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0" r:id="rId3"/>
    <p:sldId id="287" r:id="rId4"/>
    <p:sldId id="282" r:id="rId5"/>
    <p:sldId id="283" r:id="rId6"/>
    <p:sldId id="285" r:id="rId7"/>
    <p:sldId id="28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7F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523" autoAdjust="0"/>
  </p:normalViewPr>
  <p:slideViewPr>
    <p:cSldViewPr>
      <p:cViewPr varScale="1">
        <p:scale>
          <a:sx n="99" d="100"/>
          <a:sy n="99" d="100"/>
        </p:scale>
        <p:origin x="8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\Fast%20Timing\03212016\Clean26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Mesh</a:t>
            </a:r>
            <a:r>
              <a:rPr lang="en-US" baseline="0" dirty="0"/>
              <a:t> signal after </a:t>
            </a:r>
            <a:r>
              <a:rPr lang="en-US" baseline="0" dirty="0" err="1"/>
              <a:t>Wenteq</a:t>
            </a:r>
            <a:r>
              <a:rPr lang="en-US" baseline="0" dirty="0"/>
              <a:t> 5008, </a:t>
            </a:r>
          </a:p>
          <a:p>
            <a:pPr>
              <a:defRPr/>
            </a:pPr>
            <a:r>
              <a:rPr lang="en-US" baseline="0" dirty="0"/>
              <a:t>scope scale @ </a:t>
            </a:r>
            <a:r>
              <a:rPr lang="en-US" baseline="0" dirty="0" smtClean="0"/>
              <a:t>100 mV/div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Sheet5!$A$2:$A$303</c:f>
              <c:strCache>
                <c:ptCount val="302"/>
                <c:pt idx="0">
                  <c:v>0</c:v>
                </c:pt>
                <c:pt idx="1">
                  <c:v>0.002</c:v>
                </c:pt>
                <c:pt idx="2">
                  <c:v>0.004</c:v>
                </c:pt>
                <c:pt idx="3">
                  <c:v>0.006</c:v>
                </c:pt>
                <c:pt idx="4">
                  <c:v>0.008</c:v>
                </c:pt>
                <c:pt idx="5">
                  <c:v>0.01</c:v>
                </c:pt>
                <c:pt idx="6">
                  <c:v>0.012</c:v>
                </c:pt>
                <c:pt idx="7">
                  <c:v>0.014</c:v>
                </c:pt>
                <c:pt idx="8">
                  <c:v>0.016</c:v>
                </c:pt>
                <c:pt idx="9">
                  <c:v>0.018</c:v>
                </c:pt>
                <c:pt idx="10">
                  <c:v>0.02</c:v>
                </c:pt>
                <c:pt idx="11">
                  <c:v>0.022</c:v>
                </c:pt>
                <c:pt idx="12">
                  <c:v>0.024</c:v>
                </c:pt>
                <c:pt idx="13">
                  <c:v>0.026</c:v>
                </c:pt>
                <c:pt idx="14">
                  <c:v>0.028</c:v>
                </c:pt>
                <c:pt idx="15">
                  <c:v>0.03</c:v>
                </c:pt>
                <c:pt idx="16">
                  <c:v>0.032</c:v>
                </c:pt>
                <c:pt idx="17">
                  <c:v>0.034</c:v>
                </c:pt>
                <c:pt idx="18">
                  <c:v>0.036</c:v>
                </c:pt>
                <c:pt idx="19">
                  <c:v>0.038</c:v>
                </c:pt>
                <c:pt idx="20">
                  <c:v>0.04</c:v>
                </c:pt>
                <c:pt idx="21">
                  <c:v>0.042</c:v>
                </c:pt>
                <c:pt idx="22">
                  <c:v>0.044</c:v>
                </c:pt>
                <c:pt idx="23">
                  <c:v>0.046</c:v>
                </c:pt>
                <c:pt idx="24">
                  <c:v>0.048</c:v>
                </c:pt>
                <c:pt idx="25">
                  <c:v>0.05</c:v>
                </c:pt>
                <c:pt idx="26">
                  <c:v>0.052</c:v>
                </c:pt>
                <c:pt idx="27">
                  <c:v>0.054</c:v>
                </c:pt>
                <c:pt idx="28">
                  <c:v>0.056</c:v>
                </c:pt>
                <c:pt idx="29">
                  <c:v>0.058</c:v>
                </c:pt>
                <c:pt idx="30">
                  <c:v>0.06</c:v>
                </c:pt>
                <c:pt idx="31">
                  <c:v>0.062</c:v>
                </c:pt>
                <c:pt idx="32">
                  <c:v>0.064</c:v>
                </c:pt>
                <c:pt idx="33">
                  <c:v>0.066</c:v>
                </c:pt>
                <c:pt idx="34">
                  <c:v>0.068</c:v>
                </c:pt>
                <c:pt idx="35">
                  <c:v>0.07</c:v>
                </c:pt>
                <c:pt idx="36">
                  <c:v>0.072</c:v>
                </c:pt>
                <c:pt idx="37">
                  <c:v>0.074</c:v>
                </c:pt>
                <c:pt idx="38">
                  <c:v>0.076</c:v>
                </c:pt>
                <c:pt idx="39">
                  <c:v>0.078</c:v>
                </c:pt>
                <c:pt idx="40">
                  <c:v>0.08</c:v>
                </c:pt>
                <c:pt idx="41">
                  <c:v>0.082</c:v>
                </c:pt>
                <c:pt idx="42">
                  <c:v>0.084</c:v>
                </c:pt>
                <c:pt idx="43">
                  <c:v>0.086</c:v>
                </c:pt>
                <c:pt idx="44">
                  <c:v>0.088</c:v>
                </c:pt>
                <c:pt idx="45">
                  <c:v>0.09</c:v>
                </c:pt>
                <c:pt idx="46">
                  <c:v>0.092</c:v>
                </c:pt>
                <c:pt idx="47">
                  <c:v>0.094</c:v>
                </c:pt>
                <c:pt idx="48">
                  <c:v>0.096</c:v>
                </c:pt>
                <c:pt idx="49">
                  <c:v>0.098</c:v>
                </c:pt>
                <c:pt idx="50">
                  <c:v>0.1</c:v>
                </c:pt>
                <c:pt idx="51">
                  <c:v>0.102</c:v>
                </c:pt>
                <c:pt idx="52">
                  <c:v>0.104</c:v>
                </c:pt>
                <c:pt idx="53">
                  <c:v>0.106</c:v>
                </c:pt>
                <c:pt idx="54">
                  <c:v>0.108</c:v>
                </c:pt>
                <c:pt idx="55">
                  <c:v>0.11</c:v>
                </c:pt>
                <c:pt idx="56">
                  <c:v>0.112</c:v>
                </c:pt>
                <c:pt idx="57">
                  <c:v>0.114</c:v>
                </c:pt>
                <c:pt idx="58">
                  <c:v>0.116</c:v>
                </c:pt>
                <c:pt idx="59">
                  <c:v>0.118</c:v>
                </c:pt>
                <c:pt idx="60">
                  <c:v>0.12</c:v>
                </c:pt>
                <c:pt idx="61">
                  <c:v>0.122</c:v>
                </c:pt>
                <c:pt idx="62">
                  <c:v>0.124</c:v>
                </c:pt>
                <c:pt idx="63">
                  <c:v>0.126</c:v>
                </c:pt>
                <c:pt idx="64">
                  <c:v>0.128</c:v>
                </c:pt>
                <c:pt idx="65">
                  <c:v>0.13</c:v>
                </c:pt>
                <c:pt idx="66">
                  <c:v>0.132</c:v>
                </c:pt>
                <c:pt idx="67">
                  <c:v>0.134</c:v>
                </c:pt>
                <c:pt idx="68">
                  <c:v>0.136</c:v>
                </c:pt>
                <c:pt idx="69">
                  <c:v>0.138</c:v>
                </c:pt>
                <c:pt idx="70">
                  <c:v>0.14</c:v>
                </c:pt>
                <c:pt idx="71">
                  <c:v>0.142</c:v>
                </c:pt>
                <c:pt idx="72">
                  <c:v>0.144</c:v>
                </c:pt>
                <c:pt idx="73">
                  <c:v>0.146</c:v>
                </c:pt>
                <c:pt idx="74">
                  <c:v>0.148</c:v>
                </c:pt>
                <c:pt idx="75">
                  <c:v>0.15</c:v>
                </c:pt>
                <c:pt idx="76">
                  <c:v>0.152</c:v>
                </c:pt>
                <c:pt idx="77">
                  <c:v>0.154</c:v>
                </c:pt>
                <c:pt idx="78">
                  <c:v>0.156</c:v>
                </c:pt>
                <c:pt idx="79">
                  <c:v>0.158</c:v>
                </c:pt>
                <c:pt idx="80">
                  <c:v>0.16</c:v>
                </c:pt>
                <c:pt idx="81">
                  <c:v>0.162</c:v>
                </c:pt>
                <c:pt idx="82">
                  <c:v>0.164</c:v>
                </c:pt>
                <c:pt idx="83">
                  <c:v>0.166</c:v>
                </c:pt>
                <c:pt idx="84">
                  <c:v>0.168</c:v>
                </c:pt>
                <c:pt idx="85">
                  <c:v>0.17</c:v>
                </c:pt>
                <c:pt idx="86">
                  <c:v>0.172</c:v>
                </c:pt>
                <c:pt idx="87">
                  <c:v>0.174</c:v>
                </c:pt>
                <c:pt idx="88">
                  <c:v>0.176</c:v>
                </c:pt>
                <c:pt idx="89">
                  <c:v>0.178</c:v>
                </c:pt>
                <c:pt idx="90">
                  <c:v>0.18</c:v>
                </c:pt>
                <c:pt idx="91">
                  <c:v>0.182</c:v>
                </c:pt>
                <c:pt idx="92">
                  <c:v>0.184</c:v>
                </c:pt>
                <c:pt idx="93">
                  <c:v>0.186</c:v>
                </c:pt>
                <c:pt idx="94">
                  <c:v>0.188</c:v>
                </c:pt>
                <c:pt idx="95">
                  <c:v>0.19</c:v>
                </c:pt>
                <c:pt idx="96">
                  <c:v>0.192</c:v>
                </c:pt>
                <c:pt idx="97">
                  <c:v>0.194</c:v>
                </c:pt>
                <c:pt idx="98">
                  <c:v>0.196</c:v>
                </c:pt>
                <c:pt idx="99">
                  <c:v>0.198</c:v>
                </c:pt>
                <c:pt idx="100">
                  <c:v>0.2</c:v>
                </c:pt>
                <c:pt idx="101">
                  <c:v>0.202</c:v>
                </c:pt>
                <c:pt idx="102">
                  <c:v>0.204</c:v>
                </c:pt>
                <c:pt idx="103">
                  <c:v>0.206</c:v>
                </c:pt>
                <c:pt idx="104">
                  <c:v>0.208</c:v>
                </c:pt>
                <c:pt idx="105">
                  <c:v>0.21</c:v>
                </c:pt>
                <c:pt idx="106">
                  <c:v>0.212</c:v>
                </c:pt>
                <c:pt idx="107">
                  <c:v>0.214</c:v>
                </c:pt>
                <c:pt idx="108">
                  <c:v>0.216</c:v>
                </c:pt>
                <c:pt idx="109">
                  <c:v>0.218</c:v>
                </c:pt>
                <c:pt idx="110">
                  <c:v>0.22</c:v>
                </c:pt>
                <c:pt idx="111">
                  <c:v>0.222</c:v>
                </c:pt>
                <c:pt idx="112">
                  <c:v>0.224</c:v>
                </c:pt>
                <c:pt idx="113">
                  <c:v>0.226</c:v>
                </c:pt>
                <c:pt idx="114">
                  <c:v>0.228</c:v>
                </c:pt>
                <c:pt idx="115">
                  <c:v>0.23</c:v>
                </c:pt>
                <c:pt idx="116">
                  <c:v>0.232</c:v>
                </c:pt>
                <c:pt idx="117">
                  <c:v>0.234</c:v>
                </c:pt>
                <c:pt idx="118">
                  <c:v>0.236</c:v>
                </c:pt>
                <c:pt idx="119">
                  <c:v>0.238</c:v>
                </c:pt>
                <c:pt idx="120">
                  <c:v>0.24</c:v>
                </c:pt>
                <c:pt idx="121">
                  <c:v>0.242</c:v>
                </c:pt>
                <c:pt idx="122">
                  <c:v>0.244</c:v>
                </c:pt>
                <c:pt idx="123">
                  <c:v>0.246</c:v>
                </c:pt>
                <c:pt idx="124">
                  <c:v>0.248</c:v>
                </c:pt>
                <c:pt idx="125">
                  <c:v>0.25</c:v>
                </c:pt>
                <c:pt idx="126">
                  <c:v>0.252</c:v>
                </c:pt>
                <c:pt idx="127">
                  <c:v>0.254</c:v>
                </c:pt>
                <c:pt idx="128">
                  <c:v>0.256</c:v>
                </c:pt>
                <c:pt idx="129">
                  <c:v>0.258</c:v>
                </c:pt>
                <c:pt idx="130">
                  <c:v>0.26</c:v>
                </c:pt>
                <c:pt idx="131">
                  <c:v>0.262</c:v>
                </c:pt>
                <c:pt idx="132">
                  <c:v>0.264</c:v>
                </c:pt>
                <c:pt idx="133">
                  <c:v>0.266</c:v>
                </c:pt>
                <c:pt idx="134">
                  <c:v>0.268</c:v>
                </c:pt>
                <c:pt idx="135">
                  <c:v>0.27</c:v>
                </c:pt>
                <c:pt idx="136">
                  <c:v>0.272</c:v>
                </c:pt>
                <c:pt idx="137">
                  <c:v>0.274</c:v>
                </c:pt>
                <c:pt idx="138">
                  <c:v>0.276</c:v>
                </c:pt>
                <c:pt idx="139">
                  <c:v>0.278</c:v>
                </c:pt>
                <c:pt idx="140">
                  <c:v>0.28</c:v>
                </c:pt>
                <c:pt idx="141">
                  <c:v>0.282</c:v>
                </c:pt>
                <c:pt idx="142">
                  <c:v>0.284</c:v>
                </c:pt>
                <c:pt idx="143">
                  <c:v>0.286</c:v>
                </c:pt>
                <c:pt idx="144">
                  <c:v>0.288</c:v>
                </c:pt>
                <c:pt idx="145">
                  <c:v>0.29</c:v>
                </c:pt>
                <c:pt idx="146">
                  <c:v>0.292</c:v>
                </c:pt>
                <c:pt idx="147">
                  <c:v>0.294</c:v>
                </c:pt>
                <c:pt idx="148">
                  <c:v>0.296</c:v>
                </c:pt>
                <c:pt idx="149">
                  <c:v>0.298</c:v>
                </c:pt>
                <c:pt idx="150">
                  <c:v>0.3</c:v>
                </c:pt>
                <c:pt idx="151">
                  <c:v>0.302</c:v>
                </c:pt>
                <c:pt idx="152">
                  <c:v>0.304</c:v>
                </c:pt>
                <c:pt idx="153">
                  <c:v>0.306</c:v>
                </c:pt>
                <c:pt idx="154">
                  <c:v>0.308</c:v>
                </c:pt>
                <c:pt idx="155">
                  <c:v>0.31</c:v>
                </c:pt>
                <c:pt idx="156">
                  <c:v>0.312</c:v>
                </c:pt>
                <c:pt idx="157">
                  <c:v>0.314</c:v>
                </c:pt>
                <c:pt idx="158">
                  <c:v>0.316</c:v>
                </c:pt>
                <c:pt idx="159">
                  <c:v>0.318</c:v>
                </c:pt>
                <c:pt idx="160">
                  <c:v>0.32</c:v>
                </c:pt>
                <c:pt idx="161">
                  <c:v>0.322</c:v>
                </c:pt>
                <c:pt idx="162">
                  <c:v>0.324</c:v>
                </c:pt>
                <c:pt idx="163">
                  <c:v>0.326</c:v>
                </c:pt>
                <c:pt idx="164">
                  <c:v>0.328</c:v>
                </c:pt>
                <c:pt idx="165">
                  <c:v>0.33</c:v>
                </c:pt>
                <c:pt idx="166">
                  <c:v>0.332</c:v>
                </c:pt>
                <c:pt idx="167">
                  <c:v>0.334</c:v>
                </c:pt>
                <c:pt idx="168">
                  <c:v>0.336</c:v>
                </c:pt>
                <c:pt idx="169">
                  <c:v>0.338</c:v>
                </c:pt>
                <c:pt idx="170">
                  <c:v>0.34</c:v>
                </c:pt>
                <c:pt idx="171">
                  <c:v>0.342</c:v>
                </c:pt>
                <c:pt idx="172">
                  <c:v>0.344</c:v>
                </c:pt>
                <c:pt idx="173">
                  <c:v>0.346</c:v>
                </c:pt>
                <c:pt idx="174">
                  <c:v>0.348</c:v>
                </c:pt>
                <c:pt idx="175">
                  <c:v>0.35</c:v>
                </c:pt>
                <c:pt idx="176">
                  <c:v>0.352</c:v>
                </c:pt>
                <c:pt idx="177">
                  <c:v>0.354</c:v>
                </c:pt>
                <c:pt idx="178">
                  <c:v>0.356</c:v>
                </c:pt>
                <c:pt idx="179">
                  <c:v>0.358</c:v>
                </c:pt>
                <c:pt idx="180">
                  <c:v>0.36</c:v>
                </c:pt>
                <c:pt idx="181">
                  <c:v>0.362</c:v>
                </c:pt>
                <c:pt idx="182">
                  <c:v>0.364</c:v>
                </c:pt>
                <c:pt idx="183">
                  <c:v>0.366</c:v>
                </c:pt>
                <c:pt idx="184">
                  <c:v>0.368</c:v>
                </c:pt>
                <c:pt idx="185">
                  <c:v>0.37</c:v>
                </c:pt>
                <c:pt idx="186">
                  <c:v>0.372</c:v>
                </c:pt>
                <c:pt idx="187">
                  <c:v>0.374</c:v>
                </c:pt>
                <c:pt idx="188">
                  <c:v>0.376</c:v>
                </c:pt>
                <c:pt idx="189">
                  <c:v>0.378</c:v>
                </c:pt>
                <c:pt idx="190">
                  <c:v>0.38</c:v>
                </c:pt>
                <c:pt idx="191">
                  <c:v>0.382</c:v>
                </c:pt>
                <c:pt idx="192">
                  <c:v>0.384</c:v>
                </c:pt>
                <c:pt idx="193">
                  <c:v>0.386</c:v>
                </c:pt>
                <c:pt idx="194">
                  <c:v>0.388</c:v>
                </c:pt>
                <c:pt idx="195">
                  <c:v>0.39</c:v>
                </c:pt>
                <c:pt idx="196">
                  <c:v>0.392</c:v>
                </c:pt>
                <c:pt idx="197">
                  <c:v>0.394</c:v>
                </c:pt>
                <c:pt idx="198">
                  <c:v>0.396</c:v>
                </c:pt>
                <c:pt idx="199">
                  <c:v>0.398</c:v>
                </c:pt>
                <c:pt idx="200">
                  <c:v>0.4</c:v>
                </c:pt>
                <c:pt idx="201">
                  <c:v>0.402</c:v>
                </c:pt>
                <c:pt idx="202">
                  <c:v>0.404</c:v>
                </c:pt>
                <c:pt idx="203">
                  <c:v>0.406</c:v>
                </c:pt>
                <c:pt idx="204">
                  <c:v>0.408</c:v>
                </c:pt>
                <c:pt idx="205">
                  <c:v>0.41</c:v>
                </c:pt>
                <c:pt idx="206">
                  <c:v>0.412</c:v>
                </c:pt>
                <c:pt idx="207">
                  <c:v>0.414</c:v>
                </c:pt>
                <c:pt idx="208">
                  <c:v>0.416</c:v>
                </c:pt>
                <c:pt idx="209">
                  <c:v>0.418</c:v>
                </c:pt>
                <c:pt idx="210">
                  <c:v>0.42</c:v>
                </c:pt>
                <c:pt idx="211">
                  <c:v>0.422</c:v>
                </c:pt>
                <c:pt idx="212">
                  <c:v>0.424</c:v>
                </c:pt>
                <c:pt idx="213">
                  <c:v>0.426</c:v>
                </c:pt>
                <c:pt idx="214">
                  <c:v>0.428</c:v>
                </c:pt>
                <c:pt idx="215">
                  <c:v>0.43</c:v>
                </c:pt>
                <c:pt idx="216">
                  <c:v>0.432</c:v>
                </c:pt>
                <c:pt idx="217">
                  <c:v>0.434</c:v>
                </c:pt>
                <c:pt idx="218">
                  <c:v>0.436</c:v>
                </c:pt>
                <c:pt idx="219">
                  <c:v>0.438</c:v>
                </c:pt>
                <c:pt idx="220">
                  <c:v>0.44</c:v>
                </c:pt>
                <c:pt idx="221">
                  <c:v>0.442</c:v>
                </c:pt>
                <c:pt idx="222">
                  <c:v>0.444</c:v>
                </c:pt>
                <c:pt idx="223">
                  <c:v>0.446</c:v>
                </c:pt>
                <c:pt idx="224">
                  <c:v>0.448</c:v>
                </c:pt>
                <c:pt idx="225">
                  <c:v>0.45</c:v>
                </c:pt>
                <c:pt idx="226">
                  <c:v>0.452</c:v>
                </c:pt>
                <c:pt idx="227">
                  <c:v>0.454</c:v>
                </c:pt>
                <c:pt idx="228">
                  <c:v>0.456</c:v>
                </c:pt>
                <c:pt idx="229">
                  <c:v>0.458</c:v>
                </c:pt>
                <c:pt idx="230">
                  <c:v>0.46</c:v>
                </c:pt>
                <c:pt idx="231">
                  <c:v>0.462</c:v>
                </c:pt>
                <c:pt idx="232">
                  <c:v>0.464</c:v>
                </c:pt>
                <c:pt idx="233">
                  <c:v>0.466</c:v>
                </c:pt>
                <c:pt idx="234">
                  <c:v>0.468</c:v>
                </c:pt>
                <c:pt idx="235">
                  <c:v>0.47</c:v>
                </c:pt>
                <c:pt idx="236">
                  <c:v>0.472</c:v>
                </c:pt>
                <c:pt idx="237">
                  <c:v>0.474</c:v>
                </c:pt>
                <c:pt idx="238">
                  <c:v>0.476</c:v>
                </c:pt>
                <c:pt idx="239">
                  <c:v>0.478</c:v>
                </c:pt>
                <c:pt idx="240">
                  <c:v>0.48</c:v>
                </c:pt>
                <c:pt idx="241">
                  <c:v>0.482</c:v>
                </c:pt>
                <c:pt idx="242">
                  <c:v>0.484</c:v>
                </c:pt>
                <c:pt idx="243">
                  <c:v>0.486</c:v>
                </c:pt>
                <c:pt idx="244">
                  <c:v>0.488</c:v>
                </c:pt>
                <c:pt idx="245">
                  <c:v>0.49</c:v>
                </c:pt>
                <c:pt idx="246">
                  <c:v>0.492</c:v>
                </c:pt>
                <c:pt idx="247">
                  <c:v>0.494</c:v>
                </c:pt>
                <c:pt idx="248">
                  <c:v>0.496</c:v>
                </c:pt>
                <c:pt idx="249">
                  <c:v>0.498</c:v>
                </c:pt>
                <c:pt idx="250">
                  <c:v>0.5</c:v>
                </c:pt>
                <c:pt idx="251">
                  <c:v>0.502</c:v>
                </c:pt>
                <c:pt idx="252">
                  <c:v>0.504</c:v>
                </c:pt>
                <c:pt idx="253">
                  <c:v>0.506</c:v>
                </c:pt>
                <c:pt idx="254">
                  <c:v>0.508</c:v>
                </c:pt>
                <c:pt idx="255">
                  <c:v>0.51</c:v>
                </c:pt>
                <c:pt idx="256">
                  <c:v>0.512</c:v>
                </c:pt>
                <c:pt idx="257">
                  <c:v>0.514</c:v>
                </c:pt>
                <c:pt idx="258">
                  <c:v>0.516</c:v>
                </c:pt>
                <c:pt idx="259">
                  <c:v>0.518</c:v>
                </c:pt>
                <c:pt idx="260">
                  <c:v>0.52</c:v>
                </c:pt>
                <c:pt idx="261">
                  <c:v>0.522</c:v>
                </c:pt>
                <c:pt idx="262">
                  <c:v>0.524</c:v>
                </c:pt>
                <c:pt idx="263">
                  <c:v>0.526</c:v>
                </c:pt>
                <c:pt idx="264">
                  <c:v>0.528</c:v>
                </c:pt>
                <c:pt idx="265">
                  <c:v>0.53</c:v>
                </c:pt>
                <c:pt idx="266">
                  <c:v>0.532</c:v>
                </c:pt>
                <c:pt idx="267">
                  <c:v>0.534</c:v>
                </c:pt>
                <c:pt idx="268">
                  <c:v>0.536</c:v>
                </c:pt>
                <c:pt idx="269">
                  <c:v>0.538</c:v>
                </c:pt>
                <c:pt idx="270">
                  <c:v>0.54</c:v>
                </c:pt>
                <c:pt idx="271">
                  <c:v>0.542</c:v>
                </c:pt>
                <c:pt idx="272">
                  <c:v>0.544</c:v>
                </c:pt>
                <c:pt idx="273">
                  <c:v>0.546</c:v>
                </c:pt>
                <c:pt idx="274">
                  <c:v>0.548</c:v>
                </c:pt>
                <c:pt idx="275">
                  <c:v>0.55</c:v>
                </c:pt>
                <c:pt idx="276">
                  <c:v>0.552</c:v>
                </c:pt>
                <c:pt idx="277">
                  <c:v>0.554</c:v>
                </c:pt>
                <c:pt idx="278">
                  <c:v>0.556</c:v>
                </c:pt>
                <c:pt idx="279">
                  <c:v>0.558</c:v>
                </c:pt>
                <c:pt idx="280">
                  <c:v>0.56</c:v>
                </c:pt>
                <c:pt idx="281">
                  <c:v>0.562</c:v>
                </c:pt>
                <c:pt idx="282">
                  <c:v>0.564</c:v>
                </c:pt>
                <c:pt idx="283">
                  <c:v>0.566</c:v>
                </c:pt>
                <c:pt idx="284">
                  <c:v>0.568</c:v>
                </c:pt>
                <c:pt idx="285">
                  <c:v>0.57</c:v>
                </c:pt>
                <c:pt idx="286">
                  <c:v>0.572</c:v>
                </c:pt>
                <c:pt idx="287">
                  <c:v>0.574</c:v>
                </c:pt>
                <c:pt idx="288">
                  <c:v>0.576</c:v>
                </c:pt>
                <c:pt idx="289">
                  <c:v>0.578</c:v>
                </c:pt>
                <c:pt idx="290">
                  <c:v>0.58</c:v>
                </c:pt>
                <c:pt idx="291">
                  <c:v>0.582</c:v>
                </c:pt>
                <c:pt idx="292">
                  <c:v>0.584</c:v>
                </c:pt>
                <c:pt idx="293">
                  <c:v>0.586</c:v>
                </c:pt>
                <c:pt idx="294">
                  <c:v>0.588</c:v>
                </c:pt>
                <c:pt idx="295">
                  <c:v>0.59</c:v>
                </c:pt>
                <c:pt idx="296">
                  <c:v>0.592</c:v>
                </c:pt>
                <c:pt idx="297">
                  <c:v>0.594</c:v>
                </c:pt>
                <c:pt idx="298">
                  <c:v>0.596</c:v>
                </c:pt>
                <c:pt idx="299">
                  <c:v>0.598</c:v>
                </c:pt>
                <c:pt idx="300">
                  <c:v>0.6</c:v>
                </c:pt>
                <c:pt idx="301">
                  <c:v>More</c:v>
                </c:pt>
              </c:strCache>
            </c:strRef>
          </c:cat>
          <c:val>
            <c:numRef>
              <c:f>Sheet5!$B$2:$B$303</c:f>
              <c:numCache>
                <c:formatCode>General</c:formatCode>
                <c:ptCount val="30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16</c:v>
                </c:pt>
                <c:pt idx="14">
                  <c:v>52</c:v>
                </c:pt>
                <c:pt idx="15">
                  <c:v>41</c:v>
                </c:pt>
                <c:pt idx="16">
                  <c:v>27</c:v>
                </c:pt>
                <c:pt idx="17">
                  <c:v>49</c:v>
                </c:pt>
                <c:pt idx="18">
                  <c:v>54</c:v>
                </c:pt>
                <c:pt idx="19">
                  <c:v>36</c:v>
                </c:pt>
                <c:pt idx="20">
                  <c:v>47</c:v>
                </c:pt>
                <c:pt idx="21">
                  <c:v>51</c:v>
                </c:pt>
                <c:pt idx="22">
                  <c:v>49</c:v>
                </c:pt>
                <c:pt idx="23">
                  <c:v>66</c:v>
                </c:pt>
                <c:pt idx="24">
                  <c:v>58</c:v>
                </c:pt>
                <c:pt idx="25">
                  <c:v>56</c:v>
                </c:pt>
                <c:pt idx="26">
                  <c:v>54</c:v>
                </c:pt>
                <c:pt idx="27">
                  <c:v>73</c:v>
                </c:pt>
                <c:pt idx="28">
                  <c:v>65</c:v>
                </c:pt>
                <c:pt idx="29">
                  <c:v>50</c:v>
                </c:pt>
                <c:pt idx="30">
                  <c:v>71</c:v>
                </c:pt>
                <c:pt idx="31">
                  <c:v>57</c:v>
                </c:pt>
                <c:pt idx="32">
                  <c:v>61</c:v>
                </c:pt>
                <c:pt idx="33">
                  <c:v>53</c:v>
                </c:pt>
                <c:pt idx="34">
                  <c:v>59</c:v>
                </c:pt>
                <c:pt idx="35">
                  <c:v>44</c:v>
                </c:pt>
                <c:pt idx="36">
                  <c:v>55</c:v>
                </c:pt>
                <c:pt idx="37">
                  <c:v>58</c:v>
                </c:pt>
                <c:pt idx="38">
                  <c:v>50</c:v>
                </c:pt>
                <c:pt idx="39">
                  <c:v>26</c:v>
                </c:pt>
                <c:pt idx="40">
                  <c:v>40</c:v>
                </c:pt>
                <c:pt idx="41">
                  <c:v>50</c:v>
                </c:pt>
                <c:pt idx="42">
                  <c:v>54</c:v>
                </c:pt>
                <c:pt idx="43">
                  <c:v>36</c:v>
                </c:pt>
                <c:pt idx="44">
                  <c:v>57</c:v>
                </c:pt>
                <c:pt idx="45">
                  <c:v>34</c:v>
                </c:pt>
                <c:pt idx="46">
                  <c:v>28</c:v>
                </c:pt>
                <c:pt idx="47">
                  <c:v>19</c:v>
                </c:pt>
                <c:pt idx="48">
                  <c:v>38</c:v>
                </c:pt>
                <c:pt idx="49">
                  <c:v>39</c:v>
                </c:pt>
                <c:pt idx="50">
                  <c:v>23</c:v>
                </c:pt>
                <c:pt idx="51">
                  <c:v>34</c:v>
                </c:pt>
                <c:pt idx="52">
                  <c:v>24</c:v>
                </c:pt>
                <c:pt idx="53">
                  <c:v>11</c:v>
                </c:pt>
                <c:pt idx="54">
                  <c:v>25</c:v>
                </c:pt>
                <c:pt idx="55">
                  <c:v>28</c:v>
                </c:pt>
                <c:pt idx="56">
                  <c:v>30</c:v>
                </c:pt>
                <c:pt idx="57">
                  <c:v>16</c:v>
                </c:pt>
                <c:pt idx="58">
                  <c:v>16</c:v>
                </c:pt>
                <c:pt idx="59">
                  <c:v>22</c:v>
                </c:pt>
                <c:pt idx="60">
                  <c:v>8</c:v>
                </c:pt>
                <c:pt idx="61">
                  <c:v>15</c:v>
                </c:pt>
                <c:pt idx="62">
                  <c:v>18</c:v>
                </c:pt>
                <c:pt idx="63">
                  <c:v>12</c:v>
                </c:pt>
                <c:pt idx="64">
                  <c:v>11</c:v>
                </c:pt>
                <c:pt idx="65">
                  <c:v>26</c:v>
                </c:pt>
                <c:pt idx="66">
                  <c:v>18</c:v>
                </c:pt>
                <c:pt idx="67">
                  <c:v>6</c:v>
                </c:pt>
                <c:pt idx="68">
                  <c:v>19</c:v>
                </c:pt>
                <c:pt idx="69">
                  <c:v>13</c:v>
                </c:pt>
                <c:pt idx="70">
                  <c:v>12</c:v>
                </c:pt>
                <c:pt idx="71">
                  <c:v>20</c:v>
                </c:pt>
                <c:pt idx="72">
                  <c:v>12</c:v>
                </c:pt>
                <c:pt idx="73">
                  <c:v>15</c:v>
                </c:pt>
                <c:pt idx="74">
                  <c:v>7</c:v>
                </c:pt>
                <c:pt idx="75">
                  <c:v>12</c:v>
                </c:pt>
                <c:pt idx="76">
                  <c:v>13</c:v>
                </c:pt>
                <c:pt idx="77">
                  <c:v>17</c:v>
                </c:pt>
                <c:pt idx="78">
                  <c:v>4</c:v>
                </c:pt>
                <c:pt idx="79">
                  <c:v>11</c:v>
                </c:pt>
                <c:pt idx="80">
                  <c:v>13</c:v>
                </c:pt>
                <c:pt idx="81">
                  <c:v>10</c:v>
                </c:pt>
                <c:pt idx="82">
                  <c:v>18</c:v>
                </c:pt>
                <c:pt idx="83">
                  <c:v>10</c:v>
                </c:pt>
                <c:pt idx="84">
                  <c:v>10</c:v>
                </c:pt>
                <c:pt idx="85">
                  <c:v>9</c:v>
                </c:pt>
                <c:pt idx="86">
                  <c:v>4</c:v>
                </c:pt>
                <c:pt idx="87">
                  <c:v>6</c:v>
                </c:pt>
                <c:pt idx="88">
                  <c:v>10</c:v>
                </c:pt>
                <c:pt idx="89">
                  <c:v>3</c:v>
                </c:pt>
                <c:pt idx="90">
                  <c:v>8</c:v>
                </c:pt>
                <c:pt idx="91">
                  <c:v>14</c:v>
                </c:pt>
                <c:pt idx="92">
                  <c:v>10</c:v>
                </c:pt>
                <c:pt idx="93">
                  <c:v>7</c:v>
                </c:pt>
                <c:pt idx="94">
                  <c:v>10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9</c:v>
                </c:pt>
                <c:pt idx="99">
                  <c:v>4</c:v>
                </c:pt>
                <c:pt idx="100">
                  <c:v>8</c:v>
                </c:pt>
                <c:pt idx="101">
                  <c:v>1</c:v>
                </c:pt>
                <c:pt idx="102">
                  <c:v>4</c:v>
                </c:pt>
                <c:pt idx="103">
                  <c:v>6</c:v>
                </c:pt>
                <c:pt idx="104">
                  <c:v>6</c:v>
                </c:pt>
                <c:pt idx="105">
                  <c:v>8</c:v>
                </c:pt>
                <c:pt idx="106">
                  <c:v>8</c:v>
                </c:pt>
                <c:pt idx="107">
                  <c:v>9</c:v>
                </c:pt>
                <c:pt idx="108">
                  <c:v>8</c:v>
                </c:pt>
                <c:pt idx="109">
                  <c:v>1</c:v>
                </c:pt>
                <c:pt idx="110">
                  <c:v>7</c:v>
                </c:pt>
                <c:pt idx="111">
                  <c:v>2</c:v>
                </c:pt>
                <c:pt idx="112">
                  <c:v>3</c:v>
                </c:pt>
                <c:pt idx="113">
                  <c:v>8</c:v>
                </c:pt>
                <c:pt idx="114">
                  <c:v>4</c:v>
                </c:pt>
                <c:pt idx="115">
                  <c:v>6</c:v>
                </c:pt>
                <c:pt idx="116">
                  <c:v>9</c:v>
                </c:pt>
                <c:pt idx="117">
                  <c:v>1</c:v>
                </c:pt>
                <c:pt idx="118">
                  <c:v>3</c:v>
                </c:pt>
                <c:pt idx="119">
                  <c:v>4</c:v>
                </c:pt>
                <c:pt idx="120">
                  <c:v>11</c:v>
                </c:pt>
                <c:pt idx="121">
                  <c:v>6</c:v>
                </c:pt>
                <c:pt idx="122">
                  <c:v>6</c:v>
                </c:pt>
                <c:pt idx="123">
                  <c:v>5</c:v>
                </c:pt>
                <c:pt idx="124">
                  <c:v>4</c:v>
                </c:pt>
                <c:pt idx="125">
                  <c:v>2</c:v>
                </c:pt>
                <c:pt idx="126">
                  <c:v>2</c:v>
                </c:pt>
                <c:pt idx="127">
                  <c:v>6</c:v>
                </c:pt>
                <c:pt idx="128">
                  <c:v>2</c:v>
                </c:pt>
                <c:pt idx="129">
                  <c:v>1</c:v>
                </c:pt>
                <c:pt idx="130">
                  <c:v>7</c:v>
                </c:pt>
                <c:pt idx="131">
                  <c:v>7</c:v>
                </c:pt>
                <c:pt idx="132">
                  <c:v>2</c:v>
                </c:pt>
                <c:pt idx="133">
                  <c:v>4</c:v>
                </c:pt>
                <c:pt idx="134">
                  <c:v>3</c:v>
                </c:pt>
                <c:pt idx="135">
                  <c:v>2</c:v>
                </c:pt>
                <c:pt idx="136">
                  <c:v>3</c:v>
                </c:pt>
                <c:pt idx="137">
                  <c:v>9</c:v>
                </c:pt>
                <c:pt idx="138">
                  <c:v>5</c:v>
                </c:pt>
                <c:pt idx="139">
                  <c:v>1</c:v>
                </c:pt>
                <c:pt idx="140">
                  <c:v>2</c:v>
                </c:pt>
                <c:pt idx="141">
                  <c:v>1</c:v>
                </c:pt>
                <c:pt idx="142">
                  <c:v>4</c:v>
                </c:pt>
                <c:pt idx="143">
                  <c:v>3</c:v>
                </c:pt>
                <c:pt idx="144">
                  <c:v>1</c:v>
                </c:pt>
                <c:pt idx="145">
                  <c:v>6</c:v>
                </c:pt>
                <c:pt idx="146">
                  <c:v>3</c:v>
                </c:pt>
                <c:pt idx="147">
                  <c:v>0</c:v>
                </c:pt>
                <c:pt idx="148">
                  <c:v>1</c:v>
                </c:pt>
                <c:pt idx="149">
                  <c:v>2</c:v>
                </c:pt>
                <c:pt idx="150">
                  <c:v>0</c:v>
                </c:pt>
                <c:pt idx="151">
                  <c:v>2</c:v>
                </c:pt>
                <c:pt idx="152">
                  <c:v>4</c:v>
                </c:pt>
                <c:pt idx="153">
                  <c:v>2</c:v>
                </c:pt>
                <c:pt idx="154">
                  <c:v>7</c:v>
                </c:pt>
                <c:pt idx="155">
                  <c:v>3</c:v>
                </c:pt>
                <c:pt idx="156">
                  <c:v>4</c:v>
                </c:pt>
                <c:pt idx="157">
                  <c:v>3</c:v>
                </c:pt>
                <c:pt idx="158">
                  <c:v>8</c:v>
                </c:pt>
                <c:pt idx="159">
                  <c:v>1</c:v>
                </c:pt>
                <c:pt idx="160">
                  <c:v>5</c:v>
                </c:pt>
                <c:pt idx="161">
                  <c:v>0</c:v>
                </c:pt>
                <c:pt idx="162">
                  <c:v>0</c:v>
                </c:pt>
                <c:pt idx="163">
                  <c:v>5</c:v>
                </c:pt>
                <c:pt idx="164">
                  <c:v>3</c:v>
                </c:pt>
                <c:pt idx="165">
                  <c:v>3</c:v>
                </c:pt>
                <c:pt idx="166">
                  <c:v>1</c:v>
                </c:pt>
                <c:pt idx="167">
                  <c:v>1</c:v>
                </c:pt>
                <c:pt idx="168">
                  <c:v>4</c:v>
                </c:pt>
                <c:pt idx="169">
                  <c:v>5</c:v>
                </c:pt>
                <c:pt idx="170">
                  <c:v>0</c:v>
                </c:pt>
                <c:pt idx="171">
                  <c:v>4</c:v>
                </c:pt>
                <c:pt idx="172">
                  <c:v>2</c:v>
                </c:pt>
                <c:pt idx="173">
                  <c:v>1</c:v>
                </c:pt>
                <c:pt idx="174">
                  <c:v>3</c:v>
                </c:pt>
                <c:pt idx="175">
                  <c:v>2</c:v>
                </c:pt>
                <c:pt idx="176">
                  <c:v>6</c:v>
                </c:pt>
                <c:pt idx="177">
                  <c:v>0</c:v>
                </c:pt>
                <c:pt idx="178">
                  <c:v>1</c:v>
                </c:pt>
                <c:pt idx="179">
                  <c:v>3</c:v>
                </c:pt>
                <c:pt idx="180">
                  <c:v>2</c:v>
                </c:pt>
                <c:pt idx="181">
                  <c:v>4</c:v>
                </c:pt>
                <c:pt idx="182">
                  <c:v>4</c:v>
                </c:pt>
                <c:pt idx="183">
                  <c:v>0</c:v>
                </c:pt>
                <c:pt idx="184">
                  <c:v>2</c:v>
                </c:pt>
                <c:pt idx="185">
                  <c:v>0</c:v>
                </c:pt>
                <c:pt idx="186">
                  <c:v>1</c:v>
                </c:pt>
                <c:pt idx="187">
                  <c:v>3</c:v>
                </c:pt>
                <c:pt idx="188">
                  <c:v>0</c:v>
                </c:pt>
                <c:pt idx="189">
                  <c:v>2</c:v>
                </c:pt>
                <c:pt idx="190">
                  <c:v>0</c:v>
                </c:pt>
                <c:pt idx="191">
                  <c:v>3</c:v>
                </c:pt>
                <c:pt idx="192">
                  <c:v>2</c:v>
                </c:pt>
                <c:pt idx="193">
                  <c:v>2</c:v>
                </c:pt>
                <c:pt idx="194">
                  <c:v>3</c:v>
                </c:pt>
                <c:pt idx="195">
                  <c:v>4</c:v>
                </c:pt>
                <c:pt idx="196">
                  <c:v>2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6</c:v>
                </c:pt>
                <c:pt idx="201">
                  <c:v>4</c:v>
                </c:pt>
                <c:pt idx="202">
                  <c:v>0</c:v>
                </c:pt>
                <c:pt idx="203">
                  <c:v>2</c:v>
                </c:pt>
                <c:pt idx="204">
                  <c:v>3</c:v>
                </c:pt>
                <c:pt idx="205">
                  <c:v>1</c:v>
                </c:pt>
                <c:pt idx="206">
                  <c:v>2</c:v>
                </c:pt>
                <c:pt idx="207">
                  <c:v>0</c:v>
                </c:pt>
                <c:pt idx="208">
                  <c:v>2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2</c:v>
                </c:pt>
                <c:pt idx="216">
                  <c:v>1</c:v>
                </c:pt>
                <c:pt idx="217">
                  <c:v>3</c:v>
                </c:pt>
                <c:pt idx="218">
                  <c:v>3</c:v>
                </c:pt>
                <c:pt idx="219">
                  <c:v>0</c:v>
                </c:pt>
                <c:pt idx="220">
                  <c:v>3</c:v>
                </c:pt>
                <c:pt idx="221">
                  <c:v>2</c:v>
                </c:pt>
                <c:pt idx="222">
                  <c:v>4</c:v>
                </c:pt>
                <c:pt idx="223">
                  <c:v>4</c:v>
                </c:pt>
                <c:pt idx="224">
                  <c:v>4</c:v>
                </c:pt>
                <c:pt idx="225">
                  <c:v>0</c:v>
                </c:pt>
                <c:pt idx="226">
                  <c:v>3</c:v>
                </c:pt>
                <c:pt idx="227">
                  <c:v>2</c:v>
                </c:pt>
                <c:pt idx="228">
                  <c:v>3</c:v>
                </c:pt>
                <c:pt idx="229">
                  <c:v>1</c:v>
                </c:pt>
                <c:pt idx="230">
                  <c:v>2</c:v>
                </c:pt>
                <c:pt idx="231">
                  <c:v>2</c:v>
                </c:pt>
                <c:pt idx="232">
                  <c:v>3</c:v>
                </c:pt>
                <c:pt idx="233">
                  <c:v>1</c:v>
                </c:pt>
                <c:pt idx="234">
                  <c:v>9</c:v>
                </c:pt>
                <c:pt idx="235">
                  <c:v>8</c:v>
                </c:pt>
                <c:pt idx="236">
                  <c:v>13</c:v>
                </c:pt>
                <c:pt idx="237">
                  <c:v>7</c:v>
                </c:pt>
                <c:pt idx="238">
                  <c:v>10</c:v>
                </c:pt>
                <c:pt idx="239">
                  <c:v>17</c:v>
                </c:pt>
                <c:pt idx="240">
                  <c:v>9</c:v>
                </c:pt>
                <c:pt idx="241">
                  <c:v>17</c:v>
                </c:pt>
                <c:pt idx="242">
                  <c:v>10</c:v>
                </c:pt>
                <c:pt idx="243">
                  <c:v>12</c:v>
                </c:pt>
                <c:pt idx="244">
                  <c:v>14</c:v>
                </c:pt>
                <c:pt idx="245">
                  <c:v>3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2023104"/>
        <c:axId val="202021984"/>
      </c:barChart>
      <c:catAx>
        <c:axId val="202023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V(V)</a:t>
                </a:r>
              </a:p>
            </c:rich>
          </c:tx>
          <c:layout/>
          <c:overlay val="0"/>
        </c:title>
        <c:numFmt formatCode="General" sourceLinked="0"/>
        <c:majorTickMark val="cross"/>
        <c:minorTickMark val="none"/>
        <c:tickLblPos val="nextTo"/>
        <c:crossAx val="202021984"/>
        <c:crosses val="autoZero"/>
        <c:auto val="1"/>
        <c:lblAlgn val="ctr"/>
        <c:lblOffset val="100"/>
        <c:tickLblSkip val="20"/>
        <c:tickMarkSkip val="10"/>
        <c:noMultiLvlLbl val="0"/>
      </c:catAx>
      <c:valAx>
        <c:axId val="2020219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2023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fe55hist!$A$1:$A$2048</c:f>
              <c:numCache>
                <c:formatCode>0.00E+00</c:formatCode>
                <c:ptCount val="2048"/>
                <c:pt idx="0">
                  <c:v>-7.6737200000000005E-2</c:v>
                </c:pt>
                <c:pt idx="1">
                  <c:v>-7.6700500000000005E-2</c:v>
                </c:pt>
                <c:pt idx="2">
                  <c:v>-7.6663800000000004E-2</c:v>
                </c:pt>
                <c:pt idx="3">
                  <c:v>-7.6627100000000004E-2</c:v>
                </c:pt>
                <c:pt idx="4">
                  <c:v>-7.6590400000000003E-2</c:v>
                </c:pt>
                <c:pt idx="5">
                  <c:v>-7.6553700000000002E-2</c:v>
                </c:pt>
                <c:pt idx="6">
                  <c:v>-7.6517000000000002E-2</c:v>
                </c:pt>
                <c:pt idx="7">
                  <c:v>-7.6480300000000001E-2</c:v>
                </c:pt>
                <c:pt idx="8">
                  <c:v>-7.64436E-2</c:v>
                </c:pt>
                <c:pt idx="9">
                  <c:v>-7.64069E-2</c:v>
                </c:pt>
                <c:pt idx="10">
                  <c:v>-7.6370199999999999E-2</c:v>
                </c:pt>
                <c:pt idx="11">
                  <c:v>-7.6333600000000001E-2</c:v>
                </c:pt>
                <c:pt idx="12">
                  <c:v>-7.6296900000000001E-2</c:v>
                </c:pt>
                <c:pt idx="13">
                  <c:v>-7.62602E-2</c:v>
                </c:pt>
                <c:pt idx="14">
                  <c:v>-7.62235E-2</c:v>
                </c:pt>
                <c:pt idx="15">
                  <c:v>-7.6186799999999999E-2</c:v>
                </c:pt>
                <c:pt idx="16">
                  <c:v>-7.6150099999999998E-2</c:v>
                </c:pt>
                <c:pt idx="17">
                  <c:v>-7.6113399999999998E-2</c:v>
                </c:pt>
                <c:pt idx="18">
                  <c:v>-7.6076699999999997E-2</c:v>
                </c:pt>
                <c:pt idx="19">
                  <c:v>-7.6039999999999996E-2</c:v>
                </c:pt>
                <c:pt idx="20">
                  <c:v>-7.6003299999999996E-2</c:v>
                </c:pt>
                <c:pt idx="21">
                  <c:v>-7.5966599999999995E-2</c:v>
                </c:pt>
                <c:pt idx="22">
                  <c:v>-7.5929899999999995E-2</c:v>
                </c:pt>
                <c:pt idx="23">
                  <c:v>-7.5893199999999994E-2</c:v>
                </c:pt>
                <c:pt idx="24">
                  <c:v>-7.5856499999999993E-2</c:v>
                </c:pt>
                <c:pt idx="25">
                  <c:v>-7.5819800000000007E-2</c:v>
                </c:pt>
                <c:pt idx="26">
                  <c:v>-7.5783100000000006E-2</c:v>
                </c:pt>
                <c:pt idx="27">
                  <c:v>-7.5746400000000005E-2</c:v>
                </c:pt>
                <c:pt idx="28">
                  <c:v>-7.5709700000000005E-2</c:v>
                </c:pt>
                <c:pt idx="29">
                  <c:v>-7.5673000000000004E-2</c:v>
                </c:pt>
                <c:pt idx="30">
                  <c:v>-7.5636300000000004E-2</c:v>
                </c:pt>
                <c:pt idx="31">
                  <c:v>-7.5599600000000003E-2</c:v>
                </c:pt>
                <c:pt idx="32">
                  <c:v>-7.5563000000000005E-2</c:v>
                </c:pt>
                <c:pt idx="33">
                  <c:v>-7.5526300000000005E-2</c:v>
                </c:pt>
                <c:pt idx="34">
                  <c:v>-7.5489600000000004E-2</c:v>
                </c:pt>
                <c:pt idx="35">
                  <c:v>-7.5452900000000003E-2</c:v>
                </c:pt>
                <c:pt idx="36">
                  <c:v>-7.5416200000000003E-2</c:v>
                </c:pt>
                <c:pt idx="37">
                  <c:v>-7.5379500000000002E-2</c:v>
                </c:pt>
                <c:pt idx="38">
                  <c:v>-7.5342800000000001E-2</c:v>
                </c:pt>
                <c:pt idx="39">
                  <c:v>-7.5306100000000001E-2</c:v>
                </c:pt>
                <c:pt idx="40">
                  <c:v>-7.52694E-2</c:v>
                </c:pt>
                <c:pt idx="41">
                  <c:v>-7.52327E-2</c:v>
                </c:pt>
                <c:pt idx="42">
                  <c:v>-7.5195999999999999E-2</c:v>
                </c:pt>
                <c:pt idx="43">
                  <c:v>-7.5159299999999998E-2</c:v>
                </c:pt>
                <c:pt idx="44">
                  <c:v>-7.5122599999999998E-2</c:v>
                </c:pt>
                <c:pt idx="45">
                  <c:v>-7.5085899999999997E-2</c:v>
                </c:pt>
                <c:pt idx="46">
                  <c:v>-7.5049199999999996E-2</c:v>
                </c:pt>
                <c:pt idx="47">
                  <c:v>-7.5012499999999996E-2</c:v>
                </c:pt>
                <c:pt idx="48">
                  <c:v>-7.4975799999999995E-2</c:v>
                </c:pt>
                <c:pt idx="49">
                  <c:v>-7.4939099999999995E-2</c:v>
                </c:pt>
                <c:pt idx="50">
                  <c:v>-7.4902399999999994E-2</c:v>
                </c:pt>
                <c:pt idx="51">
                  <c:v>-7.4865699999999993E-2</c:v>
                </c:pt>
                <c:pt idx="52">
                  <c:v>-7.4829099999999996E-2</c:v>
                </c:pt>
                <c:pt idx="53">
                  <c:v>-7.4792399999999995E-2</c:v>
                </c:pt>
                <c:pt idx="54">
                  <c:v>-7.4755699999999994E-2</c:v>
                </c:pt>
                <c:pt idx="55">
                  <c:v>-7.4718999999999994E-2</c:v>
                </c:pt>
                <c:pt idx="56">
                  <c:v>-7.4682299999999993E-2</c:v>
                </c:pt>
                <c:pt idx="57">
                  <c:v>-7.4645600000000006E-2</c:v>
                </c:pt>
                <c:pt idx="58">
                  <c:v>-7.4608900000000006E-2</c:v>
                </c:pt>
                <c:pt idx="59">
                  <c:v>-7.4572200000000005E-2</c:v>
                </c:pt>
                <c:pt idx="60">
                  <c:v>-7.4535500000000005E-2</c:v>
                </c:pt>
                <c:pt idx="61">
                  <c:v>-7.4498800000000004E-2</c:v>
                </c:pt>
                <c:pt idx="62">
                  <c:v>-7.4462100000000003E-2</c:v>
                </c:pt>
                <c:pt idx="63">
                  <c:v>-7.4425400000000003E-2</c:v>
                </c:pt>
                <c:pt idx="64">
                  <c:v>-7.4388700000000002E-2</c:v>
                </c:pt>
                <c:pt idx="65">
                  <c:v>-7.4352000000000001E-2</c:v>
                </c:pt>
                <c:pt idx="66">
                  <c:v>-7.4315300000000001E-2</c:v>
                </c:pt>
                <c:pt idx="67">
                  <c:v>-7.42786E-2</c:v>
                </c:pt>
                <c:pt idx="68">
                  <c:v>-7.42419E-2</c:v>
                </c:pt>
                <c:pt idx="69">
                  <c:v>-7.4205199999999999E-2</c:v>
                </c:pt>
                <c:pt idx="70">
                  <c:v>-7.4168499999999998E-2</c:v>
                </c:pt>
                <c:pt idx="71">
                  <c:v>-7.4131799999999998E-2</c:v>
                </c:pt>
                <c:pt idx="72">
                  <c:v>-7.4095099999999997E-2</c:v>
                </c:pt>
                <c:pt idx="73">
                  <c:v>-7.4058499999999999E-2</c:v>
                </c:pt>
                <c:pt idx="74">
                  <c:v>-7.4021799999999999E-2</c:v>
                </c:pt>
                <c:pt idx="75">
                  <c:v>-7.3985099999999998E-2</c:v>
                </c:pt>
                <c:pt idx="76">
                  <c:v>-7.3948399999999997E-2</c:v>
                </c:pt>
                <c:pt idx="77">
                  <c:v>-7.3911699999999997E-2</c:v>
                </c:pt>
                <c:pt idx="78">
                  <c:v>-7.3874999999999996E-2</c:v>
                </c:pt>
                <c:pt idx="79">
                  <c:v>-7.3838299999999996E-2</c:v>
                </c:pt>
                <c:pt idx="80">
                  <c:v>-7.3801599999999995E-2</c:v>
                </c:pt>
                <c:pt idx="81">
                  <c:v>-7.3764899999999994E-2</c:v>
                </c:pt>
                <c:pt idx="82">
                  <c:v>-7.3728199999999994E-2</c:v>
                </c:pt>
                <c:pt idx="83">
                  <c:v>-7.3691499999999993E-2</c:v>
                </c:pt>
                <c:pt idx="84">
                  <c:v>-7.3654800000000006E-2</c:v>
                </c:pt>
                <c:pt idx="85">
                  <c:v>-7.3618100000000006E-2</c:v>
                </c:pt>
                <c:pt idx="86">
                  <c:v>-7.3581400000000005E-2</c:v>
                </c:pt>
                <c:pt idx="87">
                  <c:v>-7.3544700000000005E-2</c:v>
                </c:pt>
                <c:pt idx="88">
                  <c:v>-7.3508000000000004E-2</c:v>
                </c:pt>
                <c:pt idx="89">
                  <c:v>-7.3471300000000003E-2</c:v>
                </c:pt>
                <c:pt idx="90">
                  <c:v>-7.3434600000000003E-2</c:v>
                </c:pt>
                <c:pt idx="91">
                  <c:v>-7.3397900000000002E-2</c:v>
                </c:pt>
                <c:pt idx="92">
                  <c:v>-7.3361200000000001E-2</c:v>
                </c:pt>
                <c:pt idx="93">
                  <c:v>-7.3324500000000001E-2</c:v>
                </c:pt>
                <c:pt idx="94">
                  <c:v>-7.3287900000000003E-2</c:v>
                </c:pt>
                <c:pt idx="95">
                  <c:v>-7.3251200000000002E-2</c:v>
                </c:pt>
                <c:pt idx="96">
                  <c:v>-7.3214500000000002E-2</c:v>
                </c:pt>
                <c:pt idx="97">
                  <c:v>-7.3177800000000001E-2</c:v>
                </c:pt>
                <c:pt idx="98">
                  <c:v>-7.3141100000000001E-2</c:v>
                </c:pt>
                <c:pt idx="99">
                  <c:v>-7.31044E-2</c:v>
                </c:pt>
                <c:pt idx="100">
                  <c:v>-7.3067699999999999E-2</c:v>
                </c:pt>
                <c:pt idx="101">
                  <c:v>-7.3030999999999999E-2</c:v>
                </c:pt>
                <c:pt idx="102">
                  <c:v>-7.2994299999999998E-2</c:v>
                </c:pt>
                <c:pt idx="103">
                  <c:v>-7.2957599999999997E-2</c:v>
                </c:pt>
                <c:pt idx="104">
                  <c:v>-7.2920899999999997E-2</c:v>
                </c:pt>
                <c:pt idx="105">
                  <c:v>-7.2884199999999996E-2</c:v>
                </c:pt>
                <c:pt idx="106">
                  <c:v>-7.2847499999999996E-2</c:v>
                </c:pt>
                <c:pt idx="107">
                  <c:v>-7.2810799999999995E-2</c:v>
                </c:pt>
                <c:pt idx="108">
                  <c:v>-7.2774099999999994E-2</c:v>
                </c:pt>
                <c:pt idx="109">
                  <c:v>-7.2737399999999994E-2</c:v>
                </c:pt>
                <c:pt idx="110">
                  <c:v>-7.2700699999999993E-2</c:v>
                </c:pt>
                <c:pt idx="111">
                  <c:v>-7.2664000000000006E-2</c:v>
                </c:pt>
                <c:pt idx="112">
                  <c:v>-7.2627300000000006E-2</c:v>
                </c:pt>
                <c:pt idx="113">
                  <c:v>-7.2590600000000005E-2</c:v>
                </c:pt>
                <c:pt idx="114">
                  <c:v>-7.2553999999999993E-2</c:v>
                </c:pt>
                <c:pt idx="115">
                  <c:v>-7.2517300000000007E-2</c:v>
                </c:pt>
                <c:pt idx="116">
                  <c:v>-7.2480600000000006E-2</c:v>
                </c:pt>
                <c:pt idx="117">
                  <c:v>-7.2443900000000006E-2</c:v>
                </c:pt>
                <c:pt idx="118">
                  <c:v>-7.2407200000000005E-2</c:v>
                </c:pt>
                <c:pt idx="119">
                  <c:v>-7.2370500000000004E-2</c:v>
                </c:pt>
                <c:pt idx="120">
                  <c:v>-7.2333800000000004E-2</c:v>
                </c:pt>
                <c:pt idx="121">
                  <c:v>-7.2297100000000003E-2</c:v>
                </c:pt>
                <c:pt idx="122">
                  <c:v>-7.2260400000000002E-2</c:v>
                </c:pt>
                <c:pt idx="123">
                  <c:v>-7.2223700000000002E-2</c:v>
                </c:pt>
                <c:pt idx="124">
                  <c:v>-7.2187000000000001E-2</c:v>
                </c:pt>
                <c:pt idx="125">
                  <c:v>-7.2150300000000001E-2</c:v>
                </c:pt>
                <c:pt idx="126">
                  <c:v>-7.21136E-2</c:v>
                </c:pt>
                <c:pt idx="127">
                  <c:v>-7.2076899999999999E-2</c:v>
                </c:pt>
                <c:pt idx="128">
                  <c:v>-7.2040199999999999E-2</c:v>
                </c:pt>
                <c:pt idx="129">
                  <c:v>-7.2003499999999998E-2</c:v>
                </c:pt>
                <c:pt idx="130">
                  <c:v>-7.1966799999999997E-2</c:v>
                </c:pt>
                <c:pt idx="131">
                  <c:v>-7.1930099999999997E-2</c:v>
                </c:pt>
                <c:pt idx="132">
                  <c:v>-7.1893399999999996E-2</c:v>
                </c:pt>
                <c:pt idx="133">
                  <c:v>-7.1856699999999996E-2</c:v>
                </c:pt>
                <c:pt idx="134">
                  <c:v>-7.1819999999999995E-2</c:v>
                </c:pt>
                <c:pt idx="135">
                  <c:v>-7.1783399999999997E-2</c:v>
                </c:pt>
                <c:pt idx="136">
                  <c:v>-7.1746699999999997E-2</c:v>
                </c:pt>
                <c:pt idx="137">
                  <c:v>-7.1709999999999996E-2</c:v>
                </c:pt>
                <c:pt idx="138">
                  <c:v>-7.1673299999999995E-2</c:v>
                </c:pt>
                <c:pt idx="139">
                  <c:v>-7.1636599999999995E-2</c:v>
                </c:pt>
                <c:pt idx="140">
                  <c:v>-7.1599899999999994E-2</c:v>
                </c:pt>
                <c:pt idx="141">
                  <c:v>-7.1563199999999993E-2</c:v>
                </c:pt>
                <c:pt idx="142">
                  <c:v>-7.1526500000000007E-2</c:v>
                </c:pt>
                <c:pt idx="143">
                  <c:v>-7.1489800000000006E-2</c:v>
                </c:pt>
                <c:pt idx="144">
                  <c:v>-7.1453100000000005E-2</c:v>
                </c:pt>
                <c:pt idx="145">
                  <c:v>-7.1416400000000005E-2</c:v>
                </c:pt>
                <c:pt idx="146">
                  <c:v>-7.1379700000000004E-2</c:v>
                </c:pt>
                <c:pt idx="147">
                  <c:v>-7.1343000000000004E-2</c:v>
                </c:pt>
                <c:pt idx="148">
                  <c:v>-7.1306300000000003E-2</c:v>
                </c:pt>
                <c:pt idx="149">
                  <c:v>-7.1269600000000002E-2</c:v>
                </c:pt>
                <c:pt idx="150">
                  <c:v>-7.1232900000000002E-2</c:v>
                </c:pt>
                <c:pt idx="151">
                  <c:v>-7.1196200000000001E-2</c:v>
                </c:pt>
                <c:pt idx="152">
                  <c:v>-7.1159500000000001E-2</c:v>
                </c:pt>
                <c:pt idx="153">
                  <c:v>-7.11228E-2</c:v>
                </c:pt>
                <c:pt idx="154">
                  <c:v>-7.1086099999999999E-2</c:v>
                </c:pt>
                <c:pt idx="155">
                  <c:v>-7.1049399999999999E-2</c:v>
                </c:pt>
                <c:pt idx="156">
                  <c:v>-7.1012800000000001E-2</c:v>
                </c:pt>
                <c:pt idx="157">
                  <c:v>-7.09761E-2</c:v>
                </c:pt>
                <c:pt idx="158">
                  <c:v>-7.09394E-2</c:v>
                </c:pt>
                <c:pt idx="159">
                  <c:v>-7.0902699999999999E-2</c:v>
                </c:pt>
                <c:pt idx="160">
                  <c:v>-7.0865999999999998E-2</c:v>
                </c:pt>
                <c:pt idx="161">
                  <c:v>-7.0829299999999998E-2</c:v>
                </c:pt>
                <c:pt idx="162">
                  <c:v>-7.0792599999999997E-2</c:v>
                </c:pt>
                <c:pt idx="163">
                  <c:v>-7.0755899999999997E-2</c:v>
                </c:pt>
                <c:pt idx="164">
                  <c:v>-7.0719199999999996E-2</c:v>
                </c:pt>
                <c:pt idx="165">
                  <c:v>-7.0682499999999995E-2</c:v>
                </c:pt>
                <c:pt idx="166">
                  <c:v>-7.0645799999999995E-2</c:v>
                </c:pt>
                <c:pt idx="167">
                  <c:v>-7.0609099999999994E-2</c:v>
                </c:pt>
                <c:pt idx="168">
                  <c:v>-7.0572399999999993E-2</c:v>
                </c:pt>
                <c:pt idx="169">
                  <c:v>-7.0535700000000007E-2</c:v>
                </c:pt>
                <c:pt idx="170">
                  <c:v>-7.0499000000000006E-2</c:v>
                </c:pt>
                <c:pt idx="171">
                  <c:v>-7.0462300000000005E-2</c:v>
                </c:pt>
                <c:pt idx="172">
                  <c:v>-7.0425600000000005E-2</c:v>
                </c:pt>
                <c:pt idx="173">
                  <c:v>-7.0388900000000004E-2</c:v>
                </c:pt>
                <c:pt idx="174">
                  <c:v>-7.0352200000000004E-2</c:v>
                </c:pt>
                <c:pt idx="175">
                  <c:v>-7.0315500000000003E-2</c:v>
                </c:pt>
                <c:pt idx="176">
                  <c:v>-7.0278900000000005E-2</c:v>
                </c:pt>
                <c:pt idx="177">
                  <c:v>-7.0242200000000005E-2</c:v>
                </c:pt>
                <c:pt idx="178">
                  <c:v>-7.0205500000000004E-2</c:v>
                </c:pt>
                <c:pt idx="179">
                  <c:v>-7.0168800000000003E-2</c:v>
                </c:pt>
                <c:pt idx="180">
                  <c:v>-7.0132100000000003E-2</c:v>
                </c:pt>
                <c:pt idx="181">
                  <c:v>-7.0095400000000002E-2</c:v>
                </c:pt>
                <c:pt idx="182">
                  <c:v>-7.0058700000000002E-2</c:v>
                </c:pt>
                <c:pt idx="183">
                  <c:v>-7.0022000000000001E-2</c:v>
                </c:pt>
                <c:pt idx="184">
                  <c:v>-6.99853E-2</c:v>
                </c:pt>
                <c:pt idx="185">
                  <c:v>-6.99486E-2</c:v>
                </c:pt>
                <c:pt idx="186">
                  <c:v>-6.9911899999999999E-2</c:v>
                </c:pt>
                <c:pt idx="187">
                  <c:v>-6.9875199999999998E-2</c:v>
                </c:pt>
                <c:pt idx="188">
                  <c:v>-6.9838499999999998E-2</c:v>
                </c:pt>
                <c:pt idx="189">
                  <c:v>-6.9801799999999997E-2</c:v>
                </c:pt>
                <c:pt idx="190">
                  <c:v>-6.9765099999999997E-2</c:v>
                </c:pt>
                <c:pt idx="191">
                  <c:v>-6.9728399999999996E-2</c:v>
                </c:pt>
                <c:pt idx="192">
                  <c:v>-6.9691699999999995E-2</c:v>
                </c:pt>
                <c:pt idx="193">
                  <c:v>-6.9654999999999995E-2</c:v>
                </c:pt>
                <c:pt idx="194">
                  <c:v>-6.9618299999999994E-2</c:v>
                </c:pt>
                <c:pt idx="195">
                  <c:v>-6.9581599999999993E-2</c:v>
                </c:pt>
                <c:pt idx="196">
                  <c:v>-6.9544900000000007E-2</c:v>
                </c:pt>
                <c:pt idx="197">
                  <c:v>-6.9508299999999995E-2</c:v>
                </c:pt>
                <c:pt idx="198">
                  <c:v>-6.9471599999999994E-2</c:v>
                </c:pt>
                <c:pt idx="199">
                  <c:v>-6.9434899999999994E-2</c:v>
                </c:pt>
                <c:pt idx="200">
                  <c:v>-6.9398199999999993E-2</c:v>
                </c:pt>
                <c:pt idx="201">
                  <c:v>-6.9361500000000006E-2</c:v>
                </c:pt>
                <c:pt idx="202">
                  <c:v>-6.9324800000000006E-2</c:v>
                </c:pt>
                <c:pt idx="203">
                  <c:v>-6.9288100000000005E-2</c:v>
                </c:pt>
                <c:pt idx="204">
                  <c:v>-6.9251400000000005E-2</c:v>
                </c:pt>
                <c:pt idx="205">
                  <c:v>-6.9214700000000004E-2</c:v>
                </c:pt>
                <c:pt idx="206">
                  <c:v>-6.9178000000000003E-2</c:v>
                </c:pt>
                <c:pt idx="207">
                  <c:v>-6.9141300000000003E-2</c:v>
                </c:pt>
                <c:pt idx="208">
                  <c:v>-6.9104600000000002E-2</c:v>
                </c:pt>
                <c:pt idx="209">
                  <c:v>-6.9067900000000002E-2</c:v>
                </c:pt>
                <c:pt idx="210">
                  <c:v>-6.9031200000000001E-2</c:v>
                </c:pt>
                <c:pt idx="211">
                  <c:v>-6.89945E-2</c:v>
                </c:pt>
                <c:pt idx="212">
                  <c:v>-6.89578E-2</c:v>
                </c:pt>
                <c:pt idx="213">
                  <c:v>-6.8921099999999999E-2</c:v>
                </c:pt>
                <c:pt idx="214">
                  <c:v>-6.8884399999999998E-2</c:v>
                </c:pt>
                <c:pt idx="215">
                  <c:v>-6.8847699999999998E-2</c:v>
                </c:pt>
                <c:pt idx="216">
                  <c:v>-6.8810999999999997E-2</c:v>
                </c:pt>
                <c:pt idx="217">
                  <c:v>-6.8774299999999997E-2</c:v>
                </c:pt>
                <c:pt idx="218">
                  <c:v>-6.8737699999999999E-2</c:v>
                </c:pt>
                <c:pt idx="219">
                  <c:v>-6.8700999999999998E-2</c:v>
                </c:pt>
                <c:pt idx="220">
                  <c:v>-6.8664299999999998E-2</c:v>
                </c:pt>
                <c:pt idx="221">
                  <c:v>-6.8627599999999997E-2</c:v>
                </c:pt>
                <c:pt idx="222">
                  <c:v>-6.8590899999999996E-2</c:v>
                </c:pt>
                <c:pt idx="223">
                  <c:v>-6.8554199999999996E-2</c:v>
                </c:pt>
                <c:pt idx="224">
                  <c:v>-6.8517499999999995E-2</c:v>
                </c:pt>
                <c:pt idx="225">
                  <c:v>-6.8480799999999994E-2</c:v>
                </c:pt>
                <c:pt idx="226">
                  <c:v>-6.8444099999999994E-2</c:v>
                </c:pt>
                <c:pt idx="227">
                  <c:v>-6.8407399999999993E-2</c:v>
                </c:pt>
                <c:pt idx="228">
                  <c:v>-6.8370700000000006E-2</c:v>
                </c:pt>
                <c:pt idx="229">
                  <c:v>-6.8334000000000006E-2</c:v>
                </c:pt>
                <c:pt idx="230">
                  <c:v>-6.8297300000000005E-2</c:v>
                </c:pt>
                <c:pt idx="231">
                  <c:v>-6.8260600000000005E-2</c:v>
                </c:pt>
                <c:pt idx="232">
                  <c:v>-6.8223900000000004E-2</c:v>
                </c:pt>
                <c:pt idx="233">
                  <c:v>-6.8187200000000003E-2</c:v>
                </c:pt>
                <c:pt idx="234">
                  <c:v>-6.8150500000000003E-2</c:v>
                </c:pt>
                <c:pt idx="235">
                  <c:v>-6.8113800000000002E-2</c:v>
                </c:pt>
                <c:pt idx="236">
                  <c:v>-6.8077100000000002E-2</c:v>
                </c:pt>
                <c:pt idx="237">
                  <c:v>-6.8040400000000001E-2</c:v>
                </c:pt>
                <c:pt idx="238">
                  <c:v>-6.8003800000000003E-2</c:v>
                </c:pt>
                <c:pt idx="239">
                  <c:v>-6.7967100000000003E-2</c:v>
                </c:pt>
                <c:pt idx="240">
                  <c:v>-6.7930400000000002E-2</c:v>
                </c:pt>
                <c:pt idx="241">
                  <c:v>-6.7893700000000001E-2</c:v>
                </c:pt>
                <c:pt idx="242">
                  <c:v>-6.7857000000000001E-2</c:v>
                </c:pt>
                <c:pt idx="243">
                  <c:v>-6.78203E-2</c:v>
                </c:pt>
                <c:pt idx="244">
                  <c:v>-6.7783599999999999E-2</c:v>
                </c:pt>
                <c:pt idx="245">
                  <c:v>-6.7746899999999999E-2</c:v>
                </c:pt>
                <c:pt idx="246">
                  <c:v>-6.7710199999999998E-2</c:v>
                </c:pt>
                <c:pt idx="247">
                  <c:v>-6.7673499999999998E-2</c:v>
                </c:pt>
                <c:pt idx="248">
                  <c:v>-6.7636799999999997E-2</c:v>
                </c:pt>
                <c:pt idx="249">
                  <c:v>-6.7600099999999996E-2</c:v>
                </c:pt>
                <c:pt idx="250">
                  <c:v>-6.7563399999999996E-2</c:v>
                </c:pt>
                <c:pt idx="251">
                  <c:v>-6.7526699999999995E-2</c:v>
                </c:pt>
                <c:pt idx="252">
                  <c:v>-6.7489999999999994E-2</c:v>
                </c:pt>
                <c:pt idx="253">
                  <c:v>-6.7453299999999994E-2</c:v>
                </c:pt>
                <c:pt idx="254">
                  <c:v>-6.7416599999999993E-2</c:v>
                </c:pt>
                <c:pt idx="255">
                  <c:v>-6.7379900000000006E-2</c:v>
                </c:pt>
                <c:pt idx="256">
                  <c:v>-6.7343200000000006E-2</c:v>
                </c:pt>
                <c:pt idx="257">
                  <c:v>-6.7306500000000005E-2</c:v>
                </c:pt>
                <c:pt idx="258">
                  <c:v>-6.7269800000000005E-2</c:v>
                </c:pt>
                <c:pt idx="259">
                  <c:v>-6.7233200000000007E-2</c:v>
                </c:pt>
                <c:pt idx="260">
                  <c:v>-6.7196500000000006E-2</c:v>
                </c:pt>
                <c:pt idx="261">
                  <c:v>-6.7159800000000006E-2</c:v>
                </c:pt>
                <c:pt idx="262">
                  <c:v>-6.7123100000000005E-2</c:v>
                </c:pt>
                <c:pt idx="263">
                  <c:v>-6.7086400000000004E-2</c:v>
                </c:pt>
                <c:pt idx="264">
                  <c:v>-6.7049700000000004E-2</c:v>
                </c:pt>
                <c:pt idx="265">
                  <c:v>-6.7013000000000003E-2</c:v>
                </c:pt>
                <c:pt idx="266">
                  <c:v>-6.6976300000000002E-2</c:v>
                </c:pt>
                <c:pt idx="267">
                  <c:v>-6.6939600000000002E-2</c:v>
                </c:pt>
                <c:pt idx="268">
                  <c:v>-6.6902900000000001E-2</c:v>
                </c:pt>
                <c:pt idx="269">
                  <c:v>-6.6866200000000001E-2</c:v>
                </c:pt>
                <c:pt idx="270">
                  <c:v>-6.68295E-2</c:v>
                </c:pt>
                <c:pt idx="271">
                  <c:v>-6.6792799999999999E-2</c:v>
                </c:pt>
                <c:pt idx="272">
                  <c:v>-6.6756099999999999E-2</c:v>
                </c:pt>
                <c:pt idx="273">
                  <c:v>-6.6719399999999998E-2</c:v>
                </c:pt>
                <c:pt idx="274">
                  <c:v>-6.6682699999999998E-2</c:v>
                </c:pt>
                <c:pt idx="275">
                  <c:v>-6.6645999999999997E-2</c:v>
                </c:pt>
                <c:pt idx="276">
                  <c:v>-6.6609299999999996E-2</c:v>
                </c:pt>
                <c:pt idx="277">
                  <c:v>-6.6572599999999996E-2</c:v>
                </c:pt>
                <c:pt idx="278">
                  <c:v>-6.6535899999999995E-2</c:v>
                </c:pt>
                <c:pt idx="279">
                  <c:v>-6.6499199999999994E-2</c:v>
                </c:pt>
                <c:pt idx="280">
                  <c:v>-6.6462599999999997E-2</c:v>
                </c:pt>
                <c:pt idx="281">
                  <c:v>-6.6425899999999996E-2</c:v>
                </c:pt>
                <c:pt idx="282">
                  <c:v>-6.6389199999999995E-2</c:v>
                </c:pt>
                <c:pt idx="283">
                  <c:v>-6.6352499999999995E-2</c:v>
                </c:pt>
                <c:pt idx="284">
                  <c:v>-6.6315799999999994E-2</c:v>
                </c:pt>
                <c:pt idx="285">
                  <c:v>-6.6279099999999994E-2</c:v>
                </c:pt>
                <c:pt idx="286">
                  <c:v>-6.6242400000000007E-2</c:v>
                </c:pt>
                <c:pt idx="287">
                  <c:v>-6.6205700000000006E-2</c:v>
                </c:pt>
                <c:pt idx="288">
                  <c:v>-6.6169000000000006E-2</c:v>
                </c:pt>
                <c:pt idx="289">
                  <c:v>-6.6132300000000005E-2</c:v>
                </c:pt>
                <c:pt idx="290">
                  <c:v>-6.6095600000000004E-2</c:v>
                </c:pt>
                <c:pt idx="291">
                  <c:v>-6.6058900000000004E-2</c:v>
                </c:pt>
                <c:pt idx="292">
                  <c:v>-6.6022200000000003E-2</c:v>
                </c:pt>
                <c:pt idx="293">
                  <c:v>-6.5985500000000002E-2</c:v>
                </c:pt>
                <c:pt idx="294">
                  <c:v>-6.5948800000000002E-2</c:v>
                </c:pt>
                <c:pt idx="295">
                  <c:v>-6.5912100000000001E-2</c:v>
                </c:pt>
                <c:pt idx="296">
                  <c:v>-6.5875400000000001E-2</c:v>
                </c:pt>
                <c:pt idx="297">
                  <c:v>-6.58387E-2</c:v>
                </c:pt>
                <c:pt idx="298">
                  <c:v>-6.5801999999999999E-2</c:v>
                </c:pt>
                <c:pt idx="299">
                  <c:v>-6.5765299999999999E-2</c:v>
                </c:pt>
                <c:pt idx="300">
                  <c:v>-6.5728700000000001E-2</c:v>
                </c:pt>
                <c:pt idx="301">
                  <c:v>-6.5692E-2</c:v>
                </c:pt>
                <c:pt idx="302">
                  <c:v>-6.56553E-2</c:v>
                </c:pt>
                <c:pt idx="303">
                  <c:v>-6.5618599999999999E-2</c:v>
                </c:pt>
                <c:pt idx="304">
                  <c:v>-6.5581899999999999E-2</c:v>
                </c:pt>
                <c:pt idx="305">
                  <c:v>-6.5545199999999998E-2</c:v>
                </c:pt>
                <c:pt idx="306">
                  <c:v>-6.5508499999999997E-2</c:v>
                </c:pt>
                <c:pt idx="307">
                  <c:v>-6.5471799999999997E-2</c:v>
                </c:pt>
                <c:pt idx="308">
                  <c:v>-6.5435099999999996E-2</c:v>
                </c:pt>
                <c:pt idx="309">
                  <c:v>-6.5398399999999995E-2</c:v>
                </c:pt>
                <c:pt idx="310">
                  <c:v>-6.5361699999999995E-2</c:v>
                </c:pt>
                <c:pt idx="311">
                  <c:v>-6.5324999999999994E-2</c:v>
                </c:pt>
                <c:pt idx="312">
                  <c:v>-6.5288299999999994E-2</c:v>
                </c:pt>
                <c:pt idx="313">
                  <c:v>-6.5251600000000007E-2</c:v>
                </c:pt>
                <c:pt idx="314">
                  <c:v>-6.5214900000000006E-2</c:v>
                </c:pt>
                <c:pt idx="315">
                  <c:v>-6.5178200000000006E-2</c:v>
                </c:pt>
                <c:pt idx="316">
                  <c:v>-6.5141500000000005E-2</c:v>
                </c:pt>
                <c:pt idx="317">
                  <c:v>-6.5104800000000004E-2</c:v>
                </c:pt>
                <c:pt idx="318">
                  <c:v>-6.5068100000000004E-2</c:v>
                </c:pt>
                <c:pt idx="319">
                  <c:v>-6.5031400000000003E-2</c:v>
                </c:pt>
                <c:pt idx="320">
                  <c:v>-6.4994700000000002E-2</c:v>
                </c:pt>
                <c:pt idx="321">
                  <c:v>-6.4958100000000005E-2</c:v>
                </c:pt>
                <c:pt idx="322">
                  <c:v>-6.4921400000000004E-2</c:v>
                </c:pt>
                <c:pt idx="323">
                  <c:v>-6.4884700000000003E-2</c:v>
                </c:pt>
                <c:pt idx="324">
                  <c:v>-6.4848000000000003E-2</c:v>
                </c:pt>
                <c:pt idx="325">
                  <c:v>-6.4811300000000002E-2</c:v>
                </c:pt>
                <c:pt idx="326">
                  <c:v>-6.4774600000000002E-2</c:v>
                </c:pt>
                <c:pt idx="327">
                  <c:v>-6.4737900000000001E-2</c:v>
                </c:pt>
                <c:pt idx="328">
                  <c:v>-6.47012E-2</c:v>
                </c:pt>
                <c:pt idx="329">
                  <c:v>-6.46645E-2</c:v>
                </c:pt>
                <c:pt idx="330">
                  <c:v>-6.4627799999999999E-2</c:v>
                </c:pt>
                <c:pt idx="331">
                  <c:v>-6.4591099999999999E-2</c:v>
                </c:pt>
                <c:pt idx="332">
                  <c:v>-6.4554399999999998E-2</c:v>
                </c:pt>
                <c:pt idx="333">
                  <c:v>-6.4517699999999997E-2</c:v>
                </c:pt>
                <c:pt idx="334">
                  <c:v>-6.4480999999999997E-2</c:v>
                </c:pt>
                <c:pt idx="335">
                  <c:v>-6.4444299999999996E-2</c:v>
                </c:pt>
                <c:pt idx="336">
                  <c:v>-6.4407599999999995E-2</c:v>
                </c:pt>
                <c:pt idx="337">
                  <c:v>-6.4370899999999995E-2</c:v>
                </c:pt>
                <c:pt idx="338">
                  <c:v>-6.4334199999999994E-2</c:v>
                </c:pt>
                <c:pt idx="339">
                  <c:v>-6.4297499999999994E-2</c:v>
                </c:pt>
                <c:pt idx="340">
                  <c:v>-6.4260800000000007E-2</c:v>
                </c:pt>
                <c:pt idx="341">
                  <c:v>-6.4224100000000006E-2</c:v>
                </c:pt>
                <c:pt idx="342">
                  <c:v>-6.4187499999999995E-2</c:v>
                </c:pt>
                <c:pt idx="343">
                  <c:v>-6.4150799999999994E-2</c:v>
                </c:pt>
                <c:pt idx="344">
                  <c:v>-6.4114099999999993E-2</c:v>
                </c:pt>
                <c:pt idx="345">
                  <c:v>-6.4077400000000007E-2</c:v>
                </c:pt>
                <c:pt idx="346">
                  <c:v>-6.4040700000000006E-2</c:v>
                </c:pt>
                <c:pt idx="347">
                  <c:v>-6.4004000000000005E-2</c:v>
                </c:pt>
                <c:pt idx="348">
                  <c:v>-6.3967300000000005E-2</c:v>
                </c:pt>
                <c:pt idx="349">
                  <c:v>-6.3930600000000004E-2</c:v>
                </c:pt>
                <c:pt idx="350">
                  <c:v>-6.3893900000000003E-2</c:v>
                </c:pt>
                <c:pt idx="351">
                  <c:v>-6.3857200000000003E-2</c:v>
                </c:pt>
                <c:pt idx="352">
                  <c:v>-6.3820500000000002E-2</c:v>
                </c:pt>
                <c:pt idx="353">
                  <c:v>-6.3783800000000002E-2</c:v>
                </c:pt>
                <c:pt idx="354">
                  <c:v>-6.3747100000000001E-2</c:v>
                </c:pt>
                <c:pt idx="355">
                  <c:v>-6.37104E-2</c:v>
                </c:pt>
                <c:pt idx="356">
                  <c:v>-6.36737E-2</c:v>
                </c:pt>
                <c:pt idx="357">
                  <c:v>-6.3636999999999999E-2</c:v>
                </c:pt>
                <c:pt idx="358">
                  <c:v>-6.3600299999999999E-2</c:v>
                </c:pt>
                <c:pt idx="359">
                  <c:v>-6.3563599999999998E-2</c:v>
                </c:pt>
                <c:pt idx="360">
                  <c:v>-6.3526899999999997E-2</c:v>
                </c:pt>
                <c:pt idx="361">
                  <c:v>-6.3490199999999997E-2</c:v>
                </c:pt>
                <c:pt idx="362">
                  <c:v>-6.3453599999999999E-2</c:v>
                </c:pt>
                <c:pt idx="363">
                  <c:v>-6.3416899999999998E-2</c:v>
                </c:pt>
                <c:pt idx="364">
                  <c:v>-6.3380199999999998E-2</c:v>
                </c:pt>
                <c:pt idx="365">
                  <c:v>-6.3343499999999997E-2</c:v>
                </c:pt>
                <c:pt idx="366">
                  <c:v>-6.3306799999999996E-2</c:v>
                </c:pt>
                <c:pt idx="367">
                  <c:v>-6.3270099999999996E-2</c:v>
                </c:pt>
                <c:pt idx="368">
                  <c:v>-6.3233399999999995E-2</c:v>
                </c:pt>
                <c:pt idx="369">
                  <c:v>-6.3196699999999995E-2</c:v>
                </c:pt>
                <c:pt idx="370">
                  <c:v>-6.3159999999999994E-2</c:v>
                </c:pt>
                <c:pt idx="371">
                  <c:v>-6.3123299999999993E-2</c:v>
                </c:pt>
                <c:pt idx="372">
                  <c:v>-6.3086600000000007E-2</c:v>
                </c:pt>
                <c:pt idx="373">
                  <c:v>-6.3049900000000006E-2</c:v>
                </c:pt>
                <c:pt idx="374">
                  <c:v>-6.3013200000000005E-2</c:v>
                </c:pt>
                <c:pt idx="375">
                  <c:v>-6.2976500000000005E-2</c:v>
                </c:pt>
                <c:pt idx="376">
                  <c:v>-6.2939800000000004E-2</c:v>
                </c:pt>
                <c:pt idx="377">
                  <c:v>-6.2903100000000003E-2</c:v>
                </c:pt>
                <c:pt idx="378">
                  <c:v>-6.2866400000000003E-2</c:v>
                </c:pt>
                <c:pt idx="379">
                  <c:v>-6.2829700000000002E-2</c:v>
                </c:pt>
                <c:pt idx="380">
                  <c:v>-6.2793000000000002E-2</c:v>
                </c:pt>
                <c:pt idx="381">
                  <c:v>-6.2756300000000001E-2</c:v>
                </c:pt>
                <c:pt idx="382">
                  <c:v>-6.27196E-2</c:v>
                </c:pt>
                <c:pt idx="383">
                  <c:v>-6.2683000000000003E-2</c:v>
                </c:pt>
                <c:pt idx="384">
                  <c:v>-6.2646300000000002E-2</c:v>
                </c:pt>
                <c:pt idx="385">
                  <c:v>-6.2609600000000001E-2</c:v>
                </c:pt>
                <c:pt idx="386">
                  <c:v>-6.2572900000000001E-2</c:v>
                </c:pt>
                <c:pt idx="387">
                  <c:v>-6.25362E-2</c:v>
                </c:pt>
                <c:pt idx="388">
                  <c:v>-6.2499499999999999E-2</c:v>
                </c:pt>
                <c:pt idx="389">
                  <c:v>-6.2462799999999999E-2</c:v>
                </c:pt>
                <c:pt idx="390">
                  <c:v>-6.2426099999999998E-2</c:v>
                </c:pt>
                <c:pt idx="391">
                  <c:v>-6.2389399999999998E-2</c:v>
                </c:pt>
                <c:pt idx="392">
                  <c:v>-6.2352699999999997E-2</c:v>
                </c:pt>
                <c:pt idx="393">
                  <c:v>-6.2316000000000003E-2</c:v>
                </c:pt>
                <c:pt idx="394">
                  <c:v>-6.2279300000000003E-2</c:v>
                </c:pt>
                <c:pt idx="395">
                  <c:v>-6.2242600000000002E-2</c:v>
                </c:pt>
                <c:pt idx="396">
                  <c:v>-6.2205900000000001E-2</c:v>
                </c:pt>
                <c:pt idx="397">
                  <c:v>-6.2169200000000001E-2</c:v>
                </c:pt>
                <c:pt idx="398">
                  <c:v>-6.21325E-2</c:v>
                </c:pt>
                <c:pt idx="399">
                  <c:v>-6.20958E-2</c:v>
                </c:pt>
                <c:pt idx="400">
                  <c:v>-6.2059099999999999E-2</c:v>
                </c:pt>
                <c:pt idx="401">
                  <c:v>-6.2022399999999998E-2</c:v>
                </c:pt>
                <c:pt idx="402">
                  <c:v>-6.1985699999999998E-2</c:v>
                </c:pt>
                <c:pt idx="403">
                  <c:v>-6.1948999999999997E-2</c:v>
                </c:pt>
                <c:pt idx="404">
                  <c:v>-6.1912399999999999E-2</c:v>
                </c:pt>
                <c:pt idx="405">
                  <c:v>-6.1875699999999999E-2</c:v>
                </c:pt>
                <c:pt idx="406">
                  <c:v>-6.1838999999999998E-2</c:v>
                </c:pt>
                <c:pt idx="407">
                  <c:v>-6.1802299999999998E-2</c:v>
                </c:pt>
                <c:pt idx="408">
                  <c:v>-6.1765599999999997E-2</c:v>
                </c:pt>
                <c:pt idx="409">
                  <c:v>-6.1728900000000003E-2</c:v>
                </c:pt>
                <c:pt idx="410">
                  <c:v>-6.1692200000000003E-2</c:v>
                </c:pt>
                <c:pt idx="411">
                  <c:v>-6.1655500000000002E-2</c:v>
                </c:pt>
                <c:pt idx="412">
                  <c:v>-6.1618800000000001E-2</c:v>
                </c:pt>
                <c:pt idx="413">
                  <c:v>-6.1582100000000001E-2</c:v>
                </c:pt>
                <c:pt idx="414">
                  <c:v>-6.15454E-2</c:v>
                </c:pt>
                <c:pt idx="415">
                  <c:v>-6.1508699999999999E-2</c:v>
                </c:pt>
                <c:pt idx="416">
                  <c:v>-6.1471999999999999E-2</c:v>
                </c:pt>
                <c:pt idx="417">
                  <c:v>-6.1435299999999998E-2</c:v>
                </c:pt>
                <c:pt idx="418">
                  <c:v>-6.1398599999999998E-2</c:v>
                </c:pt>
                <c:pt idx="419">
                  <c:v>-6.1361899999999997E-2</c:v>
                </c:pt>
                <c:pt idx="420">
                  <c:v>-6.1325200000000003E-2</c:v>
                </c:pt>
                <c:pt idx="421">
                  <c:v>-6.1288500000000003E-2</c:v>
                </c:pt>
                <c:pt idx="422">
                  <c:v>-6.1251800000000002E-2</c:v>
                </c:pt>
                <c:pt idx="423">
                  <c:v>-6.1215100000000001E-2</c:v>
                </c:pt>
                <c:pt idx="424">
                  <c:v>-6.1178499999999997E-2</c:v>
                </c:pt>
                <c:pt idx="425">
                  <c:v>-6.1141800000000003E-2</c:v>
                </c:pt>
                <c:pt idx="426">
                  <c:v>-6.1105100000000002E-2</c:v>
                </c:pt>
                <c:pt idx="427">
                  <c:v>-6.1068400000000002E-2</c:v>
                </c:pt>
                <c:pt idx="428">
                  <c:v>-6.1031700000000001E-2</c:v>
                </c:pt>
                <c:pt idx="429">
                  <c:v>-6.0995000000000001E-2</c:v>
                </c:pt>
                <c:pt idx="430">
                  <c:v>-6.09583E-2</c:v>
                </c:pt>
                <c:pt idx="431">
                  <c:v>-6.0921599999999999E-2</c:v>
                </c:pt>
                <c:pt idx="432">
                  <c:v>-6.0884899999999999E-2</c:v>
                </c:pt>
                <c:pt idx="433">
                  <c:v>-6.0848199999999998E-2</c:v>
                </c:pt>
                <c:pt idx="434">
                  <c:v>-6.0811499999999998E-2</c:v>
                </c:pt>
                <c:pt idx="435">
                  <c:v>-6.0774799999999997E-2</c:v>
                </c:pt>
                <c:pt idx="436">
                  <c:v>-6.0738100000000003E-2</c:v>
                </c:pt>
                <c:pt idx="437">
                  <c:v>-6.0701400000000003E-2</c:v>
                </c:pt>
                <c:pt idx="438">
                  <c:v>-6.0664700000000002E-2</c:v>
                </c:pt>
                <c:pt idx="439">
                  <c:v>-6.0628000000000001E-2</c:v>
                </c:pt>
                <c:pt idx="440">
                  <c:v>-6.0591300000000001E-2</c:v>
                </c:pt>
                <c:pt idx="441">
                  <c:v>-6.05546E-2</c:v>
                </c:pt>
                <c:pt idx="442">
                  <c:v>-6.0517899999999999E-2</c:v>
                </c:pt>
                <c:pt idx="443">
                  <c:v>-6.0481199999999999E-2</c:v>
                </c:pt>
                <c:pt idx="444">
                  <c:v>-6.0444499999999998E-2</c:v>
                </c:pt>
                <c:pt idx="445">
                  <c:v>-6.04079E-2</c:v>
                </c:pt>
                <c:pt idx="446">
                  <c:v>-6.03712E-2</c:v>
                </c:pt>
                <c:pt idx="447">
                  <c:v>-6.0334499999999999E-2</c:v>
                </c:pt>
                <c:pt idx="448">
                  <c:v>-6.0297799999999999E-2</c:v>
                </c:pt>
                <c:pt idx="449">
                  <c:v>-6.0261099999999998E-2</c:v>
                </c:pt>
                <c:pt idx="450">
                  <c:v>-6.0224399999999997E-2</c:v>
                </c:pt>
                <c:pt idx="451">
                  <c:v>-6.0187699999999997E-2</c:v>
                </c:pt>
                <c:pt idx="452">
                  <c:v>-6.0151000000000003E-2</c:v>
                </c:pt>
                <c:pt idx="453">
                  <c:v>-6.0114300000000002E-2</c:v>
                </c:pt>
                <c:pt idx="454">
                  <c:v>-6.0077600000000002E-2</c:v>
                </c:pt>
                <c:pt idx="455">
                  <c:v>-6.0040900000000001E-2</c:v>
                </c:pt>
                <c:pt idx="456">
                  <c:v>-6.0004200000000001E-2</c:v>
                </c:pt>
                <c:pt idx="457">
                  <c:v>-5.99675E-2</c:v>
                </c:pt>
                <c:pt idx="458">
                  <c:v>-5.9930799999999999E-2</c:v>
                </c:pt>
                <c:pt idx="459">
                  <c:v>-5.9894099999999999E-2</c:v>
                </c:pt>
                <c:pt idx="460">
                  <c:v>-5.9857399999999998E-2</c:v>
                </c:pt>
                <c:pt idx="461">
                  <c:v>-5.9820699999999997E-2</c:v>
                </c:pt>
                <c:pt idx="462">
                  <c:v>-5.9783999999999997E-2</c:v>
                </c:pt>
                <c:pt idx="463">
                  <c:v>-5.9747300000000003E-2</c:v>
                </c:pt>
                <c:pt idx="464">
                  <c:v>-5.9710600000000003E-2</c:v>
                </c:pt>
                <c:pt idx="465">
                  <c:v>-5.9673900000000002E-2</c:v>
                </c:pt>
                <c:pt idx="466">
                  <c:v>-5.9637299999999997E-2</c:v>
                </c:pt>
                <c:pt idx="467">
                  <c:v>-5.9600599999999997E-2</c:v>
                </c:pt>
                <c:pt idx="468">
                  <c:v>-5.9563900000000003E-2</c:v>
                </c:pt>
                <c:pt idx="469">
                  <c:v>-5.9527200000000002E-2</c:v>
                </c:pt>
                <c:pt idx="470">
                  <c:v>-5.9490500000000002E-2</c:v>
                </c:pt>
                <c:pt idx="471">
                  <c:v>-5.9453800000000001E-2</c:v>
                </c:pt>
                <c:pt idx="472">
                  <c:v>-5.94171E-2</c:v>
                </c:pt>
                <c:pt idx="473">
                  <c:v>-5.93804E-2</c:v>
                </c:pt>
                <c:pt idx="474">
                  <c:v>-5.9343699999999999E-2</c:v>
                </c:pt>
                <c:pt idx="475">
                  <c:v>-5.9306999999999999E-2</c:v>
                </c:pt>
                <c:pt idx="476">
                  <c:v>-5.9270299999999998E-2</c:v>
                </c:pt>
                <c:pt idx="477">
                  <c:v>-5.9233599999999997E-2</c:v>
                </c:pt>
                <c:pt idx="478">
                  <c:v>-5.9196899999999997E-2</c:v>
                </c:pt>
                <c:pt idx="479">
                  <c:v>-5.9160200000000003E-2</c:v>
                </c:pt>
                <c:pt idx="480">
                  <c:v>-5.9123500000000002E-2</c:v>
                </c:pt>
                <c:pt idx="481">
                  <c:v>-5.9086800000000002E-2</c:v>
                </c:pt>
                <c:pt idx="482">
                  <c:v>-5.9050100000000001E-2</c:v>
                </c:pt>
                <c:pt idx="483">
                  <c:v>-5.9013400000000001E-2</c:v>
                </c:pt>
                <c:pt idx="484">
                  <c:v>-5.89767E-2</c:v>
                </c:pt>
                <c:pt idx="485">
                  <c:v>-5.8939999999999999E-2</c:v>
                </c:pt>
                <c:pt idx="486">
                  <c:v>-5.8903400000000002E-2</c:v>
                </c:pt>
                <c:pt idx="487">
                  <c:v>-5.8866700000000001E-2</c:v>
                </c:pt>
                <c:pt idx="488">
                  <c:v>-5.883E-2</c:v>
                </c:pt>
                <c:pt idx="489">
                  <c:v>-5.87933E-2</c:v>
                </c:pt>
                <c:pt idx="490">
                  <c:v>-5.8756599999999999E-2</c:v>
                </c:pt>
                <c:pt idx="491">
                  <c:v>-5.8719899999999998E-2</c:v>
                </c:pt>
                <c:pt idx="492">
                  <c:v>-5.8683199999999998E-2</c:v>
                </c:pt>
                <c:pt idx="493">
                  <c:v>-5.8646499999999997E-2</c:v>
                </c:pt>
                <c:pt idx="494">
                  <c:v>-5.8609799999999997E-2</c:v>
                </c:pt>
                <c:pt idx="495">
                  <c:v>-5.8573100000000003E-2</c:v>
                </c:pt>
                <c:pt idx="496">
                  <c:v>-5.8536400000000002E-2</c:v>
                </c:pt>
                <c:pt idx="497">
                  <c:v>-5.8499700000000002E-2</c:v>
                </c:pt>
                <c:pt idx="498">
                  <c:v>-5.8463000000000001E-2</c:v>
                </c:pt>
                <c:pt idx="499">
                  <c:v>-5.84263E-2</c:v>
                </c:pt>
                <c:pt idx="500">
                  <c:v>-5.83896E-2</c:v>
                </c:pt>
                <c:pt idx="501">
                  <c:v>-5.8352899999999999E-2</c:v>
                </c:pt>
                <c:pt idx="502">
                  <c:v>-5.8316199999999999E-2</c:v>
                </c:pt>
                <c:pt idx="503">
                  <c:v>-5.8279499999999998E-2</c:v>
                </c:pt>
                <c:pt idx="504">
                  <c:v>-5.8242799999999997E-2</c:v>
                </c:pt>
                <c:pt idx="505">
                  <c:v>-5.8206099999999997E-2</c:v>
                </c:pt>
                <c:pt idx="506">
                  <c:v>-5.8169400000000003E-2</c:v>
                </c:pt>
                <c:pt idx="507">
                  <c:v>-5.8132799999999998E-2</c:v>
                </c:pt>
                <c:pt idx="508">
                  <c:v>-5.8096099999999998E-2</c:v>
                </c:pt>
                <c:pt idx="509">
                  <c:v>-5.8059399999999997E-2</c:v>
                </c:pt>
                <c:pt idx="510">
                  <c:v>-5.8022700000000003E-2</c:v>
                </c:pt>
                <c:pt idx="511">
                  <c:v>-5.7986000000000003E-2</c:v>
                </c:pt>
                <c:pt idx="512">
                  <c:v>-5.7949300000000002E-2</c:v>
                </c:pt>
                <c:pt idx="513">
                  <c:v>-5.7912600000000002E-2</c:v>
                </c:pt>
                <c:pt idx="514">
                  <c:v>-5.7875900000000001E-2</c:v>
                </c:pt>
                <c:pt idx="515">
                  <c:v>-5.78392E-2</c:v>
                </c:pt>
                <c:pt idx="516">
                  <c:v>-5.78025E-2</c:v>
                </c:pt>
                <c:pt idx="517">
                  <c:v>-5.7765799999999999E-2</c:v>
                </c:pt>
                <c:pt idx="518">
                  <c:v>-5.7729099999999998E-2</c:v>
                </c:pt>
                <c:pt idx="519">
                  <c:v>-5.7692399999999998E-2</c:v>
                </c:pt>
                <c:pt idx="520">
                  <c:v>-5.7655699999999997E-2</c:v>
                </c:pt>
                <c:pt idx="521">
                  <c:v>-5.7618999999999997E-2</c:v>
                </c:pt>
                <c:pt idx="522">
                  <c:v>-5.7582300000000003E-2</c:v>
                </c:pt>
                <c:pt idx="523">
                  <c:v>-5.7545600000000002E-2</c:v>
                </c:pt>
                <c:pt idx="524">
                  <c:v>-5.7508900000000002E-2</c:v>
                </c:pt>
                <c:pt idx="525">
                  <c:v>-5.7472200000000001E-2</c:v>
                </c:pt>
                <c:pt idx="526">
                  <c:v>-5.74355E-2</c:v>
                </c:pt>
                <c:pt idx="527">
                  <c:v>-5.73988E-2</c:v>
                </c:pt>
                <c:pt idx="528">
                  <c:v>-5.7362200000000002E-2</c:v>
                </c:pt>
                <c:pt idx="529">
                  <c:v>-5.7325500000000001E-2</c:v>
                </c:pt>
                <c:pt idx="530">
                  <c:v>-5.7288800000000001E-2</c:v>
                </c:pt>
                <c:pt idx="531">
                  <c:v>-5.72521E-2</c:v>
                </c:pt>
                <c:pt idx="532">
                  <c:v>-5.72154E-2</c:v>
                </c:pt>
                <c:pt idx="533">
                  <c:v>-5.7178699999999999E-2</c:v>
                </c:pt>
                <c:pt idx="534">
                  <c:v>-5.7141999999999998E-2</c:v>
                </c:pt>
                <c:pt idx="535">
                  <c:v>-5.7105299999999998E-2</c:v>
                </c:pt>
                <c:pt idx="536">
                  <c:v>-5.7068599999999997E-2</c:v>
                </c:pt>
                <c:pt idx="537">
                  <c:v>-5.7031900000000003E-2</c:v>
                </c:pt>
                <c:pt idx="538">
                  <c:v>-5.6995200000000003E-2</c:v>
                </c:pt>
                <c:pt idx="539">
                  <c:v>-5.6958500000000002E-2</c:v>
                </c:pt>
                <c:pt idx="540">
                  <c:v>-5.6921800000000002E-2</c:v>
                </c:pt>
                <c:pt idx="541">
                  <c:v>-5.6885100000000001E-2</c:v>
                </c:pt>
                <c:pt idx="542">
                  <c:v>-5.68484E-2</c:v>
                </c:pt>
                <c:pt idx="543">
                  <c:v>-5.68117E-2</c:v>
                </c:pt>
                <c:pt idx="544">
                  <c:v>-5.6774999999999999E-2</c:v>
                </c:pt>
                <c:pt idx="545">
                  <c:v>-5.6738299999999998E-2</c:v>
                </c:pt>
                <c:pt idx="546">
                  <c:v>-5.6701599999999998E-2</c:v>
                </c:pt>
                <c:pt idx="547">
                  <c:v>-5.6664899999999997E-2</c:v>
                </c:pt>
                <c:pt idx="548">
                  <c:v>-5.6628299999999999E-2</c:v>
                </c:pt>
                <c:pt idx="549">
                  <c:v>-5.6591599999999999E-2</c:v>
                </c:pt>
                <c:pt idx="550">
                  <c:v>-5.6554899999999998E-2</c:v>
                </c:pt>
                <c:pt idx="551">
                  <c:v>-5.6518199999999998E-2</c:v>
                </c:pt>
                <c:pt idx="552">
                  <c:v>-5.6481499999999997E-2</c:v>
                </c:pt>
                <c:pt idx="553">
                  <c:v>-5.6444800000000003E-2</c:v>
                </c:pt>
                <c:pt idx="554">
                  <c:v>-5.6408100000000003E-2</c:v>
                </c:pt>
                <c:pt idx="555">
                  <c:v>-5.6371400000000002E-2</c:v>
                </c:pt>
                <c:pt idx="556">
                  <c:v>-5.6334700000000001E-2</c:v>
                </c:pt>
                <c:pt idx="557">
                  <c:v>-5.6298000000000001E-2</c:v>
                </c:pt>
                <c:pt idx="558">
                  <c:v>-5.62613E-2</c:v>
                </c:pt>
                <c:pt idx="559">
                  <c:v>-5.62246E-2</c:v>
                </c:pt>
                <c:pt idx="560">
                  <c:v>-5.6187899999999999E-2</c:v>
                </c:pt>
                <c:pt idx="561">
                  <c:v>-5.6151199999999998E-2</c:v>
                </c:pt>
                <c:pt idx="562">
                  <c:v>-5.6114499999999998E-2</c:v>
                </c:pt>
                <c:pt idx="563">
                  <c:v>-5.6077799999999997E-2</c:v>
                </c:pt>
                <c:pt idx="564">
                  <c:v>-5.6041100000000003E-2</c:v>
                </c:pt>
                <c:pt idx="565">
                  <c:v>-5.6004400000000003E-2</c:v>
                </c:pt>
                <c:pt idx="566">
                  <c:v>-5.5967700000000002E-2</c:v>
                </c:pt>
                <c:pt idx="567">
                  <c:v>-5.5931000000000002E-2</c:v>
                </c:pt>
                <c:pt idx="568">
                  <c:v>-5.5894300000000001E-2</c:v>
                </c:pt>
                <c:pt idx="569">
                  <c:v>-5.5857700000000003E-2</c:v>
                </c:pt>
                <c:pt idx="570">
                  <c:v>-5.5821000000000003E-2</c:v>
                </c:pt>
                <c:pt idx="571">
                  <c:v>-5.5784300000000002E-2</c:v>
                </c:pt>
                <c:pt idx="572">
                  <c:v>-5.5747600000000001E-2</c:v>
                </c:pt>
                <c:pt idx="573">
                  <c:v>-5.5710900000000001E-2</c:v>
                </c:pt>
                <c:pt idx="574">
                  <c:v>-5.56742E-2</c:v>
                </c:pt>
                <c:pt idx="575">
                  <c:v>-5.5637499999999999E-2</c:v>
                </c:pt>
                <c:pt idx="576">
                  <c:v>-5.5600799999999999E-2</c:v>
                </c:pt>
                <c:pt idx="577">
                  <c:v>-5.5564099999999998E-2</c:v>
                </c:pt>
                <c:pt idx="578">
                  <c:v>-5.5527399999999998E-2</c:v>
                </c:pt>
                <c:pt idx="579">
                  <c:v>-5.5490699999999997E-2</c:v>
                </c:pt>
                <c:pt idx="580">
                  <c:v>-5.5454000000000003E-2</c:v>
                </c:pt>
                <c:pt idx="581">
                  <c:v>-5.5417300000000003E-2</c:v>
                </c:pt>
                <c:pt idx="582">
                  <c:v>-5.5380600000000002E-2</c:v>
                </c:pt>
                <c:pt idx="583">
                  <c:v>-5.5343900000000001E-2</c:v>
                </c:pt>
                <c:pt idx="584">
                  <c:v>-5.5307200000000001E-2</c:v>
                </c:pt>
                <c:pt idx="585">
                  <c:v>-5.52705E-2</c:v>
                </c:pt>
                <c:pt idx="586">
                  <c:v>-5.52338E-2</c:v>
                </c:pt>
                <c:pt idx="587">
                  <c:v>-5.5197099999999999E-2</c:v>
                </c:pt>
                <c:pt idx="588">
                  <c:v>-5.5160399999999998E-2</c:v>
                </c:pt>
                <c:pt idx="589">
                  <c:v>-5.5123800000000001E-2</c:v>
                </c:pt>
                <c:pt idx="590">
                  <c:v>-5.50871E-2</c:v>
                </c:pt>
                <c:pt idx="591">
                  <c:v>-5.5050399999999999E-2</c:v>
                </c:pt>
                <c:pt idx="592">
                  <c:v>-5.5013699999999999E-2</c:v>
                </c:pt>
                <c:pt idx="593">
                  <c:v>-5.4976999999999998E-2</c:v>
                </c:pt>
                <c:pt idx="594">
                  <c:v>-5.4940299999999997E-2</c:v>
                </c:pt>
                <c:pt idx="595">
                  <c:v>-5.4903599999999997E-2</c:v>
                </c:pt>
                <c:pt idx="596">
                  <c:v>-5.4866900000000003E-2</c:v>
                </c:pt>
                <c:pt idx="597">
                  <c:v>-5.4830200000000003E-2</c:v>
                </c:pt>
                <c:pt idx="598">
                  <c:v>-5.4793500000000002E-2</c:v>
                </c:pt>
                <c:pt idx="599">
                  <c:v>-5.4756800000000001E-2</c:v>
                </c:pt>
                <c:pt idx="600">
                  <c:v>-5.4720100000000001E-2</c:v>
                </c:pt>
                <c:pt idx="601">
                  <c:v>-5.46834E-2</c:v>
                </c:pt>
                <c:pt idx="602">
                  <c:v>-5.4646699999999999E-2</c:v>
                </c:pt>
                <c:pt idx="603">
                  <c:v>-5.4609999999999999E-2</c:v>
                </c:pt>
                <c:pt idx="604">
                  <c:v>-5.4573299999999998E-2</c:v>
                </c:pt>
                <c:pt idx="605">
                  <c:v>-5.4536599999999998E-2</c:v>
                </c:pt>
                <c:pt idx="606">
                  <c:v>-5.4499899999999997E-2</c:v>
                </c:pt>
                <c:pt idx="607">
                  <c:v>-5.4463200000000003E-2</c:v>
                </c:pt>
                <c:pt idx="608">
                  <c:v>-5.4426500000000003E-2</c:v>
                </c:pt>
                <c:pt idx="609">
                  <c:v>-5.4389800000000002E-2</c:v>
                </c:pt>
                <c:pt idx="610">
                  <c:v>-5.4353199999999997E-2</c:v>
                </c:pt>
                <c:pt idx="611">
                  <c:v>-5.4316499999999997E-2</c:v>
                </c:pt>
                <c:pt idx="612">
                  <c:v>-5.4279800000000003E-2</c:v>
                </c:pt>
                <c:pt idx="613">
                  <c:v>-5.4243100000000002E-2</c:v>
                </c:pt>
                <c:pt idx="614">
                  <c:v>-5.4206400000000002E-2</c:v>
                </c:pt>
                <c:pt idx="615">
                  <c:v>-5.4169700000000001E-2</c:v>
                </c:pt>
                <c:pt idx="616">
                  <c:v>-5.4133000000000001E-2</c:v>
                </c:pt>
                <c:pt idx="617">
                  <c:v>-5.40963E-2</c:v>
                </c:pt>
                <c:pt idx="618">
                  <c:v>-5.4059599999999999E-2</c:v>
                </c:pt>
                <c:pt idx="619">
                  <c:v>-5.4022899999999999E-2</c:v>
                </c:pt>
                <c:pt idx="620">
                  <c:v>-5.3986199999999998E-2</c:v>
                </c:pt>
                <c:pt idx="621">
                  <c:v>-5.3949499999999997E-2</c:v>
                </c:pt>
                <c:pt idx="622">
                  <c:v>-5.3912799999999997E-2</c:v>
                </c:pt>
                <c:pt idx="623">
                  <c:v>-5.3876100000000003E-2</c:v>
                </c:pt>
                <c:pt idx="624">
                  <c:v>-5.3839400000000003E-2</c:v>
                </c:pt>
                <c:pt idx="625">
                  <c:v>-5.3802700000000002E-2</c:v>
                </c:pt>
                <c:pt idx="626">
                  <c:v>-5.3766000000000001E-2</c:v>
                </c:pt>
                <c:pt idx="627">
                  <c:v>-5.3729300000000001E-2</c:v>
                </c:pt>
                <c:pt idx="628">
                  <c:v>-5.36926E-2</c:v>
                </c:pt>
                <c:pt idx="629">
                  <c:v>-5.3655899999999999E-2</c:v>
                </c:pt>
                <c:pt idx="630">
                  <c:v>-5.3619199999999999E-2</c:v>
                </c:pt>
                <c:pt idx="631">
                  <c:v>-5.3582600000000001E-2</c:v>
                </c:pt>
                <c:pt idx="632">
                  <c:v>-5.35459E-2</c:v>
                </c:pt>
                <c:pt idx="633">
                  <c:v>-5.35092E-2</c:v>
                </c:pt>
                <c:pt idx="634">
                  <c:v>-5.3472499999999999E-2</c:v>
                </c:pt>
                <c:pt idx="635">
                  <c:v>-5.3435799999999999E-2</c:v>
                </c:pt>
                <c:pt idx="636">
                  <c:v>-5.3399099999999998E-2</c:v>
                </c:pt>
                <c:pt idx="637">
                  <c:v>-5.3362399999999997E-2</c:v>
                </c:pt>
                <c:pt idx="638">
                  <c:v>-5.3325699999999997E-2</c:v>
                </c:pt>
                <c:pt idx="639">
                  <c:v>-5.3289000000000003E-2</c:v>
                </c:pt>
                <c:pt idx="640">
                  <c:v>-5.3252300000000002E-2</c:v>
                </c:pt>
                <c:pt idx="641">
                  <c:v>-5.3215600000000002E-2</c:v>
                </c:pt>
                <c:pt idx="642">
                  <c:v>-5.3178900000000001E-2</c:v>
                </c:pt>
                <c:pt idx="643">
                  <c:v>-5.3142200000000001E-2</c:v>
                </c:pt>
                <c:pt idx="644">
                  <c:v>-5.31055E-2</c:v>
                </c:pt>
                <c:pt idx="645">
                  <c:v>-5.3068799999999999E-2</c:v>
                </c:pt>
                <c:pt idx="646">
                  <c:v>-5.3032099999999999E-2</c:v>
                </c:pt>
                <c:pt idx="647">
                  <c:v>-5.2995399999999998E-2</c:v>
                </c:pt>
                <c:pt idx="648">
                  <c:v>-5.2958699999999997E-2</c:v>
                </c:pt>
                <c:pt idx="649">
                  <c:v>-5.2921999999999997E-2</c:v>
                </c:pt>
                <c:pt idx="650">
                  <c:v>-5.2885300000000003E-2</c:v>
                </c:pt>
                <c:pt idx="651">
                  <c:v>-5.2848699999999998E-2</c:v>
                </c:pt>
                <c:pt idx="652">
                  <c:v>-5.2811999999999998E-2</c:v>
                </c:pt>
                <c:pt idx="653">
                  <c:v>-5.2775299999999997E-2</c:v>
                </c:pt>
                <c:pt idx="654">
                  <c:v>-5.2738599999999997E-2</c:v>
                </c:pt>
                <c:pt idx="655">
                  <c:v>-5.2701900000000003E-2</c:v>
                </c:pt>
                <c:pt idx="656">
                  <c:v>-5.2665200000000002E-2</c:v>
                </c:pt>
                <c:pt idx="657">
                  <c:v>-5.2628500000000002E-2</c:v>
                </c:pt>
                <c:pt idx="658">
                  <c:v>-5.2591800000000001E-2</c:v>
                </c:pt>
                <c:pt idx="659">
                  <c:v>-5.25551E-2</c:v>
                </c:pt>
                <c:pt idx="660">
                  <c:v>-5.25184E-2</c:v>
                </c:pt>
                <c:pt idx="661">
                  <c:v>-5.2481699999999999E-2</c:v>
                </c:pt>
                <c:pt idx="662">
                  <c:v>-5.2444999999999999E-2</c:v>
                </c:pt>
                <c:pt idx="663">
                  <c:v>-5.2408299999999998E-2</c:v>
                </c:pt>
                <c:pt idx="664">
                  <c:v>-5.2371599999999997E-2</c:v>
                </c:pt>
                <c:pt idx="665">
                  <c:v>-5.2334899999999997E-2</c:v>
                </c:pt>
                <c:pt idx="666">
                  <c:v>-5.2298200000000003E-2</c:v>
                </c:pt>
                <c:pt idx="667">
                  <c:v>-5.2261500000000002E-2</c:v>
                </c:pt>
                <c:pt idx="668">
                  <c:v>-5.2224800000000002E-2</c:v>
                </c:pt>
                <c:pt idx="669">
                  <c:v>-5.2188100000000001E-2</c:v>
                </c:pt>
                <c:pt idx="670">
                  <c:v>-5.2151400000000001E-2</c:v>
                </c:pt>
                <c:pt idx="671">
                  <c:v>-5.21147E-2</c:v>
                </c:pt>
                <c:pt idx="672">
                  <c:v>-5.2078100000000002E-2</c:v>
                </c:pt>
                <c:pt idx="673">
                  <c:v>-5.2041400000000002E-2</c:v>
                </c:pt>
                <c:pt idx="674">
                  <c:v>-5.2004700000000001E-2</c:v>
                </c:pt>
                <c:pt idx="675">
                  <c:v>-5.1968E-2</c:v>
                </c:pt>
                <c:pt idx="676">
                  <c:v>-5.19313E-2</c:v>
                </c:pt>
                <c:pt idx="677">
                  <c:v>-5.1894599999999999E-2</c:v>
                </c:pt>
                <c:pt idx="678">
                  <c:v>-5.1857899999999998E-2</c:v>
                </c:pt>
                <c:pt idx="679">
                  <c:v>-5.1821199999999998E-2</c:v>
                </c:pt>
                <c:pt idx="680">
                  <c:v>-5.1784499999999997E-2</c:v>
                </c:pt>
                <c:pt idx="681">
                  <c:v>-5.1747799999999997E-2</c:v>
                </c:pt>
                <c:pt idx="682">
                  <c:v>-5.1711100000000003E-2</c:v>
                </c:pt>
                <c:pt idx="683">
                  <c:v>-5.1674400000000002E-2</c:v>
                </c:pt>
                <c:pt idx="684">
                  <c:v>-5.1637700000000002E-2</c:v>
                </c:pt>
                <c:pt idx="685">
                  <c:v>-5.1601000000000001E-2</c:v>
                </c:pt>
                <c:pt idx="686">
                  <c:v>-5.15643E-2</c:v>
                </c:pt>
                <c:pt idx="687">
                  <c:v>-5.15276E-2</c:v>
                </c:pt>
                <c:pt idx="688">
                  <c:v>-5.1490899999999999E-2</c:v>
                </c:pt>
                <c:pt idx="689">
                  <c:v>-5.1454199999999999E-2</c:v>
                </c:pt>
                <c:pt idx="690">
                  <c:v>-5.1417499999999998E-2</c:v>
                </c:pt>
                <c:pt idx="691">
                  <c:v>-5.1380799999999997E-2</c:v>
                </c:pt>
                <c:pt idx="692">
                  <c:v>-5.1344099999999997E-2</c:v>
                </c:pt>
                <c:pt idx="693">
                  <c:v>-5.1307499999999999E-2</c:v>
                </c:pt>
                <c:pt idx="694">
                  <c:v>-5.1270799999999998E-2</c:v>
                </c:pt>
                <c:pt idx="695">
                  <c:v>-5.1234099999999998E-2</c:v>
                </c:pt>
                <c:pt idx="696">
                  <c:v>-5.1197399999999997E-2</c:v>
                </c:pt>
                <c:pt idx="697">
                  <c:v>-5.1160700000000003E-2</c:v>
                </c:pt>
                <c:pt idx="698">
                  <c:v>-5.1124000000000003E-2</c:v>
                </c:pt>
                <c:pt idx="699">
                  <c:v>-5.1087300000000002E-2</c:v>
                </c:pt>
                <c:pt idx="700">
                  <c:v>-5.1050600000000002E-2</c:v>
                </c:pt>
                <c:pt idx="701">
                  <c:v>-5.1013900000000001E-2</c:v>
                </c:pt>
                <c:pt idx="702">
                  <c:v>-5.09772E-2</c:v>
                </c:pt>
                <c:pt idx="703">
                  <c:v>-5.09405E-2</c:v>
                </c:pt>
                <c:pt idx="704">
                  <c:v>-5.0903799999999999E-2</c:v>
                </c:pt>
                <c:pt idx="705">
                  <c:v>-5.0867099999999998E-2</c:v>
                </c:pt>
                <c:pt idx="706">
                  <c:v>-5.0830399999999998E-2</c:v>
                </c:pt>
                <c:pt idx="707">
                  <c:v>-5.0793699999999997E-2</c:v>
                </c:pt>
                <c:pt idx="708">
                  <c:v>-5.0756999999999997E-2</c:v>
                </c:pt>
                <c:pt idx="709">
                  <c:v>-5.0720300000000003E-2</c:v>
                </c:pt>
                <c:pt idx="710">
                  <c:v>-5.0683600000000002E-2</c:v>
                </c:pt>
                <c:pt idx="711">
                  <c:v>-5.0646900000000002E-2</c:v>
                </c:pt>
                <c:pt idx="712">
                  <c:v>-5.0610200000000001E-2</c:v>
                </c:pt>
                <c:pt idx="713">
                  <c:v>-5.0573600000000003E-2</c:v>
                </c:pt>
                <c:pt idx="714">
                  <c:v>-5.0536900000000003E-2</c:v>
                </c:pt>
                <c:pt idx="715">
                  <c:v>-5.0500200000000002E-2</c:v>
                </c:pt>
                <c:pt idx="716">
                  <c:v>-5.0463500000000001E-2</c:v>
                </c:pt>
                <c:pt idx="717">
                  <c:v>-5.0426800000000001E-2</c:v>
                </c:pt>
                <c:pt idx="718">
                  <c:v>-5.03901E-2</c:v>
                </c:pt>
                <c:pt idx="719">
                  <c:v>-5.03534E-2</c:v>
                </c:pt>
                <c:pt idx="720">
                  <c:v>-5.0316699999999999E-2</c:v>
                </c:pt>
                <c:pt idx="721">
                  <c:v>-5.0279999999999998E-2</c:v>
                </c:pt>
                <c:pt idx="722">
                  <c:v>-5.0243299999999998E-2</c:v>
                </c:pt>
                <c:pt idx="723">
                  <c:v>-5.0206599999999997E-2</c:v>
                </c:pt>
                <c:pt idx="724">
                  <c:v>-5.0169900000000003E-2</c:v>
                </c:pt>
                <c:pt idx="725">
                  <c:v>-5.0133200000000003E-2</c:v>
                </c:pt>
                <c:pt idx="726">
                  <c:v>-5.0096500000000002E-2</c:v>
                </c:pt>
                <c:pt idx="727">
                  <c:v>-5.0059800000000002E-2</c:v>
                </c:pt>
                <c:pt idx="728">
                  <c:v>-5.0023100000000001E-2</c:v>
                </c:pt>
                <c:pt idx="729">
                  <c:v>-4.99864E-2</c:v>
                </c:pt>
                <c:pt idx="730">
                  <c:v>-4.99497E-2</c:v>
                </c:pt>
                <c:pt idx="731">
                  <c:v>-4.9912999999999999E-2</c:v>
                </c:pt>
                <c:pt idx="732">
                  <c:v>-4.9876299999999998E-2</c:v>
                </c:pt>
                <c:pt idx="733">
                  <c:v>-4.9839599999999998E-2</c:v>
                </c:pt>
                <c:pt idx="734">
                  <c:v>-4.9803E-2</c:v>
                </c:pt>
                <c:pt idx="735">
                  <c:v>-4.9766299999999999E-2</c:v>
                </c:pt>
                <c:pt idx="736">
                  <c:v>-4.9729599999999999E-2</c:v>
                </c:pt>
                <c:pt idx="737">
                  <c:v>-4.9692899999999998E-2</c:v>
                </c:pt>
                <c:pt idx="738">
                  <c:v>-4.9656199999999998E-2</c:v>
                </c:pt>
                <c:pt idx="739">
                  <c:v>-4.9619499999999997E-2</c:v>
                </c:pt>
                <c:pt idx="740">
                  <c:v>-4.9582800000000003E-2</c:v>
                </c:pt>
                <c:pt idx="741">
                  <c:v>-4.9546100000000003E-2</c:v>
                </c:pt>
                <c:pt idx="742">
                  <c:v>-4.9509400000000002E-2</c:v>
                </c:pt>
                <c:pt idx="743">
                  <c:v>-4.9472700000000001E-2</c:v>
                </c:pt>
                <c:pt idx="744">
                  <c:v>-4.9436000000000001E-2</c:v>
                </c:pt>
                <c:pt idx="745">
                  <c:v>-4.93993E-2</c:v>
                </c:pt>
                <c:pt idx="746">
                  <c:v>-4.93626E-2</c:v>
                </c:pt>
                <c:pt idx="747">
                  <c:v>-4.9325899999999999E-2</c:v>
                </c:pt>
                <c:pt idx="748">
                  <c:v>-4.9289199999999998E-2</c:v>
                </c:pt>
                <c:pt idx="749">
                  <c:v>-4.9252499999999998E-2</c:v>
                </c:pt>
                <c:pt idx="750">
                  <c:v>-4.9215799999999997E-2</c:v>
                </c:pt>
                <c:pt idx="751">
                  <c:v>-4.9179100000000003E-2</c:v>
                </c:pt>
                <c:pt idx="752">
                  <c:v>-4.9142400000000003E-2</c:v>
                </c:pt>
                <c:pt idx="753">
                  <c:v>-4.9105700000000002E-2</c:v>
                </c:pt>
                <c:pt idx="754">
                  <c:v>-4.9069000000000002E-2</c:v>
                </c:pt>
                <c:pt idx="755">
                  <c:v>-4.9032399999999997E-2</c:v>
                </c:pt>
                <c:pt idx="756">
                  <c:v>-4.8995700000000003E-2</c:v>
                </c:pt>
                <c:pt idx="757">
                  <c:v>-4.8959000000000003E-2</c:v>
                </c:pt>
                <c:pt idx="758">
                  <c:v>-4.8922300000000002E-2</c:v>
                </c:pt>
                <c:pt idx="759">
                  <c:v>-4.8885600000000001E-2</c:v>
                </c:pt>
                <c:pt idx="760">
                  <c:v>-4.8848900000000001E-2</c:v>
                </c:pt>
                <c:pt idx="761">
                  <c:v>-4.88122E-2</c:v>
                </c:pt>
                <c:pt idx="762">
                  <c:v>-4.8775499999999999E-2</c:v>
                </c:pt>
                <c:pt idx="763">
                  <c:v>-4.8738799999999999E-2</c:v>
                </c:pt>
                <c:pt idx="764">
                  <c:v>-4.8702099999999998E-2</c:v>
                </c:pt>
                <c:pt idx="765">
                  <c:v>-4.8665399999999998E-2</c:v>
                </c:pt>
                <c:pt idx="766">
                  <c:v>-4.8628699999999997E-2</c:v>
                </c:pt>
                <c:pt idx="767">
                  <c:v>-4.8592000000000003E-2</c:v>
                </c:pt>
                <c:pt idx="768">
                  <c:v>-4.8555300000000003E-2</c:v>
                </c:pt>
                <c:pt idx="769">
                  <c:v>-4.8518600000000002E-2</c:v>
                </c:pt>
                <c:pt idx="770">
                  <c:v>-4.8481900000000001E-2</c:v>
                </c:pt>
                <c:pt idx="771">
                  <c:v>-4.8445200000000001E-2</c:v>
                </c:pt>
                <c:pt idx="772">
                  <c:v>-4.84085E-2</c:v>
                </c:pt>
                <c:pt idx="773">
                  <c:v>-4.83718E-2</c:v>
                </c:pt>
                <c:pt idx="774">
                  <c:v>-4.8335099999999999E-2</c:v>
                </c:pt>
                <c:pt idx="775">
                  <c:v>-4.8298500000000001E-2</c:v>
                </c:pt>
                <c:pt idx="776">
                  <c:v>-4.8261800000000001E-2</c:v>
                </c:pt>
                <c:pt idx="777">
                  <c:v>-4.82251E-2</c:v>
                </c:pt>
                <c:pt idx="778">
                  <c:v>-4.8188399999999999E-2</c:v>
                </c:pt>
                <c:pt idx="779">
                  <c:v>-4.8151699999999999E-2</c:v>
                </c:pt>
                <c:pt idx="780">
                  <c:v>-4.8114999999999998E-2</c:v>
                </c:pt>
                <c:pt idx="781">
                  <c:v>-4.8078299999999997E-2</c:v>
                </c:pt>
                <c:pt idx="782">
                  <c:v>-4.8041599999999997E-2</c:v>
                </c:pt>
                <c:pt idx="783">
                  <c:v>-4.8004900000000003E-2</c:v>
                </c:pt>
                <c:pt idx="784">
                  <c:v>-4.7968200000000003E-2</c:v>
                </c:pt>
                <c:pt idx="785">
                  <c:v>-4.7931500000000002E-2</c:v>
                </c:pt>
                <c:pt idx="786">
                  <c:v>-4.7894800000000001E-2</c:v>
                </c:pt>
                <c:pt idx="787">
                  <c:v>-4.7858100000000001E-2</c:v>
                </c:pt>
                <c:pt idx="788">
                  <c:v>-4.78214E-2</c:v>
                </c:pt>
                <c:pt idx="789">
                  <c:v>-4.7784699999999999E-2</c:v>
                </c:pt>
                <c:pt idx="790">
                  <c:v>-4.7747999999999999E-2</c:v>
                </c:pt>
                <c:pt idx="791">
                  <c:v>-4.7711299999999998E-2</c:v>
                </c:pt>
                <c:pt idx="792">
                  <c:v>-4.7674599999999998E-2</c:v>
                </c:pt>
                <c:pt idx="793">
                  <c:v>-4.7637899999999997E-2</c:v>
                </c:pt>
                <c:pt idx="794">
                  <c:v>-4.7601200000000003E-2</c:v>
                </c:pt>
                <c:pt idx="795">
                  <c:v>-4.7564500000000003E-2</c:v>
                </c:pt>
                <c:pt idx="796">
                  <c:v>-4.7527899999999998E-2</c:v>
                </c:pt>
                <c:pt idx="797">
                  <c:v>-4.7491199999999997E-2</c:v>
                </c:pt>
                <c:pt idx="798">
                  <c:v>-4.7454499999999997E-2</c:v>
                </c:pt>
                <c:pt idx="799">
                  <c:v>-4.7417800000000003E-2</c:v>
                </c:pt>
                <c:pt idx="800">
                  <c:v>-4.7381100000000002E-2</c:v>
                </c:pt>
                <c:pt idx="801">
                  <c:v>-4.7344400000000002E-2</c:v>
                </c:pt>
                <c:pt idx="802">
                  <c:v>-4.7307700000000001E-2</c:v>
                </c:pt>
                <c:pt idx="803">
                  <c:v>-4.7271000000000001E-2</c:v>
                </c:pt>
                <c:pt idx="804">
                  <c:v>-4.72343E-2</c:v>
                </c:pt>
                <c:pt idx="805">
                  <c:v>-4.7197599999999999E-2</c:v>
                </c:pt>
                <c:pt idx="806">
                  <c:v>-4.7160899999999999E-2</c:v>
                </c:pt>
                <c:pt idx="807">
                  <c:v>-4.7124199999999998E-2</c:v>
                </c:pt>
                <c:pt idx="808">
                  <c:v>-4.7087499999999997E-2</c:v>
                </c:pt>
                <c:pt idx="809">
                  <c:v>-4.7050799999999997E-2</c:v>
                </c:pt>
                <c:pt idx="810">
                  <c:v>-4.7014100000000003E-2</c:v>
                </c:pt>
                <c:pt idx="811">
                  <c:v>-4.6977400000000002E-2</c:v>
                </c:pt>
                <c:pt idx="812">
                  <c:v>-4.6940700000000002E-2</c:v>
                </c:pt>
                <c:pt idx="813">
                  <c:v>-4.6904000000000001E-2</c:v>
                </c:pt>
                <c:pt idx="814">
                  <c:v>-4.6867300000000001E-2</c:v>
                </c:pt>
                <c:pt idx="815">
                  <c:v>-4.68306E-2</c:v>
                </c:pt>
                <c:pt idx="816">
                  <c:v>-4.6793899999999999E-2</c:v>
                </c:pt>
                <c:pt idx="817">
                  <c:v>-4.6757300000000002E-2</c:v>
                </c:pt>
                <c:pt idx="818">
                  <c:v>-4.6720600000000001E-2</c:v>
                </c:pt>
                <c:pt idx="819">
                  <c:v>-4.66839E-2</c:v>
                </c:pt>
                <c:pt idx="820">
                  <c:v>-4.66472E-2</c:v>
                </c:pt>
                <c:pt idx="821">
                  <c:v>-4.6610499999999999E-2</c:v>
                </c:pt>
                <c:pt idx="822">
                  <c:v>-4.6573799999999999E-2</c:v>
                </c:pt>
                <c:pt idx="823">
                  <c:v>-4.6537099999999998E-2</c:v>
                </c:pt>
                <c:pt idx="824">
                  <c:v>-4.6500399999999997E-2</c:v>
                </c:pt>
                <c:pt idx="825">
                  <c:v>-4.6463699999999997E-2</c:v>
                </c:pt>
                <c:pt idx="826">
                  <c:v>-4.6427000000000003E-2</c:v>
                </c:pt>
                <c:pt idx="827">
                  <c:v>-4.6390300000000002E-2</c:v>
                </c:pt>
                <c:pt idx="828">
                  <c:v>-4.6353600000000002E-2</c:v>
                </c:pt>
                <c:pt idx="829">
                  <c:v>-4.6316900000000001E-2</c:v>
                </c:pt>
                <c:pt idx="830">
                  <c:v>-4.6280200000000001E-2</c:v>
                </c:pt>
                <c:pt idx="831">
                  <c:v>-4.62435E-2</c:v>
                </c:pt>
                <c:pt idx="832">
                  <c:v>-4.6206799999999999E-2</c:v>
                </c:pt>
                <c:pt idx="833">
                  <c:v>-4.6170099999999999E-2</c:v>
                </c:pt>
                <c:pt idx="834">
                  <c:v>-4.6133399999999998E-2</c:v>
                </c:pt>
                <c:pt idx="835">
                  <c:v>-4.6096699999999997E-2</c:v>
                </c:pt>
                <c:pt idx="836">
                  <c:v>-4.6059999999999997E-2</c:v>
                </c:pt>
                <c:pt idx="837">
                  <c:v>-4.6023399999999999E-2</c:v>
                </c:pt>
                <c:pt idx="838">
                  <c:v>-4.5986699999999998E-2</c:v>
                </c:pt>
                <c:pt idx="839">
                  <c:v>-4.5949999999999998E-2</c:v>
                </c:pt>
                <c:pt idx="840">
                  <c:v>-4.5913299999999997E-2</c:v>
                </c:pt>
                <c:pt idx="841">
                  <c:v>-4.5876599999999997E-2</c:v>
                </c:pt>
                <c:pt idx="842">
                  <c:v>-4.5839900000000003E-2</c:v>
                </c:pt>
                <c:pt idx="843">
                  <c:v>-4.5803200000000002E-2</c:v>
                </c:pt>
                <c:pt idx="844">
                  <c:v>-4.5766500000000002E-2</c:v>
                </c:pt>
                <c:pt idx="845">
                  <c:v>-4.5729800000000001E-2</c:v>
                </c:pt>
                <c:pt idx="846">
                  <c:v>-4.56931E-2</c:v>
                </c:pt>
                <c:pt idx="847">
                  <c:v>-4.56564E-2</c:v>
                </c:pt>
                <c:pt idx="848">
                  <c:v>-4.5619699999999999E-2</c:v>
                </c:pt>
                <c:pt idx="849">
                  <c:v>-4.5582999999999999E-2</c:v>
                </c:pt>
                <c:pt idx="850">
                  <c:v>-4.5546299999999998E-2</c:v>
                </c:pt>
                <c:pt idx="851">
                  <c:v>-4.5509599999999997E-2</c:v>
                </c:pt>
                <c:pt idx="852">
                  <c:v>-4.5472899999999997E-2</c:v>
                </c:pt>
                <c:pt idx="853">
                  <c:v>-4.5436200000000003E-2</c:v>
                </c:pt>
                <c:pt idx="854">
                  <c:v>-4.5399500000000002E-2</c:v>
                </c:pt>
                <c:pt idx="855">
                  <c:v>-4.5362800000000002E-2</c:v>
                </c:pt>
                <c:pt idx="856">
                  <c:v>-4.5326100000000001E-2</c:v>
                </c:pt>
                <c:pt idx="857">
                  <c:v>-4.52894E-2</c:v>
                </c:pt>
                <c:pt idx="858">
                  <c:v>-4.5252800000000003E-2</c:v>
                </c:pt>
                <c:pt idx="859">
                  <c:v>-4.5216100000000002E-2</c:v>
                </c:pt>
                <c:pt idx="860">
                  <c:v>-4.5179400000000002E-2</c:v>
                </c:pt>
                <c:pt idx="861">
                  <c:v>-4.5142700000000001E-2</c:v>
                </c:pt>
                <c:pt idx="862">
                  <c:v>-4.5106E-2</c:v>
                </c:pt>
                <c:pt idx="863">
                  <c:v>-4.50693E-2</c:v>
                </c:pt>
                <c:pt idx="864">
                  <c:v>-4.5032599999999999E-2</c:v>
                </c:pt>
                <c:pt idx="865">
                  <c:v>-4.4995899999999998E-2</c:v>
                </c:pt>
                <c:pt idx="866">
                  <c:v>-4.4959199999999998E-2</c:v>
                </c:pt>
                <c:pt idx="867">
                  <c:v>-4.4922499999999997E-2</c:v>
                </c:pt>
                <c:pt idx="868">
                  <c:v>-4.4885799999999997E-2</c:v>
                </c:pt>
                <c:pt idx="869">
                  <c:v>-4.4849100000000003E-2</c:v>
                </c:pt>
                <c:pt idx="870">
                  <c:v>-4.4812400000000002E-2</c:v>
                </c:pt>
                <c:pt idx="871">
                  <c:v>-4.4775700000000002E-2</c:v>
                </c:pt>
                <c:pt idx="872">
                  <c:v>-4.4739000000000001E-2</c:v>
                </c:pt>
                <c:pt idx="873">
                  <c:v>-4.47023E-2</c:v>
                </c:pt>
                <c:pt idx="874">
                  <c:v>-4.46656E-2</c:v>
                </c:pt>
                <c:pt idx="875">
                  <c:v>-4.4628899999999999E-2</c:v>
                </c:pt>
                <c:pt idx="876">
                  <c:v>-4.4592199999999999E-2</c:v>
                </c:pt>
                <c:pt idx="877">
                  <c:v>-4.4555499999999998E-2</c:v>
                </c:pt>
                <c:pt idx="878">
                  <c:v>-4.4518799999999997E-2</c:v>
                </c:pt>
                <c:pt idx="879">
                  <c:v>-4.44822E-2</c:v>
                </c:pt>
                <c:pt idx="880">
                  <c:v>-4.4445499999999999E-2</c:v>
                </c:pt>
                <c:pt idx="881">
                  <c:v>-4.4408799999999998E-2</c:v>
                </c:pt>
                <c:pt idx="882">
                  <c:v>-4.4372099999999998E-2</c:v>
                </c:pt>
                <c:pt idx="883">
                  <c:v>-4.4335399999999997E-2</c:v>
                </c:pt>
                <c:pt idx="884">
                  <c:v>-4.4298700000000003E-2</c:v>
                </c:pt>
                <c:pt idx="885">
                  <c:v>-4.4262000000000003E-2</c:v>
                </c:pt>
                <c:pt idx="886">
                  <c:v>-4.4225300000000002E-2</c:v>
                </c:pt>
                <c:pt idx="887">
                  <c:v>-4.4188600000000001E-2</c:v>
                </c:pt>
                <c:pt idx="888">
                  <c:v>-4.4151900000000001E-2</c:v>
                </c:pt>
                <c:pt idx="889">
                  <c:v>-4.41152E-2</c:v>
                </c:pt>
                <c:pt idx="890">
                  <c:v>-4.40785E-2</c:v>
                </c:pt>
                <c:pt idx="891">
                  <c:v>-4.4041799999999999E-2</c:v>
                </c:pt>
                <c:pt idx="892">
                  <c:v>-4.4005099999999998E-2</c:v>
                </c:pt>
                <c:pt idx="893">
                  <c:v>-4.3968399999999998E-2</c:v>
                </c:pt>
                <c:pt idx="894">
                  <c:v>-4.3931699999999997E-2</c:v>
                </c:pt>
                <c:pt idx="895">
                  <c:v>-4.3895000000000003E-2</c:v>
                </c:pt>
                <c:pt idx="896">
                  <c:v>-4.3858300000000003E-2</c:v>
                </c:pt>
                <c:pt idx="897">
                  <c:v>-4.3821600000000002E-2</c:v>
                </c:pt>
                <c:pt idx="898">
                  <c:v>-4.3784900000000002E-2</c:v>
                </c:pt>
                <c:pt idx="899">
                  <c:v>-4.3748299999999997E-2</c:v>
                </c:pt>
                <c:pt idx="900">
                  <c:v>-4.3711600000000003E-2</c:v>
                </c:pt>
                <c:pt idx="901">
                  <c:v>-4.3674900000000003E-2</c:v>
                </c:pt>
                <c:pt idx="902">
                  <c:v>-4.3638200000000002E-2</c:v>
                </c:pt>
                <c:pt idx="903">
                  <c:v>-4.3601500000000001E-2</c:v>
                </c:pt>
                <c:pt idx="904">
                  <c:v>-4.3564800000000001E-2</c:v>
                </c:pt>
                <c:pt idx="905">
                  <c:v>-4.35281E-2</c:v>
                </c:pt>
                <c:pt idx="906">
                  <c:v>-4.34914E-2</c:v>
                </c:pt>
                <c:pt idx="907">
                  <c:v>-4.3454699999999999E-2</c:v>
                </c:pt>
                <c:pt idx="908">
                  <c:v>-4.3417999999999998E-2</c:v>
                </c:pt>
                <c:pt idx="909">
                  <c:v>-4.3381299999999998E-2</c:v>
                </c:pt>
                <c:pt idx="910">
                  <c:v>-4.3344599999999997E-2</c:v>
                </c:pt>
                <c:pt idx="911">
                  <c:v>-4.3307900000000003E-2</c:v>
                </c:pt>
                <c:pt idx="912">
                  <c:v>-4.3271200000000003E-2</c:v>
                </c:pt>
                <c:pt idx="913">
                  <c:v>-4.3234500000000002E-2</c:v>
                </c:pt>
                <c:pt idx="914">
                  <c:v>-4.3197800000000001E-2</c:v>
                </c:pt>
                <c:pt idx="915">
                  <c:v>-4.3161100000000001E-2</c:v>
                </c:pt>
                <c:pt idx="916">
                  <c:v>-4.31244E-2</c:v>
                </c:pt>
                <c:pt idx="917">
                  <c:v>-4.30877E-2</c:v>
                </c:pt>
                <c:pt idx="918">
                  <c:v>-4.3050999999999999E-2</c:v>
                </c:pt>
                <c:pt idx="919">
                  <c:v>-4.3014299999999998E-2</c:v>
                </c:pt>
                <c:pt idx="920">
                  <c:v>-4.2977700000000001E-2</c:v>
                </c:pt>
                <c:pt idx="921">
                  <c:v>-4.2941E-2</c:v>
                </c:pt>
                <c:pt idx="922">
                  <c:v>-4.2904299999999999E-2</c:v>
                </c:pt>
                <c:pt idx="923">
                  <c:v>-4.2867599999999999E-2</c:v>
                </c:pt>
                <c:pt idx="924">
                  <c:v>-4.2830899999999998E-2</c:v>
                </c:pt>
                <c:pt idx="925">
                  <c:v>-4.2794199999999998E-2</c:v>
                </c:pt>
                <c:pt idx="926">
                  <c:v>-4.2757499999999997E-2</c:v>
                </c:pt>
                <c:pt idx="927">
                  <c:v>-4.2720800000000003E-2</c:v>
                </c:pt>
                <c:pt idx="928">
                  <c:v>-4.2684100000000003E-2</c:v>
                </c:pt>
                <c:pt idx="929">
                  <c:v>-4.2647400000000002E-2</c:v>
                </c:pt>
                <c:pt idx="930">
                  <c:v>-4.2610700000000001E-2</c:v>
                </c:pt>
                <c:pt idx="931">
                  <c:v>-4.2574000000000001E-2</c:v>
                </c:pt>
                <c:pt idx="932">
                  <c:v>-4.25373E-2</c:v>
                </c:pt>
                <c:pt idx="933">
                  <c:v>-4.2500599999999999E-2</c:v>
                </c:pt>
                <c:pt idx="934">
                  <c:v>-4.2463899999999999E-2</c:v>
                </c:pt>
                <c:pt idx="935">
                  <c:v>-4.2427199999999998E-2</c:v>
                </c:pt>
                <c:pt idx="936">
                  <c:v>-4.2390499999999998E-2</c:v>
                </c:pt>
                <c:pt idx="937">
                  <c:v>-4.2353799999999997E-2</c:v>
                </c:pt>
                <c:pt idx="938">
                  <c:v>-4.2317100000000003E-2</c:v>
                </c:pt>
                <c:pt idx="939">
                  <c:v>-4.2280400000000003E-2</c:v>
                </c:pt>
                <c:pt idx="940">
                  <c:v>-4.2243700000000002E-2</c:v>
                </c:pt>
                <c:pt idx="941">
                  <c:v>-4.2207099999999997E-2</c:v>
                </c:pt>
                <c:pt idx="942">
                  <c:v>-4.2170399999999997E-2</c:v>
                </c:pt>
                <c:pt idx="943">
                  <c:v>-4.2133700000000003E-2</c:v>
                </c:pt>
                <c:pt idx="944">
                  <c:v>-4.2097000000000002E-2</c:v>
                </c:pt>
                <c:pt idx="945">
                  <c:v>-4.2060300000000002E-2</c:v>
                </c:pt>
                <c:pt idx="946">
                  <c:v>-4.2023600000000001E-2</c:v>
                </c:pt>
                <c:pt idx="947">
                  <c:v>-4.1986900000000001E-2</c:v>
                </c:pt>
                <c:pt idx="948">
                  <c:v>-4.19502E-2</c:v>
                </c:pt>
                <c:pt idx="949">
                  <c:v>-4.1913499999999999E-2</c:v>
                </c:pt>
                <c:pt idx="950">
                  <c:v>-4.1876799999999999E-2</c:v>
                </c:pt>
                <c:pt idx="951">
                  <c:v>-4.1840099999999998E-2</c:v>
                </c:pt>
                <c:pt idx="952">
                  <c:v>-4.1803399999999998E-2</c:v>
                </c:pt>
                <c:pt idx="953">
                  <c:v>-4.1766699999999997E-2</c:v>
                </c:pt>
                <c:pt idx="954">
                  <c:v>-4.1730000000000003E-2</c:v>
                </c:pt>
                <c:pt idx="955">
                  <c:v>-4.1693300000000003E-2</c:v>
                </c:pt>
                <c:pt idx="956">
                  <c:v>-4.1656600000000002E-2</c:v>
                </c:pt>
                <c:pt idx="957">
                  <c:v>-4.1619900000000001E-2</c:v>
                </c:pt>
                <c:pt idx="958">
                  <c:v>-4.1583200000000001E-2</c:v>
                </c:pt>
                <c:pt idx="959">
                  <c:v>-4.15465E-2</c:v>
                </c:pt>
                <c:pt idx="960">
                  <c:v>-4.1509799999999999E-2</c:v>
                </c:pt>
                <c:pt idx="961">
                  <c:v>-4.1473200000000002E-2</c:v>
                </c:pt>
                <c:pt idx="962">
                  <c:v>-4.1436500000000001E-2</c:v>
                </c:pt>
                <c:pt idx="963">
                  <c:v>-4.13998E-2</c:v>
                </c:pt>
                <c:pt idx="964">
                  <c:v>-4.13631E-2</c:v>
                </c:pt>
                <c:pt idx="965">
                  <c:v>-4.1326399999999999E-2</c:v>
                </c:pt>
                <c:pt idx="966">
                  <c:v>-4.1289699999999999E-2</c:v>
                </c:pt>
                <c:pt idx="967">
                  <c:v>-4.1252999999999998E-2</c:v>
                </c:pt>
                <c:pt idx="968">
                  <c:v>-4.1216299999999997E-2</c:v>
                </c:pt>
                <c:pt idx="969">
                  <c:v>-4.1179599999999997E-2</c:v>
                </c:pt>
                <c:pt idx="970">
                  <c:v>-4.1142900000000003E-2</c:v>
                </c:pt>
                <c:pt idx="971">
                  <c:v>-4.1106200000000002E-2</c:v>
                </c:pt>
                <c:pt idx="972">
                  <c:v>-4.1069500000000002E-2</c:v>
                </c:pt>
                <c:pt idx="973">
                  <c:v>-4.1032800000000001E-2</c:v>
                </c:pt>
                <c:pt idx="974">
                  <c:v>-4.0996100000000001E-2</c:v>
                </c:pt>
                <c:pt idx="975">
                  <c:v>-4.09594E-2</c:v>
                </c:pt>
                <c:pt idx="976">
                  <c:v>-4.0922699999999999E-2</c:v>
                </c:pt>
                <c:pt idx="977">
                  <c:v>-4.0885999999999999E-2</c:v>
                </c:pt>
                <c:pt idx="978">
                  <c:v>-4.0849299999999998E-2</c:v>
                </c:pt>
                <c:pt idx="979">
                  <c:v>-4.0812599999999997E-2</c:v>
                </c:pt>
                <c:pt idx="980">
                  <c:v>-4.0775899999999997E-2</c:v>
                </c:pt>
                <c:pt idx="981">
                  <c:v>-4.0739200000000003E-2</c:v>
                </c:pt>
                <c:pt idx="982">
                  <c:v>-4.0702599999999999E-2</c:v>
                </c:pt>
                <c:pt idx="983">
                  <c:v>-4.0665899999999998E-2</c:v>
                </c:pt>
                <c:pt idx="984">
                  <c:v>-4.0629199999999997E-2</c:v>
                </c:pt>
                <c:pt idx="985">
                  <c:v>-4.0592499999999997E-2</c:v>
                </c:pt>
                <c:pt idx="986">
                  <c:v>-4.0555800000000003E-2</c:v>
                </c:pt>
                <c:pt idx="987">
                  <c:v>-4.0519100000000002E-2</c:v>
                </c:pt>
                <c:pt idx="988">
                  <c:v>-4.0482400000000002E-2</c:v>
                </c:pt>
                <c:pt idx="989">
                  <c:v>-4.0445700000000001E-2</c:v>
                </c:pt>
                <c:pt idx="990">
                  <c:v>-4.0409E-2</c:v>
                </c:pt>
                <c:pt idx="991">
                  <c:v>-4.03723E-2</c:v>
                </c:pt>
                <c:pt idx="992">
                  <c:v>-4.0335599999999999E-2</c:v>
                </c:pt>
                <c:pt idx="993">
                  <c:v>-4.0298899999999999E-2</c:v>
                </c:pt>
                <c:pt idx="994">
                  <c:v>-4.0262199999999998E-2</c:v>
                </c:pt>
                <c:pt idx="995">
                  <c:v>-4.0225499999999997E-2</c:v>
                </c:pt>
                <c:pt idx="996">
                  <c:v>-4.0188799999999997E-2</c:v>
                </c:pt>
                <c:pt idx="997">
                  <c:v>-4.0152100000000003E-2</c:v>
                </c:pt>
                <c:pt idx="998">
                  <c:v>-4.0115400000000002E-2</c:v>
                </c:pt>
                <c:pt idx="999">
                  <c:v>-4.0078700000000002E-2</c:v>
                </c:pt>
                <c:pt idx="1000">
                  <c:v>-4.0042000000000001E-2</c:v>
                </c:pt>
                <c:pt idx="1001">
                  <c:v>-4.0005300000000001E-2</c:v>
                </c:pt>
                <c:pt idx="1002">
                  <c:v>-3.99686E-2</c:v>
                </c:pt>
                <c:pt idx="1003">
                  <c:v>-3.9932000000000002E-2</c:v>
                </c:pt>
                <c:pt idx="1004">
                  <c:v>-3.9895300000000002E-2</c:v>
                </c:pt>
                <c:pt idx="1005">
                  <c:v>-3.9858600000000001E-2</c:v>
                </c:pt>
                <c:pt idx="1006">
                  <c:v>-3.98219E-2</c:v>
                </c:pt>
                <c:pt idx="1007">
                  <c:v>-3.97852E-2</c:v>
                </c:pt>
                <c:pt idx="1008">
                  <c:v>-3.9748499999999999E-2</c:v>
                </c:pt>
                <c:pt idx="1009">
                  <c:v>-3.9711799999999998E-2</c:v>
                </c:pt>
                <c:pt idx="1010">
                  <c:v>-3.9675099999999998E-2</c:v>
                </c:pt>
                <c:pt idx="1011">
                  <c:v>-3.9638399999999997E-2</c:v>
                </c:pt>
                <c:pt idx="1012">
                  <c:v>-3.9601699999999997E-2</c:v>
                </c:pt>
                <c:pt idx="1013">
                  <c:v>-3.9565000000000003E-2</c:v>
                </c:pt>
                <c:pt idx="1014">
                  <c:v>-3.9528300000000002E-2</c:v>
                </c:pt>
                <c:pt idx="1015">
                  <c:v>-3.9491600000000002E-2</c:v>
                </c:pt>
                <c:pt idx="1016">
                  <c:v>-3.9454900000000001E-2</c:v>
                </c:pt>
                <c:pt idx="1017">
                  <c:v>-3.94182E-2</c:v>
                </c:pt>
                <c:pt idx="1018">
                  <c:v>-3.93815E-2</c:v>
                </c:pt>
                <c:pt idx="1019">
                  <c:v>-3.9344799999999999E-2</c:v>
                </c:pt>
                <c:pt idx="1020">
                  <c:v>-3.9308099999999999E-2</c:v>
                </c:pt>
                <c:pt idx="1021">
                  <c:v>-3.9271399999999998E-2</c:v>
                </c:pt>
                <c:pt idx="1022">
                  <c:v>-3.9234699999999997E-2</c:v>
                </c:pt>
                <c:pt idx="1023">
                  <c:v>-3.91981E-2</c:v>
                </c:pt>
                <c:pt idx="1024">
                  <c:v>-3.9161399999999999E-2</c:v>
                </c:pt>
                <c:pt idx="1025">
                  <c:v>-3.9124699999999998E-2</c:v>
                </c:pt>
                <c:pt idx="1026">
                  <c:v>-3.9087999999999998E-2</c:v>
                </c:pt>
                <c:pt idx="1027">
                  <c:v>-3.9051299999999997E-2</c:v>
                </c:pt>
                <c:pt idx="1028">
                  <c:v>-3.9014600000000003E-2</c:v>
                </c:pt>
                <c:pt idx="1029">
                  <c:v>-3.8977900000000003E-2</c:v>
                </c:pt>
                <c:pt idx="1030">
                  <c:v>-3.8941200000000002E-2</c:v>
                </c:pt>
                <c:pt idx="1031">
                  <c:v>-3.8904500000000002E-2</c:v>
                </c:pt>
                <c:pt idx="1032">
                  <c:v>-3.8867800000000001E-2</c:v>
                </c:pt>
                <c:pt idx="1033">
                  <c:v>-3.88311E-2</c:v>
                </c:pt>
                <c:pt idx="1034">
                  <c:v>-3.87944E-2</c:v>
                </c:pt>
                <c:pt idx="1035">
                  <c:v>-3.8757699999999999E-2</c:v>
                </c:pt>
                <c:pt idx="1036">
                  <c:v>-3.8720999999999998E-2</c:v>
                </c:pt>
                <c:pt idx="1037">
                  <c:v>-3.8684299999999998E-2</c:v>
                </c:pt>
                <c:pt idx="1038">
                  <c:v>-3.8647599999999997E-2</c:v>
                </c:pt>
                <c:pt idx="1039">
                  <c:v>-3.8610899999999997E-2</c:v>
                </c:pt>
                <c:pt idx="1040">
                  <c:v>-3.8574200000000003E-2</c:v>
                </c:pt>
                <c:pt idx="1041">
                  <c:v>-3.8537500000000002E-2</c:v>
                </c:pt>
                <c:pt idx="1042">
                  <c:v>-3.8500800000000002E-2</c:v>
                </c:pt>
                <c:pt idx="1043">
                  <c:v>-3.8464100000000001E-2</c:v>
                </c:pt>
                <c:pt idx="1044">
                  <c:v>-3.8427500000000003E-2</c:v>
                </c:pt>
                <c:pt idx="1045">
                  <c:v>-3.8390800000000003E-2</c:v>
                </c:pt>
                <c:pt idx="1046">
                  <c:v>-3.8354100000000002E-2</c:v>
                </c:pt>
                <c:pt idx="1047">
                  <c:v>-3.8317400000000001E-2</c:v>
                </c:pt>
                <c:pt idx="1048">
                  <c:v>-3.8280700000000001E-2</c:v>
                </c:pt>
                <c:pt idx="1049">
                  <c:v>-3.8244E-2</c:v>
                </c:pt>
                <c:pt idx="1050">
                  <c:v>-3.82073E-2</c:v>
                </c:pt>
                <c:pt idx="1051">
                  <c:v>-3.8170599999999999E-2</c:v>
                </c:pt>
                <c:pt idx="1052">
                  <c:v>-3.8133899999999998E-2</c:v>
                </c:pt>
                <c:pt idx="1053">
                  <c:v>-3.8097199999999998E-2</c:v>
                </c:pt>
                <c:pt idx="1054">
                  <c:v>-3.8060499999999997E-2</c:v>
                </c:pt>
                <c:pt idx="1055">
                  <c:v>-3.8023800000000003E-2</c:v>
                </c:pt>
                <c:pt idx="1056">
                  <c:v>-3.7987100000000003E-2</c:v>
                </c:pt>
                <c:pt idx="1057">
                  <c:v>-3.7950400000000002E-2</c:v>
                </c:pt>
                <c:pt idx="1058">
                  <c:v>-3.7913700000000002E-2</c:v>
                </c:pt>
                <c:pt idx="1059">
                  <c:v>-3.7877000000000001E-2</c:v>
                </c:pt>
                <c:pt idx="1060">
                  <c:v>-3.78403E-2</c:v>
                </c:pt>
                <c:pt idx="1061">
                  <c:v>-3.78036E-2</c:v>
                </c:pt>
                <c:pt idx="1062">
                  <c:v>-3.7766899999999999E-2</c:v>
                </c:pt>
                <c:pt idx="1063">
                  <c:v>-3.7730199999999998E-2</c:v>
                </c:pt>
                <c:pt idx="1064">
                  <c:v>-3.7693499999999998E-2</c:v>
                </c:pt>
                <c:pt idx="1065">
                  <c:v>-3.76569E-2</c:v>
                </c:pt>
                <c:pt idx="1066">
                  <c:v>-3.7620199999999999E-2</c:v>
                </c:pt>
                <c:pt idx="1067">
                  <c:v>-3.7583499999999999E-2</c:v>
                </c:pt>
                <c:pt idx="1068">
                  <c:v>-3.7546799999999998E-2</c:v>
                </c:pt>
                <c:pt idx="1069">
                  <c:v>-3.7510099999999998E-2</c:v>
                </c:pt>
                <c:pt idx="1070">
                  <c:v>-3.7473399999999997E-2</c:v>
                </c:pt>
                <c:pt idx="1071">
                  <c:v>-3.7436700000000003E-2</c:v>
                </c:pt>
                <c:pt idx="1072">
                  <c:v>-3.7400000000000003E-2</c:v>
                </c:pt>
                <c:pt idx="1073">
                  <c:v>-3.7363300000000002E-2</c:v>
                </c:pt>
                <c:pt idx="1074">
                  <c:v>-3.7326600000000001E-2</c:v>
                </c:pt>
                <c:pt idx="1075">
                  <c:v>-3.7289900000000001E-2</c:v>
                </c:pt>
                <c:pt idx="1076">
                  <c:v>-3.72532E-2</c:v>
                </c:pt>
                <c:pt idx="1077">
                  <c:v>-3.72165E-2</c:v>
                </c:pt>
                <c:pt idx="1078">
                  <c:v>-3.7179799999999999E-2</c:v>
                </c:pt>
                <c:pt idx="1079">
                  <c:v>-3.7143099999999998E-2</c:v>
                </c:pt>
                <c:pt idx="1080">
                  <c:v>-3.7106399999999998E-2</c:v>
                </c:pt>
                <c:pt idx="1081">
                  <c:v>-3.7069699999999997E-2</c:v>
                </c:pt>
                <c:pt idx="1082">
                  <c:v>-3.7033000000000003E-2</c:v>
                </c:pt>
                <c:pt idx="1083">
                  <c:v>-3.6996300000000003E-2</c:v>
                </c:pt>
                <c:pt idx="1084">
                  <c:v>-3.6959600000000002E-2</c:v>
                </c:pt>
                <c:pt idx="1085">
                  <c:v>-3.6922999999999997E-2</c:v>
                </c:pt>
                <c:pt idx="1086">
                  <c:v>-3.6886299999999997E-2</c:v>
                </c:pt>
                <c:pt idx="1087">
                  <c:v>-3.6849600000000003E-2</c:v>
                </c:pt>
                <c:pt idx="1088">
                  <c:v>-3.6812900000000003E-2</c:v>
                </c:pt>
                <c:pt idx="1089">
                  <c:v>-3.6776200000000002E-2</c:v>
                </c:pt>
                <c:pt idx="1090">
                  <c:v>-3.6739500000000001E-2</c:v>
                </c:pt>
                <c:pt idx="1091">
                  <c:v>-3.6702800000000001E-2</c:v>
                </c:pt>
                <c:pt idx="1092">
                  <c:v>-3.66661E-2</c:v>
                </c:pt>
                <c:pt idx="1093">
                  <c:v>-3.6629399999999999E-2</c:v>
                </c:pt>
                <c:pt idx="1094">
                  <c:v>-3.6592699999999999E-2</c:v>
                </c:pt>
                <c:pt idx="1095">
                  <c:v>-3.6555999999999998E-2</c:v>
                </c:pt>
                <c:pt idx="1096">
                  <c:v>-3.6519299999999998E-2</c:v>
                </c:pt>
                <c:pt idx="1097">
                  <c:v>-3.6482599999999997E-2</c:v>
                </c:pt>
                <c:pt idx="1098">
                  <c:v>-3.6445900000000003E-2</c:v>
                </c:pt>
                <c:pt idx="1099">
                  <c:v>-3.6409200000000003E-2</c:v>
                </c:pt>
                <c:pt idx="1100">
                  <c:v>-3.6372500000000002E-2</c:v>
                </c:pt>
                <c:pt idx="1101">
                  <c:v>-3.6335800000000001E-2</c:v>
                </c:pt>
                <c:pt idx="1102">
                  <c:v>-3.6299100000000001E-2</c:v>
                </c:pt>
                <c:pt idx="1103">
                  <c:v>-3.62624E-2</c:v>
                </c:pt>
                <c:pt idx="1104">
                  <c:v>-3.62257E-2</c:v>
                </c:pt>
                <c:pt idx="1105">
                  <c:v>-3.6188999999999999E-2</c:v>
                </c:pt>
                <c:pt idx="1106">
                  <c:v>-3.6152400000000001E-2</c:v>
                </c:pt>
                <c:pt idx="1107">
                  <c:v>-3.6115700000000001E-2</c:v>
                </c:pt>
                <c:pt idx="1108">
                  <c:v>-3.6079E-2</c:v>
                </c:pt>
                <c:pt idx="1109">
                  <c:v>-3.6042299999999999E-2</c:v>
                </c:pt>
                <c:pt idx="1110">
                  <c:v>-3.6005599999999999E-2</c:v>
                </c:pt>
                <c:pt idx="1111">
                  <c:v>-3.5968899999999998E-2</c:v>
                </c:pt>
                <c:pt idx="1112">
                  <c:v>-3.5932199999999997E-2</c:v>
                </c:pt>
                <c:pt idx="1113">
                  <c:v>-3.5895499999999997E-2</c:v>
                </c:pt>
                <c:pt idx="1114">
                  <c:v>-3.5858800000000003E-2</c:v>
                </c:pt>
                <c:pt idx="1115">
                  <c:v>-3.5822100000000003E-2</c:v>
                </c:pt>
                <c:pt idx="1116">
                  <c:v>-3.5785400000000002E-2</c:v>
                </c:pt>
                <c:pt idx="1117">
                  <c:v>-3.5748700000000001E-2</c:v>
                </c:pt>
                <c:pt idx="1118">
                  <c:v>-3.5712000000000001E-2</c:v>
                </c:pt>
                <c:pt idx="1119">
                  <c:v>-3.56753E-2</c:v>
                </c:pt>
                <c:pt idx="1120">
                  <c:v>-3.5638599999999999E-2</c:v>
                </c:pt>
                <c:pt idx="1121">
                  <c:v>-3.5601899999999999E-2</c:v>
                </c:pt>
                <c:pt idx="1122">
                  <c:v>-3.5565199999999998E-2</c:v>
                </c:pt>
                <c:pt idx="1123">
                  <c:v>-3.5528499999999998E-2</c:v>
                </c:pt>
                <c:pt idx="1124">
                  <c:v>-3.5491799999999997E-2</c:v>
                </c:pt>
                <c:pt idx="1125">
                  <c:v>-3.5455100000000003E-2</c:v>
                </c:pt>
                <c:pt idx="1126">
                  <c:v>-3.5418400000000003E-2</c:v>
                </c:pt>
                <c:pt idx="1127">
                  <c:v>-3.5381799999999998E-2</c:v>
                </c:pt>
                <c:pt idx="1128">
                  <c:v>-3.5345099999999997E-2</c:v>
                </c:pt>
                <c:pt idx="1129">
                  <c:v>-3.5308399999999997E-2</c:v>
                </c:pt>
                <c:pt idx="1130">
                  <c:v>-3.5271700000000003E-2</c:v>
                </c:pt>
                <c:pt idx="1131">
                  <c:v>-3.5235000000000002E-2</c:v>
                </c:pt>
                <c:pt idx="1132">
                  <c:v>-3.5198300000000002E-2</c:v>
                </c:pt>
                <c:pt idx="1133">
                  <c:v>-3.5161600000000001E-2</c:v>
                </c:pt>
                <c:pt idx="1134">
                  <c:v>-3.5124900000000001E-2</c:v>
                </c:pt>
                <c:pt idx="1135">
                  <c:v>-3.50882E-2</c:v>
                </c:pt>
                <c:pt idx="1136">
                  <c:v>-3.5051499999999999E-2</c:v>
                </c:pt>
                <c:pt idx="1137">
                  <c:v>-3.5014799999999999E-2</c:v>
                </c:pt>
                <c:pt idx="1138">
                  <c:v>-3.4978099999999998E-2</c:v>
                </c:pt>
                <c:pt idx="1139">
                  <c:v>-3.4941399999999997E-2</c:v>
                </c:pt>
                <c:pt idx="1140">
                  <c:v>-3.4904699999999997E-2</c:v>
                </c:pt>
                <c:pt idx="1141">
                  <c:v>-3.4868000000000003E-2</c:v>
                </c:pt>
                <c:pt idx="1142">
                  <c:v>-3.4831300000000003E-2</c:v>
                </c:pt>
                <c:pt idx="1143">
                  <c:v>-3.4794600000000002E-2</c:v>
                </c:pt>
                <c:pt idx="1144">
                  <c:v>-3.4757900000000001E-2</c:v>
                </c:pt>
                <c:pt idx="1145">
                  <c:v>-3.4721200000000001E-2</c:v>
                </c:pt>
                <c:pt idx="1146">
                  <c:v>-3.46845E-2</c:v>
                </c:pt>
                <c:pt idx="1147">
                  <c:v>-3.4647900000000002E-2</c:v>
                </c:pt>
                <c:pt idx="1148">
                  <c:v>-3.4611200000000002E-2</c:v>
                </c:pt>
                <c:pt idx="1149">
                  <c:v>-3.4574500000000001E-2</c:v>
                </c:pt>
                <c:pt idx="1150">
                  <c:v>-3.45378E-2</c:v>
                </c:pt>
                <c:pt idx="1151">
                  <c:v>-3.45011E-2</c:v>
                </c:pt>
                <c:pt idx="1152">
                  <c:v>-3.4464399999999999E-2</c:v>
                </c:pt>
                <c:pt idx="1153">
                  <c:v>-3.4427699999999999E-2</c:v>
                </c:pt>
                <c:pt idx="1154">
                  <c:v>-3.4390999999999998E-2</c:v>
                </c:pt>
                <c:pt idx="1155">
                  <c:v>-3.4354299999999997E-2</c:v>
                </c:pt>
                <c:pt idx="1156">
                  <c:v>-3.4317599999999997E-2</c:v>
                </c:pt>
                <c:pt idx="1157">
                  <c:v>-3.4280900000000003E-2</c:v>
                </c:pt>
                <c:pt idx="1158">
                  <c:v>-3.4244200000000002E-2</c:v>
                </c:pt>
                <c:pt idx="1159">
                  <c:v>-3.4207500000000002E-2</c:v>
                </c:pt>
                <c:pt idx="1160">
                  <c:v>-3.4170800000000001E-2</c:v>
                </c:pt>
                <c:pt idx="1161">
                  <c:v>-3.4134100000000001E-2</c:v>
                </c:pt>
                <c:pt idx="1162">
                  <c:v>-3.40974E-2</c:v>
                </c:pt>
                <c:pt idx="1163">
                  <c:v>-3.4060699999999999E-2</c:v>
                </c:pt>
                <c:pt idx="1164">
                  <c:v>-3.4023999999999999E-2</c:v>
                </c:pt>
                <c:pt idx="1165">
                  <c:v>-3.3987299999999998E-2</c:v>
                </c:pt>
                <c:pt idx="1166">
                  <c:v>-3.3950599999999997E-2</c:v>
                </c:pt>
                <c:pt idx="1167">
                  <c:v>-3.3913899999999997E-2</c:v>
                </c:pt>
                <c:pt idx="1168">
                  <c:v>-3.3877299999999999E-2</c:v>
                </c:pt>
                <c:pt idx="1169">
                  <c:v>-3.3840599999999998E-2</c:v>
                </c:pt>
                <c:pt idx="1170">
                  <c:v>-3.3803899999999998E-2</c:v>
                </c:pt>
                <c:pt idx="1171">
                  <c:v>-3.3767199999999997E-2</c:v>
                </c:pt>
                <c:pt idx="1172">
                  <c:v>-3.3730499999999997E-2</c:v>
                </c:pt>
                <c:pt idx="1173">
                  <c:v>-3.3693800000000003E-2</c:v>
                </c:pt>
                <c:pt idx="1174">
                  <c:v>-3.3657100000000002E-2</c:v>
                </c:pt>
                <c:pt idx="1175">
                  <c:v>-3.3620400000000002E-2</c:v>
                </c:pt>
                <c:pt idx="1176">
                  <c:v>-3.3583700000000001E-2</c:v>
                </c:pt>
                <c:pt idx="1177">
                  <c:v>-3.3547E-2</c:v>
                </c:pt>
                <c:pt idx="1178">
                  <c:v>-3.35103E-2</c:v>
                </c:pt>
                <c:pt idx="1179">
                  <c:v>-3.3473599999999999E-2</c:v>
                </c:pt>
                <c:pt idx="1180">
                  <c:v>-3.3436899999999999E-2</c:v>
                </c:pt>
                <c:pt idx="1181">
                  <c:v>-3.3400199999999998E-2</c:v>
                </c:pt>
                <c:pt idx="1182">
                  <c:v>-3.3363499999999997E-2</c:v>
                </c:pt>
                <c:pt idx="1183">
                  <c:v>-3.3326799999999997E-2</c:v>
                </c:pt>
                <c:pt idx="1184">
                  <c:v>-3.3290100000000003E-2</c:v>
                </c:pt>
                <c:pt idx="1185">
                  <c:v>-3.3253400000000002E-2</c:v>
                </c:pt>
                <c:pt idx="1186">
                  <c:v>-3.3216700000000002E-2</c:v>
                </c:pt>
                <c:pt idx="1187">
                  <c:v>-3.3180000000000001E-2</c:v>
                </c:pt>
                <c:pt idx="1188">
                  <c:v>-3.3143300000000001E-2</c:v>
                </c:pt>
                <c:pt idx="1189">
                  <c:v>-3.3106700000000003E-2</c:v>
                </c:pt>
                <c:pt idx="1190">
                  <c:v>-3.3070000000000002E-2</c:v>
                </c:pt>
                <c:pt idx="1191">
                  <c:v>-3.3033300000000002E-2</c:v>
                </c:pt>
                <c:pt idx="1192">
                  <c:v>-3.2996600000000001E-2</c:v>
                </c:pt>
                <c:pt idx="1193">
                  <c:v>-3.29599E-2</c:v>
                </c:pt>
                <c:pt idx="1194">
                  <c:v>-3.29232E-2</c:v>
                </c:pt>
                <c:pt idx="1195">
                  <c:v>-3.2886499999999999E-2</c:v>
                </c:pt>
                <c:pt idx="1196">
                  <c:v>-3.2849799999999998E-2</c:v>
                </c:pt>
                <c:pt idx="1197">
                  <c:v>-3.2813099999999998E-2</c:v>
                </c:pt>
                <c:pt idx="1198">
                  <c:v>-3.2776399999999997E-2</c:v>
                </c:pt>
                <c:pt idx="1199">
                  <c:v>-3.2739699999999997E-2</c:v>
                </c:pt>
                <c:pt idx="1200">
                  <c:v>-3.2703000000000003E-2</c:v>
                </c:pt>
                <c:pt idx="1201">
                  <c:v>-3.2666300000000002E-2</c:v>
                </c:pt>
                <c:pt idx="1202">
                  <c:v>-3.2629600000000002E-2</c:v>
                </c:pt>
                <c:pt idx="1203">
                  <c:v>-3.2592900000000001E-2</c:v>
                </c:pt>
                <c:pt idx="1204">
                  <c:v>-3.25562E-2</c:v>
                </c:pt>
                <c:pt idx="1205">
                  <c:v>-3.25195E-2</c:v>
                </c:pt>
                <c:pt idx="1206">
                  <c:v>-3.2482799999999999E-2</c:v>
                </c:pt>
                <c:pt idx="1207">
                  <c:v>-3.2446099999999999E-2</c:v>
                </c:pt>
                <c:pt idx="1208">
                  <c:v>-3.2409399999999998E-2</c:v>
                </c:pt>
                <c:pt idx="1209">
                  <c:v>-3.23728E-2</c:v>
                </c:pt>
                <c:pt idx="1210">
                  <c:v>-3.23361E-2</c:v>
                </c:pt>
                <c:pt idx="1211">
                  <c:v>-3.2299399999999999E-2</c:v>
                </c:pt>
                <c:pt idx="1212">
                  <c:v>-3.2262699999999998E-2</c:v>
                </c:pt>
                <c:pt idx="1213">
                  <c:v>-3.2225999999999998E-2</c:v>
                </c:pt>
                <c:pt idx="1214">
                  <c:v>-3.2189299999999997E-2</c:v>
                </c:pt>
                <c:pt idx="1215">
                  <c:v>-3.2152600000000003E-2</c:v>
                </c:pt>
                <c:pt idx="1216">
                  <c:v>-3.2115900000000003E-2</c:v>
                </c:pt>
                <c:pt idx="1217">
                  <c:v>-3.2079200000000002E-2</c:v>
                </c:pt>
                <c:pt idx="1218">
                  <c:v>-3.2042500000000002E-2</c:v>
                </c:pt>
                <c:pt idx="1219">
                  <c:v>-3.2005800000000001E-2</c:v>
                </c:pt>
                <c:pt idx="1220">
                  <c:v>-3.19691E-2</c:v>
                </c:pt>
                <c:pt idx="1221">
                  <c:v>-3.19324E-2</c:v>
                </c:pt>
                <c:pt idx="1222">
                  <c:v>-3.1895699999999999E-2</c:v>
                </c:pt>
                <c:pt idx="1223">
                  <c:v>-3.1858999999999998E-2</c:v>
                </c:pt>
                <c:pt idx="1224">
                  <c:v>-3.1822299999999998E-2</c:v>
                </c:pt>
                <c:pt idx="1225">
                  <c:v>-3.1785599999999997E-2</c:v>
                </c:pt>
                <c:pt idx="1226">
                  <c:v>-3.1748899999999997E-2</c:v>
                </c:pt>
                <c:pt idx="1227">
                  <c:v>-3.1712200000000003E-2</c:v>
                </c:pt>
                <c:pt idx="1228">
                  <c:v>-3.1675500000000002E-2</c:v>
                </c:pt>
                <c:pt idx="1229">
                  <c:v>-3.1638800000000002E-2</c:v>
                </c:pt>
                <c:pt idx="1230">
                  <c:v>-3.1602199999999997E-2</c:v>
                </c:pt>
                <c:pt idx="1231">
                  <c:v>-3.1565500000000003E-2</c:v>
                </c:pt>
                <c:pt idx="1232">
                  <c:v>-3.1528800000000003E-2</c:v>
                </c:pt>
                <c:pt idx="1233">
                  <c:v>-3.1492100000000002E-2</c:v>
                </c:pt>
                <c:pt idx="1234">
                  <c:v>-3.1455400000000001E-2</c:v>
                </c:pt>
                <c:pt idx="1235">
                  <c:v>-3.1418700000000001E-2</c:v>
                </c:pt>
                <c:pt idx="1236">
                  <c:v>-3.1382E-2</c:v>
                </c:pt>
                <c:pt idx="1237">
                  <c:v>-3.13453E-2</c:v>
                </c:pt>
                <c:pt idx="1238">
                  <c:v>-3.1308599999999999E-2</c:v>
                </c:pt>
                <c:pt idx="1239">
                  <c:v>-3.1271899999999998E-2</c:v>
                </c:pt>
                <c:pt idx="1240">
                  <c:v>-3.1235200000000001E-2</c:v>
                </c:pt>
                <c:pt idx="1241">
                  <c:v>-3.1198500000000001E-2</c:v>
                </c:pt>
                <c:pt idx="1242">
                  <c:v>-3.11618E-2</c:v>
                </c:pt>
                <c:pt idx="1243">
                  <c:v>-3.1125099999999999E-2</c:v>
                </c:pt>
                <c:pt idx="1244">
                  <c:v>-3.1088399999999999E-2</c:v>
                </c:pt>
                <c:pt idx="1245">
                  <c:v>-3.1051700000000002E-2</c:v>
                </c:pt>
                <c:pt idx="1246">
                  <c:v>-3.1015000000000001E-2</c:v>
                </c:pt>
                <c:pt idx="1247">
                  <c:v>-3.09783E-2</c:v>
                </c:pt>
                <c:pt idx="1248">
                  <c:v>-3.09416E-2</c:v>
                </c:pt>
                <c:pt idx="1249">
                  <c:v>-3.0904899999999999E-2</c:v>
                </c:pt>
                <c:pt idx="1250">
                  <c:v>-3.0868199999999998E-2</c:v>
                </c:pt>
                <c:pt idx="1251">
                  <c:v>-3.0831600000000001E-2</c:v>
                </c:pt>
                <c:pt idx="1252">
                  <c:v>-3.07949E-2</c:v>
                </c:pt>
                <c:pt idx="1253">
                  <c:v>-3.0758199999999999E-2</c:v>
                </c:pt>
                <c:pt idx="1254">
                  <c:v>-3.0721499999999999E-2</c:v>
                </c:pt>
                <c:pt idx="1255">
                  <c:v>-3.0684800000000002E-2</c:v>
                </c:pt>
                <c:pt idx="1256">
                  <c:v>-3.0648100000000001E-2</c:v>
                </c:pt>
                <c:pt idx="1257">
                  <c:v>-3.06114E-2</c:v>
                </c:pt>
                <c:pt idx="1258">
                  <c:v>-3.05747E-2</c:v>
                </c:pt>
                <c:pt idx="1259">
                  <c:v>-3.0537999999999999E-2</c:v>
                </c:pt>
                <c:pt idx="1260">
                  <c:v>-3.0501299999999999E-2</c:v>
                </c:pt>
                <c:pt idx="1261">
                  <c:v>-3.0464600000000001E-2</c:v>
                </c:pt>
                <c:pt idx="1262">
                  <c:v>-3.0427900000000001E-2</c:v>
                </c:pt>
                <c:pt idx="1263">
                  <c:v>-3.03912E-2</c:v>
                </c:pt>
                <c:pt idx="1264">
                  <c:v>-3.03545E-2</c:v>
                </c:pt>
                <c:pt idx="1265">
                  <c:v>-3.0317799999999999E-2</c:v>
                </c:pt>
                <c:pt idx="1266">
                  <c:v>-3.0281099999999998E-2</c:v>
                </c:pt>
                <c:pt idx="1267">
                  <c:v>-3.0244400000000001E-2</c:v>
                </c:pt>
                <c:pt idx="1268">
                  <c:v>-3.0207700000000001E-2</c:v>
                </c:pt>
                <c:pt idx="1269">
                  <c:v>-3.0171E-2</c:v>
                </c:pt>
                <c:pt idx="1270">
                  <c:v>-3.0134299999999999E-2</c:v>
                </c:pt>
                <c:pt idx="1271">
                  <c:v>-3.0097700000000002E-2</c:v>
                </c:pt>
                <c:pt idx="1272">
                  <c:v>-3.0061000000000001E-2</c:v>
                </c:pt>
                <c:pt idx="1273">
                  <c:v>-3.00243E-2</c:v>
                </c:pt>
                <c:pt idx="1274">
                  <c:v>-2.99876E-2</c:v>
                </c:pt>
                <c:pt idx="1275">
                  <c:v>-2.9950899999999999E-2</c:v>
                </c:pt>
                <c:pt idx="1276">
                  <c:v>-2.9914199999999998E-2</c:v>
                </c:pt>
                <c:pt idx="1277">
                  <c:v>-2.9877500000000001E-2</c:v>
                </c:pt>
                <c:pt idx="1278">
                  <c:v>-2.9840800000000001E-2</c:v>
                </c:pt>
                <c:pt idx="1279">
                  <c:v>-2.98041E-2</c:v>
                </c:pt>
                <c:pt idx="1280">
                  <c:v>-2.9767399999999999E-2</c:v>
                </c:pt>
                <c:pt idx="1281">
                  <c:v>-2.9730699999999999E-2</c:v>
                </c:pt>
                <c:pt idx="1282">
                  <c:v>-2.9694000000000002E-2</c:v>
                </c:pt>
                <c:pt idx="1283">
                  <c:v>-2.9657300000000001E-2</c:v>
                </c:pt>
                <c:pt idx="1284">
                  <c:v>-2.96206E-2</c:v>
                </c:pt>
                <c:pt idx="1285">
                  <c:v>-2.95839E-2</c:v>
                </c:pt>
                <c:pt idx="1286">
                  <c:v>-2.9547199999999999E-2</c:v>
                </c:pt>
                <c:pt idx="1287">
                  <c:v>-2.9510499999999999E-2</c:v>
                </c:pt>
                <c:pt idx="1288">
                  <c:v>-2.9473800000000001E-2</c:v>
                </c:pt>
                <c:pt idx="1289">
                  <c:v>-2.9437100000000001E-2</c:v>
                </c:pt>
                <c:pt idx="1290">
                  <c:v>-2.94004E-2</c:v>
                </c:pt>
                <c:pt idx="1291">
                  <c:v>-2.93637E-2</c:v>
                </c:pt>
                <c:pt idx="1292">
                  <c:v>-2.9327099999999998E-2</c:v>
                </c:pt>
                <c:pt idx="1293">
                  <c:v>-2.9290400000000001E-2</c:v>
                </c:pt>
                <c:pt idx="1294">
                  <c:v>-2.9253700000000001E-2</c:v>
                </c:pt>
                <c:pt idx="1295">
                  <c:v>-2.9217E-2</c:v>
                </c:pt>
                <c:pt idx="1296">
                  <c:v>-2.9180299999999999E-2</c:v>
                </c:pt>
                <c:pt idx="1297">
                  <c:v>-2.9143599999999999E-2</c:v>
                </c:pt>
                <c:pt idx="1298">
                  <c:v>-2.9106900000000002E-2</c:v>
                </c:pt>
                <c:pt idx="1299">
                  <c:v>-2.9070200000000001E-2</c:v>
                </c:pt>
                <c:pt idx="1300">
                  <c:v>-2.90335E-2</c:v>
                </c:pt>
                <c:pt idx="1301">
                  <c:v>-2.89968E-2</c:v>
                </c:pt>
                <c:pt idx="1302">
                  <c:v>-2.8960099999999999E-2</c:v>
                </c:pt>
                <c:pt idx="1303">
                  <c:v>-2.8923399999999998E-2</c:v>
                </c:pt>
                <c:pt idx="1304">
                  <c:v>-2.8886700000000001E-2</c:v>
                </c:pt>
                <c:pt idx="1305">
                  <c:v>-2.8850000000000001E-2</c:v>
                </c:pt>
                <c:pt idx="1306">
                  <c:v>-2.88133E-2</c:v>
                </c:pt>
                <c:pt idx="1307">
                  <c:v>-2.8776599999999999E-2</c:v>
                </c:pt>
                <c:pt idx="1308">
                  <c:v>-2.8739899999999999E-2</c:v>
                </c:pt>
                <c:pt idx="1309">
                  <c:v>-2.8703200000000002E-2</c:v>
                </c:pt>
                <c:pt idx="1310">
                  <c:v>-2.8666500000000001E-2</c:v>
                </c:pt>
                <c:pt idx="1311">
                  <c:v>-2.86298E-2</c:v>
                </c:pt>
                <c:pt idx="1312">
                  <c:v>-2.85931E-2</c:v>
                </c:pt>
                <c:pt idx="1313">
                  <c:v>-2.8556499999999999E-2</c:v>
                </c:pt>
                <c:pt idx="1314">
                  <c:v>-2.8519800000000001E-2</c:v>
                </c:pt>
                <c:pt idx="1315">
                  <c:v>-2.8483100000000001E-2</c:v>
                </c:pt>
                <c:pt idx="1316">
                  <c:v>-2.84464E-2</c:v>
                </c:pt>
                <c:pt idx="1317">
                  <c:v>-2.84097E-2</c:v>
                </c:pt>
                <c:pt idx="1318">
                  <c:v>-2.8372999999999999E-2</c:v>
                </c:pt>
                <c:pt idx="1319">
                  <c:v>-2.8336299999999998E-2</c:v>
                </c:pt>
                <c:pt idx="1320">
                  <c:v>-2.8299600000000001E-2</c:v>
                </c:pt>
                <c:pt idx="1321">
                  <c:v>-2.8262900000000001E-2</c:v>
                </c:pt>
                <c:pt idx="1322">
                  <c:v>-2.82262E-2</c:v>
                </c:pt>
                <c:pt idx="1323">
                  <c:v>-2.8189499999999999E-2</c:v>
                </c:pt>
                <c:pt idx="1324">
                  <c:v>-2.8152799999999999E-2</c:v>
                </c:pt>
                <c:pt idx="1325">
                  <c:v>-2.8116100000000002E-2</c:v>
                </c:pt>
                <c:pt idx="1326">
                  <c:v>-2.8079400000000001E-2</c:v>
                </c:pt>
                <c:pt idx="1327">
                  <c:v>-2.80427E-2</c:v>
                </c:pt>
                <c:pt idx="1328">
                  <c:v>-2.8006E-2</c:v>
                </c:pt>
                <c:pt idx="1329">
                  <c:v>-2.7969299999999999E-2</c:v>
                </c:pt>
                <c:pt idx="1330">
                  <c:v>-2.7932599999999998E-2</c:v>
                </c:pt>
                <c:pt idx="1331">
                  <c:v>-2.7895900000000001E-2</c:v>
                </c:pt>
                <c:pt idx="1332">
                  <c:v>-2.7859200000000001E-2</c:v>
                </c:pt>
                <c:pt idx="1333">
                  <c:v>-2.7822599999999999E-2</c:v>
                </c:pt>
                <c:pt idx="1334">
                  <c:v>-2.7785899999999999E-2</c:v>
                </c:pt>
                <c:pt idx="1335">
                  <c:v>-2.7749200000000002E-2</c:v>
                </c:pt>
                <c:pt idx="1336">
                  <c:v>-2.7712500000000001E-2</c:v>
                </c:pt>
                <c:pt idx="1337">
                  <c:v>-2.76758E-2</c:v>
                </c:pt>
                <c:pt idx="1338">
                  <c:v>-2.76391E-2</c:v>
                </c:pt>
                <c:pt idx="1339">
                  <c:v>-2.7602399999999999E-2</c:v>
                </c:pt>
                <c:pt idx="1340">
                  <c:v>-2.7565699999999999E-2</c:v>
                </c:pt>
                <c:pt idx="1341">
                  <c:v>-2.7529000000000001E-2</c:v>
                </c:pt>
                <c:pt idx="1342">
                  <c:v>-2.7492300000000001E-2</c:v>
                </c:pt>
                <c:pt idx="1343">
                  <c:v>-2.74556E-2</c:v>
                </c:pt>
                <c:pt idx="1344">
                  <c:v>-2.74189E-2</c:v>
                </c:pt>
                <c:pt idx="1345">
                  <c:v>-2.7382199999999999E-2</c:v>
                </c:pt>
                <c:pt idx="1346">
                  <c:v>-2.7345499999999998E-2</c:v>
                </c:pt>
                <c:pt idx="1347">
                  <c:v>-2.7308800000000001E-2</c:v>
                </c:pt>
                <c:pt idx="1348">
                  <c:v>-2.7272100000000001E-2</c:v>
                </c:pt>
                <c:pt idx="1349">
                  <c:v>-2.72354E-2</c:v>
                </c:pt>
                <c:pt idx="1350">
                  <c:v>-2.7198699999999999E-2</c:v>
                </c:pt>
                <c:pt idx="1351">
                  <c:v>-2.7161999999999999E-2</c:v>
                </c:pt>
                <c:pt idx="1352">
                  <c:v>-2.7125300000000001E-2</c:v>
                </c:pt>
                <c:pt idx="1353">
                  <c:v>-2.7088600000000001E-2</c:v>
                </c:pt>
                <c:pt idx="1354">
                  <c:v>-2.7052E-2</c:v>
                </c:pt>
                <c:pt idx="1355">
                  <c:v>-2.7015299999999999E-2</c:v>
                </c:pt>
                <c:pt idx="1356">
                  <c:v>-2.6978599999999998E-2</c:v>
                </c:pt>
                <c:pt idx="1357">
                  <c:v>-2.6941900000000001E-2</c:v>
                </c:pt>
                <c:pt idx="1358">
                  <c:v>-2.6905200000000001E-2</c:v>
                </c:pt>
                <c:pt idx="1359">
                  <c:v>-2.68685E-2</c:v>
                </c:pt>
                <c:pt idx="1360">
                  <c:v>-2.6831799999999999E-2</c:v>
                </c:pt>
                <c:pt idx="1361">
                  <c:v>-2.6795099999999999E-2</c:v>
                </c:pt>
                <c:pt idx="1362">
                  <c:v>-2.6758400000000002E-2</c:v>
                </c:pt>
                <c:pt idx="1363">
                  <c:v>-2.6721700000000001E-2</c:v>
                </c:pt>
                <c:pt idx="1364">
                  <c:v>-2.6685E-2</c:v>
                </c:pt>
                <c:pt idx="1365">
                  <c:v>-2.66483E-2</c:v>
                </c:pt>
                <c:pt idx="1366">
                  <c:v>-2.6611599999999999E-2</c:v>
                </c:pt>
                <c:pt idx="1367">
                  <c:v>-2.6574899999999999E-2</c:v>
                </c:pt>
                <c:pt idx="1368">
                  <c:v>-2.6538200000000001E-2</c:v>
                </c:pt>
                <c:pt idx="1369">
                  <c:v>-2.6501500000000001E-2</c:v>
                </c:pt>
                <c:pt idx="1370">
                  <c:v>-2.64648E-2</c:v>
                </c:pt>
                <c:pt idx="1371">
                  <c:v>-2.64281E-2</c:v>
                </c:pt>
                <c:pt idx="1372">
                  <c:v>-2.6391399999999999E-2</c:v>
                </c:pt>
                <c:pt idx="1373">
                  <c:v>-2.6354699999999998E-2</c:v>
                </c:pt>
                <c:pt idx="1374">
                  <c:v>-2.6318000000000001E-2</c:v>
                </c:pt>
                <c:pt idx="1375">
                  <c:v>-2.62814E-2</c:v>
                </c:pt>
                <c:pt idx="1376">
                  <c:v>-2.6244699999999999E-2</c:v>
                </c:pt>
                <c:pt idx="1377">
                  <c:v>-2.6207999999999999E-2</c:v>
                </c:pt>
                <c:pt idx="1378">
                  <c:v>-2.6171300000000002E-2</c:v>
                </c:pt>
                <c:pt idx="1379">
                  <c:v>-2.6134600000000001E-2</c:v>
                </c:pt>
                <c:pt idx="1380">
                  <c:v>-2.60979E-2</c:v>
                </c:pt>
                <c:pt idx="1381">
                  <c:v>-2.60612E-2</c:v>
                </c:pt>
                <c:pt idx="1382">
                  <c:v>-2.6024499999999999E-2</c:v>
                </c:pt>
                <c:pt idx="1383">
                  <c:v>-2.5987799999999998E-2</c:v>
                </c:pt>
                <c:pt idx="1384">
                  <c:v>-2.5951100000000001E-2</c:v>
                </c:pt>
                <c:pt idx="1385">
                  <c:v>-2.5914400000000001E-2</c:v>
                </c:pt>
                <c:pt idx="1386">
                  <c:v>-2.58777E-2</c:v>
                </c:pt>
                <c:pt idx="1387">
                  <c:v>-2.5840999999999999E-2</c:v>
                </c:pt>
                <c:pt idx="1388">
                  <c:v>-2.5804299999999999E-2</c:v>
                </c:pt>
                <c:pt idx="1389">
                  <c:v>-2.5767600000000002E-2</c:v>
                </c:pt>
                <c:pt idx="1390">
                  <c:v>-2.5730900000000001E-2</c:v>
                </c:pt>
                <c:pt idx="1391">
                  <c:v>-2.56942E-2</c:v>
                </c:pt>
                <c:pt idx="1392">
                  <c:v>-2.56575E-2</c:v>
                </c:pt>
                <c:pt idx="1393">
                  <c:v>-2.5620799999999999E-2</c:v>
                </c:pt>
                <c:pt idx="1394">
                  <c:v>-2.5584099999999999E-2</c:v>
                </c:pt>
                <c:pt idx="1395">
                  <c:v>-2.5547500000000001E-2</c:v>
                </c:pt>
                <c:pt idx="1396">
                  <c:v>-2.55108E-2</c:v>
                </c:pt>
                <c:pt idx="1397">
                  <c:v>-2.54741E-2</c:v>
                </c:pt>
                <c:pt idx="1398">
                  <c:v>-2.5437399999999999E-2</c:v>
                </c:pt>
                <c:pt idx="1399">
                  <c:v>-2.5400699999999998E-2</c:v>
                </c:pt>
                <c:pt idx="1400">
                  <c:v>-2.5364000000000001E-2</c:v>
                </c:pt>
                <c:pt idx="1401">
                  <c:v>-2.5327300000000001E-2</c:v>
                </c:pt>
                <c:pt idx="1402">
                  <c:v>-2.52906E-2</c:v>
                </c:pt>
                <c:pt idx="1403">
                  <c:v>-2.5253899999999999E-2</c:v>
                </c:pt>
                <c:pt idx="1404">
                  <c:v>-2.5217199999999999E-2</c:v>
                </c:pt>
                <c:pt idx="1405">
                  <c:v>-2.5180500000000001E-2</c:v>
                </c:pt>
                <c:pt idx="1406">
                  <c:v>-2.5143800000000001E-2</c:v>
                </c:pt>
                <c:pt idx="1407">
                  <c:v>-2.51071E-2</c:v>
                </c:pt>
                <c:pt idx="1408">
                  <c:v>-2.50704E-2</c:v>
                </c:pt>
                <c:pt idx="1409">
                  <c:v>-2.5033699999999999E-2</c:v>
                </c:pt>
                <c:pt idx="1410">
                  <c:v>-2.4996999999999998E-2</c:v>
                </c:pt>
                <c:pt idx="1411">
                  <c:v>-2.4960300000000001E-2</c:v>
                </c:pt>
                <c:pt idx="1412">
                  <c:v>-2.4923600000000001E-2</c:v>
                </c:pt>
                <c:pt idx="1413">
                  <c:v>-2.48869E-2</c:v>
                </c:pt>
                <c:pt idx="1414">
                  <c:v>-2.4850199999999999E-2</c:v>
                </c:pt>
                <c:pt idx="1415">
                  <c:v>-2.4813499999999999E-2</c:v>
                </c:pt>
                <c:pt idx="1416">
                  <c:v>-2.4776900000000001E-2</c:v>
                </c:pt>
                <c:pt idx="1417">
                  <c:v>-2.47402E-2</c:v>
                </c:pt>
                <c:pt idx="1418">
                  <c:v>-2.47035E-2</c:v>
                </c:pt>
                <c:pt idx="1419">
                  <c:v>-2.4666799999999999E-2</c:v>
                </c:pt>
                <c:pt idx="1420">
                  <c:v>-2.4630099999999999E-2</c:v>
                </c:pt>
                <c:pt idx="1421">
                  <c:v>-2.4593400000000001E-2</c:v>
                </c:pt>
                <c:pt idx="1422">
                  <c:v>-2.4556700000000001E-2</c:v>
                </c:pt>
                <c:pt idx="1423">
                  <c:v>-2.452E-2</c:v>
                </c:pt>
                <c:pt idx="1424">
                  <c:v>-2.44833E-2</c:v>
                </c:pt>
                <c:pt idx="1425">
                  <c:v>-2.4446599999999999E-2</c:v>
                </c:pt>
                <c:pt idx="1426">
                  <c:v>-2.4409899999999998E-2</c:v>
                </c:pt>
                <c:pt idx="1427">
                  <c:v>-2.4373200000000001E-2</c:v>
                </c:pt>
                <c:pt idx="1428">
                  <c:v>-2.43365E-2</c:v>
                </c:pt>
                <c:pt idx="1429">
                  <c:v>-2.42998E-2</c:v>
                </c:pt>
                <c:pt idx="1430">
                  <c:v>-2.4263099999999999E-2</c:v>
                </c:pt>
                <c:pt idx="1431">
                  <c:v>-2.4226399999999999E-2</c:v>
                </c:pt>
                <c:pt idx="1432">
                  <c:v>-2.4189700000000001E-2</c:v>
                </c:pt>
                <c:pt idx="1433">
                  <c:v>-2.4153000000000001E-2</c:v>
                </c:pt>
                <c:pt idx="1434">
                  <c:v>-2.41163E-2</c:v>
                </c:pt>
                <c:pt idx="1435">
                  <c:v>-2.40796E-2</c:v>
                </c:pt>
                <c:pt idx="1436">
                  <c:v>-2.4042899999999999E-2</c:v>
                </c:pt>
                <c:pt idx="1437">
                  <c:v>-2.4006300000000001E-2</c:v>
                </c:pt>
                <c:pt idx="1438">
                  <c:v>-2.3969600000000001E-2</c:v>
                </c:pt>
                <c:pt idx="1439">
                  <c:v>-2.39329E-2</c:v>
                </c:pt>
                <c:pt idx="1440">
                  <c:v>-2.3896199999999999E-2</c:v>
                </c:pt>
                <c:pt idx="1441">
                  <c:v>-2.3859499999999999E-2</c:v>
                </c:pt>
                <c:pt idx="1442">
                  <c:v>-2.3822800000000002E-2</c:v>
                </c:pt>
                <c:pt idx="1443">
                  <c:v>-2.3786100000000001E-2</c:v>
                </c:pt>
                <c:pt idx="1444">
                  <c:v>-2.37494E-2</c:v>
                </c:pt>
                <c:pt idx="1445">
                  <c:v>-2.37127E-2</c:v>
                </c:pt>
                <c:pt idx="1446">
                  <c:v>-2.3675999999999999E-2</c:v>
                </c:pt>
                <c:pt idx="1447">
                  <c:v>-2.3639299999999999E-2</c:v>
                </c:pt>
                <c:pt idx="1448">
                  <c:v>-2.3602600000000001E-2</c:v>
                </c:pt>
                <c:pt idx="1449">
                  <c:v>-2.3565900000000001E-2</c:v>
                </c:pt>
                <c:pt idx="1450">
                  <c:v>-2.35292E-2</c:v>
                </c:pt>
                <c:pt idx="1451">
                  <c:v>-2.3492499999999999E-2</c:v>
                </c:pt>
                <c:pt idx="1452">
                  <c:v>-2.3455799999999999E-2</c:v>
                </c:pt>
                <c:pt idx="1453">
                  <c:v>-2.3419100000000002E-2</c:v>
                </c:pt>
                <c:pt idx="1454">
                  <c:v>-2.3382400000000001E-2</c:v>
                </c:pt>
                <c:pt idx="1455">
                  <c:v>-2.33457E-2</c:v>
                </c:pt>
                <c:pt idx="1456">
                  <c:v>-2.3309E-2</c:v>
                </c:pt>
                <c:pt idx="1457">
                  <c:v>-2.3272399999999999E-2</c:v>
                </c:pt>
                <c:pt idx="1458">
                  <c:v>-2.3235700000000001E-2</c:v>
                </c:pt>
                <c:pt idx="1459">
                  <c:v>-2.3199000000000001E-2</c:v>
                </c:pt>
                <c:pt idx="1460">
                  <c:v>-2.31623E-2</c:v>
                </c:pt>
                <c:pt idx="1461">
                  <c:v>-2.31256E-2</c:v>
                </c:pt>
                <c:pt idx="1462">
                  <c:v>-2.3088899999999999E-2</c:v>
                </c:pt>
                <c:pt idx="1463">
                  <c:v>-2.3052199999999998E-2</c:v>
                </c:pt>
                <c:pt idx="1464">
                  <c:v>-2.3015500000000001E-2</c:v>
                </c:pt>
                <c:pt idx="1465">
                  <c:v>-2.2978800000000001E-2</c:v>
                </c:pt>
                <c:pt idx="1466">
                  <c:v>-2.29421E-2</c:v>
                </c:pt>
                <c:pt idx="1467">
                  <c:v>-2.2905399999999999E-2</c:v>
                </c:pt>
                <c:pt idx="1468">
                  <c:v>-2.2868699999999999E-2</c:v>
                </c:pt>
                <c:pt idx="1469">
                  <c:v>-2.2832000000000002E-2</c:v>
                </c:pt>
                <c:pt idx="1470">
                  <c:v>-2.2795300000000001E-2</c:v>
                </c:pt>
                <c:pt idx="1471">
                  <c:v>-2.27586E-2</c:v>
                </c:pt>
                <c:pt idx="1472">
                  <c:v>-2.27219E-2</c:v>
                </c:pt>
                <c:pt idx="1473">
                  <c:v>-2.2685199999999999E-2</c:v>
                </c:pt>
                <c:pt idx="1474">
                  <c:v>-2.2648499999999998E-2</c:v>
                </c:pt>
                <c:pt idx="1475">
                  <c:v>-2.2611800000000001E-2</c:v>
                </c:pt>
                <c:pt idx="1476">
                  <c:v>-2.2575100000000001E-2</c:v>
                </c:pt>
                <c:pt idx="1477">
                  <c:v>-2.25384E-2</c:v>
                </c:pt>
                <c:pt idx="1478">
                  <c:v>-2.2501799999999999E-2</c:v>
                </c:pt>
                <c:pt idx="1479">
                  <c:v>-2.2465100000000002E-2</c:v>
                </c:pt>
                <c:pt idx="1480">
                  <c:v>-2.2428400000000001E-2</c:v>
                </c:pt>
                <c:pt idx="1481">
                  <c:v>-2.23917E-2</c:v>
                </c:pt>
                <c:pt idx="1482">
                  <c:v>-2.2355E-2</c:v>
                </c:pt>
                <c:pt idx="1483">
                  <c:v>-2.2318299999999999E-2</c:v>
                </c:pt>
                <c:pt idx="1484">
                  <c:v>-2.2281599999999999E-2</c:v>
                </c:pt>
                <c:pt idx="1485">
                  <c:v>-2.2244900000000001E-2</c:v>
                </c:pt>
                <c:pt idx="1486">
                  <c:v>-2.2208200000000001E-2</c:v>
                </c:pt>
                <c:pt idx="1487">
                  <c:v>-2.21715E-2</c:v>
                </c:pt>
                <c:pt idx="1488">
                  <c:v>-2.21348E-2</c:v>
                </c:pt>
                <c:pt idx="1489">
                  <c:v>-2.2098099999999999E-2</c:v>
                </c:pt>
                <c:pt idx="1490">
                  <c:v>-2.2061399999999998E-2</c:v>
                </c:pt>
                <c:pt idx="1491">
                  <c:v>-2.2024700000000001E-2</c:v>
                </c:pt>
                <c:pt idx="1492">
                  <c:v>-2.1988000000000001E-2</c:v>
                </c:pt>
                <c:pt idx="1493">
                  <c:v>-2.19513E-2</c:v>
                </c:pt>
                <c:pt idx="1494">
                  <c:v>-2.1914599999999999E-2</c:v>
                </c:pt>
                <c:pt idx="1495">
                  <c:v>-2.1877899999999999E-2</c:v>
                </c:pt>
                <c:pt idx="1496">
                  <c:v>-2.1841200000000002E-2</c:v>
                </c:pt>
                <c:pt idx="1497">
                  <c:v>-2.1804500000000001E-2</c:v>
                </c:pt>
                <c:pt idx="1498">
                  <c:v>-2.17678E-2</c:v>
                </c:pt>
                <c:pt idx="1499">
                  <c:v>-2.1731199999999999E-2</c:v>
                </c:pt>
                <c:pt idx="1500">
                  <c:v>-2.1694499999999999E-2</c:v>
                </c:pt>
                <c:pt idx="1501">
                  <c:v>-2.1657800000000001E-2</c:v>
                </c:pt>
                <c:pt idx="1502">
                  <c:v>-2.1621100000000001E-2</c:v>
                </c:pt>
                <c:pt idx="1503">
                  <c:v>-2.15844E-2</c:v>
                </c:pt>
                <c:pt idx="1504">
                  <c:v>-2.1547699999999999E-2</c:v>
                </c:pt>
                <c:pt idx="1505">
                  <c:v>-2.1510999999999999E-2</c:v>
                </c:pt>
                <c:pt idx="1506">
                  <c:v>-2.1474300000000002E-2</c:v>
                </c:pt>
                <c:pt idx="1507">
                  <c:v>-2.1437600000000001E-2</c:v>
                </c:pt>
                <c:pt idx="1508">
                  <c:v>-2.14009E-2</c:v>
                </c:pt>
                <c:pt idx="1509">
                  <c:v>-2.13642E-2</c:v>
                </c:pt>
                <c:pt idx="1510">
                  <c:v>-2.1327499999999999E-2</c:v>
                </c:pt>
                <c:pt idx="1511">
                  <c:v>-2.1290799999999999E-2</c:v>
                </c:pt>
                <c:pt idx="1512">
                  <c:v>-2.1254100000000001E-2</c:v>
                </c:pt>
                <c:pt idx="1513">
                  <c:v>-2.1217400000000001E-2</c:v>
                </c:pt>
                <c:pt idx="1514">
                  <c:v>-2.11807E-2</c:v>
                </c:pt>
                <c:pt idx="1515">
                  <c:v>-2.1144E-2</c:v>
                </c:pt>
                <c:pt idx="1516">
                  <c:v>-2.1107299999999999E-2</c:v>
                </c:pt>
                <c:pt idx="1517">
                  <c:v>-2.1070599999999998E-2</c:v>
                </c:pt>
                <c:pt idx="1518">
                  <c:v>-2.1033900000000001E-2</c:v>
                </c:pt>
                <c:pt idx="1519">
                  <c:v>-2.09973E-2</c:v>
                </c:pt>
                <c:pt idx="1520">
                  <c:v>-2.0960599999999999E-2</c:v>
                </c:pt>
                <c:pt idx="1521">
                  <c:v>-2.0923899999999999E-2</c:v>
                </c:pt>
                <c:pt idx="1522">
                  <c:v>-2.0887200000000002E-2</c:v>
                </c:pt>
                <c:pt idx="1523">
                  <c:v>-2.0850500000000001E-2</c:v>
                </c:pt>
                <c:pt idx="1524">
                  <c:v>-2.08138E-2</c:v>
                </c:pt>
                <c:pt idx="1525">
                  <c:v>-2.07771E-2</c:v>
                </c:pt>
                <c:pt idx="1526">
                  <c:v>-2.0740399999999999E-2</c:v>
                </c:pt>
                <c:pt idx="1527">
                  <c:v>-2.0703699999999998E-2</c:v>
                </c:pt>
                <c:pt idx="1528">
                  <c:v>-2.0667000000000001E-2</c:v>
                </c:pt>
                <c:pt idx="1529">
                  <c:v>-2.0630300000000001E-2</c:v>
                </c:pt>
                <c:pt idx="1530">
                  <c:v>-2.05936E-2</c:v>
                </c:pt>
                <c:pt idx="1531">
                  <c:v>-2.0556899999999999E-2</c:v>
                </c:pt>
                <c:pt idx="1532">
                  <c:v>-2.0520199999999999E-2</c:v>
                </c:pt>
                <c:pt idx="1533">
                  <c:v>-2.0483500000000002E-2</c:v>
                </c:pt>
                <c:pt idx="1534">
                  <c:v>-2.0446800000000001E-2</c:v>
                </c:pt>
                <c:pt idx="1535">
                  <c:v>-2.04101E-2</c:v>
                </c:pt>
                <c:pt idx="1536">
                  <c:v>-2.03734E-2</c:v>
                </c:pt>
                <c:pt idx="1537">
                  <c:v>-2.0336699999999999E-2</c:v>
                </c:pt>
                <c:pt idx="1538">
                  <c:v>-2.0299999999999999E-2</c:v>
                </c:pt>
                <c:pt idx="1539">
                  <c:v>-2.0263300000000001E-2</c:v>
                </c:pt>
                <c:pt idx="1540">
                  <c:v>-2.02267E-2</c:v>
                </c:pt>
                <c:pt idx="1541">
                  <c:v>-2.019E-2</c:v>
                </c:pt>
                <c:pt idx="1542">
                  <c:v>-2.0153299999999999E-2</c:v>
                </c:pt>
                <c:pt idx="1543">
                  <c:v>-2.0116599999999998E-2</c:v>
                </c:pt>
                <c:pt idx="1544">
                  <c:v>-2.0079900000000001E-2</c:v>
                </c:pt>
                <c:pt idx="1545">
                  <c:v>-2.0043200000000001E-2</c:v>
                </c:pt>
                <c:pt idx="1546">
                  <c:v>-2.00065E-2</c:v>
                </c:pt>
                <c:pt idx="1547">
                  <c:v>-1.9969799999999999E-2</c:v>
                </c:pt>
                <c:pt idx="1548">
                  <c:v>-1.9933099999999999E-2</c:v>
                </c:pt>
                <c:pt idx="1549">
                  <c:v>-1.9896400000000002E-2</c:v>
                </c:pt>
                <c:pt idx="1550">
                  <c:v>-1.9859700000000001E-2</c:v>
                </c:pt>
                <c:pt idx="1551">
                  <c:v>-1.9823E-2</c:v>
                </c:pt>
                <c:pt idx="1552">
                  <c:v>-1.97863E-2</c:v>
                </c:pt>
                <c:pt idx="1553">
                  <c:v>-1.9749599999999999E-2</c:v>
                </c:pt>
                <c:pt idx="1554">
                  <c:v>-1.9712899999999998E-2</c:v>
                </c:pt>
                <c:pt idx="1555">
                  <c:v>-1.9676200000000001E-2</c:v>
                </c:pt>
                <c:pt idx="1556">
                  <c:v>-1.9639500000000001E-2</c:v>
                </c:pt>
                <c:pt idx="1557">
                  <c:v>-1.96028E-2</c:v>
                </c:pt>
                <c:pt idx="1558">
                  <c:v>-1.9566099999999999E-2</c:v>
                </c:pt>
                <c:pt idx="1559">
                  <c:v>-1.9529399999999999E-2</c:v>
                </c:pt>
                <c:pt idx="1560">
                  <c:v>-1.9492700000000002E-2</c:v>
                </c:pt>
                <c:pt idx="1561">
                  <c:v>-1.94561E-2</c:v>
                </c:pt>
                <c:pt idx="1562">
                  <c:v>-1.94194E-2</c:v>
                </c:pt>
                <c:pt idx="1563">
                  <c:v>-1.9382699999999999E-2</c:v>
                </c:pt>
                <c:pt idx="1564">
                  <c:v>-1.9345999999999999E-2</c:v>
                </c:pt>
                <c:pt idx="1565">
                  <c:v>-1.9309300000000001E-2</c:v>
                </c:pt>
                <c:pt idx="1566">
                  <c:v>-1.9272600000000001E-2</c:v>
                </c:pt>
                <c:pt idx="1567">
                  <c:v>-1.92359E-2</c:v>
                </c:pt>
                <c:pt idx="1568">
                  <c:v>-1.91992E-2</c:v>
                </c:pt>
                <c:pt idx="1569">
                  <c:v>-1.9162499999999999E-2</c:v>
                </c:pt>
                <c:pt idx="1570">
                  <c:v>-1.9125799999999998E-2</c:v>
                </c:pt>
                <c:pt idx="1571">
                  <c:v>-1.9089100000000001E-2</c:v>
                </c:pt>
                <c:pt idx="1572">
                  <c:v>-1.9052400000000001E-2</c:v>
                </c:pt>
                <c:pt idx="1573">
                  <c:v>-1.90157E-2</c:v>
                </c:pt>
                <c:pt idx="1574">
                  <c:v>-1.8978999999999999E-2</c:v>
                </c:pt>
                <c:pt idx="1575">
                  <c:v>-1.8942299999999999E-2</c:v>
                </c:pt>
                <c:pt idx="1576">
                  <c:v>-1.8905600000000002E-2</c:v>
                </c:pt>
                <c:pt idx="1577">
                  <c:v>-1.8868900000000001E-2</c:v>
                </c:pt>
                <c:pt idx="1578">
                  <c:v>-1.88322E-2</c:v>
                </c:pt>
                <c:pt idx="1579">
                  <c:v>-1.87955E-2</c:v>
                </c:pt>
                <c:pt idx="1580">
                  <c:v>-1.8758799999999999E-2</c:v>
                </c:pt>
                <c:pt idx="1581">
                  <c:v>-1.8722200000000001E-2</c:v>
                </c:pt>
                <c:pt idx="1582">
                  <c:v>-1.8685500000000001E-2</c:v>
                </c:pt>
                <c:pt idx="1583">
                  <c:v>-1.86488E-2</c:v>
                </c:pt>
                <c:pt idx="1584">
                  <c:v>-1.8612099999999999E-2</c:v>
                </c:pt>
                <c:pt idx="1585">
                  <c:v>-1.8575399999999999E-2</c:v>
                </c:pt>
                <c:pt idx="1586">
                  <c:v>-1.8538700000000002E-2</c:v>
                </c:pt>
                <c:pt idx="1587">
                  <c:v>-1.8502000000000001E-2</c:v>
                </c:pt>
                <c:pt idx="1588">
                  <c:v>-1.84653E-2</c:v>
                </c:pt>
                <c:pt idx="1589">
                  <c:v>-1.84286E-2</c:v>
                </c:pt>
                <c:pt idx="1590">
                  <c:v>-1.8391899999999999E-2</c:v>
                </c:pt>
                <c:pt idx="1591">
                  <c:v>-1.8355199999999999E-2</c:v>
                </c:pt>
                <c:pt idx="1592">
                  <c:v>-1.8318500000000001E-2</c:v>
                </c:pt>
                <c:pt idx="1593">
                  <c:v>-1.8281800000000001E-2</c:v>
                </c:pt>
                <c:pt idx="1594">
                  <c:v>-1.82451E-2</c:v>
                </c:pt>
                <c:pt idx="1595">
                  <c:v>-1.82084E-2</c:v>
                </c:pt>
                <c:pt idx="1596">
                  <c:v>-1.8171699999999999E-2</c:v>
                </c:pt>
                <c:pt idx="1597">
                  <c:v>-1.8134999999999998E-2</c:v>
                </c:pt>
                <c:pt idx="1598">
                  <c:v>-1.8098300000000001E-2</c:v>
                </c:pt>
                <c:pt idx="1599">
                  <c:v>-1.8061600000000001E-2</c:v>
                </c:pt>
                <c:pt idx="1600">
                  <c:v>-1.80249E-2</c:v>
                </c:pt>
                <c:pt idx="1601">
                  <c:v>-1.7988199999999999E-2</c:v>
                </c:pt>
                <c:pt idx="1602">
                  <c:v>-1.7951600000000002E-2</c:v>
                </c:pt>
                <c:pt idx="1603">
                  <c:v>-1.7914900000000001E-2</c:v>
                </c:pt>
                <c:pt idx="1604">
                  <c:v>-1.78782E-2</c:v>
                </c:pt>
                <c:pt idx="1605">
                  <c:v>-1.78415E-2</c:v>
                </c:pt>
                <c:pt idx="1606">
                  <c:v>-1.7804799999999999E-2</c:v>
                </c:pt>
                <c:pt idx="1607">
                  <c:v>-1.7768099999999998E-2</c:v>
                </c:pt>
                <c:pt idx="1608">
                  <c:v>-1.7731400000000001E-2</c:v>
                </c:pt>
                <c:pt idx="1609">
                  <c:v>-1.7694700000000001E-2</c:v>
                </c:pt>
                <c:pt idx="1610">
                  <c:v>-1.7658E-2</c:v>
                </c:pt>
                <c:pt idx="1611">
                  <c:v>-1.7621299999999999E-2</c:v>
                </c:pt>
                <c:pt idx="1612">
                  <c:v>-1.7584599999999999E-2</c:v>
                </c:pt>
                <c:pt idx="1613">
                  <c:v>-1.7547900000000002E-2</c:v>
                </c:pt>
                <c:pt idx="1614">
                  <c:v>-1.7511200000000001E-2</c:v>
                </c:pt>
                <c:pt idx="1615">
                  <c:v>-1.74745E-2</c:v>
                </c:pt>
                <c:pt idx="1616">
                  <c:v>-1.74378E-2</c:v>
                </c:pt>
                <c:pt idx="1617">
                  <c:v>-1.7401099999999999E-2</c:v>
                </c:pt>
                <c:pt idx="1618">
                  <c:v>-1.7364399999999999E-2</c:v>
                </c:pt>
                <c:pt idx="1619">
                  <c:v>-1.7327700000000001E-2</c:v>
                </c:pt>
                <c:pt idx="1620">
                  <c:v>-1.7291000000000001E-2</c:v>
                </c:pt>
                <c:pt idx="1621">
                  <c:v>-1.72543E-2</c:v>
                </c:pt>
                <c:pt idx="1622">
                  <c:v>-1.72176E-2</c:v>
                </c:pt>
                <c:pt idx="1623">
                  <c:v>-1.7180999999999998E-2</c:v>
                </c:pt>
                <c:pt idx="1624">
                  <c:v>-1.7144300000000001E-2</c:v>
                </c:pt>
                <c:pt idx="1625">
                  <c:v>-1.7107600000000001E-2</c:v>
                </c:pt>
                <c:pt idx="1626">
                  <c:v>-1.70709E-2</c:v>
                </c:pt>
                <c:pt idx="1627">
                  <c:v>-1.7034199999999999E-2</c:v>
                </c:pt>
                <c:pt idx="1628">
                  <c:v>-1.6997499999999999E-2</c:v>
                </c:pt>
                <c:pt idx="1629">
                  <c:v>-1.6960800000000002E-2</c:v>
                </c:pt>
                <c:pt idx="1630">
                  <c:v>-1.6924100000000001E-2</c:v>
                </c:pt>
                <c:pt idx="1631">
                  <c:v>-1.68874E-2</c:v>
                </c:pt>
                <c:pt idx="1632">
                  <c:v>-1.68507E-2</c:v>
                </c:pt>
                <c:pt idx="1633">
                  <c:v>-1.6813999999999999E-2</c:v>
                </c:pt>
                <c:pt idx="1634">
                  <c:v>-1.6777299999999998E-2</c:v>
                </c:pt>
                <c:pt idx="1635">
                  <c:v>-1.6740600000000001E-2</c:v>
                </c:pt>
                <c:pt idx="1636">
                  <c:v>-1.6703900000000001E-2</c:v>
                </c:pt>
                <c:pt idx="1637">
                  <c:v>-1.66672E-2</c:v>
                </c:pt>
                <c:pt idx="1638">
                  <c:v>-1.6630499999999999E-2</c:v>
                </c:pt>
                <c:pt idx="1639">
                  <c:v>-1.6593799999999999E-2</c:v>
                </c:pt>
                <c:pt idx="1640">
                  <c:v>-1.6557100000000002E-2</c:v>
                </c:pt>
                <c:pt idx="1641">
                  <c:v>-1.6520400000000001E-2</c:v>
                </c:pt>
                <c:pt idx="1642">
                  <c:v>-1.64837E-2</c:v>
                </c:pt>
                <c:pt idx="1643">
                  <c:v>-1.6447099999999999E-2</c:v>
                </c:pt>
                <c:pt idx="1644">
                  <c:v>-1.6410399999999999E-2</c:v>
                </c:pt>
                <c:pt idx="1645">
                  <c:v>-1.6373700000000001E-2</c:v>
                </c:pt>
                <c:pt idx="1646">
                  <c:v>-1.6337000000000001E-2</c:v>
                </c:pt>
                <c:pt idx="1647">
                  <c:v>-1.63003E-2</c:v>
                </c:pt>
                <c:pt idx="1648">
                  <c:v>-1.62636E-2</c:v>
                </c:pt>
                <c:pt idx="1649">
                  <c:v>-1.6226899999999999E-2</c:v>
                </c:pt>
                <c:pt idx="1650">
                  <c:v>-1.6190199999999998E-2</c:v>
                </c:pt>
                <c:pt idx="1651">
                  <c:v>-1.6153500000000001E-2</c:v>
                </c:pt>
                <c:pt idx="1652">
                  <c:v>-1.6116800000000001E-2</c:v>
                </c:pt>
                <c:pt idx="1653">
                  <c:v>-1.60801E-2</c:v>
                </c:pt>
                <c:pt idx="1654">
                  <c:v>-1.6043399999999999E-2</c:v>
                </c:pt>
                <c:pt idx="1655">
                  <c:v>-1.6006699999999999E-2</c:v>
                </c:pt>
                <c:pt idx="1656">
                  <c:v>-1.5970000000000002E-2</c:v>
                </c:pt>
                <c:pt idx="1657">
                  <c:v>-1.5933300000000001E-2</c:v>
                </c:pt>
                <c:pt idx="1658">
                  <c:v>-1.58966E-2</c:v>
                </c:pt>
                <c:pt idx="1659">
                  <c:v>-1.58599E-2</c:v>
                </c:pt>
                <c:pt idx="1660">
                  <c:v>-1.5823199999999999E-2</c:v>
                </c:pt>
                <c:pt idx="1661">
                  <c:v>-1.5786499999999998E-2</c:v>
                </c:pt>
                <c:pt idx="1662">
                  <c:v>-1.5749800000000001E-2</c:v>
                </c:pt>
                <c:pt idx="1663">
                  <c:v>-1.5713100000000001E-2</c:v>
                </c:pt>
                <c:pt idx="1664">
                  <c:v>-1.5676499999999999E-2</c:v>
                </c:pt>
                <c:pt idx="1665">
                  <c:v>-1.5639799999999999E-2</c:v>
                </c:pt>
                <c:pt idx="1666">
                  <c:v>-1.56031E-2</c:v>
                </c:pt>
                <c:pt idx="1667">
                  <c:v>-1.5566399999999999E-2</c:v>
                </c:pt>
                <c:pt idx="1668">
                  <c:v>-1.55297E-2</c:v>
                </c:pt>
                <c:pt idx="1669">
                  <c:v>-1.5493E-2</c:v>
                </c:pt>
                <c:pt idx="1670">
                  <c:v>-1.5456299999999999E-2</c:v>
                </c:pt>
                <c:pt idx="1671">
                  <c:v>-1.54196E-2</c:v>
                </c:pt>
                <c:pt idx="1672">
                  <c:v>-1.53829E-2</c:v>
                </c:pt>
                <c:pt idx="1673">
                  <c:v>-1.5346200000000001E-2</c:v>
                </c:pt>
                <c:pt idx="1674">
                  <c:v>-1.53095E-2</c:v>
                </c:pt>
                <c:pt idx="1675">
                  <c:v>-1.52728E-2</c:v>
                </c:pt>
                <c:pt idx="1676">
                  <c:v>-1.5236100000000001E-2</c:v>
                </c:pt>
                <c:pt idx="1677">
                  <c:v>-1.51994E-2</c:v>
                </c:pt>
                <c:pt idx="1678">
                  <c:v>-1.5162699999999999E-2</c:v>
                </c:pt>
                <c:pt idx="1679">
                  <c:v>-1.5126000000000001E-2</c:v>
                </c:pt>
                <c:pt idx="1680">
                  <c:v>-1.50893E-2</c:v>
                </c:pt>
                <c:pt idx="1681">
                  <c:v>-1.5052599999999999E-2</c:v>
                </c:pt>
                <c:pt idx="1682">
                  <c:v>-1.50159E-2</c:v>
                </c:pt>
                <c:pt idx="1683">
                  <c:v>-1.49792E-2</c:v>
                </c:pt>
                <c:pt idx="1684">
                  <c:v>-1.4942499999999999E-2</c:v>
                </c:pt>
                <c:pt idx="1685">
                  <c:v>-1.49059E-2</c:v>
                </c:pt>
                <c:pt idx="1686">
                  <c:v>-1.4869200000000001E-2</c:v>
                </c:pt>
                <c:pt idx="1687">
                  <c:v>-1.48325E-2</c:v>
                </c:pt>
                <c:pt idx="1688">
                  <c:v>-1.47958E-2</c:v>
                </c:pt>
                <c:pt idx="1689">
                  <c:v>-1.4759100000000001E-2</c:v>
                </c:pt>
                <c:pt idx="1690">
                  <c:v>-1.47224E-2</c:v>
                </c:pt>
                <c:pt idx="1691">
                  <c:v>-1.4685699999999999E-2</c:v>
                </c:pt>
                <c:pt idx="1692">
                  <c:v>-1.4649000000000001E-2</c:v>
                </c:pt>
                <c:pt idx="1693">
                  <c:v>-1.46123E-2</c:v>
                </c:pt>
                <c:pt idx="1694">
                  <c:v>-1.4575599999999999E-2</c:v>
                </c:pt>
                <c:pt idx="1695">
                  <c:v>-1.45389E-2</c:v>
                </c:pt>
                <c:pt idx="1696">
                  <c:v>-1.45022E-2</c:v>
                </c:pt>
                <c:pt idx="1697">
                  <c:v>-1.4465499999999999E-2</c:v>
                </c:pt>
                <c:pt idx="1698">
                  <c:v>-1.44288E-2</c:v>
                </c:pt>
                <c:pt idx="1699">
                  <c:v>-1.43921E-2</c:v>
                </c:pt>
                <c:pt idx="1700">
                  <c:v>-1.4355400000000001E-2</c:v>
                </c:pt>
                <c:pt idx="1701">
                  <c:v>-1.43187E-2</c:v>
                </c:pt>
                <c:pt idx="1702">
                  <c:v>-1.4282E-2</c:v>
                </c:pt>
                <c:pt idx="1703">
                  <c:v>-1.4245300000000001E-2</c:v>
                </c:pt>
                <c:pt idx="1704">
                  <c:v>-1.42086E-2</c:v>
                </c:pt>
                <c:pt idx="1705">
                  <c:v>-1.4172000000000001E-2</c:v>
                </c:pt>
                <c:pt idx="1706">
                  <c:v>-1.41353E-2</c:v>
                </c:pt>
                <c:pt idx="1707">
                  <c:v>-1.4098599999999999E-2</c:v>
                </c:pt>
                <c:pt idx="1708">
                  <c:v>-1.40619E-2</c:v>
                </c:pt>
                <c:pt idx="1709">
                  <c:v>-1.40252E-2</c:v>
                </c:pt>
                <c:pt idx="1710">
                  <c:v>-1.3988499999999999E-2</c:v>
                </c:pt>
                <c:pt idx="1711">
                  <c:v>-1.39518E-2</c:v>
                </c:pt>
                <c:pt idx="1712">
                  <c:v>-1.39151E-2</c:v>
                </c:pt>
                <c:pt idx="1713">
                  <c:v>-1.3878400000000001E-2</c:v>
                </c:pt>
                <c:pt idx="1714">
                  <c:v>-1.38417E-2</c:v>
                </c:pt>
                <c:pt idx="1715">
                  <c:v>-1.3805E-2</c:v>
                </c:pt>
                <c:pt idx="1716">
                  <c:v>-1.3768300000000001E-2</c:v>
                </c:pt>
                <c:pt idx="1717">
                  <c:v>-1.37316E-2</c:v>
                </c:pt>
                <c:pt idx="1718">
                  <c:v>-1.3694899999999999E-2</c:v>
                </c:pt>
                <c:pt idx="1719">
                  <c:v>-1.3658200000000001E-2</c:v>
                </c:pt>
                <c:pt idx="1720">
                  <c:v>-1.36215E-2</c:v>
                </c:pt>
                <c:pt idx="1721">
                  <c:v>-1.3584799999999999E-2</c:v>
                </c:pt>
                <c:pt idx="1722">
                  <c:v>-1.35481E-2</c:v>
                </c:pt>
                <c:pt idx="1723">
                  <c:v>-1.35114E-2</c:v>
                </c:pt>
                <c:pt idx="1724">
                  <c:v>-1.3474699999999999E-2</c:v>
                </c:pt>
                <c:pt idx="1725">
                  <c:v>-1.3438E-2</c:v>
                </c:pt>
                <c:pt idx="1726">
                  <c:v>-1.3401400000000001E-2</c:v>
                </c:pt>
                <c:pt idx="1727">
                  <c:v>-1.33647E-2</c:v>
                </c:pt>
                <c:pt idx="1728">
                  <c:v>-1.3328E-2</c:v>
                </c:pt>
                <c:pt idx="1729">
                  <c:v>-1.3291300000000001E-2</c:v>
                </c:pt>
                <c:pt idx="1730">
                  <c:v>-1.32546E-2</c:v>
                </c:pt>
                <c:pt idx="1731">
                  <c:v>-1.3217899999999999E-2</c:v>
                </c:pt>
                <c:pt idx="1732">
                  <c:v>-1.3181200000000001E-2</c:v>
                </c:pt>
                <c:pt idx="1733">
                  <c:v>-1.31445E-2</c:v>
                </c:pt>
                <c:pt idx="1734">
                  <c:v>-1.3107799999999999E-2</c:v>
                </c:pt>
                <c:pt idx="1735">
                  <c:v>-1.30711E-2</c:v>
                </c:pt>
                <c:pt idx="1736">
                  <c:v>-1.30344E-2</c:v>
                </c:pt>
                <c:pt idx="1737">
                  <c:v>-1.2997699999999999E-2</c:v>
                </c:pt>
                <c:pt idx="1738">
                  <c:v>-1.2961E-2</c:v>
                </c:pt>
                <c:pt idx="1739">
                  <c:v>-1.29243E-2</c:v>
                </c:pt>
                <c:pt idx="1740">
                  <c:v>-1.2887600000000001E-2</c:v>
                </c:pt>
                <c:pt idx="1741">
                  <c:v>-1.28509E-2</c:v>
                </c:pt>
                <c:pt idx="1742">
                  <c:v>-1.28142E-2</c:v>
                </c:pt>
                <c:pt idx="1743">
                  <c:v>-1.2777500000000001E-2</c:v>
                </c:pt>
                <c:pt idx="1744">
                  <c:v>-1.27408E-2</c:v>
                </c:pt>
                <c:pt idx="1745">
                  <c:v>-1.2704099999999999E-2</c:v>
                </c:pt>
                <c:pt idx="1746">
                  <c:v>-1.2667400000000001E-2</c:v>
                </c:pt>
                <c:pt idx="1747">
                  <c:v>-1.2630799999999999E-2</c:v>
                </c:pt>
                <c:pt idx="1748">
                  <c:v>-1.25941E-2</c:v>
                </c:pt>
                <c:pt idx="1749">
                  <c:v>-1.25574E-2</c:v>
                </c:pt>
                <c:pt idx="1750">
                  <c:v>-1.2520699999999999E-2</c:v>
                </c:pt>
                <c:pt idx="1751">
                  <c:v>-1.2484E-2</c:v>
                </c:pt>
                <c:pt idx="1752">
                  <c:v>-1.24473E-2</c:v>
                </c:pt>
                <c:pt idx="1753">
                  <c:v>-1.2410600000000001E-2</c:v>
                </c:pt>
                <c:pt idx="1754">
                  <c:v>-1.23739E-2</c:v>
                </c:pt>
                <c:pt idx="1755">
                  <c:v>-1.23372E-2</c:v>
                </c:pt>
                <c:pt idx="1756">
                  <c:v>-1.2300500000000001E-2</c:v>
                </c:pt>
                <c:pt idx="1757">
                  <c:v>-1.22638E-2</c:v>
                </c:pt>
                <c:pt idx="1758">
                  <c:v>-1.2227099999999999E-2</c:v>
                </c:pt>
                <c:pt idx="1759">
                  <c:v>-1.2190400000000001E-2</c:v>
                </c:pt>
                <c:pt idx="1760">
                  <c:v>-1.21537E-2</c:v>
                </c:pt>
                <c:pt idx="1761">
                  <c:v>-1.2116999999999999E-2</c:v>
                </c:pt>
                <c:pt idx="1762">
                  <c:v>-1.20803E-2</c:v>
                </c:pt>
                <c:pt idx="1763">
                  <c:v>-1.20436E-2</c:v>
                </c:pt>
                <c:pt idx="1764">
                  <c:v>-1.2006899999999999E-2</c:v>
                </c:pt>
                <c:pt idx="1765">
                  <c:v>-1.19702E-2</c:v>
                </c:pt>
                <c:pt idx="1766">
                  <c:v>-1.19335E-2</c:v>
                </c:pt>
                <c:pt idx="1767">
                  <c:v>-1.18969E-2</c:v>
                </c:pt>
                <c:pt idx="1768">
                  <c:v>-1.18602E-2</c:v>
                </c:pt>
                <c:pt idx="1769">
                  <c:v>-1.1823500000000001E-2</c:v>
                </c:pt>
                <c:pt idx="1770">
                  <c:v>-1.17868E-2</c:v>
                </c:pt>
                <c:pt idx="1771">
                  <c:v>-1.1750099999999999E-2</c:v>
                </c:pt>
                <c:pt idx="1772">
                  <c:v>-1.1713400000000001E-2</c:v>
                </c:pt>
                <c:pt idx="1773">
                  <c:v>-1.16767E-2</c:v>
                </c:pt>
                <c:pt idx="1774">
                  <c:v>-1.1639999999999999E-2</c:v>
                </c:pt>
                <c:pt idx="1775">
                  <c:v>-1.16033E-2</c:v>
                </c:pt>
                <c:pt idx="1776">
                  <c:v>-1.15666E-2</c:v>
                </c:pt>
                <c:pt idx="1777">
                  <c:v>-1.1529899999999999E-2</c:v>
                </c:pt>
                <c:pt idx="1778">
                  <c:v>-1.14932E-2</c:v>
                </c:pt>
                <c:pt idx="1779">
                  <c:v>-1.14565E-2</c:v>
                </c:pt>
                <c:pt idx="1780">
                  <c:v>-1.1419800000000001E-2</c:v>
                </c:pt>
                <c:pt idx="1781">
                  <c:v>-1.13831E-2</c:v>
                </c:pt>
                <c:pt idx="1782">
                  <c:v>-1.13464E-2</c:v>
                </c:pt>
                <c:pt idx="1783">
                  <c:v>-1.1309700000000001E-2</c:v>
                </c:pt>
                <c:pt idx="1784">
                  <c:v>-1.1273E-2</c:v>
                </c:pt>
                <c:pt idx="1785">
                  <c:v>-1.1236299999999999E-2</c:v>
                </c:pt>
                <c:pt idx="1786">
                  <c:v>-1.1199600000000001E-2</c:v>
                </c:pt>
                <c:pt idx="1787">
                  <c:v>-1.11629E-2</c:v>
                </c:pt>
                <c:pt idx="1788">
                  <c:v>-1.11263E-2</c:v>
                </c:pt>
                <c:pt idx="1789">
                  <c:v>-1.10896E-2</c:v>
                </c:pt>
                <c:pt idx="1790">
                  <c:v>-1.1052899999999999E-2</c:v>
                </c:pt>
                <c:pt idx="1791">
                  <c:v>-1.10162E-2</c:v>
                </c:pt>
                <c:pt idx="1792">
                  <c:v>-1.09795E-2</c:v>
                </c:pt>
                <c:pt idx="1793">
                  <c:v>-1.0942800000000001E-2</c:v>
                </c:pt>
                <c:pt idx="1794">
                  <c:v>-1.09061E-2</c:v>
                </c:pt>
                <c:pt idx="1795">
                  <c:v>-1.08694E-2</c:v>
                </c:pt>
                <c:pt idx="1796">
                  <c:v>-1.0832700000000001E-2</c:v>
                </c:pt>
                <c:pt idx="1797">
                  <c:v>-1.0796E-2</c:v>
                </c:pt>
                <c:pt idx="1798">
                  <c:v>-1.0759299999999999E-2</c:v>
                </c:pt>
                <c:pt idx="1799">
                  <c:v>-1.0722600000000001E-2</c:v>
                </c:pt>
                <c:pt idx="1800">
                  <c:v>-1.06859E-2</c:v>
                </c:pt>
                <c:pt idx="1801">
                  <c:v>-1.0649199999999999E-2</c:v>
                </c:pt>
                <c:pt idx="1802">
                  <c:v>-1.06125E-2</c:v>
                </c:pt>
                <c:pt idx="1803">
                  <c:v>-1.05758E-2</c:v>
                </c:pt>
                <c:pt idx="1804">
                  <c:v>-1.0539099999999999E-2</c:v>
                </c:pt>
                <c:pt idx="1805">
                  <c:v>-1.05024E-2</c:v>
                </c:pt>
                <c:pt idx="1806">
                  <c:v>-1.04657E-2</c:v>
                </c:pt>
                <c:pt idx="1807">
                  <c:v>-1.0429000000000001E-2</c:v>
                </c:pt>
                <c:pt idx="1808">
                  <c:v>-1.03923E-2</c:v>
                </c:pt>
                <c:pt idx="1809">
                  <c:v>-1.0355700000000001E-2</c:v>
                </c:pt>
                <c:pt idx="1810">
                  <c:v>-1.0319E-2</c:v>
                </c:pt>
                <c:pt idx="1811">
                  <c:v>-1.0282299999999999E-2</c:v>
                </c:pt>
                <c:pt idx="1812">
                  <c:v>-1.0245600000000001E-2</c:v>
                </c:pt>
                <c:pt idx="1813">
                  <c:v>-1.02089E-2</c:v>
                </c:pt>
                <c:pt idx="1814">
                  <c:v>-1.0172199999999999E-2</c:v>
                </c:pt>
                <c:pt idx="1815">
                  <c:v>-1.01355E-2</c:v>
                </c:pt>
                <c:pt idx="1816">
                  <c:v>-1.00988E-2</c:v>
                </c:pt>
                <c:pt idx="1817">
                  <c:v>-1.0062099999999999E-2</c:v>
                </c:pt>
                <c:pt idx="1818">
                  <c:v>-1.00254E-2</c:v>
                </c:pt>
                <c:pt idx="1819">
                  <c:v>-9.9886999999999997E-3</c:v>
                </c:pt>
                <c:pt idx="1820">
                  <c:v>-9.9520000000000008E-3</c:v>
                </c:pt>
                <c:pt idx="1821">
                  <c:v>-9.9153000000000002E-3</c:v>
                </c:pt>
                <c:pt idx="1822">
                  <c:v>-9.8785999999999995E-3</c:v>
                </c:pt>
                <c:pt idx="1823">
                  <c:v>-9.8419000000000006E-3</c:v>
                </c:pt>
                <c:pt idx="1824">
                  <c:v>-9.8052E-3</c:v>
                </c:pt>
                <c:pt idx="1825">
                  <c:v>-9.7684999999999994E-3</c:v>
                </c:pt>
                <c:pt idx="1826">
                  <c:v>-9.7318000000000005E-3</c:v>
                </c:pt>
                <c:pt idx="1827">
                  <c:v>-9.6950999999999999E-3</c:v>
                </c:pt>
                <c:pt idx="1828">
                  <c:v>-9.6583999999999993E-3</c:v>
                </c:pt>
                <c:pt idx="1829">
                  <c:v>-9.6217999999999998E-3</c:v>
                </c:pt>
                <c:pt idx="1830">
                  <c:v>-9.5850999999999992E-3</c:v>
                </c:pt>
                <c:pt idx="1831">
                  <c:v>-9.5484000000000003E-3</c:v>
                </c:pt>
                <c:pt idx="1832">
                  <c:v>-9.5116999999999997E-3</c:v>
                </c:pt>
                <c:pt idx="1833">
                  <c:v>-9.4750000000000008E-3</c:v>
                </c:pt>
                <c:pt idx="1834">
                  <c:v>-9.4383000000000002E-3</c:v>
                </c:pt>
                <c:pt idx="1835">
                  <c:v>-9.4015999999999995E-3</c:v>
                </c:pt>
                <c:pt idx="1836">
                  <c:v>-9.3649000000000007E-3</c:v>
                </c:pt>
                <c:pt idx="1837">
                  <c:v>-9.3282E-3</c:v>
                </c:pt>
                <c:pt idx="1838">
                  <c:v>-9.2914999999999994E-3</c:v>
                </c:pt>
                <c:pt idx="1839">
                  <c:v>-9.2548000000000005E-3</c:v>
                </c:pt>
                <c:pt idx="1840">
                  <c:v>-9.2180999999999999E-3</c:v>
                </c:pt>
                <c:pt idx="1841">
                  <c:v>-9.1813999999999993E-3</c:v>
                </c:pt>
                <c:pt idx="1842">
                  <c:v>-9.1447000000000004E-3</c:v>
                </c:pt>
                <c:pt idx="1843">
                  <c:v>-9.1079999999999998E-3</c:v>
                </c:pt>
                <c:pt idx="1844">
                  <c:v>-9.0712999999999992E-3</c:v>
                </c:pt>
                <c:pt idx="1845">
                  <c:v>-9.0346000000000003E-3</c:v>
                </c:pt>
                <c:pt idx="1846">
                  <c:v>-8.9978999999999996E-3</c:v>
                </c:pt>
                <c:pt idx="1847">
                  <c:v>-8.9612000000000008E-3</c:v>
                </c:pt>
                <c:pt idx="1848">
                  <c:v>-8.9245000000000001E-3</c:v>
                </c:pt>
                <c:pt idx="1849">
                  <c:v>-8.8877999999999995E-3</c:v>
                </c:pt>
                <c:pt idx="1850">
                  <c:v>-8.8512E-3</c:v>
                </c:pt>
                <c:pt idx="1851">
                  <c:v>-8.8144999999999994E-3</c:v>
                </c:pt>
                <c:pt idx="1852">
                  <c:v>-8.7778000000000005E-3</c:v>
                </c:pt>
                <c:pt idx="1853">
                  <c:v>-8.7410999999999999E-3</c:v>
                </c:pt>
                <c:pt idx="1854">
                  <c:v>-8.7043999999999993E-3</c:v>
                </c:pt>
                <c:pt idx="1855">
                  <c:v>-8.6677000000000004E-3</c:v>
                </c:pt>
                <c:pt idx="1856">
                  <c:v>-8.6309999999999998E-3</c:v>
                </c:pt>
                <c:pt idx="1857">
                  <c:v>-8.5942999999999992E-3</c:v>
                </c:pt>
                <c:pt idx="1858">
                  <c:v>-8.5576000000000003E-3</c:v>
                </c:pt>
                <c:pt idx="1859">
                  <c:v>-8.5208999999999997E-3</c:v>
                </c:pt>
                <c:pt idx="1860">
                  <c:v>-8.4842000000000008E-3</c:v>
                </c:pt>
                <c:pt idx="1861">
                  <c:v>-8.4475000000000001E-3</c:v>
                </c:pt>
                <c:pt idx="1862">
                  <c:v>-8.4107999999999995E-3</c:v>
                </c:pt>
                <c:pt idx="1863">
                  <c:v>-8.3741000000000006E-3</c:v>
                </c:pt>
                <c:pt idx="1864">
                  <c:v>-8.3374E-3</c:v>
                </c:pt>
                <c:pt idx="1865">
                  <c:v>-8.3006999999999994E-3</c:v>
                </c:pt>
                <c:pt idx="1866">
                  <c:v>-8.2640000000000005E-3</c:v>
                </c:pt>
                <c:pt idx="1867">
                  <c:v>-8.2272999999999999E-3</c:v>
                </c:pt>
                <c:pt idx="1868">
                  <c:v>-8.1905999999999993E-3</c:v>
                </c:pt>
                <c:pt idx="1869">
                  <c:v>-8.1539000000000004E-3</c:v>
                </c:pt>
                <c:pt idx="1870">
                  <c:v>-8.1171999999999998E-3</c:v>
                </c:pt>
                <c:pt idx="1871">
                  <c:v>-8.0806000000000003E-3</c:v>
                </c:pt>
                <c:pt idx="1872">
                  <c:v>-8.0438999999999997E-3</c:v>
                </c:pt>
                <c:pt idx="1873">
                  <c:v>-8.0072000000000008E-3</c:v>
                </c:pt>
                <c:pt idx="1874">
                  <c:v>-7.9705000000000002E-3</c:v>
                </c:pt>
                <c:pt idx="1875">
                  <c:v>-7.9337999999999995E-3</c:v>
                </c:pt>
                <c:pt idx="1876">
                  <c:v>-7.8971000000000006E-3</c:v>
                </c:pt>
                <c:pt idx="1877">
                  <c:v>-7.8604E-3</c:v>
                </c:pt>
                <c:pt idx="1878">
                  <c:v>-7.8236999999999994E-3</c:v>
                </c:pt>
                <c:pt idx="1879">
                  <c:v>-7.7869999999999997E-3</c:v>
                </c:pt>
                <c:pt idx="1880">
                  <c:v>-7.7502999999999999E-3</c:v>
                </c:pt>
                <c:pt idx="1881">
                  <c:v>-7.7136000000000001E-3</c:v>
                </c:pt>
                <c:pt idx="1882">
                  <c:v>-7.6769000000000004E-3</c:v>
                </c:pt>
                <c:pt idx="1883">
                  <c:v>-7.6401999999999998E-3</c:v>
                </c:pt>
                <c:pt idx="1884">
                  <c:v>-7.6035E-3</c:v>
                </c:pt>
                <c:pt idx="1885">
                  <c:v>-7.5668000000000003E-3</c:v>
                </c:pt>
                <c:pt idx="1886">
                  <c:v>-7.5300999999999996E-3</c:v>
                </c:pt>
                <c:pt idx="1887">
                  <c:v>-7.4933999999999999E-3</c:v>
                </c:pt>
                <c:pt idx="1888">
                  <c:v>-7.4567000000000001E-3</c:v>
                </c:pt>
                <c:pt idx="1889">
                  <c:v>-7.4200000000000004E-3</c:v>
                </c:pt>
                <c:pt idx="1890">
                  <c:v>-7.3832999999999998E-3</c:v>
                </c:pt>
                <c:pt idx="1891">
                  <c:v>-7.3467000000000003E-3</c:v>
                </c:pt>
                <c:pt idx="1892">
                  <c:v>-7.3099999999999997E-3</c:v>
                </c:pt>
                <c:pt idx="1893">
                  <c:v>-7.2732999999999999E-3</c:v>
                </c:pt>
                <c:pt idx="1894">
                  <c:v>-7.2366000000000002E-3</c:v>
                </c:pt>
                <c:pt idx="1895">
                  <c:v>-7.1999000000000004E-3</c:v>
                </c:pt>
                <c:pt idx="1896">
                  <c:v>-7.1631999999999998E-3</c:v>
                </c:pt>
                <c:pt idx="1897">
                  <c:v>-7.1265E-3</c:v>
                </c:pt>
                <c:pt idx="1898">
                  <c:v>-7.0898000000000003E-3</c:v>
                </c:pt>
                <c:pt idx="1899">
                  <c:v>-7.0530999999999996E-3</c:v>
                </c:pt>
                <c:pt idx="1900">
                  <c:v>-7.0163999999999999E-3</c:v>
                </c:pt>
                <c:pt idx="1901">
                  <c:v>-6.9797000000000001E-3</c:v>
                </c:pt>
                <c:pt idx="1902">
                  <c:v>-6.9430000000000004E-3</c:v>
                </c:pt>
                <c:pt idx="1903">
                  <c:v>-6.9062999999999998E-3</c:v>
                </c:pt>
                <c:pt idx="1904">
                  <c:v>-6.8696E-3</c:v>
                </c:pt>
                <c:pt idx="1905">
                  <c:v>-6.8329000000000003E-3</c:v>
                </c:pt>
                <c:pt idx="1906">
                  <c:v>-6.7961999999999996E-3</c:v>
                </c:pt>
                <c:pt idx="1907">
                  <c:v>-6.7594999999999999E-3</c:v>
                </c:pt>
                <c:pt idx="1908">
                  <c:v>-6.7228000000000001E-3</c:v>
                </c:pt>
                <c:pt idx="1909">
                  <c:v>-6.6861000000000004E-3</c:v>
                </c:pt>
                <c:pt idx="1910">
                  <c:v>-6.6493999999999998E-3</c:v>
                </c:pt>
                <c:pt idx="1911">
                  <c:v>-6.6127E-3</c:v>
                </c:pt>
                <c:pt idx="1912">
                  <c:v>-6.5760999999999997E-3</c:v>
                </c:pt>
                <c:pt idx="1913">
                  <c:v>-6.5393999999999999E-3</c:v>
                </c:pt>
                <c:pt idx="1914">
                  <c:v>-6.5027000000000001E-3</c:v>
                </c:pt>
                <c:pt idx="1915">
                  <c:v>-6.4660000000000004E-3</c:v>
                </c:pt>
                <c:pt idx="1916">
                  <c:v>-6.4292999999999998E-3</c:v>
                </c:pt>
                <c:pt idx="1917">
                  <c:v>-6.3926E-3</c:v>
                </c:pt>
                <c:pt idx="1918">
                  <c:v>-6.3559000000000003E-3</c:v>
                </c:pt>
                <c:pt idx="1919">
                  <c:v>-6.3191999999999996E-3</c:v>
                </c:pt>
                <c:pt idx="1920">
                  <c:v>-6.2824999999999999E-3</c:v>
                </c:pt>
                <c:pt idx="1921">
                  <c:v>-6.2458000000000001E-3</c:v>
                </c:pt>
                <c:pt idx="1922">
                  <c:v>-6.2091000000000004E-3</c:v>
                </c:pt>
                <c:pt idx="1923">
                  <c:v>-6.1723999999999998E-3</c:v>
                </c:pt>
                <c:pt idx="1924">
                  <c:v>-6.1357E-3</c:v>
                </c:pt>
                <c:pt idx="1925">
                  <c:v>-6.0990000000000003E-3</c:v>
                </c:pt>
                <c:pt idx="1926">
                  <c:v>-6.0622999999999996E-3</c:v>
                </c:pt>
                <c:pt idx="1927">
                  <c:v>-6.0255999999999999E-3</c:v>
                </c:pt>
                <c:pt idx="1928">
                  <c:v>-5.9889000000000001E-3</c:v>
                </c:pt>
                <c:pt idx="1929">
                  <c:v>-5.9522000000000004E-3</c:v>
                </c:pt>
                <c:pt idx="1930">
                  <c:v>-5.9154999999999998E-3</c:v>
                </c:pt>
                <c:pt idx="1931">
                  <c:v>-5.8788E-3</c:v>
                </c:pt>
                <c:pt idx="1932">
                  <c:v>-5.8421000000000002E-3</c:v>
                </c:pt>
                <c:pt idx="1933">
                  <c:v>-5.8054999999999999E-3</c:v>
                </c:pt>
                <c:pt idx="1934">
                  <c:v>-5.7688000000000001E-3</c:v>
                </c:pt>
                <c:pt idx="1935">
                  <c:v>-5.7321000000000004E-3</c:v>
                </c:pt>
                <c:pt idx="1936">
                  <c:v>-5.6953999999999998E-3</c:v>
                </c:pt>
                <c:pt idx="1937">
                  <c:v>-5.6587E-3</c:v>
                </c:pt>
                <c:pt idx="1938">
                  <c:v>-5.6220000000000003E-3</c:v>
                </c:pt>
                <c:pt idx="1939">
                  <c:v>-5.5852999999999996E-3</c:v>
                </c:pt>
                <c:pt idx="1940">
                  <c:v>-5.5485999999999999E-3</c:v>
                </c:pt>
                <c:pt idx="1941">
                  <c:v>-5.5119000000000001E-3</c:v>
                </c:pt>
                <c:pt idx="1942">
                  <c:v>-5.4752000000000004E-3</c:v>
                </c:pt>
                <c:pt idx="1943">
                  <c:v>-5.4384999999999998E-3</c:v>
                </c:pt>
                <c:pt idx="1944">
                  <c:v>-5.4018E-3</c:v>
                </c:pt>
                <c:pt idx="1945">
                  <c:v>-5.3651000000000003E-3</c:v>
                </c:pt>
                <c:pt idx="1946">
                  <c:v>-5.3283999999999996E-3</c:v>
                </c:pt>
                <c:pt idx="1947">
                  <c:v>-5.2916999999999999E-3</c:v>
                </c:pt>
                <c:pt idx="1948">
                  <c:v>-5.2550000000000001E-3</c:v>
                </c:pt>
                <c:pt idx="1949">
                  <c:v>-5.2183000000000004E-3</c:v>
                </c:pt>
                <c:pt idx="1950">
                  <c:v>-5.1815999999999997E-3</c:v>
                </c:pt>
                <c:pt idx="1951">
                  <c:v>-5.1449E-3</c:v>
                </c:pt>
                <c:pt idx="1952">
                  <c:v>-5.1082000000000002E-3</c:v>
                </c:pt>
                <c:pt idx="1953">
                  <c:v>-5.0715999999999999E-3</c:v>
                </c:pt>
                <c:pt idx="1954">
                  <c:v>-5.0349000000000001E-3</c:v>
                </c:pt>
                <c:pt idx="1955">
                  <c:v>-4.9982000000000004E-3</c:v>
                </c:pt>
                <c:pt idx="1956">
                  <c:v>-4.9614999999999998E-3</c:v>
                </c:pt>
                <c:pt idx="1957">
                  <c:v>-4.9248E-3</c:v>
                </c:pt>
                <c:pt idx="1958">
                  <c:v>-4.8881000000000003E-3</c:v>
                </c:pt>
                <c:pt idx="1959">
                  <c:v>-4.8513999999999996E-3</c:v>
                </c:pt>
                <c:pt idx="1960">
                  <c:v>-4.8146999999999999E-3</c:v>
                </c:pt>
                <c:pt idx="1961">
                  <c:v>-4.7780000000000001E-3</c:v>
                </c:pt>
                <c:pt idx="1962">
                  <c:v>-4.7413000000000004E-3</c:v>
                </c:pt>
                <c:pt idx="1963">
                  <c:v>-4.7045999999999998E-3</c:v>
                </c:pt>
                <c:pt idx="1964">
                  <c:v>-4.6679E-3</c:v>
                </c:pt>
                <c:pt idx="1965">
                  <c:v>-4.6312000000000002E-3</c:v>
                </c:pt>
                <c:pt idx="1966">
                  <c:v>-4.5944999999999996E-3</c:v>
                </c:pt>
                <c:pt idx="1967">
                  <c:v>-4.5577999999999999E-3</c:v>
                </c:pt>
                <c:pt idx="1968">
                  <c:v>-4.5211000000000001E-3</c:v>
                </c:pt>
                <c:pt idx="1969">
                  <c:v>-4.4844000000000004E-3</c:v>
                </c:pt>
                <c:pt idx="1970">
                  <c:v>-4.4476999999999997E-3</c:v>
                </c:pt>
                <c:pt idx="1971">
                  <c:v>-4.411E-3</c:v>
                </c:pt>
                <c:pt idx="1972">
                  <c:v>-4.3743000000000002E-3</c:v>
                </c:pt>
                <c:pt idx="1973">
                  <c:v>-4.3375999999999996E-3</c:v>
                </c:pt>
                <c:pt idx="1974">
                  <c:v>-4.3010000000000001E-3</c:v>
                </c:pt>
                <c:pt idx="1975">
                  <c:v>-4.2643000000000004E-3</c:v>
                </c:pt>
                <c:pt idx="1976">
                  <c:v>-4.2275999999999998E-3</c:v>
                </c:pt>
                <c:pt idx="1977">
                  <c:v>-4.1909E-3</c:v>
                </c:pt>
                <c:pt idx="1978">
                  <c:v>-4.1542000000000003E-3</c:v>
                </c:pt>
                <c:pt idx="1979">
                  <c:v>-4.1174999999999996E-3</c:v>
                </c:pt>
                <c:pt idx="1980">
                  <c:v>-4.0807999999999999E-3</c:v>
                </c:pt>
                <c:pt idx="1981">
                  <c:v>-4.0441000000000001E-3</c:v>
                </c:pt>
                <c:pt idx="1982">
                  <c:v>-4.0074000000000004E-3</c:v>
                </c:pt>
                <c:pt idx="1983">
                  <c:v>-3.9706999999999998E-3</c:v>
                </c:pt>
                <c:pt idx="1984">
                  <c:v>-3.934E-3</c:v>
                </c:pt>
                <c:pt idx="1985">
                  <c:v>-3.8972999999999998E-3</c:v>
                </c:pt>
                <c:pt idx="1986">
                  <c:v>-3.8606000000000001E-3</c:v>
                </c:pt>
                <c:pt idx="1987">
                  <c:v>-3.8238999999999999E-3</c:v>
                </c:pt>
                <c:pt idx="1988">
                  <c:v>-3.7872000000000001E-3</c:v>
                </c:pt>
                <c:pt idx="1989">
                  <c:v>-3.7504999999999999E-3</c:v>
                </c:pt>
                <c:pt idx="1990">
                  <c:v>-3.7138000000000002E-3</c:v>
                </c:pt>
                <c:pt idx="1991">
                  <c:v>-3.6771E-3</c:v>
                </c:pt>
                <c:pt idx="1992">
                  <c:v>-3.6403999999999998E-3</c:v>
                </c:pt>
                <c:pt idx="1993">
                  <c:v>-3.6037E-3</c:v>
                </c:pt>
                <c:pt idx="1994">
                  <c:v>-3.5669999999999999E-3</c:v>
                </c:pt>
                <c:pt idx="1995">
                  <c:v>-3.5303999999999999E-3</c:v>
                </c:pt>
                <c:pt idx="1996">
                  <c:v>-3.4937000000000002E-3</c:v>
                </c:pt>
                <c:pt idx="1997">
                  <c:v>-3.457E-3</c:v>
                </c:pt>
                <c:pt idx="1998">
                  <c:v>-3.4202999999999998E-3</c:v>
                </c:pt>
                <c:pt idx="1999">
                  <c:v>-3.3836000000000001E-3</c:v>
                </c:pt>
                <c:pt idx="2000">
                  <c:v>-3.3468999999999999E-3</c:v>
                </c:pt>
                <c:pt idx="2001">
                  <c:v>-3.3102000000000001E-3</c:v>
                </c:pt>
                <c:pt idx="2002">
                  <c:v>-3.2734999999999999E-3</c:v>
                </c:pt>
                <c:pt idx="2003">
                  <c:v>-3.2368000000000002E-3</c:v>
                </c:pt>
                <c:pt idx="2004">
                  <c:v>-3.2001E-3</c:v>
                </c:pt>
                <c:pt idx="2005">
                  <c:v>-3.1633999999999998E-3</c:v>
                </c:pt>
                <c:pt idx="2006">
                  <c:v>-3.1267000000000001E-3</c:v>
                </c:pt>
                <c:pt idx="2007">
                  <c:v>-3.0899999999999999E-3</c:v>
                </c:pt>
                <c:pt idx="2008">
                  <c:v>-3.0533000000000001E-3</c:v>
                </c:pt>
                <c:pt idx="2009">
                  <c:v>-3.0165999999999999E-3</c:v>
                </c:pt>
                <c:pt idx="2010">
                  <c:v>-2.9799000000000002E-3</c:v>
                </c:pt>
                <c:pt idx="2011">
                  <c:v>-2.9432E-3</c:v>
                </c:pt>
                <c:pt idx="2012">
                  <c:v>-2.9064999999999998E-3</c:v>
                </c:pt>
                <c:pt idx="2013">
                  <c:v>-2.8698E-3</c:v>
                </c:pt>
                <c:pt idx="2014">
                  <c:v>-2.8330999999999999E-3</c:v>
                </c:pt>
                <c:pt idx="2015">
                  <c:v>-2.7964999999999999E-3</c:v>
                </c:pt>
                <c:pt idx="2016">
                  <c:v>-2.7598000000000002E-3</c:v>
                </c:pt>
                <c:pt idx="2017">
                  <c:v>-2.7231E-3</c:v>
                </c:pt>
                <c:pt idx="2018">
                  <c:v>-2.6863999999999998E-3</c:v>
                </c:pt>
                <c:pt idx="2019">
                  <c:v>-2.6497000000000001E-3</c:v>
                </c:pt>
                <c:pt idx="2020">
                  <c:v>-2.6129999999999999E-3</c:v>
                </c:pt>
                <c:pt idx="2021">
                  <c:v>-2.5763000000000001E-3</c:v>
                </c:pt>
                <c:pt idx="2022">
                  <c:v>-2.5395999999999999E-3</c:v>
                </c:pt>
                <c:pt idx="2023">
                  <c:v>-2.5029000000000002E-3</c:v>
                </c:pt>
                <c:pt idx="2024">
                  <c:v>-2.4662E-3</c:v>
                </c:pt>
                <c:pt idx="2025">
                  <c:v>-2.4294999999999998E-3</c:v>
                </c:pt>
                <c:pt idx="2026">
                  <c:v>-2.3928E-3</c:v>
                </c:pt>
                <c:pt idx="2027">
                  <c:v>-2.3560999999999999E-3</c:v>
                </c:pt>
                <c:pt idx="2028">
                  <c:v>-2.3194000000000001E-3</c:v>
                </c:pt>
                <c:pt idx="2029">
                  <c:v>-2.2826999999999999E-3</c:v>
                </c:pt>
                <c:pt idx="2030">
                  <c:v>-2.2460000000000002E-3</c:v>
                </c:pt>
                <c:pt idx="2031">
                  <c:v>-2.2093E-3</c:v>
                </c:pt>
                <c:pt idx="2032">
                  <c:v>-2.1725999999999998E-3</c:v>
                </c:pt>
                <c:pt idx="2033">
                  <c:v>-2.1359E-3</c:v>
                </c:pt>
                <c:pt idx="2034">
                  <c:v>-2.0991999999999999E-3</c:v>
                </c:pt>
                <c:pt idx="2035">
                  <c:v>-2.0625000000000001E-3</c:v>
                </c:pt>
                <c:pt idx="2036">
                  <c:v>-2.0259000000000002E-3</c:v>
                </c:pt>
                <c:pt idx="2037">
                  <c:v>-1.9892E-3</c:v>
                </c:pt>
                <c:pt idx="2038">
                  <c:v>-1.9525E-3</c:v>
                </c:pt>
                <c:pt idx="2039">
                  <c:v>-1.9158000000000001E-3</c:v>
                </c:pt>
                <c:pt idx="2040">
                  <c:v>-1.8791000000000001E-3</c:v>
                </c:pt>
                <c:pt idx="2041">
                  <c:v>-1.8423999999999999E-3</c:v>
                </c:pt>
                <c:pt idx="2042">
                  <c:v>-1.8056999999999999E-3</c:v>
                </c:pt>
                <c:pt idx="2043">
                  <c:v>-1.769E-3</c:v>
                </c:pt>
                <c:pt idx="2044">
                  <c:v>-1.7323E-3</c:v>
                </c:pt>
                <c:pt idx="2045">
                  <c:v>-1.6956E-3</c:v>
                </c:pt>
                <c:pt idx="2046">
                  <c:v>-1.6589E-3</c:v>
                </c:pt>
                <c:pt idx="2047">
                  <c:v>-1.6222000000000001E-3</c:v>
                </c:pt>
              </c:numCache>
            </c:numRef>
          </c:xVal>
          <c:yVal>
            <c:numRef>
              <c:f>fe55hist!$B$1:$B$2048</c:f>
              <c:numCache>
                <c:formatCode>General</c:formatCode>
                <c:ptCount val="20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1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1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1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1</c:v>
                </c:pt>
                <c:pt idx="476">
                  <c:v>0</c:v>
                </c:pt>
                <c:pt idx="477">
                  <c:v>0</c:v>
                </c:pt>
                <c:pt idx="478">
                  <c:v>1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2</c:v>
                </c:pt>
                <c:pt idx="492">
                  <c:v>0</c:v>
                </c:pt>
                <c:pt idx="493">
                  <c:v>0</c:v>
                </c:pt>
                <c:pt idx="494">
                  <c:v>1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1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1</c:v>
                </c:pt>
                <c:pt idx="527">
                  <c:v>1</c:v>
                </c:pt>
                <c:pt idx="528">
                  <c:v>0</c:v>
                </c:pt>
                <c:pt idx="529">
                  <c:v>0</c:v>
                </c:pt>
                <c:pt idx="530">
                  <c:v>1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1</c:v>
                </c:pt>
                <c:pt idx="543">
                  <c:v>1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1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1</c:v>
                </c:pt>
                <c:pt idx="553">
                  <c:v>0</c:v>
                </c:pt>
                <c:pt idx="554">
                  <c:v>0</c:v>
                </c:pt>
                <c:pt idx="555">
                  <c:v>1</c:v>
                </c:pt>
                <c:pt idx="556">
                  <c:v>0</c:v>
                </c:pt>
                <c:pt idx="557">
                  <c:v>1</c:v>
                </c:pt>
                <c:pt idx="558">
                  <c:v>1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1</c:v>
                </c:pt>
                <c:pt idx="566">
                  <c:v>0</c:v>
                </c:pt>
                <c:pt idx="567">
                  <c:v>1</c:v>
                </c:pt>
                <c:pt idx="568">
                  <c:v>1</c:v>
                </c:pt>
                <c:pt idx="569">
                  <c:v>0</c:v>
                </c:pt>
                <c:pt idx="570">
                  <c:v>1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2</c:v>
                </c:pt>
                <c:pt idx="578">
                  <c:v>0</c:v>
                </c:pt>
                <c:pt idx="579">
                  <c:v>0</c:v>
                </c:pt>
                <c:pt idx="580">
                  <c:v>1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2</c:v>
                </c:pt>
                <c:pt idx="589">
                  <c:v>0</c:v>
                </c:pt>
                <c:pt idx="590">
                  <c:v>0</c:v>
                </c:pt>
                <c:pt idx="591">
                  <c:v>2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5</c:v>
                </c:pt>
                <c:pt idx="598">
                  <c:v>2</c:v>
                </c:pt>
                <c:pt idx="599">
                  <c:v>0</c:v>
                </c:pt>
                <c:pt idx="600">
                  <c:v>0</c:v>
                </c:pt>
                <c:pt idx="601">
                  <c:v>3</c:v>
                </c:pt>
                <c:pt idx="602">
                  <c:v>1</c:v>
                </c:pt>
                <c:pt idx="603">
                  <c:v>0</c:v>
                </c:pt>
                <c:pt idx="604">
                  <c:v>0</c:v>
                </c:pt>
                <c:pt idx="605">
                  <c:v>1</c:v>
                </c:pt>
                <c:pt idx="606">
                  <c:v>0</c:v>
                </c:pt>
                <c:pt idx="607">
                  <c:v>2</c:v>
                </c:pt>
                <c:pt idx="608">
                  <c:v>2</c:v>
                </c:pt>
                <c:pt idx="609">
                  <c:v>0</c:v>
                </c:pt>
                <c:pt idx="610">
                  <c:v>0</c:v>
                </c:pt>
                <c:pt idx="611">
                  <c:v>2</c:v>
                </c:pt>
                <c:pt idx="612">
                  <c:v>0</c:v>
                </c:pt>
                <c:pt idx="613">
                  <c:v>2</c:v>
                </c:pt>
                <c:pt idx="614">
                  <c:v>2</c:v>
                </c:pt>
                <c:pt idx="615">
                  <c:v>0</c:v>
                </c:pt>
                <c:pt idx="616">
                  <c:v>1</c:v>
                </c:pt>
                <c:pt idx="617">
                  <c:v>0</c:v>
                </c:pt>
                <c:pt idx="618">
                  <c:v>0</c:v>
                </c:pt>
                <c:pt idx="619">
                  <c:v>2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1</c:v>
                </c:pt>
                <c:pt idx="624">
                  <c:v>0</c:v>
                </c:pt>
                <c:pt idx="625">
                  <c:v>1</c:v>
                </c:pt>
                <c:pt idx="626">
                  <c:v>2</c:v>
                </c:pt>
                <c:pt idx="627">
                  <c:v>0</c:v>
                </c:pt>
                <c:pt idx="628">
                  <c:v>3</c:v>
                </c:pt>
                <c:pt idx="629">
                  <c:v>2</c:v>
                </c:pt>
                <c:pt idx="630">
                  <c:v>0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0</c:v>
                </c:pt>
                <c:pt idx="635">
                  <c:v>4</c:v>
                </c:pt>
                <c:pt idx="636">
                  <c:v>0</c:v>
                </c:pt>
                <c:pt idx="637">
                  <c:v>0</c:v>
                </c:pt>
                <c:pt idx="638">
                  <c:v>3</c:v>
                </c:pt>
                <c:pt idx="639">
                  <c:v>5</c:v>
                </c:pt>
                <c:pt idx="640">
                  <c:v>0</c:v>
                </c:pt>
                <c:pt idx="641">
                  <c:v>0</c:v>
                </c:pt>
                <c:pt idx="642">
                  <c:v>2</c:v>
                </c:pt>
                <c:pt idx="643">
                  <c:v>0</c:v>
                </c:pt>
                <c:pt idx="644">
                  <c:v>2</c:v>
                </c:pt>
                <c:pt idx="645">
                  <c:v>2</c:v>
                </c:pt>
                <c:pt idx="646">
                  <c:v>0</c:v>
                </c:pt>
                <c:pt idx="647">
                  <c:v>2</c:v>
                </c:pt>
                <c:pt idx="648">
                  <c:v>1</c:v>
                </c:pt>
                <c:pt idx="649">
                  <c:v>0</c:v>
                </c:pt>
                <c:pt idx="650">
                  <c:v>2</c:v>
                </c:pt>
                <c:pt idx="651">
                  <c:v>4</c:v>
                </c:pt>
                <c:pt idx="652">
                  <c:v>0</c:v>
                </c:pt>
                <c:pt idx="653">
                  <c:v>7</c:v>
                </c:pt>
                <c:pt idx="654">
                  <c:v>4</c:v>
                </c:pt>
                <c:pt idx="655">
                  <c:v>0</c:v>
                </c:pt>
                <c:pt idx="656">
                  <c:v>4</c:v>
                </c:pt>
                <c:pt idx="657">
                  <c:v>3</c:v>
                </c:pt>
                <c:pt idx="658">
                  <c:v>0</c:v>
                </c:pt>
                <c:pt idx="659">
                  <c:v>5</c:v>
                </c:pt>
                <c:pt idx="660">
                  <c:v>3</c:v>
                </c:pt>
                <c:pt idx="661">
                  <c:v>0</c:v>
                </c:pt>
                <c:pt idx="662">
                  <c:v>2</c:v>
                </c:pt>
                <c:pt idx="663">
                  <c:v>3</c:v>
                </c:pt>
                <c:pt idx="664">
                  <c:v>0</c:v>
                </c:pt>
                <c:pt idx="665">
                  <c:v>1</c:v>
                </c:pt>
                <c:pt idx="666">
                  <c:v>6</c:v>
                </c:pt>
                <c:pt idx="667">
                  <c:v>0</c:v>
                </c:pt>
                <c:pt idx="668">
                  <c:v>4</c:v>
                </c:pt>
                <c:pt idx="669">
                  <c:v>3</c:v>
                </c:pt>
                <c:pt idx="670">
                  <c:v>2</c:v>
                </c:pt>
                <c:pt idx="671">
                  <c:v>0</c:v>
                </c:pt>
                <c:pt idx="672">
                  <c:v>6</c:v>
                </c:pt>
                <c:pt idx="673">
                  <c:v>3</c:v>
                </c:pt>
                <c:pt idx="674">
                  <c:v>0</c:v>
                </c:pt>
                <c:pt idx="675">
                  <c:v>0</c:v>
                </c:pt>
                <c:pt idx="676">
                  <c:v>4</c:v>
                </c:pt>
                <c:pt idx="677">
                  <c:v>0</c:v>
                </c:pt>
                <c:pt idx="678">
                  <c:v>6</c:v>
                </c:pt>
                <c:pt idx="679">
                  <c:v>2</c:v>
                </c:pt>
                <c:pt idx="680">
                  <c:v>0</c:v>
                </c:pt>
                <c:pt idx="681">
                  <c:v>3</c:v>
                </c:pt>
                <c:pt idx="682">
                  <c:v>2</c:v>
                </c:pt>
                <c:pt idx="683">
                  <c:v>0</c:v>
                </c:pt>
                <c:pt idx="684">
                  <c:v>5</c:v>
                </c:pt>
                <c:pt idx="685">
                  <c:v>6</c:v>
                </c:pt>
                <c:pt idx="686">
                  <c:v>0</c:v>
                </c:pt>
                <c:pt idx="687">
                  <c:v>5</c:v>
                </c:pt>
                <c:pt idx="688">
                  <c:v>5</c:v>
                </c:pt>
                <c:pt idx="689">
                  <c:v>0</c:v>
                </c:pt>
                <c:pt idx="690">
                  <c:v>4</c:v>
                </c:pt>
                <c:pt idx="691">
                  <c:v>5</c:v>
                </c:pt>
                <c:pt idx="692">
                  <c:v>0</c:v>
                </c:pt>
                <c:pt idx="693">
                  <c:v>3</c:v>
                </c:pt>
                <c:pt idx="694">
                  <c:v>5</c:v>
                </c:pt>
                <c:pt idx="695">
                  <c:v>0</c:v>
                </c:pt>
                <c:pt idx="696">
                  <c:v>2</c:v>
                </c:pt>
                <c:pt idx="697">
                  <c:v>6</c:v>
                </c:pt>
                <c:pt idx="698">
                  <c:v>0</c:v>
                </c:pt>
                <c:pt idx="699">
                  <c:v>2</c:v>
                </c:pt>
                <c:pt idx="700">
                  <c:v>9</c:v>
                </c:pt>
                <c:pt idx="701">
                  <c:v>0</c:v>
                </c:pt>
                <c:pt idx="702">
                  <c:v>2</c:v>
                </c:pt>
                <c:pt idx="703">
                  <c:v>4</c:v>
                </c:pt>
                <c:pt idx="704">
                  <c:v>0</c:v>
                </c:pt>
                <c:pt idx="705">
                  <c:v>6</c:v>
                </c:pt>
                <c:pt idx="706">
                  <c:v>7</c:v>
                </c:pt>
                <c:pt idx="707">
                  <c:v>3</c:v>
                </c:pt>
                <c:pt idx="708">
                  <c:v>0</c:v>
                </c:pt>
                <c:pt idx="709">
                  <c:v>4</c:v>
                </c:pt>
                <c:pt idx="710">
                  <c:v>6</c:v>
                </c:pt>
                <c:pt idx="711">
                  <c:v>0</c:v>
                </c:pt>
                <c:pt idx="712">
                  <c:v>6</c:v>
                </c:pt>
                <c:pt idx="713">
                  <c:v>5</c:v>
                </c:pt>
                <c:pt idx="714">
                  <c:v>0</c:v>
                </c:pt>
                <c:pt idx="715">
                  <c:v>9</c:v>
                </c:pt>
                <c:pt idx="716">
                  <c:v>6</c:v>
                </c:pt>
                <c:pt idx="717">
                  <c:v>0</c:v>
                </c:pt>
                <c:pt idx="718">
                  <c:v>6</c:v>
                </c:pt>
                <c:pt idx="719">
                  <c:v>5</c:v>
                </c:pt>
                <c:pt idx="720">
                  <c:v>0</c:v>
                </c:pt>
                <c:pt idx="721">
                  <c:v>9</c:v>
                </c:pt>
                <c:pt idx="722">
                  <c:v>4</c:v>
                </c:pt>
                <c:pt idx="723">
                  <c:v>0</c:v>
                </c:pt>
                <c:pt idx="724">
                  <c:v>8</c:v>
                </c:pt>
                <c:pt idx="725">
                  <c:v>10</c:v>
                </c:pt>
                <c:pt idx="726">
                  <c:v>0</c:v>
                </c:pt>
                <c:pt idx="727">
                  <c:v>10</c:v>
                </c:pt>
                <c:pt idx="728">
                  <c:v>9</c:v>
                </c:pt>
                <c:pt idx="729">
                  <c:v>0</c:v>
                </c:pt>
                <c:pt idx="730">
                  <c:v>5</c:v>
                </c:pt>
                <c:pt idx="731">
                  <c:v>7</c:v>
                </c:pt>
                <c:pt idx="732">
                  <c:v>0</c:v>
                </c:pt>
                <c:pt idx="733">
                  <c:v>11</c:v>
                </c:pt>
                <c:pt idx="734">
                  <c:v>7</c:v>
                </c:pt>
                <c:pt idx="735">
                  <c:v>0</c:v>
                </c:pt>
                <c:pt idx="736">
                  <c:v>8</c:v>
                </c:pt>
                <c:pt idx="737">
                  <c:v>9</c:v>
                </c:pt>
                <c:pt idx="738">
                  <c:v>0</c:v>
                </c:pt>
                <c:pt idx="739">
                  <c:v>7</c:v>
                </c:pt>
                <c:pt idx="740">
                  <c:v>6</c:v>
                </c:pt>
                <c:pt idx="741">
                  <c:v>8</c:v>
                </c:pt>
                <c:pt idx="742">
                  <c:v>0</c:v>
                </c:pt>
                <c:pt idx="743">
                  <c:v>9</c:v>
                </c:pt>
                <c:pt idx="744">
                  <c:v>9</c:v>
                </c:pt>
                <c:pt idx="745">
                  <c:v>0</c:v>
                </c:pt>
                <c:pt idx="746">
                  <c:v>7</c:v>
                </c:pt>
                <c:pt idx="747">
                  <c:v>18</c:v>
                </c:pt>
                <c:pt idx="748">
                  <c:v>0</c:v>
                </c:pt>
                <c:pt idx="749">
                  <c:v>6</c:v>
                </c:pt>
                <c:pt idx="750">
                  <c:v>9</c:v>
                </c:pt>
                <c:pt idx="751">
                  <c:v>0</c:v>
                </c:pt>
                <c:pt idx="752">
                  <c:v>11</c:v>
                </c:pt>
                <c:pt idx="753">
                  <c:v>9</c:v>
                </c:pt>
                <c:pt idx="754">
                  <c:v>0</c:v>
                </c:pt>
                <c:pt idx="755">
                  <c:v>13</c:v>
                </c:pt>
                <c:pt idx="756">
                  <c:v>10</c:v>
                </c:pt>
                <c:pt idx="757">
                  <c:v>0</c:v>
                </c:pt>
                <c:pt idx="758">
                  <c:v>12</c:v>
                </c:pt>
                <c:pt idx="759">
                  <c:v>7</c:v>
                </c:pt>
                <c:pt idx="760">
                  <c:v>0</c:v>
                </c:pt>
                <c:pt idx="761">
                  <c:v>17</c:v>
                </c:pt>
                <c:pt idx="762">
                  <c:v>10</c:v>
                </c:pt>
                <c:pt idx="763">
                  <c:v>0</c:v>
                </c:pt>
                <c:pt idx="764">
                  <c:v>12</c:v>
                </c:pt>
                <c:pt idx="765">
                  <c:v>12</c:v>
                </c:pt>
                <c:pt idx="766">
                  <c:v>0</c:v>
                </c:pt>
                <c:pt idx="767">
                  <c:v>14</c:v>
                </c:pt>
                <c:pt idx="768">
                  <c:v>15</c:v>
                </c:pt>
                <c:pt idx="769">
                  <c:v>0</c:v>
                </c:pt>
                <c:pt idx="770">
                  <c:v>11</c:v>
                </c:pt>
                <c:pt idx="771">
                  <c:v>16</c:v>
                </c:pt>
                <c:pt idx="772">
                  <c:v>0</c:v>
                </c:pt>
                <c:pt idx="773">
                  <c:v>11</c:v>
                </c:pt>
                <c:pt idx="774">
                  <c:v>11</c:v>
                </c:pt>
                <c:pt idx="775">
                  <c:v>0</c:v>
                </c:pt>
                <c:pt idx="776">
                  <c:v>8</c:v>
                </c:pt>
                <c:pt idx="777">
                  <c:v>15</c:v>
                </c:pt>
                <c:pt idx="778">
                  <c:v>10</c:v>
                </c:pt>
                <c:pt idx="779">
                  <c:v>0</c:v>
                </c:pt>
                <c:pt idx="780">
                  <c:v>11</c:v>
                </c:pt>
                <c:pt idx="781">
                  <c:v>9</c:v>
                </c:pt>
                <c:pt idx="782">
                  <c:v>0</c:v>
                </c:pt>
                <c:pt idx="783">
                  <c:v>16</c:v>
                </c:pt>
                <c:pt idx="784">
                  <c:v>13</c:v>
                </c:pt>
                <c:pt idx="785">
                  <c:v>0</c:v>
                </c:pt>
                <c:pt idx="786">
                  <c:v>14</c:v>
                </c:pt>
                <c:pt idx="787">
                  <c:v>10</c:v>
                </c:pt>
                <c:pt idx="788">
                  <c:v>0</c:v>
                </c:pt>
                <c:pt idx="789">
                  <c:v>16</c:v>
                </c:pt>
                <c:pt idx="790">
                  <c:v>15</c:v>
                </c:pt>
                <c:pt idx="791">
                  <c:v>0</c:v>
                </c:pt>
                <c:pt idx="792">
                  <c:v>15</c:v>
                </c:pt>
                <c:pt idx="793">
                  <c:v>9</c:v>
                </c:pt>
                <c:pt idx="794">
                  <c:v>0</c:v>
                </c:pt>
                <c:pt idx="795">
                  <c:v>11</c:v>
                </c:pt>
                <c:pt idx="796">
                  <c:v>16</c:v>
                </c:pt>
                <c:pt idx="797">
                  <c:v>0</c:v>
                </c:pt>
                <c:pt idx="798">
                  <c:v>15</c:v>
                </c:pt>
                <c:pt idx="799">
                  <c:v>14</c:v>
                </c:pt>
                <c:pt idx="800">
                  <c:v>0</c:v>
                </c:pt>
                <c:pt idx="801">
                  <c:v>13</c:v>
                </c:pt>
                <c:pt idx="802">
                  <c:v>13</c:v>
                </c:pt>
                <c:pt idx="803">
                  <c:v>0</c:v>
                </c:pt>
                <c:pt idx="804">
                  <c:v>13</c:v>
                </c:pt>
                <c:pt idx="805">
                  <c:v>15</c:v>
                </c:pt>
                <c:pt idx="806">
                  <c:v>0</c:v>
                </c:pt>
                <c:pt idx="807">
                  <c:v>20</c:v>
                </c:pt>
                <c:pt idx="808">
                  <c:v>16</c:v>
                </c:pt>
                <c:pt idx="809">
                  <c:v>0</c:v>
                </c:pt>
                <c:pt idx="810">
                  <c:v>18</c:v>
                </c:pt>
                <c:pt idx="811">
                  <c:v>12</c:v>
                </c:pt>
                <c:pt idx="812">
                  <c:v>0</c:v>
                </c:pt>
                <c:pt idx="813">
                  <c:v>17</c:v>
                </c:pt>
                <c:pt idx="814">
                  <c:v>16</c:v>
                </c:pt>
                <c:pt idx="815">
                  <c:v>12</c:v>
                </c:pt>
                <c:pt idx="816">
                  <c:v>0</c:v>
                </c:pt>
                <c:pt idx="817">
                  <c:v>13</c:v>
                </c:pt>
                <c:pt idx="818">
                  <c:v>15</c:v>
                </c:pt>
                <c:pt idx="819">
                  <c:v>0</c:v>
                </c:pt>
                <c:pt idx="820">
                  <c:v>18</c:v>
                </c:pt>
                <c:pt idx="821">
                  <c:v>15</c:v>
                </c:pt>
                <c:pt idx="822">
                  <c:v>0</c:v>
                </c:pt>
                <c:pt idx="823">
                  <c:v>14</c:v>
                </c:pt>
                <c:pt idx="824">
                  <c:v>17</c:v>
                </c:pt>
                <c:pt idx="825">
                  <c:v>0</c:v>
                </c:pt>
                <c:pt idx="826">
                  <c:v>19</c:v>
                </c:pt>
                <c:pt idx="827">
                  <c:v>16</c:v>
                </c:pt>
                <c:pt idx="828">
                  <c:v>0</c:v>
                </c:pt>
                <c:pt idx="829">
                  <c:v>18</c:v>
                </c:pt>
                <c:pt idx="830">
                  <c:v>26</c:v>
                </c:pt>
                <c:pt idx="831">
                  <c:v>0</c:v>
                </c:pt>
                <c:pt idx="832">
                  <c:v>16</c:v>
                </c:pt>
                <c:pt idx="833">
                  <c:v>21</c:v>
                </c:pt>
                <c:pt idx="834">
                  <c:v>0</c:v>
                </c:pt>
                <c:pt idx="835">
                  <c:v>12</c:v>
                </c:pt>
                <c:pt idx="836">
                  <c:v>20</c:v>
                </c:pt>
                <c:pt idx="837">
                  <c:v>0</c:v>
                </c:pt>
                <c:pt idx="838">
                  <c:v>20</c:v>
                </c:pt>
                <c:pt idx="839">
                  <c:v>18</c:v>
                </c:pt>
                <c:pt idx="840">
                  <c:v>0</c:v>
                </c:pt>
                <c:pt idx="841">
                  <c:v>24</c:v>
                </c:pt>
                <c:pt idx="842">
                  <c:v>27</c:v>
                </c:pt>
                <c:pt idx="843">
                  <c:v>0</c:v>
                </c:pt>
                <c:pt idx="844">
                  <c:v>17</c:v>
                </c:pt>
                <c:pt idx="845">
                  <c:v>24</c:v>
                </c:pt>
                <c:pt idx="846">
                  <c:v>0</c:v>
                </c:pt>
                <c:pt idx="847">
                  <c:v>15</c:v>
                </c:pt>
                <c:pt idx="848">
                  <c:v>25</c:v>
                </c:pt>
                <c:pt idx="849">
                  <c:v>36</c:v>
                </c:pt>
                <c:pt idx="850">
                  <c:v>0</c:v>
                </c:pt>
                <c:pt idx="851">
                  <c:v>26</c:v>
                </c:pt>
                <c:pt idx="852">
                  <c:v>14</c:v>
                </c:pt>
                <c:pt idx="853">
                  <c:v>0</c:v>
                </c:pt>
                <c:pt idx="854">
                  <c:v>14</c:v>
                </c:pt>
                <c:pt idx="855">
                  <c:v>21</c:v>
                </c:pt>
                <c:pt idx="856">
                  <c:v>0</c:v>
                </c:pt>
                <c:pt idx="857">
                  <c:v>21</c:v>
                </c:pt>
                <c:pt idx="858">
                  <c:v>17</c:v>
                </c:pt>
                <c:pt idx="859">
                  <c:v>0</c:v>
                </c:pt>
                <c:pt idx="860">
                  <c:v>21</c:v>
                </c:pt>
                <c:pt idx="861">
                  <c:v>28</c:v>
                </c:pt>
                <c:pt idx="862">
                  <c:v>0</c:v>
                </c:pt>
                <c:pt idx="863">
                  <c:v>22</c:v>
                </c:pt>
                <c:pt idx="864">
                  <c:v>19</c:v>
                </c:pt>
                <c:pt idx="865">
                  <c:v>0</c:v>
                </c:pt>
                <c:pt idx="866">
                  <c:v>24</c:v>
                </c:pt>
                <c:pt idx="867">
                  <c:v>18</c:v>
                </c:pt>
                <c:pt idx="868">
                  <c:v>0</c:v>
                </c:pt>
                <c:pt idx="869">
                  <c:v>25</c:v>
                </c:pt>
                <c:pt idx="870">
                  <c:v>19</c:v>
                </c:pt>
                <c:pt idx="871">
                  <c:v>0</c:v>
                </c:pt>
                <c:pt idx="872">
                  <c:v>31</c:v>
                </c:pt>
                <c:pt idx="873">
                  <c:v>28</c:v>
                </c:pt>
                <c:pt idx="874">
                  <c:v>0</c:v>
                </c:pt>
                <c:pt idx="875">
                  <c:v>21</c:v>
                </c:pt>
                <c:pt idx="876">
                  <c:v>20</c:v>
                </c:pt>
                <c:pt idx="877">
                  <c:v>0</c:v>
                </c:pt>
                <c:pt idx="878">
                  <c:v>24</c:v>
                </c:pt>
                <c:pt idx="879">
                  <c:v>29</c:v>
                </c:pt>
                <c:pt idx="880">
                  <c:v>0</c:v>
                </c:pt>
                <c:pt idx="881">
                  <c:v>28</c:v>
                </c:pt>
                <c:pt idx="882">
                  <c:v>19</c:v>
                </c:pt>
                <c:pt idx="883">
                  <c:v>1</c:v>
                </c:pt>
                <c:pt idx="884">
                  <c:v>19</c:v>
                </c:pt>
                <c:pt idx="885">
                  <c:v>22</c:v>
                </c:pt>
                <c:pt idx="886">
                  <c:v>25</c:v>
                </c:pt>
                <c:pt idx="887">
                  <c:v>0</c:v>
                </c:pt>
                <c:pt idx="888">
                  <c:v>27</c:v>
                </c:pt>
                <c:pt idx="889">
                  <c:v>27</c:v>
                </c:pt>
                <c:pt idx="890">
                  <c:v>0</c:v>
                </c:pt>
                <c:pt idx="891">
                  <c:v>33</c:v>
                </c:pt>
                <c:pt idx="892">
                  <c:v>33</c:v>
                </c:pt>
                <c:pt idx="893">
                  <c:v>0</c:v>
                </c:pt>
                <c:pt idx="894">
                  <c:v>24</c:v>
                </c:pt>
                <c:pt idx="895">
                  <c:v>30</c:v>
                </c:pt>
                <c:pt idx="896">
                  <c:v>0</c:v>
                </c:pt>
                <c:pt idx="897">
                  <c:v>35</c:v>
                </c:pt>
                <c:pt idx="898">
                  <c:v>31</c:v>
                </c:pt>
                <c:pt idx="899">
                  <c:v>0</c:v>
                </c:pt>
                <c:pt idx="900">
                  <c:v>24</c:v>
                </c:pt>
                <c:pt idx="901">
                  <c:v>30</c:v>
                </c:pt>
                <c:pt idx="902">
                  <c:v>0</c:v>
                </c:pt>
                <c:pt idx="903">
                  <c:v>30</c:v>
                </c:pt>
                <c:pt idx="904">
                  <c:v>24</c:v>
                </c:pt>
                <c:pt idx="905">
                  <c:v>0</c:v>
                </c:pt>
                <c:pt idx="906">
                  <c:v>35</c:v>
                </c:pt>
                <c:pt idx="907">
                  <c:v>32</c:v>
                </c:pt>
                <c:pt idx="908">
                  <c:v>0</c:v>
                </c:pt>
                <c:pt idx="909">
                  <c:v>32</c:v>
                </c:pt>
                <c:pt idx="910">
                  <c:v>26</c:v>
                </c:pt>
                <c:pt idx="911">
                  <c:v>0</c:v>
                </c:pt>
                <c:pt idx="912">
                  <c:v>28</c:v>
                </c:pt>
                <c:pt idx="913">
                  <c:v>22</c:v>
                </c:pt>
                <c:pt idx="914">
                  <c:v>0</c:v>
                </c:pt>
                <c:pt idx="915">
                  <c:v>28</c:v>
                </c:pt>
                <c:pt idx="916">
                  <c:v>24</c:v>
                </c:pt>
                <c:pt idx="917">
                  <c:v>0</c:v>
                </c:pt>
                <c:pt idx="918">
                  <c:v>34</c:v>
                </c:pt>
                <c:pt idx="919">
                  <c:v>21</c:v>
                </c:pt>
                <c:pt idx="920">
                  <c:v>0</c:v>
                </c:pt>
                <c:pt idx="921">
                  <c:v>33</c:v>
                </c:pt>
                <c:pt idx="922">
                  <c:v>24</c:v>
                </c:pt>
                <c:pt idx="923">
                  <c:v>28</c:v>
                </c:pt>
                <c:pt idx="924">
                  <c:v>0</c:v>
                </c:pt>
                <c:pt idx="925">
                  <c:v>29</c:v>
                </c:pt>
                <c:pt idx="926">
                  <c:v>32</c:v>
                </c:pt>
                <c:pt idx="927">
                  <c:v>0</c:v>
                </c:pt>
                <c:pt idx="928">
                  <c:v>25</c:v>
                </c:pt>
                <c:pt idx="929">
                  <c:v>42</c:v>
                </c:pt>
                <c:pt idx="930">
                  <c:v>0</c:v>
                </c:pt>
                <c:pt idx="931">
                  <c:v>32</c:v>
                </c:pt>
                <c:pt idx="932">
                  <c:v>31</c:v>
                </c:pt>
                <c:pt idx="933">
                  <c:v>0</c:v>
                </c:pt>
                <c:pt idx="934">
                  <c:v>29</c:v>
                </c:pt>
                <c:pt idx="935">
                  <c:v>32</c:v>
                </c:pt>
                <c:pt idx="936">
                  <c:v>0</c:v>
                </c:pt>
                <c:pt idx="937">
                  <c:v>23</c:v>
                </c:pt>
                <c:pt idx="938">
                  <c:v>33</c:v>
                </c:pt>
                <c:pt idx="939">
                  <c:v>0</c:v>
                </c:pt>
                <c:pt idx="940">
                  <c:v>38</c:v>
                </c:pt>
                <c:pt idx="941">
                  <c:v>47</c:v>
                </c:pt>
                <c:pt idx="942">
                  <c:v>0</c:v>
                </c:pt>
                <c:pt idx="943">
                  <c:v>31</c:v>
                </c:pt>
                <c:pt idx="944">
                  <c:v>39</c:v>
                </c:pt>
                <c:pt idx="945">
                  <c:v>0</c:v>
                </c:pt>
                <c:pt idx="946">
                  <c:v>31</c:v>
                </c:pt>
                <c:pt idx="947">
                  <c:v>43</c:v>
                </c:pt>
                <c:pt idx="948">
                  <c:v>0</c:v>
                </c:pt>
                <c:pt idx="949">
                  <c:v>39</c:v>
                </c:pt>
                <c:pt idx="950">
                  <c:v>34</c:v>
                </c:pt>
                <c:pt idx="951">
                  <c:v>0</c:v>
                </c:pt>
                <c:pt idx="952">
                  <c:v>29</c:v>
                </c:pt>
                <c:pt idx="953">
                  <c:v>26</c:v>
                </c:pt>
                <c:pt idx="954">
                  <c:v>0</c:v>
                </c:pt>
                <c:pt idx="955">
                  <c:v>38</c:v>
                </c:pt>
                <c:pt idx="956">
                  <c:v>31</c:v>
                </c:pt>
                <c:pt idx="957">
                  <c:v>32</c:v>
                </c:pt>
                <c:pt idx="958">
                  <c:v>0</c:v>
                </c:pt>
                <c:pt idx="959">
                  <c:v>35</c:v>
                </c:pt>
                <c:pt idx="960">
                  <c:v>36</c:v>
                </c:pt>
                <c:pt idx="961">
                  <c:v>0</c:v>
                </c:pt>
                <c:pt idx="962">
                  <c:v>36</c:v>
                </c:pt>
                <c:pt idx="963">
                  <c:v>35</c:v>
                </c:pt>
                <c:pt idx="964">
                  <c:v>0</c:v>
                </c:pt>
                <c:pt idx="965">
                  <c:v>37</c:v>
                </c:pt>
                <c:pt idx="966">
                  <c:v>31</c:v>
                </c:pt>
                <c:pt idx="967">
                  <c:v>0</c:v>
                </c:pt>
                <c:pt idx="968">
                  <c:v>40</c:v>
                </c:pt>
                <c:pt idx="969">
                  <c:v>34</c:v>
                </c:pt>
                <c:pt idx="970">
                  <c:v>0</c:v>
                </c:pt>
                <c:pt idx="971">
                  <c:v>30</c:v>
                </c:pt>
                <c:pt idx="972">
                  <c:v>41</c:v>
                </c:pt>
                <c:pt idx="973">
                  <c:v>0</c:v>
                </c:pt>
                <c:pt idx="974">
                  <c:v>43</c:v>
                </c:pt>
                <c:pt idx="975">
                  <c:v>28</c:v>
                </c:pt>
                <c:pt idx="976">
                  <c:v>0</c:v>
                </c:pt>
                <c:pt idx="977">
                  <c:v>43</c:v>
                </c:pt>
                <c:pt idx="978">
                  <c:v>44</c:v>
                </c:pt>
                <c:pt idx="979">
                  <c:v>0</c:v>
                </c:pt>
                <c:pt idx="980">
                  <c:v>26</c:v>
                </c:pt>
                <c:pt idx="981">
                  <c:v>42</c:v>
                </c:pt>
                <c:pt idx="982">
                  <c:v>0</c:v>
                </c:pt>
                <c:pt idx="983">
                  <c:v>47</c:v>
                </c:pt>
                <c:pt idx="984">
                  <c:v>37</c:v>
                </c:pt>
                <c:pt idx="985">
                  <c:v>0</c:v>
                </c:pt>
                <c:pt idx="986">
                  <c:v>31</c:v>
                </c:pt>
                <c:pt idx="987">
                  <c:v>30</c:v>
                </c:pt>
                <c:pt idx="988">
                  <c:v>0</c:v>
                </c:pt>
                <c:pt idx="989">
                  <c:v>33</c:v>
                </c:pt>
                <c:pt idx="990">
                  <c:v>48</c:v>
                </c:pt>
                <c:pt idx="991">
                  <c:v>0</c:v>
                </c:pt>
                <c:pt idx="992">
                  <c:v>34</c:v>
                </c:pt>
                <c:pt idx="993">
                  <c:v>46</c:v>
                </c:pt>
                <c:pt idx="994">
                  <c:v>29</c:v>
                </c:pt>
                <c:pt idx="995">
                  <c:v>0</c:v>
                </c:pt>
                <c:pt idx="996">
                  <c:v>58</c:v>
                </c:pt>
                <c:pt idx="997">
                  <c:v>39</c:v>
                </c:pt>
                <c:pt idx="998">
                  <c:v>0</c:v>
                </c:pt>
                <c:pt idx="999">
                  <c:v>33</c:v>
                </c:pt>
                <c:pt idx="1000">
                  <c:v>44</c:v>
                </c:pt>
                <c:pt idx="1001">
                  <c:v>0</c:v>
                </c:pt>
                <c:pt idx="1002">
                  <c:v>38</c:v>
                </c:pt>
                <c:pt idx="1003">
                  <c:v>29</c:v>
                </c:pt>
                <c:pt idx="1004">
                  <c:v>0</c:v>
                </c:pt>
                <c:pt idx="1005">
                  <c:v>32</c:v>
                </c:pt>
                <c:pt idx="1006">
                  <c:v>46</c:v>
                </c:pt>
                <c:pt idx="1007">
                  <c:v>0</c:v>
                </c:pt>
                <c:pt idx="1008">
                  <c:v>47</c:v>
                </c:pt>
                <c:pt idx="1009">
                  <c:v>52</c:v>
                </c:pt>
                <c:pt idx="1010">
                  <c:v>0</c:v>
                </c:pt>
                <c:pt idx="1011">
                  <c:v>57</c:v>
                </c:pt>
                <c:pt idx="1012">
                  <c:v>40</c:v>
                </c:pt>
                <c:pt idx="1013">
                  <c:v>0</c:v>
                </c:pt>
                <c:pt idx="1014">
                  <c:v>37</c:v>
                </c:pt>
                <c:pt idx="1015">
                  <c:v>33</c:v>
                </c:pt>
                <c:pt idx="1016">
                  <c:v>0</c:v>
                </c:pt>
                <c:pt idx="1017">
                  <c:v>45</c:v>
                </c:pt>
                <c:pt idx="1018">
                  <c:v>36</c:v>
                </c:pt>
                <c:pt idx="1019">
                  <c:v>0</c:v>
                </c:pt>
                <c:pt idx="1020">
                  <c:v>37</c:v>
                </c:pt>
                <c:pt idx="1021">
                  <c:v>49</c:v>
                </c:pt>
                <c:pt idx="1022">
                  <c:v>0</c:v>
                </c:pt>
                <c:pt idx="1023">
                  <c:v>41</c:v>
                </c:pt>
                <c:pt idx="1024">
                  <c:v>37</c:v>
                </c:pt>
                <c:pt idx="1025">
                  <c:v>0</c:v>
                </c:pt>
                <c:pt idx="1026">
                  <c:v>48</c:v>
                </c:pt>
                <c:pt idx="1027">
                  <c:v>48</c:v>
                </c:pt>
                <c:pt idx="1028">
                  <c:v>43</c:v>
                </c:pt>
                <c:pt idx="1029">
                  <c:v>0</c:v>
                </c:pt>
                <c:pt idx="1030">
                  <c:v>37</c:v>
                </c:pt>
                <c:pt idx="1031">
                  <c:v>45</c:v>
                </c:pt>
                <c:pt idx="1032">
                  <c:v>0</c:v>
                </c:pt>
                <c:pt idx="1033">
                  <c:v>48</c:v>
                </c:pt>
                <c:pt idx="1034">
                  <c:v>43</c:v>
                </c:pt>
                <c:pt idx="1035">
                  <c:v>0</c:v>
                </c:pt>
                <c:pt idx="1036">
                  <c:v>36</c:v>
                </c:pt>
                <c:pt idx="1037">
                  <c:v>41</c:v>
                </c:pt>
                <c:pt idx="1038">
                  <c:v>0</c:v>
                </c:pt>
                <c:pt idx="1039">
                  <c:v>44</c:v>
                </c:pt>
                <c:pt idx="1040">
                  <c:v>46</c:v>
                </c:pt>
                <c:pt idx="1041">
                  <c:v>0</c:v>
                </c:pt>
                <c:pt idx="1042">
                  <c:v>39</c:v>
                </c:pt>
                <c:pt idx="1043">
                  <c:v>49</c:v>
                </c:pt>
                <c:pt idx="1044">
                  <c:v>0</c:v>
                </c:pt>
                <c:pt idx="1045">
                  <c:v>39</c:v>
                </c:pt>
                <c:pt idx="1046">
                  <c:v>37</c:v>
                </c:pt>
                <c:pt idx="1047">
                  <c:v>0</c:v>
                </c:pt>
                <c:pt idx="1048">
                  <c:v>47</c:v>
                </c:pt>
                <c:pt idx="1049">
                  <c:v>39</c:v>
                </c:pt>
                <c:pt idx="1050">
                  <c:v>0</c:v>
                </c:pt>
                <c:pt idx="1051">
                  <c:v>41</c:v>
                </c:pt>
                <c:pt idx="1052">
                  <c:v>41</c:v>
                </c:pt>
                <c:pt idx="1053">
                  <c:v>0</c:v>
                </c:pt>
                <c:pt idx="1054">
                  <c:v>60</c:v>
                </c:pt>
                <c:pt idx="1055">
                  <c:v>48</c:v>
                </c:pt>
                <c:pt idx="1056">
                  <c:v>0</c:v>
                </c:pt>
                <c:pt idx="1057">
                  <c:v>46</c:v>
                </c:pt>
                <c:pt idx="1058">
                  <c:v>36</c:v>
                </c:pt>
                <c:pt idx="1059">
                  <c:v>0</c:v>
                </c:pt>
                <c:pt idx="1060">
                  <c:v>49</c:v>
                </c:pt>
                <c:pt idx="1061">
                  <c:v>39</c:v>
                </c:pt>
                <c:pt idx="1062">
                  <c:v>0</c:v>
                </c:pt>
                <c:pt idx="1063">
                  <c:v>54</c:v>
                </c:pt>
                <c:pt idx="1064">
                  <c:v>57</c:v>
                </c:pt>
                <c:pt idx="1065">
                  <c:v>47</c:v>
                </c:pt>
                <c:pt idx="1066">
                  <c:v>0</c:v>
                </c:pt>
                <c:pt idx="1067">
                  <c:v>45</c:v>
                </c:pt>
                <c:pt idx="1068">
                  <c:v>35</c:v>
                </c:pt>
                <c:pt idx="1069">
                  <c:v>0</c:v>
                </c:pt>
                <c:pt idx="1070">
                  <c:v>42</c:v>
                </c:pt>
                <c:pt idx="1071">
                  <c:v>39</c:v>
                </c:pt>
                <c:pt idx="1072">
                  <c:v>0</c:v>
                </c:pt>
                <c:pt idx="1073">
                  <c:v>52</c:v>
                </c:pt>
                <c:pt idx="1074">
                  <c:v>40</c:v>
                </c:pt>
                <c:pt idx="1075">
                  <c:v>0</c:v>
                </c:pt>
                <c:pt idx="1076">
                  <c:v>59</c:v>
                </c:pt>
                <c:pt idx="1077">
                  <c:v>49</c:v>
                </c:pt>
                <c:pt idx="1078">
                  <c:v>0</c:v>
                </c:pt>
                <c:pt idx="1079">
                  <c:v>42</c:v>
                </c:pt>
                <c:pt idx="1080">
                  <c:v>39</c:v>
                </c:pt>
                <c:pt idx="1081">
                  <c:v>0</c:v>
                </c:pt>
                <c:pt idx="1082">
                  <c:v>45</c:v>
                </c:pt>
                <c:pt idx="1083">
                  <c:v>47</c:v>
                </c:pt>
                <c:pt idx="1084">
                  <c:v>0</c:v>
                </c:pt>
                <c:pt idx="1085">
                  <c:v>50</c:v>
                </c:pt>
                <c:pt idx="1086">
                  <c:v>52</c:v>
                </c:pt>
                <c:pt idx="1087">
                  <c:v>0</c:v>
                </c:pt>
                <c:pt idx="1088">
                  <c:v>33</c:v>
                </c:pt>
                <c:pt idx="1089">
                  <c:v>44</c:v>
                </c:pt>
                <c:pt idx="1090">
                  <c:v>0</c:v>
                </c:pt>
                <c:pt idx="1091">
                  <c:v>49</c:v>
                </c:pt>
                <c:pt idx="1092">
                  <c:v>37</c:v>
                </c:pt>
                <c:pt idx="1093">
                  <c:v>0</c:v>
                </c:pt>
                <c:pt idx="1094">
                  <c:v>41</c:v>
                </c:pt>
                <c:pt idx="1095">
                  <c:v>50</c:v>
                </c:pt>
                <c:pt idx="1096">
                  <c:v>0</c:v>
                </c:pt>
                <c:pt idx="1097">
                  <c:v>46</c:v>
                </c:pt>
                <c:pt idx="1098">
                  <c:v>54</c:v>
                </c:pt>
                <c:pt idx="1099">
                  <c:v>0</c:v>
                </c:pt>
                <c:pt idx="1100">
                  <c:v>40</c:v>
                </c:pt>
                <c:pt idx="1101">
                  <c:v>50</c:v>
                </c:pt>
                <c:pt idx="1102">
                  <c:v>34</c:v>
                </c:pt>
                <c:pt idx="1103">
                  <c:v>0</c:v>
                </c:pt>
                <c:pt idx="1104">
                  <c:v>37</c:v>
                </c:pt>
                <c:pt idx="1105">
                  <c:v>55</c:v>
                </c:pt>
                <c:pt idx="1106">
                  <c:v>0</c:v>
                </c:pt>
                <c:pt idx="1107">
                  <c:v>36</c:v>
                </c:pt>
                <c:pt idx="1108">
                  <c:v>44</c:v>
                </c:pt>
                <c:pt idx="1109">
                  <c:v>0</c:v>
                </c:pt>
                <c:pt idx="1110">
                  <c:v>41</c:v>
                </c:pt>
                <c:pt idx="1111">
                  <c:v>41</c:v>
                </c:pt>
                <c:pt idx="1112">
                  <c:v>0</c:v>
                </c:pt>
                <c:pt idx="1113">
                  <c:v>41</c:v>
                </c:pt>
                <c:pt idx="1114">
                  <c:v>37</c:v>
                </c:pt>
                <c:pt idx="1115">
                  <c:v>0</c:v>
                </c:pt>
                <c:pt idx="1116">
                  <c:v>52</c:v>
                </c:pt>
                <c:pt idx="1117">
                  <c:v>32</c:v>
                </c:pt>
                <c:pt idx="1118">
                  <c:v>0</c:v>
                </c:pt>
                <c:pt idx="1119">
                  <c:v>39</c:v>
                </c:pt>
                <c:pt idx="1120">
                  <c:v>36</c:v>
                </c:pt>
                <c:pt idx="1121">
                  <c:v>0</c:v>
                </c:pt>
                <c:pt idx="1122">
                  <c:v>48</c:v>
                </c:pt>
                <c:pt idx="1123">
                  <c:v>40</c:v>
                </c:pt>
                <c:pt idx="1124">
                  <c:v>0</c:v>
                </c:pt>
                <c:pt idx="1125">
                  <c:v>37</c:v>
                </c:pt>
                <c:pt idx="1126">
                  <c:v>48</c:v>
                </c:pt>
                <c:pt idx="1127">
                  <c:v>0</c:v>
                </c:pt>
                <c:pt idx="1128">
                  <c:v>42</c:v>
                </c:pt>
                <c:pt idx="1129">
                  <c:v>50</c:v>
                </c:pt>
                <c:pt idx="1130">
                  <c:v>0</c:v>
                </c:pt>
                <c:pt idx="1131">
                  <c:v>37</c:v>
                </c:pt>
                <c:pt idx="1132">
                  <c:v>41</c:v>
                </c:pt>
                <c:pt idx="1133">
                  <c:v>0</c:v>
                </c:pt>
                <c:pt idx="1134">
                  <c:v>45</c:v>
                </c:pt>
                <c:pt idx="1135">
                  <c:v>38</c:v>
                </c:pt>
                <c:pt idx="1136">
                  <c:v>40</c:v>
                </c:pt>
                <c:pt idx="1137">
                  <c:v>0</c:v>
                </c:pt>
                <c:pt idx="1138">
                  <c:v>46</c:v>
                </c:pt>
                <c:pt idx="1139">
                  <c:v>37</c:v>
                </c:pt>
                <c:pt idx="1140">
                  <c:v>0</c:v>
                </c:pt>
                <c:pt idx="1141">
                  <c:v>42</c:v>
                </c:pt>
                <c:pt idx="1142">
                  <c:v>38</c:v>
                </c:pt>
                <c:pt idx="1143">
                  <c:v>0</c:v>
                </c:pt>
                <c:pt idx="1144">
                  <c:v>42</c:v>
                </c:pt>
                <c:pt idx="1145">
                  <c:v>32</c:v>
                </c:pt>
                <c:pt idx="1146">
                  <c:v>0</c:v>
                </c:pt>
                <c:pt idx="1147">
                  <c:v>43</c:v>
                </c:pt>
                <c:pt idx="1148">
                  <c:v>40</c:v>
                </c:pt>
                <c:pt idx="1149">
                  <c:v>0</c:v>
                </c:pt>
                <c:pt idx="1150">
                  <c:v>36</c:v>
                </c:pt>
                <c:pt idx="1151">
                  <c:v>42</c:v>
                </c:pt>
                <c:pt idx="1152">
                  <c:v>0</c:v>
                </c:pt>
                <c:pt idx="1153">
                  <c:v>38</c:v>
                </c:pt>
                <c:pt idx="1154">
                  <c:v>33</c:v>
                </c:pt>
                <c:pt idx="1155">
                  <c:v>0</c:v>
                </c:pt>
                <c:pt idx="1156">
                  <c:v>23</c:v>
                </c:pt>
                <c:pt idx="1157">
                  <c:v>36</c:v>
                </c:pt>
                <c:pt idx="1158">
                  <c:v>0</c:v>
                </c:pt>
                <c:pt idx="1159">
                  <c:v>33</c:v>
                </c:pt>
                <c:pt idx="1160">
                  <c:v>35</c:v>
                </c:pt>
                <c:pt idx="1161">
                  <c:v>0</c:v>
                </c:pt>
                <c:pt idx="1162">
                  <c:v>37</c:v>
                </c:pt>
                <c:pt idx="1163">
                  <c:v>31</c:v>
                </c:pt>
                <c:pt idx="1164">
                  <c:v>0</c:v>
                </c:pt>
                <c:pt idx="1165">
                  <c:v>29</c:v>
                </c:pt>
                <c:pt idx="1166">
                  <c:v>32</c:v>
                </c:pt>
                <c:pt idx="1167">
                  <c:v>0</c:v>
                </c:pt>
                <c:pt idx="1168">
                  <c:v>38</c:v>
                </c:pt>
                <c:pt idx="1169">
                  <c:v>34</c:v>
                </c:pt>
                <c:pt idx="1170">
                  <c:v>0</c:v>
                </c:pt>
                <c:pt idx="1171">
                  <c:v>32</c:v>
                </c:pt>
                <c:pt idx="1172">
                  <c:v>41</c:v>
                </c:pt>
                <c:pt idx="1173">
                  <c:v>33</c:v>
                </c:pt>
                <c:pt idx="1174">
                  <c:v>0</c:v>
                </c:pt>
                <c:pt idx="1175">
                  <c:v>27</c:v>
                </c:pt>
                <c:pt idx="1176">
                  <c:v>35</c:v>
                </c:pt>
                <c:pt idx="1177">
                  <c:v>0</c:v>
                </c:pt>
                <c:pt idx="1178">
                  <c:v>24</c:v>
                </c:pt>
                <c:pt idx="1179">
                  <c:v>27</c:v>
                </c:pt>
                <c:pt idx="1180">
                  <c:v>0</c:v>
                </c:pt>
                <c:pt idx="1181">
                  <c:v>42</c:v>
                </c:pt>
                <c:pt idx="1182">
                  <c:v>21</c:v>
                </c:pt>
                <c:pt idx="1183">
                  <c:v>0</c:v>
                </c:pt>
                <c:pt idx="1184">
                  <c:v>16</c:v>
                </c:pt>
                <c:pt idx="1185">
                  <c:v>32</c:v>
                </c:pt>
                <c:pt idx="1186">
                  <c:v>0</c:v>
                </c:pt>
                <c:pt idx="1187">
                  <c:v>21</c:v>
                </c:pt>
                <c:pt idx="1188">
                  <c:v>28</c:v>
                </c:pt>
                <c:pt idx="1189">
                  <c:v>0</c:v>
                </c:pt>
                <c:pt idx="1190">
                  <c:v>31</c:v>
                </c:pt>
                <c:pt idx="1191">
                  <c:v>38</c:v>
                </c:pt>
                <c:pt idx="1192">
                  <c:v>0</c:v>
                </c:pt>
                <c:pt idx="1193">
                  <c:v>26</c:v>
                </c:pt>
                <c:pt idx="1194">
                  <c:v>23</c:v>
                </c:pt>
                <c:pt idx="1195">
                  <c:v>0</c:v>
                </c:pt>
                <c:pt idx="1196">
                  <c:v>30</c:v>
                </c:pt>
                <c:pt idx="1197">
                  <c:v>21</c:v>
                </c:pt>
                <c:pt idx="1198">
                  <c:v>0</c:v>
                </c:pt>
                <c:pt idx="1199">
                  <c:v>24</c:v>
                </c:pt>
                <c:pt idx="1200">
                  <c:v>29</c:v>
                </c:pt>
                <c:pt idx="1201">
                  <c:v>0</c:v>
                </c:pt>
                <c:pt idx="1202">
                  <c:v>21</c:v>
                </c:pt>
                <c:pt idx="1203">
                  <c:v>19</c:v>
                </c:pt>
                <c:pt idx="1204">
                  <c:v>0</c:v>
                </c:pt>
                <c:pt idx="1205">
                  <c:v>30</c:v>
                </c:pt>
                <c:pt idx="1206">
                  <c:v>28</c:v>
                </c:pt>
                <c:pt idx="1207">
                  <c:v>0</c:v>
                </c:pt>
                <c:pt idx="1208">
                  <c:v>20</c:v>
                </c:pt>
                <c:pt idx="1209">
                  <c:v>21</c:v>
                </c:pt>
                <c:pt idx="1210">
                  <c:v>19</c:v>
                </c:pt>
                <c:pt idx="1211">
                  <c:v>0</c:v>
                </c:pt>
                <c:pt idx="1212">
                  <c:v>19</c:v>
                </c:pt>
                <c:pt idx="1213">
                  <c:v>14</c:v>
                </c:pt>
                <c:pt idx="1214">
                  <c:v>0</c:v>
                </c:pt>
                <c:pt idx="1215">
                  <c:v>19</c:v>
                </c:pt>
                <c:pt idx="1216">
                  <c:v>21</c:v>
                </c:pt>
                <c:pt idx="1217">
                  <c:v>0</c:v>
                </c:pt>
                <c:pt idx="1218">
                  <c:v>20</c:v>
                </c:pt>
                <c:pt idx="1219">
                  <c:v>24</c:v>
                </c:pt>
                <c:pt idx="1220">
                  <c:v>0</c:v>
                </c:pt>
                <c:pt idx="1221">
                  <c:v>14</c:v>
                </c:pt>
                <c:pt idx="1222">
                  <c:v>15</c:v>
                </c:pt>
                <c:pt idx="1223">
                  <c:v>0</c:v>
                </c:pt>
                <c:pt idx="1224">
                  <c:v>29</c:v>
                </c:pt>
                <c:pt idx="1225">
                  <c:v>13</c:v>
                </c:pt>
                <c:pt idx="1226">
                  <c:v>0</c:v>
                </c:pt>
                <c:pt idx="1227">
                  <c:v>13</c:v>
                </c:pt>
                <c:pt idx="1228">
                  <c:v>15</c:v>
                </c:pt>
                <c:pt idx="1229">
                  <c:v>0</c:v>
                </c:pt>
                <c:pt idx="1230">
                  <c:v>24</c:v>
                </c:pt>
                <c:pt idx="1231">
                  <c:v>18</c:v>
                </c:pt>
                <c:pt idx="1232">
                  <c:v>0</c:v>
                </c:pt>
                <c:pt idx="1233">
                  <c:v>12</c:v>
                </c:pt>
                <c:pt idx="1234">
                  <c:v>19</c:v>
                </c:pt>
                <c:pt idx="1235">
                  <c:v>0</c:v>
                </c:pt>
                <c:pt idx="1236">
                  <c:v>12</c:v>
                </c:pt>
                <c:pt idx="1237">
                  <c:v>12</c:v>
                </c:pt>
                <c:pt idx="1238">
                  <c:v>0</c:v>
                </c:pt>
                <c:pt idx="1239">
                  <c:v>15</c:v>
                </c:pt>
                <c:pt idx="1240">
                  <c:v>13</c:v>
                </c:pt>
                <c:pt idx="1241">
                  <c:v>0</c:v>
                </c:pt>
                <c:pt idx="1242">
                  <c:v>12</c:v>
                </c:pt>
                <c:pt idx="1243">
                  <c:v>11</c:v>
                </c:pt>
                <c:pt idx="1244">
                  <c:v>17</c:v>
                </c:pt>
                <c:pt idx="1245">
                  <c:v>0</c:v>
                </c:pt>
                <c:pt idx="1246">
                  <c:v>13</c:v>
                </c:pt>
                <c:pt idx="1247">
                  <c:v>12</c:v>
                </c:pt>
                <c:pt idx="1248">
                  <c:v>0</c:v>
                </c:pt>
                <c:pt idx="1249">
                  <c:v>5</c:v>
                </c:pt>
                <c:pt idx="1250">
                  <c:v>9</c:v>
                </c:pt>
                <c:pt idx="1251">
                  <c:v>0</c:v>
                </c:pt>
                <c:pt idx="1252">
                  <c:v>13</c:v>
                </c:pt>
                <c:pt idx="1253">
                  <c:v>11</c:v>
                </c:pt>
                <c:pt idx="1254">
                  <c:v>0</c:v>
                </c:pt>
                <c:pt idx="1255">
                  <c:v>6</c:v>
                </c:pt>
                <c:pt idx="1256">
                  <c:v>8</c:v>
                </c:pt>
                <c:pt idx="1257">
                  <c:v>0</c:v>
                </c:pt>
                <c:pt idx="1258">
                  <c:v>9</c:v>
                </c:pt>
                <c:pt idx="1259">
                  <c:v>5</c:v>
                </c:pt>
                <c:pt idx="1260">
                  <c:v>0</c:v>
                </c:pt>
                <c:pt idx="1261">
                  <c:v>10</c:v>
                </c:pt>
                <c:pt idx="1262">
                  <c:v>1</c:v>
                </c:pt>
                <c:pt idx="1263">
                  <c:v>0</c:v>
                </c:pt>
                <c:pt idx="1264">
                  <c:v>7</c:v>
                </c:pt>
                <c:pt idx="1265">
                  <c:v>8</c:v>
                </c:pt>
                <c:pt idx="1266">
                  <c:v>0</c:v>
                </c:pt>
                <c:pt idx="1267">
                  <c:v>5</c:v>
                </c:pt>
                <c:pt idx="1268">
                  <c:v>2</c:v>
                </c:pt>
                <c:pt idx="1269">
                  <c:v>0</c:v>
                </c:pt>
                <c:pt idx="1270">
                  <c:v>10</c:v>
                </c:pt>
                <c:pt idx="1271">
                  <c:v>8</c:v>
                </c:pt>
                <c:pt idx="1272">
                  <c:v>0</c:v>
                </c:pt>
                <c:pt idx="1273">
                  <c:v>6</c:v>
                </c:pt>
                <c:pt idx="1274">
                  <c:v>0</c:v>
                </c:pt>
                <c:pt idx="1275">
                  <c:v>0</c:v>
                </c:pt>
                <c:pt idx="1276">
                  <c:v>9</c:v>
                </c:pt>
                <c:pt idx="1277">
                  <c:v>8</c:v>
                </c:pt>
                <c:pt idx="1278">
                  <c:v>0</c:v>
                </c:pt>
                <c:pt idx="1279">
                  <c:v>6</c:v>
                </c:pt>
                <c:pt idx="1280">
                  <c:v>5</c:v>
                </c:pt>
                <c:pt idx="1281">
                  <c:v>4</c:v>
                </c:pt>
                <c:pt idx="1282">
                  <c:v>0</c:v>
                </c:pt>
                <c:pt idx="1283">
                  <c:v>5</c:v>
                </c:pt>
                <c:pt idx="1284">
                  <c:v>1</c:v>
                </c:pt>
                <c:pt idx="1285">
                  <c:v>0</c:v>
                </c:pt>
                <c:pt idx="1286">
                  <c:v>5</c:v>
                </c:pt>
                <c:pt idx="1287">
                  <c:v>3</c:v>
                </c:pt>
                <c:pt idx="1288">
                  <c:v>0</c:v>
                </c:pt>
                <c:pt idx="1289">
                  <c:v>7</c:v>
                </c:pt>
                <c:pt idx="1290">
                  <c:v>4</c:v>
                </c:pt>
                <c:pt idx="1291">
                  <c:v>0</c:v>
                </c:pt>
                <c:pt idx="1292">
                  <c:v>5</c:v>
                </c:pt>
                <c:pt idx="1293">
                  <c:v>1</c:v>
                </c:pt>
                <c:pt idx="1294">
                  <c:v>0</c:v>
                </c:pt>
                <c:pt idx="1295">
                  <c:v>3</c:v>
                </c:pt>
                <c:pt idx="1296">
                  <c:v>4</c:v>
                </c:pt>
                <c:pt idx="1297">
                  <c:v>0</c:v>
                </c:pt>
                <c:pt idx="1298">
                  <c:v>2</c:v>
                </c:pt>
                <c:pt idx="1299">
                  <c:v>3</c:v>
                </c:pt>
                <c:pt idx="1300">
                  <c:v>0</c:v>
                </c:pt>
                <c:pt idx="1301">
                  <c:v>4</c:v>
                </c:pt>
                <c:pt idx="1302">
                  <c:v>3</c:v>
                </c:pt>
                <c:pt idx="1303">
                  <c:v>0</c:v>
                </c:pt>
                <c:pt idx="1304">
                  <c:v>2</c:v>
                </c:pt>
                <c:pt idx="1305">
                  <c:v>2</c:v>
                </c:pt>
                <c:pt idx="1306">
                  <c:v>0</c:v>
                </c:pt>
                <c:pt idx="1307">
                  <c:v>3</c:v>
                </c:pt>
                <c:pt idx="1308">
                  <c:v>2</c:v>
                </c:pt>
                <c:pt idx="1309">
                  <c:v>0</c:v>
                </c:pt>
                <c:pt idx="1310">
                  <c:v>0</c:v>
                </c:pt>
                <c:pt idx="1311">
                  <c:v>1</c:v>
                </c:pt>
                <c:pt idx="1312">
                  <c:v>0</c:v>
                </c:pt>
                <c:pt idx="1313">
                  <c:v>3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2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1</c:v>
                </c:pt>
                <c:pt idx="1324">
                  <c:v>1</c:v>
                </c:pt>
                <c:pt idx="1325">
                  <c:v>0</c:v>
                </c:pt>
                <c:pt idx="1326">
                  <c:v>2</c:v>
                </c:pt>
                <c:pt idx="1327">
                  <c:v>1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1</c:v>
                </c:pt>
                <c:pt idx="1333">
                  <c:v>3</c:v>
                </c:pt>
                <c:pt idx="1334">
                  <c:v>0</c:v>
                </c:pt>
                <c:pt idx="1335">
                  <c:v>0</c:v>
                </c:pt>
                <c:pt idx="1336">
                  <c:v>2</c:v>
                </c:pt>
                <c:pt idx="1337">
                  <c:v>0</c:v>
                </c:pt>
                <c:pt idx="1338">
                  <c:v>1</c:v>
                </c:pt>
                <c:pt idx="1339">
                  <c:v>3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1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372688"/>
        <c:axId val="329575808"/>
      </c:scatterChart>
      <c:valAx>
        <c:axId val="195372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V(V)</a:t>
                </a:r>
              </a:p>
            </c:rich>
          </c:tx>
          <c:layout/>
          <c:overlay val="0"/>
        </c:title>
        <c:numFmt formatCode="#,##0.00" sourceLinked="0"/>
        <c:majorTickMark val="cross"/>
        <c:minorTickMark val="out"/>
        <c:tickLblPos val="nextTo"/>
        <c:crossAx val="329575808"/>
        <c:crosses val="autoZero"/>
        <c:crossBetween val="midCat"/>
        <c:minorUnit val="1.0000000000000002E-2"/>
      </c:valAx>
      <c:valAx>
        <c:axId val="32957580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high"/>
        <c:crossAx val="1953726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55555555555555E-2"/>
          <c:y val="5.1400554097404488E-2"/>
          <c:w val="0.82644400699912512"/>
          <c:h val="0.89719889180519097"/>
        </c:manualLayout>
      </c:layout>
      <c:scatterChart>
        <c:scatterStyle val="smoothMarker"/>
        <c:varyColors val="0"/>
        <c:ser>
          <c:idx val="0"/>
          <c:order val="0"/>
          <c:tx>
            <c:v>cathode</c:v>
          </c:tx>
          <c:marker>
            <c:symbol val="none"/>
          </c:marker>
          <c:xVal>
            <c:numRef>
              <c:f>Clean2!$A$1:$A$8011</c:f>
              <c:numCache>
                <c:formatCode>0.00E+00</c:formatCode>
                <c:ptCount val="8011"/>
                <c:pt idx="0">
                  <c:v>-2.4999999999999999E-8</c:v>
                </c:pt>
                <c:pt idx="1">
                  <c:v>-2.4999999999999999E-8</c:v>
                </c:pt>
                <c:pt idx="2">
                  <c:v>-2.4999999999999999E-8</c:v>
                </c:pt>
                <c:pt idx="3">
                  <c:v>-2.4999999999999999E-8</c:v>
                </c:pt>
                <c:pt idx="4">
                  <c:v>-2.4999999999999999E-8</c:v>
                </c:pt>
                <c:pt idx="5">
                  <c:v>-2.4999999999999999E-8</c:v>
                </c:pt>
                <c:pt idx="6">
                  <c:v>-2.4999999999999999E-8</c:v>
                </c:pt>
                <c:pt idx="7">
                  <c:v>-2.4999999999999999E-8</c:v>
                </c:pt>
                <c:pt idx="8">
                  <c:v>-2.4999999999999999E-8</c:v>
                </c:pt>
                <c:pt idx="9">
                  <c:v>-2.4999999999999999E-8</c:v>
                </c:pt>
                <c:pt idx="10">
                  <c:v>-2.4999999999999999E-8</c:v>
                </c:pt>
                <c:pt idx="11">
                  <c:v>-2.4999999999999999E-8</c:v>
                </c:pt>
                <c:pt idx="12">
                  <c:v>-2.4999999999999999E-8</c:v>
                </c:pt>
                <c:pt idx="13">
                  <c:v>-2.4900000000000001E-8</c:v>
                </c:pt>
                <c:pt idx="14">
                  <c:v>-2.4900000000000001E-8</c:v>
                </c:pt>
                <c:pt idx="15">
                  <c:v>-2.4900000000000001E-8</c:v>
                </c:pt>
                <c:pt idx="16">
                  <c:v>-2.4900000000000001E-8</c:v>
                </c:pt>
                <c:pt idx="17">
                  <c:v>-2.4900000000000001E-8</c:v>
                </c:pt>
                <c:pt idx="18">
                  <c:v>-2.4900000000000001E-8</c:v>
                </c:pt>
                <c:pt idx="19">
                  <c:v>-2.4900000000000001E-8</c:v>
                </c:pt>
                <c:pt idx="20">
                  <c:v>-2.4900000000000001E-8</c:v>
                </c:pt>
                <c:pt idx="21">
                  <c:v>-2.4900000000000001E-8</c:v>
                </c:pt>
                <c:pt idx="22">
                  <c:v>-2.4900000000000001E-8</c:v>
                </c:pt>
                <c:pt idx="23">
                  <c:v>-2.4900000000000001E-8</c:v>
                </c:pt>
                <c:pt idx="24">
                  <c:v>-2.4900000000000001E-8</c:v>
                </c:pt>
                <c:pt idx="25">
                  <c:v>-2.4900000000000001E-8</c:v>
                </c:pt>
                <c:pt idx="26">
                  <c:v>-2.4900000000000001E-8</c:v>
                </c:pt>
                <c:pt idx="27">
                  <c:v>-2.4900000000000001E-8</c:v>
                </c:pt>
                <c:pt idx="28">
                  <c:v>-2.4900000000000001E-8</c:v>
                </c:pt>
                <c:pt idx="29">
                  <c:v>-2.48E-8</c:v>
                </c:pt>
                <c:pt idx="30">
                  <c:v>-2.48E-8</c:v>
                </c:pt>
                <c:pt idx="31">
                  <c:v>-2.48E-8</c:v>
                </c:pt>
                <c:pt idx="32">
                  <c:v>-2.48E-8</c:v>
                </c:pt>
                <c:pt idx="33">
                  <c:v>-2.48E-8</c:v>
                </c:pt>
                <c:pt idx="34">
                  <c:v>-2.48E-8</c:v>
                </c:pt>
                <c:pt idx="35">
                  <c:v>-2.48E-8</c:v>
                </c:pt>
                <c:pt idx="36">
                  <c:v>-2.48E-8</c:v>
                </c:pt>
                <c:pt idx="37">
                  <c:v>-2.48E-8</c:v>
                </c:pt>
                <c:pt idx="38">
                  <c:v>-2.48E-8</c:v>
                </c:pt>
                <c:pt idx="39">
                  <c:v>-2.48E-8</c:v>
                </c:pt>
                <c:pt idx="40">
                  <c:v>-2.48E-8</c:v>
                </c:pt>
                <c:pt idx="41">
                  <c:v>-2.48E-8</c:v>
                </c:pt>
                <c:pt idx="42">
                  <c:v>-2.48E-8</c:v>
                </c:pt>
                <c:pt idx="43">
                  <c:v>-2.48E-8</c:v>
                </c:pt>
                <c:pt idx="44">
                  <c:v>-2.48E-8</c:v>
                </c:pt>
                <c:pt idx="45">
                  <c:v>-2.4699999999999999E-8</c:v>
                </c:pt>
                <c:pt idx="46">
                  <c:v>-2.4699999999999999E-8</c:v>
                </c:pt>
                <c:pt idx="47">
                  <c:v>-2.4699999999999999E-8</c:v>
                </c:pt>
                <c:pt idx="48">
                  <c:v>-2.4699999999999999E-8</c:v>
                </c:pt>
                <c:pt idx="49">
                  <c:v>-2.4699999999999999E-8</c:v>
                </c:pt>
                <c:pt idx="50">
                  <c:v>-2.4699999999999999E-8</c:v>
                </c:pt>
                <c:pt idx="51">
                  <c:v>-2.4699999999999999E-8</c:v>
                </c:pt>
                <c:pt idx="52">
                  <c:v>-2.4699999999999999E-8</c:v>
                </c:pt>
                <c:pt idx="53">
                  <c:v>-2.4699999999999999E-8</c:v>
                </c:pt>
                <c:pt idx="54">
                  <c:v>-2.4699999999999999E-8</c:v>
                </c:pt>
                <c:pt idx="55">
                  <c:v>-2.4699999999999999E-8</c:v>
                </c:pt>
                <c:pt idx="56">
                  <c:v>-2.4699999999999999E-8</c:v>
                </c:pt>
                <c:pt idx="57">
                  <c:v>-2.4699999999999999E-8</c:v>
                </c:pt>
                <c:pt idx="58">
                  <c:v>-2.4699999999999999E-8</c:v>
                </c:pt>
                <c:pt idx="59">
                  <c:v>-2.4699999999999999E-8</c:v>
                </c:pt>
                <c:pt idx="60">
                  <c:v>-2.4699999999999999E-8</c:v>
                </c:pt>
                <c:pt idx="61">
                  <c:v>-2.4599999999999999E-8</c:v>
                </c:pt>
                <c:pt idx="62">
                  <c:v>-2.4599999999999999E-8</c:v>
                </c:pt>
                <c:pt idx="63">
                  <c:v>-2.4599999999999999E-8</c:v>
                </c:pt>
                <c:pt idx="64">
                  <c:v>-2.4599999999999999E-8</c:v>
                </c:pt>
                <c:pt idx="65">
                  <c:v>-2.4599999999999999E-8</c:v>
                </c:pt>
                <c:pt idx="66">
                  <c:v>-2.4599999999999999E-8</c:v>
                </c:pt>
                <c:pt idx="67">
                  <c:v>-2.4599999999999999E-8</c:v>
                </c:pt>
                <c:pt idx="68">
                  <c:v>-2.4599999999999999E-8</c:v>
                </c:pt>
                <c:pt idx="69">
                  <c:v>-2.4599999999999999E-8</c:v>
                </c:pt>
                <c:pt idx="70">
                  <c:v>-2.4599999999999999E-8</c:v>
                </c:pt>
                <c:pt idx="71">
                  <c:v>-2.4599999999999999E-8</c:v>
                </c:pt>
                <c:pt idx="72">
                  <c:v>-2.4599999999999999E-8</c:v>
                </c:pt>
                <c:pt idx="73">
                  <c:v>-2.4599999999999999E-8</c:v>
                </c:pt>
                <c:pt idx="74">
                  <c:v>-2.4599999999999999E-8</c:v>
                </c:pt>
                <c:pt idx="75">
                  <c:v>-2.4599999999999999E-8</c:v>
                </c:pt>
                <c:pt idx="76">
                  <c:v>-2.4599999999999999E-8</c:v>
                </c:pt>
                <c:pt idx="77">
                  <c:v>-2.4500000000000001E-8</c:v>
                </c:pt>
                <c:pt idx="78">
                  <c:v>-2.4500000000000001E-8</c:v>
                </c:pt>
                <c:pt idx="79">
                  <c:v>-2.4500000000000001E-8</c:v>
                </c:pt>
                <c:pt idx="80">
                  <c:v>-2.4500000000000001E-8</c:v>
                </c:pt>
                <c:pt idx="81">
                  <c:v>-2.4500000000000001E-8</c:v>
                </c:pt>
                <c:pt idx="82">
                  <c:v>-2.4500000000000001E-8</c:v>
                </c:pt>
                <c:pt idx="83">
                  <c:v>-2.4500000000000001E-8</c:v>
                </c:pt>
                <c:pt idx="84">
                  <c:v>-2.4500000000000001E-8</c:v>
                </c:pt>
                <c:pt idx="85">
                  <c:v>-2.4500000000000001E-8</c:v>
                </c:pt>
                <c:pt idx="86">
                  <c:v>-2.4500000000000001E-8</c:v>
                </c:pt>
                <c:pt idx="87">
                  <c:v>-2.4500000000000001E-8</c:v>
                </c:pt>
                <c:pt idx="88">
                  <c:v>-2.4500000000000001E-8</c:v>
                </c:pt>
                <c:pt idx="89">
                  <c:v>-2.4500000000000001E-8</c:v>
                </c:pt>
                <c:pt idx="90">
                  <c:v>-2.4500000000000001E-8</c:v>
                </c:pt>
                <c:pt idx="91">
                  <c:v>-2.4500000000000001E-8</c:v>
                </c:pt>
                <c:pt idx="92">
                  <c:v>-2.4500000000000001E-8</c:v>
                </c:pt>
                <c:pt idx="93">
                  <c:v>-2.44E-8</c:v>
                </c:pt>
                <c:pt idx="94">
                  <c:v>-2.44E-8</c:v>
                </c:pt>
                <c:pt idx="95">
                  <c:v>-2.44E-8</c:v>
                </c:pt>
                <c:pt idx="96">
                  <c:v>-2.44E-8</c:v>
                </c:pt>
                <c:pt idx="97">
                  <c:v>-2.44E-8</c:v>
                </c:pt>
                <c:pt idx="98">
                  <c:v>-2.44E-8</c:v>
                </c:pt>
                <c:pt idx="99">
                  <c:v>-2.44E-8</c:v>
                </c:pt>
                <c:pt idx="100">
                  <c:v>-2.44E-8</c:v>
                </c:pt>
                <c:pt idx="101">
                  <c:v>-2.44E-8</c:v>
                </c:pt>
                <c:pt idx="102">
                  <c:v>-2.44E-8</c:v>
                </c:pt>
                <c:pt idx="103">
                  <c:v>-2.44E-8</c:v>
                </c:pt>
                <c:pt idx="104">
                  <c:v>-2.44E-8</c:v>
                </c:pt>
                <c:pt idx="105">
                  <c:v>-2.44E-8</c:v>
                </c:pt>
                <c:pt idx="106">
                  <c:v>-2.44E-8</c:v>
                </c:pt>
                <c:pt idx="107">
                  <c:v>-2.44E-8</c:v>
                </c:pt>
                <c:pt idx="108">
                  <c:v>-2.44E-8</c:v>
                </c:pt>
                <c:pt idx="109">
                  <c:v>-2.4299999999999999E-8</c:v>
                </c:pt>
                <c:pt idx="110">
                  <c:v>-2.4299999999999999E-8</c:v>
                </c:pt>
                <c:pt idx="111">
                  <c:v>-2.4299999999999999E-8</c:v>
                </c:pt>
                <c:pt idx="112">
                  <c:v>-2.4299999999999999E-8</c:v>
                </c:pt>
                <c:pt idx="113">
                  <c:v>-2.4299999999999999E-8</c:v>
                </c:pt>
                <c:pt idx="114">
                  <c:v>-2.4299999999999999E-8</c:v>
                </c:pt>
                <c:pt idx="115">
                  <c:v>-2.4299999999999999E-8</c:v>
                </c:pt>
                <c:pt idx="116">
                  <c:v>-2.4299999999999999E-8</c:v>
                </c:pt>
                <c:pt idx="117">
                  <c:v>-2.4299999999999999E-8</c:v>
                </c:pt>
                <c:pt idx="118">
                  <c:v>-2.4299999999999999E-8</c:v>
                </c:pt>
                <c:pt idx="119">
                  <c:v>-2.4299999999999999E-8</c:v>
                </c:pt>
                <c:pt idx="120">
                  <c:v>-2.4299999999999999E-8</c:v>
                </c:pt>
                <c:pt idx="121">
                  <c:v>-2.4299999999999999E-8</c:v>
                </c:pt>
                <c:pt idx="122">
                  <c:v>-2.4299999999999999E-8</c:v>
                </c:pt>
                <c:pt idx="123">
                  <c:v>-2.4299999999999999E-8</c:v>
                </c:pt>
                <c:pt idx="124">
                  <c:v>-2.4299999999999999E-8</c:v>
                </c:pt>
                <c:pt idx="125">
                  <c:v>-2.4200000000000002E-8</c:v>
                </c:pt>
                <c:pt idx="126">
                  <c:v>-2.4200000000000002E-8</c:v>
                </c:pt>
                <c:pt idx="127">
                  <c:v>-2.4200000000000002E-8</c:v>
                </c:pt>
                <c:pt idx="128">
                  <c:v>-2.4200000000000002E-8</c:v>
                </c:pt>
                <c:pt idx="129">
                  <c:v>-2.4200000000000002E-8</c:v>
                </c:pt>
                <c:pt idx="130">
                  <c:v>-2.4200000000000002E-8</c:v>
                </c:pt>
                <c:pt idx="131">
                  <c:v>-2.4200000000000002E-8</c:v>
                </c:pt>
                <c:pt idx="132">
                  <c:v>-2.4200000000000002E-8</c:v>
                </c:pt>
                <c:pt idx="133">
                  <c:v>-2.4200000000000002E-8</c:v>
                </c:pt>
                <c:pt idx="134">
                  <c:v>-2.4200000000000002E-8</c:v>
                </c:pt>
                <c:pt idx="135">
                  <c:v>-2.4200000000000002E-8</c:v>
                </c:pt>
                <c:pt idx="136">
                  <c:v>-2.4200000000000002E-8</c:v>
                </c:pt>
                <c:pt idx="137">
                  <c:v>-2.4200000000000002E-8</c:v>
                </c:pt>
                <c:pt idx="138">
                  <c:v>-2.4200000000000002E-8</c:v>
                </c:pt>
                <c:pt idx="139">
                  <c:v>-2.4200000000000002E-8</c:v>
                </c:pt>
                <c:pt idx="140">
                  <c:v>-2.4200000000000002E-8</c:v>
                </c:pt>
                <c:pt idx="141">
                  <c:v>-2.4100000000000001E-8</c:v>
                </c:pt>
                <c:pt idx="142">
                  <c:v>-2.4100000000000001E-8</c:v>
                </c:pt>
                <c:pt idx="143">
                  <c:v>-2.4100000000000001E-8</c:v>
                </c:pt>
                <c:pt idx="144">
                  <c:v>-2.4100000000000001E-8</c:v>
                </c:pt>
                <c:pt idx="145">
                  <c:v>-2.4100000000000001E-8</c:v>
                </c:pt>
                <c:pt idx="146">
                  <c:v>-2.4100000000000001E-8</c:v>
                </c:pt>
                <c:pt idx="147">
                  <c:v>-2.4100000000000001E-8</c:v>
                </c:pt>
                <c:pt idx="148">
                  <c:v>-2.4100000000000001E-8</c:v>
                </c:pt>
                <c:pt idx="149">
                  <c:v>-2.4100000000000001E-8</c:v>
                </c:pt>
                <c:pt idx="150">
                  <c:v>-2.4100000000000001E-8</c:v>
                </c:pt>
                <c:pt idx="151">
                  <c:v>-2.4100000000000001E-8</c:v>
                </c:pt>
                <c:pt idx="152">
                  <c:v>-2.4100000000000001E-8</c:v>
                </c:pt>
                <c:pt idx="153">
                  <c:v>-2.4100000000000001E-8</c:v>
                </c:pt>
                <c:pt idx="154">
                  <c:v>-2.4100000000000001E-8</c:v>
                </c:pt>
                <c:pt idx="155">
                  <c:v>-2.4100000000000001E-8</c:v>
                </c:pt>
                <c:pt idx="156">
                  <c:v>-2.4100000000000001E-8</c:v>
                </c:pt>
                <c:pt idx="157">
                  <c:v>-2.4E-8</c:v>
                </c:pt>
                <c:pt idx="158">
                  <c:v>-2.4E-8</c:v>
                </c:pt>
                <c:pt idx="159">
                  <c:v>-2.4E-8</c:v>
                </c:pt>
                <c:pt idx="160">
                  <c:v>-2.4E-8</c:v>
                </c:pt>
                <c:pt idx="161">
                  <c:v>-2.4E-8</c:v>
                </c:pt>
                <c:pt idx="162">
                  <c:v>-2.4E-8</c:v>
                </c:pt>
                <c:pt idx="163">
                  <c:v>-2.4E-8</c:v>
                </c:pt>
                <c:pt idx="164">
                  <c:v>-2.4E-8</c:v>
                </c:pt>
                <c:pt idx="165">
                  <c:v>-2.4E-8</c:v>
                </c:pt>
                <c:pt idx="166">
                  <c:v>-2.4E-8</c:v>
                </c:pt>
                <c:pt idx="167">
                  <c:v>-2.4E-8</c:v>
                </c:pt>
                <c:pt idx="168">
                  <c:v>-2.4E-8</c:v>
                </c:pt>
                <c:pt idx="169">
                  <c:v>-2.4E-8</c:v>
                </c:pt>
                <c:pt idx="170">
                  <c:v>-2.4E-8</c:v>
                </c:pt>
                <c:pt idx="171">
                  <c:v>-2.4E-8</c:v>
                </c:pt>
                <c:pt idx="172">
                  <c:v>-2.4E-8</c:v>
                </c:pt>
                <c:pt idx="173">
                  <c:v>-2.3899999999999999E-8</c:v>
                </c:pt>
                <c:pt idx="174">
                  <c:v>-2.3899999999999999E-8</c:v>
                </c:pt>
                <c:pt idx="175">
                  <c:v>-2.3899999999999999E-8</c:v>
                </c:pt>
                <c:pt idx="176">
                  <c:v>-2.3899999999999999E-8</c:v>
                </c:pt>
                <c:pt idx="177">
                  <c:v>-2.3899999999999999E-8</c:v>
                </c:pt>
                <c:pt idx="178">
                  <c:v>-2.3899999999999999E-8</c:v>
                </c:pt>
                <c:pt idx="179">
                  <c:v>-2.3899999999999999E-8</c:v>
                </c:pt>
                <c:pt idx="180">
                  <c:v>-2.3899999999999999E-8</c:v>
                </c:pt>
                <c:pt idx="181">
                  <c:v>-2.3899999999999999E-8</c:v>
                </c:pt>
                <c:pt idx="182">
                  <c:v>-2.3899999999999999E-8</c:v>
                </c:pt>
                <c:pt idx="183">
                  <c:v>-2.3899999999999999E-8</c:v>
                </c:pt>
                <c:pt idx="184">
                  <c:v>-2.3899999999999999E-8</c:v>
                </c:pt>
                <c:pt idx="185">
                  <c:v>-2.3899999999999999E-8</c:v>
                </c:pt>
                <c:pt idx="186">
                  <c:v>-2.3899999999999999E-8</c:v>
                </c:pt>
                <c:pt idx="187">
                  <c:v>-2.3899999999999999E-8</c:v>
                </c:pt>
                <c:pt idx="188">
                  <c:v>-2.3899999999999999E-8</c:v>
                </c:pt>
                <c:pt idx="189">
                  <c:v>-2.3800000000000001E-8</c:v>
                </c:pt>
                <c:pt idx="190">
                  <c:v>-2.3800000000000001E-8</c:v>
                </c:pt>
                <c:pt idx="191">
                  <c:v>-2.3800000000000001E-8</c:v>
                </c:pt>
                <c:pt idx="192">
                  <c:v>-2.3800000000000001E-8</c:v>
                </c:pt>
                <c:pt idx="193">
                  <c:v>-2.3800000000000001E-8</c:v>
                </c:pt>
                <c:pt idx="194">
                  <c:v>-2.3800000000000001E-8</c:v>
                </c:pt>
                <c:pt idx="195">
                  <c:v>-2.3800000000000001E-8</c:v>
                </c:pt>
                <c:pt idx="196">
                  <c:v>-2.3800000000000001E-8</c:v>
                </c:pt>
                <c:pt idx="197">
                  <c:v>-2.3800000000000001E-8</c:v>
                </c:pt>
                <c:pt idx="198">
                  <c:v>-2.3800000000000001E-8</c:v>
                </c:pt>
                <c:pt idx="199">
                  <c:v>-2.3800000000000001E-8</c:v>
                </c:pt>
                <c:pt idx="200">
                  <c:v>-2.3800000000000001E-8</c:v>
                </c:pt>
                <c:pt idx="201">
                  <c:v>-2.3800000000000001E-8</c:v>
                </c:pt>
                <c:pt idx="202">
                  <c:v>-2.3800000000000001E-8</c:v>
                </c:pt>
                <c:pt idx="203">
                  <c:v>-2.3800000000000001E-8</c:v>
                </c:pt>
                <c:pt idx="204">
                  <c:v>-2.3800000000000001E-8</c:v>
                </c:pt>
                <c:pt idx="205">
                  <c:v>-2.37E-8</c:v>
                </c:pt>
                <c:pt idx="206">
                  <c:v>-2.37E-8</c:v>
                </c:pt>
                <c:pt idx="207">
                  <c:v>-2.37E-8</c:v>
                </c:pt>
                <c:pt idx="208">
                  <c:v>-2.37E-8</c:v>
                </c:pt>
                <c:pt idx="209">
                  <c:v>-2.37E-8</c:v>
                </c:pt>
                <c:pt idx="210">
                  <c:v>-2.37E-8</c:v>
                </c:pt>
                <c:pt idx="211">
                  <c:v>-2.37E-8</c:v>
                </c:pt>
                <c:pt idx="212">
                  <c:v>-2.37E-8</c:v>
                </c:pt>
                <c:pt idx="213">
                  <c:v>-2.37E-8</c:v>
                </c:pt>
                <c:pt idx="214">
                  <c:v>-2.37E-8</c:v>
                </c:pt>
                <c:pt idx="215">
                  <c:v>-2.37E-8</c:v>
                </c:pt>
                <c:pt idx="216">
                  <c:v>-2.37E-8</c:v>
                </c:pt>
                <c:pt idx="217">
                  <c:v>-2.37E-8</c:v>
                </c:pt>
                <c:pt idx="218">
                  <c:v>-2.37E-8</c:v>
                </c:pt>
                <c:pt idx="219">
                  <c:v>-2.37E-8</c:v>
                </c:pt>
                <c:pt idx="220">
                  <c:v>-2.37E-8</c:v>
                </c:pt>
                <c:pt idx="221">
                  <c:v>-2.36E-8</c:v>
                </c:pt>
                <c:pt idx="222">
                  <c:v>-2.36E-8</c:v>
                </c:pt>
                <c:pt idx="223">
                  <c:v>-2.36E-8</c:v>
                </c:pt>
                <c:pt idx="224">
                  <c:v>-2.36E-8</c:v>
                </c:pt>
                <c:pt idx="225">
                  <c:v>-2.36E-8</c:v>
                </c:pt>
                <c:pt idx="226">
                  <c:v>-2.36E-8</c:v>
                </c:pt>
                <c:pt idx="227">
                  <c:v>-2.36E-8</c:v>
                </c:pt>
                <c:pt idx="228">
                  <c:v>-2.36E-8</c:v>
                </c:pt>
                <c:pt idx="229">
                  <c:v>-2.36E-8</c:v>
                </c:pt>
                <c:pt idx="230">
                  <c:v>-2.36E-8</c:v>
                </c:pt>
                <c:pt idx="231">
                  <c:v>-2.36E-8</c:v>
                </c:pt>
                <c:pt idx="232">
                  <c:v>-2.36E-8</c:v>
                </c:pt>
                <c:pt idx="233">
                  <c:v>-2.36E-8</c:v>
                </c:pt>
                <c:pt idx="234">
                  <c:v>-2.36E-8</c:v>
                </c:pt>
                <c:pt idx="235">
                  <c:v>-2.36E-8</c:v>
                </c:pt>
                <c:pt idx="236">
                  <c:v>-2.36E-8</c:v>
                </c:pt>
                <c:pt idx="237">
                  <c:v>-2.3499999999999999E-8</c:v>
                </c:pt>
                <c:pt idx="238">
                  <c:v>-2.3499999999999999E-8</c:v>
                </c:pt>
                <c:pt idx="239">
                  <c:v>-2.3499999999999999E-8</c:v>
                </c:pt>
                <c:pt idx="240">
                  <c:v>-2.3499999999999999E-8</c:v>
                </c:pt>
                <c:pt idx="241">
                  <c:v>-2.3499999999999999E-8</c:v>
                </c:pt>
                <c:pt idx="242">
                  <c:v>-2.3499999999999999E-8</c:v>
                </c:pt>
                <c:pt idx="243">
                  <c:v>-2.3499999999999999E-8</c:v>
                </c:pt>
                <c:pt idx="244">
                  <c:v>-2.3499999999999999E-8</c:v>
                </c:pt>
                <c:pt idx="245">
                  <c:v>-2.3499999999999999E-8</c:v>
                </c:pt>
                <c:pt idx="246">
                  <c:v>-2.3499999999999999E-8</c:v>
                </c:pt>
                <c:pt idx="247">
                  <c:v>-2.3499999999999999E-8</c:v>
                </c:pt>
                <c:pt idx="248">
                  <c:v>-2.3499999999999999E-8</c:v>
                </c:pt>
                <c:pt idx="249">
                  <c:v>-2.3499999999999999E-8</c:v>
                </c:pt>
                <c:pt idx="250">
                  <c:v>-2.3499999999999999E-8</c:v>
                </c:pt>
                <c:pt idx="251">
                  <c:v>-2.3499999999999999E-8</c:v>
                </c:pt>
                <c:pt idx="252">
                  <c:v>-2.3499999999999999E-8</c:v>
                </c:pt>
                <c:pt idx="253">
                  <c:v>-2.3400000000000001E-8</c:v>
                </c:pt>
                <c:pt idx="254">
                  <c:v>-2.3400000000000001E-8</c:v>
                </c:pt>
                <c:pt idx="255">
                  <c:v>-2.3400000000000001E-8</c:v>
                </c:pt>
                <c:pt idx="256">
                  <c:v>-2.3400000000000001E-8</c:v>
                </c:pt>
                <c:pt idx="257">
                  <c:v>-2.3400000000000001E-8</c:v>
                </c:pt>
                <c:pt idx="258">
                  <c:v>-2.3400000000000001E-8</c:v>
                </c:pt>
                <c:pt idx="259">
                  <c:v>-2.3400000000000001E-8</c:v>
                </c:pt>
                <c:pt idx="260">
                  <c:v>-2.3400000000000001E-8</c:v>
                </c:pt>
                <c:pt idx="261">
                  <c:v>-2.3400000000000001E-8</c:v>
                </c:pt>
                <c:pt idx="262">
                  <c:v>-2.3400000000000001E-8</c:v>
                </c:pt>
                <c:pt idx="263">
                  <c:v>-2.3400000000000001E-8</c:v>
                </c:pt>
                <c:pt idx="264">
                  <c:v>-2.3400000000000001E-8</c:v>
                </c:pt>
                <c:pt idx="265">
                  <c:v>-2.3400000000000001E-8</c:v>
                </c:pt>
                <c:pt idx="266">
                  <c:v>-2.3400000000000001E-8</c:v>
                </c:pt>
                <c:pt idx="267">
                  <c:v>-2.3400000000000001E-8</c:v>
                </c:pt>
                <c:pt idx="268">
                  <c:v>-2.3400000000000001E-8</c:v>
                </c:pt>
                <c:pt idx="269">
                  <c:v>-2.33E-8</c:v>
                </c:pt>
                <c:pt idx="270">
                  <c:v>-2.33E-8</c:v>
                </c:pt>
                <c:pt idx="271">
                  <c:v>-2.33E-8</c:v>
                </c:pt>
                <c:pt idx="272">
                  <c:v>-2.33E-8</c:v>
                </c:pt>
                <c:pt idx="273">
                  <c:v>-2.33E-8</c:v>
                </c:pt>
                <c:pt idx="274">
                  <c:v>-2.33E-8</c:v>
                </c:pt>
                <c:pt idx="275">
                  <c:v>-2.33E-8</c:v>
                </c:pt>
                <c:pt idx="276">
                  <c:v>-2.33E-8</c:v>
                </c:pt>
                <c:pt idx="277">
                  <c:v>-2.33E-8</c:v>
                </c:pt>
                <c:pt idx="278">
                  <c:v>-2.33E-8</c:v>
                </c:pt>
                <c:pt idx="279">
                  <c:v>-2.33E-8</c:v>
                </c:pt>
                <c:pt idx="280">
                  <c:v>-2.33E-8</c:v>
                </c:pt>
                <c:pt idx="281">
                  <c:v>-2.33E-8</c:v>
                </c:pt>
                <c:pt idx="282">
                  <c:v>-2.33E-8</c:v>
                </c:pt>
                <c:pt idx="283">
                  <c:v>-2.33E-8</c:v>
                </c:pt>
                <c:pt idx="284">
                  <c:v>-2.33E-8</c:v>
                </c:pt>
                <c:pt idx="285">
                  <c:v>-2.3199999999999999E-8</c:v>
                </c:pt>
                <c:pt idx="286">
                  <c:v>-2.3199999999999999E-8</c:v>
                </c:pt>
                <c:pt idx="287">
                  <c:v>-2.3199999999999999E-8</c:v>
                </c:pt>
                <c:pt idx="288">
                  <c:v>-2.3199999999999999E-8</c:v>
                </c:pt>
                <c:pt idx="289">
                  <c:v>-2.3199999999999999E-8</c:v>
                </c:pt>
                <c:pt idx="290">
                  <c:v>-2.3199999999999999E-8</c:v>
                </c:pt>
                <c:pt idx="291">
                  <c:v>-2.3199999999999999E-8</c:v>
                </c:pt>
                <c:pt idx="292">
                  <c:v>-2.3199999999999999E-8</c:v>
                </c:pt>
                <c:pt idx="293">
                  <c:v>-2.3199999999999999E-8</c:v>
                </c:pt>
                <c:pt idx="294">
                  <c:v>-2.3199999999999999E-8</c:v>
                </c:pt>
                <c:pt idx="295">
                  <c:v>-2.3199999999999999E-8</c:v>
                </c:pt>
                <c:pt idx="296">
                  <c:v>-2.3199999999999999E-8</c:v>
                </c:pt>
                <c:pt idx="297">
                  <c:v>-2.3199999999999999E-8</c:v>
                </c:pt>
                <c:pt idx="298">
                  <c:v>-2.3199999999999999E-8</c:v>
                </c:pt>
                <c:pt idx="299">
                  <c:v>-2.3199999999999999E-8</c:v>
                </c:pt>
                <c:pt idx="300">
                  <c:v>-2.3199999999999999E-8</c:v>
                </c:pt>
                <c:pt idx="301">
                  <c:v>-2.3099999999999998E-8</c:v>
                </c:pt>
                <c:pt idx="302">
                  <c:v>-2.3099999999999998E-8</c:v>
                </c:pt>
                <c:pt idx="303">
                  <c:v>-2.3099999999999998E-8</c:v>
                </c:pt>
                <c:pt idx="304">
                  <c:v>-2.3099999999999998E-8</c:v>
                </c:pt>
                <c:pt idx="305">
                  <c:v>-2.3099999999999998E-8</c:v>
                </c:pt>
                <c:pt idx="306">
                  <c:v>-2.3099999999999998E-8</c:v>
                </c:pt>
                <c:pt idx="307">
                  <c:v>-2.3099999999999998E-8</c:v>
                </c:pt>
                <c:pt idx="308">
                  <c:v>-2.3099999999999998E-8</c:v>
                </c:pt>
                <c:pt idx="309">
                  <c:v>-2.3099999999999998E-8</c:v>
                </c:pt>
                <c:pt idx="310">
                  <c:v>-2.3099999999999998E-8</c:v>
                </c:pt>
                <c:pt idx="311">
                  <c:v>-2.3099999999999998E-8</c:v>
                </c:pt>
                <c:pt idx="312">
                  <c:v>-2.3099999999999998E-8</c:v>
                </c:pt>
                <c:pt idx="313">
                  <c:v>-2.3099999999999998E-8</c:v>
                </c:pt>
                <c:pt idx="314">
                  <c:v>-2.3099999999999998E-8</c:v>
                </c:pt>
                <c:pt idx="315">
                  <c:v>-2.3099999999999998E-8</c:v>
                </c:pt>
                <c:pt idx="316">
                  <c:v>-2.3099999999999998E-8</c:v>
                </c:pt>
                <c:pt idx="317">
                  <c:v>-2.3000000000000001E-8</c:v>
                </c:pt>
                <c:pt idx="318">
                  <c:v>-2.3000000000000001E-8</c:v>
                </c:pt>
                <c:pt idx="319">
                  <c:v>-2.3000000000000001E-8</c:v>
                </c:pt>
                <c:pt idx="320">
                  <c:v>-2.3000000000000001E-8</c:v>
                </c:pt>
                <c:pt idx="321">
                  <c:v>-2.3000000000000001E-8</c:v>
                </c:pt>
                <c:pt idx="322">
                  <c:v>-2.3000000000000001E-8</c:v>
                </c:pt>
                <c:pt idx="323">
                  <c:v>-2.3000000000000001E-8</c:v>
                </c:pt>
                <c:pt idx="324">
                  <c:v>-2.3000000000000001E-8</c:v>
                </c:pt>
                <c:pt idx="325">
                  <c:v>-2.3000000000000001E-8</c:v>
                </c:pt>
                <c:pt idx="326">
                  <c:v>-2.3000000000000001E-8</c:v>
                </c:pt>
                <c:pt idx="327">
                  <c:v>-2.3000000000000001E-8</c:v>
                </c:pt>
                <c:pt idx="328">
                  <c:v>-2.3000000000000001E-8</c:v>
                </c:pt>
                <c:pt idx="329">
                  <c:v>-2.3000000000000001E-8</c:v>
                </c:pt>
                <c:pt idx="330">
                  <c:v>-2.3000000000000001E-8</c:v>
                </c:pt>
                <c:pt idx="331">
                  <c:v>-2.3000000000000001E-8</c:v>
                </c:pt>
                <c:pt idx="332">
                  <c:v>-2.3000000000000001E-8</c:v>
                </c:pt>
                <c:pt idx="333">
                  <c:v>-2.29E-8</c:v>
                </c:pt>
                <c:pt idx="334">
                  <c:v>-2.29E-8</c:v>
                </c:pt>
                <c:pt idx="335">
                  <c:v>-2.29E-8</c:v>
                </c:pt>
                <c:pt idx="336">
                  <c:v>-2.29E-8</c:v>
                </c:pt>
                <c:pt idx="337">
                  <c:v>-2.29E-8</c:v>
                </c:pt>
                <c:pt idx="338">
                  <c:v>-2.29E-8</c:v>
                </c:pt>
                <c:pt idx="339">
                  <c:v>-2.29E-8</c:v>
                </c:pt>
                <c:pt idx="340">
                  <c:v>-2.29E-8</c:v>
                </c:pt>
                <c:pt idx="341">
                  <c:v>-2.29E-8</c:v>
                </c:pt>
                <c:pt idx="342">
                  <c:v>-2.29E-8</c:v>
                </c:pt>
                <c:pt idx="343">
                  <c:v>-2.29E-8</c:v>
                </c:pt>
                <c:pt idx="344">
                  <c:v>-2.29E-8</c:v>
                </c:pt>
                <c:pt idx="345">
                  <c:v>-2.29E-8</c:v>
                </c:pt>
                <c:pt idx="346">
                  <c:v>-2.29E-8</c:v>
                </c:pt>
                <c:pt idx="347">
                  <c:v>-2.29E-8</c:v>
                </c:pt>
                <c:pt idx="348">
                  <c:v>-2.29E-8</c:v>
                </c:pt>
                <c:pt idx="349">
                  <c:v>-2.2799999999999999E-8</c:v>
                </c:pt>
                <c:pt idx="350">
                  <c:v>-2.2799999999999999E-8</c:v>
                </c:pt>
                <c:pt idx="351">
                  <c:v>-2.2799999999999999E-8</c:v>
                </c:pt>
                <c:pt idx="352">
                  <c:v>-2.2799999999999999E-8</c:v>
                </c:pt>
                <c:pt idx="353">
                  <c:v>-2.2799999999999999E-8</c:v>
                </c:pt>
                <c:pt idx="354">
                  <c:v>-2.2799999999999999E-8</c:v>
                </c:pt>
                <c:pt idx="355">
                  <c:v>-2.2799999999999999E-8</c:v>
                </c:pt>
                <c:pt idx="356">
                  <c:v>-2.2799999999999999E-8</c:v>
                </c:pt>
                <c:pt idx="357">
                  <c:v>-2.2799999999999999E-8</c:v>
                </c:pt>
                <c:pt idx="358">
                  <c:v>-2.2799999999999999E-8</c:v>
                </c:pt>
                <c:pt idx="359">
                  <c:v>-2.2799999999999999E-8</c:v>
                </c:pt>
                <c:pt idx="360">
                  <c:v>-2.2799999999999999E-8</c:v>
                </c:pt>
                <c:pt idx="361">
                  <c:v>-2.2799999999999999E-8</c:v>
                </c:pt>
                <c:pt idx="362">
                  <c:v>-2.2799999999999999E-8</c:v>
                </c:pt>
                <c:pt idx="363">
                  <c:v>-2.2799999999999999E-8</c:v>
                </c:pt>
                <c:pt idx="364">
                  <c:v>-2.2799999999999999E-8</c:v>
                </c:pt>
                <c:pt idx="365">
                  <c:v>-2.2700000000000001E-8</c:v>
                </c:pt>
                <c:pt idx="366">
                  <c:v>-2.2700000000000001E-8</c:v>
                </c:pt>
                <c:pt idx="367">
                  <c:v>-2.2700000000000001E-8</c:v>
                </c:pt>
                <c:pt idx="368">
                  <c:v>-2.2700000000000001E-8</c:v>
                </c:pt>
                <c:pt idx="369">
                  <c:v>-2.2700000000000001E-8</c:v>
                </c:pt>
                <c:pt idx="370">
                  <c:v>-2.2700000000000001E-8</c:v>
                </c:pt>
                <c:pt idx="371">
                  <c:v>-2.2700000000000001E-8</c:v>
                </c:pt>
                <c:pt idx="372">
                  <c:v>-2.2700000000000001E-8</c:v>
                </c:pt>
                <c:pt idx="373">
                  <c:v>-2.2700000000000001E-8</c:v>
                </c:pt>
                <c:pt idx="374">
                  <c:v>-2.2700000000000001E-8</c:v>
                </c:pt>
                <c:pt idx="375">
                  <c:v>-2.2700000000000001E-8</c:v>
                </c:pt>
                <c:pt idx="376">
                  <c:v>-2.2700000000000001E-8</c:v>
                </c:pt>
                <c:pt idx="377">
                  <c:v>-2.2700000000000001E-8</c:v>
                </c:pt>
                <c:pt idx="378">
                  <c:v>-2.2700000000000001E-8</c:v>
                </c:pt>
                <c:pt idx="379">
                  <c:v>-2.2700000000000001E-8</c:v>
                </c:pt>
                <c:pt idx="380">
                  <c:v>-2.2700000000000001E-8</c:v>
                </c:pt>
                <c:pt idx="381">
                  <c:v>-2.2600000000000001E-8</c:v>
                </c:pt>
                <c:pt idx="382">
                  <c:v>-2.2600000000000001E-8</c:v>
                </c:pt>
                <c:pt idx="383">
                  <c:v>-2.2600000000000001E-8</c:v>
                </c:pt>
                <c:pt idx="384">
                  <c:v>-2.2600000000000001E-8</c:v>
                </c:pt>
                <c:pt idx="385">
                  <c:v>-2.2600000000000001E-8</c:v>
                </c:pt>
                <c:pt idx="386">
                  <c:v>-2.2600000000000001E-8</c:v>
                </c:pt>
                <c:pt idx="387">
                  <c:v>-2.2600000000000001E-8</c:v>
                </c:pt>
                <c:pt idx="388">
                  <c:v>-2.2600000000000001E-8</c:v>
                </c:pt>
                <c:pt idx="389">
                  <c:v>-2.2600000000000001E-8</c:v>
                </c:pt>
                <c:pt idx="390">
                  <c:v>-2.2600000000000001E-8</c:v>
                </c:pt>
                <c:pt idx="391">
                  <c:v>-2.2600000000000001E-8</c:v>
                </c:pt>
                <c:pt idx="392">
                  <c:v>-2.2600000000000001E-8</c:v>
                </c:pt>
                <c:pt idx="393">
                  <c:v>-2.2600000000000001E-8</c:v>
                </c:pt>
                <c:pt idx="394">
                  <c:v>-2.2600000000000001E-8</c:v>
                </c:pt>
                <c:pt idx="395">
                  <c:v>-2.2600000000000001E-8</c:v>
                </c:pt>
                <c:pt idx="396">
                  <c:v>-2.2600000000000001E-8</c:v>
                </c:pt>
                <c:pt idx="397">
                  <c:v>-2.25E-8</c:v>
                </c:pt>
                <c:pt idx="398">
                  <c:v>-2.25E-8</c:v>
                </c:pt>
                <c:pt idx="399">
                  <c:v>-2.25E-8</c:v>
                </c:pt>
                <c:pt idx="400">
                  <c:v>-2.25E-8</c:v>
                </c:pt>
                <c:pt idx="401">
                  <c:v>-2.25E-8</c:v>
                </c:pt>
                <c:pt idx="402">
                  <c:v>-2.25E-8</c:v>
                </c:pt>
                <c:pt idx="403">
                  <c:v>-2.25E-8</c:v>
                </c:pt>
                <c:pt idx="404">
                  <c:v>-2.25E-8</c:v>
                </c:pt>
                <c:pt idx="405">
                  <c:v>-2.25E-8</c:v>
                </c:pt>
                <c:pt idx="406">
                  <c:v>-2.25E-8</c:v>
                </c:pt>
                <c:pt idx="407">
                  <c:v>-2.25E-8</c:v>
                </c:pt>
                <c:pt idx="408">
                  <c:v>-2.25E-8</c:v>
                </c:pt>
                <c:pt idx="409">
                  <c:v>-2.25E-8</c:v>
                </c:pt>
                <c:pt idx="410">
                  <c:v>-2.25E-8</c:v>
                </c:pt>
                <c:pt idx="411">
                  <c:v>-2.25E-8</c:v>
                </c:pt>
                <c:pt idx="412">
                  <c:v>-2.25E-8</c:v>
                </c:pt>
                <c:pt idx="413">
                  <c:v>-2.2399999999999999E-8</c:v>
                </c:pt>
                <c:pt idx="414">
                  <c:v>-2.2399999999999999E-8</c:v>
                </c:pt>
                <c:pt idx="415">
                  <c:v>-2.2399999999999999E-8</c:v>
                </c:pt>
                <c:pt idx="416">
                  <c:v>-2.2399999999999999E-8</c:v>
                </c:pt>
                <c:pt idx="417">
                  <c:v>-2.2399999999999999E-8</c:v>
                </c:pt>
                <c:pt idx="418">
                  <c:v>-2.2399999999999999E-8</c:v>
                </c:pt>
                <c:pt idx="419">
                  <c:v>-2.2399999999999999E-8</c:v>
                </c:pt>
                <c:pt idx="420">
                  <c:v>-2.2399999999999999E-8</c:v>
                </c:pt>
                <c:pt idx="421">
                  <c:v>-2.2399999999999999E-8</c:v>
                </c:pt>
                <c:pt idx="422">
                  <c:v>-2.2399999999999999E-8</c:v>
                </c:pt>
                <c:pt idx="423">
                  <c:v>-2.2399999999999999E-8</c:v>
                </c:pt>
                <c:pt idx="424">
                  <c:v>-2.2399999999999999E-8</c:v>
                </c:pt>
                <c:pt idx="425">
                  <c:v>-2.2399999999999999E-8</c:v>
                </c:pt>
                <c:pt idx="426">
                  <c:v>-2.2399999999999999E-8</c:v>
                </c:pt>
                <c:pt idx="427">
                  <c:v>-2.2399999999999999E-8</c:v>
                </c:pt>
                <c:pt idx="428">
                  <c:v>-2.2399999999999999E-8</c:v>
                </c:pt>
                <c:pt idx="429">
                  <c:v>-2.2300000000000001E-8</c:v>
                </c:pt>
                <c:pt idx="430">
                  <c:v>-2.2300000000000001E-8</c:v>
                </c:pt>
                <c:pt idx="431">
                  <c:v>-2.2300000000000001E-8</c:v>
                </c:pt>
                <c:pt idx="432">
                  <c:v>-2.2300000000000001E-8</c:v>
                </c:pt>
                <c:pt idx="433">
                  <c:v>-2.2300000000000001E-8</c:v>
                </c:pt>
                <c:pt idx="434">
                  <c:v>-2.2300000000000001E-8</c:v>
                </c:pt>
                <c:pt idx="435">
                  <c:v>-2.2300000000000001E-8</c:v>
                </c:pt>
                <c:pt idx="436">
                  <c:v>-2.2300000000000001E-8</c:v>
                </c:pt>
                <c:pt idx="437">
                  <c:v>-2.2300000000000001E-8</c:v>
                </c:pt>
                <c:pt idx="438">
                  <c:v>-2.2300000000000001E-8</c:v>
                </c:pt>
                <c:pt idx="439">
                  <c:v>-2.2300000000000001E-8</c:v>
                </c:pt>
                <c:pt idx="440">
                  <c:v>-2.2300000000000001E-8</c:v>
                </c:pt>
                <c:pt idx="441">
                  <c:v>-2.2300000000000001E-8</c:v>
                </c:pt>
                <c:pt idx="442">
                  <c:v>-2.2300000000000001E-8</c:v>
                </c:pt>
                <c:pt idx="443">
                  <c:v>-2.2300000000000001E-8</c:v>
                </c:pt>
                <c:pt idx="444">
                  <c:v>-2.2300000000000001E-8</c:v>
                </c:pt>
                <c:pt idx="445">
                  <c:v>-2.22E-8</c:v>
                </c:pt>
                <c:pt idx="446">
                  <c:v>-2.22E-8</c:v>
                </c:pt>
                <c:pt idx="447">
                  <c:v>-2.22E-8</c:v>
                </c:pt>
                <c:pt idx="448">
                  <c:v>-2.22E-8</c:v>
                </c:pt>
                <c:pt idx="449">
                  <c:v>-2.22E-8</c:v>
                </c:pt>
                <c:pt idx="450">
                  <c:v>-2.22E-8</c:v>
                </c:pt>
                <c:pt idx="451">
                  <c:v>-2.22E-8</c:v>
                </c:pt>
                <c:pt idx="452">
                  <c:v>-2.22E-8</c:v>
                </c:pt>
                <c:pt idx="453">
                  <c:v>-2.22E-8</c:v>
                </c:pt>
                <c:pt idx="454">
                  <c:v>-2.22E-8</c:v>
                </c:pt>
                <c:pt idx="455">
                  <c:v>-2.22E-8</c:v>
                </c:pt>
                <c:pt idx="456">
                  <c:v>-2.22E-8</c:v>
                </c:pt>
                <c:pt idx="457">
                  <c:v>-2.22E-8</c:v>
                </c:pt>
                <c:pt idx="458">
                  <c:v>-2.22E-8</c:v>
                </c:pt>
                <c:pt idx="459">
                  <c:v>-2.22E-8</c:v>
                </c:pt>
                <c:pt idx="460">
                  <c:v>-2.22E-8</c:v>
                </c:pt>
                <c:pt idx="461">
                  <c:v>-2.2099999999999999E-8</c:v>
                </c:pt>
                <c:pt idx="462">
                  <c:v>-2.2099999999999999E-8</c:v>
                </c:pt>
                <c:pt idx="463">
                  <c:v>-2.2099999999999999E-8</c:v>
                </c:pt>
                <c:pt idx="464">
                  <c:v>-2.2099999999999999E-8</c:v>
                </c:pt>
                <c:pt idx="465">
                  <c:v>-2.2099999999999999E-8</c:v>
                </c:pt>
                <c:pt idx="466">
                  <c:v>-2.2099999999999999E-8</c:v>
                </c:pt>
                <c:pt idx="467">
                  <c:v>-2.2099999999999999E-8</c:v>
                </c:pt>
                <c:pt idx="468">
                  <c:v>-2.2099999999999999E-8</c:v>
                </c:pt>
                <c:pt idx="469">
                  <c:v>-2.2099999999999999E-8</c:v>
                </c:pt>
                <c:pt idx="470">
                  <c:v>-2.2099999999999999E-8</c:v>
                </c:pt>
                <c:pt idx="471">
                  <c:v>-2.2099999999999999E-8</c:v>
                </c:pt>
                <c:pt idx="472">
                  <c:v>-2.2099999999999999E-8</c:v>
                </c:pt>
                <c:pt idx="473">
                  <c:v>-2.2099999999999999E-8</c:v>
                </c:pt>
                <c:pt idx="474">
                  <c:v>-2.2099999999999999E-8</c:v>
                </c:pt>
                <c:pt idx="475">
                  <c:v>-2.2099999999999999E-8</c:v>
                </c:pt>
                <c:pt idx="476">
                  <c:v>-2.2099999999999999E-8</c:v>
                </c:pt>
                <c:pt idx="477">
                  <c:v>-2.1999999999999998E-8</c:v>
                </c:pt>
                <c:pt idx="478">
                  <c:v>-2.1999999999999998E-8</c:v>
                </c:pt>
                <c:pt idx="479">
                  <c:v>-2.1999999999999998E-8</c:v>
                </c:pt>
                <c:pt idx="480">
                  <c:v>-2.1999999999999998E-8</c:v>
                </c:pt>
                <c:pt idx="481">
                  <c:v>-2.1999999999999998E-8</c:v>
                </c:pt>
                <c:pt idx="482">
                  <c:v>-2.1999999999999998E-8</c:v>
                </c:pt>
                <c:pt idx="483">
                  <c:v>-2.1999999999999998E-8</c:v>
                </c:pt>
                <c:pt idx="484">
                  <c:v>-2.1999999999999998E-8</c:v>
                </c:pt>
                <c:pt idx="485">
                  <c:v>-2.1999999999999998E-8</c:v>
                </c:pt>
                <c:pt idx="486">
                  <c:v>-2.1999999999999998E-8</c:v>
                </c:pt>
                <c:pt idx="487">
                  <c:v>-2.1999999999999998E-8</c:v>
                </c:pt>
                <c:pt idx="488">
                  <c:v>-2.1999999999999998E-8</c:v>
                </c:pt>
                <c:pt idx="489">
                  <c:v>-2.1999999999999998E-8</c:v>
                </c:pt>
                <c:pt idx="490">
                  <c:v>-2.1999999999999998E-8</c:v>
                </c:pt>
                <c:pt idx="491">
                  <c:v>-2.1999999999999998E-8</c:v>
                </c:pt>
                <c:pt idx="492">
                  <c:v>-2.1999999999999998E-8</c:v>
                </c:pt>
                <c:pt idx="493">
                  <c:v>-2.1900000000000001E-8</c:v>
                </c:pt>
                <c:pt idx="494">
                  <c:v>-2.1900000000000001E-8</c:v>
                </c:pt>
                <c:pt idx="495">
                  <c:v>-2.1900000000000001E-8</c:v>
                </c:pt>
                <c:pt idx="496">
                  <c:v>-2.1900000000000001E-8</c:v>
                </c:pt>
                <c:pt idx="497">
                  <c:v>-2.1900000000000001E-8</c:v>
                </c:pt>
                <c:pt idx="498">
                  <c:v>-2.1900000000000001E-8</c:v>
                </c:pt>
                <c:pt idx="499">
                  <c:v>-2.1900000000000001E-8</c:v>
                </c:pt>
                <c:pt idx="500">
                  <c:v>-2.1900000000000001E-8</c:v>
                </c:pt>
                <c:pt idx="501">
                  <c:v>-2.1900000000000001E-8</c:v>
                </c:pt>
                <c:pt idx="502">
                  <c:v>-2.1900000000000001E-8</c:v>
                </c:pt>
                <c:pt idx="503">
                  <c:v>-2.1900000000000001E-8</c:v>
                </c:pt>
                <c:pt idx="504">
                  <c:v>-2.1900000000000001E-8</c:v>
                </c:pt>
                <c:pt idx="505">
                  <c:v>-2.1900000000000001E-8</c:v>
                </c:pt>
                <c:pt idx="506">
                  <c:v>-2.1900000000000001E-8</c:v>
                </c:pt>
                <c:pt idx="507">
                  <c:v>-2.1900000000000001E-8</c:v>
                </c:pt>
                <c:pt idx="508">
                  <c:v>-2.1900000000000001E-8</c:v>
                </c:pt>
                <c:pt idx="509">
                  <c:v>-2.18E-8</c:v>
                </c:pt>
                <c:pt idx="510">
                  <c:v>-2.18E-8</c:v>
                </c:pt>
                <c:pt idx="511">
                  <c:v>-2.18E-8</c:v>
                </c:pt>
                <c:pt idx="512">
                  <c:v>-2.18E-8</c:v>
                </c:pt>
                <c:pt idx="513">
                  <c:v>-2.18E-8</c:v>
                </c:pt>
                <c:pt idx="514">
                  <c:v>-2.18E-8</c:v>
                </c:pt>
                <c:pt idx="515">
                  <c:v>-2.18E-8</c:v>
                </c:pt>
                <c:pt idx="516">
                  <c:v>-2.18E-8</c:v>
                </c:pt>
                <c:pt idx="517">
                  <c:v>-2.18E-8</c:v>
                </c:pt>
                <c:pt idx="518">
                  <c:v>-2.18E-8</c:v>
                </c:pt>
                <c:pt idx="519">
                  <c:v>-2.18E-8</c:v>
                </c:pt>
                <c:pt idx="520">
                  <c:v>-2.18E-8</c:v>
                </c:pt>
                <c:pt idx="521">
                  <c:v>-2.18E-8</c:v>
                </c:pt>
                <c:pt idx="522">
                  <c:v>-2.18E-8</c:v>
                </c:pt>
                <c:pt idx="523">
                  <c:v>-2.18E-8</c:v>
                </c:pt>
                <c:pt idx="524">
                  <c:v>-2.18E-8</c:v>
                </c:pt>
                <c:pt idx="525">
                  <c:v>-2.1699999999999999E-8</c:v>
                </c:pt>
                <c:pt idx="526">
                  <c:v>-2.1699999999999999E-8</c:v>
                </c:pt>
                <c:pt idx="527">
                  <c:v>-2.1699999999999999E-8</c:v>
                </c:pt>
                <c:pt idx="528">
                  <c:v>-2.1699999999999999E-8</c:v>
                </c:pt>
                <c:pt idx="529">
                  <c:v>-2.1699999999999999E-8</c:v>
                </c:pt>
                <c:pt idx="530">
                  <c:v>-2.1699999999999999E-8</c:v>
                </c:pt>
                <c:pt idx="531">
                  <c:v>-2.1699999999999999E-8</c:v>
                </c:pt>
                <c:pt idx="532">
                  <c:v>-2.1699999999999999E-8</c:v>
                </c:pt>
                <c:pt idx="533">
                  <c:v>-2.1699999999999999E-8</c:v>
                </c:pt>
                <c:pt idx="534">
                  <c:v>-2.1699999999999999E-8</c:v>
                </c:pt>
                <c:pt idx="535">
                  <c:v>-2.1699999999999999E-8</c:v>
                </c:pt>
                <c:pt idx="536">
                  <c:v>-2.1699999999999999E-8</c:v>
                </c:pt>
                <c:pt idx="537">
                  <c:v>-2.1699999999999999E-8</c:v>
                </c:pt>
                <c:pt idx="538">
                  <c:v>-2.1699999999999999E-8</c:v>
                </c:pt>
                <c:pt idx="539">
                  <c:v>-2.1699999999999999E-8</c:v>
                </c:pt>
                <c:pt idx="540">
                  <c:v>-2.1699999999999999E-8</c:v>
                </c:pt>
                <c:pt idx="541">
                  <c:v>-2.1600000000000002E-8</c:v>
                </c:pt>
                <c:pt idx="542">
                  <c:v>-2.1600000000000002E-8</c:v>
                </c:pt>
                <c:pt idx="543">
                  <c:v>-2.1600000000000002E-8</c:v>
                </c:pt>
                <c:pt idx="544">
                  <c:v>-2.1600000000000002E-8</c:v>
                </c:pt>
                <c:pt idx="545">
                  <c:v>-2.1600000000000002E-8</c:v>
                </c:pt>
                <c:pt idx="546">
                  <c:v>-2.1600000000000002E-8</c:v>
                </c:pt>
                <c:pt idx="547">
                  <c:v>-2.1600000000000002E-8</c:v>
                </c:pt>
                <c:pt idx="548">
                  <c:v>-2.1600000000000002E-8</c:v>
                </c:pt>
                <c:pt idx="549">
                  <c:v>-2.1600000000000002E-8</c:v>
                </c:pt>
                <c:pt idx="550">
                  <c:v>-2.1600000000000002E-8</c:v>
                </c:pt>
                <c:pt idx="551">
                  <c:v>-2.1600000000000002E-8</c:v>
                </c:pt>
                <c:pt idx="552">
                  <c:v>-2.1600000000000002E-8</c:v>
                </c:pt>
                <c:pt idx="553">
                  <c:v>-2.1600000000000002E-8</c:v>
                </c:pt>
                <c:pt idx="554">
                  <c:v>-2.1600000000000002E-8</c:v>
                </c:pt>
                <c:pt idx="555">
                  <c:v>-2.1600000000000002E-8</c:v>
                </c:pt>
                <c:pt idx="556">
                  <c:v>-2.1600000000000002E-8</c:v>
                </c:pt>
                <c:pt idx="557">
                  <c:v>-2.1500000000000001E-8</c:v>
                </c:pt>
                <c:pt idx="558">
                  <c:v>-2.1500000000000001E-8</c:v>
                </c:pt>
                <c:pt idx="559">
                  <c:v>-2.1500000000000001E-8</c:v>
                </c:pt>
                <c:pt idx="560">
                  <c:v>-2.1500000000000001E-8</c:v>
                </c:pt>
                <c:pt idx="561">
                  <c:v>-2.1500000000000001E-8</c:v>
                </c:pt>
                <c:pt idx="562">
                  <c:v>-2.1500000000000001E-8</c:v>
                </c:pt>
                <c:pt idx="563">
                  <c:v>-2.1500000000000001E-8</c:v>
                </c:pt>
                <c:pt idx="564">
                  <c:v>-2.1500000000000001E-8</c:v>
                </c:pt>
                <c:pt idx="565">
                  <c:v>-2.1500000000000001E-8</c:v>
                </c:pt>
                <c:pt idx="566">
                  <c:v>-2.1500000000000001E-8</c:v>
                </c:pt>
                <c:pt idx="567">
                  <c:v>-2.1500000000000001E-8</c:v>
                </c:pt>
                <c:pt idx="568">
                  <c:v>-2.1500000000000001E-8</c:v>
                </c:pt>
                <c:pt idx="569">
                  <c:v>-2.1500000000000001E-8</c:v>
                </c:pt>
                <c:pt idx="570">
                  <c:v>-2.1500000000000001E-8</c:v>
                </c:pt>
                <c:pt idx="571">
                  <c:v>-2.1500000000000001E-8</c:v>
                </c:pt>
                <c:pt idx="572">
                  <c:v>-2.1500000000000001E-8</c:v>
                </c:pt>
                <c:pt idx="573">
                  <c:v>-2.14E-8</c:v>
                </c:pt>
                <c:pt idx="574">
                  <c:v>-2.14E-8</c:v>
                </c:pt>
                <c:pt idx="575">
                  <c:v>-2.14E-8</c:v>
                </c:pt>
                <c:pt idx="576">
                  <c:v>-2.14E-8</c:v>
                </c:pt>
                <c:pt idx="577">
                  <c:v>-2.14E-8</c:v>
                </c:pt>
                <c:pt idx="578">
                  <c:v>-2.14E-8</c:v>
                </c:pt>
                <c:pt idx="579">
                  <c:v>-2.14E-8</c:v>
                </c:pt>
                <c:pt idx="580">
                  <c:v>-2.14E-8</c:v>
                </c:pt>
                <c:pt idx="581">
                  <c:v>-2.14E-8</c:v>
                </c:pt>
                <c:pt idx="582">
                  <c:v>-2.14E-8</c:v>
                </c:pt>
                <c:pt idx="583">
                  <c:v>-2.14E-8</c:v>
                </c:pt>
                <c:pt idx="584">
                  <c:v>-2.14E-8</c:v>
                </c:pt>
                <c:pt idx="585">
                  <c:v>-2.14E-8</c:v>
                </c:pt>
                <c:pt idx="586">
                  <c:v>-2.14E-8</c:v>
                </c:pt>
                <c:pt idx="587">
                  <c:v>-2.14E-8</c:v>
                </c:pt>
                <c:pt idx="588">
                  <c:v>-2.14E-8</c:v>
                </c:pt>
                <c:pt idx="589">
                  <c:v>-2.1299999999999999E-8</c:v>
                </c:pt>
                <c:pt idx="590">
                  <c:v>-2.1299999999999999E-8</c:v>
                </c:pt>
                <c:pt idx="591">
                  <c:v>-2.1299999999999999E-8</c:v>
                </c:pt>
                <c:pt idx="592">
                  <c:v>-2.1299999999999999E-8</c:v>
                </c:pt>
                <c:pt idx="593">
                  <c:v>-2.1299999999999999E-8</c:v>
                </c:pt>
                <c:pt idx="594">
                  <c:v>-2.1299999999999999E-8</c:v>
                </c:pt>
                <c:pt idx="595">
                  <c:v>-2.1299999999999999E-8</c:v>
                </c:pt>
                <c:pt idx="596">
                  <c:v>-2.1299999999999999E-8</c:v>
                </c:pt>
                <c:pt idx="597">
                  <c:v>-2.1299999999999999E-8</c:v>
                </c:pt>
                <c:pt idx="598">
                  <c:v>-2.1299999999999999E-8</c:v>
                </c:pt>
                <c:pt idx="599">
                  <c:v>-2.1299999999999999E-8</c:v>
                </c:pt>
                <c:pt idx="600">
                  <c:v>-2.1299999999999999E-8</c:v>
                </c:pt>
                <c:pt idx="601">
                  <c:v>-2.1299999999999999E-8</c:v>
                </c:pt>
                <c:pt idx="602">
                  <c:v>-2.1299999999999999E-8</c:v>
                </c:pt>
                <c:pt idx="603">
                  <c:v>-2.1299999999999999E-8</c:v>
                </c:pt>
                <c:pt idx="604">
                  <c:v>-2.1299999999999999E-8</c:v>
                </c:pt>
                <c:pt idx="605">
                  <c:v>-2.1200000000000001E-8</c:v>
                </c:pt>
                <c:pt idx="606">
                  <c:v>-2.1200000000000001E-8</c:v>
                </c:pt>
                <c:pt idx="607">
                  <c:v>-2.1200000000000001E-8</c:v>
                </c:pt>
                <c:pt idx="608">
                  <c:v>-2.1200000000000001E-8</c:v>
                </c:pt>
                <c:pt idx="609">
                  <c:v>-2.1200000000000001E-8</c:v>
                </c:pt>
                <c:pt idx="610">
                  <c:v>-2.1200000000000001E-8</c:v>
                </c:pt>
                <c:pt idx="611">
                  <c:v>-2.1200000000000001E-8</c:v>
                </c:pt>
                <c:pt idx="612">
                  <c:v>-2.1200000000000001E-8</c:v>
                </c:pt>
                <c:pt idx="613">
                  <c:v>-2.1200000000000001E-8</c:v>
                </c:pt>
                <c:pt idx="614">
                  <c:v>-2.1200000000000001E-8</c:v>
                </c:pt>
                <c:pt idx="615">
                  <c:v>-2.1200000000000001E-8</c:v>
                </c:pt>
                <c:pt idx="616">
                  <c:v>-2.1200000000000001E-8</c:v>
                </c:pt>
                <c:pt idx="617">
                  <c:v>-2.1200000000000001E-8</c:v>
                </c:pt>
                <c:pt idx="618">
                  <c:v>-2.1200000000000001E-8</c:v>
                </c:pt>
                <c:pt idx="619">
                  <c:v>-2.1200000000000001E-8</c:v>
                </c:pt>
                <c:pt idx="620">
                  <c:v>-2.1200000000000001E-8</c:v>
                </c:pt>
                <c:pt idx="621">
                  <c:v>-2.11E-8</c:v>
                </c:pt>
                <c:pt idx="622">
                  <c:v>-2.11E-8</c:v>
                </c:pt>
                <c:pt idx="623">
                  <c:v>-2.11E-8</c:v>
                </c:pt>
                <c:pt idx="624">
                  <c:v>-2.11E-8</c:v>
                </c:pt>
                <c:pt idx="625">
                  <c:v>-2.11E-8</c:v>
                </c:pt>
                <c:pt idx="626">
                  <c:v>-2.11E-8</c:v>
                </c:pt>
                <c:pt idx="627">
                  <c:v>-2.11E-8</c:v>
                </c:pt>
                <c:pt idx="628">
                  <c:v>-2.11E-8</c:v>
                </c:pt>
                <c:pt idx="629">
                  <c:v>-2.11E-8</c:v>
                </c:pt>
                <c:pt idx="630">
                  <c:v>-2.11E-8</c:v>
                </c:pt>
                <c:pt idx="631">
                  <c:v>-2.11E-8</c:v>
                </c:pt>
                <c:pt idx="632">
                  <c:v>-2.11E-8</c:v>
                </c:pt>
                <c:pt idx="633">
                  <c:v>-2.11E-8</c:v>
                </c:pt>
                <c:pt idx="634">
                  <c:v>-2.11E-8</c:v>
                </c:pt>
                <c:pt idx="635">
                  <c:v>-2.11E-8</c:v>
                </c:pt>
                <c:pt idx="636">
                  <c:v>-2.11E-8</c:v>
                </c:pt>
                <c:pt idx="637">
                  <c:v>-2.0999999999999999E-8</c:v>
                </c:pt>
                <c:pt idx="638">
                  <c:v>-2.0999999999999999E-8</c:v>
                </c:pt>
                <c:pt idx="639">
                  <c:v>-2.0999999999999999E-8</c:v>
                </c:pt>
                <c:pt idx="640">
                  <c:v>-2.0999999999999999E-8</c:v>
                </c:pt>
                <c:pt idx="641">
                  <c:v>-2.0999999999999999E-8</c:v>
                </c:pt>
                <c:pt idx="642">
                  <c:v>-2.0999999999999999E-8</c:v>
                </c:pt>
                <c:pt idx="643">
                  <c:v>-2.0999999999999999E-8</c:v>
                </c:pt>
                <c:pt idx="644">
                  <c:v>-2.0999999999999999E-8</c:v>
                </c:pt>
                <c:pt idx="645">
                  <c:v>-2.0999999999999999E-8</c:v>
                </c:pt>
                <c:pt idx="646">
                  <c:v>-2.0999999999999999E-8</c:v>
                </c:pt>
                <c:pt idx="647">
                  <c:v>-2.0999999999999999E-8</c:v>
                </c:pt>
                <c:pt idx="648">
                  <c:v>-2.0999999999999999E-8</c:v>
                </c:pt>
                <c:pt idx="649">
                  <c:v>-2.0999999999999999E-8</c:v>
                </c:pt>
                <c:pt idx="650">
                  <c:v>-2.0999999999999999E-8</c:v>
                </c:pt>
                <c:pt idx="651">
                  <c:v>-2.0999999999999999E-8</c:v>
                </c:pt>
                <c:pt idx="652">
                  <c:v>-2.0999999999999999E-8</c:v>
                </c:pt>
                <c:pt idx="653">
                  <c:v>-2.0899999999999999E-8</c:v>
                </c:pt>
                <c:pt idx="654">
                  <c:v>-2.0899999999999999E-8</c:v>
                </c:pt>
                <c:pt idx="655">
                  <c:v>-2.0899999999999999E-8</c:v>
                </c:pt>
                <c:pt idx="656">
                  <c:v>-2.0899999999999999E-8</c:v>
                </c:pt>
                <c:pt idx="657">
                  <c:v>-2.0899999999999999E-8</c:v>
                </c:pt>
                <c:pt idx="658">
                  <c:v>-2.0899999999999999E-8</c:v>
                </c:pt>
                <c:pt idx="659">
                  <c:v>-2.0899999999999999E-8</c:v>
                </c:pt>
                <c:pt idx="660">
                  <c:v>-2.0899999999999999E-8</c:v>
                </c:pt>
                <c:pt idx="661">
                  <c:v>-2.0899999999999999E-8</c:v>
                </c:pt>
                <c:pt idx="662">
                  <c:v>-2.0899999999999999E-8</c:v>
                </c:pt>
                <c:pt idx="663">
                  <c:v>-2.0899999999999999E-8</c:v>
                </c:pt>
                <c:pt idx="664">
                  <c:v>-2.0899999999999999E-8</c:v>
                </c:pt>
                <c:pt idx="665">
                  <c:v>-2.0899999999999999E-8</c:v>
                </c:pt>
                <c:pt idx="666">
                  <c:v>-2.0899999999999999E-8</c:v>
                </c:pt>
                <c:pt idx="667">
                  <c:v>-2.0899999999999999E-8</c:v>
                </c:pt>
                <c:pt idx="668">
                  <c:v>-2.0899999999999999E-8</c:v>
                </c:pt>
                <c:pt idx="669">
                  <c:v>-2.0800000000000001E-8</c:v>
                </c:pt>
                <c:pt idx="670">
                  <c:v>-2.0800000000000001E-8</c:v>
                </c:pt>
                <c:pt idx="671">
                  <c:v>-2.0800000000000001E-8</c:v>
                </c:pt>
                <c:pt idx="672">
                  <c:v>-2.0800000000000001E-8</c:v>
                </c:pt>
                <c:pt idx="673">
                  <c:v>-2.0800000000000001E-8</c:v>
                </c:pt>
                <c:pt idx="674">
                  <c:v>-2.0800000000000001E-8</c:v>
                </c:pt>
                <c:pt idx="675">
                  <c:v>-2.0800000000000001E-8</c:v>
                </c:pt>
                <c:pt idx="676">
                  <c:v>-2.0800000000000001E-8</c:v>
                </c:pt>
                <c:pt idx="677">
                  <c:v>-2.0800000000000001E-8</c:v>
                </c:pt>
                <c:pt idx="678">
                  <c:v>-2.0800000000000001E-8</c:v>
                </c:pt>
                <c:pt idx="679">
                  <c:v>-2.0800000000000001E-8</c:v>
                </c:pt>
                <c:pt idx="680">
                  <c:v>-2.0800000000000001E-8</c:v>
                </c:pt>
                <c:pt idx="681">
                  <c:v>-2.0800000000000001E-8</c:v>
                </c:pt>
                <c:pt idx="682">
                  <c:v>-2.0800000000000001E-8</c:v>
                </c:pt>
                <c:pt idx="683">
                  <c:v>-2.0800000000000001E-8</c:v>
                </c:pt>
                <c:pt idx="684">
                  <c:v>-2.0800000000000001E-8</c:v>
                </c:pt>
                <c:pt idx="685">
                  <c:v>-2.07E-8</c:v>
                </c:pt>
                <c:pt idx="686">
                  <c:v>-2.07E-8</c:v>
                </c:pt>
                <c:pt idx="687">
                  <c:v>-2.07E-8</c:v>
                </c:pt>
                <c:pt idx="688">
                  <c:v>-2.07E-8</c:v>
                </c:pt>
                <c:pt idx="689">
                  <c:v>-2.07E-8</c:v>
                </c:pt>
                <c:pt idx="690">
                  <c:v>-2.07E-8</c:v>
                </c:pt>
                <c:pt idx="691">
                  <c:v>-2.07E-8</c:v>
                </c:pt>
                <c:pt idx="692">
                  <c:v>-2.07E-8</c:v>
                </c:pt>
                <c:pt idx="693">
                  <c:v>-2.07E-8</c:v>
                </c:pt>
                <c:pt idx="694">
                  <c:v>-2.07E-8</c:v>
                </c:pt>
                <c:pt idx="695">
                  <c:v>-2.07E-8</c:v>
                </c:pt>
                <c:pt idx="696">
                  <c:v>-2.07E-8</c:v>
                </c:pt>
                <c:pt idx="697">
                  <c:v>-2.07E-8</c:v>
                </c:pt>
                <c:pt idx="698">
                  <c:v>-2.07E-8</c:v>
                </c:pt>
                <c:pt idx="699">
                  <c:v>-2.07E-8</c:v>
                </c:pt>
                <c:pt idx="700">
                  <c:v>-2.07E-8</c:v>
                </c:pt>
                <c:pt idx="701">
                  <c:v>-2.0599999999999999E-8</c:v>
                </c:pt>
                <c:pt idx="702">
                  <c:v>-2.0599999999999999E-8</c:v>
                </c:pt>
                <c:pt idx="703">
                  <c:v>-2.0599999999999999E-8</c:v>
                </c:pt>
                <c:pt idx="704">
                  <c:v>-2.0599999999999999E-8</c:v>
                </c:pt>
                <c:pt idx="705">
                  <c:v>-2.0599999999999999E-8</c:v>
                </c:pt>
                <c:pt idx="706">
                  <c:v>-2.0599999999999999E-8</c:v>
                </c:pt>
                <c:pt idx="707">
                  <c:v>-2.0599999999999999E-8</c:v>
                </c:pt>
                <c:pt idx="708">
                  <c:v>-2.0599999999999999E-8</c:v>
                </c:pt>
                <c:pt idx="709">
                  <c:v>-2.0599999999999999E-8</c:v>
                </c:pt>
                <c:pt idx="710">
                  <c:v>-2.0599999999999999E-8</c:v>
                </c:pt>
                <c:pt idx="711">
                  <c:v>-2.0599999999999999E-8</c:v>
                </c:pt>
                <c:pt idx="712">
                  <c:v>-2.0599999999999999E-8</c:v>
                </c:pt>
                <c:pt idx="713">
                  <c:v>-2.0599999999999999E-8</c:v>
                </c:pt>
                <c:pt idx="714">
                  <c:v>-2.0599999999999999E-8</c:v>
                </c:pt>
                <c:pt idx="715">
                  <c:v>-2.0599999999999999E-8</c:v>
                </c:pt>
                <c:pt idx="716">
                  <c:v>-2.0599999999999999E-8</c:v>
                </c:pt>
                <c:pt idx="717">
                  <c:v>-2.0500000000000002E-8</c:v>
                </c:pt>
                <c:pt idx="718">
                  <c:v>-2.0500000000000002E-8</c:v>
                </c:pt>
                <c:pt idx="719">
                  <c:v>-2.0500000000000002E-8</c:v>
                </c:pt>
                <c:pt idx="720">
                  <c:v>-2.0500000000000002E-8</c:v>
                </c:pt>
                <c:pt idx="721">
                  <c:v>-2.0500000000000002E-8</c:v>
                </c:pt>
                <c:pt idx="722">
                  <c:v>-2.0500000000000002E-8</c:v>
                </c:pt>
                <c:pt idx="723">
                  <c:v>-2.0500000000000002E-8</c:v>
                </c:pt>
                <c:pt idx="724">
                  <c:v>-2.0500000000000002E-8</c:v>
                </c:pt>
                <c:pt idx="725">
                  <c:v>-2.0500000000000002E-8</c:v>
                </c:pt>
                <c:pt idx="726">
                  <c:v>-2.0500000000000002E-8</c:v>
                </c:pt>
                <c:pt idx="727">
                  <c:v>-2.0500000000000002E-8</c:v>
                </c:pt>
                <c:pt idx="728">
                  <c:v>-2.0500000000000002E-8</c:v>
                </c:pt>
                <c:pt idx="729">
                  <c:v>-2.0500000000000002E-8</c:v>
                </c:pt>
                <c:pt idx="730">
                  <c:v>-2.0500000000000002E-8</c:v>
                </c:pt>
                <c:pt idx="731">
                  <c:v>-2.0500000000000002E-8</c:v>
                </c:pt>
                <c:pt idx="732">
                  <c:v>-2.0500000000000002E-8</c:v>
                </c:pt>
                <c:pt idx="733">
                  <c:v>-2.0400000000000001E-8</c:v>
                </c:pt>
                <c:pt idx="734">
                  <c:v>-2.0400000000000001E-8</c:v>
                </c:pt>
                <c:pt idx="735">
                  <c:v>-2.0400000000000001E-8</c:v>
                </c:pt>
                <c:pt idx="736">
                  <c:v>-2.0400000000000001E-8</c:v>
                </c:pt>
                <c:pt idx="737">
                  <c:v>-2.0400000000000001E-8</c:v>
                </c:pt>
                <c:pt idx="738">
                  <c:v>-2.0400000000000001E-8</c:v>
                </c:pt>
                <c:pt idx="739">
                  <c:v>-2.0400000000000001E-8</c:v>
                </c:pt>
                <c:pt idx="740">
                  <c:v>-2.0400000000000001E-8</c:v>
                </c:pt>
                <c:pt idx="741">
                  <c:v>-2.0400000000000001E-8</c:v>
                </c:pt>
                <c:pt idx="742">
                  <c:v>-2.0400000000000001E-8</c:v>
                </c:pt>
                <c:pt idx="743">
                  <c:v>-2.0400000000000001E-8</c:v>
                </c:pt>
                <c:pt idx="744">
                  <c:v>-2.0400000000000001E-8</c:v>
                </c:pt>
                <c:pt idx="745">
                  <c:v>-2.0400000000000001E-8</c:v>
                </c:pt>
                <c:pt idx="746">
                  <c:v>-2.0400000000000001E-8</c:v>
                </c:pt>
                <c:pt idx="747">
                  <c:v>-2.0400000000000001E-8</c:v>
                </c:pt>
                <c:pt idx="748">
                  <c:v>-2.0400000000000001E-8</c:v>
                </c:pt>
                <c:pt idx="749">
                  <c:v>-2.03E-8</c:v>
                </c:pt>
                <c:pt idx="750">
                  <c:v>-2.03E-8</c:v>
                </c:pt>
                <c:pt idx="751">
                  <c:v>-2.03E-8</c:v>
                </c:pt>
                <c:pt idx="752">
                  <c:v>-2.03E-8</c:v>
                </c:pt>
                <c:pt idx="753">
                  <c:v>-2.03E-8</c:v>
                </c:pt>
                <c:pt idx="754">
                  <c:v>-2.03E-8</c:v>
                </c:pt>
                <c:pt idx="755">
                  <c:v>-2.03E-8</c:v>
                </c:pt>
                <c:pt idx="756">
                  <c:v>-2.03E-8</c:v>
                </c:pt>
                <c:pt idx="757">
                  <c:v>-2.03E-8</c:v>
                </c:pt>
                <c:pt idx="758">
                  <c:v>-2.03E-8</c:v>
                </c:pt>
                <c:pt idx="759">
                  <c:v>-2.03E-8</c:v>
                </c:pt>
                <c:pt idx="760">
                  <c:v>-2.03E-8</c:v>
                </c:pt>
                <c:pt idx="761">
                  <c:v>-2.03E-8</c:v>
                </c:pt>
                <c:pt idx="762">
                  <c:v>-2.03E-8</c:v>
                </c:pt>
                <c:pt idx="763">
                  <c:v>-2.03E-8</c:v>
                </c:pt>
                <c:pt idx="764">
                  <c:v>-2.03E-8</c:v>
                </c:pt>
                <c:pt idx="765">
                  <c:v>-2.0199999999999999E-8</c:v>
                </c:pt>
                <c:pt idx="766">
                  <c:v>-2.0199999999999999E-8</c:v>
                </c:pt>
                <c:pt idx="767">
                  <c:v>-2.0199999999999999E-8</c:v>
                </c:pt>
                <c:pt idx="768">
                  <c:v>-2.0199999999999999E-8</c:v>
                </c:pt>
                <c:pt idx="769">
                  <c:v>-2.0199999999999999E-8</c:v>
                </c:pt>
                <c:pt idx="770">
                  <c:v>-2.0199999999999999E-8</c:v>
                </c:pt>
                <c:pt idx="771">
                  <c:v>-2.0199999999999999E-8</c:v>
                </c:pt>
                <c:pt idx="772">
                  <c:v>-2.0199999999999999E-8</c:v>
                </c:pt>
                <c:pt idx="773">
                  <c:v>-2.0199999999999999E-8</c:v>
                </c:pt>
                <c:pt idx="774">
                  <c:v>-2.0199999999999999E-8</c:v>
                </c:pt>
                <c:pt idx="775">
                  <c:v>-2.0199999999999999E-8</c:v>
                </c:pt>
                <c:pt idx="776">
                  <c:v>-2.0199999999999999E-8</c:v>
                </c:pt>
                <c:pt idx="777">
                  <c:v>-2.0199999999999999E-8</c:v>
                </c:pt>
                <c:pt idx="778">
                  <c:v>-2.0199999999999999E-8</c:v>
                </c:pt>
                <c:pt idx="779">
                  <c:v>-2.0199999999999999E-8</c:v>
                </c:pt>
                <c:pt idx="780">
                  <c:v>-2.0199999999999999E-8</c:v>
                </c:pt>
                <c:pt idx="781">
                  <c:v>-2.0100000000000001E-8</c:v>
                </c:pt>
                <c:pt idx="782">
                  <c:v>-2.0100000000000001E-8</c:v>
                </c:pt>
                <c:pt idx="783">
                  <c:v>-2.0100000000000001E-8</c:v>
                </c:pt>
                <c:pt idx="784">
                  <c:v>-2.0100000000000001E-8</c:v>
                </c:pt>
                <c:pt idx="785">
                  <c:v>-2.0100000000000001E-8</c:v>
                </c:pt>
                <c:pt idx="786">
                  <c:v>-2.0100000000000001E-8</c:v>
                </c:pt>
                <c:pt idx="787">
                  <c:v>-2.0100000000000001E-8</c:v>
                </c:pt>
                <c:pt idx="788">
                  <c:v>-2.0100000000000001E-8</c:v>
                </c:pt>
                <c:pt idx="789">
                  <c:v>-2.0100000000000001E-8</c:v>
                </c:pt>
                <c:pt idx="790">
                  <c:v>-2.0100000000000001E-8</c:v>
                </c:pt>
                <c:pt idx="791">
                  <c:v>-2.0100000000000001E-8</c:v>
                </c:pt>
                <c:pt idx="792">
                  <c:v>-2.0100000000000001E-8</c:v>
                </c:pt>
                <c:pt idx="793">
                  <c:v>-2.0100000000000001E-8</c:v>
                </c:pt>
                <c:pt idx="794">
                  <c:v>-2.0100000000000001E-8</c:v>
                </c:pt>
                <c:pt idx="795">
                  <c:v>-2.0100000000000001E-8</c:v>
                </c:pt>
                <c:pt idx="796">
                  <c:v>-2.0100000000000001E-8</c:v>
                </c:pt>
                <c:pt idx="797">
                  <c:v>-2E-8</c:v>
                </c:pt>
                <c:pt idx="798">
                  <c:v>-2E-8</c:v>
                </c:pt>
                <c:pt idx="799">
                  <c:v>-2E-8</c:v>
                </c:pt>
                <c:pt idx="800">
                  <c:v>-2E-8</c:v>
                </c:pt>
                <c:pt idx="801">
                  <c:v>-2E-8</c:v>
                </c:pt>
                <c:pt idx="802">
                  <c:v>-2E-8</c:v>
                </c:pt>
                <c:pt idx="803">
                  <c:v>-2E-8</c:v>
                </c:pt>
                <c:pt idx="804">
                  <c:v>-2E-8</c:v>
                </c:pt>
                <c:pt idx="805">
                  <c:v>-2E-8</c:v>
                </c:pt>
                <c:pt idx="806">
                  <c:v>-2E-8</c:v>
                </c:pt>
                <c:pt idx="807">
                  <c:v>-2E-8</c:v>
                </c:pt>
                <c:pt idx="808">
                  <c:v>-2E-8</c:v>
                </c:pt>
                <c:pt idx="809">
                  <c:v>-2E-8</c:v>
                </c:pt>
                <c:pt idx="810">
                  <c:v>-2E-8</c:v>
                </c:pt>
                <c:pt idx="811">
                  <c:v>-2E-8</c:v>
                </c:pt>
                <c:pt idx="812">
                  <c:v>-2E-8</c:v>
                </c:pt>
                <c:pt idx="813">
                  <c:v>-1.99E-8</c:v>
                </c:pt>
                <c:pt idx="814">
                  <c:v>-1.99E-8</c:v>
                </c:pt>
                <c:pt idx="815">
                  <c:v>-1.99E-8</c:v>
                </c:pt>
                <c:pt idx="816">
                  <c:v>-1.99E-8</c:v>
                </c:pt>
                <c:pt idx="817">
                  <c:v>-1.99E-8</c:v>
                </c:pt>
                <c:pt idx="818">
                  <c:v>-1.99E-8</c:v>
                </c:pt>
                <c:pt idx="819">
                  <c:v>-1.99E-8</c:v>
                </c:pt>
                <c:pt idx="820">
                  <c:v>-1.99E-8</c:v>
                </c:pt>
                <c:pt idx="821">
                  <c:v>-1.99E-8</c:v>
                </c:pt>
                <c:pt idx="822">
                  <c:v>-1.99E-8</c:v>
                </c:pt>
                <c:pt idx="823">
                  <c:v>-1.99E-8</c:v>
                </c:pt>
                <c:pt idx="824">
                  <c:v>-1.99E-8</c:v>
                </c:pt>
                <c:pt idx="825">
                  <c:v>-1.99E-8</c:v>
                </c:pt>
                <c:pt idx="826">
                  <c:v>-1.99E-8</c:v>
                </c:pt>
                <c:pt idx="827">
                  <c:v>-1.99E-8</c:v>
                </c:pt>
                <c:pt idx="828">
                  <c:v>-1.99E-8</c:v>
                </c:pt>
                <c:pt idx="829">
                  <c:v>-1.9799999999999999E-8</c:v>
                </c:pt>
                <c:pt idx="830">
                  <c:v>-1.9799999999999999E-8</c:v>
                </c:pt>
                <c:pt idx="831">
                  <c:v>-1.9799999999999999E-8</c:v>
                </c:pt>
                <c:pt idx="832">
                  <c:v>-1.9799999999999999E-8</c:v>
                </c:pt>
                <c:pt idx="833">
                  <c:v>-1.9799999999999999E-8</c:v>
                </c:pt>
                <c:pt idx="834">
                  <c:v>-1.9799999999999999E-8</c:v>
                </c:pt>
                <c:pt idx="835">
                  <c:v>-1.9799999999999999E-8</c:v>
                </c:pt>
                <c:pt idx="836">
                  <c:v>-1.9799999999999999E-8</c:v>
                </c:pt>
                <c:pt idx="837">
                  <c:v>-1.9799999999999999E-8</c:v>
                </c:pt>
                <c:pt idx="838">
                  <c:v>-1.9799999999999999E-8</c:v>
                </c:pt>
                <c:pt idx="839">
                  <c:v>-1.9799999999999999E-8</c:v>
                </c:pt>
                <c:pt idx="840">
                  <c:v>-1.9799999999999999E-8</c:v>
                </c:pt>
                <c:pt idx="841">
                  <c:v>-1.9799999999999999E-8</c:v>
                </c:pt>
                <c:pt idx="842">
                  <c:v>-1.9799999999999999E-8</c:v>
                </c:pt>
                <c:pt idx="843">
                  <c:v>-1.9799999999999999E-8</c:v>
                </c:pt>
                <c:pt idx="844">
                  <c:v>-1.9799999999999999E-8</c:v>
                </c:pt>
                <c:pt idx="845">
                  <c:v>-1.9700000000000001E-8</c:v>
                </c:pt>
                <c:pt idx="846">
                  <c:v>-1.9700000000000001E-8</c:v>
                </c:pt>
                <c:pt idx="847">
                  <c:v>-1.9700000000000001E-8</c:v>
                </c:pt>
                <c:pt idx="848">
                  <c:v>-1.9700000000000001E-8</c:v>
                </c:pt>
                <c:pt idx="849">
                  <c:v>-1.9700000000000001E-8</c:v>
                </c:pt>
                <c:pt idx="850">
                  <c:v>-1.9700000000000001E-8</c:v>
                </c:pt>
                <c:pt idx="851">
                  <c:v>-1.9700000000000001E-8</c:v>
                </c:pt>
                <c:pt idx="852">
                  <c:v>-1.9700000000000001E-8</c:v>
                </c:pt>
                <c:pt idx="853">
                  <c:v>-1.9700000000000001E-8</c:v>
                </c:pt>
                <c:pt idx="854">
                  <c:v>-1.9700000000000001E-8</c:v>
                </c:pt>
                <c:pt idx="855">
                  <c:v>-1.9700000000000001E-8</c:v>
                </c:pt>
                <c:pt idx="856">
                  <c:v>-1.9700000000000001E-8</c:v>
                </c:pt>
                <c:pt idx="857">
                  <c:v>-1.9700000000000001E-8</c:v>
                </c:pt>
                <c:pt idx="858">
                  <c:v>-1.9700000000000001E-8</c:v>
                </c:pt>
                <c:pt idx="859">
                  <c:v>-1.9700000000000001E-8</c:v>
                </c:pt>
                <c:pt idx="860">
                  <c:v>-1.9700000000000001E-8</c:v>
                </c:pt>
                <c:pt idx="861">
                  <c:v>-1.96E-8</c:v>
                </c:pt>
                <c:pt idx="862">
                  <c:v>-1.96E-8</c:v>
                </c:pt>
                <c:pt idx="863">
                  <c:v>-1.96E-8</c:v>
                </c:pt>
                <c:pt idx="864">
                  <c:v>-1.96E-8</c:v>
                </c:pt>
                <c:pt idx="865">
                  <c:v>-1.96E-8</c:v>
                </c:pt>
                <c:pt idx="866">
                  <c:v>-1.96E-8</c:v>
                </c:pt>
                <c:pt idx="867">
                  <c:v>-1.96E-8</c:v>
                </c:pt>
                <c:pt idx="868">
                  <c:v>-1.96E-8</c:v>
                </c:pt>
                <c:pt idx="869">
                  <c:v>-1.96E-8</c:v>
                </c:pt>
                <c:pt idx="870">
                  <c:v>-1.96E-8</c:v>
                </c:pt>
                <c:pt idx="871">
                  <c:v>-1.96E-8</c:v>
                </c:pt>
                <c:pt idx="872">
                  <c:v>-1.96E-8</c:v>
                </c:pt>
                <c:pt idx="873">
                  <c:v>-1.96E-8</c:v>
                </c:pt>
                <c:pt idx="874">
                  <c:v>-1.96E-8</c:v>
                </c:pt>
                <c:pt idx="875">
                  <c:v>-1.96E-8</c:v>
                </c:pt>
                <c:pt idx="876">
                  <c:v>-1.96E-8</c:v>
                </c:pt>
                <c:pt idx="877">
                  <c:v>-1.9499999999999999E-8</c:v>
                </c:pt>
                <c:pt idx="878">
                  <c:v>-1.9499999999999999E-8</c:v>
                </c:pt>
                <c:pt idx="879">
                  <c:v>-1.9499999999999999E-8</c:v>
                </c:pt>
                <c:pt idx="880">
                  <c:v>-1.9499999999999999E-8</c:v>
                </c:pt>
                <c:pt idx="881">
                  <c:v>-1.9499999999999999E-8</c:v>
                </c:pt>
                <c:pt idx="882">
                  <c:v>-1.9499999999999999E-8</c:v>
                </c:pt>
                <c:pt idx="883">
                  <c:v>-1.9499999999999999E-8</c:v>
                </c:pt>
                <c:pt idx="884">
                  <c:v>-1.9499999999999999E-8</c:v>
                </c:pt>
                <c:pt idx="885">
                  <c:v>-1.9499999999999999E-8</c:v>
                </c:pt>
                <c:pt idx="886">
                  <c:v>-1.9499999999999999E-8</c:v>
                </c:pt>
                <c:pt idx="887">
                  <c:v>-1.9499999999999999E-8</c:v>
                </c:pt>
                <c:pt idx="888">
                  <c:v>-1.9499999999999999E-8</c:v>
                </c:pt>
                <c:pt idx="889">
                  <c:v>-1.9499999999999999E-8</c:v>
                </c:pt>
                <c:pt idx="890">
                  <c:v>-1.9499999999999999E-8</c:v>
                </c:pt>
                <c:pt idx="891">
                  <c:v>-1.9499999999999999E-8</c:v>
                </c:pt>
                <c:pt idx="892">
                  <c:v>-1.9499999999999999E-8</c:v>
                </c:pt>
                <c:pt idx="893">
                  <c:v>-1.9399999999999998E-8</c:v>
                </c:pt>
                <c:pt idx="894">
                  <c:v>-1.9399999999999998E-8</c:v>
                </c:pt>
                <c:pt idx="895">
                  <c:v>-1.9399999999999998E-8</c:v>
                </c:pt>
                <c:pt idx="896">
                  <c:v>-1.9399999999999998E-8</c:v>
                </c:pt>
                <c:pt idx="897">
                  <c:v>-1.9399999999999998E-8</c:v>
                </c:pt>
                <c:pt idx="898">
                  <c:v>-1.9399999999999998E-8</c:v>
                </c:pt>
                <c:pt idx="899">
                  <c:v>-1.9399999999999998E-8</c:v>
                </c:pt>
                <c:pt idx="900">
                  <c:v>-1.9399999999999998E-8</c:v>
                </c:pt>
                <c:pt idx="901">
                  <c:v>-1.9399999999999998E-8</c:v>
                </c:pt>
                <c:pt idx="902">
                  <c:v>-1.9399999999999998E-8</c:v>
                </c:pt>
                <c:pt idx="903">
                  <c:v>-1.9399999999999998E-8</c:v>
                </c:pt>
                <c:pt idx="904">
                  <c:v>-1.9399999999999998E-8</c:v>
                </c:pt>
                <c:pt idx="905">
                  <c:v>-1.9399999999999998E-8</c:v>
                </c:pt>
                <c:pt idx="906">
                  <c:v>-1.9399999999999998E-8</c:v>
                </c:pt>
                <c:pt idx="907">
                  <c:v>-1.9399999999999998E-8</c:v>
                </c:pt>
                <c:pt idx="908">
                  <c:v>-1.9399999999999998E-8</c:v>
                </c:pt>
                <c:pt idx="909">
                  <c:v>-1.9300000000000001E-8</c:v>
                </c:pt>
                <c:pt idx="910">
                  <c:v>-1.9300000000000001E-8</c:v>
                </c:pt>
                <c:pt idx="911">
                  <c:v>-1.9300000000000001E-8</c:v>
                </c:pt>
                <c:pt idx="912">
                  <c:v>-1.9300000000000001E-8</c:v>
                </c:pt>
                <c:pt idx="913">
                  <c:v>-1.9300000000000001E-8</c:v>
                </c:pt>
                <c:pt idx="914">
                  <c:v>-1.9300000000000001E-8</c:v>
                </c:pt>
                <c:pt idx="915">
                  <c:v>-1.9300000000000001E-8</c:v>
                </c:pt>
                <c:pt idx="916">
                  <c:v>-1.9300000000000001E-8</c:v>
                </c:pt>
                <c:pt idx="917">
                  <c:v>-1.9300000000000001E-8</c:v>
                </c:pt>
                <c:pt idx="918">
                  <c:v>-1.9300000000000001E-8</c:v>
                </c:pt>
                <c:pt idx="919">
                  <c:v>-1.9300000000000001E-8</c:v>
                </c:pt>
                <c:pt idx="920">
                  <c:v>-1.9300000000000001E-8</c:v>
                </c:pt>
                <c:pt idx="921">
                  <c:v>-1.9300000000000001E-8</c:v>
                </c:pt>
                <c:pt idx="922">
                  <c:v>-1.9300000000000001E-8</c:v>
                </c:pt>
                <c:pt idx="923">
                  <c:v>-1.9300000000000001E-8</c:v>
                </c:pt>
                <c:pt idx="924">
                  <c:v>-1.9300000000000001E-8</c:v>
                </c:pt>
                <c:pt idx="925">
                  <c:v>-1.92E-8</c:v>
                </c:pt>
                <c:pt idx="926">
                  <c:v>-1.92E-8</c:v>
                </c:pt>
                <c:pt idx="927">
                  <c:v>-1.92E-8</c:v>
                </c:pt>
                <c:pt idx="928">
                  <c:v>-1.92E-8</c:v>
                </c:pt>
                <c:pt idx="929">
                  <c:v>-1.92E-8</c:v>
                </c:pt>
                <c:pt idx="930">
                  <c:v>-1.92E-8</c:v>
                </c:pt>
                <c:pt idx="931">
                  <c:v>-1.92E-8</c:v>
                </c:pt>
                <c:pt idx="932">
                  <c:v>-1.92E-8</c:v>
                </c:pt>
                <c:pt idx="933">
                  <c:v>-1.92E-8</c:v>
                </c:pt>
                <c:pt idx="934">
                  <c:v>-1.92E-8</c:v>
                </c:pt>
                <c:pt idx="935">
                  <c:v>-1.92E-8</c:v>
                </c:pt>
                <c:pt idx="936">
                  <c:v>-1.92E-8</c:v>
                </c:pt>
                <c:pt idx="937">
                  <c:v>-1.92E-8</c:v>
                </c:pt>
                <c:pt idx="938">
                  <c:v>-1.92E-8</c:v>
                </c:pt>
                <c:pt idx="939">
                  <c:v>-1.92E-8</c:v>
                </c:pt>
                <c:pt idx="940">
                  <c:v>-1.92E-8</c:v>
                </c:pt>
                <c:pt idx="941">
                  <c:v>-1.9099999999999999E-8</c:v>
                </c:pt>
                <c:pt idx="942">
                  <c:v>-1.9099999999999999E-8</c:v>
                </c:pt>
                <c:pt idx="943">
                  <c:v>-1.9099999999999999E-8</c:v>
                </c:pt>
                <c:pt idx="944">
                  <c:v>-1.9099999999999999E-8</c:v>
                </c:pt>
                <c:pt idx="945">
                  <c:v>-1.9099999999999999E-8</c:v>
                </c:pt>
                <c:pt idx="946">
                  <c:v>-1.9099999999999999E-8</c:v>
                </c:pt>
                <c:pt idx="947">
                  <c:v>-1.9099999999999999E-8</c:v>
                </c:pt>
                <c:pt idx="948">
                  <c:v>-1.9099999999999999E-8</c:v>
                </c:pt>
                <c:pt idx="949">
                  <c:v>-1.9099999999999999E-8</c:v>
                </c:pt>
                <c:pt idx="950">
                  <c:v>-1.9099999999999999E-8</c:v>
                </c:pt>
                <c:pt idx="951">
                  <c:v>-1.9099999999999999E-8</c:v>
                </c:pt>
                <c:pt idx="952">
                  <c:v>-1.9099999999999999E-8</c:v>
                </c:pt>
                <c:pt idx="953">
                  <c:v>-1.9099999999999999E-8</c:v>
                </c:pt>
                <c:pt idx="954">
                  <c:v>-1.9099999999999999E-8</c:v>
                </c:pt>
                <c:pt idx="955">
                  <c:v>-1.9099999999999999E-8</c:v>
                </c:pt>
                <c:pt idx="956">
                  <c:v>-1.9099999999999999E-8</c:v>
                </c:pt>
                <c:pt idx="957">
                  <c:v>-1.9000000000000001E-8</c:v>
                </c:pt>
                <c:pt idx="958">
                  <c:v>-1.9000000000000001E-8</c:v>
                </c:pt>
                <c:pt idx="959">
                  <c:v>-1.9000000000000001E-8</c:v>
                </c:pt>
                <c:pt idx="960">
                  <c:v>-1.9000000000000001E-8</c:v>
                </c:pt>
                <c:pt idx="961">
                  <c:v>-1.9000000000000001E-8</c:v>
                </c:pt>
                <c:pt idx="962">
                  <c:v>-1.9000000000000001E-8</c:v>
                </c:pt>
                <c:pt idx="963">
                  <c:v>-1.9000000000000001E-8</c:v>
                </c:pt>
                <c:pt idx="964">
                  <c:v>-1.9000000000000001E-8</c:v>
                </c:pt>
                <c:pt idx="965">
                  <c:v>-1.9000000000000001E-8</c:v>
                </c:pt>
                <c:pt idx="966">
                  <c:v>-1.9000000000000001E-8</c:v>
                </c:pt>
                <c:pt idx="967">
                  <c:v>-1.9000000000000001E-8</c:v>
                </c:pt>
                <c:pt idx="968">
                  <c:v>-1.9000000000000001E-8</c:v>
                </c:pt>
                <c:pt idx="969">
                  <c:v>-1.9000000000000001E-8</c:v>
                </c:pt>
                <c:pt idx="970">
                  <c:v>-1.9000000000000001E-8</c:v>
                </c:pt>
                <c:pt idx="971">
                  <c:v>-1.9000000000000001E-8</c:v>
                </c:pt>
                <c:pt idx="972">
                  <c:v>-1.9000000000000001E-8</c:v>
                </c:pt>
                <c:pt idx="973">
                  <c:v>-1.89E-8</c:v>
                </c:pt>
                <c:pt idx="974">
                  <c:v>-1.89E-8</c:v>
                </c:pt>
                <c:pt idx="975">
                  <c:v>-1.89E-8</c:v>
                </c:pt>
                <c:pt idx="976">
                  <c:v>-1.89E-8</c:v>
                </c:pt>
                <c:pt idx="977">
                  <c:v>-1.89E-8</c:v>
                </c:pt>
                <c:pt idx="978">
                  <c:v>-1.89E-8</c:v>
                </c:pt>
                <c:pt idx="979">
                  <c:v>-1.89E-8</c:v>
                </c:pt>
                <c:pt idx="980">
                  <c:v>-1.89E-8</c:v>
                </c:pt>
                <c:pt idx="981">
                  <c:v>-1.89E-8</c:v>
                </c:pt>
                <c:pt idx="982">
                  <c:v>-1.89E-8</c:v>
                </c:pt>
                <c:pt idx="983">
                  <c:v>-1.89E-8</c:v>
                </c:pt>
                <c:pt idx="984">
                  <c:v>-1.89E-8</c:v>
                </c:pt>
                <c:pt idx="985">
                  <c:v>-1.89E-8</c:v>
                </c:pt>
                <c:pt idx="986">
                  <c:v>-1.89E-8</c:v>
                </c:pt>
                <c:pt idx="987">
                  <c:v>-1.89E-8</c:v>
                </c:pt>
                <c:pt idx="988">
                  <c:v>-1.89E-8</c:v>
                </c:pt>
                <c:pt idx="989">
                  <c:v>-1.88E-8</c:v>
                </c:pt>
                <c:pt idx="990">
                  <c:v>-1.88E-8</c:v>
                </c:pt>
                <c:pt idx="991">
                  <c:v>-1.88E-8</c:v>
                </c:pt>
                <c:pt idx="992">
                  <c:v>-1.88E-8</c:v>
                </c:pt>
                <c:pt idx="993">
                  <c:v>-1.88E-8</c:v>
                </c:pt>
                <c:pt idx="994">
                  <c:v>-1.88E-8</c:v>
                </c:pt>
                <c:pt idx="995">
                  <c:v>-1.88E-8</c:v>
                </c:pt>
                <c:pt idx="996">
                  <c:v>-1.88E-8</c:v>
                </c:pt>
                <c:pt idx="997">
                  <c:v>-1.88E-8</c:v>
                </c:pt>
                <c:pt idx="998">
                  <c:v>-1.88E-8</c:v>
                </c:pt>
                <c:pt idx="999">
                  <c:v>-1.88E-8</c:v>
                </c:pt>
                <c:pt idx="1000">
                  <c:v>-1.88E-8</c:v>
                </c:pt>
                <c:pt idx="1001">
                  <c:v>-1.88E-8</c:v>
                </c:pt>
                <c:pt idx="1002">
                  <c:v>-1.88E-8</c:v>
                </c:pt>
                <c:pt idx="1003">
                  <c:v>-1.88E-8</c:v>
                </c:pt>
                <c:pt idx="1004">
                  <c:v>-1.88E-8</c:v>
                </c:pt>
                <c:pt idx="1005">
                  <c:v>-1.8699999999999999E-8</c:v>
                </c:pt>
                <c:pt idx="1006">
                  <c:v>-1.8699999999999999E-8</c:v>
                </c:pt>
                <c:pt idx="1007">
                  <c:v>-1.8699999999999999E-8</c:v>
                </c:pt>
                <c:pt idx="1008">
                  <c:v>-1.8699999999999999E-8</c:v>
                </c:pt>
                <c:pt idx="1009">
                  <c:v>-1.8699999999999999E-8</c:v>
                </c:pt>
                <c:pt idx="1010">
                  <c:v>-1.8699999999999999E-8</c:v>
                </c:pt>
                <c:pt idx="1011">
                  <c:v>-1.8699999999999999E-8</c:v>
                </c:pt>
                <c:pt idx="1012">
                  <c:v>-1.8699999999999999E-8</c:v>
                </c:pt>
                <c:pt idx="1013">
                  <c:v>-1.8699999999999999E-8</c:v>
                </c:pt>
                <c:pt idx="1014">
                  <c:v>-1.8699999999999999E-8</c:v>
                </c:pt>
                <c:pt idx="1015">
                  <c:v>-1.8699999999999999E-8</c:v>
                </c:pt>
                <c:pt idx="1016">
                  <c:v>-1.8699999999999999E-8</c:v>
                </c:pt>
                <c:pt idx="1017">
                  <c:v>-1.8699999999999999E-8</c:v>
                </c:pt>
                <c:pt idx="1018">
                  <c:v>-1.8699999999999999E-8</c:v>
                </c:pt>
                <c:pt idx="1019">
                  <c:v>-1.8699999999999999E-8</c:v>
                </c:pt>
                <c:pt idx="1020">
                  <c:v>-1.8699999999999999E-8</c:v>
                </c:pt>
                <c:pt idx="1021">
                  <c:v>-1.8600000000000001E-8</c:v>
                </c:pt>
                <c:pt idx="1022">
                  <c:v>-1.8600000000000001E-8</c:v>
                </c:pt>
                <c:pt idx="1023">
                  <c:v>-1.8600000000000001E-8</c:v>
                </c:pt>
                <c:pt idx="1024">
                  <c:v>-1.8600000000000001E-8</c:v>
                </c:pt>
                <c:pt idx="1025">
                  <c:v>-1.8600000000000001E-8</c:v>
                </c:pt>
                <c:pt idx="1026">
                  <c:v>-1.8600000000000001E-8</c:v>
                </c:pt>
                <c:pt idx="1027">
                  <c:v>-1.8600000000000001E-8</c:v>
                </c:pt>
                <c:pt idx="1028">
                  <c:v>-1.8600000000000001E-8</c:v>
                </c:pt>
                <c:pt idx="1029">
                  <c:v>-1.8600000000000001E-8</c:v>
                </c:pt>
                <c:pt idx="1030">
                  <c:v>-1.8600000000000001E-8</c:v>
                </c:pt>
                <c:pt idx="1031">
                  <c:v>-1.8600000000000001E-8</c:v>
                </c:pt>
                <c:pt idx="1032">
                  <c:v>-1.8600000000000001E-8</c:v>
                </c:pt>
                <c:pt idx="1033">
                  <c:v>-1.8600000000000001E-8</c:v>
                </c:pt>
                <c:pt idx="1034">
                  <c:v>-1.8600000000000001E-8</c:v>
                </c:pt>
                <c:pt idx="1035">
                  <c:v>-1.8600000000000001E-8</c:v>
                </c:pt>
                <c:pt idx="1036">
                  <c:v>-1.8600000000000001E-8</c:v>
                </c:pt>
                <c:pt idx="1037">
                  <c:v>-1.85E-8</c:v>
                </c:pt>
                <c:pt idx="1038">
                  <c:v>-1.85E-8</c:v>
                </c:pt>
                <c:pt idx="1039">
                  <c:v>-1.85E-8</c:v>
                </c:pt>
                <c:pt idx="1040">
                  <c:v>-1.85E-8</c:v>
                </c:pt>
                <c:pt idx="1041">
                  <c:v>-1.85E-8</c:v>
                </c:pt>
                <c:pt idx="1042">
                  <c:v>-1.85E-8</c:v>
                </c:pt>
                <c:pt idx="1043">
                  <c:v>-1.85E-8</c:v>
                </c:pt>
                <c:pt idx="1044">
                  <c:v>-1.85E-8</c:v>
                </c:pt>
                <c:pt idx="1045">
                  <c:v>-1.85E-8</c:v>
                </c:pt>
                <c:pt idx="1046">
                  <c:v>-1.85E-8</c:v>
                </c:pt>
                <c:pt idx="1047">
                  <c:v>-1.85E-8</c:v>
                </c:pt>
                <c:pt idx="1048">
                  <c:v>-1.85E-8</c:v>
                </c:pt>
                <c:pt idx="1049">
                  <c:v>-1.85E-8</c:v>
                </c:pt>
                <c:pt idx="1050">
                  <c:v>-1.85E-8</c:v>
                </c:pt>
                <c:pt idx="1051">
                  <c:v>-1.85E-8</c:v>
                </c:pt>
                <c:pt idx="1052">
                  <c:v>-1.85E-8</c:v>
                </c:pt>
                <c:pt idx="1053">
                  <c:v>-1.8399999999999999E-8</c:v>
                </c:pt>
                <c:pt idx="1054">
                  <c:v>-1.8399999999999999E-8</c:v>
                </c:pt>
                <c:pt idx="1055">
                  <c:v>-1.8399999999999999E-8</c:v>
                </c:pt>
                <c:pt idx="1056">
                  <c:v>-1.8399999999999999E-8</c:v>
                </c:pt>
                <c:pt idx="1057">
                  <c:v>-1.8399999999999999E-8</c:v>
                </c:pt>
                <c:pt idx="1058">
                  <c:v>-1.8399999999999999E-8</c:v>
                </c:pt>
                <c:pt idx="1059">
                  <c:v>-1.8399999999999999E-8</c:v>
                </c:pt>
                <c:pt idx="1060">
                  <c:v>-1.8399999999999999E-8</c:v>
                </c:pt>
                <c:pt idx="1061">
                  <c:v>-1.8399999999999999E-8</c:v>
                </c:pt>
                <c:pt idx="1062">
                  <c:v>-1.8399999999999999E-8</c:v>
                </c:pt>
                <c:pt idx="1063">
                  <c:v>-1.8399999999999999E-8</c:v>
                </c:pt>
                <c:pt idx="1064">
                  <c:v>-1.8399999999999999E-8</c:v>
                </c:pt>
                <c:pt idx="1065">
                  <c:v>-1.8399999999999999E-8</c:v>
                </c:pt>
                <c:pt idx="1066">
                  <c:v>-1.8399999999999999E-8</c:v>
                </c:pt>
                <c:pt idx="1067">
                  <c:v>-1.8399999999999999E-8</c:v>
                </c:pt>
                <c:pt idx="1068">
                  <c:v>-1.8399999999999999E-8</c:v>
                </c:pt>
                <c:pt idx="1069">
                  <c:v>-1.8299999999999998E-8</c:v>
                </c:pt>
                <c:pt idx="1070">
                  <c:v>-1.8299999999999998E-8</c:v>
                </c:pt>
                <c:pt idx="1071">
                  <c:v>-1.8299999999999998E-8</c:v>
                </c:pt>
                <c:pt idx="1072">
                  <c:v>-1.8299999999999998E-8</c:v>
                </c:pt>
                <c:pt idx="1073">
                  <c:v>-1.8299999999999998E-8</c:v>
                </c:pt>
                <c:pt idx="1074">
                  <c:v>-1.8299999999999998E-8</c:v>
                </c:pt>
                <c:pt idx="1075">
                  <c:v>-1.8299999999999998E-8</c:v>
                </c:pt>
                <c:pt idx="1076">
                  <c:v>-1.8299999999999998E-8</c:v>
                </c:pt>
                <c:pt idx="1077">
                  <c:v>-1.8299999999999998E-8</c:v>
                </c:pt>
                <c:pt idx="1078">
                  <c:v>-1.8299999999999998E-8</c:v>
                </c:pt>
                <c:pt idx="1079">
                  <c:v>-1.8299999999999998E-8</c:v>
                </c:pt>
                <c:pt idx="1080">
                  <c:v>-1.8299999999999998E-8</c:v>
                </c:pt>
                <c:pt idx="1081">
                  <c:v>-1.8299999999999998E-8</c:v>
                </c:pt>
                <c:pt idx="1082">
                  <c:v>-1.8299999999999998E-8</c:v>
                </c:pt>
                <c:pt idx="1083">
                  <c:v>-1.8299999999999998E-8</c:v>
                </c:pt>
                <c:pt idx="1084">
                  <c:v>-1.8299999999999998E-8</c:v>
                </c:pt>
                <c:pt idx="1085">
                  <c:v>-1.8200000000000001E-8</c:v>
                </c:pt>
                <c:pt idx="1086">
                  <c:v>-1.8200000000000001E-8</c:v>
                </c:pt>
                <c:pt idx="1087">
                  <c:v>-1.8200000000000001E-8</c:v>
                </c:pt>
                <c:pt idx="1088">
                  <c:v>-1.8200000000000001E-8</c:v>
                </c:pt>
                <c:pt idx="1089">
                  <c:v>-1.8200000000000001E-8</c:v>
                </c:pt>
                <c:pt idx="1090">
                  <c:v>-1.8200000000000001E-8</c:v>
                </c:pt>
                <c:pt idx="1091">
                  <c:v>-1.8200000000000001E-8</c:v>
                </c:pt>
                <c:pt idx="1092">
                  <c:v>-1.8200000000000001E-8</c:v>
                </c:pt>
                <c:pt idx="1093">
                  <c:v>-1.8200000000000001E-8</c:v>
                </c:pt>
                <c:pt idx="1094">
                  <c:v>-1.8200000000000001E-8</c:v>
                </c:pt>
                <c:pt idx="1095">
                  <c:v>-1.8200000000000001E-8</c:v>
                </c:pt>
                <c:pt idx="1096">
                  <c:v>-1.8200000000000001E-8</c:v>
                </c:pt>
                <c:pt idx="1097">
                  <c:v>-1.8200000000000001E-8</c:v>
                </c:pt>
                <c:pt idx="1098">
                  <c:v>-1.8200000000000001E-8</c:v>
                </c:pt>
                <c:pt idx="1099">
                  <c:v>-1.8200000000000001E-8</c:v>
                </c:pt>
                <c:pt idx="1100">
                  <c:v>-1.8200000000000001E-8</c:v>
                </c:pt>
                <c:pt idx="1101">
                  <c:v>-1.81E-8</c:v>
                </c:pt>
                <c:pt idx="1102">
                  <c:v>-1.81E-8</c:v>
                </c:pt>
                <c:pt idx="1103">
                  <c:v>-1.81E-8</c:v>
                </c:pt>
                <c:pt idx="1104">
                  <c:v>-1.81E-8</c:v>
                </c:pt>
                <c:pt idx="1105">
                  <c:v>-1.81E-8</c:v>
                </c:pt>
                <c:pt idx="1106">
                  <c:v>-1.81E-8</c:v>
                </c:pt>
                <c:pt idx="1107">
                  <c:v>-1.81E-8</c:v>
                </c:pt>
                <c:pt idx="1108">
                  <c:v>-1.81E-8</c:v>
                </c:pt>
                <c:pt idx="1109">
                  <c:v>-1.81E-8</c:v>
                </c:pt>
                <c:pt idx="1110">
                  <c:v>-1.81E-8</c:v>
                </c:pt>
                <c:pt idx="1111">
                  <c:v>-1.81E-8</c:v>
                </c:pt>
                <c:pt idx="1112">
                  <c:v>-1.81E-8</c:v>
                </c:pt>
                <c:pt idx="1113">
                  <c:v>-1.81E-8</c:v>
                </c:pt>
                <c:pt idx="1114">
                  <c:v>-1.81E-8</c:v>
                </c:pt>
                <c:pt idx="1115">
                  <c:v>-1.81E-8</c:v>
                </c:pt>
                <c:pt idx="1116">
                  <c:v>-1.81E-8</c:v>
                </c:pt>
                <c:pt idx="1117">
                  <c:v>-1.7999999999999999E-8</c:v>
                </c:pt>
                <c:pt idx="1118">
                  <c:v>-1.7999999999999999E-8</c:v>
                </c:pt>
                <c:pt idx="1119">
                  <c:v>-1.7999999999999999E-8</c:v>
                </c:pt>
                <c:pt idx="1120">
                  <c:v>-1.7999999999999999E-8</c:v>
                </c:pt>
                <c:pt idx="1121">
                  <c:v>-1.7999999999999999E-8</c:v>
                </c:pt>
                <c:pt idx="1122">
                  <c:v>-1.7999999999999999E-8</c:v>
                </c:pt>
                <c:pt idx="1123">
                  <c:v>-1.7999999999999999E-8</c:v>
                </c:pt>
                <c:pt idx="1124">
                  <c:v>-1.7999999999999999E-8</c:v>
                </c:pt>
                <c:pt idx="1125">
                  <c:v>-1.7999999999999999E-8</c:v>
                </c:pt>
                <c:pt idx="1126">
                  <c:v>-1.7999999999999999E-8</c:v>
                </c:pt>
                <c:pt idx="1127">
                  <c:v>-1.7999999999999999E-8</c:v>
                </c:pt>
                <c:pt idx="1128">
                  <c:v>-1.7999999999999999E-8</c:v>
                </c:pt>
                <c:pt idx="1129">
                  <c:v>-1.7999999999999999E-8</c:v>
                </c:pt>
                <c:pt idx="1130">
                  <c:v>-1.7999999999999999E-8</c:v>
                </c:pt>
                <c:pt idx="1131">
                  <c:v>-1.7999999999999999E-8</c:v>
                </c:pt>
                <c:pt idx="1132">
                  <c:v>-1.7999999999999999E-8</c:v>
                </c:pt>
                <c:pt idx="1133">
                  <c:v>-1.7900000000000001E-8</c:v>
                </c:pt>
                <c:pt idx="1134">
                  <c:v>-1.7900000000000001E-8</c:v>
                </c:pt>
                <c:pt idx="1135">
                  <c:v>-1.7900000000000001E-8</c:v>
                </c:pt>
                <c:pt idx="1136">
                  <c:v>-1.7900000000000001E-8</c:v>
                </c:pt>
                <c:pt idx="1137">
                  <c:v>-1.7900000000000001E-8</c:v>
                </c:pt>
                <c:pt idx="1138">
                  <c:v>-1.7900000000000001E-8</c:v>
                </c:pt>
                <c:pt idx="1139">
                  <c:v>-1.7900000000000001E-8</c:v>
                </c:pt>
                <c:pt idx="1140">
                  <c:v>-1.7900000000000001E-8</c:v>
                </c:pt>
                <c:pt idx="1141">
                  <c:v>-1.7900000000000001E-8</c:v>
                </c:pt>
                <c:pt idx="1142">
                  <c:v>-1.7900000000000001E-8</c:v>
                </c:pt>
                <c:pt idx="1143">
                  <c:v>-1.7900000000000001E-8</c:v>
                </c:pt>
                <c:pt idx="1144">
                  <c:v>-1.7900000000000001E-8</c:v>
                </c:pt>
                <c:pt idx="1145">
                  <c:v>-1.7900000000000001E-8</c:v>
                </c:pt>
                <c:pt idx="1146">
                  <c:v>-1.7900000000000001E-8</c:v>
                </c:pt>
                <c:pt idx="1147">
                  <c:v>-1.7900000000000001E-8</c:v>
                </c:pt>
                <c:pt idx="1148">
                  <c:v>-1.7900000000000001E-8</c:v>
                </c:pt>
                <c:pt idx="1149">
                  <c:v>-1.7800000000000001E-8</c:v>
                </c:pt>
                <c:pt idx="1150">
                  <c:v>-1.7800000000000001E-8</c:v>
                </c:pt>
                <c:pt idx="1151">
                  <c:v>-1.7800000000000001E-8</c:v>
                </c:pt>
                <c:pt idx="1152">
                  <c:v>-1.7800000000000001E-8</c:v>
                </c:pt>
                <c:pt idx="1153">
                  <c:v>-1.7800000000000001E-8</c:v>
                </c:pt>
                <c:pt idx="1154">
                  <c:v>-1.7800000000000001E-8</c:v>
                </c:pt>
                <c:pt idx="1155">
                  <c:v>-1.7800000000000001E-8</c:v>
                </c:pt>
                <c:pt idx="1156">
                  <c:v>-1.7800000000000001E-8</c:v>
                </c:pt>
                <c:pt idx="1157">
                  <c:v>-1.7800000000000001E-8</c:v>
                </c:pt>
                <c:pt idx="1158">
                  <c:v>-1.7800000000000001E-8</c:v>
                </c:pt>
                <c:pt idx="1159">
                  <c:v>-1.7800000000000001E-8</c:v>
                </c:pt>
                <c:pt idx="1160">
                  <c:v>-1.7800000000000001E-8</c:v>
                </c:pt>
                <c:pt idx="1161">
                  <c:v>-1.7800000000000001E-8</c:v>
                </c:pt>
                <c:pt idx="1162">
                  <c:v>-1.7800000000000001E-8</c:v>
                </c:pt>
                <c:pt idx="1163">
                  <c:v>-1.7800000000000001E-8</c:v>
                </c:pt>
                <c:pt idx="1164">
                  <c:v>-1.7800000000000001E-8</c:v>
                </c:pt>
                <c:pt idx="1165">
                  <c:v>-1.77E-8</c:v>
                </c:pt>
                <c:pt idx="1166">
                  <c:v>-1.77E-8</c:v>
                </c:pt>
                <c:pt idx="1167">
                  <c:v>-1.77E-8</c:v>
                </c:pt>
                <c:pt idx="1168">
                  <c:v>-1.77E-8</c:v>
                </c:pt>
                <c:pt idx="1169">
                  <c:v>-1.77E-8</c:v>
                </c:pt>
                <c:pt idx="1170">
                  <c:v>-1.77E-8</c:v>
                </c:pt>
                <c:pt idx="1171">
                  <c:v>-1.77E-8</c:v>
                </c:pt>
                <c:pt idx="1172">
                  <c:v>-1.77E-8</c:v>
                </c:pt>
                <c:pt idx="1173">
                  <c:v>-1.77E-8</c:v>
                </c:pt>
                <c:pt idx="1174">
                  <c:v>-1.77E-8</c:v>
                </c:pt>
                <c:pt idx="1175">
                  <c:v>-1.77E-8</c:v>
                </c:pt>
                <c:pt idx="1176">
                  <c:v>-1.77E-8</c:v>
                </c:pt>
                <c:pt idx="1177">
                  <c:v>-1.77E-8</c:v>
                </c:pt>
                <c:pt idx="1178">
                  <c:v>-1.77E-8</c:v>
                </c:pt>
                <c:pt idx="1179">
                  <c:v>-1.77E-8</c:v>
                </c:pt>
                <c:pt idx="1180">
                  <c:v>-1.77E-8</c:v>
                </c:pt>
                <c:pt idx="1181">
                  <c:v>-1.7599999999999999E-8</c:v>
                </c:pt>
                <c:pt idx="1182">
                  <c:v>-1.7599999999999999E-8</c:v>
                </c:pt>
                <c:pt idx="1183">
                  <c:v>-1.7599999999999999E-8</c:v>
                </c:pt>
                <c:pt idx="1184">
                  <c:v>-1.7599999999999999E-8</c:v>
                </c:pt>
                <c:pt idx="1185">
                  <c:v>-1.7599999999999999E-8</c:v>
                </c:pt>
                <c:pt idx="1186">
                  <c:v>-1.7599999999999999E-8</c:v>
                </c:pt>
                <c:pt idx="1187">
                  <c:v>-1.7599999999999999E-8</c:v>
                </c:pt>
                <c:pt idx="1188">
                  <c:v>-1.7599999999999999E-8</c:v>
                </c:pt>
                <c:pt idx="1189">
                  <c:v>-1.7599999999999999E-8</c:v>
                </c:pt>
                <c:pt idx="1190">
                  <c:v>-1.7599999999999999E-8</c:v>
                </c:pt>
                <c:pt idx="1191">
                  <c:v>-1.7599999999999999E-8</c:v>
                </c:pt>
                <c:pt idx="1192">
                  <c:v>-1.7599999999999999E-8</c:v>
                </c:pt>
                <c:pt idx="1193">
                  <c:v>-1.7599999999999999E-8</c:v>
                </c:pt>
                <c:pt idx="1194">
                  <c:v>-1.7599999999999999E-8</c:v>
                </c:pt>
                <c:pt idx="1195">
                  <c:v>-1.7599999999999999E-8</c:v>
                </c:pt>
                <c:pt idx="1196">
                  <c:v>-1.7599999999999999E-8</c:v>
                </c:pt>
                <c:pt idx="1197">
                  <c:v>-1.7500000000000001E-8</c:v>
                </c:pt>
                <c:pt idx="1198">
                  <c:v>-1.7500000000000001E-8</c:v>
                </c:pt>
                <c:pt idx="1199">
                  <c:v>-1.7500000000000001E-8</c:v>
                </c:pt>
                <c:pt idx="1200">
                  <c:v>-1.7500000000000001E-8</c:v>
                </c:pt>
                <c:pt idx="1201">
                  <c:v>-1.7500000000000001E-8</c:v>
                </c:pt>
                <c:pt idx="1202">
                  <c:v>-1.7500000000000001E-8</c:v>
                </c:pt>
                <c:pt idx="1203">
                  <c:v>-1.7500000000000001E-8</c:v>
                </c:pt>
                <c:pt idx="1204">
                  <c:v>-1.7500000000000001E-8</c:v>
                </c:pt>
                <c:pt idx="1205">
                  <c:v>-1.7500000000000001E-8</c:v>
                </c:pt>
                <c:pt idx="1206">
                  <c:v>-1.7500000000000001E-8</c:v>
                </c:pt>
                <c:pt idx="1207">
                  <c:v>-1.7500000000000001E-8</c:v>
                </c:pt>
                <c:pt idx="1208">
                  <c:v>-1.7500000000000001E-8</c:v>
                </c:pt>
                <c:pt idx="1209">
                  <c:v>-1.7500000000000001E-8</c:v>
                </c:pt>
                <c:pt idx="1210">
                  <c:v>-1.7500000000000001E-8</c:v>
                </c:pt>
                <c:pt idx="1211">
                  <c:v>-1.7500000000000001E-8</c:v>
                </c:pt>
                <c:pt idx="1212">
                  <c:v>-1.7500000000000001E-8</c:v>
                </c:pt>
                <c:pt idx="1213">
                  <c:v>-1.74E-8</c:v>
                </c:pt>
                <c:pt idx="1214">
                  <c:v>-1.74E-8</c:v>
                </c:pt>
                <c:pt idx="1215">
                  <c:v>-1.74E-8</c:v>
                </c:pt>
                <c:pt idx="1216">
                  <c:v>-1.74E-8</c:v>
                </c:pt>
                <c:pt idx="1217">
                  <c:v>-1.74E-8</c:v>
                </c:pt>
                <c:pt idx="1218">
                  <c:v>-1.74E-8</c:v>
                </c:pt>
                <c:pt idx="1219">
                  <c:v>-1.74E-8</c:v>
                </c:pt>
                <c:pt idx="1220">
                  <c:v>-1.74E-8</c:v>
                </c:pt>
                <c:pt idx="1221">
                  <c:v>-1.74E-8</c:v>
                </c:pt>
                <c:pt idx="1222">
                  <c:v>-1.74E-8</c:v>
                </c:pt>
                <c:pt idx="1223">
                  <c:v>-1.74E-8</c:v>
                </c:pt>
                <c:pt idx="1224">
                  <c:v>-1.74E-8</c:v>
                </c:pt>
                <c:pt idx="1225">
                  <c:v>-1.74E-8</c:v>
                </c:pt>
                <c:pt idx="1226">
                  <c:v>-1.74E-8</c:v>
                </c:pt>
                <c:pt idx="1227">
                  <c:v>-1.74E-8</c:v>
                </c:pt>
                <c:pt idx="1228">
                  <c:v>-1.74E-8</c:v>
                </c:pt>
                <c:pt idx="1229">
                  <c:v>-1.7299999999999999E-8</c:v>
                </c:pt>
                <c:pt idx="1230">
                  <c:v>-1.7299999999999999E-8</c:v>
                </c:pt>
                <c:pt idx="1231">
                  <c:v>-1.7299999999999999E-8</c:v>
                </c:pt>
                <c:pt idx="1232">
                  <c:v>-1.7299999999999999E-8</c:v>
                </c:pt>
                <c:pt idx="1233">
                  <c:v>-1.7299999999999999E-8</c:v>
                </c:pt>
                <c:pt idx="1234">
                  <c:v>-1.7299999999999999E-8</c:v>
                </c:pt>
                <c:pt idx="1235">
                  <c:v>-1.7299999999999999E-8</c:v>
                </c:pt>
                <c:pt idx="1236">
                  <c:v>-1.7299999999999999E-8</c:v>
                </c:pt>
                <c:pt idx="1237">
                  <c:v>-1.7299999999999999E-8</c:v>
                </c:pt>
                <c:pt idx="1238">
                  <c:v>-1.7299999999999999E-8</c:v>
                </c:pt>
                <c:pt idx="1239">
                  <c:v>-1.7299999999999999E-8</c:v>
                </c:pt>
                <c:pt idx="1240">
                  <c:v>-1.7299999999999999E-8</c:v>
                </c:pt>
                <c:pt idx="1241">
                  <c:v>-1.7299999999999999E-8</c:v>
                </c:pt>
                <c:pt idx="1242">
                  <c:v>-1.7299999999999999E-8</c:v>
                </c:pt>
                <c:pt idx="1243">
                  <c:v>-1.7299999999999999E-8</c:v>
                </c:pt>
                <c:pt idx="1244">
                  <c:v>-1.7299999999999999E-8</c:v>
                </c:pt>
                <c:pt idx="1245">
                  <c:v>-1.7199999999999999E-8</c:v>
                </c:pt>
                <c:pt idx="1246">
                  <c:v>-1.7199999999999999E-8</c:v>
                </c:pt>
                <c:pt idx="1247">
                  <c:v>-1.7199999999999999E-8</c:v>
                </c:pt>
                <c:pt idx="1248">
                  <c:v>-1.7199999999999999E-8</c:v>
                </c:pt>
                <c:pt idx="1249">
                  <c:v>-1.7199999999999999E-8</c:v>
                </c:pt>
                <c:pt idx="1250">
                  <c:v>-1.7199999999999999E-8</c:v>
                </c:pt>
                <c:pt idx="1251">
                  <c:v>-1.7199999999999999E-8</c:v>
                </c:pt>
                <c:pt idx="1252">
                  <c:v>-1.7199999999999999E-8</c:v>
                </c:pt>
                <c:pt idx="1253">
                  <c:v>-1.7199999999999999E-8</c:v>
                </c:pt>
                <c:pt idx="1254">
                  <c:v>-1.7199999999999999E-8</c:v>
                </c:pt>
                <c:pt idx="1255">
                  <c:v>-1.7199999999999999E-8</c:v>
                </c:pt>
                <c:pt idx="1256">
                  <c:v>-1.7199999999999999E-8</c:v>
                </c:pt>
                <c:pt idx="1257">
                  <c:v>-1.7199999999999999E-8</c:v>
                </c:pt>
                <c:pt idx="1258">
                  <c:v>-1.7199999999999999E-8</c:v>
                </c:pt>
                <c:pt idx="1259">
                  <c:v>-1.7199999999999999E-8</c:v>
                </c:pt>
                <c:pt idx="1260">
                  <c:v>-1.7199999999999999E-8</c:v>
                </c:pt>
                <c:pt idx="1261">
                  <c:v>-1.7100000000000001E-8</c:v>
                </c:pt>
                <c:pt idx="1262">
                  <c:v>-1.7100000000000001E-8</c:v>
                </c:pt>
                <c:pt idx="1263">
                  <c:v>-1.7100000000000001E-8</c:v>
                </c:pt>
                <c:pt idx="1264">
                  <c:v>-1.7100000000000001E-8</c:v>
                </c:pt>
                <c:pt idx="1265">
                  <c:v>-1.7100000000000001E-8</c:v>
                </c:pt>
                <c:pt idx="1266">
                  <c:v>-1.7100000000000001E-8</c:v>
                </c:pt>
                <c:pt idx="1267">
                  <c:v>-1.7100000000000001E-8</c:v>
                </c:pt>
                <c:pt idx="1268">
                  <c:v>-1.7100000000000001E-8</c:v>
                </c:pt>
                <c:pt idx="1269">
                  <c:v>-1.7100000000000001E-8</c:v>
                </c:pt>
                <c:pt idx="1270">
                  <c:v>-1.7100000000000001E-8</c:v>
                </c:pt>
                <c:pt idx="1271">
                  <c:v>-1.7100000000000001E-8</c:v>
                </c:pt>
                <c:pt idx="1272">
                  <c:v>-1.7100000000000001E-8</c:v>
                </c:pt>
                <c:pt idx="1273">
                  <c:v>-1.7100000000000001E-8</c:v>
                </c:pt>
                <c:pt idx="1274">
                  <c:v>-1.7100000000000001E-8</c:v>
                </c:pt>
                <c:pt idx="1275">
                  <c:v>-1.7100000000000001E-8</c:v>
                </c:pt>
                <c:pt idx="1276">
                  <c:v>-1.7100000000000001E-8</c:v>
                </c:pt>
                <c:pt idx="1277">
                  <c:v>-1.7E-8</c:v>
                </c:pt>
                <c:pt idx="1278">
                  <c:v>-1.7E-8</c:v>
                </c:pt>
                <c:pt idx="1279">
                  <c:v>-1.7E-8</c:v>
                </c:pt>
                <c:pt idx="1280">
                  <c:v>-1.7E-8</c:v>
                </c:pt>
                <c:pt idx="1281">
                  <c:v>-1.7E-8</c:v>
                </c:pt>
                <c:pt idx="1282">
                  <c:v>-1.7E-8</c:v>
                </c:pt>
                <c:pt idx="1283">
                  <c:v>-1.7E-8</c:v>
                </c:pt>
                <c:pt idx="1284">
                  <c:v>-1.7E-8</c:v>
                </c:pt>
                <c:pt idx="1285">
                  <c:v>-1.7E-8</c:v>
                </c:pt>
                <c:pt idx="1286">
                  <c:v>-1.7E-8</c:v>
                </c:pt>
                <c:pt idx="1287">
                  <c:v>-1.7E-8</c:v>
                </c:pt>
                <c:pt idx="1288">
                  <c:v>-1.7E-8</c:v>
                </c:pt>
                <c:pt idx="1289">
                  <c:v>-1.7E-8</c:v>
                </c:pt>
                <c:pt idx="1290">
                  <c:v>-1.7E-8</c:v>
                </c:pt>
                <c:pt idx="1291">
                  <c:v>-1.7E-8</c:v>
                </c:pt>
                <c:pt idx="1292">
                  <c:v>-1.7E-8</c:v>
                </c:pt>
                <c:pt idx="1293">
                  <c:v>-1.6899999999999999E-8</c:v>
                </c:pt>
                <c:pt idx="1294">
                  <c:v>-1.6899999999999999E-8</c:v>
                </c:pt>
                <c:pt idx="1295">
                  <c:v>-1.6899999999999999E-8</c:v>
                </c:pt>
                <c:pt idx="1296">
                  <c:v>-1.6899999999999999E-8</c:v>
                </c:pt>
                <c:pt idx="1297">
                  <c:v>-1.6899999999999999E-8</c:v>
                </c:pt>
                <c:pt idx="1298">
                  <c:v>-1.6899999999999999E-8</c:v>
                </c:pt>
                <c:pt idx="1299">
                  <c:v>-1.6899999999999999E-8</c:v>
                </c:pt>
                <c:pt idx="1300">
                  <c:v>-1.6899999999999999E-8</c:v>
                </c:pt>
                <c:pt idx="1301">
                  <c:v>-1.6899999999999999E-8</c:v>
                </c:pt>
                <c:pt idx="1302">
                  <c:v>-1.6899999999999999E-8</c:v>
                </c:pt>
                <c:pt idx="1303">
                  <c:v>-1.6899999999999999E-8</c:v>
                </c:pt>
                <c:pt idx="1304">
                  <c:v>-1.6899999999999999E-8</c:v>
                </c:pt>
                <c:pt idx="1305">
                  <c:v>-1.6899999999999999E-8</c:v>
                </c:pt>
                <c:pt idx="1306">
                  <c:v>-1.6899999999999999E-8</c:v>
                </c:pt>
                <c:pt idx="1307">
                  <c:v>-1.6899999999999999E-8</c:v>
                </c:pt>
                <c:pt idx="1308">
                  <c:v>-1.6899999999999999E-8</c:v>
                </c:pt>
                <c:pt idx="1309">
                  <c:v>-1.6800000000000002E-8</c:v>
                </c:pt>
                <c:pt idx="1310">
                  <c:v>-1.6800000000000002E-8</c:v>
                </c:pt>
                <c:pt idx="1311">
                  <c:v>-1.6800000000000002E-8</c:v>
                </c:pt>
                <c:pt idx="1312">
                  <c:v>-1.6800000000000002E-8</c:v>
                </c:pt>
                <c:pt idx="1313">
                  <c:v>-1.6800000000000002E-8</c:v>
                </c:pt>
                <c:pt idx="1314">
                  <c:v>-1.6800000000000002E-8</c:v>
                </c:pt>
                <c:pt idx="1315">
                  <c:v>-1.6800000000000002E-8</c:v>
                </c:pt>
                <c:pt idx="1316">
                  <c:v>-1.6800000000000002E-8</c:v>
                </c:pt>
                <c:pt idx="1317">
                  <c:v>-1.6800000000000002E-8</c:v>
                </c:pt>
                <c:pt idx="1318">
                  <c:v>-1.6800000000000002E-8</c:v>
                </c:pt>
                <c:pt idx="1319">
                  <c:v>-1.6800000000000002E-8</c:v>
                </c:pt>
                <c:pt idx="1320">
                  <c:v>-1.6800000000000002E-8</c:v>
                </c:pt>
                <c:pt idx="1321">
                  <c:v>-1.6800000000000002E-8</c:v>
                </c:pt>
                <c:pt idx="1322">
                  <c:v>-1.6800000000000002E-8</c:v>
                </c:pt>
                <c:pt idx="1323">
                  <c:v>-1.6800000000000002E-8</c:v>
                </c:pt>
                <c:pt idx="1324">
                  <c:v>-1.6800000000000002E-8</c:v>
                </c:pt>
                <c:pt idx="1325">
                  <c:v>-1.6700000000000001E-8</c:v>
                </c:pt>
                <c:pt idx="1326">
                  <c:v>-1.6700000000000001E-8</c:v>
                </c:pt>
                <c:pt idx="1327">
                  <c:v>-1.6700000000000001E-8</c:v>
                </c:pt>
                <c:pt idx="1328">
                  <c:v>-1.6700000000000001E-8</c:v>
                </c:pt>
                <c:pt idx="1329">
                  <c:v>-1.6700000000000001E-8</c:v>
                </c:pt>
                <c:pt idx="1330">
                  <c:v>-1.6700000000000001E-8</c:v>
                </c:pt>
                <c:pt idx="1331">
                  <c:v>-1.6700000000000001E-8</c:v>
                </c:pt>
                <c:pt idx="1332">
                  <c:v>-1.6700000000000001E-8</c:v>
                </c:pt>
                <c:pt idx="1333">
                  <c:v>-1.6700000000000001E-8</c:v>
                </c:pt>
                <c:pt idx="1334">
                  <c:v>-1.6700000000000001E-8</c:v>
                </c:pt>
                <c:pt idx="1335">
                  <c:v>-1.6700000000000001E-8</c:v>
                </c:pt>
                <c:pt idx="1336">
                  <c:v>-1.6700000000000001E-8</c:v>
                </c:pt>
                <c:pt idx="1337">
                  <c:v>-1.6700000000000001E-8</c:v>
                </c:pt>
                <c:pt idx="1338">
                  <c:v>-1.6700000000000001E-8</c:v>
                </c:pt>
                <c:pt idx="1339">
                  <c:v>-1.6700000000000001E-8</c:v>
                </c:pt>
                <c:pt idx="1340">
                  <c:v>-1.6700000000000001E-8</c:v>
                </c:pt>
                <c:pt idx="1341">
                  <c:v>-1.66E-8</c:v>
                </c:pt>
                <c:pt idx="1342">
                  <c:v>-1.66E-8</c:v>
                </c:pt>
                <c:pt idx="1343">
                  <c:v>-1.66E-8</c:v>
                </c:pt>
                <c:pt idx="1344">
                  <c:v>-1.66E-8</c:v>
                </c:pt>
                <c:pt idx="1345">
                  <c:v>-1.66E-8</c:v>
                </c:pt>
                <c:pt idx="1346">
                  <c:v>-1.66E-8</c:v>
                </c:pt>
                <c:pt idx="1347">
                  <c:v>-1.66E-8</c:v>
                </c:pt>
                <c:pt idx="1348">
                  <c:v>-1.66E-8</c:v>
                </c:pt>
                <c:pt idx="1349">
                  <c:v>-1.66E-8</c:v>
                </c:pt>
                <c:pt idx="1350">
                  <c:v>-1.66E-8</c:v>
                </c:pt>
                <c:pt idx="1351">
                  <c:v>-1.66E-8</c:v>
                </c:pt>
                <c:pt idx="1352">
                  <c:v>-1.66E-8</c:v>
                </c:pt>
                <c:pt idx="1353">
                  <c:v>-1.66E-8</c:v>
                </c:pt>
                <c:pt idx="1354">
                  <c:v>-1.66E-8</c:v>
                </c:pt>
                <c:pt idx="1355">
                  <c:v>-1.66E-8</c:v>
                </c:pt>
                <c:pt idx="1356">
                  <c:v>-1.66E-8</c:v>
                </c:pt>
                <c:pt idx="1357">
                  <c:v>-1.6499999999999999E-8</c:v>
                </c:pt>
                <c:pt idx="1358">
                  <c:v>-1.6499999999999999E-8</c:v>
                </c:pt>
                <c:pt idx="1359">
                  <c:v>-1.6499999999999999E-8</c:v>
                </c:pt>
                <c:pt idx="1360">
                  <c:v>-1.6499999999999999E-8</c:v>
                </c:pt>
                <c:pt idx="1361">
                  <c:v>-1.6499999999999999E-8</c:v>
                </c:pt>
                <c:pt idx="1362">
                  <c:v>-1.6499999999999999E-8</c:v>
                </c:pt>
                <c:pt idx="1363">
                  <c:v>-1.6499999999999999E-8</c:v>
                </c:pt>
                <c:pt idx="1364">
                  <c:v>-1.6499999999999999E-8</c:v>
                </c:pt>
                <c:pt idx="1365">
                  <c:v>-1.6499999999999999E-8</c:v>
                </c:pt>
                <c:pt idx="1366">
                  <c:v>-1.6499999999999999E-8</c:v>
                </c:pt>
                <c:pt idx="1367">
                  <c:v>-1.6499999999999999E-8</c:v>
                </c:pt>
                <c:pt idx="1368">
                  <c:v>-1.6499999999999999E-8</c:v>
                </c:pt>
                <c:pt idx="1369">
                  <c:v>-1.6499999999999999E-8</c:v>
                </c:pt>
                <c:pt idx="1370">
                  <c:v>-1.6499999999999999E-8</c:v>
                </c:pt>
                <c:pt idx="1371">
                  <c:v>-1.6499999999999999E-8</c:v>
                </c:pt>
                <c:pt idx="1372">
                  <c:v>-1.6499999999999999E-8</c:v>
                </c:pt>
                <c:pt idx="1373">
                  <c:v>-1.6400000000000001E-8</c:v>
                </c:pt>
                <c:pt idx="1374">
                  <c:v>-1.6400000000000001E-8</c:v>
                </c:pt>
                <c:pt idx="1375">
                  <c:v>-1.6400000000000001E-8</c:v>
                </c:pt>
                <c:pt idx="1376">
                  <c:v>-1.6400000000000001E-8</c:v>
                </c:pt>
                <c:pt idx="1377">
                  <c:v>-1.6400000000000001E-8</c:v>
                </c:pt>
                <c:pt idx="1378">
                  <c:v>-1.6400000000000001E-8</c:v>
                </c:pt>
                <c:pt idx="1379">
                  <c:v>-1.6400000000000001E-8</c:v>
                </c:pt>
                <c:pt idx="1380">
                  <c:v>-1.6400000000000001E-8</c:v>
                </c:pt>
                <c:pt idx="1381">
                  <c:v>-1.6400000000000001E-8</c:v>
                </c:pt>
                <c:pt idx="1382">
                  <c:v>-1.6400000000000001E-8</c:v>
                </c:pt>
                <c:pt idx="1383">
                  <c:v>-1.6400000000000001E-8</c:v>
                </c:pt>
                <c:pt idx="1384">
                  <c:v>-1.6400000000000001E-8</c:v>
                </c:pt>
                <c:pt idx="1385">
                  <c:v>-1.6400000000000001E-8</c:v>
                </c:pt>
                <c:pt idx="1386">
                  <c:v>-1.6400000000000001E-8</c:v>
                </c:pt>
                <c:pt idx="1387">
                  <c:v>-1.6400000000000001E-8</c:v>
                </c:pt>
                <c:pt idx="1388">
                  <c:v>-1.6400000000000001E-8</c:v>
                </c:pt>
                <c:pt idx="1389">
                  <c:v>-1.63E-8</c:v>
                </c:pt>
                <c:pt idx="1390">
                  <c:v>-1.63E-8</c:v>
                </c:pt>
                <c:pt idx="1391">
                  <c:v>-1.63E-8</c:v>
                </c:pt>
                <c:pt idx="1392">
                  <c:v>-1.63E-8</c:v>
                </c:pt>
                <c:pt idx="1393">
                  <c:v>-1.63E-8</c:v>
                </c:pt>
                <c:pt idx="1394">
                  <c:v>-1.63E-8</c:v>
                </c:pt>
                <c:pt idx="1395">
                  <c:v>-1.63E-8</c:v>
                </c:pt>
                <c:pt idx="1396">
                  <c:v>-1.63E-8</c:v>
                </c:pt>
                <c:pt idx="1397">
                  <c:v>-1.63E-8</c:v>
                </c:pt>
                <c:pt idx="1398">
                  <c:v>-1.63E-8</c:v>
                </c:pt>
                <c:pt idx="1399">
                  <c:v>-1.63E-8</c:v>
                </c:pt>
                <c:pt idx="1400">
                  <c:v>-1.63E-8</c:v>
                </c:pt>
                <c:pt idx="1401">
                  <c:v>-1.63E-8</c:v>
                </c:pt>
                <c:pt idx="1402">
                  <c:v>-1.63E-8</c:v>
                </c:pt>
                <c:pt idx="1403">
                  <c:v>-1.63E-8</c:v>
                </c:pt>
                <c:pt idx="1404">
                  <c:v>-1.63E-8</c:v>
                </c:pt>
                <c:pt idx="1405">
                  <c:v>-1.6199999999999999E-8</c:v>
                </c:pt>
                <c:pt idx="1406">
                  <c:v>-1.6199999999999999E-8</c:v>
                </c:pt>
                <c:pt idx="1407">
                  <c:v>-1.6199999999999999E-8</c:v>
                </c:pt>
                <c:pt idx="1408">
                  <c:v>-1.6199999999999999E-8</c:v>
                </c:pt>
                <c:pt idx="1409">
                  <c:v>-1.6199999999999999E-8</c:v>
                </c:pt>
                <c:pt idx="1410">
                  <c:v>-1.6199999999999999E-8</c:v>
                </c:pt>
                <c:pt idx="1411">
                  <c:v>-1.6199999999999999E-8</c:v>
                </c:pt>
                <c:pt idx="1412">
                  <c:v>-1.6199999999999999E-8</c:v>
                </c:pt>
                <c:pt idx="1413">
                  <c:v>-1.6199999999999999E-8</c:v>
                </c:pt>
                <c:pt idx="1414">
                  <c:v>-1.6199999999999999E-8</c:v>
                </c:pt>
                <c:pt idx="1415">
                  <c:v>-1.6199999999999999E-8</c:v>
                </c:pt>
                <c:pt idx="1416">
                  <c:v>-1.6199999999999999E-8</c:v>
                </c:pt>
                <c:pt idx="1417">
                  <c:v>-1.6199999999999999E-8</c:v>
                </c:pt>
                <c:pt idx="1418">
                  <c:v>-1.6199999999999999E-8</c:v>
                </c:pt>
                <c:pt idx="1419">
                  <c:v>-1.6199999999999999E-8</c:v>
                </c:pt>
                <c:pt idx="1420">
                  <c:v>-1.6199999999999999E-8</c:v>
                </c:pt>
                <c:pt idx="1421">
                  <c:v>-1.6099999999999999E-8</c:v>
                </c:pt>
                <c:pt idx="1422">
                  <c:v>-1.6099999999999999E-8</c:v>
                </c:pt>
                <c:pt idx="1423">
                  <c:v>-1.6099999999999999E-8</c:v>
                </c:pt>
                <c:pt idx="1424">
                  <c:v>-1.6099999999999999E-8</c:v>
                </c:pt>
                <c:pt idx="1425">
                  <c:v>-1.6099999999999999E-8</c:v>
                </c:pt>
                <c:pt idx="1426">
                  <c:v>-1.6099999999999999E-8</c:v>
                </c:pt>
                <c:pt idx="1427">
                  <c:v>-1.6099999999999999E-8</c:v>
                </c:pt>
                <c:pt idx="1428">
                  <c:v>-1.6099999999999999E-8</c:v>
                </c:pt>
                <c:pt idx="1429">
                  <c:v>-1.6099999999999999E-8</c:v>
                </c:pt>
                <c:pt idx="1430">
                  <c:v>-1.6099999999999999E-8</c:v>
                </c:pt>
                <c:pt idx="1431">
                  <c:v>-1.6099999999999999E-8</c:v>
                </c:pt>
                <c:pt idx="1432">
                  <c:v>-1.6099999999999999E-8</c:v>
                </c:pt>
                <c:pt idx="1433">
                  <c:v>-1.6099999999999999E-8</c:v>
                </c:pt>
                <c:pt idx="1434">
                  <c:v>-1.6099999999999999E-8</c:v>
                </c:pt>
                <c:pt idx="1435">
                  <c:v>-1.6099999999999999E-8</c:v>
                </c:pt>
                <c:pt idx="1436">
                  <c:v>-1.6099999999999999E-8</c:v>
                </c:pt>
                <c:pt idx="1437">
                  <c:v>-1.6000000000000001E-8</c:v>
                </c:pt>
                <c:pt idx="1438">
                  <c:v>-1.6000000000000001E-8</c:v>
                </c:pt>
                <c:pt idx="1439">
                  <c:v>-1.6000000000000001E-8</c:v>
                </c:pt>
                <c:pt idx="1440">
                  <c:v>-1.6000000000000001E-8</c:v>
                </c:pt>
                <c:pt idx="1441">
                  <c:v>-1.6000000000000001E-8</c:v>
                </c:pt>
                <c:pt idx="1442">
                  <c:v>-1.6000000000000001E-8</c:v>
                </c:pt>
                <c:pt idx="1443">
                  <c:v>-1.6000000000000001E-8</c:v>
                </c:pt>
                <c:pt idx="1444">
                  <c:v>-1.6000000000000001E-8</c:v>
                </c:pt>
                <c:pt idx="1445">
                  <c:v>-1.6000000000000001E-8</c:v>
                </c:pt>
                <c:pt idx="1446">
                  <c:v>-1.6000000000000001E-8</c:v>
                </c:pt>
                <c:pt idx="1447">
                  <c:v>-1.6000000000000001E-8</c:v>
                </c:pt>
                <c:pt idx="1448">
                  <c:v>-1.6000000000000001E-8</c:v>
                </c:pt>
                <c:pt idx="1449">
                  <c:v>-1.6000000000000001E-8</c:v>
                </c:pt>
                <c:pt idx="1450">
                  <c:v>-1.6000000000000001E-8</c:v>
                </c:pt>
                <c:pt idx="1451">
                  <c:v>-1.6000000000000001E-8</c:v>
                </c:pt>
                <c:pt idx="1452">
                  <c:v>-1.6000000000000001E-8</c:v>
                </c:pt>
                <c:pt idx="1453">
                  <c:v>-1.59E-8</c:v>
                </c:pt>
                <c:pt idx="1454">
                  <c:v>-1.59E-8</c:v>
                </c:pt>
                <c:pt idx="1455">
                  <c:v>-1.59E-8</c:v>
                </c:pt>
                <c:pt idx="1456">
                  <c:v>-1.59E-8</c:v>
                </c:pt>
                <c:pt idx="1457">
                  <c:v>-1.59E-8</c:v>
                </c:pt>
                <c:pt idx="1458">
                  <c:v>-1.59E-8</c:v>
                </c:pt>
                <c:pt idx="1459">
                  <c:v>-1.59E-8</c:v>
                </c:pt>
                <c:pt idx="1460">
                  <c:v>-1.59E-8</c:v>
                </c:pt>
                <c:pt idx="1461">
                  <c:v>-1.59E-8</c:v>
                </c:pt>
                <c:pt idx="1462">
                  <c:v>-1.59E-8</c:v>
                </c:pt>
                <c:pt idx="1463">
                  <c:v>-1.59E-8</c:v>
                </c:pt>
                <c:pt idx="1464">
                  <c:v>-1.59E-8</c:v>
                </c:pt>
                <c:pt idx="1465">
                  <c:v>-1.59E-8</c:v>
                </c:pt>
                <c:pt idx="1466">
                  <c:v>-1.59E-8</c:v>
                </c:pt>
                <c:pt idx="1467">
                  <c:v>-1.59E-8</c:v>
                </c:pt>
                <c:pt idx="1468">
                  <c:v>-1.59E-8</c:v>
                </c:pt>
                <c:pt idx="1469">
                  <c:v>-1.5799999999999999E-8</c:v>
                </c:pt>
                <c:pt idx="1470">
                  <c:v>-1.5799999999999999E-8</c:v>
                </c:pt>
                <c:pt idx="1471">
                  <c:v>-1.5799999999999999E-8</c:v>
                </c:pt>
                <c:pt idx="1472">
                  <c:v>-1.5799999999999999E-8</c:v>
                </c:pt>
                <c:pt idx="1473">
                  <c:v>-1.5799999999999999E-8</c:v>
                </c:pt>
                <c:pt idx="1474">
                  <c:v>-1.5799999999999999E-8</c:v>
                </c:pt>
                <c:pt idx="1475">
                  <c:v>-1.5799999999999999E-8</c:v>
                </c:pt>
                <c:pt idx="1476">
                  <c:v>-1.5799999999999999E-8</c:v>
                </c:pt>
                <c:pt idx="1477">
                  <c:v>-1.5799999999999999E-8</c:v>
                </c:pt>
                <c:pt idx="1478">
                  <c:v>-1.5799999999999999E-8</c:v>
                </c:pt>
                <c:pt idx="1479">
                  <c:v>-1.5799999999999999E-8</c:v>
                </c:pt>
                <c:pt idx="1480">
                  <c:v>-1.5799999999999999E-8</c:v>
                </c:pt>
                <c:pt idx="1481">
                  <c:v>-1.5799999999999999E-8</c:v>
                </c:pt>
                <c:pt idx="1482">
                  <c:v>-1.5799999999999999E-8</c:v>
                </c:pt>
                <c:pt idx="1483">
                  <c:v>-1.5799999999999999E-8</c:v>
                </c:pt>
                <c:pt idx="1484">
                  <c:v>-1.5799999999999999E-8</c:v>
                </c:pt>
                <c:pt idx="1485">
                  <c:v>-1.5700000000000002E-8</c:v>
                </c:pt>
                <c:pt idx="1486">
                  <c:v>-1.5700000000000002E-8</c:v>
                </c:pt>
                <c:pt idx="1487">
                  <c:v>-1.5700000000000002E-8</c:v>
                </c:pt>
                <c:pt idx="1488">
                  <c:v>-1.5700000000000002E-8</c:v>
                </c:pt>
                <c:pt idx="1489">
                  <c:v>-1.5700000000000002E-8</c:v>
                </c:pt>
                <c:pt idx="1490">
                  <c:v>-1.5700000000000002E-8</c:v>
                </c:pt>
                <c:pt idx="1491">
                  <c:v>-1.5700000000000002E-8</c:v>
                </c:pt>
                <c:pt idx="1492">
                  <c:v>-1.5700000000000002E-8</c:v>
                </c:pt>
                <c:pt idx="1493">
                  <c:v>-1.5700000000000002E-8</c:v>
                </c:pt>
                <c:pt idx="1494">
                  <c:v>-1.5700000000000002E-8</c:v>
                </c:pt>
                <c:pt idx="1495">
                  <c:v>-1.5700000000000002E-8</c:v>
                </c:pt>
                <c:pt idx="1496">
                  <c:v>-1.5700000000000002E-8</c:v>
                </c:pt>
                <c:pt idx="1497">
                  <c:v>-1.5700000000000002E-8</c:v>
                </c:pt>
                <c:pt idx="1498">
                  <c:v>-1.5700000000000002E-8</c:v>
                </c:pt>
                <c:pt idx="1499">
                  <c:v>-1.5700000000000002E-8</c:v>
                </c:pt>
                <c:pt idx="1500">
                  <c:v>-1.5700000000000002E-8</c:v>
                </c:pt>
                <c:pt idx="1501">
                  <c:v>-1.5600000000000001E-8</c:v>
                </c:pt>
                <c:pt idx="1502">
                  <c:v>-1.5600000000000001E-8</c:v>
                </c:pt>
                <c:pt idx="1503">
                  <c:v>-1.5600000000000001E-8</c:v>
                </c:pt>
                <c:pt idx="1504">
                  <c:v>-1.5600000000000001E-8</c:v>
                </c:pt>
                <c:pt idx="1505">
                  <c:v>-1.5600000000000001E-8</c:v>
                </c:pt>
                <c:pt idx="1506">
                  <c:v>-1.5600000000000001E-8</c:v>
                </c:pt>
                <c:pt idx="1507">
                  <c:v>-1.5600000000000001E-8</c:v>
                </c:pt>
                <c:pt idx="1508">
                  <c:v>-1.5600000000000001E-8</c:v>
                </c:pt>
                <c:pt idx="1509">
                  <c:v>-1.5600000000000001E-8</c:v>
                </c:pt>
                <c:pt idx="1510">
                  <c:v>-1.5600000000000001E-8</c:v>
                </c:pt>
                <c:pt idx="1511">
                  <c:v>-1.5600000000000001E-8</c:v>
                </c:pt>
                <c:pt idx="1512">
                  <c:v>-1.5600000000000001E-8</c:v>
                </c:pt>
                <c:pt idx="1513">
                  <c:v>-1.5600000000000001E-8</c:v>
                </c:pt>
                <c:pt idx="1514">
                  <c:v>-1.5600000000000001E-8</c:v>
                </c:pt>
                <c:pt idx="1515">
                  <c:v>-1.5600000000000001E-8</c:v>
                </c:pt>
                <c:pt idx="1516">
                  <c:v>-1.5600000000000001E-8</c:v>
                </c:pt>
                <c:pt idx="1517">
                  <c:v>-1.55E-8</c:v>
                </c:pt>
                <c:pt idx="1518">
                  <c:v>-1.55E-8</c:v>
                </c:pt>
                <c:pt idx="1519">
                  <c:v>-1.55E-8</c:v>
                </c:pt>
                <c:pt idx="1520">
                  <c:v>-1.55E-8</c:v>
                </c:pt>
                <c:pt idx="1521">
                  <c:v>-1.55E-8</c:v>
                </c:pt>
                <c:pt idx="1522">
                  <c:v>-1.55E-8</c:v>
                </c:pt>
                <c:pt idx="1523">
                  <c:v>-1.55E-8</c:v>
                </c:pt>
                <c:pt idx="1524">
                  <c:v>-1.55E-8</c:v>
                </c:pt>
                <c:pt idx="1525">
                  <c:v>-1.55E-8</c:v>
                </c:pt>
                <c:pt idx="1526">
                  <c:v>-1.55E-8</c:v>
                </c:pt>
                <c:pt idx="1527">
                  <c:v>-1.55E-8</c:v>
                </c:pt>
                <c:pt idx="1528">
                  <c:v>-1.55E-8</c:v>
                </c:pt>
                <c:pt idx="1529">
                  <c:v>-1.55E-8</c:v>
                </c:pt>
                <c:pt idx="1530">
                  <c:v>-1.55E-8</c:v>
                </c:pt>
                <c:pt idx="1531">
                  <c:v>-1.55E-8</c:v>
                </c:pt>
                <c:pt idx="1532">
                  <c:v>-1.55E-8</c:v>
                </c:pt>
                <c:pt idx="1533">
                  <c:v>-1.5399999999999999E-8</c:v>
                </c:pt>
                <c:pt idx="1534">
                  <c:v>-1.5399999999999999E-8</c:v>
                </c:pt>
                <c:pt idx="1535">
                  <c:v>-1.5399999999999999E-8</c:v>
                </c:pt>
                <c:pt idx="1536">
                  <c:v>-1.5399999999999999E-8</c:v>
                </c:pt>
                <c:pt idx="1537">
                  <c:v>-1.5399999999999999E-8</c:v>
                </c:pt>
                <c:pt idx="1538">
                  <c:v>-1.5399999999999999E-8</c:v>
                </c:pt>
                <c:pt idx="1539">
                  <c:v>-1.5399999999999999E-8</c:v>
                </c:pt>
                <c:pt idx="1540">
                  <c:v>-1.5399999999999999E-8</c:v>
                </c:pt>
                <c:pt idx="1541">
                  <c:v>-1.5399999999999999E-8</c:v>
                </c:pt>
                <c:pt idx="1542">
                  <c:v>-1.5399999999999999E-8</c:v>
                </c:pt>
                <c:pt idx="1543">
                  <c:v>-1.5399999999999999E-8</c:v>
                </c:pt>
                <c:pt idx="1544">
                  <c:v>-1.5399999999999999E-8</c:v>
                </c:pt>
                <c:pt idx="1545">
                  <c:v>-1.5399999999999999E-8</c:v>
                </c:pt>
                <c:pt idx="1546">
                  <c:v>-1.5399999999999999E-8</c:v>
                </c:pt>
                <c:pt idx="1547">
                  <c:v>-1.5399999999999999E-8</c:v>
                </c:pt>
                <c:pt idx="1548">
                  <c:v>-1.5399999999999999E-8</c:v>
                </c:pt>
                <c:pt idx="1549">
                  <c:v>-1.5300000000000001E-8</c:v>
                </c:pt>
                <c:pt idx="1550">
                  <c:v>-1.5300000000000001E-8</c:v>
                </c:pt>
                <c:pt idx="1551">
                  <c:v>-1.5300000000000001E-8</c:v>
                </c:pt>
                <c:pt idx="1552">
                  <c:v>-1.5300000000000001E-8</c:v>
                </c:pt>
                <c:pt idx="1553">
                  <c:v>-1.5300000000000001E-8</c:v>
                </c:pt>
                <c:pt idx="1554">
                  <c:v>-1.5300000000000001E-8</c:v>
                </c:pt>
                <c:pt idx="1555">
                  <c:v>-1.5300000000000001E-8</c:v>
                </c:pt>
                <c:pt idx="1556">
                  <c:v>-1.5300000000000001E-8</c:v>
                </c:pt>
                <c:pt idx="1557">
                  <c:v>-1.5300000000000001E-8</c:v>
                </c:pt>
                <c:pt idx="1558">
                  <c:v>-1.5300000000000001E-8</c:v>
                </c:pt>
                <c:pt idx="1559">
                  <c:v>-1.5300000000000001E-8</c:v>
                </c:pt>
                <c:pt idx="1560">
                  <c:v>-1.5300000000000001E-8</c:v>
                </c:pt>
                <c:pt idx="1561">
                  <c:v>-1.5300000000000001E-8</c:v>
                </c:pt>
                <c:pt idx="1562">
                  <c:v>-1.5300000000000001E-8</c:v>
                </c:pt>
                <c:pt idx="1563">
                  <c:v>-1.5300000000000001E-8</c:v>
                </c:pt>
                <c:pt idx="1564">
                  <c:v>-1.5300000000000001E-8</c:v>
                </c:pt>
                <c:pt idx="1565">
                  <c:v>-1.52E-8</c:v>
                </c:pt>
                <c:pt idx="1566">
                  <c:v>-1.52E-8</c:v>
                </c:pt>
                <c:pt idx="1567">
                  <c:v>-1.52E-8</c:v>
                </c:pt>
                <c:pt idx="1568">
                  <c:v>-1.52E-8</c:v>
                </c:pt>
                <c:pt idx="1569">
                  <c:v>-1.52E-8</c:v>
                </c:pt>
                <c:pt idx="1570">
                  <c:v>-1.52E-8</c:v>
                </c:pt>
                <c:pt idx="1571">
                  <c:v>-1.52E-8</c:v>
                </c:pt>
                <c:pt idx="1572">
                  <c:v>-1.52E-8</c:v>
                </c:pt>
                <c:pt idx="1573">
                  <c:v>-1.52E-8</c:v>
                </c:pt>
                <c:pt idx="1574">
                  <c:v>-1.52E-8</c:v>
                </c:pt>
                <c:pt idx="1575">
                  <c:v>-1.52E-8</c:v>
                </c:pt>
                <c:pt idx="1576">
                  <c:v>-1.52E-8</c:v>
                </c:pt>
                <c:pt idx="1577">
                  <c:v>-1.52E-8</c:v>
                </c:pt>
                <c:pt idx="1578">
                  <c:v>-1.52E-8</c:v>
                </c:pt>
                <c:pt idx="1579">
                  <c:v>-1.52E-8</c:v>
                </c:pt>
                <c:pt idx="1580">
                  <c:v>-1.52E-8</c:v>
                </c:pt>
                <c:pt idx="1581">
                  <c:v>-1.51E-8</c:v>
                </c:pt>
                <c:pt idx="1582">
                  <c:v>-1.51E-8</c:v>
                </c:pt>
                <c:pt idx="1583">
                  <c:v>-1.51E-8</c:v>
                </c:pt>
                <c:pt idx="1584">
                  <c:v>-1.51E-8</c:v>
                </c:pt>
                <c:pt idx="1585">
                  <c:v>-1.51E-8</c:v>
                </c:pt>
                <c:pt idx="1586">
                  <c:v>-1.51E-8</c:v>
                </c:pt>
                <c:pt idx="1587">
                  <c:v>-1.51E-8</c:v>
                </c:pt>
                <c:pt idx="1588">
                  <c:v>-1.51E-8</c:v>
                </c:pt>
                <c:pt idx="1589">
                  <c:v>-1.51E-8</c:v>
                </c:pt>
                <c:pt idx="1590">
                  <c:v>-1.51E-8</c:v>
                </c:pt>
                <c:pt idx="1591">
                  <c:v>-1.51E-8</c:v>
                </c:pt>
                <c:pt idx="1592">
                  <c:v>-1.51E-8</c:v>
                </c:pt>
                <c:pt idx="1593">
                  <c:v>-1.51E-8</c:v>
                </c:pt>
                <c:pt idx="1594">
                  <c:v>-1.51E-8</c:v>
                </c:pt>
                <c:pt idx="1595">
                  <c:v>-1.51E-8</c:v>
                </c:pt>
                <c:pt idx="1596">
                  <c:v>-1.51E-8</c:v>
                </c:pt>
                <c:pt idx="1597">
                  <c:v>-1.4999999999999999E-8</c:v>
                </c:pt>
                <c:pt idx="1598">
                  <c:v>-1.4999999999999999E-8</c:v>
                </c:pt>
                <c:pt idx="1599">
                  <c:v>-1.4999999999999999E-8</c:v>
                </c:pt>
                <c:pt idx="1600">
                  <c:v>-1.4999999999999999E-8</c:v>
                </c:pt>
                <c:pt idx="1601">
                  <c:v>-1.4999999999999999E-8</c:v>
                </c:pt>
                <c:pt idx="1602">
                  <c:v>-1.4999999999999999E-8</c:v>
                </c:pt>
                <c:pt idx="1603">
                  <c:v>-1.4999999999999999E-8</c:v>
                </c:pt>
                <c:pt idx="1604">
                  <c:v>-1.4999999999999999E-8</c:v>
                </c:pt>
                <c:pt idx="1605">
                  <c:v>-1.4999999999999999E-8</c:v>
                </c:pt>
                <c:pt idx="1606">
                  <c:v>-1.4999999999999999E-8</c:v>
                </c:pt>
                <c:pt idx="1607">
                  <c:v>-1.4999999999999999E-8</c:v>
                </c:pt>
                <c:pt idx="1608">
                  <c:v>-1.4999999999999999E-8</c:v>
                </c:pt>
                <c:pt idx="1609">
                  <c:v>-1.4999999999999999E-8</c:v>
                </c:pt>
                <c:pt idx="1610">
                  <c:v>-1.4999999999999999E-8</c:v>
                </c:pt>
                <c:pt idx="1611">
                  <c:v>-1.4999999999999999E-8</c:v>
                </c:pt>
                <c:pt idx="1612">
                  <c:v>-1.4999999999999999E-8</c:v>
                </c:pt>
                <c:pt idx="1613">
                  <c:v>-1.4899999999999999E-8</c:v>
                </c:pt>
                <c:pt idx="1614">
                  <c:v>-1.4899999999999999E-8</c:v>
                </c:pt>
                <c:pt idx="1615">
                  <c:v>-1.4899999999999999E-8</c:v>
                </c:pt>
                <c:pt idx="1616">
                  <c:v>-1.4899999999999999E-8</c:v>
                </c:pt>
                <c:pt idx="1617">
                  <c:v>-1.4899999999999999E-8</c:v>
                </c:pt>
                <c:pt idx="1618">
                  <c:v>-1.4899999999999999E-8</c:v>
                </c:pt>
                <c:pt idx="1619">
                  <c:v>-1.4899999999999999E-8</c:v>
                </c:pt>
                <c:pt idx="1620">
                  <c:v>-1.4899999999999999E-8</c:v>
                </c:pt>
                <c:pt idx="1621">
                  <c:v>-1.4899999999999999E-8</c:v>
                </c:pt>
                <c:pt idx="1622">
                  <c:v>-1.4899999999999999E-8</c:v>
                </c:pt>
                <c:pt idx="1623">
                  <c:v>-1.4899999999999999E-8</c:v>
                </c:pt>
                <c:pt idx="1624">
                  <c:v>-1.4899999999999999E-8</c:v>
                </c:pt>
                <c:pt idx="1625">
                  <c:v>-1.4899999999999999E-8</c:v>
                </c:pt>
                <c:pt idx="1626">
                  <c:v>-1.4899999999999999E-8</c:v>
                </c:pt>
                <c:pt idx="1627">
                  <c:v>-1.4899999999999999E-8</c:v>
                </c:pt>
                <c:pt idx="1628">
                  <c:v>-1.4899999999999999E-8</c:v>
                </c:pt>
                <c:pt idx="1629">
                  <c:v>-1.48E-8</c:v>
                </c:pt>
                <c:pt idx="1630">
                  <c:v>-1.48E-8</c:v>
                </c:pt>
                <c:pt idx="1631">
                  <c:v>-1.48E-8</c:v>
                </c:pt>
                <c:pt idx="1632">
                  <c:v>-1.48E-8</c:v>
                </c:pt>
                <c:pt idx="1633">
                  <c:v>-1.48E-8</c:v>
                </c:pt>
                <c:pt idx="1634">
                  <c:v>-1.48E-8</c:v>
                </c:pt>
                <c:pt idx="1635">
                  <c:v>-1.48E-8</c:v>
                </c:pt>
                <c:pt idx="1636">
                  <c:v>-1.48E-8</c:v>
                </c:pt>
                <c:pt idx="1637">
                  <c:v>-1.48E-8</c:v>
                </c:pt>
                <c:pt idx="1638">
                  <c:v>-1.48E-8</c:v>
                </c:pt>
                <c:pt idx="1639">
                  <c:v>-1.48E-8</c:v>
                </c:pt>
                <c:pt idx="1640">
                  <c:v>-1.48E-8</c:v>
                </c:pt>
                <c:pt idx="1641">
                  <c:v>-1.48E-8</c:v>
                </c:pt>
                <c:pt idx="1642">
                  <c:v>-1.48E-8</c:v>
                </c:pt>
                <c:pt idx="1643">
                  <c:v>-1.48E-8</c:v>
                </c:pt>
                <c:pt idx="1644">
                  <c:v>-1.48E-8</c:v>
                </c:pt>
                <c:pt idx="1645">
                  <c:v>-1.4699999999999999E-8</c:v>
                </c:pt>
                <c:pt idx="1646">
                  <c:v>-1.4699999999999999E-8</c:v>
                </c:pt>
                <c:pt idx="1647">
                  <c:v>-1.4699999999999999E-8</c:v>
                </c:pt>
                <c:pt idx="1648">
                  <c:v>-1.4699999999999999E-8</c:v>
                </c:pt>
                <c:pt idx="1649">
                  <c:v>-1.4699999999999999E-8</c:v>
                </c:pt>
                <c:pt idx="1650">
                  <c:v>-1.4699999999999999E-8</c:v>
                </c:pt>
                <c:pt idx="1651">
                  <c:v>-1.4699999999999999E-8</c:v>
                </c:pt>
                <c:pt idx="1652">
                  <c:v>-1.4699999999999999E-8</c:v>
                </c:pt>
                <c:pt idx="1653">
                  <c:v>-1.4699999999999999E-8</c:v>
                </c:pt>
                <c:pt idx="1654">
                  <c:v>-1.4699999999999999E-8</c:v>
                </c:pt>
                <c:pt idx="1655">
                  <c:v>-1.4699999999999999E-8</c:v>
                </c:pt>
                <c:pt idx="1656">
                  <c:v>-1.4699999999999999E-8</c:v>
                </c:pt>
                <c:pt idx="1657">
                  <c:v>-1.4699999999999999E-8</c:v>
                </c:pt>
                <c:pt idx="1658">
                  <c:v>-1.4699999999999999E-8</c:v>
                </c:pt>
                <c:pt idx="1659">
                  <c:v>-1.4699999999999999E-8</c:v>
                </c:pt>
                <c:pt idx="1660">
                  <c:v>-1.4699999999999999E-8</c:v>
                </c:pt>
                <c:pt idx="1661">
                  <c:v>-1.46E-8</c:v>
                </c:pt>
                <c:pt idx="1662">
                  <c:v>-1.46E-8</c:v>
                </c:pt>
                <c:pt idx="1663">
                  <c:v>-1.46E-8</c:v>
                </c:pt>
                <c:pt idx="1664">
                  <c:v>-1.46E-8</c:v>
                </c:pt>
                <c:pt idx="1665">
                  <c:v>-1.46E-8</c:v>
                </c:pt>
                <c:pt idx="1666">
                  <c:v>-1.46E-8</c:v>
                </c:pt>
                <c:pt idx="1667">
                  <c:v>-1.46E-8</c:v>
                </c:pt>
                <c:pt idx="1668">
                  <c:v>-1.46E-8</c:v>
                </c:pt>
                <c:pt idx="1669">
                  <c:v>-1.46E-8</c:v>
                </c:pt>
                <c:pt idx="1670">
                  <c:v>-1.46E-8</c:v>
                </c:pt>
                <c:pt idx="1671">
                  <c:v>-1.46E-8</c:v>
                </c:pt>
                <c:pt idx="1672">
                  <c:v>-1.46E-8</c:v>
                </c:pt>
                <c:pt idx="1673">
                  <c:v>-1.46E-8</c:v>
                </c:pt>
                <c:pt idx="1674">
                  <c:v>-1.46E-8</c:v>
                </c:pt>
                <c:pt idx="1675">
                  <c:v>-1.46E-8</c:v>
                </c:pt>
                <c:pt idx="1676">
                  <c:v>-1.46E-8</c:v>
                </c:pt>
                <c:pt idx="1677">
                  <c:v>-1.4500000000000001E-8</c:v>
                </c:pt>
                <c:pt idx="1678">
                  <c:v>-1.4500000000000001E-8</c:v>
                </c:pt>
                <c:pt idx="1679">
                  <c:v>-1.4500000000000001E-8</c:v>
                </c:pt>
                <c:pt idx="1680">
                  <c:v>-1.4500000000000001E-8</c:v>
                </c:pt>
                <c:pt idx="1681">
                  <c:v>-1.4500000000000001E-8</c:v>
                </c:pt>
                <c:pt idx="1682">
                  <c:v>-1.4500000000000001E-8</c:v>
                </c:pt>
                <c:pt idx="1683">
                  <c:v>-1.4500000000000001E-8</c:v>
                </c:pt>
                <c:pt idx="1684">
                  <c:v>-1.4500000000000001E-8</c:v>
                </c:pt>
                <c:pt idx="1685">
                  <c:v>-1.4500000000000001E-8</c:v>
                </c:pt>
                <c:pt idx="1686">
                  <c:v>-1.4500000000000001E-8</c:v>
                </c:pt>
                <c:pt idx="1687">
                  <c:v>-1.4500000000000001E-8</c:v>
                </c:pt>
                <c:pt idx="1688">
                  <c:v>-1.4500000000000001E-8</c:v>
                </c:pt>
                <c:pt idx="1689">
                  <c:v>-1.4500000000000001E-8</c:v>
                </c:pt>
                <c:pt idx="1690">
                  <c:v>-1.4500000000000001E-8</c:v>
                </c:pt>
                <c:pt idx="1691">
                  <c:v>-1.4500000000000001E-8</c:v>
                </c:pt>
                <c:pt idx="1692">
                  <c:v>-1.4500000000000001E-8</c:v>
                </c:pt>
                <c:pt idx="1693">
                  <c:v>-1.44E-8</c:v>
                </c:pt>
                <c:pt idx="1694">
                  <c:v>-1.44E-8</c:v>
                </c:pt>
                <c:pt idx="1695">
                  <c:v>-1.44E-8</c:v>
                </c:pt>
                <c:pt idx="1696">
                  <c:v>-1.44E-8</c:v>
                </c:pt>
                <c:pt idx="1697">
                  <c:v>-1.44E-8</c:v>
                </c:pt>
                <c:pt idx="1698">
                  <c:v>-1.44E-8</c:v>
                </c:pt>
                <c:pt idx="1699">
                  <c:v>-1.44E-8</c:v>
                </c:pt>
                <c:pt idx="1700">
                  <c:v>-1.44E-8</c:v>
                </c:pt>
                <c:pt idx="1701">
                  <c:v>-1.44E-8</c:v>
                </c:pt>
                <c:pt idx="1702">
                  <c:v>-1.44E-8</c:v>
                </c:pt>
                <c:pt idx="1703">
                  <c:v>-1.44E-8</c:v>
                </c:pt>
                <c:pt idx="1704">
                  <c:v>-1.44E-8</c:v>
                </c:pt>
                <c:pt idx="1705">
                  <c:v>-1.44E-8</c:v>
                </c:pt>
                <c:pt idx="1706">
                  <c:v>-1.44E-8</c:v>
                </c:pt>
                <c:pt idx="1707">
                  <c:v>-1.44E-8</c:v>
                </c:pt>
                <c:pt idx="1708">
                  <c:v>-1.44E-8</c:v>
                </c:pt>
                <c:pt idx="1709">
                  <c:v>-1.4300000000000001E-8</c:v>
                </c:pt>
                <c:pt idx="1710">
                  <c:v>-1.4300000000000001E-8</c:v>
                </c:pt>
                <c:pt idx="1711">
                  <c:v>-1.4300000000000001E-8</c:v>
                </c:pt>
                <c:pt idx="1712">
                  <c:v>-1.4300000000000001E-8</c:v>
                </c:pt>
                <c:pt idx="1713">
                  <c:v>-1.4300000000000001E-8</c:v>
                </c:pt>
                <c:pt idx="1714">
                  <c:v>-1.4300000000000001E-8</c:v>
                </c:pt>
                <c:pt idx="1715">
                  <c:v>-1.4300000000000001E-8</c:v>
                </c:pt>
                <c:pt idx="1716">
                  <c:v>-1.4300000000000001E-8</c:v>
                </c:pt>
                <c:pt idx="1717">
                  <c:v>-1.4300000000000001E-8</c:v>
                </c:pt>
                <c:pt idx="1718">
                  <c:v>-1.4300000000000001E-8</c:v>
                </c:pt>
                <c:pt idx="1719">
                  <c:v>-1.4300000000000001E-8</c:v>
                </c:pt>
                <c:pt idx="1720">
                  <c:v>-1.4300000000000001E-8</c:v>
                </c:pt>
                <c:pt idx="1721">
                  <c:v>-1.4300000000000001E-8</c:v>
                </c:pt>
                <c:pt idx="1722">
                  <c:v>-1.4300000000000001E-8</c:v>
                </c:pt>
                <c:pt idx="1723">
                  <c:v>-1.4300000000000001E-8</c:v>
                </c:pt>
                <c:pt idx="1724">
                  <c:v>-1.4300000000000001E-8</c:v>
                </c:pt>
                <c:pt idx="1725">
                  <c:v>-1.42E-8</c:v>
                </c:pt>
                <c:pt idx="1726">
                  <c:v>-1.42E-8</c:v>
                </c:pt>
                <c:pt idx="1727">
                  <c:v>-1.42E-8</c:v>
                </c:pt>
                <c:pt idx="1728">
                  <c:v>-1.42E-8</c:v>
                </c:pt>
                <c:pt idx="1729">
                  <c:v>-1.42E-8</c:v>
                </c:pt>
                <c:pt idx="1730">
                  <c:v>-1.42E-8</c:v>
                </c:pt>
                <c:pt idx="1731">
                  <c:v>-1.42E-8</c:v>
                </c:pt>
                <c:pt idx="1732">
                  <c:v>-1.42E-8</c:v>
                </c:pt>
                <c:pt idx="1733">
                  <c:v>-1.42E-8</c:v>
                </c:pt>
                <c:pt idx="1734">
                  <c:v>-1.42E-8</c:v>
                </c:pt>
                <c:pt idx="1735">
                  <c:v>-1.42E-8</c:v>
                </c:pt>
                <c:pt idx="1736">
                  <c:v>-1.42E-8</c:v>
                </c:pt>
                <c:pt idx="1737">
                  <c:v>-1.42E-8</c:v>
                </c:pt>
                <c:pt idx="1738">
                  <c:v>-1.42E-8</c:v>
                </c:pt>
                <c:pt idx="1739">
                  <c:v>-1.42E-8</c:v>
                </c:pt>
                <c:pt idx="1740">
                  <c:v>-1.42E-8</c:v>
                </c:pt>
                <c:pt idx="1741">
                  <c:v>-1.4100000000000001E-8</c:v>
                </c:pt>
                <c:pt idx="1742">
                  <c:v>-1.4100000000000001E-8</c:v>
                </c:pt>
                <c:pt idx="1743">
                  <c:v>-1.4100000000000001E-8</c:v>
                </c:pt>
                <c:pt idx="1744">
                  <c:v>-1.4100000000000001E-8</c:v>
                </c:pt>
                <c:pt idx="1745">
                  <c:v>-1.4100000000000001E-8</c:v>
                </c:pt>
                <c:pt idx="1746">
                  <c:v>-1.4100000000000001E-8</c:v>
                </c:pt>
                <c:pt idx="1747">
                  <c:v>-1.4100000000000001E-8</c:v>
                </c:pt>
                <c:pt idx="1748">
                  <c:v>-1.4100000000000001E-8</c:v>
                </c:pt>
                <c:pt idx="1749">
                  <c:v>-1.4100000000000001E-8</c:v>
                </c:pt>
                <c:pt idx="1750">
                  <c:v>-1.4100000000000001E-8</c:v>
                </c:pt>
                <c:pt idx="1751">
                  <c:v>-1.4100000000000001E-8</c:v>
                </c:pt>
                <c:pt idx="1752">
                  <c:v>-1.4100000000000001E-8</c:v>
                </c:pt>
                <c:pt idx="1753">
                  <c:v>-1.4100000000000001E-8</c:v>
                </c:pt>
                <c:pt idx="1754">
                  <c:v>-1.4100000000000001E-8</c:v>
                </c:pt>
                <c:pt idx="1755">
                  <c:v>-1.4100000000000001E-8</c:v>
                </c:pt>
                <c:pt idx="1756">
                  <c:v>-1.4100000000000001E-8</c:v>
                </c:pt>
                <c:pt idx="1757">
                  <c:v>-1.4E-8</c:v>
                </c:pt>
                <c:pt idx="1758">
                  <c:v>-1.4E-8</c:v>
                </c:pt>
                <c:pt idx="1759">
                  <c:v>-1.4E-8</c:v>
                </c:pt>
                <c:pt idx="1760">
                  <c:v>-1.4E-8</c:v>
                </c:pt>
                <c:pt idx="1761">
                  <c:v>-1.4E-8</c:v>
                </c:pt>
                <c:pt idx="1762">
                  <c:v>-1.4E-8</c:v>
                </c:pt>
                <c:pt idx="1763">
                  <c:v>-1.4E-8</c:v>
                </c:pt>
                <c:pt idx="1764">
                  <c:v>-1.4E-8</c:v>
                </c:pt>
                <c:pt idx="1765">
                  <c:v>-1.4E-8</c:v>
                </c:pt>
                <c:pt idx="1766">
                  <c:v>-1.4E-8</c:v>
                </c:pt>
                <c:pt idx="1767">
                  <c:v>-1.4E-8</c:v>
                </c:pt>
                <c:pt idx="1768">
                  <c:v>-1.4E-8</c:v>
                </c:pt>
                <c:pt idx="1769">
                  <c:v>-1.4E-8</c:v>
                </c:pt>
                <c:pt idx="1770">
                  <c:v>-1.4E-8</c:v>
                </c:pt>
                <c:pt idx="1771">
                  <c:v>-1.4E-8</c:v>
                </c:pt>
                <c:pt idx="1772">
                  <c:v>-1.4E-8</c:v>
                </c:pt>
                <c:pt idx="1773">
                  <c:v>-1.39E-8</c:v>
                </c:pt>
                <c:pt idx="1774">
                  <c:v>-1.39E-8</c:v>
                </c:pt>
                <c:pt idx="1775">
                  <c:v>-1.39E-8</c:v>
                </c:pt>
                <c:pt idx="1776">
                  <c:v>-1.39E-8</c:v>
                </c:pt>
                <c:pt idx="1777">
                  <c:v>-1.39E-8</c:v>
                </c:pt>
                <c:pt idx="1778">
                  <c:v>-1.39E-8</c:v>
                </c:pt>
                <c:pt idx="1779">
                  <c:v>-1.39E-8</c:v>
                </c:pt>
                <c:pt idx="1780">
                  <c:v>-1.39E-8</c:v>
                </c:pt>
                <c:pt idx="1781">
                  <c:v>-1.39E-8</c:v>
                </c:pt>
                <c:pt idx="1782">
                  <c:v>-1.39E-8</c:v>
                </c:pt>
                <c:pt idx="1783">
                  <c:v>-1.39E-8</c:v>
                </c:pt>
                <c:pt idx="1784">
                  <c:v>-1.39E-8</c:v>
                </c:pt>
                <c:pt idx="1785">
                  <c:v>-1.39E-8</c:v>
                </c:pt>
                <c:pt idx="1786">
                  <c:v>-1.39E-8</c:v>
                </c:pt>
                <c:pt idx="1787">
                  <c:v>-1.39E-8</c:v>
                </c:pt>
                <c:pt idx="1788">
                  <c:v>-1.39E-8</c:v>
                </c:pt>
                <c:pt idx="1789">
                  <c:v>-1.3799999999999999E-8</c:v>
                </c:pt>
                <c:pt idx="1790">
                  <c:v>-1.3799999999999999E-8</c:v>
                </c:pt>
                <c:pt idx="1791">
                  <c:v>-1.3799999999999999E-8</c:v>
                </c:pt>
                <c:pt idx="1792">
                  <c:v>-1.3799999999999999E-8</c:v>
                </c:pt>
                <c:pt idx="1793">
                  <c:v>-1.3799999999999999E-8</c:v>
                </c:pt>
                <c:pt idx="1794">
                  <c:v>-1.3799999999999999E-8</c:v>
                </c:pt>
                <c:pt idx="1795">
                  <c:v>-1.3799999999999999E-8</c:v>
                </c:pt>
                <c:pt idx="1796">
                  <c:v>-1.3799999999999999E-8</c:v>
                </c:pt>
                <c:pt idx="1797">
                  <c:v>-1.3799999999999999E-8</c:v>
                </c:pt>
                <c:pt idx="1798">
                  <c:v>-1.3799999999999999E-8</c:v>
                </c:pt>
                <c:pt idx="1799">
                  <c:v>-1.3799999999999999E-8</c:v>
                </c:pt>
                <c:pt idx="1800">
                  <c:v>-1.3799999999999999E-8</c:v>
                </c:pt>
                <c:pt idx="1801">
                  <c:v>-1.3799999999999999E-8</c:v>
                </c:pt>
                <c:pt idx="1802">
                  <c:v>-1.3799999999999999E-8</c:v>
                </c:pt>
                <c:pt idx="1803">
                  <c:v>-1.3799999999999999E-8</c:v>
                </c:pt>
                <c:pt idx="1804">
                  <c:v>-1.3799999999999999E-8</c:v>
                </c:pt>
                <c:pt idx="1805">
                  <c:v>-1.37E-8</c:v>
                </c:pt>
                <c:pt idx="1806">
                  <c:v>-1.37E-8</c:v>
                </c:pt>
                <c:pt idx="1807">
                  <c:v>-1.37E-8</c:v>
                </c:pt>
                <c:pt idx="1808">
                  <c:v>-1.37E-8</c:v>
                </c:pt>
                <c:pt idx="1809">
                  <c:v>-1.37E-8</c:v>
                </c:pt>
                <c:pt idx="1810">
                  <c:v>-1.37E-8</c:v>
                </c:pt>
                <c:pt idx="1811">
                  <c:v>-1.37E-8</c:v>
                </c:pt>
                <c:pt idx="1812">
                  <c:v>-1.37E-8</c:v>
                </c:pt>
                <c:pt idx="1813">
                  <c:v>-1.37E-8</c:v>
                </c:pt>
                <c:pt idx="1814">
                  <c:v>-1.37E-8</c:v>
                </c:pt>
                <c:pt idx="1815">
                  <c:v>-1.37E-8</c:v>
                </c:pt>
                <c:pt idx="1816">
                  <c:v>-1.37E-8</c:v>
                </c:pt>
                <c:pt idx="1817">
                  <c:v>-1.37E-8</c:v>
                </c:pt>
                <c:pt idx="1818">
                  <c:v>-1.37E-8</c:v>
                </c:pt>
                <c:pt idx="1819">
                  <c:v>-1.37E-8</c:v>
                </c:pt>
                <c:pt idx="1820">
                  <c:v>-1.37E-8</c:v>
                </c:pt>
                <c:pt idx="1821">
                  <c:v>-1.3599999999999999E-8</c:v>
                </c:pt>
                <c:pt idx="1822">
                  <c:v>-1.3599999999999999E-8</c:v>
                </c:pt>
                <c:pt idx="1823">
                  <c:v>-1.3599999999999999E-8</c:v>
                </c:pt>
                <c:pt idx="1824">
                  <c:v>-1.3599999999999999E-8</c:v>
                </c:pt>
                <c:pt idx="1825">
                  <c:v>-1.3599999999999999E-8</c:v>
                </c:pt>
                <c:pt idx="1826">
                  <c:v>-1.3599999999999999E-8</c:v>
                </c:pt>
                <c:pt idx="1827">
                  <c:v>-1.3599999999999999E-8</c:v>
                </c:pt>
                <c:pt idx="1828">
                  <c:v>-1.3599999999999999E-8</c:v>
                </c:pt>
                <c:pt idx="1829">
                  <c:v>-1.3599999999999999E-8</c:v>
                </c:pt>
                <c:pt idx="1830">
                  <c:v>-1.3599999999999999E-8</c:v>
                </c:pt>
                <c:pt idx="1831">
                  <c:v>-1.3599999999999999E-8</c:v>
                </c:pt>
                <c:pt idx="1832">
                  <c:v>-1.3599999999999999E-8</c:v>
                </c:pt>
                <c:pt idx="1833">
                  <c:v>-1.3599999999999999E-8</c:v>
                </c:pt>
                <c:pt idx="1834">
                  <c:v>-1.3599999999999999E-8</c:v>
                </c:pt>
                <c:pt idx="1835">
                  <c:v>-1.3599999999999999E-8</c:v>
                </c:pt>
                <c:pt idx="1836">
                  <c:v>-1.3599999999999999E-8</c:v>
                </c:pt>
                <c:pt idx="1837">
                  <c:v>-1.35E-8</c:v>
                </c:pt>
                <c:pt idx="1838">
                  <c:v>-1.35E-8</c:v>
                </c:pt>
                <c:pt idx="1839">
                  <c:v>-1.35E-8</c:v>
                </c:pt>
                <c:pt idx="1840">
                  <c:v>-1.35E-8</c:v>
                </c:pt>
                <c:pt idx="1841">
                  <c:v>-1.35E-8</c:v>
                </c:pt>
                <c:pt idx="1842">
                  <c:v>-1.35E-8</c:v>
                </c:pt>
                <c:pt idx="1843">
                  <c:v>-1.35E-8</c:v>
                </c:pt>
                <c:pt idx="1844">
                  <c:v>-1.35E-8</c:v>
                </c:pt>
                <c:pt idx="1845">
                  <c:v>-1.35E-8</c:v>
                </c:pt>
                <c:pt idx="1846">
                  <c:v>-1.35E-8</c:v>
                </c:pt>
                <c:pt idx="1847">
                  <c:v>-1.35E-8</c:v>
                </c:pt>
                <c:pt idx="1848">
                  <c:v>-1.35E-8</c:v>
                </c:pt>
                <c:pt idx="1849">
                  <c:v>-1.35E-8</c:v>
                </c:pt>
                <c:pt idx="1850">
                  <c:v>-1.35E-8</c:v>
                </c:pt>
                <c:pt idx="1851">
                  <c:v>-1.35E-8</c:v>
                </c:pt>
                <c:pt idx="1852">
                  <c:v>-1.35E-8</c:v>
                </c:pt>
                <c:pt idx="1853">
                  <c:v>-1.3399999999999999E-8</c:v>
                </c:pt>
                <c:pt idx="1854">
                  <c:v>-1.3399999999999999E-8</c:v>
                </c:pt>
                <c:pt idx="1855">
                  <c:v>-1.3399999999999999E-8</c:v>
                </c:pt>
                <c:pt idx="1856">
                  <c:v>-1.3399999999999999E-8</c:v>
                </c:pt>
                <c:pt idx="1857">
                  <c:v>-1.3399999999999999E-8</c:v>
                </c:pt>
                <c:pt idx="1858">
                  <c:v>-1.3399999999999999E-8</c:v>
                </c:pt>
                <c:pt idx="1859">
                  <c:v>-1.3399999999999999E-8</c:v>
                </c:pt>
                <c:pt idx="1860">
                  <c:v>-1.3399999999999999E-8</c:v>
                </c:pt>
                <c:pt idx="1861">
                  <c:v>-1.3399999999999999E-8</c:v>
                </c:pt>
                <c:pt idx="1862">
                  <c:v>-1.3399999999999999E-8</c:v>
                </c:pt>
                <c:pt idx="1863">
                  <c:v>-1.3399999999999999E-8</c:v>
                </c:pt>
                <c:pt idx="1864">
                  <c:v>-1.3399999999999999E-8</c:v>
                </c:pt>
                <c:pt idx="1865">
                  <c:v>-1.3399999999999999E-8</c:v>
                </c:pt>
                <c:pt idx="1866">
                  <c:v>-1.3399999999999999E-8</c:v>
                </c:pt>
                <c:pt idx="1867">
                  <c:v>-1.3399999999999999E-8</c:v>
                </c:pt>
                <c:pt idx="1868">
                  <c:v>-1.3399999999999999E-8</c:v>
                </c:pt>
                <c:pt idx="1869">
                  <c:v>-1.33E-8</c:v>
                </c:pt>
                <c:pt idx="1870">
                  <c:v>-1.33E-8</c:v>
                </c:pt>
                <c:pt idx="1871">
                  <c:v>-1.33E-8</c:v>
                </c:pt>
                <c:pt idx="1872">
                  <c:v>-1.33E-8</c:v>
                </c:pt>
                <c:pt idx="1873">
                  <c:v>-1.33E-8</c:v>
                </c:pt>
                <c:pt idx="1874">
                  <c:v>-1.33E-8</c:v>
                </c:pt>
                <c:pt idx="1875">
                  <c:v>-1.33E-8</c:v>
                </c:pt>
                <c:pt idx="1876">
                  <c:v>-1.33E-8</c:v>
                </c:pt>
                <c:pt idx="1877">
                  <c:v>-1.33E-8</c:v>
                </c:pt>
                <c:pt idx="1878">
                  <c:v>-1.33E-8</c:v>
                </c:pt>
                <c:pt idx="1879">
                  <c:v>-1.33E-8</c:v>
                </c:pt>
                <c:pt idx="1880">
                  <c:v>-1.33E-8</c:v>
                </c:pt>
                <c:pt idx="1881">
                  <c:v>-1.33E-8</c:v>
                </c:pt>
                <c:pt idx="1882">
                  <c:v>-1.33E-8</c:v>
                </c:pt>
                <c:pt idx="1883">
                  <c:v>-1.33E-8</c:v>
                </c:pt>
                <c:pt idx="1884">
                  <c:v>-1.33E-8</c:v>
                </c:pt>
                <c:pt idx="1885">
                  <c:v>-1.3200000000000001E-8</c:v>
                </c:pt>
                <c:pt idx="1886">
                  <c:v>-1.3200000000000001E-8</c:v>
                </c:pt>
                <c:pt idx="1887">
                  <c:v>-1.3200000000000001E-8</c:v>
                </c:pt>
                <c:pt idx="1888">
                  <c:v>-1.3200000000000001E-8</c:v>
                </c:pt>
                <c:pt idx="1889">
                  <c:v>-1.3200000000000001E-8</c:v>
                </c:pt>
                <c:pt idx="1890">
                  <c:v>-1.3200000000000001E-8</c:v>
                </c:pt>
                <c:pt idx="1891">
                  <c:v>-1.3200000000000001E-8</c:v>
                </c:pt>
                <c:pt idx="1892">
                  <c:v>-1.3200000000000001E-8</c:v>
                </c:pt>
                <c:pt idx="1893">
                  <c:v>-1.3200000000000001E-8</c:v>
                </c:pt>
                <c:pt idx="1894">
                  <c:v>-1.3200000000000001E-8</c:v>
                </c:pt>
                <c:pt idx="1895">
                  <c:v>-1.3200000000000001E-8</c:v>
                </c:pt>
                <c:pt idx="1896">
                  <c:v>-1.3200000000000001E-8</c:v>
                </c:pt>
                <c:pt idx="1897">
                  <c:v>-1.3200000000000001E-8</c:v>
                </c:pt>
                <c:pt idx="1898">
                  <c:v>-1.3200000000000001E-8</c:v>
                </c:pt>
                <c:pt idx="1899">
                  <c:v>-1.3200000000000001E-8</c:v>
                </c:pt>
                <c:pt idx="1900">
                  <c:v>-1.3200000000000001E-8</c:v>
                </c:pt>
                <c:pt idx="1901">
                  <c:v>-1.31E-8</c:v>
                </c:pt>
                <c:pt idx="1902">
                  <c:v>-1.31E-8</c:v>
                </c:pt>
                <c:pt idx="1903">
                  <c:v>-1.31E-8</c:v>
                </c:pt>
                <c:pt idx="1904">
                  <c:v>-1.31E-8</c:v>
                </c:pt>
                <c:pt idx="1905">
                  <c:v>-1.31E-8</c:v>
                </c:pt>
                <c:pt idx="1906">
                  <c:v>-1.31E-8</c:v>
                </c:pt>
                <c:pt idx="1907">
                  <c:v>-1.31E-8</c:v>
                </c:pt>
                <c:pt idx="1908">
                  <c:v>-1.31E-8</c:v>
                </c:pt>
                <c:pt idx="1909">
                  <c:v>-1.31E-8</c:v>
                </c:pt>
                <c:pt idx="1910">
                  <c:v>-1.31E-8</c:v>
                </c:pt>
                <c:pt idx="1911">
                  <c:v>-1.31E-8</c:v>
                </c:pt>
                <c:pt idx="1912">
                  <c:v>-1.31E-8</c:v>
                </c:pt>
                <c:pt idx="1913">
                  <c:v>-1.31E-8</c:v>
                </c:pt>
                <c:pt idx="1914">
                  <c:v>-1.31E-8</c:v>
                </c:pt>
                <c:pt idx="1915">
                  <c:v>-1.31E-8</c:v>
                </c:pt>
                <c:pt idx="1916">
                  <c:v>-1.31E-8</c:v>
                </c:pt>
                <c:pt idx="1917">
                  <c:v>-1.3000000000000001E-8</c:v>
                </c:pt>
                <c:pt idx="1918">
                  <c:v>-1.3000000000000001E-8</c:v>
                </c:pt>
                <c:pt idx="1919">
                  <c:v>-1.3000000000000001E-8</c:v>
                </c:pt>
                <c:pt idx="1920">
                  <c:v>-1.3000000000000001E-8</c:v>
                </c:pt>
                <c:pt idx="1921">
                  <c:v>-1.3000000000000001E-8</c:v>
                </c:pt>
                <c:pt idx="1922">
                  <c:v>-1.3000000000000001E-8</c:v>
                </c:pt>
                <c:pt idx="1923">
                  <c:v>-1.3000000000000001E-8</c:v>
                </c:pt>
                <c:pt idx="1924">
                  <c:v>-1.3000000000000001E-8</c:v>
                </c:pt>
                <c:pt idx="1925">
                  <c:v>-1.3000000000000001E-8</c:v>
                </c:pt>
                <c:pt idx="1926">
                  <c:v>-1.3000000000000001E-8</c:v>
                </c:pt>
                <c:pt idx="1927">
                  <c:v>-1.3000000000000001E-8</c:v>
                </c:pt>
                <c:pt idx="1928">
                  <c:v>-1.3000000000000001E-8</c:v>
                </c:pt>
                <c:pt idx="1929">
                  <c:v>-1.3000000000000001E-8</c:v>
                </c:pt>
                <c:pt idx="1930">
                  <c:v>-1.3000000000000001E-8</c:v>
                </c:pt>
                <c:pt idx="1931">
                  <c:v>-1.3000000000000001E-8</c:v>
                </c:pt>
                <c:pt idx="1932">
                  <c:v>-1.3000000000000001E-8</c:v>
                </c:pt>
                <c:pt idx="1933">
                  <c:v>-1.29E-8</c:v>
                </c:pt>
                <c:pt idx="1934">
                  <c:v>-1.29E-8</c:v>
                </c:pt>
                <c:pt idx="1935">
                  <c:v>-1.29E-8</c:v>
                </c:pt>
                <c:pt idx="1936">
                  <c:v>-1.29E-8</c:v>
                </c:pt>
                <c:pt idx="1937">
                  <c:v>-1.29E-8</c:v>
                </c:pt>
                <c:pt idx="1938">
                  <c:v>-1.29E-8</c:v>
                </c:pt>
                <c:pt idx="1939">
                  <c:v>-1.29E-8</c:v>
                </c:pt>
                <c:pt idx="1940">
                  <c:v>-1.29E-8</c:v>
                </c:pt>
                <c:pt idx="1941">
                  <c:v>-1.29E-8</c:v>
                </c:pt>
                <c:pt idx="1942">
                  <c:v>-1.29E-8</c:v>
                </c:pt>
                <c:pt idx="1943">
                  <c:v>-1.29E-8</c:v>
                </c:pt>
                <c:pt idx="1944">
                  <c:v>-1.29E-8</c:v>
                </c:pt>
                <c:pt idx="1945">
                  <c:v>-1.29E-8</c:v>
                </c:pt>
                <c:pt idx="1946">
                  <c:v>-1.29E-8</c:v>
                </c:pt>
                <c:pt idx="1947">
                  <c:v>-1.29E-8</c:v>
                </c:pt>
                <c:pt idx="1948">
                  <c:v>-1.29E-8</c:v>
                </c:pt>
                <c:pt idx="1949">
                  <c:v>-1.28E-8</c:v>
                </c:pt>
                <c:pt idx="1950">
                  <c:v>-1.28E-8</c:v>
                </c:pt>
                <c:pt idx="1951">
                  <c:v>-1.28E-8</c:v>
                </c:pt>
                <c:pt idx="1952">
                  <c:v>-1.28E-8</c:v>
                </c:pt>
                <c:pt idx="1953">
                  <c:v>-1.28E-8</c:v>
                </c:pt>
                <c:pt idx="1954">
                  <c:v>-1.28E-8</c:v>
                </c:pt>
                <c:pt idx="1955">
                  <c:v>-1.28E-8</c:v>
                </c:pt>
                <c:pt idx="1956">
                  <c:v>-1.28E-8</c:v>
                </c:pt>
                <c:pt idx="1957">
                  <c:v>-1.28E-8</c:v>
                </c:pt>
                <c:pt idx="1958">
                  <c:v>-1.28E-8</c:v>
                </c:pt>
                <c:pt idx="1959">
                  <c:v>-1.28E-8</c:v>
                </c:pt>
                <c:pt idx="1960">
                  <c:v>-1.28E-8</c:v>
                </c:pt>
                <c:pt idx="1961">
                  <c:v>-1.28E-8</c:v>
                </c:pt>
                <c:pt idx="1962">
                  <c:v>-1.28E-8</c:v>
                </c:pt>
                <c:pt idx="1963">
                  <c:v>-1.28E-8</c:v>
                </c:pt>
                <c:pt idx="1964">
                  <c:v>-1.28E-8</c:v>
                </c:pt>
                <c:pt idx="1965">
                  <c:v>-1.27E-8</c:v>
                </c:pt>
                <c:pt idx="1966">
                  <c:v>-1.27E-8</c:v>
                </c:pt>
                <c:pt idx="1967">
                  <c:v>-1.27E-8</c:v>
                </c:pt>
                <c:pt idx="1968">
                  <c:v>-1.27E-8</c:v>
                </c:pt>
                <c:pt idx="1969">
                  <c:v>-1.27E-8</c:v>
                </c:pt>
                <c:pt idx="1970">
                  <c:v>-1.27E-8</c:v>
                </c:pt>
                <c:pt idx="1971">
                  <c:v>-1.27E-8</c:v>
                </c:pt>
                <c:pt idx="1972">
                  <c:v>-1.27E-8</c:v>
                </c:pt>
                <c:pt idx="1973">
                  <c:v>-1.27E-8</c:v>
                </c:pt>
                <c:pt idx="1974">
                  <c:v>-1.27E-8</c:v>
                </c:pt>
                <c:pt idx="1975">
                  <c:v>-1.27E-8</c:v>
                </c:pt>
                <c:pt idx="1976">
                  <c:v>-1.27E-8</c:v>
                </c:pt>
                <c:pt idx="1977">
                  <c:v>-1.27E-8</c:v>
                </c:pt>
                <c:pt idx="1978">
                  <c:v>-1.27E-8</c:v>
                </c:pt>
                <c:pt idx="1979">
                  <c:v>-1.27E-8</c:v>
                </c:pt>
                <c:pt idx="1980">
                  <c:v>-1.27E-8</c:v>
                </c:pt>
                <c:pt idx="1981">
                  <c:v>-1.26E-8</c:v>
                </c:pt>
                <c:pt idx="1982">
                  <c:v>-1.26E-8</c:v>
                </c:pt>
                <c:pt idx="1983">
                  <c:v>-1.26E-8</c:v>
                </c:pt>
                <c:pt idx="1984">
                  <c:v>-1.26E-8</c:v>
                </c:pt>
                <c:pt idx="1985">
                  <c:v>-1.26E-8</c:v>
                </c:pt>
                <c:pt idx="1986">
                  <c:v>-1.26E-8</c:v>
                </c:pt>
                <c:pt idx="1987">
                  <c:v>-1.26E-8</c:v>
                </c:pt>
                <c:pt idx="1988">
                  <c:v>-1.26E-8</c:v>
                </c:pt>
                <c:pt idx="1989">
                  <c:v>-1.26E-8</c:v>
                </c:pt>
                <c:pt idx="1990">
                  <c:v>-1.26E-8</c:v>
                </c:pt>
                <c:pt idx="1991">
                  <c:v>-1.26E-8</c:v>
                </c:pt>
                <c:pt idx="1992">
                  <c:v>-1.26E-8</c:v>
                </c:pt>
                <c:pt idx="1993">
                  <c:v>-1.26E-8</c:v>
                </c:pt>
                <c:pt idx="1994">
                  <c:v>-1.26E-8</c:v>
                </c:pt>
                <c:pt idx="1995">
                  <c:v>-1.26E-8</c:v>
                </c:pt>
                <c:pt idx="1996">
                  <c:v>-1.26E-8</c:v>
                </c:pt>
                <c:pt idx="1997">
                  <c:v>-1.2499999999999999E-8</c:v>
                </c:pt>
                <c:pt idx="1998">
                  <c:v>-1.2499999999999999E-8</c:v>
                </c:pt>
                <c:pt idx="1999">
                  <c:v>-1.2499999999999999E-8</c:v>
                </c:pt>
                <c:pt idx="2000">
                  <c:v>-1.2499999999999999E-8</c:v>
                </c:pt>
                <c:pt idx="2001">
                  <c:v>-1.2499999999999999E-8</c:v>
                </c:pt>
                <c:pt idx="2002">
                  <c:v>-1.2499999999999999E-8</c:v>
                </c:pt>
                <c:pt idx="2003">
                  <c:v>-1.2499999999999999E-8</c:v>
                </c:pt>
                <c:pt idx="2004">
                  <c:v>-1.2499999999999999E-8</c:v>
                </c:pt>
                <c:pt idx="2005">
                  <c:v>-1.2499999999999999E-8</c:v>
                </c:pt>
                <c:pt idx="2006">
                  <c:v>-1.2499999999999999E-8</c:v>
                </c:pt>
                <c:pt idx="2007">
                  <c:v>-1.2499999999999999E-8</c:v>
                </c:pt>
                <c:pt idx="2008">
                  <c:v>-1.2499999999999999E-8</c:v>
                </c:pt>
                <c:pt idx="2009">
                  <c:v>-1.2499999999999999E-8</c:v>
                </c:pt>
                <c:pt idx="2010">
                  <c:v>-1.2499999999999999E-8</c:v>
                </c:pt>
                <c:pt idx="2011">
                  <c:v>-1.2499999999999999E-8</c:v>
                </c:pt>
                <c:pt idx="2012">
                  <c:v>-1.2499999999999999E-8</c:v>
                </c:pt>
                <c:pt idx="2013">
                  <c:v>-1.24E-8</c:v>
                </c:pt>
                <c:pt idx="2014">
                  <c:v>-1.24E-8</c:v>
                </c:pt>
                <c:pt idx="2015">
                  <c:v>-1.24E-8</c:v>
                </c:pt>
                <c:pt idx="2016">
                  <c:v>-1.24E-8</c:v>
                </c:pt>
                <c:pt idx="2017">
                  <c:v>-1.24E-8</c:v>
                </c:pt>
                <c:pt idx="2018">
                  <c:v>-1.24E-8</c:v>
                </c:pt>
                <c:pt idx="2019">
                  <c:v>-1.24E-8</c:v>
                </c:pt>
                <c:pt idx="2020">
                  <c:v>-1.24E-8</c:v>
                </c:pt>
                <c:pt idx="2021">
                  <c:v>-1.24E-8</c:v>
                </c:pt>
                <c:pt idx="2022">
                  <c:v>-1.24E-8</c:v>
                </c:pt>
                <c:pt idx="2023">
                  <c:v>-1.24E-8</c:v>
                </c:pt>
                <c:pt idx="2024">
                  <c:v>-1.24E-8</c:v>
                </c:pt>
                <c:pt idx="2025">
                  <c:v>-1.24E-8</c:v>
                </c:pt>
                <c:pt idx="2026">
                  <c:v>-1.24E-8</c:v>
                </c:pt>
                <c:pt idx="2027">
                  <c:v>-1.24E-8</c:v>
                </c:pt>
                <c:pt idx="2028">
                  <c:v>-1.24E-8</c:v>
                </c:pt>
                <c:pt idx="2029">
                  <c:v>-1.2299999999999999E-8</c:v>
                </c:pt>
                <c:pt idx="2030">
                  <c:v>-1.2299999999999999E-8</c:v>
                </c:pt>
                <c:pt idx="2031">
                  <c:v>-1.2299999999999999E-8</c:v>
                </c:pt>
                <c:pt idx="2032">
                  <c:v>-1.2299999999999999E-8</c:v>
                </c:pt>
                <c:pt idx="2033">
                  <c:v>-1.2299999999999999E-8</c:v>
                </c:pt>
                <c:pt idx="2034">
                  <c:v>-1.2299999999999999E-8</c:v>
                </c:pt>
                <c:pt idx="2035">
                  <c:v>-1.2299999999999999E-8</c:v>
                </c:pt>
                <c:pt idx="2036">
                  <c:v>-1.2299999999999999E-8</c:v>
                </c:pt>
                <c:pt idx="2037">
                  <c:v>-1.2299999999999999E-8</c:v>
                </c:pt>
                <c:pt idx="2038">
                  <c:v>-1.2299999999999999E-8</c:v>
                </c:pt>
                <c:pt idx="2039">
                  <c:v>-1.2299999999999999E-8</c:v>
                </c:pt>
                <c:pt idx="2040">
                  <c:v>-1.2299999999999999E-8</c:v>
                </c:pt>
                <c:pt idx="2041">
                  <c:v>-1.2299999999999999E-8</c:v>
                </c:pt>
                <c:pt idx="2042">
                  <c:v>-1.2299999999999999E-8</c:v>
                </c:pt>
                <c:pt idx="2043">
                  <c:v>-1.2299999999999999E-8</c:v>
                </c:pt>
                <c:pt idx="2044">
                  <c:v>-1.2299999999999999E-8</c:v>
                </c:pt>
                <c:pt idx="2045">
                  <c:v>-1.22E-8</c:v>
                </c:pt>
                <c:pt idx="2046">
                  <c:v>-1.22E-8</c:v>
                </c:pt>
                <c:pt idx="2047">
                  <c:v>-1.22E-8</c:v>
                </c:pt>
                <c:pt idx="2048">
                  <c:v>-1.22E-8</c:v>
                </c:pt>
                <c:pt idx="2049">
                  <c:v>-1.22E-8</c:v>
                </c:pt>
                <c:pt idx="2050">
                  <c:v>-1.22E-8</c:v>
                </c:pt>
                <c:pt idx="2051">
                  <c:v>-1.22E-8</c:v>
                </c:pt>
                <c:pt idx="2052">
                  <c:v>-1.22E-8</c:v>
                </c:pt>
                <c:pt idx="2053">
                  <c:v>-1.22E-8</c:v>
                </c:pt>
                <c:pt idx="2054">
                  <c:v>-1.22E-8</c:v>
                </c:pt>
                <c:pt idx="2055">
                  <c:v>-1.22E-8</c:v>
                </c:pt>
                <c:pt idx="2056">
                  <c:v>-1.22E-8</c:v>
                </c:pt>
                <c:pt idx="2057">
                  <c:v>-1.22E-8</c:v>
                </c:pt>
                <c:pt idx="2058">
                  <c:v>-1.22E-8</c:v>
                </c:pt>
                <c:pt idx="2059">
                  <c:v>-1.22E-8</c:v>
                </c:pt>
                <c:pt idx="2060">
                  <c:v>-1.22E-8</c:v>
                </c:pt>
                <c:pt idx="2061">
                  <c:v>-1.2100000000000001E-8</c:v>
                </c:pt>
                <c:pt idx="2062">
                  <c:v>-1.2100000000000001E-8</c:v>
                </c:pt>
                <c:pt idx="2063">
                  <c:v>-1.2100000000000001E-8</c:v>
                </c:pt>
                <c:pt idx="2064">
                  <c:v>-1.2100000000000001E-8</c:v>
                </c:pt>
                <c:pt idx="2065">
                  <c:v>-1.2100000000000001E-8</c:v>
                </c:pt>
                <c:pt idx="2066">
                  <c:v>-1.2100000000000001E-8</c:v>
                </c:pt>
                <c:pt idx="2067">
                  <c:v>-1.2100000000000001E-8</c:v>
                </c:pt>
                <c:pt idx="2068">
                  <c:v>-1.2100000000000001E-8</c:v>
                </c:pt>
                <c:pt idx="2069">
                  <c:v>-1.2100000000000001E-8</c:v>
                </c:pt>
                <c:pt idx="2070">
                  <c:v>-1.2100000000000001E-8</c:v>
                </c:pt>
                <c:pt idx="2071">
                  <c:v>-1.2100000000000001E-8</c:v>
                </c:pt>
                <c:pt idx="2072">
                  <c:v>-1.2100000000000001E-8</c:v>
                </c:pt>
                <c:pt idx="2073">
                  <c:v>-1.2100000000000001E-8</c:v>
                </c:pt>
                <c:pt idx="2074">
                  <c:v>-1.2100000000000001E-8</c:v>
                </c:pt>
                <c:pt idx="2075">
                  <c:v>-1.2100000000000001E-8</c:v>
                </c:pt>
                <c:pt idx="2076">
                  <c:v>-1.2100000000000001E-8</c:v>
                </c:pt>
                <c:pt idx="2077">
                  <c:v>-1.2E-8</c:v>
                </c:pt>
                <c:pt idx="2078">
                  <c:v>-1.2E-8</c:v>
                </c:pt>
                <c:pt idx="2079">
                  <c:v>-1.2E-8</c:v>
                </c:pt>
                <c:pt idx="2080">
                  <c:v>-1.2E-8</c:v>
                </c:pt>
                <c:pt idx="2081">
                  <c:v>-1.2E-8</c:v>
                </c:pt>
                <c:pt idx="2082">
                  <c:v>-1.2E-8</c:v>
                </c:pt>
                <c:pt idx="2083">
                  <c:v>-1.2E-8</c:v>
                </c:pt>
                <c:pt idx="2084">
                  <c:v>-1.2E-8</c:v>
                </c:pt>
                <c:pt idx="2085">
                  <c:v>-1.2E-8</c:v>
                </c:pt>
                <c:pt idx="2086">
                  <c:v>-1.2E-8</c:v>
                </c:pt>
                <c:pt idx="2087">
                  <c:v>-1.2E-8</c:v>
                </c:pt>
                <c:pt idx="2088">
                  <c:v>-1.2E-8</c:v>
                </c:pt>
                <c:pt idx="2089">
                  <c:v>-1.2E-8</c:v>
                </c:pt>
                <c:pt idx="2090">
                  <c:v>-1.2E-8</c:v>
                </c:pt>
                <c:pt idx="2091">
                  <c:v>-1.2E-8</c:v>
                </c:pt>
                <c:pt idx="2092">
                  <c:v>-1.2E-8</c:v>
                </c:pt>
                <c:pt idx="2093">
                  <c:v>-1.1900000000000001E-8</c:v>
                </c:pt>
                <c:pt idx="2094">
                  <c:v>-1.1900000000000001E-8</c:v>
                </c:pt>
                <c:pt idx="2095">
                  <c:v>-1.1900000000000001E-8</c:v>
                </c:pt>
                <c:pt idx="2096">
                  <c:v>-1.1900000000000001E-8</c:v>
                </c:pt>
                <c:pt idx="2097">
                  <c:v>-1.1900000000000001E-8</c:v>
                </c:pt>
                <c:pt idx="2098">
                  <c:v>-1.1900000000000001E-8</c:v>
                </c:pt>
                <c:pt idx="2099">
                  <c:v>-1.1900000000000001E-8</c:v>
                </c:pt>
                <c:pt idx="2100">
                  <c:v>-1.1900000000000001E-8</c:v>
                </c:pt>
                <c:pt idx="2101">
                  <c:v>-1.1900000000000001E-8</c:v>
                </c:pt>
                <c:pt idx="2102">
                  <c:v>-1.1900000000000001E-8</c:v>
                </c:pt>
                <c:pt idx="2103">
                  <c:v>-1.1900000000000001E-8</c:v>
                </c:pt>
                <c:pt idx="2104">
                  <c:v>-1.1900000000000001E-8</c:v>
                </c:pt>
                <c:pt idx="2105">
                  <c:v>-1.1900000000000001E-8</c:v>
                </c:pt>
                <c:pt idx="2106">
                  <c:v>-1.1900000000000001E-8</c:v>
                </c:pt>
                <c:pt idx="2107">
                  <c:v>-1.1900000000000001E-8</c:v>
                </c:pt>
                <c:pt idx="2108">
                  <c:v>-1.1900000000000001E-8</c:v>
                </c:pt>
                <c:pt idx="2109">
                  <c:v>-1.18E-8</c:v>
                </c:pt>
                <c:pt idx="2110">
                  <c:v>-1.18E-8</c:v>
                </c:pt>
                <c:pt idx="2111">
                  <c:v>-1.18E-8</c:v>
                </c:pt>
                <c:pt idx="2112">
                  <c:v>-1.18E-8</c:v>
                </c:pt>
                <c:pt idx="2113">
                  <c:v>-1.18E-8</c:v>
                </c:pt>
                <c:pt idx="2114">
                  <c:v>-1.18E-8</c:v>
                </c:pt>
                <c:pt idx="2115">
                  <c:v>-1.18E-8</c:v>
                </c:pt>
                <c:pt idx="2116">
                  <c:v>-1.18E-8</c:v>
                </c:pt>
                <c:pt idx="2117">
                  <c:v>-1.18E-8</c:v>
                </c:pt>
                <c:pt idx="2118">
                  <c:v>-1.18E-8</c:v>
                </c:pt>
                <c:pt idx="2119">
                  <c:v>-1.18E-8</c:v>
                </c:pt>
                <c:pt idx="2120">
                  <c:v>-1.18E-8</c:v>
                </c:pt>
                <c:pt idx="2121">
                  <c:v>-1.18E-8</c:v>
                </c:pt>
                <c:pt idx="2122">
                  <c:v>-1.18E-8</c:v>
                </c:pt>
                <c:pt idx="2123">
                  <c:v>-1.18E-8</c:v>
                </c:pt>
                <c:pt idx="2124">
                  <c:v>-1.18E-8</c:v>
                </c:pt>
                <c:pt idx="2125">
                  <c:v>-1.1700000000000001E-8</c:v>
                </c:pt>
                <c:pt idx="2126">
                  <c:v>-1.1700000000000001E-8</c:v>
                </c:pt>
                <c:pt idx="2127">
                  <c:v>-1.1700000000000001E-8</c:v>
                </c:pt>
                <c:pt idx="2128">
                  <c:v>-1.1700000000000001E-8</c:v>
                </c:pt>
                <c:pt idx="2129">
                  <c:v>-1.1700000000000001E-8</c:v>
                </c:pt>
                <c:pt idx="2130">
                  <c:v>-1.1700000000000001E-8</c:v>
                </c:pt>
                <c:pt idx="2131">
                  <c:v>-1.1700000000000001E-8</c:v>
                </c:pt>
                <c:pt idx="2132">
                  <c:v>-1.1700000000000001E-8</c:v>
                </c:pt>
                <c:pt idx="2133">
                  <c:v>-1.1700000000000001E-8</c:v>
                </c:pt>
                <c:pt idx="2134">
                  <c:v>-1.1700000000000001E-8</c:v>
                </c:pt>
                <c:pt idx="2135">
                  <c:v>-1.1700000000000001E-8</c:v>
                </c:pt>
                <c:pt idx="2136">
                  <c:v>-1.1700000000000001E-8</c:v>
                </c:pt>
                <c:pt idx="2137">
                  <c:v>-1.1700000000000001E-8</c:v>
                </c:pt>
                <c:pt idx="2138">
                  <c:v>-1.1700000000000001E-8</c:v>
                </c:pt>
                <c:pt idx="2139">
                  <c:v>-1.1700000000000001E-8</c:v>
                </c:pt>
                <c:pt idx="2140">
                  <c:v>-1.1700000000000001E-8</c:v>
                </c:pt>
                <c:pt idx="2141">
                  <c:v>-1.16E-8</c:v>
                </c:pt>
                <c:pt idx="2142">
                  <c:v>-1.16E-8</c:v>
                </c:pt>
                <c:pt idx="2143">
                  <c:v>-1.16E-8</c:v>
                </c:pt>
                <c:pt idx="2144">
                  <c:v>-1.16E-8</c:v>
                </c:pt>
                <c:pt idx="2145">
                  <c:v>-1.16E-8</c:v>
                </c:pt>
                <c:pt idx="2146">
                  <c:v>-1.16E-8</c:v>
                </c:pt>
                <c:pt idx="2147">
                  <c:v>-1.16E-8</c:v>
                </c:pt>
                <c:pt idx="2148">
                  <c:v>-1.16E-8</c:v>
                </c:pt>
                <c:pt idx="2149">
                  <c:v>-1.16E-8</c:v>
                </c:pt>
                <c:pt idx="2150">
                  <c:v>-1.16E-8</c:v>
                </c:pt>
                <c:pt idx="2151">
                  <c:v>-1.16E-8</c:v>
                </c:pt>
                <c:pt idx="2152">
                  <c:v>-1.16E-8</c:v>
                </c:pt>
                <c:pt idx="2153">
                  <c:v>-1.16E-8</c:v>
                </c:pt>
                <c:pt idx="2154">
                  <c:v>-1.16E-8</c:v>
                </c:pt>
                <c:pt idx="2155">
                  <c:v>-1.16E-8</c:v>
                </c:pt>
                <c:pt idx="2156">
                  <c:v>-1.16E-8</c:v>
                </c:pt>
                <c:pt idx="2157">
                  <c:v>-1.15E-8</c:v>
                </c:pt>
                <c:pt idx="2158">
                  <c:v>-1.15E-8</c:v>
                </c:pt>
                <c:pt idx="2159">
                  <c:v>-1.15E-8</c:v>
                </c:pt>
                <c:pt idx="2160">
                  <c:v>-1.15E-8</c:v>
                </c:pt>
                <c:pt idx="2161">
                  <c:v>-1.15E-8</c:v>
                </c:pt>
                <c:pt idx="2162">
                  <c:v>-1.15E-8</c:v>
                </c:pt>
                <c:pt idx="2163">
                  <c:v>-1.15E-8</c:v>
                </c:pt>
                <c:pt idx="2164">
                  <c:v>-1.15E-8</c:v>
                </c:pt>
                <c:pt idx="2165">
                  <c:v>-1.15E-8</c:v>
                </c:pt>
                <c:pt idx="2166">
                  <c:v>-1.15E-8</c:v>
                </c:pt>
                <c:pt idx="2167">
                  <c:v>-1.15E-8</c:v>
                </c:pt>
                <c:pt idx="2168">
                  <c:v>-1.15E-8</c:v>
                </c:pt>
                <c:pt idx="2169">
                  <c:v>-1.15E-8</c:v>
                </c:pt>
                <c:pt idx="2170">
                  <c:v>-1.15E-8</c:v>
                </c:pt>
                <c:pt idx="2171">
                  <c:v>-1.15E-8</c:v>
                </c:pt>
                <c:pt idx="2172">
                  <c:v>-1.15E-8</c:v>
                </c:pt>
                <c:pt idx="2173">
                  <c:v>-1.14E-8</c:v>
                </c:pt>
                <c:pt idx="2174">
                  <c:v>-1.14E-8</c:v>
                </c:pt>
                <c:pt idx="2175">
                  <c:v>-1.14E-8</c:v>
                </c:pt>
                <c:pt idx="2176">
                  <c:v>-1.14E-8</c:v>
                </c:pt>
                <c:pt idx="2177">
                  <c:v>-1.14E-8</c:v>
                </c:pt>
                <c:pt idx="2178">
                  <c:v>-1.14E-8</c:v>
                </c:pt>
                <c:pt idx="2179">
                  <c:v>-1.14E-8</c:v>
                </c:pt>
                <c:pt idx="2180">
                  <c:v>-1.14E-8</c:v>
                </c:pt>
                <c:pt idx="2181">
                  <c:v>-1.14E-8</c:v>
                </c:pt>
                <c:pt idx="2182">
                  <c:v>-1.14E-8</c:v>
                </c:pt>
                <c:pt idx="2183">
                  <c:v>-1.14E-8</c:v>
                </c:pt>
                <c:pt idx="2184">
                  <c:v>-1.14E-8</c:v>
                </c:pt>
                <c:pt idx="2185">
                  <c:v>-1.14E-8</c:v>
                </c:pt>
                <c:pt idx="2186">
                  <c:v>-1.14E-8</c:v>
                </c:pt>
                <c:pt idx="2187">
                  <c:v>-1.14E-8</c:v>
                </c:pt>
                <c:pt idx="2188">
                  <c:v>-1.14E-8</c:v>
                </c:pt>
                <c:pt idx="2189">
                  <c:v>-1.13E-8</c:v>
                </c:pt>
                <c:pt idx="2190">
                  <c:v>-1.13E-8</c:v>
                </c:pt>
                <c:pt idx="2191">
                  <c:v>-1.13E-8</c:v>
                </c:pt>
                <c:pt idx="2192">
                  <c:v>-1.13E-8</c:v>
                </c:pt>
                <c:pt idx="2193">
                  <c:v>-1.13E-8</c:v>
                </c:pt>
                <c:pt idx="2194">
                  <c:v>-1.13E-8</c:v>
                </c:pt>
                <c:pt idx="2195">
                  <c:v>-1.13E-8</c:v>
                </c:pt>
                <c:pt idx="2196">
                  <c:v>-1.13E-8</c:v>
                </c:pt>
                <c:pt idx="2197">
                  <c:v>-1.13E-8</c:v>
                </c:pt>
                <c:pt idx="2198">
                  <c:v>-1.13E-8</c:v>
                </c:pt>
                <c:pt idx="2199">
                  <c:v>-1.13E-8</c:v>
                </c:pt>
                <c:pt idx="2200">
                  <c:v>-1.13E-8</c:v>
                </c:pt>
                <c:pt idx="2201">
                  <c:v>-1.13E-8</c:v>
                </c:pt>
                <c:pt idx="2202">
                  <c:v>-1.13E-8</c:v>
                </c:pt>
                <c:pt idx="2203">
                  <c:v>-1.13E-8</c:v>
                </c:pt>
                <c:pt idx="2204">
                  <c:v>-1.13E-8</c:v>
                </c:pt>
                <c:pt idx="2205">
                  <c:v>-1.1199999999999999E-8</c:v>
                </c:pt>
                <c:pt idx="2206">
                  <c:v>-1.1199999999999999E-8</c:v>
                </c:pt>
                <c:pt idx="2207">
                  <c:v>-1.1199999999999999E-8</c:v>
                </c:pt>
                <c:pt idx="2208">
                  <c:v>-1.1199999999999999E-8</c:v>
                </c:pt>
                <c:pt idx="2209">
                  <c:v>-1.1199999999999999E-8</c:v>
                </c:pt>
                <c:pt idx="2210">
                  <c:v>-1.1199999999999999E-8</c:v>
                </c:pt>
                <c:pt idx="2211">
                  <c:v>-1.1199999999999999E-8</c:v>
                </c:pt>
                <c:pt idx="2212">
                  <c:v>-1.1199999999999999E-8</c:v>
                </c:pt>
                <c:pt idx="2213">
                  <c:v>-1.1199999999999999E-8</c:v>
                </c:pt>
                <c:pt idx="2214">
                  <c:v>-1.1199999999999999E-8</c:v>
                </c:pt>
                <c:pt idx="2215">
                  <c:v>-1.1199999999999999E-8</c:v>
                </c:pt>
                <c:pt idx="2216">
                  <c:v>-1.1199999999999999E-8</c:v>
                </c:pt>
                <c:pt idx="2217">
                  <c:v>-1.1199999999999999E-8</c:v>
                </c:pt>
                <c:pt idx="2218">
                  <c:v>-1.1199999999999999E-8</c:v>
                </c:pt>
                <c:pt idx="2219">
                  <c:v>-1.1199999999999999E-8</c:v>
                </c:pt>
                <c:pt idx="2220">
                  <c:v>-1.1199999999999999E-8</c:v>
                </c:pt>
                <c:pt idx="2221">
                  <c:v>-1.11E-8</c:v>
                </c:pt>
                <c:pt idx="2222">
                  <c:v>-1.11E-8</c:v>
                </c:pt>
                <c:pt idx="2223">
                  <c:v>-1.11E-8</c:v>
                </c:pt>
                <c:pt idx="2224">
                  <c:v>-1.11E-8</c:v>
                </c:pt>
                <c:pt idx="2225">
                  <c:v>-1.11E-8</c:v>
                </c:pt>
                <c:pt idx="2226">
                  <c:v>-1.11E-8</c:v>
                </c:pt>
                <c:pt idx="2227">
                  <c:v>-1.11E-8</c:v>
                </c:pt>
                <c:pt idx="2228">
                  <c:v>-1.11E-8</c:v>
                </c:pt>
                <c:pt idx="2229">
                  <c:v>-1.11E-8</c:v>
                </c:pt>
                <c:pt idx="2230">
                  <c:v>-1.11E-8</c:v>
                </c:pt>
                <c:pt idx="2231">
                  <c:v>-1.11E-8</c:v>
                </c:pt>
                <c:pt idx="2232">
                  <c:v>-1.11E-8</c:v>
                </c:pt>
                <c:pt idx="2233">
                  <c:v>-1.11E-8</c:v>
                </c:pt>
                <c:pt idx="2234">
                  <c:v>-1.11E-8</c:v>
                </c:pt>
                <c:pt idx="2235">
                  <c:v>-1.11E-8</c:v>
                </c:pt>
                <c:pt idx="2236">
                  <c:v>-1.11E-8</c:v>
                </c:pt>
                <c:pt idx="2237">
                  <c:v>-1.0999999999999999E-8</c:v>
                </c:pt>
                <c:pt idx="2238">
                  <c:v>-1.0999999999999999E-8</c:v>
                </c:pt>
                <c:pt idx="2239">
                  <c:v>-1.0999999999999999E-8</c:v>
                </c:pt>
                <c:pt idx="2240">
                  <c:v>-1.0999999999999999E-8</c:v>
                </c:pt>
                <c:pt idx="2241">
                  <c:v>-1.0999999999999999E-8</c:v>
                </c:pt>
                <c:pt idx="2242">
                  <c:v>-1.0999999999999999E-8</c:v>
                </c:pt>
                <c:pt idx="2243">
                  <c:v>-1.0999999999999999E-8</c:v>
                </c:pt>
                <c:pt idx="2244">
                  <c:v>-1.0999999999999999E-8</c:v>
                </c:pt>
                <c:pt idx="2245">
                  <c:v>-1.0999999999999999E-8</c:v>
                </c:pt>
                <c:pt idx="2246">
                  <c:v>-1.0999999999999999E-8</c:v>
                </c:pt>
                <c:pt idx="2247">
                  <c:v>-1.0999999999999999E-8</c:v>
                </c:pt>
                <c:pt idx="2248">
                  <c:v>-1.0999999999999999E-8</c:v>
                </c:pt>
                <c:pt idx="2249">
                  <c:v>-1.0999999999999999E-8</c:v>
                </c:pt>
                <c:pt idx="2250">
                  <c:v>-1.0999999999999999E-8</c:v>
                </c:pt>
                <c:pt idx="2251">
                  <c:v>-1.0999999999999999E-8</c:v>
                </c:pt>
                <c:pt idx="2252">
                  <c:v>-1.0999999999999999E-8</c:v>
                </c:pt>
                <c:pt idx="2253">
                  <c:v>-1.09E-8</c:v>
                </c:pt>
                <c:pt idx="2254">
                  <c:v>-1.09E-8</c:v>
                </c:pt>
                <c:pt idx="2255">
                  <c:v>-1.09E-8</c:v>
                </c:pt>
                <c:pt idx="2256">
                  <c:v>-1.09E-8</c:v>
                </c:pt>
                <c:pt idx="2257">
                  <c:v>-1.09E-8</c:v>
                </c:pt>
                <c:pt idx="2258">
                  <c:v>-1.09E-8</c:v>
                </c:pt>
                <c:pt idx="2259">
                  <c:v>-1.09E-8</c:v>
                </c:pt>
                <c:pt idx="2260">
                  <c:v>-1.09E-8</c:v>
                </c:pt>
                <c:pt idx="2261">
                  <c:v>-1.09E-8</c:v>
                </c:pt>
                <c:pt idx="2262">
                  <c:v>-1.09E-8</c:v>
                </c:pt>
                <c:pt idx="2263">
                  <c:v>-1.09E-8</c:v>
                </c:pt>
                <c:pt idx="2264">
                  <c:v>-1.09E-8</c:v>
                </c:pt>
                <c:pt idx="2265">
                  <c:v>-1.09E-8</c:v>
                </c:pt>
                <c:pt idx="2266">
                  <c:v>-1.09E-8</c:v>
                </c:pt>
                <c:pt idx="2267">
                  <c:v>-1.09E-8</c:v>
                </c:pt>
                <c:pt idx="2268">
                  <c:v>-1.09E-8</c:v>
                </c:pt>
                <c:pt idx="2269">
                  <c:v>-1.0800000000000001E-8</c:v>
                </c:pt>
                <c:pt idx="2270">
                  <c:v>-1.0800000000000001E-8</c:v>
                </c:pt>
                <c:pt idx="2271">
                  <c:v>-1.0800000000000001E-8</c:v>
                </c:pt>
                <c:pt idx="2272">
                  <c:v>-1.0800000000000001E-8</c:v>
                </c:pt>
                <c:pt idx="2273">
                  <c:v>-1.0800000000000001E-8</c:v>
                </c:pt>
                <c:pt idx="2274">
                  <c:v>-1.0800000000000001E-8</c:v>
                </c:pt>
                <c:pt idx="2275">
                  <c:v>-1.0800000000000001E-8</c:v>
                </c:pt>
                <c:pt idx="2276">
                  <c:v>-1.0800000000000001E-8</c:v>
                </c:pt>
                <c:pt idx="2277">
                  <c:v>-1.0800000000000001E-8</c:v>
                </c:pt>
                <c:pt idx="2278">
                  <c:v>-1.0800000000000001E-8</c:v>
                </c:pt>
                <c:pt idx="2279">
                  <c:v>-1.0800000000000001E-8</c:v>
                </c:pt>
                <c:pt idx="2280">
                  <c:v>-1.0800000000000001E-8</c:v>
                </c:pt>
                <c:pt idx="2281">
                  <c:v>-1.0800000000000001E-8</c:v>
                </c:pt>
                <c:pt idx="2282">
                  <c:v>-1.0800000000000001E-8</c:v>
                </c:pt>
                <c:pt idx="2283">
                  <c:v>-1.0800000000000001E-8</c:v>
                </c:pt>
                <c:pt idx="2284">
                  <c:v>-1.0800000000000001E-8</c:v>
                </c:pt>
                <c:pt idx="2285">
                  <c:v>-1.07E-8</c:v>
                </c:pt>
                <c:pt idx="2286">
                  <c:v>-1.07E-8</c:v>
                </c:pt>
                <c:pt idx="2287">
                  <c:v>-1.07E-8</c:v>
                </c:pt>
                <c:pt idx="2288">
                  <c:v>-1.07E-8</c:v>
                </c:pt>
                <c:pt idx="2289">
                  <c:v>-1.07E-8</c:v>
                </c:pt>
                <c:pt idx="2290">
                  <c:v>-1.07E-8</c:v>
                </c:pt>
                <c:pt idx="2291">
                  <c:v>-1.07E-8</c:v>
                </c:pt>
                <c:pt idx="2292">
                  <c:v>-1.07E-8</c:v>
                </c:pt>
                <c:pt idx="2293">
                  <c:v>-1.07E-8</c:v>
                </c:pt>
                <c:pt idx="2294">
                  <c:v>-1.07E-8</c:v>
                </c:pt>
                <c:pt idx="2295">
                  <c:v>-1.07E-8</c:v>
                </c:pt>
                <c:pt idx="2296">
                  <c:v>-1.07E-8</c:v>
                </c:pt>
                <c:pt idx="2297">
                  <c:v>-1.07E-8</c:v>
                </c:pt>
                <c:pt idx="2298">
                  <c:v>-1.07E-8</c:v>
                </c:pt>
                <c:pt idx="2299">
                  <c:v>-1.07E-8</c:v>
                </c:pt>
                <c:pt idx="2300">
                  <c:v>-1.07E-8</c:v>
                </c:pt>
                <c:pt idx="2301">
                  <c:v>-1.0600000000000001E-8</c:v>
                </c:pt>
                <c:pt idx="2302">
                  <c:v>-1.0600000000000001E-8</c:v>
                </c:pt>
                <c:pt idx="2303">
                  <c:v>-1.0600000000000001E-8</c:v>
                </c:pt>
                <c:pt idx="2304">
                  <c:v>-1.0600000000000001E-8</c:v>
                </c:pt>
                <c:pt idx="2305">
                  <c:v>-1.0600000000000001E-8</c:v>
                </c:pt>
                <c:pt idx="2306">
                  <c:v>-1.0600000000000001E-8</c:v>
                </c:pt>
                <c:pt idx="2307">
                  <c:v>-1.0600000000000001E-8</c:v>
                </c:pt>
                <c:pt idx="2308">
                  <c:v>-1.0600000000000001E-8</c:v>
                </c:pt>
                <c:pt idx="2309">
                  <c:v>-1.0600000000000001E-8</c:v>
                </c:pt>
                <c:pt idx="2310">
                  <c:v>-1.0600000000000001E-8</c:v>
                </c:pt>
                <c:pt idx="2311">
                  <c:v>-1.0600000000000001E-8</c:v>
                </c:pt>
                <c:pt idx="2312">
                  <c:v>-1.0600000000000001E-8</c:v>
                </c:pt>
                <c:pt idx="2313">
                  <c:v>-1.0600000000000001E-8</c:v>
                </c:pt>
                <c:pt idx="2314">
                  <c:v>-1.0600000000000001E-8</c:v>
                </c:pt>
                <c:pt idx="2315">
                  <c:v>-1.0600000000000001E-8</c:v>
                </c:pt>
                <c:pt idx="2316">
                  <c:v>-1.0600000000000001E-8</c:v>
                </c:pt>
                <c:pt idx="2317">
                  <c:v>-1.05E-8</c:v>
                </c:pt>
                <c:pt idx="2318">
                  <c:v>-1.05E-8</c:v>
                </c:pt>
                <c:pt idx="2319">
                  <c:v>-1.05E-8</c:v>
                </c:pt>
                <c:pt idx="2320">
                  <c:v>-1.05E-8</c:v>
                </c:pt>
                <c:pt idx="2321">
                  <c:v>-1.05E-8</c:v>
                </c:pt>
                <c:pt idx="2322">
                  <c:v>-1.05E-8</c:v>
                </c:pt>
                <c:pt idx="2323">
                  <c:v>-1.05E-8</c:v>
                </c:pt>
                <c:pt idx="2324">
                  <c:v>-1.05E-8</c:v>
                </c:pt>
                <c:pt idx="2325">
                  <c:v>-1.05E-8</c:v>
                </c:pt>
                <c:pt idx="2326">
                  <c:v>-1.05E-8</c:v>
                </c:pt>
                <c:pt idx="2327">
                  <c:v>-1.05E-8</c:v>
                </c:pt>
                <c:pt idx="2328">
                  <c:v>-1.05E-8</c:v>
                </c:pt>
                <c:pt idx="2329">
                  <c:v>-1.05E-8</c:v>
                </c:pt>
                <c:pt idx="2330">
                  <c:v>-1.05E-8</c:v>
                </c:pt>
                <c:pt idx="2331">
                  <c:v>-1.05E-8</c:v>
                </c:pt>
                <c:pt idx="2332">
                  <c:v>-1.05E-8</c:v>
                </c:pt>
                <c:pt idx="2333">
                  <c:v>-1.04E-8</c:v>
                </c:pt>
                <c:pt idx="2334">
                  <c:v>-1.04E-8</c:v>
                </c:pt>
                <c:pt idx="2335">
                  <c:v>-1.04E-8</c:v>
                </c:pt>
                <c:pt idx="2336">
                  <c:v>-1.04E-8</c:v>
                </c:pt>
                <c:pt idx="2337">
                  <c:v>-1.04E-8</c:v>
                </c:pt>
                <c:pt idx="2338">
                  <c:v>-1.04E-8</c:v>
                </c:pt>
                <c:pt idx="2339">
                  <c:v>-1.04E-8</c:v>
                </c:pt>
                <c:pt idx="2340">
                  <c:v>-1.04E-8</c:v>
                </c:pt>
                <c:pt idx="2341">
                  <c:v>-1.04E-8</c:v>
                </c:pt>
                <c:pt idx="2342">
                  <c:v>-1.04E-8</c:v>
                </c:pt>
                <c:pt idx="2343">
                  <c:v>-1.04E-8</c:v>
                </c:pt>
                <c:pt idx="2344">
                  <c:v>-1.04E-8</c:v>
                </c:pt>
                <c:pt idx="2345">
                  <c:v>-1.04E-8</c:v>
                </c:pt>
                <c:pt idx="2346">
                  <c:v>-1.04E-8</c:v>
                </c:pt>
                <c:pt idx="2347">
                  <c:v>-1.04E-8</c:v>
                </c:pt>
                <c:pt idx="2348">
                  <c:v>-1.04E-8</c:v>
                </c:pt>
                <c:pt idx="2349">
                  <c:v>-1.03E-8</c:v>
                </c:pt>
                <c:pt idx="2350">
                  <c:v>-1.03E-8</c:v>
                </c:pt>
                <c:pt idx="2351">
                  <c:v>-1.03E-8</c:v>
                </c:pt>
                <c:pt idx="2352">
                  <c:v>-1.03E-8</c:v>
                </c:pt>
                <c:pt idx="2353">
                  <c:v>-1.03E-8</c:v>
                </c:pt>
                <c:pt idx="2354">
                  <c:v>-1.03E-8</c:v>
                </c:pt>
                <c:pt idx="2355">
                  <c:v>-1.03E-8</c:v>
                </c:pt>
                <c:pt idx="2356">
                  <c:v>-1.03E-8</c:v>
                </c:pt>
                <c:pt idx="2357">
                  <c:v>-1.03E-8</c:v>
                </c:pt>
                <c:pt idx="2358">
                  <c:v>-1.03E-8</c:v>
                </c:pt>
                <c:pt idx="2359">
                  <c:v>-1.03E-8</c:v>
                </c:pt>
                <c:pt idx="2360">
                  <c:v>-1.03E-8</c:v>
                </c:pt>
                <c:pt idx="2361">
                  <c:v>-1.03E-8</c:v>
                </c:pt>
                <c:pt idx="2362">
                  <c:v>-1.03E-8</c:v>
                </c:pt>
                <c:pt idx="2363">
                  <c:v>-1.03E-8</c:v>
                </c:pt>
                <c:pt idx="2364">
                  <c:v>-1.03E-8</c:v>
                </c:pt>
                <c:pt idx="2365">
                  <c:v>-1.02E-8</c:v>
                </c:pt>
                <c:pt idx="2366">
                  <c:v>-1.02E-8</c:v>
                </c:pt>
                <c:pt idx="2367">
                  <c:v>-1.02E-8</c:v>
                </c:pt>
                <c:pt idx="2368">
                  <c:v>-1.02E-8</c:v>
                </c:pt>
                <c:pt idx="2369">
                  <c:v>-1.02E-8</c:v>
                </c:pt>
                <c:pt idx="2370">
                  <c:v>-1.02E-8</c:v>
                </c:pt>
                <c:pt idx="2371">
                  <c:v>-1.02E-8</c:v>
                </c:pt>
                <c:pt idx="2372">
                  <c:v>-1.02E-8</c:v>
                </c:pt>
                <c:pt idx="2373">
                  <c:v>-1.02E-8</c:v>
                </c:pt>
                <c:pt idx="2374">
                  <c:v>-1.02E-8</c:v>
                </c:pt>
                <c:pt idx="2375">
                  <c:v>-1.02E-8</c:v>
                </c:pt>
                <c:pt idx="2376">
                  <c:v>-1.02E-8</c:v>
                </c:pt>
                <c:pt idx="2377">
                  <c:v>-1.02E-8</c:v>
                </c:pt>
                <c:pt idx="2378">
                  <c:v>-1.02E-8</c:v>
                </c:pt>
                <c:pt idx="2379">
                  <c:v>-1.02E-8</c:v>
                </c:pt>
                <c:pt idx="2380">
                  <c:v>-1.02E-8</c:v>
                </c:pt>
                <c:pt idx="2381">
                  <c:v>-1.0099999999999999E-8</c:v>
                </c:pt>
                <c:pt idx="2382">
                  <c:v>-1.0099999999999999E-8</c:v>
                </c:pt>
                <c:pt idx="2383">
                  <c:v>-1.0099999999999999E-8</c:v>
                </c:pt>
                <c:pt idx="2384">
                  <c:v>-1.0099999999999999E-8</c:v>
                </c:pt>
                <c:pt idx="2385">
                  <c:v>-1.0099999999999999E-8</c:v>
                </c:pt>
                <c:pt idx="2386">
                  <c:v>-1.0099999999999999E-8</c:v>
                </c:pt>
                <c:pt idx="2387">
                  <c:v>-1.0099999999999999E-8</c:v>
                </c:pt>
                <c:pt idx="2388">
                  <c:v>-1.0099999999999999E-8</c:v>
                </c:pt>
                <c:pt idx="2389">
                  <c:v>-1.0099999999999999E-8</c:v>
                </c:pt>
                <c:pt idx="2390">
                  <c:v>-1.0099999999999999E-8</c:v>
                </c:pt>
                <c:pt idx="2391">
                  <c:v>-1.0099999999999999E-8</c:v>
                </c:pt>
                <c:pt idx="2392">
                  <c:v>-1.0099999999999999E-8</c:v>
                </c:pt>
                <c:pt idx="2393">
                  <c:v>-1.0099999999999999E-8</c:v>
                </c:pt>
                <c:pt idx="2394">
                  <c:v>-1.0099999999999999E-8</c:v>
                </c:pt>
                <c:pt idx="2395">
                  <c:v>-1.0099999999999999E-8</c:v>
                </c:pt>
                <c:pt idx="2396">
                  <c:v>-1.0099999999999999E-8</c:v>
                </c:pt>
                <c:pt idx="2397">
                  <c:v>-1E-8</c:v>
                </c:pt>
                <c:pt idx="2398">
                  <c:v>-1E-8</c:v>
                </c:pt>
                <c:pt idx="2399">
                  <c:v>-1E-8</c:v>
                </c:pt>
                <c:pt idx="2400">
                  <c:v>-1E-8</c:v>
                </c:pt>
                <c:pt idx="2401">
                  <c:v>-1E-8</c:v>
                </c:pt>
                <c:pt idx="2402">
                  <c:v>-1E-8</c:v>
                </c:pt>
                <c:pt idx="2403">
                  <c:v>-1E-8</c:v>
                </c:pt>
                <c:pt idx="2404">
                  <c:v>-1E-8</c:v>
                </c:pt>
                <c:pt idx="2405">
                  <c:v>-1E-8</c:v>
                </c:pt>
                <c:pt idx="2406">
                  <c:v>-9.9900000000000005E-9</c:v>
                </c:pt>
                <c:pt idx="2407">
                  <c:v>-9.9900000000000005E-9</c:v>
                </c:pt>
                <c:pt idx="2408">
                  <c:v>-9.9800000000000007E-9</c:v>
                </c:pt>
                <c:pt idx="2409">
                  <c:v>-9.9699999999999993E-9</c:v>
                </c:pt>
                <c:pt idx="2410">
                  <c:v>-9.9699999999999993E-9</c:v>
                </c:pt>
                <c:pt idx="2411">
                  <c:v>-9.9599999999999995E-9</c:v>
                </c:pt>
                <c:pt idx="2412">
                  <c:v>-9.9499999999999998E-9</c:v>
                </c:pt>
                <c:pt idx="2413">
                  <c:v>-9.9499999999999998E-9</c:v>
                </c:pt>
                <c:pt idx="2414">
                  <c:v>-9.94E-9</c:v>
                </c:pt>
                <c:pt idx="2415">
                  <c:v>-9.94E-9</c:v>
                </c:pt>
                <c:pt idx="2416">
                  <c:v>-9.9300000000000002E-9</c:v>
                </c:pt>
                <c:pt idx="2417">
                  <c:v>-9.9200000000000005E-9</c:v>
                </c:pt>
                <c:pt idx="2418">
                  <c:v>-9.9200000000000005E-9</c:v>
                </c:pt>
                <c:pt idx="2419">
                  <c:v>-9.9100000000000007E-9</c:v>
                </c:pt>
                <c:pt idx="2420">
                  <c:v>-9.8999999999999993E-9</c:v>
                </c:pt>
                <c:pt idx="2421">
                  <c:v>-9.8999999999999993E-9</c:v>
                </c:pt>
                <c:pt idx="2422">
                  <c:v>-9.8899999999999996E-9</c:v>
                </c:pt>
                <c:pt idx="2423">
                  <c:v>-9.8899999999999996E-9</c:v>
                </c:pt>
                <c:pt idx="2424">
                  <c:v>-9.8799999999999998E-9</c:v>
                </c:pt>
                <c:pt idx="2425">
                  <c:v>-9.87E-9</c:v>
                </c:pt>
                <c:pt idx="2426">
                  <c:v>-9.87E-9</c:v>
                </c:pt>
                <c:pt idx="2427">
                  <c:v>-9.8600000000000003E-9</c:v>
                </c:pt>
                <c:pt idx="2428">
                  <c:v>-9.8500000000000005E-9</c:v>
                </c:pt>
                <c:pt idx="2429">
                  <c:v>-9.8500000000000005E-9</c:v>
                </c:pt>
                <c:pt idx="2430">
                  <c:v>-9.8400000000000008E-9</c:v>
                </c:pt>
                <c:pt idx="2431">
                  <c:v>-9.8400000000000008E-9</c:v>
                </c:pt>
                <c:pt idx="2432">
                  <c:v>-9.8299999999999993E-9</c:v>
                </c:pt>
                <c:pt idx="2433">
                  <c:v>-9.8199999999999996E-9</c:v>
                </c:pt>
                <c:pt idx="2434">
                  <c:v>-9.8199999999999996E-9</c:v>
                </c:pt>
                <c:pt idx="2435">
                  <c:v>-9.8099999999999998E-9</c:v>
                </c:pt>
                <c:pt idx="2436">
                  <c:v>-9.8000000000000001E-9</c:v>
                </c:pt>
                <c:pt idx="2437">
                  <c:v>-9.8000000000000001E-9</c:v>
                </c:pt>
                <c:pt idx="2438">
                  <c:v>-9.7900000000000003E-9</c:v>
                </c:pt>
                <c:pt idx="2439">
                  <c:v>-9.7900000000000003E-9</c:v>
                </c:pt>
                <c:pt idx="2440">
                  <c:v>-9.7800000000000006E-9</c:v>
                </c:pt>
                <c:pt idx="2441">
                  <c:v>-9.7700000000000008E-9</c:v>
                </c:pt>
                <c:pt idx="2442">
                  <c:v>-9.7700000000000008E-9</c:v>
                </c:pt>
                <c:pt idx="2443">
                  <c:v>-9.7599999999999994E-9</c:v>
                </c:pt>
                <c:pt idx="2444">
                  <c:v>-9.7499999999999996E-9</c:v>
                </c:pt>
                <c:pt idx="2445">
                  <c:v>-9.7499999999999996E-9</c:v>
                </c:pt>
                <c:pt idx="2446">
                  <c:v>-9.7399999999999999E-9</c:v>
                </c:pt>
                <c:pt idx="2447">
                  <c:v>-9.7399999999999999E-9</c:v>
                </c:pt>
                <c:pt idx="2448">
                  <c:v>-9.7300000000000001E-9</c:v>
                </c:pt>
                <c:pt idx="2449">
                  <c:v>-9.7200000000000003E-9</c:v>
                </c:pt>
                <c:pt idx="2450">
                  <c:v>-9.7200000000000003E-9</c:v>
                </c:pt>
                <c:pt idx="2451">
                  <c:v>-9.7100000000000006E-9</c:v>
                </c:pt>
                <c:pt idx="2452">
                  <c:v>-9.6999999999999992E-9</c:v>
                </c:pt>
                <c:pt idx="2453">
                  <c:v>-9.6999999999999992E-9</c:v>
                </c:pt>
                <c:pt idx="2454">
                  <c:v>-9.6899999999999994E-9</c:v>
                </c:pt>
                <c:pt idx="2455">
                  <c:v>-9.6899999999999994E-9</c:v>
                </c:pt>
                <c:pt idx="2456">
                  <c:v>-9.6799999999999997E-9</c:v>
                </c:pt>
                <c:pt idx="2457">
                  <c:v>-9.6699999999999999E-9</c:v>
                </c:pt>
                <c:pt idx="2458">
                  <c:v>-9.6699999999999999E-9</c:v>
                </c:pt>
                <c:pt idx="2459">
                  <c:v>-9.6600000000000001E-9</c:v>
                </c:pt>
                <c:pt idx="2460">
                  <c:v>-9.6500000000000004E-9</c:v>
                </c:pt>
                <c:pt idx="2461">
                  <c:v>-9.6500000000000004E-9</c:v>
                </c:pt>
                <c:pt idx="2462">
                  <c:v>-9.6400000000000006E-9</c:v>
                </c:pt>
                <c:pt idx="2463">
                  <c:v>-9.6400000000000006E-9</c:v>
                </c:pt>
                <c:pt idx="2464">
                  <c:v>-9.6299999999999992E-9</c:v>
                </c:pt>
                <c:pt idx="2465">
                  <c:v>-9.6199999999999995E-9</c:v>
                </c:pt>
                <c:pt idx="2466">
                  <c:v>-9.6199999999999995E-9</c:v>
                </c:pt>
                <c:pt idx="2467">
                  <c:v>-9.6099999999999997E-9</c:v>
                </c:pt>
                <c:pt idx="2468">
                  <c:v>-9.5999999999999999E-9</c:v>
                </c:pt>
                <c:pt idx="2469">
                  <c:v>-9.5999999999999999E-9</c:v>
                </c:pt>
                <c:pt idx="2470">
                  <c:v>-9.5900000000000002E-9</c:v>
                </c:pt>
                <c:pt idx="2471">
                  <c:v>-9.5900000000000002E-9</c:v>
                </c:pt>
                <c:pt idx="2472">
                  <c:v>-9.5800000000000004E-9</c:v>
                </c:pt>
                <c:pt idx="2473">
                  <c:v>-9.5700000000000007E-9</c:v>
                </c:pt>
                <c:pt idx="2474">
                  <c:v>-9.5700000000000007E-9</c:v>
                </c:pt>
                <c:pt idx="2475">
                  <c:v>-9.5599999999999992E-9</c:v>
                </c:pt>
                <c:pt idx="2476">
                  <c:v>-9.5499999999999995E-9</c:v>
                </c:pt>
                <c:pt idx="2477">
                  <c:v>-9.5499999999999995E-9</c:v>
                </c:pt>
                <c:pt idx="2478">
                  <c:v>-9.5399999999999997E-9</c:v>
                </c:pt>
                <c:pt idx="2479">
                  <c:v>-9.5399999999999997E-9</c:v>
                </c:pt>
                <c:pt idx="2480">
                  <c:v>-9.53E-9</c:v>
                </c:pt>
                <c:pt idx="2481">
                  <c:v>-9.5200000000000002E-9</c:v>
                </c:pt>
                <c:pt idx="2482">
                  <c:v>-9.5200000000000002E-9</c:v>
                </c:pt>
                <c:pt idx="2483">
                  <c:v>-9.5100000000000005E-9</c:v>
                </c:pt>
                <c:pt idx="2484">
                  <c:v>-9.5000000000000007E-9</c:v>
                </c:pt>
                <c:pt idx="2485">
                  <c:v>-9.5000000000000007E-9</c:v>
                </c:pt>
                <c:pt idx="2486">
                  <c:v>-9.4899999999999993E-9</c:v>
                </c:pt>
                <c:pt idx="2487">
                  <c:v>-9.4899999999999993E-9</c:v>
                </c:pt>
                <c:pt idx="2488">
                  <c:v>-9.4799999999999995E-9</c:v>
                </c:pt>
                <c:pt idx="2489">
                  <c:v>-9.4699999999999998E-9</c:v>
                </c:pt>
                <c:pt idx="2490">
                  <c:v>-9.4699999999999998E-9</c:v>
                </c:pt>
                <c:pt idx="2491">
                  <c:v>-9.46E-9</c:v>
                </c:pt>
                <c:pt idx="2492">
                  <c:v>-9.4500000000000002E-9</c:v>
                </c:pt>
                <c:pt idx="2493">
                  <c:v>-9.4500000000000002E-9</c:v>
                </c:pt>
                <c:pt idx="2494">
                  <c:v>-9.4400000000000005E-9</c:v>
                </c:pt>
                <c:pt idx="2495">
                  <c:v>-9.4400000000000005E-9</c:v>
                </c:pt>
                <c:pt idx="2496">
                  <c:v>-9.4300000000000007E-9</c:v>
                </c:pt>
                <c:pt idx="2497">
                  <c:v>-9.4199999999999993E-9</c:v>
                </c:pt>
                <c:pt idx="2498">
                  <c:v>-9.4199999999999993E-9</c:v>
                </c:pt>
                <c:pt idx="2499">
                  <c:v>-9.4099999999999996E-9</c:v>
                </c:pt>
                <c:pt idx="2500">
                  <c:v>-9.3999999999999998E-9</c:v>
                </c:pt>
                <c:pt idx="2501">
                  <c:v>-9.3999999999999998E-9</c:v>
                </c:pt>
                <c:pt idx="2502">
                  <c:v>-9.39E-9</c:v>
                </c:pt>
                <c:pt idx="2503">
                  <c:v>-9.39E-9</c:v>
                </c:pt>
                <c:pt idx="2504">
                  <c:v>-9.3800000000000003E-9</c:v>
                </c:pt>
                <c:pt idx="2505">
                  <c:v>-9.3700000000000005E-9</c:v>
                </c:pt>
                <c:pt idx="2506">
                  <c:v>-9.3700000000000005E-9</c:v>
                </c:pt>
                <c:pt idx="2507">
                  <c:v>-9.3600000000000008E-9</c:v>
                </c:pt>
                <c:pt idx="2508">
                  <c:v>-9.3499999999999994E-9</c:v>
                </c:pt>
                <c:pt idx="2509">
                  <c:v>-9.3499999999999994E-9</c:v>
                </c:pt>
                <c:pt idx="2510">
                  <c:v>-9.3399999999999996E-9</c:v>
                </c:pt>
                <c:pt idx="2511">
                  <c:v>-9.3399999999999996E-9</c:v>
                </c:pt>
                <c:pt idx="2512">
                  <c:v>-9.3299999999999998E-9</c:v>
                </c:pt>
                <c:pt idx="2513">
                  <c:v>-9.3200000000000001E-9</c:v>
                </c:pt>
                <c:pt idx="2514">
                  <c:v>-9.3200000000000001E-9</c:v>
                </c:pt>
                <c:pt idx="2515">
                  <c:v>-9.3100000000000003E-9</c:v>
                </c:pt>
                <c:pt idx="2516">
                  <c:v>-9.3000000000000006E-9</c:v>
                </c:pt>
                <c:pt idx="2517">
                  <c:v>-9.3000000000000006E-9</c:v>
                </c:pt>
                <c:pt idx="2518">
                  <c:v>-9.2900000000000008E-9</c:v>
                </c:pt>
                <c:pt idx="2519">
                  <c:v>-9.2900000000000008E-9</c:v>
                </c:pt>
                <c:pt idx="2520">
                  <c:v>-9.2799999999999994E-9</c:v>
                </c:pt>
                <c:pt idx="2521">
                  <c:v>-9.2699999999999996E-9</c:v>
                </c:pt>
                <c:pt idx="2522">
                  <c:v>-9.2699999999999996E-9</c:v>
                </c:pt>
                <c:pt idx="2523">
                  <c:v>-9.2599999999999999E-9</c:v>
                </c:pt>
                <c:pt idx="2524">
                  <c:v>-9.2500000000000001E-9</c:v>
                </c:pt>
                <c:pt idx="2525">
                  <c:v>-9.2500000000000001E-9</c:v>
                </c:pt>
                <c:pt idx="2526">
                  <c:v>-9.2400000000000004E-9</c:v>
                </c:pt>
                <c:pt idx="2527">
                  <c:v>-9.2400000000000004E-9</c:v>
                </c:pt>
                <c:pt idx="2528">
                  <c:v>-9.2300000000000006E-9</c:v>
                </c:pt>
                <c:pt idx="2529">
                  <c:v>-9.2199999999999992E-9</c:v>
                </c:pt>
                <c:pt idx="2530">
                  <c:v>-9.2199999999999992E-9</c:v>
                </c:pt>
                <c:pt idx="2531">
                  <c:v>-9.2099999999999994E-9</c:v>
                </c:pt>
                <c:pt idx="2532">
                  <c:v>-9.1999999999999997E-9</c:v>
                </c:pt>
                <c:pt idx="2533">
                  <c:v>-9.1999999999999997E-9</c:v>
                </c:pt>
                <c:pt idx="2534">
                  <c:v>-9.1899999999999999E-9</c:v>
                </c:pt>
                <c:pt idx="2535">
                  <c:v>-9.1899999999999999E-9</c:v>
                </c:pt>
                <c:pt idx="2536">
                  <c:v>-9.1800000000000001E-9</c:v>
                </c:pt>
                <c:pt idx="2537">
                  <c:v>-9.1700000000000004E-9</c:v>
                </c:pt>
                <c:pt idx="2538">
                  <c:v>-9.1700000000000004E-9</c:v>
                </c:pt>
                <c:pt idx="2539">
                  <c:v>-9.1600000000000006E-9</c:v>
                </c:pt>
                <c:pt idx="2540">
                  <c:v>-9.1499999999999992E-9</c:v>
                </c:pt>
                <c:pt idx="2541">
                  <c:v>-9.1499999999999992E-9</c:v>
                </c:pt>
                <c:pt idx="2542">
                  <c:v>-9.1399999999999995E-9</c:v>
                </c:pt>
                <c:pt idx="2543">
                  <c:v>-9.1399999999999995E-9</c:v>
                </c:pt>
                <c:pt idx="2544">
                  <c:v>-9.1299999999999997E-9</c:v>
                </c:pt>
                <c:pt idx="2545">
                  <c:v>-9.1199999999999999E-9</c:v>
                </c:pt>
                <c:pt idx="2546">
                  <c:v>-9.1199999999999999E-9</c:v>
                </c:pt>
                <c:pt idx="2547">
                  <c:v>-9.1100000000000002E-9</c:v>
                </c:pt>
                <c:pt idx="2548">
                  <c:v>-9.1000000000000004E-9</c:v>
                </c:pt>
                <c:pt idx="2549">
                  <c:v>-9.1000000000000004E-9</c:v>
                </c:pt>
                <c:pt idx="2550">
                  <c:v>-9.0900000000000007E-9</c:v>
                </c:pt>
                <c:pt idx="2551">
                  <c:v>-9.0900000000000007E-9</c:v>
                </c:pt>
                <c:pt idx="2552">
                  <c:v>-9.0799999999999993E-9</c:v>
                </c:pt>
                <c:pt idx="2553">
                  <c:v>-9.0699999999999995E-9</c:v>
                </c:pt>
                <c:pt idx="2554">
                  <c:v>-9.0699999999999995E-9</c:v>
                </c:pt>
                <c:pt idx="2555">
                  <c:v>-9.0599999999999997E-9</c:v>
                </c:pt>
                <c:pt idx="2556">
                  <c:v>-9.05E-9</c:v>
                </c:pt>
                <c:pt idx="2557">
                  <c:v>-9.05E-9</c:v>
                </c:pt>
                <c:pt idx="2558">
                  <c:v>-9.0400000000000002E-9</c:v>
                </c:pt>
                <c:pt idx="2559">
                  <c:v>-9.0400000000000002E-9</c:v>
                </c:pt>
                <c:pt idx="2560">
                  <c:v>-9.0300000000000005E-9</c:v>
                </c:pt>
                <c:pt idx="2561">
                  <c:v>-9.0200000000000007E-9</c:v>
                </c:pt>
                <c:pt idx="2562">
                  <c:v>-9.0200000000000007E-9</c:v>
                </c:pt>
                <c:pt idx="2563">
                  <c:v>-9.0099999999999993E-9</c:v>
                </c:pt>
                <c:pt idx="2564">
                  <c:v>-8.9999999999999995E-9</c:v>
                </c:pt>
                <c:pt idx="2565">
                  <c:v>-8.9999999999999995E-9</c:v>
                </c:pt>
                <c:pt idx="2566">
                  <c:v>-8.9899999999999998E-9</c:v>
                </c:pt>
                <c:pt idx="2567">
                  <c:v>-8.9899999999999998E-9</c:v>
                </c:pt>
                <c:pt idx="2568">
                  <c:v>-8.98E-9</c:v>
                </c:pt>
                <c:pt idx="2569">
                  <c:v>-8.9700000000000003E-9</c:v>
                </c:pt>
                <c:pt idx="2570">
                  <c:v>-8.9700000000000003E-9</c:v>
                </c:pt>
                <c:pt idx="2571">
                  <c:v>-8.9600000000000005E-9</c:v>
                </c:pt>
                <c:pt idx="2572">
                  <c:v>-8.9500000000000007E-9</c:v>
                </c:pt>
                <c:pt idx="2573">
                  <c:v>-8.9500000000000007E-9</c:v>
                </c:pt>
                <c:pt idx="2574">
                  <c:v>-8.9399999999999993E-9</c:v>
                </c:pt>
                <c:pt idx="2575">
                  <c:v>-8.9399999999999993E-9</c:v>
                </c:pt>
                <c:pt idx="2576">
                  <c:v>-8.9299999999999996E-9</c:v>
                </c:pt>
                <c:pt idx="2577">
                  <c:v>-8.9199999999999998E-9</c:v>
                </c:pt>
                <c:pt idx="2578">
                  <c:v>-8.9199999999999998E-9</c:v>
                </c:pt>
                <c:pt idx="2579">
                  <c:v>-8.91E-9</c:v>
                </c:pt>
                <c:pt idx="2580">
                  <c:v>-8.9000000000000003E-9</c:v>
                </c:pt>
                <c:pt idx="2581">
                  <c:v>-8.9000000000000003E-9</c:v>
                </c:pt>
                <c:pt idx="2582">
                  <c:v>-8.8900000000000005E-9</c:v>
                </c:pt>
                <c:pt idx="2583">
                  <c:v>-8.8900000000000005E-9</c:v>
                </c:pt>
                <c:pt idx="2584">
                  <c:v>-8.8800000000000008E-9</c:v>
                </c:pt>
                <c:pt idx="2585">
                  <c:v>-8.8699999999999994E-9</c:v>
                </c:pt>
                <c:pt idx="2586">
                  <c:v>-8.8699999999999994E-9</c:v>
                </c:pt>
                <c:pt idx="2587">
                  <c:v>-8.8599999999999996E-9</c:v>
                </c:pt>
                <c:pt idx="2588">
                  <c:v>-8.8499999999999998E-9</c:v>
                </c:pt>
                <c:pt idx="2589">
                  <c:v>-8.8499999999999998E-9</c:v>
                </c:pt>
                <c:pt idx="2590">
                  <c:v>-8.8400000000000001E-9</c:v>
                </c:pt>
                <c:pt idx="2591">
                  <c:v>-8.8400000000000001E-9</c:v>
                </c:pt>
                <c:pt idx="2592">
                  <c:v>-8.8300000000000003E-9</c:v>
                </c:pt>
                <c:pt idx="2593">
                  <c:v>-8.8200000000000006E-9</c:v>
                </c:pt>
                <c:pt idx="2594">
                  <c:v>-8.8200000000000006E-9</c:v>
                </c:pt>
                <c:pt idx="2595">
                  <c:v>-8.8100000000000008E-9</c:v>
                </c:pt>
                <c:pt idx="2596">
                  <c:v>-8.7999999999999994E-9</c:v>
                </c:pt>
                <c:pt idx="2597">
                  <c:v>-8.7999999999999994E-9</c:v>
                </c:pt>
                <c:pt idx="2598">
                  <c:v>-8.7899999999999996E-9</c:v>
                </c:pt>
                <c:pt idx="2599">
                  <c:v>-8.7899999999999996E-9</c:v>
                </c:pt>
                <c:pt idx="2600">
                  <c:v>-8.7799999999999999E-9</c:v>
                </c:pt>
                <c:pt idx="2601">
                  <c:v>-8.7700000000000001E-9</c:v>
                </c:pt>
                <c:pt idx="2602">
                  <c:v>-8.7700000000000001E-9</c:v>
                </c:pt>
                <c:pt idx="2603">
                  <c:v>-8.7600000000000004E-9</c:v>
                </c:pt>
                <c:pt idx="2604">
                  <c:v>-8.7500000000000006E-9</c:v>
                </c:pt>
                <c:pt idx="2605">
                  <c:v>-8.7500000000000006E-9</c:v>
                </c:pt>
                <c:pt idx="2606">
                  <c:v>-8.7399999999999992E-9</c:v>
                </c:pt>
                <c:pt idx="2607">
                  <c:v>-8.7399999999999992E-9</c:v>
                </c:pt>
                <c:pt idx="2608">
                  <c:v>-8.7299999999999994E-9</c:v>
                </c:pt>
                <c:pt idx="2609">
                  <c:v>-8.7199999999999997E-9</c:v>
                </c:pt>
                <c:pt idx="2610">
                  <c:v>-8.7199999999999997E-9</c:v>
                </c:pt>
                <c:pt idx="2611">
                  <c:v>-8.7099999999999999E-9</c:v>
                </c:pt>
                <c:pt idx="2612">
                  <c:v>-8.7000000000000001E-9</c:v>
                </c:pt>
                <c:pt idx="2613">
                  <c:v>-8.7000000000000001E-9</c:v>
                </c:pt>
                <c:pt idx="2614">
                  <c:v>-8.6900000000000004E-9</c:v>
                </c:pt>
                <c:pt idx="2615">
                  <c:v>-8.6900000000000004E-9</c:v>
                </c:pt>
                <c:pt idx="2616">
                  <c:v>-8.6800000000000006E-9</c:v>
                </c:pt>
                <c:pt idx="2617">
                  <c:v>-8.6699999999999992E-9</c:v>
                </c:pt>
                <c:pt idx="2618">
                  <c:v>-8.6699999999999992E-9</c:v>
                </c:pt>
                <c:pt idx="2619">
                  <c:v>-8.6599999999999995E-9</c:v>
                </c:pt>
                <c:pt idx="2620">
                  <c:v>-8.6499999999999997E-9</c:v>
                </c:pt>
                <c:pt idx="2621">
                  <c:v>-8.6499999999999997E-9</c:v>
                </c:pt>
                <c:pt idx="2622">
                  <c:v>-8.6399999999999999E-9</c:v>
                </c:pt>
                <c:pt idx="2623">
                  <c:v>-8.6399999999999999E-9</c:v>
                </c:pt>
                <c:pt idx="2624">
                  <c:v>-8.6300000000000002E-9</c:v>
                </c:pt>
                <c:pt idx="2625">
                  <c:v>-8.6200000000000004E-9</c:v>
                </c:pt>
                <c:pt idx="2626">
                  <c:v>-8.6200000000000004E-9</c:v>
                </c:pt>
                <c:pt idx="2627">
                  <c:v>-8.6100000000000007E-9</c:v>
                </c:pt>
                <c:pt idx="2628">
                  <c:v>-8.5999999999999993E-9</c:v>
                </c:pt>
                <c:pt idx="2629">
                  <c:v>-8.5999999999999993E-9</c:v>
                </c:pt>
                <c:pt idx="2630">
                  <c:v>-8.5899999999999995E-9</c:v>
                </c:pt>
                <c:pt idx="2631">
                  <c:v>-8.5899999999999995E-9</c:v>
                </c:pt>
                <c:pt idx="2632">
                  <c:v>-8.5799999999999997E-9</c:v>
                </c:pt>
                <c:pt idx="2633">
                  <c:v>-8.57E-9</c:v>
                </c:pt>
                <c:pt idx="2634">
                  <c:v>-8.57E-9</c:v>
                </c:pt>
                <c:pt idx="2635">
                  <c:v>-8.5600000000000002E-9</c:v>
                </c:pt>
                <c:pt idx="2636">
                  <c:v>-8.5500000000000005E-9</c:v>
                </c:pt>
                <c:pt idx="2637">
                  <c:v>-8.5500000000000005E-9</c:v>
                </c:pt>
                <c:pt idx="2638">
                  <c:v>-8.5400000000000007E-9</c:v>
                </c:pt>
                <c:pt idx="2639">
                  <c:v>-8.5400000000000007E-9</c:v>
                </c:pt>
                <c:pt idx="2640">
                  <c:v>-8.5299999999999993E-9</c:v>
                </c:pt>
                <c:pt idx="2641">
                  <c:v>-8.5199999999999995E-9</c:v>
                </c:pt>
                <c:pt idx="2642">
                  <c:v>-8.5199999999999995E-9</c:v>
                </c:pt>
                <c:pt idx="2643">
                  <c:v>-8.5099999999999998E-9</c:v>
                </c:pt>
                <c:pt idx="2644">
                  <c:v>-8.5E-9</c:v>
                </c:pt>
                <c:pt idx="2645">
                  <c:v>-8.5E-9</c:v>
                </c:pt>
                <c:pt idx="2646">
                  <c:v>-8.4900000000000003E-9</c:v>
                </c:pt>
                <c:pt idx="2647">
                  <c:v>-8.4900000000000003E-9</c:v>
                </c:pt>
                <c:pt idx="2648">
                  <c:v>-8.4800000000000005E-9</c:v>
                </c:pt>
                <c:pt idx="2649">
                  <c:v>-8.4700000000000007E-9</c:v>
                </c:pt>
                <c:pt idx="2650">
                  <c:v>-8.4700000000000007E-9</c:v>
                </c:pt>
                <c:pt idx="2651">
                  <c:v>-8.4599999999999993E-9</c:v>
                </c:pt>
                <c:pt idx="2652">
                  <c:v>-8.4499999999999996E-9</c:v>
                </c:pt>
                <c:pt idx="2653">
                  <c:v>-8.4499999999999996E-9</c:v>
                </c:pt>
                <c:pt idx="2654">
                  <c:v>-8.4399999999999998E-9</c:v>
                </c:pt>
                <c:pt idx="2655">
                  <c:v>-8.4399999999999998E-9</c:v>
                </c:pt>
                <c:pt idx="2656">
                  <c:v>-8.43E-9</c:v>
                </c:pt>
                <c:pt idx="2657">
                  <c:v>-8.4200000000000003E-9</c:v>
                </c:pt>
                <c:pt idx="2658">
                  <c:v>-8.4200000000000003E-9</c:v>
                </c:pt>
                <c:pt idx="2659">
                  <c:v>-8.4100000000000005E-9</c:v>
                </c:pt>
                <c:pt idx="2660">
                  <c:v>-8.4000000000000008E-9</c:v>
                </c:pt>
                <c:pt idx="2661">
                  <c:v>-8.4000000000000008E-9</c:v>
                </c:pt>
                <c:pt idx="2662">
                  <c:v>-8.3899999999999994E-9</c:v>
                </c:pt>
                <c:pt idx="2663">
                  <c:v>-8.3899999999999994E-9</c:v>
                </c:pt>
                <c:pt idx="2664">
                  <c:v>-8.3799999999999996E-9</c:v>
                </c:pt>
                <c:pt idx="2665">
                  <c:v>-8.3699999999999998E-9</c:v>
                </c:pt>
                <c:pt idx="2666">
                  <c:v>-8.3699999999999998E-9</c:v>
                </c:pt>
                <c:pt idx="2667">
                  <c:v>-8.3600000000000001E-9</c:v>
                </c:pt>
                <c:pt idx="2668">
                  <c:v>-8.3500000000000003E-9</c:v>
                </c:pt>
                <c:pt idx="2669">
                  <c:v>-8.3500000000000003E-9</c:v>
                </c:pt>
                <c:pt idx="2670">
                  <c:v>-8.3400000000000006E-9</c:v>
                </c:pt>
                <c:pt idx="2671">
                  <c:v>-8.3400000000000006E-9</c:v>
                </c:pt>
                <c:pt idx="2672">
                  <c:v>-8.3300000000000008E-9</c:v>
                </c:pt>
                <c:pt idx="2673">
                  <c:v>-8.3199999999999994E-9</c:v>
                </c:pt>
                <c:pt idx="2674">
                  <c:v>-8.3199999999999994E-9</c:v>
                </c:pt>
                <c:pt idx="2675">
                  <c:v>-8.3099999999999996E-9</c:v>
                </c:pt>
                <c:pt idx="2676">
                  <c:v>-8.2999999999999999E-9</c:v>
                </c:pt>
                <c:pt idx="2677">
                  <c:v>-8.2999999999999999E-9</c:v>
                </c:pt>
                <c:pt idx="2678">
                  <c:v>-8.2900000000000001E-9</c:v>
                </c:pt>
                <c:pt idx="2679">
                  <c:v>-8.2900000000000001E-9</c:v>
                </c:pt>
                <c:pt idx="2680">
                  <c:v>-8.2800000000000004E-9</c:v>
                </c:pt>
                <c:pt idx="2681">
                  <c:v>-8.2700000000000006E-9</c:v>
                </c:pt>
                <c:pt idx="2682">
                  <c:v>-8.2700000000000006E-9</c:v>
                </c:pt>
                <c:pt idx="2683">
                  <c:v>-8.2599999999999992E-9</c:v>
                </c:pt>
                <c:pt idx="2684">
                  <c:v>-8.2499999999999994E-9</c:v>
                </c:pt>
                <c:pt idx="2685">
                  <c:v>-8.2499999999999994E-9</c:v>
                </c:pt>
                <c:pt idx="2686">
                  <c:v>-8.2399999999999997E-9</c:v>
                </c:pt>
                <c:pt idx="2687">
                  <c:v>-8.2399999999999997E-9</c:v>
                </c:pt>
                <c:pt idx="2688">
                  <c:v>-8.2299999999999999E-9</c:v>
                </c:pt>
                <c:pt idx="2689">
                  <c:v>-8.2200000000000002E-9</c:v>
                </c:pt>
                <c:pt idx="2690">
                  <c:v>-8.2200000000000002E-9</c:v>
                </c:pt>
                <c:pt idx="2691">
                  <c:v>-8.2100000000000004E-9</c:v>
                </c:pt>
                <c:pt idx="2692">
                  <c:v>-8.2000000000000006E-9</c:v>
                </c:pt>
                <c:pt idx="2693">
                  <c:v>-8.2000000000000006E-9</c:v>
                </c:pt>
                <c:pt idx="2694">
                  <c:v>-8.1899999999999992E-9</c:v>
                </c:pt>
                <c:pt idx="2695">
                  <c:v>-8.1899999999999992E-9</c:v>
                </c:pt>
                <c:pt idx="2696">
                  <c:v>-8.1799999999999995E-9</c:v>
                </c:pt>
                <c:pt idx="2697">
                  <c:v>-8.1699999999999997E-9</c:v>
                </c:pt>
                <c:pt idx="2698">
                  <c:v>-8.1699999999999997E-9</c:v>
                </c:pt>
                <c:pt idx="2699">
                  <c:v>-8.1599999999999999E-9</c:v>
                </c:pt>
                <c:pt idx="2700">
                  <c:v>-8.1500000000000002E-9</c:v>
                </c:pt>
                <c:pt idx="2701">
                  <c:v>-8.1500000000000002E-9</c:v>
                </c:pt>
                <c:pt idx="2702">
                  <c:v>-8.1400000000000004E-9</c:v>
                </c:pt>
                <c:pt idx="2703">
                  <c:v>-8.1400000000000004E-9</c:v>
                </c:pt>
                <c:pt idx="2704">
                  <c:v>-8.1300000000000007E-9</c:v>
                </c:pt>
                <c:pt idx="2705">
                  <c:v>-8.1199999999999993E-9</c:v>
                </c:pt>
                <c:pt idx="2706">
                  <c:v>-8.1199999999999993E-9</c:v>
                </c:pt>
                <c:pt idx="2707">
                  <c:v>-8.1099999999999995E-9</c:v>
                </c:pt>
                <c:pt idx="2708">
                  <c:v>-8.0999999999999997E-9</c:v>
                </c:pt>
                <c:pt idx="2709">
                  <c:v>-8.0999999999999997E-9</c:v>
                </c:pt>
                <c:pt idx="2710">
                  <c:v>-8.09E-9</c:v>
                </c:pt>
                <c:pt idx="2711">
                  <c:v>-8.09E-9</c:v>
                </c:pt>
                <c:pt idx="2712">
                  <c:v>-8.0800000000000002E-9</c:v>
                </c:pt>
                <c:pt idx="2713">
                  <c:v>-8.0700000000000005E-9</c:v>
                </c:pt>
                <c:pt idx="2714">
                  <c:v>-8.0700000000000005E-9</c:v>
                </c:pt>
                <c:pt idx="2715">
                  <c:v>-8.0600000000000007E-9</c:v>
                </c:pt>
                <c:pt idx="2716">
                  <c:v>-8.0499999999999993E-9</c:v>
                </c:pt>
                <c:pt idx="2717">
                  <c:v>-8.0499999999999993E-9</c:v>
                </c:pt>
                <c:pt idx="2718">
                  <c:v>-8.0399999999999995E-9</c:v>
                </c:pt>
                <c:pt idx="2719">
                  <c:v>-8.0399999999999995E-9</c:v>
                </c:pt>
                <c:pt idx="2720">
                  <c:v>-8.0299999999999998E-9</c:v>
                </c:pt>
                <c:pt idx="2721">
                  <c:v>-8.02E-9</c:v>
                </c:pt>
                <c:pt idx="2722">
                  <c:v>-8.02E-9</c:v>
                </c:pt>
                <c:pt idx="2723">
                  <c:v>-8.0100000000000003E-9</c:v>
                </c:pt>
                <c:pt idx="2724">
                  <c:v>-8.0000000000000005E-9</c:v>
                </c:pt>
                <c:pt idx="2725">
                  <c:v>-8.0000000000000005E-9</c:v>
                </c:pt>
                <c:pt idx="2726">
                  <c:v>-7.9900000000000007E-9</c:v>
                </c:pt>
                <c:pt idx="2727">
                  <c:v>-7.9900000000000007E-9</c:v>
                </c:pt>
                <c:pt idx="2728">
                  <c:v>-7.9799999999999993E-9</c:v>
                </c:pt>
                <c:pt idx="2729">
                  <c:v>-7.9699999999999996E-9</c:v>
                </c:pt>
                <c:pt idx="2730">
                  <c:v>-7.9699999999999996E-9</c:v>
                </c:pt>
                <c:pt idx="2731">
                  <c:v>-7.9599999999999998E-9</c:v>
                </c:pt>
                <c:pt idx="2732">
                  <c:v>-7.9500000000000001E-9</c:v>
                </c:pt>
                <c:pt idx="2733">
                  <c:v>-7.9500000000000001E-9</c:v>
                </c:pt>
                <c:pt idx="2734">
                  <c:v>-7.9400000000000003E-9</c:v>
                </c:pt>
                <c:pt idx="2735">
                  <c:v>-7.9400000000000003E-9</c:v>
                </c:pt>
                <c:pt idx="2736">
                  <c:v>-7.9300000000000005E-9</c:v>
                </c:pt>
                <c:pt idx="2737">
                  <c:v>-7.9200000000000008E-9</c:v>
                </c:pt>
                <c:pt idx="2738">
                  <c:v>-7.9200000000000008E-9</c:v>
                </c:pt>
                <c:pt idx="2739">
                  <c:v>-7.9099999999999994E-9</c:v>
                </c:pt>
                <c:pt idx="2740">
                  <c:v>-7.8999999999999996E-9</c:v>
                </c:pt>
                <c:pt idx="2741">
                  <c:v>-7.8999999999999996E-9</c:v>
                </c:pt>
                <c:pt idx="2742">
                  <c:v>-7.8899999999999998E-9</c:v>
                </c:pt>
                <c:pt idx="2743">
                  <c:v>-7.8899999999999998E-9</c:v>
                </c:pt>
                <c:pt idx="2744">
                  <c:v>-7.8800000000000001E-9</c:v>
                </c:pt>
                <c:pt idx="2745">
                  <c:v>-7.8700000000000003E-9</c:v>
                </c:pt>
                <c:pt idx="2746">
                  <c:v>-7.8700000000000003E-9</c:v>
                </c:pt>
                <c:pt idx="2747">
                  <c:v>-7.8600000000000006E-9</c:v>
                </c:pt>
                <c:pt idx="2748">
                  <c:v>-7.8500000000000008E-9</c:v>
                </c:pt>
                <c:pt idx="2749">
                  <c:v>-7.8500000000000008E-9</c:v>
                </c:pt>
                <c:pt idx="2750">
                  <c:v>-7.8399999999999994E-9</c:v>
                </c:pt>
                <c:pt idx="2751">
                  <c:v>-7.8399999999999994E-9</c:v>
                </c:pt>
                <c:pt idx="2752">
                  <c:v>-7.8299999999999996E-9</c:v>
                </c:pt>
                <c:pt idx="2753">
                  <c:v>-7.8199999999999999E-9</c:v>
                </c:pt>
                <c:pt idx="2754">
                  <c:v>-7.8199999999999999E-9</c:v>
                </c:pt>
                <c:pt idx="2755">
                  <c:v>-7.8100000000000001E-9</c:v>
                </c:pt>
                <c:pt idx="2756">
                  <c:v>-7.8000000000000004E-9</c:v>
                </c:pt>
                <c:pt idx="2757">
                  <c:v>-7.8000000000000004E-9</c:v>
                </c:pt>
                <c:pt idx="2758">
                  <c:v>-7.7900000000000006E-9</c:v>
                </c:pt>
                <c:pt idx="2759">
                  <c:v>-7.7900000000000006E-9</c:v>
                </c:pt>
                <c:pt idx="2760">
                  <c:v>-7.7799999999999992E-9</c:v>
                </c:pt>
                <c:pt idx="2761">
                  <c:v>-7.7699999999999994E-9</c:v>
                </c:pt>
                <c:pt idx="2762">
                  <c:v>-7.7699999999999994E-9</c:v>
                </c:pt>
                <c:pt idx="2763">
                  <c:v>-7.7599999999999997E-9</c:v>
                </c:pt>
                <c:pt idx="2764">
                  <c:v>-7.7499999999999999E-9</c:v>
                </c:pt>
                <c:pt idx="2765">
                  <c:v>-7.7499999999999999E-9</c:v>
                </c:pt>
                <c:pt idx="2766">
                  <c:v>-7.7400000000000002E-9</c:v>
                </c:pt>
                <c:pt idx="2767">
                  <c:v>-7.7400000000000002E-9</c:v>
                </c:pt>
                <c:pt idx="2768">
                  <c:v>-7.7300000000000004E-9</c:v>
                </c:pt>
                <c:pt idx="2769">
                  <c:v>-7.7200000000000006E-9</c:v>
                </c:pt>
                <c:pt idx="2770">
                  <c:v>-7.7200000000000006E-9</c:v>
                </c:pt>
                <c:pt idx="2771">
                  <c:v>-7.7099999999999992E-9</c:v>
                </c:pt>
                <c:pt idx="2772">
                  <c:v>-7.6999999999999995E-9</c:v>
                </c:pt>
                <c:pt idx="2773">
                  <c:v>-7.6999999999999995E-9</c:v>
                </c:pt>
                <c:pt idx="2774">
                  <c:v>-7.6899999999999997E-9</c:v>
                </c:pt>
                <c:pt idx="2775">
                  <c:v>-7.6899999999999997E-9</c:v>
                </c:pt>
                <c:pt idx="2776">
                  <c:v>-7.6799999999999999E-9</c:v>
                </c:pt>
                <c:pt idx="2777">
                  <c:v>-7.6700000000000002E-9</c:v>
                </c:pt>
                <c:pt idx="2778">
                  <c:v>-7.6700000000000002E-9</c:v>
                </c:pt>
                <c:pt idx="2779">
                  <c:v>-7.6600000000000004E-9</c:v>
                </c:pt>
                <c:pt idx="2780">
                  <c:v>-7.6500000000000007E-9</c:v>
                </c:pt>
                <c:pt idx="2781">
                  <c:v>-7.6500000000000007E-9</c:v>
                </c:pt>
                <c:pt idx="2782">
                  <c:v>-7.6399999999999993E-9</c:v>
                </c:pt>
                <c:pt idx="2783">
                  <c:v>-7.6399999999999993E-9</c:v>
                </c:pt>
                <c:pt idx="2784">
                  <c:v>-7.6299999999999995E-9</c:v>
                </c:pt>
                <c:pt idx="2785">
                  <c:v>-7.6199999999999997E-9</c:v>
                </c:pt>
                <c:pt idx="2786">
                  <c:v>-7.6199999999999997E-9</c:v>
                </c:pt>
                <c:pt idx="2787">
                  <c:v>-7.61E-9</c:v>
                </c:pt>
                <c:pt idx="2788">
                  <c:v>-7.6000000000000002E-9</c:v>
                </c:pt>
                <c:pt idx="2789">
                  <c:v>-7.6000000000000002E-9</c:v>
                </c:pt>
                <c:pt idx="2790">
                  <c:v>-7.5900000000000005E-9</c:v>
                </c:pt>
                <c:pt idx="2791">
                  <c:v>-7.5900000000000005E-9</c:v>
                </c:pt>
                <c:pt idx="2792">
                  <c:v>-7.5800000000000007E-9</c:v>
                </c:pt>
                <c:pt idx="2793">
                  <c:v>-7.5699999999999993E-9</c:v>
                </c:pt>
                <c:pt idx="2794">
                  <c:v>-7.5699999999999993E-9</c:v>
                </c:pt>
                <c:pt idx="2795">
                  <c:v>-7.5599999999999995E-9</c:v>
                </c:pt>
                <c:pt idx="2796">
                  <c:v>-7.5499999999999998E-9</c:v>
                </c:pt>
                <c:pt idx="2797">
                  <c:v>-7.5499999999999998E-9</c:v>
                </c:pt>
                <c:pt idx="2798">
                  <c:v>-7.54E-9</c:v>
                </c:pt>
                <c:pt idx="2799">
                  <c:v>-7.54E-9</c:v>
                </c:pt>
                <c:pt idx="2800">
                  <c:v>-7.5300000000000003E-9</c:v>
                </c:pt>
                <c:pt idx="2801">
                  <c:v>-7.5200000000000005E-9</c:v>
                </c:pt>
                <c:pt idx="2802">
                  <c:v>-7.5200000000000005E-9</c:v>
                </c:pt>
                <c:pt idx="2803">
                  <c:v>-7.5100000000000007E-9</c:v>
                </c:pt>
                <c:pt idx="2804">
                  <c:v>-7.4999999999999993E-9</c:v>
                </c:pt>
                <c:pt idx="2805">
                  <c:v>-7.4999999999999993E-9</c:v>
                </c:pt>
                <c:pt idx="2806">
                  <c:v>-7.4899999999999996E-9</c:v>
                </c:pt>
                <c:pt idx="2807">
                  <c:v>-7.4899999999999996E-9</c:v>
                </c:pt>
                <c:pt idx="2808">
                  <c:v>-7.4799999999999998E-9</c:v>
                </c:pt>
                <c:pt idx="2809">
                  <c:v>-7.4700000000000001E-9</c:v>
                </c:pt>
                <c:pt idx="2810">
                  <c:v>-7.4700000000000001E-9</c:v>
                </c:pt>
                <c:pt idx="2811">
                  <c:v>-7.4600000000000003E-9</c:v>
                </c:pt>
                <c:pt idx="2812">
                  <c:v>-7.4499999999999997E-9</c:v>
                </c:pt>
                <c:pt idx="2813">
                  <c:v>-7.4499999999999997E-9</c:v>
                </c:pt>
                <c:pt idx="2814">
                  <c:v>-7.44E-9</c:v>
                </c:pt>
                <c:pt idx="2815">
                  <c:v>-7.44E-9</c:v>
                </c:pt>
                <c:pt idx="2816">
                  <c:v>-7.4300000000000002E-9</c:v>
                </c:pt>
                <c:pt idx="2817">
                  <c:v>-7.4199999999999996E-9</c:v>
                </c:pt>
                <c:pt idx="2818">
                  <c:v>-7.4199999999999996E-9</c:v>
                </c:pt>
                <c:pt idx="2819">
                  <c:v>-7.4099999999999998E-9</c:v>
                </c:pt>
                <c:pt idx="2820">
                  <c:v>-7.4000000000000001E-9</c:v>
                </c:pt>
                <c:pt idx="2821">
                  <c:v>-7.4000000000000001E-9</c:v>
                </c:pt>
                <c:pt idx="2822">
                  <c:v>-7.3900000000000003E-9</c:v>
                </c:pt>
                <c:pt idx="2823">
                  <c:v>-7.3900000000000003E-9</c:v>
                </c:pt>
                <c:pt idx="2824">
                  <c:v>-7.3799999999999997E-9</c:v>
                </c:pt>
                <c:pt idx="2825">
                  <c:v>-7.37E-9</c:v>
                </c:pt>
                <c:pt idx="2826">
                  <c:v>-7.37E-9</c:v>
                </c:pt>
                <c:pt idx="2827">
                  <c:v>-7.3600000000000002E-9</c:v>
                </c:pt>
                <c:pt idx="2828">
                  <c:v>-7.3499999999999996E-9</c:v>
                </c:pt>
                <c:pt idx="2829">
                  <c:v>-7.3499999999999996E-9</c:v>
                </c:pt>
                <c:pt idx="2830">
                  <c:v>-7.3399999999999999E-9</c:v>
                </c:pt>
                <c:pt idx="2831">
                  <c:v>-7.3399999999999999E-9</c:v>
                </c:pt>
                <c:pt idx="2832">
                  <c:v>-7.3300000000000001E-9</c:v>
                </c:pt>
                <c:pt idx="2833">
                  <c:v>-7.3200000000000004E-9</c:v>
                </c:pt>
                <c:pt idx="2834">
                  <c:v>-7.3200000000000004E-9</c:v>
                </c:pt>
                <c:pt idx="2835">
                  <c:v>-7.3099999999999998E-9</c:v>
                </c:pt>
                <c:pt idx="2836">
                  <c:v>-7.3E-9</c:v>
                </c:pt>
                <c:pt idx="2837">
                  <c:v>-7.3E-9</c:v>
                </c:pt>
                <c:pt idx="2838">
                  <c:v>-7.2900000000000003E-9</c:v>
                </c:pt>
                <c:pt idx="2839">
                  <c:v>-7.2900000000000003E-9</c:v>
                </c:pt>
                <c:pt idx="2840">
                  <c:v>-7.2799999999999997E-9</c:v>
                </c:pt>
                <c:pt idx="2841">
                  <c:v>-7.2699999999999999E-9</c:v>
                </c:pt>
                <c:pt idx="2842">
                  <c:v>-7.2699999999999999E-9</c:v>
                </c:pt>
                <c:pt idx="2843">
                  <c:v>-7.2600000000000002E-9</c:v>
                </c:pt>
                <c:pt idx="2844">
                  <c:v>-7.2500000000000004E-9</c:v>
                </c:pt>
                <c:pt idx="2845">
                  <c:v>-7.2500000000000004E-9</c:v>
                </c:pt>
                <c:pt idx="2846">
                  <c:v>-7.2399999999999998E-9</c:v>
                </c:pt>
                <c:pt idx="2847">
                  <c:v>-7.2399999999999998E-9</c:v>
                </c:pt>
                <c:pt idx="2848">
                  <c:v>-7.2300000000000001E-9</c:v>
                </c:pt>
                <c:pt idx="2849">
                  <c:v>-7.2200000000000003E-9</c:v>
                </c:pt>
                <c:pt idx="2850">
                  <c:v>-7.2200000000000003E-9</c:v>
                </c:pt>
                <c:pt idx="2851">
                  <c:v>-7.2099999999999997E-9</c:v>
                </c:pt>
                <c:pt idx="2852">
                  <c:v>-7.2E-9</c:v>
                </c:pt>
                <c:pt idx="2853">
                  <c:v>-7.2E-9</c:v>
                </c:pt>
                <c:pt idx="2854">
                  <c:v>-7.1900000000000002E-9</c:v>
                </c:pt>
                <c:pt idx="2855">
                  <c:v>-7.1900000000000002E-9</c:v>
                </c:pt>
                <c:pt idx="2856">
                  <c:v>-7.1799999999999996E-9</c:v>
                </c:pt>
                <c:pt idx="2857">
                  <c:v>-7.1699999999999998E-9</c:v>
                </c:pt>
                <c:pt idx="2858">
                  <c:v>-7.1699999999999998E-9</c:v>
                </c:pt>
                <c:pt idx="2859">
                  <c:v>-7.1600000000000001E-9</c:v>
                </c:pt>
                <c:pt idx="2860">
                  <c:v>-7.1500000000000003E-9</c:v>
                </c:pt>
                <c:pt idx="2861">
                  <c:v>-7.1500000000000003E-9</c:v>
                </c:pt>
                <c:pt idx="2862">
                  <c:v>-7.1399999999999997E-9</c:v>
                </c:pt>
                <c:pt idx="2863">
                  <c:v>-7.1399999999999997E-9</c:v>
                </c:pt>
                <c:pt idx="2864">
                  <c:v>-7.13E-9</c:v>
                </c:pt>
                <c:pt idx="2865">
                  <c:v>-7.1200000000000002E-9</c:v>
                </c:pt>
                <c:pt idx="2866">
                  <c:v>-7.1200000000000002E-9</c:v>
                </c:pt>
                <c:pt idx="2867">
                  <c:v>-7.1099999999999996E-9</c:v>
                </c:pt>
                <c:pt idx="2868">
                  <c:v>-7.0999999999999999E-9</c:v>
                </c:pt>
                <c:pt idx="2869">
                  <c:v>-7.0999999999999999E-9</c:v>
                </c:pt>
                <c:pt idx="2870">
                  <c:v>-7.0900000000000001E-9</c:v>
                </c:pt>
                <c:pt idx="2871">
                  <c:v>-7.0900000000000001E-9</c:v>
                </c:pt>
                <c:pt idx="2872">
                  <c:v>-7.0800000000000004E-9</c:v>
                </c:pt>
                <c:pt idx="2873">
                  <c:v>-7.0699999999999998E-9</c:v>
                </c:pt>
                <c:pt idx="2874">
                  <c:v>-7.0699999999999998E-9</c:v>
                </c:pt>
                <c:pt idx="2875">
                  <c:v>-7.06E-9</c:v>
                </c:pt>
                <c:pt idx="2876">
                  <c:v>-7.0500000000000003E-9</c:v>
                </c:pt>
                <c:pt idx="2877">
                  <c:v>-7.0500000000000003E-9</c:v>
                </c:pt>
                <c:pt idx="2878">
                  <c:v>-7.0399999999999997E-9</c:v>
                </c:pt>
                <c:pt idx="2879">
                  <c:v>-7.0399999999999997E-9</c:v>
                </c:pt>
                <c:pt idx="2880">
                  <c:v>-7.0299999999999999E-9</c:v>
                </c:pt>
                <c:pt idx="2881">
                  <c:v>-7.0200000000000002E-9</c:v>
                </c:pt>
                <c:pt idx="2882">
                  <c:v>-7.0200000000000002E-9</c:v>
                </c:pt>
                <c:pt idx="2883">
                  <c:v>-7.0100000000000004E-9</c:v>
                </c:pt>
                <c:pt idx="2884">
                  <c:v>-6.9999999999999998E-9</c:v>
                </c:pt>
                <c:pt idx="2885">
                  <c:v>-6.9999999999999998E-9</c:v>
                </c:pt>
                <c:pt idx="2886">
                  <c:v>-6.9900000000000001E-9</c:v>
                </c:pt>
                <c:pt idx="2887">
                  <c:v>-6.9900000000000001E-9</c:v>
                </c:pt>
                <c:pt idx="2888">
                  <c:v>-6.9800000000000003E-9</c:v>
                </c:pt>
                <c:pt idx="2889">
                  <c:v>-6.9699999999999997E-9</c:v>
                </c:pt>
                <c:pt idx="2890">
                  <c:v>-6.9699999999999997E-9</c:v>
                </c:pt>
                <c:pt idx="2891">
                  <c:v>-6.96E-9</c:v>
                </c:pt>
                <c:pt idx="2892">
                  <c:v>-6.9500000000000002E-9</c:v>
                </c:pt>
                <c:pt idx="2893">
                  <c:v>-6.9500000000000002E-9</c:v>
                </c:pt>
                <c:pt idx="2894">
                  <c:v>-6.9399999999999996E-9</c:v>
                </c:pt>
                <c:pt idx="2895">
                  <c:v>-6.9399999999999996E-9</c:v>
                </c:pt>
                <c:pt idx="2896">
                  <c:v>-6.9299999999999999E-9</c:v>
                </c:pt>
                <c:pt idx="2897">
                  <c:v>-6.9200000000000001E-9</c:v>
                </c:pt>
                <c:pt idx="2898">
                  <c:v>-6.9200000000000001E-9</c:v>
                </c:pt>
                <c:pt idx="2899">
                  <c:v>-6.9100000000000003E-9</c:v>
                </c:pt>
                <c:pt idx="2900">
                  <c:v>-6.8999999999999997E-9</c:v>
                </c:pt>
                <c:pt idx="2901">
                  <c:v>-6.8999999999999997E-9</c:v>
                </c:pt>
                <c:pt idx="2902">
                  <c:v>-6.89E-9</c:v>
                </c:pt>
                <c:pt idx="2903">
                  <c:v>-6.89E-9</c:v>
                </c:pt>
                <c:pt idx="2904">
                  <c:v>-6.8800000000000002E-9</c:v>
                </c:pt>
                <c:pt idx="2905">
                  <c:v>-6.8699999999999996E-9</c:v>
                </c:pt>
                <c:pt idx="2906">
                  <c:v>-6.8699999999999996E-9</c:v>
                </c:pt>
                <c:pt idx="2907">
                  <c:v>-6.8599999999999999E-9</c:v>
                </c:pt>
                <c:pt idx="2908">
                  <c:v>-6.8500000000000001E-9</c:v>
                </c:pt>
                <c:pt idx="2909">
                  <c:v>-6.8500000000000001E-9</c:v>
                </c:pt>
                <c:pt idx="2910">
                  <c:v>-6.8400000000000004E-9</c:v>
                </c:pt>
                <c:pt idx="2911">
                  <c:v>-6.8400000000000004E-9</c:v>
                </c:pt>
                <c:pt idx="2912">
                  <c:v>-6.8299999999999998E-9</c:v>
                </c:pt>
                <c:pt idx="2913">
                  <c:v>-6.82E-9</c:v>
                </c:pt>
                <c:pt idx="2914">
                  <c:v>-6.82E-9</c:v>
                </c:pt>
                <c:pt idx="2915">
                  <c:v>-6.8100000000000003E-9</c:v>
                </c:pt>
                <c:pt idx="2916">
                  <c:v>-6.7999999999999997E-9</c:v>
                </c:pt>
                <c:pt idx="2917">
                  <c:v>-6.7999999999999997E-9</c:v>
                </c:pt>
                <c:pt idx="2918">
                  <c:v>-6.7899999999999999E-9</c:v>
                </c:pt>
                <c:pt idx="2919">
                  <c:v>-6.7899999999999999E-9</c:v>
                </c:pt>
                <c:pt idx="2920">
                  <c:v>-6.7800000000000002E-9</c:v>
                </c:pt>
                <c:pt idx="2921">
                  <c:v>-6.7700000000000004E-9</c:v>
                </c:pt>
                <c:pt idx="2922">
                  <c:v>-6.7700000000000004E-9</c:v>
                </c:pt>
                <c:pt idx="2923">
                  <c:v>-6.7599999999999998E-9</c:v>
                </c:pt>
                <c:pt idx="2924">
                  <c:v>-6.7500000000000001E-9</c:v>
                </c:pt>
                <c:pt idx="2925">
                  <c:v>-6.7500000000000001E-9</c:v>
                </c:pt>
                <c:pt idx="2926">
                  <c:v>-6.7400000000000003E-9</c:v>
                </c:pt>
                <c:pt idx="2927">
                  <c:v>-6.7400000000000003E-9</c:v>
                </c:pt>
                <c:pt idx="2928">
                  <c:v>-6.7299999999999997E-9</c:v>
                </c:pt>
                <c:pt idx="2929">
                  <c:v>-6.72E-9</c:v>
                </c:pt>
                <c:pt idx="2930">
                  <c:v>-6.72E-9</c:v>
                </c:pt>
                <c:pt idx="2931">
                  <c:v>-6.7100000000000002E-9</c:v>
                </c:pt>
                <c:pt idx="2932">
                  <c:v>-6.6999999999999996E-9</c:v>
                </c:pt>
                <c:pt idx="2933">
                  <c:v>-6.6999999999999996E-9</c:v>
                </c:pt>
                <c:pt idx="2934">
                  <c:v>-6.6899999999999999E-9</c:v>
                </c:pt>
                <c:pt idx="2935">
                  <c:v>-6.6899999999999999E-9</c:v>
                </c:pt>
                <c:pt idx="2936">
                  <c:v>-6.6800000000000001E-9</c:v>
                </c:pt>
                <c:pt idx="2937">
                  <c:v>-6.6700000000000003E-9</c:v>
                </c:pt>
                <c:pt idx="2938">
                  <c:v>-6.6700000000000003E-9</c:v>
                </c:pt>
                <c:pt idx="2939">
                  <c:v>-6.6599999999999997E-9</c:v>
                </c:pt>
                <c:pt idx="2940">
                  <c:v>-6.65E-9</c:v>
                </c:pt>
                <c:pt idx="2941">
                  <c:v>-6.65E-9</c:v>
                </c:pt>
                <c:pt idx="2942">
                  <c:v>-6.6400000000000002E-9</c:v>
                </c:pt>
                <c:pt idx="2943">
                  <c:v>-6.6400000000000002E-9</c:v>
                </c:pt>
                <c:pt idx="2944">
                  <c:v>-6.6299999999999996E-9</c:v>
                </c:pt>
                <c:pt idx="2945">
                  <c:v>-6.6199999999999999E-9</c:v>
                </c:pt>
                <c:pt idx="2946">
                  <c:v>-6.6199999999999999E-9</c:v>
                </c:pt>
                <c:pt idx="2947">
                  <c:v>-6.6100000000000001E-9</c:v>
                </c:pt>
                <c:pt idx="2948">
                  <c:v>-6.6000000000000004E-9</c:v>
                </c:pt>
                <c:pt idx="2949">
                  <c:v>-6.6000000000000004E-9</c:v>
                </c:pt>
                <c:pt idx="2950">
                  <c:v>-6.5899999999999998E-9</c:v>
                </c:pt>
                <c:pt idx="2951">
                  <c:v>-6.5899999999999998E-9</c:v>
                </c:pt>
                <c:pt idx="2952">
                  <c:v>-6.58E-9</c:v>
                </c:pt>
                <c:pt idx="2953">
                  <c:v>-6.5700000000000003E-9</c:v>
                </c:pt>
                <c:pt idx="2954">
                  <c:v>-6.5700000000000003E-9</c:v>
                </c:pt>
                <c:pt idx="2955">
                  <c:v>-6.5599999999999997E-9</c:v>
                </c:pt>
                <c:pt idx="2956">
                  <c:v>-6.5499999999999999E-9</c:v>
                </c:pt>
                <c:pt idx="2957">
                  <c:v>-6.5499999999999999E-9</c:v>
                </c:pt>
                <c:pt idx="2958">
                  <c:v>-6.5400000000000002E-9</c:v>
                </c:pt>
                <c:pt idx="2959">
                  <c:v>-6.5400000000000002E-9</c:v>
                </c:pt>
                <c:pt idx="2960">
                  <c:v>-6.5300000000000004E-9</c:v>
                </c:pt>
                <c:pt idx="2961">
                  <c:v>-6.5199999999999998E-9</c:v>
                </c:pt>
                <c:pt idx="2962">
                  <c:v>-6.5199999999999998E-9</c:v>
                </c:pt>
                <c:pt idx="2963">
                  <c:v>-6.5100000000000001E-9</c:v>
                </c:pt>
                <c:pt idx="2964">
                  <c:v>-6.5000000000000003E-9</c:v>
                </c:pt>
                <c:pt idx="2965">
                  <c:v>-6.5000000000000003E-9</c:v>
                </c:pt>
                <c:pt idx="2966">
                  <c:v>-6.4899999999999997E-9</c:v>
                </c:pt>
                <c:pt idx="2967">
                  <c:v>-6.4899999999999997E-9</c:v>
                </c:pt>
                <c:pt idx="2968">
                  <c:v>-6.48E-9</c:v>
                </c:pt>
                <c:pt idx="2969">
                  <c:v>-6.4700000000000002E-9</c:v>
                </c:pt>
                <c:pt idx="2970">
                  <c:v>-6.4700000000000002E-9</c:v>
                </c:pt>
                <c:pt idx="2971">
                  <c:v>-6.4599999999999996E-9</c:v>
                </c:pt>
                <c:pt idx="2972">
                  <c:v>-6.4499999999999999E-9</c:v>
                </c:pt>
                <c:pt idx="2973">
                  <c:v>-6.4499999999999999E-9</c:v>
                </c:pt>
                <c:pt idx="2974">
                  <c:v>-6.4400000000000001E-9</c:v>
                </c:pt>
                <c:pt idx="2975">
                  <c:v>-6.4400000000000001E-9</c:v>
                </c:pt>
                <c:pt idx="2976">
                  <c:v>-6.4300000000000003E-9</c:v>
                </c:pt>
                <c:pt idx="2977">
                  <c:v>-6.4199999999999998E-9</c:v>
                </c:pt>
                <c:pt idx="2978">
                  <c:v>-6.4199999999999998E-9</c:v>
                </c:pt>
                <c:pt idx="2979">
                  <c:v>-6.41E-9</c:v>
                </c:pt>
                <c:pt idx="2980">
                  <c:v>-6.4000000000000002E-9</c:v>
                </c:pt>
                <c:pt idx="2981">
                  <c:v>-6.4000000000000002E-9</c:v>
                </c:pt>
                <c:pt idx="2982">
                  <c:v>-6.3899999999999996E-9</c:v>
                </c:pt>
                <c:pt idx="2983">
                  <c:v>-6.3899999999999996E-9</c:v>
                </c:pt>
                <c:pt idx="2984">
                  <c:v>-6.3799999999999999E-9</c:v>
                </c:pt>
                <c:pt idx="2985">
                  <c:v>-6.3700000000000001E-9</c:v>
                </c:pt>
                <c:pt idx="2986">
                  <c:v>-6.3700000000000001E-9</c:v>
                </c:pt>
                <c:pt idx="2987">
                  <c:v>-6.3600000000000004E-9</c:v>
                </c:pt>
                <c:pt idx="2988">
                  <c:v>-6.3499999999999998E-9</c:v>
                </c:pt>
                <c:pt idx="2989">
                  <c:v>-6.3499999999999998E-9</c:v>
                </c:pt>
                <c:pt idx="2990">
                  <c:v>-6.34E-9</c:v>
                </c:pt>
                <c:pt idx="2991">
                  <c:v>-6.34E-9</c:v>
                </c:pt>
                <c:pt idx="2992">
                  <c:v>-6.3300000000000003E-9</c:v>
                </c:pt>
                <c:pt idx="2993">
                  <c:v>-6.3199999999999997E-9</c:v>
                </c:pt>
                <c:pt idx="2994">
                  <c:v>-6.3199999999999997E-9</c:v>
                </c:pt>
                <c:pt idx="2995">
                  <c:v>-6.3099999999999999E-9</c:v>
                </c:pt>
                <c:pt idx="2996">
                  <c:v>-6.3000000000000002E-9</c:v>
                </c:pt>
                <c:pt idx="2997">
                  <c:v>-6.3000000000000002E-9</c:v>
                </c:pt>
                <c:pt idx="2998">
                  <c:v>-6.2900000000000004E-9</c:v>
                </c:pt>
                <c:pt idx="2999">
                  <c:v>-6.2900000000000004E-9</c:v>
                </c:pt>
                <c:pt idx="3000">
                  <c:v>-6.2799999999999998E-9</c:v>
                </c:pt>
                <c:pt idx="3001">
                  <c:v>-6.2700000000000001E-9</c:v>
                </c:pt>
                <c:pt idx="3002">
                  <c:v>-6.2700000000000001E-9</c:v>
                </c:pt>
                <c:pt idx="3003">
                  <c:v>-6.2600000000000003E-9</c:v>
                </c:pt>
                <c:pt idx="3004">
                  <c:v>-6.2499999999999997E-9</c:v>
                </c:pt>
                <c:pt idx="3005">
                  <c:v>-6.2499999999999997E-9</c:v>
                </c:pt>
                <c:pt idx="3006">
                  <c:v>-6.24E-9</c:v>
                </c:pt>
                <c:pt idx="3007">
                  <c:v>-6.24E-9</c:v>
                </c:pt>
                <c:pt idx="3008">
                  <c:v>-6.2300000000000002E-9</c:v>
                </c:pt>
                <c:pt idx="3009">
                  <c:v>-6.2199999999999996E-9</c:v>
                </c:pt>
                <c:pt idx="3010">
                  <c:v>-6.2199999999999996E-9</c:v>
                </c:pt>
                <c:pt idx="3011">
                  <c:v>-6.2099999999999999E-9</c:v>
                </c:pt>
                <c:pt idx="3012">
                  <c:v>-6.2000000000000001E-9</c:v>
                </c:pt>
                <c:pt idx="3013">
                  <c:v>-6.2000000000000001E-9</c:v>
                </c:pt>
                <c:pt idx="3014">
                  <c:v>-6.1900000000000003E-9</c:v>
                </c:pt>
                <c:pt idx="3015">
                  <c:v>-6.1900000000000003E-9</c:v>
                </c:pt>
                <c:pt idx="3016">
                  <c:v>-6.1799999999999998E-9</c:v>
                </c:pt>
                <c:pt idx="3017">
                  <c:v>-6.17E-9</c:v>
                </c:pt>
                <c:pt idx="3018">
                  <c:v>-6.17E-9</c:v>
                </c:pt>
                <c:pt idx="3019">
                  <c:v>-6.1600000000000002E-9</c:v>
                </c:pt>
                <c:pt idx="3020">
                  <c:v>-6.1499999999999996E-9</c:v>
                </c:pt>
                <c:pt idx="3021">
                  <c:v>-6.1499999999999996E-9</c:v>
                </c:pt>
                <c:pt idx="3022">
                  <c:v>-6.1399999999999999E-9</c:v>
                </c:pt>
                <c:pt idx="3023">
                  <c:v>-6.1399999999999999E-9</c:v>
                </c:pt>
                <c:pt idx="3024">
                  <c:v>-6.1300000000000001E-9</c:v>
                </c:pt>
                <c:pt idx="3025">
                  <c:v>-6.1200000000000004E-9</c:v>
                </c:pt>
                <c:pt idx="3026">
                  <c:v>-6.1200000000000004E-9</c:v>
                </c:pt>
                <c:pt idx="3027">
                  <c:v>-6.1099999999999998E-9</c:v>
                </c:pt>
                <c:pt idx="3028">
                  <c:v>-6.1E-9</c:v>
                </c:pt>
                <c:pt idx="3029">
                  <c:v>-6.1E-9</c:v>
                </c:pt>
                <c:pt idx="3030">
                  <c:v>-6.0900000000000003E-9</c:v>
                </c:pt>
                <c:pt idx="3031">
                  <c:v>-6.0900000000000003E-9</c:v>
                </c:pt>
                <c:pt idx="3032">
                  <c:v>-6.0799999999999997E-9</c:v>
                </c:pt>
                <c:pt idx="3033">
                  <c:v>-6.0699999999999999E-9</c:v>
                </c:pt>
                <c:pt idx="3034">
                  <c:v>-6.0699999999999999E-9</c:v>
                </c:pt>
                <c:pt idx="3035">
                  <c:v>-6.0600000000000002E-9</c:v>
                </c:pt>
                <c:pt idx="3036">
                  <c:v>-6.0500000000000004E-9</c:v>
                </c:pt>
                <c:pt idx="3037">
                  <c:v>-6.0500000000000004E-9</c:v>
                </c:pt>
                <c:pt idx="3038">
                  <c:v>-6.0399999999999998E-9</c:v>
                </c:pt>
                <c:pt idx="3039">
                  <c:v>-6.0399999999999998E-9</c:v>
                </c:pt>
                <c:pt idx="3040">
                  <c:v>-6.0300000000000001E-9</c:v>
                </c:pt>
                <c:pt idx="3041">
                  <c:v>-6.0200000000000003E-9</c:v>
                </c:pt>
                <c:pt idx="3042">
                  <c:v>-6.0200000000000003E-9</c:v>
                </c:pt>
                <c:pt idx="3043">
                  <c:v>-6.0099999999999997E-9</c:v>
                </c:pt>
                <c:pt idx="3044">
                  <c:v>-6E-9</c:v>
                </c:pt>
                <c:pt idx="3045">
                  <c:v>-6E-9</c:v>
                </c:pt>
                <c:pt idx="3046">
                  <c:v>-5.9900000000000002E-9</c:v>
                </c:pt>
                <c:pt idx="3047">
                  <c:v>-5.9900000000000002E-9</c:v>
                </c:pt>
                <c:pt idx="3048">
                  <c:v>-5.9799999999999996E-9</c:v>
                </c:pt>
                <c:pt idx="3049">
                  <c:v>-5.9699999999999999E-9</c:v>
                </c:pt>
                <c:pt idx="3050">
                  <c:v>-5.9699999999999999E-9</c:v>
                </c:pt>
                <c:pt idx="3051">
                  <c:v>-5.9600000000000001E-9</c:v>
                </c:pt>
                <c:pt idx="3052">
                  <c:v>-5.9500000000000003E-9</c:v>
                </c:pt>
                <c:pt idx="3053">
                  <c:v>-5.9500000000000003E-9</c:v>
                </c:pt>
                <c:pt idx="3054">
                  <c:v>-5.9399999999999998E-9</c:v>
                </c:pt>
                <c:pt idx="3055">
                  <c:v>-5.9399999999999998E-9</c:v>
                </c:pt>
                <c:pt idx="3056">
                  <c:v>-5.93E-9</c:v>
                </c:pt>
                <c:pt idx="3057">
                  <c:v>-5.9200000000000002E-9</c:v>
                </c:pt>
                <c:pt idx="3058">
                  <c:v>-5.9200000000000002E-9</c:v>
                </c:pt>
                <c:pt idx="3059">
                  <c:v>-5.9099999999999997E-9</c:v>
                </c:pt>
                <c:pt idx="3060">
                  <c:v>-5.8999999999999999E-9</c:v>
                </c:pt>
                <c:pt idx="3061">
                  <c:v>-5.8999999999999999E-9</c:v>
                </c:pt>
                <c:pt idx="3062">
                  <c:v>-5.8900000000000001E-9</c:v>
                </c:pt>
                <c:pt idx="3063">
                  <c:v>-5.8900000000000001E-9</c:v>
                </c:pt>
                <c:pt idx="3064">
                  <c:v>-5.8800000000000004E-9</c:v>
                </c:pt>
                <c:pt idx="3065">
                  <c:v>-5.8699999999999998E-9</c:v>
                </c:pt>
                <c:pt idx="3066">
                  <c:v>-5.8699999999999998E-9</c:v>
                </c:pt>
                <c:pt idx="3067">
                  <c:v>-5.86E-9</c:v>
                </c:pt>
                <c:pt idx="3068">
                  <c:v>-5.8500000000000003E-9</c:v>
                </c:pt>
                <c:pt idx="3069">
                  <c:v>-5.8500000000000003E-9</c:v>
                </c:pt>
                <c:pt idx="3070">
                  <c:v>-5.8399999999999997E-9</c:v>
                </c:pt>
                <c:pt idx="3071">
                  <c:v>-5.8399999999999997E-9</c:v>
                </c:pt>
                <c:pt idx="3072">
                  <c:v>-5.8299999999999999E-9</c:v>
                </c:pt>
                <c:pt idx="3073">
                  <c:v>-5.8200000000000002E-9</c:v>
                </c:pt>
                <c:pt idx="3074">
                  <c:v>-5.8200000000000002E-9</c:v>
                </c:pt>
                <c:pt idx="3075">
                  <c:v>-5.8100000000000004E-9</c:v>
                </c:pt>
                <c:pt idx="3076">
                  <c:v>-5.7999999999999998E-9</c:v>
                </c:pt>
                <c:pt idx="3077">
                  <c:v>-5.7999999999999998E-9</c:v>
                </c:pt>
                <c:pt idx="3078">
                  <c:v>-5.7900000000000001E-9</c:v>
                </c:pt>
                <c:pt idx="3079">
                  <c:v>-5.7900000000000001E-9</c:v>
                </c:pt>
                <c:pt idx="3080">
                  <c:v>-5.7800000000000003E-9</c:v>
                </c:pt>
                <c:pt idx="3081">
                  <c:v>-5.7699999999999997E-9</c:v>
                </c:pt>
                <c:pt idx="3082">
                  <c:v>-5.7699999999999997E-9</c:v>
                </c:pt>
                <c:pt idx="3083">
                  <c:v>-5.76E-9</c:v>
                </c:pt>
                <c:pt idx="3084">
                  <c:v>-5.7500000000000002E-9</c:v>
                </c:pt>
                <c:pt idx="3085">
                  <c:v>-5.7500000000000002E-9</c:v>
                </c:pt>
                <c:pt idx="3086">
                  <c:v>-5.7399999999999996E-9</c:v>
                </c:pt>
                <c:pt idx="3087">
                  <c:v>-5.7399999999999996E-9</c:v>
                </c:pt>
                <c:pt idx="3088">
                  <c:v>-5.7299999999999999E-9</c:v>
                </c:pt>
                <c:pt idx="3089">
                  <c:v>-5.7200000000000001E-9</c:v>
                </c:pt>
                <c:pt idx="3090">
                  <c:v>-5.7200000000000001E-9</c:v>
                </c:pt>
                <c:pt idx="3091">
                  <c:v>-5.7100000000000003E-9</c:v>
                </c:pt>
                <c:pt idx="3092">
                  <c:v>-5.6999999999999998E-9</c:v>
                </c:pt>
                <c:pt idx="3093">
                  <c:v>-5.6999999999999998E-9</c:v>
                </c:pt>
                <c:pt idx="3094">
                  <c:v>-5.69E-9</c:v>
                </c:pt>
                <c:pt idx="3095">
                  <c:v>-5.69E-9</c:v>
                </c:pt>
                <c:pt idx="3096">
                  <c:v>-5.6800000000000002E-9</c:v>
                </c:pt>
                <c:pt idx="3097">
                  <c:v>-5.6699999999999997E-9</c:v>
                </c:pt>
                <c:pt idx="3098">
                  <c:v>-5.6699999999999997E-9</c:v>
                </c:pt>
                <c:pt idx="3099">
                  <c:v>-5.6599999999999999E-9</c:v>
                </c:pt>
                <c:pt idx="3100">
                  <c:v>-5.6500000000000001E-9</c:v>
                </c:pt>
                <c:pt idx="3101">
                  <c:v>-5.6500000000000001E-9</c:v>
                </c:pt>
                <c:pt idx="3102">
                  <c:v>-5.6400000000000004E-9</c:v>
                </c:pt>
                <c:pt idx="3103">
                  <c:v>-5.6400000000000004E-9</c:v>
                </c:pt>
                <c:pt idx="3104">
                  <c:v>-5.6299999999999998E-9</c:v>
                </c:pt>
                <c:pt idx="3105">
                  <c:v>-5.62E-9</c:v>
                </c:pt>
                <c:pt idx="3106">
                  <c:v>-5.62E-9</c:v>
                </c:pt>
                <c:pt idx="3107">
                  <c:v>-5.6100000000000003E-9</c:v>
                </c:pt>
                <c:pt idx="3108">
                  <c:v>-5.5999999999999997E-9</c:v>
                </c:pt>
                <c:pt idx="3109">
                  <c:v>-5.5999999999999997E-9</c:v>
                </c:pt>
                <c:pt idx="3110">
                  <c:v>-5.5899999999999999E-9</c:v>
                </c:pt>
                <c:pt idx="3111">
                  <c:v>-5.5899999999999999E-9</c:v>
                </c:pt>
                <c:pt idx="3112">
                  <c:v>-5.5800000000000002E-9</c:v>
                </c:pt>
                <c:pt idx="3113">
                  <c:v>-5.5700000000000004E-9</c:v>
                </c:pt>
                <c:pt idx="3114">
                  <c:v>-5.5700000000000004E-9</c:v>
                </c:pt>
                <c:pt idx="3115">
                  <c:v>-5.5599999999999998E-9</c:v>
                </c:pt>
                <c:pt idx="3116">
                  <c:v>-5.5500000000000001E-9</c:v>
                </c:pt>
                <c:pt idx="3117">
                  <c:v>-5.5500000000000001E-9</c:v>
                </c:pt>
                <c:pt idx="3118">
                  <c:v>-5.5400000000000003E-9</c:v>
                </c:pt>
                <c:pt idx="3119">
                  <c:v>-5.5400000000000003E-9</c:v>
                </c:pt>
                <c:pt idx="3120">
                  <c:v>-5.5299999999999997E-9</c:v>
                </c:pt>
                <c:pt idx="3121">
                  <c:v>-5.52E-9</c:v>
                </c:pt>
                <c:pt idx="3122">
                  <c:v>-5.52E-9</c:v>
                </c:pt>
                <c:pt idx="3123">
                  <c:v>-5.5100000000000002E-9</c:v>
                </c:pt>
                <c:pt idx="3124">
                  <c:v>-5.4999999999999996E-9</c:v>
                </c:pt>
                <c:pt idx="3125">
                  <c:v>-5.4999999999999996E-9</c:v>
                </c:pt>
                <c:pt idx="3126">
                  <c:v>-5.4899999999999999E-9</c:v>
                </c:pt>
                <c:pt idx="3127">
                  <c:v>-5.4899999999999999E-9</c:v>
                </c:pt>
                <c:pt idx="3128">
                  <c:v>-5.4800000000000001E-9</c:v>
                </c:pt>
                <c:pt idx="3129">
                  <c:v>-5.4700000000000003E-9</c:v>
                </c:pt>
                <c:pt idx="3130">
                  <c:v>-5.4700000000000003E-9</c:v>
                </c:pt>
                <c:pt idx="3131">
                  <c:v>-5.4599999999999998E-9</c:v>
                </c:pt>
                <c:pt idx="3132">
                  <c:v>-5.45E-9</c:v>
                </c:pt>
                <c:pt idx="3133">
                  <c:v>-5.45E-9</c:v>
                </c:pt>
                <c:pt idx="3134">
                  <c:v>-5.4400000000000002E-9</c:v>
                </c:pt>
                <c:pt idx="3135">
                  <c:v>-5.4400000000000002E-9</c:v>
                </c:pt>
                <c:pt idx="3136">
                  <c:v>-5.4299999999999997E-9</c:v>
                </c:pt>
                <c:pt idx="3137">
                  <c:v>-5.4199999999999999E-9</c:v>
                </c:pt>
                <c:pt idx="3138">
                  <c:v>-5.4199999999999999E-9</c:v>
                </c:pt>
                <c:pt idx="3139">
                  <c:v>-5.4100000000000001E-9</c:v>
                </c:pt>
                <c:pt idx="3140">
                  <c:v>-5.4000000000000004E-9</c:v>
                </c:pt>
                <c:pt idx="3141">
                  <c:v>-5.4000000000000004E-9</c:v>
                </c:pt>
                <c:pt idx="3142">
                  <c:v>-5.3899999999999998E-9</c:v>
                </c:pt>
                <c:pt idx="3143">
                  <c:v>-5.3899999999999998E-9</c:v>
                </c:pt>
                <c:pt idx="3144">
                  <c:v>-5.38E-9</c:v>
                </c:pt>
                <c:pt idx="3145">
                  <c:v>-5.3700000000000003E-9</c:v>
                </c:pt>
                <c:pt idx="3146">
                  <c:v>-5.3700000000000003E-9</c:v>
                </c:pt>
                <c:pt idx="3147">
                  <c:v>-5.3599999999999997E-9</c:v>
                </c:pt>
                <c:pt idx="3148">
                  <c:v>-5.3499999999999999E-9</c:v>
                </c:pt>
                <c:pt idx="3149">
                  <c:v>-5.3499999999999999E-9</c:v>
                </c:pt>
                <c:pt idx="3150">
                  <c:v>-5.3400000000000002E-9</c:v>
                </c:pt>
                <c:pt idx="3151">
                  <c:v>-5.3400000000000002E-9</c:v>
                </c:pt>
                <c:pt idx="3152">
                  <c:v>-5.3300000000000004E-9</c:v>
                </c:pt>
                <c:pt idx="3153">
                  <c:v>-5.3199999999999998E-9</c:v>
                </c:pt>
                <c:pt idx="3154">
                  <c:v>-5.3199999999999998E-9</c:v>
                </c:pt>
                <c:pt idx="3155">
                  <c:v>-5.3100000000000001E-9</c:v>
                </c:pt>
                <c:pt idx="3156">
                  <c:v>-5.3000000000000003E-9</c:v>
                </c:pt>
                <c:pt idx="3157">
                  <c:v>-5.3000000000000003E-9</c:v>
                </c:pt>
                <c:pt idx="3158">
                  <c:v>-5.2899999999999997E-9</c:v>
                </c:pt>
                <c:pt idx="3159">
                  <c:v>-5.2899999999999997E-9</c:v>
                </c:pt>
                <c:pt idx="3160">
                  <c:v>-5.28E-9</c:v>
                </c:pt>
                <c:pt idx="3161">
                  <c:v>-5.2700000000000002E-9</c:v>
                </c:pt>
                <c:pt idx="3162">
                  <c:v>-5.2700000000000002E-9</c:v>
                </c:pt>
                <c:pt idx="3163">
                  <c:v>-5.2599999999999996E-9</c:v>
                </c:pt>
                <c:pt idx="3164">
                  <c:v>-5.2499999999999999E-9</c:v>
                </c:pt>
                <c:pt idx="3165">
                  <c:v>-5.2499999999999999E-9</c:v>
                </c:pt>
                <c:pt idx="3166">
                  <c:v>-5.2400000000000001E-9</c:v>
                </c:pt>
                <c:pt idx="3167">
                  <c:v>-5.2400000000000001E-9</c:v>
                </c:pt>
                <c:pt idx="3168">
                  <c:v>-5.2300000000000003E-9</c:v>
                </c:pt>
                <c:pt idx="3169">
                  <c:v>-5.2199999999999998E-9</c:v>
                </c:pt>
                <c:pt idx="3170">
                  <c:v>-5.2199999999999998E-9</c:v>
                </c:pt>
                <c:pt idx="3171">
                  <c:v>-5.21E-9</c:v>
                </c:pt>
                <c:pt idx="3172">
                  <c:v>-5.2000000000000002E-9</c:v>
                </c:pt>
                <c:pt idx="3173">
                  <c:v>-5.2000000000000002E-9</c:v>
                </c:pt>
                <c:pt idx="3174">
                  <c:v>-5.1899999999999997E-9</c:v>
                </c:pt>
                <c:pt idx="3175">
                  <c:v>-5.1899999999999997E-9</c:v>
                </c:pt>
                <c:pt idx="3176">
                  <c:v>-5.1799999999999999E-9</c:v>
                </c:pt>
                <c:pt idx="3177">
                  <c:v>-5.1700000000000001E-9</c:v>
                </c:pt>
                <c:pt idx="3178">
                  <c:v>-5.1700000000000001E-9</c:v>
                </c:pt>
                <c:pt idx="3179">
                  <c:v>-5.1600000000000004E-9</c:v>
                </c:pt>
                <c:pt idx="3180">
                  <c:v>-5.1499999999999998E-9</c:v>
                </c:pt>
                <c:pt idx="3181">
                  <c:v>-5.1499999999999998E-9</c:v>
                </c:pt>
                <c:pt idx="3182">
                  <c:v>-5.14E-9</c:v>
                </c:pt>
                <c:pt idx="3183">
                  <c:v>-5.14E-9</c:v>
                </c:pt>
                <c:pt idx="3184">
                  <c:v>-5.1300000000000003E-9</c:v>
                </c:pt>
                <c:pt idx="3185">
                  <c:v>-5.1199999999999997E-9</c:v>
                </c:pt>
                <c:pt idx="3186">
                  <c:v>-5.1199999999999997E-9</c:v>
                </c:pt>
                <c:pt idx="3187">
                  <c:v>-5.1099999999999999E-9</c:v>
                </c:pt>
                <c:pt idx="3188">
                  <c:v>-5.1000000000000002E-9</c:v>
                </c:pt>
                <c:pt idx="3189">
                  <c:v>-5.1000000000000002E-9</c:v>
                </c:pt>
                <c:pt idx="3190">
                  <c:v>-5.0899999999999996E-9</c:v>
                </c:pt>
                <c:pt idx="3191">
                  <c:v>-5.0899999999999996E-9</c:v>
                </c:pt>
                <c:pt idx="3192">
                  <c:v>-5.0799999999999998E-9</c:v>
                </c:pt>
                <c:pt idx="3193">
                  <c:v>-5.0700000000000001E-9</c:v>
                </c:pt>
                <c:pt idx="3194">
                  <c:v>-5.0700000000000001E-9</c:v>
                </c:pt>
                <c:pt idx="3195">
                  <c:v>-5.0600000000000003E-9</c:v>
                </c:pt>
                <c:pt idx="3196">
                  <c:v>-5.0499999999999997E-9</c:v>
                </c:pt>
                <c:pt idx="3197">
                  <c:v>-5.0499999999999997E-9</c:v>
                </c:pt>
                <c:pt idx="3198">
                  <c:v>-5.04E-9</c:v>
                </c:pt>
                <c:pt idx="3199">
                  <c:v>-5.04E-9</c:v>
                </c:pt>
                <c:pt idx="3200">
                  <c:v>-5.0300000000000002E-9</c:v>
                </c:pt>
                <c:pt idx="3201">
                  <c:v>-5.0199999999999996E-9</c:v>
                </c:pt>
                <c:pt idx="3202">
                  <c:v>-5.0199999999999996E-9</c:v>
                </c:pt>
                <c:pt idx="3203">
                  <c:v>-5.0099999999999999E-9</c:v>
                </c:pt>
                <c:pt idx="3204">
                  <c:v>-5.0000000000000001E-9</c:v>
                </c:pt>
                <c:pt idx="3205">
                  <c:v>-5.0000000000000001E-9</c:v>
                </c:pt>
                <c:pt idx="3206">
                  <c:v>-4.9900000000000003E-9</c:v>
                </c:pt>
                <c:pt idx="3207">
                  <c:v>-4.9900000000000003E-9</c:v>
                </c:pt>
                <c:pt idx="3208">
                  <c:v>-4.9799999999999998E-9</c:v>
                </c:pt>
                <c:pt idx="3209">
                  <c:v>-4.97E-9</c:v>
                </c:pt>
                <c:pt idx="3210">
                  <c:v>-4.97E-9</c:v>
                </c:pt>
                <c:pt idx="3211">
                  <c:v>-4.9600000000000002E-9</c:v>
                </c:pt>
                <c:pt idx="3212">
                  <c:v>-4.9499999999999997E-9</c:v>
                </c:pt>
                <c:pt idx="3213">
                  <c:v>-4.9499999999999997E-9</c:v>
                </c:pt>
                <c:pt idx="3214">
                  <c:v>-4.9399999999999999E-9</c:v>
                </c:pt>
                <c:pt idx="3215">
                  <c:v>-4.9399999999999999E-9</c:v>
                </c:pt>
                <c:pt idx="3216">
                  <c:v>-4.9300000000000001E-9</c:v>
                </c:pt>
                <c:pt idx="3217">
                  <c:v>-4.9200000000000004E-9</c:v>
                </c:pt>
                <c:pt idx="3218">
                  <c:v>-4.9200000000000004E-9</c:v>
                </c:pt>
                <c:pt idx="3219">
                  <c:v>-4.9099999999999998E-9</c:v>
                </c:pt>
                <c:pt idx="3220">
                  <c:v>-4.9E-9</c:v>
                </c:pt>
                <c:pt idx="3221">
                  <c:v>-4.9E-9</c:v>
                </c:pt>
                <c:pt idx="3222">
                  <c:v>-4.8900000000000003E-9</c:v>
                </c:pt>
                <c:pt idx="3223">
                  <c:v>-4.8900000000000003E-9</c:v>
                </c:pt>
                <c:pt idx="3224">
                  <c:v>-4.8799999999999997E-9</c:v>
                </c:pt>
                <c:pt idx="3225">
                  <c:v>-4.8699999999999999E-9</c:v>
                </c:pt>
                <c:pt idx="3226">
                  <c:v>-4.8699999999999999E-9</c:v>
                </c:pt>
                <c:pt idx="3227">
                  <c:v>-4.8600000000000002E-9</c:v>
                </c:pt>
                <c:pt idx="3228">
                  <c:v>-4.8499999999999996E-9</c:v>
                </c:pt>
                <c:pt idx="3229">
                  <c:v>-4.8499999999999996E-9</c:v>
                </c:pt>
                <c:pt idx="3230">
                  <c:v>-4.8399999999999998E-9</c:v>
                </c:pt>
                <c:pt idx="3231">
                  <c:v>-4.8399999999999998E-9</c:v>
                </c:pt>
                <c:pt idx="3232">
                  <c:v>-4.8300000000000001E-9</c:v>
                </c:pt>
                <c:pt idx="3233">
                  <c:v>-4.8200000000000003E-9</c:v>
                </c:pt>
                <c:pt idx="3234">
                  <c:v>-4.8200000000000003E-9</c:v>
                </c:pt>
                <c:pt idx="3235">
                  <c:v>-4.8099999999999997E-9</c:v>
                </c:pt>
                <c:pt idx="3236">
                  <c:v>-4.8E-9</c:v>
                </c:pt>
                <c:pt idx="3237">
                  <c:v>-4.8E-9</c:v>
                </c:pt>
                <c:pt idx="3238">
                  <c:v>-4.7900000000000002E-9</c:v>
                </c:pt>
                <c:pt idx="3239">
                  <c:v>-4.7900000000000002E-9</c:v>
                </c:pt>
                <c:pt idx="3240">
                  <c:v>-4.7799999999999996E-9</c:v>
                </c:pt>
                <c:pt idx="3241">
                  <c:v>-4.7699999999999999E-9</c:v>
                </c:pt>
                <c:pt idx="3242">
                  <c:v>-4.7699999999999999E-9</c:v>
                </c:pt>
                <c:pt idx="3243">
                  <c:v>-4.7600000000000001E-9</c:v>
                </c:pt>
                <c:pt idx="3244">
                  <c:v>-4.7500000000000003E-9</c:v>
                </c:pt>
                <c:pt idx="3245">
                  <c:v>-4.7500000000000003E-9</c:v>
                </c:pt>
                <c:pt idx="3246">
                  <c:v>-4.7399999999999998E-9</c:v>
                </c:pt>
                <c:pt idx="3247">
                  <c:v>-4.7399999999999998E-9</c:v>
                </c:pt>
                <c:pt idx="3248">
                  <c:v>-4.73E-9</c:v>
                </c:pt>
                <c:pt idx="3249">
                  <c:v>-4.7200000000000002E-9</c:v>
                </c:pt>
                <c:pt idx="3250">
                  <c:v>-4.7200000000000002E-9</c:v>
                </c:pt>
                <c:pt idx="3251">
                  <c:v>-4.7099999999999997E-9</c:v>
                </c:pt>
                <c:pt idx="3252">
                  <c:v>-4.6999999999999999E-9</c:v>
                </c:pt>
                <c:pt idx="3253">
                  <c:v>-4.6999999999999999E-9</c:v>
                </c:pt>
                <c:pt idx="3254">
                  <c:v>-4.6900000000000001E-9</c:v>
                </c:pt>
                <c:pt idx="3255">
                  <c:v>-4.6900000000000001E-9</c:v>
                </c:pt>
                <c:pt idx="3256">
                  <c:v>-4.6800000000000004E-9</c:v>
                </c:pt>
                <c:pt idx="3257">
                  <c:v>-4.6699999999999998E-9</c:v>
                </c:pt>
                <c:pt idx="3258">
                  <c:v>-4.6699999999999998E-9</c:v>
                </c:pt>
                <c:pt idx="3259">
                  <c:v>-4.66E-9</c:v>
                </c:pt>
                <c:pt idx="3260">
                  <c:v>-4.6500000000000003E-9</c:v>
                </c:pt>
                <c:pt idx="3261">
                  <c:v>-4.6500000000000003E-9</c:v>
                </c:pt>
                <c:pt idx="3262">
                  <c:v>-4.6399999999999997E-9</c:v>
                </c:pt>
                <c:pt idx="3263">
                  <c:v>-4.6399999999999997E-9</c:v>
                </c:pt>
                <c:pt idx="3264">
                  <c:v>-4.6299999999999999E-9</c:v>
                </c:pt>
                <c:pt idx="3265">
                  <c:v>-4.6200000000000002E-9</c:v>
                </c:pt>
                <c:pt idx="3266">
                  <c:v>-4.6200000000000002E-9</c:v>
                </c:pt>
                <c:pt idx="3267">
                  <c:v>-4.6099999999999996E-9</c:v>
                </c:pt>
                <c:pt idx="3268">
                  <c:v>-4.5999999999999998E-9</c:v>
                </c:pt>
                <c:pt idx="3269">
                  <c:v>-4.5999999999999998E-9</c:v>
                </c:pt>
                <c:pt idx="3270">
                  <c:v>-4.5900000000000001E-9</c:v>
                </c:pt>
                <c:pt idx="3271">
                  <c:v>-4.5900000000000001E-9</c:v>
                </c:pt>
                <c:pt idx="3272">
                  <c:v>-4.5800000000000003E-9</c:v>
                </c:pt>
                <c:pt idx="3273">
                  <c:v>-4.5699999999999997E-9</c:v>
                </c:pt>
                <c:pt idx="3274">
                  <c:v>-4.5699999999999997E-9</c:v>
                </c:pt>
                <c:pt idx="3275">
                  <c:v>-4.56E-9</c:v>
                </c:pt>
                <c:pt idx="3276">
                  <c:v>-4.5500000000000002E-9</c:v>
                </c:pt>
                <c:pt idx="3277">
                  <c:v>-4.5500000000000002E-9</c:v>
                </c:pt>
                <c:pt idx="3278">
                  <c:v>-4.5399999999999996E-9</c:v>
                </c:pt>
                <c:pt idx="3279">
                  <c:v>-4.5399999999999996E-9</c:v>
                </c:pt>
                <c:pt idx="3280">
                  <c:v>-4.5299999999999999E-9</c:v>
                </c:pt>
                <c:pt idx="3281">
                  <c:v>-4.5200000000000001E-9</c:v>
                </c:pt>
                <c:pt idx="3282">
                  <c:v>-4.5200000000000001E-9</c:v>
                </c:pt>
                <c:pt idx="3283">
                  <c:v>-4.5100000000000003E-9</c:v>
                </c:pt>
                <c:pt idx="3284">
                  <c:v>-4.4999999999999998E-9</c:v>
                </c:pt>
                <c:pt idx="3285">
                  <c:v>-4.4999999999999998E-9</c:v>
                </c:pt>
                <c:pt idx="3286">
                  <c:v>-4.49E-9</c:v>
                </c:pt>
                <c:pt idx="3287">
                  <c:v>-4.49E-9</c:v>
                </c:pt>
                <c:pt idx="3288">
                  <c:v>-4.4800000000000002E-9</c:v>
                </c:pt>
                <c:pt idx="3289">
                  <c:v>-4.4699999999999997E-9</c:v>
                </c:pt>
                <c:pt idx="3290">
                  <c:v>-4.4699999999999997E-9</c:v>
                </c:pt>
                <c:pt idx="3291">
                  <c:v>-4.4599999999999999E-9</c:v>
                </c:pt>
                <c:pt idx="3292">
                  <c:v>-4.4500000000000001E-9</c:v>
                </c:pt>
                <c:pt idx="3293">
                  <c:v>-4.4500000000000001E-9</c:v>
                </c:pt>
                <c:pt idx="3294">
                  <c:v>-4.4400000000000004E-9</c:v>
                </c:pt>
                <c:pt idx="3295">
                  <c:v>-4.4400000000000004E-9</c:v>
                </c:pt>
                <c:pt idx="3296">
                  <c:v>-4.4299999999999998E-9</c:v>
                </c:pt>
                <c:pt idx="3297">
                  <c:v>-4.42E-9</c:v>
                </c:pt>
                <c:pt idx="3298">
                  <c:v>-4.42E-9</c:v>
                </c:pt>
                <c:pt idx="3299">
                  <c:v>-4.4100000000000003E-9</c:v>
                </c:pt>
                <c:pt idx="3300">
                  <c:v>-4.3999999999999997E-9</c:v>
                </c:pt>
                <c:pt idx="3301">
                  <c:v>-4.3999999999999997E-9</c:v>
                </c:pt>
                <c:pt idx="3302">
                  <c:v>-4.3899999999999999E-9</c:v>
                </c:pt>
                <c:pt idx="3303">
                  <c:v>-4.3899999999999999E-9</c:v>
                </c:pt>
                <c:pt idx="3304">
                  <c:v>-4.3800000000000002E-9</c:v>
                </c:pt>
                <c:pt idx="3305">
                  <c:v>-4.3699999999999996E-9</c:v>
                </c:pt>
                <c:pt idx="3306">
                  <c:v>-4.3699999999999996E-9</c:v>
                </c:pt>
                <c:pt idx="3307">
                  <c:v>-4.3599999999999998E-9</c:v>
                </c:pt>
                <c:pt idx="3308">
                  <c:v>-4.3500000000000001E-9</c:v>
                </c:pt>
                <c:pt idx="3309">
                  <c:v>-4.3500000000000001E-9</c:v>
                </c:pt>
                <c:pt idx="3310">
                  <c:v>-4.3400000000000003E-9</c:v>
                </c:pt>
                <c:pt idx="3311">
                  <c:v>-4.3400000000000003E-9</c:v>
                </c:pt>
                <c:pt idx="3312">
                  <c:v>-4.3299999999999997E-9</c:v>
                </c:pt>
                <c:pt idx="3313">
                  <c:v>-4.32E-9</c:v>
                </c:pt>
                <c:pt idx="3314">
                  <c:v>-4.32E-9</c:v>
                </c:pt>
                <c:pt idx="3315">
                  <c:v>-4.3100000000000002E-9</c:v>
                </c:pt>
                <c:pt idx="3316">
                  <c:v>-4.2999999999999996E-9</c:v>
                </c:pt>
                <c:pt idx="3317">
                  <c:v>-4.2999999999999996E-9</c:v>
                </c:pt>
                <c:pt idx="3318">
                  <c:v>-4.2899999999999999E-9</c:v>
                </c:pt>
                <c:pt idx="3319">
                  <c:v>-4.2899999999999999E-9</c:v>
                </c:pt>
                <c:pt idx="3320">
                  <c:v>-4.2800000000000001E-9</c:v>
                </c:pt>
                <c:pt idx="3321">
                  <c:v>-4.2700000000000004E-9</c:v>
                </c:pt>
                <c:pt idx="3322">
                  <c:v>-4.2700000000000004E-9</c:v>
                </c:pt>
                <c:pt idx="3323">
                  <c:v>-4.2599999999999998E-9</c:v>
                </c:pt>
                <c:pt idx="3324">
                  <c:v>-4.25E-9</c:v>
                </c:pt>
                <c:pt idx="3325">
                  <c:v>-4.25E-9</c:v>
                </c:pt>
                <c:pt idx="3326">
                  <c:v>-4.2400000000000002E-9</c:v>
                </c:pt>
                <c:pt idx="3327">
                  <c:v>-4.2400000000000002E-9</c:v>
                </c:pt>
                <c:pt idx="3328">
                  <c:v>-4.2299999999999997E-9</c:v>
                </c:pt>
                <c:pt idx="3329">
                  <c:v>-4.2199999999999999E-9</c:v>
                </c:pt>
                <c:pt idx="3330">
                  <c:v>-4.2199999999999999E-9</c:v>
                </c:pt>
                <c:pt idx="3331">
                  <c:v>-4.2100000000000001E-9</c:v>
                </c:pt>
                <c:pt idx="3332">
                  <c:v>-4.2000000000000004E-9</c:v>
                </c:pt>
                <c:pt idx="3333">
                  <c:v>-4.2000000000000004E-9</c:v>
                </c:pt>
                <c:pt idx="3334">
                  <c:v>-4.1899999999999998E-9</c:v>
                </c:pt>
                <c:pt idx="3335">
                  <c:v>-4.1899999999999998E-9</c:v>
                </c:pt>
                <c:pt idx="3336">
                  <c:v>-4.18E-9</c:v>
                </c:pt>
                <c:pt idx="3337">
                  <c:v>-4.1700000000000003E-9</c:v>
                </c:pt>
                <c:pt idx="3338">
                  <c:v>-4.1700000000000003E-9</c:v>
                </c:pt>
                <c:pt idx="3339">
                  <c:v>-4.1599999999999997E-9</c:v>
                </c:pt>
                <c:pt idx="3340">
                  <c:v>-4.1499999999999999E-9</c:v>
                </c:pt>
                <c:pt idx="3341">
                  <c:v>-4.1499999999999999E-9</c:v>
                </c:pt>
                <c:pt idx="3342">
                  <c:v>-4.1400000000000002E-9</c:v>
                </c:pt>
                <c:pt idx="3343">
                  <c:v>-4.1400000000000002E-9</c:v>
                </c:pt>
                <c:pt idx="3344">
                  <c:v>-4.1299999999999996E-9</c:v>
                </c:pt>
                <c:pt idx="3345">
                  <c:v>-4.1199999999999998E-9</c:v>
                </c:pt>
                <c:pt idx="3346">
                  <c:v>-4.1199999999999998E-9</c:v>
                </c:pt>
                <c:pt idx="3347">
                  <c:v>-4.1100000000000001E-9</c:v>
                </c:pt>
                <c:pt idx="3348">
                  <c:v>-4.1000000000000003E-9</c:v>
                </c:pt>
                <c:pt idx="3349">
                  <c:v>-4.1000000000000003E-9</c:v>
                </c:pt>
                <c:pt idx="3350">
                  <c:v>-4.0899999999999997E-9</c:v>
                </c:pt>
                <c:pt idx="3351">
                  <c:v>-4.0899999999999997E-9</c:v>
                </c:pt>
                <c:pt idx="3352">
                  <c:v>-4.08E-9</c:v>
                </c:pt>
                <c:pt idx="3353">
                  <c:v>-4.0700000000000002E-9</c:v>
                </c:pt>
                <c:pt idx="3354">
                  <c:v>-4.0700000000000002E-9</c:v>
                </c:pt>
                <c:pt idx="3355">
                  <c:v>-4.0599999999999996E-9</c:v>
                </c:pt>
                <c:pt idx="3356">
                  <c:v>-4.0499999999999999E-9</c:v>
                </c:pt>
                <c:pt idx="3357">
                  <c:v>-4.0499999999999999E-9</c:v>
                </c:pt>
                <c:pt idx="3358">
                  <c:v>-4.0400000000000001E-9</c:v>
                </c:pt>
                <c:pt idx="3359">
                  <c:v>-4.0400000000000001E-9</c:v>
                </c:pt>
                <c:pt idx="3360">
                  <c:v>-4.0300000000000004E-9</c:v>
                </c:pt>
                <c:pt idx="3361">
                  <c:v>-4.0199999999999998E-9</c:v>
                </c:pt>
                <c:pt idx="3362">
                  <c:v>-4.0199999999999998E-9</c:v>
                </c:pt>
                <c:pt idx="3363">
                  <c:v>-4.01E-9</c:v>
                </c:pt>
                <c:pt idx="3364">
                  <c:v>-4.0000000000000002E-9</c:v>
                </c:pt>
                <c:pt idx="3365">
                  <c:v>-4.0000000000000002E-9</c:v>
                </c:pt>
                <c:pt idx="3366">
                  <c:v>-3.9899999999999997E-9</c:v>
                </c:pt>
                <c:pt idx="3367">
                  <c:v>-3.9899999999999997E-9</c:v>
                </c:pt>
                <c:pt idx="3368">
                  <c:v>-3.9799999999999999E-9</c:v>
                </c:pt>
                <c:pt idx="3369">
                  <c:v>-3.9700000000000001E-9</c:v>
                </c:pt>
                <c:pt idx="3370">
                  <c:v>-3.9700000000000001E-9</c:v>
                </c:pt>
                <c:pt idx="3371">
                  <c:v>-3.9600000000000004E-9</c:v>
                </c:pt>
                <c:pt idx="3372">
                  <c:v>-3.9499999999999998E-9</c:v>
                </c:pt>
                <c:pt idx="3373">
                  <c:v>-3.9499999999999998E-9</c:v>
                </c:pt>
                <c:pt idx="3374">
                  <c:v>-3.94E-9</c:v>
                </c:pt>
                <c:pt idx="3375">
                  <c:v>-3.94E-9</c:v>
                </c:pt>
                <c:pt idx="3376">
                  <c:v>-3.9300000000000003E-9</c:v>
                </c:pt>
                <c:pt idx="3377">
                  <c:v>-3.9199999999999997E-9</c:v>
                </c:pt>
                <c:pt idx="3378">
                  <c:v>-3.9199999999999997E-9</c:v>
                </c:pt>
                <c:pt idx="3379">
                  <c:v>-3.9099999999999999E-9</c:v>
                </c:pt>
                <c:pt idx="3380">
                  <c:v>-3.9000000000000002E-9</c:v>
                </c:pt>
                <c:pt idx="3381">
                  <c:v>-3.9000000000000002E-9</c:v>
                </c:pt>
                <c:pt idx="3382">
                  <c:v>-3.8899999999999996E-9</c:v>
                </c:pt>
                <c:pt idx="3383">
                  <c:v>-3.8899999999999996E-9</c:v>
                </c:pt>
                <c:pt idx="3384">
                  <c:v>-3.8799999999999998E-9</c:v>
                </c:pt>
                <c:pt idx="3385">
                  <c:v>-3.8700000000000001E-9</c:v>
                </c:pt>
                <c:pt idx="3386">
                  <c:v>-3.8700000000000001E-9</c:v>
                </c:pt>
                <c:pt idx="3387">
                  <c:v>-3.8600000000000003E-9</c:v>
                </c:pt>
                <c:pt idx="3388">
                  <c:v>-3.8499999999999997E-9</c:v>
                </c:pt>
                <c:pt idx="3389">
                  <c:v>-3.8499999999999997E-9</c:v>
                </c:pt>
                <c:pt idx="3390">
                  <c:v>-3.84E-9</c:v>
                </c:pt>
                <c:pt idx="3391">
                  <c:v>-3.84E-9</c:v>
                </c:pt>
                <c:pt idx="3392">
                  <c:v>-3.8300000000000002E-9</c:v>
                </c:pt>
                <c:pt idx="3393">
                  <c:v>-3.8199999999999996E-9</c:v>
                </c:pt>
                <c:pt idx="3394">
                  <c:v>-3.8199999999999996E-9</c:v>
                </c:pt>
                <c:pt idx="3395">
                  <c:v>-3.8099999999999999E-9</c:v>
                </c:pt>
                <c:pt idx="3396">
                  <c:v>-3.8000000000000001E-9</c:v>
                </c:pt>
                <c:pt idx="3397">
                  <c:v>-3.8000000000000001E-9</c:v>
                </c:pt>
                <c:pt idx="3398">
                  <c:v>-3.7900000000000004E-9</c:v>
                </c:pt>
                <c:pt idx="3399">
                  <c:v>-3.7900000000000004E-9</c:v>
                </c:pt>
                <c:pt idx="3400">
                  <c:v>-3.7799999999999998E-9</c:v>
                </c:pt>
                <c:pt idx="3401">
                  <c:v>-3.77E-9</c:v>
                </c:pt>
                <c:pt idx="3402">
                  <c:v>-3.77E-9</c:v>
                </c:pt>
                <c:pt idx="3403">
                  <c:v>-3.7600000000000003E-9</c:v>
                </c:pt>
                <c:pt idx="3404">
                  <c:v>-3.7499999999999997E-9</c:v>
                </c:pt>
                <c:pt idx="3405">
                  <c:v>-3.7499999999999997E-9</c:v>
                </c:pt>
                <c:pt idx="3406">
                  <c:v>-3.7399999999999999E-9</c:v>
                </c:pt>
                <c:pt idx="3407">
                  <c:v>-3.7399999999999999E-9</c:v>
                </c:pt>
                <c:pt idx="3408">
                  <c:v>-3.7300000000000001E-9</c:v>
                </c:pt>
                <c:pt idx="3409">
                  <c:v>-3.72E-9</c:v>
                </c:pt>
                <c:pt idx="3410">
                  <c:v>-3.72E-9</c:v>
                </c:pt>
                <c:pt idx="3411">
                  <c:v>-3.7099999999999998E-9</c:v>
                </c:pt>
                <c:pt idx="3412">
                  <c:v>-3.7E-9</c:v>
                </c:pt>
                <c:pt idx="3413">
                  <c:v>-3.7E-9</c:v>
                </c:pt>
                <c:pt idx="3414">
                  <c:v>-3.6899999999999999E-9</c:v>
                </c:pt>
                <c:pt idx="3415">
                  <c:v>-3.6899999999999999E-9</c:v>
                </c:pt>
                <c:pt idx="3416">
                  <c:v>-3.6800000000000001E-9</c:v>
                </c:pt>
                <c:pt idx="3417">
                  <c:v>-3.6699999999999999E-9</c:v>
                </c:pt>
                <c:pt idx="3418">
                  <c:v>-3.6699999999999999E-9</c:v>
                </c:pt>
                <c:pt idx="3419">
                  <c:v>-3.6600000000000002E-9</c:v>
                </c:pt>
                <c:pt idx="3420">
                  <c:v>-3.65E-9</c:v>
                </c:pt>
                <c:pt idx="3421">
                  <c:v>-3.65E-9</c:v>
                </c:pt>
                <c:pt idx="3422">
                  <c:v>-3.6399999999999998E-9</c:v>
                </c:pt>
                <c:pt idx="3423">
                  <c:v>-3.6399999999999998E-9</c:v>
                </c:pt>
                <c:pt idx="3424">
                  <c:v>-3.6300000000000001E-9</c:v>
                </c:pt>
                <c:pt idx="3425">
                  <c:v>-3.6199999999999999E-9</c:v>
                </c:pt>
                <c:pt idx="3426">
                  <c:v>-3.6199999999999999E-9</c:v>
                </c:pt>
                <c:pt idx="3427">
                  <c:v>-3.6100000000000001E-9</c:v>
                </c:pt>
                <c:pt idx="3428">
                  <c:v>-3.6E-9</c:v>
                </c:pt>
                <c:pt idx="3429">
                  <c:v>-3.6E-9</c:v>
                </c:pt>
                <c:pt idx="3430">
                  <c:v>-3.5899999999999998E-9</c:v>
                </c:pt>
                <c:pt idx="3431">
                  <c:v>-3.5899999999999998E-9</c:v>
                </c:pt>
                <c:pt idx="3432">
                  <c:v>-3.58E-9</c:v>
                </c:pt>
                <c:pt idx="3433">
                  <c:v>-3.5699999999999999E-9</c:v>
                </c:pt>
                <c:pt idx="3434">
                  <c:v>-3.5699999999999999E-9</c:v>
                </c:pt>
                <c:pt idx="3435">
                  <c:v>-3.5600000000000001E-9</c:v>
                </c:pt>
                <c:pt idx="3436">
                  <c:v>-3.5499999999999999E-9</c:v>
                </c:pt>
                <c:pt idx="3437">
                  <c:v>-3.5499999999999999E-9</c:v>
                </c:pt>
                <c:pt idx="3438">
                  <c:v>-3.5400000000000002E-9</c:v>
                </c:pt>
                <c:pt idx="3439">
                  <c:v>-3.5400000000000002E-9</c:v>
                </c:pt>
                <c:pt idx="3440">
                  <c:v>-3.53E-9</c:v>
                </c:pt>
                <c:pt idx="3441">
                  <c:v>-3.5199999999999998E-9</c:v>
                </c:pt>
                <c:pt idx="3442">
                  <c:v>-3.5199999999999998E-9</c:v>
                </c:pt>
                <c:pt idx="3443">
                  <c:v>-3.5100000000000001E-9</c:v>
                </c:pt>
                <c:pt idx="3444">
                  <c:v>-3.4999999999999999E-9</c:v>
                </c:pt>
                <c:pt idx="3445">
                  <c:v>-3.4999999999999999E-9</c:v>
                </c:pt>
                <c:pt idx="3446">
                  <c:v>-3.4900000000000001E-9</c:v>
                </c:pt>
                <c:pt idx="3447">
                  <c:v>-3.4900000000000001E-9</c:v>
                </c:pt>
                <c:pt idx="3448">
                  <c:v>-3.48E-9</c:v>
                </c:pt>
                <c:pt idx="3449">
                  <c:v>-3.4699999999999998E-9</c:v>
                </c:pt>
                <c:pt idx="3450">
                  <c:v>-3.4699999999999998E-9</c:v>
                </c:pt>
                <c:pt idx="3451">
                  <c:v>-3.46E-9</c:v>
                </c:pt>
                <c:pt idx="3452">
                  <c:v>-3.4499999999999999E-9</c:v>
                </c:pt>
                <c:pt idx="3453">
                  <c:v>-3.4499999999999999E-9</c:v>
                </c:pt>
                <c:pt idx="3454">
                  <c:v>-3.4400000000000001E-9</c:v>
                </c:pt>
                <c:pt idx="3455">
                  <c:v>-3.4400000000000001E-9</c:v>
                </c:pt>
                <c:pt idx="3456">
                  <c:v>-3.4299999999999999E-9</c:v>
                </c:pt>
                <c:pt idx="3457">
                  <c:v>-3.4200000000000002E-9</c:v>
                </c:pt>
                <c:pt idx="3458">
                  <c:v>-3.4200000000000002E-9</c:v>
                </c:pt>
                <c:pt idx="3459">
                  <c:v>-3.41E-9</c:v>
                </c:pt>
                <c:pt idx="3460">
                  <c:v>-3.3999999999999998E-9</c:v>
                </c:pt>
                <c:pt idx="3461">
                  <c:v>-3.3999999999999998E-9</c:v>
                </c:pt>
                <c:pt idx="3462">
                  <c:v>-3.3900000000000001E-9</c:v>
                </c:pt>
                <c:pt idx="3463">
                  <c:v>-3.3900000000000001E-9</c:v>
                </c:pt>
                <c:pt idx="3464">
                  <c:v>-3.3799999999999999E-9</c:v>
                </c:pt>
                <c:pt idx="3465">
                  <c:v>-3.3700000000000001E-9</c:v>
                </c:pt>
                <c:pt idx="3466">
                  <c:v>-3.3700000000000001E-9</c:v>
                </c:pt>
                <c:pt idx="3467">
                  <c:v>-3.36E-9</c:v>
                </c:pt>
                <c:pt idx="3468">
                  <c:v>-3.3499999999999998E-9</c:v>
                </c:pt>
                <c:pt idx="3469">
                  <c:v>-3.3499999999999998E-9</c:v>
                </c:pt>
                <c:pt idx="3470">
                  <c:v>-3.34E-9</c:v>
                </c:pt>
                <c:pt idx="3471">
                  <c:v>-3.34E-9</c:v>
                </c:pt>
                <c:pt idx="3472">
                  <c:v>-3.3299999999999999E-9</c:v>
                </c:pt>
                <c:pt idx="3473">
                  <c:v>-3.3200000000000001E-9</c:v>
                </c:pt>
                <c:pt idx="3474">
                  <c:v>-3.3200000000000001E-9</c:v>
                </c:pt>
                <c:pt idx="3475">
                  <c:v>-3.3099999999999999E-9</c:v>
                </c:pt>
                <c:pt idx="3476">
                  <c:v>-3.3000000000000002E-9</c:v>
                </c:pt>
                <c:pt idx="3477">
                  <c:v>-3.3000000000000002E-9</c:v>
                </c:pt>
                <c:pt idx="3478">
                  <c:v>-3.29E-9</c:v>
                </c:pt>
                <c:pt idx="3479">
                  <c:v>-3.29E-9</c:v>
                </c:pt>
                <c:pt idx="3480">
                  <c:v>-3.2799999999999998E-9</c:v>
                </c:pt>
                <c:pt idx="3481">
                  <c:v>-3.2700000000000001E-9</c:v>
                </c:pt>
                <c:pt idx="3482">
                  <c:v>-3.2700000000000001E-9</c:v>
                </c:pt>
                <c:pt idx="3483">
                  <c:v>-3.2599999999999999E-9</c:v>
                </c:pt>
                <c:pt idx="3484">
                  <c:v>-3.2500000000000002E-9</c:v>
                </c:pt>
                <c:pt idx="3485">
                  <c:v>-3.2500000000000002E-9</c:v>
                </c:pt>
                <c:pt idx="3486">
                  <c:v>-3.24E-9</c:v>
                </c:pt>
                <c:pt idx="3487">
                  <c:v>-3.24E-9</c:v>
                </c:pt>
                <c:pt idx="3488">
                  <c:v>-3.2299999999999998E-9</c:v>
                </c:pt>
                <c:pt idx="3489">
                  <c:v>-3.22E-9</c:v>
                </c:pt>
                <c:pt idx="3490">
                  <c:v>-3.22E-9</c:v>
                </c:pt>
                <c:pt idx="3491">
                  <c:v>-3.2099999999999999E-9</c:v>
                </c:pt>
                <c:pt idx="3492">
                  <c:v>-3.2000000000000001E-9</c:v>
                </c:pt>
                <c:pt idx="3493">
                  <c:v>-3.2000000000000001E-9</c:v>
                </c:pt>
                <c:pt idx="3494">
                  <c:v>-3.1899999999999999E-9</c:v>
                </c:pt>
                <c:pt idx="3495">
                  <c:v>-3.1899999999999999E-9</c:v>
                </c:pt>
                <c:pt idx="3496">
                  <c:v>-3.1800000000000002E-9</c:v>
                </c:pt>
                <c:pt idx="3497">
                  <c:v>-3.17E-9</c:v>
                </c:pt>
                <c:pt idx="3498">
                  <c:v>-3.17E-9</c:v>
                </c:pt>
                <c:pt idx="3499">
                  <c:v>-3.1599999999999998E-9</c:v>
                </c:pt>
                <c:pt idx="3500">
                  <c:v>-3.1500000000000001E-9</c:v>
                </c:pt>
                <c:pt idx="3501">
                  <c:v>-3.1500000000000001E-9</c:v>
                </c:pt>
                <c:pt idx="3502">
                  <c:v>-3.1399999999999999E-9</c:v>
                </c:pt>
                <c:pt idx="3503">
                  <c:v>-3.1399999999999999E-9</c:v>
                </c:pt>
                <c:pt idx="3504">
                  <c:v>-3.1300000000000002E-9</c:v>
                </c:pt>
                <c:pt idx="3505">
                  <c:v>-3.12E-9</c:v>
                </c:pt>
                <c:pt idx="3506">
                  <c:v>-3.12E-9</c:v>
                </c:pt>
                <c:pt idx="3507">
                  <c:v>-3.1099999999999998E-9</c:v>
                </c:pt>
                <c:pt idx="3508">
                  <c:v>-3.1E-9</c:v>
                </c:pt>
                <c:pt idx="3509">
                  <c:v>-3.1E-9</c:v>
                </c:pt>
                <c:pt idx="3510">
                  <c:v>-3.0899999999999999E-9</c:v>
                </c:pt>
                <c:pt idx="3511">
                  <c:v>-3.0899999999999999E-9</c:v>
                </c:pt>
                <c:pt idx="3512">
                  <c:v>-3.0800000000000001E-9</c:v>
                </c:pt>
                <c:pt idx="3513">
                  <c:v>-3.0699999999999999E-9</c:v>
                </c:pt>
                <c:pt idx="3514">
                  <c:v>-3.0699999999999999E-9</c:v>
                </c:pt>
                <c:pt idx="3515">
                  <c:v>-3.0600000000000002E-9</c:v>
                </c:pt>
                <c:pt idx="3516">
                  <c:v>-3.05E-9</c:v>
                </c:pt>
                <c:pt idx="3517">
                  <c:v>-3.05E-9</c:v>
                </c:pt>
                <c:pt idx="3518">
                  <c:v>-3.0399999999999998E-9</c:v>
                </c:pt>
                <c:pt idx="3519">
                  <c:v>-3.0399999999999998E-9</c:v>
                </c:pt>
                <c:pt idx="3520">
                  <c:v>-3.0300000000000001E-9</c:v>
                </c:pt>
                <c:pt idx="3521">
                  <c:v>-3.0199999999999999E-9</c:v>
                </c:pt>
                <c:pt idx="3522">
                  <c:v>-3.0199999999999999E-9</c:v>
                </c:pt>
                <c:pt idx="3523">
                  <c:v>-3.0100000000000002E-9</c:v>
                </c:pt>
                <c:pt idx="3524">
                  <c:v>-3E-9</c:v>
                </c:pt>
                <c:pt idx="3525">
                  <c:v>-3E-9</c:v>
                </c:pt>
                <c:pt idx="3526">
                  <c:v>-2.9899999999999998E-9</c:v>
                </c:pt>
                <c:pt idx="3527">
                  <c:v>-2.9899999999999998E-9</c:v>
                </c:pt>
                <c:pt idx="3528">
                  <c:v>-2.98E-9</c:v>
                </c:pt>
                <c:pt idx="3529">
                  <c:v>-2.9699999999999999E-9</c:v>
                </c:pt>
                <c:pt idx="3530">
                  <c:v>-2.9699999999999999E-9</c:v>
                </c:pt>
                <c:pt idx="3531">
                  <c:v>-2.9600000000000001E-9</c:v>
                </c:pt>
                <c:pt idx="3532">
                  <c:v>-2.9499999999999999E-9</c:v>
                </c:pt>
                <c:pt idx="3533">
                  <c:v>-2.9499999999999999E-9</c:v>
                </c:pt>
                <c:pt idx="3534">
                  <c:v>-2.9400000000000002E-9</c:v>
                </c:pt>
                <c:pt idx="3535">
                  <c:v>-2.9400000000000002E-9</c:v>
                </c:pt>
                <c:pt idx="3536">
                  <c:v>-2.93E-9</c:v>
                </c:pt>
                <c:pt idx="3537">
                  <c:v>-2.9199999999999998E-9</c:v>
                </c:pt>
                <c:pt idx="3538">
                  <c:v>-2.9199999999999998E-9</c:v>
                </c:pt>
                <c:pt idx="3539">
                  <c:v>-2.9100000000000001E-9</c:v>
                </c:pt>
                <c:pt idx="3540">
                  <c:v>-2.8999999999999999E-9</c:v>
                </c:pt>
                <c:pt idx="3541">
                  <c:v>-2.8999999999999999E-9</c:v>
                </c:pt>
                <c:pt idx="3542">
                  <c:v>-2.8900000000000002E-9</c:v>
                </c:pt>
                <c:pt idx="3543">
                  <c:v>-2.8900000000000002E-9</c:v>
                </c:pt>
                <c:pt idx="3544">
                  <c:v>-2.88E-9</c:v>
                </c:pt>
                <c:pt idx="3545">
                  <c:v>-2.8699999999999998E-9</c:v>
                </c:pt>
                <c:pt idx="3546">
                  <c:v>-2.8699999999999998E-9</c:v>
                </c:pt>
                <c:pt idx="3547">
                  <c:v>-2.86E-9</c:v>
                </c:pt>
                <c:pt idx="3548">
                  <c:v>-2.8499999999999999E-9</c:v>
                </c:pt>
                <c:pt idx="3549">
                  <c:v>-2.8499999999999999E-9</c:v>
                </c:pt>
                <c:pt idx="3550">
                  <c:v>-2.8400000000000001E-9</c:v>
                </c:pt>
                <c:pt idx="3551">
                  <c:v>-2.8400000000000001E-9</c:v>
                </c:pt>
                <c:pt idx="3552">
                  <c:v>-2.8299999999999999E-9</c:v>
                </c:pt>
                <c:pt idx="3553">
                  <c:v>-2.8200000000000002E-9</c:v>
                </c:pt>
                <c:pt idx="3554">
                  <c:v>-2.8200000000000002E-9</c:v>
                </c:pt>
                <c:pt idx="3555">
                  <c:v>-2.81E-9</c:v>
                </c:pt>
                <c:pt idx="3556">
                  <c:v>-2.7999999999999998E-9</c:v>
                </c:pt>
                <c:pt idx="3557">
                  <c:v>-2.7999999999999998E-9</c:v>
                </c:pt>
                <c:pt idx="3558">
                  <c:v>-2.7900000000000001E-9</c:v>
                </c:pt>
                <c:pt idx="3559">
                  <c:v>-2.7900000000000001E-9</c:v>
                </c:pt>
                <c:pt idx="3560">
                  <c:v>-2.7799999999999999E-9</c:v>
                </c:pt>
                <c:pt idx="3561">
                  <c:v>-2.7700000000000002E-9</c:v>
                </c:pt>
                <c:pt idx="3562">
                  <c:v>-2.7700000000000002E-9</c:v>
                </c:pt>
                <c:pt idx="3563">
                  <c:v>-2.76E-9</c:v>
                </c:pt>
                <c:pt idx="3564">
                  <c:v>-2.7499999999999998E-9</c:v>
                </c:pt>
                <c:pt idx="3565">
                  <c:v>-2.7499999999999998E-9</c:v>
                </c:pt>
                <c:pt idx="3566">
                  <c:v>-2.7400000000000001E-9</c:v>
                </c:pt>
                <c:pt idx="3567">
                  <c:v>-2.7400000000000001E-9</c:v>
                </c:pt>
                <c:pt idx="3568">
                  <c:v>-2.7299999999999999E-9</c:v>
                </c:pt>
                <c:pt idx="3569">
                  <c:v>-2.7200000000000001E-9</c:v>
                </c:pt>
                <c:pt idx="3570">
                  <c:v>-2.7200000000000001E-9</c:v>
                </c:pt>
                <c:pt idx="3571">
                  <c:v>-2.7099999999999999E-9</c:v>
                </c:pt>
                <c:pt idx="3572">
                  <c:v>-2.7000000000000002E-9</c:v>
                </c:pt>
                <c:pt idx="3573">
                  <c:v>-2.7000000000000002E-9</c:v>
                </c:pt>
                <c:pt idx="3574">
                  <c:v>-2.69E-9</c:v>
                </c:pt>
                <c:pt idx="3575">
                  <c:v>-2.69E-9</c:v>
                </c:pt>
                <c:pt idx="3576">
                  <c:v>-2.6799999999999998E-9</c:v>
                </c:pt>
                <c:pt idx="3577">
                  <c:v>-2.6700000000000001E-9</c:v>
                </c:pt>
                <c:pt idx="3578">
                  <c:v>-2.6700000000000001E-9</c:v>
                </c:pt>
                <c:pt idx="3579">
                  <c:v>-2.6599999999999999E-9</c:v>
                </c:pt>
                <c:pt idx="3580">
                  <c:v>-2.6500000000000002E-9</c:v>
                </c:pt>
                <c:pt idx="3581">
                  <c:v>-2.6500000000000002E-9</c:v>
                </c:pt>
                <c:pt idx="3582">
                  <c:v>-2.64E-9</c:v>
                </c:pt>
                <c:pt idx="3583">
                  <c:v>-2.64E-9</c:v>
                </c:pt>
                <c:pt idx="3584">
                  <c:v>-2.6299999999999998E-9</c:v>
                </c:pt>
                <c:pt idx="3585">
                  <c:v>-2.6200000000000001E-9</c:v>
                </c:pt>
                <c:pt idx="3586">
                  <c:v>-2.6200000000000001E-9</c:v>
                </c:pt>
                <c:pt idx="3587">
                  <c:v>-2.6099999999999999E-9</c:v>
                </c:pt>
                <c:pt idx="3588">
                  <c:v>-2.6000000000000001E-9</c:v>
                </c:pt>
                <c:pt idx="3589">
                  <c:v>-2.6000000000000001E-9</c:v>
                </c:pt>
                <c:pt idx="3590">
                  <c:v>-2.5899999999999999E-9</c:v>
                </c:pt>
                <c:pt idx="3591">
                  <c:v>-2.5899999999999999E-9</c:v>
                </c:pt>
                <c:pt idx="3592">
                  <c:v>-2.5800000000000002E-9</c:v>
                </c:pt>
                <c:pt idx="3593">
                  <c:v>-2.57E-9</c:v>
                </c:pt>
                <c:pt idx="3594">
                  <c:v>-2.57E-9</c:v>
                </c:pt>
                <c:pt idx="3595">
                  <c:v>-2.5599999999999998E-9</c:v>
                </c:pt>
                <c:pt idx="3596">
                  <c:v>-2.5500000000000001E-9</c:v>
                </c:pt>
                <c:pt idx="3597">
                  <c:v>-2.5500000000000001E-9</c:v>
                </c:pt>
                <c:pt idx="3598">
                  <c:v>-2.5399999999999999E-9</c:v>
                </c:pt>
                <c:pt idx="3599">
                  <c:v>-2.5399999999999999E-9</c:v>
                </c:pt>
                <c:pt idx="3600">
                  <c:v>-2.5300000000000002E-9</c:v>
                </c:pt>
                <c:pt idx="3601">
                  <c:v>-2.52E-9</c:v>
                </c:pt>
                <c:pt idx="3602">
                  <c:v>-2.52E-9</c:v>
                </c:pt>
                <c:pt idx="3603">
                  <c:v>-2.5099999999999998E-9</c:v>
                </c:pt>
                <c:pt idx="3604">
                  <c:v>-2.5000000000000001E-9</c:v>
                </c:pt>
                <c:pt idx="3605">
                  <c:v>-2.5000000000000001E-9</c:v>
                </c:pt>
                <c:pt idx="3606">
                  <c:v>-2.4899999999999999E-9</c:v>
                </c:pt>
                <c:pt idx="3607">
                  <c:v>-2.4899999999999999E-9</c:v>
                </c:pt>
                <c:pt idx="3608">
                  <c:v>-2.4800000000000001E-9</c:v>
                </c:pt>
                <c:pt idx="3609">
                  <c:v>-2.4699999999999999E-9</c:v>
                </c:pt>
                <c:pt idx="3610">
                  <c:v>-2.4699999999999999E-9</c:v>
                </c:pt>
                <c:pt idx="3611">
                  <c:v>-2.4600000000000002E-9</c:v>
                </c:pt>
                <c:pt idx="3612">
                  <c:v>-2.45E-9</c:v>
                </c:pt>
                <c:pt idx="3613">
                  <c:v>-2.45E-9</c:v>
                </c:pt>
                <c:pt idx="3614">
                  <c:v>-2.4399999999999998E-9</c:v>
                </c:pt>
                <c:pt idx="3615">
                  <c:v>-2.4399999999999998E-9</c:v>
                </c:pt>
                <c:pt idx="3616">
                  <c:v>-2.4300000000000001E-9</c:v>
                </c:pt>
                <c:pt idx="3617">
                  <c:v>-2.4199999999999999E-9</c:v>
                </c:pt>
                <c:pt idx="3618">
                  <c:v>-2.4199999999999999E-9</c:v>
                </c:pt>
                <c:pt idx="3619">
                  <c:v>-2.4100000000000002E-9</c:v>
                </c:pt>
                <c:pt idx="3620">
                  <c:v>-2.4E-9</c:v>
                </c:pt>
                <c:pt idx="3621">
                  <c:v>-2.4E-9</c:v>
                </c:pt>
                <c:pt idx="3622">
                  <c:v>-2.3899999999999998E-9</c:v>
                </c:pt>
                <c:pt idx="3623">
                  <c:v>-2.3899999999999998E-9</c:v>
                </c:pt>
                <c:pt idx="3624">
                  <c:v>-2.3800000000000001E-9</c:v>
                </c:pt>
                <c:pt idx="3625">
                  <c:v>-2.3699999999999999E-9</c:v>
                </c:pt>
                <c:pt idx="3626">
                  <c:v>-2.3699999999999999E-9</c:v>
                </c:pt>
                <c:pt idx="3627">
                  <c:v>-2.3600000000000001E-9</c:v>
                </c:pt>
                <c:pt idx="3628">
                  <c:v>-2.3499999999999999E-9</c:v>
                </c:pt>
                <c:pt idx="3629">
                  <c:v>-2.3499999999999999E-9</c:v>
                </c:pt>
                <c:pt idx="3630">
                  <c:v>-2.3400000000000002E-9</c:v>
                </c:pt>
                <c:pt idx="3631">
                  <c:v>-2.3400000000000002E-9</c:v>
                </c:pt>
                <c:pt idx="3632">
                  <c:v>-2.33E-9</c:v>
                </c:pt>
                <c:pt idx="3633">
                  <c:v>-2.3199999999999998E-9</c:v>
                </c:pt>
                <c:pt idx="3634">
                  <c:v>-2.3199999999999998E-9</c:v>
                </c:pt>
                <c:pt idx="3635">
                  <c:v>-2.3100000000000001E-9</c:v>
                </c:pt>
                <c:pt idx="3636">
                  <c:v>-2.2999999999999999E-9</c:v>
                </c:pt>
                <c:pt idx="3637">
                  <c:v>-2.2999999999999999E-9</c:v>
                </c:pt>
                <c:pt idx="3638">
                  <c:v>-2.2900000000000002E-9</c:v>
                </c:pt>
                <c:pt idx="3639">
                  <c:v>-2.2900000000000002E-9</c:v>
                </c:pt>
                <c:pt idx="3640">
                  <c:v>-2.28E-9</c:v>
                </c:pt>
                <c:pt idx="3641">
                  <c:v>-2.2699999999999998E-9</c:v>
                </c:pt>
                <c:pt idx="3642">
                  <c:v>-2.2699999999999998E-9</c:v>
                </c:pt>
                <c:pt idx="3643">
                  <c:v>-2.2600000000000001E-9</c:v>
                </c:pt>
                <c:pt idx="3644">
                  <c:v>-2.2499999999999999E-9</c:v>
                </c:pt>
                <c:pt idx="3645">
                  <c:v>-2.2499999999999999E-9</c:v>
                </c:pt>
                <c:pt idx="3646">
                  <c:v>-2.2400000000000001E-9</c:v>
                </c:pt>
                <c:pt idx="3647">
                  <c:v>-2.2400000000000001E-9</c:v>
                </c:pt>
                <c:pt idx="3648">
                  <c:v>-2.23E-9</c:v>
                </c:pt>
                <c:pt idx="3649">
                  <c:v>-2.2200000000000002E-9</c:v>
                </c:pt>
                <c:pt idx="3650">
                  <c:v>-2.2200000000000002E-9</c:v>
                </c:pt>
                <c:pt idx="3651">
                  <c:v>-2.21E-9</c:v>
                </c:pt>
                <c:pt idx="3652">
                  <c:v>-2.1999999999999998E-9</c:v>
                </c:pt>
                <c:pt idx="3653">
                  <c:v>-2.1999999999999998E-9</c:v>
                </c:pt>
                <c:pt idx="3654">
                  <c:v>-2.1900000000000001E-9</c:v>
                </c:pt>
                <c:pt idx="3655">
                  <c:v>-2.1900000000000001E-9</c:v>
                </c:pt>
                <c:pt idx="3656">
                  <c:v>-2.1799999999999999E-9</c:v>
                </c:pt>
                <c:pt idx="3657">
                  <c:v>-2.1700000000000002E-9</c:v>
                </c:pt>
                <c:pt idx="3658">
                  <c:v>-2.1700000000000002E-9</c:v>
                </c:pt>
                <c:pt idx="3659">
                  <c:v>-2.16E-9</c:v>
                </c:pt>
                <c:pt idx="3660">
                  <c:v>-2.1499999999999998E-9</c:v>
                </c:pt>
                <c:pt idx="3661">
                  <c:v>-2.1499999999999998E-9</c:v>
                </c:pt>
                <c:pt idx="3662">
                  <c:v>-2.1400000000000001E-9</c:v>
                </c:pt>
                <c:pt idx="3663">
                  <c:v>-2.1400000000000001E-9</c:v>
                </c:pt>
                <c:pt idx="3664">
                  <c:v>-2.1299999999999999E-9</c:v>
                </c:pt>
                <c:pt idx="3665">
                  <c:v>-2.1200000000000001E-9</c:v>
                </c:pt>
                <c:pt idx="3666">
                  <c:v>-2.1200000000000001E-9</c:v>
                </c:pt>
                <c:pt idx="3667">
                  <c:v>-2.11E-9</c:v>
                </c:pt>
                <c:pt idx="3668">
                  <c:v>-2.1000000000000002E-9</c:v>
                </c:pt>
                <c:pt idx="3669">
                  <c:v>-2.1000000000000002E-9</c:v>
                </c:pt>
                <c:pt idx="3670">
                  <c:v>-2.09E-9</c:v>
                </c:pt>
                <c:pt idx="3671">
                  <c:v>-2.09E-9</c:v>
                </c:pt>
                <c:pt idx="3672">
                  <c:v>-2.0799999999999998E-9</c:v>
                </c:pt>
                <c:pt idx="3673">
                  <c:v>-2.0700000000000001E-9</c:v>
                </c:pt>
                <c:pt idx="3674">
                  <c:v>-2.0700000000000001E-9</c:v>
                </c:pt>
                <c:pt idx="3675">
                  <c:v>-2.0599999999999999E-9</c:v>
                </c:pt>
                <c:pt idx="3676">
                  <c:v>-2.0500000000000002E-9</c:v>
                </c:pt>
                <c:pt idx="3677">
                  <c:v>-2.0500000000000002E-9</c:v>
                </c:pt>
                <c:pt idx="3678">
                  <c:v>-2.04E-9</c:v>
                </c:pt>
                <c:pt idx="3679">
                  <c:v>-2.04E-9</c:v>
                </c:pt>
                <c:pt idx="3680">
                  <c:v>-2.0299999999999998E-9</c:v>
                </c:pt>
                <c:pt idx="3681">
                  <c:v>-2.0200000000000001E-9</c:v>
                </c:pt>
                <c:pt idx="3682">
                  <c:v>-2.0200000000000001E-9</c:v>
                </c:pt>
                <c:pt idx="3683">
                  <c:v>-2.0099999999999999E-9</c:v>
                </c:pt>
                <c:pt idx="3684">
                  <c:v>-2.0000000000000001E-9</c:v>
                </c:pt>
                <c:pt idx="3685">
                  <c:v>-2.0000000000000001E-9</c:v>
                </c:pt>
                <c:pt idx="3686">
                  <c:v>-1.99E-9</c:v>
                </c:pt>
                <c:pt idx="3687">
                  <c:v>-1.99E-9</c:v>
                </c:pt>
                <c:pt idx="3688">
                  <c:v>-1.9800000000000002E-9</c:v>
                </c:pt>
                <c:pt idx="3689">
                  <c:v>-1.97E-9</c:v>
                </c:pt>
                <c:pt idx="3690">
                  <c:v>-1.97E-9</c:v>
                </c:pt>
                <c:pt idx="3691">
                  <c:v>-1.9599999999999998E-9</c:v>
                </c:pt>
                <c:pt idx="3692">
                  <c:v>-1.9500000000000001E-9</c:v>
                </c:pt>
                <c:pt idx="3693">
                  <c:v>-1.9500000000000001E-9</c:v>
                </c:pt>
                <c:pt idx="3694">
                  <c:v>-1.9399999999999999E-9</c:v>
                </c:pt>
                <c:pt idx="3695">
                  <c:v>-1.9399999999999999E-9</c:v>
                </c:pt>
                <c:pt idx="3696">
                  <c:v>-1.9300000000000002E-9</c:v>
                </c:pt>
                <c:pt idx="3697">
                  <c:v>-1.92E-9</c:v>
                </c:pt>
                <c:pt idx="3698">
                  <c:v>-1.92E-9</c:v>
                </c:pt>
                <c:pt idx="3699">
                  <c:v>-1.9099999999999998E-9</c:v>
                </c:pt>
                <c:pt idx="3700">
                  <c:v>-1.9000000000000001E-9</c:v>
                </c:pt>
                <c:pt idx="3701">
                  <c:v>-1.9000000000000001E-9</c:v>
                </c:pt>
                <c:pt idx="3702">
                  <c:v>-1.8899999999999999E-9</c:v>
                </c:pt>
                <c:pt idx="3703">
                  <c:v>-1.8899999999999999E-9</c:v>
                </c:pt>
                <c:pt idx="3704">
                  <c:v>-1.8800000000000001E-9</c:v>
                </c:pt>
                <c:pt idx="3705">
                  <c:v>-1.87E-9</c:v>
                </c:pt>
                <c:pt idx="3706">
                  <c:v>-1.87E-9</c:v>
                </c:pt>
                <c:pt idx="3707">
                  <c:v>-1.86E-9</c:v>
                </c:pt>
                <c:pt idx="3708">
                  <c:v>-1.85E-9</c:v>
                </c:pt>
                <c:pt idx="3709">
                  <c:v>-1.85E-9</c:v>
                </c:pt>
                <c:pt idx="3710">
                  <c:v>-1.8400000000000001E-9</c:v>
                </c:pt>
                <c:pt idx="3711">
                  <c:v>-1.8400000000000001E-9</c:v>
                </c:pt>
                <c:pt idx="3712">
                  <c:v>-1.8300000000000001E-9</c:v>
                </c:pt>
                <c:pt idx="3713">
                  <c:v>-1.8199999999999999E-9</c:v>
                </c:pt>
                <c:pt idx="3714">
                  <c:v>-1.8199999999999999E-9</c:v>
                </c:pt>
                <c:pt idx="3715">
                  <c:v>-1.81E-9</c:v>
                </c:pt>
                <c:pt idx="3716">
                  <c:v>-1.8E-9</c:v>
                </c:pt>
                <c:pt idx="3717">
                  <c:v>-1.8E-9</c:v>
                </c:pt>
                <c:pt idx="3718">
                  <c:v>-1.79E-9</c:v>
                </c:pt>
                <c:pt idx="3719">
                  <c:v>-1.79E-9</c:v>
                </c:pt>
                <c:pt idx="3720">
                  <c:v>-1.7800000000000001E-9</c:v>
                </c:pt>
                <c:pt idx="3721">
                  <c:v>-1.7700000000000001E-9</c:v>
                </c:pt>
                <c:pt idx="3722">
                  <c:v>-1.7700000000000001E-9</c:v>
                </c:pt>
                <c:pt idx="3723">
                  <c:v>-1.7599999999999999E-9</c:v>
                </c:pt>
                <c:pt idx="3724">
                  <c:v>-1.75E-9</c:v>
                </c:pt>
                <c:pt idx="3725">
                  <c:v>-1.75E-9</c:v>
                </c:pt>
                <c:pt idx="3726">
                  <c:v>-1.74E-9</c:v>
                </c:pt>
                <c:pt idx="3727">
                  <c:v>-1.74E-9</c:v>
                </c:pt>
                <c:pt idx="3728">
                  <c:v>-1.73E-9</c:v>
                </c:pt>
                <c:pt idx="3729">
                  <c:v>-1.7200000000000001E-9</c:v>
                </c:pt>
                <c:pt idx="3730">
                  <c:v>-1.7200000000000001E-9</c:v>
                </c:pt>
                <c:pt idx="3731">
                  <c:v>-1.7100000000000001E-9</c:v>
                </c:pt>
                <c:pt idx="3732">
                  <c:v>-1.6999999999999999E-9</c:v>
                </c:pt>
                <c:pt idx="3733">
                  <c:v>-1.6999999999999999E-9</c:v>
                </c:pt>
                <c:pt idx="3734">
                  <c:v>-1.69E-9</c:v>
                </c:pt>
                <c:pt idx="3735">
                  <c:v>-1.69E-9</c:v>
                </c:pt>
                <c:pt idx="3736">
                  <c:v>-1.68E-9</c:v>
                </c:pt>
                <c:pt idx="3737">
                  <c:v>-1.67E-9</c:v>
                </c:pt>
                <c:pt idx="3738">
                  <c:v>-1.67E-9</c:v>
                </c:pt>
                <c:pt idx="3739">
                  <c:v>-1.6600000000000001E-9</c:v>
                </c:pt>
                <c:pt idx="3740">
                  <c:v>-1.6500000000000001E-9</c:v>
                </c:pt>
                <c:pt idx="3741">
                  <c:v>-1.6500000000000001E-9</c:v>
                </c:pt>
                <c:pt idx="3742">
                  <c:v>-1.6399999999999999E-9</c:v>
                </c:pt>
                <c:pt idx="3743">
                  <c:v>-1.6399999999999999E-9</c:v>
                </c:pt>
                <c:pt idx="3744">
                  <c:v>-1.63E-9</c:v>
                </c:pt>
                <c:pt idx="3745">
                  <c:v>-1.62E-9</c:v>
                </c:pt>
                <c:pt idx="3746">
                  <c:v>-1.62E-9</c:v>
                </c:pt>
                <c:pt idx="3747">
                  <c:v>-1.61E-9</c:v>
                </c:pt>
                <c:pt idx="3748">
                  <c:v>-1.6000000000000001E-9</c:v>
                </c:pt>
                <c:pt idx="3749">
                  <c:v>-1.6000000000000001E-9</c:v>
                </c:pt>
                <c:pt idx="3750">
                  <c:v>-1.5900000000000001E-9</c:v>
                </c:pt>
                <c:pt idx="3751">
                  <c:v>-1.5900000000000001E-9</c:v>
                </c:pt>
                <c:pt idx="3752">
                  <c:v>-1.5799999999999999E-9</c:v>
                </c:pt>
                <c:pt idx="3753">
                  <c:v>-1.57E-9</c:v>
                </c:pt>
                <c:pt idx="3754">
                  <c:v>-1.57E-9</c:v>
                </c:pt>
                <c:pt idx="3755">
                  <c:v>-1.56E-9</c:v>
                </c:pt>
                <c:pt idx="3756">
                  <c:v>-1.55E-9</c:v>
                </c:pt>
                <c:pt idx="3757">
                  <c:v>-1.55E-9</c:v>
                </c:pt>
                <c:pt idx="3758">
                  <c:v>-1.5400000000000001E-9</c:v>
                </c:pt>
                <c:pt idx="3759">
                  <c:v>-1.5400000000000001E-9</c:v>
                </c:pt>
                <c:pt idx="3760">
                  <c:v>-1.5300000000000001E-9</c:v>
                </c:pt>
                <c:pt idx="3761">
                  <c:v>-1.5199999999999999E-9</c:v>
                </c:pt>
                <c:pt idx="3762">
                  <c:v>-1.5199999999999999E-9</c:v>
                </c:pt>
                <c:pt idx="3763">
                  <c:v>-1.51E-9</c:v>
                </c:pt>
                <c:pt idx="3764">
                  <c:v>-1.5E-9</c:v>
                </c:pt>
                <c:pt idx="3765">
                  <c:v>-1.5E-9</c:v>
                </c:pt>
                <c:pt idx="3766">
                  <c:v>-1.49E-9</c:v>
                </c:pt>
                <c:pt idx="3767">
                  <c:v>-1.49E-9</c:v>
                </c:pt>
                <c:pt idx="3768">
                  <c:v>-1.4800000000000001E-9</c:v>
                </c:pt>
                <c:pt idx="3769">
                  <c:v>-1.4700000000000001E-9</c:v>
                </c:pt>
                <c:pt idx="3770">
                  <c:v>-1.4700000000000001E-9</c:v>
                </c:pt>
                <c:pt idx="3771">
                  <c:v>-1.4599999999999999E-9</c:v>
                </c:pt>
                <c:pt idx="3772">
                  <c:v>-1.45E-9</c:v>
                </c:pt>
                <c:pt idx="3773">
                  <c:v>-1.45E-9</c:v>
                </c:pt>
                <c:pt idx="3774">
                  <c:v>-1.44E-9</c:v>
                </c:pt>
                <c:pt idx="3775">
                  <c:v>-1.44E-9</c:v>
                </c:pt>
                <c:pt idx="3776">
                  <c:v>-1.43E-9</c:v>
                </c:pt>
                <c:pt idx="3777">
                  <c:v>-1.4200000000000001E-9</c:v>
                </c:pt>
                <c:pt idx="3778">
                  <c:v>-1.4200000000000001E-9</c:v>
                </c:pt>
                <c:pt idx="3779">
                  <c:v>-1.4100000000000001E-9</c:v>
                </c:pt>
                <c:pt idx="3780">
                  <c:v>-1.3999999999999999E-9</c:v>
                </c:pt>
                <c:pt idx="3781">
                  <c:v>-1.3999999999999999E-9</c:v>
                </c:pt>
                <c:pt idx="3782">
                  <c:v>-1.39E-9</c:v>
                </c:pt>
                <c:pt idx="3783">
                  <c:v>-1.39E-9</c:v>
                </c:pt>
                <c:pt idx="3784">
                  <c:v>-1.38E-9</c:v>
                </c:pt>
                <c:pt idx="3785">
                  <c:v>-1.37E-9</c:v>
                </c:pt>
                <c:pt idx="3786">
                  <c:v>-1.37E-9</c:v>
                </c:pt>
                <c:pt idx="3787">
                  <c:v>-1.3600000000000001E-9</c:v>
                </c:pt>
                <c:pt idx="3788">
                  <c:v>-1.3500000000000001E-9</c:v>
                </c:pt>
                <c:pt idx="3789">
                  <c:v>-1.3500000000000001E-9</c:v>
                </c:pt>
                <c:pt idx="3790">
                  <c:v>-1.3399999999999999E-9</c:v>
                </c:pt>
                <c:pt idx="3791">
                  <c:v>-1.3399999999999999E-9</c:v>
                </c:pt>
                <c:pt idx="3792">
                  <c:v>-1.33E-9</c:v>
                </c:pt>
                <c:pt idx="3793">
                  <c:v>-1.32E-9</c:v>
                </c:pt>
                <c:pt idx="3794">
                  <c:v>-1.32E-9</c:v>
                </c:pt>
                <c:pt idx="3795">
                  <c:v>-1.31E-9</c:v>
                </c:pt>
                <c:pt idx="3796">
                  <c:v>-1.3000000000000001E-9</c:v>
                </c:pt>
                <c:pt idx="3797">
                  <c:v>-1.3000000000000001E-9</c:v>
                </c:pt>
                <c:pt idx="3798">
                  <c:v>-1.2900000000000001E-9</c:v>
                </c:pt>
                <c:pt idx="3799">
                  <c:v>-1.2900000000000001E-9</c:v>
                </c:pt>
                <c:pt idx="3800">
                  <c:v>-1.2799999999999999E-9</c:v>
                </c:pt>
                <c:pt idx="3801">
                  <c:v>-1.27E-9</c:v>
                </c:pt>
                <c:pt idx="3802">
                  <c:v>-1.27E-9</c:v>
                </c:pt>
                <c:pt idx="3803">
                  <c:v>-1.26E-9</c:v>
                </c:pt>
                <c:pt idx="3804">
                  <c:v>-1.25E-9</c:v>
                </c:pt>
                <c:pt idx="3805">
                  <c:v>-1.25E-9</c:v>
                </c:pt>
                <c:pt idx="3806">
                  <c:v>-1.2400000000000001E-9</c:v>
                </c:pt>
                <c:pt idx="3807">
                  <c:v>-1.2400000000000001E-9</c:v>
                </c:pt>
                <c:pt idx="3808">
                  <c:v>-1.2300000000000001E-9</c:v>
                </c:pt>
                <c:pt idx="3809">
                  <c:v>-1.2199999999999999E-9</c:v>
                </c:pt>
                <c:pt idx="3810">
                  <c:v>-1.2199999999999999E-9</c:v>
                </c:pt>
                <c:pt idx="3811">
                  <c:v>-1.21E-9</c:v>
                </c:pt>
                <c:pt idx="3812">
                  <c:v>-1.2E-9</c:v>
                </c:pt>
                <c:pt idx="3813">
                  <c:v>-1.2E-9</c:v>
                </c:pt>
                <c:pt idx="3814">
                  <c:v>-1.19E-9</c:v>
                </c:pt>
                <c:pt idx="3815">
                  <c:v>-1.19E-9</c:v>
                </c:pt>
                <c:pt idx="3816">
                  <c:v>-1.1800000000000001E-9</c:v>
                </c:pt>
                <c:pt idx="3817">
                  <c:v>-1.1700000000000001E-9</c:v>
                </c:pt>
                <c:pt idx="3818">
                  <c:v>-1.1700000000000001E-9</c:v>
                </c:pt>
                <c:pt idx="3819">
                  <c:v>-1.1599999999999999E-9</c:v>
                </c:pt>
                <c:pt idx="3820">
                  <c:v>-1.15E-9</c:v>
                </c:pt>
                <c:pt idx="3821">
                  <c:v>-1.15E-9</c:v>
                </c:pt>
                <c:pt idx="3822">
                  <c:v>-1.14E-9</c:v>
                </c:pt>
                <c:pt idx="3823">
                  <c:v>-1.14E-9</c:v>
                </c:pt>
                <c:pt idx="3824">
                  <c:v>-1.13E-9</c:v>
                </c:pt>
                <c:pt idx="3825">
                  <c:v>-1.1200000000000001E-9</c:v>
                </c:pt>
                <c:pt idx="3826">
                  <c:v>-1.1200000000000001E-9</c:v>
                </c:pt>
                <c:pt idx="3827">
                  <c:v>-1.1100000000000001E-9</c:v>
                </c:pt>
                <c:pt idx="3828">
                  <c:v>-1.0999999999999999E-9</c:v>
                </c:pt>
                <c:pt idx="3829">
                  <c:v>-1.0999999999999999E-9</c:v>
                </c:pt>
                <c:pt idx="3830">
                  <c:v>-1.09E-9</c:v>
                </c:pt>
                <c:pt idx="3831">
                  <c:v>-1.09E-9</c:v>
                </c:pt>
                <c:pt idx="3832">
                  <c:v>-1.08E-9</c:v>
                </c:pt>
                <c:pt idx="3833">
                  <c:v>-1.07E-9</c:v>
                </c:pt>
                <c:pt idx="3834">
                  <c:v>-1.07E-9</c:v>
                </c:pt>
                <c:pt idx="3835">
                  <c:v>-1.0600000000000001E-9</c:v>
                </c:pt>
                <c:pt idx="3836">
                  <c:v>-1.0500000000000001E-9</c:v>
                </c:pt>
                <c:pt idx="3837">
                  <c:v>-1.0500000000000001E-9</c:v>
                </c:pt>
                <c:pt idx="3838">
                  <c:v>-1.0399999999999999E-9</c:v>
                </c:pt>
                <c:pt idx="3839">
                  <c:v>-1.0399999999999999E-9</c:v>
                </c:pt>
                <c:pt idx="3840">
                  <c:v>-1.03E-9</c:v>
                </c:pt>
                <c:pt idx="3841">
                  <c:v>-1.02E-9</c:v>
                </c:pt>
                <c:pt idx="3842">
                  <c:v>-1.02E-9</c:v>
                </c:pt>
                <c:pt idx="3843">
                  <c:v>-1.01E-9</c:v>
                </c:pt>
                <c:pt idx="3844">
                  <c:v>-1.0000000000000001E-9</c:v>
                </c:pt>
                <c:pt idx="3845">
                  <c:v>-9.9800000000000007E-10</c:v>
                </c:pt>
                <c:pt idx="3846">
                  <c:v>-9.9200000000000009E-10</c:v>
                </c:pt>
                <c:pt idx="3847">
                  <c:v>-9.859999999999999E-10</c:v>
                </c:pt>
                <c:pt idx="3848">
                  <c:v>-9.7999999999999992E-10</c:v>
                </c:pt>
                <c:pt idx="3849">
                  <c:v>-9.7300000000000005E-10</c:v>
                </c:pt>
                <c:pt idx="3850">
                  <c:v>-9.6700000000000007E-10</c:v>
                </c:pt>
                <c:pt idx="3851">
                  <c:v>-9.6100000000000009E-10</c:v>
                </c:pt>
                <c:pt idx="3852">
                  <c:v>-9.5499999999999991E-10</c:v>
                </c:pt>
                <c:pt idx="3853">
                  <c:v>-9.4800000000000004E-10</c:v>
                </c:pt>
                <c:pt idx="3854">
                  <c:v>-9.4200000000000006E-10</c:v>
                </c:pt>
                <c:pt idx="3855">
                  <c:v>-9.3600000000000008E-10</c:v>
                </c:pt>
                <c:pt idx="3856">
                  <c:v>-9.2999999999999999E-10</c:v>
                </c:pt>
                <c:pt idx="3857">
                  <c:v>-9.2300000000000002E-10</c:v>
                </c:pt>
                <c:pt idx="3858">
                  <c:v>-9.1700000000000004E-10</c:v>
                </c:pt>
                <c:pt idx="3859">
                  <c:v>-9.1099999999999996E-10</c:v>
                </c:pt>
                <c:pt idx="3860">
                  <c:v>-9.0499999999999998E-10</c:v>
                </c:pt>
                <c:pt idx="3861">
                  <c:v>-8.98E-10</c:v>
                </c:pt>
                <c:pt idx="3862">
                  <c:v>-8.9200000000000002E-10</c:v>
                </c:pt>
                <c:pt idx="3863">
                  <c:v>-8.8600000000000004E-10</c:v>
                </c:pt>
                <c:pt idx="3864">
                  <c:v>-8.7999999999999996E-10</c:v>
                </c:pt>
                <c:pt idx="3865">
                  <c:v>-8.7299999999999998E-10</c:v>
                </c:pt>
                <c:pt idx="3866">
                  <c:v>-8.67E-10</c:v>
                </c:pt>
                <c:pt idx="3867">
                  <c:v>-8.6100000000000003E-10</c:v>
                </c:pt>
                <c:pt idx="3868">
                  <c:v>-8.5500000000000005E-10</c:v>
                </c:pt>
                <c:pt idx="3869">
                  <c:v>-8.4799999999999997E-10</c:v>
                </c:pt>
                <c:pt idx="3870">
                  <c:v>-8.4199999999999999E-10</c:v>
                </c:pt>
                <c:pt idx="3871">
                  <c:v>-8.3600000000000001E-10</c:v>
                </c:pt>
                <c:pt idx="3872">
                  <c:v>-8.3000000000000003E-10</c:v>
                </c:pt>
                <c:pt idx="3873">
                  <c:v>-8.2299999999999995E-10</c:v>
                </c:pt>
                <c:pt idx="3874">
                  <c:v>-8.1699999999999997E-10</c:v>
                </c:pt>
                <c:pt idx="3875">
                  <c:v>-8.1099999999999999E-10</c:v>
                </c:pt>
                <c:pt idx="3876">
                  <c:v>-8.0500000000000001E-10</c:v>
                </c:pt>
                <c:pt idx="3877">
                  <c:v>-7.9800000000000004E-10</c:v>
                </c:pt>
                <c:pt idx="3878">
                  <c:v>-7.9199999999999995E-10</c:v>
                </c:pt>
                <c:pt idx="3879">
                  <c:v>-7.8599999999999997E-10</c:v>
                </c:pt>
                <c:pt idx="3880">
                  <c:v>-7.7999999999999999E-10</c:v>
                </c:pt>
                <c:pt idx="3881">
                  <c:v>-7.7300000000000002E-10</c:v>
                </c:pt>
                <c:pt idx="3882">
                  <c:v>-7.6700000000000004E-10</c:v>
                </c:pt>
                <c:pt idx="3883">
                  <c:v>-7.6099999999999996E-10</c:v>
                </c:pt>
                <c:pt idx="3884">
                  <c:v>-7.5499999999999998E-10</c:v>
                </c:pt>
                <c:pt idx="3885">
                  <c:v>-7.48E-10</c:v>
                </c:pt>
                <c:pt idx="3886">
                  <c:v>-7.4200000000000002E-10</c:v>
                </c:pt>
                <c:pt idx="3887">
                  <c:v>-7.3600000000000004E-10</c:v>
                </c:pt>
                <c:pt idx="3888">
                  <c:v>-7.2999999999999996E-10</c:v>
                </c:pt>
                <c:pt idx="3889">
                  <c:v>-7.2299999999999998E-10</c:v>
                </c:pt>
                <c:pt idx="3890">
                  <c:v>-7.1700000000000001E-10</c:v>
                </c:pt>
                <c:pt idx="3891">
                  <c:v>-7.1100000000000003E-10</c:v>
                </c:pt>
                <c:pt idx="3892">
                  <c:v>-7.0500000000000005E-10</c:v>
                </c:pt>
                <c:pt idx="3893">
                  <c:v>-6.9799999999999997E-10</c:v>
                </c:pt>
                <c:pt idx="3894">
                  <c:v>-6.9199999999999999E-10</c:v>
                </c:pt>
                <c:pt idx="3895">
                  <c:v>-6.8600000000000001E-10</c:v>
                </c:pt>
                <c:pt idx="3896">
                  <c:v>-6.8000000000000003E-10</c:v>
                </c:pt>
                <c:pt idx="3897">
                  <c:v>-6.7299999999999995E-10</c:v>
                </c:pt>
                <c:pt idx="3898">
                  <c:v>-6.6699999999999997E-10</c:v>
                </c:pt>
                <c:pt idx="3899">
                  <c:v>-6.6099999999999999E-10</c:v>
                </c:pt>
                <c:pt idx="3900">
                  <c:v>-6.5500000000000001E-10</c:v>
                </c:pt>
                <c:pt idx="3901">
                  <c:v>-6.4800000000000004E-10</c:v>
                </c:pt>
                <c:pt idx="3902">
                  <c:v>-6.4199999999999995E-10</c:v>
                </c:pt>
                <c:pt idx="3903">
                  <c:v>-6.3599999999999998E-10</c:v>
                </c:pt>
                <c:pt idx="3904">
                  <c:v>-6.3E-10</c:v>
                </c:pt>
                <c:pt idx="3905">
                  <c:v>-6.2300000000000002E-10</c:v>
                </c:pt>
                <c:pt idx="3906">
                  <c:v>-6.1700000000000004E-10</c:v>
                </c:pt>
                <c:pt idx="3907">
                  <c:v>-6.1099999999999996E-10</c:v>
                </c:pt>
                <c:pt idx="3908">
                  <c:v>-6.0499999999999998E-10</c:v>
                </c:pt>
                <c:pt idx="3909">
                  <c:v>-5.98E-10</c:v>
                </c:pt>
                <c:pt idx="3910">
                  <c:v>-5.9200000000000002E-10</c:v>
                </c:pt>
                <c:pt idx="3911">
                  <c:v>-5.8600000000000004E-10</c:v>
                </c:pt>
                <c:pt idx="3912">
                  <c:v>-5.7999999999999996E-10</c:v>
                </c:pt>
                <c:pt idx="3913">
                  <c:v>-5.7299999999999999E-10</c:v>
                </c:pt>
                <c:pt idx="3914">
                  <c:v>-5.6700000000000001E-10</c:v>
                </c:pt>
                <c:pt idx="3915">
                  <c:v>-5.6100000000000003E-10</c:v>
                </c:pt>
                <c:pt idx="3916">
                  <c:v>-5.5500000000000005E-10</c:v>
                </c:pt>
                <c:pt idx="3917">
                  <c:v>-5.4799999999999997E-10</c:v>
                </c:pt>
                <c:pt idx="3918">
                  <c:v>-5.4199999999999999E-10</c:v>
                </c:pt>
                <c:pt idx="3919">
                  <c:v>-5.3600000000000001E-10</c:v>
                </c:pt>
                <c:pt idx="3920">
                  <c:v>-5.3000000000000003E-10</c:v>
                </c:pt>
                <c:pt idx="3921">
                  <c:v>-5.2299999999999995E-10</c:v>
                </c:pt>
                <c:pt idx="3922">
                  <c:v>-5.1699999999999997E-10</c:v>
                </c:pt>
                <c:pt idx="3923">
                  <c:v>-5.1099999999999999E-10</c:v>
                </c:pt>
                <c:pt idx="3924">
                  <c:v>-5.0500000000000001E-10</c:v>
                </c:pt>
                <c:pt idx="3925">
                  <c:v>-4.9800000000000004E-10</c:v>
                </c:pt>
                <c:pt idx="3926">
                  <c:v>-4.9199999999999996E-10</c:v>
                </c:pt>
                <c:pt idx="3927">
                  <c:v>-4.8599999999999998E-10</c:v>
                </c:pt>
                <c:pt idx="3928">
                  <c:v>-4.8E-10</c:v>
                </c:pt>
                <c:pt idx="3929">
                  <c:v>-4.7300000000000002E-10</c:v>
                </c:pt>
                <c:pt idx="3930">
                  <c:v>-4.6700000000000004E-10</c:v>
                </c:pt>
                <c:pt idx="3931">
                  <c:v>-4.6100000000000001E-10</c:v>
                </c:pt>
                <c:pt idx="3932">
                  <c:v>-4.5499999999999998E-10</c:v>
                </c:pt>
                <c:pt idx="3933">
                  <c:v>-4.48E-10</c:v>
                </c:pt>
                <c:pt idx="3934">
                  <c:v>-4.4200000000000002E-10</c:v>
                </c:pt>
                <c:pt idx="3935">
                  <c:v>-4.3599999999999999E-10</c:v>
                </c:pt>
                <c:pt idx="3936">
                  <c:v>-4.3000000000000001E-10</c:v>
                </c:pt>
                <c:pt idx="3937">
                  <c:v>-4.2299999999999999E-10</c:v>
                </c:pt>
                <c:pt idx="3938">
                  <c:v>-4.1700000000000001E-10</c:v>
                </c:pt>
                <c:pt idx="3939">
                  <c:v>-4.1099999999999998E-10</c:v>
                </c:pt>
                <c:pt idx="3940">
                  <c:v>-4.05E-10</c:v>
                </c:pt>
                <c:pt idx="3941">
                  <c:v>-3.9800000000000002E-10</c:v>
                </c:pt>
                <c:pt idx="3942">
                  <c:v>-3.9199999999999999E-10</c:v>
                </c:pt>
                <c:pt idx="3943">
                  <c:v>-3.8600000000000001E-10</c:v>
                </c:pt>
                <c:pt idx="3944">
                  <c:v>-3.7999999999999998E-10</c:v>
                </c:pt>
                <c:pt idx="3945">
                  <c:v>-3.73E-10</c:v>
                </c:pt>
                <c:pt idx="3946">
                  <c:v>-3.6700000000000003E-10</c:v>
                </c:pt>
                <c:pt idx="3947">
                  <c:v>-3.6099999999999999E-10</c:v>
                </c:pt>
                <c:pt idx="3948">
                  <c:v>-3.5500000000000001E-10</c:v>
                </c:pt>
                <c:pt idx="3949">
                  <c:v>-3.4799999999999999E-10</c:v>
                </c:pt>
                <c:pt idx="3950">
                  <c:v>-3.4200000000000001E-10</c:v>
                </c:pt>
                <c:pt idx="3951">
                  <c:v>-3.3599999999999998E-10</c:v>
                </c:pt>
                <c:pt idx="3952">
                  <c:v>-3.3E-10</c:v>
                </c:pt>
                <c:pt idx="3953">
                  <c:v>-3.2300000000000002E-10</c:v>
                </c:pt>
                <c:pt idx="3954">
                  <c:v>-3.1699999999999999E-10</c:v>
                </c:pt>
                <c:pt idx="3955">
                  <c:v>-3.1100000000000001E-10</c:v>
                </c:pt>
                <c:pt idx="3956">
                  <c:v>-3.0499999999999998E-10</c:v>
                </c:pt>
                <c:pt idx="3957">
                  <c:v>-2.98E-10</c:v>
                </c:pt>
                <c:pt idx="3958">
                  <c:v>-2.9200000000000003E-10</c:v>
                </c:pt>
                <c:pt idx="3959">
                  <c:v>-2.8599999999999999E-10</c:v>
                </c:pt>
                <c:pt idx="3960">
                  <c:v>-2.8000000000000002E-10</c:v>
                </c:pt>
                <c:pt idx="3961">
                  <c:v>-2.7299999999999999E-10</c:v>
                </c:pt>
                <c:pt idx="3962">
                  <c:v>-2.6700000000000001E-10</c:v>
                </c:pt>
                <c:pt idx="3963">
                  <c:v>-2.6099999999999998E-10</c:v>
                </c:pt>
                <c:pt idx="3964">
                  <c:v>-2.55E-10</c:v>
                </c:pt>
                <c:pt idx="3965">
                  <c:v>-2.4800000000000002E-10</c:v>
                </c:pt>
                <c:pt idx="3966">
                  <c:v>-2.4199999999999999E-10</c:v>
                </c:pt>
                <c:pt idx="3967">
                  <c:v>-2.3600000000000001E-10</c:v>
                </c:pt>
                <c:pt idx="3968">
                  <c:v>-2.3000000000000001E-10</c:v>
                </c:pt>
                <c:pt idx="3969">
                  <c:v>-2.2300000000000001E-10</c:v>
                </c:pt>
                <c:pt idx="3970">
                  <c:v>-2.17E-10</c:v>
                </c:pt>
                <c:pt idx="3971">
                  <c:v>-2.11E-10</c:v>
                </c:pt>
                <c:pt idx="3972">
                  <c:v>-2.0499999999999999E-10</c:v>
                </c:pt>
                <c:pt idx="3973">
                  <c:v>-1.9799999999999999E-10</c:v>
                </c:pt>
                <c:pt idx="3974">
                  <c:v>-1.9200000000000001E-10</c:v>
                </c:pt>
                <c:pt idx="3975">
                  <c:v>-1.86E-10</c:v>
                </c:pt>
                <c:pt idx="3976">
                  <c:v>-1.8E-10</c:v>
                </c:pt>
                <c:pt idx="3977">
                  <c:v>-1.73E-10</c:v>
                </c:pt>
                <c:pt idx="3978">
                  <c:v>-1.6699999999999999E-10</c:v>
                </c:pt>
                <c:pt idx="3979">
                  <c:v>-1.6100000000000001E-10</c:v>
                </c:pt>
                <c:pt idx="3980">
                  <c:v>-1.5500000000000001E-10</c:v>
                </c:pt>
                <c:pt idx="3981">
                  <c:v>-1.4800000000000001E-10</c:v>
                </c:pt>
                <c:pt idx="3982">
                  <c:v>-1.42E-10</c:v>
                </c:pt>
                <c:pt idx="3983">
                  <c:v>-1.36E-10</c:v>
                </c:pt>
                <c:pt idx="3984">
                  <c:v>-1.2999999999999999E-10</c:v>
                </c:pt>
                <c:pt idx="3985">
                  <c:v>-1.2299999999999999E-10</c:v>
                </c:pt>
                <c:pt idx="3986">
                  <c:v>-1.1700000000000001E-10</c:v>
                </c:pt>
                <c:pt idx="3987">
                  <c:v>-1.11E-10</c:v>
                </c:pt>
                <c:pt idx="3988">
                  <c:v>-1.05E-10</c:v>
                </c:pt>
                <c:pt idx="3989">
                  <c:v>-9.8299999999999999E-11</c:v>
                </c:pt>
                <c:pt idx="3990">
                  <c:v>-9.2000000000000005E-11</c:v>
                </c:pt>
                <c:pt idx="3991">
                  <c:v>-8.5800000000000004E-11</c:v>
                </c:pt>
                <c:pt idx="3992">
                  <c:v>-7.9499999999999997E-11</c:v>
                </c:pt>
                <c:pt idx="3993">
                  <c:v>-7.3299999999999995E-11</c:v>
                </c:pt>
                <c:pt idx="3994">
                  <c:v>-6.7000000000000001E-11</c:v>
                </c:pt>
                <c:pt idx="3995">
                  <c:v>-6.0799999999999999E-11</c:v>
                </c:pt>
                <c:pt idx="3996">
                  <c:v>-5.4499999999999999E-11</c:v>
                </c:pt>
                <c:pt idx="3997">
                  <c:v>-4.8299999999999997E-11</c:v>
                </c:pt>
                <c:pt idx="3998">
                  <c:v>-4.1999999999999997E-11</c:v>
                </c:pt>
                <c:pt idx="3999">
                  <c:v>-3.5800000000000002E-11</c:v>
                </c:pt>
                <c:pt idx="4000">
                  <c:v>-2.9500000000000002E-11</c:v>
                </c:pt>
                <c:pt idx="4001">
                  <c:v>-2.33E-11</c:v>
                </c:pt>
                <c:pt idx="4002">
                  <c:v>-1.6999999999999999E-11</c:v>
                </c:pt>
                <c:pt idx="4003">
                  <c:v>-1.0799999999999999E-11</c:v>
                </c:pt>
                <c:pt idx="4004">
                  <c:v>-4.4999999999999998E-12</c:v>
                </c:pt>
                <c:pt idx="4005">
                  <c:v>1.7E-12</c:v>
                </c:pt>
                <c:pt idx="4006">
                  <c:v>7.9999999999999998E-12</c:v>
                </c:pt>
                <c:pt idx="4007">
                  <c:v>1.42E-11</c:v>
                </c:pt>
                <c:pt idx="4008">
                  <c:v>2.05E-11</c:v>
                </c:pt>
                <c:pt idx="4009">
                  <c:v>2.6699999999999999E-11</c:v>
                </c:pt>
                <c:pt idx="4010">
                  <c:v>3.3000000000000002E-11</c:v>
                </c:pt>
                <c:pt idx="4011">
                  <c:v>3.9199999999999998E-11</c:v>
                </c:pt>
                <c:pt idx="4012">
                  <c:v>4.5499999999999998E-11</c:v>
                </c:pt>
                <c:pt idx="4013">
                  <c:v>5.17E-11</c:v>
                </c:pt>
                <c:pt idx="4014">
                  <c:v>5.8E-11</c:v>
                </c:pt>
                <c:pt idx="4015">
                  <c:v>6.4199999999999995E-11</c:v>
                </c:pt>
                <c:pt idx="4016">
                  <c:v>7.0500000000000002E-11</c:v>
                </c:pt>
                <c:pt idx="4017">
                  <c:v>7.6700000000000004E-11</c:v>
                </c:pt>
                <c:pt idx="4018">
                  <c:v>8.2999999999999998E-11</c:v>
                </c:pt>
                <c:pt idx="4019">
                  <c:v>8.92E-11</c:v>
                </c:pt>
                <c:pt idx="4020">
                  <c:v>9.5500000000000006E-11</c:v>
                </c:pt>
                <c:pt idx="4021">
                  <c:v>1.02E-10</c:v>
                </c:pt>
                <c:pt idx="4022">
                  <c:v>1.08E-10</c:v>
                </c:pt>
                <c:pt idx="4023">
                  <c:v>1.1399999999999999E-10</c:v>
                </c:pt>
                <c:pt idx="4024">
                  <c:v>1.21E-10</c:v>
                </c:pt>
                <c:pt idx="4025">
                  <c:v>1.27E-10</c:v>
                </c:pt>
                <c:pt idx="4026">
                  <c:v>1.3300000000000001E-10</c:v>
                </c:pt>
                <c:pt idx="4027">
                  <c:v>1.3900000000000001E-10</c:v>
                </c:pt>
                <c:pt idx="4028">
                  <c:v>1.4600000000000001E-10</c:v>
                </c:pt>
                <c:pt idx="4029">
                  <c:v>1.5199999999999999E-10</c:v>
                </c:pt>
                <c:pt idx="4030">
                  <c:v>1.58E-10</c:v>
                </c:pt>
                <c:pt idx="4031">
                  <c:v>1.64E-10</c:v>
                </c:pt>
                <c:pt idx="4032">
                  <c:v>1.71E-10</c:v>
                </c:pt>
                <c:pt idx="4033">
                  <c:v>1.7700000000000001E-10</c:v>
                </c:pt>
                <c:pt idx="4034">
                  <c:v>1.8299999999999999E-10</c:v>
                </c:pt>
                <c:pt idx="4035">
                  <c:v>1.8899999999999999E-10</c:v>
                </c:pt>
                <c:pt idx="4036">
                  <c:v>1.96E-10</c:v>
                </c:pt>
                <c:pt idx="4037">
                  <c:v>2.02E-10</c:v>
                </c:pt>
                <c:pt idx="4038">
                  <c:v>2.0800000000000001E-10</c:v>
                </c:pt>
                <c:pt idx="4039">
                  <c:v>2.1400000000000001E-10</c:v>
                </c:pt>
                <c:pt idx="4040">
                  <c:v>2.2100000000000001E-10</c:v>
                </c:pt>
                <c:pt idx="4041">
                  <c:v>2.2699999999999999E-10</c:v>
                </c:pt>
                <c:pt idx="4042">
                  <c:v>2.3300000000000002E-10</c:v>
                </c:pt>
                <c:pt idx="4043">
                  <c:v>2.39E-10</c:v>
                </c:pt>
                <c:pt idx="4044">
                  <c:v>2.4599999999999998E-10</c:v>
                </c:pt>
                <c:pt idx="4045">
                  <c:v>2.5200000000000001E-10</c:v>
                </c:pt>
                <c:pt idx="4046">
                  <c:v>2.5799999999999999E-10</c:v>
                </c:pt>
                <c:pt idx="4047">
                  <c:v>2.6400000000000002E-10</c:v>
                </c:pt>
                <c:pt idx="4048">
                  <c:v>2.7099999999999999E-10</c:v>
                </c:pt>
                <c:pt idx="4049">
                  <c:v>2.7700000000000003E-10</c:v>
                </c:pt>
                <c:pt idx="4050">
                  <c:v>2.8300000000000001E-10</c:v>
                </c:pt>
                <c:pt idx="4051">
                  <c:v>2.8899999999999998E-10</c:v>
                </c:pt>
                <c:pt idx="4052">
                  <c:v>2.9600000000000001E-10</c:v>
                </c:pt>
                <c:pt idx="4053">
                  <c:v>3.0199999999999999E-10</c:v>
                </c:pt>
                <c:pt idx="4054">
                  <c:v>3.0800000000000002E-10</c:v>
                </c:pt>
                <c:pt idx="4055">
                  <c:v>3.14E-10</c:v>
                </c:pt>
                <c:pt idx="4056">
                  <c:v>3.2099999999999998E-10</c:v>
                </c:pt>
                <c:pt idx="4057">
                  <c:v>3.2700000000000001E-10</c:v>
                </c:pt>
                <c:pt idx="4058">
                  <c:v>3.3299999999999999E-10</c:v>
                </c:pt>
                <c:pt idx="4059">
                  <c:v>3.3900000000000002E-10</c:v>
                </c:pt>
                <c:pt idx="4060">
                  <c:v>3.4599999999999999E-10</c:v>
                </c:pt>
                <c:pt idx="4061">
                  <c:v>3.5200000000000003E-10</c:v>
                </c:pt>
                <c:pt idx="4062">
                  <c:v>3.58E-10</c:v>
                </c:pt>
                <c:pt idx="4063">
                  <c:v>3.6399999999999998E-10</c:v>
                </c:pt>
                <c:pt idx="4064">
                  <c:v>3.7100000000000001E-10</c:v>
                </c:pt>
                <c:pt idx="4065">
                  <c:v>3.7699999999999999E-10</c:v>
                </c:pt>
                <c:pt idx="4066">
                  <c:v>3.8300000000000002E-10</c:v>
                </c:pt>
                <c:pt idx="4067">
                  <c:v>3.89E-10</c:v>
                </c:pt>
                <c:pt idx="4068">
                  <c:v>3.9599999999999998E-10</c:v>
                </c:pt>
                <c:pt idx="4069">
                  <c:v>4.0200000000000001E-10</c:v>
                </c:pt>
                <c:pt idx="4070">
                  <c:v>4.0799999999999999E-10</c:v>
                </c:pt>
                <c:pt idx="4071">
                  <c:v>4.1400000000000002E-10</c:v>
                </c:pt>
                <c:pt idx="4072">
                  <c:v>4.2099999999999999E-10</c:v>
                </c:pt>
                <c:pt idx="4073">
                  <c:v>4.2700000000000002E-10</c:v>
                </c:pt>
                <c:pt idx="4074">
                  <c:v>4.33E-10</c:v>
                </c:pt>
                <c:pt idx="4075">
                  <c:v>4.3899999999999998E-10</c:v>
                </c:pt>
                <c:pt idx="4076">
                  <c:v>4.4600000000000001E-10</c:v>
                </c:pt>
                <c:pt idx="4077">
                  <c:v>4.5199999999999999E-10</c:v>
                </c:pt>
                <c:pt idx="4078">
                  <c:v>4.5800000000000002E-10</c:v>
                </c:pt>
                <c:pt idx="4079">
                  <c:v>4.64E-10</c:v>
                </c:pt>
                <c:pt idx="4080">
                  <c:v>4.7100000000000003E-10</c:v>
                </c:pt>
                <c:pt idx="4081">
                  <c:v>4.7700000000000001E-10</c:v>
                </c:pt>
                <c:pt idx="4082">
                  <c:v>4.8299999999999999E-10</c:v>
                </c:pt>
                <c:pt idx="4083">
                  <c:v>4.8899999999999997E-10</c:v>
                </c:pt>
                <c:pt idx="4084">
                  <c:v>4.9600000000000004E-10</c:v>
                </c:pt>
                <c:pt idx="4085">
                  <c:v>5.0200000000000002E-10</c:v>
                </c:pt>
                <c:pt idx="4086">
                  <c:v>5.08E-10</c:v>
                </c:pt>
                <c:pt idx="4087">
                  <c:v>5.1399999999999998E-10</c:v>
                </c:pt>
                <c:pt idx="4088">
                  <c:v>5.2099999999999996E-10</c:v>
                </c:pt>
                <c:pt idx="4089">
                  <c:v>5.2700000000000004E-10</c:v>
                </c:pt>
                <c:pt idx="4090">
                  <c:v>5.3300000000000002E-10</c:v>
                </c:pt>
                <c:pt idx="4091">
                  <c:v>5.39E-10</c:v>
                </c:pt>
                <c:pt idx="4092">
                  <c:v>5.4599999999999998E-10</c:v>
                </c:pt>
                <c:pt idx="4093">
                  <c:v>5.5199999999999995E-10</c:v>
                </c:pt>
                <c:pt idx="4094">
                  <c:v>5.5800000000000004E-10</c:v>
                </c:pt>
                <c:pt idx="4095">
                  <c:v>5.6400000000000002E-10</c:v>
                </c:pt>
                <c:pt idx="4096">
                  <c:v>5.7099999999999999E-10</c:v>
                </c:pt>
                <c:pt idx="4097">
                  <c:v>5.7699999999999997E-10</c:v>
                </c:pt>
                <c:pt idx="4098">
                  <c:v>5.8299999999999995E-10</c:v>
                </c:pt>
                <c:pt idx="4099">
                  <c:v>5.8900000000000003E-10</c:v>
                </c:pt>
                <c:pt idx="4100">
                  <c:v>5.9600000000000001E-10</c:v>
                </c:pt>
                <c:pt idx="4101">
                  <c:v>6.0199999999999999E-10</c:v>
                </c:pt>
                <c:pt idx="4102">
                  <c:v>6.0799999999999997E-10</c:v>
                </c:pt>
                <c:pt idx="4103">
                  <c:v>6.1400000000000005E-10</c:v>
                </c:pt>
                <c:pt idx="4104">
                  <c:v>6.2100000000000003E-10</c:v>
                </c:pt>
                <c:pt idx="4105">
                  <c:v>6.2700000000000001E-10</c:v>
                </c:pt>
                <c:pt idx="4106">
                  <c:v>6.3299999999999999E-10</c:v>
                </c:pt>
                <c:pt idx="4107">
                  <c:v>6.3899999999999996E-10</c:v>
                </c:pt>
                <c:pt idx="4108">
                  <c:v>6.4600000000000004E-10</c:v>
                </c:pt>
                <c:pt idx="4109">
                  <c:v>6.5200000000000002E-10</c:v>
                </c:pt>
                <c:pt idx="4110">
                  <c:v>6.58E-10</c:v>
                </c:pt>
                <c:pt idx="4111">
                  <c:v>6.6399999999999998E-10</c:v>
                </c:pt>
                <c:pt idx="4112">
                  <c:v>6.7099999999999996E-10</c:v>
                </c:pt>
                <c:pt idx="4113">
                  <c:v>6.7700000000000004E-10</c:v>
                </c:pt>
                <c:pt idx="4114">
                  <c:v>6.8300000000000002E-10</c:v>
                </c:pt>
                <c:pt idx="4115">
                  <c:v>6.89E-10</c:v>
                </c:pt>
                <c:pt idx="4116">
                  <c:v>6.9599999999999997E-10</c:v>
                </c:pt>
                <c:pt idx="4117">
                  <c:v>7.0199999999999995E-10</c:v>
                </c:pt>
                <c:pt idx="4118">
                  <c:v>7.0800000000000004E-10</c:v>
                </c:pt>
                <c:pt idx="4119">
                  <c:v>7.1400000000000002E-10</c:v>
                </c:pt>
                <c:pt idx="4120">
                  <c:v>7.2099999999999999E-10</c:v>
                </c:pt>
                <c:pt idx="4121">
                  <c:v>7.2699999999999997E-10</c:v>
                </c:pt>
                <c:pt idx="4122">
                  <c:v>7.3299999999999995E-10</c:v>
                </c:pt>
                <c:pt idx="4123">
                  <c:v>7.3900000000000003E-10</c:v>
                </c:pt>
                <c:pt idx="4124">
                  <c:v>7.4600000000000001E-10</c:v>
                </c:pt>
                <c:pt idx="4125">
                  <c:v>7.5199999999999999E-10</c:v>
                </c:pt>
                <c:pt idx="4126">
                  <c:v>7.5799999999999997E-10</c:v>
                </c:pt>
                <c:pt idx="4127">
                  <c:v>7.6400000000000005E-10</c:v>
                </c:pt>
                <c:pt idx="4128">
                  <c:v>7.7100000000000003E-10</c:v>
                </c:pt>
                <c:pt idx="4129">
                  <c:v>7.7700000000000001E-10</c:v>
                </c:pt>
                <c:pt idx="4130">
                  <c:v>7.8299999999999998E-10</c:v>
                </c:pt>
                <c:pt idx="4131">
                  <c:v>7.8899999999999996E-10</c:v>
                </c:pt>
                <c:pt idx="4132">
                  <c:v>7.9600000000000004E-10</c:v>
                </c:pt>
                <c:pt idx="4133">
                  <c:v>8.0200000000000002E-10</c:v>
                </c:pt>
                <c:pt idx="4134">
                  <c:v>8.08E-10</c:v>
                </c:pt>
                <c:pt idx="4135">
                  <c:v>8.1399999999999998E-10</c:v>
                </c:pt>
                <c:pt idx="4136">
                  <c:v>8.2099999999999996E-10</c:v>
                </c:pt>
                <c:pt idx="4137">
                  <c:v>8.2700000000000004E-10</c:v>
                </c:pt>
                <c:pt idx="4138">
                  <c:v>8.3300000000000002E-10</c:v>
                </c:pt>
                <c:pt idx="4139">
                  <c:v>8.39E-10</c:v>
                </c:pt>
                <c:pt idx="4140">
                  <c:v>8.4599999999999997E-10</c:v>
                </c:pt>
                <c:pt idx="4141">
                  <c:v>8.5199999999999995E-10</c:v>
                </c:pt>
                <c:pt idx="4142">
                  <c:v>8.5800000000000004E-10</c:v>
                </c:pt>
                <c:pt idx="4143">
                  <c:v>8.6400000000000001E-10</c:v>
                </c:pt>
                <c:pt idx="4144">
                  <c:v>8.7099999999999999E-10</c:v>
                </c:pt>
                <c:pt idx="4145">
                  <c:v>8.7699999999999997E-10</c:v>
                </c:pt>
                <c:pt idx="4146">
                  <c:v>8.8299999999999995E-10</c:v>
                </c:pt>
                <c:pt idx="4147">
                  <c:v>8.8900000000000003E-10</c:v>
                </c:pt>
                <c:pt idx="4148">
                  <c:v>8.9600000000000001E-10</c:v>
                </c:pt>
                <c:pt idx="4149">
                  <c:v>9.0199999999999999E-10</c:v>
                </c:pt>
                <c:pt idx="4150">
                  <c:v>9.0799999999999997E-10</c:v>
                </c:pt>
                <c:pt idx="4151">
                  <c:v>9.1400000000000005E-10</c:v>
                </c:pt>
                <c:pt idx="4152">
                  <c:v>9.2100000000000002E-10</c:v>
                </c:pt>
                <c:pt idx="4153">
                  <c:v>9.27E-10</c:v>
                </c:pt>
                <c:pt idx="4154">
                  <c:v>9.3299999999999998E-10</c:v>
                </c:pt>
                <c:pt idx="4155">
                  <c:v>9.3899999999999996E-10</c:v>
                </c:pt>
                <c:pt idx="4156">
                  <c:v>9.4600000000000004E-10</c:v>
                </c:pt>
                <c:pt idx="4157">
                  <c:v>9.5200000000000002E-10</c:v>
                </c:pt>
                <c:pt idx="4158">
                  <c:v>9.58E-10</c:v>
                </c:pt>
                <c:pt idx="4159">
                  <c:v>9.6399999999999998E-10</c:v>
                </c:pt>
                <c:pt idx="4160">
                  <c:v>9.7100000000000006E-10</c:v>
                </c:pt>
                <c:pt idx="4161">
                  <c:v>9.7700000000000004E-10</c:v>
                </c:pt>
                <c:pt idx="4162">
                  <c:v>9.8300000000000002E-10</c:v>
                </c:pt>
                <c:pt idx="4163">
                  <c:v>9.89E-10</c:v>
                </c:pt>
                <c:pt idx="4164">
                  <c:v>9.9600000000000008E-10</c:v>
                </c:pt>
                <c:pt idx="4165">
                  <c:v>1.0000000000000001E-9</c:v>
                </c:pt>
                <c:pt idx="4166">
                  <c:v>1.01E-9</c:v>
                </c:pt>
                <c:pt idx="4167">
                  <c:v>1.01E-9</c:v>
                </c:pt>
                <c:pt idx="4168">
                  <c:v>1.02E-9</c:v>
                </c:pt>
                <c:pt idx="4169">
                  <c:v>1.03E-9</c:v>
                </c:pt>
                <c:pt idx="4170">
                  <c:v>1.03E-9</c:v>
                </c:pt>
                <c:pt idx="4171">
                  <c:v>1.0399999999999999E-9</c:v>
                </c:pt>
                <c:pt idx="4172">
                  <c:v>1.0500000000000001E-9</c:v>
                </c:pt>
                <c:pt idx="4173">
                  <c:v>1.0500000000000001E-9</c:v>
                </c:pt>
                <c:pt idx="4174">
                  <c:v>1.0600000000000001E-9</c:v>
                </c:pt>
                <c:pt idx="4175">
                  <c:v>1.0600000000000001E-9</c:v>
                </c:pt>
                <c:pt idx="4176">
                  <c:v>1.07E-9</c:v>
                </c:pt>
                <c:pt idx="4177">
                  <c:v>1.08E-9</c:v>
                </c:pt>
                <c:pt idx="4178">
                  <c:v>1.08E-9</c:v>
                </c:pt>
                <c:pt idx="4179">
                  <c:v>1.09E-9</c:v>
                </c:pt>
                <c:pt idx="4180">
                  <c:v>1.0999999999999999E-9</c:v>
                </c:pt>
                <c:pt idx="4181">
                  <c:v>1.0999999999999999E-9</c:v>
                </c:pt>
                <c:pt idx="4182">
                  <c:v>1.1100000000000001E-9</c:v>
                </c:pt>
                <c:pt idx="4183">
                  <c:v>1.1100000000000001E-9</c:v>
                </c:pt>
                <c:pt idx="4184">
                  <c:v>1.1200000000000001E-9</c:v>
                </c:pt>
                <c:pt idx="4185">
                  <c:v>1.13E-9</c:v>
                </c:pt>
                <c:pt idx="4186">
                  <c:v>1.13E-9</c:v>
                </c:pt>
                <c:pt idx="4187">
                  <c:v>1.14E-9</c:v>
                </c:pt>
                <c:pt idx="4188">
                  <c:v>1.15E-9</c:v>
                </c:pt>
                <c:pt idx="4189">
                  <c:v>1.15E-9</c:v>
                </c:pt>
                <c:pt idx="4190">
                  <c:v>1.1599999999999999E-9</c:v>
                </c:pt>
                <c:pt idx="4191">
                  <c:v>1.1599999999999999E-9</c:v>
                </c:pt>
                <c:pt idx="4192">
                  <c:v>1.1700000000000001E-9</c:v>
                </c:pt>
                <c:pt idx="4193">
                  <c:v>1.1800000000000001E-9</c:v>
                </c:pt>
                <c:pt idx="4194">
                  <c:v>1.1800000000000001E-9</c:v>
                </c:pt>
                <c:pt idx="4195">
                  <c:v>1.19E-9</c:v>
                </c:pt>
                <c:pt idx="4196">
                  <c:v>1.2E-9</c:v>
                </c:pt>
                <c:pt idx="4197">
                  <c:v>1.2E-9</c:v>
                </c:pt>
                <c:pt idx="4198">
                  <c:v>1.21E-9</c:v>
                </c:pt>
                <c:pt idx="4199">
                  <c:v>1.21E-9</c:v>
                </c:pt>
                <c:pt idx="4200">
                  <c:v>1.2199999999999999E-9</c:v>
                </c:pt>
                <c:pt idx="4201">
                  <c:v>1.2300000000000001E-9</c:v>
                </c:pt>
                <c:pt idx="4202">
                  <c:v>1.2300000000000001E-9</c:v>
                </c:pt>
                <c:pt idx="4203">
                  <c:v>1.2400000000000001E-9</c:v>
                </c:pt>
                <c:pt idx="4204">
                  <c:v>1.25E-9</c:v>
                </c:pt>
                <c:pt idx="4205">
                  <c:v>1.25E-9</c:v>
                </c:pt>
                <c:pt idx="4206">
                  <c:v>1.26E-9</c:v>
                </c:pt>
                <c:pt idx="4207">
                  <c:v>1.26E-9</c:v>
                </c:pt>
                <c:pt idx="4208">
                  <c:v>1.27E-9</c:v>
                </c:pt>
                <c:pt idx="4209">
                  <c:v>1.2799999999999999E-9</c:v>
                </c:pt>
                <c:pt idx="4210">
                  <c:v>1.2799999999999999E-9</c:v>
                </c:pt>
                <c:pt idx="4211">
                  <c:v>1.2900000000000001E-9</c:v>
                </c:pt>
                <c:pt idx="4212">
                  <c:v>1.3000000000000001E-9</c:v>
                </c:pt>
                <c:pt idx="4213">
                  <c:v>1.3000000000000001E-9</c:v>
                </c:pt>
                <c:pt idx="4214">
                  <c:v>1.31E-9</c:v>
                </c:pt>
                <c:pt idx="4215">
                  <c:v>1.31E-9</c:v>
                </c:pt>
                <c:pt idx="4216">
                  <c:v>1.32E-9</c:v>
                </c:pt>
                <c:pt idx="4217">
                  <c:v>1.33E-9</c:v>
                </c:pt>
                <c:pt idx="4218">
                  <c:v>1.33E-9</c:v>
                </c:pt>
                <c:pt idx="4219">
                  <c:v>1.3399999999999999E-9</c:v>
                </c:pt>
                <c:pt idx="4220">
                  <c:v>1.3500000000000001E-9</c:v>
                </c:pt>
                <c:pt idx="4221">
                  <c:v>1.3500000000000001E-9</c:v>
                </c:pt>
                <c:pt idx="4222">
                  <c:v>1.3600000000000001E-9</c:v>
                </c:pt>
                <c:pt idx="4223">
                  <c:v>1.3600000000000001E-9</c:v>
                </c:pt>
                <c:pt idx="4224">
                  <c:v>1.37E-9</c:v>
                </c:pt>
                <c:pt idx="4225">
                  <c:v>1.38E-9</c:v>
                </c:pt>
                <c:pt idx="4226">
                  <c:v>1.38E-9</c:v>
                </c:pt>
                <c:pt idx="4227">
                  <c:v>1.39E-9</c:v>
                </c:pt>
                <c:pt idx="4228">
                  <c:v>1.3999999999999999E-9</c:v>
                </c:pt>
                <c:pt idx="4229">
                  <c:v>1.3999999999999999E-9</c:v>
                </c:pt>
                <c:pt idx="4230">
                  <c:v>1.4100000000000001E-9</c:v>
                </c:pt>
                <c:pt idx="4231">
                  <c:v>1.4100000000000001E-9</c:v>
                </c:pt>
                <c:pt idx="4232">
                  <c:v>1.4200000000000001E-9</c:v>
                </c:pt>
                <c:pt idx="4233">
                  <c:v>1.43E-9</c:v>
                </c:pt>
                <c:pt idx="4234">
                  <c:v>1.43E-9</c:v>
                </c:pt>
                <c:pt idx="4235">
                  <c:v>1.44E-9</c:v>
                </c:pt>
                <c:pt idx="4236">
                  <c:v>1.45E-9</c:v>
                </c:pt>
                <c:pt idx="4237">
                  <c:v>1.45E-9</c:v>
                </c:pt>
                <c:pt idx="4238">
                  <c:v>1.4599999999999999E-9</c:v>
                </c:pt>
                <c:pt idx="4239">
                  <c:v>1.4599999999999999E-9</c:v>
                </c:pt>
                <c:pt idx="4240">
                  <c:v>1.4700000000000001E-9</c:v>
                </c:pt>
                <c:pt idx="4241">
                  <c:v>1.4800000000000001E-9</c:v>
                </c:pt>
                <c:pt idx="4242">
                  <c:v>1.4800000000000001E-9</c:v>
                </c:pt>
                <c:pt idx="4243">
                  <c:v>1.49E-9</c:v>
                </c:pt>
                <c:pt idx="4244">
                  <c:v>1.5E-9</c:v>
                </c:pt>
                <c:pt idx="4245">
                  <c:v>1.5E-9</c:v>
                </c:pt>
                <c:pt idx="4246">
                  <c:v>1.51E-9</c:v>
                </c:pt>
                <c:pt idx="4247">
                  <c:v>1.51E-9</c:v>
                </c:pt>
                <c:pt idx="4248">
                  <c:v>1.5199999999999999E-9</c:v>
                </c:pt>
                <c:pt idx="4249">
                  <c:v>1.5300000000000001E-9</c:v>
                </c:pt>
                <c:pt idx="4250">
                  <c:v>1.5300000000000001E-9</c:v>
                </c:pt>
                <c:pt idx="4251">
                  <c:v>1.5400000000000001E-9</c:v>
                </c:pt>
                <c:pt idx="4252">
                  <c:v>1.55E-9</c:v>
                </c:pt>
                <c:pt idx="4253">
                  <c:v>1.55E-9</c:v>
                </c:pt>
                <c:pt idx="4254">
                  <c:v>1.56E-9</c:v>
                </c:pt>
                <c:pt idx="4255">
                  <c:v>1.56E-9</c:v>
                </c:pt>
                <c:pt idx="4256">
                  <c:v>1.57E-9</c:v>
                </c:pt>
                <c:pt idx="4257">
                  <c:v>1.5799999999999999E-9</c:v>
                </c:pt>
                <c:pt idx="4258">
                  <c:v>1.5799999999999999E-9</c:v>
                </c:pt>
                <c:pt idx="4259">
                  <c:v>1.5900000000000001E-9</c:v>
                </c:pt>
                <c:pt idx="4260">
                  <c:v>1.6000000000000001E-9</c:v>
                </c:pt>
                <c:pt idx="4261">
                  <c:v>1.6000000000000001E-9</c:v>
                </c:pt>
                <c:pt idx="4262">
                  <c:v>1.61E-9</c:v>
                </c:pt>
                <c:pt idx="4263">
                  <c:v>1.61E-9</c:v>
                </c:pt>
                <c:pt idx="4264">
                  <c:v>1.62E-9</c:v>
                </c:pt>
                <c:pt idx="4265">
                  <c:v>1.63E-9</c:v>
                </c:pt>
                <c:pt idx="4266">
                  <c:v>1.63E-9</c:v>
                </c:pt>
                <c:pt idx="4267">
                  <c:v>1.6399999999999999E-9</c:v>
                </c:pt>
                <c:pt idx="4268">
                  <c:v>1.6500000000000001E-9</c:v>
                </c:pt>
                <c:pt idx="4269">
                  <c:v>1.6500000000000001E-9</c:v>
                </c:pt>
                <c:pt idx="4270">
                  <c:v>1.6600000000000001E-9</c:v>
                </c:pt>
                <c:pt idx="4271">
                  <c:v>1.6600000000000001E-9</c:v>
                </c:pt>
                <c:pt idx="4272">
                  <c:v>1.67E-9</c:v>
                </c:pt>
                <c:pt idx="4273">
                  <c:v>1.68E-9</c:v>
                </c:pt>
                <c:pt idx="4274">
                  <c:v>1.68E-9</c:v>
                </c:pt>
                <c:pt idx="4275">
                  <c:v>1.69E-9</c:v>
                </c:pt>
                <c:pt idx="4276">
                  <c:v>1.6999999999999999E-9</c:v>
                </c:pt>
                <c:pt idx="4277">
                  <c:v>1.6999999999999999E-9</c:v>
                </c:pt>
                <c:pt idx="4278">
                  <c:v>1.7100000000000001E-9</c:v>
                </c:pt>
                <c:pt idx="4279">
                  <c:v>1.7100000000000001E-9</c:v>
                </c:pt>
                <c:pt idx="4280">
                  <c:v>1.7200000000000001E-9</c:v>
                </c:pt>
                <c:pt idx="4281">
                  <c:v>1.73E-9</c:v>
                </c:pt>
                <c:pt idx="4282">
                  <c:v>1.73E-9</c:v>
                </c:pt>
                <c:pt idx="4283">
                  <c:v>1.74E-9</c:v>
                </c:pt>
                <c:pt idx="4284">
                  <c:v>1.75E-9</c:v>
                </c:pt>
                <c:pt idx="4285">
                  <c:v>1.75E-9</c:v>
                </c:pt>
                <c:pt idx="4286">
                  <c:v>1.7599999999999999E-9</c:v>
                </c:pt>
                <c:pt idx="4287">
                  <c:v>1.7599999999999999E-9</c:v>
                </c:pt>
                <c:pt idx="4288">
                  <c:v>1.7700000000000001E-9</c:v>
                </c:pt>
                <c:pt idx="4289">
                  <c:v>1.7800000000000001E-9</c:v>
                </c:pt>
                <c:pt idx="4290">
                  <c:v>1.7800000000000001E-9</c:v>
                </c:pt>
                <c:pt idx="4291">
                  <c:v>1.79E-9</c:v>
                </c:pt>
                <c:pt idx="4292">
                  <c:v>1.8E-9</c:v>
                </c:pt>
                <c:pt idx="4293">
                  <c:v>1.8E-9</c:v>
                </c:pt>
                <c:pt idx="4294">
                  <c:v>1.81E-9</c:v>
                </c:pt>
                <c:pt idx="4295">
                  <c:v>1.81E-9</c:v>
                </c:pt>
                <c:pt idx="4296">
                  <c:v>1.8199999999999999E-9</c:v>
                </c:pt>
                <c:pt idx="4297">
                  <c:v>1.8300000000000001E-9</c:v>
                </c:pt>
                <c:pt idx="4298">
                  <c:v>1.8300000000000001E-9</c:v>
                </c:pt>
                <c:pt idx="4299">
                  <c:v>1.8400000000000001E-9</c:v>
                </c:pt>
                <c:pt idx="4300">
                  <c:v>1.85E-9</c:v>
                </c:pt>
                <c:pt idx="4301">
                  <c:v>1.85E-9</c:v>
                </c:pt>
                <c:pt idx="4302">
                  <c:v>1.86E-9</c:v>
                </c:pt>
                <c:pt idx="4303">
                  <c:v>1.86E-9</c:v>
                </c:pt>
                <c:pt idx="4304">
                  <c:v>1.87E-9</c:v>
                </c:pt>
                <c:pt idx="4305">
                  <c:v>1.8800000000000001E-9</c:v>
                </c:pt>
                <c:pt idx="4306">
                  <c:v>1.8800000000000001E-9</c:v>
                </c:pt>
                <c:pt idx="4307">
                  <c:v>1.8899999999999999E-9</c:v>
                </c:pt>
                <c:pt idx="4308">
                  <c:v>1.9000000000000001E-9</c:v>
                </c:pt>
                <c:pt idx="4309">
                  <c:v>1.9000000000000001E-9</c:v>
                </c:pt>
                <c:pt idx="4310">
                  <c:v>1.9099999999999998E-9</c:v>
                </c:pt>
                <c:pt idx="4311">
                  <c:v>1.9099999999999998E-9</c:v>
                </c:pt>
                <c:pt idx="4312">
                  <c:v>1.92E-9</c:v>
                </c:pt>
                <c:pt idx="4313">
                  <c:v>1.9300000000000002E-9</c:v>
                </c:pt>
                <c:pt idx="4314">
                  <c:v>1.9300000000000002E-9</c:v>
                </c:pt>
                <c:pt idx="4315">
                  <c:v>1.9399999999999999E-9</c:v>
                </c:pt>
                <c:pt idx="4316">
                  <c:v>1.9500000000000001E-9</c:v>
                </c:pt>
                <c:pt idx="4317">
                  <c:v>1.9500000000000001E-9</c:v>
                </c:pt>
                <c:pt idx="4318">
                  <c:v>1.9599999999999998E-9</c:v>
                </c:pt>
                <c:pt idx="4319">
                  <c:v>1.9599999999999998E-9</c:v>
                </c:pt>
                <c:pt idx="4320">
                  <c:v>1.97E-9</c:v>
                </c:pt>
                <c:pt idx="4321">
                  <c:v>1.9800000000000002E-9</c:v>
                </c:pt>
                <c:pt idx="4322">
                  <c:v>1.9800000000000002E-9</c:v>
                </c:pt>
                <c:pt idx="4323">
                  <c:v>1.99E-9</c:v>
                </c:pt>
                <c:pt idx="4324">
                  <c:v>2.0000000000000001E-9</c:v>
                </c:pt>
                <c:pt idx="4325">
                  <c:v>2.0000000000000001E-9</c:v>
                </c:pt>
                <c:pt idx="4326">
                  <c:v>2.0099999999999999E-9</c:v>
                </c:pt>
                <c:pt idx="4327">
                  <c:v>2.0099999999999999E-9</c:v>
                </c:pt>
                <c:pt idx="4328">
                  <c:v>2.0200000000000001E-9</c:v>
                </c:pt>
                <c:pt idx="4329">
                  <c:v>2.0299999999999998E-9</c:v>
                </c:pt>
                <c:pt idx="4330">
                  <c:v>2.0299999999999998E-9</c:v>
                </c:pt>
                <c:pt idx="4331">
                  <c:v>2.04E-9</c:v>
                </c:pt>
                <c:pt idx="4332">
                  <c:v>2.0500000000000002E-9</c:v>
                </c:pt>
                <c:pt idx="4333">
                  <c:v>2.0500000000000002E-9</c:v>
                </c:pt>
                <c:pt idx="4334">
                  <c:v>2.0599999999999999E-9</c:v>
                </c:pt>
                <c:pt idx="4335">
                  <c:v>2.0599999999999999E-9</c:v>
                </c:pt>
                <c:pt idx="4336">
                  <c:v>2.0700000000000001E-9</c:v>
                </c:pt>
                <c:pt idx="4337">
                  <c:v>2.0799999999999998E-9</c:v>
                </c:pt>
                <c:pt idx="4338">
                  <c:v>2.0799999999999998E-9</c:v>
                </c:pt>
                <c:pt idx="4339">
                  <c:v>2.09E-9</c:v>
                </c:pt>
                <c:pt idx="4340">
                  <c:v>2.1000000000000002E-9</c:v>
                </c:pt>
                <c:pt idx="4341">
                  <c:v>2.1000000000000002E-9</c:v>
                </c:pt>
                <c:pt idx="4342">
                  <c:v>2.11E-9</c:v>
                </c:pt>
                <c:pt idx="4343">
                  <c:v>2.11E-9</c:v>
                </c:pt>
                <c:pt idx="4344">
                  <c:v>2.1200000000000001E-9</c:v>
                </c:pt>
                <c:pt idx="4345">
                  <c:v>2.1299999999999999E-9</c:v>
                </c:pt>
                <c:pt idx="4346">
                  <c:v>2.1299999999999999E-9</c:v>
                </c:pt>
                <c:pt idx="4347">
                  <c:v>2.1400000000000001E-9</c:v>
                </c:pt>
                <c:pt idx="4348">
                  <c:v>2.1499999999999998E-9</c:v>
                </c:pt>
                <c:pt idx="4349">
                  <c:v>2.1499999999999998E-9</c:v>
                </c:pt>
                <c:pt idx="4350">
                  <c:v>2.16E-9</c:v>
                </c:pt>
                <c:pt idx="4351">
                  <c:v>2.16E-9</c:v>
                </c:pt>
                <c:pt idx="4352">
                  <c:v>2.1700000000000002E-9</c:v>
                </c:pt>
                <c:pt idx="4353">
                  <c:v>2.1799999999999999E-9</c:v>
                </c:pt>
                <c:pt idx="4354">
                  <c:v>2.1799999999999999E-9</c:v>
                </c:pt>
                <c:pt idx="4355">
                  <c:v>2.1900000000000001E-9</c:v>
                </c:pt>
                <c:pt idx="4356">
                  <c:v>2.1999999999999998E-9</c:v>
                </c:pt>
                <c:pt idx="4357">
                  <c:v>2.1999999999999998E-9</c:v>
                </c:pt>
                <c:pt idx="4358">
                  <c:v>2.21E-9</c:v>
                </c:pt>
                <c:pt idx="4359">
                  <c:v>2.21E-9</c:v>
                </c:pt>
                <c:pt idx="4360">
                  <c:v>2.2200000000000002E-9</c:v>
                </c:pt>
                <c:pt idx="4361">
                  <c:v>2.23E-9</c:v>
                </c:pt>
                <c:pt idx="4362">
                  <c:v>2.23E-9</c:v>
                </c:pt>
                <c:pt idx="4363">
                  <c:v>2.2400000000000001E-9</c:v>
                </c:pt>
                <c:pt idx="4364">
                  <c:v>2.2499999999999999E-9</c:v>
                </c:pt>
                <c:pt idx="4365">
                  <c:v>2.2499999999999999E-9</c:v>
                </c:pt>
                <c:pt idx="4366">
                  <c:v>2.2600000000000001E-9</c:v>
                </c:pt>
                <c:pt idx="4367">
                  <c:v>2.2600000000000001E-9</c:v>
                </c:pt>
                <c:pt idx="4368">
                  <c:v>2.2699999999999998E-9</c:v>
                </c:pt>
                <c:pt idx="4369">
                  <c:v>2.28E-9</c:v>
                </c:pt>
                <c:pt idx="4370">
                  <c:v>2.28E-9</c:v>
                </c:pt>
                <c:pt idx="4371">
                  <c:v>2.2900000000000002E-9</c:v>
                </c:pt>
                <c:pt idx="4372">
                  <c:v>2.2999999999999999E-9</c:v>
                </c:pt>
                <c:pt idx="4373">
                  <c:v>2.2999999999999999E-9</c:v>
                </c:pt>
                <c:pt idx="4374">
                  <c:v>2.3100000000000001E-9</c:v>
                </c:pt>
                <c:pt idx="4375">
                  <c:v>2.3100000000000001E-9</c:v>
                </c:pt>
                <c:pt idx="4376">
                  <c:v>2.3199999999999998E-9</c:v>
                </c:pt>
                <c:pt idx="4377">
                  <c:v>2.33E-9</c:v>
                </c:pt>
                <c:pt idx="4378">
                  <c:v>2.33E-9</c:v>
                </c:pt>
                <c:pt idx="4379">
                  <c:v>2.3400000000000002E-9</c:v>
                </c:pt>
                <c:pt idx="4380">
                  <c:v>2.3499999999999999E-9</c:v>
                </c:pt>
                <c:pt idx="4381">
                  <c:v>2.3499999999999999E-9</c:v>
                </c:pt>
                <c:pt idx="4382">
                  <c:v>2.3600000000000001E-9</c:v>
                </c:pt>
                <c:pt idx="4383">
                  <c:v>2.3600000000000001E-9</c:v>
                </c:pt>
                <c:pt idx="4384">
                  <c:v>2.3699999999999999E-9</c:v>
                </c:pt>
                <c:pt idx="4385">
                  <c:v>2.3800000000000001E-9</c:v>
                </c:pt>
                <c:pt idx="4386">
                  <c:v>2.3800000000000001E-9</c:v>
                </c:pt>
                <c:pt idx="4387">
                  <c:v>2.3899999999999998E-9</c:v>
                </c:pt>
                <c:pt idx="4388">
                  <c:v>2.4E-9</c:v>
                </c:pt>
                <c:pt idx="4389">
                  <c:v>2.4E-9</c:v>
                </c:pt>
                <c:pt idx="4390">
                  <c:v>2.4100000000000002E-9</c:v>
                </c:pt>
                <c:pt idx="4391">
                  <c:v>2.4100000000000002E-9</c:v>
                </c:pt>
                <c:pt idx="4392">
                  <c:v>2.4199999999999999E-9</c:v>
                </c:pt>
                <c:pt idx="4393">
                  <c:v>2.4300000000000001E-9</c:v>
                </c:pt>
                <c:pt idx="4394">
                  <c:v>2.4300000000000001E-9</c:v>
                </c:pt>
                <c:pt idx="4395">
                  <c:v>2.4399999999999998E-9</c:v>
                </c:pt>
                <c:pt idx="4396">
                  <c:v>2.45E-9</c:v>
                </c:pt>
                <c:pt idx="4397">
                  <c:v>2.45E-9</c:v>
                </c:pt>
                <c:pt idx="4398">
                  <c:v>2.4600000000000002E-9</c:v>
                </c:pt>
                <c:pt idx="4399">
                  <c:v>2.4600000000000002E-9</c:v>
                </c:pt>
                <c:pt idx="4400">
                  <c:v>2.4699999999999999E-9</c:v>
                </c:pt>
                <c:pt idx="4401">
                  <c:v>2.4800000000000001E-9</c:v>
                </c:pt>
                <c:pt idx="4402">
                  <c:v>2.4800000000000001E-9</c:v>
                </c:pt>
                <c:pt idx="4403">
                  <c:v>2.4899999999999999E-9</c:v>
                </c:pt>
                <c:pt idx="4404">
                  <c:v>2.5000000000000001E-9</c:v>
                </c:pt>
                <c:pt idx="4405">
                  <c:v>2.5000000000000001E-9</c:v>
                </c:pt>
                <c:pt idx="4406">
                  <c:v>2.5099999999999998E-9</c:v>
                </c:pt>
                <c:pt idx="4407">
                  <c:v>2.5099999999999998E-9</c:v>
                </c:pt>
                <c:pt idx="4408">
                  <c:v>2.52E-9</c:v>
                </c:pt>
                <c:pt idx="4409">
                  <c:v>2.5300000000000002E-9</c:v>
                </c:pt>
                <c:pt idx="4410">
                  <c:v>2.5300000000000002E-9</c:v>
                </c:pt>
                <c:pt idx="4411">
                  <c:v>2.5399999999999999E-9</c:v>
                </c:pt>
                <c:pt idx="4412">
                  <c:v>2.5500000000000001E-9</c:v>
                </c:pt>
                <c:pt idx="4413">
                  <c:v>2.5500000000000001E-9</c:v>
                </c:pt>
                <c:pt idx="4414">
                  <c:v>2.5599999999999998E-9</c:v>
                </c:pt>
                <c:pt idx="4415">
                  <c:v>2.5599999999999998E-9</c:v>
                </c:pt>
                <c:pt idx="4416">
                  <c:v>2.57E-9</c:v>
                </c:pt>
                <c:pt idx="4417">
                  <c:v>2.5800000000000002E-9</c:v>
                </c:pt>
                <c:pt idx="4418">
                  <c:v>2.5800000000000002E-9</c:v>
                </c:pt>
                <c:pt idx="4419">
                  <c:v>2.5899999999999999E-9</c:v>
                </c:pt>
                <c:pt idx="4420">
                  <c:v>2.6000000000000001E-9</c:v>
                </c:pt>
                <c:pt idx="4421">
                  <c:v>2.6000000000000001E-9</c:v>
                </c:pt>
                <c:pt idx="4422">
                  <c:v>2.6099999999999999E-9</c:v>
                </c:pt>
                <c:pt idx="4423">
                  <c:v>2.6099999999999999E-9</c:v>
                </c:pt>
                <c:pt idx="4424">
                  <c:v>2.6200000000000001E-9</c:v>
                </c:pt>
                <c:pt idx="4425">
                  <c:v>2.6299999999999998E-9</c:v>
                </c:pt>
                <c:pt idx="4426">
                  <c:v>2.6299999999999998E-9</c:v>
                </c:pt>
                <c:pt idx="4427">
                  <c:v>2.64E-9</c:v>
                </c:pt>
                <c:pt idx="4428">
                  <c:v>2.6500000000000002E-9</c:v>
                </c:pt>
                <c:pt idx="4429">
                  <c:v>2.6500000000000002E-9</c:v>
                </c:pt>
                <c:pt idx="4430">
                  <c:v>2.6599999999999999E-9</c:v>
                </c:pt>
                <c:pt idx="4431">
                  <c:v>2.6599999999999999E-9</c:v>
                </c:pt>
                <c:pt idx="4432">
                  <c:v>2.6700000000000001E-9</c:v>
                </c:pt>
                <c:pt idx="4433">
                  <c:v>2.6799999999999998E-9</c:v>
                </c:pt>
                <c:pt idx="4434">
                  <c:v>2.6799999999999998E-9</c:v>
                </c:pt>
                <c:pt idx="4435">
                  <c:v>2.69E-9</c:v>
                </c:pt>
                <c:pt idx="4436">
                  <c:v>2.7000000000000002E-9</c:v>
                </c:pt>
                <c:pt idx="4437">
                  <c:v>2.7000000000000002E-9</c:v>
                </c:pt>
                <c:pt idx="4438">
                  <c:v>2.7099999999999999E-9</c:v>
                </c:pt>
                <c:pt idx="4439">
                  <c:v>2.7099999999999999E-9</c:v>
                </c:pt>
                <c:pt idx="4440">
                  <c:v>2.7200000000000001E-9</c:v>
                </c:pt>
                <c:pt idx="4441">
                  <c:v>2.7299999999999999E-9</c:v>
                </c:pt>
                <c:pt idx="4442">
                  <c:v>2.7299999999999999E-9</c:v>
                </c:pt>
                <c:pt idx="4443">
                  <c:v>2.7400000000000001E-9</c:v>
                </c:pt>
                <c:pt idx="4444">
                  <c:v>2.7499999999999998E-9</c:v>
                </c:pt>
                <c:pt idx="4445">
                  <c:v>2.7499999999999998E-9</c:v>
                </c:pt>
                <c:pt idx="4446">
                  <c:v>2.76E-9</c:v>
                </c:pt>
                <c:pt idx="4447">
                  <c:v>2.76E-9</c:v>
                </c:pt>
                <c:pt idx="4448">
                  <c:v>2.7700000000000002E-9</c:v>
                </c:pt>
                <c:pt idx="4449">
                  <c:v>2.7799999999999999E-9</c:v>
                </c:pt>
                <c:pt idx="4450">
                  <c:v>2.7799999999999999E-9</c:v>
                </c:pt>
                <c:pt idx="4451">
                  <c:v>2.7900000000000001E-9</c:v>
                </c:pt>
                <c:pt idx="4452">
                  <c:v>2.7999999999999998E-9</c:v>
                </c:pt>
                <c:pt idx="4453">
                  <c:v>2.7999999999999998E-9</c:v>
                </c:pt>
                <c:pt idx="4454">
                  <c:v>2.81E-9</c:v>
                </c:pt>
                <c:pt idx="4455">
                  <c:v>2.81E-9</c:v>
                </c:pt>
                <c:pt idx="4456">
                  <c:v>2.8200000000000002E-9</c:v>
                </c:pt>
                <c:pt idx="4457">
                  <c:v>2.8299999999999999E-9</c:v>
                </c:pt>
                <c:pt idx="4458">
                  <c:v>2.8299999999999999E-9</c:v>
                </c:pt>
                <c:pt idx="4459">
                  <c:v>2.8400000000000001E-9</c:v>
                </c:pt>
                <c:pt idx="4460">
                  <c:v>2.8499999999999999E-9</c:v>
                </c:pt>
                <c:pt idx="4461">
                  <c:v>2.8499999999999999E-9</c:v>
                </c:pt>
                <c:pt idx="4462">
                  <c:v>2.86E-9</c:v>
                </c:pt>
                <c:pt idx="4463">
                  <c:v>2.86E-9</c:v>
                </c:pt>
                <c:pt idx="4464">
                  <c:v>2.8699999999999998E-9</c:v>
                </c:pt>
                <c:pt idx="4465">
                  <c:v>2.88E-9</c:v>
                </c:pt>
                <c:pt idx="4466">
                  <c:v>2.88E-9</c:v>
                </c:pt>
                <c:pt idx="4467">
                  <c:v>2.8900000000000002E-9</c:v>
                </c:pt>
                <c:pt idx="4468">
                  <c:v>2.8999999999999999E-9</c:v>
                </c:pt>
                <c:pt idx="4469">
                  <c:v>2.8999999999999999E-9</c:v>
                </c:pt>
                <c:pt idx="4470">
                  <c:v>2.9100000000000001E-9</c:v>
                </c:pt>
                <c:pt idx="4471">
                  <c:v>2.9100000000000001E-9</c:v>
                </c:pt>
                <c:pt idx="4472">
                  <c:v>2.9199999999999998E-9</c:v>
                </c:pt>
                <c:pt idx="4473">
                  <c:v>2.93E-9</c:v>
                </c:pt>
                <c:pt idx="4474">
                  <c:v>2.93E-9</c:v>
                </c:pt>
                <c:pt idx="4475">
                  <c:v>2.9400000000000002E-9</c:v>
                </c:pt>
                <c:pt idx="4476">
                  <c:v>2.9499999999999999E-9</c:v>
                </c:pt>
                <c:pt idx="4477">
                  <c:v>2.9499999999999999E-9</c:v>
                </c:pt>
                <c:pt idx="4478">
                  <c:v>2.9600000000000001E-9</c:v>
                </c:pt>
                <c:pt idx="4479">
                  <c:v>2.9600000000000001E-9</c:v>
                </c:pt>
                <c:pt idx="4480">
                  <c:v>2.9699999999999999E-9</c:v>
                </c:pt>
                <c:pt idx="4481">
                  <c:v>2.98E-9</c:v>
                </c:pt>
                <c:pt idx="4482">
                  <c:v>2.98E-9</c:v>
                </c:pt>
                <c:pt idx="4483">
                  <c:v>2.9899999999999998E-9</c:v>
                </c:pt>
                <c:pt idx="4484">
                  <c:v>3E-9</c:v>
                </c:pt>
                <c:pt idx="4485">
                  <c:v>3E-9</c:v>
                </c:pt>
                <c:pt idx="4486">
                  <c:v>3.0100000000000002E-9</c:v>
                </c:pt>
                <c:pt idx="4487">
                  <c:v>3.0100000000000002E-9</c:v>
                </c:pt>
                <c:pt idx="4488">
                  <c:v>3.0199999999999999E-9</c:v>
                </c:pt>
                <c:pt idx="4489">
                  <c:v>3.0300000000000001E-9</c:v>
                </c:pt>
                <c:pt idx="4490">
                  <c:v>3.0300000000000001E-9</c:v>
                </c:pt>
                <c:pt idx="4491">
                  <c:v>3.0399999999999998E-9</c:v>
                </c:pt>
                <c:pt idx="4492">
                  <c:v>3.05E-9</c:v>
                </c:pt>
                <c:pt idx="4493">
                  <c:v>3.05E-9</c:v>
                </c:pt>
                <c:pt idx="4494">
                  <c:v>3.0600000000000002E-9</c:v>
                </c:pt>
                <c:pt idx="4495">
                  <c:v>3.0600000000000002E-9</c:v>
                </c:pt>
                <c:pt idx="4496">
                  <c:v>3.0699999999999999E-9</c:v>
                </c:pt>
                <c:pt idx="4497">
                  <c:v>3.0800000000000001E-9</c:v>
                </c:pt>
                <c:pt idx="4498">
                  <c:v>3.0800000000000001E-9</c:v>
                </c:pt>
                <c:pt idx="4499">
                  <c:v>3.0899999999999999E-9</c:v>
                </c:pt>
                <c:pt idx="4500">
                  <c:v>3.1E-9</c:v>
                </c:pt>
                <c:pt idx="4501">
                  <c:v>3.1E-9</c:v>
                </c:pt>
                <c:pt idx="4502">
                  <c:v>3.1099999999999998E-9</c:v>
                </c:pt>
                <c:pt idx="4503">
                  <c:v>3.1099999999999998E-9</c:v>
                </c:pt>
                <c:pt idx="4504">
                  <c:v>3.12E-9</c:v>
                </c:pt>
                <c:pt idx="4505">
                  <c:v>3.1300000000000002E-9</c:v>
                </c:pt>
                <c:pt idx="4506">
                  <c:v>3.1300000000000002E-9</c:v>
                </c:pt>
                <c:pt idx="4507">
                  <c:v>3.1399999999999999E-9</c:v>
                </c:pt>
                <c:pt idx="4508">
                  <c:v>3.1500000000000001E-9</c:v>
                </c:pt>
                <c:pt idx="4509">
                  <c:v>3.1500000000000001E-9</c:v>
                </c:pt>
                <c:pt idx="4510">
                  <c:v>3.1599999999999998E-9</c:v>
                </c:pt>
                <c:pt idx="4511">
                  <c:v>3.1599999999999998E-9</c:v>
                </c:pt>
                <c:pt idx="4512">
                  <c:v>3.17E-9</c:v>
                </c:pt>
                <c:pt idx="4513">
                  <c:v>3.1800000000000002E-9</c:v>
                </c:pt>
                <c:pt idx="4514">
                  <c:v>3.1800000000000002E-9</c:v>
                </c:pt>
                <c:pt idx="4515">
                  <c:v>3.1899999999999999E-9</c:v>
                </c:pt>
                <c:pt idx="4516">
                  <c:v>3.2000000000000001E-9</c:v>
                </c:pt>
                <c:pt idx="4517">
                  <c:v>3.2000000000000001E-9</c:v>
                </c:pt>
                <c:pt idx="4518">
                  <c:v>3.2099999999999999E-9</c:v>
                </c:pt>
                <c:pt idx="4519">
                  <c:v>3.2099999999999999E-9</c:v>
                </c:pt>
                <c:pt idx="4520">
                  <c:v>3.22E-9</c:v>
                </c:pt>
                <c:pt idx="4521">
                  <c:v>3.2299999999999998E-9</c:v>
                </c:pt>
                <c:pt idx="4522">
                  <c:v>3.2299999999999998E-9</c:v>
                </c:pt>
                <c:pt idx="4523">
                  <c:v>3.24E-9</c:v>
                </c:pt>
                <c:pt idx="4524">
                  <c:v>3.2500000000000002E-9</c:v>
                </c:pt>
                <c:pt idx="4525">
                  <c:v>3.2500000000000002E-9</c:v>
                </c:pt>
                <c:pt idx="4526">
                  <c:v>3.2599999999999999E-9</c:v>
                </c:pt>
                <c:pt idx="4527">
                  <c:v>3.2599999999999999E-9</c:v>
                </c:pt>
                <c:pt idx="4528">
                  <c:v>3.2700000000000001E-9</c:v>
                </c:pt>
                <c:pt idx="4529">
                  <c:v>3.2799999999999998E-9</c:v>
                </c:pt>
                <c:pt idx="4530">
                  <c:v>3.2799999999999998E-9</c:v>
                </c:pt>
                <c:pt idx="4531">
                  <c:v>3.29E-9</c:v>
                </c:pt>
                <c:pt idx="4532">
                  <c:v>3.3000000000000002E-9</c:v>
                </c:pt>
                <c:pt idx="4533">
                  <c:v>3.3000000000000002E-9</c:v>
                </c:pt>
                <c:pt idx="4534">
                  <c:v>3.3099999999999999E-9</c:v>
                </c:pt>
                <c:pt idx="4535">
                  <c:v>3.3099999999999999E-9</c:v>
                </c:pt>
                <c:pt idx="4536">
                  <c:v>3.3200000000000001E-9</c:v>
                </c:pt>
                <c:pt idx="4537">
                  <c:v>3.3299999999999999E-9</c:v>
                </c:pt>
                <c:pt idx="4538">
                  <c:v>3.3299999999999999E-9</c:v>
                </c:pt>
                <c:pt idx="4539">
                  <c:v>3.34E-9</c:v>
                </c:pt>
                <c:pt idx="4540">
                  <c:v>3.3499999999999998E-9</c:v>
                </c:pt>
                <c:pt idx="4541">
                  <c:v>3.3499999999999998E-9</c:v>
                </c:pt>
                <c:pt idx="4542">
                  <c:v>3.36E-9</c:v>
                </c:pt>
                <c:pt idx="4543">
                  <c:v>3.36E-9</c:v>
                </c:pt>
                <c:pt idx="4544">
                  <c:v>3.3700000000000001E-9</c:v>
                </c:pt>
                <c:pt idx="4545">
                  <c:v>3.3799999999999999E-9</c:v>
                </c:pt>
                <c:pt idx="4546">
                  <c:v>3.3799999999999999E-9</c:v>
                </c:pt>
                <c:pt idx="4547">
                  <c:v>3.3900000000000001E-9</c:v>
                </c:pt>
                <c:pt idx="4548">
                  <c:v>3.3999999999999998E-9</c:v>
                </c:pt>
                <c:pt idx="4549">
                  <c:v>3.3999999999999998E-9</c:v>
                </c:pt>
                <c:pt idx="4550">
                  <c:v>3.41E-9</c:v>
                </c:pt>
                <c:pt idx="4551">
                  <c:v>3.41E-9</c:v>
                </c:pt>
                <c:pt idx="4552">
                  <c:v>3.4200000000000002E-9</c:v>
                </c:pt>
                <c:pt idx="4553">
                  <c:v>3.4299999999999999E-9</c:v>
                </c:pt>
                <c:pt idx="4554">
                  <c:v>3.4299999999999999E-9</c:v>
                </c:pt>
                <c:pt idx="4555">
                  <c:v>3.4400000000000001E-9</c:v>
                </c:pt>
                <c:pt idx="4556">
                  <c:v>3.4499999999999999E-9</c:v>
                </c:pt>
                <c:pt idx="4557">
                  <c:v>3.4499999999999999E-9</c:v>
                </c:pt>
                <c:pt idx="4558">
                  <c:v>3.46E-9</c:v>
                </c:pt>
                <c:pt idx="4559">
                  <c:v>3.46E-9</c:v>
                </c:pt>
                <c:pt idx="4560">
                  <c:v>3.4699999999999998E-9</c:v>
                </c:pt>
                <c:pt idx="4561">
                  <c:v>3.48E-9</c:v>
                </c:pt>
                <c:pt idx="4562">
                  <c:v>3.48E-9</c:v>
                </c:pt>
                <c:pt idx="4563">
                  <c:v>3.4900000000000001E-9</c:v>
                </c:pt>
                <c:pt idx="4564">
                  <c:v>3.4999999999999999E-9</c:v>
                </c:pt>
                <c:pt idx="4565">
                  <c:v>3.4999999999999999E-9</c:v>
                </c:pt>
                <c:pt idx="4566">
                  <c:v>3.5100000000000001E-9</c:v>
                </c:pt>
                <c:pt idx="4567">
                  <c:v>3.5100000000000001E-9</c:v>
                </c:pt>
                <c:pt idx="4568">
                  <c:v>3.5199999999999998E-9</c:v>
                </c:pt>
                <c:pt idx="4569">
                  <c:v>3.53E-9</c:v>
                </c:pt>
                <c:pt idx="4570">
                  <c:v>3.53E-9</c:v>
                </c:pt>
                <c:pt idx="4571">
                  <c:v>3.5400000000000002E-9</c:v>
                </c:pt>
                <c:pt idx="4572">
                  <c:v>3.5499999999999999E-9</c:v>
                </c:pt>
                <c:pt idx="4573">
                  <c:v>3.5499999999999999E-9</c:v>
                </c:pt>
                <c:pt idx="4574">
                  <c:v>3.5600000000000001E-9</c:v>
                </c:pt>
                <c:pt idx="4575">
                  <c:v>3.5600000000000001E-9</c:v>
                </c:pt>
                <c:pt idx="4576">
                  <c:v>3.5699999999999999E-9</c:v>
                </c:pt>
                <c:pt idx="4577">
                  <c:v>3.58E-9</c:v>
                </c:pt>
                <c:pt idx="4578">
                  <c:v>3.58E-9</c:v>
                </c:pt>
                <c:pt idx="4579">
                  <c:v>3.5899999999999998E-9</c:v>
                </c:pt>
                <c:pt idx="4580">
                  <c:v>3.6E-9</c:v>
                </c:pt>
                <c:pt idx="4581">
                  <c:v>3.6E-9</c:v>
                </c:pt>
                <c:pt idx="4582">
                  <c:v>3.6100000000000001E-9</c:v>
                </c:pt>
                <c:pt idx="4583">
                  <c:v>3.6100000000000001E-9</c:v>
                </c:pt>
                <c:pt idx="4584">
                  <c:v>3.6199999999999999E-9</c:v>
                </c:pt>
                <c:pt idx="4585">
                  <c:v>3.6300000000000001E-9</c:v>
                </c:pt>
                <c:pt idx="4586">
                  <c:v>3.6300000000000001E-9</c:v>
                </c:pt>
                <c:pt idx="4587">
                  <c:v>3.6399999999999998E-9</c:v>
                </c:pt>
                <c:pt idx="4588">
                  <c:v>3.65E-9</c:v>
                </c:pt>
                <c:pt idx="4589">
                  <c:v>3.65E-9</c:v>
                </c:pt>
                <c:pt idx="4590">
                  <c:v>3.6600000000000002E-9</c:v>
                </c:pt>
                <c:pt idx="4591">
                  <c:v>3.6600000000000002E-9</c:v>
                </c:pt>
                <c:pt idx="4592">
                  <c:v>3.6699999999999999E-9</c:v>
                </c:pt>
                <c:pt idx="4593">
                  <c:v>3.6800000000000001E-9</c:v>
                </c:pt>
                <c:pt idx="4594">
                  <c:v>3.6800000000000001E-9</c:v>
                </c:pt>
                <c:pt idx="4595">
                  <c:v>3.6899999999999999E-9</c:v>
                </c:pt>
                <c:pt idx="4596">
                  <c:v>3.7E-9</c:v>
                </c:pt>
                <c:pt idx="4597">
                  <c:v>3.7E-9</c:v>
                </c:pt>
                <c:pt idx="4598">
                  <c:v>3.7099999999999998E-9</c:v>
                </c:pt>
                <c:pt idx="4599">
                  <c:v>3.7099999999999998E-9</c:v>
                </c:pt>
                <c:pt idx="4600">
                  <c:v>3.72E-9</c:v>
                </c:pt>
                <c:pt idx="4601">
                  <c:v>3.7300000000000001E-9</c:v>
                </c:pt>
                <c:pt idx="4602">
                  <c:v>3.7300000000000001E-9</c:v>
                </c:pt>
                <c:pt idx="4603">
                  <c:v>3.7399999999999999E-9</c:v>
                </c:pt>
                <c:pt idx="4604">
                  <c:v>3.7499999999999997E-9</c:v>
                </c:pt>
                <c:pt idx="4605">
                  <c:v>3.7499999999999997E-9</c:v>
                </c:pt>
                <c:pt idx="4606">
                  <c:v>3.7600000000000003E-9</c:v>
                </c:pt>
                <c:pt idx="4607">
                  <c:v>3.7600000000000003E-9</c:v>
                </c:pt>
                <c:pt idx="4608">
                  <c:v>3.77E-9</c:v>
                </c:pt>
                <c:pt idx="4609">
                  <c:v>3.7799999999999998E-9</c:v>
                </c:pt>
                <c:pt idx="4610">
                  <c:v>3.7799999999999998E-9</c:v>
                </c:pt>
                <c:pt idx="4611">
                  <c:v>3.7900000000000004E-9</c:v>
                </c:pt>
                <c:pt idx="4612">
                  <c:v>3.8000000000000001E-9</c:v>
                </c:pt>
                <c:pt idx="4613">
                  <c:v>3.8000000000000001E-9</c:v>
                </c:pt>
                <c:pt idx="4614">
                  <c:v>3.8099999999999999E-9</c:v>
                </c:pt>
                <c:pt idx="4615">
                  <c:v>3.8099999999999999E-9</c:v>
                </c:pt>
                <c:pt idx="4616">
                  <c:v>3.8199999999999996E-9</c:v>
                </c:pt>
                <c:pt idx="4617">
                  <c:v>3.8300000000000002E-9</c:v>
                </c:pt>
                <c:pt idx="4618">
                  <c:v>3.8300000000000002E-9</c:v>
                </c:pt>
                <c:pt idx="4619">
                  <c:v>3.84E-9</c:v>
                </c:pt>
                <c:pt idx="4620">
                  <c:v>3.8499999999999997E-9</c:v>
                </c:pt>
                <c:pt idx="4621">
                  <c:v>3.8499999999999997E-9</c:v>
                </c:pt>
                <c:pt idx="4622">
                  <c:v>3.8600000000000003E-9</c:v>
                </c:pt>
                <c:pt idx="4623">
                  <c:v>3.8600000000000003E-9</c:v>
                </c:pt>
                <c:pt idx="4624">
                  <c:v>3.8700000000000001E-9</c:v>
                </c:pt>
                <c:pt idx="4625">
                  <c:v>3.8799999999999998E-9</c:v>
                </c:pt>
                <c:pt idx="4626">
                  <c:v>3.8799999999999998E-9</c:v>
                </c:pt>
                <c:pt idx="4627">
                  <c:v>3.8899999999999996E-9</c:v>
                </c:pt>
                <c:pt idx="4628">
                  <c:v>3.9000000000000002E-9</c:v>
                </c:pt>
                <c:pt idx="4629">
                  <c:v>3.9000000000000002E-9</c:v>
                </c:pt>
                <c:pt idx="4630">
                  <c:v>3.9099999999999999E-9</c:v>
                </c:pt>
                <c:pt idx="4631">
                  <c:v>3.9099999999999999E-9</c:v>
                </c:pt>
                <c:pt idx="4632">
                  <c:v>3.9199999999999997E-9</c:v>
                </c:pt>
                <c:pt idx="4633">
                  <c:v>3.9300000000000003E-9</c:v>
                </c:pt>
                <c:pt idx="4634">
                  <c:v>3.9300000000000003E-9</c:v>
                </c:pt>
                <c:pt idx="4635">
                  <c:v>3.94E-9</c:v>
                </c:pt>
                <c:pt idx="4636">
                  <c:v>3.9499999999999998E-9</c:v>
                </c:pt>
                <c:pt idx="4637">
                  <c:v>3.9499999999999998E-9</c:v>
                </c:pt>
                <c:pt idx="4638">
                  <c:v>3.9600000000000004E-9</c:v>
                </c:pt>
                <c:pt idx="4639">
                  <c:v>3.9600000000000004E-9</c:v>
                </c:pt>
                <c:pt idx="4640">
                  <c:v>3.9700000000000001E-9</c:v>
                </c:pt>
                <c:pt idx="4641">
                  <c:v>3.9799999999999999E-9</c:v>
                </c:pt>
                <c:pt idx="4642">
                  <c:v>3.9799999999999999E-9</c:v>
                </c:pt>
                <c:pt idx="4643">
                  <c:v>3.9899999999999997E-9</c:v>
                </c:pt>
                <c:pt idx="4644">
                  <c:v>4.0000000000000002E-9</c:v>
                </c:pt>
                <c:pt idx="4645">
                  <c:v>4.0000000000000002E-9</c:v>
                </c:pt>
                <c:pt idx="4646">
                  <c:v>4.01E-9</c:v>
                </c:pt>
                <c:pt idx="4647">
                  <c:v>4.01E-9</c:v>
                </c:pt>
                <c:pt idx="4648">
                  <c:v>4.0199999999999998E-9</c:v>
                </c:pt>
                <c:pt idx="4649">
                  <c:v>4.0300000000000004E-9</c:v>
                </c:pt>
                <c:pt idx="4650">
                  <c:v>4.0300000000000004E-9</c:v>
                </c:pt>
                <c:pt idx="4651">
                  <c:v>4.0400000000000001E-9</c:v>
                </c:pt>
                <c:pt idx="4652">
                  <c:v>4.0499999999999999E-9</c:v>
                </c:pt>
                <c:pt idx="4653">
                  <c:v>4.0499999999999999E-9</c:v>
                </c:pt>
                <c:pt idx="4654">
                  <c:v>4.0599999999999996E-9</c:v>
                </c:pt>
                <c:pt idx="4655">
                  <c:v>4.0599999999999996E-9</c:v>
                </c:pt>
                <c:pt idx="4656">
                  <c:v>4.0700000000000002E-9</c:v>
                </c:pt>
                <c:pt idx="4657">
                  <c:v>4.08E-9</c:v>
                </c:pt>
                <c:pt idx="4658">
                  <c:v>4.08E-9</c:v>
                </c:pt>
                <c:pt idx="4659">
                  <c:v>4.0899999999999997E-9</c:v>
                </c:pt>
                <c:pt idx="4660">
                  <c:v>4.1000000000000003E-9</c:v>
                </c:pt>
                <c:pt idx="4661">
                  <c:v>4.1000000000000003E-9</c:v>
                </c:pt>
                <c:pt idx="4662">
                  <c:v>4.1100000000000001E-9</c:v>
                </c:pt>
                <c:pt idx="4663">
                  <c:v>4.1100000000000001E-9</c:v>
                </c:pt>
                <c:pt idx="4664">
                  <c:v>4.1199999999999998E-9</c:v>
                </c:pt>
                <c:pt idx="4665">
                  <c:v>4.1299999999999996E-9</c:v>
                </c:pt>
                <c:pt idx="4666">
                  <c:v>4.1299999999999996E-9</c:v>
                </c:pt>
                <c:pt idx="4667">
                  <c:v>4.1400000000000002E-9</c:v>
                </c:pt>
                <c:pt idx="4668">
                  <c:v>4.1499999999999999E-9</c:v>
                </c:pt>
                <c:pt idx="4669">
                  <c:v>4.1499999999999999E-9</c:v>
                </c:pt>
                <c:pt idx="4670">
                  <c:v>4.1599999999999997E-9</c:v>
                </c:pt>
                <c:pt idx="4671">
                  <c:v>4.1599999999999997E-9</c:v>
                </c:pt>
                <c:pt idx="4672">
                  <c:v>4.1700000000000003E-9</c:v>
                </c:pt>
                <c:pt idx="4673">
                  <c:v>4.18E-9</c:v>
                </c:pt>
                <c:pt idx="4674">
                  <c:v>4.18E-9</c:v>
                </c:pt>
                <c:pt idx="4675">
                  <c:v>4.1899999999999998E-9</c:v>
                </c:pt>
                <c:pt idx="4676">
                  <c:v>4.2000000000000004E-9</c:v>
                </c:pt>
                <c:pt idx="4677">
                  <c:v>4.2000000000000004E-9</c:v>
                </c:pt>
                <c:pt idx="4678">
                  <c:v>4.2100000000000001E-9</c:v>
                </c:pt>
                <c:pt idx="4679">
                  <c:v>4.2100000000000001E-9</c:v>
                </c:pt>
                <c:pt idx="4680">
                  <c:v>4.2199999999999999E-9</c:v>
                </c:pt>
                <c:pt idx="4681">
                  <c:v>4.2299999999999997E-9</c:v>
                </c:pt>
                <c:pt idx="4682">
                  <c:v>4.2299999999999997E-9</c:v>
                </c:pt>
                <c:pt idx="4683">
                  <c:v>4.2400000000000002E-9</c:v>
                </c:pt>
                <c:pt idx="4684">
                  <c:v>4.25E-9</c:v>
                </c:pt>
                <c:pt idx="4685">
                  <c:v>4.25E-9</c:v>
                </c:pt>
                <c:pt idx="4686">
                  <c:v>4.2599999999999998E-9</c:v>
                </c:pt>
                <c:pt idx="4687">
                  <c:v>4.2599999999999998E-9</c:v>
                </c:pt>
                <c:pt idx="4688">
                  <c:v>4.2700000000000004E-9</c:v>
                </c:pt>
                <c:pt idx="4689">
                  <c:v>4.2800000000000001E-9</c:v>
                </c:pt>
                <c:pt idx="4690">
                  <c:v>4.2800000000000001E-9</c:v>
                </c:pt>
                <c:pt idx="4691">
                  <c:v>4.2899999999999999E-9</c:v>
                </c:pt>
                <c:pt idx="4692">
                  <c:v>4.2999999999999996E-9</c:v>
                </c:pt>
                <c:pt idx="4693">
                  <c:v>4.2999999999999996E-9</c:v>
                </c:pt>
                <c:pt idx="4694">
                  <c:v>4.3100000000000002E-9</c:v>
                </c:pt>
                <c:pt idx="4695">
                  <c:v>4.3100000000000002E-9</c:v>
                </c:pt>
                <c:pt idx="4696">
                  <c:v>4.32E-9</c:v>
                </c:pt>
                <c:pt idx="4697">
                  <c:v>4.3299999999999997E-9</c:v>
                </c:pt>
                <c:pt idx="4698">
                  <c:v>4.3299999999999997E-9</c:v>
                </c:pt>
                <c:pt idx="4699">
                  <c:v>4.3400000000000003E-9</c:v>
                </c:pt>
                <c:pt idx="4700">
                  <c:v>4.3500000000000001E-9</c:v>
                </c:pt>
                <c:pt idx="4701">
                  <c:v>4.3500000000000001E-9</c:v>
                </c:pt>
                <c:pt idx="4702">
                  <c:v>4.3599999999999998E-9</c:v>
                </c:pt>
                <c:pt idx="4703">
                  <c:v>4.3599999999999998E-9</c:v>
                </c:pt>
                <c:pt idx="4704">
                  <c:v>4.3699999999999996E-9</c:v>
                </c:pt>
                <c:pt idx="4705">
                  <c:v>4.3800000000000002E-9</c:v>
                </c:pt>
                <c:pt idx="4706">
                  <c:v>4.3800000000000002E-9</c:v>
                </c:pt>
                <c:pt idx="4707">
                  <c:v>4.3899999999999999E-9</c:v>
                </c:pt>
                <c:pt idx="4708">
                  <c:v>4.3999999999999997E-9</c:v>
                </c:pt>
                <c:pt idx="4709">
                  <c:v>4.3999999999999997E-9</c:v>
                </c:pt>
                <c:pt idx="4710">
                  <c:v>4.4100000000000003E-9</c:v>
                </c:pt>
                <c:pt idx="4711">
                  <c:v>4.4100000000000003E-9</c:v>
                </c:pt>
                <c:pt idx="4712">
                  <c:v>4.42E-9</c:v>
                </c:pt>
                <c:pt idx="4713">
                  <c:v>4.4299999999999998E-9</c:v>
                </c:pt>
                <c:pt idx="4714">
                  <c:v>4.4299999999999998E-9</c:v>
                </c:pt>
                <c:pt idx="4715">
                  <c:v>4.4400000000000004E-9</c:v>
                </c:pt>
                <c:pt idx="4716">
                  <c:v>4.4500000000000001E-9</c:v>
                </c:pt>
                <c:pt idx="4717">
                  <c:v>4.4500000000000001E-9</c:v>
                </c:pt>
                <c:pt idx="4718">
                  <c:v>4.4599999999999999E-9</c:v>
                </c:pt>
                <c:pt idx="4719">
                  <c:v>4.4599999999999999E-9</c:v>
                </c:pt>
                <c:pt idx="4720">
                  <c:v>4.4699999999999997E-9</c:v>
                </c:pt>
                <c:pt idx="4721">
                  <c:v>4.4800000000000002E-9</c:v>
                </c:pt>
                <c:pt idx="4722">
                  <c:v>4.4800000000000002E-9</c:v>
                </c:pt>
                <c:pt idx="4723">
                  <c:v>4.49E-9</c:v>
                </c:pt>
                <c:pt idx="4724">
                  <c:v>4.4999999999999998E-9</c:v>
                </c:pt>
                <c:pt idx="4725">
                  <c:v>4.4999999999999998E-9</c:v>
                </c:pt>
                <c:pt idx="4726">
                  <c:v>4.5100000000000003E-9</c:v>
                </c:pt>
                <c:pt idx="4727">
                  <c:v>4.5100000000000003E-9</c:v>
                </c:pt>
                <c:pt idx="4728">
                  <c:v>4.5200000000000001E-9</c:v>
                </c:pt>
                <c:pt idx="4729">
                  <c:v>4.5299999999999999E-9</c:v>
                </c:pt>
                <c:pt idx="4730">
                  <c:v>4.5299999999999999E-9</c:v>
                </c:pt>
                <c:pt idx="4731">
                  <c:v>4.5399999999999996E-9</c:v>
                </c:pt>
                <c:pt idx="4732">
                  <c:v>4.5500000000000002E-9</c:v>
                </c:pt>
                <c:pt idx="4733">
                  <c:v>4.5500000000000002E-9</c:v>
                </c:pt>
                <c:pt idx="4734">
                  <c:v>4.56E-9</c:v>
                </c:pt>
                <c:pt idx="4735">
                  <c:v>4.56E-9</c:v>
                </c:pt>
                <c:pt idx="4736">
                  <c:v>4.5699999999999997E-9</c:v>
                </c:pt>
                <c:pt idx="4737">
                  <c:v>4.5800000000000003E-9</c:v>
                </c:pt>
                <c:pt idx="4738">
                  <c:v>4.5800000000000003E-9</c:v>
                </c:pt>
                <c:pt idx="4739">
                  <c:v>4.5900000000000001E-9</c:v>
                </c:pt>
                <c:pt idx="4740">
                  <c:v>4.5999999999999998E-9</c:v>
                </c:pt>
                <c:pt idx="4741">
                  <c:v>4.5999999999999998E-9</c:v>
                </c:pt>
                <c:pt idx="4742">
                  <c:v>4.6099999999999996E-9</c:v>
                </c:pt>
                <c:pt idx="4743">
                  <c:v>4.6099999999999996E-9</c:v>
                </c:pt>
                <c:pt idx="4744">
                  <c:v>4.6200000000000002E-9</c:v>
                </c:pt>
                <c:pt idx="4745">
                  <c:v>4.6299999999999999E-9</c:v>
                </c:pt>
                <c:pt idx="4746">
                  <c:v>4.6299999999999999E-9</c:v>
                </c:pt>
                <c:pt idx="4747">
                  <c:v>4.6399999999999997E-9</c:v>
                </c:pt>
                <c:pt idx="4748">
                  <c:v>4.6500000000000003E-9</c:v>
                </c:pt>
                <c:pt idx="4749">
                  <c:v>4.6500000000000003E-9</c:v>
                </c:pt>
                <c:pt idx="4750">
                  <c:v>4.66E-9</c:v>
                </c:pt>
                <c:pt idx="4751">
                  <c:v>4.66E-9</c:v>
                </c:pt>
                <c:pt idx="4752">
                  <c:v>4.6699999999999998E-9</c:v>
                </c:pt>
                <c:pt idx="4753">
                  <c:v>4.6800000000000004E-9</c:v>
                </c:pt>
                <c:pt idx="4754">
                  <c:v>4.6800000000000004E-9</c:v>
                </c:pt>
                <c:pt idx="4755">
                  <c:v>4.6900000000000001E-9</c:v>
                </c:pt>
                <c:pt idx="4756">
                  <c:v>4.6999999999999999E-9</c:v>
                </c:pt>
                <c:pt idx="4757">
                  <c:v>4.6999999999999999E-9</c:v>
                </c:pt>
                <c:pt idx="4758">
                  <c:v>4.7099999999999997E-9</c:v>
                </c:pt>
                <c:pt idx="4759">
                  <c:v>4.7099999999999997E-9</c:v>
                </c:pt>
                <c:pt idx="4760">
                  <c:v>4.7200000000000002E-9</c:v>
                </c:pt>
                <c:pt idx="4761">
                  <c:v>4.73E-9</c:v>
                </c:pt>
                <c:pt idx="4762">
                  <c:v>4.73E-9</c:v>
                </c:pt>
                <c:pt idx="4763">
                  <c:v>4.7399999999999998E-9</c:v>
                </c:pt>
                <c:pt idx="4764">
                  <c:v>4.7500000000000003E-9</c:v>
                </c:pt>
                <c:pt idx="4765">
                  <c:v>4.7500000000000003E-9</c:v>
                </c:pt>
                <c:pt idx="4766">
                  <c:v>4.7600000000000001E-9</c:v>
                </c:pt>
                <c:pt idx="4767">
                  <c:v>4.7600000000000001E-9</c:v>
                </c:pt>
                <c:pt idx="4768">
                  <c:v>4.7699999999999999E-9</c:v>
                </c:pt>
                <c:pt idx="4769">
                  <c:v>4.7799999999999996E-9</c:v>
                </c:pt>
                <c:pt idx="4770">
                  <c:v>4.7799999999999996E-9</c:v>
                </c:pt>
                <c:pt idx="4771">
                  <c:v>4.7900000000000002E-9</c:v>
                </c:pt>
                <c:pt idx="4772">
                  <c:v>4.8E-9</c:v>
                </c:pt>
                <c:pt idx="4773">
                  <c:v>4.8E-9</c:v>
                </c:pt>
                <c:pt idx="4774">
                  <c:v>4.8099999999999997E-9</c:v>
                </c:pt>
                <c:pt idx="4775">
                  <c:v>4.8099999999999997E-9</c:v>
                </c:pt>
                <c:pt idx="4776">
                  <c:v>4.8200000000000003E-9</c:v>
                </c:pt>
                <c:pt idx="4777">
                  <c:v>4.8300000000000001E-9</c:v>
                </c:pt>
                <c:pt idx="4778">
                  <c:v>4.8300000000000001E-9</c:v>
                </c:pt>
                <c:pt idx="4779">
                  <c:v>4.8399999999999998E-9</c:v>
                </c:pt>
                <c:pt idx="4780">
                  <c:v>4.8499999999999996E-9</c:v>
                </c:pt>
                <c:pt idx="4781">
                  <c:v>4.8499999999999996E-9</c:v>
                </c:pt>
                <c:pt idx="4782">
                  <c:v>4.8600000000000002E-9</c:v>
                </c:pt>
                <c:pt idx="4783">
                  <c:v>4.8600000000000002E-9</c:v>
                </c:pt>
                <c:pt idx="4784">
                  <c:v>4.8699999999999999E-9</c:v>
                </c:pt>
                <c:pt idx="4785">
                  <c:v>4.8799999999999997E-9</c:v>
                </c:pt>
                <c:pt idx="4786">
                  <c:v>4.8799999999999997E-9</c:v>
                </c:pt>
                <c:pt idx="4787">
                  <c:v>4.8900000000000003E-9</c:v>
                </c:pt>
                <c:pt idx="4788">
                  <c:v>4.9E-9</c:v>
                </c:pt>
                <c:pt idx="4789">
                  <c:v>4.9E-9</c:v>
                </c:pt>
                <c:pt idx="4790">
                  <c:v>4.9099999999999998E-9</c:v>
                </c:pt>
                <c:pt idx="4791">
                  <c:v>4.9099999999999998E-9</c:v>
                </c:pt>
                <c:pt idx="4792">
                  <c:v>4.9200000000000004E-9</c:v>
                </c:pt>
                <c:pt idx="4793">
                  <c:v>4.9300000000000001E-9</c:v>
                </c:pt>
                <c:pt idx="4794">
                  <c:v>4.9300000000000001E-9</c:v>
                </c:pt>
                <c:pt idx="4795">
                  <c:v>4.9399999999999999E-9</c:v>
                </c:pt>
                <c:pt idx="4796">
                  <c:v>4.9499999999999997E-9</c:v>
                </c:pt>
                <c:pt idx="4797">
                  <c:v>4.9499999999999997E-9</c:v>
                </c:pt>
                <c:pt idx="4798">
                  <c:v>4.9600000000000002E-9</c:v>
                </c:pt>
                <c:pt idx="4799">
                  <c:v>4.9600000000000002E-9</c:v>
                </c:pt>
                <c:pt idx="4800">
                  <c:v>4.97E-9</c:v>
                </c:pt>
                <c:pt idx="4801">
                  <c:v>4.9799999999999998E-9</c:v>
                </c:pt>
                <c:pt idx="4802">
                  <c:v>4.9799999999999998E-9</c:v>
                </c:pt>
                <c:pt idx="4803">
                  <c:v>4.9900000000000003E-9</c:v>
                </c:pt>
                <c:pt idx="4804">
                  <c:v>5.0000000000000001E-9</c:v>
                </c:pt>
                <c:pt idx="4805">
                  <c:v>5.0000000000000001E-9</c:v>
                </c:pt>
                <c:pt idx="4806">
                  <c:v>5.0099999999999999E-9</c:v>
                </c:pt>
                <c:pt idx="4807">
                  <c:v>5.0099999999999999E-9</c:v>
                </c:pt>
                <c:pt idx="4808">
                  <c:v>5.0199999999999996E-9</c:v>
                </c:pt>
                <c:pt idx="4809">
                  <c:v>5.0300000000000002E-9</c:v>
                </c:pt>
                <c:pt idx="4810">
                  <c:v>5.0300000000000002E-9</c:v>
                </c:pt>
                <c:pt idx="4811">
                  <c:v>5.04E-9</c:v>
                </c:pt>
                <c:pt idx="4812">
                  <c:v>5.0499999999999997E-9</c:v>
                </c:pt>
                <c:pt idx="4813">
                  <c:v>5.0499999999999997E-9</c:v>
                </c:pt>
                <c:pt idx="4814">
                  <c:v>5.0600000000000003E-9</c:v>
                </c:pt>
                <c:pt idx="4815">
                  <c:v>5.0600000000000003E-9</c:v>
                </c:pt>
                <c:pt idx="4816">
                  <c:v>5.0700000000000001E-9</c:v>
                </c:pt>
                <c:pt idx="4817">
                  <c:v>5.0799999999999998E-9</c:v>
                </c:pt>
                <c:pt idx="4818">
                  <c:v>5.0799999999999998E-9</c:v>
                </c:pt>
                <c:pt idx="4819">
                  <c:v>5.0899999999999996E-9</c:v>
                </c:pt>
                <c:pt idx="4820">
                  <c:v>5.1000000000000002E-9</c:v>
                </c:pt>
                <c:pt idx="4821">
                  <c:v>5.1000000000000002E-9</c:v>
                </c:pt>
                <c:pt idx="4822">
                  <c:v>5.1099999999999999E-9</c:v>
                </c:pt>
                <c:pt idx="4823">
                  <c:v>5.1099999999999999E-9</c:v>
                </c:pt>
                <c:pt idx="4824">
                  <c:v>5.1199999999999997E-9</c:v>
                </c:pt>
                <c:pt idx="4825">
                  <c:v>5.1300000000000003E-9</c:v>
                </c:pt>
                <c:pt idx="4826">
                  <c:v>5.1300000000000003E-9</c:v>
                </c:pt>
                <c:pt idx="4827">
                  <c:v>5.14E-9</c:v>
                </c:pt>
                <c:pt idx="4828">
                  <c:v>5.1499999999999998E-9</c:v>
                </c:pt>
                <c:pt idx="4829">
                  <c:v>5.1499999999999998E-9</c:v>
                </c:pt>
                <c:pt idx="4830">
                  <c:v>5.1600000000000004E-9</c:v>
                </c:pt>
                <c:pt idx="4831">
                  <c:v>5.1600000000000004E-9</c:v>
                </c:pt>
                <c:pt idx="4832">
                  <c:v>5.1700000000000001E-9</c:v>
                </c:pt>
                <c:pt idx="4833">
                  <c:v>5.1799999999999999E-9</c:v>
                </c:pt>
                <c:pt idx="4834">
                  <c:v>5.1799999999999999E-9</c:v>
                </c:pt>
                <c:pt idx="4835">
                  <c:v>5.1899999999999997E-9</c:v>
                </c:pt>
                <c:pt idx="4836">
                  <c:v>5.2000000000000002E-9</c:v>
                </c:pt>
                <c:pt idx="4837">
                  <c:v>5.2000000000000002E-9</c:v>
                </c:pt>
                <c:pt idx="4838">
                  <c:v>5.21E-9</c:v>
                </c:pt>
                <c:pt idx="4839">
                  <c:v>5.21E-9</c:v>
                </c:pt>
                <c:pt idx="4840">
                  <c:v>5.2199999999999998E-9</c:v>
                </c:pt>
                <c:pt idx="4841">
                  <c:v>5.2300000000000003E-9</c:v>
                </c:pt>
                <c:pt idx="4842">
                  <c:v>5.2300000000000003E-9</c:v>
                </c:pt>
                <c:pt idx="4843">
                  <c:v>5.2400000000000001E-9</c:v>
                </c:pt>
                <c:pt idx="4844">
                  <c:v>5.2499999999999999E-9</c:v>
                </c:pt>
                <c:pt idx="4845">
                  <c:v>5.2499999999999999E-9</c:v>
                </c:pt>
                <c:pt idx="4846">
                  <c:v>5.2599999999999996E-9</c:v>
                </c:pt>
                <c:pt idx="4847">
                  <c:v>5.2599999999999996E-9</c:v>
                </c:pt>
                <c:pt idx="4848">
                  <c:v>5.2700000000000002E-9</c:v>
                </c:pt>
                <c:pt idx="4849">
                  <c:v>5.28E-9</c:v>
                </c:pt>
                <c:pt idx="4850">
                  <c:v>5.28E-9</c:v>
                </c:pt>
                <c:pt idx="4851">
                  <c:v>5.2899999999999997E-9</c:v>
                </c:pt>
                <c:pt idx="4852">
                  <c:v>5.3000000000000003E-9</c:v>
                </c:pt>
                <c:pt idx="4853">
                  <c:v>5.3000000000000003E-9</c:v>
                </c:pt>
                <c:pt idx="4854">
                  <c:v>5.3100000000000001E-9</c:v>
                </c:pt>
                <c:pt idx="4855">
                  <c:v>5.3100000000000001E-9</c:v>
                </c:pt>
                <c:pt idx="4856">
                  <c:v>5.3199999999999998E-9</c:v>
                </c:pt>
                <c:pt idx="4857">
                  <c:v>5.3300000000000004E-9</c:v>
                </c:pt>
                <c:pt idx="4858">
                  <c:v>5.3300000000000004E-9</c:v>
                </c:pt>
                <c:pt idx="4859">
                  <c:v>5.3400000000000002E-9</c:v>
                </c:pt>
                <c:pt idx="4860">
                  <c:v>5.3499999999999999E-9</c:v>
                </c:pt>
                <c:pt idx="4861">
                  <c:v>5.3499999999999999E-9</c:v>
                </c:pt>
                <c:pt idx="4862">
                  <c:v>5.3599999999999997E-9</c:v>
                </c:pt>
                <c:pt idx="4863">
                  <c:v>5.3599999999999997E-9</c:v>
                </c:pt>
                <c:pt idx="4864">
                  <c:v>5.3700000000000003E-9</c:v>
                </c:pt>
                <c:pt idx="4865">
                  <c:v>5.38E-9</c:v>
                </c:pt>
                <c:pt idx="4866">
                  <c:v>5.38E-9</c:v>
                </c:pt>
                <c:pt idx="4867">
                  <c:v>5.3899999999999998E-9</c:v>
                </c:pt>
                <c:pt idx="4868">
                  <c:v>5.4000000000000004E-9</c:v>
                </c:pt>
                <c:pt idx="4869">
                  <c:v>5.4000000000000004E-9</c:v>
                </c:pt>
                <c:pt idx="4870">
                  <c:v>5.4100000000000001E-9</c:v>
                </c:pt>
                <c:pt idx="4871">
                  <c:v>5.4100000000000001E-9</c:v>
                </c:pt>
                <c:pt idx="4872">
                  <c:v>5.4199999999999999E-9</c:v>
                </c:pt>
                <c:pt idx="4873">
                  <c:v>5.4299999999999997E-9</c:v>
                </c:pt>
                <c:pt idx="4874">
                  <c:v>5.4299999999999997E-9</c:v>
                </c:pt>
                <c:pt idx="4875">
                  <c:v>5.4400000000000002E-9</c:v>
                </c:pt>
                <c:pt idx="4876">
                  <c:v>5.45E-9</c:v>
                </c:pt>
                <c:pt idx="4877">
                  <c:v>5.45E-9</c:v>
                </c:pt>
                <c:pt idx="4878">
                  <c:v>5.4599999999999998E-9</c:v>
                </c:pt>
                <c:pt idx="4879">
                  <c:v>5.4599999999999998E-9</c:v>
                </c:pt>
                <c:pt idx="4880">
                  <c:v>5.4700000000000003E-9</c:v>
                </c:pt>
                <c:pt idx="4881">
                  <c:v>5.4800000000000001E-9</c:v>
                </c:pt>
                <c:pt idx="4882">
                  <c:v>5.4800000000000001E-9</c:v>
                </c:pt>
                <c:pt idx="4883">
                  <c:v>5.4899999999999999E-9</c:v>
                </c:pt>
                <c:pt idx="4884">
                  <c:v>5.4999999999999996E-9</c:v>
                </c:pt>
                <c:pt idx="4885">
                  <c:v>5.4999999999999996E-9</c:v>
                </c:pt>
                <c:pt idx="4886">
                  <c:v>5.5100000000000002E-9</c:v>
                </c:pt>
                <c:pt idx="4887">
                  <c:v>5.5100000000000002E-9</c:v>
                </c:pt>
                <c:pt idx="4888">
                  <c:v>5.52E-9</c:v>
                </c:pt>
                <c:pt idx="4889">
                  <c:v>5.5299999999999997E-9</c:v>
                </c:pt>
                <c:pt idx="4890">
                  <c:v>5.5299999999999997E-9</c:v>
                </c:pt>
                <c:pt idx="4891">
                  <c:v>5.5400000000000003E-9</c:v>
                </c:pt>
                <c:pt idx="4892">
                  <c:v>5.5500000000000001E-9</c:v>
                </c:pt>
                <c:pt idx="4893">
                  <c:v>5.5500000000000001E-9</c:v>
                </c:pt>
                <c:pt idx="4894">
                  <c:v>5.5599999999999998E-9</c:v>
                </c:pt>
                <c:pt idx="4895">
                  <c:v>5.5599999999999998E-9</c:v>
                </c:pt>
                <c:pt idx="4896">
                  <c:v>5.5700000000000004E-9</c:v>
                </c:pt>
                <c:pt idx="4897">
                  <c:v>5.5800000000000002E-9</c:v>
                </c:pt>
                <c:pt idx="4898">
                  <c:v>5.5800000000000002E-9</c:v>
                </c:pt>
                <c:pt idx="4899">
                  <c:v>5.5899999999999999E-9</c:v>
                </c:pt>
                <c:pt idx="4900">
                  <c:v>5.5999999999999997E-9</c:v>
                </c:pt>
                <c:pt idx="4901">
                  <c:v>5.5999999999999997E-9</c:v>
                </c:pt>
                <c:pt idx="4902">
                  <c:v>5.6100000000000003E-9</c:v>
                </c:pt>
                <c:pt idx="4903">
                  <c:v>5.6100000000000003E-9</c:v>
                </c:pt>
                <c:pt idx="4904">
                  <c:v>5.62E-9</c:v>
                </c:pt>
                <c:pt idx="4905">
                  <c:v>5.6299999999999998E-9</c:v>
                </c:pt>
                <c:pt idx="4906">
                  <c:v>5.6299999999999998E-9</c:v>
                </c:pt>
                <c:pt idx="4907">
                  <c:v>5.6400000000000004E-9</c:v>
                </c:pt>
                <c:pt idx="4908">
                  <c:v>5.6500000000000001E-9</c:v>
                </c:pt>
                <c:pt idx="4909">
                  <c:v>5.6500000000000001E-9</c:v>
                </c:pt>
                <c:pt idx="4910">
                  <c:v>5.6599999999999999E-9</c:v>
                </c:pt>
                <c:pt idx="4911">
                  <c:v>5.6599999999999999E-9</c:v>
                </c:pt>
                <c:pt idx="4912">
                  <c:v>5.6699999999999997E-9</c:v>
                </c:pt>
                <c:pt idx="4913">
                  <c:v>5.6800000000000002E-9</c:v>
                </c:pt>
                <c:pt idx="4914">
                  <c:v>5.6800000000000002E-9</c:v>
                </c:pt>
                <c:pt idx="4915">
                  <c:v>5.69E-9</c:v>
                </c:pt>
                <c:pt idx="4916">
                  <c:v>5.6999999999999998E-9</c:v>
                </c:pt>
                <c:pt idx="4917">
                  <c:v>5.6999999999999998E-9</c:v>
                </c:pt>
                <c:pt idx="4918">
                  <c:v>5.7100000000000003E-9</c:v>
                </c:pt>
                <c:pt idx="4919">
                  <c:v>5.7100000000000003E-9</c:v>
                </c:pt>
                <c:pt idx="4920">
                  <c:v>5.7200000000000001E-9</c:v>
                </c:pt>
                <c:pt idx="4921">
                  <c:v>5.7299999999999999E-9</c:v>
                </c:pt>
                <c:pt idx="4922">
                  <c:v>5.7299999999999999E-9</c:v>
                </c:pt>
                <c:pt idx="4923">
                  <c:v>5.7399999999999996E-9</c:v>
                </c:pt>
                <c:pt idx="4924">
                  <c:v>5.7500000000000002E-9</c:v>
                </c:pt>
                <c:pt idx="4925">
                  <c:v>5.7500000000000002E-9</c:v>
                </c:pt>
                <c:pt idx="4926">
                  <c:v>5.76E-9</c:v>
                </c:pt>
                <c:pt idx="4927">
                  <c:v>5.76E-9</c:v>
                </c:pt>
                <c:pt idx="4928">
                  <c:v>5.7699999999999997E-9</c:v>
                </c:pt>
                <c:pt idx="4929">
                  <c:v>5.7800000000000003E-9</c:v>
                </c:pt>
                <c:pt idx="4930">
                  <c:v>5.7800000000000003E-9</c:v>
                </c:pt>
                <c:pt idx="4931">
                  <c:v>5.7900000000000001E-9</c:v>
                </c:pt>
                <c:pt idx="4932">
                  <c:v>5.7999999999999998E-9</c:v>
                </c:pt>
                <c:pt idx="4933">
                  <c:v>5.7999999999999998E-9</c:v>
                </c:pt>
                <c:pt idx="4934">
                  <c:v>5.8100000000000004E-9</c:v>
                </c:pt>
                <c:pt idx="4935">
                  <c:v>5.8100000000000004E-9</c:v>
                </c:pt>
                <c:pt idx="4936">
                  <c:v>5.8200000000000002E-9</c:v>
                </c:pt>
                <c:pt idx="4937">
                  <c:v>5.8299999999999999E-9</c:v>
                </c:pt>
                <c:pt idx="4938">
                  <c:v>5.8299999999999999E-9</c:v>
                </c:pt>
                <c:pt idx="4939">
                  <c:v>5.8399999999999997E-9</c:v>
                </c:pt>
                <c:pt idx="4940">
                  <c:v>5.8500000000000003E-9</c:v>
                </c:pt>
                <c:pt idx="4941">
                  <c:v>5.8500000000000003E-9</c:v>
                </c:pt>
                <c:pt idx="4942">
                  <c:v>5.86E-9</c:v>
                </c:pt>
                <c:pt idx="4943">
                  <c:v>5.86E-9</c:v>
                </c:pt>
                <c:pt idx="4944">
                  <c:v>5.8699999999999998E-9</c:v>
                </c:pt>
                <c:pt idx="4945">
                  <c:v>5.8800000000000004E-9</c:v>
                </c:pt>
                <c:pt idx="4946">
                  <c:v>5.8800000000000004E-9</c:v>
                </c:pt>
                <c:pt idx="4947">
                  <c:v>5.8900000000000001E-9</c:v>
                </c:pt>
                <c:pt idx="4948">
                  <c:v>5.8999999999999999E-9</c:v>
                </c:pt>
                <c:pt idx="4949">
                  <c:v>5.8999999999999999E-9</c:v>
                </c:pt>
                <c:pt idx="4950">
                  <c:v>5.9099999999999997E-9</c:v>
                </c:pt>
                <c:pt idx="4951">
                  <c:v>5.9099999999999997E-9</c:v>
                </c:pt>
                <c:pt idx="4952">
                  <c:v>5.9200000000000002E-9</c:v>
                </c:pt>
                <c:pt idx="4953">
                  <c:v>5.93E-9</c:v>
                </c:pt>
                <c:pt idx="4954">
                  <c:v>5.93E-9</c:v>
                </c:pt>
                <c:pt idx="4955">
                  <c:v>5.9399999999999998E-9</c:v>
                </c:pt>
                <c:pt idx="4956">
                  <c:v>5.9500000000000003E-9</c:v>
                </c:pt>
                <c:pt idx="4957">
                  <c:v>5.9500000000000003E-9</c:v>
                </c:pt>
                <c:pt idx="4958">
                  <c:v>5.9600000000000001E-9</c:v>
                </c:pt>
                <c:pt idx="4959">
                  <c:v>5.9600000000000001E-9</c:v>
                </c:pt>
                <c:pt idx="4960">
                  <c:v>5.9699999999999999E-9</c:v>
                </c:pt>
                <c:pt idx="4961">
                  <c:v>5.9799999999999996E-9</c:v>
                </c:pt>
                <c:pt idx="4962">
                  <c:v>5.9799999999999996E-9</c:v>
                </c:pt>
                <c:pt idx="4963">
                  <c:v>5.9900000000000002E-9</c:v>
                </c:pt>
                <c:pt idx="4964">
                  <c:v>6E-9</c:v>
                </c:pt>
                <c:pt idx="4965">
                  <c:v>6E-9</c:v>
                </c:pt>
                <c:pt idx="4966">
                  <c:v>6.0099999999999997E-9</c:v>
                </c:pt>
                <c:pt idx="4967">
                  <c:v>6.0099999999999997E-9</c:v>
                </c:pt>
                <c:pt idx="4968">
                  <c:v>6.0200000000000003E-9</c:v>
                </c:pt>
                <c:pt idx="4969">
                  <c:v>6.0300000000000001E-9</c:v>
                </c:pt>
                <c:pt idx="4970">
                  <c:v>6.0300000000000001E-9</c:v>
                </c:pt>
                <c:pt idx="4971">
                  <c:v>6.0399999999999998E-9</c:v>
                </c:pt>
                <c:pt idx="4972">
                  <c:v>6.0500000000000004E-9</c:v>
                </c:pt>
                <c:pt idx="4973">
                  <c:v>6.0500000000000004E-9</c:v>
                </c:pt>
                <c:pt idx="4974">
                  <c:v>6.0600000000000002E-9</c:v>
                </c:pt>
                <c:pt idx="4975">
                  <c:v>6.0600000000000002E-9</c:v>
                </c:pt>
                <c:pt idx="4976">
                  <c:v>6.0699999999999999E-9</c:v>
                </c:pt>
                <c:pt idx="4977">
                  <c:v>6.0799999999999997E-9</c:v>
                </c:pt>
                <c:pt idx="4978">
                  <c:v>6.0799999999999997E-9</c:v>
                </c:pt>
                <c:pt idx="4979">
                  <c:v>6.0900000000000003E-9</c:v>
                </c:pt>
                <c:pt idx="4980">
                  <c:v>6.1E-9</c:v>
                </c:pt>
                <c:pt idx="4981">
                  <c:v>6.1E-9</c:v>
                </c:pt>
                <c:pt idx="4982">
                  <c:v>6.1099999999999998E-9</c:v>
                </c:pt>
                <c:pt idx="4983">
                  <c:v>6.1099999999999998E-9</c:v>
                </c:pt>
                <c:pt idx="4984">
                  <c:v>6.1200000000000004E-9</c:v>
                </c:pt>
                <c:pt idx="4985">
                  <c:v>6.1300000000000001E-9</c:v>
                </c:pt>
                <c:pt idx="4986">
                  <c:v>6.1300000000000001E-9</c:v>
                </c:pt>
                <c:pt idx="4987">
                  <c:v>6.1399999999999999E-9</c:v>
                </c:pt>
                <c:pt idx="4988">
                  <c:v>6.1499999999999996E-9</c:v>
                </c:pt>
                <c:pt idx="4989">
                  <c:v>6.1499999999999996E-9</c:v>
                </c:pt>
                <c:pt idx="4990">
                  <c:v>6.1600000000000002E-9</c:v>
                </c:pt>
                <c:pt idx="4991">
                  <c:v>6.1600000000000002E-9</c:v>
                </c:pt>
                <c:pt idx="4992">
                  <c:v>6.17E-9</c:v>
                </c:pt>
                <c:pt idx="4993">
                  <c:v>6.1799999999999998E-9</c:v>
                </c:pt>
                <c:pt idx="4994">
                  <c:v>6.1799999999999998E-9</c:v>
                </c:pt>
                <c:pt idx="4995">
                  <c:v>6.1900000000000003E-9</c:v>
                </c:pt>
                <c:pt idx="4996">
                  <c:v>6.2000000000000001E-9</c:v>
                </c:pt>
                <c:pt idx="4997">
                  <c:v>6.2000000000000001E-9</c:v>
                </c:pt>
                <c:pt idx="4998">
                  <c:v>6.2099999999999999E-9</c:v>
                </c:pt>
                <c:pt idx="4999">
                  <c:v>6.2099999999999999E-9</c:v>
                </c:pt>
                <c:pt idx="5000">
                  <c:v>6.2199999999999996E-9</c:v>
                </c:pt>
                <c:pt idx="5001">
                  <c:v>6.2300000000000002E-9</c:v>
                </c:pt>
                <c:pt idx="5002">
                  <c:v>6.2300000000000002E-9</c:v>
                </c:pt>
                <c:pt idx="5003">
                  <c:v>6.24E-9</c:v>
                </c:pt>
                <c:pt idx="5004">
                  <c:v>6.2499999999999997E-9</c:v>
                </c:pt>
                <c:pt idx="5005">
                  <c:v>6.2499999999999997E-9</c:v>
                </c:pt>
                <c:pt idx="5006">
                  <c:v>6.2600000000000003E-9</c:v>
                </c:pt>
                <c:pt idx="5007">
                  <c:v>6.2600000000000003E-9</c:v>
                </c:pt>
                <c:pt idx="5008">
                  <c:v>6.2700000000000001E-9</c:v>
                </c:pt>
                <c:pt idx="5009">
                  <c:v>6.2799999999999998E-9</c:v>
                </c:pt>
                <c:pt idx="5010">
                  <c:v>6.2799999999999998E-9</c:v>
                </c:pt>
                <c:pt idx="5011">
                  <c:v>6.2900000000000004E-9</c:v>
                </c:pt>
                <c:pt idx="5012">
                  <c:v>6.3000000000000002E-9</c:v>
                </c:pt>
                <c:pt idx="5013">
                  <c:v>6.3000000000000002E-9</c:v>
                </c:pt>
                <c:pt idx="5014">
                  <c:v>6.3099999999999999E-9</c:v>
                </c:pt>
                <c:pt idx="5015">
                  <c:v>6.3099999999999999E-9</c:v>
                </c:pt>
                <c:pt idx="5016">
                  <c:v>6.3199999999999997E-9</c:v>
                </c:pt>
                <c:pt idx="5017">
                  <c:v>6.3300000000000003E-9</c:v>
                </c:pt>
                <c:pt idx="5018">
                  <c:v>6.3300000000000003E-9</c:v>
                </c:pt>
                <c:pt idx="5019">
                  <c:v>6.34E-9</c:v>
                </c:pt>
                <c:pt idx="5020">
                  <c:v>6.3499999999999998E-9</c:v>
                </c:pt>
                <c:pt idx="5021">
                  <c:v>6.3499999999999998E-9</c:v>
                </c:pt>
                <c:pt idx="5022">
                  <c:v>6.3600000000000004E-9</c:v>
                </c:pt>
                <c:pt idx="5023">
                  <c:v>6.3600000000000004E-9</c:v>
                </c:pt>
                <c:pt idx="5024">
                  <c:v>6.3700000000000001E-9</c:v>
                </c:pt>
                <c:pt idx="5025">
                  <c:v>6.3799999999999999E-9</c:v>
                </c:pt>
                <c:pt idx="5026">
                  <c:v>6.3799999999999999E-9</c:v>
                </c:pt>
                <c:pt idx="5027">
                  <c:v>6.3899999999999996E-9</c:v>
                </c:pt>
                <c:pt idx="5028">
                  <c:v>6.4000000000000002E-9</c:v>
                </c:pt>
                <c:pt idx="5029">
                  <c:v>6.4000000000000002E-9</c:v>
                </c:pt>
                <c:pt idx="5030">
                  <c:v>6.41E-9</c:v>
                </c:pt>
                <c:pt idx="5031">
                  <c:v>6.41E-9</c:v>
                </c:pt>
                <c:pt idx="5032">
                  <c:v>6.4199999999999998E-9</c:v>
                </c:pt>
                <c:pt idx="5033">
                  <c:v>6.4300000000000003E-9</c:v>
                </c:pt>
                <c:pt idx="5034">
                  <c:v>6.4300000000000003E-9</c:v>
                </c:pt>
                <c:pt idx="5035">
                  <c:v>6.4400000000000001E-9</c:v>
                </c:pt>
                <c:pt idx="5036">
                  <c:v>6.4499999999999999E-9</c:v>
                </c:pt>
                <c:pt idx="5037">
                  <c:v>6.4499999999999999E-9</c:v>
                </c:pt>
                <c:pt idx="5038">
                  <c:v>6.4599999999999996E-9</c:v>
                </c:pt>
                <c:pt idx="5039">
                  <c:v>6.4599999999999996E-9</c:v>
                </c:pt>
                <c:pt idx="5040">
                  <c:v>6.4700000000000002E-9</c:v>
                </c:pt>
                <c:pt idx="5041">
                  <c:v>6.48E-9</c:v>
                </c:pt>
                <c:pt idx="5042">
                  <c:v>6.48E-9</c:v>
                </c:pt>
                <c:pt idx="5043">
                  <c:v>6.4899999999999997E-9</c:v>
                </c:pt>
                <c:pt idx="5044">
                  <c:v>6.5000000000000003E-9</c:v>
                </c:pt>
                <c:pt idx="5045">
                  <c:v>6.5000000000000003E-9</c:v>
                </c:pt>
                <c:pt idx="5046">
                  <c:v>6.5100000000000001E-9</c:v>
                </c:pt>
                <c:pt idx="5047">
                  <c:v>6.5100000000000001E-9</c:v>
                </c:pt>
                <c:pt idx="5048">
                  <c:v>6.5199999999999998E-9</c:v>
                </c:pt>
                <c:pt idx="5049">
                  <c:v>6.5300000000000004E-9</c:v>
                </c:pt>
                <c:pt idx="5050">
                  <c:v>6.5300000000000004E-9</c:v>
                </c:pt>
                <c:pt idx="5051">
                  <c:v>6.5400000000000002E-9</c:v>
                </c:pt>
                <c:pt idx="5052">
                  <c:v>6.5499999999999999E-9</c:v>
                </c:pt>
                <c:pt idx="5053">
                  <c:v>6.5499999999999999E-9</c:v>
                </c:pt>
                <c:pt idx="5054">
                  <c:v>6.5599999999999997E-9</c:v>
                </c:pt>
                <c:pt idx="5055">
                  <c:v>6.5599999999999997E-9</c:v>
                </c:pt>
                <c:pt idx="5056">
                  <c:v>6.5700000000000003E-9</c:v>
                </c:pt>
                <c:pt idx="5057">
                  <c:v>6.58E-9</c:v>
                </c:pt>
                <c:pt idx="5058">
                  <c:v>6.58E-9</c:v>
                </c:pt>
                <c:pt idx="5059">
                  <c:v>6.5899999999999998E-9</c:v>
                </c:pt>
                <c:pt idx="5060">
                  <c:v>6.6000000000000004E-9</c:v>
                </c:pt>
                <c:pt idx="5061">
                  <c:v>6.6000000000000004E-9</c:v>
                </c:pt>
                <c:pt idx="5062">
                  <c:v>6.6100000000000001E-9</c:v>
                </c:pt>
                <c:pt idx="5063">
                  <c:v>6.6100000000000001E-9</c:v>
                </c:pt>
                <c:pt idx="5064">
                  <c:v>6.6199999999999999E-9</c:v>
                </c:pt>
                <c:pt idx="5065">
                  <c:v>6.6299999999999996E-9</c:v>
                </c:pt>
                <c:pt idx="5066">
                  <c:v>6.6299999999999996E-9</c:v>
                </c:pt>
                <c:pt idx="5067">
                  <c:v>6.6400000000000002E-9</c:v>
                </c:pt>
                <c:pt idx="5068">
                  <c:v>6.65E-9</c:v>
                </c:pt>
                <c:pt idx="5069">
                  <c:v>6.65E-9</c:v>
                </c:pt>
                <c:pt idx="5070">
                  <c:v>6.6599999999999997E-9</c:v>
                </c:pt>
                <c:pt idx="5071">
                  <c:v>6.6599999999999997E-9</c:v>
                </c:pt>
                <c:pt idx="5072">
                  <c:v>6.6700000000000003E-9</c:v>
                </c:pt>
                <c:pt idx="5073">
                  <c:v>6.6800000000000001E-9</c:v>
                </c:pt>
                <c:pt idx="5074">
                  <c:v>6.6800000000000001E-9</c:v>
                </c:pt>
                <c:pt idx="5075">
                  <c:v>6.6899999999999999E-9</c:v>
                </c:pt>
                <c:pt idx="5076">
                  <c:v>6.6999999999999996E-9</c:v>
                </c:pt>
                <c:pt idx="5077">
                  <c:v>6.6999999999999996E-9</c:v>
                </c:pt>
                <c:pt idx="5078">
                  <c:v>6.7100000000000002E-9</c:v>
                </c:pt>
                <c:pt idx="5079">
                  <c:v>6.7100000000000002E-9</c:v>
                </c:pt>
                <c:pt idx="5080">
                  <c:v>6.72E-9</c:v>
                </c:pt>
                <c:pt idx="5081">
                  <c:v>6.7299999999999997E-9</c:v>
                </c:pt>
                <c:pt idx="5082">
                  <c:v>6.7299999999999997E-9</c:v>
                </c:pt>
                <c:pt idx="5083">
                  <c:v>6.7400000000000003E-9</c:v>
                </c:pt>
                <c:pt idx="5084">
                  <c:v>6.7500000000000001E-9</c:v>
                </c:pt>
                <c:pt idx="5085">
                  <c:v>6.7500000000000001E-9</c:v>
                </c:pt>
                <c:pt idx="5086">
                  <c:v>6.7599999999999998E-9</c:v>
                </c:pt>
                <c:pt idx="5087">
                  <c:v>6.7599999999999998E-9</c:v>
                </c:pt>
                <c:pt idx="5088">
                  <c:v>6.7700000000000004E-9</c:v>
                </c:pt>
                <c:pt idx="5089">
                  <c:v>6.7800000000000002E-9</c:v>
                </c:pt>
                <c:pt idx="5090">
                  <c:v>6.7800000000000002E-9</c:v>
                </c:pt>
                <c:pt idx="5091">
                  <c:v>6.7899999999999999E-9</c:v>
                </c:pt>
                <c:pt idx="5092">
                  <c:v>6.7999999999999997E-9</c:v>
                </c:pt>
                <c:pt idx="5093">
                  <c:v>6.7999999999999997E-9</c:v>
                </c:pt>
                <c:pt idx="5094">
                  <c:v>6.8100000000000003E-9</c:v>
                </c:pt>
                <c:pt idx="5095">
                  <c:v>6.8100000000000003E-9</c:v>
                </c:pt>
                <c:pt idx="5096">
                  <c:v>6.82E-9</c:v>
                </c:pt>
                <c:pt idx="5097">
                  <c:v>6.8299999999999998E-9</c:v>
                </c:pt>
                <c:pt idx="5098">
                  <c:v>6.8299999999999998E-9</c:v>
                </c:pt>
                <c:pt idx="5099">
                  <c:v>6.8400000000000004E-9</c:v>
                </c:pt>
                <c:pt idx="5100">
                  <c:v>6.8500000000000001E-9</c:v>
                </c:pt>
                <c:pt idx="5101">
                  <c:v>6.8500000000000001E-9</c:v>
                </c:pt>
                <c:pt idx="5102">
                  <c:v>6.8599999999999999E-9</c:v>
                </c:pt>
                <c:pt idx="5103">
                  <c:v>6.8599999999999999E-9</c:v>
                </c:pt>
                <c:pt idx="5104">
                  <c:v>6.8699999999999996E-9</c:v>
                </c:pt>
                <c:pt idx="5105">
                  <c:v>6.8800000000000002E-9</c:v>
                </c:pt>
                <c:pt idx="5106">
                  <c:v>6.8800000000000002E-9</c:v>
                </c:pt>
                <c:pt idx="5107">
                  <c:v>6.89E-9</c:v>
                </c:pt>
                <c:pt idx="5108">
                  <c:v>6.8999999999999997E-9</c:v>
                </c:pt>
                <c:pt idx="5109">
                  <c:v>6.8999999999999997E-9</c:v>
                </c:pt>
                <c:pt idx="5110">
                  <c:v>6.9100000000000003E-9</c:v>
                </c:pt>
                <c:pt idx="5111">
                  <c:v>6.9100000000000003E-9</c:v>
                </c:pt>
                <c:pt idx="5112">
                  <c:v>6.9200000000000001E-9</c:v>
                </c:pt>
                <c:pt idx="5113">
                  <c:v>6.9299999999999999E-9</c:v>
                </c:pt>
                <c:pt idx="5114">
                  <c:v>6.9299999999999999E-9</c:v>
                </c:pt>
                <c:pt idx="5115">
                  <c:v>6.9399999999999996E-9</c:v>
                </c:pt>
                <c:pt idx="5116">
                  <c:v>6.9500000000000002E-9</c:v>
                </c:pt>
                <c:pt idx="5117">
                  <c:v>6.9500000000000002E-9</c:v>
                </c:pt>
                <c:pt idx="5118">
                  <c:v>6.96E-9</c:v>
                </c:pt>
                <c:pt idx="5119">
                  <c:v>6.96E-9</c:v>
                </c:pt>
                <c:pt idx="5120">
                  <c:v>6.9699999999999997E-9</c:v>
                </c:pt>
                <c:pt idx="5121">
                  <c:v>6.9800000000000003E-9</c:v>
                </c:pt>
                <c:pt idx="5122">
                  <c:v>6.9800000000000003E-9</c:v>
                </c:pt>
                <c:pt idx="5123">
                  <c:v>6.9900000000000001E-9</c:v>
                </c:pt>
                <c:pt idx="5124">
                  <c:v>6.9999999999999998E-9</c:v>
                </c:pt>
                <c:pt idx="5125">
                  <c:v>6.9999999999999998E-9</c:v>
                </c:pt>
                <c:pt idx="5126">
                  <c:v>7.0100000000000004E-9</c:v>
                </c:pt>
                <c:pt idx="5127">
                  <c:v>7.0100000000000004E-9</c:v>
                </c:pt>
                <c:pt idx="5128">
                  <c:v>7.0200000000000002E-9</c:v>
                </c:pt>
                <c:pt idx="5129">
                  <c:v>7.0299999999999999E-9</c:v>
                </c:pt>
                <c:pt idx="5130">
                  <c:v>7.0299999999999999E-9</c:v>
                </c:pt>
                <c:pt idx="5131">
                  <c:v>7.0399999999999997E-9</c:v>
                </c:pt>
                <c:pt idx="5132">
                  <c:v>7.0500000000000003E-9</c:v>
                </c:pt>
                <c:pt idx="5133">
                  <c:v>7.0500000000000003E-9</c:v>
                </c:pt>
                <c:pt idx="5134">
                  <c:v>7.06E-9</c:v>
                </c:pt>
                <c:pt idx="5135">
                  <c:v>7.06E-9</c:v>
                </c:pt>
                <c:pt idx="5136">
                  <c:v>7.0699999999999998E-9</c:v>
                </c:pt>
                <c:pt idx="5137">
                  <c:v>7.0800000000000004E-9</c:v>
                </c:pt>
                <c:pt idx="5138">
                  <c:v>7.0800000000000004E-9</c:v>
                </c:pt>
                <c:pt idx="5139">
                  <c:v>7.0900000000000001E-9</c:v>
                </c:pt>
                <c:pt idx="5140">
                  <c:v>7.0999999999999999E-9</c:v>
                </c:pt>
                <c:pt idx="5141">
                  <c:v>7.0999999999999999E-9</c:v>
                </c:pt>
                <c:pt idx="5142">
                  <c:v>7.1099999999999996E-9</c:v>
                </c:pt>
                <c:pt idx="5143">
                  <c:v>7.1099999999999996E-9</c:v>
                </c:pt>
                <c:pt idx="5144">
                  <c:v>7.1200000000000002E-9</c:v>
                </c:pt>
                <c:pt idx="5145">
                  <c:v>7.13E-9</c:v>
                </c:pt>
                <c:pt idx="5146">
                  <c:v>7.13E-9</c:v>
                </c:pt>
                <c:pt idx="5147">
                  <c:v>7.1399999999999997E-9</c:v>
                </c:pt>
                <c:pt idx="5148">
                  <c:v>7.1500000000000003E-9</c:v>
                </c:pt>
                <c:pt idx="5149">
                  <c:v>7.1500000000000003E-9</c:v>
                </c:pt>
                <c:pt idx="5150">
                  <c:v>7.1600000000000001E-9</c:v>
                </c:pt>
                <c:pt idx="5151">
                  <c:v>7.1600000000000001E-9</c:v>
                </c:pt>
                <c:pt idx="5152">
                  <c:v>7.1699999999999998E-9</c:v>
                </c:pt>
                <c:pt idx="5153">
                  <c:v>7.1799999999999996E-9</c:v>
                </c:pt>
                <c:pt idx="5154">
                  <c:v>7.1799999999999996E-9</c:v>
                </c:pt>
                <c:pt idx="5155">
                  <c:v>7.1900000000000002E-9</c:v>
                </c:pt>
                <c:pt idx="5156">
                  <c:v>7.2E-9</c:v>
                </c:pt>
                <c:pt idx="5157">
                  <c:v>7.2E-9</c:v>
                </c:pt>
                <c:pt idx="5158">
                  <c:v>7.2099999999999997E-9</c:v>
                </c:pt>
                <c:pt idx="5159">
                  <c:v>7.2099999999999997E-9</c:v>
                </c:pt>
                <c:pt idx="5160">
                  <c:v>7.2200000000000003E-9</c:v>
                </c:pt>
                <c:pt idx="5161">
                  <c:v>7.2300000000000001E-9</c:v>
                </c:pt>
                <c:pt idx="5162">
                  <c:v>7.2300000000000001E-9</c:v>
                </c:pt>
                <c:pt idx="5163">
                  <c:v>7.2399999999999998E-9</c:v>
                </c:pt>
                <c:pt idx="5164">
                  <c:v>7.2500000000000004E-9</c:v>
                </c:pt>
                <c:pt idx="5165">
                  <c:v>7.2500000000000004E-9</c:v>
                </c:pt>
                <c:pt idx="5166">
                  <c:v>7.2600000000000002E-9</c:v>
                </c:pt>
                <c:pt idx="5167">
                  <c:v>7.2600000000000002E-9</c:v>
                </c:pt>
                <c:pt idx="5168">
                  <c:v>7.2699999999999999E-9</c:v>
                </c:pt>
                <c:pt idx="5169">
                  <c:v>7.2799999999999997E-9</c:v>
                </c:pt>
                <c:pt idx="5170">
                  <c:v>7.2799999999999997E-9</c:v>
                </c:pt>
                <c:pt idx="5171">
                  <c:v>7.2900000000000003E-9</c:v>
                </c:pt>
                <c:pt idx="5172">
                  <c:v>7.3E-9</c:v>
                </c:pt>
                <c:pt idx="5173">
                  <c:v>7.3E-9</c:v>
                </c:pt>
                <c:pt idx="5174">
                  <c:v>7.3099999999999998E-9</c:v>
                </c:pt>
                <c:pt idx="5175">
                  <c:v>7.3099999999999998E-9</c:v>
                </c:pt>
                <c:pt idx="5176">
                  <c:v>7.3200000000000004E-9</c:v>
                </c:pt>
                <c:pt idx="5177">
                  <c:v>7.3300000000000001E-9</c:v>
                </c:pt>
                <c:pt idx="5178">
                  <c:v>7.3300000000000001E-9</c:v>
                </c:pt>
                <c:pt idx="5179">
                  <c:v>7.3399999999999999E-9</c:v>
                </c:pt>
                <c:pt idx="5180">
                  <c:v>7.3499999999999996E-9</c:v>
                </c:pt>
                <c:pt idx="5181">
                  <c:v>7.3499999999999996E-9</c:v>
                </c:pt>
                <c:pt idx="5182">
                  <c:v>7.3600000000000002E-9</c:v>
                </c:pt>
                <c:pt idx="5183">
                  <c:v>7.3600000000000002E-9</c:v>
                </c:pt>
                <c:pt idx="5184">
                  <c:v>7.37E-9</c:v>
                </c:pt>
                <c:pt idx="5185">
                  <c:v>7.3799999999999997E-9</c:v>
                </c:pt>
                <c:pt idx="5186">
                  <c:v>7.3799999999999997E-9</c:v>
                </c:pt>
                <c:pt idx="5187">
                  <c:v>7.3900000000000003E-9</c:v>
                </c:pt>
                <c:pt idx="5188">
                  <c:v>7.4000000000000001E-9</c:v>
                </c:pt>
                <c:pt idx="5189">
                  <c:v>7.4000000000000001E-9</c:v>
                </c:pt>
                <c:pt idx="5190">
                  <c:v>7.4099999999999998E-9</c:v>
                </c:pt>
                <c:pt idx="5191">
                  <c:v>7.4099999999999998E-9</c:v>
                </c:pt>
                <c:pt idx="5192">
                  <c:v>7.4199999999999996E-9</c:v>
                </c:pt>
                <c:pt idx="5193">
                  <c:v>7.4300000000000002E-9</c:v>
                </c:pt>
                <c:pt idx="5194">
                  <c:v>7.4300000000000002E-9</c:v>
                </c:pt>
                <c:pt idx="5195">
                  <c:v>7.44E-9</c:v>
                </c:pt>
                <c:pt idx="5196">
                  <c:v>7.4499999999999997E-9</c:v>
                </c:pt>
                <c:pt idx="5197">
                  <c:v>7.4499999999999997E-9</c:v>
                </c:pt>
                <c:pt idx="5198">
                  <c:v>7.4600000000000003E-9</c:v>
                </c:pt>
                <c:pt idx="5199">
                  <c:v>7.4600000000000003E-9</c:v>
                </c:pt>
                <c:pt idx="5200">
                  <c:v>7.4700000000000001E-9</c:v>
                </c:pt>
                <c:pt idx="5201">
                  <c:v>7.4799999999999998E-9</c:v>
                </c:pt>
                <c:pt idx="5202">
                  <c:v>7.4799999999999998E-9</c:v>
                </c:pt>
                <c:pt idx="5203">
                  <c:v>7.4899999999999996E-9</c:v>
                </c:pt>
                <c:pt idx="5204">
                  <c:v>7.4999999999999993E-9</c:v>
                </c:pt>
                <c:pt idx="5205">
                  <c:v>7.4999999999999993E-9</c:v>
                </c:pt>
                <c:pt idx="5206">
                  <c:v>7.5100000000000007E-9</c:v>
                </c:pt>
                <c:pt idx="5207">
                  <c:v>7.5100000000000007E-9</c:v>
                </c:pt>
                <c:pt idx="5208">
                  <c:v>7.5200000000000005E-9</c:v>
                </c:pt>
                <c:pt idx="5209">
                  <c:v>7.5300000000000003E-9</c:v>
                </c:pt>
                <c:pt idx="5210">
                  <c:v>7.5300000000000003E-9</c:v>
                </c:pt>
                <c:pt idx="5211">
                  <c:v>7.54E-9</c:v>
                </c:pt>
                <c:pt idx="5212">
                  <c:v>7.5499999999999998E-9</c:v>
                </c:pt>
                <c:pt idx="5213">
                  <c:v>7.5499999999999998E-9</c:v>
                </c:pt>
                <c:pt idx="5214">
                  <c:v>7.5599999999999995E-9</c:v>
                </c:pt>
                <c:pt idx="5215">
                  <c:v>7.5599999999999995E-9</c:v>
                </c:pt>
                <c:pt idx="5216">
                  <c:v>7.5699999999999993E-9</c:v>
                </c:pt>
                <c:pt idx="5217">
                  <c:v>7.5800000000000007E-9</c:v>
                </c:pt>
                <c:pt idx="5218">
                  <c:v>7.5800000000000007E-9</c:v>
                </c:pt>
                <c:pt idx="5219">
                  <c:v>7.5900000000000005E-9</c:v>
                </c:pt>
                <c:pt idx="5220">
                  <c:v>7.6000000000000002E-9</c:v>
                </c:pt>
                <c:pt idx="5221">
                  <c:v>7.6000000000000002E-9</c:v>
                </c:pt>
                <c:pt idx="5222">
                  <c:v>7.61E-9</c:v>
                </c:pt>
                <c:pt idx="5223">
                  <c:v>7.61E-9</c:v>
                </c:pt>
                <c:pt idx="5224">
                  <c:v>7.6199999999999997E-9</c:v>
                </c:pt>
                <c:pt idx="5225">
                  <c:v>7.6299999999999995E-9</c:v>
                </c:pt>
                <c:pt idx="5226">
                  <c:v>7.6299999999999995E-9</c:v>
                </c:pt>
                <c:pt idx="5227">
                  <c:v>7.6399999999999993E-9</c:v>
                </c:pt>
                <c:pt idx="5228">
                  <c:v>7.6500000000000007E-9</c:v>
                </c:pt>
                <c:pt idx="5229">
                  <c:v>7.6500000000000007E-9</c:v>
                </c:pt>
                <c:pt idx="5230">
                  <c:v>7.6600000000000004E-9</c:v>
                </c:pt>
                <c:pt idx="5231">
                  <c:v>7.6600000000000004E-9</c:v>
                </c:pt>
                <c:pt idx="5232">
                  <c:v>7.6700000000000002E-9</c:v>
                </c:pt>
                <c:pt idx="5233">
                  <c:v>7.6799999999999999E-9</c:v>
                </c:pt>
                <c:pt idx="5234">
                  <c:v>7.6799999999999999E-9</c:v>
                </c:pt>
                <c:pt idx="5235">
                  <c:v>7.6899999999999997E-9</c:v>
                </c:pt>
                <c:pt idx="5236">
                  <c:v>7.6999999999999995E-9</c:v>
                </c:pt>
                <c:pt idx="5237">
                  <c:v>7.6999999999999995E-9</c:v>
                </c:pt>
                <c:pt idx="5238">
                  <c:v>7.7099999999999992E-9</c:v>
                </c:pt>
                <c:pt idx="5239">
                  <c:v>7.7099999999999992E-9</c:v>
                </c:pt>
                <c:pt idx="5240">
                  <c:v>7.7200000000000006E-9</c:v>
                </c:pt>
                <c:pt idx="5241">
                  <c:v>7.7300000000000004E-9</c:v>
                </c:pt>
                <c:pt idx="5242">
                  <c:v>7.7300000000000004E-9</c:v>
                </c:pt>
                <c:pt idx="5243">
                  <c:v>7.7400000000000002E-9</c:v>
                </c:pt>
                <c:pt idx="5244">
                  <c:v>7.7499999999999999E-9</c:v>
                </c:pt>
                <c:pt idx="5245">
                  <c:v>7.7499999999999999E-9</c:v>
                </c:pt>
                <c:pt idx="5246">
                  <c:v>7.7599999999999997E-9</c:v>
                </c:pt>
                <c:pt idx="5247">
                  <c:v>7.7599999999999997E-9</c:v>
                </c:pt>
                <c:pt idx="5248">
                  <c:v>7.7699999999999994E-9</c:v>
                </c:pt>
                <c:pt idx="5249">
                  <c:v>7.7799999999999992E-9</c:v>
                </c:pt>
                <c:pt idx="5250">
                  <c:v>7.7799999999999992E-9</c:v>
                </c:pt>
                <c:pt idx="5251">
                  <c:v>7.7900000000000006E-9</c:v>
                </c:pt>
                <c:pt idx="5252">
                  <c:v>7.8000000000000004E-9</c:v>
                </c:pt>
                <c:pt idx="5253">
                  <c:v>7.8000000000000004E-9</c:v>
                </c:pt>
                <c:pt idx="5254">
                  <c:v>7.8100000000000001E-9</c:v>
                </c:pt>
                <c:pt idx="5255">
                  <c:v>7.8100000000000001E-9</c:v>
                </c:pt>
                <c:pt idx="5256">
                  <c:v>7.8199999999999999E-9</c:v>
                </c:pt>
                <c:pt idx="5257">
                  <c:v>7.8299999999999996E-9</c:v>
                </c:pt>
                <c:pt idx="5258">
                  <c:v>7.8299999999999996E-9</c:v>
                </c:pt>
                <c:pt idx="5259">
                  <c:v>7.8399999999999994E-9</c:v>
                </c:pt>
                <c:pt idx="5260">
                  <c:v>7.8500000000000008E-9</c:v>
                </c:pt>
                <c:pt idx="5261">
                  <c:v>7.8500000000000008E-9</c:v>
                </c:pt>
                <c:pt idx="5262">
                  <c:v>7.8600000000000006E-9</c:v>
                </c:pt>
                <c:pt idx="5263">
                  <c:v>7.8600000000000006E-9</c:v>
                </c:pt>
                <c:pt idx="5264">
                  <c:v>7.8700000000000003E-9</c:v>
                </c:pt>
                <c:pt idx="5265">
                  <c:v>7.8800000000000001E-9</c:v>
                </c:pt>
                <c:pt idx="5266">
                  <c:v>7.8800000000000001E-9</c:v>
                </c:pt>
                <c:pt idx="5267">
                  <c:v>7.8899999999999998E-9</c:v>
                </c:pt>
                <c:pt idx="5268">
                  <c:v>7.8999999999999996E-9</c:v>
                </c:pt>
                <c:pt idx="5269">
                  <c:v>7.8999999999999996E-9</c:v>
                </c:pt>
                <c:pt idx="5270">
                  <c:v>7.9099999999999994E-9</c:v>
                </c:pt>
                <c:pt idx="5271">
                  <c:v>7.9099999999999994E-9</c:v>
                </c:pt>
                <c:pt idx="5272">
                  <c:v>7.9200000000000008E-9</c:v>
                </c:pt>
                <c:pt idx="5273">
                  <c:v>7.9300000000000005E-9</c:v>
                </c:pt>
                <c:pt idx="5274">
                  <c:v>7.9300000000000005E-9</c:v>
                </c:pt>
                <c:pt idx="5275">
                  <c:v>7.9400000000000003E-9</c:v>
                </c:pt>
                <c:pt idx="5276">
                  <c:v>7.9500000000000001E-9</c:v>
                </c:pt>
                <c:pt idx="5277">
                  <c:v>7.9500000000000001E-9</c:v>
                </c:pt>
                <c:pt idx="5278">
                  <c:v>7.9599999999999998E-9</c:v>
                </c:pt>
                <c:pt idx="5279">
                  <c:v>7.9599999999999998E-9</c:v>
                </c:pt>
                <c:pt idx="5280">
                  <c:v>7.9699999999999996E-9</c:v>
                </c:pt>
                <c:pt idx="5281">
                  <c:v>7.9799999999999993E-9</c:v>
                </c:pt>
                <c:pt idx="5282">
                  <c:v>7.9799999999999993E-9</c:v>
                </c:pt>
                <c:pt idx="5283">
                  <c:v>7.9900000000000007E-9</c:v>
                </c:pt>
                <c:pt idx="5284">
                  <c:v>8.0000000000000005E-9</c:v>
                </c:pt>
                <c:pt idx="5285">
                  <c:v>8.0000000000000005E-9</c:v>
                </c:pt>
                <c:pt idx="5286">
                  <c:v>8.0100000000000003E-9</c:v>
                </c:pt>
                <c:pt idx="5287">
                  <c:v>8.0100000000000003E-9</c:v>
                </c:pt>
                <c:pt idx="5288">
                  <c:v>8.02E-9</c:v>
                </c:pt>
                <c:pt idx="5289">
                  <c:v>8.0299999999999998E-9</c:v>
                </c:pt>
                <c:pt idx="5290">
                  <c:v>8.0299999999999998E-9</c:v>
                </c:pt>
                <c:pt idx="5291">
                  <c:v>8.0399999999999995E-9</c:v>
                </c:pt>
                <c:pt idx="5292">
                  <c:v>8.0499999999999993E-9</c:v>
                </c:pt>
                <c:pt idx="5293">
                  <c:v>8.0499999999999993E-9</c:v>
                </c:pt>
                <c:pt idx="5294">
                  <c:v>8.0600000000000007E-9</c:v>
                </c:pt>
                <c:pt idx="5295">
                  <c:v>8.0600000000000007E-9</c:v>
                </c:pt>
                <c:pt idx="5296">
                  <c:v>8.0700000000000005E-9</c:v>
                </c:pt>
                <c:pt idx="5297">
                  <c:v>8.0800000000000002E-9</c:v>
                </c:pt>
                <c:pt idx="5298">
                  <c:v>8.0800000000000002E-9</c:v>
                </c:pt>
                <c:pt idx="5299">
                  <c:v>8.09E-9</c:v>
                </c:pt>
                <c:pt idx="5300">
                  <c:v>8.0999999999999997E-9</c:v>
                </c:pt>
                <c:pt idx="5301">
                  <c:v>8.0999999999999997E-9</c:v>
                </c:pt>
                <c:pt idx="5302">
                  <c:v>8.1099999999999995E-9</c:v>
                </c:pt>
                <c:pt idx="5303">
                  <c:v>8.1099999999999995E-9</c:v>
                </c:pt>
                <c:pt idx="5304">
                  <c:v>8.1199999999999993E-9</c:v>
                </c:pt>
                <c:pt idx="5305">
                  <c:v>8.1300000000000007E-9</c:v>
                </c:pt>
                <c:pt idx="5306">
                  <c:v>8.1300000000000007E-9</c:v>
                </c:pt>
                <c:pt idx="5307">
                  <c:v>8.1400000000000004E-9</c:v>
                </c:pt>
                <c:pt idx="5308">
                  <c:v>8.1500000000000002E-9</c:v>
                </c:pt>
                <c:pt idx="5309">
                  <c:v>8.1500000000000002E-9</c:v>
                </c:pt>
                <c:pt idx="5310">
                  <c:v>8.1599999999999999E-9</c:v>
                </c:pt>
                <c:pt idx="5311">
                  <c:v>8.1599999999999999E-9</c:v>
                </c:pt>
                <c:pt idx="5312">
                  <c:v>8.1699999999999997E-9</c:v>
                </c:pt>
                <c:pt idx="5313">
                  <c:v>8.1799999999999995E-9</c:v>
                </c:pt>
                <c:pt idx="5314">
                  <c:v>8.1799999999999995E-9</c:v>
                </c:pt>
                <c:pt idx="5315">
                  <c:v>8.1899999999999992E-9</c:v>
                </c:pt>
                <c:pt idx="5316">
                  <c:v>8.2000000000000006E-9</c:v>
                </c:pt>
                <c:pt idx="5317">
                  <c:v>8.2000000000000006E-9</c:v>
                </c:pt>
                <c:pt idx="5318">
                  <c:v>8.2100000000000004E-9</c:v>
                </c:pt>
                <c:pt idx="5319">
                  <c:v>8.2100000000000004E-9</c:v>
                </c:pt>
                <c:pt idx="5320">
                  <c:v>8.2200000000000002E-9</c:v>
                </c:pt>
                <c:pt idx="5321">
                  <c:v>8.2299999999999999E-9</c:v>
                </c:pt>
                <c:pt idx="5322">
                  <c:v>8.2299999999999999E-9</c:v>
                </c:pt>
                <c:pt idx="5323">
                  <c:v>8.2399999999999997E-9</c:v>
                </c:pt>
                <c:pt idx="5324">
                  <c:v>8.2499999999999994E-9</c:v>
                </c:pt>
                <c:pt idx="5325">
                  <c:v>8.2499999999999994E-9</c:v>
                </c:pt>
                <c:pt idx="5326">
                  <c:v>8.2599999999999992E-9</c:v>
                </c:pt>
                <c:pt idx="5327">
                  <c:v>8.2599999999999992E-9</c:v>
                </c:pt>
                <c:pt idx="5328">
                  <c:v>8.2700000000000006E-9</c:v>
                </c:pt>
                <c:pt idx="5329">
                  <c:v>8.2800000000000004E-9</c:v>
                </c:pt>
                <c:pt idx="5330">
                  <c:v>8.2800000000000004E-9</c:v>
                </c:pt>
                <c:pt idx="5331">
                  <c:v>8.2900000000000001E-9</c:v>
                </c:pt>
                <c:pt idx="5332">
                  <c:v>8.2999999999999999E-9</c:v>
                </c:pt>
                <c:pt idx="5333">
                  <c:v>8.2999999999999999E-9</c:v>
                </c:pt>
                <c:pt idx="5334">
                  <c:v>8.3099999999999996E-9</c:v>
                </c:pt>
                <c:pt idx="5335">
                  <c:v>8.3099999999999996E-9</c:v>
                </c:pt>
                <c:pt idx="5336">
                  <c:v>8.3199999999999994E-9</c:v>
                </c:pt>
                <c:pt idx="5337">
                  <c:v>8.3300000000000008E-9</c:v>
                </c:pt>
                <c:pt idx="5338">
                  <c:v>8.3300000000000008E-9</c:v>
                </c:pt>
                <c:pt idx="5339">
                  <c:v>8.3400000000000006E-9</c:v>
                </c:pt>
                <c:pt idx="5340">
                  <c:v>8.3500000000000003E-9</c:v>
                </c:pt>
                <c:pt idx="5341">
                  <c:v>8.3500000000000003E-9</c:v>
                </c:pt>
                <c:pt idx="5342">
                  <c:v>8.3600000000000001E-9</c:v>
                </c:pt>
                <c:pt idx="5343">
                  <c:v>8.3600000000000001E-9</c:v>
                </c:pt>
                <c:pt idx="5344">
                  <c:v>8.3699999999999998E-9</c:v>
                </c:pt>
                <c:pt idx="5345">
                  <c:v>8.3799999999999996E-9</c:v>
                </c:pt>
                <c:pt idx="5346">
                  <c:v>8.3799999999999996E-9</c:v>
                </c:pt>
                <c:pt idx="5347">
                  <c:v>8.3899999999999994E-9</c:v>
                </c:pt>
                <c:pt idx="5348">
                  <c:v>8.4000000000000008E-9</c:v>
                </c:pt>
                <c:pt idx="5349">
                  <c:v>8.4000000000000008E-9</c:v>
                </c:pt>
                <c:pt idx="5350">
                  <c:v>8.4100000000000005E-9</c:v>
                </c:pt>
                <c:pt idx="5351">
                  <c:v>8.4100000000000005E-9</c:v>
                </c:pt>
                <c:pt idx="5352">
                  <c:v>8.4200000000000003E-9</c:v>
                </c:pt>
                <c:pt idx="5353">
                  <c:v>8.43E-9</c:v>
                </c:pt>
                <c:pt idx="5354">
                  <c:v>8.43E-9</c:v>
                </c:pt>
                <c:pt idx="5355">
                  <c:v>8.4399999999999998E-9</c:v>
                </c:pt>
                <c:pt idx="5356">
                  <c:v>8.4499999999999996E-9</c:v>
                </c:pt>
                <c:pt idx="5357">
                  <c:v>8.4499999999999996E-9</c:v>
                </c:pt>
                <c:pt idx="5358">
                  <c:v>8.4599999999999993E-9</c:v>
                </c:pt>
                <c:pt idx="5359">
                  <c:v>8.4599999999999993E-9</c:v>
                </c:pt>
                <c:pt idx="5360">
                  <c:v>8.4700000000000007E-9</c:v>
                </c:pt>
                <c:pt idx="5361">
                  <c:v>8.4800000000000005E-9</c:v>
                </c:pt>
                <c:pt idx="5362">
                  <c:v>8.4800000000000005E-9</c:v>
                </c:pt>
                <c:pt idx="5363">
                  <c:v>8.4900000000000003E-9</c:v>
                </c:pt>
                <c:pt idx="5364">
                  <c:v>8.5E-9</c:v>
                </c:pt>
                <c:pt idx="5365">
                  <c:v>8.5E-9</c:v>
                </c:pt>
                <c:pt idx="5366">
                  <c:v>8.5099999999999998E-9</c:v>
                </c:pt>
                <c:pt idx="5367">
                  <c:v>8.5099999999999998E-9</c:v>
                </c:pt>
                <c:pt idx="5368">
                  <c:v>8.5199999999999995E-9</c:v>
                </c:pt>
                <c:pt idx="5369">
                  <c:v>8.5299999999999993E-9</c:v>
                </c:pt>
                <c:pt idx="5370">
                  <c:v>8.5299999999999993E-9</c:v>
                </c:pt>
                <c:pt idx="5371">
                  <c:v>8.5400000000000007E-9</c:v>
                </c:pt>
                <c:pt idx="5372">
                  <c:v>8.5500000000000005E-9</c:v>
                </c:pt>
                <c:pt idx="5373">
                  <c:v>8.5500000000000005E-9</c:v>
                </c:pt>
                <c:pt idx="5374">
                  <c:v>8.5600000000000002E-9</c:v>
                </c:pt>
                <c:pt idx="5375">
                  <c:v>8.5600000000000002E-9</c:v>
                </c:pt>
                <c:pt idx="5376">
                  <c:v>8.57E-9</c:v>
                </c:pt>
                <c:pt idx="5377">
                  <c:v>8.5799999999999997E-9</c:v>
                </c:pt>
                <c:pt idx="5378">
                  <c:v>8.5799999999999997E-9</c:v>
                </c:pt>
                <c:pt idx="5379">
                  <c:v>8.5899999999999995E-9</c:v>
                </c:pt>
                <c:pt idx="5380">
                  <c:v>8.5999999999999993E-9</c:v>
                </c:pt>
                <c:pt idx="5381">
                  <c:v>8.5999999999999993E-9</c:v>
                </c:pt>
                <c:pt idx="5382">
                  <c:v>8.6100000000000007E-9</c:v>
                </c:pt>
                <c:pt idx="5383">
                  <c:v>8.6100000000000007E-9</c:v>
                </c:pt>
                <c:pt idx="5384">
                  <c:v>8.6200000000000004E-9</c:v>
                </c:pt>
                <c:pt idx="5385">
                  <c:v>8.6300000000000002E-9</c:v>
                </c:pt>
                <c:pt idx="5386">
                  <c:v>8.6300000000000002E-9</c:v>
                </c:pt>
                <c:pt idx="5387">
                  <c:v>8.6399999999999999E-9</c:v>
                </c:pt>
                <c:pt idx="5388">
                  <c:v>8.6499999999999997E-9</c:v>
                </c:pt>
                <c:pt idx="5389">
                  <c:v>8.6499999999999997E-9</c:v>
                </c:pt>
                <c:pt idx="5390">
                  <c:v>8.6599999999999995E-9</c:v>
                </c:pt>
                <c:pt idx="5391">
                  <c:v>8.6599999999999995E-9</c:v>
                </c:pt>
                <c:pt idx="5392">
                  <c:v>8.6699999999999992E-9</c:v>
                </c:pt>
                <c:pt idx="5393">
                  <c:v>8.6800000000000006E-9</c:v>
                </c:pt>
                <c:pt idx="5394">
                  <c:v>8.6800000000000006E-9</c:v>
                </c:pt>
                <c:pt idx="5395">
                  <c:v>8.6900000000000004E-9</c:v>
                </c:pt>
                <c:pt idx="5396">
                  <c:v>8.7000000000000001E-9</c:v>
                </c:pt>
                <c:pt idx="5397">
                  <c:v>8.7000000000000001E-9</c:v>
                </c:pt>
                <c:pt idx="5398">
                  <c:v>8.7099999999999999E-9</c:v>
                </c:pt>
                <c:pt idx="5399">
                  <c:v>8.7099999999999999E-9</c:v>
                </c:pt>
                <c:pt idx="5400">
                  <c:v>8.7199999999999997E-9</c:v>
                </c:pt>
                <c:pt idx="5401">
                  <c:v>8.7299999999999994E-9</c:v>
                </c:pt>
                <c:pt idx="5402">
                  <c:v>8.7299999999999994E-9</c:v>
                </c:pt>
                <c:pt idx="5403">
                  <c:v>8.7399999999999992E-9</c:v>
                </c:pt>
                <c:pt idx="5404">
                  <c:v>8.7500000000000006E-9</c:v>
                </c:pt>
                <c:pt idx="5405">
                  <c:v>8.7500000000000006E-9</c:v>
                </c:pt>
                <c:pt idx="5406">
                  <c:v>8.7600000000000004E-9</c:v>
                </c:pt>
                <c:pt idx="5407">
                  <c:v>8.7600000000000004E-9</c:v>
                </c:pt>
                <c:pt idx="5408">
                  <c:v>8.7700000000000001E-9</c:v>
                </c:pt>
                <c:pt idx="5409">
                  <c:v>8.7799999999999999E-9</c:v>
                </c:pt>
                <c:pt idx="5410">
                  <c:v>8.7799999999999999E-9</c:v>
                </c:pt>
                <c:pt idx="5411">
                  <c:v>8.7899999999999996E-9</c:v>
                </c:pt>
                <c:pt idx="5412">
                  <c:v>8.7999999999999994E-9</c:v>
                </c:pt>
                <c:pt idx="5413">
                  <c:v>8.7999999999999994E-9</c:v>
                </c:pt>
                <c:pt idx="5414">
                  <c:v>8.8100000000000008E-9</c:v>
                </c:pt>
                <c:pt idx="5415">
                  <c:v>8.8100000000000008E-9</c:v>
                </c:pt>
                <c:pt idx="5416">
                  <c:v>8.8200000000000006E-9</c:v>
                </c:pt>
                <c:pt idx="5417">
                  <c:v>8.8300000000000003E-9</c:v>
                </c:pt>
                <c:pt idx="5418">
                  <c:v>8.8300000000000003E-9</c:v>
                </c:pt>
                <c:pt idx="5419">
                  <c:v>8.8400000000000001E-9</c:v>
                </c:pt>
                <c:pt idx="5420">
                  <c:v>8.8499999999999998E-9</c:v>
                </c:pt>
                <c:pt idx="5421">
                  <c:v>8.8499999999999998E-9</c:v>
                </c:pt>
                <c:pt idx="5422">
                  <c:v>8.8599999999999996E-9</c:v>
                </c:pt>
                <c:pt idx="5423">
                  <c:v>8.8599999999999996E-9</c:v>
                </c:pt>
                <c:pt idx="5424">
                  <c:v>8.8699999999999994E-9</c:v>
                </c:pt>
                <c:pt idx="5425">
                  <c:v>8.8800000000000008E-9</c:v>
                </c:pt>
                <c:pt idx="5426">
                  <c:v>8.8800000000000008E-9</c:v>
                </c:pt>
                <c:pt idx="5427">
                  <c:v>8.8900000000000005E-9</c:v>
                </c:pt>
                <c:pt idx="5428">
                  <c:v>8.9000000000000003E-9</c:v>
                </c:pt>
                <c:pt idx="5429">
                  <c:v>8.9000000000000003E-9</c:v>
                </c:pt>
                <c:pt idx="5430">
                  <c:v>8.91E-9</c:v>
                </c:pt>
                <c:pt idx="5431">
                  <c:v>8.91E-9</c:v>
                </c:pt>
                <c:pt idx="5432">
                  <c:v>8.9199999999999998E-9</c:v>
                </c:pt>
                <c:pt idx="5433">
                  <c:v>8.9299999999999996E-9</c:v>
                </c:pt>
                <c:pt idx="5434">
                  <c:v>8.9299999999999996E-9</c:v>
                </c:pt>
                <c:pt idx="5435">
                  <c:v>8.9399999999999993E-9</c:v>
                </c:pt>
                <c:pt idx="5436">
                  <c:v>8.9500000000000007E-9</c:v>
                </c:pt>
                <c:pt idx="5437">
                  <c:v>8.9500000000000007E-9</c:v>
                </c:pt>
                <c:pt idx="5438">
                  <c:v>8.9600000000000005E-9</c:v>
                </c:pt>
                <c:pt idx="5439">
                  <c:v>8.9600000000000005E-9</c:v>
                </c:pt>
                <c:pt idx="5440">
                  <c:v>8.9700000000000003E-9</c:v>
                </c:pt>
                <c:pt idx="5441">
                  <c:v>8.98E-9</c:v>
                </c:pt>
                <c:pt idx="5442">
                  <c:v>8.98E-9</c:v>
                </c:pt>
                <c:pt idx="5443">
                  <c:v>8.9899999999999998E-9</c:v>
                </c:pt>
                <c:pt idx="5444">
                  <c:v>8.9999999999999995E-9</c:v>
                </c:pt>
                <c:pt idx="5445">
                  <c:v>8.9999999999999995E-9</c:v>
                </c:pt>
                <c:pt idx="5446">
                  <c:v>9.0099999999999993E-9</c:v>
                </c:pt>
                <c:pt idx="5447">
                  <c:v>9.0099999999999993E-9</c:v>
                </c:pt>
                <c:pt idx="5448">
                  <c:v>9.0200000000000007E-9</c:v>
                </c:pt>
                <c:pt idx="5449">
                  <c:v>9.0300000000000005E-9</c:v>
                </c:pt>
                <c:pt idx="5450">
                  <c:v>9.0300000000000005E-9</c:v>
                </c:pt>
                <c:pt idx="5451">
                  <c:v>9.0400000000000002E-9</c:v>
                </c:pt>
                <c:pt idx="5452">
                  <c:v>9.05E-9</c:v>
                </c:pt>
                <c:pt idx="5453">
                  <c:v>9.05E-9</c:v>
                </c:pt>
                <c:pt idx="5454">
                  <c:v>9.0599999999999997E-9</c:v>
                </c:pt>
                <c:pt idx="5455">
                  <c:v>9.0599999999999997E-9</c:v>
                </c:pt>
                <c:pt idx="5456">
                  <c:v>9.0699999999999995E-9</c:v>
                </c:pt>
                <c:pt idx="5457">
                  <c:v>9.0799999999999993E-9</c:v>
                </c:pt>
                <c:pt idx="5458">
                  <c:v>9.0799999999999993E-9</c:v>
                </c:pt>
                <c:pt idx="5459">
                  <c:v>9.0900000000000007E-9</c:v>
                </c:pt>
                <c:pt idx="5460">
                  <c:v>9.1000000000000004E-9</c:v>
                </c:pt>
                <c:pt idx="5461">
                  <c:v>9.1000000000000004E-9</c:v>
                </c:pt>
                <c:pt idx="5462">
                  <c:v>9.1100000000000002E-9</c:v>
                </c:pt>
                <c:pt idx="5463">
                  <c:v>9.1100000000000002E-9</c:v>
                </c:pt>
                <c:pt idx="5464">
                  <c:v>9.1199999999999999E-9</c:v>
                </c:pt>
                <c:pt idx="5465">
                  <c:v>9.1299999999999997E-9</c:v>
                </c:pt>
                <c:pt idx="5466">
                  <c:v>9.1299999999999997E-9</c:v>
                </c:pt>
                <c:pt idx="5467">
                  <c:v>9.1399999999999995E-9</c:v>
                </c:pt>
                <c:pt idx="5468">
                  <c:v>9.1499999999999992E-9</c:v>
                </c:pt>
                <c:pt idx="5469">
                  <c:v>9.1499999999999992E-9</c:v>
                </c:pt>
                <c:pt idx="5470">
                  <c:v>9.1600000000000006E-9</c:v>
                </c:pt>
                <c:pt idx="5471">
                  <c:v>9.1600000000000006E-9</c:v>
                </c:pt>
                <c:pt idx="5472">
                  <c:v>9.1700000000000004E-9</c:v>
                </c:pt>
                <c:pt idx="5473">
                  <c:v>9.1800000000000001E-9</c:v>
                </c:pt>
                <c:pt idx="5474">
                  <c:v>9.1800000000000001E-9</c:v>
                </c:pt>
                <c:pt idx="5475">
                  <c:v>9.1899999999999999E-9</c:v>
                </c:pt>
                <c:pt idx="5476">
                  <c:v>9.1999999999999997E-9</c:v>
                </c:pt>
                <c:pt idx="5477">
                  <c:v>9.1999999999999997E-9</c:v>
                </c:pt>
                <c:pt idx="5478">
                  <c:v>9.2099999999999994E-9</c:v>
                </c:pt>
                <c:pt idx="5479">
                  <c:v>9.2099999999999994E-9</c:v>
                </c:pt>
                <c:pt idx="5480">
                  <c:v>9.2199999999999992E-9</c:v>
                </c:pt>
                <c:pt idx="5481">
                  <c:v>9.2300000000000006E-9</c:v>
                </c:pt>
                <c:pt idx="5482">
                  <c:v>9.2300000000000006E-9</c:v>
                </c:pt>
                <c:pt idx="5483">
                  <c:v>9.2400000000000004E-9</c:v>
                </c:pt>
                <c:pt idx="5484">
                  <c:v>9.2500000000000001E-9</c:v>
                </c:pt>
                <c:pt idx="5485">
                  <c:v>9.2500000000000001E-9</c:v>
                </c:pt>
                <c:pt idx="5486">
                  <c:v>9.2599999999999999E-9</c:v>
                </c:pt>
                <c:pt idx="5487">
                  <c:v>9.2599999999999999E-9</c:v>
                </c:pt>
                <c:pt idx="5488">
                  <c:v>9.2699999999999996E-9</c:v>
                </c:pt>
                <c:pt idx="5489">
                  <c:v>9.2799999999999994E-9</c:v>
                </c:pt>
                <c:pt idx="5490">
                  <c:v>9.2799999999999994E-9</c:v>
                </c:pt>
                <c:pt idx="5491">
                  <c:v>9.2900000000000008E-9</c:v>
                </c:pt>
                <c:pt idx="5492">
                  <c:v>9.3000000000000006E-9</c:v>
                </c:pt>
                <c:pt idx="5493">
                  <c:v>9.3000000000000006E-9</c:v>
                </c:pt>
                <c:pt idx="5494">
                  <c:v>9.3100000000000003E-9</c:v>
                </c:pt>
                <c:pt idx="5495">
                  <c:v>9.3100000000000003E-9</c:v>
                </c:pt>
                <c:pt idx="5496">
                  <c:v>9.3200000000000001E-9</c:v>
                </c:pt>
                <c:pt idx="5497">
                  <c:v>9.3299999999999998E-9</c:v>
                </c:pt>
                <c:pt idx="5498">
                  <c:v>9.3299999999999998E-9</c:v>
                </c:pt>
                <c:pt idx="5499">
                  <c:v>9.3399999999999996E-9</c:v>
                </c:pt>
                <c:pt idx="5500">
                  <c:v>9.3499999999999994E-9</c:v>
                </c:pt>
                <c:pt idx="5501">
                  <c:v>9.3499999999999994E-9</c:v>
                </c:pt>
                <c:pt idx="5502">
                  <c:v>9.3600000000000008E-9</c:v>
                </c:pt>
                <c:pt idx="5503">
                  <c:v>9.3600000000000008E-9</c:v>
                </c:pt>
                <c:pt idx="5504">
                  <c:v>9.3700000000000005E-9</c:v>
                </c:pt>
                <c:pt idx="5505">
                  <c:v>9.3800000000000003E-9</c:v>
                </c:pt>
                <c:pt idx="5506">
                  <c:v>9.3800000000000003E-9</c:v>
                </c:pt>
                <c:pt idx="5507">
                  <c:v>9.39E-9</c:v>
                </c:pt>
                <c:pt idx="5508">
                  <c:v>9.3999999999999998E-9</c:v>
                </c:pt>
                <c:pt idx="5509">
                  <c:v>9.3999999999999998E-9</c:v>
                </c:pt>
                <c:pt idx="5510">
                  <c:v>9.4099999999999996E-9</c:v>
                </c:pt>
                <c:pt idx="5511">
                  <c:v>9.4099999999999996E-9</c:v>
                </c:pt>
                <c:pt idx="5512">
                  <c:v>9.4199999999999993E-9</c:v>
                </c:pt>
                <c:pt idx="5513">
                  <c:v>9.4300000000000007E-9</c:v>
                </c:pt>
                <c:pt idx="5514">
                  <c:v>9.4300000000000007E-9</c:v>
                </c:pt>
                <c:pt idx="5515">
                  <c:v>9.4400000000000005E-9</c:v>
                </c:pt>
                <c:pt idx="5516">
                  <c:v>9.4500000000000002E-9</c:v>
                </c:pt>
                <c:pt idx="5517">
                  <c:v>9.4500000000000002E-9</c:v>
                </c:pt>
                <c:pt idx="5518">
                  <c:v>9.46E-9</c:v>
                </c:pt>
                <c:pt idx="5519">
                  <c:v>9.46E-9</c:v>
                </c:pt>
                <c:pt idx="5520">
                  <c:v>9.4699999999999998E-9</c:v>
                </c:pt>
                <c:pt idx="5521">
                  <c:v>9.4799999999999995E-9</c:v>
                </c:pt>
                <c:pt idx="5522">
                  <c:v>9.4799999999999995E-9</c:v>
                </c:pt>
                <c:pt idx="5523">
                  <c:v>9.4899999999999993E-9</c:v>
                </c:pt>
                <c:pt idx="5524">
                  <c:v>9.5000000000000007E-9</c:v>
                </c:pt>
                <c:pt idx="5525">
                  <c:v>9.5000000000000007E-9</c:v>
                </c:pt>
                <c:pt idx="5526">
                  <c:v>9.5100000000000005E-9</c:v>
                </c:pt>
                <c:pt idx="5527">
                  <c:v>9.5100000000000005E-9</c:v>
                </c:pt>
                <c:pt idx="5528">
                  <c:v>9.5200000000000002E-9</c:v>
                </c:pt>
                <c:pt idx="5529">
                  <c:v>9.53E-9</c:v>
                </c:pt>
                <c:pt idx="5530">
                  <c:v>9.53E-9</c:v>
                </c:pt>
                <c:pt idx="5531">
                  <c:v>9.5399999999999997E-9</c:v>
                </c:pt>
                <c:pt idx="5532">
                  <c:v>9.5499999999999995E-9</c:v>
                </c:pt>
                <c:pt idx="5533">
                  <c:v>9.5499999999999995E-9</c:v>
                </c:pt>
                <c:pt idx="5534">
                  <c:v>9.5599999999999992E-9</c:v>
                </c:pt>
                <c:pt idx="5535">
                  <c:v>9.5599999999999992E-9</c:v>
                </c:pt>
                <c:pt idx="5536">
                  <c:v>9.5700000000000007E-9</c:v>
                </c:pt>
                <c:pt idx="5537">
                  <c:v>9.5800000000000004E-9</c:v>
                </c:pt>
                <c:pt idx="5538">
                  <c:v>9.5800000000000004E-9</c:v>
                </c:pt>
                <c:pt idx="5539">
                  <c:v>9.5900000000000002E-9</c:v>
                </c:pt>
                <c:pt idx="5540">
                  <c:v>9.5999999999999999E-9</c:v>
                </c:pt>
                <c:pt idx="5541">
                  <c:v>9.5999999999999999E-9</c:v>
                </c:pt>
                <c:pt idx="5542">
                  <c:v>9.6099999999999997E-9</c:v>
                </c:pt>
                <c:pt idx="5543">
                  <c:v>9.6099999999999997E-9</c:v>
                </c:pt>
                <c:pt idx="5544">
                  <c:v>9.6199999999999995E-9</c:v>
                </c:pt>
                <c:pt idx="5545">
                  <c:v>9.6299999999999992E-9</c:v>
                </c:pt>
                <c:pt idx="5546">
                  <c:v>9.6299999999999992E-9</c:v>
                </c:pt>
                <c:pt idx="5547">
                  <c:v>9.6400000000000006E-9</c:v>
                </c:pt>
                <c:pt idx="5548">
                  <c:v>9.6500000000000004E-9</c:v>
                </c:pt>
                <c:pt idx="5549">
                  <c:v>9.6500000000000004E-9</c:v>
                </c:pt>
                <c:pt idx="5550">
                  <c:v>9.6600000000000001E-9</c:v>
                </c:pt>
                <c:pt idx="5551">
                  <c:v>9.6600000000000001E-9</c:v>
                </c:pt>
                <c:pt idx="5552">
                  <c:v>9.6699999999999999E-9</c:v>
                </c:pt>
                <c:pt idx="5553">
                  <c:v>9.6799999999999997E-9</c:v>
                </c:pt>
                <c:pt idx="5554">
                  <c:v>9.6799999999999997E-9</c:v>
                </c:pt>
                <c:pt idx="5555">
                  <c:v>9.6899999999999994E-9</c:v>
                </c:pt>
                <c:pt idx="5556">
                  <c:v>9.6999999999999992E-9</c:v>
                </c:pt>
                <c:pt idx="5557">
                  <c:v>9.6999999999999992E-9</c:v>
                </c:pt>
                <c:pt idx="5558">
                  <c:v>9.7100000000000006E-9</c:v>
                </c:pt>
                <c:pt idx="5559">
                  <c:v>9.7100000000000006E-9</c:v>
                </c:pt>
                <c:pt idx="5560">
                  <c:v>9.7200000000000003E-9</c:v>
                </c:pt>
                <c:pt idx="5561">
                  <c:v>9.7300000000000001E-9</c:v>
                </c:pt>
                <c:pt idx="5562">
                  <c:v>9.7300000000000001E-9</c:v>
                </c:pt>
                <c:pt idx="5563">
                  <c:v>9.7399999999999999E-9</c:v>
                </c:pt>
                <c:pt idx="5564">
                  <c:v>9.7499999999999996E-9</c:v>
                </c:pt>
                <c:pt idx="5565">
                  <c:v>9.7499999999999996E-9</c:v>
                </c:pt>
                <c:pt idx="5566">
                  <c:v>9.7599999999999994E-9</c:v>
                </c:pt>
                <c:pt idx="5567">
                  <c:v>9.7599999999999994E-9</c:v>
                </c:pt>
                <c:pt idx="5568">
                  <c:v>9.7700000000000008E-9</c:v>
                </c:pt>
                <c:pt idx="5569">
                  <c:v>9.7800000000000006E-9</c:v>
                </c:pt>
                <c:pt idx="5570">
                  <c:v>9.7800000000000006E-9</c:v>
                </c:pt>
                <c:pt idx="5571">
                  <c:v>9.7900000000000003E-9</c:v>
                </c:pt>
                <c:pt idx="5572">
                  <c:v>9.8000000000000001E-9</c:v>
                </c:pt>
                <c:pt idx="5573">
                  <c:v>9.8000000000000001E-9</c:v>
                </c:pt>
                <c:pt idx="5574">
                  <c:v>9.8099999999999998E-9</c:v>
                </c:pt>
                <c:pt idx="5575">
                  <c:v>9.8099999999999998E-9</c:v>
                </c:pt>
                <c:pt idx="5576">
                  <c:v>9.8199999999999996E-9</c:v>
                </c:pt>
                <c:pt idx="5577">
                  <c:v>9.8299999999999993E-9</c:v>
                </c:pt>
                <c:pt idx="5578">
                  <c:v>9.8299999999999993E-9</c:v>
                </c:pt>
                <c:pt idx="5579">
                  <c:v>9.8400000000000008E-9</c:v>
                </c:pt>
                <c:pt idx="5580">
                  <c:v>9.8500000000000005E-9</c:v>
                </c:pt>
                <c:pt idx="5581">
                  <c:v>9.8500000000000005E-9</c:v>
                </c:pt>
                <c:pt idx="5582">
                  <c:v>9.8600000000000003E-9</c:v>
                </c:pt>
                <c:pt idx="5583">
                  <c:v>9.8600000000000003E-9</c:v>
                </c:pt>
                <c:pt idx="5584">
                  <c:v>9.87E-9</c:v>
                </c:pt>
                <c:pt idx="5585">
                  <c:v>9.8799999999999998E-9</c:v>
                </c:pt>
                <c:pt idx="5586">
                  <c:v>9.8799999999999998E-9</c:v>
                </c:pt>
                <c:pt idx="5587">
                  <c:v>9.8899999999999996E-9</c:v>
                </c:pt>
                <c:pt idx="5588">
                  <c:v>9.8999999999999993E-9</c:v>
                </c:pt>
                <c:pt idx="5589">
                  <c:v>9.8999999999999993E-9</c:v>
                </c:pt>
                <c:pt idx="5590">
                  <c:v>9.9100000000000007E-9</c:v>
                </c:pt>
                <c:pt idx="5591">
                  <c:v>9.9100000000000007E-9</c:v>
                </c:pt>
                <c:pt idx="5592">
                  <c:v>9.9200000000000005E-9</c:v>
                </c:pt>
                <c:pt idx="5593">
                  <c:v>9.9300000000000002E-9</c:v>
                </c:pt>
                <c:pt idx="5594">
                  <c:v>9.9300000000000002E-9</c:v>
                </c:pt>
                <c:pt idx="5595">
                  <c:v>9.94E-9</c:v>
                </c:pt>
                <c:pt idx="5596">
                  <c:v>9.9499999999999998E-9</c:v>
                </c:pt>
                <c:pt idx="5597">
                  <c:v>9.9499999999999998E-9</c:v>
                </c:pt>
                <c:pt idx="5598">
                  <c:v>9.9599999999999995E-9</c:v>
                </c:pt>
                <c:pt idx="5599">
                  <c:v>9.9599999999999995E-9</c:v>
                </c:pt>
                <c:pt idx="5600">
                  <c:v>9.9699999999999993E-9</c:v>
                </c:pt>
                <c:pt idx="5601">
                  <c:v>9.9800000000000007E-9</c:v>
                </c:pt>
                <c:pt idx="5602">
                  <c:v>9.9800000000000007E-9</c:v>
                </c:pt>
                <c:pt idx="5603">
                  <c:v>9.9900000000000005E-9</c:v>
                </c:pt>
                <c:pt idx="5604">
                  <c:v>1E-8</c:v>
                </c:pt>
                <c:pt idx="5605">
                  <c:v>1E-8</c:v>
                </c:pt>
                <c:pt idx="5606">
                  <c:v>1E-8</c:v>
                </c:pt>
                <c:pt idx="5607">
                  <c:v>1E-8</c:v>
                </c:pt>
                <c:pt idx="5608">
                  <c:v>1E-8</c:v>
                </c:pt>
                <c:pt idx="5609">
                  <c:v>1E-8</c:v>
                </c:pt>
                <c:pt idx="5610">
                  <c:v>1E-8</c:v>
                </c:pt>
                <c:pt idx="5611">
                  <c:v>1E-8</c:v>
                </c:pt>
                <c:pt idx="5612">
                  <c:v>1E-8</c:v>
                </c:pt>
                <c:pt idx="5613">
                  <c:v>1.0099999999999999E-8</c:v>
                </c:pt>
                <c:pt idx="5614">
                  <c:v>1.0099999999999999E-8</c:v>
                </c:pt>
                <c:pt idx="5615">
                  <c:v>1.0099999999999999E-8</c:v>
                </c:pt>
                <c:pt idx="5616">
                  <c:v>1.0099999999999999E-8</c:v>
                </c:pt>
                <c:pt idx="5617">
                  <c:v>1.0099999999999999E-8</c:v>
                </c:pt>
                <c:pt idx="5618">
                  <c:v>1.0099999999999999E-8</c:v>
                </c:pt>
                <c:pt idx="5619">
                  <c:v>1.0099999999999999E-8</c:v>
                </c:pt>
                <c:pt idx="5620">
                  <c:v>1.0099999999999999E-8</c:v>
                </c:pt>
                <c:pt idx="5621">
                  <c:v>1.0099999999999999E-8</c:v>
                </c:pt>
                <c:pt idx="5622">
                  <c:v>1.0099999999999999E-8</c:v>
                </c:pt>
                <c:pt idx="5623">
                  <c:v>1.0099999999999999E-8</c:v>
                </c:pt>
                <c:pt idx="5624">
                  <c:v>1.0099999999999999E-8</c:v>
                </c:pt>
                <c:pt idx="5625">
                  <c:v>1.0099999999999999E-8</c:v>
                </c:pt>
                <c:pt idx="5626">
                  <c:v>1.0099999999999999E-8</c:v>
                </c:pt>
                <c:pt idx="5627">
                  <c:v>1.0099999999999999E-8</c:v>
                </c:pt>
                <c:pt idx="5628">
                  <c:v>1.0099999999999999E-8</c:v>
                </c:pt>
                <c:pt idx="5629">
                  <c:v>1.02E-8</c:v>
                </c:pt>
                <c:pt idx="5630">
                  <c:v>1.02E-8</c:v>
                </c:pt>
                <c:pt idx="5631">
                  <c:v>1.02E-8</c:v>
                </c:pt>
                <c:pt idx="5632">
                  <c:v>1.02E-8</c:v>
                </c:pt>
                <c:pt idx="5633">
                  <c:v>1.02E-8</c:v>
                </c:pt>
                <c:pt idx="5634">
                  <c:v>1.02E-8</c:v>
                </c:pt>
                <c:pt idx="5635">
                  <c:v>1.02E-8</c:v>
                </c:pt>
                <c:pt idx="5636">
                  <c:v>1.02E-8</c:v>
                </c:pt>
                <c:pt idx="5637">
                  <c:v>1.02E-8</c:v>
                </c:pt>
                <c:pt idx="5638">
                  <c:v>1.02E-8</c:v>
                </c:pt>
                <c:pt idx="5639">
                  <c:v>1.02E-8</c:v>
                </c:pt>
                <c:pt idx="5640">
                  <c:v>1.02E-8</c:v>
                </c:pt>
                <c:pt idx="5641">
                  <c:v>1.02E-8</c:v>
                </c:pt>
                <c:pt idx="5642">
                  <c:v>1.02E-8</c:v>
                </c:pt>
                <c:pt idx="5643">
                  <c:v>1.02E-8</c:v>
                </c:pt>
                <c:pt idx="5644">
                  <c:v>1.02E-8</c:v>
                </c:pt>
                <c:pt idx="5645">
                  <c:v>1.03E-8</c:v>
                </c:pt>
                <c:pt idx="5646">
                  <c:v>1.03E-8</c:v>
                </c:pt>
                <c:pt idx="5647">
                  <c:v>1.03E-8</c:v>
                </c:pt>
                <c:pt idx="5648">
                  <c:v>1.03E-8</c:v>
                </c:pt>
                <c:pt idx="5649">
                  <c:v>1.03E-8</c:v>
                </c:pt>
                <c:pt idx="5650">
                  <c:v>1.03E-8</c:v>
                </c:pt>
                <c:pt idx="5651">
                  <c:v>1.03E-8</c:v>
                </c:pt>
                <c:pt idx="5652">
                  <c:v>1.03E-8</c:v>
                </c:pt>
                <c:pt idx="5653">
                  <c:v>1.03E-8</c:v>
                </c:pt>
                <c:pt idx="5654">
                  <c:v>1.03E-8</c:v>
                </c:pt>
                <c:pt idx="5655">
                  <c:v>1.03E-8</c:v>
                </c:pt>
                <c:pt idx="5656">
                  <c:v>1.03E-8</c:v>
                </c:pt>
                <c:pt idx="5657">
                  <c:v>1.03E-8</c:v>
                </c:pt>
                <c:pt idx="5658">
                  <c:v>1.03E-8</c:v>
                </c:pt>
                <c:pt idx="5659">
                  <c:v>1.03E-8</c:v>
                </c:pt>
                <c:pt idx="5660">
                  <c:v>1.03E-8</c:v>
                </c:pt>
                <c:pt idx="5661">
                  <c:v>1.04E-8</c:v>
                </c:pt>
                <c:pt idx="5662">
                  <c:v>1.04E-8</c:v>
                </c:pt>
                <c:pt idx="5663">
                  <c:v>1.04E-8</c:v>
                </c:pt>
                <c:pt idx="5664">
                  <c:v>1.04E-8</c:v>
                </c:pt>
                <c:pt idx="5665">
                  <c:v>1.04E-8</c:v>
                </c:pt>
                <c:pt idx="5666">
                  <c:v>1.04E-8</c:v>
                </c:pt>
                <c:pt idx="5667">
                  <c:v>1.04E-8</c:v>
                </c:pt>
                <c:pt idx="5668">
                  <c:v>1.04E-8</c:v>
                </c:pt>
                <c:pt idx="5669">
                  <c:v>1.04E-8</c:v>
                </c:pt>
                <c:pt idx="5670">
                  <c:v>1.04E-8</c:v>
                </c:pt>
                <c:pt idx="5671">
                  <c:v>1.04E-8</c:v>
                </c:pt>
                <c:pt idx="5672">
                  <c:v>1.04E-8</c:v>
                </c:pt>
                <c:pt idx="5673">
                  <c:v>1.04E-8</c:v>
                </c:pt>
                <c:pt idx="5674">
                  <c:v>1.04E-8</c:v>
                </c:pt>
                <c:pt idx="5675">
                  <c:v>1.04E-8</c:v>
                </c:pt>
                <c:pt idx="5676">
                  <c:v>1.04E-8</c:v>
                </c:pt>
                <c:pt idx="5677">
                  <c:v>1.05E-8</c:v>
                </c:pt>
                <c:pt idx="5678">
                  <c:v>1.05E-8</c:v>
                </c:pt>
                <c:pt idx="5679">
                  <c:v>1.05E-8</c:v>
                </c:pt>
                <c:pt idx="5680">
                  <c:v>1.05E-8</c:v>
                </c:pt>
                <c:pt idx="5681">
                  <c:v>1.05E-8</c:v>
                </c:pt>
                <c:pt idx="5682">
                  <c:v>1.05E-8</c:v>
                </c:pt>
                <c:pt idx="5683">
                  <c:v>1.05E-8</c:v>
                </c:pt>
                <c:pt idx="5684">
                  <c:v>1.05E-8</c:v>
                </c:pt>
                <c:pt idx="5685">
                  <c:v>1.05E-8</c:v>
                </c:pt>
                <c:pt idx="5686">
                  <c:v>1.05E-8</c:v>
                </c:pt>
                <c:pt idx="5687">
                  <c:v>1.05E-8</c:v>
                </c:pt>
                <c:pt idx="5688">
                  <c:v>1.05E-8</c:v>
                </c:pt>
                <c:pt idx="5689">
                  <c:v>1.05E-8</c:v>
                </c:pt>
                <c:pt idx="5690">
                  <c:v>1.05E-8</c:v>
                </c:pt>
                <c:pt idx="5691">
                  <c:v>1.05E-8</c:v>
                </c:pt>
                <c:pt idx="5692">
                  <c:v>1.05E-8</c:v>
                </c:pt>
                <c:pt idx="5693">
                  <c:v>1.0600000000000001E-8</c:v>
                </c:pt>
                <c:pt idx="5694">
                  <c:v>1.0600000000000001E-8</c:v>
                </c:pt>
                <c:pt idx="5695">
                  <c:v>1.0600000000000001E-8</c:v>
                </c:pt>
                <c:pt idx="5696">
                  <c:v>1.0600000000000001E-8</c:v>
                </c:pt>
                <c:pt idx="5697">
                  <c:v>1.0600000000000001E-8</c:v>
                </c:pt>
                <c:pt idx="5698">
                  <c:v>1.0600000000000001E-8</c:v>
                </c:pt>
                <c:pt idx="5699">
                  <c:v>1.0600000000000001E-8</c:v>
                </c:pt>
                <c:pt idx="5700">
                  <c:v>1.0600000000000001E-8</c:v>
                </c:pt>
                <c:pt idx="5701">
                  <c:v>1.0600000000000001E-8</c:v>
                </c:pt>
                <c:pt idx="5702">
                  <c:v>1.0600000000000001E-8</c:v>
                </c:pt>
                <c:pt idx="5703">
                  <c:v>1.0600000000000001E-8</c:v>
                </c:pt>
                <c:pt idx="5704">
                  <c:v>1.0600000000000001E-8</c:v>
                </c:pt>
                <c:pt idx="5705">
                  <c:v>1.0600000000000001E-8</c:v>
                </c:pt>
                <c:pt idx="5706">
                  <c:v>1.0600000000000001E-8</c:v>
                </c:pt>
                <c:pt idx="5707">
                  <c:v>1.0600000000000001E-8</c:v>
                </c:pt>
                <c:pt idx="5708">
                  <c:v>1.0600000000000001E-8</c:v>
                </c:pt>
                <c:pt idx="5709">
                  <c:v>1.07E-8</c:v>
                </c:pt>
                <c:pt idx="5710">
                  <c:v>1.07E-8</c:v>
                </c:pt>
                <c:pt idx="5711">
                  <c:v>1.07E-8</c:v>
                </c:pt>
                <c:pt idx="5712">
                  <c:v>1.07E-8</c:v>
                </c:pt>
                <c:pt idx="5713">
                  <c:v>1.07E-8</c:v>
                </c:pt>
                <c:pt idx="5714">
                  <c:v>1.07E-8</c:v>
                </c:pt>
                <c:pt idx="5715">
                  <c:v>1.07E-8</c:v>
                </c:pt>
                <c:pt idx="5716">
                  <c:v>1.07E-8</c:v>
                </c:pt>
                <c:pt idx="5717">
                  <c:v>1.07E-8</c:v>
                </c:pt>
                <c:pt idx="5718">
                  <c:v>1.07E-8</c:v>
                </c:pt>
                <c:pt idx="5719">
                  <c:v>1.07E-8</c:v>
                </c:pt>
                <c:pt idx="5720">
                  <c:v>1.07E-8</c:v>
                </c:pt>
                <c:pt idx="5721">
                  <c:v>1.07E-8</c:v>
                </c:pt>
                <c:pt idx="5722">
                  <c:v>1.07E-8</c:v>
                </c:pt>
                <c:pt idx="5723">
                  <c:v>1.07E-8</c:v>
                </c:pt>
                <c:pt idx="5724">
                  <c:v>1.07E-8</c:v>
                </c:pt>
                <c:pt idx="5725">
                  <c:v>1.0800000000000001E-8</c:v>
                </c:pt>
                <c:pt idx="5726">
                  <c:v>1.0800000000000001E-8</c:v>
                </c:pt>
                <c:pt idx="5727">
                  <c:v>1.0800000000000001E-8</c:v>
                </c:pt>
                <c:pt idx="5728">
                  <c:v>1.0800000000000001E-8</c:v>
                </c:pt>
                <c:pt idx="5729">
                  <c:v>1.0800000000000001E-8</c:v>
                </c:pt>
                <c:pt idx="5730">
                  <c:v>1.0800000000000001E-8</c:v>
                </c:pt>
                <c:pt idx="5731">
                  <c:v>1.0800000000000001E-8</c:v>
                </c:pt>
                <c:pt idx="5732">
                  <c:v>1.0800000000000001E-8</c:v>
                </c:pt>
                <c:pt idx="5733">
                  <c:v>1.0800000000000001E-8</c:v>
                </c:pt>
                <c:pt idx="5734">
                  <c:v>1.0800000000000001E-8</c:v>
                </c:pt>
                <c:pt idx="5735">
                  <c:v>1.0800000000000001E-8</c:v>
                </c:pt>
                <c:pt idx="5736">
                  <c:v>1.0800000000000001E-8</c:v>
                </c:pt>
                <c:pt idx="5737">
                  <c:v>1.0800000000000001E-8</c:v>
                </c:pt>
                <c:pt idx="5738">
                  <c:v>1.0800000000000001E-8</c:v>
                </c:pt>
                <c:pt idx="5739">
                  <c:v>1.0800000000000001E-8</c:v>
                </c:pt>
                <c:pt idx="5740">
                  <c:v>1.0800000000000001E-8</c:v>
                </c:pt>
                <c:pt idx="5741">
                  <c:v>1.09E-8</c:v>
                </c:pt>
                <c:pt idx="5742">
                  <c:v>1.09E-8</c:v>
                </c:pt>
                <c:pt idx="5743">
                  <c:v>1.09E-8</c:v>
                </c:pt>
                <c:pt idx="5744">
                  <c:v>1.09E-8</c:v>
                </c:pt>
                <c:pt idx="5745">
                  <c:v>1.09E-8</c:v>
                </c:pt>
                <c:pt idx="5746">
                  <c:v>1.09E-8</c:v>
                </c:pt>
                <c:pt idx="5747">
                  <c:v>1.09E-8</c:v>
                </c:pt>
                <c:pt idx="5748">
                  <c:v>1.09E-8</c:v>
                </c:pt>
                <c:pt idx="5749">
                  <c:v>1.09E-8</c:v>
                </c:pt>
                <c:pt idx="5750">
                  <c:v>1.09E-8</c:v>
                </c:pt>
                <c:pt idx="5751">
                  <c:v>1.09E-8</c:v>
                </c:pt>
                <c:pt idx="5752">
                  <c:v>1.09E-8</c:v>
                </c:pt>
                <c:pt idx="5753">
                  <c:v>1.09E-8</c:v>
                </c:pt>
                <c:pt idx="5754">
                  <c:v>1.09E-8</c:v>
                </c:pt>
                <c:pt idx="5755">
                  <c:v>1.09E-8</c:v>
                </c:pt>
                <c:pt idx="5756">
                  <c:v>1.09E-8</c:v>
                </c:pt>
                <c:pt idx="5757">
                  <c:v>1.0999999999999999E-8</c:v>
                </c:pt>
                <c:pt idx="5758">
                  <c:v>1.0999999999999999E-8</c:v>
                </c:pt>
                <c:pt idx="5759">
                  <c:v>1.0999999999999999E-8</c:v>
                </c:pt>
                <c:pt idx="5760">
                  <c:v>1.0999999999999999E-8</c:v>
                </c:pt>
                <c:pt idx="5761">
                  <c:v>1.0999999999999999E-8</c:v>
                </c:pt>
                <c:pt idx="5762">
                  <c:v>1.0999999999999999E-8</c:v>
                </c:pt>
                <c:pt idx="5763">
                  <c:v>1.0999999999999999E-8</c:v>
                </c:pt>
                <c:pt idx="5764">
                  <c:v>1.0999999999999999E-8</c:v>
                </c:pt>
                <c:pt idx="5765">
                  <c:v>1.0999999999999999E-8</c:v>
                </c:pt>
                <c:pt idx="5766">
                  <c:v>1.0999999999999999E-8</c:v>
                </c:pt>
                <c:pt idx="5767">
                  <c:v>1.0999999999999999E-8</c:v>
                </c:pt>
                <c:pt idx="5768">
                  <c:v>1.0999999999999999E-8</c:v>
                </c:pt>
                <c:pt idx="5769">
                  <c:v>1.0999999999999999E-8</c:v>
                </c:pt>
                <c:pt idx="5770">
                  <c:v>1.0999999999999999E-8</c:v>
                </c:pt>
                <c:pt idx="5771">
                  <c:v>1.0999999999999999E-8</c:v>
                </c:pt>
                <c:pt idx="5772">
                  <c:v>1.0999999999999999E-8</c:v>
                </c:pt>
                <c:pt idx="5773">
                  <c:v>1.11E-8</c:v>
                </c:pt>
                <c:pt idx="5774">
                  <c:v>1.11E-8</c:v>
                </c:pt>
                <c:pt idx="5775">
                  <c:v>1.11E-8</c:v>
                </c:pt>
                <c:pt idx="5776">
                  <c:v>1.11E-8</c:v>
                </c:pt>
                <c:pt idx="5777">
                  <c:v>1.11E-8</c:v>
                </c:pt>
                <c:pt idx="5778">
                  <c:v>1.11E-8</c:v>
                </c:pt>
                <c:pt idx="5779">
                  <c:v>1.11E-8</c:v>
                </c:pt>
                <c:pt idx="5780">
                  <c:v>1.11E-8</c:v>
                </c:pt>
                <c:pt idx="5781">
                  <c:v>1.11E-8</c:v>
                </c:pt>
                <c:pt idx="5782">
                  <c:v>1.11E-8</c:v>
                </c:pt>
                <c:pt idx="5783">
                  <c:v>1.11E-8</c:v>
                </c:pt>
                <c:pt idx="5784">
                  <c:v>1.11E-8</c:v>
                </c:pt>
                <c:pt idx="5785">
                  <c:v>1.11E-8</c:v>
                </c:pt>
                <c:pt idx="5786">
                  <c:v>1.11E-8</c:v>
                </c:pt>
                <c:pt idx="5787">
                  <c:v>1.11E-8</c:v>
                </c:pt>
                <c:pt idx="5788">
                  <c:v>1.11E-8</c:v>
                </c:pt>
                <c:pt idx="5789">
                  <c:v>1.1199999999999999E-8</c:v>
                </c:pt>
                <c:pt idx="5790">
                  <c:v>1.1199999999999999E-8</c:v>
                </c:pt>
                <c:pt idx="5791">
                  <c:v>1.1199999999999999E-8</c:v>
                </c:pt>
                <c:pt idx="5792">
                  <c:v>1.1199999999999999E-8</c:v>
                </c:pt>
                <c:pt idx="5793">
                  <c:v>1.1199999999999999E-8</c:v>
                </c:pt>
                <c:pt idx="5794">
                  <c:v>1.1199999999999999E-8</c:v>
                </c:pt>
                <c:pt idx="5795">
                  <c:v>1.1199999999999999E-8</c:v>
                </c:pt>
                <c:pt idx="5796">
                  <c:v>1.1199999999999999E-8</c:v>
                </c:pt>
                <c:pt idx="5797">
                  <c:v>1.1199999999999999E-8</c:v>
                </c:pt>
                <c:pt idx="5798">
                  <c:v>1.1199999999999999E-8</c:v>
                </c:pt>
                <c:pt idx="5799">
                  <c:v>1.1199999999999999E-8</c:v>
                </c:pt>
                <c:pt idx="5800">
                  <c:v>1.1199999999999999E-8</c:v>
                </c:pt>
                <c:pt idx="5801">
                  <c:v>1.1199999999999999E-8</c:v>
                </c:pt>
                <c:pt idx="5802">
                  <c:v>1.1199999999999999E-8</c:v>
                </c:pt>
                <c:pt idx="5803">
                  <c:v>1.1199999999999999E-8</c:v>
                </c:pt>
                <c:pt idx="5804">
                  <c:v>1.1199999999999999E-8</c:v>
                </c:pt>
                <c:pt idx="5805">
                  <c:v>1.13E-8</c:v>
                </c:pt>
                <c:pt idx="5806">
                  <c:v>1.13E-8</c:v>
                </c:pt>
                <c:pt idx="5807">
                  <c:v>1.13E-8</c:v>
                </c:pt>
                <c:pt idx="5808">
                  <c:v>1.13E-8</c:v>
                </c:pt>
                <c:pt idx="5809">
                  <c:v>1.13E-8</c:v>
                </c:pt>
                <c:pt idx="5810">
                  <c:v>1.13E-8</c:v>
                </c:pt>
                <c:pt idx="5811">
                  <c:v>1.13E-8</c:v>
                </c:pt>
                <c:pt idx="5812">
                  <c:v>1.13E-8</c:v>
                </c:pt>
                <c:pt idx="5813">
                  <c:v>1.13E-8</c:v>
                </c:pt>
                <c:pt idx="5814">
                  <c:v>1.13E-8</c:v>
                </c:pt>
                <c:pt idx="5815">
                  <c:v>1.13E-8</c:v>
                </c:pt>
                <c:pt idx="5816">
                  <c:v>1.13E-8</c:v>
                </c:pt>
                <c:pt idx="5817">
                  <c:v>1.13E-8</c:v>
                </c:pt>
                <c:pt idx="5818">
                  <c:v>1.13E-8</c:v>
                </c:pt>
                <c:pt idx="5819">
                  <c:v>1.13E-8</c:v>
                </c:pt>
                <c:pt idx="5820">
                  <c:v>1.13E-8</c:v>
                </c:pt>
                <c:pt idx="5821">
                  <c:v>1.14E-8</c:v>
                </c:pt>
                <c:pt idx="5822">
                  <c:v>1.14E-8</c:v>
                </c:pt>
                <c:pt idx="5823">
                  <c:v>1.14E-8</c:v>
                </c:pt>
                <c:pt idx="5824">
                  <c:v>1.14E-8</c:v>
                </c:pt>
                <c:pt idx="5825">
                  <c:v>1.14E-8</c:v>
                </c:pt>
                <c:pt idx="5826">
                  <c:v>1.14E-8</c:v>
                </c:pt>
                <c:pt idx="5827">
                  <c:v>1.14E-8</c:v>
                </c:pt>
                <c:pt idx="5828">
                  <c:v>1.14E-8</c:v>
                </c:pt>
                <c:pt idx="5829">
                  <c:v>1.14E-8</c:v>
                </c:pt>
                <c:pt idx="5830">
                  <c:v>1.14E-8</c:v>
                </c:pt>
                <c:pt idx="5831">
                  <c:v>1.14E-8</c:v>
                </c:pt>
                <c:pt idx="5832">
                  <c:v>1.14E-8</c:v>
                </c:pt>
                <c:pt idx="5833">
                  <c:v>1.14E-8</c:v>
                </c:pt>
                <c:pt idx="5834">
                  <c:v>1.14E-8</c:v>
                </c:pt>
                <c:pt idx="5835">
                  <c:v>1.14E-8</c:v>
                </c:pt>
                <c:pt idx="5836">
                  <c:v>1.14E-8</c:v>
                </c:pt>
                <c:pt idx="5837">
                  <c:v>1.15E-8</c:v>
                </c:pt>
                <c:pt idx="5838">
                  <c:v>1.15E-8</c:v>
                </c:pt>
                <c:pt idx="5839">
                  <c:v>1.15E-8</c:v>
                </c:pt>
                <c:pt idx="5840">
                  <c:v>1.15E-8</c:v>
                </c:pt>
                <c:pt idx="5841">
                  <c:v>1.15E-8</c:v>
                </c:pt>
                <c:pt idx="5842">
                  <c:v>1.15E-8</c:v>
                </c:pt>
                <c:pt idx="5843">
                  <c:v>1.15E-8</c:v>
                </c:pt>
                <c:pt idx="5844">
                  <c:v>1.15E-8</c:v>
                </c:pt>
                <c:pt idx="5845">
                  <c:v>1.15E-8</c:v>
                </c:pt>
                <c:pt idx="5846">
                  <c:v>1.15E-8</c:v>
                </c:pt>
                <c:pt idx="5847">
                  <c:v>1.15E-8</c:v>
                </c:pt>
                <c:pt idx="5848">
                  <c:v>1.15E-8</c:v>
                </c:pt>
                <c:pt idx="5849">
                  <c:v>1.15E-8</c:v>
                </c:pt>
                <c:pt idx="5850">
                  <c:v>1.15E-8</c:v>
                </c:pt>
                <c:pt idx="5851">
                  <c:v>1.15E-8</c:v>
                </c:pt>
                <c:pt idx="5852">
                  <c:v>1.15E-8</c:v>
                </c:pt>
                <c:pt idx="5853">
                  <c:v>1.16E-8</c:v>
                </c:pt>
                <c:pt idx="5854">
                  <c:v>1.16E-8</c:v>
                </c:pt>
                <c:pt idx="5855">
                  <c:v>1.16E-8</c:v>
                </c:pt>
                <c:pt idx="5856">
                  <c:v>1.16E-8</c:v>
                </c:pt>
                <c:pt idx="5857">
                  <c:v>1.16E-8</c:v>
                </c:pt>
                <c:pt idx="5858">
                  <c:v>1.16E-8</c:v>
                </c:pt>
                <c:pt idx="5859">
                  <c:v>1.16E-8</c:v>
                </c:pt>
                <c:pt idx="5860">
                  <c:v>1.16E-8</c:v>
                </c:pt>
                <c:pt idx="5861">
                  <c:v>1.16E-8</c:v>
                </c:pt>
                <c:pt idx="5862">
                  <c:v>1.16E-8</c:v>
                </c:pt>
                <c:pt idx="5863">
                  <c:v>1.16E-8</c:v>
                </c:pt>
                <c:pt idx="5864">
                  <c:v>1.16E-8</c:v>
                </c:pt>
                <c:pt idx="5865">
                  <c:v>1.16E-8</c:v>
                </c:pt>
                <c:pt idx="5866">
                  <c:v>1.16E-8</c:v>
                </c:pt>
                <c:pt idx="5867">
                  <c:v>1.16E-8</c:v>
                </c:pt>
                <c:pt idx="5868">
                  <c:v>1.16E-8</c:v>
                </c:pt>
                <c:pt idx="5869">
                  <c:v>1.1700000000000001E-8</c:v>
                </c:pt>
                <c:pt idx="5870">
                  <c:v>1.1700000000000001E-8</c:v>
                </c:pt>
                <c:pt idx="5871">
                  <c:v>1.1700000000000001E-8</c:v>
                </c:pt>
                <c:pt idx="5872">
                  <c:v>1.1700000000000001E-8</c:v>
                </c:pt>
                <c:pt idx="5873">
                  <c:v>1.1700000000000001E-8</c:v>
                </c:pt>
                <c:pt idx="5874">
                  <c:v>1.1700000000000001E-8</c:v>
                </c:pt>
                <c:pt idx="5875">
                  <c:v>1.1700000000000001E-8</c:v>
                </c:pt>
                <c:pt idx="5876">
                  <c:v>1.1700000000000001E-8</c:v>
                </c:pt>
                <c:pt idx="5877">
                  <c:v>1.1700000000000001E-8</c:v>
                </c:pt>
                <c:pt idx="5878">
                  <c:v>1.1700000000000001E-8</c:v>
                </c:pt>
                <c:pt idx="5879">
                  <c:v>1.1700000000000001E-8</c:v>
                </c:pt>
                <c:pt idx="5880">
                  <c:v>1.1700000000000001E-8</c:v>
                </c:pt>
                <c:pt idx="5881">
                  <c:v>1.1700000000000001E-8</c:v>
                </c:pt>
                <c:pt idx="5882">
                  <c:v>1.1700000000000001E-8</c:v>
                </c:pt>
                <c:pt idx="5883">
                  <c:v>1.1700000000000001E-8</c:v>
                </c:pt>
                <c:pt idx="5884">
                  <c:v>1.1700000000000001E-8</c:v>
                </c:pt>
                <c:pt idx="5885">
                  <c:v>1.18E-8</c:v>
                </c:pt>
                <c:pt idx="5886">
                  <c:v>1.18E-8</c:v>
                </c:pt>
                <c:pt idx="5887">
                  <c:v>1.18E-8</c:v>
                </c:pt>
                <c:pt idx="5888">
                  <c:v>1.18E-8</c:v>
                </c:pt>
                <c:pt idx="5889">
                  <c:v>1.18E-8</c:v>
                </c:pt>
                <c:pt idx="5890">
                  <c:v>1.18E-8</c:v>
                </c:pt>
                <c:pt idx="5891">
                  <c:v>1.18E-8</c:v>
                </c:pt>
                <c:pt idx="5892">
                  <c:v>1.18E-8</c:v>
                </c:pt>
                <c:pt idx="5893">
                  <c:v>1.18E-8</c:v>
                </c:pt>
                <c:pt idx="5894">
                  <c:v>1.18E-8</c:v>
                </c:pt>
                <c:pt idx="5895">
                  <c:v>1.18E-8</c:v>
                </c:pt>
                <c:pt idx="5896">
                  <c:v>1.18E-8</c:v>
                </c:pt>
                <c:pt idx="5897">
                  <c:v>1.18E-8</c:v>
                </c:pt>
                <c:pt idx="5898">
                  <c:v>1.18E-8</c:v>
                </c:pt>
                <c:pt idx="5899">
                  <c:v>1.18E-8</c:v>
                </c:pt>
                <c:pt idx="5900">
                  <c:v>1.18E-8</c:v>
                </c:pt>
                <c:pt idx="5901">
                  <c:v>1.1900000000000001E-8</c:v>
                </c:pt>
                <c:pt idx="5902">
                  <c:v>1.1900000000000001E-8</c:v>
                </c:pt>
                <c:pt idx="5903">
                  <c:v>1.1900000000000001E-8</c:v>
                </c:pt>
                <c:pt idx="5904">
                  <c:v>1.1900000000000001E-8</c:v>
                </c:pt>
                <c:pt idx="5905">
                  <c:v>1.1900000000000001E-8</c:v>
                </c:pt>
                <c:pt idx="5906">
                  <c:v>1.1900000000000001E-8</c:v>
                </c:pt>
                <c:pt idx="5907">
                  <c:v>1.1900000000000001E-8</c:v>
                </c:pt>
                <c:pt idx="5908">
                  <c:v>1.1900000000000001E-8</c:v>
                </c:pt>
                <c:pt idx="5909">
                  <c:v>1.1900000000000001E-8</c:v>
                </c:pt>
                <c:pt idx="5910">
                  <c:v>1.1900000000000001E-8</c:v>
                </c:pt>
                <c:pt idx="5911">
                  <c:v>1.1900000000000001E-8</c:v>
                </c:pt>
                <c:pt idx="5912">
                  <c:v>1.1900000000000001E-8</c:v>
                </c:pt>
                <c:pt idx="5913">
                  <c:v>1.1900000000000001E-8</c:v>
                </c:pt>
                <c:pt idx="5914">
                  <c:v>1.1900000000000001E-8</c:v>
                </c:pt>
                <c:pt idx="5915">
                  <c:v>1.1900000000000001E-8</c:v>
                </c:pt>
                <c:pt idx="5916">
                  <c:v>1.1900000000000001E-8</c:v>
                </c:pt>
                <c:pt idx="5917">
                  <c:v>1.2E-8</c:v>
                </c:pt>
                <c:pt idx="5918">
                  <c:v>1.2E-8</c:v>
                </c:pt>
                <c:pt idx="5919">
                  <c:v>1.2E-8</c:v>
                </c:pt>
                <c:pt idx="5920">
                  <c:v>1.2E-8</c:v>
                </c:pt>
                <c:pt idx="5921">
                  <c:v>1.2E-8</c:v>
                </c:pt>
                <c:pt idx="5922">
                  <c:v>1.2E-8</c:v>
                </c:pt>
                <c:pt idx="5923">
                  <c:v>1.2E-8</c:v>
                </c:pt>
                <c:pt idx="5924">
                  <c:v>1.2E-8</c:v>
                </c:pt>
                <c:pt idx="5925">
                  <c:v>1.2E-8</c:v>
                </c:pt>
                <c:pt idx="5926">
                  <c:v>1.2E-8</c:v>
                </c:pt>
                <c:pt idx="5927">
                  <c:v>1.2E-8</c:v>
                </c:pt>
                <c:pt idx="5928">
                  <c:v>1.2E-8</c:v>
                </c:pt>
                <c:pt idx="5929">
                  <c:v>1.2E-8</c:v>
                </c:pt>
                <c:pt idx="5930">
                  <c:v>1.2E-8</c:v>
                </c:pt>
                <c:pt idx="5931">
                  <c:v>1.2E-8</c:v>
                </c:pt>
                <c:pt idx="5932">
                  <c:v>1.2E-8</c:v>
                </c:pt>
                <c:pt idx="5933">
                  <c:v>1.2100000000000001E-8</c:v>
                </c:pt>
                <c:pt idx="5934">
                  <c:v>1.2100000000000001E-8</c:v>
                </c:pt>
                <c:pt idx="5935">
                  <c:v>1.2100000000000001E-8</c:v>
                </c:pt>
                <c:pt idx="5936">
                  <c:v>1.2100000000000001E-8</c:v>
                </c:pt>
                <c:pt idx="5937">
                  <c:v>1.2100000000000001E-8</c:v>
                </c:pt>
                <c:pt idx="5938">
                  <c:v>1.2100000000000001E-8</c:v>
                </c:pt>
                <c:pt idx="5939">
                  <c:v>1.2100000000000001E-8</c:v>
                </c:pt>
                <c:pt idx="5940">
                  <c:v>1.2100000000000001E-8</c:v>
                </c:pt>
                <c:pt idx="5941">
                  <c:v>1.2100000000000001E-8</c:v>
                </c:pt>
                <c:pt idx="5942">
                  <c:v>1.2100000000000001E-8</c:v>
                </c:pt>
                <c:pt idx="5943">
                  <c:v>1.2100000000000001E-8</c:v>
                </c:pt>
                <c:pt idx="5944">
                  <c:v>1.2100000000000001E-8</c:v>
                </c:pt>
                <c:pt idx="5945">
                  <c:v>1.2100000000000001E-8</c:v>
                </c:pt>
                <c:pt idx="5946">
                  <c:v>1.2100000000000001E-8</c:v>
                </c:pt>
                <c:pt idx="5947">
                  <c:v>1.2100000000000001E-8</c:v>
                </c:pt>
                <c:pt idx="5948">
                  <c:v>1.2100000000000001E-8</c:v>
                </c:pt>
                <c:pt idx="5949">
                  <c:v>1.22E-8</c:v>
                </c:pt>
                <c:pt idx="5950">
                  <c:v>1.22E-8</c:v>
                </c:pt>
                <c:pt idx="5951">
                  <c:v>1.22E-8</c:v>
                </c:pt>
                <c:pt idx="5952">
                  <c:v>1.22E-8</c:v>
                </c:pt>
                <c:pt idx="5953">
                  <c:v>1.22E-8</c:v>
                </c:pt>
                <c:pt idx="5954">
                  <c:v>1.22E-8</c:v>
                </c:pt>
                <c:pt idx="5955">
                  <c:v>1.22E-8</c:v>
                </c:pt>
                <c:pt idx="5956">
                  <c:v>1.22E-8</c:v>
                </c:pt>
                <c:pt idx="5957">
                  <c:v>1.22E-8</c:v>
                </c:pt>
                <c:pt idx="5958">
                  <c:v>1.22E-8</c:v>
                </c:pt>
                <c:pt idx="5959">
                  <c:v>1.22E-8</c:v>
                </c:pt>
                <c:pt idx="5960">
                  <c:v>1.22E-8</c:v>
                </c:pt>
                <c:pt idx="5961">
                  <c:v>1.22E-8</c:v>
                </c:pt>
                <c:pt idx="5962">
                  <c:v>1.22E-8</c:v>
                </c:pt>
                <c:pt idx="5963">
                  <c:v>1.22E-8</c:v>
                </c:pt>
                <c:pt idx="5964">
                  <c:v>1.22E-8</c:v>
                </c:pt>
                <c:pt idx="5965">
                  <c:v>1.2299999999999999E-8</c:v>
                </c:pt>
                <c:pt idx="5966">
                  <c:v>1.2299999999999999E-8</c:v>
                </c:pt>
                <c:pt idx="5967">
                  <c:v>1.2299999999999999E-8</c:v>
                </c:pt>
                <c:pt idx="5968">
                  <c:v>1.2299999999999999E-8</c:v>
                </c:pt>
                <c:pt idx="5969">
                  <c:v>1.2299999999999999E-8</c:v>
                </c:pt>
                <c:pt idx="5970">
                  <c:v>1.2299999999999999E-8</c:v>
                </c:pt>
                <c:pt idx="5971">
                  <c:v>1.2299999999999999E-8</c:v>
                </c:pt>
                <c:pt idx="5972">
                  <c:v>1.2299999999999999E-8</c:v>
                </c:pt>
                <c:pt idx="5973">
                  <c:v>1.2299999999999999E-8</c:v>
                </c:pt>
                <c:pt idx="5974">
                  <c:v>1.2299999999999999E-8</c:v>
                </c:pt>
                <c:pt idx="5975">
                  <c:v>1.2299999999999999E-8</c:v>
                </c:pt>
                <c:pt idx="5976">
                  <c:v>1.2299999999999999E-8</c:v>
                </c:pt>
                <c:pt idx="5977">
                  <c:v>1.2299999999999999E-8</c:v>
                </c:pt>
                <c:pt idx="5978">
                  <c:v>1.2299999999999999E-8</c:v>
                </c:pt>
                <c:pt idx="5979">
                  <c:v>1.2299999999999999E-8</c:v>
                </c:pt>
                <c:pt idx="5980">
                  <c:v>1.2299999999999999E-8</c:v>
                </c:pt>
                <c:pt idx="5981">
                  <c:v>1.24E-8</c:v>
                </c:pt>
                <c:pt idx="5982">
                  <c:v>1.24E-8</c:v>
                </c:pt>
                <c:pt idx="5983">
                  <c:v>1.24E-8</c:v>
                </c:pt>
                <c:pt idx="5984">
                  <c:v>1.24E-8</c:v>
                </c:pt>
                <c:pt idx="5985">
                  <c:v>1.24E-8</c:v>
                </c:pt>
                <c:pt idx="5986">
                  <c:v>1.24E-8</c:v>
                </c:pt>
                <c:pt idx="5987">
                  <c:v>1.24E-8</c:v>
                </c:pt>
                <c:pt idx="5988">
                  <c:v>1.24E-8</c:v>
                </c:pt>
                <c:pt idx="5989">
                  <c:v>1.24E-8</c:v>
                </c:pt>
                <c:pt idx="5990">
                  <c:v>1.24E-8</c:v>
                </c:pt>
                <c:pt idx="5991">
                  <c:v>1.24E-8</c:v>
                </c:pt>
                <c:pt idx="5992">
                  <c:v>1.24E-8</c:v>
                </c:pt>
                <c:pt idx="5993">
                  <c:v>1.24E-8</c:v>
                </c:pt>
                <c:pt idx="5994">
                  <c:v>1.24E-8</c:v>
                </c:pt>
                <c:pt idx="5995">
                  <c:v>1.24E-8</c:v>
                </c:pt>
                <c:pt idx="5996">
                  <c:v>1.24E-8</c:v>
                </c:pt>
                <c:pt idx="5997">
                  <c:v>1.2499999999999999E-8</c:v>
                </c:pt>
                <c:pt idx="5998">
                  <c:v>1.2499999999999999E-8</c:v>
                </c:pt>
                <c:pt idx="5999">
                  <c:v>1.2499999999999999E-8</c:v>
                </c:pt>
                <c:pt idx="6000">
                  <c:v>1.2499999999999999E-8</c:v>
                </c:pt>
                <c:pt idx="6001">
                  <c:v>1.2499999999999999E-8</c:v>
                </c:pt>
                <c:pt idx="6002">
                  <c:v>1.2499999999999999E-8</c:v>
                </c:pt>
                <c:pt idx="6003">
                  <c:v>1.2499999999999999E-8</c:v>
                </c:pt>
                <c:pt idx="6004">
                  <c:v>1.2499999999999999E-8</c:v>
                </c:pt>
                <c:pt idx="6005">
                  <c:v>1.2499999999999999E-8</c:v>
                </c:pt>
                <c:pt idx="6006">
                  <c:v>1.2499999999999999E-8</c:v>
                </c:pt>
                <c:pt idx="6007">
                  <c:v>1.2499999999999999E-8</c:v>
                </c:pt>
                <c:pt idx="6008">
                  <c:v>1.2499999999999999E-8</c:v>
                </c:pt>
                <c:pt idx="6009">
                  <c:v>1.2499999999999999E-8</c:v>
                </c:pt>
                <c:pt idx="6010">
                  <c:v>1.2499999999999999E-8</c:v>
                </c:pt>
                <c:pt idx="6011">
                  <c:v>1.2499999999999999E-8</c:v>
                </c:pt>
                <c:pt idx="6012">
                  <c:v>1.2499999999999999E-8</c:v>
                </c:pt>
                <c:pt idx="6013">
                  <c:v>1.26E-8</c:v>
                </c:pt>
                <c:pt idx="6014">
                  <c:v>1.26E-8</c:v>
                </c:pt>
                <c:pt idx="6015">
                  <c:v>1.26E-8</c:v>
                </c:pt>
                <c:pt idx="6016">
                  <c:v>1.26E-8</c:v>
                </c:pt>
                <c:pt idx="6017">
                  <c:v>1.26E-8</c:v>
                </c:pt>
                <c:pt idx="6018">
                  <c:v>1.26E-8</c:v>
                </c:pt>
                <c:pt idx="6019">
                  <c:v>1.26E-8</c:v>
                </c:pt>
                <c:pt idx="6020">
                  <c:v>1.26E-8</c:v>
                </c:pt>
                <c:pt idx="6021">
                  <c:v>1.26E-8</c:v>
                </c:pt>
                <c:pt idx="6022">
                  <c:v>1.26E-8</c:v>
                </c:pt>
                <c:pt idx="6023">
                  <c:v>1.26E-8</c:v>
                </c:pt>
                <c:pt idx="6024">
                  <c:v>1.26E-8</c:v>
                </c:pt>
                <c:pt idx="6025">
                  <c:v>1.26E-8</c:v>
                </c:pt>
                <c:pt idx="6026">
                  <c:v>1.26E-8</c:v>
                </c:pt>
                <c:pt idx="6027">
                  <c:v>1.26E-8</c:v>
                </c:pt>
                <c:pt idx="6028">
                  <c:v>1.26E-8</c:v>
                </c:pt>
                <c:pt idx="6029">
                  <c:v>1.27E-8</c:v>
                </c:pt>
                <c:pt idx="6030">
                  <c:v>1.27E-8</c:v>
                </c:pt>
                <c:pt idx="6031">
                  <c:v>1.27E-8</c:v>
                </c:pt>
                <c:pt idx="6032">
                  <c:v>1.27E-8</c:v>
                </c:pt>
                <c:pt idx="6033">
                  <c:v>1.27E-8</c:v>
                </c:pt>
                <c:pt idx="6034">
                  <c:v>1.27E-8</c:v>
                </c:pt>
                <c:pt idx="6035">
                  <c:v>1.27E-8</c:v>
                </c:pt>
                <c:pt idx="6036">
                  <c:v>1.27E-8</c:v>
                </c:pt>
                <c:pt idx="6037">
                  <c:v>1.27E-8</c:v>
                </c:pt>
                <c:pt idx="6038">
                  <c:v>1.27E-8</c:v>
                </c:pt>
                <c:pt idx="6039">
                  <c:v>1.27E-8</c:v>
                </c:pt>
                <c:pt idx="6040">
                  <c:v>1.27E-8</c:v>
                </c:pt>
                <c:pt idx="6041">
                  <c:v>1.27E-8</c:v>
                </c:pt>
                <c:pt idx="6042">
                  <c:v>1.27E-8</c:v>
                </c:pt>
                <c:pt idx="6043">
                  <c:v>1.27E-8</c:v>
                </c:pt>
                <c:pt idx="6044">
                  <c:v>1.27E-8</c:v>
                </c:pt>
                <c:pt idx="6045">
                  <c:v>1.28E-8</c:v>
                </c:pt>
                <c:pt idx="6046">
                  <c:v>1.28E-8</c:v>
                </c:pt>
                <c:pt idx="6047">
                  <c:v>1.28E-8</c:v>
                </c:pt>
                <c:pt idx="6048">
                  <c:v>1.28E-8</c:v>
                </c:pt>
                <c:pt idx="6049">
                  <c:v>1.28E-8</c:v>
                </c:pt>
                <c:pt idx="6050">
                  <c:v>1.28E-8</c:v>
                </c:pt>
                <c:pt idx="6051">
                  <c:v>1.28E-8</c:v>
                </c:pt>
                <c:pt idx="6052">
                  <c:v>1.28E-8</c:v>
                </c:pt>
                <c:pt idx="6053">
                  <c:v>1.28E-8</c:v>
                </c:pt>
                <c:pt idx="6054">
                  <c:v>1.28E-8</c:v>
                </c:pt>
                <c:pt idx="6055">
                  <c:v>1.28E-8</c:v>
                </c:pt>
                <c:pt idx="6056">
                  <c:v>1.28E-8</c:v>
                </c:pt>
                <c:pt idx="6057">
                  <c:v>1.28E-8</c:v>
                </c:pt>
                <c:pt idx="6058">
                  <c:v>1.28E-8</c:v>
                </c:pt>
                <c:pt idx="6059">
                  <c:v>1.28E-8</c:v>
                </c:pt>
                <c:pt idx="6060">
                  <c:v>1.28E-8</c:v>
                </c:pt>
                <c:pt idx="6061">
                  <c:v>1.29E-8</c:v>
                </c:pt>
                <c:pt idx="6062">
                  <c:v>1.29E-8</c:v>
                </c:pt>
                <c:pt idx="6063">
                  <c:v>1.29E-8</c:v>
                </c:pt>
                <c:pt idx="6064">
                  <c:v>1.29E-8</c:v>
                </c:pt>
                <c:pt idx="6065">
                  <c:v>1.29E-8</c:v>
                </c:pt>
                <c:pt idx="6066">
                  <c:v>1.29E-8</c:v>
                </c:pt>
                <c:pt idx="6067">
                  <c:v>1.29E-8</c:v>
                </c:pt>
                <c:pt idx="6068">
                  <c:v>1.29E-8</c:v>
                </c:pt>
                <c:pt idx="6069">
                  <c:v>1.29E-8</c:v>
                </c:pt>
                <c:pt idx="6070">
                  <c:v>1.29E-8</c:v>
                </c:pt>
                <c:pt idx="6071">
                  <c:v>1.29E-8</c:v>
                </c:pt>
                <c:pt idx="6072">
                  <c:v>1.29E-8</c:v>
                </c:pt>
                <c:pt idx="6073">
                  <c:v>1.29E-8</c:v>
                </c:pt>
                <c:pt idx="6074">
                  <c:v>1.29E-8</c:v>
                </c:pt>
                <c:pt idx="6075">
                  <c:v>1.29E-8</c:v>
                </c:pt>
                <c:pt idx="6076">
                  <c:v>1.29E-8</c:v>
                </c:pt>
                <c:pt idx="6077">
                  <c:v>1.3000000000000001E-8</c:v>
                </c:pt>
                <c:pt idx="6078">
                  <c:v>1.3000000000000001E-8</c:v>
                </c:pt>
                <c:pt idx="6079">
                  <c:v>1.3000000000000001E-8</c:v>
                </c:pt>
                <c:pt idx="6080">
                  <c:v>1.3000000000000001E-8</c:v>
                </c:pt>
                <c:pt idx="6081">
                  <c:v>1.3000000000000001E-8</c:v>
                </c:pt>
                <c:pt idx="6082">
                  <c:v>1.3000000000000001E-8</c:v>
                </c:pt>
                <c:pt idx="6083">
                  <c:v>1.3000000000000001E-8</c:v>
                </c:pt>
                <c:pt idx="6084">
                  <c:v>1.3000000000000001E-8</c:v>
                </c:pt>
                <c:pt idx="6085">
                  <c:v>1.3000000000000001E-8</c:v>
                </c:pt>
                <c:pt idx="6086">
                  <c:v>1.3000000000000001E-8</c:v>
                </c:pt>
                <c:pt idx="6087">
                  <c:v>1.3000000000000001E-8</c:v>
                </c:pt>
                <c:pt idx="6088">
                  <c:v>1.3000000000000001E-8</c:v>
                </c:pt>
                <c:pt idx="6089">
                  <c:v>1.3000000000000001E-8</c:v>
                </c:pt>
                <c:pt idx="6090">
                  <c:v>1.3000000000000001E-8</c:v>
                </c:pt>
                <c:pt idx="6091">
                  <c:v>1.3000000000000001E-8</c:v>
                </c:pt>
                <c:pt idx="6092">
                  <c:v>1.3000000000000001E-8</c:v>
                </c:pt>
                <c:pt idx="6093">
                  <c:v>1.31E-8</c:v>
                </c:pt>
                <c:pt idx="6094">
                  <c:v>1.31E-8</c:v>
                </c:pt>
                <c:pt idx="6095">
                  <c:v>1.31E-8</c:v>
                </c:pt>
                <c:pt idx="6096">
                  <c:v>1.31E-8</c:v>
                </c:pt>
                <c:pt idx="6097">
                  <c:v>1.31E-8</c:v>
                </c:pt>
                <c:pt idx="6098">
                  <c:v>1.31E-8</c:v>
                </c:pt>
                <c:pt idx="6099">
                  <c:v>1.31E-8</c:v>
                </c:pt>
                <c:pt idx="6100">
                  <c:v>1.31E-8</c:v>
                </c:pt>
                <c:pt idx="6101">
                  <c:v>1.31E-8</c:v>
                </c:pt>
                <c:pt idx="6102">
                  <c:v>1.31E-8</c:v>
                </c:pt>
                <c:pt idx="6103">
                  <c:v>1.31E-8</c:v>
                </c:pt>
                <c:pt idx="6104">
                  <c:v>1.31E-8</c:v>
                </c:pt>
                <c:pt idx="6105">
                  <c:v>1.31E-8</c:v>
                </c:pt>
                <c:pt idx="6106">
                  <c:v>1.31E-8</c:v>
                </c:pt>
                <c:pt idx="6107">
                  <c:v>1.31E-8</c:v>
                </c:pt>
                <c:pt idx="6108">
                  <c:v>1.31E-8</c:v>
                </c:pt>
                <c:pt idx="6109">
                  <c:v>1.3200000000000001E-8</c:v>
                </c:pt>
                <c:pt idx="6110">
                  <c:v>1.3200000000000001E-8</c:v>
                </c:pt>
                <c:pt idx="6111">
                  <c:v>1.3200000000000001E-8</c:v>
                </c:pt>
                <c:pt idx="6112">
                  <c:v>1.3200000000000001E-8</c:v>
                </c:pt>
                <c:pt idx="6113">
                  <c:v>1.3200000000000001E-8</c:v>
                </c:pt>
                <c:pt idx="6114">
                  <c:v>1.3200000000000001E-8</c:v>
                </c:pt>
                <c:pt idx="6115">
                  <c:v>1.3200000000000001E-8</c:v>
                </c:pt>
                <c:pt idx="6116">
                  <c:v>1.3200000000000001E-8</c:v>
                </c:pt>
                <c:pt idx="6117">
                  <c:v>1.3200000000000001E-8</c:v>
                </c:pt>
                <c:pt idx="6118">
                  <c:v>1.3200000000000001E-8</c:v>
                </c:pt>
                <c:pt idx="6119">
                  <c:v>1.3200000000000001E-8</c:v>
                </c:pt>
                <c:pt idx="6120">
                  <c:v>1.3200000000000001E-8</c:v>
                </c:pt>
                <c:pt idx="6121">
                  <c:v>1.3200000000000001E-8</c:v>
                </c:pt>
                <c:pt idx="6122">
                  <c:v>1.3200000000000001E-8</c:v>
                </c:pt>
                <c:pt idx="6123">
                  <c:v>1.3200000000000001E-8</c:v>
                </c:pt>
                <c:pt idx="6124">
                  <c:v>1.3200000000000001E-8</c:v>
                </c:pt>
                <c:pt idx="6125">
                  <c:v>1.33E-8</c:v>
                </c:pt>
                <c:pt idx="6126">
                  <c:v>1.33E-8</c:v>
                </c:pt>
                <c:pt idx="6127">
                  <c:v>1.33E-8</c:v>
                </c:pt>
                <c:pt idx="6128">
                  <c:v>1.33E-8</c:v>
                </c:pt>
                <c:pt idx="6129">
                  <c:v>1.33E-8</c:v>
                </c:pt>
                <c:pt idx="6130">
                  <c:v>1.33E-8</c:v>
                </c:pt>
                <c:pt idx="6131">
                  <c:v>1.33E-8</c:v>
                </c:pt>
                <c:pt idx="6132">
                  <c:v>1.33E-8</c:v>
                </c:pt>
                <c:pt idx="6133">
                  <c:v>1.33E-8</c:v>
                </c:pt>
                <c:pt idx="6134">
                  <c:v>1.33E-8</c:v>
                </c:pt>
                <c:pt idx="6135">
                  <c:v>1.33E-8</c:v>
                </c:pt>
                <c:pt idx="6136">
                  <c:v>1.33E-8</c:v>
                </c:pt>
                <c:pt idx="6137">
                  <c:v>1.33E-8</c:v>
                </c:pt>
                <c:pt idx="6138">
                  <c:v>1.33E-8</c:v>
                </c:pt>
                <c:pt idx="6139">
                  <c:v>1.33E-8</c:v>
                </c:pt>
                <c:pt idx="6140">
                  <c:v>1.33E-8</c:v>
                </c:pt>
                <c:pt idx="6141">
                  <c:v>1.3399999999999999E-8</c:v>
                </c:pt>
                <c:pt idx="6142">
                  <c:v>1.3399999999999999E-8</c:v>
                </c:pt>
                <c:pt idx="6143">
                  <c:v>1.3399999999999999E-8</c:v>
                </c:pt>
                <c:pt idx="6144">
                  <c:v>1.3399999999999999E-8</c:v>
                </c:pt>
                <c:pt idx="6145">
                  <c:v>1.3399999999999999E-8</c:v>
                </c:pt>
                <c:pt idx="6146">
                  <c:v>1.3399999999999999E-8</c:v>
                </c:pt>
                <c:pt idx="6147">
                  <c:v>1.3399999999999999E-8</c:v>
                </c:pt>
                <c:pt idx="6148">
                  <c:v>1.3399999999999999E-8</c:v>
                </c:pt>
                <c:pt idx="6149">
                  <c:v>1.3399999999999999E-8</c:v>
                </c:pt>
                <c:pt idx="6150">
                  <c:v>1.3399999999999999E-8</c:v>
                </c:pt>
                <c:pt idx="6151">
                  <c:v>1.3399999999999999E-8</c:v>
                </c:pt>
                <c:pt idx="6152">
                  <c:v>1.3399999999999999E-8</c:v>
                </c:pt>
                <c:pt idx="6153">
                  <c:v>1.3399999999999999E-8</c:v>
                </c:pt>
                <c:pt idx="6154">
                  <c:v>1.3399999999999999E-8</c:v>
                </c:pt>
                <c:pt idx="6155">
                  <c:v>1.3399999999999999E-8</c:v>
                </c:pt>
                <c:pt idx="6156">
                  <c:v>1.3399999999999999E-8</c:v>
                </c:pt>
                <c:pt idx="6157">
                  <c:v>1.35E-8</c:v>
                </c:pt>
                <c:pt idx="6158">
                  <c:v>1.35E-8</c:v>
                </c:pt>
                <c:pt idx="6159">
                  <c:v>1.35E-8</c:v>
                </c:pt>
                <c:pt idx="6160">
                  <c:v>1.35E-8</c:v>
                </c:pt>
                <c:pt idx="6161">
                  <c:v>1.35E-8</c:v>
                </c:pt>
                <c:pt idx="6162">
                  <c:v>1.35E-8</c:v>
                </c:pt>
                <c:pt idx="6163">
                  <c:v>1.35E-8</c:v>
                </c:pt>
                <c:pt idx="6164">
                  <c:v>1.35E-8</c:v>
                </c:pt>
                <c:pt idx="6165">
                  <c:v>1.35E-8</c:v>
                </c:pt>
                <c:pt idx="6166">
                  <c:v>1.35E-8</c:v>
                </c:pt>
                <c:pt idx="6167">
                  <c:v>1.35E-8</c:v>
                </c:pt>
                <c:pt idx="6168">
                  <c:v>1.35E-8</c:v>
                </c:pt>
                <c:pt idx="6169">
                  <c:v>1.35E-8</c:v>
                </c:pt>
                <c:pt idx="6170">
                  <c:v>1.35E-8</c:v>
                </c:pt>
                <c:pt idx="6171">
                  <c:v>1.35E-8</c:v>
                </c:pt>
                <c:pt idx="6172">
                  <c:v>1.35E-8</c:v>
                </c:pt>
                <c:pt idx="6173">
                  <c:v>1.3599999999999999E-8</c:v>
                </c:pt>
                <c:pt idx="6174">
                  <c:v>1.3599999999999999E-8</c:v>
                </c:pt>
                <c:pt idx="6175">
                  <c:v>1.3599999999999999E-8</c:v>
                </c:pt>
                <c:pt idx="6176">
                  <c:v>1.3599999999999999E-8</c:v>
                </c:pt>
                <c:pt idx="6177">
                  <c:v>1.3599999999999999E-8</c:v>
                </c:pt>
                <c:pt idx="6178">
                  <c:v>1.3599999999999999E-8</c:v>
                </c:pt>
                <c:pt idx="6179">
                  <c:v>1.3599999999999999E-8</c:v>
                </c:pt>
                <c:pt idx="6180">
                  <c:v>1.3599999999999999E-8</c:v>
                </c:pt>
                <c:pt idx="6181">
                  <c:v>1.3599999999999999E-8</c:v>
                </c:pt>
                <c:pt idx="6182">
                  <c:v>1.3599999999999999E-8</c:v>
                </c:pt>
                <c:pt idx="6183">
                  <c:v>1.3599999999999999E-8</c:v>
                </c:pt>
                <c:pt idx="6184">
                  <c:v>1.3599999999999999E-8</c:v>
                </c:pt>
                <c:pt idx="6185">
                  <c:v>1.3599999999999999E-8</c:v>
                </c:pt>
                <c:pt idx="6186">
                  <c:v>1.3599999999999999E-8</c:v>
                </c:pt>
                <c:pt idx="6187">
                  <c:v>1.3599999999999999E-8</c:v>
                </c:pt>
                <c:pt idx="6188">
                  <c:v>1.3599999999999999E-8</c:v>
                </c:pt>
                <c:pt idx="6189">
                  <c:v>1.37E-8</c:v>
                </c:pt>
                <c:pt idx="6190">
                  <c:v>1.37E-8</c:v>
                </c:pt>
                <c:pt idx="6191">
                  <c:v>1.37E-8</c:v>
                </c:pt>
                <c:pt idx="6192">
                  <c:v>1.37E-8</c:v>
                </c:pt>
                <c:pt idx="6193">
                  <c:v>1.37E-8</c:v>
                </c:pt>
                <c:pt idx="6194">
                  <c:v>1.37E-8</c:v>
                </c:pt>
                <c:pt idx="6195">
                  <c:v>1.37E-8</c:v>
                </c:pt>
                <c:pt idx="6196">
                  <c:v>1.37E-8</c:v>
                </c:pt>
                <c:pt idx="6197">
                  <c:v>1.37E-8</c:v>
                </c:pt>
                <c:pt idx="6198">
                  <c:v>1.37E-8</c:v>
                </c:pt>
                <c:pt idx="6199">
                  <c:v>1.37E-8</c:v>
                </c:pt>
                <c:pt idx="6200">
                  <c:v>1.37E-8</c:v>
                </c:pt>
                <c:pt idx="6201">
                  <c:v>1.37E-8</c:v>
                </c:pt>
                <c:pt idx="6202">
                  <c:v>1.37E-8</c:v>
                </c:pt>
                <c:pt idx="6203">
                  <c:v>1.37E-8</c:v>
                </c:pt>
                <c:pt idx="6204">
                  <c:v>1.37E-8</c:v>
                </c:pt>
                <c:pt idx="6205">
                  <c:v>1.3799999999999999E-8</c:v>
                </c:pt>
                <c:pt idx="6206">
                  <c:v>1.3799999999999999E-8</c:v>
                </c:pt>
                <c:pt idx="6207">
                  <c:v>1.3799999999999999E-8</c:v>
                </c:pt>
                <c:pt idx="6208">
                  <c:v>1.3799999999999999E-8</c:v>
                </c:pt>
                <c:pt idx="6209">
                  <c:v>1.3799999999999999E-8</c:v>
                </c:pt>
                <c:pt idx="6210">
                  <c:v>1.3799999999999999E-8</c:v>
                </c:pt>
                <c:pt idx="6211">
                  <c:v>1.3799999999999999E-8</c:v>
                </c:pt>
                <c:pt idx="6212">
                  <c:v>1.3799999999999999E-8</c:v>
                </c:pt>
                <c:pt idx="6213">
                  <c:v>1.3799999999999999E-8</c:v>
                </c:pt>
                <c:pt idx="6214">
                  <c:v>1.3799999999999999E-8</c:v>
                </c:pt>
                <c:pt idx="6215">
                  <c:v>1.3799999999999999E-8</c:v>
                </c:pt>
                <c:pt idx="6216">
                  <c:v>1.3799999999999999E-8</c:v>
                </c:pt>
                <c:pt idx="6217">
                  <c:v>1.3799999999999999E-8</c:v>
                </c:pt>
                <c:pt idx="6218">
                  <c:v>1.3799999999999999E-8</c:v>
                </c:pt>
                <c:pt idx="6219">
                  <c:v>1.3799999999999999E-8</c:v>
                </c:pt>
                <c:pt idx="6220">
                  <c:v>1.3799999999999999E-8</c:v>
                </c:pt>
                <c:pt idx="6221">
                  <c:v>1.39E-8</c:v>
                </c:pt>
                <c:pt idx="6222">
                  <c:v>1.39E-8</c:v>
                </c:pt>
                <c:pt idx="6223">
                  <c:v>1.39E-8</c:v>
                </c:pt>
                <c:pt idx="6224">
                  <c:v>1.39E-8</c:v>
                </c:pt>
                <c:pt idx="6225">
                  <c:v>1.39E-8</c:v>
                </c:pt>
                <c:pt idx="6226">
                  <c:v>1.39E-8</c:v>
                </c:pt>
                <c:pt idx="6227">
                  <c:v>1.39E-8</c:v>
                </c:pt>
                <c:pt idx="6228">
                  <c:v>1.39E-8</c:v>
                </c:pt>
                <c:pt idx="6229">
                  <c:v>1.39E-8</c:v>
                </c:pt>
                <c:pt idx="6230">
                  <c:v>1.39E-8</c:v>
                </c:pt>
                <c:pt idx="6231">
                  <c:v>1.39E-8</c:v>
                </c:pt>
                <c:pt idx="6232">
                  <c:v>1.39E-8</c:v>
                </c:pt>
                <c:pt idx="6233">
                  <c:v>1.39E-8</c:v>
                </c:pt>
                <c:pt idx="6234">
                  <c:v>1.39E-8</c:v>
                </c:pt>
                <c:pt idx="6235">
                  <c:v>1.39E-8</c:v>
                </c:pt>
                <c:pt idx="6236">
                  <c:v>1.39E-8</c:v>
                </c:pt>
                <c:pt idx="6237">
                  <c:v>1.4E-8</c:v>
                </c:pt>
                <c:pt idx="6238">
                  <c:v>1.4E-8</c:v>
                </c:pt>
                <c:pt idx="6239">
                  <c:v>1.4E-8</c:v>
                </c:pt>
                <c:pt idx="6240">
                  <c:v>1.4E-8</c:v>
                </c:pt>
                <c:pt idx="6241">
                  <c:v>1.4E-8</c:v>
                </c:pt>
                <c:pt idx="6242">
                  <c:v>1.4E-8</c:v>
                </c:pt>
                <c:pt idx="6243">
                  <c:v>1.4E-8</c:v>
                </c:pt>
                <c:pt idx="6244">
                  <c:v>1.4E-8</c:v>
                </c:pt>
                <c:pt idx="6245">
                  <c:v>1.4E-8</c:v>
                </c:pt>
                <c:pt idx="6246">
                  <c:v>1.4E-8</c:v>
                </c:pt>
                <c:pt idx="6247">
                  <c:v>1.4E-8</c:v>
                </c:pt>
                <c:pt idx="6248">
                  <c:v>1.4E-8</c:v>
                </c:pt>
                <c:pt idx="6249">
                  <c:v>1.4E-8</c:v>
                </c:pt>
                <c:pt idx="6250">
                  <c:v>1.4E-8</c:v>
                </c:pt>
                <c:pt idx="6251">
                  <c:v>1.4E-8</c:v>
                </c:pt>
                <c:pt idx="6252">
                  <c:v>1.4E-8</c:v>
                </c:pt>
                <c:pt idx="6253">
                  <c:v>1.4100000000000001E-8</c:v>
                </c:pt>
                <c:pt idx="6254">
                  <c:v>1.4100000000000001E-8</c:v>
                </c:pt>
                <c:pt idx="6255">
                  <c:v>1.4100000000000001E-8</c:v>
                </c:pt>
                <c:pt idx="6256">
                  <c:v>1.4100000000000001E-8</c:v>
                </c:pt>
                <c:pt idx="6257">
                  <c:v>1.4100000000000001E-8</c:v>
                </c:pt>
                <c:pt idx="6258">
                  <c:v>1.4100000000000001E-8</c:v>
                </c:pt>
                <c:pt idx="6259">
                  <c:v>1.4100000000000001E-8</c:v>
                </c:pt>
                <c:pt idx="6260">
                  <c:v>1.4100000000000001E-8</c:v>
                </c:pt>
                <c:pt idx="6261">
                  <c:v>1.4100000000000001E-8</c:v>
                </c:pt>
                <c:pt idx="6262">
                  <c:v>1.4100000000000001E-8</c:v>
                </c:pt>
                <c:pt idx="6263">
                  <c:v>1.4100000000000001E-8</c:v>
                </c:pt>
                <c:pt idx="6264">
                  <c:v>1.4100000000000001E-8</c:v>
                </c:pt>
                <c:pt idx="6265">
                  <c:v>1.4100000000000001E-8</c:v>
                </c:pt>
                <c:pt idx="6266">
                  <c:v>1.4100000000000001E-8</c:v>
                </c:pt>
                <c:pt idx="6267">
                  <c:v>1.4100000000000001E-8</c:v>
                </c:pt>
                <c:pt idx="6268">
                  <c:v>1.4100000000000001E-8</c:v>
                </c:pt>
                <c:pt idx="6269">
                  <c:v>1.42E-8</c:v>
                </c:pt>
                <c:pt idx="6270">
                  <c:v>1.42E-8</c:v>
                </c:pt>
                <c:pt idx="6271">
                  <c:v>1.42E-8</c:v>
                </c:pt>
                <c:pt idx="6272">
                  <c:v>1.42E-8</c:v>
                </c:pt>
                <c:pt idx="6273">
                  <c:v>1.42E-8</c:v>
                </c:pt>
                <c:pt idx="6274">
                  <c:v>1.42E-8</c:v>
                </c:pt>
                <c:pt idx="6275">
                  <c:v>1.42E-8</c:v>
                </c:pt>
                <c:pt idx="6276">
                  <c:v>1.42E-8</c:v>
                </c:pt>
                <c:pt idx="6277">
                  <c:v>1.42E-8</c:v>
                </c:pt>
                <c:pt idx="6278">
                  <c:v>1.42E-8</c:v>
                </c:pt>
                <c:pt idx="6279">
                  <c:v>1.42E-8</c:v>
                </c:pt>
                <c:pt idx="6280">
                  <c:v>1.42E-8</c:v>
                </c:pt>
                <c:pt idx="6281">
                  <c:v>1.42E-8</c:v>
                </c:pt>
                <c:pt idx="6282">
                  <c:v>1.42E-8</c:v>
                </c:pt>
                <c:pt idx="6283">
                  <c:v>1.42E-8</c:v>
                </c:pt>
                <c:pt idx="6284">
                  <c:v>1.42E-8</c:v>
                </c:pt>
                <c:pt idx="6285">
                  <c:v>1.4300000000000001E-8</c:v>
                </c:pt>
                <c:pt idx="6286">
                  <c:v>1.4300000000000001E-8</c:v>
                </c:pt>
                <c:pt idx="6287">
                  <c:v>1.4300000000000001E-8</c:v>
                </c:pt>
                <c:pt idx="6288">
                  <c:v>1.4300000000000001E-8</c:v>
                </c:pt>
                <c:pt idx="6289">
                  <c:v>1.4300000000000001E-8</c:v>
                </c:pt>
                <c:pt idx="6290">
                  <c:v>1.4300000000000001E-8</c:v>
                </c:pt>
                <c:pt idx="6291">
                  <c:v>1.4300000000000001E-8</c:v>
                </c:pt>
                <c:pt idx="6292">
                  <c:v>1.4300000000000001E-8</c:v>
                </c:pt>
                <c:pt idx="6293">
                  <c:v>1.4300000000000001E-8</c:v>
                </c:pt>
                <c:pt idx="6294">
                  <c:v>1.4300000000000001E-8</c:v>
                </c:pt>
                <c:pt idx="6295">
                  <c:v>1.4300000000000001E-8</c:v>
                </c:pt>
                <c:pt idx="6296">
                  <c:v>1.4300000000000001E-8</c:v>
                </c:pt>
                <c:pt idx="6297">
                  <c:v>1.4300000000000001E-8</c:v>
                </c:pt>
                <c:pt idx="6298">
                  <c:v>1.4300000000000001E-8</c:v>
                </c:pt>
                <c:pt idx="6299">
                  <c:v>1.4300000000000001E-8</c:v>
                </c:pt>
                <c:pt idx="6300">
                  <c:v>1.4300000000000001E-8</c:v>
                </c:pt>
                <c:pt idx="6301">
                  <c:v>1.44E-8</c:v>
                </c:pt>
                <c:pt idx="6302">
                  <c:v>1.44E-8</c:v>
                </c:pt>
                <c:pt idx="6303">
                  <c:v>1.44E-8</c:v>
                </c:pt>
                <c:pt idx="6304">
                  <c:v>1.44E-8</c:v>
                </c:pt>
                <c:pt idx="6305">
                  <c:v>1.44E-8</c:v>
                </c:pt>
                <c:pt idx="6306">
                  <c:v>1.44E-8</c:v>
                </c:pt>
                <c:pt idx="6307">
                  <c:v>1.44E-8</c:v>
                </c:pt>
                <c:pt idx="6308">
                  <c:v>1.44E-8</c:v>
                </c:pt>
                <c:pt idx="6309">
                  <c:v>1.44E-8</c:v>
                </c:pt>
                <c:pt idx="6310">
                  <c:v>1.44E-8</c:v>
                </c:pt>
                <c:pt idx="6311">
                  <c:v>1.44E-8</c:v>
                </c:pt>
                <c:pt idx="6312">
                  <c:v>1.44E-8</c:v>
                </c:pt>
                <c:pt idx="6313">
                  <c:v>1.44E-8</c:v>
                </c:pt>
                <c:pt idx="6314">
                  <c:v>1.44E-8</c:v>
                </c:pt>
                <c:pt idx="6315">
                  <c:v>1.44E-8</c:v>
                </c:pt>
                <c:pt idx="6316">
                  <c:v>1.44E-8</c:v>
                </c:pt>
                <c:pt idx="6317">
                  <c:v>1.4500000000000001E-8</c:v>
                </c:pt>
                <c:pt idx="6318">
                  <c:v>1.4500000000000001E-8</c:v>
                </c:pt>
                <c:pt idx="6319">
                  <c:v>1.4500000000000001E-8</c:v>
                </c:pt>
                <c:pt idx="6320">
                  <c:v>1.4500000000000001E-8</c:v>
                </c:pt>
                <c:pt idx="6321">
                  <c:v>1.4500000000000001E-8</c:v>
                </c:pt>
                <c:pt idx="6322">
                  <c:v>1.4500000000000001E-8</c:v>
                </c:pt>
                <c:pt idx="6323">
                  <c:v>1.4500000000000001E-8</c:v>
                </c:pt>
                <c:pt idx="6324">
                  <c:v>1.4500000000000001E-8</c:v>
                </c:pt>
                <c:pt idx="6325">
                  <c:v>1.4500000000000001E-8</c:v>
                </c:pt>
                <c:pt idx="6326">
                  <c:v>1.4500000000000001E-8</c:v>
                </c:pt>
                <c:pt idx="6327">
                  <c:v>1.4500000000000001E-8</c:v>
                </c:pt>
                <c:pt idx="6328">
                  <c:v>1.4500000000000001E-8</c:v>
                </c:pt>
                <c:pt idx="6329">
                  <c:v>1.4500000000000001E-8</c:v>
                </c:pt>
                <c:pt idx="6330">
                  <c:v>1.4500000000000001E-8</c:v>
                </c:pt>
                <c:pt idx="6331">
                  <c:v>1.4500000000000001E-8</c:v>
                </c:pt>
                <c:pt idx="6332">
                  <c:v>1.4500000000000001E-8</c:v>
                </c:pt>
                <c:pt idx="6333">
                  <c:v>1.46E-8</c:v>
                </c:pt>
                <c:pt idx="6334">
                  <c:v>1.46E-8</c:v>
                </c:pt>
                <c:pt idx="6335">
                  <c:v>1.46E-8</c:v>
                </c:pt>
                <c:pt idx="6336">
                  <c:v>1.46E-8</c:v>
                </c:pt>
                <c:pt idx="6337">
                  <c:v>1.46E-8</c:v>
                </c:pt>
                <c:pt idx="6338">
                  <c:v>1.46E-8</c:v>
                </c:pt>
                <c:pt idx="6339">
                  <c:v>1.46E-8</c:v>
                </c:pt>
                <c:pt idx="6340">
                  <c:v>1.46E-8</c:v>
                </c:pt>
                <c:pt idx="6341">
                  <c:v>1.46E-8</c:v>
                </c:pt>
                <c:pt idx="6342">
                  <c:v>1.46E-8</c:v>
                </c:pt>
                <c:pt idx="6343">
                  <c:v>1.46E-8</c:v>
                </c:pt>
                <c:pt idx="6344">
                  <c:v>1.46E-8</c:v>
                </c:pt>
                <c:pt idx="6345">
                  <c:v>1.46E-8</c:v>
                </c:pt>
                <c:pt idx="6346">
                  <c:v>1.46E-8</c:v>
                </c:pt>
                <c:pt idx="6347">
                  <c:v>1.46E-8</c:v>
                </c:pt>
                <c:pt idx="6348">
                  <c:v>1.46E-8</c:v>
                </c:pt>
                <c:pt idx="6349">
                  <c:v>1.4699999999999999E-8</c:v>
                </c:pt>
                <c:pt idx="6350">
                  <c:v>1.4699999999999999E-8</c:v>
                </c:pt>
                <c:pt idx="6351">
                  <c:v>1.4699999999999999E-8</c:v>
                </c:pt>
                <c:pt idx="6352">
                  <c:v>1.4699999999999999E-8</c:v>
                </c:pt>
                <c:pt idx="6353">
                  <c:v>1.4699999999999999E-8</c:v>
                </c:pt>
                <c:pt idx="6354">
                  <c:v>1.4699999999999999E-8</c:v>
                </c:pt>
                <c:pt idx="6355">
                  <c:v>1.4699999999999999E-8</c:v>
                </c:pt>
                <c:pt idx="6356">
                  <c:v>1.4699999999999999E-8</c:v>
                </c:pt>
                <c:pt idx="6357">
                  <c:v>1.4699999999999999E-8</c:v>
                </c:pt>
                <c:pt idx="6358">
                  <c:v>1.4699999999999999E-8</c:v>
                </c:pt>
                <c:pt idx="6359">
                  <c:v>1.4699999999999999E-8</c:v>
                </c:pt>
                <c:pt idx="6360">
                  <c:v>1.4699999999999999E-8</c:v>
                </c:pt>
                <c:pt idx="6361">
                  <c:v>1.4699999999999999E-8</c:v>
                </c:pt>
                <c:pt idx="6362">
                  <c:v>1.4699999999999999E-8</c:v>
                </c:pt>
                <c:pt idx="6363">
                  <c:v>1.4699999999999999E-8</c:v>
                </c:pt>
                <c:pt idx="6364">
                  <c:v>1.4699999999999999E-8</c:v>
                </c:pt>
                <c:pt idx="6365">
                  <c:v>1.48E-8</c:v>
                </c:pt>
                <c:pt idx="6366">
                  <c:v>1.48E-8</c:v>
                </c:pt>
                <c:pt idx="6367">
                  <c:v>1.48E-8</c:v>
                </c:pt>
                <c:pt idx="6368">
                  <c:v>1.48E-8</c:v>
                </c:pt>
                <c:pt idx="6369">
                  <c:v>1.48E-8</c:v>
                </c:pt>
                <c:pt idx="6370">
                  <c:v>1.48E-8</c:v>
                </c:pt>
                <c:pt idx="6371">
                  <c:v>1.48E-8</c:v>
                </c:pt>
                <c:pt idx="6372">
                  <c:v>1.48E-8</c:v>
                </c:pt>
                <c:pt idx="6373">
                  <c:v>1.48E-8</c:v>
                </c:pt>
                <c:pt idx="6374">
                  <c:v>1.48E-8</c:v>
                </c:pt>
                <c:pt idx="6375">
                  <c:v>1.48E-8</c:v>
                </c:pt>
                <c:pt idx="6376">
                  <c:v>1.48E-8</c:v>
                </c:pt>
                <c:pt idx="6377">
                  <c:v>1.48E-8</c:v>
                </c:pt>
                <c:pt idx="6378">
                  <c:v>1.48E-8</c:v>
                </c:pt>
                <c:pt idx="6379">
                  <c:v>1.48E-8</c:v>
                </c:pt>
                <c:pt idx="6380">
                  <c:v>1.48E-8</c:v>
                </c:pt>
                <c:pt idx="6381">
                  <c:v>1.4899999999999999E-8</c:v>
                </c:pt>
                <c:pt idx="6382">
                  <c:v>1.4899999999999999E-8</c:v>
                </c:pt>
                <c:pt idx="6383">
                  <c:v>1.4899999999999999E-8</c:v>
                </c:pt>
                <c:pt idx="6384">
                  <c:v>1.4899999999999999E-8</c:v>
                </c:pt>
                <c:pt idx="6385">
                  <c:v>1.4899999999999999E-8</c:v>
                </c:pt>
                <c:pt idx="6386">
                  <c:v>1.4899999999999999E-8</c:v>
                </c:pt>
                <c:pt idx="6387">
                  <c:v>1.4899999999999999E-8</c:v>
                </c:pt>
                <c:pt idx="6388">
                  <c:v>1.4899999999999999E-8</c:v>
                </c:pt>
                <c:pt idx="6389">
                  <c:v>1.4899999999999999E-8</c:v>
                </c:pt>
                <c:pt idx="6390">
                  <c:v>1.4899999999999999E-8</c:v>
                </c:pt>
                <c:pt idx="6391">
                  <c:v>1.4899999999999999E-8</c:v>
                </c:pt>
                <c:pt idx="6392">
                  <c:v>1.4899999999999999E-8</c:v>
                </c:pt>
                <c:pt idx="6393">
                  <c:v>1.4899999999999999E-8</c:v>
                </c:pt>
                <c:pt idx="6394">
                  <c:v>1.4899999999999999E-8</c:v>
                </c:pt>
                <c:pt idx="6395">
                  <c:v>1.4899999999999999E-8</c:v>
                </c:pt>
                <c:pt idx="6396">
                  <c:v>1.4899999999999999E-8</c:v>
                </c:pt>
                <c:pt idx="6397">
                  <c:v>1.4999999999999999E-8</c:v>
                </c:pt>
                <c:pt idx="6398">
                  <c:v>1.4999999999999999E-8</c:v>
                </c:pt>
                <c:pt idx="6399">
                  <c:v>1.4999999999999999E-8</c:v>
                </c:pt>
                <c:pt idx="6400">
                  <c:v>1.4999999999999999E-8</c:v>
                </c:pt>
                <c:pt idx="6401">
                  <c:v>1.4999999999999999E-8</c:v>
                </c:pt>
                <c:pt idx="6402">
                  <c:v>1.4999999999999999E-8</c:v>
                </c:pt>
                <c:pt idx="6403">
                  <c:v>1.4999999999999999E-8</c:v>
                </c:pt>
                <c:pt idx="6404">
                  <c:v>1.4999999999999999E-8</c:v>
                </c:pt>
                <c:pt idx="6405">
                  <c:v>1.4999999999999999E-8</c:v>
                </c:pt>
                <c:pt idx="6406">
                  <c:v>1.4999999999999999E-8</c:v>
                </c:pt>
                <c:pt idx="6407">
                  <c:v>1.4999999999999999E-8</c:v>
                </c:pt>
                <c:pt idx="6408">
                  <c:v>1.4999999999999999E-8</c:v>
                </c:pt>
                <c:pt idx="6409">
                  <c:v>1.4999999999999999E-8</c:v>
                </c:pt>
                <c:pt idx="6410">
                  <c:v>1.4999999999999999E-8</c:v>
                </c:pt>
                <c:pt idx="6411">
                  <c:v>1.4999999999999999E-8</c:v>
                </c:pt>
                <c:pt idx="6412">
                  <c:v>1.4999999999999999E-8</c:v>
                </c:pt>
                <c:pt idx="6413">
                  <c:v>1.51E-8</c:v>
                </c:pt>
                <c:pt idx="6414">
                  <c:v>1.51E-8</c:v>
                </c:pt>
                <c:pt idx="6415">
                  <c:v>1.51E-8</c:v>
                </c:pt>
                <c:pt idx="6416">
                  <c:v>1.51E-8</c:v>
                </c:pt>
                <c:pt idx="6417">
                  <c:v>1.51E-8</c:v>
                </c:pt>
                <c:pt idx="6418">
                  <c:v>1.51E-8</c:v>
                </c:pt>
                <c:pt idx="6419">
                  <c:v>1.51E-8</c:v>
                </c:pt>
                <c:pt idx="6420">
                  <c:v>1.51E-8</c:v>
                </c:pt>
                <c:pt idx="6421">
                  <c:v>1.51E-8</c:v>
                </c:pt>
                <c:pt idx="6422">
                  <c:v>1.51E-8</c:v>
                </c:pt>
                <c:pt idx="6423">
                  <c:v>1.51E-8</c:v>
                </c:pt>
                <c:pt idx="6424">
                  <c:v>1.51E-8</c:v>
                </c:pt>
                <c:pt idx="6425">
                  <c:v>1.51E-8</c:v>
                </c:pt>
                <c:pt idx="6426">
                  <c:v>1.51E-8</c:v>
                </c:pt>
                <c:pt idx="6427">
                  <c:v>1.51E-8</c:v>
                </c:pt>
                <c:pt idx="6428">
                  <c:v>1.51E-8</c:v>
                </c:pt>
                <c:pt idx="6429">
                  <c:v>1.52E-8</c:v>
                </c:pt>
                <c:pt idx="6430">
                  <c:v>1.52E-8</c:v>
                </c:pt>
                <c:pt idx="6431">
                  <c:v>1.52E-8</c:v>
                </c:pt>
                <c:pt idx="6432">
                  <c:v>1.52E-8</c:v>
                </c:pt>
                <c:pt idx="6433">
                  <c:v>1.52E-8</c:v>
                </c:pt>
                <c:pt idx="6434">
                  <c:v>1.52E-8</c:v>
                </c:pt>
                <c:pt idx="6435">
                  <c:v>1.52E-8</c:v>
                </c:pt>
                <c:pt idx="6436">
                  <c:v>1.52E-8</c:v>
                </c:pt>
                <c:pt idx="6437">
                  <c:v>1.52E-8</c:v>
                </c:pt>
                <c:pt idx="6438">
                  <c:v>1.52E-8</c:v>
                </c:pt>
                <c:pt idx="6439">
                  <c:v>1.52E-8</c:v>
                </c:pt>
                <c:pt idx="6440">
                  <c:v>1.52E-8</c:v>
                </c:pt>
                <c:pt idx="6441">
                  <c:v>1.52E-8</c:v>
                </c:pt>
                <c:pt idx="6442">
                  <c:v>1.52E-8</c:v>
                </c:pt>
                <c:pt idx="6443">
                  <c:v>1.52E-8</c:v>
                </c:pt>
                <c:pt idx="6444">
                  <c:v>1.52E-8</c:v>
                </c:pt>
                <c:pt idx="6445">
                  <c:v>1.5300000000000001E-8</c:v>
                </c:pt>
                <c:pt idx="6446">
                  <c:v>1.5300000000000001E-8</c:v>
                </c:pt>
                <c:pt idx="6447">
                  <c:v>1.5300000000000001E-8</c:v>
                </c:pt>
                <c:pt idx="6448">
                  <c:v>1.5300000000000001E-8</c:v>
                </c:pt>
                <c:pt idx="6449">
                  <c:v>1.5300000000000001E-8</c:v>
                </c:pt>
                <c:pt idx="6450">
                  <c:v>1.5300000000000001E-8</c:v>
                </c:pt>
                <c:pt idx="6451">
                  <c:v>1.5300000000000001E-8</c:v>
                </c:pt>
                <c:pt idx="6452">
                  <c:v>1.5300000000000001E-8</c:v>
                </c:pt>
                <c:pt idx="6453">
                  <c:v>1.5300000000000001E-8</c:v>
                </c:pt>
                <c:pt idx="6454">
                  <c:v>1.5300000000000001E-8</c:v>
                </c:pt>
                <c:pt idx="6455">
                  <c:v>1.5300000000000001E-8</c:v>
                </c:pt>
                <c:pt idx="6456">
                  <c:v>1.5300000000000001E-8</c:v>
                </c:pt>
                <c:pt idx="6457">
                  <c:v>1.5300000000000001E-8</c:v>
                </c:pt>
                <c:pt idx="6458">
                  <c:v>1.5300000000000001E-8</c:v>
                </c:pt>
                <c:pt idx="6459">
                  <c:v>1.5300000000000001E-8</c:v>
                </c:pt>
                <c:pt idx="6460">
                  <c:v>1.5300000000000001E-8</c:v>
                </c:pt>
                <c:pt idx="6461">
                  <c:v>1.5399999999999999E-8</c:v>
                </c:pt>
                <c:pt idx="6462">
                  <c:v>1.5399999999999999E-8</c:v>
                </c:pt>
                <c:pt idx="6463">
                  <c:v>1.5399999999999999E-8</c:v>
                </c:pt>
                <c:pt idx="6464">
                  <c:v>1.5399999999999999E-8</c:v>
                </c:pt>
                <c:pt idx="6465">
                  <c:v>1.5399999999999999E-8</c:v>
                </c:pt>
                <c:pt idx="6466">
                  <c:v>1.5399999999999999E-8</c:v>
                </c:pt>
                <c:pt idx="6467">
                  <c:v>1.5399999999999999E-8</c:v>
                </c:pt>
                <c:pt idx="6468">
                  <c:v>1.5399999999999999E-8</c:v>
                </c:pt>
                <c:pt idx="6469">
                  <c:v>1.5399999999999999E-8</c:v>
                </c:pt>
                <c:pt idx="6470">
                  <c:v>1.5399999999999999E-8</c:v>
                </c:pt>
                <c:pt idx="6471">
                  <c:v>1.5399999999999999E-8</c:v>
                </c:pt>
                <c:pt idx="6472">
                  <c:v>1.5399999999999999E-8</c:v>
                </c:pt>
                <c:pt idx="6473">
                  <c:v>1.5399999999999999E-8</c:v>
                </c:pt>
                <c:pt idx="6474">
                  <c:v>1.5399999999999999E-8</c:v>
                </c:pt>
                <c:pt idx="6475">
                  <c:v>1.5399999999999999E-8</c:v>
                </c:pt>
                <c:pt idx="6476">
                  <c:v>1.5399999999999999E-8</c:v>
                </c:pt>
                <c:pt idx="6477">
                  <c:v>1.55E-8</c:v>
                </c:pt>
                <c:pt idx="6478">
                  <c:v>1.55E-8</c:v>
                </c:pt>
                <c:pt idx="6479">
                  <c:v>1.55E-8</c:v>
                </c:pt>
                <c:pt idx="6480">
                  <c:v>1.55E-8</c:v>
                </c:pt>
                <c:pt idx="6481">
                  <c:v>1.55E-8</c:v>
                </c:pt>
                <c:pt idx="6482">
                  <c:v>1.55E-8</c:v>
                </c:pt>
                <c:pt idx="6483">
                  <c:v>1.55E-8</c:v>
                </c:pt>
                <c:pt idx="6484">
                  <c:v>1.55E-8</c:v>
                </c:pt>
                <c:pt idx="6485">
                  <c:v>1.55E-8</c:v>
                </c:pt>
                <c:pt idx="6486">
                  <c:v>1.55E-8</c:v>
                </c:pt>
                <c:pt idx="6487">
                  <c:v>1.55E-8</c:v>
                </c:pt>
                <c:pt idx="6488">
                  <c:v>1.55E-8</c:v>
                </c:pt>
                <c:pt idx="6489">
                  <c:v>1.55E-8</c:v>
                </c:pt>
                <c:pt idx="6490">
                  <c:v>1.55E-8</c:v>
                </c:pt>
                <c:pt idx="6491">
                  <c:v>1.55E-8</c:v>
                </c:pt>
                <c:pt idx="6492">
                  <c:v>1.55E-8</c:v>
                </c:pt>
                <c:pt idx="6493">
                  <c:v>1.5600000000000001E-8</c:v>
                </c:pt>
                <c:pt idx="6494">
                  <c:v>1.5600000000000001E-8</c:v>
                </c:pt>
                <c:pt idx="6495">
                  <c:v>1.5600000000000001E-8</c:v>
                </c:pt>
                <c:pt idx="6496">
                  <c:v>1.5600000000000001E-8</c:v>
                </c:pt>
                <c:pt idx="6497">
                  <c:v>1.5600000000000001E-8</c:v>
                </c:pt>
                <c:pt idx="6498">
                  <c:v>1.5600000000000001E-8</c:v>
                </c:pt>
                <c:pt idx="6499">
                  <c:v>1.5600000000000001E-8</c:v>
                </c:pt>
                <c:pt idx="6500">
                  <c:v>1.5600000000000001E-8</c:v>
                </c:pt>
                <c:pt idx="6501">
                  <c:v>1.5600000000000001E-8</c:v>
                </c:pt>
                <c:pt idx="6502">
                  <c:v>1.5600000000000001E-8</c:v>
                </c:pt>
                <c:pt idx="6503">
                  <c:v>1.5600000000000001E-8</c:v>
                </c:pt>
                <c:pt idx="6504">
                  <c:v>1.5600000000000001E-8</c:v>
                </c:pt>
                <c:pt idx="6505">
                  <c:v>1.5600000000000001E-8</c:v>
                </c:pt>
                <c:pt idx="6506">
                  <c:v>1.5600000000000001E-8</c:v>
                </c:pt>
                <c:pt idx="6507">
                  <c:v>1.5600000000000001E-8</c:v>
                </c:pt>
                <c:pt idx="6508">
                  <c:v>1.5600000000000001E-8</c:v>
                </c:pt>
                <c:pt idx="6509">
                  <c:v>1.5700000000000002E-8</c:v>
                </c:pt>
                <c:pt idx="6510">
                  <c:v>1.5700000000000002E-8</c:v>
                </c:pt>
                <c:pt idx="6511">
                  <c:v>1.5700000000000002E-8</c:v>
                </c:pt>
                <c:pt idx="6512">
                  <c:v>1.5700000000000002E-8</c:v>
                </c:pt>
                <c:pt idx="6513">
                  <c:v>1.5700000000000002E-8</c:v>
                </c:pt>
                <c:pt idx="6514">
                  <c:v>1.5700000000000002E-8</c:v>
                </c:pt>
                <c:pt idx="6515">
                  <c:v>1.5700000000000002E-8</c:v>
                </c:pt>
                <c:pt idx="6516">
                  <c:v>1.5700000000000002E-8</c:v>
                </c:pt>
                <c:pt idx="6517">
                  <c:v>1.5700000000000002E-8</c:v>
                </c:pt>
                <c:pt idx="6518">
                  <c:v>1.5700000000000002E-8</c:v>
                </c:pt>
                <c:pt idx="6519">
                  <c:v>1.5700000000000002E-8</c:v>
                </c:pt>
                <c:pt idx="6520">
                  <c:v>1.5700000000000002E-8</c:v>
                </c:pt>
                <c:pt idx="6521">
                  <c:v>1.5700000000000002E-8</c:v>
                </c:pt>
                <c:pt idx="6522">
                  <c:v>1.5700000000000002E-8</c:v>
                </c:pt>
                <c:pt idx="6523">
                  <c:v>1.5700000000000002E-8</c:v>
                </c:pt>
                <c:pt idx="6524">
                  <c:v>1.5700000000000002E-8</c:v>
                </c:pt>
                <c:pt idx="6525">
                  <c:v>1.5799999999999999E-8</c:v>
                </c:pt>
                <c:pt idx="6526">
                  <c:v>1.5799999999999999E-8</c:v>
                </c:pt>
                <c:pt idx="6527">
                  <c:v>1.5799999999999999E-8</c:v>
                </c:pt>
                <c:pt idx="6528">
                  <c:v>1.5799999999999999E-8</c:v>
                </c:pt>
                <c:pt idx="6529">
                  <c:v>1.5799999999999999E-8</c:v>
                </c:pt>
                <c:pt idx="6530">
                  <c:v>1.5799999999999999E-8</c:v>
                </c:pt>
                <c:pt idx="6531">
                  <c:v>1.5799999999999999E-8</c:v>
                </c:pt>
                <c:pt idx="6532">
                  <c:v>1.5799999999999999E-8</c:v>
                </c:pt>
                <c:pt idx="6533">
                  <c:v>1.5799999999999999E-8</c:v>
                </c:pt>
                <c:pt idx="6534">
                  <c:v>1.5799999999999999E-8</c:v>
                </c:pt>
                <c:pt idx="6535">
                  <c:v>1.5799999999999999E-8</c:v>
                </c:pt>
                <c:pt idx="6536">
                  <c:v>1.5799999999999999E-8</c:v>
                </c:pt>
                <c:pt idx="6537">
                  <c:v>1.5799999999999999E-8</c:v>
                </c:pt>
                <c:pt idx="6538">
                  <c:v>1.5799999999999999E-8</c:v>
                </c:pt>
                <c:pt idx="6539">
                  <c:v>1.5799999999999999E-8</c:v>
                </c:pt>
                <c:pt idx="6540">
                  <c:v>1.5799999999999999E-8</c:v>
                </c:pt>
                <c:pt idx="6541">
                  <c:v>1.59E-8</c:v>
                </c:pt>
                <c:pt idx="6542">
                  <c:v>1.59E-8</c:v>
                </c:pt>
                <c:pt idx="6543">
                  <c:v>1.59E-8</c:v>
                </c:pt>
                <c:pt idx="6544">
                  <c:v>1.59E-8</c:v>
                </c:pt>
                <c:pt idx="6545">
                  <c:v>1.59E-8</c:v>
                </c:pt>
                <c:pt idx="6546">
                  <c:v>1.59E-8</c:v>
                </c:pt>
                <c:pt idx="6547">
                  <c:v>1.59E-8</c:v>
                </c:pt>
                <c:pt idx="6548">
                  <c:v>1.59E-8</c:v>
                </c:pt>
                <c:pt idx="6549">
                  <c:v>1.59E-8</c:v>
                </c:pt>
                <c:pt idx="6550">
                  <c:v>1.59E-8</c:v>
                </c:pt>
                <c:pt idx="6551">
                  <c:v>1.59E-8</c:v>
                </c:pt>
                <c:pt idx="6552">
                  <c:v>1.59E-8</c:v>
                </c:pt>
                <c:pt idx="6553">
                  <c:v>1.59E-8</c:v>
                </c:pt>
                <c:pt idx="6554">
                  <c:v>1.59E-8</c:v>
                </c:pt>
                <c:pt idx="6555">
                  <c:v>1.59E-8</c:v>
                </c:pt>
                <c:pt idx="6556">
                  <c:v>1.59E-8</c:v>
                </c:pt>
                <c:pt idx="6557">
                  <c:v>1.6000000000000001E-8</c:v>
                </c:pt>
                <c:pt idx="6558">
                  <c:v>1.6000000000000001E-8</c:v>
                </c:pt>
                <c:pt idx="6559">
                  <c:v>1.6000000000000001E-8</c:v>
                </c:pt>
                <c:pt idx="6560">
                  <c:v>1.6000000000000001E-8</c:v>
                </c:pt>
                <c:pt idx="6561">
                  <c:v>1.6000000000000001E-8</c:v>
                </c:pt>
                <c:pt idx="6562">
                  <c:v>1.6000000000000001E-8</c:v>
                </c:pt>
                <c:pt idx="6563">
                  <c:v>1.6000000000000001E-8</c:v>
                </c:pt>
                <c:pt idx="6564">
                  <c:v>1.6000000000000001E-8</c:v>
                </c:pt>
                <c:pt idx="6565">
                  <c:v>1.6000000000000001E-8</c:v>
                </c:pt>
                <c:pt idx="6566">
                  <c:v>1.6000000000000001E-8</c:v>
                </c:pt>
                <c:pt idx="6567">
                  <c:v>1.6000000000000001E-8</c:v>
                </c:pt>
                <c:pt idx="6568">
                  <c:v>1.6000000000000001E-8</c:v>
                </c:pt>
                <c:pt idx="6569">
                  <c:v>1.6000000000000001E-8</c:v>
                </c:pt>
                <c:pt idx="6570">
                  <c:v>1.6000000000000001E-8</c:v>
                </c:pt>
                <c:pt idx="6571">
                  <c:v>1.6000000000000001E-8</c:v>
                </c:pt>
                <c:pt idx="6572">
                  <c:v>1.6000000000000001E-8</c:v>
                </c:pt>
                <c:pt idx="6573">
                  <c:v>1.6099999999999999E-8</c:v>
                </c:pt>
                <c:pt idx="6574">
                  <c:v>1.6099999999999999E-8</c:v>
                </c:pt>
                <c:pt idx="6575">
                  <c:v>1.6099999999999999E-8</c:v>
                </c:pt>
                <c:pt idx="6576">
                  <c:v>1.6099999999999999E-8</c:v>
                </c:pt>
                <c:pt idx="6577">
                  <c:v>1.6099999999999999E-8</c:v>
                </c:pt>
                <c:pt idx="6578">
                  <c:v>1.6099999999999999E-8</c:v>
                </c:pt>
                <c:pt idx="6579">
                  <c:v>1.6099999999999999E-8</c:v>
                </c:pt>
                <c:pt idx="6580">
                  <c:v>1.6099999999999999E-8</c:v>
                </c:pt>
                <c:pt idx="6581">
                  <c:v>1.6099999999999999E-8</c:v>
                </c:pt>
                <c:pt idx="6582">
                  <c:v>1.6099999999999999E-8</c:v>
                </c:pt>
                <c:pt idx="6583">
                  <c:v>1.6099999999999999E-8</c:v>
                </c:pt>
                <c:pt idx="6584">
                  <c:v>1.6099999999999999E-8</c:v>
                </c:pt>
                <c:pt idx="6585">
                  <c:v>1.6099999999999999E-8</c:v>
                </c:pt>
                <c:pt idx="6586">
                  <c:v>1.6099999999999999E-8</c:v>
                </c:pt>
                <c:pt idx="6587">
                  <c:v>1.6099999999999999E-8</c:v>
                </c:pt>
                <c:pt idx="6588">
                  <c:v>1.6099999999999999E-8</c:v>
                </c:pt>
                <c:pt idx="6589">
                  <c:v>1.6199999999999999E-8</c:v>
                </c:pt>
                <c:pt idx="6590">
                  <c:v>1.6199999999999999E-8</c:v>
                </c:pt>
                <c:pt idx="6591">
                  <c:v>1.6199999999999999E-8</c:v>
                </c:pt>
                <c:pt idx="6592">
                  <c:v>1.6199999999999999E-8</c:v>
                </c:pt>
                <c:pt idx="6593">
                  <c:v>1.6199999999999999E-8</c:v>
                </c:pt>
                <c:pt idx="6594">
                  <c:v>1.6199999999999999E-8</c:v>
                </c:pt>
                <c:pt idx="6595">
                  <c:v>1.6199999999999999E-8</c:v>
                </c:pt>
                <c:pt idx="6596">
                  <c:v>1.6199999999999999E-8</c:v>
                </c:pt>
                <c:pt idx="6597">
                  <c:v>1.6199999999999999E-8</c:v>
                </c:pt>
                <c:pt idx="6598">
                  <c:v>1.6199999999999999E-8</c:v>
                </c:pt>
                <c:pt idx="6599">
                  <c:v>1.6199999999999999E-8</c:v>
                </c:pt>
                <c:pt idx="6600">
                  <c:v>1.6199999999999999E-8</c:v>
                </c:pt>
                <c:pt idx="6601">
                  <c:v>1.6199999999999999E-8</c:v>
                </c:pt>
                <c:pt idx="6602">
                  <c:v>1.6199999999999999E-8</c:v>
                </c:pt>
                <c:pt idx="6603">
                  <c:v>1.6199999999999999E-8</c:v>
                </c:pt>
                <c:pt idx="6604">
                  <c:v>1.6199999999999999E-8</c:v>
                </c:pt>
                <c:pt idx="6605">
                  <c:v>1.63E-8</c:v>
                </c:pt>
                <c:pt idx="6606">
                  <c:v>1.63E-8</c:v>
                </c:pt>
                <c:pt idx="6607">
                  <c:v>1.63E-8</c:v>
                </c:pt>
                <c:pt idx="6608">
                  <c:v>1.63E-8</c:v>
                </c:pt>
                <c:pt idx="6609">
                  <c:v>1.63E-8</c:v>
                </c:pt>
                <c:pt idx="6610">
                  <c:v>1.63E-8</c:v>
                </c:pt>
                <c:pt idx="6611">
                  <c:v>1.63E-8</c:v>
                </c:pt>
                <c:pt idx="6612">
                  <c:v>1.63E-8</c:v>
                </c:pt>
                <c:pt idx="6613">
                  <c:v>1.63E-8</c:v>
                </c:pt>
                <c:pt idx="6614">
                  <c:v>1.63E-8</c:v>
                </c:pt>
                <c:pt idx="6615">
                  <c:v>1.63E-8</c:v>
                </c:pt>
                <c:pt idx="6616">
                  <c:v>1.63E-8</c:v>
                </c:pt>
                <c:pt idx="6617">
                  <c:v>1.63E-8</c:v>
                </c:pt>
                <c:pt idx="6618">
                  <c:v>1.63E-8</c:v>
                </c:pt>
                <c:pt idx="6619">
                  <c:v>1.63E-8</c:v>
                </c:pt>
                <c:pt idx="6620">
                  <c:v>1.63E-8</c:v>
                </c:pt>
                <c:pt idx="6621">
                  <c:v>1.6400000000000001E-8</c:v>
                </c:pt>
                <c:pt idx="6622">
                  <c:v>1.6400000000000001E-8</c:v>
                </c:pt>
                <c:pt idx="6623">
                  <c:v>1.6400000000000001E-8</c:v>
                </c:pt>
                <c:pt idx="6624">
                  <c:v>1.6400000000000001E-8</c:v>
                </c:pt>
                <c:pt idx="6625">
                  <c:v>1.6400000000000001E-8</c:v>
                </c:pt>
                <c:pt idx="6626">
                  <c:v>1.6400000000000001E-8</c:v>
                </c:pt>
                <c:pt idx="6627">
                  <c:v>1.6400000000000001E-8</c:v>
                </c:pt>
                <c:pt idx="6628">
                  <c:v>1.6400000000000001E-8</c:v>
                </c:pt>
                <c:pt idx="6629">
                  <c:v>1.6400000000000001E-8</c:v>
                </c:pt>
                <c:pt idx="6630">
                  <c:v>1.6400000000000001E-8</c:v>
                </c:pt>
                <c:pt idx="6631">
                  <c:v>1.6400000000000001E-8</c:v>
                </c:pt>
                <c:pt idx="6632">
                  <c:v>1.6400000000000001E-8</c:v>
                </c:pt>
                <c:pt idx="6633">
                  <c:v>1.6400000000000001E-8</c:v>
                </c:pt>
                <c:pt idx="6634">
                  <c:v>1.6400000000000001E-8</c:v>
                </c:pt>
                <c:pt idx="6635">
                  <c:v>1.6400000000000001E-8</c:v>
                </c:pt>
                <c:pt idx="6636">
                  <c:v>1.6400000000000001E-8</c:v>
                </c:pt>
                <c:pt idx="6637">
                  <c:v>1.6499999999999999E-8</c:v>
                </c:pt>
                <c:pt idx="6638">
                  <c:v>1.6499999999999999E-8</c:v>
                </c:pt>
                <c:pt idx="6639">
                  <c:v>1.6499999999999999E-8</c:v>
                </c:pt>
                <c:pt idx="6640">
                  <c:v>1.6499999999999999E-8</c:v>
                </c:pt>
                <c:pt idx="6641">
                  <c:v>1.6499999999999999E-8</c:v>
                </c:pt>
                <c:pt idx="6642">
                  <c:v>1.6499999999999999E-8</c:v>
                </c:pt>
                <c:pt idx="6643">
                  <c:v>1.6499999999999999E-8</c:v>
                </c:pt>
                <c:pt idx="6644">
                  <c:v>1.6499999999999999E-8</c:v>
                </c:pt>
                <c:pt idx="6645">
                  <c:v>1.6499999999999999E-8</c:v>
                </c:pt>
                <c:pt idx="6646">
                  <c:v>1.6499999999999999E-8</c:v>
                </c:pt>
                <c:pt idx="6647">
                  <c:v>1.6499999999999999E-8</c:v>
                </c:pt>
                <c:pt idx="6648">
                  <c:v>1.6499999999999999E-8</c:v>
                </c:pt>
                <c:pt idx="6649">
                  <c:v>1.6499999999999999E-8</c:v>
                </c:pt>
                <c:pt idx="6650">
                  <c:v>1.6499999999999999E-8</c:v>
                </c:pt>
                <c:pt idx="6651">
                  <c:v>1.6499999999999999E-8</c:v>
                </c:pt>
                <c:pt idx="6652">
                  <c:v>1.6499999999999999E-8</c:v>
                </c:pt>
                <c:pt idx="6653">
                  <c:v>1.66E-8</c:v>
                </c:pt>
                <c:pt idx="6654">
                  <c:v>1.66E-8</c:v>
                </c:pt>
                <c:pt idx="6655">
                  <c:v>1.66E-8</c:v>
                </c:pt>
                <c:pt idx="6656">
                  <c:v>1.66E-8</c:v>
                </c:pt>
                <c:pt idx="6657">
                  <c:v>1.66E-8</c:v>
                </c:pt>
                <c:pt idx="6658">
                  <c:v>1.66E-8</c:v>
                </c:pt>
                <c:pt idx="6659">
                  <c:v>1.66E-8</c:v>
                </c:pt>
                <c:pt idx="6660">
                  <c:v>1.66E-8</c:v>
                </c:pt>
                <c:pt idx="6661">
                  <c:v>1.66E-8</c:v>
                </c:pt>
                <c:pt idx="6662">
                  <c:v>1.66E-8</c:v>
                </c:pt>
                <c:pt idx="6663">
                  <c:v>1.66E-8</c:v>
                </c:pt>
                <c:pt idx="6664">
                  <c:v>1.66E-8</c:v>
                </c:pt>
                <c:pt idx="6665">
                  <c:v>1.66E-8</c:v>
                </c:pt>
                <c:pt idx="6666">
                  <c:v>1.66E-8</c:v>
                </c:pt>
                <c:pt idx="6667">
                  <c:v>1.66E-8</c:v>
                </c:pt>
                <c:pt idx="6668">
                  <c:v>1.66E-8</c:v>
                </c:pt>
                <c:pt idx="6669">
                  <c:v>1.6700000000000001E-8</c:v>
                </c:pt>
                <c:pt idx="6670">
                  <c:v>1.6700000000000001E-8</c:v>
                </c:pt>
                <c:pt idx="6671">
                  <c:v>1.6700000000000001E-8</c:v>
                </c:pt>
                <c:pt idx="6672">
                  <c:v>1.6700000000000001E-8</c:v>
                </c:pt>
                <c:pt idx="6673">
                  <c:v>1.6700000000000001E-8</c:v>
                </c:pt>
                <c:pt idx="6674">
                  <c:v>1.6700000000000001E-8</c:v>
                </c:pt>
                <c:pt idx="6675">
                  <c:v>1.6700000000000001E-8</c:v>
                </c:pt>
                <c:pt idx="6676">
                  <c:v>1.6700000000000001E-8</c:v>
                </c:pt>
                <c:pt idx="6677">
                  <c:v>1.6700000000000001E-8</c:v>
                </c:pt>
                <c:pt idx="6678">
                  <c:v>1.6700000000000001E-8</c:v>
                </c:pt>
                <c:pt idx="6679">
                  <c:v>1.6700000000000001E-8</c:v>
                </c:pt>
                <c:pt idx="6680">
                  <c:v>1.6700000000000001E-8</c:v>
                </c:pt>
                <c:pt idx="6681">
                  <c:v>1.6700000000000001E-8</c:v>
                </c:pt>
                <c:pt idx="6682">
                  <c:v>1.6700000000000001E-8</c:v>
                </c:pt>
                <c:pt idx="6683">
                  <c:v>1.6700000000000001E-8</c:v>
                </c:pt>
                <c:pt idx="6684">
                  <c:v>1.6700000000000001E-8</c:v>
                </c:pt>
                <c:pt idx="6685">
                  <c:v>1.6800000000000002E-8</c:v>
                </c:pt>
                <c:pt idx="6686">
                  <c:v>1.6800000000000002E-8</c:v>
                </c:pt>
                <c:pt idx="6687">
                  <c:v>1.6800000000000002E-8</c:v>
                </c:pt>
                <c:pt idx="6688">
                  <c:v>1.6800000000000002E-8</c:v>
                </c:pt>
                <c:pt idx="6689">
                  <c:v>1.6800000000000002E-8</c:v>
                </c:pt>
                <c:pt idx="6690">
                  <c:v>1.6800000000000002E-8</c:v>
                </c:pt>
                <c:pt idx="6691">
                  <c:v>1.6800000000000002E-8</c:v>
                </c:pt>
                <c:pt idx="6692">
                  <c:v>1.6800000000000002E-8</c:v>
                </c:pt>
                <c:pt idx="6693">
                  <c:v>1.6800000000000002E-8</c:v>
                </c:pt>
                <c:pt idx="6694">
                  <c:v>1.6800000000000002E-8</c:v>
                </c:pt>
                <c:pt idx="6695">
                  <c:v>1.6800000000000002E-8</c:v>
                </c:pt>
                <c:pt idx="6696">
                  <c:v>1.6800000000000002E-8</c:v>
                </c:pt>
                <c:pt idx="6697">
                  <c:v>1.6800000000000002E-8</c:v>
                </c:pt>
                <c:pt idx="6698">
                  <c:v>1.6800000000000002E-8</c:v>
                </c:pt>
                <c:pt idx="6699">
                  <c:v>1.6800000000000002E-8</c:v>
                </c:pt>
                <c:pt idx="6700">
                  <c:v>1.6800000000000002E-8</c:v>
                </c:pt>
                <c:pt idx="6701">
                  <c:v>1.6899999999999999E-8</c:v>
                </c:pt>
                <c:pt idx="6702">
                  <c:v>1.6899999999999999E-8</c:v>
                </c:pt>
                <c:pt idx="6703">
                  <c:v>1.6899999999999999E-8</c:v>
                </c:pt>
                <c:pt idx="6704">
                  <c:v>1.6899999999999999E-8</c:v>
                </c:pt>
                <c:pt idx="6705">
                  <c:v>1.6899999999999999E-8</c:v>
                </c:pt>
                <c:pt idx="6706">
                  <c:v>1.6899999999999999E-8</c:v>
                </c:pt>
                <c:pt idx="6707">
                  <c:v>1.6899999999999999E-8</c:v>
                </c:pt>
                <c:pt idx="6708">
                  <c:v>1.6899999999999999E-8</c:v>
                </c:pt>
                <c:pt idx="6709">
                  <c:v>1.6899999999999999E-8</c:v>
                </c:pt>
                <c:pt idx="6710">
                  <c:v>1.6899999999999999E-8</c:v>
                </c:pt>
                <c:pt idx="6711">
                  <c:v>1.6899999999999999E-8</c:v>
                </c:pt>
                <c:pt idx="6712">
                  <c:v>1.6899999999999999E-8</c:v>
                </c:pt>
                <c:pt idx="6713">
                  <c:v>1.6899999999999999E-8</c:v>
                </c:pt>
                <c:pt idx="6714">
                  <c:v>1.6899999999999999E-8</c:v>
                </c:pt>
                <c:pt idx="6715">
                  <c:v>1.6899999999999999E-8</c:v>
                </c:pt>
                <c:pt idx="6716">
                  <c:v>1.6899999999999999E-8</c:v>
                </c:pt>
                <c:pt idx="6717">
                  <c:v>1.7E-8</c:v>
                </c:pt>
                <c:pt idx="6718">
                  <c:v>1.7E-8</c:v>
                </c:pt>
                <c:pt idx="6719">
                  <c:v>1.7E-8</c:v>
                </c:pt>
                <c:pt idx="6720">
                  <c:v>1.7E-8</c:v>
                </c:pt>
                <c:pt idx="6721">
                  <c:v>1.7E-8</c:v>
                </c:pt>
                <c:pt idx="6722">
                  <c:v>1.7E-8</c:v>
                </c:pt>
                <c:pt idx="6723">
                  <c:v>1.7E-8</c:v>
                </c:pt>
                <c:pt idx="6724">
                  <c:v>1.7E-8</c:v>
                </c:pt>
                <c:pt idx="6725">
                  <c:v>1.7E-8</c:v>
                </c:pt>
                <c:pt idx="6726">
                  <c:v>1.7E-8</c:v>
                </c:pt>
                <c:pt idx="6727">
                  <c:v>1.7E-8</c:v>
                </c:pt>
                <c:pt idx="6728">
                  <c:v>1.7E-8</c:v>
                </c:pt>
                <c:pt idx="6729">
                  <c:v>1.7E-8</c:v>
                </c:pt>
                <c:pt idx="6730">
                  <c:v>1.7E-8</c:v>
                </c:pt>
                <c:pt idx="6731">
                  <c:v>1.7E-8</c:v>
                </c:pt>
                <c:pt idx="6732">
                  <c:v>1.7E-8</c:v>
                </c:pt>
                <c:pt idx="6733">
                  <c:v>1.7100000000000001E-8</c:v>
                </c:pt>
                <c:pt idx="6734">
                  <c:v>1.7100000000000001E-8</c:v>
                </c:pt>
                <c:pt idx="6735">
                  <c:v>1.7100000000000001E-8</c:v>
                </c:pt>
                <c:pt idx="6736">
                  <c:v>1.7100000000000001E-8</c:v>
                </c:pt>
                <c:pt idx="6737">
                  <c:v>1.7100000000000001E-8</c:v>
                </c:pt>
                <c:pt idx="6738">
                  <c:v>1.7100000000000001E-8</c:v>
                </c:pt>
                <c:pt idx="6739">
                  <c:v>1.7100000000000001E-8</c:v>
                </c:pt>
                <c:pt idx="6740">
                  <c:v>1.7100000000000001E-8</c:v>
                </c:pt>
                <c:pt idx="6741">
                  <c:v>1.7100000000000001E-8</c:v>
                </c:pt>
                <c:pt idx="6742">
                  <c:v>1.7100000000000001E-8</c:v>
                </c:pt>
                <c:pt idx="6743">
                  <c:v>1.7100000000000001E-8</c:v>
                </c:pt>
                <c:pt idx="6744">
                  <c:v>1.7100000000000001E-8</c:v>
                </c:pt>
                <c:pt idx="6745">
                  <c:v>1.7100000000000001E-8</c:v>
                </c:pt>
                <c:pt idx="6746">
                  <c:v>1.7100000000000001E-8</c:v>
                </c:pt>
                <c:pt idx="6747">
                  <c:v>1.7100000000000001E-8</c:v>
                </c:pt>
                <c:pt idx="6748">
                  <c:v>1.7100000000000001E-8</c:v>
                </c:pt>
                <c:pt idx="6749">
                  <c:v>1.7199999999999999E-8</c:v>
                </c:pt>
                <c:pt idx="6750">
                  <c:v>1.7199999999999999E-8</c:v>
                </c:pt>
                <c:pt idx="6751">
                  <c:v>1.7199999999999999E-8</c:v>
                </c:pt>
                <c:pt idx="6752">
                  <c:v>1.7199999999999999E-8</c:v>
                </c:pt>
                <c:pt idx="6753">
                  <c:v>1.7199999999999999E-8</c:v>
                </c:pt>
                <c:pt idx="6754">
                  <c:v>1.7199999999999999E-8</c:v>
                </c:pt>
                <c:pt idx="6755">
                  <c:v>1.7199999999999999E-8</c:v>
                </c:pt>
                <c:pt idx="6756">
                  <c:v>1.7199999999999999E-8</c:v>
                </c:pt>
                <c:pt idx="6757">
                  <c:v>1.7199999999999999E-8</c:v>
                </c:pt>
                <c:pt idx="6758">
                  <c:v>1.7199999999999999E-8</c:v>
                </c:pt>
                <c:pt idx="6759">
                  <c:v>1.7199999999999999E-8</c:v>
                </c:pt>
                <c:pt idx="6760">
                  <c:v>1.7199999999999999E-8</c:v>
                </c:pt>
                <c:pt idx="6761">
                  <c:v>1.7199999999999999E-8</c:v>
                </c:pt>
                <c:pt idx="6762">
                  <c:v>1.7199999999999999E-8</c:v>
                </c:pt>
                <c:pt idx="6763">
                  <c:v>1.7199999999999999E-8</c:v>
                </c:pt>
                <c:pt idx="6764">
                  <c:v>1.7199999999999999E-8</c:v>
                </c:pt>
                <c:pt idx="6765">
                  <c:v>1.7299999999999999E-8</c:v>
                </c:pt>
                <c:pt idx="6766">
                  <c:v>1.7299999999999999E-8</c:v>
                </c:pt>
                <c:pt idx="6767">
                  <c:v>1.7299999999999999E-8</c:v>
                </c:pt>
                <c:pt idx="6768">
                  <c:v>1.7299999999999999E-8</c:v>
                </c:pt>
                <c:pt idx="6769">
                  <c:v>1.7299999999999999E-8</c:v>
                </c:pt>
                <c:pt idx="6770">
                  <c:v>1.7299999999999999E-8</c:v>
                </c:pt>
                <c:pt idx="6771">
                  <c:v>1.7299999999999999E-8</c:v>
                </c:pt>
                <c:pt idx="6772">
                  <c:v>1.7299999999999999E-8</c:v>
                </c:pt>
                <c:pt idx="6773">
                  <c:v>1.7299999999999999E-8</c:v>
                </c:pt>
                <c:pt idx="6774">
                  <c:v>1.7299999999999999E-8</c:v>
                </c:pt>
                <c:pt idx="6775">
                  <c:v>1.7299999999999999E-8</c:v>
                </c:pt>
                <c:pt idx="6776">
                  <c:v>1.7299999999999999E-8</c:v>
                </c:pt>
                <c:pt idx="6777">
                  <c:v>1.7299999999999999E-8</c:v>
                </c:pt>
                <c:pt idx="6778">
                  <c:v>1.7299999999999999E-8</c:v>
                </c:pt>
                <c:pt idx="6779">
                  <c:v>1.7299999999999999E-8</c:v>
                </c:pt>
                <c:pt idx="6780">
                  <c:v>1.7299999999999999E-8</c:v>
                </c:pt>
                <c:pt idx="6781">
                  <c:v>1.74E-8</c:v>
                </c:pt>
                <c:pt idx="6782">
                  <c:v>1.74E-8</c:v>
                </c:pt>
                <c:pt idx="6783">
                  <c:v>1.74E-8</c:v>
                </c:pt>
                <c:pt idx="6784">
                  <c:v>1.74E-8</c:v>
                </c:pt>
                <c:pt idx="6785">
                  <c:v>1.74E-8</c:v>
                </c:pt>
                <c:pt idx="6786">
                  <c:v>1.74E-8</c:v>
                </c:pt>
                <c:pt idx="6787">
                  <c:v>1.74E-8</c:v>
                </c:pt>
                <c:pt idx="6788">
                  <c:v>1.74E-8</c:v>
                </c:pt>
                <c:pt idx="6789">
                  <c:v>1.74E-8</c:v>
                </c:pt>
                <c:pt idx="6790">
                  <c:v>1.74E-8</c:v>
                </c:pt>
                <c:pt idx="6791">
                  <c:v>1.74E-8</c:v>
                </c:pt>
                <c:pt idx="6792">
                  <c:v>1.74E-8</c:v>
                </c:pt>
                <c:pt idx="6793">
                  <c:v>1.74E-8</c:v>
                </c:pt>
                <c:pt idx="6794">
                  <c:v>1.74E-8</c:v>
                </c:pt>
                <c:pt idx="6795">
                  <c:v>1.74E-8</c:v>
                </c:pt>
                <c:pt idx="6796">
                  <c:v>1.74E-8</c:v>
                </c:pt>
                <c:pt idx="6797">
                  <c:v>1.7500000000000001E-8</c:v>
                </c:pt>
                <c:pt idx="6798">
                  <c:v>1.7500000000000001E-8</c:v>
                </c:pt>
                <c:pt idx="6799">
                  <c:v>1.7500000000000001E-8</c:v>
                </c:pt>
                <c:pt idx="6800">
                  <c:v>1.7500000000000001E-8</c:v>
                </c:pt>
                <c:pt idx="6801">
                  <c:v>1.7500000000000001E-8</c:v>
                </c:pt>
                <c:pt idx="6802">
                  <c:v>1.7500000000000001E-8</c:v>
                </c:pt>
                <c:pt idx="6803">
                  <c:v>1.7500000000000001E-8</c:v>
                </c:pt>
                <c:pt idx="6804">
                  <c:v>1.7500000000000001E-8</c:v>
                </c:pt>
                <c:pt idx="6805">
                  <c:v>1.7500000000000001E-8</c:v>
                </c:pt>
                <c:pt idx="6806">
                  <c:v>1.7500000000000001E-8</c:v>
                </c:pt>
                <c:pt idx="6807">
                  <c:v>1.7500000000000001E-8</c:v>
                </c:pt>
                <c:pt idx="6808">
                  <c:v>1.7500000000000001E-8</c:v>
                </c:pt>
                <c:pt idx="6809">
                  <c:v>1.7500000000000001E-8</c:v>
                </c:pt>
                <c:pt idx="6810">
                  <c:v>1.7500000000000001E-8</c:v>
                </c:pt>
                <c:pt idx="6811">
                  <c:v>1.7500000000000001E-8</c:v>
                </c:pt>
                <c:pt idx="6812">
                  <c:v>1.7500000000000001E-8</c:v>
                </c:pt>
                <c:pt idx="6813">
                  <c:v>1.7599999999999999E-8</c:v>
                </c:pt>
                <c:pt idx="6814">
                  <c:v>1.7599999999999999E-8</c:v>
                </c:pt>
                <c:pt idx="6815">
                  <c:v>1.7599999999999999E-8</c:v>
                </c:pt>
                <c:pt idx="6816">
                  <c:v>1.7599999999999999E-8</c:v>
                </c:pt>
                <c:pt idx="6817">
                  <c:v>1.7599999999999999E-8</c:v>
                </c:pt>
                <c:pt idx="6818">
                  <c:v>1.7599999999999999E-8</c:v>
                </c:pt>
                <c:pt idx="6819">
                  <c:v>1.7599999999999999E-8</c:v>
                </c:pt>
                <c:pt idx="6820">
                  <c:v>1.7599999999999999E-8</c:v>
                </c:pt>
                <c:pt idx="6821">
                  <c:v>1.7599999999999999E-8</c:v>
                </c:pt>
                <c:pt idx="6822">
                  <c:v>1.7599999999999999E-8</c:v>
                </c:pt>
                <c:pt idx="6823">
                  <c:v>1.7599999999999999E-8</c:v>
                </c:pt>
                <c:pt idx="6824">
                  <c:v>1.7599999999999999E-8</c:v>
                </c:pt>
                <c:pt idx="6825">
                  <c:v>1.7599999999999999E-8</c:v>
                </c:pt>
                <c:pt idx="6826">
                  <c:v>1.7599999999999999E-8</c:v>
                </c:pt>
                <c:pt idx="6827">
                  <c:v>1.7599999999999999E-8</c:v>
                </c:pt>
                <c:pt idx="6828">
                  <c:v>1.7599999999999999E-8</c:v>
                </c:pt>
                <c:pt idx="6829">
                  <c:v>1.77E-8</c:v>
                </c:pt>
                <c:pt idx="6830">
                  <c:v>1.77E-8</c:v>
                </c:pt>
                <c:pt idx="6831">
                  <c:v>1.77E-8</c:v>
                </c:pt>
                <c:pt idx="6832">
                  <c:v>1.77E-8</c:v>
                </c:pt>
                <c:pt idx="6833">
                  <c:v>1.77E-8</c:v>
                </c:pt>
                <c:pt idx="6834">
                  <c:v>1.77E-8</c:v>
                </c:pt>
                <c:pt idx="6835">
                  <c:v>1.77E-8</c:v>
                </c:pt>
                <c:pt idx="6836">
                  <c:v>1.77E-8</c:v>
                </c:pt>
                <c:pt idx="6837">
                  <c:v>1.77E-8</c:v>
                </c:pt>
                <c:pt idx="6838">
                  <c:v>1.77E-8</c:v>
                </c:pt>
                <c:pt idx="6839">
                  <c:v>1.77E-8</c:v>
                </c:pt>
                <c:pt idx="6840">
                  <c:v>1.77E-8</c:v>
                </c:pt>
                <c:pt idx="6841">
                  <c:v>1.77E-8</c:v>
                </c:pt>
                <c:pt idx="6842">
                  <c:v>1.77E-8</c:v>
                </c:pt>
                <c:pt idx="6843">
                  <c:v>1.77E-8</c:v>
                </c:pt>
                <c:pt idx="6844">
                  <c:v>1.77E-8</c:v>
                </c:pt>
                <c:pt idx="6845">
                  <c:v>1.7800000000000001E-8</c:v>
                </c:pt>
                <c:pt idx="6846">
                  <c:v>1.7800000000000001E-8</c:v>
                </c:pt>
                <c:pt idx="6847">
                  <c:v>1.7800000000000001E-8</c:v>
                </c:pt>
                <c:pt idx="6848">
                  <c:v>1.7800000000000001E-8</c:v>
                </c:pt>
                <c:pt idx="6849">
                  <c:v>1.7800000000000001E-8</c:v>
                </c:pt>
                <c:pt idx="6850">
                  <c:v>1.7800000000000001E-8</c:v>
                </c:pt>
                <c:pt idx="6851">
                  <c:v>1.7800000000000001E-8</c:v>
                </c:pt>
                <c:pt idx="6852">
                  <c:v>1.7800000000000001E-8</c:v>
                </c:pt>
                <c:pt idx="6853">
                  <c:v>1.7800000000000001E-8</c:v>
                </c:pt>
                <c:pt idx="6854">
                  <c:v>1.7800000000000001E-8</c:v>
                </c:pt>
                <c:pt idx="6855">
                  <c:v>1.7800000000000001E-8</c:v>
                </c:pt>
                <c:pt idx="6856">
                  <c:v>1.7800000000000001E-8</c:v>
                </c:pt>
                <c:pt idx="6857">
                  <c:v>1.7800000000000001E-8</c:v>
                </c:pt>
                <c:pt idx="6858">
                  <c:v>1.7800000000000001E-8</c:v>
                </c:pt>
                <c:pt idx="6859">
                  <c:v>1.7800000000000001E-8</c:v>
                </c:pt>
                <c:pt idx="6860">
                  <c:v>1.7800000000000001E-8</c:v>
                </c:pt>
                <c:pt idx="6861">
                  <c:v>1.7900000000000001E-8</c:v>
                </c:pt>
                <c:pt idx="6862">
                  <c:v>1.7900000000000001E-8</c:v>
                </c:pt>
                <c:pt idx="6863">
                  <c:v>1.7900000000000001E-8</c:v>
                </c:pt>
                <c:pt idx="6864">
                  <c:v>1.7900000000000001E-8</c:v>
                </c:pt>
                <c:pt idx="6865">
                  <c:v>1.7900000000000001E-8</c:v>
                </c:pt>
                <c:pt idx="6866">
                  <c:v>1.7900000000000001E-8</c:v>
                </c:pt>
                <c:pt idx="6867">
                  <c:v>1.7900000000000001E-8</c:v>
                </c:pt>
                <c:pt idx="6868">
                  <c:v>1.7900000000000001E-8</c:v>
                </c:pt>
                <c:pt idx="6869">
                  <c:v>1.7900000000000001E-8</c:v>
                </c:pt>
                <c:pt idx="6870">
                  <c:v>1.7900000000000001E-8</c:v>
                </c:pt>
                <c:pt idx="6871">
                  <c:v>1.7900000000000001E-8</c:v>
                </c:pt>
                <c:pt idx="6872">
                  <c:v>1.7900000000000001E-8</c:v>
                </c:pt>
                <c:pt idx="6873">
                  <c:v>1.7900000000000001E-8</c:v>
                </c:pt>
                <c:pt idx="6874">
                  <c:v>1.7900000000000001E-8</c:v>
                </c:pt>
                <c:pt idx="6875">
                  <c:v>1.7900000000000001E-8</c:v>
                </c:pt>
                <c:pt idx="6876">
                  <c:v>1.7900000000000001E-8</c:v>
                </c:pt>
                <c:pt idx="6877">
                  <c:v>1.7999999999999999E-8</c:v>
                </c:pt>
                <c:pt idx="6878">
                  <c:v>1.7999999999999999E-8</c:v>
                </c:pt>
                <c:pt idx="6879">
                  <c:v>1.7999999999999999E-8</c:v>
                </c:pt>
                <c:pt idx="6880">
                  <c:v>1.7999999999999999E-8</c:v>
                </c:pt>
                <c:pt idx="6881">
                  <c:v>1.7999999999999999E-8</c:v>
                </c:pt>
                <c:pt idx="6882">
                  <c:v>1.7999999999999999E-8</c:v>
                </c:pt>
                <c:pt idx="6883">
                  <c:v>1.7999999999999999E-8</c:v>
                </c:pt>
                <c:pt idx="6884">
                  <c:v>1.7999999999999999E-8</c:v>
                </c:pt>
                <c:pt idx="6885">
                  <c:v>1.7999999999999999E-8</c:v>
                </c:pt>
                <c:pt idx="6886">
                  <c:v>1.7999999999999999E-8</c:v>
                </c:pt>
                <c:pt idx="6887">
                  <c:v>1.7999999999999999E-8</c:v>
                </c:pt>
                <c:pt idx="6888">
                  <c:v>1.7999999999999999E-8</c:v>
                </c:pt>
                <c:pt idx="6889">
                  <c:v>1.7999999999999999E-8</c:v>
                </c:pt>
                <c:pt idx="6890">
                  <c:v>1.7999999999999999E-8</c:v>
                </c:pt>
                <c:pt idx="6891">
                  <c:v>1.7999999999999999E-8</c:v>
                </c:pt>
                <c:pt idx="6892">
                  <c:v>1.7999999999999999E-8</c:v>
                </c:pt>
                <c:pt idx="6893">
                  <c:v>1.81E-8</c:v>
                </c:pt>
                <c:pt idx="6894">
                  <c:v>1.81E-8</c:v>
                </c:pt>
                <c:pt idx="6895">
                  <c:v>1.81E-8</c:v>
                </c:pt>
                <c:pt idx="6896">
                  <c:v>1.81E-8</c:v>
                </c:pt>
                <c:pt idx="6897">
                  <c:v>1.81E-8</c:v>
                </c:pt>
                <c:pt idx="6898">
                  <c:v>1.81E-8</c:v>
                </c:pt>
                <c:pt idx="6899">
                  <c:v>1.81E-8</c:v>
                </c:pt>
                <c:pt idx="6900">
                  <c:v>1.81E-8</c:v>
                </c:pt>
                <c:pt idx="6901">
                  <c:v>1.81E-8</c:v>
                </c:pt>
                <c:pt idx="6902">
                  <c:v>1.81E-8</c:v>
                </c:pt>
                <c:pt idx="6903">
                  <c:v>1.81E-8</c:v>
                </c:pt>
                <c:pt idx="6904">
                  <c:v>1.81E-8</c:v>
                </c:pt>
                <c:pt idx="6905">
                  <c:v>1.81E-8</c:v>
                </c:pt>
                <c:pt idx="6906">
                  <c:v>1.81E-8</c:v>
                </c:pt>
                <c:pt idx="6907">
                  <c:v>1.81E-8</c:v>
                </c:pt>
                <c:pt idx="6908">
                  <c:v>1.81E-8</c:v>
                </c:pt>
                <c:pt idx="6909">
                  <c:v>1.8200000000000001E-8</c:v>
                </c:pt>
                <c:pt idx="6910">
                  <c:v>1.8200000000000001E-8</c:v>
                </c:pt>
                <c:pt idx="6911">
                  <c:v>1.8200000000000001E-8</c:v>
                </c:pt>
                <c:pt idx="6912">
                  <c:v>1.8200000000000001E-8</c:v>
                </c:pt>
                <c:pt idx="6913">
                  <c:v>1.8200000000000001E-8</c:v>
                </c:pt>
                <c:pt idx="6914">
                  <c:v>1.8200000000000001E-8</c:v>
                </c:pt>
                <c:pt idx="6915">
                  <c:v>1.8200000000000001E-8</c:v>
                </c:pt>
                <c:pt idx="6916">
                  <c:v>1.8200000000000001E-8</c:v>
                </c:pt>
                <c:pt idx="6917">
                  <c:v>1.8200000000000001E-8</c:v>
                </c:pt>
                <c:pt idx="6918">
                  <c:v>1.8200000000000001E-8</c:v>
                </c:pt>
                <c:pt idx="6919">
                  <c:v>1.8200000000000001E-8</c:v>
                </c:pt>
                <c:pt idx="6920">
                  <c:v>1.8200000000000001E-8</c:v>
                </c:pt>
                <c:pt idx="6921">
                  <c:v>1.8200000000000001E-8</c:v>
                </c:pt>
                <c:pt idx="6922">
                  <c:v>1.8200000000000001E-8</c:v>
                </c:pt>
                <c:pt idx="6923">
                  <c:v>1.8200000000000001E-8</c:v>
                </c:pt>
                <c:pt idx="6924">
                  <c:v>1.8200000000000001E-8</c:v>
                </c:pt>
                <c:pt idx="6925">
                  <c:v>1.8299999999999998E-8</c:v>
                </c:pt>
                <c:pt idx="6926">
                  <c:v>1.8299999999999998E-8</c:v>
                </c:pt>
                <c:pt idx="6927">
                  <c:v>1.8299999999999998E-8</c:v>
                </c:pt>
                <c:pt idx="6928">
                  <c:v>1.8299999999999998E-8</c:v>
                </c:pt>
                <c:pt idx="6929">
                  <c:v>1.8299999999999998E-8</c:v>
                </c:pt>
                <c:pt idx="6930">
                  <c:v>1.8299999999999998E-8</c:v>
                </c:pt>
                <c:pt idx="6931">
                  <c:v>1.8299999999999998E-8</c:v>
                </c:pt>
                <c:pt idx="6932">
                  <c:v>1.8299999999999998E-8</c:v>
                </c:pt>
                <c:pt idx="6933">
                  <c:v>1.8299999999999998E-8</c:v>
                </c:pt>
                <c:pt idx="6934">
                  <c:v>1.8299999999999998E-8</c:v>
                </c:pt>
                <c:pt idx="6935">
                  <c:v>1.8299999999999998E-8</c:v>
                </c:pt>
                <c:pt idx="6936">
                  <c:v>1.8299999999999998E-8</c:v>
                </c:pt>
                <c:pt idx="6937">
                  <c:v>1.8299999999999998E-8</c:v>
                </c:pt>
                <c:pt idx="6938">
                  <c:v>1.8299999999999998E-8</c:v>
                </c:pt>
                <c:pt idx="6939">
                  <c:v>1.8299999999999998E-8</c:v>
                </c:pt>
                <c:pt idx="6940">
                  <c:v>1.8299999999999998E-8</c:v>
                </c:pt>
                <c:pt idx="6941">
                  <c:v>1.8399999999999999E-8</c:v>
                </c:pt>
                <c:pt idx="6942">
                  <c:v>1.8399999999999999E-8</c:v>
                </c:pt>
                <c:pt idx="6943">
                  <c:v>1.8399999999999999E-8</c:v>
                </c:pt>
                <c:pt idx="6944">
                  <c:v>1.8399999999999999E-8</c:v>
                </c:pt>
                <c:pt idx="6945">
                  <c:v>1.8399999999999999E-8</c:v>
                </c:pt>
                <c:pt idx="6946">
                  <c:v>1.8399999999999999E-8</c:v>
                </c:pt>
                <c:pt idx="6947">
                  <c:v>1.8399999999999999E-8</c:v>
                </c:pt>
                <c:pt idx="6948">
                  <c:v>1.8399999999999999E-8</c:v>
                </c:pt>
                <c:pt idx="6949">
                  <c:v>1.8399999999999999E-8</c:v>
                </c:pt>
                <c:pt idx="6950">
                  <c:v>1.8399999999999999E-8</c:v>
                </c:pt>
                <c:pt idx="6951">
                  <c:v>1.8399999999999999E-8</c:v>
                </c:pt>
                <c:pt idx="6952">
                  <c:v>1.8399999999999999E-8</c:v>
                </c:pt>
                <c:pt idx="6953">
                  <c:v>1.8399999999999999E-8</c:v>
                </c:pt>
                <c:pt idx="6954">
                  <c:v>1.8399999999999999E-8</c:v>
                </c:pt>
                <c:pt idx="6955">
                  <c:v>1.8399999999999999E-8</c:v>
                </c:pt>
                <c:pt idx="6956">
                  <c:v>1.8399999999999999E-8</c:v>
                </c:pt>
                <c:pt idx="6957">
                  <c:v>1.85E-8</c:v>
                </c:pt>
                <c:pt idx="6958">
                  <c:v>1.85E-8</c:v>
                </c:pt>
                <c:pt idx="6959">
                  <c:v>1.85E-8</c:v>
                </c:pt>
                <c:pt idx="6960">
                  <c:v>1.85E-8</c:v>
                </c:pt>
                <c:pt idx="6961">
                  <c:v>1.85E-8</c:v>
                </c:pt>
                <c:pt idx="6962">
                  <c:v>1.85E-8</c:v>
                </c:pt>
                <c:pt idx="6963">
                  <c:v>1.85E-8</c:v>
                </c:pt>
                <c:pt idx="6964">
                  <c:v>1.85E-8</c:v>
                </c:pt>
                <c:pt idx="6965">
                  <c:v>1.85E-8</c:v>
                </c:pt>
                <c:pt idx="6966">
                  <c:v>1.85E-8</c:v>
                </c:pt>
                <c:pt idx="6967">
                  <c:v>1.85E-8</c:v>
                </c:pt>
                <c:pt idx="6968">
                  <c:v>1.85E-8</c:v>
                </c:pt>
                <c:pt idx="6969">
                  <c:v>1.85E-8</c:v>
                </c:pt>
                <c:pt idx="6970">
                  <c:v>1.85E-8</c:v>
                </c:pt>
                <c:pt idx="6971">
                  <c:v>1.85E-8</c:v>
                </c:pt>
                <c:pt idx="6972">
                  <c:v>1.85E-8</c:v>
                </c:pt>
                <c:pt idx="6973">
                  <c:v>1.8600000000000001E-8</c:v>
                </c:pt>
                <c:pt idx="6974">
                  <c:v>1.8600000000000001E-8</c:v>
                </c:pt>
                <c:pt idx="6975">
                  <c:v>1.8600000000000001E-8</c:v>
                </c:pt>
                <c:pt idx="6976">
                  <c:v>1.8600000000000001E-8</c:v>
                </c:pt>
                <c:pt idx="6977">
                  <c:v>1.8600000000000001E-8</c:v>
                </c:pt>
                <c:pt idx="6978">
                  <c:v>1.8600000000000001E-8</c:v>
                </c:pt>
                <c:pt idx="6979">
                  <c:v>1.8600000000000001E-8</c:v>
                </c:pt>
                <c:pt idx="6980">
                  <c:v>1.8600000000000001E-8</c:v>
                </c:pt>
                <c:pt idx="6981">
                  <c:v>1.8600000000000001E-8</c:v>
                </c:pt>
                <c:pt idx="6982">
                  <c:v>1.8600000000000001E-8</c:v>
                </c:pt>
                <c:pt idx="6983">
                  <c:v>1.8600000000000001E-8</c:v>
                </c:pt>
                <c:pt idx="6984">
                  <c:v>1.8600000000000001E-8</c:v>
                </c:pt>
                <c:pt idx="6985">
                  <c:v>1.8600000000000001E-8</c:v>
                </c:pt>
                <c:pt idx="6986">
                  <c:v>1.8600000000000001E-8</c:v>
                </c:pt>
                <c:pt idx="6987">
                  <c:v>1.8600000000000001E-8</c:v>
                </c:pt>
                <c:pt idx="6988">
                  <c:v>1.8600000000000001E-8</c:v>
                </c:pt>
                <c:pt idx="6989">
                  <c:v>1.8699999999999999E-8</c:v>
                </c:pt>
                <c:pt idx="6990">
                  <c:v>1.8699999999999999E-8</c:v>
                </c:pt>
                <c:pt idx="6991">
                  <c:v>1.8699999999999999E-8</c:v>
                </c:pt>
                <c:pt idx="6992">
                  <c:v>1.8699999999999999E-8</c:v>
                </c:pt>
                <c:pt idx="6993">
                  <c:v>1.8699999999999999E-8</c:v>
                </c:pt>
                <c:pt idx="6994">
                  <c:v>1.8699999999999999E-8</c:v>
                </c:pt>
                <c:pt idx="6995">
                  <c:v>1.8699999999999999E-8</c:v>
                </c:pt>
                <c:pt idx="6996">
                  <c:v>1.8699999999999999E-8</c:v>
                </c:pt>
                <c:pt idx="6997">
                  <c:v>1.8699999999999999E-8</c:v>
                </c:pt>
                <c:pt idx="6998">
                  <c:v>1.8699999999999999E-8</c:v>
                </c:pt>
                <c:pt idx="6999">
                  <c:v>1.8699999999999999E-8</c:v>
                </c:pt>
                <c:pt idx="7000">
                  <c:v>1.8699999999999999E-8</c:v>
                </c:pt>
                <c:pt idx="7001">
                  <c:v>1.8699999999999999E-8</c:v>
                </c:pt>
                <c:pt idx="7002">
                  <c:v>1.8699999999999999E-8</c:v>
                </c:pt>
                <c:pt idx="7003">
                  <c:v>1.8699999999999999E-8</c:v>
                </c:pt>
                <c:pt idx="7004">
                  <c:v>1.8699999999999999E-8</c:v>
                </c:pt>
                <c:pt idx="7005">
                  <c:v>1.88E-8</c:v>
                </c:pt>
                <c:pt idx="7006">
                  <c:v>1.88E-8</c:v>
                </c:pt>
                <c:pt idx="7007">
                  <c:v>1.88E-8</c:v>
                </c:pt>
                <c:pt idx="7008">
                  <c:v>1.88E-8</c:v>
                </c:pt>
                <c:pt idx="7009">
                  <c:v>1.88E-8</c:v>
                </c:pt>
                <c:pt idx="7010">
                  <c:v>1.88E-8</c:v>
                </c:pt>
                <c:pt idx="7011">
                  <c:v>1.88E-8</c:v>
                </c:pt>
                <c:pt idx="7012">
                  <c:v>1.88E-8</c:v>
                </c:pt>
                <c:pt idx="7013">
                  <c:v>1.88E-8</c:v>
                </c:pt>
                <c:pt idx="7014">
                  <c:v>1.88E-8</c:v>
                </c:pt>
                <c:pt idx="7015">
                  <c:v>1.88E-8</c:v>
                </c:pt>
                <c:pt idx="7016">
                  <c:v>1.88E-8</c:v>
                </c:pt>
                <c:pt idx="7017">
                  <c:v>1.88E-8</c:v>
                </c:pt>
                <c:pt idx="7018">
                  <c:v>1.88E-8</c:v>
                </c:pt>
                <c:pt idx="7019">
                  <c:v>1.88E-8</c:v>
                </c:pt>
                <c:pt idx="7020">
                  <c:v>1.88E-8</c:v>
                </c:pt>
                <c:pt idx="7021">
                  <c:v>1.89E-8</c:v>
                </c:pt>
                <c:pt idx="7022">
                  <c:v>1.89E-8</c:v>
                </c:pt>
                <c:pt idx="7023">
                  <c:v>1.89E-8</c:v>
                </c:pt>
                <c:pt idx="7024">
                  <c:v>1.89E-8</c:v>
                </c:pt>
                <c:pt idx="7025">
                  <c:v>1.89E-8</c:v>
                </c:pt>
                <c:pt idx="7026">
                  <c:v>1.89E-8</c:v>
                </c:pt>
                <c:pt idx="7027">
                  <c:v>1.89E-8</c:v>
                </c:pt>
                <c:pt idx="7028">
                  <c:v>1.89E-8</c:v>
                </c:pt>
                <c:pt idx="7029">
                  <c:v>1.89E-8</c:v>
                </c:pt>
                <c:pt idx="7030">
                  <c:v>1.89E-8</c:v>
                </c:pt>
                <c:pt idx="7031">
                  <c:v>1.89E-8</c:v>
                </c:pt>
                <c:pt idx="7032">
                  <c:v>1.89E-8</c:v>
                </c:pt>
                <c:pt idx="7033">
                  <c:v>1.89E-8</c:v>
                </c:pt>
                <c:pt idx="7034">
                  <c:v>1.89E-8</c:v>
                </c:pt>
                <c:pt idx="7035">
                  <c:v>1.89E-8</c:v>
                </c:pt>
                <c:pt idx="7036">
                  <c:v>1.89E-8</c:v>
                </c:pt>
                <c:pt idx="7037">
                  <c:v>1.9000000000000001E-8</c:v>
                </c:pt>
                <c:pt idx="7038">
                  <c:v>1.9000000000000001E-8</c:v>
                </c:pt>
                <c:pt idx="7039">
                  <c:v>1.9000000000000001E-8</c:v>
                </c:pt>
                <c:pt idx="7040">
                  <c:v>1.9000000000000001E-8</c:v>
                </c:pt>
                <c:pt idx="7041">
                  <c:v>1.9000000000000001E-8</c:v>
                </c:pt>
                <c:pt idx="7042">
                  <c:v>1.9000000000000001E-8</c:v>
                </c:pt>
                <c:pt idx="7043">
                  <c:v>1.9000000000000001E-8</c:v>
                </c:pt>
                <c:pt idx="7044">
                  <c:v>1.9000000000000001E-8</c:v>
                </c:pt>
                <c:pt idx="7045">
                  <c:v>1.9000000000000001E-8</c:v>
                </c:pt>
                <c:pt idx="7046">
                  <c:v>1.9000000000000001E-8</c:v>
                </c:pt>
                <c:pt idx="7047">
                  <c:v>1.9000000000000001E-8</c:v>
                </c:pt>
                <c:pt idx="7048">
                  <c:v>1.9000000000000001E-8</c:v>
                </c:pt>
                <c:pt idx="7049">
                  <c:v>1.9000000000000001E-8</c:v>
                </c:pt>
                <c:pt idx="7050">
                  <c:v>1.9000000000000001E-8</c:v>
                </c:pt>
                <c:pt idx="7051">
                  <c:v>1.9000000000000001E-8</c:v>
                </c:pt>
                <c:pt idx="7052">
                  <c:v>1.9000000000000001E-8</c:v>
                </c:pt>
                <c:pt idx="7053">
                  <c:v>1.9099999999999999E-8</c:v>
                </c:pt>
                <c:pt idx="7054">
                  <c:v>1.9099999999999999E-8</c:v>
                </c:pt>
                <c:pt idx="7055">
                  <c:v>1.9099999999999999E-8</c:v>
                </c:pt>
                <c:pt idx="7056">
                  <c:v>1.9099999999999999E-8</c:v>
                </c:pt>
                <c:pt idx="7057">
                  <c:v>1.9099999999999999E-8</c:v>
                </c:pt>
                <c:pt idx="7058">
                  <c:v>1.9099999999999999E-8</c:v>
                </c:pt>
                <c:pt idx="7059">
                  <c:v>1.9099999999999999E-8</c:v>
                </c:pt>
                <c:pt idx="7060">
                  <c:v>1.9099999999999999E-8</c:v>
                </c:pt>
                <c:pt idx="7061">
                  <c:v>1.9099999999999999E-8</c:v>
                </c:pt>
                <c:pt idx="7062">
                  <c:v>1.9099999999999999E-8</c:v>
                </c:pt>
                <c:pt idx="7063">
                  <c:v>1.9099999999999999E-8</c:v>
                </c:pt>
                <c:pt idx="7064">
                  <c:v>1.9099999999999999E-8</c:v>
                </c:pt>
                <c:pt idx="7065">
                  <c:v>1.9099999999999999E-8</c:v>
                </c:pt>
                <c:pt idx="7066">
                  <c:v>1.9099999999999999E-8</c:v>
                </c:pt>
                <c:pt idx="7067">
                  <c:v>1.9099999999999999E-8</c:v>
                </c:pt>
                <c:pt idx="7068">
                  <c:v>1.9099999999999999E-8</c:v>
                </c:pt>
                <c:pt idx="7069">
                  <c:v>1.92E-8</c:v>
                </c:pt>
                <c:pt idx="7070">
                  <c:v>1.92E-8</c:v>
                </c:pt>
                <c:pt idx="7071">
                  <c:v>1.92E-8</c:v>
                </c:pt>
                <c:pt idx="7072">
                  <c:v>1.92E-8</c:v>
                </c:pt>
                <c:pt idx="7073">
                  <c:v>1.92E-8</c:v>
                </c:pt>
                <c:pt idx="7074">
                  <c:v>1.92E-8</c:v>
                </c:pt>
                <c:pt idx="7075">
                  <c:v>1.92E-8</c:v>
                </c:pt>
                <c:pt idx="7076">
                  <c:v>1.92E-8</c:v>
                </c:pt>
                <c:pt idx="7077">
                  <c:v>1.92E-8</c:v>
                </c:pt>
                <c:pt idx="7078">
                  <c:v>1.92E-8</c:v>
                </c:pt>
                <c:pt idx="7079">
                  <c:v>1.92E-8</c:v>
                </c:pt>
                <c:pt idx="7080">
                  <c:v>1.92E-8</c:v>
                </c:pt>
                <c:pt idx="7081">
                  <c:v>1.92E-8</c:v>
                </c:pt>
                <c:pt idx="7082">
                  <c:v>1.92E-8</c:v>
                </c:pt>
                <c:pt idx="7083">
                  <c:v>1.92E-8</c:v>
                </c:pt>
                <c:pt idx="7084">
                  <c:v>1.92E-8</c:v>
                </c:pt>
                <c:pt idx="7085">
                  <c:v>1.9300000000000001E-8</c:v>
                </c:pt>
                <c:pt idx="7086">
                  <c:v>1.9300000000000001E-8</c:v>
                </c:pt>
                <c:pt idx="7087">
                  <c:v>1.9300000000000001E-8</c:v>
                </c:pt>
                <c:pt idx="7088">
                  <c:v>1.9300000000000001E-8</c:v>
                </c:pt>
                <c:pt idx="7089">
                  <c:v>1.9300000000000001E-8</c:v>
                </c:pt>
                <c:pt idx="7090">
                  <c:v>1.9300000000000001E-8</c:v>
                </c:pt>
                <c:pt idx="7091">
                  <c:v>1.9300000000000001E-8</c:v>
                </c:pt>
                <c:pt idx="7092">
                  <c:v>1.9300000000000001E-8</c:v>
                </c:pt>
                <c:pt idx="7093">
                  <c:v>1.9300000000000001E-8</c:v>
                </c:pt>
                <c:pt idx="7094">
                  <c:v>1.9300000000000001E-8</c:v>
                </c:pt>
                <c:pt idx="7095">
                  <c:v>1.9300000000000001E-8</c:v>
                </c:pt>
                <c:pt idx="7096">
                  <c:v>1.9300000000000001E-8</c:v>
                </c:pt>
                <c:pt idx="7097">
                  <c:v>1.9300000000000001E-8</c:v>
                </c:pt>
                <c:pt idx="7098">
                  <c:v>1.9300000000000001E-8</c:v>
                </c:pt>
                <c:pt idx="7099">
                  <c:v>1.9300000000000001E-8</c:v>
                </c:pt>
                <c:pt idx="7100">
                  <c:v>1.9300000000000001E-8</c:v>
                </c:pt>
                <c:pt idx="7101">
                  <c:v>1.9399999999999998E-8</c:v>
                </c:pt>
                <c:pt idx="7102">
                  <c:v>1.9399999999999998E-8</c:v>
                </c:pt>
                <c:pt idx="7103">
                  <c:v>1.9399999999999998E-8</c:v>
                </c:pt>
                <c:pt idx="7104">
                  <c:v>1.9399999999999998E-8</c:v>
                </c:pt>
                <c:pt idx="7105">
                  <c:v>1.9399999999999998E-8</c:v>
                </c:pt>
                <c:pt idx="7106">
                  <c:v>1.9399999999999998E-8</c:v>
                </c:pt>
                <c:pt idx="7107">
                  <c:v>1.9399999999999998E-8</c:v>
                </c:pt>
                <c:pt idx="7108">
                  <c:v>1.9399999999999998E-8</c:v>
                </c:pt>
                <c:pt idx="7109">
                  <c:v>1.9399999999999998E-8</c:v>
                </c:pt>
                <c:pt idx="7110">
                  <c:v>1.9399999999999998E-8</c:v>
                </c:pt>
                <c:pt idx="7111">
                  <c:v>1.9399999999999998E-8</c:v>
                </c:pt>
                <c:pt idx="7112">
                  <c:v>1.9399999999999998E-8</c:v>
                </c:pt>
                <c:pt idx="7113">
                  <c:v>1.9399999999999998E-8</c:v>
                </c:pt>
                <c:pt idx="7114">
                  <c:v>1.9399999999999998E-8</c:v>
                </c:pt>
                <c:pt idx="7115">
                  <c:v>1.9399999999999998E-8</c:v>
                </c:pt>
                <c:pt idx="7116">
                  <c:v>1.9399999999999998E-8</c:v>
                </c:pt>
                <c:pt idx="7117">
                  <c:v>1.9499999999999999E-8</c:v>
                </c:pt>
                <c:pt idx="7118">
                  <c:v>1.9499999999999999E-8</c:v>
                </c:pt>
                <c:pt idx="7119">
                  <c:v>1.9499999999999999E-8</c:v>
                </c:pt>
                <c:pt idx="7120">
                  <c:v>1.9499999999999999E-8</c:v>
                </c:pt>
                <c:pt idx="7121">
                  <c:v>1.9499999999999999E-8</c:v>
                </c:pt>
                <c:pt idx="7122">
                  <c:v>1.9499999999999999E-8</c:v>
                </c:pt>
                <c:pt idx="7123">
                  <c:v>1.9499999999999999E-8</c:v>
                </c:pt>
                <c:pt idx="7124">
                  <c:v>1.9499999999999999E-8</c:v>
                </c:pt>
                <c:pt idx="7125">
                  <c:v>1.9499999999999999E-8</c:v>
                </c:pt>
                <c:pt idx="7126">
                  <c:v>1.9499999999999999E-8</c:v>
                </c:pt>
                <c:pt idx="7127">
                  <c:v>1.9499999999999999E-8</c:v>
                </c:pt>
                <c:pt idx="7128">
                  <c:v>1.9499999999999999E-8</c:v>
                </c:pt>
                <c:pt idx="7129">
                  <c:v>1.9499999999999999E-8</c:v>
                </c:pt>
                <c:pt idx="7130">
                  <c:v>1.9499999999999999E-8</c:v>
                </c:pt>
                <c:pt idx="7131">
                  <c:v>1.9499999999999999E-8</c:v>
                </c:pt>
                <c:pt idx="7132">
                  <c:v>1.9499999999999999E-8</c:v>
                </c:pt>
                <c:pt idx="7133">
                  <c:v>1.96E-8</c:v>
                </c:pt>
                <c:pt idx="7134">
                  <c:v>1.96E-8</c:v>
                </c:pt>
                <c:pt idx="7135">
                  <c:v>1.96E-8</c:v>
                </c:pt>
                <c:pt idx="7136">
                  <c:v>1.96E-8</c:v>
                </c:pt>
                <c:pt idx="7137">
                  <c:v>1.96E-8</c:v>
                </c:pt>
                <c:pt idx="7138">
                  <c:v>1.96E-8</c:v>
                </c:pt>
                <c:pt idx="7139">
                  <c:v>1.96E-8</c:v>
                </c:pt>
                <c:pt idx="7140">
                  <c:v>1.96E-8</c:v>
                </c:pt>
                <c:pt idx="7141">
                  <c:v>1.96E-8</c:v>
                </c:pt>
                <c:pt idx="7142">
                  <c:v>1.96E-8</c:v>
                </c:pt>
                <c:pt idx="7143">
                  <c:v>1.96E-8</c:v>
                </c:pt>
                <c:pt idx="7144">
                  <c:v>1.96E-8</c:v>
                </c:pt>
                <c:pt idx="7145">
                  <c:v>1.96E-8</c:v>
                </c:pt>
                <c:pt idx="7146">
                  <c:v>1.96E-8</c:v>
                </c:pt>
                <c:pt idx="7147">
                  <c:v>1.96E-8</c:v>
                </c:pt>
                <c:pt idx="7148">
                  <c:v>1.96E-8</c:v>
                </c:pt>
                <c:pt idx="7149">
                  <c:v>1.9700000000000001E-8</c:v>
                </c:pt>
                <c:pt idx="7150">
                  <c:v>1.9700000000000001E-8</c:v>
                </c:pt>
                <c:pt idx="7151">
                  <c:v>1.9700000000000001E-8</c:v>
                </c:pt>
                <c:pt idx="7152">
                  <c:v>1.9700000000000001E-8</c:v>
                </c:pt>
                <c:pt idx="7153">
                  <c:v>1.9700000000000001E-8</c:v>
                </c:pt>
                <c:pt idx="7154">
                  <c:v>1.9700000000000001E-8</c:v>
                </c:pt>
                <c:pt idx="7155">
                  <c:v>1.9700000000000001E-8</c:v>
                </c:pt>
                <c:pt idx="7156">
                  <c:v>1.9700000000000001E-8</c:v>
                </c:pt>
                <c:pt idx="7157">
                  <c:v>1.9700000000000001E-8</c:v>
                </c:pt>
                <c:pt idx="7158">
                  <c:v>1.9700000000000001E-8</c:v>
                </c:pt>
                <c:pt idx="7159">
                  <c:v>1.9700000000000001E-8</c:v>
                </c:pt>
                <c:pt idx="7160">
                  <c:v>1.9700000000000001E-8</c:v>
                </c:pt>
                <c:pt idx="7161">
                  <c:v>1.9700000000000001E-8</c:v>
                </c:pt>
                <c:pt idx="7162">
                  <c:v>1.9700000000000001E-8</c:v>
                </c:pt>
                <c:pt idx="7163">
                  <c:v>1.9700000000000001E-8</c:v>
                </c:pt>
                <c:pt idx="7164">
                  <c:v>1.9700000000000001E-8</c:v>
                </c:pt>
                <c:pt idx="7165">
                  <c:v>1.9799999999999999E-8</c:v>
                </c:pt>
                <c:pt idx="7166">
                  <c:v>1.9799999999999999E-8</c:v>
                </c:pt>
                <c:pt idx="7167">
                  <c:v>1.9799999999999999E-8</c:v>
                </c:pt>
                <c:pt idx="7168">
                  <c:v>1.9799999999999999E-8</c:v>
                </c:pt>
                <c:pt idx="7169">
                  <c:v>1.9799999999999999E-8</c:v>
                </c:pt>
                <c:pt idx="7170">
                  <c:v>1.9799999999999999E-8</c:v>
                </c:pt>
                <c:pt idx="7171">
                  <c:v>1.9799999999999999E-8</c:v>
                </c:pt>
                <c:pt idx="7172">
                  <c:v>1.9799999999999999E-8</c:v>
                </c:pt>
                <c:pt idx="7173">
                  <c:v>1.9799999999999999E-8</c:v>
                </c:pt>
                <c:pt idx="7174">
                  <c:v>1.9799999999999999E-8</c:v>
                </c:pt>
                <c:pt idx="7175">
                  <c:v>1.9799999999999999E-8</c:v>
                </c:pt>
                <c:pt idx="7176">
                  <c:v>1.9799999999999999E-8</c:v>
                </c:pt>
                <c:pt idx="7177">
                  <c:v>1.9799999999999999E-8</c:v>
                </c:pt>
                <c:pt idx="7178">
                  <c:v>1.9799999999999999E-8</c:v>
                </c:pt>
                <c:pt idx="7179">
                  <c:v>1.9799999999999999E-8</c:v>
                </c:pt>
                <c:pt idx="7180">
                  <c:v>1.9799999999999999E-8</c:v>
                </c:pt>
                <c:pt idx="7181">
                  <c:v>1.99E-8</c:v>
                </c:pt>
                <c:pt idx="7182">
                  <c:v>1.99E-8</c:v>
                </c:pt>
                <c:pt idx="7183">
                  <c:v>1.99E-8</c:v>
                </c:pt>
                <c:pt idx="7184">
                  <c:v>1.99E-8</c:v>
                </c:pt>
                <c:pt idx="7185">
                  <c:v>1.99E-8</c:v>
                </c:pt>
                <c:pt idx="7186">
                  <c:v>1.99E-8</c:v>
                </c:pt>
                <c:pt idx="7187">
                  <c:v>1.99E-8</c:v>
                </c:pt>
                <c:pt idx="7188">
                  <c:v>1.99E-8</c:v>
                </c:pt>
                <c:pt idx="7189">
                  <c:v>1.99E-8</c:v>
                </c:pt>
                <c:pt idx="7190">
                  <c:v>1.99E-8</c:v>
                </c:pt>
                <c:pt idx="7191">
                  <c:v>1.99E-8</c:v>
                </c:pt>
                <c:pt idx="7192">
                  <c:v>1.99E-8</c:v>
                </c:pt>
                <c:pt idx="7193">
                  <c:v>1.99E-8</c:v>
                </c:pt>
                <c:pt idx="7194">
                  <c:v>1.99E-8</c:v>
                </c:pt>
                <c:pt idx="7195">
                  <c:v>1.99E-8</c:v>
                </c:pt>
                <c:pt idx="7196">
                  <c:v>1.99E-8</c:v>
                </c:pt>
                <c:pt idx="7197">
                  <c:v>2E-8</c:v>
                </c:pt>
                <c:pt idx="7198">
                  <c:v>2E-8</c:v>
                </c:pt>
                <c:pt idx="7199">
                  <c:v>2E-8</c:v>
                </c:pt>
                <c:pt idx="7200">
                  <c:v>2E-8</c:v>
                </c:pt>
                <c:pt idx="7201">
                  <c:v>2E-8</c:v>
                </c:pt>
                <c:pt idx="7202">
                  <c:v>2E-8</c:v>
                </c:pt>
                <c:pt idx="7203">
                  <c:v>2E-8</c:v>
                </c:pt>
                <c:pt idx="7204">
                  <c:v>2E-8</c:v>
                </c:pt>
                <c:pt idx="7205">
                  <c:v>2E-8</c:v>
                </c:pt>
                <c:pt idx="7206">
                  <c:v>2E-8</c:v>
                </c:pt>
                <c:pt idx="7207">
                  <c:v>2E-8</c:v>
                </c:pt>
                <c:pt idx="7208">
                  <c:v>2E-8</c:v>
                </c:pt>
                <c:pt idx="7209">
                  <c:v>2E-8</c:v>
                </c:pt>
                <c:pt idx="7210">
                  <c:v>2E-8</c:v>
                </c:pt>
                <c:pt idx="7211">
                  <c:v>2E-8</c:v>
                </c:pt>
                <c:pt idx="7212">
                  <c:v>2E-8</c:v>
                </c:pt>
                <c:pt idx="7213">
                  <c:v>2.0100000000000001E-8</c:v>
                </c:pt>
                <c:pt idx="7214">
                  <c:v>2.0100000000000001E-8</c:v>
                </c:pt>
                <c:pt idx="7215">
                  <c:v>2.0100000000000001E-8</c:v>
                </c:pt>
                <c:pt idx="7216">
                  <c:v>2.0100000000000001E-8</c:v>
                </c:pt>
                <c:pt idx="7217">
                  <c:v>2.0100000000000001E-8</c:v>
                </c:pt>
                <c:pt idx="7218">
                  <c:v>2.0100000000000001E-8</c:v>
                </c:pt>
                <c:pt idx="7219">
                  <c:v>2.0100000000000001E-8</c:v>
                </c:pt>
                <c:pt idx="7220">
                  <c:v>2.0100000000000001E-8</c:v>
                </c:pt>
                <c:pt idx="7221">
                  <c:v>2.0100000000000001E-8</c:v>
                </c:pt>
                <c:pt idx="7222">
                  <c:v>2.0100000000000001E-8</c:v>
                </c:pt>
                <c:pt idx="7223">
                  <c:v>2.0100000000000001E-8</c:v>
                </c:pt>
                <c:pt idx="7224">
                  <c:v>2.0100000000000001E-8</c:v>
                </c:pt>
                <c:pt idx="7225">
                  <c:v>2.0100000000000001E-8</c:v>
                </c:pt>
                <c:pt idx="7226">
                  <c:v>2.0100000000000001E-8</c:v>
                </c:pt>
                <c:pt idx="7227">
                  <c:v>2.0100000000000001E-8</c:v>
                </c:pt>
                <c:pt idx="7228">
                  <c:v>2.0100000000000001E-8</c:v>
                </c:pt>
                <c:pt idx="7229">
                  <c:v>2.0199999999999999E-8</c:v>
                </c:pt>
                <c:pt idx="7230">
                  <c:v>2.0199999999999999E-8</c:v>
                </c:pt>
                <c:pt idx="7231">
                  <c:v>2.0199999999999999E-8</c:v>
                </c:pt>
                <c:pt idx="7232">
                  <c:v>2.0199999999999999E-8</c:v>
                </c:pt>
                <c:pt idx="7233">
                  <c:v>2.0199999999999999E-8</c:v>
                </c:pt>
                <c:pt idx="7234">
                  <c:v>2.0199999999999999E-8</c:v>
                </c:pt>
                <c:pt idx="7235">
                  <c:v>2.0199999999999999E-8</c:v>
                </c:pt>
                <c:pt idx="7236">
                  <c:v>2.0199999999999999E-8</c:v>
                </c:pt>
                <c:pt idx="7237">
                  <c:v>2.0199999999999999E-8</c:v>
                </c:pt>
                <c:pt idx="7238">
                  <c:v>2.0199999999999999E-8</c:v>
                </c:pt>
                <c:pt idx="7239">
                  <c:v>2.0199999999999999E-8</c:v>
                </c:pt>
                <c:pt idx="7240">
                  <c:v>2.0199999999999999E-8</c:v>
                </c:pt>
                <c:pt idx="7241">
                  <c:v>2.0199999999999999E-8</c:v>
                </c:pt>
                <c:pt idx="7242">
                  <c:v>2.0199999999999999E-8</c:v>
                </c:pt>
                <c:pt idx="7243">
                  <c:v>2.0199999999999999E-8</c:v>
                </c:pt>
                <c:pt idx="7244">
                  <c:v>2.0199999999999999E-8</c:v>
                </c:pt>
                <c:pt idx="7245">
                  <c:v>2.03E-8</c:v>
                </c:pt>
                <c:pt idx="7246">
                  <c:v>2.03E-8</c:v>
                </c:pt>
                <c:pt idx="7247">
                  <c:v>2.03E-8</c:v>
                </c:pt>
                <c:pt idx="7248">
                  <c:v>2.03E-8</c:v>
                </c:pt>
                <c:pt idx="7249">
                  <c:v>2.03E-8</c:v>
                </c:pt>
                <c:pt idx="7250">
                  <c:v>2.03E-8</c:v>
                </c:pt>
                <c:pt idx="7251">
                  <c:v>2.03E-8</c:v>
                </c:pt>
                <c:pt idx="7252">
                  <c:v>2.03E-8</c:v>
                </c:pt>
                <c:pt idx="7253">
                  <c:v>2.03E-8</c:v>
                </c:pt>
                <c:pt idx="7254">
                  <c:v>2.03E-8</c:v>
                </c:pt>
                <c:pt idx="7255">
                  <c:v>2.03E-8</c:v>
                </c:pt>
                <c:pt idx="7256">
                  <c:v>2.03E-8</c:v>
                </c:pt>
                <c:pt idx="7257">
                  <c:v>2.03E-8</c:v>
                </c:pt>
                <c:pt idx="7258">
                  <c:v>2.03E-8</c:v>
                </c:pt>
                <c:pt idx="7259">
                  <c:v>2.03E-8</c:v>
                </c:pt>
                <c:pt idx="7260">
                  <c:v>2.03E-8</c:v>
                </c:pt>
                <c:pt idx="7261">
                  <c:v>2.0400000000000001E-8</c:v>
                </c:pt>
                <c:pt idx="7262">
                  <c:v>2.0400000000000001E-8</c:v>
                </c:pt>
                <c:pt idx="7263">
                  <c:v>2.0400000000000001E-8</c:v>
                </c:pt>
                <c:pt idx="7264">
                  <c:v>2.0400000000000001E-8</c:v>
                </c:pt>
                <c:pt idx="7265">
                  <c:v>2.0400000000000001E-8</c:v>
                </c:pt>
                <c:pt idx="7266">
                  <c:v>2.0400000000000001E-8</c:v>
                </c:pt>
                <c:pt idx="7267">
                  <c:v>2.0400000000000001E-8</c:v>
                </c:pt>
                <c:pt idx="7268">
                  <c:v>2.0400000000000001E-8</c:v>
                </c:pt>
                <c:pt idx="7269">
                  <c:v>2.0400000000000001E-8</c:v>
                </c:pt>
                <c:pt idx="7270">
                  <c:v>2.0400000000000001E-8</c:v>
                </c:pt>
                <c:pt idx="7271">
                  <c:v>2.0400000000000001E-8</c:v>
                </c:pt>
                <c:pt idx="7272">
                  <c:v>2.0400000000000001E-8</c:v>
                </c:pt>
                <c:pt idx="7273">
                  <c:v>2.0400000000000001E-8</c:v>
                </c:pt>
                <c:pt idx="7274">
                  <c:v>2.0400000000000001E-8</c:v>
                </c:pt>
                <c:pt idx="7275">
                  <c:v>2.0400000000000001E-8</c:v>
                </c:pt>
                <c:pt idx="7276">
                  <c:v>2.0400000000000001E-8</c:v>
                </c:pt>
                <c:pt idx="7277">
                  <c:v>2.0500000000000002E-8</c:v>
                </c:pt>
                <c:pt idx="7278">
                  <c:v>2.0500000000000002E-8</c:v>
                </c:pt>
                <c:pt idx="7279">
                  <c:v>2.0500000000000002E-8</c:v>
                </c:pt>
                <c:pt idx="7280">
                  <c:v>2.0500000000000002E-8</c:v>
                </c:pt>
                <c:pt idx="7281">
                  <c:v>2.0500000000000002E-8</c:v>
                </c:pt>
                <c:pt idx="7282">
                  <c:v>2.0500000000000002E-8</c:v>
                </c:pt>
                <c:pt idx="7283">
                  <c:v>2.0500000000000002E-8</c:v>
                </c:pt>
                <c:pt idx="7284">
                  <c:v>2.0500000000000002E-8</c:v>
                </c:pt>
                <c:pt idx="7285">
                  <c:v>2.0500000000000002E-8</c:v>
                </c:pt>
                <c:pt idx="7286">
                  <c:v>2.0500000000000002E-8</c:v>
                </c:pt>
                <c:pt idx="7287">
                  <c:v>2.0500000000000002E-8</c:v>
                </c:pt>
                <c:pt idx="7288">
                  <c:v>2.0500000000000002E-8</c:v>
                </c:pt>
                <c:pt idx="7289">
                  <c:v>2.0500000000000002E-8</c:v>
                </c:pt>
                <c:pt idx="7290">
                  <c:v>2.0500000000000002E-8</c:v>
                </c:pt>
                <c:pt idx="7291">
                  <c:v>2.0500000000000002E-8</c:v>
                </c:pt>
                <c:pt idx="7292">
                  <c:v>2.0500000000000002E-8</c:v>
                </c:pt>
                <c:pt idx="7293">
                  <c:v>2.0599999999999999E-8</c:v>
                </c:pt>
                <c:pt idx="7294">
                  <c:v>2.0599999999999999E-8</c:v>
                </c:pt>
                <c:pt idx="7295">
                  <c:v>2.0599999999999999E-8</c:v>
                </c:pt>
                <c:pt idx="7296">
                  <c:v>2.0599999999999999E-8</c:v>
                </c:pt>
                <c:pt idx="7297">
                  <c:v>2.0599999999999999E-8</c:v>
                </c:pt>
                <c:pt idx="7298">
                  <c:v>2.0599999999999999E-8</c:v>
                </c:pt>
                <c:pt idx="7299">
                  <c:v>2.0599999999999999E-8</c:v>
                </c:pt>
                <c:pt idx="7300">
                  <c:v>2.0599999999999999E-8</c:v>
                </c:pt>
                <c:pt idx="7301">
                  <c:v>2.0599999999999999E-8</c:v>
                </c:pt>
                <c:pt idx="7302">
                  <c:v>2.0599999999999999E-8</c:v>
                </c:pt>
                <c:pt idx="7303">
                  <c:v>2.0599999999999999E-8</c:v>
                </c:pt>
                <c:pt idx="7304">
                  <c:v>2.0599999999999999E-8</c:v>
                </c:pt>
                <c:pt idx="7305">
                  <c:v>2.0599999999999999E-8</c:v>
                </c:pt>
                <c:pt idx="7306">
                  <c:v>2.0599999999999999E-8</c:v>
                </c:pt>
                <c:pt idx="7307">
                  <c:v>2.0599999999999999E-8</c:v>
                </c:pt>
                <c:pt idx="7308">
                  <c:v>2.0599999999999999E-8</c:v>
                </c:pt>
                <c:pt idx="7309">
                  <c:v>2.07E-8</c:v>
                </c:pt>
                <c:pt idx="7310">
                  <c:v>2.07E-8</c:v>
                </c:pt>
                <c:pt idx="7311">
                  <c:v>2.07E-8</c:v>
                </c:pt>
                <c:pt idx="7312">
                  <c:v>2.07E-8</c:v>
                </c:pt>
                <c:pt idx="7313">
                  <c:v>2.07E-8</c:v>
                </c:pt>
                <c:pt idx="7314">
                  <c:v>2.07E-8</c:v>
                </c:pt>
                <c:pt idx="7315">
                  <c:v>2.07E-8</c:v>
                </c:pt>
                <c:pt idx="7316">
                  <c:v>2.07E-8</c:v>
                </c:pt>
                <c:pt idx="7317">
                  <c:v>2.07E-8</c:v>
                </c:pt>
                <c:pt idx="7318">
                  <c:v>2.07E-8</c:v>
                </c:pt>
                <c:pt idx="7319">
                  <c:v>2.07E-8</c:v>
                </c:pt>
                <c:pt idx="7320">
                  <c:v>2.07E-8</c:v>
                </c:pt>
                <c:pt idx="7321">
                  <c:v>2.07E-8</c:v>
                </c:pt>
                <c:pt idx="7322">
                  <c:v>2.07E-8</c:v>
                </c:pt>
                <c:pt idx="7323">
                  <c:v>2.07E-8</c:v>
                </c:pt>
                <c:pt idx="7324">
                  <c:v>2.07E-8</c:v>
                </c:pt>
                <c:pt idx="7325">
                  <c:v>2.0800000000000001E-8</c:v>
                </c:pt>
                <c:pt idx="7326">
                  <c:v>2.0800000000000001E-8</c:v>
                </c:pt>
                <c:pt idx="7327">
                  <c:v>2.0800000000000001E-8</c:v>
                </c:pt>
                <c:pt idx="7328">
                  <c:v>2.0800000000000001E-8</c:v>
                </c:pt>
                <c:pt idx="7329">
                  <c:v>2.0800000000000001E-8</c:v>
                </c:pt>
                <c:pt idx="7330">
                  <c:v>2.0800000000000001E-8</c:v>
                </c:pt>
                <c:pt idx="7331">
                  <c:v>2.0800000000000001E-8</c:v>
                </c:pt>
                <c:pt idx="7332">
                  <c:v>2.0800000000000001E-8</c:v>
                </c:pt>
                <c:pt idx="7333">
                  <c:v>2.0800000000000001E-8</c:v>
                </c:pt>
                <c:pt idx="7334">
                  <c:v>2.0800000000000001E-8</c:v>
                </c:pt>
                <c:pt idx="7335">
                  <c:v>2.0800000000000001E-8</c:v>
                </c:pt>
                <c:pt idx="7336">
                  <c:v>2.0800000000000001E-8</c:v>
                </c:pt>
                <c:pt idx="7337">
                  <c:v>2.0800000000000001E-8</c:v>
                </c:pt>
                <c:pt idx="7338">
                  <c:v>2.0800000000000001E-8</c:v>
                </c:pt>
                <c:pt idx="7339">
                  <c:v>2.0800000000000001E-8</c:v>
                </c:pt>
                <c:pt idx="7340">
                  <c:v>2.0800000000000001E-8</c:v>
                </c:pt>
                <c:pt idx="7341">
                  <c:v>2.0899999999999999E-8</c:v>
                </c:pt>
                <c:pt idx="7342">
                  <c:v>2.0899999999999999E-8</c:v>
                </c:pt>
                <c:pt idx="7343">
                  <c:v>2.0899999999999999E-8</c:v>
                </c:pt>
                <c:pt idx="7344">
                  <c:v>2.0899999999999999E-8</c:v>
                </c:pt>
                <c:pt idx="7345">
                  <c:v>2.0899999999999999E-8</c:v>
                </c:pt>
                <c:pt idx="7346">
                  <c:v>2.0899999999999999E-8</c:v>
                </c:pt>
                <c:pt idx="7347">
                  <c:v>2.0899999999999999E-8</c:v>
                </c:pt>
                <c:pt idx="7348">
                  <c:v>2.0899999999999999E-8</c:v>
                </c:pt>
                <c:pt idx="7349">
                  <c:v>2.0899999999999999E-8</c:v>
                </c:pt>
                <c:pt idx="7350">
                  <c:v>2.0899999999999999E-8</c:v>
                </c:pt>
                <c:pt idx="7351">
                  <c:v>2.0899999999999999E-8</c:v>
                </c:pt>
                <c:pt idx="7352">
                  <c:v>2.0899999999999999E-8</c:v>
                </c:pt>
                <c:pt idx="7353">
                  <c:v>2.0899999999999999E-8</c:v>
                </c:pt>
                <c:pt idx="7354">
                  <c:v>2.0899999999999999E-8</c:v>
                </c:pt>
                <c:pt idx="7355">
                  <c:v>2.0899999999999999E-8</c:v>
                </c:pt>
                <c:pt idx="7356">
                  <c:v>2.0899999999999999E-8</c:v>
                </c:pt>
                <c:pt idx="7357">
                  <c:v>2.0999999999999999E-8</c:v>
                </c:pt>
                <c:pt idx="7358">
                  <c:v>2.0999999999999999E-8</c:v>
                </c:pt>
                <c:pt idx="7359">
                  <c:v>2.0999999999999999E-8</c:v>
                </c:pt>
                <c:pt idx="7360">
                  <c:v>2.0999999999999999E-8</c:v>
                </c:pt>
                <c:pt idx="7361">
                  <c:v>2.0999999999999999E-8</c:v>
                </c:pt>
                <c:pt idx="7362">
                  <c:v>2.0999999999999999E-8</c:v>
                </c:pt>
                <c:pt idx="7363">
                  <c:v>2.0999999999999999E-8</c:v>
                </c:pt>
                <c:pt idx="7364">
                  <c:v>2.0999999999999999E-8</c:v>
                </c:pt>
                <c:pt idx="7365">
                  <c:v>2.0999999999999999E-8</c:v>
                </c:pt>
                <c:pt idx="7366">
                  <c:v>2.0999999999999999E-8</c:v>
                </c:pt>
                <c:pt idx="7367">
                  <c:v>2.0999999999999999E-8</c:v>
                </c:pt>
                <c:pt idx="7368">
                  <c:v>2.0999999999999999E-8</c:v>
                </c:pt>
                <c:pt idx="7369">
                  <c:v>2.0999999999999999E-8</c:v>
                </c:pt>
                <c:pt idx="7370">
                  <c:v>2.0999999999999999E-8</c:v>
                </c:pt>
                <c:pt idx="7371">
                  <c:v>2.0999999999999999E-8</c:v>
                </c:pt>
                <c:pt idx="7372">
                  <c:v>2.0999999999999999E-8</c:v>
                </c:pt>
                <c:pt idx="7373">
                  <c:v>2.11E-8</c:v>
                </c:pt>
                <c:pt idx="7374">
                  <c:v>2.11E-8</c:v>
                </c:pt>
                <c:pt idx="7375">
                  <c:v>2.11E-8</c:v>
                </c:pt>
                <c:pt idx="7376">
                  <c:v>2.11E-8</c:v>
                </c:pt>
                <c:pt idx="7377">
                  <c:v>2.11E-8</c:v>
                </c:pt>
                <c:pt idx="7378">
                  <c:v>2.11E-8</c:v>
                </c:pt>
                <c:pt idx="7379">
                  <c:v>2.11E-8</c:v>
                </c:pt>
                <c:pt idx="7380">
                  <c:v>2.11E-8</c:v>
                </c:pt>
                <c:pt idx="7381">
                  <c:v>2.11E-8</c:v>
                </c:pt>
                <c:pt idx="7382">
                  <c:v>2.11E-8</c:v>
                </c:pt>
                <c:pt idx="7383">
                  <c:v>2.11E-8</c:v>
                </c:pt>
                <c:pt idx="7384">
                  <c:v>2.11E-8</c:v>
                </c:pt>
                <c:pt idx="7385">
                  <c:v>2.11E-8</c:v>
                </c:pt>
                <c:pt idx="7386">
                  <c:v>2.11E-8</c:v>
                </c:pt>
                <c:pt idx="7387">
                  <c:v>2.11E-8</c:v>
                </c:pt>
                <c:pt idx="7388">
                  <c:v>2.11E-8</c:v>
                </c:pt>
                <c:pt idx="7389">
                  <c:v>2.1200000000000001E-8</c:v>
                </c:pt>
                <c:pt idx="7390">
                  <c:v>2.1200000000000001E-8</c:v>
                </c:pt>
                <c:pt idx="7391">
                  <c:v>2.1200000000000001E-8</c:v>
                </c:pt>
                <c:pt idx="7392">
                  <c:v>2.1200000000000001E-8</c:v>
                </c:pt>
                <c:pt idx="7393">
                  <c:v>2.1200000000000001E-8</c:v>
                </c:pt>
                <c:pt idx="7394">
                  <c:v>2.1200000000000001E-8</c:v>
                </c:pt>
                <c:pt idx="7395">
                  <c:v>2.1200000000000001E-8</c:v>
                </c:pt>
                <c:pt idx="7396">
                  <c:v>2.1200000000000001E-8</c:v>
                </c:pt>
                <c:pt idx="7397">
                  <c:v>2.1200000000000001E-8</c:v>
                </c:pt>
                <c:pt idx="7398">
                  <c:v>2.1200000000000001E-8</c:v>
                </c:pt>
                <c:pt idx="7399">
                  <c:v>2.1200000000000001E-8</c:v>
                </c:pt>
                <c:pt idx="7400">
                  <c:v>2.1200000000000001E-8</c:v>
                </c:pt>
                <c:pt idx="7401">
                  <c:v>2.1200000000000001E-8</c:v>
                </c:pt>
                <c:pt idx="7402">
                  <c:v>2.1200000000000001E-8</c:v>
                </c:pt>
                <c:pt idx="7403">
                  <c:v>2.1200000000000001E-8</c:v>
                </c:pt>
                <c:pt idx="7404">
                  <c:v>2.1200000000000001E-8</c:v>
                </c:pt>
                <c:pt idx="7405">
                  <c:v>2.1299999999999999E-8</c:v>
                </c:pt>
                <c:pt idx="7406">
                  <c:v>2.1299999999999999E-8</c:v>
                </c:pt>
                <c:pt idx="7407">
                  <c:v>2.1299999999999999E-8</c:v>
                </c:pt>
                <c:pt idx="7408">
                  <c:v>2.1299999999999999E-8</c:v>
                </c:pt>
                <c:pt idx="7409">
                  <c:v>2.1299999999999999E-8</c:v>
                </c:pt>
                <c:pt idx="7410">
                  <c:v>2.1299999999999999E-8</c:v>
                </c:pt>
                <c:pt idx="7411">
                  <c:v>2.1299999999999999E-8</c:v>
                </c:pt>
                <c:pt idx="7412">
                  <c:v>2.1299999999999999E-8</c:v>
                </c:pt>
                <c:pt idx="7413">
                  <c:v>2.1299999999999999E-8</c:v>
                </c:pt>
                <c:pt idx="7414">
                  <c:v>2.1299999999999999E-8</c:v>
                </c:pt>
                <c:pt idx="7415">
                  <c:v>2.1299999999999999E-8</c:v>
                </c:pt>
                <c:pt idx="7416">
                  <c:v>2.1299999999999999E-8</c:v>
                </c:pt>
                <c:pt idx="7417">
                  <c:v>2.1299999999999999E-8</c:v>
                </c:pt>
                <c:pt idx="7418">
                  <c:v>2.1299999999999999E-8</c:v>
                </c:pt>
                <c:pt idx="7419">
                  <c:v>2.1299999999999999E-8</c:v>
                </c:pt>
                <c:pt idx="7420">
                  <c:v>2.1299999999999999E-8</c:v>
                </c:pt>
                <c:pt idx="7421">
                  <c:v>2.14E-8</c:v>
                </c:pt>
                <c:pt idx="7422">
                  <c:v>2.14E-8</c:v>
                </c:pt>
                <c:pt idx="7423">
                  <c:v>2.14E-8</c:v>
                </c:pt>
                <c:pt idx="7424">
                  <c:v>2.14E-8</c:v>
                </c:pt>
                <c:pt idx="7425">
                  <c:v>2.14E-8</c:v>
                </c:pt>
                <c:pt idx="7426">
                  <c:v>2.14E-8</c:v>
                </c:pt>
                <c:pt idx="7427">
                  <c:v>2.14E-8</c:v>
                </c:pt>
                <c:pt idx="7428">
                  <c:v>2.14E-8</c:v>
                </c:pt>
                <c:pt idx="7429">
                  <c:v>2.14E-8</c:v>
                </c:pt>
                <c:pt idx="7430">
                  <c:v>2.14E-8</c:v>
                </c:pt>
                <c:pt idx="7431">
                  <c:v>2.14E-8</c:v>
                </c:pt>
                <c:pt idx="7432">
                  <c:v>2.14E-8</c:v>
                </c:pt>
                <c:pt idx="7433">
                  <c:v>2.14E-8</c:v>
                </c:pt>
                <c:pt idx="7434">
                  <c:v>2.14E-8</c:v>
                </c:pt>
                <c:pt idx="7435">
                  <c:v>2.14E-8</c:v>
                </c:pt>
                <c:pt idx="7436">
                  <c:v>2.14E-8</c:v>
                </c:pt>
                <c:pt idx="7437">
                  <c:v>2.1500000000000001E-8</c:v>
                </c:pt>
                <c:pt idx="7438">
                  <c:v>2.1500000000000001E-8</c:v>
                </c:pt>
                <c:pt idx="7439">
                  <c:v>2.1500000000000001E-8</c:v>
                </c:pt>
                <c:pt idx="7440">
                  <c:v>2.1500000000000001E-8</c:v>
                </c:pt>
                <c:pt idx="7441">
                  <c:v>2.1500000000000001E-8</c:v>
                </c:pt>
                <c:pt idx="7442">
                  <c:v>2.1500000000000001E-8</c:v>
                </c:pt>
                <c:pt idx="7443">
                  <c:v>2.1500000000000001E-8</c:v>
                </c:pt>
                <c:pt idx="7444">
                  <c:v>2.1500000000000001E-8</c:v>
                </c:pt>
                <c:pt idx="7445">
                  <c:v>2.1500000000000001E-8</c:v>
                </c:pt>
                <c:pt idx="7446">
                  <c:v>2.1500000000000001E-8</c:v>
                </c:pt>
                <c:pt idx="7447">
                  <c:v>2.1500000000000001E-8</c:v>
                </c:pt>
                <c:pt idx="7448">
                  <c:v>2.1500000000000001E-8</c:v>
                </c:pt>
                <c:pt idx="7449">
                  <c:v>2.1500000000000001E-8</c:v>
                </c:pt>
                <c:pt idx="7450">
                  <c:v>2.1500000000000001E-8</c:v>
                </c:pt>
                <c:pt idx="7451">
                  <c:v>2.1500000000000001E-8</c:v>
                </c:pt>
                <c:pt idx="7452">
                  <c:v>2.1500000000000001E-8</c:v>
                </c:pt>
                <c:pt idx="7453">
                  <c:v>2.1600000000000002E-8</c:v>
                </c:pt>
                <c:pt idx="7454">
                  <c:v>2.1600000000000002E-8</c:v>
                </c:pt>
                <c:pt idx="7455">
                  <c:v>2.1600000000000002E-8</c:v>
                </c:pt>
                <c:pt idx="7456">
                  <c:v>2.1600000000000002E-8</c:v>
                </c:pt>
                <c:pt idx="7457">
                  <c:v>2.1600000000000002E-8</c:v>
                </c:pt>
                <c:pt idx="7458">
                  <c:v>2.1600000000000002E-8</c:v>
                </c:pt>
                <c:pt idx="7459">
                  <c:v>2.1600000000000002E-8</c:v>
                </c:pt>
                <c:pt idx="7460">
                  <c:v>2.1600000000000002E-8</c:v>
                </c:pt>
                <c:pt idx="7461">
                  <c:v>2.1600000000000002E-8</c:v>
                </c:pt>
                <c:pt idx="7462">
                  <c:v>2.1600000000000002E-8</c:v>
                </c:pt>
                <c:pt idx="7463">
                  <c:v>2.1600000000000002E-8</c:v>
                </c:pt>
                <c:pt idx="7464">
                  <c:v>2.1600000000000002E-8</c:v>
                </c:pt>
                <c:pt idx="7465">
                  <c:v>2.1600000000000002E-8</c:v>
                </c:pt>
                <c:pt idx="7466">
                  <c:v>2.1600000000000002E-8</c:v>
                </c:pt>
                <c:pt idx="7467">
                  <c:v>2.1600000000000002E-8</c:v>
                </c:pt>
                <c:pt idx="7468">
                  <c:v>2.1600000000000002E-8</c:v>
                </c:pt>
                <c:pt idx="7469">
                  <c:v>2.1699999999999999E-8</c:v>
                </c:pt>
                <c:pt idx="7470">
                  <c:v>2.1699999999999999E-8</c:v>
                </c:pt>
                <c:pt idx="7471">
                  <c:v>2.1699999999999999E-8</c:v>
                </c:pt>
                <c:pt idx="7472">
                  <c:v>2.1699999999999999E-8</c:v>
                </c:pt>
                <c:pt idx="7473">
                  <c:v>2.1699999999999999E-8</c:v>
                </c:pt>
                <c:pt idx="7474">
                  <c:v>2.1699999999999999E-8</c:v>
                </c:pt>
                <c:pt idx="7475">
                  <c:v>2.1699999999999999E-8</c:v>
                </c:pt>
                <c:pt idx="7476">
                  <c:v>2.1699999999999999E-8</c:v>
                </c:pt>
                <c:pt idx="7477">
                  <c:v>2.1699999999999999E-8</c:v>
                </c:pt>
                <c:pt idx="7478">
                  <c:v>2.1699999999999999E-8</c:v>
                </c:pt>
                <c:pt idx="7479">
                  <c:v>2.1699999999999999E-8</c:v>
                </c:pt>
                <c:pt idx="7480">
                  <c:v>2.1699999999999999E-8</c:v>
                </c:pt>
                <c:pt idx="7481">
                  <c:v>2.1699999999999999E-8</c:v>
                </c:pt>
                <c:pt idx="7482">
                  <c:v>2.1699999999999999E-8</c:v>
                </c:pt>
                <c:pt idx="7483">
                  <c:v>2.1699999999999999E-8</c:v>
                </c:pt>
                <c:pt idx="7484">
                  <c:v>2.1699999999999999E-8</c:v>
                </c:pt>
                <c:pt idx="7485">
                  <c:v>2.18E-8</c:v>
                </c:pt>
                <c:pt idx="7486">
                  <c:v>2.18E-8</c:v>
                </c:pt>
                <c:pt idx="7487">
                  <c:v>2.18E-8</c:v>
                </c:pt>
                <c:pt idx="7488">
                  <c:v>2.18E-8</c:v>
                </c:pt>
                <c:pt idx="7489">
                  <c:v>2.18E-8</c:v>
                </c:pt>
                <c:pt idx="7490">
                  <c:v>2.18E-8</c:v>
                </c:pt>
                <c:pt idx="7491">
                  <c:v>2.18E-8</c:v>
                </c:pt>
                <c:pt idx="7492">
                  <c:v>2.18E-8</c:v>
                </c:pt>
                <c:pt idx="7493">
                  <c:v>2.18E-8</c:v>
                </c:pt>
                <c:pt idx="7494">
                  <c:v>2.18E-8</c:v>
                </c:pt>
                <c:pt idx="7495">
                  <c:v>2.18E-8</c:v>
                </c:pt>
                <c:pt idx="7496">
                  <c:v>2.18E-8</c:v>
                </c:pt>
                <c:pt idx="7497">
                  <c:v>2.18E-8</c:v>
                </c:pt>
                <c:pt idx="7498">
                  <c:v>2.18E-8</c:v>
                </c:pt>
                <c:pt idx="7499">
                  <c:v>2.18E-8</c:v>
                </c:pt>
                <c:pt idx="7500">
                  <c:v>2.18E-8</c:v>
                </c:pt>
                <c:pt idx="7501">
                  <c:v>2.1900000000000001E-8</c:v>
                </c:pt>
                <c:pt idx="7502">
                  <c:v>2.1900000000000001E-8</c:v>
                </c:pt>
                <c:pt idx="7503">
                  <c:v>2.1900000000000001E-8</c:v>
                </c:pt>
                <c:pt idx="7504">
                  <c:v>2.1900000000000001E-8</c:v>
                </c:pt>
                <c:pt idx="7505">
                  <c:v>2.1900000000000001E-8</c:v>
                </c:pt>
                <c:pt idx="7506">
                  <c:v>2.1900000000000001E-8</c:v>
                </c:pt>
                <c:pt idx="7507">
                  <c:v>2.1900000000000001E-8</c:v>
                </c:pt>
                <c:pt idx="7508">
                  <c:v>2.1900000000000001E-8</c:v>
                </c:pt>
                <c:pt idx="7509">
                  <c:v>2.1900000000000001E-8</c:v>
                </c:pt>
                <c:pt idx="7510">
                  <c:v>2.1900000000000001E-8</c:v>
                </c:pt>
                <c:pt idx="7511">
                  <c:v>2.1900000000000001E-8</c:v>
                </c:pt>
                <c:pt idx="7512">
                  <c:v>2.1900000000000001E-8</c:v>
                </c:pt>
                <c:pt idx="7513">
                  <c:v>2.1900000000000001E-8</c:v>
                </c:pt>
                <c:pt idx="7514">
                  <c:v>2.1900000000000001E-8</c:v>
                </c:pt>
                <c:pt idx="7515">
                  <c:v>2.1900000000000001E-8</c:v>
                </c:pt>
                <c:pt idx="7516">
                  <c:v>2.1900000000000001E-8</c:v>
                </c:pt>
                <c:pt idx="7517">
                  <c:v>2.1999999999999998E-8</c:v>
                </c:pt>
                <c:pt idx="7518">
                  <c:v>2.1999999999999998E-8</c:v>
                </c:pt>
                <c:pt idx="7519">
                  <c:v>2.1999999999999998E-8</c:v>
                </c:pt>
                <c:pt idx="7520">
                  <c:v>2.1999999999999998E-8</c:v>
                </c:pt>
                <c:pt idx="7521">
                  <c:v>2.1999999999999998E-8</c:v>
                </c:pt>
                <c:pt idx="7522">
                  <c:v>2.1999999999999998E-8</c:v>
                </c:pt>
                <c:pt idx="7523">
                  <c:v>2.1999999999999998E-8</c:v>
                </c:pt>
                <c:pt idx="7524">
                  <c:v>2.1999999999999998E-8</c:v>
                </c:pt>
                <c:pt idx="7525">
                  <c:v>2.1999999999999998E-8</c:v>
                </c:pt>
                <c:pt idx="7526">
                  <c:v>2.1999999999999998E-8</c:v>
                </c:pt>
                <c:pt idx="7527">
                  <c:v>2.1999999999999998E-8</c:v>
                </c:pt>
                <c:pt idx="7528">
                  <c:v>2.1999999999999998E-8</c:v>
                </c:pt>
                <c:pt idx="7529">
                  <c:v>2.1999999999999998E-8</c:v>
                </c:pt>
                <c:pt idx="7530">
                  <c:v>2.1999999999999998E-8</c:v>
                </c:pt>
                <c:pt idx="7531">
                  <c:v>2.1999999999999998E-8</c:v>
                </c:pt>
                <c:pt idx="7532">
                  <c:v>2.1999999999999998E-8</c:v>
                </c:pt>
                <c:pt idx="7533">
                  <c:v>2.2099999999999999E-8</c:v>
                </c:pt>
                <c:pt idx="7534">
                  <c:v>2.2099999999999999E-8</c:v>
                </c:pt>
                <c:pt idx="7535">
                  <c:v>2.2099999999999999E-8</c:v>
                </c:pt>
                <c:pt idx="7536">
                  <c:v>2.2099999999999999E-8</c:v>
                </c:pt>
                <c:pt idx="7537">
                  <c:v>2.2099999999999999E-8</c:v>
                </c:pt>
                <c:pt idx="7538">
                  <c:v>2.2099999999999999E-8</c:v>
                </c:pt>
                <c:pt idx="7539">
                  <c:v>2.2099999999999999E-8</c:v>
                </c:pt>
                <c:pt idx="7540">
                  <c:v>2.2099999999999999E-8</c:v>
                </c:pt>
                <c:pt idx="7541">
                  <c:v>2.2099999999999999E-8</c:v>
                </c:pt>
                <c:pt idx="7542">
                  <c:v>2.2099999999999999E-8</c:v>
                </c:pt>
                <c:pt idx="7543">
                  <c:v>2.2099999999999999E-8</c:v>
                </c:pt>
                <c:pt idx="7544">
                  <c:v>2.2099999999999999E-8</c:v>
                </c:pt>
                <c:pt idx="7545">
                  <c:v>2.2099999999999999E-8</c:v>
                </c:pt>
                <c:pt idx="7546">
                  <c:v>2.2099999999999999E-8</c:v>
                </c:pt>
                <c:pt idx="7547">
                  <c:v>2.2099999999999999E-8</c:v>
                </c:pt>
                <c:pt idx="7548">
                  <c:v>2.2099999999999999E-8</c:v>
                </c:pt>
                <c:pt idx="7549">
                  <c:v>2.22E-8</c:v>
                </c:pt>
                <c:pt idx="7550">
                  <c:v>2.22E-8</c:v>
                </c:pt>
                <c:pt idx="7551">
                  <c:v>2.22E-8</c:v>
                </c:pt>
                <c:pt idx="7552">
                  <c:v>2.22E-8</c:v>
                </c:pt>
                <c:pt idx="7553">
                  <c:v>2.22E-8</c:v>
                </c:pt>
                <c:pt idx="7554">
                  <c:v>2.22E-8</c:v>
                </c:pt>
                <c:pt idx="7555">
                  <c:v>2.22E-8</c:v>
                </c:pt>
                <c:pt idx="7556">
                  <c:v>2.22E-8</c:v>
                </c:pt>
                <c:pt idx="7557">
                  <c:v>2.22E-8</c:v>
                </c:pt>
                <c:pt idx="7558">
                  <c:v>2.22E-8</c:v>
                </c:pt>
                <c:pt idx="7559">
                  <c:v>2.22E-8</c:v>
                </c:pt>
                <c:pt idx="7560">
                  <c:v>2.22E-8</c:v>
                </c:pt>
                <c:pt idx="7561">
                  <c:v>2.22E-8</c:v>
                </c:pt>
                <c:pt idx="7562">
                  <c:v>2.22E-8</c:v>
                </c:pt>
                <c:pt idx="7563">
                  <c:v>2.22E-8</c:v>
                </c:pt>
                <c:pt idx="7564">
                  <c:v>2.22E-8</c:v>
                </c:pt>
                <c:pt idx="7565">
                  <c:v>2.2300000000000001E-8</c:v>
                </c:pt>
                <c:pt idx="7566">
                  <c:v>2.2300000000000001E-8</c:v>
                </c:pt>
                <c:pt idx="7567">
                  <c:v>2.2300000000000001E-8</c:v>
                </c:pt>
                <c:pt idx="7568">
                  <c:v>2.2300000000000001E-8</c:v>
                </c:pt>
                <c:pt idx="7569">
                  <c:v>2.2300000000000001E-8</c:v>
                </c:pt>
                <c:pt idx="7570">
                  <c:v>2.2300000000000001E-8</c:v>
                </c:pt>
                <c:pt idx="7571">
                  <c:v>2.2300000000000001E-8</c:v>
                </c:pt>
                <c:pt idx="7572">
                  <c:v>2.2300000000000001E-8</c:v>
                </c:pt>
                <c:pt idx="7573">
                  <c:v>2.2300000000000001E-8</c:v>
                </c:pt>
                <c:pt idx="7574">
                  <c:v>2.2300000000000001E-8</c:v>
                </c:pt>
                <c:pt idx="7575">
                  <c:v>2.2300000000000001E-8</c:v>
                </c:pt>
                <c:pt idx="7576">
                  <c:v>2.2300000000000001E-8</c:v>
                </c:pt>
                <c:pt idx="7577">
                  <c:v>2.2300000000000001E-8</c:v>
                </c:pt>
                <c:pt idx="7578">
                  <c:v>2.2300000000000001E-8</c:v>
                </c:pt>
                <c:pt idx="7579">
                  <c:v>2.2300000000000001E-8</c:v>
                </c:pt>
                <c:pt idx="7580">
                  <c:v>2.2300000000000001E-8</c:v>
                </c:pt>
                <c:pt idx="7581">
                  <c:v>2.2399999999999999E-8</c:v>
                </c:pt>
                <c:pt idx="7582">
                  <c:v>2.2399999999999999E-8</c:v>
                </c:pt>
                <c:pt idx="7583">
                  <c:v>2.2399999999999999E-8</c:v>
                </c:pt>
                <c:pt idx="7584">
                  <c:v>2.2399999999999999E-8</c:v>
                </c:pt>
                <c:pt idx="7585">
                  <c:v>2.2399999999999999E-8</c:v>
                </c:pt>
                <c:pt idx="7586">
                  <c:v>2.2399999999999999E-8</c:v>
                </c:pt>
                <c:pt idx="7587">
                  <c:v>2.2399999999999999E-8</c:v>
                </c:pt>
                <c:pt idx="7588">
                  <c:v>2.2399999999999999E-8</c:v>
                </c:pt>
                <c:pt idx="7589">
                  <c:v>2.2399999999999999E-8</c:v>
                </c:pt>
                <c:pt idx="7590">
                  <c:v>2.2399999999999999E-8</c:v>
                </c:pt>
                <c:pt idx="7591">
                  <c:v>2.2399999999999999E-8</c:v>
                </c:pt>
                <c:pt idx="7592">
                  <c:v>2.2399999999999999E-8</c:v>
                </c:pt>
                <c:pt idx="7593">
                  <c:v>2.2399999999999999E-8</c:v>
                </c:pt>
                <c:pt idx="7594">
                  <c:v>2.2399999999999999E-8</c:v>
                </c:pt>
                <c:pt idx="7595">
                  <c:v>2.2399999999999999E-8</c:v>
                </c:pt>
                <c:pt idx="7596">
                  <c:v>2.2399999999999999E-8</c:v>
                </c:pt>
                <c:pt idx="7597">
                  <c:v>2.25E-8</c:v>
                </c:pt>
                <c:pt idx="7598">
                  <c:v>2.25E-8</c:v>
                </c:pt>
                <c:pt idx="7599">
                  <c:v>2.25E-8</c:v>
                </c:pt>
                <c:pt idx="7600">
                  <c:v>2.25E-8</c:v>
                </c:pt>
                <c:pt idx="7601">
                  <c:v>2.25E-8</c:v>
                </c:pt>
                <c:pt idx="7602">
                  <c:v>2.25E-8</c:v>
                </c:pt>
                <c:pt idx="7603">
                  <c:v>2.25E-8</c:v>
                </c:pt>
                <c:pt idx="7604">
                  <c:v>2.25E-8</c:v>
                </c:pt>
                <c:pt idx="7605">
                  <c:v>2.25E-8</c:v>
                </c:pt>
                <c:pt idx="7606">
                  <c:v>2.25E-8</c:v>
                </c:pt>
                <c:pt idx="7607">
                  <c:v>2.25E-8</c:v>
                </c:pt>
                <c:pt idx="7608">
                  <c:v>2.25E-8</c:v>
                </c:pt>
                <c:pt idx="7609">
                  <c:v>2.25E-8</c:v>
                </c:pt>
                <c:pt idx="7610">
                  <c:v>2.25E-8</c:v>
                </c:pt>
                <c:pt idx="7611">
                  <c:v>2.25E-8</c:v>
                </c:pt>
                <c:pt idx="7612">
                  <c:v>2.25E-8</c:v>
                </c:pt>
                <c:pt idx="7613">
                  <c:v>2.2600000000000001E-8</c:v>
                </c:pt>
                <c:pt idx="7614">
                  <c:v>2.2600000000000001E-8</c:v>
                </c:pt>
                <c:pt idx="7615">
                  <c:v>2.2600000000000001E-8</c:v>
                </c:pt>
                <c:pt idx="7616">
                  <c:v>2.2600000000000001E-8</c:v>
                </c:pt>
                <c:pt idx="7617">
                  <c:v>2.2600000000000001E-8</c:v>
                </c:pt>
                <c:pt idx="7618">
                  <c:v>2.2600000000000001E-8</c:v>
                </c:pt>
                <c:pt idx="7619">
                  <c:v>2.2600000000000001E-8</c:v>
                </c:pt>
                <c:pt idx="7620">
                  <c:v>2.2600000000000001E-8</c:v>
                </c:pt>
                <c:pt idx="7621">
                  <c:v>2.2600000000000001E-8</c:v>
                </c:pt>
                <c:pt idx="7622">
                  <c:v>2.2600000000000001E-8</c:v>
                </c:pt>
                <c:pt idx="7623">
                  <c:v>2.2600000000000001E-8</c:v>
                </c:pt>
                <c:pt idx="7624">
                  <c:v>2.2600000000000001E-8</c:v>
                </c:pt>
                <c:pt idx="7625">
                  <c:v>2.2600000000000001E-8</c:v>
                </c:pt>
                <c:pt idx="7626">
                  <c:v>2.2600000000000001E-8</c:v>
                </c:pt>
                <c:pt idx="7627">
                  <c:v>2.2600000000000001E-8</c:v>
                </c:pt>
                <c:pt idx="7628">
                  <c:v>2.2600000000000001E-8</c:v>
                </c:pt>
                <c:pt idx="7629">
                  <c:v>2.2700000000000001E-8</c:v>
                </c:pt>
                <c:pt idx="7630">
                  <c:v>2.2700000000000001E-8</c:v>
                </c:pt>
                <c:pt idx="7631">
                  <c:v>2.2700000000000001E-8</c:v>
                </c:pt>
                <c:pt idx="7632">
                  <c:v>2.2700000000000001E-8</c:v>
                </c:pt>
                <c:pt idx="7633">
                  <c:v>2.2700000000000001E-8</c:v>
                </c:pt>
                <c:pt idx="7634">
                  <c:v>2.2700000000000001E-8</c:v>
                </c:pt>
                <c:pt idx="7635">
                  <c:v>2.2700000000000001E-8</c:v>
                </c:pt>
                <c:pt idx="7636">
                  <c:v>2.2700000000000001E-8</c:v>
                </c:pt>
                <c:pt idx="7637">
                  <c:v>2.2700000000000001E-8</c:v>
                </c:pt>
                <c:pt idx="7638">
                  <c:v>2.2700000000000001E-8</c:v>
                </c:pt>
                <c:pt idx="7639">
                  <c:v>2.2700000000000001E-8</c:v>
                </c:pt>
                <c:pt idx="7640">
                  <c:v>2.2700000000000001E-8</c:v>
                </c:pt>
                <c:pt idx="7641">
                  <c:v>2.2700000000000001E-8</c:v>
                </c:pt>
                <c:pt idx="7642">
                  <c:v>2.2700000000000001E-8</c:v>
                </c:pt>
                <c:pt idx="7643">
                  <c:v>2.2700000000000001E-8</c:v>
                </c:pt>
                <c:pt idx="7644">
                  <c:v>2.2700000000000001E-8</c:v>
                </c:pt>
                <c:pt idx="7645">
                  <c:v>2.2799999999999999E-8</c:v>
                </c:pt>
                <c:pt idx="7646">
                  <c:v>2.2799999999999999E-8</c:v>
                </c:pt>
                <c:pt idx="7647">
                  <c:v>2.2799999999999999E-8</c:v>
                </c:pt>
                <c:pt idx="7648">
                  <c:v>2.2799999999999999E-8</c:v>
                </c:pt>
                <c:pt idx="7649">
                  <c:v>2.2799999999999999E-8</c:v>
                </c:pt>
                <c:pt idx="7650">
                  <c:v>2.2799999999999999E-8</c:v>
                </c:pt>
                <c:pt idx="7651">
                  <c:v>2.2799999999999999E-8</c:v>
                </c:pt>
                <c:pt idx="7652">
                  <c:v>2.2799999999999999E-8</c:v>
                </c:pt>
                <c:pt idx="7653">
                  <c:v>2.2799999999999999E-8</c:v>
                </c:pt>
                <c:pt idx="7654">
                  <c:v>2.2799999999999999E-8</c:v>
                </c:pt>
                <c:pt idx="7655">
                  <c:v>2.2799999999999999E-8</c:v>
                </c:pt>
                <c:pt idx="7656">
                  <c:v>2.2799999999999999E-8</c:v>
                </c:pt>
                <c:pt idx="7657">
                  <c:v>2.2799999999999999E-8</c:v>
                </c:pt>
                <c:pt idx="7658">
                  <c:v>2.2799999999999999E-8</c:v>
                </c:pt>
                <c:pt idx="7659">
                  <c:v>2.2799999999999999E-8</c:v>
                </c:pt>
                <c:pt idx="7660">
                  <c:v>2.2799999999999999E-8</c:v>
                </c:pt>
                <c:pt idx="7661">
                  <c:v>2.29E-8</c:v>
                </c:pt>
                <c:pt idx="7662">
                  <c:v>2.29E-8</c:v>
                </c:pt>
                <c:pt idx="7663">
                  <c:v>2.29E-8</c:v>
                </c:pt>
                <c:pt idx="7664">
                  <c:v>2.29E-8</c:v>
                </c:pt>
                <c:pt idx="7665">
                  <c:v>2.29E-8</c:v>
                </c:pt>
                <c:pt idx="7666">
                  <c:v>2.29E-8</c:v>
                </c:pt>
                <c:pt idx="7667">
                  <c:v>2.29E-8</c:v>
                </c:pt>
                <c:pt idx="7668">
                  <c:v>2.29E-8</c:v>
                </c:pt>
                <c:pt idx="7669">
                  <c:v>2.29E-8</c:v>
                </c:pt>
                <c:pt idx="7670">
                  <c:v>2.29E-8</c:v>
                </c:pt>
                <c:pt idx="7671">
                  <c:v>2.29E-8</c:v>
                </c:pt>
                <c:pt idx="7672">
                  <c:v>2.29E-8</c:v>
                </c:pt>
                <c:pt idx="7673">
                  <c:v>2.29E-8</c:v>
                </c:pt>
                <c:pt idx="7674">
                  <c:v>2.29E-8</c:v>
                </c:pt>
                <c:pt idx="7675">
                  <c:v>2.29E-8</c:v>
                </c:pt>
                <c:pt idx="7676">
                  <c:v>2.29E-8</c:v>
                </c:pt>
                <c:pt idx="7677">
                  <c:v>2.3000000000000001E-8</c:v>
                </c:pt>
                <c:pt idx="7678">
                  <c:v>2.3000000000000001E-8</c:v>
                </c:pt>
                <c:pt idx="7679">
                  <c:v>2.3000000000000001E-8</c:v>
                </c:pt>
                <c:pt idx="7680">
                  <c:v>2.3000000000000001E-8</c:v>
                </c:pt>
                <c:pt idx="7681">
                  <c:v>2.3000000000000001E-8</c:v>
                </c:pt>
                <c:pt idx="7682">
                  <c:v>2.3000000000000001E-8</c:v>
                </c:pt>
                <c:pt idx="7683">
                  <c:v>2.3000000000000001E-8</c:v>
                </c:pt>
                <c:pt idx="7684">
                  <c:v>2.3000000000000001E-8</c:v>
                </c:pt>
                <c:pt idx="7685">
                  <c:v>2.3000000000000001E-8</c:v>
                </c:pt>
                <c:pt idx="7686">
                  <c:v>2.3000000000000001E-8</c:v>
                </c:pt>
                <c:pt idx="7687">
                  <c:v>2.3000000000000001E-8</c:v>
                </c:pt>
                <c:pt idx="7688">
                  <c:v>2.3000000000000001E-8</c:v>
                </c:pt>
                <c:pt idx="7689">
                  <c:v>2.3000000000000001E-8</c:v>
                </c:pt>
                <c:pt idx="7690">
                  <c:v>2.3000000000000001E-8</c:v>
                </c:pt>
                <c:pt idx="7691">
                  <c:v>2.3000000000000001E-8</c:v>
                </c:pt>
                <c:pt idx="7692">
                  <c:v>2.3000000000000001E-8</c:v>
                </c:pt>
                <c:pt idx="7693">
                  <c:v>2.3099999999999998E-8</c:v>
                </c:pt>
                <c:pt idx="7694">
                  <c:v>2.3099999999999998E-8</c:v>
                </c:pt>
                <c:pt idx="7695">
                  <c:v>2.3099999999999998E-8</c:v>
                </c:pt>
                <c:pt idx="7696">
                  <c:v>2.3099999999999998E-8</c:v>
                </c:pt>
                <c:pt idx="7697">
                  <c:v>2.3099999999999998E-8</c:v>
                </c:pt>
                <c:pt idx="7698">
                  <c:v>2.3099999999999998E-8</c:v>
                </c:pt>
                <c:pt idx="7699">
                  <c:v>2.3099999999999998E-8</c:v>
                </c:pt>
                <c:pt idx="7700">
                  <c:v>2.3099999999999998E-8</c:v>
                </c:pt>
                <c:pt idx="7701">
                  <c:v>2.3099999999999998E-8</c:v>
                </c:pt>
                <c:pt idx="7702">
                  <c:v>2.3099999999999998E-8</c:v>
                </c:pt>
                <c:pt idx="7703">
                  <c:v>2.3099999999999998E-8</c:v>
                </c:pt>
                <c:pt idx="7704">
                  <c:v>2.3099999999999998E-8</c:v>
                </c:pt>
                <c:pt idx="7705">
                  <c:v>2.3099999999999998E-8</c:v>
                </c:pt>
                <c:pt idx="7706">
                  <c:v>2.3099999999999998E-8</c:v>
                </c:pt>
                <c:pt idx="7707">
                  <c:v>2.3099999999999998E-8</c:v>
                </c:pt>
                <c:pt idx="7708">
                  <c:v>2.3099999999999998E-8</c:v>
                </c:pt>
                <c:pt idx="7709">
                  <c:v>2.3199999999999999E-8</c:v>
                </c:pt>
                <c:pt idx="7710">
                  <c:v>2.3199999999999999E-8</c:v>
                </c:pt>
                <c:pt idx="7711">
                  <c:v>2.3199999999999999E-8</c:v>
                </c:pt>
                <c:pt idx="7712">
                  <c:v>2.3199999999999999E-8</c:v>
                </c:pt>
                <c:pt idx="7713">
                  <c:v>2.3199999999999999E-8</c:v>
                </c:pt>
                <c:pt idx="7714">
                  <c:v>2.3199999999999999E-8</c:v>
                </c:pt>
                <c:pt idx="7715">
                  <c:v>2.3199999999999999E-8</c:v>
                </c:pt>
                <c:pt idx="7716">
                  <c:v>2.3199999999999999E-8</c:v>
                </c:pt>
                <c:pt idx="7717">
                  <c:v>2.3199999999999999E-8</c:v>
                </c:pt>
                <c:pt idx="7718">
                  <c:v>2.3199999999999999E-8</c:v>
                </c:pt>
                <c:pt idx="7719">
                  <c:v>2.3199999999999999E-8</c:v>
                </c:pt>
                <c:pt idx="7720">
                  <c:v>2.3199999999999999E-8</c:v>
                </c:pt>
                <c:pt idx="7721">
                  <c:v>2.3199999999999999E-8</c:v>
                </c:pt>
                <c:pt idx="7722">
                  <c:v>2.3199999999999999E-8</c:v>
                </c:pt>
                <c:pt idx="7723">
                  <c:v>2.3199999999999999E-8</c:v>
                </c:pt>
                <c:pt idx="7724">
                  <c:v>2.3199999999999999E-8</c:v>
                </c:pt>
                <c:pt idx="7725">
                  <c:v>2.33E-8</c:v>
                </c:pt>
                <c:pt idx="7726">
                  <c:v>2.33E-8</c:v>
                </c:pt>
                <c:pt idx="7727">
                  <c:v>2.33E-8</c:v>
                </c:pt>
                <c:pt idx="7728">
                  <c:v>2.33E-8</c:v>
                </c:pt>
                <c:pt idx="7729">
                  <c:v>2.33E-8</c:v>
                </c:pt>
                <c:pt idx="7730">
                  <c:v>2.33E-8</c:v>
                </c:pt>
                <c:pt idx="7731">
                  <c:v>2.33E-8</c:v>
                </c:pt>
                <c:pt idx="7732">
                  <c:v>2.33E-8</c:v>
                </c:pt>
                <c:pt idx="7733">
                  <c:v>2.33E-8</c:v>
                </c:pt>
                <c:pt idx="7734">
                  <c:v>2.33E-8</c:v>
                </c:pt>
                <c:pt idx="7735">
                  <c:v>2.33E-8</c:v>
                </c:pt>
                <c:pt idx="7736">
                  <c:v>2.33E-8</c:v>
                </c:pt>
                <c:pt idx="7737">
                  <c:v>2.33E-8</c:v>
                </c:pt>
                <c:pt idx="7738">
                  <c:v>2.33E-8</c:v>
                </c:pt>
                <c:pt idx="7739">
                  <c:v>2.33E-8</c:v>
                </c:pt>
                <c:pt idx="7740">
                  <c:v>2.33E-8</c:v>
                </c:pt>
                <c:pt idx="7741">
                  <c:v>2.3400000000000001E-8</c:v>
                </c:pt>
                <c:pt idx="7742">
                  <c:v>2.3400000000000001E-8</c:v>
                </c:pt>
                <c:pt idx="7743">
                  <c:v>2.3400000000000001E-8</c:v>
                </c:pt>
                <c:pt idx="7744">
                  <c:v>2.3400000000000001E-8</c:v>
                </c:pt>
                <c:pt idx="7745">
                  <c:v>2.3400000000000001E-8</c:v>
                </c:pt>
                <c:pt idx="7746">
                  <c:v>2.3400000000000001E-8</c:v>
                </c:pt>
                <c:pt idx="7747">
                  <c:v>2.3400000000000001E-8</c:v>
                </c:pt>
                <c:pt idx="7748">
                  <c:v>2.3400000000000001E-8</c:v>
                </c:pt>
                <c:pt idx="7749">
                  <c:v>2.3400000000000001E-8</c:v>
                </c:pt>
                <c:pt idx="7750">
                  <c:v>2.3400000000000001E-8</c:v>
                </c:pt>
                <c:pt idx="7751">
                  <c:v>2.3400000000000001E-8</c:v>
                </c:pt>
                <c:pt idx="7752">
                  <c:v>2.3400000000000001E-8</c:v>
                </c:pt>
                <c:pt idx="7753">
                  <c:v>2.3400000000000001E-8</c:v>
                </c:pt>
                <c:pt idx="7754">
                  <c:v>2.3400000000000001E-8</c:v>
                </c:pt>
                <c:pt idx="7755">
                  <c:v>2.3400000000000001E-8</c:v>
                </c:pt>
                <c:pt idx="7756">
                  <c:v>2.3400000000000001E-8</c:v>
                </c:pt>
                <c:pt idx="7757">
                  <c:v>2.3499999999999999E-8</c:v>
                </c:pt>
                <c:pt idx="7758">
                  <c:v>2.3499999999999999E-8</c:v>
                </c:pt>
                <c:pt idx="7759">
                  <c:v>2.3499999999999999E-8</c:v>
                </c:pt>
                <c:pt idx="7760">
                  <c:v>2.3499999999999999E-8</c:v>
                </c:pt>
                <c:pt idx="7761">
                  <c:v>2.3499999999999999E-8</c:v>
                </c:pt>
                <c:pt idx="7762">
                  <c:v>2.3499999999999999E-8</c:v>
                </c:pt>
                <c:pt idx="7763">
                  <c:v>2.3499999999999999E-8</c:v>
                </c:pt>
                <c:pt idx="7764">
                  <c:v>2.3499999999999999E-8</c:v>
                </c:pt>
                <c:pt idx="7765">
                  <c:v>2.3499999999999999E-8</c:v>
                </c:pt>
                <c:pt idx="7766">
                  <c:v>2.3499999999999999E-8</c:v>
                </c:pt>
                <c:pt idx="7767">
                  <c:v>2.3499999999999999E-8</c:v>
                </c:pt>
                <c:pt idx="7768">
                  <c:v>2.3499999999999999E-8</c:v>
                </c:pt>
                <c:pt idx="7769">
                  <c:v>2.3499999999999999E-8</c:v>
                </c:pt>
                <c:pt idx="7770">
                  <c:v>2.3499999999999999E-8</c:v>
                </c:pt>
                <c:pt idx="7771">
                  <c:v>2.3499999999999999E-8</c:v>
                </c:pt>
                <c:pt idx="7772">
                  <c:v>2.3499999999999999E-8</c:v>
                </c:pt>
                <c:pt idx="7773">
                  <c:v>2.36E-8</c:v>
                </c:pt>
                <c:pt idx="7774">
                  <c:v>2.36E-8</c:v>
                </c:pt>
                <c:pt idx="7775">
                  <c:v>2.36E-8</c:v>
                </c:pt>
                <c:pt idx="7776">
                  <c:v>2.36E-8</c:v>
                </c:pt>
                <c:pt idx="7777">
                  <c:v>2.36E-8</c:v>
                </c:pt>
                <c:pt idx="7778">
                  <c:v>2.36E-8</c:v>
                </c:pt>
                <c:pt idx="7779">
                  <c:v>2.36E-8</c:v>
                </c:pt>
                <c:pt idx="7780">
                  <c:v>2.36E-8</c:v>
                </c:pt>
                <c:pt idx="7781">
                  <c:v>2.36E-8</c:v>
                </c:pt>
                <c:pt idx="7782">
                  <c:v>2.36E-8</c:v>
                </c:pt>
                <c:pt idx="7783">
                  <c:v>2.36E-8</c:v>
                </c:pt>
                <c:pt idx="7784">
                  <c:v>2.36E-8</c:v>
                </c:pt>
                <c:pt idx="7785">
                  <c:v>2.36E-8</c:v>
                </c:pt>
                <c:pt idx="7786">
                  <c:v>2.36E-8</c:v>
                </c:pt>
                <c:pt idx="7787">
                  <c:v>2.36E-8</c:v>
                </c:pt>
                <c:pt idx="7788">
                  <c:v>2.36E-8</c:v>
                </c:pt>
                <c:pt idx="7789">
                  <c:v>2.37E-8</c:v>
                </c:pt>
                <c:pt idx="7790">
                  <c:v>2.37E-8</c:v>
                </c:pt>
                <c:pt idx="7791">
                  <c:v>2.37E-8</c:v>
                </c:pt>
                <c:pt idx="7792">
                  <c:v>2.37E-8</c:v>
                </c:pt>
                <c:pt idx="7793">
                  <c:v>2.37E-8</c:v>
                </c:pt>
                <c:pt idx="7794">
                  <c:v>2.37E-8</c:v>
                </c:pt>
                <c:pt idx="7795">
                  <c:v>2.37E-8</c:v>
                </c:pt>
                <c:pt idx="7796">
                  <c:v>2.37E-8</c:v>
                </c:pt>
                <c:pt idx="7797">
                  <c:v>2.37E-8</c:v>
                </c:pt>
                <c:pt idx="7798">
                  <c:v>2.37E-8</c:v>
                </c:pt>
                <c:pt idx="7799">
                  <c:v>2.37E-8</c:v>
                </c:pt>
                <c:pt idx="7800">
                  <c:v>2.37E-8</c:v>
                </c:pt>
                <c:pt idx="7801">
                  <c:v>2.37E-8</c:v>
                </c:pt>
                <c:pt idx="7802">
                  <c:v>2.37E-8</c:v>
                </c:pt>
                <c:pt idx="7803">
                  <c:v>2.37E-8</c:v>
                </c:pt>
                <c:pt idx="7804">
                  <c:v>2.37E-8</c:v>
                </c:pt>
                <c:pt idx="7805">
                  <c:v>2.3800000000000001E-8</c:v>
                </c:pt>
                <c:pt idx="7806">
                  <c:v>2.3800000000000001E-8</c:v>
                </c:pt>
                <c:pt idx="7807">
                  <c:v>2.3800000000000001E-8</c:v>
                </c:pt>
                <c:pt idx="7808">
                  <c:v>2.3800000000000001E-8</c:v>
                </c:pt>
                <c:pt idx="7809">
                  <c:v>2.3800000000000001E-8</c:v>
                </c:pt>
                <c:pt idx="7810">
                  <c:v>2.3800000000000001E-8</c:v>
                </c:pt>
                <c:pt idx="7811">
                  <c:v>2.3800000000000001E-8</c:v>
                </c:pt>
                <c:pt idx="7812">
                  <c:v>2.3800000000000001E-8</c:v>
                </c:pt>
                <c:pt idx="7813">
                  <c:v>2.3800000000000001E-8</c:v>
                </c:pt>
                <c:pt idx="7814">
                  <c:v>2.3800000000000001E-8</c:v>
                </c:pt>
                <c:pt idx="7815">
                  <c:v>2.3800000000000001E-8</c:v>
                </c:pt>
                <c:pt idx="7816">
                  <c:v>2.3800000000000001E-8</c:v>
                </c:pt>
                <c:pt idx="7817">
                  <c:v>2.3800000000000001E-8</c:v>
                </c:pt>
                <c:pt idx="7818">
                  <c:v>2.3800000000000001E-8</c:v>
                </c:pt>
                <c:pt idx="7819">
                  <c:v>2.3800000000000001E-8</c:v>
                </c:pt>
                <c:pt idx="7820">
                  <c:v>2.3800000000000001E-8</c:v>
                </c:pt>
                <c:pt idx="7821">
                  <c:v>2.3899999999999999E-8</c:v>
                </c:pt>
                <c:pt idx="7822">
                  <c:v>2.3899999999999999E-8</c:v>
                </c:pt>
                <c:pt idx="7823">
                  <c:v>2.3899999999999999E-8</c:v>
                </c:pt>
                <c:pt idx="7824">
                  <c:v>2.3899999999999999E-8</c:v>
                </c:pt>
                <c:pt idx="7825">
                  <c:v>2.3899999999999999E-8</c:v>
                </c:pt>
                <c:pt idx="7826">
                  <c:v>2.3899999999999999E-8</c:v>
                </c:pt>
                <c:pt idx="7827">
                  <c:v>2.3899999999999999E-8</c:v>
                </c:pt>
                <c:pt idx="7828">
                  <c:v>2.3899999999999999E-8</c:v>
                </c:pt>
                <c:pt idx="7829">
                  <c:v>2.3899999999999999E-8</c:v>
                </c:pt>
                <c:pt idx="7830">
                  <c:v>2.3899999999999999E-8</c:v>
                </c:pt>
                <c:pt idx="7831">
                  <c:v>2.3899999999999999E-8</c:v>
                </c:pt>
                <c:pt idx="7832">
                  <c:v>2.3899999999999999E-8</c:v>
                </c:pt>
                <c:pt idx="7833">
                  <c:v>2.3899999999999999E-8</c:v>
                </c:pt>
                <c:pt idx="7834">
                  <c:v>2.3899999999999999E-8</c:v>
                </c:pt>
                <c:pt idx="7835">
                  <c:v>2.3899999999999999E-8</c:v>
                </c:pt>
                <c:pt idx="7836">
                  <c:v>2.3899999999999999E-8</c:v>
                </c:pt>
                <c:pt idx="7837">
                  <c:v>2.4E-8</c:v>
                </c:pt>
                <c:pt idx="7838">
                  <c:v>2.4E-8</c:v>
                </c:pt>
                <c:pt idx="7839">
                  <c:v>2.4E-8</c:v>
                </c:pt>
                <c:pt idx="7840">
                  <c:v>2.4E-8</c:v>
                </c:pt>
                <c:pt idx="7841">
                  <c:v>2.4E-8</c:v>
                </c:pt>
                <c:pt idx="7842">
                  <c:v>2.4E-8</c:v>
                </c:pt>
                <c:pt idx="7843">
                  <c:v>2.4E-8</c:v>
                </c:pt>
                <c:pt idx="7844">
                  <c:v>2.4E-8</c:v>
                </c:pt>
                <c:pt idx="7845">
                  <c:v>2.4E-8</c:v>
                </c:pt>
                <c:pt idx="7846">
                  <c:v>2.4E-8</c:v>
                </c:pt>
                <c:pt idx="7847">
                  <c:v>2.4E-8</c:v>
                </c:pt>
                <c:pt idx="7848">
                  <c:v>2.4E-8</c:v>
                </c:pt>
                <c:pt idx="7849">
                  <c:v>2.4E-8</c:v>
                </c:pt>
                <c:pt idx="7850">
                  <c:v>2.4E-8</c:v>
                </c:pt>
                <c:pt idx="7851">
                  <c:v>2.4E-8</c:v>
                </c:pt>
                <c:pt idx="7852">
                  <c:v>2.4E-8</c:v>
                </c:pt>
                <c:pt idx="7853">
                  <c:v>2.4100000000000001E-8</c:v>
                </c:pt>
                <c:pt idx="7854">
                  <c:v>2.4100000000000001E-8</c:v>
                </c:pt>
                <c:pt idx="7855">
                  <c:v>2.4100000000000001E-8</c:v>
                </c:pt>
                <c:pt idx="7856">
                  <c:v>2.4100000000000001E-8</c:v>
                </c:pt>
                <c:pt idx="7857">
                  <c:v>2.4100000000000001E-8</c:v>
                </c:pt>
                <c:pt idx="7858">
                  <c:v>2.4100000000000001E-8</c:v>
                </c:pt>
                <c:pt idx="7859">
                  <c:v>2.4100000000000001E-8</c:v>
                </c:pt>
                <c:pt idx="7860">
                  <c:v>2.4100000000000001E-8</c:v>
                </c:pt>
                <c:pt idx="7861">
                  <c:v>2.4100000000000001E-8</c:v>
                </c:pt>
                <c:pt idx="7862">
                  <c:v>2.4100000000000001E-8</c:v>
                </c:pt>
                <c:pt idx="7863">
                  <c:v>2.4100000000000001E-8</c:v>
                </c:pt>
                <c:pt idx="7864">
                  <c:v>2.4100000000000001E-8</c:v>
                </c:pt>
                <c:pt idx="7865">
                  <c:v>2.4100000000000001E-8</c:v>
                </c:pt>
                <c:pt idx="7866">
                  <c:v>2.4100000000000001E-8</c:v>
                </c:pt>
                <c:pt idx="7867">
                  <c:v>2.4100000000000001E-8</c:v>
                </c:pt>
                <c:pt idx="7868">
                  <c:v>2.4100000000000001E-8</c:v>
                </c:pt>
                <c:pt idx="7869">
                  <c:v>2.4200000000000002E-8</c:v>
                </c:pt>
                <c:pt idx="7870">
                  <c:v>2.4200000000000002E-8</c:v>
                </c:pt>
                <c:pt idx="7871">
                  <c:v>2.4200000000000002E-8</c:v>
                </c:pt>
                <c:pt idx="7872">
                  <c:v>2.4200000000000002E-8</c:v>
                </c:pt>
                <c:pt idx="7873">
                  <c:v>2.4200000000000002E-8</c:v>
                </c:pt>
                <c:pt idx="7874">
                  <c:v>2.4200000000000002E-8</c:v>
                </c:pt>
                <c:pt idx="7875">
                  <c:v>2.4200000000000002E-8</c:v>
                </c:pt>
                <c:pt idx="7876">
                  <c:v>2.4200000000000002E-8</c:v>
                </c:pt>
                <c:pt idx="7877">
                  <c:v>2.4200000000000002E-8</c:v>
                </c:pt>
                <c:pt idx="7878">
                  <c:v>2.4200000000000002E-8</c:v>
                </c:pt>
                <c:pt idx="7879">
                  <c:v>2.4200000000000002E-8</c:v>
                </c:pt>
                <c:pt idx="7880">
                  <c:v>2.4200000000000002E-8</c:v>
                </c:pt>
                <c:pt idx="7881">
                  <c:v>2.4200000000000002E-8</c:v>
                </c:pt>
                <c:pt idx="7882">
                  <c:v>2.4200000000000002E-8</c:v>
                </c:pt>
                <c:pt idx="7883">
                  <c:v>2.4200000000000002E-8</c:v>
                </c:pt>
                <c:pt idx="7884">
                  <c:v>2.4200000000000002E-8</c:v>
                </c:pt>
                <c:pt idx="7885">
                  <c:v>2.4299999999999999E-8</c:v>
                </c:pt>
                <c:pt idx="7886">
                  <c:v>2.4299999999999999E-8</c:v>
                </c:pt>
                <c:pt idx="7887">
                  <c:v>2.4299999999999999E-8</c:v>
                </c:pt>
                <c:pt idx="7888">
                  <c:v>2.4299999999999999E-8</c:v>
                </c:pt>
                <c:pt idx="7889">
                  <c:v>2.4299999999999999E-8</c:v>
                </c:pt>
                <c:pt idx="7890">
                  <c:v>2.4299999999999999E-8</c:v>
                </c:pt>
                <c:pt idx="7891">
                  <c:v>2.4299999999999999E-8</c:v>
                </c:pt>
                <c:pt idx="7892">
                  <c:v>2.4299999999999999E-8</c:v>
                </c:pt>
                <c:pt idx="7893">
                  <c:v>2.4299999999999999E-8</c:v>
                </c:pt>
                <c:pt idx="7894">
                  <c:v>2.4299999999999999E-8</c:v>
                </c:pt>
                <c:pt idx="7895">
                  <c:v>2.4299999999999999E-8</c:v>
                </c:pt>
                <c:pt idx="7896">
                  <c:v>2.4299999999999999E-8</c:v>
                </c:pt>
                <c:pt idx="7897">
                  <c:v>2.4299999999999999E-8</c:v>
                </c:pt>
                <c:pt idx="7898">
                  <c:v>2.4299999999999999E-8</c:v>
                </c:pt>
                <c:pt idx="7899">
                  <c:v>2.4299999999999999E-8</c:v>
                </c:pt>
                <c:pt idx="7900">
                  <c:v>2.4299999999999999E-8</c:v>
                </c:pt>
                <c:pt idx="7901">
                  <c:v>2.44E-8</c:v>
                </c:pt>
                <c:pt idx="7902">
                  <c:v>2.44E-8</c:v>
                </c:pt>
                <c:pt idx="7903">
                  <c:v>2.44E-8</c:v>
                </c:pt>
                <c:pt idx="7904">
                  <c:v>2.44E-8</c:v>
                </c:pt>
                <c:pt idx="7905">
                  <c:v>2.44E-8</c:v>
                </c:pt>
                <c:pt idx="7906">
                  <c:v>2.44E-8</c:v>
                </c:pt>
                <c:pt idx="7907">
                  <c:v>2.44E-8</c:v>
                </c:pt>
                <c:pt idx="7908">
                  <c:v>2.44E-8</c:v>
                </c:pt>
                <c:pt idx="7909">
                  <c:v>2.44E-8</c:v>
                </c:pt>
                <c:pt idx="7910">
                  <c:v>2.44E-8</c:v>
                </c:pt>
                <c:pt idx="7911">
                  <c:v>2.44E-8</c:v>
                </c:pt>
                <c:pt idx="7912">
                  <c:v>2.44E-8</c:v>
                </c:pt>
                <c:pt idx="7913">
                  <c:v>2.44E-8</c:v>
                </c:pt>
                <c:pt idx="7914">
                  <c:v>2.44E-8</c:v>
                </c:pt>
                <c:pt idx="7915">
                  <c:v>2.44E-8</c:v>
                </c:pt>
                <c:pt idx="7916">
                  <c:v>2.44E-8</c:v>
                </c:pt>
                <c:pt idx="7917">
                  <c:v>2.4500000000000001E-8</c:v>
                </c:pt>
                <c:pt idx="7918">
                  <c:v>2.4500000000000001E-8</c:v>
                </c:pt>
                <c:pt idx="7919">
                  <c:v>2.4500000000000001E-8</c:v>
                </c:pt>
                <c:pt idx="7920">
                  <c:v>2.4500000000000001E-8</c:v>
                </c:pt>
                <c:pt idx="7921">
                  <c:v>2.4500000000000001E-8</c:v>
                </c:pt>
                <c:pt idx="7922">
                  <c:v>2.4500000000000001E-8</c:v>
                </c:pt>
                <c:pt idx="7923">
                  <c:v>2.4500000000000001E-8</c:v>
                </c:pt>
                <c:pt idx="7924">
                  <c:v>2.4500000000000001E-8</c:v>
                </c:pt>
                <c:pt idx="7925">
                  <c:v>2.4500000000000001E-8</c:v>
                </c:pt>
                <c:pt idx="7926">
                  <c:v>2.4500000000000001E-8</c:v>
                </c:pt>
                <c:pt idx="7927">
                  <c:v>2.4500000000000001E-8</c:v>
                </c:pt>
                <c:pt idx="7928">
                  <c:v>2.4500000000000001E-8</c:v>
                </c:pt>
                <c:pt idx="7929">
                  <c:v>2.4500000000000001E-8</c:v>
                </c:pt>
                <c:pt idx="7930">
                  <c:v>2.4500000000000001E-8</c:v>
                </c:pt>
                <c:pt idx="7931">
                  <c:v>2.4500000000000001E-8</c:v>
                </c:pt>
                <c:pt idx="7932">
                  <c:v>2.4500000000000001E-8</c:v>
                </c:pt>
                <c:pt idx="7933">
                  <c:v>2.4599999999999999E-8</c:v>
                </c:pt>
                <c:pt idx="7934">
                  <c:v>2.4599999999999999E-8</c:v>
                </c:pt>
                <c:pt idx="7935">
                  <c:v>2.4599999999999999E-8</c:v>
                </c:pt>
                <c:pt idx="7936">
                  <c:v>2.4599999999999999E-8</c:v>
                </c:pt>
                <c:pt idx="7937">
                  <c:v>2.4599999999999999E-8</c:v>
                </c:pt>
                <c:pt idx="7938">
                  <c:v>2.4599999999999999E-8</c:v>
                </c:pt>
                <c:pt idx="7939">
                  <c:v>2.4599999999999999E-8</c:v>
                </c:pt>
                <c:pt idx="7940">
                  <c:v>2.4599999999999999E-8</c:v>
                </c:pt>
                <c:pt idx="7941">
                  <c:v>2.4599999999999999E-8</c:v>
                </c:pt>
                <c:pt idx="7942">
                  <c:v>2.4599999999999999E-8</c:v>
                </c:pt>
                <c:pt idx="7943">
                  <c:v>2.4599999999999999E-8</c:v>
                </c:pt>
                <c:pt idx="7944">
                  <c:v>2.4599999999999999E-8</c:v>
                </c:pt>
                <c:pt idx="7945">
                  <c:v>2.4599999999999999E-8</c:v>
                </c:pt>
                <c:pt idx="7946">
                  <c:v>2.4599999999999999E-8</c:v>
                </c:pt>
                <c:pt idx="7947">
                  <c:v>2.4599999999999999E-8</c:v>
                </c:pt>
                <c:pt idx="7948">
                  <c:v>2.4599999999999999E-8</c:v>
                </c:pt>
                <c:pt idx="7949">
                  <c:v>2.4699999999999999E-8</c:v>
                </c:pt>
                <c:pt idx="7950">
                  <c:v>2.4699999999999999E-8</c:v>
                </c:pt>
                <c:pt idx="7951">
                  <c:v>2.4699999999999999E-8</c:v>
                </c:pt>
                <c:pt idx="7952">
                  <c:v>2.4699999999999999E-8</c:v>
                </c:pt>
                <c:pt idx="7953">
                  <c:v>2.4699999999999999E-8</c:v>
                </c:pt>
                <c:pt idx="7954">
                  <c:v>2.4699999999999999E-8</c:v>
                </c:pt>
                <c:pt idx="7955">
                  <c:v>2.4699999999999999E-8</c:v>
                </c:pt>
                <c:pt idx="7956">
                  <c:v>2.4699999999999999E-8</c:v>
                </c:pt>
                <c:pt idx="7957">
                  <c:v>2.4699999999999999E-8</c:v>
                </c:pt>
                <c:pt idx="7958">
                  <c:v>2.4699999999999999E-8</c:v>
                </c:pt>
                <c:pt idx="7959">
                  <c:v>2.4699999999999999E-8</c:v>
                </c:pt>
                <c:pt idx="7960">
                  <c:v>2.4699999999999999E-8</c:v>
                </c:pt>
                <c:pt idx="7961">
                  <c:v>2.4699999999999999E-8</c:v>
                </c:pt>
                <c:pt idx="7962">
                  <c:v>2.4699999999999999E-8</c:v>
                </c:pt>
                <c:pt idx="7963">
                  <c:v>2.4699999999999999E-8</c:v>
                </c:pt>
                <c:pt idx="7964">
                  <c:v>2.4699999999999999E-8</c:v>
                </c:pt>
                <c:pt idx="7965">
                  <c:v>2.48E-8</c:v>
                </c:pt>
                <c:pt idx="7966">
                  <c:v>2.48E-8</c:v>
                </c:pt>
                <c:pt idx="7967">
                  <c:v>2.48E-8</c:v>
                </c:pt>
                <c:pt idx="7968">
                  <c:v>2.48E-8</c:v>
                </c:pt>
                <c:pt idx="7969">
                  <c:v>2.48E-8</c:v>
                </c:pt>
                <c:pt idx="7970">
                  <c:v>2.48E-8</c:v>
                </c:pt>
                <c:pt idx="7971">
                  <c:v>2.48E-8</c:v>
                </c:pt>
                <c:pt idx="7972">
                  <c:v>2.48E-8</c:v>
                </c:pt>
                <c:pt idx="7973">
                  <c:v>2.48E-8</c:v>
                </c:pt>
                <c:pt idx="7974">
                  <c:v>2.48E-8</c:v>
                </c:pt>
                <c:pt idx="7975">
                  <c:v>2.48E-8</c:v>
                </c:pt>
                <c:pt idx="7976">
                  <c:v>2.48E-8</c:v>
                </c:pt>
                <c:pt idx="7977">
                  <c:v>2.48E-8</c:v>
                </c:pt>
                <c:pt idx="7978">
                  <c:v>2.48E-8</c:v>
                </c:pt>
                <c:pt idx="7979">
                  <c:v>2.48E-8</c:v>
                </c:pt>
                <c:pt idx="7980">
                  <c:v>2.48E-8</c:v>
                </c:pt>
                <c:pt idx="7981">
                  <c:v>2.4900000000000001E-8</c:v>
                </c:pt>
                <c:pt idx="7982">
                  <c:v>2.4900000000000001E-8</c:v>
                </c:pt>
                <c:pt idx="7983">
                  <c:v>2.4900000000000001E-8</c:v>
                </c:pt>
                <c:pt idx="7984">
                  <c:v>2.4900000000000001E-8</c:v>
                </c:pt>
                <c:pt idx="7985">
                  <c:v>2.4900000000000001E-8</c:v>
                </c:pt>
                <c:pt idx="7986">
                  <c:v>2.4900000000000001E-8</c:v>
                </c:pt>
                <c:pt idx="7987">
                  <c:v>2.4900000000000001E-8</c:v>
                </c:pt>
                <c:pt idx="7988">
                  <c:v>2.4900000000000001E-8</c:v>
                </c:pt>
                <c:pt idx="7989">
                  <c:v>2.4900000000000001E-8</c:v>
                </c:pt>
                <c:pt idx="7990">
                  <c:v>2.4900000000000001E-8</c:v>
                </c:pt>
                <c:pt idx="7991">
                  <c:v>2.4900000000000001E-8</c:v>
                </c:pt>
                <c:pt idx="7992">
                  <c:v>2.4900000000000001E-8</c:v>
                </c:pt>
                <c:pt idx="7993">
                  <c:v>2.4900000000000001E-8</c:v>
                </c:pt>
                <c:pt idx="7994">
                  <c:v>2.4900000000000001E-8</c:v>
                </c:pt>
                <c:pt idx="7995">
                  <c:v>2.4900000000000001E-8</c:v>
                </c:pt>
                <c:pt idx="7996">
                  <c:v>2.4900000000000001E-8</c:v>
                </c:pt>
                <c:pt idx="7997">
                  <c:v>2.4999999999999999E-8</c:v>
                </c:pt>
                <c:pt idx="7998">
                  <c:v>2.4999999999999999E-8</c:v>
                </c:pt>
                <c:pt idx="7999">
                  <c:v>2.4999999999999999E-8</c:v>
                </c:pt>
                <c:pt idx="8000">
                  <c:v>2.4999999999999999E-8</c:v>
                </c:pt>
                <c:pt idx="8001">
                  <c:v>2.4999999999999999E-8</c:v>
                </c:pt>
                <c:pt idx="8002">
                  <c:v>2.4999999999999999E-8</c:v>
                </c:pt>
                <c:pt idx="8003">
                  <c:v>2.4999999999999999E-8</c:v>
                </c:pt>
                <c:pt idx="8004">
                  <c:v>2.4999999999999999E-8</c:v>
                </c:pt>
                <c:pt idx="8005">
                  <c:v>2.4999999999999999E-8</c:v>
                </c:pt>
                <c:pt idx="8006">
                  <c:v>2.4999999999999999E-8</c:v>
                </c:pt>
                <c:pt idx="8007">
                  <c:v>2.4999999999999999E-8</c:v>
                </c:pt>
                <c:pt idx="8008">
                  <c:v>2.4999999999999999E-8</c:v>
                </c:pt>
                <c:pt idx="8009">
                  <c:v>2.4999999999999999E-8</c:v>
                </c:pt>
              </c:numCache>
            </c:numRef>
          </c:xVal>
          <c:yVal>
            <c:numRef>
              <c:f>Clean2!$B$1:$B$8011</c:f>
              <c:numCache>
                <c:formatCode>0.00E+00</c:formatCode>
                <c:ptCount val="8011"/>
                <c:pt idx="0">
                  <c:v>-5.4200000000000003E-3</c:v>
                </c:pt>
                <c:pt idx="1">
                  <c:v>-5.4200000000000003E-3</c:v>
                </c:pt>
                <c:pt idx="2">
                  <c:v>-5.5300000000000002E-3</c:v>
                </c:pt>
                <c:pt idx="3">
                  <c:v>-5.5300000000000002E-3</c:v>
                </c:pt>
                <c:pt idx="4">
                  <c:v>-5.5300000000000002E-3</c:v>
                </c:pt>
                <c:pt idx="5">
                  <c:v>-5.64E-3</c:v>
                </c:pt>
                <c:pt idx="6">
                  <c:v>-5.5300000000000002E-3</c:v>
                </c:pt>
                <c:pt idx="7">
                  <c:v>-5.64E-3</c:v>
                </c:pt>
                <c:pt idx="8">
                  <c:v>-5.5300000000000002E-3</c:v>
                </c:pt>
                <c:pt idx="9">
                  <c:v>-5.5300000000000002E-3</c:v>
                </c:pt>
                <c:pt idx="10">
                  <c:v>-5.4200000000000003E-3</c:v>
                </c:pt>
                <c:pt idx="11">
                  <c:v>-5.5300000000000002E-3</c:v>
                </c:pt>
                <c:pt idx="12">
                  <c:v>-5.7400000000000003E-3</c:v>
                </c:pt>
                <c:pt idx="13">
                  <c:v>-5.64E-3</c:v>
                </c:pt>
                <c:pt idx="14">
                  <c:v>-5.64E-3</c:v>
                </c:pt>
                <c:pt idx="15">
                  <c:v>-5.64E-3</c:v>
                </c:pt>
                <c:pt idx="16">
                  <c:v>-5.64E-3</c:v>
                </c:pt>
                <c:pt idx="17">
                  <c:v>-5.8500000000000002E-3</c:v>
                </c:pt>
                <c:pt idx="18">
                  <c:v>-5.64E-3</c:v>
                </c:pt>
                <c:pt idx="19">
                  <c:v>-5.7400000000000003E-3</c:v>
                </c:pt>
                <c:pt idx="20">
                  <c:v>-5.8500000000000002E-3</c:v>
                </c:pt>
                <c:pt idx="21">
                  <c:v>-5.5300000000000002E-3</c:v>
                </c:pt>
                <c:pt idx="22">
                  <c:v>-5.7400000000000003E-3</c:v>
                </c:pt>
                <c:pt idx="23">
                  <c:v>-5.7400000000000003E-3</c:v>
                </c:pt>
                <c:pt idx="24">
                  <c:v>-5.8500000000000002E-3</c:v>
                </c:pt>
                <c:pt idx="25">
                  <c:v>-5.7400000000000003E-3</c:v>
                </c:pt>
                <c:pt idx="26">
                  <c:v>-5.64E-3</c:v>
                </c:pt>
                <c:pt idx="27">
                  <c:v>-5.7400000000000003E-3</c:v>
                </c:pt>
                <c:pt idx="28">
                  <c:v>-5.8500000000000002E-3</c:v>
                </c:pt>
                <c:pt idx="29">
                  <c:v>-5.8500000000000002E-3</c:v>
                </c:pt>
                <c:pt idx="30">
                  <c:v>-5.64E-3</c:v>
                </c:pt>
                <c:pt idx="31">
                  <c:v>-5.7400000000000003E-3</c:v>
                </c:pt>
                <c:pt idx="32">
                  <c:v>-5.7400000000000003E-3</c:v>
                </c:pt>
                <c:pt idx="33">
                  <c:v>-5.8500000000000002E-3</c:v>
                </c:pt>
                <c:pt idx="34">
                  <c:v>-5.8500000000000002E-3</c:v>
                </c:pt>
                <c:pt idx="35">
                  <c:v>-5.7400000000000003E-3</c:v>
                </c:pt>
                <c:pt idx="36">
                  <c:v>-5.7400000000000003E-3</c:v>
                </c:pt>
                <c:pt idx="37">
                  <c:v>-5.7400000000000003E-3</c:v>
                </c:pt>
                <c:pt idx="38">
                  <c:v>-5.7400000000000003E-3</c:v>
                </c:pt>
                <c:pt idx="39">
                  <c:v>-5.7400000000000003E-3</c:v>
                </c:pt>
                <c:pt idx="40">
                  <c:v>-5.7400000000000003E-3</c:v>
                </c:pt>
                <c:pt idx="41">
                  <c:v>-5.64E-3</c:v>
                </c:pt>
                <c:pt idx="42">
                  <c:v>-5.64E-3</c:v>
                </c:pt>
                <c:pt idx="43">
                  <c:v>-5.4200000000000003E-3</c:v>
                </c:pt>
                <c:pt idx="44">
                  <c:v>-5.8500000000000002E-3</c:v>
                </c:pt>
                <c:pt idx="45">
                  <c:v>-5.64E-3</c:v>
                </c:pt>
                <c:pt idx="46">
                  <c:v>-5.5300000000000002E-3</c:v>
                </c:pt>
                <c:pt idx="47">
                  <c:v>-5.8500000000000002E-3</c:v>
                </c:pt>
                <c:pt idx="48">
                  <c:v>-5.7400000000000003E-3</c:v>
                </c:pt>
                <c:pt idx="49">
                  <c:v>-5.5300000000000002E-3</c:v>
                </c:pt>
                <c:pt idx="50">
                  <c:v>-5.64E-3</c:v>
                </c:pt>
                <c:pt idx="51">
                  <c:v>-5.4200000000000003E-3</c:v>
                </c:pt>
                <c:pt idx="52">
                  <c:v>-5.7400000000000003E-3</c:v>
                </c:pt>
                <c:pt idx="53">
                  <c:v>-5.5300000000000002E-3</c:v>
                </c:pt>
                <c:pt idx="54">
                  <c:v>-5.4200000000000003E-3</c:v>
                </c:pt>
                <c:pt idx="55">
                  <c:v>-5.64E-3</c:v>
                </c:pt>
                <c:pt idx="56">
                  <c:v>-5.4200000000000003E-3</c:v>
                </c:pt>
                <c:pt idx="57">
                  <c:v>-5.64E-3</c:v>
                </c:pt>
                <c:pt idx="58">
                  <c:v>-5.4200000000000003E-3</c:v>
                </c:pt>
                <c:pt idx="59">
                  <c:v>-5.4200000000000003E-3</c:v>
                </c:pt>
                <c:pt idx="60">
                  <c:v>-5.64E-3</c:v>
                </c:pt>
                <c:pt idx="61">
                  <c:v>-5.4200000000000003E-3</c:v>
                </c:pt>
                <c:pt idx="62">
                  <c:v>-5.4200000000000003E-3</c:v>
                </c:pt>
                <c:pt idx="63">
                  <c:v>-5.5300000000000002E-3</c:v>
                </c:pt>
                <c:pt idx="64">
                  <c:v>-5.4200000000000003E-3</c:v>
                </c:pt>
                <c:pt idx="65">
                  <c:v>-5.3099999999999996E-3</c:v>
                </c:pt>
                <c:pt idx="66">
                  <c:v>-5.1999999999999998E-3</c:v>
                </c:pt>
                <c:pt idx="67">
                  <c:v>-5.4200000000000003E-3</c:v>
                </c:pt>
                <c:pt idx="68">
                  <c:v>-5.4200000000000003E-3</c:v>
                </c:pt>
                <c:pt idx="69">
                  <c:v>-5.1999999999999998E-3</c:v>
                </c:pt>
                <c:pt idx="70">
                  <c:v>-5.1999999999999998E-3</c:v>
                </c:pt>
                <c:pt idx="71">
                  <c:v>-5.3099999999999996E-3</c:v>
                </c:pt>
                <c:pt idx="72">
                  <c:v>-5.1999999999999998E-3</c:v>
                </c:pt>
                <c:pt idx="73">
                  <c:v>-5.1999999999999998E-3</c:v>
                </c:pt>
                <c:pt idx="74">
                  <c:v>-5.1999999999999998E-3</c:v>
                </c:pt>
                <c:pt idx="75">
                  <c:v>-5.0899999999999999E-3</c:v>
                </c:pt>
                <c:pt idx="76">
                  <c:v>-5.3099999999999996E-3</c:v>
                </c:pt>
                <c:pt idx="77">
                  <c:v>-5.0899999999999999E-3</c:v>
                </c:pt>
                <c:pt idx="78">
                  <c:v>-5.0899999999999999E-3</c:v>
                </c:pt>
                <c:pt idx="79">
                  <c:v>-5.1999999999999998E-3</c:v>
                </c:pt>
                <c:pt idx="80">
                  <c:v>-5.0899999999999999E-3</c:v>
                </c:pt>
                <c:pt idx="81">
                  <c:v>-4.9800000000000001E-3</c:v>
                </c:pt>
                <c:pt idx="82">
                  <c:v>-4.9800000000000001E-3</c:v>
                </c:pt>
                <c:pt idx="83">
                  <c:v>-5.1999999999999998E-3</c:v>
                </c:pt>
                <c:pt idx="84">
                  <c:v>-4.9800000000000001E-3</c:v>
                </c:pt>
                <c:pt idx="85">
                  <c:v>-4.8799999999999998E-3</c:v>
                </c:pt>
                <c:pt idx="86">
                  <c:v>-4.8799999999999998E-3</c:v>
                </c:pt>
                <c:pt idx="87">
                  <c:v>-4.9800000000000001E-3</c:v>
                </c:pt>
                <c:pt idx="88">
                  <c:v>-4.8799999999999998E-3</c:v>
                </c:pt>
                <c:pt idx="89">
                  <c:v>-4.7699999999999999E-3</c:v>
                </c:pt>
                <c:pt idx="90">
                  <c:v>-4.7699999999999999E-3</c:v>
                </c:pt>
                <c:pt idx="91">
                  <c:v>-4.7699999999999999E-3</c:v>
                </c:pt>
                <c:pt idx="92">
                  <c:v>-4.7699999999999999E-3</c:v>
                </c:pt>
                <c:pt idx="93">
                  <c:v>-4.7699999999999999E-3</c:v>
                </c:pt>
                <c:pt idx="94">
                  <c:v>-4.6600000000000001E-3</c:v>
                </c:pt>
                <c:pt idx="95">
                  <c:v>-4.8799999999999998E-3</c:v>
                </c:pt>
                <c:pt idx="96">
                  <c:v>-4.7699999999999999E-3</c:v>
                </c:pt>
                <c:pt idx="97">
                  <c:v>-4.6600000000000001E-3</c:v>
                </c:pt>
                <c:pt idx="98">
                  <c:v>-4.7699999999999999E-3</c:v>
                </c:pt>
                <c:pt idx="99">
                  <c:v>-4.5500000000000002E-3</c:v>
                </c:pt>
                <c:pt idx="100">
                  <c:v>-4.5500000000000002E-3</c:v>
                </c:pt>
                <c:pt idx="101">
                  <c:v>-4.3299999999999996E-3</c:v>
                </c:pt>
                <c:pt idx="102">
                  <c:v>-4.4400000000000004E-3</c:v>
                </c:pt>
                <c:pt idx="103">
                  <c:v>-4.4400000000000004E-3</c:v>
                </c:pt>
                <c:pt idx="104">
                  <c:v>-4.5500000000000002E-3</c:v>
                </c:pt>
                <c:pt idx="105">
                  <c:v>-4.4400000000000004E-3</c:v>
                </c:pt>
                <c:pt idx="106">
                  <c:v>-4.3299999999999996E-3</c:v>
                </c:pt>
                <c:pt idx="107">
                  <c:v>-4.4400000000000004E-3</c:v>
                </c:pt>
                <c:pt idx="108">
                  <c:v>-4.3299999999999996E-3</c:v>
                </c:pt>
                <c:pt idx="109">
                  <c:v>-4.2199999999999998E-3</c:v>
                </c:pt>
                <c:pt idx="110">
                  <c:v>-4.1200000000000004E-3</c:v>
                </c:pt>
                <c:pt idx="111">
                  <c:v>-4.2199999999999998E-3</c:v>
                </c:pt>
                <c:pt idx="112">
                  <c:v>-4.1200000000000004E-3</c:v>
                </c:pt>
                <c:pt idx="113">
                  <c:v>-4.1200000000000004E-3</c:v>
                </c:pt>
                <c:pt idx="114">
                  <c:v>-4.0099999999999997E-3</c:v>
                </c:pt>
                <c:pt idx="115">
                  <c:v>-4.1200000000000004E-3</c:v>
                </c:pt>
                <c:pt idx="116">
                  <c:v>-4.0099999999999997E-3</c:v>
                </c:pt>
                <c:pt idx="117">
                  <c:v>-4.0099999999999997E-3</c:v>
                </c:pt>
                <c:pt idx="118">
                  <c:v>-3.8999999999999998E-3</c:v>
                </c:pt>
                <c:pt idx="119">
                  <c:v>-3.8999999999999998E-3</c:v>
                </c:pt>
                <c:pt idx="120">
                  <c:v>-4.0099999999999997E-3</c:v>
                </c:pt>
                <c:pt idx="121">
                  <c:v>-3.79E-3</c:v>
                </c:pt>
                <c:pt idx="122">
                  <c:v>-3.8999999999999998E-3</c:v>
                </c:pt>
                <c:pt idx="123">
                  <c:v>-3.8999999999999998E-3</c:v>
                </c:pt>
                <c:pt idx="124">
                  <c:v>-3.79E-3</c:v>
                </c:pt>
                <c:pt idx="125">
                  <c:v>-3.6800000000000001E-3</c:v>
                </c:pt>
                <c:pt idx="126">
                  <c:v>-3.6800000000000001E-3</c:v>
                </c:pt>
                <c:pt idx="127">
                  <c:v>-3.6800000000000001E-3</c:v>
                </c:pt>
                <c:pt idx="128">
                  <c:v>-3.6800000000000001E-3</c:v>
                </c:pt>
                <c:pt idx="129">
                  <c:v>-3.5699999999999998E-3</c:v>
                </c:pt>
                <c:pt idx="130">
                  <c:v>-3.5699999999999998E-3</c:v>
                </c:pt>
                <c:pt idx="131">
                  <c:v>-3.5699999999999998E-3</c:v>
                </c:pt>
                <c:pt idx="132">
                  <c:v>-3.46E-3</c:v>
                </c:pt>
                <c:pt idx="133">
                  <c:v>-3.46E-3</c:v>
                </c:pt>
                <c:pt idx="134">
                  <c:v>-3.3600000000000001E-3</c:v>
                </c:pt>
                <c:pt idx="135">
                  <c:v>-3.3600000000000001E-3</c:v>
                </c:pt>
                <c:pt idx="136">
                  <c:v>-3.46E-3</c:v>
                </c:pt>
                <c:pt idx="137">
                  <c:v>-3.46E-3</c:v>
                </c:pt>
                <c:pt idx="138">
                  <c:v>-3.2499999999999999E-3</c:v>
                </c:pt>
                <c:pt idx="139">
                  <c:v>-3.3600000000000001E-3</c:v>
                </c:pt>
                <c:pt idx="140">
                  <c:v>-3.14E-3</c:v>
                </c:pt>
                <c:pt idx="141">
                  <c:v>-3.2499999999999999E-3</c:v>
                </c:pt>
                <c:pt idx="142">
                  <c:v>-3.2499999999999999E-3</c:v>
                </c:pt>
                <c:pt idx="143">
                  <c:v>-3.14E-3</c:v>
                </c:pt>
                <c:pt idx="144">
                  <c:v>-3.14E-3</c:v>
                </c:pt>
                <c:pt idx="145">
                  <c:v>-3.14E-3</c:v>
                </c:pt>
                <c:pt idx="146">
                  <c:v>-3.14E-3</c:v>
                </c:pt>
                <c:pt idx="147">
                  <c:v>-3.0300000000000001E-3</c:v>
                </c:pt>
                <c:pt idx="148">
                  <c:v>-3.0300000000000001E-3</c:v>
                </c:pt>
                <c:pt idx="149">
                  <c:v>-2.9199999999999999E-3</c:v>
                </c:pt>
                <c:pt idx="150">
                  <c:v>-2.81E-3</c:v>
                </c:pt>
                <c:pt idx="151">
                  <c:v>-2.9199999999999999E-3</c:v>
                </c:pt>
                <c:pt idx="152">
                  <c:v>-2.9199999999999999E-3</c:v>
                </c:pt>
                <c:pt idx="153">
                  <c:v>-2.81E-3</c:v>
                </c:pt>
                <c:pt idx="154">
                  <c:v>-2.81E-3</c:v>
                </c:pt>
                <c:pt idx="155">
                  <c:v>-2.81E-3</c:v>
                </c:pt>
                <c:pt idx="156">
                  <c:v>-2.7000000000000001E-3</c:v>
                </c:pt>
                <c:pt idx="157">
                  <c:v>-2.81E-3</c:v>
                </c:pt>
                <c:pt idx="158">
                  <c:v>-2.81E-3</c:v>
                </c:pt>
                <c:pt idx="159">
                  <c:v>-2.81E-3</c:v>
                </c:pt>
                <c:pt idx="160">
                  <c:v>-2.5999999999999999E-3</c:v>
                </c:pt>
                <c:pt idx="161">
                  <c:v>-2.5999999999999999E-3</c:v>
                </c:pt>
                <c:pt idx="162">
                  <c:v>-2.7000000000000001E-3</c:v>
                </c:pt>
                <c:pt idx="163">
                  <c:v>-2.5999999999999999E-3</c:v>
                </c:pt>
                <c:pt idx="164">
                  <c:v>-2.49E-3</c:v>
                </c:pt>
                <c:pt idx="165">
                  <c:v>-2.49E-3</c:v>
                </c:pt>
                <c:pt idx="166">
                  <c:v>-2.2699999999999999E-3</c:v>
                </c:pt>
                <c:pt idx="167">
                  <c:v>-2.49E-3</c:v>
                </c:pt>
                <c:pt idx="168">
                  <c:v>-2.49E-3</c:v>
                </c:pt>
                <c:pt idx="169">
                  <c:v>-2.49E-3</c:v>
                </c:pt>
                <c:pt idx="170">
                  <c:v>-2.3800000000000002E-3</c:v>
                </c:pt>
                <c:pt idx="171">
                  <c:v>-2.49E-3</c:v>
                </c:pt>
                <c:pt idx="172">
                  <c:v>-2.2699999999999999E-3</c:v>
                </c:pt>
                <c:pt idx="173">
                  <c:v>-2.2699999999999999E-3</c:v>
                </c:pt>
                <c:pt idx="174">
                  <c:v>-2.16E-3</c:v>
                </c:pt>
                <c:pt idx="175">
                  <c:v>-2.2699999999999999E-3</c:v>
                </c:pt>
                <c:pt idx="176">
                  <c:v>-2.0500000000000002E-3</c:v>
                </c:pt>
                <c:pt idx="177">
                  <c:v>-2.16E-3</c:v>
                </c:pt>
                <c:pt idx="178">
                  <c:v>-2.16E-3</c:v>
                </c:pt>
                <c:pt idx="179">
                  <c:v>-2.0500000000000002E-3</c:v>
                </c:pt>
                <c:pt idx="180">
                  <c:v>-2.0500000000000002E-3</c:v>
                </c:pt>
                <c:pt idx="181">
                  <c:v>-1.9400000000000001E-3</c:v>
                </c:pt>
                <c:pt idx="182">
                  <c:v>-1.8400000000000001E-3</c:v>
                </c:pt>
                <c:pt idx="183">
                  <c:v>-2.0500000000000002E-3</c:v>
                </c:pt>
                <c:pt idx="184">
                  <c:v>-2.0500000000000002E-3</c:v>
                </c:pt>
                <c:pt idx="185">
                  <c:v>-1.9400000000000001E-3</c:v>
                </c:pt>
                <c:pt idx="186">
                  <c:v>-2.0500000000000002E-3</c:v>
                </c:pt>
                <c:pt idx="187">
                  <c:v>-1.9400000000000001E-3</c:v>
                </c:pt>
                <c:pt idx="188">
                  <c:v>-2.0500000000000002E-3</c:v>
                </c:pt>
                <c:pt idx="189">
                  <c:v>-1.8400000000000001E-3</c:v>
                </c:pt>
                <c:pt idx="190">
                  <c:v>-1.73E-3</c:v>
                </c:pt>
                <c:pt idx="191">
                  <c:v>-1.8400000000000001E-3</c:v>
                </c:pt>
                <c:pt idx="192">
                  <c:v>-1.73E-3</c:v>
                </c:pt>
                <c:pt idx="193">
                  <c:v>-1.73E-3</c:v>
                </c:pt>
                <c:pt idx="194">
                  <c:v>-1.73E-3</c:v>
                </c:pt>
                <c:pt idx="195">
                  <c:v>-1.73E-3</c:v>
                </c:pt>
                <c:pt idx="196">
                  <c:v>-1.8400000000000001E-3</c:v>
                </c:pt>
                <c:pt idx="197">
                  <c:v>-1.6199999999999999E-3</c:v>
                </c:pt>
                <c:pt idx="198">
                  <c:v>-1.5100000000000001E-3</c:v>
                </c:pt>
                <c:pt idx="199">
                  <c:v>-1.73E-3</c:v>
                </c:pt>
                <c:pt idx="200">
                  <c:v>-1.6199999999999999E-3</c:v>
                </c:pt>
                <c:pt idx="201">
                  <c:v>-1.73E-3</c:v>
                </c:pt>
                <c:pt idx="202">
                  <c:v>-1.6199999999999999E-3</c:v>
                </c:pt>
                <c:pt idx="203">
                  <c:v>-1.6199999999999999E-3</c:v>
                </c:pt>
                <c:pt idx="204">
                  <c:v>-1.6199999999999999E-3</c:v>
                </c:pt>
                <c:pt idx="205">
                  <c:v>-1.5100000000000001E-3</c:v>
                </c:pt>
                <c:pt idx="206">
                  <c:v>-1.5100000000000001E-3</c:v>
                </c:pt>
                <c:pt idx="207">
                  <c:v>-1.6199999999999999E-3</c:v>
                </c:pt>
                <c:pt idx="208">
                  <c:v>-1.6199999999999999E-3</c:v>
                </c:pt>
                <c:pt idx="209">
                  <c:v>-1.5100000000000001E-3</c:v>
                </c:pt>
                <c:pt idx="210">
                  <c:v>-1.4E-3</c:v>
                </c:pt>
                <c:pt idx="211">
                  <c:v>-1.4E-3</c:v>
                </c:pt>
                <c:pt idx="212">
                  <c:v>-1.5100000000000001E-3</c:v>
                </c:pt>
                <c:pt idx="213">
                  <c:v>-1.2899999999999999E-3</c:v>
                </c:pt>
                <c:pt idx="214">
                  <c:v>-1.1800000000000001E-3</c:v>
                </c:pt>
                <c:pt idx="215">
                  <c:v>-1.5100000000000001E-3</c:v>
                </c:pt>
                <c:pt idx="216">
                  <c:v>-1.4E-3</c:v>
                </c:pt>
                <c:pt idx="217">
                  <c:v>-1.5100000000000001E-3</c:v>
                </c:pt>
                <c:pt idx="218">
                  <c:v>-1.4E-3</c:v>
                </c:pt>
                <c:pt idx="219">
                  <c:v>-1.5100000000000001E-3</c:v>
                </c:pt>
                <c:pt idx="220">
                  <c:v>-1.5100000000000001E-3</c:v>
                </c:pt>
                <c:pt idx="221">
                  <c:v>-1.2899999999999999E-3</c:v>
                </c:pt>
                <c:pt idx="222">
                  <c:v>-1.4E-3</c:v>
                </c:pt>
                <c:pt idx="223">
                  <c:v>-1.5100000000000001E-3</c:v>
                </c:pt>
                <c:pt idx="224">
                  <c:v>-1.4E-3</c:v>
                </c:pt>
                <c:pt idx="225">
                  <c:v>-1.4E-3</c:v>
                </c:pt>
                <c:pt idx="226">
                  <c:v>-1.2899999999999999E-3</c:v>
                </c:pt>
                <c:pt idx="227">
                  <c:v>-1.2899999999999999E-3</c:v>
                </c:pt>
                <c:pt idx="228">
                  <c:v>-1.5100000000000001E-3</c:v>
                </c:pt>
                <c:pt idx="229">
                  <c:v>-1.2899999999999999E-3</c:v>
                </c:pt>
                <c:pt idx="230">
                  <c:v>-1.08E-3</c:v>
                </c:pt>
                <c:pt idx="231">
                  <c:v>-1.2899999999999999E-3</c:v>
                </c:pt>
                <c:pt idx="232">
                  <c:v>-1.2899999999999999E-3</c:v>
                </c:pt>
                <c:pt idx="233">
                  <c:v>-1.1800000000000001E-3</c:v>
                </c:pt>
                <c:pt idx="234">
                  <c:v>-1.1800000000000001E-3</c:v>
                </c:pt>
                <c:pt idx="235">
                  <c:v>-1.08E-3</c:v>
                </c:pt>
                <c:pt idx="236">
                  <c:v>-1.2899999999999999E-3</c:v>
                </c:pt>
                <c:pt idx="237">
                  <c:v>-1.1800000000000001E-3</c:v>
                </c:pt>
                <c:pt idx="238">
                  <c:v>-1.08E-3</c:v>
                </c:pt>
                <c:pt idx="239">
                  <c:v>-1.1800000000000001E-3</c:v>
                </c:pt>
                <c:pt idx="240">
                  <c:v>-1.2899999999999999E-3</c:v>
                </c:pt>
                <c:pt idx="241">
                  <c:v>-1.4E-3</c:v>
                </c:pt>
                <c:pt idx="242">
                  <c:v>-1.2899999999999999E-3</c:v>
                </c:pt>
                <c:pt idx="243">
                  <c:v>-1.1800000000000001E-3</c:v>
                </c:pt>
                <c:pt idx="244">
                  <c:v>-1.2899999999999999E-3</c:v>
                </c:pt>
                <c:pt idx="245">
                  <c:v>-1.08E-3</c:v>
                </c:pt>
                <c:pt idx="246">
                  <c:v>-1.08E-3</c:v>
                </c:pt>
                <c:pt idx="247">
                  <c:v>-1.2899999999999999E-3</c:v>
                </c:pt>
                <c:pt idx="248">
                  <c:v>-1.2899999999999999E-3</c:v>
                </c:pt>
                <c:pt idx="249">
                  <c:v>-1.1800000000000001E-3</c:v>
                </c:pt>
                <c:pt idx="250">
                  <c:v>-1.1800000000000001E-3</c:v>
                </c:pt>
                <c:pt idx="251">
                  <c:v>-9.7000000000000005E-4</c:v>
                </c:pt>
                <c:pt idx="252">
                  <c:v>-1.08E-3</c:v>
                </c:pt>
                <c:pt idx="253">
                  <c:v>-1.08E-3</c:v>
                </c:pt>
                <c:pt idx="254">
                  <c:v>-1.08E-3</c:v>
                </c:pt>
                <c:pt idx="255">
                  <c:v>-1.08E-3</c:v>
                </c:pt>
                <c:pt idx="256">
                  <c:v>-1.2899999999999999E-3</c:v>
                </c:pt>
                <c:pt idx="257">
                  <c:v>-1.1800000000000001E-3</c:v>
                </c:pt>
                <c:pt idx="258">
                  <c:v>-1.1800000000000001E-3</c:v>
                </c:pt>
                <c:pt idx="259">
                  <c:v>-1.1800000000000001E-3</c:v>
                </c:pt>
                <c:pt idx="260">
                  <c:v>-1.2899999999999999E-3</c:v>
                </c:pt>
                <c:pt idx="261">
                  <c:v>-1.08E-3</c:v>
                </c:pt>
                <c:pt idx="262">
                  <c:v>-1.08E-3</c:v>
                </c:pt>
                <c:pt idx="263">
                  <c:v>-1.2899999999999999E-3</c:v>
                </c:pt>
                <c:pt idx="264">
                  <c:v>-1.2899999999999999E-3</c:v>
                </c:pt>
                <c:pt idx="265">
                  <c:v>-1.2899999999999999E-3</c:v>
                </c:pt>
                <c:pt idx="266">
                  <c:v>-1.1800000000000001E-3</c:v>
                </c:pt>
                <c:pt idx="267">
                  <c:v>-1.08E-3</c:v>
                </c:pt>
                <c:pt idx="268">
                  <c:v>-1.1800000000000001E-3</c:v>
                </c:pt>
                <c:pt idx="269">
                  <c:v>-1.08E-3</c:v>
                </c:pt>
                <c:pt idx="270">
                  <c:v>-1.2899999999999999E-3</c:v>
                </c:pt>
                <c:pt idx="271">
                  <c:v>-1.1800000000000001E-3</c:v>
                </c:pt>
                <c:pt idx="272">
                  <c:v>-1.2899999999999999E-3</c:v>
                </c:pt>
                <c:pt idx="273">
                  <c:v>-1.1800000000000001E-3</c:v>
                </c:pt>
                <c:pt idx="274">
                  <c:v>-1.08E-3</c:v>
                </c:pt>
                <c:pt idx="275">
                  <c:v>-1.1800000000000001E-3</c:v>
                </c:pt>
                <c:pt idx="276">
                  <c:v>-1.1800000000000001E-3</c:v>
                </c:pt>
                <c:pt idx="277">
                  <c:v>-1.08E-3</c:v>
                </c:pt>
                <c:pt idx="278">
                  <c:v>-1.08E-3</c:v>
                </c:pt>
                <c:pt idx="279">
                  <c:v>-1.2899999999999999E-3</c:v>
                </c:pt>
                <c:pt idx="280">
                  <c:v>-1.2899999999999999E-3</c:v>
                </c:pt>
                <c:pt idx="281">
                  <c:v>-1.2899999999999999E-3</c:v>
                </c:pt>
                <c:pt idx="282">
                  <c:v>-1.08E-3</c:v>
                </c:pt>
                <c:pt idx="283">
                  <c:v>-1.1800000000000001E-3</c:v>
                </c:pt>
                <c:pt idx="284">
                  <c:v>-1.2899999999999999E-3</c:v>
                </c:pt>
                <c:pt idx="285">
                  <c:v>-1.1800000000000001E-3</c:v>
                </c:pt>
                <c:pt idx="286">
                  <c:v>-1.4E-3</c:v>
                </c:pt>
                <c:pt idx="287">
                  <c:v>-1.4E-3</c:v>
                </c:pt>
                <c:pt idx="288">
                  <c:v>-1.4E-3</c:v>
                </c:pt>
                <c:pt idx="289">
                  <c:v>-1.1800000000000001E-3</c:v>
                </c:pt>
                <c:pt idx="290">
                  <c:v>-1.1800000000000001E-3</c:v>
                </c:pt>
                <c:pt idx="291">
                  <c:v>-1.2899999999999999E-3</c:v>
                </c:pt>
                <c:pt idx="292">
                  <c:v>-1.2899999999999999E-3</c:v>
                </c:pt>
                <c:pt idx="293">
                  <c:v>-1.08E-3</c:v>
                </c:pt>
                <c:pt idx="294">
                  <c:v>-1.1800000000000001E-3</c:v>
                </c:pt>
                <c:pt idx="295">
                  <c:v>-1.4E-3</c:v>
                </c:pt>
                <c:pt idx="296">
                  <c:v>-1.5100000000000001E-3</c:v>
                </c:pt>
                <c:pt idx="297">
                  <c:v>-1.4E-3</c:v>
                </c:pt>
                <c:pt idx="298">
                  <c:v>-1.1800000000000001E-3</c:v>
                </c:pt>
                <c:pt idx="299">
                  <c:v>-1.4E-3</c:v>
                </c:pt>
                <c:pt idx="300">
                  <c:v>-1.4E-3</c:v>
                </c:pt>
                <c:pt idx="301">
                  <c:v>-1.2899999999999999E-3</c:v>
                </c:pt>
                <c:pt idx="302">
                  <c:v>-1.5100000000000001E-3</c:v>
                </c:pt>
                <c:pt idx="303">
                  <c:v>-1.6199999999999999E-3</c:v>
                </c:pt>
                <c:pt idx="304">
                  <c:v>-1.4E-3</c:v>
                </c:pt>
                <c:pt idx="305">
                  <c:v>-1.2899999999999999E-3</c:v>
                </c:pt>
                <c:pt idx="306">
                  <c:v>-1.4E-3</c:v>
                </c:pt>
                <c:pt idx="307">
                  <c:v>-1.4E-3</c:v>
                </c:pt>
                <c:pt idx="308">
                  <c:v>-1.4E-3</c:v>
                </c:pt>
                <c:pt idx="309">
                  <c:v>-1.4E-3</c:v>
                </c:pt>
                <c:pt idx="310">
                  <c:v>-1.5100000000000001E-3</c:v>
                </c:pt>
                <c:pt idx="311">
                  <c:v>-1.5100000000000001E-3</c:v>
                </c:pt>
                <c:pt idx="312">
                  <c:v>-1.6199999999999999E-3</c:v>
                </c:pt>
                <c:pt idx="313">
                  <c:v>-1.6199999999999999E-3</c:v>
                </c:pt>
                <c:pt idx="314">
                  <c:v>-1.2899999999999999E-3</c:v>
                </c:pt>
                <c:pt idx="315">
                  <c:v>-1.5100000000000001E-3</c:v>
                </c:pt>
                <c:pt idx="316">
                  <c:v>-1.5100000000000001E-3</c:v>
                </c:pt>
                <c:pt idx="317">
                  <c:v>-1.5100000000000001E-3</c:v>
                </c:pt>
                <c:pt idx="318">
                  <c:v>-1.73E-3</c:v>
                </c:pt>
                <c:pt idx="319">
                  <c:v>-1.73E-3</c:v>
                </c:pt>
                <c:pt idx="320">
                  <c:v>-1.6199999999999999E-3</c:v>
                </c:pt>
                <c:pt idx="321">
                  <c:v>-1.5100000000000001E-3</c:v>
                </c:pt>
                <c:pt idx="322">
                  <c:v>-1.5100000000000001E-3</c:v>
                </c:pt>
                <c:pt idx="323">
                  <c:v>-1.5100000000000001E-3</c:v>
                </c:pt>
                <c:pt idx="324">
                  <c:v>-1.6199999999999999E-3</c:v>
                </c:pt>
                <c:pt idx="325">
                  <c:v>-1.5100000000000001E-3</c:v>
                </c:pt>
                <c:pt idx="326">
                  <c:v>-1.6199999999999999E-3</c:v>
                </c:pt>
                <c:pt idx="327">
                  <c:v>-1.6199999999999999E-3</c:v>
                </c:pt>
                <c:pt idx="328">
                  <c:v>-1.73E-3</c:v>
                </c:pt>
                <c:pt idx="329">
                  <c:v>-1.73E-3</c:v>
                </c:pt>
                <c:pt idx="330">
                  <c:v>-1.5100000000000001E-3</c:v>
                </c:pt>
                <c:pt idx="331">
                  <c:v>-1.6199999999999999E-3</c:v>
                </c:pt>
                <c:pt idx="332">
                  <c:v>-1.6199999999999999E-3</c:v>
                </c:pt>
                <c:pt idx="333">
                  <c:v>-1.6199999999999999E-3</c:v>
                </c:pt>
                <c:pt idx="334">
                  <c:v>-1.73E-3</c:v>
                </c:pt>
                <c:pt idx="335">
                  <c:v>-1.73E-3</c:v>
                </c:pt>
                <c:pt idx="336">
                  <c:v>-1.73E-3</c:v>
                </c:pt>
                <c:pt idx="337">
                  <c:v>-1.6199999999999999E-3</c:v>
                </c:pt>
                <c:pt idx="338">
                  <c:v>-1.6199999999999999E-3</c:v>
                </c:pt>
                <c:pt idx="339">
                  <c:v>-1.6199999999999999E-3</c:v>
                </c:pt>
                <c:pt idx="340">
                  <c:v>-1.73E-3</c:v>
                </c:pt>
                <c:pt idx="341">
                  <c:v>-1.6199999999999999E-3</c:v>
                </c:pt>
                <c:pt idx="342">
                  <c:v>-1.73E-3</c:v>
                </c:pt>
                <c:pt idx="343">
                  <c:v>-1.73E-3</c:v>
                </c:pt>
                <c:pt idx="344">
                  <c:v>-1.8400000000000001E-3</c:v>
                </c:pt>
                <c:pt idx="345">
                  <c:v>-1.73E-3</c:v>
                </c:pt>
                <c:pt idx="346">
                  <c:v>-1.5100000000000001E-3</c:v>
                </c:pt>
                <c:pt idx="347">
                  <c:v>-1.8400000000000001E-3</c:v>
                </c:pt>
                <c:pt idx="348">
                  <c:v>-1.73E-3</c:v>
                </c:pt>
                <c:pt idx="349">
                  <c:v>-1.8400000000000001E-3</c:v>
                </c:pt>
                <c:pt idx="350">
                  <c:v>-1.8400000000000001E-3</c:v>
                </c:pt>
                <c:pt idx="351">
                  <c:v>-1.73E-3</c:v>
                </c:pt>
                <c:pt idx="352">
                  <c:v>-1.73E-3</c:v>
                </c:pt>
                <c:pt idx="353">
                  <c:v>-1.73E-3</c:v>
                </c:pt>
                <c:pt idx="354">
                  <c:v>-1.73E-3</c:v>
                </c:pt>
                <c:pt idx="355">
                  <c:v>-1.6199999999999999E-3</c:v>
                </c:pt>
                <c:pt idx="356">
                  <c:v>-1.9400000000000001E-3</c:v>
                </c:pt>
                <c:pt idx="357">
                  <c:v>-1.8400000000000001E-3</c:v>
                </c:pt>
                <c:pt idx="358">
                  <c:v>-1.6199999999999999E-3</c:v>
                </c:pt>
                <c:pt idx="359">
                  <c:v>-1.8400000000000001E-3</c:v>
                </c:pt>
                <c:pt idx="360">
                  <c:v>-1.9400000000000001E-3</c:v>
                </c:pt>
                <c:pt idx="361">
                  <c:v>-1.8400000000000001E-3</c:v>
                </c:pt>
                <c:pt idx="362">
                  <c:v>-1.8400000000000001E-3</c:v>
                </c:pt>
                <c:pt idx="363">
                  <c:v>-1.8400000000000001E-3</c:v>
                </c:pt>
                <c:pt idx="364">
                  <c:v>-1.73E-3</c:v>
                </c:pt>
                <c:pt idx="365">
                  <c:v>-1.73E-3</c:v>
                </c:pt>
                <c:pt idx="366">
                  <c:v>-1.8400000000000001E-3</c:v>
                </c:pt>
                <c:pt idx="367">
                  <c:v>-1.73E-3</c:v>
                </c:pt>
                <c:pt idx="368">
                  <c:v>-1.73E-3</c:v>
                </c:pt>
                <c:pt idx="369">
                  <c:v>-1.9400000000000001E-3</c:v>
                </c:pt>
                <c:pt idx="370">
                  <c:v>-1.8400000000000001E-3</c:v>
                </c:pt>
                <c:pt idx="371">
                  <c:v>-1.8400000000000001E-3</c:v>
                </c:pt>
                <c:pt idx="372">
                  <c:v>-1.8400000000000001E-3</c:v>
                </c:pt>
                <c:pt idx="373">
                  <c:v>-1.8400000000000001E-3</c:v>
                </c:pt>
                <c:pt idx="374">
                  <c:v>-1.6199999999999999E-3</c:v>
                </c:pt>
                <c:pt idx="375">
                  <c:v>-1.8400000000000001E-3</c:v>
                </c:pt>
                <c:pt idx="376">
                  <c:v>-1.9400000000000001E-3</c:v>
                </c:pt>
                <c:pt idx="377">
                  <c:v>-1.8400000000000001E-3</c:v>
                </c:pt>
                <c:pt idx="378">
                  <c:v>-1.8400000000000001E-3</c:v>
                </c:pt>
                <c:pt idx="379">
                  <c:v>-1.8400000000000001E-3</c:v>
                </c:pt>
                <c:pt idx="380">
                  <c:v>-1.73E-3</c:v>
                </c:pt>
                <c:pt idx="381">
                  <c:v>-1.6199999999999999E-3</c:v>
                </c:pt>
                <c:pt idx="382">
                  <c:v>-1.73E-3</c:v>
                </c:pt>
                <c:pt idx="383">
                  <c:v>-1.8400000000000001E-3</c:v>
                </c:pt>
                <c:pt idx="384">
                  <c:v>-1.73E-3</c:v>
                </c:pt>
                <c:pt idx="385">
                  <c:v>-1.9400000000000001E-3</c:v>
                </c:pt>
                <c:pt idx="386">
                  <c:v>-1.73E-3</c:v>
                </c:pt>
                <c:pt idx="387">
                  <c:v>-1.73E-3</c:v>
                </c:pt>
                <c:pt idx="388">
                  <c:v>-1.8400000000000001E-3</c:v>
                </c:pt>
                <c:pt idx="389">
                  <c:v>-1.8400000000000001E-3</c:v>
                </c:pt>
                <c:pt idx="390">
                  <c:v>-1.73E-3</c:v>
                </c:pt>
                <c:pt idx="391">
                  <c:v>-1.73E-3</c:v>
                </c:pt>
                <c:pt idx="392">
                  <c:v>-1.8400000000000001E-3</c:v>
                </c:pt>
                <c:pt idx="393">
                  <c:v>-1.73E-3</c:v>
                </c:pt>
                <c:pt idx="394">
                  <c:v>-1.8400000000000001E-3</c:v>
                </c:pt>
                <c:pt idx="395">
                  <c:v>-1.6199999999999999E-3</c:v>
                </c:pt>
                <c:pt idx="396">
                  <c:v>-1.73E-3</c:v>
                </c:pt>
                <c:pt idx="397">
                  <c:v>-1.73E-3</c:v>
                </c:pt>
                <c:pt idx="398">
                  <c:v>-1.6199999999999999E-3</c:v>
                </c:pt>
                <c:pt idx="399">
                  <c:v>-1.73E-3</c:v>
                </c:pt>
                <c:pt idx="400">
                  <c:v>-1.6199999999999999E-3</c:v>
                </c:pt>
                <c:pt idx="401">
                  <c:v>-1.73E-3</c:v>
                </c:pt>
                <c:pt idx="402">
                  <c:v>-1.6199999999999999E-3</c:v>
                </c:pt>
                <c:pt idx="403">
                  <c:v>-1.6199999999999999E-3</c:v>
                </c:pt>
                <c:pt idx="404">
                  <c:v>-1.73E-3</c:v>
                </c:pt>
                <c:pt idx="405">
                  <c:v>-1.6199999999999999E-3</c:v>
                </c:pt>
                <c:pt idx="406">
                  <c:v>-1.5100000000000001E-3</c:v>
                </c:pt>
                <c:pt idx="407">
                  <c:v>-1.73E-3</c:v>
                </c:pt>
                <c:pt idx="408">
                  <c:v>-1.73E-3</c:v>
                </c:pt>
                <c:pt idx="409">
                  <c:v>-1.6199999999999999E-3</c:v>
                </c:pt>
                <c:pt idx="410">
                  <c:v>-1.6199999999999999E-3</c:v>
                </c:pt>
                <c:pt idx="411">
                  <c:v>-1.5100000000000001E-3</c:v>
                </c:pt>
                <c:pt idx="412">
                  <c:v>-1.5100000000000001E-3</c:v>
                </c:pt>
                <c:pt idx="413">
                  <c:v>-1.5100000000000001E-3</c:v>
                </c:pt>
                <c:pt idx="414">
                  <c:v>-1.4E-3</c:v>
                </c:pt>
                <c:pt idx="415">
                  <c:v>-1.6199999999999999E-3</c:v>
                </c:pt>
                <c:pt idx="416">
                  <c:v>-1.5100000000000001E-3</c:v>
                </c:pt>
                <c:pt idx="417">
                  <c:v>-1.5100000000000001E-3</c:v>
                </c:pt>
                <c:pt idx="418">
                  <c:v>-1.4E-3</c:v>
                </c:pt>
                <c:pt idx="419">
                  <c:v>-1.2899999999999999E-3</c:v>
                </c:pt>
                <c:pt idx="420">
                  <c:v>-1.5100000000000001E-3</c:v>
                </c:pt>
                <c:pt idx="421">
                  <c:v>-1.2899999999999999E-3</c:v>
                </c:pt>
                <c:pt idx="422">
                  <c:v>-1.2899999999999999E-3</c:v>
                </c:pt>
                <c:pt idx="423">
                  <c:v>-1.5100000000000001E-3</c:v>
                </c:pt>
                <c:pt idx="424">
                  <c:v>-1.2899999999999999E-3</c:v>
                </c:pt>
                <c:pt idx="425">
                  <c:v>-1.5100000000000001E-3</c:v>
                </c:pt>
                <c:pt idx="426">
                  <c:v>-1.2899999999999999E-3</c:v>
                </c:pt>
                <c:pt idx="427">
                  <c:v>-1.4E-3</c:v>
                </c:pt>
                <c:pt idx="428">
                  <c:v>-1.1800000000000001E-3</c:v>
                </c:pt>
                <c:pt idx="429">
                  <c:v>-1.1800000000000001E-3</c:v>
                </c:pt>
                <c:pt idx="430">
                  <c:v>-1.2899999999999999E-3</c:v>
                </c:pt>
                <c:pt idx="431">
                  <c:v>-1.2899999999999999E-3</c:v>
                </c:pt>
                <c:pt idx="432">
                  <c:v>-1.1800000000000001E-3</c:v>
                </c:pt>
                <c:pt idx="433">
                  <c:v>-1.4E-3</c:v>
                </c:pt>
                <c:pt idx="434">
                  <c:v>-1.2899999999999999E-3</c:v>
                </c:pt>
                <c:pt idx="435">
                  <c:v>-8.5999999999999998E-4</c:v>
                </c:pt>
                <c:pt idx="436">
                  <c:v>-1.2899999999999999E-3</c:v>
                </c:pt>
                <c:pt idx="437">
                  <c:v>-1.08E-3</c:v>
                </c:pt>
                <c:pt idx="438">
                  <c:v>-9.7000000000000005E-4</c:v>
                </c:pt>
                <c:pt idx="439">
                  <c:v>-9.7000000000000005E-4</c:v>
                </c:pt>
                <c:pt idx="440">
                  <c:v>-9.7000000000000005E-4</c:v>
                </c:pt>
                <c:pt idx="441">
                  <c:v>-1.1800000000000001E-3</c:v>
                </c:pt>
                <c:pt idx="442">
                  <c:v>-8.5999999999999998E-4</c:v>
                </c:pt>
                <c:pt idx="443">
                  <c:v>-9.7000000000000005E-4</c:v>
                </c:pt>
                <c:pt idx="444">
                  <c:v>-8.5999999999999998E-4</c:v>
                </c:pt>
                <c:pt idx="445">
                  <c:v>-7.5000000000000002E-4</c:v>
                </c:pt>
                <c:pt idx="446">
                  <c:v>-8.5999999999999998E-4</c:v>
                </c:pt>
                <c:pt idx="447">
                  <c:v>-8.5999999999999998E-4</c:v>
                </c:pt>
                <c:pt idx="448">
                  <c:v>-8.5999999999999998E-4</c:v>
                </c:pt>
                <c:pt idx="449">
                  <c:v>-7.5000000000000002E-4</c:v>
                </c:pt>
                <c:pt idx="450">
                  <c:v>-7.5000000000000002E-4</c:v>
                </c:pt>
                <c:pt idx="451">
                  <c:v>-6.4000000000000005E-4</c:v>
                </c:pt>
                <c:pt idx="452">
                  <c:v>-9.7000000000000005E-4</c:v>
                </c:pt>
                <c:pt idx="453">
                  <c:v>-6.4000000000000005E-4</c:v>
                </c:pt>
                <c:pt idx="454">
                  <c:v>-5.2999999999999998E-4</c:v>
                </c:pt>
                <c:pt idx="455">
                  <c:v>-6.4000000000000005E-4</c:v>
                </c:pt>
                <c:pt idx="456">
                  <c:v>-6.4000000000000005E-4</c:v>
                </c:pt>
                <c:pt idx="457">
                  <c:v>-7.5000000000000002E-4</c:v>
                </c:pt>
                <c:pt idx="458">
                  <c:v>-5.2999999999999998E-4</c:v>
                </c:pt>
                <c:pt idx="459">
                  <c:v>-4.2000000000000002E-4</c:v>
                </c:pt>
                <c:pt idx="460">
                  <c:v>-4.2000000000000002E-4</c:v>
                </c:pt>
                <c:pt idx="461">
                  <c:v>-5.2999999999999998E-4</c:v>
                </c:pt>
                <c:pt idx="462">
                  <c:v>-5.2999999999999998E-4</c:v>
                </c:pt>
                <c:pt idx="463">
                  <c:v>-5.2999999999999998E-4</c:v>
                </c:pt>
                <c:pt idx="464">
                  <c:v>-2.1000000000000001E-4</c:v>
                </c:pt>
                <c:pt idx="465">
                  <c:v>-2.1000000000000001E-4</c:v>
                </c:pt>
                <c:pt idx="466">
                  <c:v>-4.2000000000000002E-4</c:v>
                </c:pt>
                <c:pt idx="467">
                  <c:v>-2.1000000000000001E-4</c:v>
                </c:pt>
                <c:pt idx="468">
                  <c:v>-4.2000000000000002E-4</c:v>
                </c:pt>
                <c:pt idx="469">
                  <c:v>-2.1000000000000001E-4</c:v>
                </c:pt>
                <c:pt idx="470">
                  <c:v>1.0000000000000001E-5</c:v>
                </c:pt>
                <c:pt idx="471">
                  <c:v>1.0000000000000001E-5</c:v>
                </c:pt>
                <c:pt idx="472">
                  <c:v>-1E-4</c:v>
                </c:pt>
                <c:pt idx="473">
                  <c:v>-3.2000000000000003E-4</c:v>
                </c:pt>
                <c:pt idx="474">
                  <c:v>1.0000000000000001E-5</c:v>
                </c:pt>
                <c:pt idx="475">
                  <c:v>1.0000000000000001E-5</c:v>
                </c:pt>
                <c:pt idx="476">
                  <c:v>1.0000000000000001E-5</c:v>
                </c:pt>
                <c:pt idx="477">
                  <c:v>-1E-4</c:v>
                </c:pt>
                <c:pt idx="478">
                  <c:v>1.2E-4</c:v>
                </c:pt>
                <c:pt idx="479">
                  <c:v>1.0000000000000001E-5</c:v>
                </c:pt>
                <c:pt idx="480">
                  <c:v>2.3000000000000001E-4</c:v>
                </c:pt>
                <c:pt idx="481">
                  <c:v>2.3000000000000001E-4</c:v>
                </c:pt>
                <c:pt idx="482">
                  <c:v>1.2E-4</c:v>
                </c:pt>
                <c:pt idx="483">
                  <c:v>3.4000000000000002E-4</c:v>
                </c:pt>
                <c:pt idx="484">
                  <c:v>1.2E-4</c:v>
                </c:pt>
                <c:pt idx="485">
                  <c:v>3.4000000000000002E-4</c:v>
                </c:pt>
                <c:pt idx="486">
                  <c:v>3.4000000000000002E-4</c:v>
                </c:pt>
                <c:pt idx="487">
                  <c:v>3.4000000000000002E-4</c:v>
                </c:pt>
                <c:pt idx="488">
                  <c:v>4.4000000000000002E-4</c:v>
                </c:pt>
                <c:pt idx="489">
                  <c:v>2.3000000000000001E-4</c:v>
                </c:pt>
                <c:pt idx="490">
                  <c:v>4.4000000000000002E-4</c:v>
                </c:pt>
                <c:pt idx="491">
                  <c:v>5.5000000000000003E-4</c:v>
                </c:pt>
                <c:pt idx="492">
                  <c:v>5.5000000000000003E-4</c:v>
                </c:pt>
                <c:pt idx="493">
                  <c:v>4.4000000000000002E-4</c:v>
                </c:pt>
                <c:pt idx="494">
                  <c:v>5.5000000000000003E-4</c:v>
                </c:pt>
                <c:pt idx="495">
                  <c:v>5.5000000000000003E-4</c:v>
                </c:pt>
                <c:pt idx="496">
                  <c:v>6.6E-4</c:v>
                </c:pt>
                <c:pt idx="497">
                  <c:v>7.6999999999999996E-4</c:v>
                </c:pt>
                <c:pt idx="498">
                  <c:v>6.6E-4</c:v>
                </c:pt>
                <c:pt idx="499">
                  <c:v>8.8000000000000003E-4</c:v>
                </c:pt>
                <c:pt idx="500">
                  <c:v>6.6E-4</c:v>
                </c:pt>
                <c:pt idx="501">
                  <c:v>7.6999999999999996E-4</c:v>
                </c:pt>
                <c:pt idx="502">
                  <c:v>9.8999999999999999E-4</c:v>
                </c:pt>
                <c:pt idx="503">
                  <c:v>8.8000000000000003E-4</c:v>
                </c:pt>
                <c:pt idx="504">
                  <c:v>8.8000000000000003E-4</c:v>
                </c:pt>
                <c:pt idx="505">
                  <c:v>7.6999999999999996E-4</c:v>
                </c:pt>
                <c:pt idx="506">
                  <c:v>9.8999999999999999E-4</c:v>
                </c:pt>
                <c:pt idx="507">
                  <c:v>1.1000000000000001E-3</c:v>
                </c:pt>
                <c:pt idx="508">
                  <c:v>1.1000000000000001E-3</c:v>
                </c:pt>
                <c:pt idx="509">
                  <c:v>1.1000000000000001E-3</c:v>
                </c:pt>
                <c:pt idx="510">
                  <c:v>1.31E-3</c:v>
                </c:pt>
                <c:pt idx="511">
                  <c:v>9.8999999999999999E-4</c:v>
                </c:pt>
                <c:pt idx="512">
                  <c:v>1.1999999999999999E-3</c:v>
                </c:pt>
                <c:pt idx="513">
                  <c:v>1.1000000000000001E-3</c:v>
                </c:pt>
                <c:pt idx="514">
                  <c:v>1.1000000000000001E-3</c:v>
                </c:pt>
                <c:pt idx="515">
                  <c:v>1.31E-3</c:v>
                </c:pt>
                <c:pt idx="516">
                  <c:v>1.1999999999999999E-3</c:v>
                </c:pt>
                <c:pt idx="517">
                  <c:v>1.31E-3</c:v>
                </c:pt>
                <c:pt idx="518">
                  <c:v>1.1999999999999999E-3</c:v>
                </c:pt>
                <c:pt idx="519">
                  <c:v>1.31E-3</c:v>
                </c:pt>
                <c:pt idx="520">
                  <c:v>1.42E-3</c:v>
                </c:pt>
                <c:pt idx="521">
                  <c:v>1.31E-3</c:v>
                </c:pt>
                <c:pt idx="522">
                  <c:v>1.5299999999999999E-3</c:v>
                </c:pt>
                <c:pt idx="523">
                  <c:v>1.42E-3</c:v>
                </c:pt>
                <c:pt idx="524">
                  <c:v>1.64E-3</c:v>
                </c:pt>
                <c:pt idx="525">
                  <c:v>1.64E-3</c:v>
                </c:pt>
                <c:pt idx="526">
                  <c:v>1.75E-3</c:v>
                </c:pt>
                <c:pt idx="527">
                  <c:v>1.5299999999999999E-3</c:v>
                </c:pt>
                <c:pt idx="528">
                  <c:v>1.8600000000000001E-3</c:v>
                </c:pt>
                <c:pt idx="529">
                  <c:v>1.75E-3</c:v>
                </c:pt>
                <c:pt idx="530">
                  <c:v>1.64E-3</c:v>
                </c:pt>
                <c:pt idx="531">
                  <c:v>1.8600000000000001E-3</c:v>
                </c:pt>
                <c:pt idx="532">
                  <c:v>1.64E-3</c:v>
                </c:pt>
                <c:pt idx="533">
                  <c:v>1.8600000000000001E-3</c:v>
                </c:pt>
                <c:pt idx="534">
                  <c:v>1.8600000000000001E-3</c:v>
                </c:pt>
                <c:pt idx="535">
                  <c:v>1.9599999999999999E-3</c:v>
                </c:pt>
                <c:pt idx="536">
                  <c:v>1.9599999999999999E-3</c:v>
                </c:pt>
                <c:pt idx="537">
                  <c:v>1.75E-3</c:v>
                </c:pt>
                <c:pt idx="538">
                  <c:v>2.0699999999999998E-3</c:v>
                </c:pt>
                <c:pt idx="539">
                  <c:v>1.9599999999999999E-3</c:v>
                </c:pt>
                <c:pt idx="540">
                  <c:v>2.0699999999999998E-3</c:v>
                </c:pt>
                <c:pt idx="541">
                  <c:v>2.0699999999999998E-3</c:v>
                </c:pt>
                <c:pt idx="542">
                  <c:v>2.0699999999999998E-3</c:v>
                </c:pt>
                <c:pt idx="543">
                  <c:v>2.0699999999999998E-3</c:v>
                </c:pt>
                <c:pt idx="544">
                  <c:v>2.1800000000000001E-3</c:v>
                </c:pt>
                <c:pt idx="545">
                  <c:v>2.0699999999999998E-3</c:v>
                </c:pt>
                <c:pt idx="546">
                  <c:v>2.1800000000000001E-3</c:v>
                </c:pt>
                <c:pt idx="547">
                  <c:v>2.1800000000000001E-3</c:v>
                </c:pt>
                <c:pt idx="548">
                  <c:v>2.1800000000000001E-3</c:v>
                </c:pt>
                <c:pt idx="549">
                  <c:v>2.2899999999999999E-3</c:v>
                </c:pt>
                <c:pt idx="550">
                  <c:v>2.2899999999999999E-3</c:v>
                </c:pt>
                <c:pt idx="551">
                  <c:v>2.3999999999999998E-3</c:v>
                </c:pt>
                <c:pt idx="552">
                  <c:v>2.2899999999999999E-3</c:v>
                </c:pt>
                <c:pt idx="553">
                  <c:v>2.1800000000000001E-3</c:v>
                </c:pt>
                <c:pt idx="554">
                  <c:v>2.2899999999999999E-3</c:v>
                </c:pt>
                <c:pt idx="555">
                  <c:v>2.3999999999999998E-3</c:v>
                </c:pt>
                <c:pt idx="556">
                  <c:v>2.5100000000000001E-3</c:v>
                </c:pt>
                <c:pt idx="557">
                  <c:v>2.6199999999999999E-3</c:v>
                </c:pt>
                <c:pt idx="558">
                  <c:v>2.2899999999999999E-3</c:v>
                </c:pt>
                <c:pt idx="559">
                  <c:v>2.3999999999999998E-3</c:v>
                </c:pt>
                <c:pt idx="560">
                  <c:v>2.5100000000000001E-3</c:v>
                </c:pt>
                <c:pt idx="561">
                  <c:v>2.5100000000000001E-3</c:v>
                </c:pt>
                <c:pt idx="562">
                  <c:v>2.5100000000000001E-3</c:v>
                </c:pt>
                <c:pt idx="563">
                  <c:v>2.6199999999999999E-3</c:v>
                </c:pt>
                <c:pt idx="564">
                  <c:v>2.6199999999999999E-3</c:v>
                </c:pt>
                <c:pt idx="565">
                  <c:v>2.6199999999999999E-3</c:v>
                </c:pt>
                <c:pt idx="566">
                  <c:v>2.5100000000000001E-3</c:v>
                </c:pt>
                <c:pt idx="567">
                  <c:v>2.7200000000000002E-3</c:v>
                </c:pt>
                <c:pt idx="568">
                  <c:v>2.7200000000000002E-3</c:v>
                </c:pt>
                <c:pt idx="569">
                  <c:v>2.6199999999999999E-3</c:v>
                </c:pt>
                <c:pt idx="570">
                  <c:v>2.7200000000000002E-3</c:v>
                </c:pt>
                <c:pt idx="571">
                  <c:v>2.5100000000000001E-3</c:v>
                </c:pt>
                <c:pt idx="572">
                  <c:v>2.7200000000000002E-3</c:v>
                </c:pt>
                <c:pt idx="573">
                  <c:v>2.8300000000000001E-3</c:v>
                </c:pt>
                <c:pt idx="574">
                  <c:v>2.7200000000000002E-3</c:v>
                </c:pt>
                <c:pt idx="575">
                  <c:v>2.7200000000000002E-3</c:v>
                </c:pt>
                <c:pt idx="576">
                  <c:v>2.7200000000000002E-3</c:v>
                </c:pt>
                <c:pt idx="577">
                  <c:v>2.9399999999999999E-3</c:v>
                </c:pt>
                <c:pt idx="578">
                  <c:v>2.7200000000000002E-3</c:v>
                </c:pt>
                <c:pt idx="579">
                  <c:v>2.8300000000000001E-3</c:v>
                </c:pt>
                <c:pt idx="580">
                  <c:v>2.7200000000000002E-3</c:v>
                </c:pt>
                <c:pt idx="581">
                  <c:v>2.8300000000000001E-3</c:v>
                </c:pt>
                <c:pt idx="582">
                  <c:v>2.8300000000000001E-3</c:v>
                </c:pt>
                <c:pt idx="583">
                  <c:v>2.8300000000000001E-3</c:v>
                </c:pt>
                <c:pt idx="584">
                  <c:v>2.8300000000000001E-3</c:v>
                </c:pt>
                <c:pt idx="585">
                  <c:v>2.8300000000000001E-3</c:v>
                </c:pt>
                <c:pt idx="586">
                  <c:v>2.8300000000000001E-3</c:v>
                </c:pt>
                <c:pt idx="587">
                  <c:v>2.9399999999999999E-3</c:v>
                </c:pt>
                <c:pt idx="588">
                  <c:v>2.8300000000000001E-3</c:v>
                </c:pt>
                <c:pt idx="589">
                  <c:v>2.8300000000000001E-3</c:v>
                </c:pt>
                <c:pt idx="590">
                  <c:v>2.9399999999999999E-3</c:v>
                </c:pt>
                <c:pt idx="591">
                  <c:v>2.7200000000000002E-3</c:v>
                </c:pt>
                <c:pt idx="592">
                  <c:v>2.8300000000000001E-3</c:v>
                </c:pt>
                <c:pt idx="593">
                  <c:v>2.8300000000000001E-3</c:v>
                </c:pt>
                <c:pt idx="594">
                  <c:v>2.8300000000000001E-3</c:v>
                </c:pt>
                <c:pt idx="595">
                  <c:v>3.0500000000000002E-3</c:v>
                </c:pt>
                <c:pt idx="596">
                  <c:v>2.9399999999999999E-3</c:v>
                </c:pt>
                <c:pt idx="597">
                  <c:v>2.9399999999999999E-3</c:v>
                </c:pt>
                <c:pt idx="598">
                  <c:v>2.9399999999999999E-3</c:v>
                </c:pt>
                <c:pt idx="599">
                  <c:v>2.8300000000000001E-3</c:v>
                </c:pt>
                <c:pt idx="600">
                  <c:v>2.9399999999999999E-3</c:v>
                </c:pt>
                <c:pt idx="601">
                  <c:v>2.8300000000000001E-3</c:v>
                </c:pt>
                <c:pt idx="602">
                  <c:v>2.8300000000000001E-3</c:v>
                </c:pt>
                <c:pt idx="603">
                  <c:v>2.9399999999999999E-3</c:v>
                </c:pt>
                <c:pt idx="604">
                  <c:v>2.9399999999999999E-3</c:v>
                </c:pt>
                <c:pt idx="605">
                  <c:v>3.0500000000000002E-3</c:v>
                </c:pt>
                <c:pt idx="606">
                  <c:v>2.9399999999999999E-3</c:v>
                </c:pt>
                <c:pt idx="607">
                  <c:v>2.8300000000000001E-3</c:v>
                </c:pt>
                <c:pt idx="608">
                  <c:v>2.8300000000000001E-3</c:v>
                </c:pt>
                <c:pt idx="609">
                  <c:v>2.8300000000000001E-3</c:v>
                </c:pt>
                <c:pt idx="610">
                  <c:v>2.9399999999999999E-3</c:v>
                </c:pt>
                <c:pt idx="611">
                  <c:v>2.9399999999999999E-3</c:v>
                </c:pt>
                <c:pt idx="612">
                  <c:v>2.8300000000000001E-3</c:v>
                </c:pt>
                <c:pt idx="613">
                  <c:v>2.7200000000000002E-3</c:v>
                </c:pt>
                <c:pt idx="614">
                  <c:v>2.9399999999999999E-3</c:v>
                </c:pt>
                <c:pt idx="615">
                  <c:v>2.7200000000000002E-3</c:v>
                </c:pt>
                <c:pt idx="616">
                  <c:v>2.8300000000000001E-3</c:v>
                </c:pt>
                <c:pt idx="617">
                  <c:v>2.7200000000000002E-3</c:v>
                </c:pt>
                <c:pt idx="618">
                  <c:v>2.7200000000000002E-3</c:v>
                </c:pt>
                <c:pt idx="619">
                  <c:v>2.8300000000000001E-3</c:v>
                </c:pt>
                <c:pt idx="620">
                  <c:v>2.7200000000000002E-3</c:v>
                </c:pt>
                <c:pt idx="621">
                  <c:v>2.8300000000000001E-3</c:v>
                </c:pt>
                <c:pt idx="622">
                  <c:v>2.7200000000000002E-3</c:v>
                </c:pt>
                <c:pt idx="623">
                  <c:v>2.6199999999999999E-3</c:v>
                </c:pt>
                <c:pt idx="624">
                  <c:v>2.6199999999999999E-3</c:v>
                </c:pt>
                <c:pt idx="625">
                  <c:v>2.7200000000000002E-3</c:v>
                </c:pt>
                <c:pt idx="626">
                  <c:v>2.7200000000000002E-3</c:v>
                </c:pt>
                <c:pt idx="627">
                  <c:v>2.8300000000000001E-3</c:v>
                </c:pt>
                <c:pt idx="628">
                  <c:v>2.6199999999999999E-3</c:v>
                </c:pt>
                <c:pt idx="629">
                  <c:v>2.7200000000000002E-3</c:v>
                </c:pt>
                <c:pt idx="630">
                  <c:v>2.6199999999999999E-3</c:v>
                </c:pt>
                <c:pt idx="631">
                  <c:v>2.5100000000000001E-3</c:v>
                </c:pt>
                <c:pt idx="632">
                  <c:v>2.6199999999999999E-3</c:v>
                </c:pt>
                <c:pt idx="633">
                  <c:v>2.5100000000000001E-3</c:v>
                </c:pt>
                <c:pt idx="634">
                  <c:v>2.6199999999999999E-3</c:v>
                </c:pt>
                <c:pt idx="635">
                  <c:v>2.6199999999999999E-3</c:v>
                </c:pt>
                <c:pt idx="636">
                  <c:v>2.3999999999999998E-3</c:v>
                </c:pt>
                <c:pt idx="637">
                  <c:v>2.3999999999999998E-3</c:v>
                </c:pt>
                <c:pt idx="638">
                  <c:v>2.2899999999999999E-3</c:v>
                </c:pt>
                <c:pt idx="639">
                  <c:v>2.3999999999999998E-3</c:v>
                </c:pt>
                <c:pt idx="640">
                  <c:v>2.3999999999999998E-3</c:v>
                </c:pt>
                <c:pt idx="641">
                  <c:v>2.2899999999999999E-3</c:v>
                </c:pt>
                <c:pt idx="642">
                  <c:v>2.3999999999999998E-3</c:v>
                </c:pt>
                <c:pt idx="643">
                  <c:v>2.2899999999999999E-3</c:v>
                </c:pt>
                <c:pt idx="644">
                  <c:v>2.2899999999999999E-3</c:v>
                </c:pt>
                <c:pt idx="645">
                  <c:v>2.1800000000000001E-3</c:v>
                </c:pt>
                <c:pt idx="646">
                  <c:v>2.2899999999999999E-3</c:v>
                </c:pt>
                <c:pt idx="647">
                  <c:v>2.2899999999999999E-3</c:v>
                </c:pt>
                <c:pt idx="648">
                  <c:v>2.1800000000000001E-3</c:v>
                </c:pt>
                <c:pt idx="649">
                  <c:v>2.1800000000000001E-3</c:v>
                </c:pt>
                <c:pt idx="650">
                  <c:v>2.2899999999999999E-3</c:v>
                </c:pt>
                <c:pt idx="651">
                  <c:v>2.1800000000000001E-3</c:v>
                </c:pt>
                <c:pt idx="652">
                  <c:v>1.8600000000000001E-3</c:v>
                </c:pt>
                <c:pt idx="653">
                  <c:v>1.9599999999999999E-3</c:v>
                </c:pt>
                <c:pt idx="654">
                  <c:v>2.0699999999999998E-3</c:v>
                </c:pt>
                <c:pt idx="655">
                  <c:v>2.0699999999999998E-3</c:v>
                </c:pt>
                <c:pt idx="656">
                  <c:v>1.8600000000000001E-3</c:v>
                </c:pt>
                <c:pt idx="657">
                  <c:v>1.8600000000000001E-3</c:v>
                </c:pt>
                <c:pt idx="658">
                  <c:v>1.8600000000000001E-3</c:v>
                </c:pt>
                <c:pt idx="659">
                  <c:v>1.9599999999999999E-3</c:v>
                </c:pt>
                <c:pt idx="660">
                  <c:v>1.8600000000000001E-3</c:v>
                </c:pt>
                <c:pt idx="661">
                  <c:v>1.75E-3</c:v>
                </c:pt>
                <c:pt idx="662">
                  <c:v>1.64E-3</c:v>
                </c:pt>
                <c:pt idx="663">
                  <c:v>1.64E-3</c:v>
                </c:pt>
                <c:pt idx="664">
                  <c:v>1.42E-3</c:v>
                </c:pt>
                <c:pt idx="665">
                  <c:v>1.5299999999999999E-3</c:v>
                </c:pt>
                <c:pt idx="666">
                  <c:v>1.5299999999999999E-3</c:v>
                </c:pt>
                <c:pt idx="667">
                  <c:v>1.42E-3</c:v>
                </c:pt>
                <c:pt idx="668">
                  <c:v>1.31E-3</c:v>
                </c:pt>
                <c:pt idx="669">
                  <c:v>1.31E-3</c:v>
                </c:pt>
                <c:pt idx="670">
                  <c:v>1.42E-3</c:v>
                </c:pt>
                <c:pt idx="671">
                  <c:v>1.42E-3</c:v>
                </c:pt>
                <c:pt idx="672">
                  <c:v>1.1999999999999999E-3</c:v>
                </c:pt>
                <c:pt idx="673">
                  <c:v>1.31E-3</c:v>
                </c:pt>
                <c:pt idx="674">
                  <c:v>1.1999999999999999E-3</c:v>
                </c:pt>
                <c:pt idx="675">
                  <c:v>1.1999999999999999E-3</c:v>
                </c:pt>
                <c:pt idx="676">
                  <c:v>9.8999999999999999E-4</c:v>
                </c:pt>
                <c:pt idx="677">
                  <c:v>1.1000000000000001E-3</c:v>
                </c:pt>
                <c:pt idx="678">
                  <c:v>1.1000000000000001E-3</c:v>
                </c:pt>
                <c:pt idx="679">
                  <c:v>8.8000000000000003E-4</c:v>
                </c:pt>
                <c:pt idx="680">
                  <c:v>8.8000000000000003E-4</c:v>
                </c:pt>
                <c:pt idx="681">
                  <c:v>8.8000000000000003E-4</c:v>
                </c:pt>
                <c:pt idx="682">
                  <c:v>8.8000000000000003E-4</c:v>
                </c:pt>
                <c:pt idx="683">
                  <c:v>9.8999999999999999E-4</c:v>
                </c:pt>
                <c:pt idx="684">
                  <c:v>8.8000000000000003E-4</c:v>
                </c:pt>
                <c:pt idx="685">
                  <c:v>5.5000000000000003E-4</c:v>
                </c:pt>
                <c:pt idx="686">
                  <c:v>6.6E-4</c:v>
                </c:pt>
                <c:pt idx="687">
                  <c:v>5.5000000000000003E-4</c:v>
                </c:pt>
                <c:pt idx="688">
                  <c:v>5.5000000000000003E-4</c:v>
                </c:pt>
                <c:pt idx="689">
                  <c:v>4.4000000000000002E-4</c:v>
                </c:pt>
                <c:pt idx="690">
                  <c:v>4.4000000000000002E-4</c:v>
                </c:pt>
                <c:pt idx="691">
                  <c:v>2.3000000000000001E-4</c:v>
                </c:pt>
                <c:pt idx="692">
                  <c:v>3.4000000000000002E-4</c:v>
                </c:pt>
                <c:pt idx="693">
                  <c:v>2.3000000000000001E-4</c:v>
                </c:pt>
                <c:pt idx="694">
                  <c:v>2.3000000000000001E-4</c:v>
                </c:pt>
                <c:pt idx="695">
                  <c:v>1.2E-4</c:v>
                </c:pt>
                <c:pt idx="696">
                  <c:v>1.2E-4</c:v>
                </c:pt>
                <c:pt idx="697">
                  <c:v>1.2E-4</c:v>
                </c:pt>
                <c:pt idx="698">
                  <c:v>1.0000000000000001E-5</c:v>
                </c:pt>
                <c:pt idx="699">
                  <c:v>1.2E-4</c:v>
                </c:pt>
                <c:pt idx="700">
                  <c:v>1.0000000000000001E-5</c:v>
                </c:pt>
                <c:pt idx="701">
                  <c:v>-4.2000000000000002E-4</c:v>
                </c:pt>
                <c:pt idx="702">
                  <c:v>-2.1000000000000001E-4</c:v>
                </c:pt>
                <c:pt idx="703">
                  <c:v>-3.2000000000000003E-4</c:v>
                </c:pt>
                <c:pt idx="704">
                  <c:v>-3.2000000000000003E-4</c:v>
                </c:pt>
                <c:pt idx="705">
                  <c:v>-4.2000000000000002E-4</c:v>
                </c:pt>
                <c:pt idx="706">
                  <c:v>-4.2000000000000002E-4</c:v>
                </c:pt>
                <c:pt idx="707">
                  <c:v>-4.2000000000000002E-4</c:v>
                </c:pt>
                <c:pt idx="708">
                  <c:v>-6.4000000000000005E-4</c:v>
                </c:pt>
                <c:pt idx="709">
                  <c:v>-4.2000000000000002E-4</c:v>
                </c:pt>
                <c:pt idx="710">
                  <c:v>-7.5000000000000002E-4</c:v>
                </c:pt>
                <c:pt idx="711">
                  <c:v>-7.5000000000000002E-4</c:v>
                </c:pt>
                <c:pt idx="712">
                  <c:v>-8.5999999999999998E-4</c:v>
                </c:pt>
                <c:pt idx="713">
                  <c:v>-7.5000000000000002E-4</c:v>
                </c:pt>
                <c:pt idx="714">
                  <c:v>-7.5000000000000002E-4</c:v>
                </c:pt>
                <c:pt idx="715">
                  <c:v>-8.5999999999999998E-4</c:v>
                </c:pt>
                <c:pt idx="716">
                  <c:v>-8.5999999999999998E-4</c:v>
                </c:pt>
                <c:pt idx="717">
                  <c:v>-1.08E-3</c:v>
                </c:pt>
                <c:pt idx="718">
                  <c:v>-1.08E-3</c:v>
                </c:pt>
                <c:pt idx="719">
                  <c:v>-1.08E-3</c:v>
                </c:pt>
                <c:pt idx="720">
                  <c:v>-1.1800000000000001E-3</c:v>
                </c:pt>
                <c:pt idx="721">
                  <c:v>-1.1800000000000001E-3</c:v>
                </c:pt>
                <c:pt idx="722">
                  <c:v>-1.2899999999999999E-3</c:v>
                </c:pt>
                <c:pt idx="723">
                  <c:v>-1.4E-3</c:v>
                </c:pt>
                <c:pt idx="724">
                  <c:v>-1.4E-3</c:v>
                </c:pt>
                <c:pt idx="725">
                  <c:v>-1.4E-3</c:v>
                </c:pt>
                <c:pt idx="726">
                  <c:v>-1.4E-3</c:v>
                </c:pt>
                <c:pt idx="727">
                  <c:v>-1.6199999999999999E-3</c:v>
                </c:pt>
                <c:pt idx="728">
                  <c:v>-1.73E-3</c:v>
                </c:pt>
                <c:pt idx="729">
                  <c:v>-1.73E-3</c:v>
                </c:pt>
                <c:pt idx="730">
                  <c:v>-1.73E-3</c:v>
                </c:pt>
                <c:pt idx="731">
                  <c:v>-1.73E-3</c:v>
                </c:pt>
                <c:pt idx="732">
                  <c:v>-1.8400000000000001E-3</c:v>
                </c:pt>
                <c:pt idx="733">
                  <c:v>-2.0500000000000002E-3</c:v>
                </c:pt>
                <c:pt idx="734">
                  <c:v>-2.16E-3</c:v>
                </c:pt>
                <c:pt idx="735">
                  <c:v>-1.9400000000000001E-3</c:v>
                </c:pt>
                <c:pt idx="736">
                  <c:v>-2.3800000000000002E-3</c:v>
                </c:pt>
                <c:pt idx="737">
                  <c:v>-2.16E-3</c:v>
                </c:pt>
                <c:pt idx="738">
                  <c:v>-2.16E-3</c:v>
                </c:pt>
                <c:pt idx="739">
                  <c:v>-2.16E-3</c:v>
                </c:pt>
                <c:pt idx="740">
                  <c:v>-2.3800000000000002E-3</c:v>
                </c:pt>
                <c:pt idx="741">
                  <c:v>-2.2699999999999999E-3</c:v>
                </c:pt>
                <c:pt idx="742">
                  <c:v>-2.3800000000000002E-3</c:v>
                </c:pt>
                <c:pt idx="743">
                  <c:v>-2.5999999999999999E-3</c:v>
                </c:pt>
                <c:pt idx="744">
                  <c:v>-2.5999999999999999E-3</c:v>
                </c:pt>
                <c:pt idx="745">
                  <c:v>-2.5999999999999999E-3</c:v>
                </c:pt>
                <c:pt idx="746">
                  <c:v>-2.5999999999999999E-3</c:v>
                </c:pt>
                <c:pt idx="747">
                  <c:v>-2.7000000000000001E-3</c:v>
                </c:pt>
                <c:pt idx="748">
                  <c:v>-2.81E-3</c:v>
                </c:pt>
                <c:pt idx="749">
                  <c:v>-2.81E-3</c:v>
                </c:pt>
                <c:pt idx="750">
                  <c:v>-2.9199999999999999E-3</c:v>
                </c:pt>
                <c:pt idx="751">
                  <c:v>-3.0300000000000001E-3</c:v>
                </c:pt>
                <c:pt idx="752">
                  <c:v>-3.0300000000000001E-3</c:v>
                </c:pt>
                <c:pt idx="753">
                  <c:v>-3.0300000000000001E-3</c:v>
                </c:pt>
                <c:pt idx="754">
                  <c:v>-3.0300000000000001E-3</c:v>
                </c:pt>
                <c:pt idx="755">
                  <c:v>-3.0300000000000001E-3</c:v>
                </c:pt>
                <c:pt idx="756">
                  <c:v>-3.14E-3</c:v>
                </c:pt>
                <c:pt idx="757">
                  <c:v>-3.14E-3</c:v>
                </c:pt>
                <c:pt idx="758">
                  <c:v>-3.14E-3</c:v>
                </c:pt>
                <c:pt idx="759">
                  <c:v>-3.2499999999999999E-3</c:v>
                </c:pt>
                <c:pt idx="760">
                  <c:v>-3.46E-3</c:v>
                </c:pt>
                <c:pt idx="761">
                  <c:v>-3.2499999999999999E-3</c:v>
                </c:pt>
                <c:pt idx="762">
                  <c:v>-3.3600000000000001E-3</c:v>
                </c:pt>
                <c:pt idx="763">
                  <c:v>-3.46E-3</c:v>
                </c:pt>
                <c:pt idx="764">
                  <c:v>-3.46E-3</c:v>
                </c:pt>
                <c:pt idx="765">
                  <c:v>-3.6800000000000001E-3</c:v>
                </c:pt>
                <c:pt idx="766">
                  <c:v>-3.5699999999999998E-3</c:v>
                </c:pt>
                <c:pt idx="767">
                  <c:v>-3.6800000000000001E-3</c:v>
                </c:pt>
                <c:pt idx="768">
                  <c:v>-3.79E-3</c:v>
                </c:pt>
                <c:pt idx="769">
                  <c:v>-3.8999999999999998E-3</c:v>
                </c:pt>
                <c:pt idx="770">
                  <c:v>-3.8999999999999998E-3</c:v>
                </c:pt>
                <c:pt idx="771">
                  <c:v>-3.8999999999999998E-3</c:v>
                </c:pt>
                <c:pt idx="772">
                  <c:v>-3.8999999999999998E-3</c:v>
                </c:pt>
                <c:pt idx="773">
                  <c:v>-4.0099999999999997E-3</c:v>
                </c:pt>
                <c:pt idx="774">
                  <c:v>-4.0099999999999997E-3</c:v>
                </c:pt>
                <c:pt idx="775">
                  <c:v>-4.0099999999999997E-3</c:v>
                </c:pt>
                <c:pt idx="776">
                  <c:v>-4.2199999999999998E-3</c:v>
                </c:pt>
                <c:pt idx="777">
                  <c:v>-4.1200000000000004E-3</c:v>
                </c:pt>
                <c:pt idx="778">
                  <c:v>-4.0099999999999997E-3</c:v>
                </c:pt>
                <c:pt idx="779">
                  <c:v>-4.1200000000000004E-3</c:v>
                </c:pt>
                <c:pt idx="780">
                  <c:v>-4.1200000000000004E-3</c:v>
                </c:pt>
                <c:pt idx="781">
                  <c:v>-4.3299999999999996E-3</c:v>
                </c:pt>
                <c:pt idx="782">
                  <c:v>-4.3299999999999996E-3</c:v>
                </c:pt>
                <c:pt idx="783">
                  <c:v>-4.4400000000000004E-3</c:v>
                </c:pt>
                <c:pt idx="784">
                  <c:v>-4.5500000000000002E-3</c:v>
                </c:pt>
                <c:pt idx="785">
                  <c:v>-4.4400000000000004E-3</c:v>
                </c:pt>
                <c:pt idx="786">
                  <c:v>-4.5500000000000002E-3</c:v>
                </c:pt>
                <c:pt idx="787">
                  <c:v>-4.5500000000000002E-3</c:v>
                </c:pt>
                <c:pt idx="788">
                  <c:v>-4.5500000000000002E-3</c:v>
                </c:pt>
                <c:pt idx="789">
                  <c:v>-4.7699999999999999E-3</c:v>
                </c:pt>
                <c:pt idx="790">
                  <c:v>-4.7699999999999999E-3</c:v>
                </c:pt>
                <c:pt idx="791">
                  <c:v>-4.6600000000000001E-3</c:v>
                </c:pt>
                <c:pt idx="792">
                  <c:v>-4.7699999999999999E-3</c:v>
                </c:pt>
                <c:pt idx="793">
                  <c:v>-4.7699999999999999E-3</c:v>
                </c:pt>
                <c:pt idx="794">
                  <c:v>-4.6600000000000001E-3</c:v>
                </c:pt>
                <c:pt idx="795">
                  <c:v>-4.7699999999999999E-3</c:v>
                </c:pt>
                <c:pt idx="796">
                  <c:v>-4.8799999999999998E-3</c:v>
                </c:pt>
                <c:pt idx="797">
                  <c:v>-4.9800000000000001E-3</c:v>
                </c:pt>
                <c:pt idx="798">
                  <c:v>-4.7699999999999999E-3</c:v>
                </c:pt>
                <c:pt idx="799">
                  <c:v>-4.9800000000000001E-3</c:v>
                </c:pt>
                <c:pt idx="800">
                  <c:v>-4.9800000000000001E-3</c:v>
                </c:pt>
                <c:pt idx="801">
                  <c:v>-5.1999999999999998E-3</c:v>
                </c:pt>
                <c:pt idx="802">
                  <c:v>-4.8799999999999998E-3</c:v>
                </c:pt>
                <c:pt idx="803">
                  <c:v>-4.9800000000000001E-3</c:v>
                </c:pt>
                <c:pt idx="804">
                  <c:v>-5.0899999999999999E-3</c:v>
                </c:pt>
                <c:pt idx="805">
                  <c:v>-5.1999999999999998E-3</c:v>
                </c:pt>
                <c:pt idx="806">
                  <c:v>-4.9800000000000001E-3</c:v>
                </c:pt>
                <c:pt idx="807">
                  <c:v>-5.1999999999999998E-3</c:v>
                </c:pt>
                <c:pt idx="808">
                  <c:v>-5.1999999999999998E-3</c:v>
                </c:pt>
                <c:pt idx="809">
                  <c:v>-5.3099999999999996E-3</c:v>
                </c:pt>
                <c:pt idx="810">
                  <c:v>-5.1999999999999998E-3</c:v>
                </c:pt>
                <c:pt idx="811">
                  <c:v>-5.1999999999999998E-3</c:v>
                </c:pt>
                <c:pt idx="812">
                  <c:v>-5.5300000000000002E-3</c:v>
                </c:pt>
                <c:pt idx="813">
                  <c:v>-5.3099999999999996E-3</c:v>
                </c:pt>
                <c:pt idx="814">
                  <c:v>-5.3099999999999996E-3</c:v>
                </c:pt>
                <c:pt idx="815">
                  <c:v>-5.3099999999999996E-3</c:v>
                </c:pt>
                <c:pt idx="816">
                  <c:v>-5.5300000000000002E-3</c:v>
                </c:pt>
                <c:pt idx="817">
                  <c:v>-5.4200000000000003E-3</c:v>
                </c:pt>
                <c:pt idx="818">
                  <c:v>-5.4200000000000003E-3</c:v>
                </c:pt>
                <c:pt idx="819">
                  <c:v>-5.4200000000000003E-3</c:v>
                </c:pt>
                <c:pt idx="820">
                  <c:v>-5.4200000000000003E-3</c:v>
                </c:pt>
                <c:pt idx="821">
                  <c:v>-5.5300000000000002E-3</c:v>
                </c:pt>
                <c:pt idx="822">
                  <c:v>-5.5300000000000002E-3</c:v>
                </c:pt>
                <c:pt idx="823">
                  <c:v>-5.5300000000000002E-3</c:v>
                </c:pt>
                <c:pt idx="824">
                  <c:v>-5.5300000000000002E-3</c:v>
                </c:pt>
                <c:pt idx="825">
                  <c:v>-5.64E-3</c:v>
                </c:pt>
                <c:pt idx="826">
                  <c:v>-5.5300000000000002E-3</c:v>
                </c:pt>
                <c:pt idx="827">
                  <c:v>-5.4200000000000003E-3</c:v>
                </c:pt>
                <c:pt idx="828">
                  <c:v>-5.7400000000000003E-3</c:v>
                </c:pt>
                <c:pt idx="829">
                  <c:v>-5.5300000000000002E-3</c:v>
                </c:pt>
                <c:pt idx="830">
                  <c:v>-5.64E-3</c:v>
                </c:pt>
                <c:pt idx="831">
                  <c:v>-5.5300000000000002E-3</c:v>
                </c:pt>
                <c:pt idx="832">
                  <c:v>-5.5300000000000002E-3</c:v>
                </c:pt>
                <c:pt idx="833">
                  <c:v>-5.7400000000000003E-3</c:v>
                </c:pt>
                <c:pt idx="834">
                  <c:v>-5.5300000000000002E-3</c:v>
                </c:pt>
                <c:pt idx="835">
                  <c:v>-5.64E-3</c:v>
                </c:pt>
                <c:pt idx="836">
                  <c:v>-5.7400000000000003E-3</c:v>
                </c:pt>
                <c:pt idx="837">
                  <c:v>-5.64E-3</c:v>
                </c:pt>
                <c:pt idx="838">
                  <c:v>-5.5300000000000002E-3</c:v>
                </c:pt>
                <c:pt idx="839">
                  <c:v>-5.7400000000000003E-3</c:v>
                </c:pt>
                <c:pt idx="840">
                  <c:v>-5.64E-3</c:v>
                </c:pt>
                <c:pt idx="841">
                  <c:v>-5.7400000000000003E-3</c:v>
                </c:pt>
                <c:pt idx="842">
                  <c:v>-5.5300000000000002E-3</c:v>
                </c:pt>
                <c:pt idx="843">
                  <c:v>-5.64E-3</c:v>
                </c:pt>
                <c:pt idx="844">
                  <c:v>-5.7400000000000003E-3</c:v>
                </c:pt>
                <c:pt idx="845">
                  <c:v>-5.64E-3</c:v>
                </c:pt>
                <c:pt idx="846">
                  <c:v>-5.64E-3</c:v>
                </c:pt>
                <c:pt idx="847">
                  <c:v>-5.7400000000000003E-3</c:v>
                </c:pt>
                <c:pt idx="848">
                  <c:v>-5.5300000000000002E-3</c:v>
                </c:pt>
                <c:pt idx="849">
                  <c:v>-5.8500000000000002E-3</c:v>
                </c:pt>
                <c:pt idx="850">
                  <c:v>-5.7400000000000003E-3</c:v>
                </c:pt>
                <c:pt idx="851">
                  <c:v>-5.4200000000000003E-3</c:v>
                </c:pt>
                <c:pt idx="852">
                  <c:v>-5.7400000000000003E-3</c:v>
                </c:pt>
                <c:pt idx="853">
                  <c:v>-5.4200000000000003E-3</c:v>
                </c:pt>
                <c:pt idx="854">
                  <c:v>-5.4200000000000003E-3</c:v>
                </c:pt>
                <c:pt idx="855">
                  <c:v>-5.5300000000000002E-3</c:v>
                </c:pt>
                <c:pt idx="856">
                  <c:v>-5.5300000000000002E-3</c:v>
                </c:pt>
                <c:pt idx="857">
                  <c:v>-5.64E-3</c:v>
                </c:pt>
                <c:pt idx="858">
                  <c:v>-5.5300000000000002E-3</c:v>
                </c:pt>
                <c:pt idx="859">
                  <c:v>-5.4200000000000003E-3</c:v>
                </c:pt>
                <c:pt idx="860">
                  <c:v>-5.64E-3</c:v>
                </c:pt>
                <c:pt idx="861">
                  <c:v>-5.5300000000000002E-3</c:v>
                </c:pt>
                <c:pt idx="862">
                  <c:v>-5.5300000000000002E-3</c:v>
                </c:pt>
                <c:pt idx="863">
                  <c:v>-5.4200000000000003E-3</c:v>
                </c:pt>
                <c:pt idx="864">
                  <c:v>-5.4200000000000003E-3</c:v>
                </c:pt>
                <c:pt idx="865">
                  <c:v>-5.4200000000000003E-3</c:v>
                </c:pt>
                <c:pt idx="866">
                  <c:v>-5.3099999999999996E-3</c:v>
                </c:pt>
                <c:pt idx="867">
                  <c:v>-5.4200000000000003E-3</c:v>
                </c:pt>
                <c:pt idx="868">
                  <c:v>-5.64E-3</c:v>
                </c:pt>
                <c:pt idx="869">
                  <c:v>-5.3099999999999996E-3</c:v>
                </c:pt>
                <c:pt idx="870">
                  <c:v>-5.3099999999999996E-3</c:v>
                </c:pt>
                <c:pt idx="871">
                  <c:v>-5.4200000000000003E-3</c:v>
                </c:pt>
                <c:pt idx="872">
                  <c:v>-5.3099999999999996E-3</c:v>
                </c:pt>
                <c:pt idx="873">
                  <c:v>-5.1999999999999998E-3</c:v>
                </c:pt>
                <c:pt idx="874">
                  <c:v>-5.3099999999999996E-3</c:v>
                </c:pt>
                <c:pt idx="875">
                  <c:v>-5.3099999999999996E-3</c:v>
                </c:pt>
                <c:pt idx="876">
                  <c:v>-5.1999999999999998E-3</c:v>
                </c:pt>
                <c:pt idx="877">
                  <c:v>-5.0899999999999999E-3</c:v>
                </c:pt>
                <c:pt idx="878">
                  <c:v>-5.1999999999999998E-3</c:v>
                </c:pt>
                <c:pt idx="879">
                  <c:v>-5.3099999999999996E-3</c:v>
                </c:pt>
                <c:pt idx="880">
                  <c:v>-5.0899999999999999E-3</c:v>
                </c:pt>
                <c:pt idx="881">
                  <c:v>-5.0899999999999999E-3</c:v>
                </c:pt>
                <c:pt idx="882">
                  <c:v>-5.0899999999999999E-3</c:v>
                </c:pt>
                <c:pt idx="883">
                  <c:v>-5.0899999999999999E-3</c:v>
                </c:pt>
                <c:pt idx="884">
                  <c:v>-5.1999999999999998E-3</c:v>
                </c:pt>
                <c:pt idx="885">
                  <c:v>-4.9800000000000001E-3</c:v>
                </c:pt>
                <c:pt idx="886">
                  <c:v>-4.8799999999999998E-3</c:v>
                </c:pt>
                <c:pt idx="887">
                  <c:v>-5.0899999999999999E-3</c:v>
                </c:pt>
                <c:pt idx="888">
                  <c:v>-4.9800000000000001E-3</c:v>
                </c:pt>
                <c:pt idx="889">
                  <c:v>-4.8799999999999998E-3</c:v>
                </c:pt>
                <c:pt idx="890">
                  <c:v>-4.8799999999999998E-3</c:v>
                </c:pt>
                <c:pt idx="891">
                  <c:v>-4.8799999999999998E-3</c:v>
                </c:pt>
                <c:pt idx="892">
                  <c:v>-4.7699999999999999E-3</c:v>
                </c:pt>
                <c:pt idx="893">
                  <c:v>-4.7699999999999999E-3</c:v>
                </c:pt>
                <c:pt idx="894">
                  <c:v>-4.7699999999999999E-3</c:v>
                </c:pt>
                <c:pt idx="895">
                  <c:v>-4.7699999999999999E-3</c:v>
                </c:pt>
                <c:pt idx="896">
                  <c:v>-4.6600000000000001E-3</c:v>
                </c:pt>
                <c:pt idx="897">
                  <c:v>-4.4400000000000004E-3</c:v>
                </c:pt>
                <c:pt idx="898">
                  <c:v>-4.4400000000000004E-3</c:v>
                </c:pt>
                <c:pt idx="899">
                  <c:v>-4.7699999999999999E-3</c:v>
                </c:pt>
                <c:pt idx="900">
                  <c:v>-4.4400000000000004E-3</c:v>
                </c:pt>
                <c:pt idx="901">
                  <c:v>-4.4400000000000004E-3</c:v>
                </c:pt>
                <c:pt idx="902">
                  <c:v>-4.3299999999999996E-3</c:v>
                </c:pt>
                <c:pt idx="903">
                  <c:v>-4.2199999999999998E-3</c:v>
                </c:pt>
                <c:pt idx="904">
                  <c:v>-4.4400000000000004E-3</c:v>
                </c:pt>
                <c:pt idx="905">
                  <c:v>-4.3299999999999996E-3</c:v>
                </c:pt>
                <c:pt idx="906">
                  <c:v>-4.3299999999999996E-3</c:v>
                </c:pt>
                <c:pt idx="907">
                  <c:v>-4.3299999999999996E-3</c:v>
                </c:pt>
                <c:pt idx="908">
                  <c:v>-4.1200000000000004E-3</c:v>
                </c:pt>
                <c:pt idx="909">
                  <c:v>-4.1200000000000004E-3</c:v>
                </c:pt>
                <c:pt idx="910">
                  <c:v>-4.1200000000000004E-3</c:v>
                </c:pt>
                <c:pt idx="911">
                  <c:v>-4.1200000000000004E-3</c:v>
                </c:pt>
                <c:pt idx="912">
                  <c:v>-4.1200000000000004E-3</c:v>
                </c:pt>
                <c:pt idx="913">
                  <c:v>-4.0099999999999997E-3</c:v>
                </c:pt>
                <c:pt idx="914">
                  <c:v>-3.8999999999999998E-3</c:v>
                </c:pt>
                <c:pt idx="915">
                  <c:v>-4.0099999999999997E-3</c:v>
                </c:pt>
                <c:pt idx="916">
                  <c:v>-3.8999999999999998E-3</c:v>
                </c:pt>
                <c:pt idx="917">
                  <c:v>-3.6800000000000001E-3</c:v>
                </c:pt>
                <c:pt idx="918">
                  <c:v>-3.6800000000000001E-3</c:v>
                </c:pt>
                <c:pt idx="919">
                  <c:v>-3.6800000000000001E-3</c:v>
                </c:pt>
                <c:pt idx="920">
                  <c:v>-3.6800000000000001E-3</c:v>
                </c:pt>
                <c:pt idx="921">
                  <c:v>-3.6800000000000001E-3</c:v>
                </c:pt>
                <c:pt idx="922">
                  <c:v>-3.46E-3</c:v>
                </c:pt>
                <c:pt idx="923">
                  <c:v>-3.46E-3</c:v>
                </c:pt>
                <c:pt idx="924">
                  <c:v>-3.46E-3</c:v>
                </c:pt>
                <c:pt idx="925">
                  <c:v>-3.3600000000000001E-3</c:v>
                </c:pt>
                <c:pt idx="926">
                  <c:v>-3.3600000000000001E-3</c:v>
                </c:pt>
                <c:pt idx="927">
                  <c:v>-3.3600000000000001E-3</c:v>
                </c:pt>
                <c:pt idx="928">
                  <c:v>-3.3600000000000001E-3</c:v>
                </c:pt>
                <c:pt idx="929">
                  <c:v>-3.2499999999999999E-3</c:v>
                </c:pt>
                <c:pt idx="930">
                  <c:v>-3.2499999999999999E-3</c:v>
                </c:pt>
                <c:pt idx="931">
                  <c:v>-3.2499999999999999E-3</c:v>
                </c:pt>
                <c:pt idx="932">
                  <c:v>-3.14E-3</c:v>
                </c:pt>
                <c:pt idx="933">
                  <c:v>-2.9199999999999999E-3</c:v>
                </c:pt>
                <c:pt idx="934">
                  <c:v>-2.9199999999999999E-3</c:v>
                </c:pt>
                <c:pt idx="935">
                  <c:v>-2.9199999999999999E-3</c:v>
                </c:pt>
                <c:pt idx="936">
                  <c:v>-2.81E-3</c:v>
                </c:pt>
                <c:pt idx="937">
                  <c:v>-2.81E-3</c:v>
                </c:pt>
                <c:pt idx="938">
                  <c:v>-2.81E-3</c:v>
                </c:pt>
                <c:pt idx="939">
                  <c:v>-2.7000000000000001E-3</c:v>
                </c:pt>
                <c:pt idx="940">
                  <c:v>-2.7000000000000001E-3</c:v>
                </c:pt>
                <c:pt idx="941">
                  <c:v>-2.49E-3</c:v>
                </c:pt>
                <c:pt idx="942">
                  <c:v>-2.3800000000000002E-3</c:v>
                </c:pt>
                <c:pt idx="943">
                  <c:v>-2.5999999999999999E-3</c:v>
                </c:pt>
                <c:pt idx="944">
                  <c:v>-2.5999999999999999E-3</c:v>
                </c:pt>
                <c:pt idx="945">
                  <c:v>-2.49E-3</c:v>
                </c:pt>
                <c:pt idx="946">
                  <c:v>-2.49E-3</c:v>
                </c:pt>
                <c:pt idx="947">
                  <c:v>-2.3800000000000002E-3</c:v>
                </c:pt>
                <c:pt idx="948">
                  <c:v>-2.2699999999999999E-3</c:v>
                </c:pt>
                <c:pt idx="949">
                  <c:v>-2.16E-3</c:v>
                </c:pt>
                <c:pt idx="950">
                  <c:v>-2.16E-3</c:v>
                </c:pt>
                <c:pt idx="951">
                  <c:v>-2.0500000000000002E-3</c:v>
                </c:pt>
                <c:pt idx="952">
                  <c:v>-2.16E-3</c:v>
                </c:pt>
                <c:pt idx="953">
                  <c:v>-2.0500000000000002E-3</c:v>
                </c:pt>
                <c:pt idx="954">
                  <c:v>-1.9400000000000001E-3</c:v>
                </c:pt>
                <c:pt idx="955">
                  <c:v>-1.8400000000000001E-3</c:v>
                </c:pt>
                <c:pt idx="956">
                  <c:v>-1.8400000000000001E-3</c:v>
                </c:pt>
                <c:pt idx="957">
                  <c:v>-1.73E-3</c:v>
                </c:pt>
                <c:pt idx="958">
                  <c:v>-1.6199999999999999E-3</c:v>
                </c:pt>
                <c:pt idx="959">
                  <c:v>-1.73E-3</c:v>
                </c:pt>
                <c:pt idx="960">
                  <c:v>-1.73E-3</c:v>
                </c:pt>
                <c:pt idx="961">
                  <c:v>-1.5100000000000001E-3</c:v>
                </c:pt>
                <c:pt idx="962">
                  <c:v>-1.6199999999999999E-3</c:v>
                </c:pt>
                <c:pt idx="963">
                  <c:v>-1.5100000000000001E-3</c:v>
                </c:pt>
                <c:pt idx="964">
                  <c:v>-1.5100000000000001E-3</c:v>
                </c:pt>
                <c:pt idx="965">
                  <c:v>-1.5100000000000001E-3</c:v>
                </c:pt>
                <c:pt idx="966">
                  <c:v>-1.1800000000000001E-3</c:v>
                </c:pt>
                <c:pt idx="967">
                  <c:v>-1.1800000000000001E-3</c:v>
                </c:pt>
                <c:pt idx="968">
                  <c:v>-1.2899999999999999E-3</c:v>
                </c:pt>
                <c:pt idx="969">
                  <c:v>-1.08E-3</c:v>
                </c:pt>
                <c:pt idx="970">
                  <c:v>-1.08E-3</c:v>
                </c:pt>
                <c:pt idx="971">
                  <c:v>-9.7000000000000005E-4</c:v>
                </c:pt>
                <c:pt idx="972">
                  <c:v>-1.08E-3</c:v>
                </c:pt>
                <c:pt idx="973">
                  <c:v>-9.7000000000000005E-4</c:v>
                </c:pt>
                <c:pt idx="974">
                  <c:v>-8.5999999999999998E-4</c:v>
                </c:pt>
                <c:pt idx="975">
                  <c:v>-7.5000000000000002E-4</c:v>
                </c:pt>
                <c:pt idx="976">
                  <c:v>-8.5999999999999998E-4</c:v>
                </c:pt>
                <c:pt idx="977">
                  <c:v>-7.5000000000000002E-4</c:v>
                </c:pt>
                <c:pt idx="978">
                  <c:v>-7.5000000000000002E-4</c:v>
                </c:pt>
                <c:pt idx="979">
                  <c:v>-7.5000000000000002E-4</c:v>
                </c:pt>
                <c:pt idx="980">
                  <c:v>-4.2000000000000002E-4</c:v>
                </c:pt>
                <c:pt idx="981">
                  <c:v>-4.2000000000000002E-4</c:v>
                </c:pt>
                <c:pt idx="982">
                  <c:v>-4.2000000000000002E-4</c:v>
                </c:pt>
                <c:pt idx="983">
                  <c:v>-4.2000000000000002E-4</c:v>
                </c:pt>
                <c:pt idx="984">
                  <c:v>-5.2999999999999998E-4</c:v>
                </c:pt>
                <c:pt idx="985">
                  <c:v>-4.2000000000000002E-4</c:v>
                </c:pt>
                <c:pt idx="986">
                  <c:v>-3.2000000000000003E-4</c:v>
                </c:pt>
                <c:pt idx="987">
                  <c:v>-1E-4</c:v>
                </c:pt>
                <c:pt idx="988">
                  <c:v>-2.1000000000000001E-4</c:v>
                </c:pt>
                <c:pt idx="989">
                  <c:v>-3.2000000000000003E-4</c:v>
                </c:pt>
                <c:pt idx="990">
                  <c:v>-1E-4</c:v>
                </c:pt>
                <c:pt idx="991">
                  <c:v>1.2E-4</c:v>
                </c:pt>
                <c:pt idx="992">
                  <c:v>-1E-4</c:v>
                </c:pt>
                <c:pt idx="993">
                  <c:v>1.0000000000000001E-5</c:v>
                </c:pt>
                <c:pt idx="994">
                  <c:v>1.2E-4</c:v>
                </c:pt>
                <c:pt idx="995">
                  <c:v>1.0000000000000001E-5</c:v>
                </c:pt>
                <c:pt idx="996">
                  <c:v>2.3000000000000001E-4</c:v>
                </c:pt>
                <c:pt idx="997">
                  <c:v>4.4000000000000002E-4</c:v>
                </c:pt>
                <c:pt idx="998">
                  <c:v>2.3000000000000001E-4</c:v>
                </c:pt>
                <c:pt idx="999">
                  <c:v>2.3000000000000001E-4</c:v>
                </c:pt>
                <c:pt idx="1000">
                  <c:v>3.4000000000000002E-4</c:v>
                </c:pt>
                <c:pt idx="1001">
                  <c:v>4.4000000000000002E-4</c:v>
                </c:pt>
                <c:pt idx="1002">
                  <c:v>5.5000000000000003E-4</c:v>
                </c:pt>
                <c:pt idx="1003">
                  <c:v>4.4000000000000002E-4</c:v>
                </c:pt>
                <c:pt idx="1004">
                  <c:v>5.5000000000000003E-4</c:v>
                </c:pt>
                <c:pt idx="1005">
                  <c:v>5.5000000000000003E-4</c:v>
                </c:pt>
                <c:pt idx="1006">
                  <c:v>7.6999999999999996E-4</c:v>
                </c:pt>
                <c:pt idx="1007">
                  <c:v>8.8000000000000003E-4</c:v>
                </c:pt>
                <c:pt idx="1008">
                  <c:v>7.6999999999999996E-4</c:v>
                </c:pt>
                <c:pt idx="1009">
                  <c:v>8.8000000000000003E-4</c:v>
                </c:pt>
                <c:pt idx="1010">
                  <c:v>7.6999999999999996E-4</c:v>
                </c:pt>
                <c:pt idx="1011">
                  <c:v>7.6999999999999996E-4</c:v>
                </c:pt>
                <c:pt idx="1012">
                  <c:v>8.8000000000000003E-4</c:v>
                </c:pt>
                <c:pt idx="1013">
                  <c:v>1.1999999999999999E-3</c:v>
                </c:pt>
                <c:pt idx="1014">
                  <c:v>1.1000000000000001E-3</c:v>
                </c:pt>
                <c:pt idx="1015">
                  <c:v>1.1000000000000001E-3</c:v>
                </c:pt>
                <c:pt idx="1016">
                  <c:v>1.1999999999999999E-3</c:v>
                </c:pt>
                <c:pt idx="1017">
                  <c:v>1.1000000000000001E-3</c:v>
                </c:pt>
                <c:pt idx="1018">
                  <c:v>1.31E-3</c:v>
                </c:pt>
                <c:pt idx="1019">
                  <c:v>1.31E-3</c:v>
                </c:pt>
                <c:pt idx="1020">
                  <c:v>1.1999999999999999E-3</c:v>
                </c:pt>
                <c:pt idx="1021">
                  <c:v>1.42E-3</c:v>
                </c:pt>
                <c:pt idx="1022">
                  <c:v>1.42E-3</c:v>
                </c:pt>
                <c:pt idx="1023">
                  <c:v>1.64E-3</c:v>
                </c:pt>
                <c:pt idx="1024">
                  <c:v>1.42E-3</c:v>
                </c:pt>
                <c:pt idx="1025">
                  <c:v>1.5299999999999999E-3</c:v>
                </c:pt>
                <c:pt idx="1026">
                  <c:v>1.64E-3</c:v>
                </c:pt>
                <c:pt idx="1027">
                  <c:v>1.64E-3</c:v>
                </c:pt>
                <c:pt idx="1028">
                  <c:v>1.64E-3</c:v>
                </c:pt>
                <c:pt idx="1029">
                  <c:v>1.75E-3</c:v>
                </c:pt>
                <c:pt idx="1030">
                  <c:v>1.75E-3</c:v>
                </c:pt>
                <c:pt idx="1031">
                  <c:v>1.75E-3</c:v>
                </c:pt>
                <c:pt idx="1032">
                  <c:v>1.75E-3</c:v>
                </c:pt>
                <c:pt idx="1033">
                  <c:v>1.75E-3</c:v>
                </c:pt>
                <c:pt idx="1034">
                  <c:v>1.8600000000000001E-3</c:v>
                </c:pt>
                <c:pt idx="1035">
                  <c:v>1.9599999999999999E-3</c:v>
                </c:pt>
                <c:pt idx="1036">
                  <c:v>1.9599999999999999E-3</c:v>
                </c:pt>
                <c:pt idx="1037">
                  <c:v>2.0699999999999998E-3</c:v>
                </c:pt>
                <c:pt idx="1038">
                  <c:v>2.1800000000000001E-3</c:v>
                </c:pt>
                <c:pt idx="1039">
                  <c:v>2.1800000000000001E-3</c:v>
                </c:pt>
                <c:pt idx="1040">
                  <c:v>2.0699999999999998E-3</c:v>
                </c:pt>
                <c:pt idx="1041">
                  <c:v>2.1800000000000001E-3</c:v>
                </c:pt>
                <c:pt idx="1042">
                  <c:v>2.1800000000000001E-3</c:v>
                </c:pt>
                <c:pt idx="1043">
                  <c:v>2.2899999999999999E-3</c:v>
                </c:pt>
                <c:pt idx="1044">
                  <c:v>2.1800000000000001E-3</c:v>
                </c:pt>
                <c:pt idx="1045">
                  <c:v>2.2899999999999999E-3</c:v>
                </c:pt>
                <c:pt idx="1046">
                  <c:v>2.3999999999999998E-3</c:v>
                </c:pt>
                <c:pt idx="1047">
                  <c:v>2.2899999999999999E-3</c:v>
                </c:pt>
                <c:pt idx="1048">
                  <c:v>2.3999999999999998E-3</c:v>
                </c:pt>
                <c:pt idx="1049">
                  <c:v>2.2899999999999999E-3</c:v>
                </c:pt>
                <c:pt idx="1050">
                  <c:v>2.3999999999999998E-3</c:v>
                </c:pt>
                <c:pt idx="1051">
                  <c:v>2.5100000000000001E-3</c:v>
                </c:pt>
                <c:pt idx="1052">
                  <c:v>2.6199999999999999E-3</c:v>
                </c:pt>
                <c:pt idx="1053">
                  <c:v>2.3999999999999998E-3</c:v>
                </c:pt>
                <c:pt idx="1054">
                  <c:v>2.6199999999999999E-3</c:v>
                </c:pt>
                <c:pt idx="1055">
                  <c:v>2.7200000000000002E-3</c:v>
                </c:pt>
                <c:pt idx="1056">
                  <c:v>2.6199999999999999E-3</c:v>
                </c:pt>
                <c:pt idx="1057">
                  <c:v>2.7200000000000002E-3</c:v>
                </c:pt>
                <c:pt idx="1058">
                  <c:v>2.6199999999999999E-3</c:v>
                </c:pt>
                <c:pt idx="1059">
                  <c:v>2.7200000000000002E-3</c:v>
                </c:pt>
                <c:pt idx="1060">
                  <c:v>2.6199999999999999E-3</c:v>
                </c:pt>
                <c:pt idx="1061">
                  <c:v>2.7200000000000002E-3</c:v>
                </c:pt>
                <c:pt idx="1062">
                  <c:v>2.8300000000000001E-3</c:v>
                </c:pt>
                <c:pt idx="1063">
                  <c:v>2.9399999999999999E-3</c:v>
                </c:pt>
                <c:pt idx="1064">
                  <c:v>2.8300000000000001E-3</c:v>
                </c:pt>
                <c:pt idx="1065">
                  <c:v>2.7200000000000002E-3</c:v>
                </c:pt>
                <c:pt idx="1066">
                  <c:v>2.9399999999999999E-3</c:v>
                </c:pt>
                <c:pt idx="1067">
                  <c:v>2.9399999999999999E-3</c:v>
                </c:pt>
                <c:pt idx="1068">
                  <c:v>2.9399999999999999E-3</c:v>
                </c:pt>
                <c:pt idx="1069">
                  <c:v>2.9399999999999999E-3</c:v>
                </c:pt>
                <c:pt idx="1070">
                  <c:v>3.0500000000000002E-3</c:v>
                </c:pt>
                <c:pt idx="1071">
                  <c:v>3.16E-3</c:v>
                </c:pt>
                <c:pt idx="1072">
                  <c:v>3.2699999999999999E-3</c:v>
                </c:pt>
                <c:pt idx="1073">
                  <c:v>2.9399999999999999E-3</c:v>
                </c:pt>
                <c:pt idx="1074">
                  <c:v>3.16E-3</c:v>
                </c:pt>
                <c:pt idx="1075">
                  <c:v>3.2699999999999999E-3</c:v>
                </c:pt>
                <c:pt idx="1076">
                  <c:v>3.0500000000000002E-3</c:v>
                </c:pt>
                <c:pt idx="1077">
                  <c:v>3.16E-3</c:v>
                </c:pt>
                <c:pt idx="1078">
                  <c:v>3.2699999999999999E-3</c:v>
                </c:pt>
                <c:pt idx="1079">
                  <c:v>3.2699999999999999E-3</c:v>
                </c:pt>
                <c:pt idx="1080">
                  <c:v>3.2699999999999999E-3</c:v>
                </c:pt>
                <c:pt idx="1081">
                  <c:v>3.16E-3</c:v>
                </c:pt>
                <c:pt idx="1082">
                  <c:v>3.16E-3</c:v>
                </c:pt>
                <c:pt idx="1083">
                  <c:v>3.3800000000000002E-3</c:v>
                </c:pt>
                <c:pt idx="1084">
                  <c:v>3.3800000000000002E-3</c:v>
                </c:pt>
                <c:pt idx="1085">
                  <c:v>3.2699999999999999E-3</c:v>
                </c:pt>
                <c:pt idx="1086">
                  <c:v>3.3800000000000002E-3</c:v>
                </c:pt>
                <c:pt idx="1087">
                  <c:v>3.2699999999999999E-3</c:v>
                </c:pt>
                <c:pt idx="1088">
                  <c:v>3.48E-3</c:v>
                </c:pt>
                <c:pt idx="1089">
                  <c:v>3.2699999999999999E-3</c:v>
                </c:pt>
                <c:pt idx="1090">
                  <c:v>3.2699999999999999E-3</c:v>
                </c:pt>
                <c:pt idx="1091">
                  <c:v>3.3800000000000002E-3</c:v>
                </c:pt>
                <c:pt idx="1092">
                  <c:v>3.3800000000000002E-3</c:v>
                </c:pt>
                <c:pt idx="1093">
                  <c:v>3.3800000000000002E-3</c:v>
                </c:pt>
                <c:pt idx="1094">
                  <c:v>3.3800000000000002E-3</c:v>
                </c:pt>
                <c:pt idx="1095">
                  <c:v>3.3800000000000002E-3</c:v>
                </c:pt>
                <c:pt idx="1096">
                  <c:v>3.3800000000000002E-3</c:v>
                </c:pt>
                <c:pt idx="1097">
                  <c:v>3.3800000000000002E-3</c:v>
                </c:pt>
                <c:pt idx="1098">
                  <c:v>3.48E-3</c:v>
                </c:pt>
                <c:pt idx="1099">
                  <c:v>3.3800000000000002E-3</c:v>
                </c:pt>
                <c:pt idx="1100">
                  <c:v>3.48E-3</c:v>
                </c:pt>
                <c:pt idx="1101">
                  <c:v>3.5899999999999999E-3</c:v>
                </c:pt>
                <c:pt idx="1102">
                  <c:v>3.48E-3</c:v>
                </c:pt>
                <c:pt idx="1103">
                  <c:v>3.5899999999999999E-3</c:v>
                </c:pt>
                <c:pt idx="1104">
                  <c:v>3.5899999999999999E-3</c:v>
                </c:pt>
                <c:pt idx="1105">
                  <c:v>3.48E-3</c:v>
                </c:pt>
                <c:pt idx="1106">
                  <c:v>3.48E-3</c:v>
                </c:pt>
                <c:pt idx="1107">
                  <c:v>3.7000000000000002E-3</c:v>
                </c:pt>
                <c:pt idx="1108">
                  <c:v>3.48E-3</c:v>
                </c:pt>
                <c:pt idx="1109">
                  <c:v>3.5899999999999999E-3</c:v>
                </c:pt>
                <c:pt idx="1110">
                  <c:v>3.5899999999999999E-3</c:v>
                </c:pt>
                <c:pt idx="1111">
                  <c:v>3.5899999999999999E-3</c:v>
                </c:pt>
                <c:pt idx="1112">
                  <c:v>3.3800000000000002E-3</c:v>
                </c:pt>
                <c:pt idx="1113">
                  <c:v>3.7000000000000002E-3</c:v>
                </c:pt>
                <c:pt idx="1114">
                  <c:v>3.5899999999999999E-3</c:v>
                </c:pt>
                <c:pt idx="1115">
                  <c:v>3.7000000000000002E-3</c:v>
                </c:pt>
                <c:pt idx="1116">
                  <c:v>3.7000000000000002E-3</c:v>
                </c:pt>
                <c:pt idx="1117">
                  <c:v>3.5899999999999999E-3</c:v>
                </c:pt>
                <c:pt idx="1118">
                  <c:v>3.7000000000000002E-3</c:v>
                </c:pt>
                <c:pt idx="1119">
                  <c:v>3.5899999999999999E-3</c:v>
                </c:pt>
                <c:pt idx="1120">
                  <c:v>3.7000000000000002E-3</c:v>
                </c:pt>
                <c:pt idx="1121">
                  <c:v>3.81E-3</c:v>
                </c:pt>
                <c:pt idx="1122">
                  <c:v>3.5899999999999999E-3</c:v>
                </c:pt>
                <c:pt idx="1123">
                  <c:v>3.81E-3</c:v>
                </c:pt>
                <c:pt idx="1124">
                  <c:v>3.81E-3</c:v>
                </c:pt>
                <c:pt idx="1125">
                  <c:v>3.7000000000000002E-3</c:v>
                </c:pt>
                <c:pt idx="1126">
                  <c:v>3.81E-3</c:v>
                </c:pt>
                <c:pt idx="1127">
                  <c:v>3.5899999999999999E-3</c:v>
                </c:pt>
                <c:pt idx="1128">
                  <c:v>3.5899999999999999E-3</c:v>
                </c:pt>
                <c:pt idx="1129">
                  <c:v>3.7000000000000002E-3</c:v>
                </c:pt>
                <c:pt idx="1130">
                  <c:v>3.81E-3</c:v>
                </c:pt>
                <c:pt idx="1131">
                  <c:v>3.81E-3</c:v>
                </c:pt>
                <c:pt idx="1132">
                  <c:v>3.81E-3</c:v>
                </c:pt>
                <c:pt idx="1133">
                  <c:v>3.81E-3</c:v>
                </c:pt>
                <c:pt idx="1134">
                  <c:v>3.9199999999999999E-3</c:v>
                </c:pt>
                <c:pt idx="1135">
                  <c:v>3.7000000000000002E-3</c:v>
                </c:pt>
                <c:pt idx="1136">
                  <c:v>3.7000000000000002E-3</c:v>
                </c:pt>
                <c:pt idx="1137">
                  <c:v>3.7000000000000002E-3</c:v>
                </c:pt>
                <c:pt idx="1138">
                  <c:v>3.7000000000000002E-3</c:v>
                </c:pt>
                <c:pt idx="1139">
                  <c:v>3.81E-3</c:v>
                </c:pt>
                <c:pt idx="1140">
                  <c:v>3.81E-3</c:v>
                </c:pt>
                <c:pt idx="1141">
                  <c:v>3.7000000000000002E-3</c:v>
                </c:pt>
                <c:pt idx="1142">
                  <c:v>3.81E-3</c:v>
                </c:pt>
                <c:pt idx="1143">
                  <c:v>3.5899999999999999E-3</c:v>
                </c:pt>
                <c:pt idx="1144">
                  <c:v>3.5899999999999999E-3</c:v>
                </c:pt>
                <c:pt idx="1145">
                  <c:v>3.5899999999999999E-3</c:v>
                </c:pt>
                <c:pt idx="1146">
                  <c:v>3.81E-3</c:v>
                </c:pt>
                <c:pt idx="1147">
                  <c:v>3.81E-3</c:v>
                </c:pt>
                <c:pt idx="1148">
                  <c:v>3.7000000000000002E-3</c:v>
                </c:pt>
                <c:pt idx="1149">
                  <c:v>3.81E-3</c:v>
                </c:pt>
                <c:pt idx="1150">
                  <c:v>3.7000000000000002E-3</c:v>
                </c:pt>
                <c:pt idx="1151">
                  <c:v>3.7000000000000002E-3</c:v>
                </c:pt>
                <c:pt idx="1152">
                  <c:v>3.7000000000000002E-3</c:v>
                </c:pt>
                <c:pt idx="1153">
                  <c:v>3.7000000000000002E-3</c:v>
                </c:pt>
                <c:pt idx="1154">
                  <c:v>3.81E-3</c:v>
                </c:pt>
                <c:pt idx="1155">
                  <c:v>3.9199999999999999E-3</c:v>
                </c:pt>
                <c:pt idx="1156">
                  <c:v>3.7000000000000002E-3</c:v>
                </c:pt>
                <c:pt idx="1157">
                  <c:v>3.81E-3</c:v>
                </c:pt>
                <c:pt idx="1158">
                  <c:v>3.81E-3</c:v>
                </c:pt>
                <c:pt idx="1159">
                  <c:v>3.5899999999999999E-3</c:v>
                </c:pt>
                <c:pt idx="1160">
                  <c:v>3.5899999999999999E-3</c:v>
                </c:pt>
                <c:pt idx="1161">
                  <c:v>3.5899999999999999E-3</c:v>
                </c:pt>
                <c:pt idx="1162">
                  <c:v>3.81E-3</c:v>
                </c:pt>
                <c:pt idx="1163">
                  <c:v>3.7000000000000002E-3</c:v>
                </c:pt>
                <c:pt idx="1164">
                  <c:v>3.81E-3</c:v>
                </c:pt>
                <c:pt idx="1165">
                  <c:v>3.9199999999999999E-3</c:v>
                </c:pt>
                <c:pt idx="1166">
                  <c:v>3.5899999999999999E-3</c:v>
                </c:pt>
                <c:pt idx="1167">
                  <c:v>3.81E-3</c:v>
                </c:pt>
                <c:pt idx="1168">
                  <c:v>3.5899999999999999E-3</c:v>
                </c:pt>
                <c:pt idx="1169">
                  <c:v>3.5899999999999999E-3</c:v>
                </c:pt>
                <c:pt idx="1170">
                  <c:v>3.81E-3</c:v>
                </c:pt>
                <c:pt idx="1171">
                  <c:v>3.7000000000000002E-3</c:v>
                </c:pt>
                <c:pt idx="1172">
                  <c:v>3.5899999999999999E-3</c:v>
                </c:pt>
                <c:pt idx="1173">
                  <c:v>3.7000000000000002E-3</c:v>
                </c:pt>
                <c:pt idx="1174">
                  <c:v>3.7000000000000002E-3</c:v>
                </c:pt>
                <c:pt idx="1175">
                  <c:v>3.5899999999999999E-3</c:v>
                </c:pt>
                <c:pt idx="1176">
                  <c:v>3.48E-3</c:v>
                </c:pt>
                <c:pt idx="1177">
                  <c:v>3.48E-3</c:v>
                </c:pt>
                <c:pt idx="1178">
                  <c:v>3.7000000000000002E-3</c:v>
                </c:pt>
                <c:pt idx="1179">
                  <c:v>3.5899999999999999E-3</c:v>
                </c:pt>
                <c:pt idx="1180">
                  <c:v>3.7000000000000002E-3</c:v>
                </c:pt>
                <c:pt idx="1181">
                  <c:v>3.81E-3</c:v>
                </c:pt>
                <c:pt idx="1182">
                  <c:v>3.48E-3</c:v>
                </c:pt>
                <c:pt idx="1183">
                  <c:v>3.7000000000000002E-3</c:v>
                </c:pt>
                <c:pt idx="1184">
                  <c:v>3.5899999999999999E-3</c:v>
                </c:pt>
                <c:pt idx="1185">
                  <c:v>3.48E-3</c:v>
                </c:pt>
                <c:pt idx="1186">
                  <c:v>3.7000000000000002E-3</c:v>
                </c:pt>
                <c:pt idx="1187">
                  <c:v>3.5899999999999999E-3</c:v>
                </c:pt>
                <c:pt idx="1188">
                  <c:v>3.5899999999999999E-3</c:v>
                </c:pt>
                <c:pt idx="1189">
                  <c:v>3.7000000000000002E-3</c:v>
                </c:pt>
                <c:pt idx="1190">
                  <c:v>3.5899999999999999E-3</c:v>
                </c:pt>
                <c:pt idx="1191">
                  <c:v>3.5899999999999999E-3</c:v>
                </c:pt>
                <c:pt idx="1192">
                  <c:v>3.3800000000000002E-3</c:v>
                </c:pt>
                <c:pt idx="1193">
                  <c:v>3.5899999999999999E-3</c:v>
                </c:pt>
                <c:pt idx="1194">
                  <c:v>3.5899999999999999E-3</c:v>
                </c:pt>
                <c:pt idx="1195">
                  <c:v>3.48E-3</c:v>
                </c:pt>
                <c:pt idx="1196">
                  <c:v>3.5899999999999999E-3</c:v>
                </c:pt>
                <c:pt idx="1197">
                  <c:v>3.5899999999999999E-3</c:v>
                </c:pt>
                <c:pt idx="1198">
                  <c:v>3.3800000000000002E-3</c:v>
                </c:pt>
                <c:pt idx="1199">
                  <c:v>3.48E-3</c:v>
                </c:pt>
                <c:pt idx="1200">
                  <c:v>3.48E-3</c:v>
                </c:pt>
                <c:pt idx="1201">
                  <c:v>3.3800000000000002E-3</c:v>
                </c:pt>
                <c:pt idx="1202">
                  <c:v>3.3800000000000002E-3</c:v>
                </c:pt>
                <c:pt idx="1203">
                  <c:v>3.48E-3</c:v>
                </c:pt>
                <c:pt idx="1204">
                  <c:v>3.48E-3</c:v>
                </c:pt>
                <c:pt idx="1205">
                  <c:v>3.5899999999999999E-3</c:v>
                </c:pt>
                <c:pt idx="1206">
                  <c:v>3.3800000000000002E-3</c:v>
                </c:pt>
                <c:pt idx="1207">
                  <c:v>3.3800000000000002E-3</c:v>
                </c:pt>
                <c:pt idx="1208">
                  <c:v>3.2699999999999999E-3</c:v>
                </c:pt>
                <c:pt idx="1209">
                  <c:v>3.3800000000000002E-3</c:v>
                </c:pt>
                <c:pt idx="1210">
                  <c:v>3.48E-3</c:v>
                </c:pt>
                <c:pt idx="1211">
                  <c:v>3.3800000000000002E-3</c:v>
                </c:pt>
                <c:pt idx="1212">
                  <c:v>3.48E-3</c:v>
                </c:pt>
                <c:pt idx="1213">
                  <c:v>3.48E-3</c:v>
                </c:pt>
                <c:pt idx="1214">
                  <c:v>3.3800000000000002E-3</c:v>
                </c:pt>
                <c:pt idx="1215">
                  <c:v>3.2699999999999999E-3</c:v>
                </c:pt>
                <c:pt idx="1216">
                  <c:v>3.2699999999999999E-3</c:v>
                </c:pt>
                <c:pt idx="1217">
                  <c:v>3.3800000000000002E-3</c:v>
                </c:pt>
                <c:pt idx="1218">
                  <c:v>3.16E-3</c:v>
                </c:pt>
                <c:pt idx="1219">
                  <c:v>3.2699999999999999E-3</c:v>
                </c:pt>
                <c:pt idx="1220">
                  <c:v>3.2699999999999999E-3</c:v>
                </c:pt>
                <c:pt idx="1221">
                  <c:v>3.16E-3</c:v>
                </c:pt>
                <c:pt idx="1222">
                  <c:v>3.2699999999999999E-3</c:v>
                </c:pt>
                <c:pt idx="1223">
                  <c:v>3.2699999999999999E-3</c:v>
                </c:pt>
                <c:pt idx="1224">
                  <c:v>3.16E-3</c:v>
                </c:pt>
                <c:pt idx="1225">
                  <c:v>3.16E-3</c:v>
                </c:pt>
                <c:pt idx="1226">
                  <c:v>3.2699999999999999E-3</c:v>
                </c:pt>
                <c:pt idx="1227">
                  <c:v>3.16E-3</c:v>
                </c:pt>
                <c:pt idx="1228">
                  <c:v>3.2699999999999999E-3</c:v>
                </c:pt>
                <c:pt idx="1229">
                  <c:v>3.16E-3</c:v>
                </c:pt>
                <c:pt idx="1230">
                  <c:v>3.16E-3</c:v>
                </c:pt>
                <c:pt idx="1231">
                  <c:v>3.0500000000000002E-3</c:v>
                </c:pt>
                <c:pt idx="1232">
                  <c:v>3.0500000000000002E-3</c:v>
                </c:pt>
                <c:pt idx="1233">
                  <c:v>3.16E-3</c:v>
                </c:pt>
                <c:pt idx="1234">
                  <c:v>3.16E-3</c:v>
                </c:pt>
                <c:pt idx="1235">
                  <c:v>3.0500000000000002E-3</c:v>
                </c:pt>
                <c:pt idx="1236">
                  <c:v>3.16E-3</c:v>
                </c:pt>
                <c:pt idx="1237">
                  <c:v>3.0500000000000002E-3</c:v>
                </c:pt>
                <c:pt idx="1238">
                  <c:v>3.16E-3</c:v>
                </c:pt>
                <c:pt idx="1239">
                  <c:v>3.0500000000000002E-3</c:v>
                </c:pt>
                <c:pt idx="1240">
                  <c:v>3.0500000000000002E-3</c:v>
                </c:pt>
                <c:pt idx="1241">
                  <c:v>2.9399999999999999E-3</c:v>
                </c:pt>
                <c:pt idx="1242">
                  <c:v>3.16E-3</c:v>
                </c:pt>
                <c:pt idx="1243">
                  <c:v>3.16E-3</c:v>
                </c:pt>
                <c:pt idx="1244">
                  <c:v>3.16E-3</c:v>
                </c:pt>
                <c:pt idx="1245">
                  <c:v>3.0500000000000002E-3</c:v>
                </c:pt>
                <c:pt idx="1246">
                  <c:v>3.0500000000000002E-3</c:v>
                </c:pt>
                <c:pt idx="1247">
                  <c:v>3.0500000000000002E-3</c:v>
                </c:pt>
                <c:pt idx="1248">
                  <c:v>3.0500000000000002E-3</c:v>
                </c:pt>
                <c:pt idx="1249">
                  <c:v>3.16E-3</c:v>
                </c:pt>
                <c:pt idx="1250">
                  <c:v>2.9399999999999999E-3</c:v>
                </c:pt>
                <c:pt idx="1251">
                  <c:v>2.9399999999999999E-3</c:v>
                </c:pt>
                <c:pt idx="1252">
                  <c:v>2.9399999999999999E-3</c:v>
                </c:pt>
                <c:pt idx="1253">
                  <c:v>2.8300000000000001E-3</c:v>
                </c:pt>
                <c:pt idx="1254">
                  <c:v>2.8300000000000001E-3</c:v>
                </c:pt>
                <c:pt idx="1255">
                  <c:v>2.9399999999999999E-3</c:v>
                </c:pt>
                <c:pt idx="1256">
                  <c:v>2.8300000000000001E-3</c:v>
                </c:pt>
                <c:pt idx="1257">
                  <c:v>2.8300000000000001E-3</c:v>
                </c:pt>
                <c:pt idx="1258">
                  <c:v>2.8300000000000001E-3</c:v>
                </c:pt>
                <c:pt idx="1259">
                  <c:v>2.8300000000000001E-3</c:v>
                </c:pt>
                <c:pt idx="1260">
                  <c:v>2.8300000000000001E-3</c:v>
                </c:pt>
                <c:pt idx="1261">
                  <c:v>2.7200000000000002E-3</c:v>
                </c:pt>
                <c:pt idx="1262">
                  <c:v>2.7200000000000002E-3</c:v>
                </c:pt>
                <c:pt idx="1263">
                  <c:v>2.8300000000000001E-3</c:v>
                </c:pt>
                <c:pt idx="1264">
                  <c:v>2.9399999999999999E-3</c:v>
                </c:pt>
                <c:pt idx="1265">
                  <c:v>2.9399999999999999E-3</c:v>
                </c:pt>
                <c:pt idx="1266">
                  <c:v>2.7200000000000002E-3</c:v>
                </c:pt>
                <c:pt idx="1267">
                  <c:v>2.7200000000000002E-3</c:v>
                </c:pt>
                <c:pt idx="1268">
                  <c:v>2.8300000000000001E-3</c:v>
                </c:pt>
                <c:pt idx="1269">
                  <c:v>2.8300000000000001E-3</c:v>
                </c:pt>
                <c:pt idx="1270">
                  <c:v>2.6199999999999999E-3</c:v>
                </c:pt>
                <c:pt idx="1271">
                  <c:v>2.6199999999999999E-3</c:v>
                </c:pt>
                <c:pt idx="1272">
                  <c:v>2.5100000000000001E-3</c:v>
                </c:pt>
                <c:pt idx="1273">
                  <c:v>2.6199999999999999E-3</c:v>
                </c:pt>
                <c:pt idx="1274">
                  <c:v>2.6199999999999999E-3</c:v>
                </c:pt>
                <c:pt idx="1275">
                  <c:v>2.6199999999999999E-3</c:v>
                </c:pt>
                <c:pt idx="1276">
                  <c:v>2.5100000000000001E-3</c:v>
                </c:pt>
                <c:pt idx="1277">
                  <c:v>2.5100000000000001E-3</c:v>
                </c:pt>
                <c:pt idx="1278">
                  <c:v>2.5100000000000001E-3</c:v>
                </c:pt>
                <c:pt idx="1279">
                  <c:v>2.6199999999999999E-3</c:v>
                </c:pt>
                <c:pt idx="1280">
                  <c:v>2.6199999999999999E-3</c:v>
                </c:pt>
                <c:pt idx="1281">
                  <c:v>2.6199999999999999E-3</c:v>
                </c:pt>
                <c:pt idx="1282">
                  <c:v>2.5100000000000001E-3</c:v>
                </c:pt>
                <c:pt idx="1283">
                  <c:v>2.6199999999999999E-3</c:v>
                </c:pt>
                <c:pt idx="1284">
                  <c:v>2.5100000000000001E-3</c:v>
                </c:pt>
                <c:pt idx="1285">
                  <c:v>2.5100000000000001E-3</c:v>
                </c:pt>
                <c:pt idx="1286">
                  <c:v>2.6199999999999999E-3</c:v>
                </c:pt>
                <c:pt idx="1287">
                  <c:v>2.3999999999999998E-3</c:v>
                </c:pt>
                <c:pt idx="1288">
                  <c:v>2.3999999999999998E-3</c:v>
                </c:pt>
                <c:pt idx="1289">
                  <c:v>2.3999999999999998E-3</c:v>
                </c:pt>
                <c:pt idx="1290">
                  <c:v>2.3999999999999998E-3</c:v>
                </c:pt>
                <c:pt idx="1291">
                  <c:v>2.3999999999999998E-3</c:v>
                </c:pt>
                <c:pt idx="1292">
                  <c:v>2.3999999999999998E-3</c:v>
                </c:pt>
                <c:pt idx="1293">
                  <c:v>2.3999999999999998E-3</c:v>
                </c:pt>
                <c:pt idx="1294">
                  <c:v>2.5100000000000001E-3</c:v>
                </c:pt>
                <c:pt idx="1295">
                  <c:v>2.3999999999999998E-3</c:v>
                </c:pt>
                <c:pt idx="1296">
                  <c:v>2.5100000000000001E-3</c:v>
                </c:pt>
                <c:pt idx="1297">
                  <c:v>2.3999999999999998E-3</c:v>
                </c:pt>
                <c:pt idx="1298">
                  <c:v>2.3999999999999998E-3</c:v>
                </c:pt>
                <c:pt idx="1299">
                  <c:v>2.2899999999999999E-3</c:v>
                </c:pt>
                <c:pt idx="1300">
                  <c:v>2.2899999999999999E-3</c:v>
                </c:pt>
                <c:pt idx="1301">
                  <c:v>2.1800000000000001E-3</c:v>
                </c:pt>
                <c:pt idx="1302">
                  <c:v>2.2899999999999999E-3</c:v>
                </c:pt>
                <c:pt idx="1303">
                  <c:v>2.1800000000000001E-3</c:v>
                </c:pt>
                <c:pt idx="1304">
                  <c:v>2.1800000000000001E-3</c:v>
                </c:pt>
                <c:pt idx="1305">
                  <c:v>2.0699999999999998E-3</c:v>
                </c:pt>
                <c:pt idx="1306">
                  <c:v>2.0699999999999998E-3</c:v>
                </c:pt>
                <c:pt idx="1307">
                  <c:v>2.0699999999999998E-3</c:v>
                </c:pt>
                <c:pt idx="1308">
                  <c:v>2.0699999999999998E-3</c:v>
                </c:pt>
                <c:pt idx="1309">
                  <c:v>1.9599999999999999E-3</c:v>
                </c:pt>
                <c:pt idx="1310">
                  <c:v>2.1800000000000001E-3</c:v>
                </c:pt>
                <c:pt idx="1311">
                  <c:v>1.9599999999999999E-3</c:v>
                </c:pt>
                <c:pt idx="1312">
                  <c:v>2.0699999999999998E-3</c:v>
                </c:pt>
                <c:pt idx="1313">
                  <c:v>1.9599999999999999E-3</c:v>
                </c:pt>
                <c:pt idx="1314">
                  <c:v>1.9599999999999999E-3</c:v>
                </c:pt>
                <c:pt idx="1315">
                  <c:v>2.0699999999999998E-3</c:v>
                </c:pt>
                <c:pt idx="1316">
                  <c:v>2.0699999999999998E-3</c:v>
                </c:pt>
                <c:pt idx="1317">
                  <c:v>1.9599999999999999E-3</c:v>
                </c:pt>
                <c:pt idx="1318">
                  <c:v>1.8600000000000001E-3</c:v>
                </c:pt>
                <c:pt idx="1319">
                  <c:v>1.8600000000000001E-3</c:v>
                </c:pt>
                <c:pt idx="1320">
                  <c:v>1.8600000000000001E-3</c:v>
                </c:pt>
                <c:pt idx="1321">
                  <c:v>1.9599999999999999E-3</c:v>
                </c:pt>
                <c:pt idx="1322">
                  <c:v>1.8600000000000001E-3</c:v>
                </c:pt>
                <c:pt idx="1323">
                  <c:v>1.8600000000000001E-3</c:v>
                </c:pt>
                <c:pt idx="1324">
                  <c:v>1.75E-3</c:v>
                </c:pt>
                <c:pt idx="1325">
                  <c:v>1.75E-3</c:v>
                </c:pt>
                <c:pt idx="1326">
                  <c:v>1.8600000000000001E-3</c:v>
                </c:pt>
                <c:pt idx="1327">
                  <c:v>1.64E-3</c:v>
                </c:pt>
                <c:pt idx="1328">
                  <c:v>1.8600000000000001E-3</c:v>
                </c:pt>
                <c:pt idx="1329">
                  <c:v>1.75E-3</c:v>
                </c:pt>
                <c:pt idx="1330">
                  <c:v>1.75E-3</c:v>
                </c:pt>
                <c:pt idx="1331">
                  <c:v>1.64E-3</c:v>
                </c:pt>
                <c:pt idx="1332">
                  <c:v>1.5299999999999999E-3</c:v>
                </c:pt>
                <c:pt idx="1333">
                  <c:v>1.64E-3</c:v>
                </c:pt>
                <c:pt idx="1334">
                  <c:v>1.64E-3</c:v>
                </c:pt>
                <c:pt idx="1335">
                  <c:v>1.42E-3</c:v>
                </c:pt>
                <c:pt idx="1336">
                  <c:v>1.64E-3</c:v>
                </c:pt>
                <c:pt idx="1337">
                  <c:v>1.64E-3</c:v>
                </c:pt>
                <c:pt idx="1338">
                  <c:v>1.42E-3</c:v>
                </c:pt>
                <c:pt idx="1339">
                  <c:v>1.5299999999999999E-3</c:v>
                </c:pt>
                <c:pt idx="1340">
                  <c:v>1.42E-3</c:v>
                </c:pt>
                <c:pt idx="1341">
                  <c:v>1.5299999999999999E-3</c:v>
                </c:pt>
                <c:pt idx="1342">
                  <c:v>1.42E-3</c:v>
                </c:pt>
                <c:pt idx="1343">
                  <c:v>1.31E-3</c:v>
                </c:pt>
                <c:pt idx="1344">
                  <c:v>1.5299999999999999E-3</c:v>
                </c:pt>
                <c:pt idx="1345">
                  <c:v>1.31E-3</c:v>
                </c:pt>
                <c:pt idx="1346">
                  <c:v>1.1999999999999999E-3</c:v>
                </c:pt>
                <c:pt idx="1347">
                  <c:v>1.31E-3</c:v>
                </c:pt>
                <c:pt idx="1348">
                  <c:v>1.42E-3</c:v>
                </c:pt>
                <c:pt idx="1349">
                  <c:v>1.31E-3</c:v>
                </c:pt>
                <c:pt idx="1350">
                  <c:v>1.1999999999999999E-3</c:v>
                </c:pt>
                <c:pt idx="1351">
                  <c:v>1.1999999999999999E-3</c:v>
                </c:pt>
                <c:pt idx="1352">
                  <c:v>1.1999999999999999E-3</c:v>
                </c:pt>
                <c:pt idx="1353">
                  <c:v>1.1999999999999999E-3</c:v>
                </c:pt>
                <c:pt idx="1354">
                  <c:v>1.1000000000000001E-3</c:v>
                </c:pt>
                <c:pt idx="1355">
                  <c:v>1.1000000000000001E-3</c:v>
                </c:pt>
                <c:pt idx="1356">
                  <c:v>8.8000000000000003E-4</c:v>
                </c:pt>
                <c:pt idx="1357">
                  <c:v>1.1999999999999999E-3</c:v>
                </c:pt>
                <c:pt idx="1358">
                  <c:v>9.8999999999999999E-4</c:v>
                </c:pt>
                <c:pt idx="1359">
                  <c:v>8.8000000000000003E-4</c:v>
                </c:pt>
                <c:pt idx="1360">
                  <c:v>1.1000000000000001E-3</c:v>
                </c:pt>
                <c:pt idx="1361">
                  <c:v>8.8000000000000003E-4</c:v>
                </c:pt>
                <c:pt idx="1362">
                  <c:v>8.8000000000000003E-4</c:v>
                </c:pt>
                <c:pt idx="1363">
                  <c:v>8.8000000000000003E-4</c:v>
                </c:pt>
                <c:pt idx="1364">
                  <c:v>1.1000000000000001E-3</c:v>
                </c:pt>
                <c:pt idx="1365">
                  <c:v>9.8999999999999999E-4</c:v>
                </c:pt>
                <c:pt idx="1366">
                  <c:v>8.8000000000000003E-4</c:v>
                </c:pt>
                <c:pt idx="1367">
                  <c:v>7.6999999999999996E-4</c:v>
                </c:pt>
                <c:pt idx="1368">
                  <c:v>8.8000000000000003E-4</c:v>
                </c:pt>
                <c:pt idx="1369">
                  <c:v>8.8000000000000003E-4</c:v>
                </c:pt>
                <c:pt idx="1370">
                  <c:v>7.6999999999999996E-4</c:v>
                </c:pt>
                <c:pt idx="1371">
                  <c:v>7.6999999999999996E-4</c:v>
                </c:pt>
                <c:pt idx="1372">
                  <c:v>5.5000000000000003E-4</c:v>
                </c:pt>
                <c:pt idx="1373">
                  <c:v>8.8000000000000003E-4</c:v>
                </c:pt>
                <c:pt idx="1374">
                  <c:v>6.6E-4</c:v>
                </c:pt>
                <c:pt idx="1375">
                  <c:v>5.5000000000000003E-4</c:v>
                </c:pt>
                <c:pt idx="1376">
                  <c:v>7.6999999999999996E-4</c:v>
                </c:pt>
                <c:pt idx="1377">
                  <c:v>6.6E-4</c:v>
                </c:pt>
                <c:pt idx="1378">
                  <c:v>5.5000000000000003E-4</c:v>
                </c:pt>
                <c:pt idx="1379">
                  <c:v>6.6E-4</c:v>
                </c:pt>
                <c:pt idx="1380">
                  <c:v>7.6999999999999996E-4</c:v>
                </c:pt>
                <c:pt idx="1381">
                  <c:v>5.5000000000000003E-4</c:v>
                </c:pt>
                <c:pt idx="1382">
                  <c:v>4.4000000000000002E-4</c:v>
                </c:pt>
                <c:pt idx="1383">
                  <c:v>4.4000000000000002E-4</c:v>
                </c:pt>
                <c:pt idx="1384">
                  <c:v>6.6E-4</c:v>
                </c:pt>
                <c:pt idx="1385">
                  <c:v>4.4000000000000002E-4</c:v>
                </c:pt>
                <c:pt idx="1386">
                  <c:v>4.4000000000000002E-4</c:v>
                </c:pt>
                <c:pt idx="1387">
                  <c:v>3.4000000000000002E-4</c:v>
                </c:pt>
                <c:pt idx="1388">
                  <c:v>2.3000000000000001E-4</c:v>
                </c:pt>
                <c:pt idx="1389">
                  <c:v>4.4000000000000002E-4</c:v>
                </c:pt>
                <c:pt idx="1390">
                  <c:v>3.4000000000000002E-4</c:v>
                </c:pt>
                <c:pt idx="1391">
                  <c:v>3.4000000000000002E-4</c:v>
                </c:pt>
                <c:pt idx="1392">
                  <c:v>2.3000000000000001E-4</c:v>
                </c:pt>
                <c:pt idx="1393">
                  <c:v>2.3000000000000001E-4</c:v>
                </c:pt>
                <c:pt idx="1394">
                  <c:v>3.4000000000000002E-4</c:v>
                </c:pt>
                <c:pt idx="1395">
                  <c:v>3.4000000000000002E-4</c:v>
                </c:pt>
                <c:pt idx="1396">
                  <c:v>3.4000000000000002E-4</c:v>
                </c:pt>
                <c:pt idx="1397">
                  <c:v>3.4000000000000002E-4</c:v>
                </c:pt>
                <c:pt idx="1398">
                  <c:v>1.2E-4</c:v>
                </c:pt>
                <c:pt idx="1399">
                  <c:v>1.0000000000000001E-5</c:v>
                </c:pt>
                <c:pt idx="1400">
                  <c:v>2.3000000000000001E-4</c:v>
                </c:pt>
                <c:pt idx="1401">
                  <c:v>2.3000000000000001E-4</c:v>
                </c:pt>
                <c:pt idx="1402">
                  <c:v>2.3000000000000001E-4</c:v>
                </c:pt>
                <c:pt idx="1403">
                  <c:v>1.2E-4</c:v>
                </c:pt>
                <c:pt idx="1404">
                  <c:v>-1E-4</c:v>
                </c:pt>
                <c:pt idx="1405">
                  <c:v>1.0000000000000001E-5</c:v>
                </c:pt>
                <c:pt idx="1406">
                  <c:v>-1E-4</c:v>
                </c:pt>
                <c:pt idx="1407">
                  <c:v>-1E-4</c:v>
                </c:pt>
                <c:pt idx="1408">
                  <c:v>-2.1000000000000001E-4</c:v>
                </c:pt>
                <c:pt idx="1409">
                  <c:v>1.0000000000000001E-5</c:v>
                </c:pt>
                <c:pt idx="1410">
                  <c:v>-1E-4</c:v>
                </c:pt>
                <c:pt idx="1411">
                  <c:v>-1E-4</c:v>
                </c:pt>
                <c:pt idx="1412">
                  <c:v>-1E-4</c:v>
                </c:pt>
                <c:pt idx="1413">
                  <c:v>1.0000000000000001E-5</c:v>
                </c:pt>
                <c:pt idx="1414">
                  <c:v>-2.1000000000000001E-4</c:v>
                </c:pt>
                <c:pt idx="1415">
                  <c:v>-3.2000000000000003E-4</c:v>
                </c:pt>
                <c:pt idx="1416">
                  <c:v>-3.2000000000000003E-4</c:v>
                </c:pt>
                <c:pt idx="1417">
                  <c:v>-1E-4</c:v>
                </c:pt>
                <c:pt idx="1418">
                  <c:v>-2.1000000000000001E-4</c:v>
                </c:pt>
                <c:pt idx="1419">
                  <c:v>-3.2000000000000003E-4</c:v>
                </c:pt>
                <c:pt idx="1420">
                  <c:v>-5.2999999999999998E-4</c:v>
                </c:pt>
                <c:pt idx="1421">
                  <c:v>-4.2000000000000002E-4</c:v>
                </c:pt>
                <c:pt idx="1422">
                  <c:v>-4.2000000000000002E-4</c:v>
                </c:pt>
                <c:pt idx="1423">
                  <c:v>-4.2000000000000002E-4</c:v>
                </c:pt>
                <c:pt idx="1424">
                  <c:v>-4.2000000000000002E-4</c:v>
                </c:pt>
                <c:pt idx="1425">
                  <c:v>-4.2000000000000002E-4</c:v>
                </c:pt>
                <c:pt idx="1426">
                  <c:v>-5.2999999999999998E-4</c:v>
                </c:pt>
                <c:pt idx="1427">
                  <c:v>-4.2000000000000002E-4</c:v>
                </c:pt>
                <c:pt idx="1428">
                  <c:v>-4.2000000000000002E-4</c:v>
                </c:pt>
                <c:pt idx="1429">
                  <c:v>-5.2999999999999998E-4</c:v>
                </c:pt>
                <c:pt idx="1430">
                  <c:v>-4.2000000000000002E-4</c:v>
                </c:pt>
                <c:pt idx="1431">
                  <c:v>-6.4000000000000005E-4</c:v>
                </c:pt>
                <c:pt idx="1432">
                  <c:v>-7.5000000000000002E-4</c:v>
                </c:pt>
                <c:pt idx="1433">
                  <c:v>-6.4000000000000005E-4</c:v>
                </c:pt>
                <c:pt idx="1434">
                  <c:v>-5.2999999999999998E-4</c:v>
                </c:pt>
                <c:pt idx="1435">
                  <c:v>-5.2999999999999998E-4</c:v>
                </c:pt>
                <c:pt idx="1436">
                  <c:v>-7.5000000000000002E-4</c:v>
                </c:pt>
                <c:pt idx="1437">
                  <c:v>-6.4000000000000005E-4</c:v>
                </c:pt>
                <c:pt idx="1438">
                  <c:v>-7.5000000000000002E-4</c:v>
                </c:pt>
                <c:pt idx="1439">
                  <c:v>-7.5000000000000002E-4</c:v>
                </c:pt>
                <c:pt idx="1440">
                  <c:v>-7.5000000000000002E-4</c:v>
                </c:pt>
                <c:pt idx="1441">
                  <c:v>-7.5000000000000002E-4</c:v>
                </c:pt>
                <c:pt idx="1442">
                  <c:v>-7.5000000000000002E-4</c:v>
                </c:pt>
                <c:pt idx="1443">
                  <c:v>-7.5000000000000002E-4</c:v>
                </c:pt>
                <c:pt idx="1444">
                  <c:v>-7.5000000000000002E-4</c:v>
                </c:pt>
                <c:pt idx="1445">
                  <c:v>-9.7000000000000005E-4</c:v>
                </c:pt>
                <c:pt idx="1446">
                  <c:v>-8.5999999999999998E-4</c:v>
                </c:pt>
                <c:pt idx="1447">
                  <c:v>-9.7000000000000005E-4</c:v>
                </c:pt>
                <c:pt idx="1448">
                  <c:v>-1.08E-3</c:v>
                </c:pt>
                <c:pt idx="1449">
                  <c:v>-9.7000000000000005E-4</c:v>
                </c:pt>
                <c:pt idx="1450">
                  <c:v>-8.5999999999999998E-4</c:v>
                </c:pt>
                <c:pt idx="1451">
                  <c:v>-8.5999999999999998E-4</c:v>
                </c:pt>
                <c:pt idx="1452">
                  <c:v>-1.08E-3</c:v>
                </c:pt>
                <c:pt idx="1453">
                  <c:v>-8.5999999999999998E-4</c:v>
                </c:pt>
                <c:pt idx="1454">
                  <c:v>-1.08E-3</c:v>
                </c:pt>
                <c:pt idx="1455">
                  <c:v>-9.7000000000000005E-4</c:v>
                </c:pt>
                <c:pt idx="1456">
                  <c:v>-1.1800000000000001E-3</c:v>
                </c:pt>
                <c:pt idx="1457">
                  <c:v>-1.1800000000000001E-3</c:v>
                </c:pt>
                <c:pt idx="1458">
                  <c:v>-1.08E-3</c:v>
                </c:pt>
                <c:pt idx="1459">
                  <c:v>-1.08E-3</c:v>
                </c:pt>
                <c:pt idx="1460">
                  <c:v>-1.1800000000000001E-3</c:v>
                </c:pt>
                <c:pt idx="1461">
                  <c:v>-1.1800000000000001E-3</c:v>
                </c:pt>
                <c:pt idx="1462">
                  <c:v>-1.2899999999999999E-3</c:v>
                </c:pt>
                <c:pt idx="1463">
                  <c:v>-1.2899999999999999E-3</c:v>
                </c:pt>
                <c:pt idx="1464">
                  <c:v>-1.2899999999999999E-3</c:v>
                </c:pt>
                <c:pt idx="1465">
                  <c:v>-1.4E-3</c:v>
                </c:pt>
                <c:pt idx="1466">
                  <c:v>-1.1800000000000001E-3</c:v>
                </c:pt>
                <c:pt idx="1467">
                  <c:v>-1.08E-3</c:v>
                </c:pt>
                <c:pt idx="1468">
                  <c:v>-1.4E-3</c:v>
                </c:pt>
                <c:pt idx="1469">
                  <c:v>-1.2899999999999999E-3</c:v>
                </c:pt>
                <c:pt idx="1470">
                  <c:v>-1.2899999999999999E-3</c:v>
                </c:pt>
                <c:pt idx="1471">
                  <c:v>-1.4E-3</c:v>
                </c:pt>
                <c:pt idx="1472">
                  <c:v>-1.2899999999999999E-3</c:v>
                </c:pt>
                <c:pt idx="1473">
                  <c:v>-1.5100000000000001E-3</c:v>
                </c:pt>
                <c:pt idx="1474">
                  <c:v>-1.2899999999999999E-3</c:v>
                </c:pt>
                <c:pt idx="1475">
                  <c:v>-1.2899999999999999E-3</c:v>
                </c:pt>
                <c:pt idx="1476">
                  <c:v>-1.4E-3</c:v>
                </c:pt>
                <c:pt idx="1477">
                  <c:v>-1.4E-3</c:v>
                </c:pt>
                <c:pt idx="1478">
                  <c:v>-1.4E-3</c:v>
                </c:pt>
                <c:pt idx="1479">
                  <c:v>-1.5100000000000001E-3</c:v>
                </c:pt>
                <c:pt idx="1480">
                  <c:v>-1.6199999999999999E-3</c:v>
                </c:pt>
                <c:pt idx="1481">
                  <c:v>-1.5100000000000001E-3</c:v>
                </c:pt>
                <c:pt idx="1482">
                  <c:v>-1.4E-3</c:v>
                </c:pt>
                <c:pt idx="1483">
                  <c:v>-1.5100000000000001E-3</c:v>
                </c:pt>
                <c:pt idx="1484">
                  <c:v>-1.73E-3</c:v>
                </c:pt>
                <c:pt idx="1485">
                  <c:v>-1.4E-3</c:v>
                </c:pt>
                <c:pt idx="1486">
                  <c:v>-1.5100000000000001E-3</c:v>
                </c:pt>
                <c:pt idx="1487">
                  <c:v>-1.6199999999999999E-3</c:v>
                </c:pt>
                <c:pt idx="1488">
                  <c:v>-1.5100000000000001E-3</c:v>
                </c:pt>
                <c:pt idx="1489">
                  <c:v>-1.73E-3</c:v>
                </c:pt>
                <c:pt idx="1490">
                  <c:v>-1.5100000000000001E-3</c:v>
                </c:pt>
                <c:pt idx="1491">
                  <c:v>-1.5100000000000001E-3</c:v>
                </c:pt>
                <c:pt idx="1492">
                  <c:v>-1.6199999999999999E-3</c:v>
                </c:pt>
                <c:pt idx="1493">
                  <c:v>-1.73E-3</c:v>
                </c:pt>
                <c:pt idx="1494">
                  <c:v>-1.73E-3</c:v>
                </c:pt>
                <c:pt idx="1495">
                  <c:v>-1.6199999999999999E-3</c:v>
                </c:pt>
                <c:pt idx="1496">
                  <c:v>-1.73E-3</c:v>
                </c:pt>
                <c:pt idx="1497">
                  <c:v>-1.73E-3</c:v>
                </c:pt>
                <c:pt idx="1498">
                  <c:v>-1.6199999999999999E-3</c:v>
                </c:pt>
                <c:pt idx="1499">
                  <c:v>-1.6199999999999999E-3</c:v>
                </c:pt>
                <c:pt idx="1500">
                  <c:v>-1.8400000000000001E-3</c:v>
                </c:pt>
                <c:pt idx="1501">
                  <c:v>-1.73E-3</c:v>
                </c:pt>
                <c:pt idx="1502">
                  <c:v>-1.73E-3</c:v>
                </c:pt>
                <c:pt idx="1503">
                  <c:v>-1.8400000000000001E-3</c:v>
                </c:pt>
                <c:pt idx="1504">
                  <c:v>-1.8400000000000001E-3</c:v>
                </c:pt>
                <c:pt idx="1505">
                  <c:v>-1.9400000000000001E-3</c:v>
                </c:pt>
                <c:pt idx="1506">
                  <c:v>-1.73E-3</c:v>
                </c:pt>
                <c:pt idx="1507">
                  <c:v>-1.73E-3</c:v>
                </c:pt>
                <c:pt idx="1508">
                  <c:v>-1.73E-3</c:v>
                </c:pt>
                <c:pt idx="1509">
                  <c:v>-1.9400000000000001E-3</c:v>
                </c:pt>
                <c:pt idx="1510">
                  <c:v>-1.9400000000000001E-3</c:v>
                </c:pt>
                <c:pt idx="1511">
                  <c:v>-1.9400000000000001E-3</c:v>
                </c:pt>
                <c:pt idx="1512">
                  <c:v>-1.9400000000000001E-3</c:v>
                </c:pt>
                <c:pt idx="1513">
                  <c:v>-1.9400000000000001E-3</c:v>
                </c:pt>
                <c:pt idx="1514">
                  <c:v>-1.8400000000000001E-3</c:v>
                </c:pt>
                <c:pt idx="1515">
                  <c:v>-1.8400000000000001E-3</c:v>
                </c:pt>
                <c:pt idx="1516">
                  <c:v>-2.0500000000000002E-3</c:v>
                </c:pt>
                <c:pt idx="1517">
                  <c:v>-1.9400000000000001E-3</c:v>
                </c:pt>
                <c:pt idx="1518">
                  <c:v>-1.9400000000000001E-3</c:v>
                </c:pt>
                <c:pt idx="1519">
                  <c:v>-2.16E-3</c:v>
                </c:pt>
                <c:pt idx="1520">
                  <c:v>-2.0500000000000002E-3</c:v>
                </c:pt>
                <c:pt idx="1521">
                  <c:v>-2.0500000000000002E-3</c:v>
                </c:pt>
                <c:pt idx="1522">
                  <c:v>-1.8400000000000001E-3</c:v>
                </c:pt>
                <c:pt idx="1523">
                  <c:v>-1.8400000000000001E-3</c:v>
                </c:pt>
                <c:pt idx="1524">
                  <c:v>-1.9400000000000001E-3</c:v>
                </c:pt>
                <c:pt idx="1525">
                  <c:v>-1.9400000000000001E-3</c:v>
                </c:pt>
                <c:pt idx="1526">
                  <c:v>-2.0500000000000002E-3</c:v>
                </c:pt>
                <c:pt idx="1527">
                  <c:v>-1.9400000000000001E-3</c:v>
                </c:pt>
                <c:pt idx="1528">
                  <c:v>-1.9400000000000001E-3</c:v>
                </c:pt>
                <c:pt idx="1529">
                  <c:v>-2.0500000000000002E-3</c:v>
                </c:pt>
                <c:pt idx="1530">
                  <c:v>-1.9400000000000001E-3</c:v>
                </c:pt>
                <c:pt idx="1531">
                  <c:v>-1.9400000000000001E-3</c:v>
                </c:pt>
                <c:pt idx="1532">
                  <c:v>-2.0500000000000002E-3</c:v>
                </c:pt>
                <c:pt idx="1533">
                  <c:v>-2.0500000000000002E-3</c:v>
                </c:pt>
                <c:pt idx="1534">
                  <c:v>-2.0500000000000002E-3</c:v>
                </c:pt>
                <c:pt idx="1535">
                  <c:v>-2.16E-3</c:v>
                </c:pt>
                <c:pt idx="1536">
                  <c:v>-2.2699999999999999E-3</c:v>
                </c:pt>
                <c:pt idx="1537">
                  <c:v>-2.0500000000000002E-3</c:v>
                </c:pt>
                <c:pt idx="1538">
                  <c:v>-1.9400000000000001E-3</c:v>
                </c:pt>
                <c:pt idx="1539">
                  <c:v>-2.0500000000000002E-3</c:v>
                </c:pt>
                <c:pt idx="1540">
                  <c:v>-2.0500000000000002E-3</c:v>
                </c:pt>
                <c:pt idx="1541">
                  <c:v>-2.16E-3</c:v>
                </c:pt>
                <c:pt idx="1542">
                  <c:v>-2.0500000000000002E-3</c:v>
                </c:pt>
                <c:pt idx="1543">
                  <c:v>-2.16E-3</c:v>
                </c:pt>
                <c:pt idx="1544">
                  <c:v>-2.16E-3</c:v>
                </c:pt>
                <c:pt idx="1545">
                  <c:v>-2.16E-3</c:v>
                </c:pt>
                <c:pt idx="1546">
                  <c:v>-1.9400000000000001E-3</c:v>
                </c:pt>
                <c:pt idx="1547">
                  <c:v>-2.16E-3</c:v>
                </c:pt>
                <c:pt idx="1548">
                  <c:v>-2.3800000000000002E-3</c:v>
                </c:pt>
                <c:pt idx="1549">
                  <c:v>-2.16E-3</c:v>
                </c:pt>
                <c:pt idx="1550">
                  <c:v>-2.16E-3</c:v>
                </c:pt>
                <c:pt idx="1551">
                  <c:v>-2.2699999999999999E-3</c:v>
                </c:pt>
                <c:pt idx="1552">
                  <c:v>-2.2699999999999999E-3</c:v>
                </c:pt>
                <c:pt idx="1553">
                  <c:v>-2.0500000000000002E-3</c:v>
                </c:pt>
                <c:pt idx="1554">
                  <c:v>-2.0500000000000002E-3</c:v>
                </c:pt>
                <c:pt idx="1555">
                  <c:v>-2.0500000000000002E-3</c:v>
                </c:pt>
                <c:pt idx="1556">
                  <c:v>-2.16E-3</c:v>
                </c:pt>
                <c:pt idx="1557">
                  <c:v>-2.2699999999999999E-3</c:v>
                </c:pt>
                <c:pt idx="1558">
                  <c:v>-2.16E-3</c:v>
                </c:pt>
                <c:pt idx="1559">
                  <c:v>-2.2699999999999999E-3</c:v>
                </c:pt>
                <c:pt idx="1560">
                  <c:v>-2.2699999999999999E-3</c:v>
                </c:pt>
                <c:pt idx="1561">
                  <c:v>-2.2699999999999999E-3</c:v>
                </c:pt>
                <c:pt idx="1562">
                  <c:v>-2.0500000000000002E-3</c:v>
                </c:pt>
                <c:pt idx="1563">
                  <c:v>-2.2699999999999999E-3</c:v>
                </c:pt>
                <c:pt idx="1564">
                  <c:v>-2.3800000000000002E-3</c:v>
                </c:pt>
                <c:pt idx="1565">
                  <c:v>-2.2699999999999999E-3</c:v>
                </c:pt>
                <c:pt idx="1566">
                  <c:v>-2.2699999999999999E-3</c:v>
                </c:pt>
                <c:pt idx="1567">
                  <c:v>-2.3800000000000002E-3</c:v>
                </c:pt>
                <c:pt idx="1568">
                  <c:v>-2.2699999999999999E-3</c:v>
                </c:pt>
                <c:pt idx="1569">
                  <c:v>-2.16E-3</c:v>
                </c:pt>
                <c:pt idx="1570">
                  <c:v>-2.16E-3</c:v>
                </c:pt>
                <c:pt idx="1571">
                  <c:v>-2.16E-3</c:v>
                </c:pt>
                <c:pt idx="1572">
                  <c:v>-2.0500000000000002E-3</c:v>
                </c:pt>
                <c:pt idx="1573">
                  <c:v>-2.16E-3</c:v>
                </c:pt>
                <c:pt idx="1574">
                  <c:v>-2.16E-3</c:v>
                </c:pt>
                <c:pt idx="1575">
                  <c:v>-2.2699999999999999E-3</c:v>
                </c:pt>
                <c:pt idx="1576">
                  <c:v>-2.16E-3</c:v>
                </c:pt>
                <c:pt idx="1577">
                  <c:v>-2.2699999999999999E-3</c:v>
                </c:pt>
                <c:pt idx="1578">
                  <c:v>-2.0500000000000002E-3</c:v>
                </c:pt>
                <c:pt idx="1579">
                  <c:v>-2.0500000000000002E-3</c:v>
                </c:pt>
                <c:pt idx="1580">
                  <c:v>-2.3800000000000002E-3</c:v>
                </c:pt>
                <c:pt idx="1581">
                  <c:v>-2.16E-3</c:v>
                </c:pt>
                <c:pt idx="1582">
                  <c:v>-2.2699999999999999E-3</c:v>
                </c:pt>
                <c:pt idx="1583">
                  <c:v>-2.3800000000000002E-3</c:v>
                </c:pt>
                <c:pt idx="1584">
                  <c:v>-2.2699999999999999E-3</c:v>
                </c:pt>
                <c:pt idx="1585">
                  <c:v>-2.16E-3</c:v>
                </c:pt>
                <c:pt idx="1586">
                  <c:v>-2.16E-3</c:v>
                </c:pt>
                <c:pt idx="1587">
                  <c:v>-2.16E-3</c:v>
                </c:pt>
                <c:pt idx="1588">
                  <c:v>-2.2699999999999999E-3</c:v>
                </c:pt>
                <c:pt idx="1589">
                  <c:v>-2.16E-3</c:v>
                </c:pt>
                <c:pt idx="1590">
                  <c:v>-2.16E-3</c:v>
                </c:pt>
                <c:pt idx="1591">
                  <c:v>-2.2699999999999999E-3</c:v>
                </c:pt>
                <c:pt idx="1592">
                  <c:v>-2.2699999999999999E-3</c:v>
                </c:pt>
                <c:pt idx="1593">
                  <c:v>-2.2699999999999999E-3</c:v>
                </c:pt>
                <c:pt idx="1594">
                  <c:v>-2.16E-3</c:v>
                </c:pt>
                <c:pt idx="1595">
                  <c:v>-2.0500000000000002E-3</c:v>
                </c:pt>
                <c:pt idx="1596">
                  <c:v>-2.2699999999999999E-3</c:v>
                </c:pt>
                <c:pt idx="1597">
                  <c:v>-2.16E-3</c:v>
                </c:pt>
                <c:pt idx="1598">
                  <c:v>-2.2699999999999999E-3</c:v>
                </c:pt>
                <c:pt idx="1599">
                  <c:v>-2.3800000000000002E-3</c:v>
                </c:pt>
                <c:pt idx="1600">
                  <c:v>-2.3800000000000002E-3</c:v>
                </c:pt>
                <c:pt idx="1601">
                  <c:v>-2.3800000000000002E-3</c:v>
                </c:pt>
                <c:pt idx="1602">
                  <c:v>-2.2699999999999999E-3</c:v>
                </c:pt>
                <c:pt idx="1603">
                  <c:v>-2.16E-3</c:v>
                </c:pt>
                <c:pt idx="1604">
                  <c:v>-2.2699999999999999E-3</c:v>
                </c:pt>
                <c:pt idx="1605">
                  <c:v>-2.0500000000000002E-3</c:v>
                </c:pt>
                <c:pt idx="1606">
                  <c:v>-2.16E-3</c:v>
                </c:pt>
                <c:pt idx="1607">
                  <c:v>-2.2699999999999999E-3</c:v>
                </c:pt>
                <c:pt idx="1608">
                  <c:v>-2.2699999999999999E-3</c:v>
                </c:pt>
                <c:pt idx="1609">
                  <c:v>-2.2699999999999999E-3</c:v>
                </c:pt>
                <c:pt idx="1610">
                  <c:v>-2.16E-3</c:v>
                </c:pt>
                <c:pt idx="1611">
                  <c:v>-2.16E-3</c:v>
                </c:pt>
                <c:pt idx="1612">
                  <c:v>-2.2699999999999999E-3</c:v>
                </c:pt>
                <c:pt idx="1613">
                  <c:v>-2.16E-3</c:v>
                </c:pt>
                <c:pt idx="1614">
                  <c:v>-2.16E-3</c:v>
                </c:pt>
                <c:pt idx="1615">
                  <c:v>-2.16E-3</c:v>
                </c:pt>
                <c:pt idx="1616">
                  <c:v>-2.2699999999999999E-3</c:v>
                </c:pt>
                <c:pt idx="1617">
                  <c:v>-2.3800000000000002E-3</c:v>
                </c:pt>
                <c:pt idx="1618">
                  <c:v>-2.2699999999999999E-3</c:v>
                </c:pt>
                <c:pt idx="1619">
                  <c:v>-2.2699999999999999E-3</c:v>
                </c:pt>
                <c:pt idx="1620">
                  <c:v>-2.3800000000000002E-3</c:v>
                </c:pt>
                <c:pt idx="1621">
                  <c:v>-2.0500000000000002E-3</c:v>
                </c:pt>
                <c:pt idx="1622">
                  <c:v>-2.0500000000000002E-3</c:v>
                </c:pt>
                <c:pt idx="1623">
                  <c:v>-2.2699999999999999E-3</c:v>
                </c:pt>
                <c:pt idx="1624">
                  <c:v>-2.16E-3</c:v>
                </c:pt>
                <c:pt idx="1625">
                  <c:v>-2.2699999999999999E-3</c:v>
                </c:pt>
                <c:pt idx="1626">
                  <c:v>-2.16E-3</c:v>
                </c:pt>
                <c:pt idx="1627">
                  <c:v>-2.16E-3</c:v>
                </c:pt>
                <c:pt idx="1628">
                  <c:v>-2.0500000000000002E-3</c:v>
                </c:pt>
                <c:pt idx="1629">
                  <c:v>-2.16E-3</c:v>
                </c:pt>
                <c:pt idx="1630">
                  <c:v>-2.16E-3</c:v>
                </c:pt>
                <c:pt idx="1631">
                  <c:v>-2.16E-3</c:v>
                </c:pt>
                <c:pt idx="1632">
                  <c:v>-2.2699999999999999E-3</c:v>
                </c:pt>
                <c:pt idx="1633">
                  <c:v>-2.3800000000000002E-3</c:v>
                </c:pt>
                <c:pt idx="1634">
                  <c:v>-2.16E-3</c:v>
                </c:pt>
                <c:pt idx="1635">
                  <c:v>-2.2699999999999999E-3</c:v>
                </c:pt>
                <c:pt idx="1636">
                  <c:v>-2.3800000000000002E-3</c:v>
                </c:pt>
                <c:pt idx="1637">
                  <c:v>-2.2699999999999999E-3</c:v>
                </c:pt>
                <c:pt idx="1638">
                  <c:v>-2.0500000000000002E-3</c:v>
                </c:pt>
                <c:pt idx="1639">
                  <c:v>-2.2699999999999999E-3</c:v>
                </c:pt>
                <c:pt idx="1640">
                  <c:v>-2.2699999999999999E-3</c:v>
                </c:pt>
                <c:pt idx="1641">
                  <c:v>-2.2699999999999999E-3</c:v>
                </c:pt>
                <c:pt idx="1642">
                  <c:v>-2.16E-3</c:v>
                </c:pt>
                <c:pt idx="1643">
                  <c:v>-2.2699999999999999E-3</c:v>
                </c:pt>
                <c:pt idx="1644">
                  <c:v>-2.0500000000000002E-3</c:v>
                </c:pt>
                <c:pt idx="1645">
                  <c:v>-2.0500000000000002E-3</c:v>
                </c:pt>
                <c:pt idx="1646">
                  <c:v>-2.0500000000000002E-3</c:v>
                </c:pt>
                <c:pt idx="1647">
                  <c:v>-2.0500000000000002E-3</c:v>
                </c:pt>
                <c:pt idx="1648">
                  <c:v>-2.2699999999999999E-3</c:v>
                </c:pt>
                <c:pt idx="1649">
                  <c:v>-2.2699999999999999E-3</c:v>
                </c:pt>
                <c:pt idx="1650">
                  <c:v>-2.2699999999999999E-3</c:v>
                </c:pt>
                <c:pt idx="1651">
                  <c:v>-2.16E-3</c:v>
                </c:pt>
                <c:pt idx="1652">
                  <c:v>-2.3800000000000002E-3</c:v>
                </c:pt>
                <c:pt idx="1653">
                  <c:v>-2.0500000000000002E-3</c:v>
                </c:pt>
                <c:pt idx="1654">
                  <c:v>-1.9400000000000001E-3</c:v>
                </c:pt>
                <c:pt idx="1655">
                  <c:v>-2.2699999999999999E-3</c:v>
                </c:pt>
                <c:pt idx="1656">
                  <c:v>-2.16E-3</c:v>
                </c:pt>
                <c:pt idx="1657">
                  <c:v>-2.16E-3</c:v>
                </c:pt>
                <c:pt idx="1658">
                  <c:v>-2.16E-3</c:v>
                </c:pt>
                <c:pt idx="1659">
                  <c:v>-2.16E-3</c:v>
                </c:pt>
                <c:pt idx="1660">
                  <c:v>-2.0500000000000002E-3</c:v>
                </c:pt>
                <c:pt idx="1661">
                  <c:v>-2.0500000000000002E-3</c:v>
                </c:pt>
                <c:pt idx="1662">
                  <c:v>-1.9400000000000001E-3</c:v>
                </c:pt>
                <c:pt idx="1663">
                  <c:v>-2.0500000000000002E-3</c:v>
                </c:pt>
                <c:pt idx="1664">
                  <c:v>-2.16E-3</c:v>
                </c:pt>
                <c:pt idx="1665">
                  <c:v>-2.16E-3</c:v>
                </c:pt>
                <c:pt idx="1666">
                  <c:v>-2.16E-3</c:v>
                </c:pt>
                <c:pt idx="1667">
                  <c:v>-1.9400000000000001E-3</c:v>
                </c:pt>
                <c:pt idx="1668">
                  <c:v>-2.0500000000000002E-3</c:v>
                </c:pt>
                <c:pt idx="1669">
                  <c:v>-1.9400000000000001E-3</c:v>
                </c:pt>
                <c:pt idx="1670">
                  <c:v>-2.0500000000000002E-3</c:v>
                </c:pt>
                <c:pt idx="1671">
                  <c:v>-2.0500000000000002E-3</c:v>
                </c:pt>
                <c:pt idx="1672">
                  <c:v>-2.0500000000000002E-3</c:v>
                </c:pt>
                <c:pt idx="1673">
                  <c:v>-1.9400000000000001E-3</c:v>
                </c:pt>
                <c:pt idx="1674">
                  <c:v>-2.0500000000000002E-3</c:v>
                </c:pt>
                <c:pt idx="1675">
                  <c:v>-2.0500000000000002E-3</c:v>
                </c:pt>
                <c:pt idx="1676">
                  <c:v>-1.8400000000000001E-3</c:v>
                </c:pt>
                <c:pt idx="1677">
                  <c:v>-1.8400000000000001E-3</c:v>
                </c:pt>
                <c:pt idx="1678">
                  <c:v>-1.8400000000000001E-3</c:v>
                </c:pt>
                <c:pt idx="1679">
                  <c:v>-2.0500000000000002E-3</c:v>
                </c:pt>
                <c:pt idx="1680">
                  <c:v>-1.8400000000000001E-3</c:v>
                </c:pt>
                <c:pt idx="1681">
                  <c:v>-1.9400000000000001E-3</c:v>
                </c:pt>
                <c:pt idx="1682">
                  <c:v>-1.8400000000000001E-3</c:v>
                </c:pt>
                <c:pt idx="1683">
                  <c:v>-1.9400000000000001E-3</c:v>
                </c:pt>
                <c:pt idx="1684">
                  <c:v>-1.9400000000000001E-3</c:v>
                </c:pt>
                <c:pt idx="1685">
                  <c:v>-1.8400000000000001E-3</c:v>
                </c:pt>
                <c:pt idx="1686">
                  <c:v>-1.73E-3</c:v>
                </c:pt>
                <c:pt idx="1687">
                  <c:v>-1.8400000000000001E-3</c:v>
                </c:pt>
                <c:pt idx="1688">
                  <c:v>-1.9400000000000001E-3</c:v>
                </c:pt>
                <c:pt idx="1689">
                  <c:v>-1.73E-3</c:v>
                </c:pt>
                <c:pt idx="1690">
                  <c:v>-1.8400000000000001E-3</c:v>
                </c:pt>
                <c:pt idx="1691">
                  <c:v>-1.8400000000000001E-3</c:v>
                </c:pt>
                <c:pt idx="1692">
                  <c:v>-1.73E-3</c:v>
                </c:pt>
                <c:pt idx="1693">
                  <c:v>-1.6199999999999999E-3</c:v>
                </c:pt>
                <c:pt idx="1694">
                  <c:v>-1.8400000000000001E-3</c:v>
                </c:pt>
                <c:pt idx="1695">
                  <c:v>-1.8400000000000001E-3</c:v>
                </c:pt>
                <c:pt idx="1696">
                  <c:v>-1.6199999999999999E-3</c:v>
                </c:pt>
                <c:pt idx="1697">
                  <c:v>-1.73E-3</c:v>
                </c:pt>
                <c:pt idx="1698">
                  <c:v>-1.73E-3</c:v>
                </c:pt>
                <c:pt idx="1699">
                  <c:v>-1.6199999999999999E-3</c:v>
                </c:pt>
                <c:pt idx="1700">
                  <c:v>-1.73E-3</c:v>
                </c:pt>
                <c:pt idx="1701">
                  <c:v>-1.5100000000000001E-3</c:v>
                </c:pt>
                <c:pt idx="1702">
                  <c:v>-1.5100000000000001E-3</c:v>
                </c:pt>
                <c:pt idx="1703">
                  <c:v>-1.73E-3</c:v>
                </c:pt>
                <c:pt idx="1704">
                  <c:v>-1.73E-3</c:v>
                </c:pt>
                <c:pt idx="1705">
                  <c:v>-1.73E-3</c:v>
                </c:pt>
                <c:pt idx="1706">
                  <c:v>-1.6199999999999999E-3</c:v>
                </c:pt>
                <c:pt idx="1707">
                  <c:v>-1.6199999999999999E-3</c:v>
                </c:pt>
                <c:pt idx="1708">
                  <c:v>-1.5100000000000001E-3</c:v>
                </c:pt>
                <c:pt idx="1709">
                  <c:v>-1.5100000000000001E-3</c:v>
                </c:pt>
                <c:pt idx="1710">
                  <c:v>-1.5100000000000001E-3</c:v>
                </c:pt>
                <c:pt idx="1711">
                  <c:v>-1.6199999999999999E-3</c:v>
                </c:pt>
                <c:pt idx="1712">
                  <c:v>-1.5100000000000001E-3</c:v>
                </c:pt>
                <c:pt idx="1713">
                  <c:v>-1.4E-3</c:v>
                </c:pt>
                <c:pt idx="1714">
                  <c:v>-1.5100000000000001E-3</c:v>
                </c:pt>
                <c:pt idx="1715">
                  <c:v>-1.4E-3</c:v>
                </c:pt>
                <c:pt idx="1716">
                  <c:v>-1.4E-3</c:v>
                </c:pt>
                <c:pt idx="1717">
                  <c:v>-1.1800000000000001E-3</c:v>
                </c:pt>
                <c:pt idx="1718">
                  <c:v>-1.2899999999999999E-3</c:v>
                </c:pt>
                <c:pt idx="1719">
                  <c:v>-1.2899999999999999E-3</c:v>
                </c:pt>
                <c:pt idx="1720">
                  <c:v>-1.4E-3</c:v>
                </c:pt>
                <c:pt idx="1721">
                  <c:v>-1.4E-3</c:v>
                </c:pt>
                <c:pt idx="1722">
                  <c:v>-1.1800000000000001E-3</c:v>
                </c:pt>
                <c:pt idx="1723">
                  <c:v>-1.1800000000000001E-3</c:v>
                </c:pt>
                <c:pt idx="1724">
                  <c:v>-1.1800000000000001E-3</c:v>
                </c:pt>
                <c:pt idx="1725">
                  <c:v>-1.1800000000000001E-3</c:v>
                </c:pt>
                <c:pt idx="1726">
                  <c:v>-1.2899999999999999E-3</c:v>
                </c:pt>
                <c:pt idx="1727">
                  <c:v>-1.1800000000000001E-3</c:v>
                </c:pt>
                <c:pt idx="1728">
                  <c:v>-1.1800000000000001E-3</c:v>
                </c:pt>
                <c:pt idx="1729">
                  <c:v>-1.1800000000000001E-3</c:v>
                </c:pt>
                <c:pt idx="1730">
                  <c:v>-1.08E-3</c:v>
                </c:pt>
                <c:pt idx="1731">
                  <c:v>-1.08E-3</c:v>
                </c:pt>
                <c:pt idx="1732">
                  <c:v>-1.1800000000000001E-3</c:v>
                </c:pt>
                <c:pt idx="1733">
                  <c:v>-9.7000000000000005E-4</c:v>
                </c:pt>
                <c:pt idx="1734">
                  <c:v>-8.5999999999999998E-4</c:v>
                </c:pt>
                <c:pt idx="1735">
                  <c:v>-8.5999999999999998E-4</c:v>
                </c:pt>
                <c:pt idx="1736">
                  <c:v>-9.7000000000000005E-4</c:v>
                </c:pt>
                <c:pt idx="1737">
                  <c:v>-1.08E-3</c:v>
                </c:pt>
                <c:pt idx="1738">
                  <c:v>-8.5999999999999998E-4</c:v>
                </c:pt>
                <c:pt idx="1739">
                  <c:v>-8.5999999999999998E-4</c:v>
                </c:pt>
                <c:pt idx="1740">
                  <c:v>-7.5000000000000002E-4</c:v>
                </c:pt>
                <c:pt idx="1741">
                  <c:v>-8.5999999999999998E-4</c:v>
                </c:pt>
                <c:pt idx="1742">
                  <c:v>-6.4000000000000005E-4</c:v>
                </c:pt>
                <c:pt idx="1743">
                  <c:v>-7.5000000000000002E-4</c:v>
                </c:pt>
                <c:pt idx="1744">
                  <c:v>-6.4000000000000005E-4</c:v>
                </c:pt>
                <c:pt idx="1745">
                  <c:v>-5.2999999999999998E-4</c:v>
                </c:pt>
                <c:pt idx="1746">
                  <c:v>-5.2999999999999998E-4</c:v>
                </c:pt>
                <c:pt idx="1747">
                  <c:v>-7.5000000000000002E-4</c:v>
                </c:pt>
                <c:pt idx="1748">
                  <c:v>-6.4000000000000005E-4</c:v>
                </c:pt>
                <c:pt idx="1749">
                  <c:v>-5.2999999999999998E-4</c:v>
                </c:pt>
                <c:pt idx="1750">
                  <c:v>-3.2000000000000003E-4</c:v>
                </c:pt>
                <c:pt idx="1751">
                  <c:v>-3.2000000000000003E-4</c:v>
                </c:pt>
                <c:pt idx="1752">
                  <c:v>-3.2000000000000003E-4</c:v>
                </c:pt>
                <c:pt idx="1753">
                  <c:v>-5.2999999999999998E-4</c:v>
                </c:pt>
                <c:pt idx="1754">
                  <c:v>-3.2000000000000003E-4</c:v>
                </c:pt>
                <c:pt idx="1755">
                  <c:v>-4.2000000000000002E-4</c:v>
                </c:pt>
                <c:pt idx="1756">
                  <c:v>-2.1000000000000001E-4</c:v>
                </c:pt>
                <c:pt idx="1757">
                  <c:v>-2.1000000000000001E-4</c:v>
                </c:pt>
                <c:pt idx="1758">
                  <c:v>-2.1000000000000001E-4</c:v>
                </c:pt>
                <c:pt idx="1759">
                  <c:v>-2.1000000000000001E-4</c:v>
                </c:pt>
                <c:pt idx="1760">
                  <c:v>-1E-4</c:v>
                </c:pt>
                <c:pt idx="1761">
                  <c:v>-1E-4</c:v>
                </c:pt>
                <c:pt idx="1762">
                  <c:v>-1E-4</c:v>
                </c:pt>
                <c:pt idx="1763">
                  <c:v>-1E-4</c:v>
                </c:pt>
                <c:pt idx="1764">
                  <c:v>-1E-4</c:v>
                </c:pt>
                <c:pt idx="1765">
                  <c:v>1.0000000000000001E-5</c:v>
                </c:pt>
                <c:pt idx="1766">
                  <c:v>1.0000000000000001E-5</c:v>
                </c:pt>
                <c:pt idx="1767">
                  <c:v>1.0000000000000001E-5</c:v>
                </c:pt>
                <c:pt idx="1768">
                  <c:v>1.2E-4</c:v>
                </c:pt>
                <c:pt idx="1769">
                  <c:v>1.0000000000000001E-5</c:v>
                </c:pt>
                <c:pt idx="1770">
                  <c:v>1.2E-4</c:v>
                </c:pt>
                <c:pt idx="1771">
                  <c:v>2.3000000000000001E-4</c:v>
                </c:pt>
                <c:pt idx="1772">
                  <c:v>2.3000000000000001E-4</c:v>
                </c:pt>
                <c:pt idx="1773">
                  <c:v>2.3000000000000001E-4</c:v>
                </c:pt>
                <c:pt idx="1774">
                  <c:v>3.4000000000000002E-4</c:v>
                </c:pt>
                <c:pt idx="1775">
                  <c:v>3.4000000000000002E-4</c:v>
                </c:pt>
                <c:pt idx="1776">
                  <c:v>3.4000000000000002E-4</c:v>
                </c:pt>
                <c:pt idx="1777">
                  <c:v>4.4000000000000002E-4</c:v>
                </c:pt>
                <c:pt idx="1778">
                  <c:v>5.5000000000000003E-4</c:v>
                </c:pt>
                <c:pt idx="1779">
                  <c:v>4.4000000000000002E-4</c:v>
                </c:pt>
                <c:pt idx="1780">
                  <c:v>4.4000000000000002E-4</c:v>
                </c:pt>
                <c:pt idx="1781">
                  <c:v>5.5000000000000003E-4</c:v>
                </c:pt>
                <c:pt idx="1782">
                  <c:v>6.6E-4</c:v>
                </c:pt>
                <c:pt idx="1783">
                  <c:v>6.6E-4</c:v>
                </c:pt>
                <c:pt idx="1784">
                  <c:v>5.5000000000000003E-4</c:v>
                </c:pt>
                <c:pt idx="1785">
                  <c:v>6.6E-4</c:v>
                </c:pt>
                <c:pt idx="1786">
                  <c:v>7.6999999999999996E-4</c:v>
                </c:pt>
                <c:pt idx="1787">
                  <c:v>7.6999999999999996E-4</c:v>
                </c:pt>
                <c:pt idx="1788">
                  <c:v>7.6999999999999996E-4</c:v>
                </c:pt>
                <c:pt idx="1789">
                  <c:v>8.8000000000000003E-4</c:v>
                </c:pt>
                <c:pt idx="1790">
                  <c:v>9.8999999999999999E-4</c:v>
                </c:pt>
                <c:pt idx="1791">
                  <c:v>1.1000000000000001E-3</c:v>
                </c:pt>
                <c:pt idx="1792">
                  <c:v>1.1999999999999999E-3</c:v>
                </c:pt>
                <c:pt idx="1793">
                  <c:v>1.1000000000000001E-3</c:v>
                </c:pt>
                <c:pt idx="1794">
                  <c:v>9.8999999999999999E-4</c:v>
                </c:pt>
                <c:pt idx="1795">
                  <c:v>1.1999999999999999E-3</c:v>
                </c:pt>
                <c:pt idx="1796">
                  <c:v>9.8999999999999999E-4</c:v>
                </c:pt>
                <c:pt idx="1797">
                  <c:v>1.1999999999999999E-3</c:v>
                </c:pt>
                <c:pt idx="1798">
                  <c:v>1.1999999999999999E-3</c:v>
                </c:pt>
                <c:pt idx="1799">
                  <c:v>1.31E-3</c:v>
                </c:pt>
                <c:pt idx="1800">
                  <c:v>1.42E-3</c:v>
                </c:pt>
                <c:pt idx="1801">
                  <c:v>1.42E-3</c:v>
                </c:pt>
                <c:pt idx="1802">
                  <c:v>1.31E-3</c:v>
                </c:pt>
                <c:pt idx="1803">
                  <c:v>1.5299999999999999E-3</c:v>
                </c:pt>
                <c:pt idx="1804">
                  <c:v>1.5299999999999999E-3</c:v>
                </c:pt>
                <c:pt idx="1805">
                  <c:v>1.64E-3</c:v>
                </c:pt>
                <c:pt idx="1806">
                  <c:v>1.5299999999999999E-3</c:v>
                </c:pt>
                <c:pt idx="1807">
                  <c:v>1.75E-3</c:v>
                </c:pt>
                <c:pt idx="1808">
                  <c:v>1.64E-3</c:v>
                </c:pt>
                <c:pt idx="1809">
                  <c:v>1.75E-3</c:v>
                </c:pt>
                <c:pt idx="1810">
                  <c:v>1.64E-3</c:v>
                </c:pt>
                <c:pt idx="1811">
                  <c:v>1.75E-3</c:v>
                </c:pt>
                <c:pt idx="1812">
                  <c:v>1.75E-3</c:v>
                </c:pt>
                <c:pt idx="1813">
                  <c:v>1.64E-3</c:v>
                </c:pt>
                <c:pt idx="1814">
                  <c:v>1.8600000000000001E-3</c:v>
                </c:pt>
                <c:pt idx="1815">
                  <c:v>1.8600000000000001E-3</c:v>
                </c:pt>
                <c:pt idx="1816">
                  <c:v>1.8600000000000001E-3</c:v>
                </c:pt>
                <c:pt idx="1817">
                  <c:v>1.9599999999999999E-3</c:v>
                </c:pt>
                <c:pt idx="1818">
                  <c:v>2.0699999999999998E-3</c:v>
                </c:pt>
                <c:pt idx="1819">
                  <c:v>2.0699999999999998E-3</c:v>
                </c:pt>
                <c:pt idx="1820">
                  <c:v>2.1800000000000001E-3</c:v>
                </c:pt>
                <c:pt idx="1821">
                  <c:v>2.2899999999999999E-3</c:v>
                </c:pt>
                <c:pt idx="1822">
                  <c:v>2.3999999999999998E-3</c:v>
                </c:pt>
                <c:pt idx="1823">
                  <c:v>2.3999999999999998E-3</c:v>
                </c:pt>
                <c:pt idx="1824">
                  <c:v>2.5100000000000001E-3</c:v>
                </c:pt>
                <c:pt idx="1825">
                  <c:v>2.3999999999999998E-3</c:v>
                </c:pt>
                <c:pt idx="1826">
                  <c:v>2.2899999999999999E-3</c:v>
                </c:pt>
                <c:pt idx="1827">
                  <c:v>2.5100000000000001E-3</c:v>
                </c:pt>
                <c:pt idx="1828">
                  <c:v>2.2899999999999999E-3</c:v>
                </c:pt>
                <c:pt idx="1829">
                  <c:v>2.3999999999999998E-3</c:v>
                </c:pt>
                <c:pt idx="1830">
                  <c:v>2.6199999999999999E-3</c:v>
                </c:pt>
                <c:pt idx="1831">
                  <c:v>2.6199999999999999E-3</c:v>
                </c:pt>
                <c:pt idx="1832">
                  <c:v>2.5100000000000001E-3</c:v>
                </c:pt>
                <c:pt idx="1833">
                  <c:v>2.6199999999999999E-3</c:v>
                </c:pt>
                <c:pt idx="1834">
                  <c:v>2.7200000000000002E-3</c:v>
                </c:pt>
                <c:pt idx="1835">
                  <c:v>2.7200000000000002E-3</c:v>
                </c:pt>
                <c:pt idx="1836">
                  <c:v>2.8300000000000001E-3</c:v>
                </c:pt>
                <c:pt idx="1837">
                  <c:v>2.8300000000000001E-3</c:v>
                </c:pt>
                <c:pt idx="1838">
                  <c:v>2.9399999999999999E-3</c:v>
                </c:pt>
                <c:pt idx="1839">
                  <c:v>3.0500000000000002E-3</c:v>
                </c:pt>
                <c:pt idx="1840">
                  <c:v>3.16E-3</c:v>
                </c:pt>
                <c:pt idx="1841">
                  <c:v>2.8300000000000001E-3</c:v>
                </c:pt>
                <c:pt idx="1842">
                  <c:v>2.9399999999999999E-3</c:v>
                </c:pt>
                <c:pt idx="1843">
                  <c:v>3.16E-3</c:v>
                </c:pt>
                <c:pt idx="1844">
                  <c:v>2.8300000000000001E-3</c:v>
                </c:pt>
                <c:pt idx="1845">
                  <c:v>3.0500000000000002E-3</c:v>
                </c:pt>
                <c:pt idx="1846">
                  <c:v>3.0500000000000002E-3</c:v>
                </c:pt>
                <c:pt idx="1847">
                  <c:v>3.16E-3</c:v>
                </c:pt>
                <c:pt idx="1848">
                  <c:v>3.2699999999999999E-3</c:v>
                </c:pt>
                <c:pt idx="1849">
                  <c:v>3.2699999999999999E-3</c:v>
                </c:pt>
                <c:pt idx="1850">
                  <c:v>3.3800000000000002E-3</c:v>
                </c:pt>
                <c:pt idx="1851">
                  <c:v>3.48E-3</c:v>
                </c:pt>
                <c:pt idx="1852">
                  <c:v>3.48E-3</c:v>
                </c:pt>
                <c:pt idx="1853">
                  <c:v>3.48E-3</c:v>
                </c:pt>
                <c:pt idx="1854">
                  <c:v>3.48E-3</c:v>
                </c:pt>
                <c:pt idx="1855">
                  <c:v>3.7000000000000002E-3</c:v>
                </c:pt>
                <c:pt idx="1856">
                  <c:v>3.5899999999999999E-3</c:v>
                </c:pt>
                <c:pt idx="1857">
                  <c:v>3.5899999999999999E-3</c:v>
                </c:pt>
                <c:pt idx="1858">
                  <c:v>3.7000000000000002E-3</c:v>
                </c:pt>
                <c:pt idx="1859">
                  <c:v>3.81E-3</c:v>
                </c:pt>
                <c:pt idx="1860">
                  <c:v>3.7000000000000002E-3</c:v>
                </c:pt>
                <c:pt idx="1861">
                  <c:v>3.7000000000000002E-3</c:v>
                </c:pt>
                <c:pt idx="1862">
                  <c:v>3.7000000000000002E-3</c:v>
                </c:pt>
                <c:pt idx="1863">
                  <c:v>3.5899999999999999E-3</c:v>
                </c:pt>
                <c:pt idx="1864">
                  <c:v>3.5899999999999999E-3</c:v>
                </c:pt>
                <c:pt idx="1865">
                  <c:v>3.81E-3</c:v>
                </c:pt>
                <c:pt idx="1866">
                  <c:v>3.81E-3</c:v>
                </c:pt>
                <c:pt idx="1867">
                  <c:v>3.9199999999999999E-3</c:v>
                </c:pt>
                <c:pt idx="1868">
                  <c:v>4.0299999999999997E-3</c:v>
                </c:pt>
                <c:pt idx="1869">
                  <c:v>3.9199999999999999E-3</c:v>
                </c:pt>
                <c:pt idx="1870">
                  <c:v>4.1399999999999996E-3</c:v>
                </c:pt>
                <c:pt idx="1871">
                  <c:v>4.0299999999999997E-3</c:v>
                </c:pt>
                <c:pt idx="1872">
                  <c:v>4.1399999999999996E-3</c:v>
                </c:pt>
                <c:pt idx="1873">
                  <c:v>4.0299999999999997E-3</c:v>
                </c:pt>
                <c:pt idx="1874">
                  <c:v>4.0299999999999997E-3</c:v>
                </c:pt>
                <c:pt idx="1875">
                  <c:v>4.1399999999999996E-3</c:v>
                </c:pt>
                <c:pt idx="1876">
                  <c:v>4.2399999999999998E-3</c:v>
                </c:pt>
                <c:pt idx="1877">
                  <c:v>4.1399999999999996E-3</c:v>
                </c:pt>
                <c:pt idx="1878">
                  <c:v>4.1399999999999996E-3</c:v>
                </c:pt>
                <c:pt idx="1879">
                  <c:v>4.0299999999999997E-3</c:v>
                </c:pt>
                <c:pt idx="1880">
                  <c:v>4.1399999999999996E-3</c:v>
                </c:pt>
                <c:pt idx="1881">
                  <c:v>4.2399999999999998E-3</c:v>
                </c:pt>
                <c:pt idx="1882">
                  <c:v>4.2399999999999998E-3</c:v>
                </c:pt>
                <c:pt idx="1883">
                  <c:v>4.2399999999999998E-3</c:v>
                </c:pt>
                <c:pt idx="1884">
                  <c:v>4.3499999999999997E-3</c:v>
                </c:pt>
                <c:pt idx="1885">
                  <c:v>4.4600000000000004E-3</c:v>
                </c:pt>
                <c:pt idx="1886">
                  <c:v>4.4600000000000004E-3</c:v>
                </c:pt>
                <c:pt idx="1887">
                  <c:v>4.2399999999999998E-3</c:v>
                </c:pt>
                <c:pt idx="1888">
                  <c:v>4.4600000000000004E-3</c:v>
                </c:pt>
                <c:pt idx="1889">
                  <c:v>4.4600000000000004E-3</c:v>
                </c:pt>
                <c:pt idx="1890">
                  <c:v>4.4600000000000004E-3</c:v>
                </c:pt>
                <c:pt idx="1891">
                  <c:v>4.3499999999999997E-3</c:v>
                </c:pt>
                <c:pt idx="1892">
                  <c:v>4.4600000000000004E-3</c:v>
                </c:pt>
                <c:pt idx="1893">
                  <c:v>4.4600000000000004E-3</c:v>
                </c:pt>
                <c:pt idx="1894">
                  <c:v>4.6800000000000001E-3</c:v>
                </c:pt>
                <c:pt idx="1895">
                  <c:v>4.4600000000000004E-3</c:v>
                </c:pt>
                <c:pt idx="1896">
                  <c:v>4.4600000000000004E-3</c:v>
                </c:pt>
                <c:pt idx="1897">
                  <c:v>4.3499999999999997E-3</c:v>
                </c:pt>
                <c:pt idx="1898">
                  <c:v>4.5700000000000003E-3</c:v>
                </c:pt>
                <c:pt idx="1899">
                  <c:v>4.4600000000000004E-3</c:v>
                </c:pt>
                <c:pt idx="1900">
                  <c:v>4.6800000000000001E-3</c:v>
                </c:pt>
                <c:pt idx="1901">
                  <c:v>4.5700000000000003E-3</c:v>
                </c:pt>
                <c:pt idx="1902">
                  <c:v>4.5700000000000003E-3</c:v>
                </c:pt>
                <c:pt idx="1903">
                  <c:v>4.6800000000000001E-3</c:v>
                </c:pt>
                <c:pt idx="1904">
                  <c:v>4.6800000000000001E-3</c:v>
                </c:pt>
                <c:pt idx="1905">
                  <c:v>4.5700000000000003E-3</c:v>
                </c:pt>
                <c:pt idx="1906">
                  <c:v>4.5700000000000003E-3</c:v>
                </c:pt>
                <c:pt idx="1907">
                  <c:v>4.6800000000000001E-3</c:v>
                </c:pt>
                <c:pt idx="1908">
                  <c:v>4.6800000000000001E-3</c:v>
                </c:pt>
                <c:pt idx="1909">
                  <c:v>4.6800000000000001E-3</c:v>
                </c:pt>
                <c:pt idx="1910">
                  <c:v>4.79E-3</c:v>
                </c:pt>
                <c:pt idx="1911">
                  <c:v>4.5700000000000003E-3</c:v>
                </c:pt>
                <c:pt idx="1912">
                  <c:v>4.4600000000000004E-3</c:v>
                </c:pt>
                <c:pt idx="1913">
                  <c:v>4.5700000000000003E-3</c:v>
                </c:pt>
                <c:pt idx="1914">
                  <c:v>4.79E-3</c:v>
                </c:pt>
                <c:pt idx="1915">
                  <c:v>4.5700000000000003E-3</c:v>
                </c:pt>
                <c:pt idx="1916">
                  <c:v>4.5700000000000003E-3</c:v>
                </c:pt>
                <c:pt idx="1917">
                  <c:v>4.8999999999999998E-3</c:v>
                </c:pt>
                <c:pt idx="1918">
                  <c:v>4.6800000000000001E-3</c:v>
                </c:pt>
                <c:pt idx="1919">
                  <c:v>4.5700000000000003E-3</c:v>
                </c:pt>
                <c:pt idx="1920">
                  <c:v>4.6800000000000001E-3</c:v>
                </c:pt>
                <c:pt idx="1921">
                  <c:v>4.6800000000000001E-3</c:v>
                </c:pt>
                <c:pt idx="1922">
                  <c:v>4.79E-3</c:v>
                </c:pt>
                <c:pt idx="1923">
                  <c:v>4.8999999999999998E-3</c:v>
                </c:pt>
                <c:pt idx="1924">
                  <c:v>4.79E-3</c:v>
                </c:pt>
                <c:pt idx="1925">
                  <c:v>4.6800000000000001E-3</c:v>
                </c:pt>
                <c:pt idx="1926">
                  <c:v>4.6800000000000001E-3</c:v>
                </c:pt>
                <c:pt idx="1927">
                  <c:v>4.5700000000000003E-3</c:v>
                </c:pt>
                <c:pt idx="1928">
                  <c:v>4.6800000000000001E-3</c:v>
                </c:pt>
                <c:pt idx="1929">
                  <c:v>4.5700000000000003E-3</c:v>
                </c:pt>
                <c:pt idx="1930">
                  <c:v>4.79E-3</c:v>
                </c:pt>
                <c:pt idx="1931">
                  <c:v>4.6800000000000001E-3</c:v>
                </c:pt>
                <c:pt idx="1932">
                  <c:v>4.5700000000000003E-3</c:v>
                </c:pt>
                <c:pt idx="1933">
                  <c:v>4.6800000000000001E-3</c:v>
                </c:pt>
                <c:pt idx="1934">
                  <c:v>4.4600000000000004E-3</c:v>
                </c:pt>
                <c:pt idx="1935">
                  <c:v>4.5700000000000003E-3</c:v>
                </c:pt>
                <c:pt idx="1936">
                  <c:v>4.6800000000000001E-3</c:v>
                </c:pt>
                <c:pt idx="1937">
                  <c:v>4.3499999999999997E-3</c:v>
                </c:pt>
                <c:pt idx="1938">
                  <c:v>4.3499999999999997E-3</c:v>
                </c:pt>
                <c:pt idx="1939">
                  <c:v>4.5700000000000003E-3</c:v>
                </c:pt>
                <c:pt idx="1940">
                  <c:v>4.5700000000000003E-3</c:v>
                </c:pt>
                <c:pt idx="1941">
                  <c:v>4.4600000000000004E-3</c:v>
                </c:pt>
                <c:pt idx="1942">
                  <c:v>4.3499999999999997E-3</c:v>
                </c:pt>
                <c:pt idx="1943">
                  <c:v>4.3499999999999997E-3</c:v>
                </c:pt>
                <c:pt idx="1944">
                  <c:v>4.3499999999999997E-3</c:v>
                </c:pt>
                <c:pt idx="1945">
                  <c:v>4.3499999999999997E-3</c:v>
                </c:pt>
                <c:pt idx="1946">
                  <c:v>4.3499999999999997E-3</c:v>
                </c:pt>
                <c:pt idx="1947">
                  <c:v>4.3499999999999997E-3</c:v>
                </c:pt>
                <c:pt idx="1948">
                  <c:v>4.4600000000000004E-3</c:v>
                </c:pt>
                <c:pt idx="1949">
                  <c:v>4.2399999999999998E-3</c:v>
                </c:pt>
                <c:pt idx="1950">
                  <c:v>4.3499999999999997E-3</c:v>
                </c:pt>
                <c:pt idx="1951">
                  <c:v>4.2399999999999998E-3</c:v>
                </c:pt>
                <c:pt idx="1952">
                  <c:v>4.3499999999999997E-3</c:v>
                </c:pt>
                <c:pt idx="1953">
                  <c:v>4.2399999999999998E-3</c:v>
                </c:pt>
                <c:pt idx="1954">
                  <c:v>4.3499999999999997E-3</c:v>
                </c:pt>
                <c:pt idx="1955">
                  <c:v>4.1399999999999996E-3</c:v>
                </c:pt>
                <c:pt idx="1956">
                  <c:v>4.1399999999999996E-3</c:v>
                </c:pt>
                <c:pt idx="1957">
                  <c:v>4.1399999999999996E-3</c:v>
                </c:pt>
                <c:pt idx="1958">
                  <c:v>4.1399999999999996E-3</c:v>
                </c:pt>
                <c:pt idx="1959">
                  <c:v>4.1399999999999996E-3</c:v>
                </c:pt>
                <c:pt idx="1960">
                  <c:v>3.9199999999999999E-3</c:v>
                </c:pt>
                <c:pt idx="1961">
                  <c:v>3.81E-3</c:v>
                </c:pt>
                <c:pt idx="1962">
                  <c:v>3.9199999999999999E-3</c:v>
                </c:pt>
                <c:pt idx="1963">
                  <c:v>3.9199999999999999E-3</c:v>
                </c:pt>
                <c:pt idx="1964">
                  <c:v>3.9199999999999999E-3</c:v>
                </c:pt>
                <c:pt idx="1965">
                  <c:v>4.1399999999999996E-3</c:v>
                </c:pt>
                <c:pt idx="1966">
                  <c:v>3.81E-3</c:v>
                </c:pt>
                <c:pt idx="1967">
                  <c:v>3.81E-3</c:v>
                </c:pt>
                <c:pt idx="1968">
                  <c:v>3.81E-3</c:v>
                </c:pt>
                <c:pt idx="1969">
                  <c:v>4.0299999999999997E-3</c:v>
                </c:pt>
                <c:pt idx="1970">
                  <c:v>3.81E-3</c:v>
                </c:pt>
                <c:pt idx="1971">
                  <c:v>3.7000000000000002E-3</c:v>
                </c:pt>
                <c:pt idx="1972">
                  <c:v>3.7000000000000002E-3</c:v>
                </c:pt>
                <c:pt idx="1973">
                  <c:v>3.7000000000000002E-3</c:v>
                </c:pt>
                <c:pt idx="1974">
                  <c:v>3.5899999999999999E-3</c:v>
                </c:pt>
                <c:pt idx="1975">
                  <c:v>3.48E-3</c:v>
                </c:pt>
                <c:pt idx="1976">
                  <c:v>3.5899999999999999E-3</c:v>
                </c:pt>
                <c:pt idx="1977">
                  <c:v>3.48E-3</c:v>
                </c:pt>
                <c:pt idx="1978">
                  <c:v>3.3800000000000002E-3</c:v>
                </c:pt>
                <c:pt idx="1979">
                  <c:v>3.2699999999999999E-3</c:v>
                </c:pt>
                <c:pt idx="1980">
                  <c:v>3.16E-3</c:v>
                </c:pt>
                <c:pt idx="1981">
                  <c:v>3.5899999999999999E-3</c:v>
                </c:pt>
                <c:pt idx="1982">
                  <c:v>3.2699999999999999E-3</c:v>
                </c:pt>
                <c:pt idx="1983">
                  <c:v>3.16E-3</c:v>
                </c:pt>
                <c:pt idx="1984">
                  <c:v>3.2699999999999999E-3</c:v>
                </c:pt>
                <c:pt idx="1985">
                  <c:v>3.3800000000000002E-3</c:v>
                </c:pt>
                <c:pt idx="1986">
                  <c:v>3.2699999999999999E-3</c:v>
                </c:pt>
                <c:pt idx="1987">
                  <c:v>3.0500000000000002E-3</c:v>
                </c:pt>
                <c:pt idx="1988">
                  <c:v>3.16E-3</c:v>
                </c:pt>
                <c:pt idx="1989">
                  <c:v>3.0500000000000002E-3</c:v>
                </c:pt>
                <c:pt idx="1990">
                  <c:v>3.0500000000000002E-3</c:v>
                </c:pt>
                <c:pt idx="1991">
                  <c:v>2.8300000000000001E-3</c:v>
                </c:pt>
                <c:pt idx="1992">
                  <c:v>2.9399999999999999E-3</c:v>
                </c:pt>
                <c:pt idx="1993">
                  <c:v>2.9399999999999999E-3</c:v>
                </c:pt>
                <c:pt idx="1994">
                  <c:v>2.7200000000000002E-3</c:v>
                </c:pt>
                <c:pt idx="1995">
                  <c:v>2.6199999999999999E-3</c:v>
                </c:pt>
                <c:pt idx="1996">
                  <c:v>2.5100000000000001E-3</c:v>
                </c:pt>
                <c:pt idx="1997">
                  <c:v>2.7200000000000002E-3</c:v>
                </c:pt>
                <c:pt idx="1998">
                  <c:v>2.5100000000000001E-3</c:v>
                </c:pt>
                <c:pt idx="1999">
                  <c:v>2.5100000000000001E-3</c:v>
                </c:pt>
                <c:pt idx="2000">
                  <c:v>2.5100000000000001E-3</c:v>
                </c:pt>
                <c:pt idx="2001">
                  <c:v>2.6199999999999999E-3</c:v>
                </c:pt>
                <c:pt idx="2002">
                  <c:v>2.5100000000000001E-3</c:v>
                </c:pt>
                <c:pt idx="2003">
                  <c:v>2.5100000000000001E-3</c:v>
                </c:pt>
                <c:pt idx="2004">
                  <c:v>2.2899999999999999E-3</c:v>
                </c:pt>
                <c:pt idx="2005">
                  <c:v>2.2899999999999999E-3</c:v>
                </c:pt>
                <c:pt idx="2006">
                  <c:v>2.2899999999999999E-3</c:v>
                </c:pt>
                <c:pt idx="2007">
                  <c:v>2.0699999999999998E-3</c:v>
                </c:pt>
                <c:pt idx="2008">
                  <c:v>2.1800000000000001E-3</c:v>
                </c:pt>
                <c:pt idx="2009">
                  <c:v>2.2899999999999999E-3</c:v>
                </c:pt>
                <c:pt idx="2010">
                  <c:v>1.9599999999999999E-3</c:v>
                </c:pt>
                <c:pt idx="2011">
                  <c:v>1.9599999999999999E-3</c:v>
                </c:pt>
                <c:pt idx="2012">
                  <c:v>1.8600000000000001E-3</c:v>
                </c:pt>
                <c:pt idx="2013">
                  <c:v>1.9599999999999999E-3</c:v>
                </c:pt>
                <c:pt idx="2014">
                  <c:v>1.8600000000000001E-3</c:v>
                </c:pt>
                <c:pt idx="2015">
                  <c:v>1.8600000000000001E-3</c:v>
                </c:pt>
                <c:pt idx="2016">
                  <c:v>1.9599999999999999E-3</c:v>
                </c:pt>
                <c:pt idx="2017">
                  <c:v>1.9599999999999999E-3</c:v>
                </c:pt>
                <c:pt idx="2018">
                  <c:v>1.75E-3</c:v>
                </c:pt>
                <c:pt idx="2019">
                  <c:v>1.75E-3</c:v>
                </c:pt>
                <c:pt idx="2020">
                  <c:v>1.75E-3</c:v>
                </c:pt>
                <c:pt idx="2021">
                  <c:v>1.75E-3</c:v>
                </c:pt>
                <c:pt idx="2022">
                  <c:v>1.5299999999999999E-3</c:v>
                </c:pt>
                <c:pt idx="2023">
                  <c:v>1.42E-3</c:v>
                </c:pt>
                <c:pt idx="2024">
                  <c:v>1.31E-3</c:v>
                </c:pt>
                <c:pt idx="2025">
                  <c:v>1.42E-3</c:v>
                </c:pt>
                <c:pt idx="2026">
                  <c:v>1.31E-3</c:v>
                </c:pt>
                <c:pt idx="2027">
                  <c:v>1.31E-3</c:v>
                </c:pt>
                <c:pt idx="2028">
                  <c:v>9.8999999999999999E-4</c:v>
                </c:pt>
                <c:pt idx="2029">
                  <c:v>1.1999999999999999E-3</c:v>
                </c:pt>
                <c:pt idx="2030">
                  <c:v>1.1000000000000001E-3</c:v>
                </c:pt>
                <c:pt idx="2031">
                  <c:v>9.8999999999999999E-4</c:v>
                </c:pt>
                <c:pt idx="2032">
                  <c:v>1.1000000000000001E-3</c:v>
                </c:pt>
                <c:pt idx="2033">
                  <c:v>1.1999999999999999E-3</c:v>
                </c:pt>
                <c:pt idx="2034">
                  <c:v>9.8999999999999999E-4</c:v>
                </c:pt>
                <c:pt idx="2035">
                  <c:v>8.8000000000000003E-4</c:v>
                </c:pt>
                <c:pt idx="2036">
                  <c:v>8.8000000000000003E-4</c:v>
                </c:pt>
                <c:pt idx="2037">
                  <c:v>7.6999999999999996E-4</c:v>
                </c:pt>
                <c:pt idx="2038">
                  <c:v>7.6999999999999996E-4</c:v>
                </c:pt>
                <c:pt idx="2039">
                  <c:v>6.6E-4</c:v>
                </c:pt>
                <c:pt idx="2040">
                  <c:v>5.5000000000000003E-4</c:v>
                </c:pt>
                <c:pt idx="2041">
                  <c:v>5.5000000000000003E-4</c:v>
                </c:pt>
                <c:pt idx="2042">
                  <c:v>5.5000000000000003E-4</c:v>
                </c:pt>
                <c:pt idx="2043">
                  <c:v>4.4000000000000002E-4</c:v>
                </c:pt>
                <c:pt idx="2044">
                  <c:v>5.5000000000000003E-4</c:v>
                </c:pt>
                <c:pt idx="2045">
                  <c:v>5.5000000000000003E-4</c:v>
                </c:pt>
                <c:pt idx="2046">
                  <c:v>4.4000000000000002E-4</c:v>
                </c:pt>
                <c:pt idx="2047">
                  <c:v>3.4000000000000002E-4</c:v>
                </c:pt>
                <c:pt idx="2048">
                  <c:v>3.4000000000000002E-4</c:v>
                </c:pt>
                <c:pt idx="2049">
                  <c:v>3.4000000000000002E-4</c:v>
                </c:pt>
                <c:pt idx="2050">
                  <c:v>3.4000000000000002E-4</c:v>
                </c:pt>
                <c:pt idx="2051">
                  <c:v>2.3000000000000001E-4</c:v>
                </c:pt>
                <c:pt idx="2052">
                  <c:v>2.3000000000000001E-4</c:v>
                </c:pt>
                <c:pt idx="2053">
                  <c:v>2.3000000000000001E-4</c:v>
                </c:pt>
                <c:pt idx="2054">
                  <c:v>1.2E-4</c:v>
                </c:pt>
                <c:pt idx="2055">
                  <c:v>1.0000000000000001E-5</c:v>
                </c:pt>
                <c:pt idx="2056">
                  <c:v>-1E-4</c:v>
                </c:pt>
                <c:pt idx="2057">
                  <c:v>-1E-4</c:v>
                </c:pt>
                <c:pt idx="2058">
                  <c:v>-1E-4</c:v>
                </c:pt>
                <c:pt idx="2059">
                  <c:v>-1E-4</c:v>
                </c:pt>
                <c:pt idx="2060">
                  <c:v>-2.1000000000000001E-4</c:v>
                </c:pt>
                <c:pt idx="2061">
                  <c:v>-1E-4</c:v>
                </c:pt>
                <c:pt idx="2062">
                  <c:v>-3.2000000000000003E-4</c:v>
                </c:pt>
                <c:pt idx="2063">
                  <c:v>-3.2000000000000003E-4</c:v>
                </c:pt>
                <c:pt idx="2064">
                  <c:v>-1E-4</c:v>
                </c:pt>
                <c:pt idx="2065">
                  <c:v>-3.2000000000000003E-4</c:v>
                </c:pt>
                <c:pt idx="2066">
                  <c:v>-3.2000000000000003E-4</c:v>
                </c:pt>
                <c:pt idx="2067">
                  <c:v>-4.2000000000000002E-4</c:v>
                </c:pt>
                <c:pt idx="2068">
                  <c:v>-3.2000000000000003E-4</c:v>
                </c:pt>
                <c:pt idx="2069">
                  <c:v>-3.2000000000000003E-4</c:v>
                </c:pt>
                <c:pt idx="2070">
                  <c:v>-4.2000000000000002E-4</c:v>
                </c:pt>
                <c:pt idx="2071">
                  <c:v>-5.2999999999999998E-4</c:v>
                </c:pt>
                <c:pt idx="2072">
                  <c:v>-5.2999999999999998E-4</c:v>
                </c:pt>
                <c:pt idx="2073">
                  <c:v>-6.4000000000000005E-4</c:v>
                </c:pt>
                <c:pt idx="2074">
                  <c:v>-6.4000000000000005E-4</c:v>
                </c:pt>
                <c:pt idx="2075">
                  <c:v>-7.5000000000000002E-4</c:v>
                </c:pt>
                <c:pt idx="2076">
                  <c:v>-6.4000000000000005E-4</c:v>
                </c:pt>
                <c:pt idx="2077">
                  <c:v>-6.4000000000000005E-4</c:v>
                </c:pt>
                <c:pt idx="2078">
                  <c:v>-6.4000000000000005E-4</c:v>
                </c:pt>
                <c:pt idx="2079">
                  <c:v>-9.7000000000000005E-4</c:v>
                </c:pt>
                <c:pt idx="2080">
                  <c:v>-5.2999999999999998E-4</c:v>
                </c:pt>
                <c:pt idx="2081">
                  <c:v>-7.5000000000000002E-4</c:v>
                </c:pt>
                <c:pt idx="2082">
                  <c:v>-7.5000000000000002E-4</c:v>
                </c:pt>
                <c:pt idx="2083">
                  <c:v>-8.5999999999999998E-4</c:v>
                </c:pt>
                <c:pt idx="2084">
                  <c:v>-7.5000000000000002E-4</c:v>
                </c:pt>
                <c:pt idx="2085">
                  <c:v>-8.5999999999999998E-4</c:v>
                </c:pt>
                <c:pt idx="2086">
                  <c:v>-8.5999999999999998E-4</c:v>
                </c:pt>
                <c:pt idx="2087">
                  <c:v>-1.08E-3</c:v>
                </c:pt>
                <c:pt idx="2088">
                  <c:v>-8.5999999999999998E-4</c:v>
                </c:pt>
                <c:pt idx="2089">
                  <c:v>-1.08E-3</c:v>
                </c:pt>
                <c:pt idx="2090">
                  <c:v>-8.5999999999999998E-4</c:v>
                </c:pt>
                <c:pt idx="2091">
                  <c:v>-1.08E-3</c:v>
                </c:pt>
                <c:pt idx="2092">
                  <c:v>-8.5999999999999998E-4</c:v>
                </c:pt>
                <c:pt idx="2093">
                  <c:v>-9.7000000000000005E-4</c:v>
                </c:pt>
                <c:pt idx="2094">
                  <c:v>-9.7000000000000005E-4</c:v>
                </c:pt>
                <c:pt idx="2095">
                  <c:v>-9.7000000000000005E-4</c:v>
                </c:pt>
                <c:pt idx="2096">
                  <c:v>-9.7000000000000005E-4</c:v>
                </c:pt>
                <c:pt idx="2097">
                  <c:v>-1.08E-3</c:v>
                </c:pt>
                <c:pt idx="2098">
                  <c:v>-1.08E-3</c:v>
                </c:pt>
                <c:pt idx="2099">
                  <c:v>-9.7000000000000005E-4</c:v>
                </c:pt>
                <c:pt idx="2100">
                  <c:v>-1.08E-3</c:v>
                </c:pt>
                <c:pt idx="2101">
                  <c:v>-1.08E-3</c:v>
                </c:pt>
                <c:pt idx="2102">
                  <c:v>-1.08E-3</c:v>
                </c:pt>
                <c:pt idx="2103">
                  <c:v>-1.2899999999999999E-3</c:v>
                </c:pt>
                <c:pt idx="2104">
                  <c:v>-1.1800000000000001E-3</c:v>
                </c:pt>
                <c:pt idx="2105">
                  <c:v>-1.2899999999999999E-3</c:v>
                </c:pt>
                <c:pt idx="2106">
                  <c:v>-1.08E-3</c:v>
                </c:pt>
                <c:pt idx="2107">
                  <c:v>-1.08E-3</c:v>
                </c:pt>
                <c:pt idx="2108">
                  <c:v>-9.7000000000000005E-4</c:v>
                </c:pt>
                <c:pt idx="2109">
                  <c:v>-1.08E-3</c:v>
                </c:pt>
                <c:pt idx="2110">
                  <c:v>-1.08E-3</c:v>
                </c:pt>
                <c:pt idx="2111">
                  <c:v>-1.1800000000000001E-3</c:v>
                </c:pt>
                <c:pt idx="2112">
                  <c:v>-1.1800000000000001E-3</c:v>
                </c:pt>
                <c:pt idx="2113">
                  <c:v>-1.1800000000000001E-3</c:v>
                </c:pt>
                <c:pt idx="2114">
                  <c:v>-1.08E-3</c:v>
                </c:pt>
                <c:pt idx="2115">
                  <c:v>-1.08E-3</c:v>
                </c:pt>
                <c:pt idx="2116">
                  <c:v>-9.7000000000000005E-4</c:v>
                </c:pt>
                <c:pt idx="2117">
                  <c:v>-1.08E-3</c:v>
                </c:pt>
                <c:pt idx="2118">
                  <c:v>-1.08E-3</c:v>
                </c:pt>
                <c:pt idx="2119">
                  <c:v>-1.2899999999999999E-3</c:v>
                </c:pt>
                <c:pt idx="2120">
                  <c:v>-1.1800000000000001E-3</c:v>
                </c:pt>
                <c:pt idx="2121">
                  <c:v>-1.2899999999999999E-3</c:v>
                </c:pt>
                <c:pt idx="2122">
                  <c:v>-1.08E-3</c:v>
                </c:pt>
                <c:pt idx="2123">
                  <c:v>-1.08E-3</c:v>
                </c:pt>
                <c:pt idx="2124">
                  <c:v>-1.08E-3</c:v>
                </c:pt>
                <c:pt idx="2125">
                  <c:v>-9.7000000000000005E-4</c:v>
                </c:pt>
                <c:pt idx="2126">
                  <c:v>-1.08E-3</c:v>
                </c:pt>
                <c:pt idx="2127">
                  <c:v>-1.08E-3</c:v>
                </c:pt>
                <c:pt idx="2128">
                  <c:v>-9.7000000000000005E-4</c:v>
                </c:pt>
                <c:pt idx="2129">
                  <c:v>-1.08E-3</c:v>
                </c:pt>
                <c:pt idx="2130">
                  <c:v>-9.7000000000000005E-4</c:v>
                </c:pt>
                <c:pt idx="2131">
                  <c:v>-8.5999999999999998E-4</c:v>
                </c:pt>
                <c:pt idx="2132">
                  <c:v>-7.5000000000000002E-4</c:v>
                </c:pt>
                <c:pt idx="2133">
                  <c:v>-9.7000000000000005E-4</c:v>
                </c:pt>
                <c:pt idx="2134">
                  <c:v>-8.5999999999999998E-4</c:v>
                </c:pt>
                <c:pt idx="2135">
                  <c:v>-1.08E-3</c:v>
                </c:pt>
                <c:pt idx="2136">
                  <c:v>-8.5999999999999998E-4</c:v>
                </c:pt>
                <c:pt idx="2137">
                  <c:v>-9.7000000000000005E-4</c:v>
                </c:pt>
                <c:pt idx="2138">
                  <c:v>-8.5999999999999998E-4</c:v>
                </c:pt>
                <c:pt idx="2139">
                  <c:v>-7.5000000000000002E-4</c:v>
                </c:pt>
                <c:pt idx="2140">
                  <c:v>-7.5000000000000002E-4</c:v>
                </c:pt>
                <c:pt idx="2141">
                  <c:v>-8.5999999999999998E-4</c:v>
                </c:pt>
                <c:pt idx="2142">
                  <c:v>-7.5000000000000002E-4</c:v>
                </c:pt>
                <c:pt idx="2143">
                  <c:v>-7.5000000000000002E-4</c:v>
                </c:pt>
                <c:pt idx="2144">
                  <c:v>-5.2999999999999998E-4</c:v>
                </c:pt>
                <c:pt idx="2145">
                  <c:v>-8.5999999999999998E-4</c:v>
                </c:pt>
                <c:pt idx="2146">
                  <c:v>-6.4000000000000005E-4</c:v>
                </c:pt>
                <c:pt idx="2147">
                  <c:v>-6.4000000000000005E-4</c:v>
                </c:pt>
                <c:pt idx="2148">
                  <c:v>-5.2999999999999998E-4</c:v>
                </c:pt>
                <c:pt idx="2149">
                  <c:v>-6.4000000000000005E-4</c:v>
                </c:pt>
                <c:pt idx="2150">
                  <c:v>-6.4000000000000005E-4</c:v>
                </c:pt>
                <c:pt idx="2151">
                  <c:v>-6.4000000000000005E-4</c:v>
                </c:pt>
                <c:pt idx="2152">
                  <c:v>-4.2000000000000002E-4</c:v>
                </c:pt>
                <c:pt idx="2153">
                  <c:v>-5.2999999999999998E-4</c:v>
                </c:pt>
                <c:pt idx="2154">
                  <c:v>-4.2000000000000002E-4</c:v>
                </c:pt>
                <c:pt idx="2155">
                  <c:v>-3.2000000000000003E-4</c:v>
                </c:pt>
                <c:pt idx="2156">
                  <c:v>-2.1000000000000001E-4</c:v>
                </c:pt>
                <c:pt idx="2157">
                  <c:v>-3.2000000000000003E-4</c:v>
                </c:pt>
                <c:pt idx="2158">
                  <c:v>-3.2000000000000003E-4</c:v>
                </c:pt>
                <c:pt idx="2159">
                  <c:v>-2.1000000000000001E-4</c:v>
                </c:pt>
                <c:pt idx="2160">
                  <c:v>-1E-4</c:v>
                </c:pt>
                <c:pt idx="2161">
                  <c:v>-2.1000000000000001E-4</c:v>
                </c:pt>
                <c:pt idx="2162">
                  <c:v>-2.1000000000000001E-4</c:v>
                </c:pt>
                <c:pt idx="2163">
                  <c:v>1.0000000000000001E-5</c:v>
                </c:pt>
                <c:pt idx="2164">
                  <c:v>-3.2000000000000003E-4</c:v>
                </c:pt>
                <c:pt idx="2165">
                  <c:v>1.0000000000000001E-5</c:v>
                </c:pt>
                <c:pt idx="2166">
                  <c:v>-1E-4</c:v>
                </c:pt>
                <c:pt idx="2167">
                  <c:v>-1E-4</c:v>
                </c:pt>
                <c:pt idx="2168">
                  <c:v>1.2E-4</c:v>
                </c:pt>
                <c:pt idx="2169">
                  <c:v>1.2E-4</c:v>
                </c:pt>
                <c:pt idx="2170">
                  <c:v>1.2E-4</c:v>
                </c:pt>
                <c:pt idx="2171">
                  <c:v>3.4000000000000002E-4</c:v>
                </c:pt>
                <c:pt idx="2172">
                  <c:v>3.4000000000000002E-4</c:v>
                </c:pt>
                <c:pt idx="2173">
                  <c:v>3.4000000000000002E-4</c:v>
                </c:pt>
                <c:pt idx="2174">
                  <c:v>4.4000000000000002E-4</c:v>
                </c:pt>
                <c:pt idx="2175">
                  <c:v>3.4000000000000002E-4</c:v>
                </c:pt>
                <c:pt idx="2176">
                  <c:v>4.4000000000000002E-4</c:v>
                </c:pt>
                <c:pt idx="2177">
                  <c:v>3.4000000000000002E-4</c:v>
                </c:pt>
                <c:pt idx="2178">
                  <c:v>4.4000000000000002E-4</c:v>
                </c:pt>
                <c:pt idx="2179">
                  <c:v>5.5000000000000003E-4</c:v>
                </c:pt>
                <c:pt idx="2180">
                  <c:v>4.4000000000000002E-4</c:v>
                </c:pt>
                <c:pt idx="2181">
                  <c:v>5.5000000000000003E-4</c:v>
                </c:pt>
                <c:pt idx="2182">
                  <c:v>5.5000000000000003E-4</c:v>
                </c:pt>
                <c:pt idx="2183">
                  <c:v>6.6E-4</c:v>
                </c:pt>
                <c:pt idx="2184">
                  <c:v>6.6E-4</c:v>
                </c:pt>
                <c:pt idx="2185">
                  <c:v>6.6E-4</c:v>
                </c:pt>
                <c:pt idx="2186">
                  <c:v>8.8000000000000003E-4</c:v>
                </c:pt>
                <c:pt idx="2187">
                  <c:v>8.8000000000000003E-4</c:v>
                </c:pt>
                <c:pt idx="2188">
                  <c:v>8.8000000000000003E-4</c:v>
                </c:pt>
                <c:pt idx="2189">
                  <c:v>9.8999999999999999E-4</c:v>
                </c:pt>
                <c:pt idx="2190">
                  <c:v>9.8999999999999999E-4</c:v>
                </c:pt>
                <c:pt idx="2191">
                  <c:v>1.1000000000000001E-3</c:v>
                </c:pt>
                <c:pt idx="2192">
                  <c:v>1.1999999999999999E-3</c:v>
                </c:pt>
                <c:pt idx="2193">
                  <c:v>1.1000000000000001E-3</c:v>
                </c:pt>
                <c:pt idx="2194">
                  <c:v>1.1000000000000001E-3</c:v>
                </c:pt>
                <c:pt idx="2195">
                  <c:v>1.31E-3</c:v>
                </c:pt>
                <c:pt idx="2196">
                  <c:v>1.1000000000000001E-3</c:v>
                </c:pt>
                <c:pt idx="2197">
                  <c:v>1.31E-3</c:v>
                </c:pt>
                <c:pt idx="2198">
                  <c:v>1.1999999999999999E-3</c:v>
                </c:pt>
                <c:pt idx="2199">
                  <c:v>1.42E-3</c:v>
                </c:pt>
                <c:pt idx="2200">
                  <c:v>1.42E-3</c:v>
                </c:pt>
                <c:pt idx="2201">
                  <c:v>1.42E-3</c:v>
                </c:pt>
                <c:pt idx="2202">
                  <c:v>1.42E-3</c:v>
                </c:pt>
                <c:pt idx="2203">
                  <c:v>1.64E-3</c:v>
                </c:pt>
                <c:pt idx="2204">
                  <c:v>1.64E-3</c:v>
                </c:pt>
                <c:pt idx="2205">
                  <c:v>1.75E-3</c:v>
                </c:pt>
                <c:pt idx="2206">
                  <c:v>1.64E-3</c:v>
                </c:pt>
                <c:pt idx="2207">
                  <c:v>1.75E-3</c:v>
                </c:pt>
                <c:pt idx="2208">
                  <c:v>1.9599999999999999E-3</c:v>
                </c:pt>
                <c:pt idx="2209">
                  <c:v>1.64E-3</c:v>
                </c:pt>
                <c:pt idx="2210">
                  <c:v>1.75E-3</c:v>
                </c:pt>
                <c:pt idx="2211">
                  <c:v>1.9599999999999999E-3</c:v>
                </c:pt>
                <c:pt idx="2212">
                  <c:v>1.75E-3</c:v>
                </c:pt>
                <c:pt idx="2213">
                  <c:v>1.8600000000000001E-3</c:v>
                </c:pt>
                <c:pt idx="2214">
                  <c:v>1.9599999999999999E-3</c:v>
                </c:pt>
                <c:pt idx="2215">
                  <c:v>1.9599999999999999E-3</c:v>
                </c:pt>
                <c:pt idx="2216">
                  <c:v>1.9599999999999999E-3</c:v>
                </c:pt>
                <c:pt idx="2217">
                  <c:v>1.9599999999999999E-3</c:v>
                </c:pt>
                <c:pt idx="2218">
                  <c:v>2.1800000000000001E-3</c:v>
                </c:pt>
                <c:pt idx="2219">
                  <c:v>2.0699999999999998E-3</c:v>
                </c:pt>
                <c:pt idx="2220">
                  <c:v>2.2899999999999999E-3</c:v>
                </c:pt>
                <c:pt idx="2221">
                  <c:v>2.1800000000000001E-3</c:v>
                </c:pt>
                <c:pt idx="2222">
                  <c:v>2.3999999999999998E-3</c:v>
                </c:pt>
                <c:pt idx="2223">
                  <c:v>2.0699999999999998E-3</c:v>
                </c:pt>
                <c:pt idx="2224">
                  <c:v>2.3999999999999998E-3</c:v>
                </c:pt>
                <c:pt idx="2225">
                  <c:v>2.1800000000000001E-3</c:v>
                </c:pt>
                <c:pt idx="2226">
                  <c:v>2.5100000000000001E-3</c:v>
                </c:pt>
                <c:pt idx="2227">
                  <c:v>2.5100000000000001E-3</c:v>
                </c:pt>
                <c:pt idx="2228">
                  <c:v>2.3999999999999998E-3</c:v>
                </c:pt>
                <c:pt idx="2229">
                  <c:v>2.5100000000000001E-3</c:v>
                </c:pt>
                <c:pt idx="2230">
                  <c:v>2.5100000000000001E-3</c:v>
                </c:pt>
                <c:pt idx="2231">
                  <c:v>2.7200000000000002E-3</c:v>
                </c:pt>
                <c:pt idx="2232">
                  <c:v>2.7200000000000002E-3</c:v>
                </c:pt>
                <c:pt idx="2233">
                  <c:v>2.5100000000000001E-3</c:v>
                </c:pt>
                <c:pt idx="2234">
                  <c:v>2.7200000000000002E-3</c:v>
                </c:pt>
                <c:pt idx="2235">
                  <c:v>2.8300000000000001E-3</c:v>
                </c:pt>
                <c:pt idx="2236">
                  <c:v>2.8300000000000001E-3</c:v>
                </c:pt>
                <c:pt idx="2237">
                  <c:v>2.9399999999999999E-3</c:v>
                </c:pt>
                <c:pt idx="2238">
                  <c:v>2.8300000000000001E-3</c:v>
                </c:pt>
                <c:pt idx="2239">
                  <c:v>2.7200000000000002E-3</c:v>
                </c:pt>
                <c:pt idx="2240">
                  <c:v>2.8300000000000001E-3</c:v>
                </c:pt>
                <c:pt idx="2241">
                  <c:v>2.7200000000000002E-3</c:v>
                </c:pt>
                <c:pt idx="2242">
                  <c:v>3.16E-3</c:v>
                </c:pt>
                <c:pt idx="2243">
                  <c:v>3.0500000000000002E-3</c:v>
                </c:pt>
                <c:pt idx="2244">
                  <c:v>3.0500000000000002E-3</c:v>
                </c:pt>
                <c:pt idx="2245">
                  <c:v>2.9399999999999999E-3</c:v>
                </c:pt>
                <c:pt idx="2246">
                  <c:v>3.0500000000000002E-3</c:v>
                </c:pt>
                <c:pt idx="2247">
                  <c:v>3.16E-3</c:v>
                </c:pt>
                <c:pt idx="2248">
                  <c:v>3.16E-3</c:v>
                </c:pt>
                <c:pt idx="2249">
                  <c:v>3.16E-3</c:v>
                </c:pt>
                <c:pt idx="2250">
                  <c:v>3.16E-3</c:v>
                </c:pt>
                <c:pt idx="2251">
                  <c:v>2.9399999999999999E-3</c:v>
                </c:pt>
                <c:pt idx="2252">
                  <c:v>3.16E-3</c:v>
                </c:pt>
                <c:pt idx="2253">
                  <c:v>3.3800000000000002E-3</c:v>
                </c:pt>
                <c:pt idx="2254">
                  <c:v>3.16E-3</c:v>
                </c:pt>
                <c:pt idx="2255">
                  <c:v>3.2699999999999999E-3</c:v>
                </c:pt>
                <c:pt idx="2256">
                  <c:v>3.2699999999999999E-3</c:v>
                </c:pt>
                <c:pt idx="2257">
                  <c:v>3.3800000000000002E-3</c:v>
                </c:pt>
                <c:pt idx="2258">
                  <c:v>3.2699999999999999E-3</c:v>
                </c:pt>
                <c:pt idx="2259">
                  <c:v>3.3800000000000002E-3</c:v>
                </c:pt>
                <c:pt idx="2260">
                  <c:v>3.2699999999999999E-3</c:v>
                </c:pt>
                <c:pt idx="2261">
                  <c:v>3.2699999999999999E-3</c:v>
                </c:pt>
                <c:pt idx="2262">
                  <c:v>3.3800000000000002E-3</c:v>
                </c:pt>
                <c:pt idx="2263">
                  <c:v>3.3800000000000002E-3</c:v>
                </c:pt>
                <c:pt idx="2264">
                  <c:v>3.3800000000000002E-3</c:v>
                </c:pt>
                <c:pt idx="2265">
                  <c:v>3.3800000000000002E-3</c:v>
                </c:pt>
                <c:pt idx="2266">
                  <c:v>3.2699999999999999E-3</c:v>
                </c:pt>
                <c:pt idx="2267">
                  <c:v>3.48E-3</c:v>
                </c:pt>
                <c:pt idx="2268">
                  <c:v>3.3800000000000002E-3</c:v>
                </c:pt>
                <c:pt idx="2269">
                  <c:v>3.48E-3</c:v>
                </c:pt>
                <c:pt idx="2270">
                  <c:v>3.3800000000000002E-3</c:v>
                </c:pt>
                <c:pt idx="2271">
                  <c:v>3.3800000000000002E-3</c:v>
                </c:pt>
                <c:pt idx="2272">
                  <c:v>3.3800000000000002E-3</c:v>
                </c:pt>
                <c:pt idx="2273">
                  <c:v>3.3800000000000002E-3</c:v>
                </c:pt>
                <c:pt idx="2274">
                  <c:v>3.48E-3</c:v>
                </c:pt>
                <c:pt idx="2275">
                  <c:v>3.48E-3</c:v>
                </c:pt>
                <c:pt idx="2276">
                  <c:v>3.48E-3</c:v>
                </c:pt>
                <c:pt idx="2277">
                  <c:v>3.3800000000000002E-3</c:v>
                </c:pt>
                <c:pt idx="2278">
                  <c:v>3.16E-3</c:v>
                </c:pt>
                <c:pt idx="2279">
                  <c:v>3.3800000000000002E-3</c:v>
                </c:pt>
                <c:pt idx="2280">
                  <c:v>3.48E-3</c:v>
                </c:pt>
                <c:pt idx="2281">
                  <c:v>3.3800000000000002E-3</c:v>
                </c:pt>
                <c:pt idx="2282">
                  <c:v>3.2699999999999999E-3</c:v>
                </c:pt>
                <c:pt idx="2283">
                  <c:v>3.2699999999999999E-3</c:v>
                </c:pt>
                <c:pt idx="2284">
                  <c:v>3.2699999999999999E-3</c:v>
                </c:pt>
                <c:pt idx="2285">
                  <c:v>3.48E-3</c:v>
                </c:pt>
                <c:pt idx="2286">
                  <c:v>3.3800000000000002E-3</c:v>
                </c:pt>
                <c:pt idx="2287">
                  <c:v>3.2699999999999999E-3</c:v>
                </c:pt>
                <c:pt idx="2288">
                  <c:v>3.2699999999999999E-3</c:v>
                </c:pt>
                <c:pt idx="2289">
                  <c:v>3.3800000000000002E-3</c:v>
                </c:pt>
                <c:pt idx="2290">
                  <c:v>3.2699999999999999E-3</c:v>
                </c:pt>
                <c:pt idx="2291">
                  <c:v>3.3800000000000002E-3</c:v>
                </c:pt>
                <c:pt idx="2292">
                  <c:v>3.2699999999999999E-3</c:v>
                </c:pt>
                <c:pt idx="2293">
                  <c:v>3.2699999999999999E-3</c:v>
                </c:pt>
                <c:pt idx="2294">
                  <c:v>3.3800000000000002E-3</c:v>
                </c:pt>
                <c:pt idx="2295">
                  <c:v>3.2699999999999999E-3</c:v>
                </c:pt>
                <c:pt idx="2296">
                  <c:v>3.2699999999999999E-3</c:v>
                </c:pt>
                <c:pt idx="2297">
                  <c:v>3.2699999999999999E-3</c:v>
                </c:pt>
                <c:pt idx="2298">
                  <c:v>3.3800000000000002E-3</c:v>
                </c:pt>
                <c:pt idx="2299">
                  <c:v>3.16E-3</c:v>
                </c:pt>
                <c:pt idx="2300">
                  <c:v>3.0500000000000002E-3</c:v>
                </c:pt>
                <c:pt idx="2301">
                  <c:v>3.2699999999999999E-3</c:v>
                </c:pt>
                <c:pt idx="2302">
                  <c:v>3.2699999999999999E-3</c:v>
                </c:pt>
                <c:pt idx="2303">
                  <c:v>2.9399999999999999E-3</c:v>
                </c:pt>
                <c:pt idx="2304">
                  <c:v>2.9399999999999999E-3</c:v>
                </c:pt>
                <c:pt idx="2305">
                  <c:v>2.9399999999999999E-3</c:v>
                </c:pt>
                <c:pt idx="2306">
                  <c:v>3.0500000000000002E-3</c:v>
                </c:pt>
                <c:pt idx="2307">
                  <c:v>3.16E-3</c:v>
                </c:pt>
                <c:pt idx="2308">
                  <c:v>3.16E-3</c:v>
                </c:pt>
                <c:pt idx="2309">
                  <c:v>2.9399999999999999E-3</c:v>
                </c:pt>
                <c:pt idx="2310">
                  <c:v>2.9399999999999999E-3</c:v>
                </c:pt>
                <c:pt idx="2311">
                  <c:v>2.8300000000000001E-3</c:v>
                </c:pt>
                <c:pt idx="2312">
                  <c:v>2.9399999999999999E-3</c:v>
                </c:pt>
                <c:pt idx="2313">
                  <c:v>2.9399999999999999E-3</c:v>
                </c:pt>
                <c:pt idx="2314">
                  <c:v>2.9399999999999999E-3</c:v>
                </c:pt>
                <c:pt idx="2315">
                  <c:v>2.8300000000000001E-3</c:v>
                </c:pt>
                <c:pt idx="2316">
                  <c:v>2.7200000000000002E-3</c:v>
                </c:pt>
                <c:pt idx="2317">
                  <c:v>2.7200000000000002E-3</c:v>
                </c:pt>
                <c:pt idx="2318">
                  <c:v>2.6199999999999999E-3</c:v>
                </c:pt>
                <c:pt idx="2319">
                  <c:v>2.6199999999999999E-3</c:v>
                </c:pt>
                <c:pt idx="2320">
                  <c:v>2.6199999999999999E-3</c:v>
                </c:pt>
                <c:pt idx="2321">
                  <c:v>2.6199999999999999E-3</c:v>
                </c:pt>
                <c:pt idx="2322">
                  <c:v>2.7200000000000002E-3</c:v>
                </c:pt>
                <c:pt idx="2323">
                  <c:v>2.6199999999999999E-3</c:v>
                </c:pt>
                <c:pt idx="2324">
                  <c:v>2.5100000000000001E-3</c:v>
                </c:pt>
                <c:pt idx="2325">
                  <c:v>2.5100000000000001E-3</c:v>
                </c:pt>
                <c:pt idx="2326">
                  <c:v>2.3999999999999998E-3</c:v>
                </c:pt>
                <c:pt idx="2327">
                  <c:v>2.3999999999999998E-3</c:v>
                </c:pt>
                <c:pt idx="2328">
                  <c:v>2.2899999999999999E-3</c:v>
                </c:pt>
                <c:pt idx="2329">
                  <c:v>2.2899999999999999E-3</c:v>
                </c:pt>
                <c:pt idx="2330">
                  <c:v>2.2899999999999999E-3</c:v>
                </c:pt>
                <c:pt idx="2331">
                  <c:v>2.2899999999999999E-3</c:v>
                </c:pt>
                <c:pt idx="2332">
                  <c:v>2.1800000000000001E-3</c:v>
                </c:pt>
                <c:pt idx="2333">
                  <c:v>2.0699999999999998E-3</c:v>
                </c:pt>
                <c:pt idx="2334">
                  <c:v>2.0699999999999998E-3</c:v>
                </c:pt>
                <c:pt idx="2335">
                  <c:v>1.9599999999999999E-3</c:v>
                </c:pt>
                <c:pt idx="2336">
                  <c:v>1.8600000000000001E-3</c:v>
                </c:pt>
                <c:pt idx="2337">
                  <c:v>1.9599999999999999E-3</c:v>
                </c:pt>
                <c:pt idx="2338">
                  <c:v>1.9599999999999999E-3</c:v>
                </c:pt>
                <c:pt idx="2339">
                  <c:v>1.75E-3</c:v>
                </c:pt>
                <c:pt idx="2340">
                  <c:v>1.64E-3</c:v>
                </c:pt>
                <c:pt idx="2341">
                  <c:v>1.75E-3</c:v>
                </c:pt>
                <c:pt idx="2342">
                  <c:v>1.64E-3</c:v>
                </c:pt>
                <c:pt idx="2343">
                  <c:v>1.42E-3</c:v>
                </c:pt>
                <c:pt idx="2344">
                  <c:v>1.42E-3</c:v>
                </c:pt>
                <c:pt idx="2345">
                  <c:v>1.42E-3</c:v>
                </c:pt>
                <c:pt idx="2346">
                  <c:v>1.42E-3</c:v>
                </c:pt>
                <c:pt idx="2347">
                  <c:v>1.5299999999999999E-3</c:v>
                </c:pt>
                <c:pt idx="2348">
                  <c:v>1.1000000000000001E-3</c:v>
                </c:pt>
                <c:pt idx="2349">
                  <c:v>1.1999999999999999E-3</c:v>
                </c:pt>
                <c:pt idx="2350">
                  <c:v>1.31E-3</c:v>
                </c:pt>
                <c:pt idx="2351">
                  <c:v>1.1999999999999999E-3</c:v>
                </c:pt>
                <c:pt idx="2352">
                  <c:v>9.8999999999999999E-4</c:v>
                </c:pt>
                <c:pt idx="2353">
                  <c:v>9.8999999999999999E-4</c:v>
                </c:pt>
                <c:pt idx="2354">
                  <c:v>1.1000000000000001E-3</c:v>
                </c:pt>
                <c:pt idx="2355">
                  <c:v>9.8999999999999999E-4</c:v>
                </c:pt>
                <c:pt idx="2356">
                  <c:v>9.8999999999999999E-4</c:v>
                </c:pt>
                <c:pt idx="2357">
                  <c:v>8.8000000000000003E-4</c:v>
                </c:pt>
                <c:pt idx="2358">
                  <c:v>7.6999999999999996E-4</c:v>
                </c:pt>
                <c:pt idx="2359">
                  <c:v>5.5000000000000003E-4</c:v>
                </c:pt>
                <c:pt idx="2360">
                  <c:v>7.6999999999999996E-4</c:v>
                </c:pt>
                <c:pt idx="2361">
                  <c:v>5.5000000000000003E-4</c:v>
                </c:pt>
                <c:pt idx="2362">
                  <c:v>6.6E-4</c:v>
                </c:pt>
                <c:pt idx="2363">
                  <c:v>7.6999999999999996E-4</c:v>
                </c:pt>
                <c:pt idx="2364">
                  <c:v>3.4000000000000002E-4</c:v>
                </c:pt>
                <c:pt idx="2365">
                  <c:v>2.3000000000000001E-4</c:v>
                </c:pt>
                <c:pt idx="2366">
                  <c:v>4.4000000000000002E-4</c:v>
                </c:pt>
                <c:pt idx="2367">
                  <c:v>3.4000000000000002E-4</c:v>
                </c:pt>
                <c:pt idx="2368">
                  <c:v>3.4000000000000002E-4</c:v>
                </c:pt>
                <c:pt idx="2369">
                  <c:v>3.4000000000000002E-4</c:v>
                </c:pt>
                <c:pt idx="2370">
                  <c:v>1.2E-4</c:v>
                </c:pt>
                <c:pt idx="2371">
                  <c:v>-1E-4</c:v>
                </c:pt>
                <c:pt idx="2372">
                  <c:v>1.0000000000000001E-5</c:v>
                </c:pt>
                <c:pt idx="2373">
                  <c:v>1.0000000000000001E-5</c:v>
                </c:pt>
                <c:pt idx="2374">
                  <c:v>-1E-4</c:v>
                </c:pt>
                <c:pt idx="2375">
                  <c:v>-4.2000000000000002E-4</c:v>
                </c:pt>
                <c:pt idx="2376">
                  <c:v>-2.1000000000000001E-4</c:v>
                </c:pt>
                <c:pt idx="2377">
                  <c:v>-3.2000000000000003E-4</c:v>
                </c:pt>
                <c:pt idx="2378">
                  <c:v>-3.2000000000000003E-4</c:v>
                </c:pt>
                <c:pt idx="2379">
                  <c:v>-2.1000000000000001E-4</c:v>
                </c:pt>
                <c:pt idx="2380">
                  <c:v>-6.4000000000000005E-4</c:v>
                </c:pt>
                <c:pt idx="2381">
                  <c:v>-6.4000000000000005E-4</c:v>
                </c:pt>
                <c:pt idx="2382">
                  <c:v>-4.2000000000000002E-4</c:v>
                </c:pt>
                <c:pt idx="2383">
                  <c:v>-6.4000000000000005E-4</c:v>
                </c:pt>
                <c:pt idx="2384">
                  <c:v>-7.5000000000000002E-4</c:v>
                </c:pt>
                <c:pt idx="2385">
                  <c:v>-5.2999999999999998E-4</c:v>
                </c:pt>
                <c:pt idx="2386">
                  <c:v>-6.4000000000000005E-4</c:v>
                </c:pt>
                <c:pt idx="2387">
                  <c:v>-8.5999999999999998E-4</c:v>
                </c:pt>
                <c:pt idx="2388">
                  <c:v>-8.5999999999999998E-4</c:v>
                </c:pt>
                <c:pt idx="2389">
                  <c:v>-9.7000000000000005E-4</c:v>
                </c:pt>
                <c:pt idx="2390">
                  <c:v>-9.7000000000000005E-4</c:v>
                </c:pt>
                <c:pt idx="2391">
                  <c:v>-1.2899999999999999E-3</c:v>
                </c:pt>
                <c:pt idx="2392">
                  <c:v>-1.08E-3</c:v>
                </c:pt>
                <c:pt idx="2393">
                  <c:v>-1.1800000000000001E-3</c:v>
                </c:pt>
                <c:pt idx="2394">
                  <c:v>-1.2899999999999999E-3</c:v>
                </c:pt>
                <c:pt idx="2395">
                  <c:v>-1.08E-3</c:v>
                </c:pt>
                <c:pt idx="2396">
                  <c:v>-1.2899999999999999E-3</c:v>
                </c:pt>
                <c:pt idx="2397">
                  <c:v>-1.4E-3</c:v>
                </c:pt>
                <c:pt idx="2398">
                  <c:v>-1.2899999999999999E-3</c:v>
                </c:pt>
                <c:pt idx="2399">
                  <c:v>-1.5100000000000001E-3</c:v>
                </c:pt>
                <c:pt idx="2400">
                  <c:v>-1.5100000000000001E-3</c:v>
                </c:pt>
                <c:pt idx="2401">
                  <c:v>-1.4E-3</c:v>
                </c:pt>
                <c:pt idx="2402">
                  <c:v>-1.6199999999999999E-3</c:v>
                </c:pt>
                <c:pt idx="2403">
                  <c:v>-1.6199999999999999E-3</c:v>
                </c:pt>
                <c:pt idx="2404">
                  <c:v>-1.6199999999999999E-3</c:v>
                </c:pt>
                <c:pt idx="2405">
                  <c:v>-1.73E-3</c:v>
                </c:pt>
                <c:pt idx="2406">
                  <c:v>-1.73E-3</c:v>
                </c:pt>
                <c:pt idx="2407">
                  <c:v>-1.8400000000000001E-3</c:v>
                </c:pt>
                <c:pt idx="2408">
                  <c:v>-1.9400000000000001E-3</c:v>
                </c:pt>
                <c:pt idx="2409">
                  <c:v>-1.8400000000000001E-3</c:v>
                </c:pt>
                <c:pt idx="2410">
                  <c:v>-1.9400000000000001E-3</c:v>
                </c:pt>
                <c:pt idx="2411">
                  <c:v>-1.9400000000000001E-3</c:v>
                </c:pt>
                <c:pt idx="2412">
                  <c:v>-2.0500000000000002E-3</c:v>
                </c:pt>
                <c:pt idx="2413">
                  <c:v>-1.9400000000000001E-3</c:v>
                </c:pt>
                <c:pt idx="2414">
                  <c:v>-2.0500000000000002E-3</c:v>
                </c:pt>
                <c:pt idx="2415">
                  <c:v>-2.16E-3</c:v>
                </c:pt>
                <c:pt idx="2416">
                  <c:v>-2.16E-3</c:v>
                </c:pt>
                <c:pt idx="2417">
                  <c:v>-2.3800000000000002E-3</c:v>
                </c:pt>
                <c:pt idx="2418">
                  <c:v>-2.2699999999999999E-3</c:v>
                </c:pt>
                <c:pt idx="2419">
                  <c:v>-2.2699999999999999E-3</c:v>
                </c:pt>
                <c:pt idx="2420">
                  <c:v>-2.3800000000000002E-3</c:v>
                </c:pt>
                <c:pt idx="2421">
                  <c:v>-2.3800000000000002E-3</c:v>
                </c:pt>
                <c:pt idx="2422">
                  <c:v>-2.3800000000000002E-3</c:v>
                </c:pt>
                <c:pt idx="2423">
                  <c:v>-2.5999999999999999E-3</c:v>
                </c:pt>
                <c:pt idx="2424">
                  <c:v>-2.5999999999999999E-3</c:v>
                </c:pt>
                <c:pt idx="2425">
                  <c:v>-2.3800000000000002E-3</c:v>
                </c:pt>
                <c:pt idx="2426">
                  <c:v>-2.49E-3</c:v>
                </c:pt>
                <c:pt idx="2427">
                  <c:v>-2.7000000000000001E-3</c:v>
                </c:pt>
                <c:pt idx="2428">
                  <c:v>-2.9199999999999999E-3</c:v>
                </c:pt>
                <c:pt idx="2429">
                  <c:v>-2.5999999999999999E-3</c:v>
                </c:pt>
                <c:pt idx="2430">
                  <c:v>-2.81E-3</c:v>
                </c:pt>
                <c:pt idx="2431">
                  <c:v>-2.81E-3</c:v>
                </c:pt>
                <c:pt idx="2432">
                  <c:v>-2.7000000000000001E-3</c:v>
                </c:pt>
                <c:pt idx="2433">
                  <c:v>-2.81E-3</c:v>
                </c:pt>
                <c:pt idx="2434">
                  <c:v>-2.81E-3</c:v>
                </c:pt>
                <c:pt idx="2435">
                  <c:v>-2.81E-3</c:v>
                </c:pt>
                <c:pt idx="2436">
                  <c:v>-2.81E-3</c:v>
                </c:pt>
                <c:pt idx="2437">
                  <c:v>-2.9199999999999999E-3</c:v>
                </c:pt>
                <c:pt idx="2438">
                  <c:v>-2.9199999999999999E-3</c:v>
                </c:pt>
                <c:pt idx="2439">
                  <c:v>-3.0300000000000001E-3</c:v>
                </c:pt>
                <c:pt idx="2440">
                  <c:v>-3.14E-3</c:v>
                </c:pt>
                <c:pt idx="2441">
                  <c:v>-3.0300000000000001E-3</c:v>
                </c:pt>
                <c:pt idx="2442">
                  <c:v>-3.14E-3</c:v>
                </c:pt>
                <c:pt idx="2443">
                  <c:v>-2.9199999999999999E-3</c:v>
                </c:pt>
                <c:pt idx="2444">
                  <c:v>-3.14E-3</c:v>
                </c:pt>
                <c:pt idx="2445">
                  <c:v>-2.81E-3</c:v>
                </c:pt>
                <c:pt idx="2446">
                  <c:v>-3.0300000000000001E-3</c:v>
                </c:pt>
                <c:pt idx="2447">
                  <c:v>-3.14E-3</c:v>
                </c:pt>
                <c:pt idx="2448">
                  <c:v>-3.0300000000000001E-3</c:v>
                </c:pt>
                <c:pt idx="2449">
                  <c:v>-3.0300000000000001E-3</c:v>
                </c:pt>
                <c:pt idx="2450">
                  <c:v>-3.0300000000000001E-3</c:v>
                </c:pt>
                <c:pt idx="2451">
                  <c:v>-2.9199999999999999E-3</c:v>
                </c:pt>
                <c:pt idx="2452">
                  <c:v>-3.0300000000000001E-3</c:v>
                </c:pt>
                <c:pt idx="2453">
                  <c:v>-3.0300000000000001E-3</c:v>
                </c:pt>
                <c:pt idx="2454">
                  <c:v>-3.3600000000000001E-3</c:v>
                </c:pt>
                <c:pt idx="2455">
                  <c:v>-3.0300000000000001E-3</c:v>
                </c:pt>
                <c:pt idx="2456">
                  <c:v>-3.14E-3</c:v>
                </c:pt>
                <c:pt idx="2457">
                  <c:v>-3.14E-3</c:v>
                </c:pt>
                <c:pt idx="2458">
                  <c:v>-3.14E-3</c:v>
                </c:pt>
                <c:pt idx="2459">
                  <c:v>-3.2499999999999999E-3</c:v>
                </c:pt>
                <c:pt idx="2460">
                  <c:v>-3.2499999999999999E-3</c:v>
                </c:pt>
                <c:pt idx="2461">
                  <c:v>-3.2499999999999999E-3</c:v>
                </c:pt>
                <c:pt idx="2462">
                  <c:v>-3.2499999999999999E-3</c:v>
                </c:pt>
                <c:pt idx="2463">
                  <c:v>-3.3600000000000001E-3</c:v>
                </c:pt>
                <c:pt idx="2464">
                  <c:v>-3.0300000000000001E-3</c:v>
                </c:pt>
                <c:pt idx="2465">
                  <c:v>-3.2499999999999999E-3</c:v>
                </c:pt>
                <c:pt idx="2466">
                  <c:v>-3.2499999999999999E-3</c:v>
                </c:pt>
                <c:pt idx="2467">
                  <c:v>-3.2499999999999999E-3</c:v>
                </c:pt>
                <c:pt idx="2468">
                  <c:v>-3.14E-3</c:v>
                </c:pt>
                <c:pt idx="2469">
                  <c:v>-3.2499999999999999E-3</c:v>
                </c:pt>
                <c:pt idx="2470">
                  <c:v>-3.14E-3</c:v>
                </c:pt>
                <c:pt idx="2471">
                  <c:v>-3.14E-3</c:v>
                </c:pt>
                <c:pt idx="2472">
                  <c:v>-3.14E-3</c:v>
                </c:pt>
                <c:pt idx="2473">
                  <c:v>-3.14E-3</c:v>
                </c:pt>
                <c:pt idx="2474">
                  <c:v>-3.2499999999999999E-3</c:v>
                </c:pt>
                <c:pt idx="2475">
                  <c:v>-3.0300000000000001E-3</c:v>
                </c:pt>
                <c:pt idx="2476">
                  <c:v>-2.9199999999999999E-3</c:v>
                </c:pt>
                <c:pt idx="2477">
                  <c:v>-3.0300000000000001E-3</c:v>
                </c:pt>
                <c:pt idx="2478">
                  <c:v>-3.0300000000000001E-3</c:v>
                </c:pt>
                <c:pt idx="2479">
                  <c:v>-3.14E-3</c:v>
                </c:pt>
                <c:pt idx="2480">
                  <c:v>-3.0300000000000001E-3</c:v>
                </c:pt>
                <c:pt idx="2481">
                  <c:v>-3.0300000000000001E-3</c:v>
                </c:pt>
                <c:pt idx="2482">
                  <c:v>-2.81E-3</c:v>
                </c:pt>
                <c:pt idx="2483">
                  <c:v>-2.81E-3</c:v>
                </c:pt>
                <c:pt idx="2484">
                  <c:v>-2.9199999999999999E-3</c:v>
                </c:pt>
                <c:pt idx="2485">
                  <c:v>-2.9199999999999999E-3</c:v>
                </c:pt>
                <c:pt idx="2486">
                  <c:v>-3.0300000000000001E-3</c:v>
                </c:pt>
                <c:pt idx="2487">
                  <c:v>-2.9199999999999999E-3</c:v>
                </c:pt>
                <c:pt idx="2488">
                  <c:v>-2.9199999999999999E-3</c:v>
                </c:pt>
                <c:pt idx="2489">
                  <c:v>-2.81E-3</c:v>
                </c:pt>
                <c:pt idx="2490">
                  <c:v>-2.9199999999999999E-3</c:v>
                </c:pt>
                <c:pt idx="2491">
                  <c:v>-2.81E-3</c:v>
                </c:pt>
                <c:pt idx="2492">
                  <c:v>-2.7000000000000001E-3</c:v>
                </c:pt>
                <c:pt idx="2493">
                  <c:v>-2.7000000000000001E-3</c:v>
                </c:pt>
                <c:pt idx="2494">
                  <c:v>-2.7000000000000001E-3</c:v>
                </c:pt>
                <c:pt idx="2495">
                  <c:v>-2.7000000000000001E-3</c:v>
                </c:pt>
                <c:pt idx="2496">
                  <c:v>-2.7000000000000001E-3</c:v>
                </c:pt>
                <c:pt idx="2497">
                  <c:v>-2.7000000000000001E-3</c:v>
                </c:pt>
                <c:pt idx="2498">
                  <c:v>-2.7000000000000001E-3</c:v>
                </c:pt>
                <c:pt idx="2499">
                  <c:v>-2.3800000000000002E-3</c:v>
                </c:pt>
                <c:pt idx="2500">
                  <c:v>-2.7000000000000001E-3</c:v>
                </c:pt>
                <c:pt idx="2501">
                  <c:v>-2.5999999999999999E-3</c:v>
                </c:pt>
                <c:pt idx="2502">
                  <c:v>-2.49E-3</c:v>
                </c:pt>
                <c:pt idx="2503">
                  <c:v>-2.5999999999999999E-3</c:v>
                </c:pt>
                <c:pt idx="2504">
                  <c:v>-2.5999999999999999E-3</c:v>
                </c:pt>
                <c:pt idx="2505">
                  <c:v>-2.3800000000000002E-3</c:v>
                </c:pt>
                <c:pt idx="2506">
                  <c:v>-2.3800000000000002E-3</c:v>
                </c:pt>
                <c:pt idx="2507">
                  <c:v>-2.3800000000000002E-3</c:v>
                </c:pt>
                <c:pt idx="2508">
                  <c:v>-2.2699999999999999E-3</c:v>
                </c:pt>
                <c:pt idx="2509">
                  <c:v>-2.16E-3</c:v>
                </c:pt>
                <c:pt idx="2510">
                  <c:v>-2.16E-3</c:v>
                </c:pt>
                <c:pt idx="2511">
                  <c:v>-2.2699999999999999E-3</c:v>
                </c:pt>
                <c:pt idx="2512">
                  <c:v>-2.2699999999999999E-3</c:v>
                </c:pt>
                <c:pt idx="2513">
                  <c:v>-2.16E-3</c:v>
                </c:pt>
                <c:pt idx="2514">
                  <c:v>-2.16E-3</c:v>
                </c:pt>
                <c:pt idx="2515">
                  <c:v>-1.9400000000000001E-3</c:v>
                </c:pt>
                <c:pt idx="2516">
                  <c:v>-2.16E-3</c:v>
                </c:pt>
                <c:pt idx="2517">
                  <c:v>-1.8400000000000001E-3</c:v>
                </c:pt>
                <c:pt idx="2518">
                  <c:v>-1.8400000000000001E-3</c:v>
                </c:pt>
                <c:pt idx="2519">
                  <c:v>-1.8400000000000001E-3</c:v>
                </c:pt>
                <c:pt idx="2520">
                  <c:v>-1.9400000000000001E-3</c:v>
                </c:pt>
                <c:pt idx="2521">
                  <c:v>-1.8400000000000001E-3</c:v>
                </c:pt>
                <c:pt idx="2522">
                  <c:v>-1.73E-3</c:v>
                </c:pt>
                <c:pt idx="2523">
                  <c:v>-1.8400000000000001E-3</c:v>
                </c:pt>
                <c:pt idx="2524">
                  <c:v>-1.73E-3</c:v>
                </c:pt>
                <c:pt idx="2525">
                  <c:v>-1.5100000000000001E-3</c:v>
                </c:pt>
                <c:pt idx="2526">
                  <c:v>-1.6199999999999999E-3</c:v>
                </c:pt>
                <c:pt idx="2527">
                  <c:v>-1.6199999999999999E-3</c:v>
                </c:pt>
                <c:pt idx="2528">
                  <c:v>-1.4E-3</c:v>
                </c:pt>
                <c:pt idx="2529">
                  <c:v>-1.4E-3</c:v>
                </c:pt>
                <c:pt idx="2530">
                  <c:v>-1.5100000000000001E-3</c:v>
                </c:pt>
                <c:pt idx="2531">
                  <c:v>-1.2899999999999999E-3</c:v>
                </c:pt>
                <c:pt idx="2532">
                  <c:v>-1.6199999999999999E-3</c:v>
                </c:pt>
                <c:pt idx="2533">
                  <c:v>-1.4E-3</c:v>
                </c:pt>
                <c:pt idx="2534">
                  <c:v>-1.08E-3</c:v>
                </c:pt>
                <c:pt idx="2535">
                  <c:v>-1.1800000000000001E-3</c:v>
                </c:pt>
                <c:pt idx="2536">
                  <c:v>-1.4E-3</c:v>
                </c:pt>
                <c:pt idx="2537">
                  <c:v>-1.1800000000000001E-3</c:v>
                </c:pt>
                <c:pt idx="2538">
                  <c:v>-1.2899999999999999E-3</c:v>
                </c:pt>
                <c:pt idx="2539">
                  <c:v>-1.1800000000000001E-3</c:v>
                </c:pt>
                <c:pt idx="2540">
                  <c:v>-1.08E-3</c:v>
                </c:pt>
                <c:pt idx="2541">
                  <c:v>-8.5999999999999998E-4</c:v>
                </c:pt>
                <c:pt idx="2542">
                  <c:v>-9.7000000000000005E-4</c:v>
                </c:pt>
                <c:pt idx="2543">
                  <c:v>-9.7000000000000005E-4</c:v>
                </c:pt>
                <c:pt idx="2544">
                  <c:v>-7.5000000000000002E-4</c:v>
                </c:pt>
                <c:pt idx="2545">
                  <c:v>-7.5000000000000002E-4</c:v>
                </c:pt>
                <c:pt idx="2546">
                  <c:v>-7.5000000000000002E-4</c:v>
                </c:pt>
                <c:pt idx="2547">
                  <c:v>-7.5000000000000002E-4</c:v>
                </c:pt>
                <c:pt idx="2548">
                  <c:v>-9.7000000000000005E-4</c:v>
                </c:pt>
                <c:pt idx="2549">
                  <c:v>-6.4000000000000005E-4</c:v>
                </c:pt>
                <c:pt idx="2550">
                  <c:v>-5.2999999999999998E-4</c:v>
                </c:pt>
                <c:pt idx="2551">
                  <c:v>-5.2999999999999998E-4</c:v>
                </c:pt>
                <c:pt idx="2552">
                  <c:v>-5.2999999999999998E-4</c:v>
                </c:pt>
                <c:pt idx="2553">
                  <c:v>-5.2999999999999998E-4</c:v>
                </c:pt>
                <c:pt idx="2554">
                  <c:v>-3.2000000000000003E-4</c:v>
                </c:pt>
                <c:pt idx="2555">
                  <c:v>-4.2000000000000002E-4</c:v>
                </c:pt>
                <c:pt idx="2556">
                  <c:v>-5.2999999999999998E-4</c:v>
                </c:pt>
                <c:pt idx="2557">
                  <c:v>-3.2000000000000003E-4</c:v>
                </c:pt>
                <c:pt idx="2558">
                  <c:v>-3.2000000000000003E-4</c:v>
                </c:pt>
                <c:pt idx="2559">
                  <c:v>-3.2000000000000003E-4</c:v>
                </c:pt>
                <c:pt idx="2560">
                  <c:v>-2.1000000000000001E-4</c:v>
                </c:pt>
                <c:pt idx="2561">
                  <c:v>-3.2000000000000003E-4</c:v>
                </c:pt>
                <c:pt idx="2562">
                  <c:v>-2.1000000000000001E-4</c:v>
                </c:pt>
                <c:pt idx="2563">
                  <c:v>-1E-4</c:v>
                </c:pt>
                <c:pt idx="2564">
                  <c:v>-3.2000000000000003E-4</c:v>
                </c:pt>
                <c:pt idx="2565">
                  <c:v>1.2E-4</c:v>
                </c:pt>
                <c:pt idx="2566">
                  <c:v>1.2E-4</c:v>
                </c:pt>
                <c:pt idx="2567">
                  <c:v>1.0000000000000001E-5</c:v>
                </c:pt>
                <c:pt idx="2568">
                  <c:v>-1E-4</c:v>
                </c:pt>
                <c:pt idx="2569">
                  <c:v>1.0000000000000001E-5</c:v>
                </c:pt>
                <c:pt idx="2570">
                  <c:v>1.2E-4</c:v>
                </c:pt>
                <c:pt idx="2571">
                  <c:v>1.0000000000000001E-5</c:v>
                </c:pt>
                <c:pt idx="2572">
                  <c:v>1.2E-4</c:v>
                </c:pt>
                <c:pt idx="2573">
                  <c:v>1.2E-4</c:v>
                </c:pt>
                <c:pt idx="2574">
                  <c:v>2.3000000000000001E-4</c:v>
                </c:pt>
                <c:pt idx="2575">
                  <c:v>3.4000000000000002E-4</c:v>
                </c:pt>
                <c:pt idx="2576">
                  <c:v>2.3000000000000001E-4</c:v>
                </c:pt>
                <c:pt idx="2577">
                  <c:v>2.3000000000000001E-4</c:v>
                </c:pt>
                <c:pt idx="2578">
                  <c:v>3.4000000000000002E-4</c:v>
                </c:pt>
                <c:pt idx="2579">
                  <c:v>2.3000000000000001E-4</c:v>
                </c:pt>
                <c:pt idx="2580">
                  <c:v>2.3000000000000001E-4</c:v>
                </c:pt>
                <c:pt idx="2581">
                  <c:v>5.5000000000000003E-4</c:v>
                </c:pt>
                <c:pt idx="2582">
                  <c:v>5.5000000000000003E-4</c:v>
                </c:pt>
                <c:pt idx="2583">
                  <c:v>5.5000000000000003E-4</c:v>
                </c:pt>
                <c:pt idx="2584">
                  <c:v>4.4000000000000002E-4</c:v>
                </c:pt>
                <c:pt idx="2585">
                  <c:v>4.4000000000000002E-4</c:v>
                </c:pt>
                <c:pt idx="2586">
                  <c:v>6.6E-4</c:v>
                </c:pt>
                <c:pt idx="2587">
                  <c:v>6.6E-4</c:v>
                </c:pt>
                <c:pt idx="2588">
                  <c:v>4.4000000000000002E-4</c:v>
                </c:pt>
                <c:pt idx="2589">
                  <c:v>5.5000000000000003E-4</c:v>
                </c:pt>
                <c:pt idx="2590">
                  <c:v>6.6E-4</c:v>
                </c:pt>
                <c:pt idx="2591">
                  <c:v>5.5000000000000003E-4</c:v>
                </c:pt>
                <c:pt idx="2592">
                  <c:v>5.5000000000000003E-4</c:v>
                </c:pt>
                <c:pt idx="2593">
                  <c:v>4.4000000000000002E-4</c:v>
                </c:pt>
                <c:pt idx="2594">
                  <c:v>6.6E-4</c:v>
                </c:pt>
                <c:pt idx="2595">
                  <c:v>7.6999999999999996E-4</c:v>
                </c:pt>
                <c:pt idx="2596">
                  <c:v>6.6E-4</c:v>
                </c:pt>
                <c:pt idx="2597">
                  <c:v>7.6999999999999996E-4</c:v>
                </c:pt>
                <c:pt idx="2598">
                  <c:v>7.6999999999999996E-4</c:v>
                </c:pt>
                <c:pt idx="2599">
                  <c:v>7.6999999999999996E-4</c:v>
                </c:pt>
                <c:pt idx="2600">
                  <c:v>6.6E-4</c:v>
                </c:pt>
                <c:pt idx="2601">
                  <c:v>7.6999999999999996E-4</c:v>
                </c:pt>
                <c:pt idx="2602">
                  <c:v>6.6E-4</c:v>
                </c:pt>
                <c:pt idx="2603">
                  <c:v>8.8000000000000003E-4</c:v>
                </c:pt>
                <c:pt idx="2604">
                  <c:v>7.6999999999999996E-4</c:v>
                </c:pt>
                <c:pt idx="2605">
                  <c:v>7.6999999999999996E-4</c:v>
                </c:pt>
                <c:pt idx="2606">
                  <c:v>7.6999999999999996E-4</c:v>
                </c:pt>
                <c:pt idx="2607">
                  <c:v>8.8000000000000003E-4</c:v>
                </c:pt>
                <c:pt idx="2608">
                  <c:v>8.8000000000000003E-4</c:v>
                </c:pt>
                <c:pt idx="2609">
                  <c:v>7.6999999999999996E-4</c:v>
                </c:pt>
                <c:pt idx="2610">
                  <c:v>7.6999999999999996E-4</c:v>
                </c:pt>
                <c:pt idx="2611">
                  <c:v>8.8000000000000003E-4</c:v>
                </c:pt>
                <c:pt idx="2612">
                  <c:v>6.6E-4</c:v>
                </c:pt>
                <c:pt idx="2613">
                  <c:v>8.8000000000000003E-4</c:v>
                </c:pt>
                <c:pt idx="2614">
                  <c:v>8.8000000000000003E-4</c:v>
                </c:pt>
                <c:pt idx="2615">
                  <c:v>5.5000000000000003E-4</c:v>
                </c:pt>
                <c:pt idx="2616">
                  <c:v>6.6E-4</c:v>
                </c:pt>
                <c:pt idx="2617">
                  <c:v>6.6E-4</c:v>
                </c:pt>
                <c:pt idx="2618">
                  <c:v>6.6E-4</c:v>
                </c:pt>
                <c:pt idx="2619">
                  <c:v>7.6999999999999996E-4</c:v>
                </c:pt>
                <c:pt idx="2620">
                  <c:v>6.6E-4</c:v>
                </c:pt>
                <c:pt idx="2621">
                  <c:v>5.5000000000000003E-4</c:v>
                </c:pt>
                <c:pt idx="2622">
                  <c:v>5.5000000000000003E-4</c:v>
                </c:pt>
                <c:pt idx="2623">
                  <c:v>6.6E-4</c:v>
                </c:pt>
                <c:pt idx="2624">
                  <c:v>6.6E-4</c:v>
                </c:pt>
                <c:pt idx="2625">
                  <c:v>6.6E-4</c:v>
                </c:pt>
                <c:pt idx="2626">
                  <c:v>5.5000000000000003E-4</c:v>
                </c:pt>
                <c:pt idx="2627">
                  <c:v>6.6E-4</c:v>
                </c:pt>
                <c:pt idx="2628">
                  <c:v>5.5000000000000003E-4</c:v>
                </c:pt>
                <c:pt idx="2629">
                  <c:v>4.4000000000000002E-4</c:v>
                </c:pt>
                <c:pt idx="2630">
                  <c:v>5.5000000000000003E-4</c:v>
                </c:pt>
                <c:pt idx="2631">
                  <c:v>3.4000000000000002E-4</c:v>
                </c:pt>
                <c:pt idx="2632">
                  <c:v>2.3000000000000001E-4</c:v>
                </c:pt>
                <c:pt idx="2633">
                  <c:v>3.4000000000000002E-4</c:v>
                </c:pt>
                <c:pt idx="2634">
                  <c:v>3.4000000000000002E-4</c:v>
                </c:pt>
                <c:pt idx="2635">
                  <c:v>4.4000000000000002E-4</c:v>
                </c:pt>
                <c:pt idx="2636">
                  <c:v>3.4000000000000002E-4</c:v>
                </c:pt>
                <c:pt idx="2637">
                  <c:v>1.2E-4</c:v>
                </c:pt>
                <c:pt idx="2638">
                  <c:v>2.3000000000000001E-4</c:v>
                </c:pt>
                <c:pt idx="2639">
                  <c:v>2.3000000000000001E-4</c:v>
                </c:pt>
                <c:pt idx="2640">
                  <c:v>1.2E-4</c:v>
                </c:pt>
                <c:pt idx="2641">
                  <c:v>1.0000000000000001E-5</c:v>
                </c:pt>
                <c:pt idx="2642">
                  <c:v>1.0000000000000001E-5</c:v>
                </c:pt>
                <c:pt idx="2643">
                  <c:v>1.2E-4</c:v>
                </c:pt>
                <c:pt idx="2644">
                  <c:v>1.2E-4</c:v>
                </c:pt>
                <c:pt idx="2645">
                  <c:v>-2.1000000000000001E-4</c:v>
                </c:pt>
                <c:pt idx="2646">
                  <c:v>1.0000000000000001E-5</c:v>
                </c:pt>
                <c:pt idx="2647">
                  <c:v>-1E-4</c:v>
                </c:pt>
                <c:pt idx="2648">
                  <c:v>-2.1000000000000001E-4</c:v>
                </c:pt>
                <c:pt idx="2649">
                  <c:v>-1E-4</c:v>
                </c:pt>
                <c:pt idx="2650">
                  <c:v>-2.1000000000000001E-4</c:v>
                </c:pt>
                <c:pt idx="2651">
                  <c:v>-3.2000000000000003E-4</c:v>
                </c:pt>
                <c:pt idx="2652">
                  <c:v>-3.2000000000000003E-4</c:v>
                </c:pt>
                <c:pt idx="2653">
                  <c:v>-5.2999999999999998E-4</c:v>
                </c:pt>
                <c:pt idx="2654">
                  <c:v>-4.2000000000000002E-4</c:v>
                </c:pt>
                <c:pt idx="2655">
                  <c:v>-5.2999999999999998E-4</c:v>
                </c:pt>
                <c:pt idx="2656">
                  <c:v>-5.2999999999999998E-4</c:v>
                </c:pt>
                <c:pt idx="2657">
                  <c:v>-7.5000000000000002E-4</c:v>
                </c:pt>
                <c:pt idx="2658">
                  <c:v>-4.2000000000000002E-4</c:v>
                </c:pt>
                <c:pt idx="2659">
                  <c:v>-5.2999999999999998E-4</c:v>
                </c:pt>
                <c:pt idx="2660">
                  <c:v>-7.5000000000000002E-4</c:v>
                </c:pt>
                <c:pt idx="2661">
                  <c:v>-7.5000000000000002E-4</c:v>
                </c:pt>
                <c:pt idx="2662">
                  <c:v>-5.2999999999999998E-4</c:v>
                </c:pt>
                <c:pt idx="2663">
                  <c:v>-9.7000000000000005E-4</c:v>
                </c:pt>
                <c:pt idx="2664">
                  <c:v>-9.7000000000000005E-4</c:v>
                </c:pt>
                <c:pt idx="2665">
                  <c:v>-9.7000000000000005E-4</c:v>
                </c:pt>
                <c:pt idx="2666">
                  <c:v>-1.08E-3</c:v>
                </c:pt>
                <c:pt idx="2667">
                  <c:v>-1.1800000000000001E-3</c:v>
                </c:pt>
                <c:pt idx="2668">
                  <c:v>-1.1800000000000001E-3</c:v>
                </c:pt>
                <c:pt idx="2669">
                  <c:v>-1.1800000000000001E-3</c:v>
                </c:pt>
                <c:pt idx="2670">
                  <c:v>-1.4E-3</c:v>
                </c:pt>
                <c:pt idx="2671">
                  <c:v>-1.4E-3</c:v>
                </c:pt>
                <c:pt idx="2672">
                  <c:v>-1.4E-3</c:v>
                </c:pt>
                <c:pt idx="2673">
                  <c:v>-1.4E-3</c:v>
                </c:pt>
                <c:pt idx="2674">
                  <c:v>-1.6199999999999999E-3</c:v>
                </c:pt>
                <c:pt idx="2675">
                  <c:v>-1.6199999999999999E-3</c:v>
                </c:pt>
                <c:pt idx="2676">
                  <c:v>-1.73E-3</c:v>
                </c:pt>
                <c:pt idx="2677">
                  <c:v>-1.8400000000000001E-3</c:v>
                </c:pt>
                <c:pt idx="2678">
                  <c:v>-1.6199999999999999E-3</c:v>
                </c:pt>
                <c:pt idx="2679">
                  <c:v>-1.9400000000000001E-3</c:v>
                </c:pt>
                <c:pt idx="2680">
                  <c:v>-2.0500000000000002E-3</c:v>
                </c:pt>
                <c:pt idx="2681">
                  <c:v>-2.0500000000000002E-3</c:v>
                </c:pt>
                <c:pt idx="2682">
                  <c:v>-2.0500000000000002E-3</c:v>
                </c:pt>
                <c:pt idx="2683">
                  <c:v>-2.16E-3</c:v>
                </c:pt>
                <c:pt idx="2684">
                  <c:v>-2.2699999999999999E-3</c:v>
                </c:pt>
                <c:pt idx="2685">
                  <c:v>-2.2699999999999999E-3</c:v>
                </c:pt>
                <c:pt idx="2686">
                  <c:v>-2.3800000000000002E-3</c:v>
                </c:pt>
                <c:pt idx="2687">
                  <c:v>-2.49E-3</c:v>
                </c:pt>
                <c:pt idx="2688">
                  <c:v>-2.5999999999999999E-3</c:v>
                </c:pt>
                <c:pt idx="2689">
                  <c:v>-2.5999999999999999E-3</c:v>
                </c:pt>
                <c:pt idx="2690">
                  <c:v>-2.5999999999999999E-3</c:v>
                </c:pt>
                <c:pt idx="2691">
                  <c:v>-2.7000000000000001E-3</c:v>
                </c:pt>
                <c:pt idx="2692">
                  <c:v>-2.81E-3</c:v>
                </c:pt>
                <c:pt idx="2693">
                  <c:v>-2.9199999999999999E-3</c:v>
                </c:pt>
                <c:pt idx="2694">
                  <c:v>-2.9199999999999999E-3</c:v>
                </c:pt>
                <c:pt idx="2695">
                  <c:v>-3.0300000000000001E-3</c:v>
                </c:pt>
                <c:pt idx="2696">
                  <c:v>-3.14E-3</c:v>
                </c:pt>
                <c:pt idx="2697">
                  <c:v>-3.14E-3</c:v>
                </c:pt>
                <c:pt idx="2698">
                  <c:v>-3.2499999999999999E-3</c:v>
                </c:pt>
                <c:pt idx="2699">
                  <c:v>-3.46E-3</c:v>
                </c:pt>
                <c:pt idx="2700">
                  <c:v>-3.46E-3</c:v>
                </c:pt>
                <c:pt idx="2701">
                  <c:v>-3.46E-3</c:v>
                </c:pt>
                <c:pt idx="2702">
                  <c:v>-3.5699999999999998E-3</c:v>
                </c:pt>
                <c:pt idx="2703">
                  <c:v>-3.79E-3</c:v>
                </c:pt>
                <c:pt idx="2704">
                  <c:v>-3.79E-3</c:v>
                </c:pt>
                <c:pt idx="2705">
                  <c:v>-3.79E-3</c:v>
                </c:pt>
                <c:pt idx="2706">
                  <c:v>-3.8999999999999998E-3</c:v>
                </c:pt>
                <c:pt idx="2707">
                  <c:v>-3.8999999999999998E-3</c:v>
                </c:pt>
                <c:pt idx="2708">
                  <c:v>-4.0099999999999997E-3</c:v>
                </c:pt>
                <c:pt idx="2709">
                  <c:v>-4.2199999999999998E-3</c:v>
                </c:pt>
                <c:pt idx="2710">
                  <c:v>-4.1200000000000004E-3</c:v>
                </c:pt>
                <c:pt idx="2711">
                  <c:v>-4.3299999999999996E-3</c:v>
                </c:pt>
                <c:pt idx="2712">
                  <c:v>-4.3299999999999996E-3</c:v>
                </c:pt>
                <c:pt idx="2713">
                  <c:v>-4.3299999999999996E-3</c:v>
                </c:pt>
                <c:pt idx="2714">
                  <c:v>-4.5500000000000002E-3</c:v>
                </c:pt>
                <c:pt idx="2715">
                  <c:v>-4.5500000000000002E-3</c:v>
                </c:pt>
                <c:pt idx="2716">
                  <c:v>-4.8799999999999998E-3</c:v>
                </c:pt>
                <c:pt idx="2717">
                  <c:v>-4.7699999999999999E-3</c:v>
                </c:pt>
                <c:pt idx="2718">
                  <c:v>-4.8799999999999998E-3</c:v>
                </c:pt>
                <c:pt idx="2719">
                  <c:v>-4.8799999999999998E-3</c:v>
                </c:pt>
                <c:pt idx="2720">
                  <c:v>-4.9800000000000001E-3</c:v>
                </c:pt>
                <c:pt idx="2721">
                  <c:v>-5.0899999999999999E-3</c:v>
                </c:pt>
                <c:pt idx="2722">
                  <c:v>-5.0899999999999999E-3</c:v>
                </c:pt>
                <c:pt idx="2723">
                  <c:v>-4.9800000000000001E-3</c:v>
                </c:pt>
                <c:pt idx="2724">
                  <c:v>-5.3099999999999996E-3</c:v>
                </c:pt>
                <c:pt idx="2725">
                  <c:v>-5.3099999999999996E-3</c:v>
                </c:pt>
                <c:pt idx="2726">
                  <c:v>-5.4200000000000003E-3</c:v>
                </c:pt>
                <c:pt idx="2727">
                  <c:v>-5.5300000000000002E-3</c:v>
                </c:pt>
                <c:pt idx="2728">
                  <c:v>-5.64E-3</c:v>
                </c:pt>
                <c:pt idx="2729">
                  <c:v>-5.64E-3</c:v>
                </c:pt>
                <c:pt idx="2730">
                  <c:v>-5.8500000000000002E-3</c:v>
                </c:pt>
                <c:pt idx="2731">
                  <c:v>-5.7400000000000003E-3</c:v>
                </c:pt>
                <c:pt idx="2732">
                  <c:v>-5.96E-3</c:v>
                </c:pt>
                <c:pt idx="2733">
                  <c:v>-5.8500000000000002E-3</c:v>
                </c:pt>
                <c:pt idx="2734">
                  <c:v>-5.96E-3</c:v>
                </c:pt>
                <c:pt idx="2735">
                  <c:v>-6.1799999999999997E-3</c:v>
                </c:pt>
                <c:pt idx="2736">
                  <c:v>-6.0699999999999999E-3</c:v>
                </c:pt>
                <c:pt idx="2737">
                  <c:v>-6.1799999999999997E-3</c:v>
                </c:pt>
                <c:pt idx="2738">
                  <c:v>-6.4000000000000003E-3</c:v>
                </c:pt>
                <c:pt idx="2739">
                  <c:v>-6.2899999999999996E-3</c:v>
                </c:pt>
                <c:pt idx="2740">
                  <c:v>-6.4999999999999997E-3</c:v>
                </c:pt>
                <c:pt idx="2741">
                  <c:v>-6.4999999999999997E-3</c:v>
                </c:pt>
                <c:pt idx="2742">
                  <c:v>-6.4999999999999997E-3</c:v>
                </c:pt>
                <c:pt idx="2743">
                  <c:v>-6.6100000000000004E-3</c:v>
                </c:pt>
                <c:pt idx="2744">
                  <c:v>-6.7200000000000003E-3</c:v>
                </c:pt>
                <c:pt idx="2745">
                  <c:v>-6.6100000000000004E-3</c:v>
                </c:pt>
                <c:pt idx="2746">
                  <c:v>-6.8300000000000001E-3</c:v>
                </c:pt>
                <c:pt idx="2747">
                  <c:v>-6.8300000000000001E-3</c:v>
                </c:pt>
                <c:pt idx="2748">
                  <c:v>-6.8300000000000001E-3</c:v>
                </c:pt>
                <c:pt idx="2749">
                  <c:v>-6.94E-3</c:v>
                </c:pt>
                <c:pt idx="2750">
                  <c:v>-7.1599999999999997E-3</c:v>
                </c:pt>
                <c:pt idx="2751">
                  <c:v>-7.26E-3</c:v>
                </c:pt>
                <c:pt idx="2752">
                  <c:v>-7.1599999999999997E-3</c:v>
                </c:pt>
                <c:pt idx="2753">
                  <c:v>-7.3699999999999998E-3</c:v>
                </c:pt>
                <c:pt idx="2754">
                  <c:v>-7.26E-3</c:v>
                </c:pt>
                <c:pt idx="2755">
                  <c:v>-7.26E-3</c:v>
                </c:pt>
                <c:pt idx="2756">
                  <c:v>-7.26E-3</c:v>
                </c:pt>
                <c:pt idx="2757">
                  <c:v>-7.3699999999999998E-3</c:v>
                </c:pt>
                <c:pt idx="2758">
                  <c:v>-7.4799999999999997E-3</c:v>
                </c:pt>
                <c:pt idx="2759">
                  <c:v>-7.4799999999999997E-3</c:v>
                </c:pt>
                <c:pt idx="2760">
                  <c:v>-7.4799999999999997E-3</c:v>
                </c:pt>
                <c:pt idx="2761">
                  <c:v>-7.5900000000000004E-3</c:v>
                </c:pt>
                <c:pt idx="2762">
                  <c:v>-7.4799999999999997E-3</c:v>
                </c:pt>
                <c:pt idx="2763">
                  <c:v>-7.4799999999999997E-3</c:v>
                </c:pt>
                <c:pt idx="2764">
                  <c:v>-7.7000000000000002E-3</c:v>
                </c:pt>
                <c:pt idx="2765">
                  <c:v>-7.92E-3</c:v>
                </c:pt>
                <c:pt idx="2766">
                  <c:v>-7.8100000000000001E-3</c:v>
                </c:pt>
                <c:pt idx="2767">
                  <c:v>-7.92E-3</c:v>
                </c:pt>
                <c:pt idx="2768">
                  <c:v>-7.8100000000000001E-3</c:v>
                </c:pt>
                <c:pt idx="2769">
                  <c:v>-8.0199999999999994E-3</c:v>
                </c:pt>
                <c:pt idx="2770">
                  <c:v>-7.92E-3</c:v>
                </c:pt>
                <c:pt idx="2771">
                  <c:v>-7.92E-3</c:v>
                </c:pt>
                <c:pt idx="2772">
                  <c:v>-8.0199999999999994E-3</c:v>
                </c:pt>
                <c:pt idx="2773">
                  <c:v>-8.1300000000000001E-3</c:v>
                </c:pt>
                <c:pt idx="2774">
                  <c:v>-8.0199999999999994E-3</c:v>
                </c:pt>
                <c:pt idx="2775">
                  <c:v>-8.0199999999999994E-3</c:v>
                </c:pt>
                <c:pt idx="2776">
                  <c:v>-8.3499999999999998E-3</c:v>
                </c:pt>
                <c:pt idx="2777">
                  <c:v>-8.2400000000000008E-3</c:v>
                </c:pt>
                <c:pt idx="2778">
                  <c:v>-8.2400000000000008E-3</c:v>
                </c:pt>
                <c:pt idx="2779">
                  <c:v>-8.2400000000000008E-3</c:v>
                </c:pt>
                <c:pt idx="2780">
                  <c:v>-8.3499999999999998E-3</c:v>
                </c:pt>
                <c:pt idx="2781">
                  <c:v>-8.4600000000000005E-3</c:v>
                </c:pt>
                <c:pt idx="2782">
                  <c:v>-8.3499999999999998E-3</c:v>
                </c:pt>
                <c:pt idx="2783">
                  <c:v>-8.3499999999999998E-3</c:v>
                </c:pt>
                <c:pt idx="2784">
                  <c:v>-8.3499999999999998E-3</c:v>
                </c:pt>
                <c:pt idx="2785">
                  <c:v>-8.5699999999999995E-3</c:v>
                </c:pt>
                <c:pt idx="2786">
                  <c:v>-8.3499999999999998E-3</c:v>
                </c:pt>
                <c:pt idx="2787">
                  <c:v>-8.4600000000000005E-3</c:v>
                </c:pt>
                <c:pt idx="2788">
                  <c:v>-8.5699999999999995E-3</c:v>
                </c:pt>
                <c:pt idx="2789">
                  <c:v>-8.3499999999999998E-3</c:v>
                </c:pt>
                <c:pt idx="2790">
                  <c:v>-8.4600000000000005E-3</c:v>
                </c:pt>
                <c:pt idx="2791">
                  <c:v>-8.4600000000000005E-3</c:v>
                </c:pt>
                <c:pt idx="2792">
                  <c:v>-8.5699999999999995E-3</c:v>
                </c:pt>
                <c:pt idx="2793">
                  <c:v>-8.4600000000000005E-3</c:v>
                </c:pt>
                <c:pt idx="2794">
                  <c:v>-8.4600000000000005E-3</c:v>
                </c:pt>
                <c:pt idx="2795">
                  <c:v>-8.4600000000000005E-3</c:v>
                </c:pt>
                <c:pt idx="2796">
                  <c:v>-8.5699999999999995E-3</c:v>
                </c:pt>
                <c:pt idx="2797">
                  <c:v>-8.4600000000000005E-3</c:v>
                </c:pt>
                <c:pt idx="2798">
                  <c:v>-8.5699999999999995E-3</c:v>
                </c:pt>
                <c:pt idx="2799">
                  <c:v>-8.5699999999999995E-3</c:v>
                </c:pt>
                <c:pt idx="2800">
                  <c:v>-8.4600000000000005E-3</c:v>
                </c:pt>
                <c:pt idx="2801">
                  <c:v>-8.4600000000000005E-3</c:v>
                </c:pt>
                <c:pt idx="2802">
                  <c:v>-8.4600000000000005E-3</c:v>
                </c:pt>
                <c:pt idx="2803">
                  <c:v>-8.4600000000000005E-3</c:v>
                </c:pt>
                <c:pt idx="2804">
                  <c:v>-8.6800000000000002E-3</c:v>
                </c:pt>
                <c:pt idx="2805">
                  <c:v>-8.3499999999999998E-3</c:v>
                </c:pt>
                <c:pt idx="2806">
                  <c:v>-8.3499999999999998E-3</c:v>
                </c:pt>
                <c:pt idx="2807">
                  <c:v>-8.4600000000000005E-3</c:v>
                </c:pt>
                <c:pt idx="2808">
                  <c:v>-8.4600000000000005E-3</c:v>
                </c:pt>
                <c:pt idx="2809">
                  <c:v>-8.3499999999999998E-3</c:v>
                </c:pt>
                <c:pt idx="2810">
                  <c:v>-8.3499999999999998E-3</c:v>
                </c:pt>
                <c:pt idx="2811">
                  <c:v>-8.4600000000000005E-3</c:v>
                </c:pt>
                <c:pt idx="2812">
                  <c:v>-8.3499999999999998E-3</c:v>
                </c:pt>
                <c:pt idx="2813">
                  <c:v>-8.2400000000000008E-3</c:v>
                </c:pt>
                <c:pt idx="2814">
                  <c:v>-8.3499999999999998E-3</c:v>
                </c:pt>
                <c:pt idx="2815">
                  <c:v>-8.2400000000000008E-3</c:v>
                </c:pt>
                <c:pt idx="2816">
                  <c:v>-8.3499999999999998E-3</c:v>
                </c:pt>
                <c:pt idx="2817">
                  <c:v>-8.2400000000000008E-3</c:v>
                </c:pt>
                <c:pt idx="2818">
                  <c:v>-8.1300000000000001E-3</c:v>
                </c:pt>
                <c:pt idx="2819">
                  <c:v>-8.3499999999999998E-3</c:v>
                </c:pt>
                <c:pt idx="2820">
                  <c:v>-8.2400000000000008E-3</c:v>
                </c:pt>
                <c:pt idx="2821">
                  <c:v>-8.1300000000000001E-3</c:v>
                </c:pt>
                <c:pt idx="2822">
                  <c:v>-7.92E-3</c:v>
                </c:pt>
                <c:pt idx="2823">
                  <c:v>-8.2400000000000008E-3</c:v>
                </c:pt>
                <c:pt idx="2824">
                  <c:v>-8.1300000000000001E-3</c:v>
                </c:pt>
                <c:pt idx="2825">
                  <c:v>-7.92E-3</c:v>
                </c:pt>
                <c:pt idx="2826">
                  <c:v>-7.8100000000000001E-3</c:v>
                </c:pt>
                <c:pt idx="2827">
                  <c:v>-8.0199999999999994E-3</c:v>
                </c:pt>
                <c:pt idx="2828">
                  <c:v>-7.8100000000000001E-3</c:v>
                </c:pt>
                <c:pt idx="2829">
                  <c:v>-7.92E-3</c:v>
                </c:pt>
                <c:pt idx="2830">
                  <c:v>-7.8100000000000001E-3</c:v>
                </c:pt>
                <c:pt idx="2831">
                  <c:v>-7.8100000000000001E-3</c:v>
                </c:pt>
                <c:pt idx="2832">
                  <c:v>-7.7000000000000002E-3</c:v>
                </c:pt>
                <c:pt idx="2833">
                  <c:v>-7.7000000000000002E-3</c:v>
                </c:pt>
                <c:pt idx="2834">
                  <c:v>-7.8100000000000001E-3</c:v>
                </c:pt>
                <c:pt idx="2835">
                  <c:v>-7.7000000000000002E-3</c:v>
                </c:pt>
                <c:pt idx="2836">
                  <c:v>-7.5900000000000004E-3</c:v>
                </c:pt>
                <c:pt idx="2837">
                  <c:v>-7.4799999999999997E-3</c:v>
                </c:pt>
                <c:pt idx="2838">
                  <c:v>-7.3699999999999998E-3</c:v>
                </c:pt>
                <c:pt idx="2839">
                  <c:v>-7.3699999999999998E-3</c:v>
                </c:pt>
                <c:pt idx="2840">
                  <c:v>-7.3699999999999998E-3</c:v>
                </c:pt>
                <c:pt idx="2841">
                  <c:v>-7.26E-3</c:v>
                </c:pt>
                <c:pt idx="2842">
                  <c:v>-7.26E-3</c:v>
                </c:pt>
                <c:pt idx="2843">
                  <c:v>-7.1599999999999997E-3</c:v>
                </c:pt>
                <c:pt idx="2844">
                  <c:v>-7.0499999999999998E-3</c:v>
                </c:pt>
                <c:pt idx="2845">
                  <c:v>-6.94E-3</c:v>
                </c:pt>
                <c:pt idx="2846">
                  <c:v>-7.0499999999999998E-3</c:v>
                </c:pt>
                <c:pt idx="2847">
                  <c:v>-6.94E-3</c:v>
                </c:pt>
                <c:pt idx="2848">
                  <c:v>-6.8300000000000001E-3</c:v>
                </c:pt>
                <c:pt idx="2849">
                  <c:v>-6.8300000000000001E-3</c:v>
                </c:pt>
                <c:pt idx="2850">
                  <c:v>-6.7200000000000003E-3</c:v>
                </c:pt>
                <c:pt idx="2851">
                  <c:v>-6.7200000000000003E-3</c:v>
                </c:pt>
                <c:pt idx="2852">
                  <c:v>-6.7200000000000003E-3</c:v>
                </c:pt>
                <c:pt idx="2853">
                  <c:v>-6.4999999999999997E-3</c:v>
                </c:pt>
                <c:pt idx="2854">
                  <c:v>-6.4000000000000003E-3</c:v>
                </c:pt>
                <c:pt idx="2855">
                  <c:v>-6.4000000000000003E-3</c:v>
                </c:pt>
                <c:pt idx="2856">
                  <c:v>-6.2899999999999996E-3</c:v>
                </c:pt>
                <c:pt idx="2857">
                  <c:v>-6.2899999999999996E-3</c:v>
                </c:pt>
                <c:pt idx="2858">
                  <c:v>-6.0699999999999999E-3</c:v>
                </c:pt>
                <c:pt idx="2859">
                  <c:v>-6.1799999999999997E-3</c:v>
                </c:pt>
                <c:pt idx="2860">
                  <c:v>-6.1799999999999997E-3</c:v>
                </c:pt>
                <c:pt idx="2861">
                  <c:v>-5.96E-3</c:v>
                </c:pt>
                <c:pt idx="2862">
                  <c:v>-5.96E-3</c:v>
                </c:pt>
                <c:pt idx="2863">
                  <c:v>-5.7400000000000003E-3</c:v>
                </c:pt>
                <c:pt idx="2864">
                  <c:v>-5.64E-3</c:v>
                </c:pt>
                <c:pt idx="2865">
                  <c:v>-5.5300000000000002E-3</c:v>
                </c:pt>
                <c:pt idx="2866">
                  <c:v>-5.7400000000000003E-3</c:v>
                </c:pt>
                <c:pt idx="2867">
                  <c:v>-5.5300000000000002E-3</c:v>
                </c:pt>
                <c:pt idx="2868">
                  <c:v>-5.4200000000000003E-3</c:v>
                </c:pt>
                <c:pt idx="2869">
                  <c:v>-5.4200000000000003E-3</c:v>
                </c:pt>
                <c:pt idx="2870">
                  <c:v>-5.3099999999999996E-3</c:v>
                </c:pt>
                <c:pt idx="2871">
                  <c:v>-4.9800000000000001E-3</c:v>
                </c:pt>
                <c:pt idx="2872">
                  <c:v>-5.0899999999999999E-3</c:v>
                </c:pt>
                <c:pt idx="2873">
                  <c:v>-5.0899999999999999E-3</c:v>
                </c:pt>
                <c:pt idx="2874">
                  <c:v>-4.8799999999999998E-3</c:v>
                </c:pt>
                <c:pt idx="2875">
                  <c:v>-4.8799999999999998E-3</c:v>
                </c:pt>
                <c:pt idx="2876">
                  <c:v>-4.6600000000000001E-3</c:v>
                </c:pt>
                <c:pt idx="2877">
                  <c:v>-4.7699999999999999E-3</c:v>
                </c:pt>
                <c:pt idx="2878">
                  <c:v>-4.5500000000000002E-3</c:v>
                </c:pt>
                <c:pt idx="2879">
                  <c:v>-4.4400000000000004E-3</c:v>
                </c:pt>
                <c:pt idx="2880">
                  <c:v>-4.3299999999999996E-3</c:v>
                </c:pt>
                <c:pt idx="2881">
                  <c:v>-4.3299999999999996E-3</c:v>
                </c:pt>
                <c:pt idx="2882">
                  <c:v>-4.3299999999999996E-3</c:v>
                </c:pt>
                <c:pt idx="2883">
                  <c:v>-4.1200000000000004E-3</c:v>
                </c:pt>
                <c:pt idx="2884">
                  <c:v>-4.2199999999999998E-3</c:v>
                </c:pt>
                <c:pt idx="2885">
                  <c:v>-3.8999999999999998E-3</c:v>
                </c:pt>
                <c:pt idx="2886">
                  <c:v>-3.79E-3</c:v>
                </c:pt>
                <c:pt idx="2887">
                  <c:v>-3.79E-3</c:v>
                </c:pt>
                <c:pt idx="2888">
                  <c:v>-3.79E-3</c:v>
                </c:pt>
                <c:pt idx="2889">
                  <c:v>-3.5699999999999998E-3</c:v>
                </c:pt>
                <c:pt idx="2890">
                  <c:v>-3.5699999999999998E-3</c:v>
                </c:pt>
                <c:pt idx="2891">
                  <c:v>-3.46E-3</c:v>
                </c:pt>
                <c:pt idx="2892">
                  <c:v>-3.3600000000000001E-3</c:v>
                </c:pt>
                <c:pt idx="2893">
                  <c:v>-3.2499999999999999E-3</c:v>
                </c:pt>
                <c:pt idx="2894">
                  <c:v>-3.14E-3</c:v>
                </c:pt>
                <c:pt idx="2895">
                  <c:v>-3.0300000000000001E-3</c:v>
                </c:pt>
                <c:pt idx="2896">
                  <c:v>-2.9199999999999999E-3</c:v>
                </c:pt>
                <c:pt idx="2897">
                  <c:v>-2.9199999999999999E-3</c:v>
                </c:pt>
                <c:pt idx="2898">
                  <c:v>-2.9199999999999999E-3</c:v>
                </c:pt>
                <c:pt idx="2899">
                  <c:v>-2.7000000000000001E-3</c:v>
                </c:pt>
                <c:pt idx="2900">
                  <c:v>-2.81E-3</c:v>
                </c:pt>
                <c:pt idx="2901">
                  <c:v>-2.49E-3</c:v>
                </c:pt>
                <c:pt idx="2902">
                  <c:v>-2.3800000000000002E-3</c:v>
                </c:pt>
                <c:pt idx="2903">
                  <c:v>-2.3800000000000002E-3</c:v>
                </c:pt>
                <c:pt idx="2904">
                  <c:v>-2.3800000000000002E-3</c:v>
                </c:pt>
                <c:pt idx="2905">
                  <c:v>-2.2699999999999999E-3</c:v>
                </c:pt>
                <c:pt idx="2906">
                  <c:v>-2.2699999999999999E-3</c:v>
                </c:pt>
                <c:pt idx="2907">
                  <c:v>-2.0500000000000002E-3</c:v>
                </c:pt>
                <c:pt idx="2908">
                  <c:v>-1.9400000000000001E-3</c:v>
                </c:pt>
                <c:pt idx="2909">
                  <c:v>-1.73E-3</c:v>
                </c:pt>
                <c:pt idx="2910">
                  <c:v>-1.73E-3</c:v>
                </c:pt>
                <c:pt idx="2911">
                  <c:v>-1.5100000000000001E-3</c:v>
                </c:pt>
                <c:pt idx="2912">
                  <c:v>-1.8400000000000001E-3</c:v>
                </c:pt>
                <c:pt idx="2913">
                  <c:v>-1.4E-3</c:v>
                </c:pt>
                <c:pt idx="2914">
                  <c:v>-1.5100000000000001E-3</c:v>
                </c:pt>
                <c:pt idx="2915">
                  <c:v>-1.2899999999999999E-3</c:v>
                </c:pt>
                <c:pt idx="2916">
                  <c:v>-1.2899999999999999E-3</c:v>
                </c:pt>
                <c:pt idx="2917">
                  <c:v>-1.2899999999999999E-3</c:v>
                </c:pt>
                <c:pt idx="2918">
                  <c:v>-1.08E-3</c:v>
                </c:pt>
                <c:pt idx="2919">
                  <c:v>-8.5999999999999998E-4</c:v>
                </c:pt>
                <c:pt idx="2920">
                  <c:v>-1.08E-3</c:v>
                </c:pt>
                <c:pt idx="2921">
                  <c:v>-9.7000000000000005E-4</c:v>
                </c:pt>
                <c:pt idx="2922">
                  <c:v>-7.5000000000000002E-4</c:v>
                </c:pt>
                <c:pt idx="2923">
                  <c:v>-7.5000000000000002E-4</c:v>
                </c:pt>
                <c:pt idx="2924">
                  <c:v>-5.2999999999999998E-4</c:v>
                </c:pt>
                <c:pt idx="2925">
                  <c:v>-5.2999999999999998E-4</c:v>
                </c:pt>
                <c:pt idx="2926">
                  <c:v>-4.2000000000000002E-4</c:v>
                </c:pt>
                <c:pt idx="2927">
                  <c:v>-3.2000000000000003E-4</c:v>
                </c:pt>
                <c:pt idx="2928">
                  <c:v>-3.2000000000000003E-4</c:v>
                </c:pt>
                <c:pt idx="2929">
                  <c:v>-2.1000000000000001E-4</c:v>
                </c:pt>
                <c:pt idx="2930">
                  <c:v>-1E-4</c:v>
                </c:pt>
                <c:pt idx="2931">
                  <c:v>1.2E-4</c:v>
                </c:pt>
                <c:pt idx="2932">
                  <c:v>1.0000000000000001E-5</c:v>
                </c:pt>
                <c:pt idx="2933">
                  <c:v>1.0000000000000001E-5</c:v>
                </c:pt>
                <c:pt idx="2934">
                  <c:v>1.2E-4</c:v>
                </c:pt>
                <c:pt idx="2935">
                  <c:v>3.4000000000000002E-4</c:v>
                </c:pt>
                <c:pt idx="2936">
                  <c:v>3.4000000000000002E-4</c:v>
                </c:pt>
                <c:pt idx="2937">
                  <c:v>4.4000000000000002E-4</c:v>
                </c:pt>
                <c:pt idx="2938">
                  <c:v>5.5000000000000003E-4</c:v>
                </c:pt>
                <c:pt idx="2939">
                  <c:v>5.5000000000000003E-4</c:v>
                </c:pt>
                <c:pt idx="2940">
                  <c:v>7.6999999999999996E-4</c:v>
                </c:pt>
                <c:pt idx="2941">
                  <c:v>6.6E-4</c:v>
                </c:pt>
                <c:pt idx="2942">
                  <c:v>8.8000000000000003E-4</c:v>
                </c:pt>
                <c:pt idx="2943">
                  <c:v>7.6999999999999996E-4</c:v>
                </c:pt>
                <c:pt idx="2944">
                  <c:v>8.8000000000000003E-4</c:v>
                </c:pt>
                <c:pt idx="2945">
                  <c:v>9.8999999999999999E-4</c:v>
                </c:pt>
                <c:pt idx="2946">
                  <c:v>9.8999999999999999E-4</c:v>
                </c:pt>
                <c:pt idx="2947">
                  <c:v>1.1000000000000001E-3</c:v>
                </c:pt>
                <c:pt idx="2948">
                  <c:v>1.1999999999999999E-3</c:v>
                </c:pt>
                <c:pt idx="2949">
                  <c:v>1.31E-3</c:v>
                </c:pt>
                <c:pt idx="2950">
                  <c:v>1.31E-3</c:v>
                </c:pt>
                <c:pt idx="2951">
                  <c:v>1.42E-3</c:v>
                </c:pt>
                <c:pt idx="2952">
                  <c:v>1.5299999999999999E-3</c:v>
                </c:pt>
                <c:pt idx="2953">
                  <c:v>1.5299999999999999E-3</c:v>
                </c:pt>
                <c:pt idx="2954">
                  <c:v>1.64E-3</c:v>
                </c:pt>
                <c:pt idx="2955">
                  <c:v>1.5299999999999999E-3</c:v>
                </c:pt>
                <c:pt idx="2956">
                  <c:v>1.8600000000000001E-3</c:v>
                </c:pt>
                <c:pt idx="2957">
                  <c:v>1.75E-3</c:v>
                </c:pt>
                <c:pt idx="2958">
                  <c:v>1.8600000000000001E-3</c:v>
                </c:pt>
                <c:pt idx="2959">
                  <c:v>1.8600000000000001E-3</c:v>
                </c:pt>
                <c:pt idx="2960">
                  <c:v>2.0699999999999998E-3</c:v>
                </c:pt>
                <c:pt idx="2961">
                  <c:v>1.9599999999999999E-3</c:v>
                </c:pt>
                <c:pt idx="2962">
                  <c:v>1.9599999999999999E-3</c:v>
                </c:pt>
                <c:pt idx="2963">
                  <c:v>1.9599999999999999E-3</c:v>
                </c:pt>
                <c:pt idx="2964">
                  <c:v>2.1800000000000001E-3</c:v>
                </c:pt>
                <c:pt idx="2965">
                  <c:v>2.3999999999999998E-3</c:v>
                </c:pt>
                <c:pt idx="2966">
                  <c:v>2.2899999999999999E-3</c:v>
                </c:pt>
                <c:pt idx="2967">
                  <c:v>2.3999999999999998E-3</c:v>
                </c:pt>
                <c:pt idx="2968">
                  <c:v>2.2899999999999999E-3</c:v>
                </c:pt>
                <c:pt idx="2969">
                  <c:v>2.3999999999999998E-3</c:v>
                </c:pt>
                <c:pt idx="2970">
                  <c:v>2.5100000000000001E-3</c:v>
                </c:pt>
                <c:pt idx="2971">
                  <c:v>2.6199999999999999E-3</c:v>
                </c:pt>
                <c:pt idx="2972">
                  <c:v>2.6199999999999999E-3</c:v>
                </c:pt>
                <c:pt idx="2973">
                  <c:v>2.5100000000000001E-3</c:v>
                </c:pt>
                <c:pt idx="2974">
                  <c:v>2.7200000000000002E-3</c:v>
                </c:pt>
                <c:pt idx="2975">
                  <c:v>2.7200000000000002E-3</c:v>
                </c:pt>
                <c:pt idx="2976">
                  <c:v>2.6199999999999999E-3</c:v>
                </c:pt>
                <c:pt idx="2977">
                  <c:v>2.8300000000000001E-3</c:v>
                </c:pt>
                <c:pt idx="2978">
                  <c:v>2.8300000000000001E-3</c:v>
                </c:pt>
                <c:pt idx="2979">
                  <c:v>2.8300000000000001E-3</c:v>
                </c:pt>
                <c:pt idx="2980">
                  <c:v>2.9399999999999999E-3</c:v>
                </c:pt>
                <c:pt idx="2981">
                  <c:v>2.9399999999999999E-3</c:v>
                </c:pt>
                <c:pt idx="2982">
                  <c:v>2.9399999999999999E-3</c:v>
                </c:pt>
                <c:pt idx="2983">
                  <c:v>3.0500000000000002E-3</c:v>
                </c:pt>
                <c:pt idx="2984">
                  <c:v>2.9399999999999999E-3</c:v>
                </c:pt>
                <c:pt idx="2985">
                  <c:v>2.9399999999999999E-3</c:v>
                </c:pt>
                <c:pt idx="2986">
                  <c:v>3.0500000000000002E-3</c:v>
                </c:pt>
                <c:pt idx="2987">
                  <c:v>3.16E-3</c:v>
                </c:pt>
                <c:pt idx="2988">
                  <c:v>3.2699999999999999E-3</c:v>
                </c:pt>
                <c:pt idx="2989">
                  <c:v>3.0500000000000002E-3</c:v>
                </c:pt>
                <c:pt idx="2990">
                  <c:v>3.2699999999999999E-3</c:v>
                </c:pt>
                <c:pt idx="2991">
                  <c:v>3.16E-3</c:v>
                </c:pt>
                <c:pt idx="2992">
                  <c:v>3.2699999999999999E-3</c:v>
                </c:pt>
                <c:pt idx="2993">
                  <c:v>3.2699999999999999E-3</c:v>
                </c:pt>
                <c:pt idx="2994">
                  <c:v>3.48E-3</c:v>
                </c:pt>
                <c:pt idx="2995">
                  <c:v>3.2699999999999999E-3</c:v>
                </c:pt>
                <c:pt idx="2996">
                  <c:v>3.2699999999999999E-3</c:v>
                </c:pt>
                <c:pt idx="2997">
                  <c:v>3.3800000000000002E-3</c:v>
                </c:pt>
                <c:pt idx="2998">
                  <c:v>3.48E-3</c:v>
                </c:pt>
                <c:pt idx="2999">
                  <c:v>3.48E-3</c:v>
                </c:pt>
                <c:pt idx="3000">
                  <c:v>3.48E-3</c:v>
                </c:pt>
                <c:pt idx="3001">
                  <c:v>3.3800000000000002E-3</c:v>
                </c:pt>
                <c:pt idx="3002">
                  <c:v>3.5899999999999999E-3</c:v>
                </c:pt>
                <c:pt idx="3003">
                  <c:v>3.5899999999999999E-3</c:v>
                </c:pt>
                <c:pt idx="3004">
                  <c:v>3.48E-3</c:v>
                </c:pt>
                <c:pt idx="3005">
                  <c:v>3.5899999999999999E-3</c:v>
                </c:pt>
                <c:pt idx="3006">
                  <c:v>3.48E-3</c:v>
                </c:pt>
                <c:pt idx="3007">
                  <c:v>3.3800000000000002E-3</c:v>
                </c:pt>
                <c:pt idx="3008">
                  <c:v>3.48E-3</c:v>
                </c:pt>
                <c:pt idx="3009">
                  <c:v>3.5899999999999999E-3</c:v>
                </c:pt>
                <c:pt idx="3010">
                  <c:v>3.5899999999999999E-3</c:v>
                </c:pt>
                <c:pt idx="3011">
                  <c:v>3.48E-3</c:v>
                </c:pt>
                <c:pt idx="3012">
                  <c:v>3.48E-3</c:v>
                </c:pt>
                <c:pt idx="3013">
                  <c:v>3.48E-3</c:v>
                </c:pt>
                <c:pt idx="3014">
                  <c:v>3.7000000000000002E-3</c:v>
                </c:pt>
                <c:pt idx="3015">
                  <c:v>3.48E-3</c:v>
                </c:pt>
                <c:pt idx="3016">
                  <c:v>3.5899999999999999E-3</c:v>
                </c:pt>
                <c:pt idx="3017">
                  <c:v>3.48E-3</c:v>
                </c:pt>
                <c:pt idx="3018">
                  <c:v>3.5899999999999999E-3</c:v>
                </c:pt>
                <c:pt idx="3019">
                  <c:v>3.48E-3</c:v>
                </c:pt>
                <c:pt idx="3020">
                  <c:v>3.5899999999999999E-3</c:v>
                </c:pt>
                <c:pt idx="3021">
                  <c:v>3.81E-3</c:v>
                </c:pt>
                <c:pt idx="3022">
                  <c:v>3.7000000000000002E-3</c:v>
                </c:pt>
                <c:pt idx="3023">
                  <c:v>3.48E-3</c:v>
                </c:pt>
                <c:pt idx="3024">
                  <c:v>3.5899999999999999E-3</c:v>
                </c:pt>
                <c:pt idx="3025">
                  <c:v>3.48E-3</c:v>
                </c:pt>
                <c:pt idx="3026">
                  <c:v>3.48E-3</c:v>
                </c:pt>
                <c:pt idx="3027">
                  <c:v>3.5899999999999999E-3</c:v>
                </c:pt>
                <c:pt idx="3028">
                  <c:v>3.48E-3</c:v>
                </c:pt>
                <c:pt idx="3029">
                  <c:v>3.3800000000000002E-3</c:v>
                </c:pt>
                <c:pt idx="3030">
                  <c:v>3.48E-3</c:v>
                </c:pt>
                <c:pt idx="3031">
                  <c:v>3.3800000000000002E-3</c:v>
                </c:pt>
                <c:pt idx="3032">
                  <c:v>3.5899999999999999E-3</c:v>
                </c:pt>
                <c:pt idx="3033">
                  <c:v>3.3800000000000002E-3</c:v>
                </c:pt>
                <c:pt idx="3034">
                  <c:v>3.5899999999999999E-3</c:v>
                </c:pt>
                <c:pt idx="3035">
                  <c:v>3.48E-3</c:v>
                </c:pt>
                <c:pt idx="3036">
                  <c:v>3.5899999999999999E-3</c:v>
                </c:pt>
                <c:pt idx="3037">
                  <c:v>3.3800000000000002E-3</c:v>
                </c:pt>
                <c:pt idx="3038">
                  <c:v>3.3800000000000002E-3</c:v>
                </c:pt>
                <c:pt idx="3039">
                  <c:v>3.48E-3</c:v>
                </c:pt>
                <c:pt idx="3040">
                  <c:v>3.3800000000000002E-3</c:v>
                </c:pt>
                <c:pt idx="3041">
                  <c:v>3.3800000000000002E-3</c:v>
                </c:pt>
                <c:pt idx="3042">
                  <c:v>3.3800000000000002E-3</c:v>
                </c:pt>
                <c:pt idx="3043">
                  <c:v>3.48E-3</c:v>
                </c:pt>
                <c:pt idx="3044">
                  <c:v>3.2699999999999999E-3</c:v>
                </c:pt>
                <c:pt idx="3045">
                  <c:v>3.3800000000000002E-3</c:v>
                </c:pt>
                <c:pt idx="3046">
                  <c:v>3.2699999999999999E-3</c:v>
                </c:pt>
                <c:pt idx="3047">
                  <c:v>3.0500000000000002E-3</c:v>
                </c:pt>
                <c:pt idx="3048">
                  <c:v>3.3800000000000002E-3</c:v>
                </c:pt>
                <c:pt idx="3049">
                  <c:v>3.0500000000000002E-3</c:v>
                </c:pt>
                <c:pt idx="3050">
                  <c:v>3.16E-3</c:v>
                </c:pt>
                <c:pt idx="3051">
                  <c:v>3.16E-3</c:v>
                </c:pt>
                <c:pt idx="3052">
                  <c:v>3.2699999999999999E-3</c:v>
                </c:pt>
                <c:pt idx="3053">
                  <c:v>3.16E-3</c:v>
                </c:pt>
                <c:pt idx="3054">
                  <c:v>3.0500000000000002E-3</c:v>
                </c:pt>
                <c:pt idx="3055">
                  <c:v>3.0500000000000002E-3</c:v>
                </c:pt>
                <c:pt idx="3056">
                  <c:v>3.2699999999999999E-3</c:v>
                </c:pt>
                <c:pt idx="3057">
                  <c:v>3.0500000000000002E-3</c:v>
                </c:pt>
                <c:pt idx="3058">
                  <c:v>2.9399999999999999E-3</c:v>
                </c:pt>
                <c:pt idx="3059">
                  <c:v>3.0500000000000002E-3</c:v>
                </c:pt>
                <c:pt idx="3060">
                  <c:v>2.9399999999999999E-3</c:v>
                </c:pt>
                <c:pt idx="3061">
                  <c:v>3.0500000000000002E-3</c:v>
                </c:pt>
                <c:pt idx="3062">
                  <c:v>2.9399999999999999E-3</c:v>
                </c:pt>
                <c:pt idx="3063">
                  <c:v>2.7200000000000002E-3</c:v>
                </c:pt>
                <c:pt idx="3064">
                  <c:v>2.9399999999999999E-3</c:v>
                </c:pt>
                <c:pt idx="3065">
                  <c:v>2.8300000000000001E-3</c:v>
                </c:pt>
                <c:pt idx="3066">
                  <c:v>2.8300000000000001E-3</c:v>
                </c:pt>
                <c:pt idx="3067">
                  <c:v>2.8300000000000001E-3</c:v>
                </c:pt>
                <c:pt idx="3068">
                  <c:v>2.9399999999999999E-3</c:v>
                </c:pt>
                <c:pt idx="3069">
                  <c:v>2.7200000000000002E-3</c:v>
                </c:pt>
                <c:pt idx="3070">
                  <c:v>2.8300000000000001E-3</c:v>
                </c:pt>
                <c:pt idx="3071">
                  <c:v>2.6199999999999999E-3</c:v>
                </c:pt>
                <c:pt idx="3072">
                  <c:v>2.7200000000000002E-3</c:v>
                </c:pt>
                <c:pt idx="3073">
                  <c:v>2.5100000000000001E-3</c:v>
                </c:pt>
                <c:pt idx="3074">
                  <c:v>2.5100000000000001E-3</c:v>
                </c:pt>
                <c:pt idx="3075">
                  <c:v>2.6199999999999999E-3</c:v>
                </c:pt>
                <c:pt idx="3076">
                  <c:v>2.5100000000000001E-3</c:v>
                </c:pt>
                <c:pt idx="3077">
                  <c:v>2.6199999999999999E-3</c:v>
                </c:pt>
                <c:pt idx="3078">
                  <c:v>2.6199999999999999E-3</c:v>
                </c:pt>
                <c:pt idx="3079">
                  <c:v>2.3999999999999998E-3</c:v>
                </c:pt>
                <c:pt idx="3080">
                  <c:v>2.3999999999999998E-3</c:v>
                </c:pt>
                <c:pt idx="3081">
                  <c:v>2.3999999999999998E-3</c:v>
                </c:pt>
                <c:pt idx="3082">
                  <c:v>2.2899999999999999E-3</c:v>
                </c:pt>
                <c:pt idx="3083">
                  <c:v>2.2899999999999999E-3</c:v>
                </c:pt>
                <c:pt idx="3084">
                  <c:v>2.5100000000000001E-3</c:v>
                </c:pt>
                <c:pt idx="3085">
                  <c:v>2.3999999999999998E-3</c:v>
                </c:pt>
                <c:pt idx="3086">
                  <c:v>2.2899999999999999E-3</c:v>
                </c:pt>
                <c:pt idx="3087">
                  <c:v>2.1800000000000001E-3</c:v>
                </c:pt>
                <c:pt idx="3088">
                  <c:v>2.3999999999999998E-3</c:v>
                </c:pt>
                <c:pt idx="3089">
                  <c:v>2.0699999999999998E-3</c:v>
                </c:pt>
                <c:pt idx="3090">
                  <c:v>2.0699999999999998E-3</c:v>
                </c:pt>
                <c:pt idx="3091">
                  <c:v>2.1800000000000001E-3</c:v>
                </c:pt>
                <c:pt idx="3092">
                  <c:v>2.0699999999999998E-3</c:v>
                </c:pt>
                <c:pt idx="3093">
                  <c:v>2.1800000000000001E-3</c:v>
                </c:pt>
                <c:pt idx="3094">
                  <c:v>2.0699999999999998E-3</c:v>
                </c:pt>
                <c:pt idx="3095">
                  <c:v>1.9599999999999999E-3</c:v>
                </c:pt>
                <c:pt idx="3096">
                  <c:v>1.9599999999999999E-3</c:v>
                </c:pt>
                <c:pt idx="3097">
                  <c:v>1.8600000000000001E-3</c:v>
                </c:pt>
                <c:pt idx="3098">
                  <c:v>1.9599999999999999E-3</c:v>
                </c:pt>
                <c:pt idx="3099">
                  <c:v>1.8600000000000001E-3</c:v>
                </c:pt>
                <c:pt idx="3100">
                  <c:v>1.9599999999999999E-3</c:v>
                </c:pt>
                <c:pt idx="3101">
                  <c:v>1.75E-3</c:v>
                </c:pt>
                <c:pt idx="3102">
                  <c:v>1.8600000000000001E-3</c:v>
                </c:pt>
                <c:pt idx="3103">
                  <c:v>1.8600000000000001E-3</c:v>
                </c:pt>
                <c:pt idx="3104">
                  <c:v>1.8600000000000001E-3</c:v>
                </c:pt>
                <c:pt idx="3105">
                  <c:v>1.75E-3</c:v>
                </c:pt>
                <c:pt idx="3106">
                  <c:v>1.5299999999999999E-3</c:v>
                </c:pt>
                <c:pt idx="3107">
                  <c:v>1.75E-3</c:v>
                </c:pt>
                <c:pt idx="3108">
                  <c:v>1.75E-3</c:v>
                </c:pt>
                <c:pt idx="3109">
                  <c:v>1.75E-3</c:v>
                </c:pt>
                <c:pt idx="3110">
                  <c:v>1.64E-3</c:v>
                </c:pt>
                <c:pt idx="3111">
                  <c:v>1.5299999999999999E-3</c:v>
                </c:pt>
                <c:pt idx="3112">
                  <c:v>1.42E-3</c:v>
                </c:pt>
                <c:pt idx="3113">
                  <c:v>1.5299999999999999E-3</c:v>
                </c:pt>
                <c:pt idx="3114">
                  <c:v>1.64E-3</c:v>
                </c:pt>
                <c:pt idx="3115">
                  <c:v>1.5299999999999999E-3</c:v>
                </c:pt>
                <c:pt idx="3116">
                  <c:v>1.5299999999999999E-3</c:v>
                </c:pt>
                <c:pt idx="3117">
                  <c:v>1.42E-3</c:v>
                </c:pt>
                <c:pt idx="3118">
                  <c:v>1.5299999999999999E-3</c:v>
                </c:pt>
                <c:pt idx="3119">
                  <c:v>1.42E-3</c:v>
                </c:pt>
                <c:pt idx="3120">
                  <c:v>1.42E-3</c:v>
                </c:pt>
                <c:pt idx="3121">
                  <c:v>1.5299999999999999E-3</c:v>
                </c:pt>
                <c:pt idx="3122">
                  <c:v>1.42E-3</c:v>
                </c:pt>
                <c:pt idx="3123">
                  <c:v>1.42E-3</c:v>
                </c:pt>
                <c:pt idx="3124">
                  <c:v>1.42E-3</c:v>
                </c:pt>
                <c:pt idx="3125">
                  <c:v>1.31E-3</c:v>
                </c:pt>
                <c:pt idx="3126">
                  <c:v>1.42E-3</c:v>
                </c:pt>
                <c:pt idx="3127">
                  <c:v>1.1000000000000001E-3</c:v>
                </c:pt>
                <c:pt idx="3128">
                  <c:v>1.1999999999999999E-3</c:v>
                </c:pt>
                <c:pt idx="3129">
                  <c:v>1.1999999999999999E-3</c:v>
                </c:pt>
                <c:pt idx="3130">
                  <c:v>1.1999999999999999E-3</c:v>
                </c:pt>
                <c:pt idx="3131">
                  <c:v>1.1999999999999999E-3</c:v>
                </c:pt>
                <c:pt idx="3132">
                  <c:v>1.31E-3</c:v>
                </c:pt>
                <c:pt idx="3133">
                  <c:v>1.1999999999999999E-3</c:v>
                </c:pt>
                <c:pt idx="3134">
                  <c:v>1.1999999999999999E-3</c:v>
                </c:pt>
                <c:pt idx="3135">
                  <c:v>1.1000000000000001E-3</c:v>
                </c:pt>
                <c:pt idx="3136">
                  <c:v>1.1000000000000001E-3</c:v>
                </c:pt>
                <c:pt idx="3137">
                  <c:v>1.1999999999999999E-3</c:v>
                </c:pt>
                <c:pt idx="3138">
                  <c:v>1.1999999999999999E-3</c:v>
                </c:pt>
                <c:pt idx="3139">
                  <c:v>1.1999999999999999E-3</c:v>
                </c:pt>
                <c:pt idx="3140">
                  <c:v>1.1999999999999999E-3</c:v>
                </c:pt>
                <c:pt idx="3141">
                  <c:v>1.1000000000000001E-3</c:v>
                </c:pt>
                <c:pt idx="3142">
                  <c:v>1.1000000000000001E-3</c:v>
                </c:pt>
                <c:pt idx="3143">
                  <c:v>9.8999999999999999E-4</c:v>
                </c:pt>
                <c:pt idx="3144">
                  <c:v>9.8999999999999999E-4</c:v>
                </c:pt>
                <c:pt idx="3145">
                  <c:v>9.8999999999999999E-4</c:v>
                </c:pt>
                <c:pt idx="3146">
                  <c:v>9.8999999999999999E-4</c:v>
                </c:pt>
                <c:pt idx="3147">
                  <c:v>9.8999999999999999E-4</c:v>
                </c:pt>
                <c:pt idx="3148">
                  <c:v>1.1000000000000001E-3</c:v>
                </c:pt>
                <c:pt idx="3149">
                  <c:v>1.1000000000000001E-3</c:v>
                </c:pt>
                <c:pt idx="3150">
                  <c:v>9.8999999999999999E-4</c:v>
                </c:pt>
                <c:pt idx="3151">
                  <c:v>9.8999999999999999E-4</c:v>
                </c:pt>
                <c:pt idx="3152">
                  <c:v>9.8999999999999999E-4</c:v>
                </c:pt>
                <c:pt idx="3153">
                  <c:v>9.8999999999999999E-4</c:v>
                </c:pt>
                <c:pt idx="3154">
                  <c:v>1.1000000000000001E-3</c:v>
                </c:pt>
                <c:pt idx="3155">
                  <c:v>1.1000000000000001E-3</c:v>
                </c:pt>
                <c:pt idx="3156">
                  <c:v>9.8999999999999999E-4</c:v>
                </c:pt>
                <c:pt idx="3157">
                  <c:v>9.8999999999999999E-4</c:v>
                </c:pt>
                <c:pt idx="3158">
                  <c:v>1.1000000000000001E-3</c:v>
                </c:pt>
                <c:pt idx="3159">
                  <c:v>6.6E-4</c:v>
                </c:pt>
                <c:pt idx="3160">
                  <c:v>7.6999999999999996E-4</c:v>
                </c:pt>
                <c:pt idx="3161">
                  <c:v>6.6E-4</c:v>
                </c:pt>
                <c:pt idx="3162">
                  <c:v>9.8999999999999999E-4</c:v>
                </c:pt>
                <c:pt idx="3163">
                  <c:v>8.8000000000000003E-4</c:v>
                </c:pt>
                <c:pt idx="3164">
                  <c:v>1.1000000000000001E-3</c:v>
                </c:pt>
                <c:pt idx="3165">
                  <c:v>8.8000000000000003E-4</c:v>
                </c:pt>
                <c:pt idx="3166">
                  <c:v>8.8000000000000003E-4</c:v>
                </c:pt>
                <c:pt idx="3167">
                  <c:v>8.8000000000000003E-4</c:v>
                </c:pt>
                <c:pt idx="3168">
                  <c:v>1.1000000000000001E-3</c:v>
                </c:pt>
                <c:pt idx="3169">
                  <c:v>8.8000000000000003E-4</c:v>
                </c:pt>
                <c:pt idx="3170">
                  <c:v>9.8999999999999999E-4</c:v>
                </c:pt>
                <c:pt idx="3171">
                  <c:v>1.1000000000000001E-3</c:v>
                </c:pt>
                <c:pt idx="3172">
                  <c:v>9.8999999999999999E-4</c:v>
                </c:pt>
                <c:pt idx="3173">
                  <c:v>8.8000000000000003E-4</c:v>
                </c:pt>
                <c:pt idx="3174">
                  <c:v>9.8999999999999999E-4</c:v>
                </c:pt>
                <c:pt idx="3175">
                  <c:v>7.6999999999999996E-4</c:v>
                </c:pt>
                <c:pt idx="3176">
                  <c:v>8.8000000000000003E-4</c:v>
                </c:pt>
                <c:pt idx="3177">
                  <c:v>7.6999999999999996E-4</c:v>
                </c:pt>
                <c:pt idx="3178">
                  <c:v>9.8999999999999999E-4</c:v>
                </c:pt>
                <c:pt idx="3179">
                  <c:v>9.8999999999999999E-4</c:v>
                </c:pt>
                <c:pt idx="3180">
                  <c:v>1.1000000000000001E-3</c:v>
                </c:pt>
                <c:pt idx="3181">
                  <c:v>9.8999999999999999E-4</c:v>
                </c:pt>
                <c:pt idx="3182">
                  <c:v>8.8000000000000003E-4</c:v>
                </c:pt>
                <c:pt idx="3183">
                  <c:v>8.8000000000000003E-4</c:v>
                </c:pt>
                <c:pt idx="3184">
                  <c:v>1.1000000000000001E-3</c:v>
                </c:pt>
                <c:pt idx="3185">
                  <c:v>8.8000000000000003E-4</c:v>
                </c:pt>
                <c:pt idx="3186">
                  <c:v>8.8000000000000003E-4</c:v>
                </c:pt>
                <c:pt idx="3187">
                  <c:v>9.8999999999999999E-4</c:v>
                </c:pt>
                <c:pt idx="3188">
                  <c:v>1.1000000000000001E-3</c:v>
                </c:pt>
                <c:pt idx="3189">
                  <c:v>8.8000000000000003E-4</c:v>
                </c:pt>
                <c:pt idx="3190">
                  <c:v>1.1999999999999999E-3</c:v>
                </c:pt>
                <c:pt idx="3191">
                  <c:v>6.6E-4</c:v>
                </c:pt>
                <c:pt idx="3192">
                  <c:v>8.8000000000000003E-4</c:v>
                </c:pt>
                <c:pt idx="3193">
                  <c:v>6.6E-4</c:v>
                </c:pt>
                <c:pt idx="3194">
                  <c:v>9.8999999999999999E-4</c:v>
                </c:pt>
                <c:pt idx="3195">
                  <c:v>8.8000000000000003E-4</c:v>
                </c:pt>
                <c:pt idx="3196">
                  <c:v>1.1000000000000001E-3</c:v>
                </c:pt>
                <c:pt idx="3197">
                  <c:v>1.1000000000000001E-3</c:v>
                </c:pt>
                <c:pt idx="3198">
                  <c:v>9.8999999999999999E-4</c:v>
                </c:pt>
                <c:pt idx="3199">
                  <c:v>8.8000000000000003E-4</c:v>
                </c:pt>
                <c:pt idx="3200">
                  <c:v>1.1999999999999999E-3</c:v>
                </c:pt>
                <c:pt idx="3201">
                  <c:v>8.8000000000000003E-4</c:v>
                </c:pt>
                <c:pt idx="3202">
                  <c:v>9.8999999999999999E-4</c:v>
                </c:pt>
                <c:pt idx="3203">
                  <c:v>1.1000000000000001E-3</c:v>
                </c:pt>
                <c:pt idx="3204">
                  <c:v>1.1999999999999999E-3</c:v>
                </c:pt>
                <c:pt idx="3205">
                  <c:v>9.8999999999999999E-4</c:v>
                </c:pt>
                <c:pt idx="3206">
                  <c:v>1.1999999999999999E-3</c:v>
                </c:pt>
                <c:pt idx="3207">
                  <c:v>7.6999999999999996E-4</c:v>
                </c:pt>
                <c:pt idx="3208">
                  <c:v>9.8999999999999999E-4</c:v>
                </c:pt>
                <c:pt idx="3209">
                  <c:v>7.6999999999999996E-4</c:v>
                </c:pt>
                <c:pt idx="3210">
                  <c:v>1.1000000000000001E-3</c:v>
                </c:pt>
                <c:pt idx="3211">
                  <c:v>9.8999999999999999E-4</c:v>
                </c:pt>
                <c:pt idx="3212">
                  <c:v>1.1999999999999999E-3</c:v>
                </c:pt>
                <c:pt idx="3213">
                  <c:v>1.1999999999999999E-3</c:v>
                </c:pt>
                <c:pt idx="3214">
                  <c:v>1.1000000000000001E-3</c:v>
                </c:pt>
                <c:pt idx="3215">
                  <c:v>9.8999999999999999E-4</c:v>
                </c:pt>
                <c:pt idx="3216">
                  <c:v>1.31E-3</c:v>
                </c:pt>
                <c:pt idx="3217">
                  <c:v>9.8999999999999999E-4</c:v>
                </c:pt>
                <c:pt idx="3218">
                  <c:v>1.1000000000000001E-3</c:v>
                </c:pt>
                <c:pt idx="3219">
                  <c:v>1.1000000000000001E-3</c:v>
                </c:pt>
                <c:pt idx="3220">
                  <c:v>1.1999999999999999E-3</c:v>
                </c:pt>
                <c:pt idx="3221">
                  <c:v>1.1000000000000001E-3</c:v>
                </c:pt>
                <c:pt idx="3222">
                  <c:v>1.1000000000000001E-3</c:v>
                </c:pt>
                <c:pt idx="3223">
                  <c:v>8.8000000000000003E-4</c:v>
                </c:pt>
                <c:pt idx="3224">
                  <c:v>9.8999999999999999E-4</c:v>
                </c:pt>
                <c:pt idx="3225">
                  <c:v>8.8000000000000003E-4</c:v>
                </c:pt>
                <c:pt idx="3226">
                  <c:v>1.1000000000000001E-3</c:v>
                </c:pt>
                <c:pt idx="3227">
                  <c:v>1.1000000000000001E-3</c:v>
                </c:pt>
                <c:pt idx="3228">
                  <c:v>1.1999999999999999E-3</c:v>
                </c:pt>
                <c:pt idx="3229">
                  <c:v>1.1999999999999999E-3</c:v>
                </c:pt>
                <c:pt idx="3230">
                  <c:v>1.1000000000000001E-3</c:v>
                </c:pt>
                <c:pt idx="3231">
                  <c:v>9.8999999999999999E-4</c:v>
                </c:pt>
                <c:pt idx="3232">
                  <c:v>1.1999999999999999E-3</c:v>
                </c:pt>
                <c:pt idx="3233">
                  <c:v>9.8999999999999999E-4</c:v>
                </c:pt>
                <c:pt idx="3234">
                  <c:v>1.1000000000000001E-3</c:v>
                </c:pt>
                <c:pt idx="3235">
                  <c:v>1.1000000000000001E-3</c:v>
                </c:pt>
                <c:pt idx="3236">
                  <c:v>1.31E-3</c:v>
                </c:pt>
                <c:pt idx="3237">
                  <c:v>1.1000000000000001E-3</c:v>
                </c:pt>
                <c:pt idx="3238">
                  <c:v>1.1000000000000001E-3</c:v>
                </c:pt>
                <c:pt idx="3239">
                  <c:v>8.8000000000000003E-4</c:v>
                </c:pt>
                <c:pt idx="3240">
                  <c:v>1.1000000000000001E-3</c:v>
                </c:pt>
                <c:pt idx="3241">
                  <c:v>8.8000000000000003E-4</c:v>
                </c:pt>
                <c:pt idx="3242">
                  <c:v>1.1999999999999999E-3</c:v>
                </c:pt>
                <c:pt idx="3243">
                  <c:v>1.1000000000000001E-3</c:v>
                </c:pt>
                <c:pt idx="3244">
                  <c:v>1.31E-3</c:v>
                </c:pt>
                <c:pt idx="3245">
                  <c:v>1.1000000000000001E-3</c:v>
                </c:pt>
                <c:pt idx="3246">
                  <c:v>1.1000000000000001E-3</c:v>
                </c:pt>
                <c:pt idx="3247">
                  <c:v>1.1000000000000001E-3</c:v>
                </c:pt>
                <c:pt idx="3248">
                  <c:v>1.1999999999999999E-3</c:v>
                </c:pt>
                <c:pt idx="3249">
                  <c:v>1.1000000000000001E-3</c:v>
                </c:pt>
                <c:pt idx="3250">
                  <c:v>1.1000000000000001E-3</c:v>
                </c:pt>
                <c:pt idx="3251">
                  <c:v>1.1999999999999999E-3</c:v>
                </c:pt>
                <c:pt idx="3252">
                  <c:v>1.31E-3</c:v>
                </c:pt>
                <c:pt idx="3253">
                  <c:v>1.1000000000000001E-3</c:v>
                </c:pt>
                <c:pt idx="3254">
                  <c:v>1.1999999999999999E-3</c:v>
                </c:pt>
                <c:pt idx="3255">
                  <c:v>8.8000000000000003E-4</c:v>
                </c:pt>
                <c:pt idx="3256">
                  <c:v>1.1000000000000001E-3</c:v>
                </c:pt>
                <c:pt idx="3257">
                  <c:v>8.8000000000000003E-4</c:v>
                </c:pt>
                <c:pt idx="3258">
                  <c:v>1.1999999999999999E-3</c:v>
                </c:pt>
                <c:pt idx="3259">
                  <c:v>1.1000000000000001E-3</c:v>
                </c:pt>
                <c:pt idx="3260">
                  <c:v>1.31E-3</c:v>
                </c:pt>
                <c:pt idx="3261">
                  <c:v>1.1999999999999999E-3</c:v>
                </c:pt>
                <c:pt idx="3262">
                  <c:v>1.1000000000000001E-3</c:v>
                </c:pt>
                <c:pt idx="3263">
                  <c:v>9.8999999999999999E-4</c:v>
                </c:pt>
                <c:pt idx="3264">
                  <c:v>1.31E-3</c:v>
                </c:pt>
                <c:pt idx="3265">
                  <c:v>9.8999999999999999E-4</c:v>
                </c:pt>
                <c:pt idx="3266">
                  <c:v>1.1000000000000001E-3</c:v>
                </c:pt>
                <c:pt idx="3267">
                  <c:v>1.1999999999999999E-3</c:v>
                </c:pt>
                <c:pt idx="3268">
                  <c:v>1.1000000000000001E-3</c:v>
                </c:pt>
                <c:pt idx="3269">
                  <c:v>1.1000000000000001E-3</c:v>
                </c:pt>
                <c:pt idx="3270">
                  <c:v>1.1000000000000001E-3</c:v>
                </c:pt>
                <c:pt idx="3271">
                  <c:v>8.8000000000000003E-4</c:v>
                </c:pt>
                <c:pt idx="3272">
                  <c:v>8.8000000000000003E-4</c:v>
                </c:pt>
                <c:pt idx="3273">
                  <c:v>8.8000000000000003E-4</c:v>
                </c:pt>
                <c:pt idx="3274">
                  <c:v>1.1999999999999999E-3</c:v>
                </c:pt>
                <c:pt idx="3275">
                  <c:v>9.8999999999999999E-4</c:v>
                </c:pt>
                <c:pt idx="3276">
                  <c:v>1.1999999999999999E-3</c:v>
                </c:pt>
                <c:pt idx="3277">
                  <c:v>9.8999999999999999E-4</c:v>
                </c:pt>
                <c:pt idx="3278">
                  <c:v>1.1000000000000001E-3</c:v>
                </c:pt>
                <c:pt idx="3279">
                  <c:v>1.1000000000000001E-3</c:v>
                </c:pt>
                <c:pt idx="3280">
                  <c:v>1.1999999999999999E-3</c:v>
                </c:pt>
                <c:pt idx="3281">
                  <c:v>1.1000000000000001E-3</c:v>
                </c:pt>
                <c:pt idx="3282">
                  <c:v>9.8999999999999999E-4</c:v>
                </c:pt>
                <c:pt idx="3283">
                  <c:v>1.1000000000000001E-3</c:v>
                </c:pt>
                <c:pt idx="3284">
                  <c:v>1.1000000000000001E-3</c:v>
                </c:pt>
                <c:pt idx="3285">
                  <c:v>9.8999999999999999E-4</c:v>
                </c:pt>
                <c:pt idx="3286">
                  <c:v>9.8999999999999999E-4</c:v>
                </c:pt>
                <c:pt idx="3287">
                  <c:v>8.8000000000000003E-4</c:v>
                </c:pt>
                <c:pt idx="3288">
                  <c:v>8.8000000000000003E-4</c:v>
                </c:pt>
                <c:pt idx="3289">
                  <c:v>1.1000000000000001E-3</c:v>
                </c:pt>
                <c:pt idx="3290">
                  <c:v>1.1000000000000001E-3</c:v>
                </c:pt>
                <c:pt idx="3291">
                  <c:v>9.8999999999999999E-4</c:v>
                </c:pt>
                <c:pt idx="3292">
                  <c:v>9.8999999999999999E-4</c:v>
                </c:pt>
                <c:pt idx="3293">
                  <c:v>9.8999999999999999E-4</c:v>
                </c:pt>
                <c:pt idx="3294">
                  <c:v>1.1000000000000001E-3</c:v>
                </c:pt>
                <c:pt idx="3295">
                  <c:v>9.8999999999999999E-4</c:v>
                </c:pt>
                <c:pt idx="3296">
                  <c:v>9.8999999999999999E-4</c:v>
                </c:pt>
                <c:pt idx="3297">
                  <c:v>7.6999999999999996E-4</c:v>
                </c:pt>
                <c:pt idx="3298">
                  <c:v>8.8000000000000003E-4</c:v>
                </c:pt>
                <c:pt idx="3299">
                  <c:v>9.8999999999999999E-4</c:v>
                </c:pt>
                <c:pt idx="3300">
                  <c:v>9.8999999999999999E-4</c:v>
                </c:pt>
                <c:pt idx="3301">
                  <c:v>8.8000000000000003E-4</c:v>
                </c:pt>
                <c:pt idx="3302">
                  <c:v>8.8000000000000003E-4</c:v>
                </c:pt>
                <c:pt idx="3303">
                  <c:v>7.6999999999999996E-4</c:v>
                </c:pt>
                <c:pt idx="3304">
                  <c:v>6.6E-4</c:v>
                </c:pt>
                <c:pt idx="3305">
                  <c:v>8.8000000000000003E-4</c:v>
                </c:pt>
                <c:pt idx="3306">
                  <c:v>9.8999999999999999E-4</c:v>
                </c:pt>
                <c:pt idx="3307">
                  <c:v>9.8999999999999999E-4</c:v>
                </c:pt>
                <c:pt idx="3308">
                  <c:v>7.6999999999999996E-4</c:v>
                </c:pt>
                <c:pt idx="3309">
                  <c:v>8.8000000000000003E-4</c:v>
                </c:pt>
                <c:pt idx="3310">
                  <c:v>9.8999999999999999E-4</c:v>
                </c:pt>
                <c:pt idx="3311">
                  <c:v>9.8999999999999999E-4</c:v>
                </c:pt>
                <c:pt idx="3312">
                  <c:v>7.6999999999999996E-4</c:v>
                </c:pt>
                <c:pt idx="3313">
                  <c:v>7.6999999999999996E-4</c:v>
                </c:pt>
                <c:pt idx="3314">
                  <c:v>8.8000000000000003E-4</c:v>
                </c:pt>
                <c:pt idx="3315">
                  <c:v>9.8999999999999999E-4</c:v>
                </c:pt>
                <c:pt idx="3316">
                  <c:v>6.6E-4</c:v>
                </c:pt>
                <c:pt idx="3317">
                  <c:v>8.8000000000000003E-4</c:v>
                </c:pt>
                <c:pt idx="3318">
                  <c:v>7.6999999999999996E-4</c:v>
                </c:pt>
                <c:pt idx="3319">
                  <c:v>8.8000000000000003E-4</c:v>
                </c:pt>
                <c:pt idx="3320">
                  <c:v>8.8000000000000003E-4</c:v>
                </c:pt>
                <c:pt idx="3321">
                  <c:v>8.8000000000000003E-4</c:v>
                </c:pt>
                <c:pt idx="3322">
                  <c:v>1.1000000000000001E-3</c:v>
                </c:pt>
                <c:pt idx="3323">
                  <c:v>9.8999999999999999E-4</c:v>
                </c:pt>
                <c:pt idx="3324">
                  <c:v>9.8999999999999999E-4</c:v>
                </c:pt>
                <c:pt idx="3325">
                  <c:v>9.8999999999999999E-4</c:v>
                </c:pt>
                <c:pt idx="3326">
                  <c:v>9.8999999999999999E-4</c:v>
                </c:pt>
                <c:pt idx="3327">
                  <c:v>9.8999999999999999E-4</c:v>
                </c:pt>
                <c:pt idx="3328">
                  <c:v>1.1000000000000001E-3</c:v>
                </c:pt>
                <c:pt idx="3329">
                  <c:v>9.8999999999999999E-4</c:v>
                </c:pt>
                <c:pt idx="3330">
                  <c:v>8.8000000000000003E-4</c:v>
                </c:pt>
                <c:pt idx="3331">
                  <c:v>9.8999999999999999E-4</c:v>
                </c:pt>
                <c:pt idx="3332">
                  <c:v>8.8000000000000003E-4</c:v>
                </c:pt>
                <c:pt idx="3333">
                  <c:v>1.1000000000000001E-3</c:v>
                </c:pt>
                <c:pt idx="3334">
                  <c:v>9.8999999999999999E-4</c:v>
                </c:pt>
                <c:pt idx="3335">
                  <c:v>9.8999999999999999E-4</c:v>
                </c:pt>
                <c:pt idx="3336">
                  <c:v>9.8999999999999999E-4</c:v>
                </c:pt>
                <c:pt idx="3337">
                  <c:v>1.1000000000000001E-3</c:v>
                </c:pt>
                <c:pt idx="3338">
                  <c:v>1.1999999999999999E-3</c:v>
                </c:pt>
                <c:pt idx="3339">
                  <c:v>1.1999999999999999E-3</c:v>
                </c:pt>
                <c:pt idx="3340">
                  <c:v>1.1999999999999999E-3</c:v>
                </c:pt>
                <c:pt idx="3341">
                  <c:v>1.1000000000000001E-3</c:v>
                </c:pt>
                <c:pt idx="3342">
                  <c:v>1.1999999999999999E-3</c:v>
                </c:pt>
                <c:pt idx="3343">
                  <c:v>1.31E-3</c:v>
                </c:pt>
                <c:pt idx="3344">
                  <c:v>1.1999999999999999E-3</c:v>
                </c:pt>
                <c:pt idx="3345">
                  <c:v>1.31E-3</c:v>
                </c:pt>
                <c:pt idx="3346">
                  <c:v>1.42E-3</c:v>
                </c:pt>
                <c:pt idx="3347">
                  <c:v>1.31E-3</c:v>
                </c:pt>
                <c:pt idx="3348">
                  <c:v>1.1000000000000001E-3</c:v>
                </c:pt>
                <c:pt idx="3349">
                  <c:v>1.31E-3</c:v>
                </c:pt>
                <c:pt idx="3350">
                  <c:v>1.5299999999999999E-3</c:v>
                </c:pt>
                <c:pt idx="3351">
                  <c:v>1.5299999999999999E-3</c:v>
                </c:pt>
                <c:pt idx="3352">
                  <c:v>1.31E-3</c:v>
                </c:pt>
                <c:pt idx="3353">
                  <c:v>1.75E-3</c:v>
                </c:pt>
                <c:pt idx="3354">
                  <c:v>1.64E-3</c:v>
                </c:pt>
                <c:pt idx="3355">
                  <c:v>1.64E-3</c:v>
                </c:pt>
                <c:pt idx="3356">
                  <c:v>1.8600000000000001E-3</c:v>
                </c:pt>
                <c:pt idx="3357">
                  <c:v>1.9599999999999999E-3</c:v>
                </c:pt>
                <c:pt idx="3358">
                  <c:v>1.8600000000000001E-3</c:v>
                </c:pt>
                <c:pt idx="3359">
                  <c:v>1.75E-3</c:v>
                </c:pt>
                <c:pt idx="3360">
                  <c:v>1.8600000000000001E-3</c:v>
                </c:pt>
                <c:pt idx="3361">
                  <c:v>1.9599999999999999E-3</c:v>
                </c:pt>
                <c:pt idx="3362">
                  <c:v>2.0699999999999998E-3</c:v>
                </c:pt>
                <c:pt idx="3363">
                  <c:v>1.8600000000000001E-3</c:v>
                </c:pt>
                <c:pt idx="3364">
                  <c:v>2.0699999999999998E-3</c:v>
                </c:pt>
                <c:pt idx="3365">
                  <c:v>2.1800000000000001E-3</c:v>
                </c:pt>
                <c:pt idx="3366">
                  <c:v>2.2899999999999999E-3</c:v>
                </c:pt>
                <c:pt idx="3367">
                  <c:v>2.3999999999999998E-3</c:v>
                </c:pt>
                <c:pt idx="3368">
                  <c:v>2.6199999999999999E-3</c:v>
                </c:pt>
                <c:pt idx="3369">
                  <c:v>2.5100000000000001E-3</c:v>
                </c:pt>
                <c:pt idx="3370">
                  <c:v>2.6199999999999999E-3</c:v>
                </c:pt>
                <c:pt idx="3371">
                  <c:v>2.6199999999999999E-3</c:v>
                </c:pt>
                <c:pt idx="3372">
                  <c:v>2.7200000000000002E-3</c:v>
                </c:pt>
                <c:pt idx="3373">
                  <c:v>2.9399999999999999E-3</c:v>
                </c:pt>
                <c:pt idx="3374">
                  <c:v>2.8300000000000001E-3</c:v>
                </c:pt>
                <c:pt idx="3375">
                  <c:v>2.9399999999999999E-3</c:v>
                </c:pt>
                <c:pt idx="3376">
                  <c:v>2.9399999999999999E-3</c:v>
                </c:pt>
                <c:pt idx="3377">
                  <c:v>3.0500000000000002E-3</c:v>
                </c:pt>
                <c:pt idx="3378">
                  <c:v>3.16E-3</c:v>
                </c:pt>
                <c:pt idx="3379">
                  <c:v>3.2699999999999999E-3</c:v>
                </c:pt>
                <c:pt idx="3380">
                  <c:v>3.3800000000000002E-3</c:v>
                </c:pt>
                <c:pt idx="3381">
                  <c:v>3.2699999999999999E-3</c:v>
                </c:pt>
                <c:pt idx="3382">
                  <c:v>3.3800000000000002E-3</c:v>
                </c:pt>
                <c:pt idx="3383">
                  <c:v>3.7000000000000002E-3</c:v>
                </c:pt>
                <c:pt idx="3384">
                  <c:v>3.7000000000000002E-3</c:v>
                </c:pt>
                <c:pt idx="3385">
                  <c:v>3.81E-3</c:v>
                </c:pt>
                <c:pt idx="3386">
                  <c:v>3.9199999999999999E-3</c:v>
                </c:pt>
                <c:pt idx="3387">
                  <c:v>4.0299999999999997E-3</c:v>
                </c:pt>
                <c:pt idx="3388">
                  <c:v>4.0299999999999997E-3</c:v>
                </c:pt>
                <c:pt idx="3389">
                  <c:v>4.2399999999999998E-3</c:v>
                </c:pt>
                <c:pt idx="3390">
                  <c:v>4.1399999999999996E-3</c:v>
                </c:pt>
                <c:pt idx="3391">
                  <c:v>4.3499999999999997E-3</c:v>
                </c:pt>
                <c:pt idx="3392">
                  <c:v>4.4600000000000004E-3</c:v>
                </c:pt>
                <c:pt idx="3393">
                  <c:v>4.5700000000000003E-3</c:v>
                </c:pt>
                <c:pt idx="3394">
                  <c:v>4.6800000000000001E-3</c:v>
                </c:pt>
                <c:pt idx="3395">
                  <c:v>4.6800000000000001E-3</c:v>
                </c:pt>
                <c:pt idx="3396">
                  <c:v>5.0000000000000001E-3</c:v>
                </c:pt>
                <c:pt idx="3397">
                  <c:v>5.0000000000000001E-3</c:v>
                </c:pt>
                <c:pt idx="3398">
                  <c:v>5.2199999999999998E-3</c:v>
                </c:pt>
                <c:pt idx="3399">
                  <c:v>5.5500000000000002E-3</c:v>
                </c:pt>
                <c:pt idx="3400">
                  <c:v>5.5500000000000002E-3</c:v>
                </c:pt>
                <c:pt idx="3401">
                  <c:v>5.7600000000000004E-3</c:v>
                </c:pt>
                <c:pt idx="3402">
                  <c:v>5.8700000000000002E-3</c:v>
                </c:pt>
                <c:pt idx="3403">
                  <c:v>6.0899999999999999E-3</c:v>
                </c:pt>
                <c:pt idx="3404">
                  <c:v>6.1999999999999998E-3</c:v>
                </c:pt>
                <c:pt idx="3405">
                  <c:v>6.0899999999999999E-3</c:v>
                </c:pt>
                <c:pt idx="3406">
                  <c:v>6.4200000000000004E-3</c:v>
                </c:pt>
                <c:pt idx="3407">
                  <c:v>6.7400000000000003E-3</c:v>
                </c:pt>
                <c:pt idx="3408">
                  <c:v>6.7400000000000003E-3</c:v>
                </c:pt>
                <c:pt idx="3409">
                  <c:v>6.7400000000000003E-3</c:v>
                </c:pt>
                <c:pt idx="3410">
                  <c:v>7.0699999999999999E-3</c:v>
                </c:pt>
                <c:pt idx="3411">
                  <c:v>7.1799999999999998E-3</c:v>
                </c:pt>
                <c:pt idx="3412">
                  <c:v>7.28E-3</c:v>
                </c:pt>
                <c:pt idx="3413">
                  <c:v>7.4999999999999997E-3</c:v>
                </c:pt>
                <c:pt idx="3414">
                  <c:v>7.7200000000000003E-3</c:v>
                </c:pt>
                <c:pt idx="3415">
                  <c:v>7.9399999999999991E-3</c:v>
                </c:pt>
                <c:pt idx="3416">
                  <c:v>8.26E-3</c:v>
                </c:pt>
                <c:pt idx="3417">
                  <c:v>8.4799999999999997E-3</c:v>
                </c:pt>
                <c:pt idx="3418">
                  <c:v>8.5900000000000004E-3</c:v>
                </c:pt>
                <c:pt idx="3419">
                  <c:v>8.8000000000000005E-3</c:v>
                </c:pt>
                <c:pt idx="3420">
                  <c:v>8.9099999999999995E-3</c:v>
                </c:pt>
                <c:pt idx="3421">
                  <c:v>9.2399999999999999E-3</c:v>
                </c:pt>
                <c:pt idx="3422">
                  <c:v>9.3500000000000007E-3</c:v>
                </c:pt>
                <c:pt idx="3423">
                  <c:v>9.4599999999999997E-3</c:v>
                </c:pt>
                <c:pt idx="3424">
                  <c:v>9.7800000000000005E-3</c:v>
                </c:pt>
                <c:pt idx="3425">
                  <c:v>0.01</c:v>
                </c:pt>
                <c:pt idx="3426">
                  <c:v>0.01</c:v>
                </c:pt>
                <c:pt idx="3427">
                  <c:v>1.03E-2</c:v>
                </c:pt>
                <c:pt idx="3428">
                  <c:v>1.04E-2</c:v>
                </c:pt>
                <c:pt idx="3429">
                  <c:v>1.0800000000000001E-2</c:v>
                </c:pt>
                <c:pt idx="3430">
                  <c:v>1.09E-2</c:v>
                </c:pt>
                <c:pt idx="3431">
                  <c:v>1.1299999999999999E-2</c:v>
                </c:pt>
                <c:pt idx="3432">
                  <c:v>1.14E-2</c:v>
                </c:pt>
                <c:pt idx="3433">
                  <c:v>1.17E-2</c:v>
                </c:pt>
                <c:pt idx="3434">
                  <c:v>1.18E-2</c:v>
                </c:pt>
                <c:pt idx="3435">
                  <c:v>1.2200000000000001E-2</c:v>
                </c:pt>
                <c:pt idx="3436">
                  <c:v>1.2500000000000001E-2</c:v>
                </c:pt>
                <c:pt idx="3437">
                  <c:v>1.2800000000000001E-2</c:v>
                </c:pt>
                <c:pt idx="3438">
                  <c:v>1.2800000000000001E-2</c:v>
                </c:pt>
                <c:pt idx="3439">
                  <c:v>1.32E-2</c:v>
                </c:pt>
                <c:pt idx="3440">
                  <c:v>1.35E-2</c:v>
                </c:pt>
                <c:pt idx="3441">
                  <c:v>1.35E-2</c:v>
                </c:pt>
                <c:pt idx="3442">
                  <c:v>1.3899999999999999E-2</c:v>
                </c:pt>
                <c:pt idx="3443">
                  <c:v>1.41E-2</c:v>
                </c:pt>
                <c:pt idx="3444">
                  <c:v>1.4200000000000001E-2</c:v>
                </c:pt>
                <c:pt idx="3445">
                  <c:v>1.47E-2</c:v>
                </c:pt>
                <c:pt idx="3446">
                  <c:v>1.49E-2</c:v>
                </c:pt>
                <c:pt idx="3447">
                  <c:v>1.5100000000000001E-2</c:v>
                </c:pt>
                <c:pt idx="3448">
                  <c:v>1.54E-2</c:v>
                </c:pt>
                <c:pt idx="3449">
                  <c:v>1.5800000000000002E-2</c:v>
                </c:pt>
                <c:pt idx="3450">
                  <c:v>1.61E-2</c:v>
                </c:pt>
                <c:pt idx="3451">
                  <c:v>1.6299999999999999E-2</c:v>
                </c:pt>
                <c:pt idx="3452">
                  <c:v>1.6500000000000001E-2</c:v>
                </c:pt>
                <c:pt idx="3453">
                  <c:v>1.7000000000000001E-2</c:v>
                </c:pt>
                <c:pt idx="3454">
                  <c:v>1.7299999999999999E-2</c:v>
                </c:pt>
                <c:pt idx="3455">
                  <c:v>1.7399999999999999E-2</c:v>
                </c:pt>
                <c:pt idx="3456">
                  <c:v>1.77E-2</c:v>
                </c:pt>
                <c:pt idx="3457">
                  <c:v>1.7999999999999999E-2</c:v>
                </c:pt>
                <c:pt idx="3458">
                  <c:v>1.8499999999999999E-2</c:v>
                </c:pt>
                <c:pt idx="3459">
                  <c:v>1.8700000000000001E-2</c:v>
                </c:pt>
                <c:pt idx="3460">
                  <c:v>1.89E-2</c:v>
                </c:pt>
                <c:pt idx="3461">
                  <c:v>1.9199999999999998E-2</c:v>
                </c:pt>
                <c:pt idx="3462">
                  <c:v>1.9599999999999999E-2</c:v>
                </c:pt>
                <c:pt idx="3463">
                  <c:v>0.02</c:v>
                </c:pt>
                <c:pt idx="3464">
                  <c:v>2.0199999999999999E-2</c:v>
                </c:pt>
                <c:pt idx="3465">
                  <c:v>2.0500000000000001E-2</c:v>
                </c:pt>
                <c:pt idx="3466">
                  <c:v>2.1000000000000001E-2</c:v>
                </c:pt>
                <c:pt idx="3467">
                  <c:v>2.1100000000000001E-2</c:v>
                </c:pt>
                <c:pt idx="3468">
                  <c:v>2.1499999999999998E-2</c:v>
                </c:pt>
                <c:pt idx="3469">
                  <c:v>2.2100000000000002E-2</c:v>
                </c:pt>
                <c:pt idx="3470">
                  <c:v>2.2200000000000001E-2</c:v>
                </c:pt>
                <c:pt idx="3471">
                  <c:v>2.2499999999999999E-2</c:v>
                </c:pt>
                <c:pt idx="3472">
                  <c:v>2.2800000000000001E-2</c:v>
                </c:pt>
                <c:pt idx="3473">
                  <c:v>2.3099999999999999E-2</c:v>
                </c:pt>
                <c:pt idx="3474">
                  <c:v>2.3599999999999999E-2</c:v>
                </c:pt>
                <c:pt idx="3475">
                  <c:v>2.3800000000000002E-2</c:v>
                </c:pt>
                <c:pt idx="3476">
                  <c:v>2.41E-2</c:v>
                </c:pt>
                <c:pt idx="3477">
                  <c:v>2.4299999999999999E-2</c:v>
                </c:pt>
                <c:pt idx="3478">
                  <c:v>2.4899999999999999E-2</c:v>
                </c:pt>
                <c:pt idx="3479">
                  <c:v>2.53E-2</c:v>
                </c:pt>
                <c:pt idx="3480">
                  <c:v>2.5499999999999998E-2</c:v>
                </c:pt>
                <c:pt idx="3481">
                  <c:v>2.6100000000000002E-2</c:v>
                </c:pt>
                <c:pt idx="3482">
                  <c:v>2.6499999999999999E-2</c:v>
                </c:pt>
                <c:pt idx="3483">
                  <c:v>2.6800000000000001E-2</c:v>
                </c:pt>
                <c:pt idx="3484">
                  <c:v>2.7E-2</c:v>
                </c:pt>
                <c:pt idx="3485">
                  <c:v>2.75E-2</c:v>
                </c:pt>
                <c:pt idx="3486">
                  <c:v>2.7900000000000001E-2</c:v>
                </c:pt>
                <c:pt idx="3487">
                  <c:v>2.81E-2</c:v>
                </c:pt>
                <c:pt idx="3488">
                  <c:v>2.8400000000000002E-2</c:v>
                </c:pt>
                <c:pt idx="3489">
                  <c:v>2.8799999999999999E-2</c:v>
                </c:pt>
                <c:pt idx="3490">
                  <c:v>2.93E-2</c:v>
                </c:pt>
                <c:pt idx="3491">
                  <c:v>2.9700000000000001E-2</c:v>
                </c:pt>
                <c:pt idx="3492">
                  <c:v>0.03</c:v>
                </c:pt>
                <c:pt idx="3493">
                  <c:v>3.04E-2</c:v>
                </c:pt>
                <c:pt idx="3494">
                  <c:v>3.0800000000000001E-2</c:v>
                </c:pt>
                <c:pt idx="3495">
                  <c:v>3.1300000000000001E-2</c:v>
                </c:pt>
                <c:pt idx="3496">
                  <c:v>3.1600000000000003E-2</c:v>
                </c:pt>
                <c:pt idx="3497">
                  <c:v>3.2199999999999999E-2</c:v>
                </c:pt>
                <c:pt idx="3498">
                  <c:v>3.2500000000000001E-2</c:v>
                </c:pt>
                <c:pt idx="3499">
                  <c:v>3.3000000000000002E-2</c:v>
                </c:pt>
                <c:pt idx="3500">
                  <c:v>3.3300000000000003E-2</c:v>
                </c:pt>
                <c:pt idx="3501">
                  <c:v>3.39E-2</c:v>
                </c:pt>
                <c:pt idx="3502">
                  <c:v>3.4200000000000001E-2</c:v>
                </c:pt>
                <c:pt idx="3503">
                  <c:v>3.4599999999999999E-2</c:v>
                </c:pt>
                <c:pt idx="3504">
                  <c:v>3.5000000000000003E-2</c:v>
                </c:pt>
                <c:pt idx="3505">
                  <c:v>3.5299999999999998E-2</c:v>
                </c:pt>
                <c:pt idx="3506">
                  <c:v>3.56E-2</c:v>
                </c:pt>
                <c:pt idx="3507">
                  <c:v>3.5799999999999998E-2</c:v>
                </c:pt>
                <c:pt idx="3508">
                  <c:v>3.6299999999999999E-2</c:v>
                </c:pt>
                <c:pt idx="3509">
                  <c:v>3.6799999999999999E-2</c:v>
                </c:pt>
                <c:pt idx="3510">
                  <c:v>3.7100000000000001E-2</c:v>
                </c:pt>
                <c:pt idx="3511">
                  <c:v>3.7699999999999997E-2</c:v>
                </c:pt>
                <c:pt idx="3512">
                  <c:v>3.8100000000000002E-2</c:v>
                </c:pt>
                <c:pt idx="3513">
                  <c:v>3.8399999999999997E-2</c:v>
                </c:pt>
                <c:pt idx="3514">
                  <c:v>3.9E-2</c:v>
                </c:pt>
                <c:pt idx="3515">
                  <c:v>3.9399999999999998E-2</c:v>
                </c:pt>
                <c:pt idx="3516">
                  <c:v>3.9800000000000002E-2</c:v>
                </c:pt>
                <c:pt idx="3517">
                  <c:v>4.02E-2</c:v>
                </c:pt>
                <c:pt idx="3518">
                  <c:v>4.0500000000000001E-2</c:v>
                </c:pt>
                <c:pt idx="3519">
                  <c:v>4.0899999999999999E-2</c:v>
                </c:pt>
                <c:pt idx="3520">
                  <c:v>4.1500000000000002E-2</c:v>
                </c:pt>
                <c:pt idx="3521">
                  <c:v>4.1799999999999997E-2</c:v>
                </c:pt>
                <c:pt idx="3522">
                  <c:v>4.2099999999999999E-2</c:v>
                </c:pt>
                <c:pt idx="3523">
                  <c:v>4.2500000000000003E-2</c:v>
                </c:pt>
                <c:pt idx="3524">
                  <c:v>4.2999999999999997E-2</c:v>
                </c:pt>
                <c:pt idx="3525">
                  <c:v>4.3400000000000001E-2</c:v>
                </c:pt>
                <c:pt idx="3526">
                  <c:v>4.3900000000000002E-2</c:v>
                </c:pt>
                <c:pt idx="3527">
                  <c:v>4.4299999999999999E-2</c:v>
                </c:pt>
                <c:pt idx="3528">
                  <c:v>4.4699999999999997E-2</c:v>
                </c:pt>
                <c:pt idx="3529">
                  <c:v>4.5199999999999997E-2</c:v>
                </c:pt>
                <c:pt idx="3530">
                  <c:v>4.5699999999999998E-2</c:v>
                </c:pt>
                <c:pt idx="3531">
                  <c:v>4.6199999999999998E-2</c:v>
                </c:pt>
                <c:pt idx="3532">
                  <c:v>4.65E-2</c:v>
                </c:pt>
                <c:pt idx="3533">
                  <c:v>4.6800000000000001E-2</c:v>
                </c:pt>
                <c:pt idx="3534">
                  <c:v>4.7399999999999998E-2</c:v>
                </c:pt>
                <c:pt idx="3535">
                  <c:v>4.7699999999999999E-2</c:v>
                </c:pt>
                <c:pt idx="3536">
                  <c:v>4.82E-2</c:v>
                </c:pt>
                <c:pt idx="3537">
                  <c:v>4.87E-2</c:v>
                </c:pt>
                <c:pt idx="3538">
                  <c:v>4.8800000000000003E-2</c:v>
                </c:pt>
                <c:pt idx="3539">
                  <c:v>4.9200000000000001E-2</c:v>
                </c:pt>
                <c:pt idx="3540">
                  <c:v>0.05</c:v>
                </c:pt>
                <c:pt idx="3541">
                  <c:v>5.0200000000000002E-2</c:v>
                </c:pt>
                <c:pt idx="3542">
                  <c:v>5.0599999999999999E-2</c:v>
                </c:pt>
                <c:pt idx="3543">
                  <c:v>5.0999999999999997E-2</c:v>
                </c:pt>
                <c:pt idx="3544">
                  <c:v>5.1400000000000001E-2</c:v>
                </c:pt>
                <c:pt idx="3545">
                  <c:v>5.1900000000000002E-2</c:v>
                </c:pt>
                <c:pt idx="3546">
                  <c:v>5.2499999999999998E-2</c:v>
                </c:pt>
                <c:pt idx="3547">
                  <c:v>5.28E-2</c:v>
                </c:pt>
                <c:pt idx="3548">
                  <c:v>5.33E-2</c:v>
                </c:pt>
                <c:pt idx="3549">
                  <c:v>5.3499999999999999E-2</c:v>
                </c:pt>
                <c:pt idx="3550">
                  <c:v>5.3900000000000003E-2</c:v>
                </c:pt>
                <c:pt idx="3551">
                  <c:v>5.4399999999999997E-2</c:v>
                </c:pt>
                <c:pt idx="3552">
                  <c:v>5.4699999999999999E-2</c:v>
                </c:pt>
                <c:pt idx="3553">
                  <c:v>5.5199999999999999E-2</c:v>
                </c:pt>
                <c:pt idx="3554">
                  <c:v>5.5399999999999998E-2</c:v>
                </c:pt>
                <c:pt idx="3555">
                  <c:v>5.6000000000000001E-2</c:v>
                </c:pt>
                <c:pt idx="3556">
                  <c:v>5.6300000000000003E-2</c:v>
                </c:pt>
                <c:pt idx="3557">
                  <c:v>5.67E-2</c:v>
                </c:pt>
                <c:pt idx="3558">
                  <c:v>5.7099999999999998E-2</c:v>
                </c:pt>
                <c:pt idx="3559">
                  <c:v>5.7599999999999998E-2</c:v>
                </c:pt>
                <c:pt idx="3560">
                  <c:v>5.8000000000000003E-2</c:v>
                </c:pt>
                <c:pt idx="3561">
                  <c:v>5.8500000000000003E-2</c:v>
                </c:pt>
                <c:pt idx="3562">
                  <c:v>5.8900000000000001E-2</c:v>
                </c:pt>
                <c:pt idx="3563">
                  <c:v>5.9299999999999999E-2</c:v>
                </c:pt>
                <c:pt idx="3564">
                  <c:v>5.9700000000000003E-2</c:v>
                </c:pt>
                <c:pt idx="3565">
                  <c:v>5.9900000000000002E-2</c:v>
                </c:pt>
                <c:pt idx="3566">
                  <c:v>6.0299999999999999E-2</c:v>
                </c:pt>
                <c:pt idx="3567">
                  <c:v>6.08E-2</c:v>
                </c:pt>
                <c:pt idx="3568">
                  <c:v>6.1100000000000002E-2</c:v>
                </c:pt>
                <c:pt idx="3569">
                  <c:v>6.1499999999999999E-2</c:v>
                </c:pt>
                <c:pt idx="3570">
                  <c:v>6.1899999999999997E-2</c:v>
                </c:pt>
                <c:pt idx="3571">
                  <c:v>6.2100000000000002E-2</c:v>
                </c:pt>
                <c:pt idx="3572">
                  <c:v>6.2600000000000003E-2</c:v>
                </c:pt>
                <c:pt idx="3573">
                  <c:v>6.3E-2</c:v>
                </c:pt>
                <c:pt idx="3574">
                  <c:v>6.3399999999999998E-2</c:v>
                </c:pt>
                <c:pt idx="3575">
                  <c:v>6.3600000000000004E-2</c:v>
                </c:pt>
                <c:pt idx="3576">
                  <c:v>6.4100000000000004E-2</c:v>
                </c:pt>
                <c:pt idx="3577">
                  <c:v>6.4600000000000005E-2</c:v>
                </c:pt>
                <c:pt idx="3578">
                  <c:v>6.4899999999999999E-2</c:v>
                </c:pt>
                <c:pt idx="3579">
                  <c:v>6.54E-2</c:v>
                </c:pt>
                <c:pt idx="3580">
                  <c:v>6.5699999999999995E-2</c:v>
                </c:pt>
                <c:pt idx="3581">
                  <c:v>6.6000000000000003E-2</c:v>
                </c:pt>
                <c:pt idx="3582">
                  <c:v>6.6400000000000001E-2</c:v>
                </c:pt>
                <c:pt idx="3583">
                  <c:v>6.6799999999999998E-2</c:v>
                </c:pt>
                <c:pt idx="3584">
                  <c:v>6.7100000000000007E-2</c:v>
                </c:pt>
                <c:pt idx="3585">
                  <c:v>6.7299999999999999E-2</c:v>
                </c:pt>
                <c:pt idx="3586">
                  <c:v>6.7699999999999996E-2</c:v>
                </c:pt>
                <c:pt idx="3587">
                  <c:v>6.8099999999999994E-2</c:v>
                </c:pt>
                <c:pt idx="3588">
                  <c:v>6.83E-2</c:v>
                </c:pt>
                <c:pt idx="3589">
                  <c:v>6.8699999999999997E-2</c:v>
                </c:pt>
                <c:pt idx="3590">
                  <c:v>6.9000000000000006E-2</c:v>
                </c:pt>
                <c:pt idx="3591">
                  <c:v>6.9500000000000006E-2</c:v>
                </c:pt>
                <c:pt idx="3592">
                  <c:v>6.9699999999999998E-2</c:v>
                </c:pt>
                <c:pt idx="3593">
                  <c:v>7.0199999999999999E-2</c:v>
                </c:pt>
                <c:pt idx="3594">
                  <c:v>7.0400000000000004E-2</c:v>
                </c:pt>
                <c:pt idx="3595">
                  <c:v>7.0800000000000002E-2</c:v>
                </c:pt>
                <c:pt idx="3596">
                  <c:v>7.1199999999999999E-2</c:v>
                </c:pt>
                <c:pt idx="3597">
                  <c:v>7.1499999999999994E-2</c:v>
                </c:pt>
                <c:pt idx="3598">
                  <c:v>7.1599999999999997E-2</c:v>
                </c:pt>
                <c:pt idx="3599">
                  <c:v>7.1999999999999995E-2</c:v>
                </c:pt>
                <c:pt idx="3600">
                  <c:v>7.2300000000000003E-2</c:v>
                </c:pt>
                <c:pt idx="3601">
                  <c:v>7.2499999999999995E-2</c:v>
                </c:pt>
                <c:pt idx="3602">
                  <c:v>7.2900000000000006E-2</c:v>
                </c:pt>
                <c:pt idx="3603">
                  <c:v>7.3099999999999998E-2</c:v>
                </c:pt>
                <c:pt idx="3604">
                  <c:v>7.3499999999999996E-2</c:v>
                </c:pt>
                <c:pt idx="3605">
                  <c:v>7.3599999999999999E-2</c:v>
                </c:pt>
                <c:pt idx="3606">
                  <c:v>7.3999999999999996E-2</c:v>
                </c:pt>
                <c:pt idx="3607">
                  <c:v>7.4300000000000005E-2</c:v>
                </c:pt>
                <c:pt idx="3608">
                  <c:v>7.4700000000000003E-2</c:v>
                </c:pt>
                <c:pt idx="3609">
                  <c:v>7.4999999999999997E-2</c:v>
                </c:pt>
                <c:pt idx="3610">
                  <c:v>7.5300000000000006E-2</c:v>
                </c:pt>
                <c:pt idx="3611">
                  <c:v>7.5399999999999995E-2</c:v>
                </c:pt>
                <c:pt idx="3612">
                  <c:v>7.5600000000000001E-2</c:v>
                </c:pt>
                <c:pt idx="3613">
                  <c:v>7.5899999999999995E-2</c:v>
                </c:pt>
                <c:pt idx="3614">
                  <c:v>7.5999999999999998E-2</c:v>
                </c:pt>
                <c:pt idx="3615">
                  <c:v>7.6300000000000007E-2</c:v>
                </c:pt>
                <c:pt idx="3616">
                  <c:v>7.6600000000000001E-2</c:v>
                </c:pt>
                <c:pt idx="3617">
                  <c:v>7.6899999999999996E-2</c:v>
                </c:pt>
                <c:pt idx="3618">
                  <c:v>7.7100000000000002E-2</c:v>
                </c:pt>
                <c:pt idx="3619">
                  <c:v>7.7299999999999994E-2</c:v>
                </c:pt>
                <c:pt idx="3620">
                  <c:v>7.7499999999999999E-2</c:v>
                </c:pt>
                <c:pt idx="3621">
                  <c:v>7.7799999999999994E-2</c:v>
                </c:pt>
                <c:pt idx="3622">
                  <c:v>7.8100000000000003E-2</c:v>
                </c:pt>
                <c:pt idx="3623">
                  <c:v>7.8299999999999995E-2</c:v>
                </c:pt>
                <c:pt idx="3624">
                  <c:v>7.85E-2</c:v>
                </c:pt>
                <c:pt idx="3625">
                  <c:v>7.85E-2</c:v>
                </c:pt>
                <c:pt idx="3626">
                  <c:v>7.8799999999999995E-2</c:v>
                </c:pt>
                <c:pt idx="3627">
                  <c:v>7.9100000000000004E-2</c:v>
                </c:pt>
                <c:pt idx="3628">
                  <c:v>7.9200000000000007E-2</c:v>
                </c:pt>
                <c:pt idx="3629">
                  <c:v>7.9500000000000001E-2</c:v>
                </c:pt>
                <c:pt idx="3630">
                  <c:v>7.9600000000000004E-2</c:v>
                </c:pt>
                <c:pt idx="3631">
                  <c:v>7.9600000000000004E-2</c:v>
                </c:pt>
                <c:pt idx="3632">
                  <c:v>0.08</c:v>
                </c:pt>
                <c:pt idx="3633">
                  <c:v>8.0299999999999996E-2</c:v>
                </c:pt>
                <c:pt idx="3634">
                  <c:v>8.0299999999999996E-2</c:v>
                </c:pt>
                <c:pt idx="3635">
                  <c:v>8.0399999999999999E-2</c:v>
                </c:pt>
                <c:pt idx="3636">
                  <c:v>8.0699999999999994E-2</c:v>
                </c:pt>
                <c:pt idx="3637">
                  <c:v>8.0699999999999994E-2</c:v>
                </c:pt>
                <c:pt idx="3638">
                  <c:v>8.1000000000000003E-2</c:v>
                </c:pt>
                <c:pt idx="3639">
                  <c:v>8.1000000000000003E-2</c:v>
                </c:pt>
                <c:pt idx="3640">
                  <c:v>8.1199999999999994E-2</c:v>
                </c:pt>
                <c:pt idx="3641">
                  <c:v>8.1199999999999994E-2</c:v>
                </c:pt>
                <c:pt idx="3642">
                  <c:v>8.1699999999999995E-2</c:v>
                </c:pt>
                <c:pt idx="3643">
                  <c:v>8.1600000000000006E-2</c:v>
                </c:pt>
                <c:pt idx="3644">
                  <c:v>8.1799999999999998E-2</c:v>
                </c:pt>
                <c:pt idx="3645">
                  <c:v>8.2000000000000003E-2</c:v>
                </c:pt>
                <c:pt idx="3646">
                  <c:v>8.2100000000000006E-2</c:v>
                </c:pt>
                <c:pt idx="3647">
                  <c:v>8.2100000000000006E-2</c:v>
                </c:pt>
                <c:pt idx="3648">
                  <c:v>8.2400000000000001E-2</c:v>
                </c:pt>
                <c:pt idx="3649">
                  <c:v>8.2100000000000006E-2</c:v>
                </c:pt>
                <c:pt idx="3650">
                  <c:v>8.2299999999999998E-2</c:v>
                </c:pt>
                <c:pt idx="3651">
                  <c:v>8.2500000000000004E-2</c:v>
                </c:pt>
                <c:pt idx="3652">
                  <c:v>8.2600000000000007E-2</c:v>
                </c:pt>
                <c:pt idx="3653">
                  <c:v>8.2500000000000004E-2</c:v>
                </c:pt>
                <c:pt idx="3654">
                  <c:v>8.2600000000000007E-2</c:v>
                </c:pt>
                <c:pt idx="3655">
                  <c:v>8.2900000000000001E-2</c:v>
                </c:pt>
                <c:pt idx="3656">
                  <c:v>8.3000000000000004E-2</c:v>
                </c:pt>
                <c:pt idx="3657">
                  <c:v>8.2900000000000001E-2</c:v>
                </c:pt>
                <c:pt idx="3658">
                  <c:v>8.3000000000000004E-2</c:v>
                </c:pt>
                <c:pt idx="3659">
                  <c:v>8.3199999999999996E-2</c:v>
                </c:pt>
                <c:pt idx="3660">
                  <c:v>8.3099999999999993E-2</c:v>
                </c:pt>
                <c:pt idx="3661">
                  <c:v>8.3199999999999996E-2</c:v>
                </c:pt>
                <c:pt idx="3662">
                  <c:v>8.3099999999999993E-2</c:v>
                </c:pt>
                <c:pt idx="3663">
                  <c:v>8.3400000000000002E-2</c:v>
                </c:pt>
                <c:pt idx="3664">
                  <c:v>8.3299999999999999E-2</c:v>
                </c:pt>
                <c:pt idx="3665">
                  <c:v>8.3299999999999999E-2</c:v>
                </c:pt>
                <c:pt idx="3666">
                  <c:v>8.3299999999999999E-2</c:v>
                </c:pt>
                <c:pt idx="3667">
                  <c:v>8.3400000000000002E-2</c:v>
                </c:pt>
                <c:pt idx="3668">
                  <c:v>8.3400000000000002E-2</c:v>
                </c:pt>
                <c:pt idx="3669">
                  <c:v>8.3500000000000005E-2</c:v>
                </c:pt>
                <c:pt idx="3670">
                  <c:v>8.3199999999999996E-2</c:v>
                </c:pt>
                <c:pt idx="3671">
                  <c:v>8.3299999999999999E-2</c:v>
                </c:pt>
                <c:pt idx="3672">
                  <c:v>8.3400000000000002E-2</c:v>
                </c:pt>
                <c:pt idx="3673">
                  <c:v>8.3299999999999999E-2</c:v>
                </c:pt>
                <c:pt idx="3674">
                  <c:v>8.3299999999999999E-2</c:v>
                </c:pt>
                <c:pt idx="3675">
                  <c:v>8.3500000000000005E-2</c:v>
                </c:pt>
                <c:pt idx="3676">
                  <c:v>8.3299999999999999E-2</c:v>
                </c:pt>
                <c:pt idx="3677">
                  <c:v>8.3299999999999999E-2</c:v>
                </c:pt>
                <c:pt idx="3678">
                  <c:v>8.3199999999999996E-2</c:v>
                </c:pt>
                <c:pt idx="3679">
                  <c:v>8.3299999999999999E-2</c:v>
                </c:pt>
                <c:pt idx="3680">
                  <c:v>8.3199999999999996E-2</c:v>
                </c:pt>
                <c:pt idx="3681">
                  <c:v>8.3199999999999996E-2</c:v>
                </c:pt>
                <c:pt idx="3682">
                  <c:v>8.3000000000000004E-2</c:v>
                </c:pt>
                <c:pt idx="3683">
                  <c:v>8.3099999999999993E-2</c:v>
                </c:pt>
                <c:pt idx="3684">
                  <c:v>8.3199999999999996E-2</c:v>
                </c:pt>
                <c:pt idx="3685">
                  <c:v>8.3000000000000004E-2</c:v>
                </c:pt>
                <c:pt idx="3686">
                  <c:v>8.3000000000000004E-2</c:v>
                </c:pt>
                <c:pt idx="3687">
                  <c:v>8.2699999999999996E-2</c:v>
                </c:pt>
                <c:pt idx="3688">
                  <c:v>8.2699999999999996E-2</c:v>
                </c:pt>
                <c:pt idx="3689">
                  <c:v>8.2699999999999996E-2</c:v>
                </c:pt>
                <c:pt idx="3690">
                  <c:v>8.2600000000000007E-2</c:v>
                </c:pt>
                <c:pt idx="3691">
                  <c:v>8.2500000000000004E-2</c:v>
                </c:pt>
                <c:pt idx="3692">
                  <c:v>8.2299999999999998E-2</c:v>
                </c:pt>
                <c:pt idx="3693">
                  <c:v>8.2400000000000001E-2</c:v>
                </c:pt>
                <c:pt idx="3694">
                  <c:v>8.2100000000000006E-2</c:v>
                </c:pt>
                <c:pt idx="3695">
                  <c:v>8.2100000000000006E-2</c:v>
                </c:pt>
                <c:pt idx="3696">
                  <c:v>8.2000000000000003E-2</c:v>
                </c:pt>
                <c:pt idx="3697">
                  <c:v>8.1799999999999998E-2</c:v>
                </c:pt>
                <c:pt idx="3698">
                  <c:v>8.1799999999999998E-2</c:v>
                </c:pt>
                <c:pt idx="3699">
                  <c:v>8.1699999999999995E-2</c:v>
                </c:pt>
                <c:pt idx="3700">
                  <c:v>8.1600000000000006E-2</c:v>
                </c:pt>
                <c:pt idx="3701">
                  <c:v>8.1600000000000006E-2</c:v>
                </c:pt>
                <c:pt idx="3702">
                  <c:v>8.1299999999999997E-2</c:v>
                </c:pt>
                <c:pt idx="3703">
                  <c:v>8.1100000000000005E-2</c:v>
                </c:pt>
                <c:pt idx="3704">
                  <c:v>8.09E-2</c:v>
                </c:pt>
                <c:pt idx="3705">
                  <c:v>8.1000000000000003E-2</c:v>
                </c:pt>
                <c:pt idx="3706">
                  <c:v>8.0799999999999997E-2</c:v>
                </c:pt>
                <c:pt idx="3707">
                  <c:v>8.0699999999999994E-2</c:v>
                </c:pt>
                <c:pt idx="3708">
                  <c:v>8.0500000000000002E-2</c:v>
                </c:pt>
                <c:pt idx="3709">
                  <c:v>8.0299999999999996E-2</c:v>
                </c:pt>
                <c:pt idx="3710">
                  <c:v>8.0299999999999996E-2</c:v>
                </c:pt>
                <c:pt idx="3711">
                  <c:v>0.08</c:v>
                </c:pt>
                <c:pt idx="3712">
                  <c:v>7.9899999999999999E-2</c:v>
                </c:pt>
                <c:pt idx="3713">
                  <c:v>7.9600000000000004E-2</c:v>
                </c:pt>
                <c:pt idx="3714">
                  <c:v>7.9500000000000001E-2</c:v>
                </c:pt>
                <c:pt idx="3715">
                  <c:v>7.9399999999999998E-2</c:v>
                </c:pt>
                <c:pt idx="3716">
                  <c:v>7.9200000000000007E-2</c:v>
                </c:pt>
                <c:pt idx="3717">
                  <c:v>7.8899999999999998E-2</c:v>
                </c:pt>
                <c:pt idx="3718">
                  <c:v>7.8899999999999998E-2</c:v>
                </c:pt>
                <c:pt idx="3719">
                  <c:v>7.8600000000000003E-2</c:v>
                </c:pt>
                <c:pt idx="3720">
                  <c:v>7.8299999999999995E-2</c:v>
                </c:pt>
                <c:pt idx="3721">
                  <c:v>7.8299999999999995E-2</c:v>
                </c:pt>
                <c:pt idx="3722">
                  <c:v>7.8E-2</c:v>
                </c:pt>
                <c:pt idx="3723">
                  <c:v>7.7600000000000002E-2</c:v>
                </c:pt>
                <c:pt idx="3724">
                  <c:v>7.7600000000000002E-2</c:v>
                </c:pt>
                <c:pt idx="3725">
                  <c:v>7.7299999999999994E-2</c:v>
                </c:pt>
                <c:pt idx="3726">
                  <c:v>7.6999999999999999E-2</c:v>
                </c:pt>
                <c:pt idx="3727">
                  <c:v>7.6899999999999996E-2</c:v>
                </c:pt>
                <c:pt idx="3728">
                  <c:v>7.6600000000000001E-2</c:v>
                </c:pt>
                <c:pt idx="3729">
                  <c:v>7.6600000000000001E-2</c:v>
                </c:pt>
                <c:pt idx="3730">
                  <c:v>7.6300000000000007E-2</c:v>
                </c:pt>
                <c:pt idx="3731">
                  <c:v>7.6100000000000001E-2</c:v>
                </c:pt>
                <c:pt idx="3732">
                  <c:v>7.5800000000000006E-2</c:v>
                </c:pt>
                <c:pt idx="3733">
                  <c:v>7.5600000000000001E-2</c:v>
                </c:pt>
                <c:pt idx="3734">
                  <c:v>7.5399999999999995E-2</c:v>
                </c:pt>
                <c:pt idx="3735">
                  <c:v>7.5300000000000006E-2</c:v>
                </c:pt>
                <c:pt idx="3736">
                  <c:v>7.4999999999999997E-2</c:v>
                </c:pt>
                <c:pt idx="3737">
                  <c:v>7.4700000000000003E-2</c:v>
                </c:pt>
                <c:pt idx="3738">
                  <c:v>7.4499999999999997E-2</c:v>
                </c:pt>
                <c:pt idx="3739">
                  <c:v>7.4200000000000002E-2</c:v>
                </c:pt>
                <c:pt idx="3740">
                  <c:v>7.3999999999999996E-2</c:v>
                </c:pt>
                <c:pt idx="3741">
                  <c:v>7.3800000000000004E-2</c:v>
                </c:pt>
                <c:pt idx="3742">
                  <c:v>7.3300000000000004E-2</c:v>
                </c:pt>
                <c:pt idx="3743">
                  <c:v>7.3200000000000001E-2</c:v>
                </c:pt>
                <c:pt idx="3744">
                  <c:v>7.2999999999999995E-2</c:v>
                </c:pt>
                <c:pt idx="3745">
                  <c:v>7.2700000000000001E-2</c:v>
                </c:pt>
                <c:pt idx="3746">
                  <c:v>7.2300000000000003E-2</c:v>
                </c:pt>
                <c:pt idx="3747">
                  <c:v>7.22E-2</c:v>
                </c:pt>
                <c:pt idx="3748">
                  <c:v>7.1999999999999995E-2</c:v>
                </c:pt>
                <c:pt idx="3749">
                  <c:v>7.17E-2</c:v>
                </c:pt>
                <c:pt idx="3750">
                  <c:v>7.1300000000000002E-2</c:v>
                </c:pt>
                <c:pt idx="3751">
                  <c:v>7.1199999999999999E-2</c:v>
                </c:pt>
                <c:pt idx="3752">
                  <c:v>7.0900000000000005E-2</c:v>
                </c:pt>
                <c:pt idx="3753">
                  <c:v>7.0499999999999993E-2</c:v>
                </c:pt>
                <c:pt idx="3754">
                  <c:v>7.0300000000000001E-2</c:v>
                </c:pt>
                <c:pt idx="3755">
                  <c:v>7.0000000000000007E-2</c:v>
                </c:pt>
                <c:pt idx="3756">
                  <c:v>6.9599999999999995E-2</c:v>
                </c:pt>
                <c:pt idx="3757">
                  <c:v>6.9500000000000006E-2</c:v>
                </c:pt>
                <c:pt idx="3758">
                  <c:v>6.9099999999999995E-2</c:v>
                </c:pt>
                <c:pt idx="3759">
                  <c:v>6.8900000000000003E-2</c:v>
                </c:pt>
                <c:pt idx="3760">
                  <c:v>6.8500000000000005E-2</c:v>
                </c:pt>
                <c:pt idx="3761">
                  <c:v>6.83E-2</c:v>
                </c:pt>
                <c:pt idx="3762">
                  <c:v>6.8099999999999994E-2</c:v>
                </c:pt>
                <c:pt idx="3763">
                  <c:v>6.7699999999999996E-2</c:v>
                </c:pt>
                <c:pt idx="3764">
                  <c:v>6.7400000000000002E-2</c:v>
                </c:pt>
                <c:pt idx="3765">
                  <c:v>6.7299999999999999E-2</c:v>
                </c:pt>
                <c:pt idx="3766">
                  <c:v>6.6900000000000001E-2</c:v>
                </c:pt>
                <c:pt idx="3767">
                  <c:v>6.6600000000000006E-2</c:v>
                </c:pt>
                <c:pt idx="3768">
                  <c:v>6.6400000000000001E-2</c:v>
                </c:pt>
                <c:pt idx="3769">
                  <c:v>6.59E-2</c:v>
                </c:pt>
                <c:pt idx="3770">
                  <c:v>6.5600000000000006E-2</c:v>
                </c:pt>
                <c:pt idx="3771">
                  <c:v>6.5299999999999997E-2</c:v>
                </c:pt>
                <c:pt idx="3772">
                  <c:v>6.4899999999999999E-2</c:v>
                </c:pt>
                <c:pt idx="3773">
                  <c:v>6.4799999999999996E-2</c:v>
                </c:pt>
                <c:pt idx="3774">
                  <c:v>6.4500000000000002E-2</c:v>
                </c:pt>
                <c:pt idx="3775">
                  <c:v>6.4199999999999993E-2</c:v>
                </c:pt>
                <c:pt idx="3776">
                  <c:v>6.3899999999999998E-2</c:v>
                </c:pt>
                <c:pt idx="3777">
                  <c:v>6.3500000000000001E-2</c:v>
                </c:pt>
                <c:pt idx="3778">
                  <c:v>6.3200000000000006E-2</c:v>
                </c:pt>
                <c:pt idx="3779">
                  <c:v>6.3E-2</c:v>
                </c:pt>
                <c:pt idx="3780">
                  <c:v>6.2700000000000006E-2</c:v>
                </c:pt>
                <c:pt idx="3781">
                  <c:v>6.2399999999999997E-2</c:v>
                </c:pt>
                <c:pt idx="3782">
                  <c:v>6.2E-2</c:v>
                </c:pt>
                <c:pt idx="3783">
                  <c:v>6.1699999999999998E-2</c:v>
                </c:pt>
                <c:pt idx="3784">
                  <c:v>6.1499999999999999E-2</c:v>
                </c:pt>
                <c:pt idx="3785">
                  <c:v>6.1100000000000002E-2</c:v>
                </c:pt>
                <c:pt idx="3786">
                  <c:v>6.08E-2</c:v>
                </c:pt>
                <c:pt idx="3787">
                  <c:v>6.0499999999999998E-2</c:v>
                </c:pt>
                <c:pt idx="3788">
                  <c:v>6.0299999999999999E-2</c:v>
                </c:pt>
                <c:pt idx="3789">
                  <c:v>5.96E-2</c:v>
                </c:pt>
                <c:pt idx="3790">
                  <c:v>5.96E-2</c:v>
                </c:pt>
                <c:pt idx="3791">
                  <c:v>5.9400000000000001E-2</c:v>
                </c:pt>
                <c:pt idx="3792">
                  <c:v>5.8999999999999997E-2</c:v>
                </c:pt>
                <c:pt idx="3793">
                  <c:v>5.8799999999999998E-2</c:v>
                </c:pt>
                <c:pt idx="3794">
                  <c:v>5.8400000000000001E-2</c:v>
                </c:pt>
                <c:pt idx="3795">
                  <c:v>5.8099999999999999E-2</c:v>
                </c:pt>
                <c:pt idx="3796">
                  <c:v>5.7799999999999997E-2</c:v>
                </c:pt>
                <c:pt idx="3797">
                  <c:v>5.7299999999999997E-2</c:v>
                </c:pt>
                <c:pt idx="3798">
                  <c:v>5.7099999999999998E-2</c:v>
                </c:pt>
                <c:pt idx="3799">
                  <c:v>5.6800000000000003E-2</c:v>
                </c:pt>
                <c:pt idx="3800">
                  <c:v>5.6500000000000002E-2</c:v>
                </c:pt>
                <c:pt idx="3801">
                  <c:v>5.6300000000000003E-2</c:v>
                </c:pt>
                <c:pt idx="3802">
                  <c:v>5.5800000000000002E-2</c:v>
                </c:pt>
                <c:pt idx="3803">
                  <c:v>5.5399999999999998E-2</c:v>
                </c:pt>
                <c:pt idx="3804">
                  <c:v>5.5199999999999999E-2</c:v>
                </c:pt>
                <c:pt idx="3805">
                  <c:v>5.4699999999999999E-2</c:v>
                </c:pt>
                <c:pt idx="3806">
                  <c:v>5.45E-2</c:v>
                </c:pt>
                <c:pt idx="3807">
                  <c:v>5.4300000000000001E-2</c:v>
                </c:pt>
                <c:pt idx="3808">
                  <c:v>5.3999999999999999E-2</c:v>
                </c:pt>
                <c:pt idx="3809">
                  <c:v>5.3800000000000001E-2</c:v>
                </c:pt>
                <c:pt idx="3810">
                  <c:v>5.3400000000000003E-2</c:v>
                </c:pt>
                <c:pt idx="3811">
                  <c:v>5.3100000000000001E-2</c:v>
                </c:pt>
                <c:pt idx="3812">
                  <c:v>5.28E-2</c:v>
                </c:pt>
                <c:pt idx="3813">
                  <c:v>5.2699999999999997E-2</c:v>
                </c:pt>
                <c:pt idx="3814">
                  <c:v>5.2200000000000003E-2</c:v>
                </c:pt>
                <c:pt idx="3815">
                  <c:v>5.1999999999999998E-2</c:v>
                </c:pt>
                <c:pt idx="3816">
                  <c:v>5.1400000000000001E-2</c:v>
                </c:pt>
                <c:pt idx="3817">
                  <c:v>5.0999999999999997E-2</c:v>
                </c:pt>
                <c:pt idx="3818">
                  <c:v>5.0799999999999998E-2</c:v>
                </c:pt>
                <c:pt idx="3819">
                  <c:v>5.0500000000000003E-2</c:v>
                </c:pt>
                <c:pt idx="3820">
                  <c:v>5.0200000000000002E-2</c:v>
                </c:pt>
                <c:pt idx="3821">
                  <c:v>5.0099999999999999E-2</c:v>
                </c:pt>
                <c:pt idx="3822">
                  <c:v>4.9700000000000001E-2</c:v>
                </c:pt>
                <c:pt idx="3823">
                  <c:v>4.9299999999999997E-2</c:v>
                </c:pt>
                <c:pt idx="3824">
                  <c:v>4.9200000000000001E-2</c:v>
                </c:pt>
                <c:pt idx="3825">
                  <c:v>4.8899999999999999E-2</c:v>
                </c:pt>
                <c:pt idx="3826">
                  <c:v>4.8500000000000001E-2</c:v>
                </c:pt>
                <c:pt idx="3827">
                  <c:v>4.8300000000000003E-2</c:v>
                </c:pt>
                <c:pt idx="3828">
                  <c:v>4.8000000000000001E-2</c:v>
                </c:pt>
                <c:pt idx="3829">
                  <c:v>4.7899999999999998E-2</c:v>
                </c:pt>
                <c:pt idx="3830">
                  <c:v>4.7399999999999998E-2</c:v>
                </c:pt>
                <c:pt idx="3831">
                  <c:v>4.7100000000000003E-2</c:v>
                </c:pt>
                <c:pt idx="3832">
                  <c:v>4.6699999999999998E-2</c:v>
                </c:pt>
                <c:pt idx="3833">
                  <c:v>4.65E-2</c:v>
                </c:pt>
                <c:pt idx="3834">
                  <c:v>4.6300000000000001E-2</c:v>
                </c:pt>
                <c:pt idx="3835">
                  <c:v>4.58E-2</c:v>
                </c:pt>
                <c:pt idx="3836">
                  <c:v>4.5600000000000002E-2</c:v>
                </c:pt>
                <c:pt idx="3837">
                  <c:v>4.5199999999999997E-2</c:v>
                </c:pt>
                <c:pt idx="3838">
                  <c:v>4.5100000000000001E-2</c:v>
                </c:pt>
                <c:pt idx="3839">
                  <c:v>4.4600000000000001E-2</c:v>
                </c:pt>
                <c:pt idx="3840">
                  <c:v>4.4400000000000002E-2</c:v>
                </c:pt>
                <c:pt idx="3841">
                  <c:v>4.4200000000000003E-2</c:v>
                </c:pt>
                <c:pt idx="3842">
                  <c:v>4.3999999999999997E-2</c:v>
                </c:pt>
                <c:pt idx="3843">
                  <c:v>4.3700000000000003E-2</c:v>
                </c:pt>
                <c:pt idx="3844">
                  <c:v>4.36E-2</c:v>
                </c:pt>
                <c:pt idx="3845">
                  <c:v>4.3099999999999999E-2</c:v>
                </c:pt>
                <c:pt idx="3846">
                  <c:v>4.2900000000000001E-2</c:v>
                </c:pt>
                <c:pt idx="3847">
                  <c:v>4.2500000000000003E-2</c:v>
                </c:pt>
                <c:pt idx="3848">
                  <c:v>4.24E-2</c:v>
                </c:pt>
                <c:pt idx="3849">
                  <c:v>4.19E-2</c:v>
                </c:pt>
                <c:pt idx="3850">
                  <c:v>4.1700000000000001E-2</c:v>
                </c:pt>
                <c:pt idx="3851">
                  <c:v>4.1500000000000002E-2</c:v>
                </c:pt>
                <c:pt idx="3852">
                  <c:v>4.1300000000000003E-2</c:v>
                </c:pt>
                <c:pt idx="3853">
                  <c:v>4.0899999999999999E-2</c:v>
                </c:pt>
                <c:pt idx="3854">
                  <c:v>4.0599999999999997E-2</c:v>
                </c:pt>
                <c:pt idx="3855">
                  <c:v>4.0300000000000002E-2</c:v>
                </c:pt>
                <c:pt idx="3856">
                  <c:v>4.02E-2</c:v>
                </c:pt>
                <c:pt idx="3857">
                  <c:v>0.04</c:v>
                </c:pt>
                <c:pt idx="3858">
                  <c:v>3.9899999999999998E-2</c:v>
                </c:pt>
                <c:pt idx="3859">
                  <c:v>3.9399999999999998E-2</c:v>
                </c:pt>
                <c:pt idx="3860">
                  <c:v>3.9100000000000003E-2</c:v>
                </c:pt>
                <c:pt idx="3861">
                  <c:v>3.9E-2</c:v>
                </c:pt>
                <c:pt idx="3862">
                  <c:v>3.8699999999999998E-2</c:v>
                </c:pt>
                <c:pt idx="3863">
                  <c:v>3.8399999999999997E-2</c:v>
                </c:pt>
                <c:pt idx="3864">
                  <c:v>3.8199999999999998E-2</c:v>
                </c:pt>
                <c:pt idx="3865">
                  <c:v>3.7900000000000003E-2</c:v>
                </c:pt>
                <c:pt idx="3866">
                  <c:v>3.7600000000000001E-2</c:v>
                </c:pt>
                <c:pt idx="3867">
                  <c:v>3.7499999999999999E-2</c:v>
                </c:pt>
                <c:pt idx="3868">
                  <c:v>3.7100000000000001E-2</c:v>
                </c:pt>
                <c:pt idx="3869">
                  <c:v>3.6799999999999999E-2</c:v>
                </c:pt>
                <c:pt idx="3870">
                  <c:v>3.6700000000000003E-2</c:v>
                </c:pt>
                <c:pt idx="3871">
                  <c:v>3.6400000000000002E-2</c:v>
                </c:pt>
                <c:pt idx="3872">
                  <c:v>3.6299999999999999E-2</c:v>
                </c:pt>
                <c:pt idx="3873">
                  <c:v>3.5999999999999997E-2</c:v>
                </c:pt>
                <c:pt idx="3874">
                  <c:v>3.5999999999999997E-2</c:v>
                </c:pt>
                <c:pt idx="3875">
                  <c:v>3.5499999999999997E-2</c:v>
                </c:pt>
                <c:pt idx="3876">
                  <c:v>3.5299999999999998E-2</c:v>
                </c:pt>
                <c:pt idx="3877">
                  <c:v>3.5099999999999999E-2</c:v>
                </c:pt>
                <c:pt idx="3878">
                  <c:v>3.49E-2</c:v>
                </c:pt>
                <c:pt idx="3879">
                  <c:v>3.4799999999999998E-2</c:v>
                </c:pt>
                <c:pt idx="3880">
                  <c:v>3.4500000000000003E-2</c:v>
                </c:pt>
                <c:pt idx="3881">
                  <c:v>3.4099999999999998E-2</c:v>
                </c:pt>
                <c:pt idx="3882">
                  <c:v>3.39E-2</c:v>
                </c:pt>
                <c:pt idx="3883">
                  <c:v>3.3799999999999997E-2</c:v>
                </c:pt>
                <c:pt idx="3884">
                  <c:v>3.3500000000000002E-2</c:v>
                </c:pt>
                <c:pt idx="3885">
                  <c:v>3.3300000000000003E-2</c:v>
                </c:pt>
                <c:pt idx="3886">
                  <c:v>3.3099999999999997E-2</c:v>
                </c:pt>
                <c:pt idx="3887">
                  <c:v>3.2800000000000003E-2</c:v>
                </c:pt>
                <c:pt idx="3888">
                  <c:v>3.2800000000000003E-2</c:v>
                </c:pt>
                <c:pt idx="3889">
                  <c:v>3.2599999999999997E-2</c:v>
                </c:pt>
                <c:pt idx="3890">
                  <c:v>3.2300000000000002E-2</c:v>
                </c:pt>
                <c:pt idx="3891">
                  <c:v>3.2199999999999999E-2</c:v>
                </c:pt>
                <c:pt idx="3892">
                  <c:v>3.1899999999999998E-2</c:v>
                </c:pt>
                <c:pt idx="3893">
                  <c:v>3.1600000000000003E-2</c:v>
                </c:pt>
                <c:pt idx="3894">
                  <c:v>3.1600000000000003E-2</c:v>
                </c:pt>
                <c:pt idx="3895">
                  <c:v>3.1199999999999999E-2</c:v>
                </c:pt>
                <c:pt idx="3896">
                  <c:v>3.1E-2</c:v>
                </c:pt>
                <c:pt idx="3897">
                  <c:v>3.0700000000000002E-2</c:v>
                </c:pt>
                <c:pt idx="3898">
                  <c:v>3.0599999999999999E-2</c:v>
                </c:pt>
                <c:pt idx="3899">
                  <c:v>3.0499999999999999E-2</c:v>
                </c:pt>
                <c:pt idx="3900">
                  <c:v>3.0200000000000001E-2</c:v>
                </c:pt>
                <c:pt idx="3901">
                  <c:v>3.0099999999999998E-2</c:v>
                </c:pt>
                <c:pt idx="3902">
                  <c:v>2.98E-2</c:v>
                </c:pt>
                <c:pt idx="3903">
                  <c:v>2.9499999999999998E-2</c:v>
                </c:pt>
                <c:pt idx="3904">
                  <c:v>2.9499999999999998E-2</c:v>
                </c:pt>
                <c:pt idx="3905">
                  <c:v>2.9499999999999998E-2</c:v>
                </c:pt>
                <c:pt idx="3906">
                  <c:v>2.9000000000000001E-2</c:v>
                </c:pt>
                <c:pt idx="3907">
                  <c:v>2.9100000000000001E-2</c:v>
                </c:pt>
                <c:pt idx="3908">
                  <c:v>2.87E-2</c:v>
                </c:pt>
                <c:pt idx="3909">
                  <c:v>2.87E-2</c:v>
                </c:pt>
                <c:pt idx="3910">
                  <c:v>2.86E-2</c:v>
                </c:pt>
                <c:pt idx="3911">
                  <c:v>2.8199999999999999E-2</c:v>
                </c:pt>
                <c:pt idx="3912">
                  <c:v>2.7900000000000001E-2</c:v>
                </c:pt>
                <c:pt idx="3913">
                  <c:v>2.7900000000000001E-2</c:v>
                </c:pt>
                <c:pt idx="3914">
                  <c:v>2.76E-2</c:v>
                </c:pt>
                <c:pt idx="3915">
                  <c:v>2.7400000000000001E-2</c:v>
                </c:pt>
                <c:pt idx="3916">
                  <c:v>2.7400000000000001E-2</c:v>
                </c:pt>
                <c:pt idx="3917">
                  <c:v>2.7199999999999998E-2</c:v>
                </c:pt>
                <c:pt idx="3918">
                  <c:v>2.7E-2</c:v>
                </c:pt>
                <c:pt idx="3919">
                  <c:v>2.69E-2</c:v>
                </c:pt>
                <c:pt idx="3920">
                  <c:v>2.6800000000000001E-2</c:v>
                </c:pt>
                <c:pt idx="3921">
                  <c:v>2.6499999999999999E-2</c:v>
                </c:pt>
                <c:pt idx="3922">
                  <c:v>2.63E-2</c:v>
                </c:pt>
                <c:pt idx="3923">
                  <c:v>2.63E-2</c:v>
                </c:pt>
                <c:pt idx="3924">
                  <c:v>2.6200000000000001E-2</c:v>
                </c:pt>
                <c:pt idx="3925">
                  <c:v>2.5899999999999999E-2</c:v>
                </c:pt>
                <c:pt idx="3926">
                  <c:v>2.5899999999999999E-2</c:v>
                </c:pt>
                <c:pt idx="3927">
                  <c:v>2.5700000000000001E-2</c:v>
                </c:pt>
                <c:pt idx="3928">
                  <c:v>2.5399999999999999E-2</c:v>
                </c:pt>
                <c:pt idx="3929">
                  <c:v>2.5399999999999999E-2</c:v>
                </c:pt>
                <c:pt idx="3930">
                  <c:v>2.5100000000000001E-2</c:v>
                </c:pt>
                <c:pt idx="3931">
                  <c:v>2.5000000000000001E-2</c:v>
                </c:pt>
                <c:pt idx="3932">
                  <c:v>2.4799999999999999E-2</c:v>
                </c:pt>
                <c:pt idx="3933">
                  <c:v>2.47E-2</c:v>
                </c:pt>
                <c:pt idx="3934">
                  <c:v>2.46E-2</c:v>
                </c:pt>
                <c:pt idx="3935">
                  <c:v>2.4299999999999999E-2</c:v>
                </c:pt>
                <c:pt idx="3936">
                  <c:v>2.4299999999999999E-2</c:v>
                </c:pt>
                <c:pt idx="3937">
                  <c:v>2.41E-2</c:v>
                </c:pt>
                <c:pt idx="3938">
                  <c:v>2.41E-2</c:v>
                </c:pt>
                <c:pt idx="3939">
                  <c:v>2.4E-2</c:v>
                </c:pt>
                <c:pt idx="3940">
                  <c:v>2.3699999999999999E-2</c:v>
                </c:pt>
                <c:pt idx="3941">
                  <c:v>2.3699999999999999E-2</c:v>
                </c:pt>
                <c:pt idx="3942">
                  <c:v>2.3400000000000001E-2</c:v>
                </c:pt>
                <c:pt idx="3943">
                  <c:v>2.3400000000000001E-2</c:v>
                </c:pt>
                <c:pt idx="3944">
                  <c:v>2.3099999999999999E-2</c:v>
                </c:pt>
                <c:pt idx="3945">
                  <c:v>2.3099999999999999E-2</c:v>
                </c:pt>
                <c:pt idx="3946">
                  <c:v>2.2800000000000001E-2</c:v>
                </c:pt>
                <c:pt idx="3947">
                  <c:v>2.2599999999999999E-2</c:v>
                </c:pt>
                <c:pt idx="3948">
                  <c:v>2.24E-2</c:v>
                </c:pt>
                <c:pt idx="3949">
                  <c:v>2.24E-2</c:v>
                </c:pt>
                <c:pt idx="3950">
                  <c:v>2.24E-2</c:v>
                </c:pt>
                <c:pt idx="3951">
                  <c:v>2.2200000000000001E-2</c:v>
                </c:pt>
                <c:pt idx="3952">
                  <c:v>2.2200000000000001E-2</c:v>
                </c:pt>
                <c:pt idx="3953">
                  <c:v>2.18E-2</c:v>
                </c:pt>
                <c:pt idx="3954">
                  <c:v>2.1899999999999999E-2</c:v>
                </c:pt>
                <c:pt idx="3955">
                  <c:v>2.1700000000000001E-2</c:v>
                </c:pt>
                <c:pt idx="3956">
                  <c:v>2.1499999999999998E-2</c:v>
                </c:pt>
                <c:pt idx="3957">
                  <c:v>2.1399999999999999E-2</c:v>
                </c:pt>
                <c:pt idx="3958">
                  <c:v>2.1299999999999999E-2</c:v>
                </c:pt>
                <c:pt idx="3959">
                  <c:v>2.12E-2</c:v>
                </c:pt>
                <c:pt idx="3960">
                  <c:v>2.1100000000000001E-2</c:v>
                </c:pt>
                <c:pt idx="3961">
                  <c:v>2.1000000000000001E-2</c:v>
                </c:pt>
                <c:pt idx="3962">
                  <c:v>2.0899999999999998E-2</c:v>
                </c:pt>
                <c:pt idx="3963">
                  <c:v>2.0799999999999999E-2</c:v>
                </c:pt>
                <c:pt idx="3964">
                  <c:v>2.0500000000000001E-2</c:v>
                </c:pt>
                <c:pt idx="3965">
                  <c:v>2.0500000000000001E-2</c:v>
                </c:pt>
                <c:pt idx="3966">
                  <c:v>2.0299999999999999E-2</c:v>
                </c:pt>
                <c:pt idx="3967">
                  <c:v>2.0299999999999999E-2</c:v>
                </c:pt>
                <c:pt idx="3968">
                  <c:v>2.01E-2</c:v>
                </c:pt>
                <c:pt idx="3969">
                  <c:v>2.01E-2</c:v>
                </c:pt>
                <c:pt idx="3970">
                  <c:v>1.9900000000000001E-2</c:v>
                </c:pt>
                <c:pt idx="3971">
                  <c:v>1.9800000000000002E-2</c:v>
                </c:pt>
                <c:pt idx="3972">
                  <c:v>1.9699999999999999E-2</c:v>
                </c:pt>
                <c:pt idx="3973">
                  <c:v>1.9400000000000001E-2</c:v>
                </c:pt>
                <c:pt idx="3974">
                  <c:v>1.9599999999999999E-2</c:v>
                </c:pt>
                <c:pt idx="3975">
                  <c:v>1.9199999999999998E-2</c:v>
                </c:pt>
                <c:pt idx="3976">
                  <c:v>1.9199999999999998E-2</c:v>
                </c:pt>
                <c:pt idx="3977">
                  <c:v>1.89E-2</c:v>
                </c:pt>
                <c:pt idx="3978">
                  <c:v>1.89E-2</c:v>
                </c:pt>
                <c:pt idx="3979">
                  <c:v>1.8800000000000001E-2</c:v>
                </c:pt>
                <c:pt idx="3980">
                  <c:v>1.8700000000000001E-2</c:v>
                </c:pt>
                <c:pt idx="3981">
                  <c:v>1.8800000000000001E-2</c:v>
                </c:pt>
                <c:pt idx="3982">
                  <c:v>1.84E-2</c:v>
                </c:pt>
                <c:pt idx="3983">
                  <c:v>1.8599999999999998E-2</c:v>
                </c:pt>
                <c:pt idx="3984">
                  <c:v>1.8499999999999999E-2</c:v>
                </c:pt>
                <c:pt idx="3985">
                  <c:v>1.8100000000000002E-2</c:v>
                </c:pt>
                <c:pt idx="3986">
                  <c:v>1.7999999999999999E-2</c:v>
                </c:pt>
                <c:pt idx="3987">
                  <c:v>1.7999999999999999E-2</c:v>
                </c:pt>
                <c:pt idx="3988">
                  <c:v>1.7899999999999999E-2</c:v>
                </c:pt>
                <c:pt idx="3989">
                  <c:v>1.78E-2</c:v>
                </c:pt>
                <c:pt idx="3990">
                  <c:v>1.7600000000000001E-2</c:v>
                </c:pt>
                <c:pt idx="3991">
                  <c:v>1.7500000000000002E-2</c:v>
                </c:pt>
                <c:pt idx="3992">
                  <c:v>1.7299999999999999E-2</c:v>
                </c:pt>
                <c:pt idx="3993">
                  <c:v>1.7299999999999999E-2</c:v>
                </c:pt>
                <c:pt idx="3994">
                  <c:v>1.7299999999999999E-2</c:v>
                </c:pt>
                <c:pt idx="3995">
                  <c:v>1.7100000000000001E-2</c:v>
                </c:pt>
                <c:pt idx="3996">
                  <c:v>1.67E-2</c:v>
                </c:pt>
                <c:pt idx="3997">
                  <c:v>1.7000000000000001E-2</c:v>
                </c:pt>
                <c:pt idx="3998">
                  <c:v>1.6799999999999999E-2</c:v>
                </c:pt>
                <c:pt idx="3999">
                  <c:v>1.67E-2</c:v>
                </c:pt>
                <c:pt idx="4000">
                  <c:v>1.6500000000000001E-2</c:v>
                </c:pt>
                <c:pt idx="4001">
                  <c:v>1.6500000000000001E-2</c:v>
                </c:pt>
                <c:pt idx="4002">
                  <c:v>1.6400000000000001E-2</c:v>
                </c:pt>
                <c:pt idx="4003">
                  <c:v>1.6400000000000001E-2</c:v>
                </c:pt>
                <c:pt idx="4004">
                  <c:v>1.61E-2</c:v>
                </c:pt>
                <c:pt idx="4005">
                  <c:v>1.6E-2</c:v>
                </c:pt>
                <c:pt idx="4006">
                  <c:v>1.5900000000000001E-2</c:v>
                </c:pt>
                <c:pt idx="4007">
                  <c:v>1.5800000000000002E-2</c:v>
                </c:pt>
                <c:pt idx="4008">
                  <c:v>1.5800000000000002E-2</c:v>
                </c:pt>
                <c:pt idx="4009">
                  <c:v>1.5599999999999999E-2</c:v>
                </c:pt>
                <c:pt idx="4010">
                  <c:v>1.55E-2</c:v>
                </c:pt>
                <c:pt idx="4011">
                  <c:v>1.5299999999999999E-2</c:v>
                </c:pt>
                <c:pt idx="4012">
                  <c:v>1.5100000000000001E-2</c:v>
                </c:pt>
                <c:pt idx="4013">
                  <c:v>1.52E-2</c:v>
                </c:pt>
                <c:pt idx="4014">
                  <c:v>1.5100000000000001E-2</c:v>
                </c:pt>
                <c:pt idx="4015">
                  <c:v>1.4999999999999999E-2</c:v>
                </c:pt>
                <c:pt idx="4016">
                  <c:v>1.4999999999999999E-2</c:v>
                </c:pt>
                <c:pt idx="4017">
                  <c:v>1.4800000000000001E-2</c:v>
                </c:pt>
                <c:pt idx="4018">
                  <c:v>1.4800000000000001E-2</c:v>
                </c:pt>
                <c:pt idx="4019">
                  <c:v>1.47E-2</c:v>
                </c:pt>
                <c:pt idx="4020">
                  <c:v>1.4500000000000001E-2</c:v>
                </c:pt>
                <c:pt idx="4021">
                  <c:v>1.43E-2</c:v>
                </c:pt>
                <c:pt idx="4022">
                  <c:v>1.4500000000000001E-2</c:v>
                </c:pt>
                <c:pt idx="4023">
                  <c:v>1.41E-2</c:v>
                </c:pt>
                <c:pt idx="4024">
                  <c:v>1.41E-2</c:v>
                </c:pt>
                <c:pt idx="4025">
                  <c:v>1.41E-2</c:v>
                </c:pt>
                <c:pt idx="4026">
                  <c:v>1.3899999999999999E-2</c:v>
                </c:pt>
                <c:pt idx="4027">
                  <c:v>1.37E-2</c:v>
                </c:pt>
                <c:pt idx="4028">
                  <c:v>1.3599999999999999E-2</c:v>
                </c:pt>
                <c:pt idx="4029">
                  <c:v>1.35E-2</c:v>
                </c:pt>
                <c:pt idx="4030">
                  <c:v>1.35E-2</c:v>
                </c:pt>
                <c:pt idx="4031">
                  <c:v>1.3299999999999999E-2</c:v>
                </c:pt>
                <c:pt idx="4032">
                  <c:v>1.3299999999999999E-2</c:v>
                </c:pt>
                <c:pt idx="4033">
                  <c:v>1.2999999999999999E-2</c:v>
                </c:pt>
                <c:pt idx="4034">
                  <c:v>1.3299999999999999E-2</c:v>
                </c:pt>
                <c:pt idx="4035">
                  <c:v>1.2999999999999999E-2</c:v>
                </c:pt>
                <c:pt idx="4036">
                  <c:v>1.29E-2</c:v>
                </c:pt>
                <c:pt idx="4037">
                  <c:v>1.2800000000000001E-2</c:v>
                </c:pt>
                <c:pt idx="4038">
                  <c:v>1.2800000000000001E-2</c:v>
                </c:pt>
                <c:pt idx="4039">
                  <c:v>1.26E-2</c:v>
                </c:pt>
                <c:pt idx="4040">
                  <c:v>1.2699999999999999E-2</c:v>
                </c:pt>
                <c:pt idx="4041">
                  <c:v>1.26E-2</c:v>
                </c:pt>
                <c:pt idx="4042">
                  <c:v>1.2200000000000001E-2</c:v>
                </c:pt>
                <c:pt idx="4043">
                  <c:v>1.23E-2</c:v>
                </c:pt>
                <c:pt idx="4044">
                  <c:v>1.2E-2</c:v>
                </c:pt>
                <c:pt idx="4045">
                  <c:v>1.2E-2</c:v>
                </c:pt>
                <c:pt idx="4046">
                  <c:v>1.2E-2</c:v>
                </c:pt>
                <c:pt idx="4047">
                  <c:v>1.1599999999999999E-2</c:v>
                </c:pt>
                <c:pt idx="4048">
                  <c:v>1.15E-2</c:v>
                </c:pt>
                <c:pt idx="4049">
                  <c:v>1.1599999999999999E-2</c:v>
                </c:pt>
                <c:pt idx="4050">
                  <c:v>1.15E-2</c:v>
                </c:pt>
                <c:pt idx="4051">
                  <c:v>1.15E-2</c:v>
                </c:pt>
                <c:pt idx="4052">
                  <c:v>1.14E-2</c:v>
                </c:pt>
                <c:pt idx="4053">
                  <c:v>1.1299999999999999E-2</c:v>
                </c:pt>
                <c:pt idx="4054">
                  <c:v>1.0999999999999999E-2</c:v>
                </c:pt>
                <c:pt idx="4055">
                  <c:v>1.09E-2</c:v>
                </c:pt>
                <c:pt idx="4056">
                  <c:v>1.09E-2</c:v>
                </c:pt>
                <c:pt idx="4057">
                  <c:v>1.0999999999999999E-2</c:v>
                </c:pt>
                <c:pt idx="4058">
                  <c:v>1.0500000000000001E-2</c:v>
                </c:pt>
                <c:pt idx="4059">
                  <c:v>1.0699999999999999E-2</c:v>
                </c:pt>
                <c:pt idx="4060">
                  <c:v>1.03E-2</c:v>
                </c:pt>
                <c:pt idx="4061">
                  <c:v>1.03E-2</c:v>
                </c:pt>
                <c:pt idx="4062">
                  <c:v>1.04E-2</c:v>
                </c:pt>
                <c:pt idx="4063">
                  <c:v>0.01</c:v>
                </c:pt>
                <c:pt idx="4064">
                  <c:v>1.01E-2</c:v>
                </c:pt>
                <c:pt idx="4065">
                  <c:v>9.8899999999999995E-3</c:v>
                </c:pt>
                <c:pt idx="4066">
                  <c:v>9.7800000000000005E-3</c:v>
                </c:pt>
                <c:pt idx="4067">
                  <c:v>9.7800000000000005E-3</c:v>
                </c:pt>
                <c:pt idx="4068">
                  <c:v>9.4599999999999997E-3</c:v>
                </c:pt>
                <c:pt idx="4069">
                  <c:v>9.6699999999999998E-3</c:v>
                </c:pt>
                <c:pt idx="4070">
                  <c:v>9.2399999999999999E-3</c:v>
                </c:pt>
                <c:pt idx="4071">
                  <c:v>9.3500000000000007E-3</c:v>
                </c:pt>
                <c:pt idx="4072">
                  <c:v>9.2399999999999999E-3</c:v>
                </c:pt>
                <c:pt idx="4073">
                  <c:v>9.1299999999999992E-3</c:v>
                </c:pt>
                <c:pt idx="4074">
                  <c:v>9.0200000000000002E-3</c:v>
                </c:pt>
                <c:pt idx="4075">
                  <c:v>9.0200000000000002E-3</c:v>
                </c:pt>
                <c:pt idx="4076">
                  <c:v>8.9099999999999995E-3</c:v>
                </c:pt>
                <c:pt idx="4077">
                  <c:v>8.8000000000000005E-3</c:v>
                </c:pt>
                <c:pt idx="4078">
                  <c:v>8.6999999999999994E-3</c:v>
                </c:pt>
                <c:pt idx="4079">
                  <c:v>8.4799999999999997E-3</c:v>
                </c:pt>
                <c:pt idx="4080">
                  <c:v>8.4799999999999997E-3</c:v>
                </c:pt>
                <c:pt idx="4081">
                  <c:v>8.26E-3</c:v>
                </c:pt>
                <c:pt idx="4082">
                  <c:v>8.26E-3</c:v>
                </c:pt>
                <c:pt idx="4083">
                  <c:v>8.0400000000000003E-3</c:v>
                </c:pt>
                <c:pt idx="4084">
                  <c:v>8.0400000000000003E-3</c:v>
                </c:pt>
                <c:pt idx="4085">
                  <c:v>8.1499999999999993E-3</c:v>
                </c:pt>
                <c:pt idx="4086">
                  <c:v>7.9399999999999991E-3</c:v>
                </c:pt>
                <c:pt idx="4087">
                  <c:v>7.8300000000000002E-3</c:v>
                </c:pt>
                <c:pt idx="4088">
                  <c:v>7.7200000000000003E-3</c:v>
                </c:pt>
                <c:pt idx="4089">
                  <c:v>7.3899999999999999E-3</c:v>
                </c:pt>
                <c:pt idx="4090">
                  <c:v>7.4999999999999997E-3</c:v>
                </c:pt>
                <c:pt idx="4091">
                  <c:v>7.4999999999999997E-3</c:v>
                </c:pt>
                <c:pt idx="4092">
                  <c:v>7.1799999999999998E-3</c:v>
                </c:pt>
                <c:pt idx="4093">
                  <c:v>7.1799999999999998E-3</c:v>
                </c:pt>
                <c:pt idx="4094">
                  <c:v>7.1799999999999998E-3</c:v>
                </c:pt>
                <c:pt idx="4095">
                  <c:v>6.96E-3</c:v>
                </c:pt>
                <c:pt idx="4096">
                  <c:v>6.7400000000000003E-3</c:v>
                </c:pt>
                <c:pt idx="4097">
                  <c:v>6.7400000000000003E-3</c:v>
                </c:pt>
                <c:pt idx="4098">
                  <c:v>6.8500000000000002E-3</c:v>
                </c:pt>
                <c:pt idx="4099">
                  <c:v>6.5199999999999998E-3</c:v>
                </c:pt>
                <c:pt idx="4100">
                  <c:v>6.5199999999999998E-3</c:v>
                </c:pt>
                <c:pt idx="4101">
                  <c:v>6.5199999999999998E-3</c:v>
                </c:pt>
                <c:pt idx="4102">
                  <c:v>6.1999999999999998E-3</c:v>
                </c:pt>
                <c:pt idx="4103">
                  <c:v>6.3099999999999996E-3</c:v>
                </c:pt>
                <c:pt idx="4104">
                  <c:v>6.0899999999999999E-3</c:v>
                </c:pt>
                <c:pt idx="4105">
                  <c:v>5.8700000000000002E-3</c:v>
                </c:pt>
                <c:pt idx="4106">
                  <c:v>5.9800000000000001E-3</c:v>
                </c:pt>
                <c:pt idx="4107">
                  <c:v>5.9800000000000001E-3</c:v>
                </c:pt>
                <c:pt idx="4108">
                  <c:v>5.6600000000000001E-3</c:v>
                </c:pt>
                <c:pt idx="4109">
                  <c:v>5.6600000000000001E-3</c:v>
                </c:pt>
                <c:pt idx="4110">
                  <c:v>5.6600000000000001E-3</c:v>
                </c:pt>
                <c:pt idx="4111">
                  <c:v>5.3299999999999997E-3</c:v>
                </c:pt>
                <c:pt idx="4112">
                  <c:v>5.4400000000000004E-3</c:v>
                </c:pt>
                <c:pt idx="4113">
                  <c:v>5.4400000000000004E-3</c:v>
                </c:pt>
                <c:pt idx="4114">
                  <c:v>5.11E-3</c:v>
                </c:pt>
                <c:pt idx="4115">
                  <c:v>5.11E-3</c:v>
                </c:pt>
                <c:pt idx="4116">
                  <c:v>5.0000000000000001E-3</c:v>
                </c:pt>
                <c:pt idx="4117">
                  <c:v>4.8999999999999998E-3</c:v>
                </c:pt>
                <c:pt idx="4118">
                  <c:v>4.79E-3</c:v>
                </c:pt>
                <c:pt idx="4119">
                  <c:v>4.79E-3</c:v>
                </c:pt>
                <c:pt idx="4120">
                  <c:v>4.5700000000000003E-3</c:v>
                </c:pt>
                <c:pt idx="4121">
                  <c:v>4.4600000000000004E-3</c:v>
                </c:pt>
                <c:pt idx="4122">
                  <c:v>4.4600000000000004E-3</c:v>
                </c:pt>
                <c:pt idx="4123">
                  <c:v>4.3499999999999997E-3</c:v>
                </c:pt>
                <c:pt idx="4124">
                  <c:v>4.3499999999999997E-3</c:v>
                </c:pt>
                <c:pt idx="4125">
                  <c:v>4.2399999999999998E-3</c:v>
                </c:pt>
                <c:pt idx="4126">
                  <c:v>4.0299999999999997E-3</c:v>
                </c:pt>
                <c:pt idx="4127">
                  <c:v>3.9199999999999999E-3</c:v>
                </c:pt>
                <c:pt idx="4128">
                  <c:v>4.0299999999999997E-3</c:v>
                </c:pt>
                <c:pt idx="4129">
                  <c:v>3.81E-3</c:v>
                </c:pt>
                <c:pt idx="4130">
                  <c:v>3.5899999999999999E-3</c:v>
                </c:pt>
                <c:pt idx="4131">
                  <c:v>3.5899999999999999E-3</c:v>
                </c:pt>
                <c:pt idx="4132">
                  <c:v>3.5899999999999999E-3</c:v>
                </c:pt>
                <c:pt idx="4133">
                  <c:v>3.48E-3</c:v>
                </c:pt>
                <c:pt idx="4134">
                  <c:v>3.48E-3</c:v>
                </c:pt>
                <c:pt idx="4135">
                  <c:v>3.3800000000000002E-3</c:v>
                </c:pt>
                <c:pt idx="4136">
                  <c:v>3.0500000000000002E-3</c:v>
                </c:pt>
                <c:pt idx="4137">
                  <c:v>3.16E-3</c:v>
                </c:pt>
                <c:pt idx="4138">
                  <c:v>3.16E-3</c:v>
                </c:pt>
                <c:pt idx="4139">
                  <c:v>3.0500000000000002E-3</c:v>
                </c:pt>
                <c:pt idx="4140">
                  <c:v>2.9399999999999999E-3</c:v>
                </c:pt>
                <c:pt idx="4141">
                  <c:v>2.8300000000000001E-3</c:v>
                </c:pt>
                <c:pt idx="4142">
                  <c:v>2.7200000000000002E-3</c:v>
                </c:pt>
                <c:pt idx="4143">
                  <c:v>2.6199999999999999E-3</c:v>
                </c:pt>
                <c:pt idx="4144">
                  <c:v>2.6199999999999999E-3</c:v>
                </c:pt>
                <c:pt idx="4145">
                  <c:v>2.5100000000000001E-3</c:v>
                </c:pt>
                <c:pt idx="4146">
                  <c:v>2.3999999999999998E-3</c:v>
                </c:pt>
                <c:pt idx="4147">
                  <c:v>2.3999999999999998E-3</c:v>
                </c:pt>
                <c:pt idx="4148">
                  <c:v>2.0699999999999998E-3</c:v>
                </c:pt>
                <c:pt idx="4149">
                  <c:v>2.0699999999999998E-3</c:v>
                </c:pt>
                <c:pt idx="4150">
                  <c:v>2.0699999999999998E-3</c:v>
                </c:pt>
                <c:pt idx="4151">
                  <c:v>2.1800000000000001E-3</c:v>
                </c:pt>
                <c:pt idx="4152">
                  <c:v>1.8600000000000001E-3</c:v>
                </c:pt>
                <c:pt idx="4153">
                  <c:v>1.8600000000000001E-3</c:v>
                </c:pt>
                <c:pt idx="4154">
                  <c:v>1.8600000000000001E-3</c:v>
                </c:pt>
                <c:pt idx="4155">
                  <c:v>1.64E-3</c:v>
                </c:pt>
                <c:pt idx="4156">
                  <c:v>1.75E-3</c:v>
                </c:pt>
                <c:pt idx="4157">
                  <c:v>1.42E-3</c:v>
                </c:pt>
                <c:pt idx="4158">
                  <c:v>1.31E-3</c:v>
                </c:pt>
                <c:pt idx="4159">
                  <c:v>1.31E-3</c:v>
                </c:pt>
                <c:pt idx="4160">
                  <c:v>1.1999999999999999E-3</c:v>
                </c:pt>
                <c:pt idx="4161">
                  <c:v>1.1999999999999999E-3</c:v>
                </c:pt>
                <c:pt idx="4162">
                  <c:v>1.1000000000000001E-3</c:v>
                </c:pt>
                <c:pt idx="4163">
                  <c:v>9.8999999999999999E-4</c:v>
                </c:pt>
                <c:pt idx="4164">
                  <c:v>7.6999999999999996E-4</c:v>
                </c:pt>
                <c:pt idx="4165">
                  <c:v>9.8999999999999999E-4</c:v>
                </c:pt>
                <c:pt idx="4166">
                  <c:v>7.6999999999999996E-4</c:v>
                </c:pt>
                <c:pt idx="4167">
                  <c:v>7.6999999999999996E-4</c:v>
                </c:pt>
                <c:pt idx="4168">
                  <c:v>4.4000000000000002E-4</c:v>
                </c:pt>
                <c:pt idx="4169">
                  <c:v>5.5000000000000003E-4</c:v>
                </c:pt>
                <c:pt idx="4170">
                  <c:v>5.5000000000000003E-4</c:v>
                </c:pt>
                <c:pt idx="4171">
                  <c:v>4.4000000000000002E-4</c:v>
                </c:pt>
                <c:pt idx="4172">
                  <c:v>2.3000000000000001E-4</c:v>
                </c:pt>
                <c:pt idx="4173">
                  <c:v>1.2E-4</c:v>
                </c:pt>
                <c:pt idx="4174">
                  <c:v>1.2E-4</c:v>
                </c:pt>
                <c:pt idx="4175">
                  <c:v>1.2E-4</c:v>
                </c:pt>
                <c:pt idx="4176">
                  <c:v>2.3000000000000001E-4</c:v>
                </c:pt>
                <c:pt idx="4177">
                  <c:v>1.2E-4</c:v>
                </c:pt>
                <c:pt idx="4178">
                  <c:v>-1E-4</c:v>
                </c:pt>
                <c:pt idx="4179">
                  <c:v>1.0000000000000001E-5</c:v>
                </c:pt>
                <c:pt idx="4180">
                  <c:v>-2.1000000000000001E-4</c:v>
                </c:pt>
                <c:pt idx="4181">
                  <c:v>-2.1000000000000001E-4</c:v>
                </c:pt>
                <c:pt idx="4182">
                  <c:v>-3.2000000000000003E-4</c:v>
                </c:pt>
                <c:pt idx="4183">
                  <c:v>-3.2000000000000003E-4</c:v>
                </c:pt>
                <c:pt idx="4184">
                  <c:v>-4.2000000000000002E-4</c:v>
                </c:pt>
                <c:pt idx="4185">
                  <c:v>-5.2999999999999998E-4</c:v>
                </c:pt>
                <c:pt idx="4186">
                  <c:v>-6.4000000000000005E-4</c:v>
                </c:pt>
                <c:pt idx="4187">
                  <c:v>-6.4000000000000005E-4</c:v>
                </c:pt>
                <c:pt idx="4188">
                  <c:v>-7.5000000000000002E-4</c:v>
                </c:pt>
                <c:pt idx="4189">
                  <c:v>-6.4000000000000005E-4</c:v>
                </c:pt>
                <c:pt idx="4190">
                  <c:v>-9.7000000000000005E-4</c:v>
                </c:pt>
                <c:pt idx="4191">
                  <c:v>-9.7000000000000005E-4</c:v>
                </c:pt>
                <c:pt idx="4192">
                  <c:v>-9.7000000000000005E-4</c:v>
                </c:pt>
                <c:pt idx="4193">
                  <c:v>-1.08E-3</c:v>
                </c:pt>
                <c:pt idx="4194">
                  <c:v>-1.2899999999999999E-3</c:v>
                </c:pt>
                <c:pt idx="4195">
                  <c:v>-1.1800000000000001E-3</c:v>
                </c:pt>
                <c:pt idx="4196">
                  <c:v>-1.2899999999999999E-3</c:v>
                </c:pt>
                <c:pt idx="4197">
                  <c:v>-1.4E-3</c:v>
                </c:pt>
                <c:pt idx="4198">
                  <c:v>-1.2899999999999999E-3</c:v>
                </c:pt>
                <c:pt idx="4199">
                  <c:v>-1.4E-3</c:v>
                </c:pt>
                <c:pt idx="4200">
                  <c:v>-1.73E-3</c:v>
                </c:pt>
                <c:pt idx="4201">
                  <c:v>-1.5100000000000001E-3</c:v>
                </c:pt>
                <c:pt idx="4202">
                  <c:v>-1.8400000000000001E-3</c:v>
                </c:pt>
                <c:pt idx="4203">
                  <c:v>-1.73E-3</c:v>
                </c:pt>
                <c:pt idx="4204">
                  <c:v>-1.8400000000000001E-3</c:v>
                </c:pt>
                <c:pt idx="4205">
                  <c:v>-1.73E-3</c:v>
                </c:pt>
                <c:pt idx="4206">
                  <c:v>-1.9400000000000001E-3</c:v>
                </c:pt>
                <c:pt idx="4207">
                  <c:v>-2.16E-3</c:v>
                </c:pt>
                <c:pt idx="4208">
                  <c:v>-1.9400000000000001E-3</c:v>
                </c:pt>
                <c:pt idx="4209">
                  <c:v>-2.0500000000000002E-3</c:v>
                </c:pt>
                <c:pt idx="4210">
                  <c:v>-2.3800000000000002E-3</c:v>
                </c:pt>
                <c:pt idx="4211">
                  <c:v>-2.2699999999999999E-3</c:v>
                </c:pt>
                <c:pt idx="4212">
                  <c:v>-2.16E-3</c:v>
                </c:pt>
                <c:pt idx="4213">
                  <c:v>-2.3800000000000002E-3</c:v>
                </c:pt>
                <c:pt idx="4214">
                  <c:v>-2.2699999999999999E-3</c:v>
                </c:pt>
                <c:pt idx="4215">
                  <c:v>-2.5999999999999999E-3</c:v>
                </c:pt>
                <c:pt idx="4216">
                  <c:v>-2.5999999999999999E-3</c:v>
                </c:pt>
                <c:pt idx="4217">
                  <c:v>-2.49E-3</c:v>
                </c:pt>
                <c:pt idx="4218">
                  <c:v>-2.5999999999999999E-3</c:v>
                </c:pt>
                <c:pt idx="4219">
                  <c:v>-2.81E-3</c:v>
                </c:pt>
                <c:pt idx="4220">
                  <c:v>-2.7000000000000001E-3</c:v>
                </c:pt>
                <c:pt idx="4221">
                  <c:v>-2.81E-3</c:v>
                </c:pt>
                <c:pt idx="4222">
                  <c:v>-2.9199999999999999E-3</c:v>
                </c:pt>
                <c:pt idx="4223">
                  <c:v>-2.9199999999999999E-3</c:v>
                </c:pt>
                <c:pt idx="4224">
                  <c:v>-2.9199999999999999E-3</c:v>
                </c:pt>
                <c:pt idx="4225">
                  <c:v>-2.9199999999999999E-3</c:v>
                </c:pt>
                <c:pt idx="4226">
                  <c:v>-3.0300000000000001E-3</c:v>
                </c:pt>
                <c:pt idx="4227">
                  <c:v>-3.14E-3</c:v>
                </c:pt>
                <c:pt idx="4228">
                  <c:v>-3.0300000000000001E-3</c:v>
                </c:pt>
                <c:pt idx="4229">
                  <c:v>-3.2499999999999999E-3</c:v>
                </c:pt>
                <c:pt idx="4230">
                  <c:v>-3.14E-3</c:v>
                </c:pt>
                <c:pt idx="4231">
                  <c:v>-3.2499999999999999E-3</c:v>
                </c:pt>
                <c:pt idx="4232">
                  <c:v>-3.46E-3</c:v>
                </c:pt>
                <c:pt idx="4233">
                  <c:v>-3.2499999999999999E-3</c:v>
                </c:pt>
                <c:pt idx="4234">
                  <c:v>-3.46E-3</c:v>
                </c:pt>
                <c:pt idx="4235">
                  <c:v>-3.6800000000000001E-3</c:v>
                </c:pt>
                <c:pt idx="4236">
                  <c:v>-3.6800000000000001E-3</c:v>
                </c:pt>
                <c:pt idx="4237">
                  <c:v>-3.6800000000000001E-3</c:v>
                </c:pt>
                <c:pt idx="4238">
                  <c:v>-3.79E-3</c:v>
                </c:pt>
                <c:pt idx="4239">
                  <c:v>-3.6800000000000001E-3</c:v>
                </c:pt>
                <c:pt idx="4240">
                  <c:v>-3.79E-3</c:v>
                </c:pt>
                <c:pt idx="4241">
                  <c:v>-3.6800000000000001E-3</c:v>
                </c:pt>
                <c:pt idx="4242">
                  <c:v>-3.8999999999999998E-3</c:v>
                </c:pt>
                <c:pt idx="4243">
                  <c:v>-4.0099999999999997E-3</c:v>
                </c:pt>
                <c:pt idx="4244">
                  <c:v>-3.8999999999999998E-3</c:v>
                </c:pt>
                <c:pt idx="4245">
                  <c:v>-4.0099999999999997E-3</c:v>
                </c:pt>
                <c:pt idx="4246">
                  <c:v>-4.1200000000000004E-3</c:v>
                </c:pt>
                <c:pt idx="4247">
                  <c:v>-4.1200000000000004E-3</c:v>
                </c:pt>
                <c:pt idx="4248">
                  <c:v>-4.2199999999999998E-3</c:v>
                </c:pt>
                <c:pt idx="4249">
                  <c:v>-4.2199999999999998E-3</c:v>
                </c:pt>
                <c:pt idx="4250">
                  <c:v>-4.3299999999999996E-3</c:v>
                </c:pt>
                <c:pt idx="4251">
                  <c:v>-4.4400000000000004E-3</c:v>
                </c:pt>
                <c:pt idx="4252">
                  <c:v>-4.5500000000000002E-3</c:v>
                </c:pt>
                <c:pt idx="4253">
                  <c:v>-4.3299999999999996E-3</c:v>
                </c:pt>
                <c:pt idx="4254">
                  <c:v>-4.5500000000000002E-3</c:v>
                </c:pt>
                <c:pt idx="4255">
                  <c:v>-4.6600000000000001E-3</c:v>
                </c:pt>
                <c:pt idx="4256">
                  <c:v>-4.5500000000000002E-3</c:v>
                </c:pt>
                <c:pt idx="4257">
                  <c:v>-4.6600000000000001E-3</c:v>
                </c:pt>
                <c:pt idx="4258">
                  <c:v>-4.5500000000000002E-3</c:v>
                </c:pt>
                <c:pt idx="4259">
                  <c:v>-4.8799999999999998E-3</c:v>
                </c:pt>
                <c:pt idx="4260">
                  <c:v>-4.7699999999999999E-3</c:v>
                </c:pt>
                <c:pt idx="4261">
                  <c:v>-4.6600000000000001E-3</c:v>
                </c:pt>
                <c:pt idx="4262">
                  <c:v>-4.7699999999999999E-3</c:v>
                </c:pt>
                <c:pt idx="4263">
                  <c:v>-4.9800000000000001E-3</c:v>
                </c:pt>
                <c:pt idx="4264">
                  <c:v>-4.9800000000000001E-3</c:v>
                </c:pt>
                <c:pt idx="4265">
                  <c:v>-4.9800000000000001E-3</c:v>
                </c:pt>
                <c:pt idx="4266">
                  <c:v>-5.1999999999999998E-3</c:v>
                </c:pt>
                <c:pt idx="4267">
                  <c:v>-5.1999999999999998E-3</c:v>
                </c:pt>
                <c:pt idx="4268">
                  <c:v>-5.3099999999999996E-3</c:v>
                </c:pt>
                <c:pt idx="4269">
                  <c:v>-5.1999999999999998E-3</c:v>
                </c:pt>
                <c:pt idx="4270">
                  <c:v>-5.3099999999999996E-3</c:v>
                </c:pt>
                <c:pt idx="4271">
                  <c:v>-5.3099999999999996E-3</c:v>
                </c:pt>
                <c:pt idx="4272">
                  <c:v>-5.3099999999999996E-3</c:v>
                </c:pt>
                <c:pt idx="4273">
                  <c:v>-5.3099999999999996E-3</c:v>
                </c:pt>
                <c:pt idx="4274">
                  <c:v>-5.4200000000000003E-3</c:v>
                </c:pt>
                <c:pt idx="4275">
                  <c:v>-5.3099999999999996E-3</c:v>
                </c:pt>
                <c:pt idx="4276">
                  <c:v>-5.64E-3</c:v>
                </c:pt>
                <c:pt idx="4277">
                  <c:v>-5.64E-3</c:v>
                </c:pt>
                <c:pt idx="4278">
                  <c:v>-5.64E-3</c:v>
                </c:pt>
                <c:pt idx="4279">
                  <c:v>-5.64E-3</c:v>
                </c:pt>
                <c:pt idx="4280">
                  <c:v>-5.7400000000000003E-3</c:v>
                </c:pt>
                <c:pt idx="4281">
                  <c:v>-5.7400000000000003E-3</c:v>
                </c:pt>
                <c:pt idx="4282">
                  <c:v>-5.96E-3</c:v>
                </c:pt>
                <c:pt idx="4283">
                  <c:v>-5.96E-3</c:v>
                </c:pt>
                <c:pt idx="4284">
                  <c:v>-5.96E-3</c:v>
                </c:pt>
                <c:pt idx="4285">
                  <c:v>-5.96E-3</c:v>
                </c:pt>
                <c:pt idx="4286">
                  <c:v>-6.0699999999999999E-3</c:v>
                </c:pt>
                <c:pt idx="4287">
                  <c:v>-6.0699999999999999E-3</c:v>
                </c:pt>
                <c:pt idx="4288">
                  <c:v>-6.1799999999999997E-3</c:v>
                </c:pt>
                <c:pt idx="4289">
                  <c:v>-6.2899999999999996E-3</c:v>
                </c:pt>
                <c:pt idx="4290">
                  <c:v>-6.1799999999999997E-3</c:v>
                </c:pt>
                <c:pt idx="4291">
                  <c:v>-6.2899999999999996E-3</c:v>
                </c:pt>
                <c:pt idx="4292">
                  <c:v>-6.4000000000000003E-3</c:v>
                </c:pt>
                <c:pt idx="4293">
                  <c:v>-6.4999999999999997E-3</c:v>
                </c:pt>
                <c:pt idx="4294">
                  <c:v>-6.4000000000000003E-3</c:v>
                </c:pt>
                <c:pt idx="4295">
                  <c:v>-6.4999999999999997E-3</c:v>
                </c:pt>
                <c:pt idx="4296">
                  <c:v>-6.4999999999999997E-3</c:v>
                </c:pt>
                <c:pt idx="4297">
                  <c:v>-6.6100000000000004E-3</c:v>
                </c:pt>
                <c:pt idx="4298">
                  <c:v>-6.6100000000000004E-3</c:v>
                </c:pt>
                <c:pt idx="4299">
                  <c:v>-6.6100000000000004E-3</c:v>
                </c:pt>
                <c:pt idx="4300">
                  <c:v>-6.7200000000000003E-3</c:v>
                </c:pt>
                <c:pt idx="4301">
                  <c:v>-6.94E-3</c:v>
                </c:pt>
                <c:pt idx="4302">
                  <c:v>-6.94E-3</c:v>
                </c:pt>
                <c:pt idx="4303">
                  <c:v>-6.8300000000000001E-3</c:v>
                </c:pt>
                <c:pt idx="4304">
                  <c:v>-7.0499999999999998E-3</c:v>
                </c:pt>
                <c:pt idx="4305">
                  <c:v>-7.0499999999999998E-3</c:v>
                </c:pt>
                <c:pt idx="4306">
                  <c:v>-7.0499999999999998E-3</c:v>
                </c:pt>
                <c:pt idx="4307">
                  <c:v>-6.8300000000000001E-3</c:v>
                </c:pt>
                <c:pt idx="4308">
                  <c:v>-7.1599999999999997E-3</c:v>
                </c:pt>
                <c:pt idx="4309">
                  <c:v>-7.0499999999999998E-3</c:v>
                </c:pt>
                <c:pt idx="4310">
                  <c:v>-7.1599999999999997E-3</c:v>
                </c:pt>
                <c:pt idx="4311">
                  <c:v>-7.26E-3</c:v>
                </c:pt>
                <c:pt idx="4312">
                  <c:v>-7.3699999999999998E-3</c:v>
                </c:pt>
                <c:pt idx="4313">
                  <c:v>-7.4799999999999997E-3</c:v>
                </c:pt>
                <c:pt idx="4314">
                  <c:v>-7.4799999999999997E-3</c:v>
                </c:pt>
                <c:pt idx="4315">
                  <c:v>-7.5900000000000004E-3</c:v>
                </c:pt>
                <c:pt idx="4316">
                  <c:v>-7.7000000000000002E-3</c:v>
                </c:pt>
                <c:pt idx="4317">
                  <c:v>-7.5900000000000004E-3</c:v>
                </c:pt>
                <c:pt idx="4318">
                  <c:v>-7.7000000000000002E-3</c:v>
                </c:pt>
                <c:pt idx="4319">
                  <c:v>-7.7000000000000002E-3</c:v>
                </c:pt>
                <c:pt idx="4320">
                  <c:v>-7.7000000000000002E-3</c:v>
                </c:pt>
                <c:pt idx="4321">
                  <c:v>-7.92E-3</c:v>
                </c:pt>
                <c:pt idx="4322">
                  <c:v>-8.0199999999999994E-3</c:v>
                </c:pt>
                <c:pt idx="4323">
                  <c:v>-7.8100000000000001E-3</c:v>
                </c:pt>
                <c:pt idx="4324">
                  <c:v>-8.0199999999999994E-3</c:v>
                </c:pt>
                <c:pt idx="4325">
                  <c:v>-8.0199999999999994E-3</c:v>
                </c:pt>
                <c:pt idx="4326">
                  <c:v>-8.0199999999999994E-3</c:v>
                </c:pt>
                <c:pt idx="4327">
                  <c:v>-8.1300000000000001E-3</c:v>
                </c:pt>
                <c:pt idx="4328">
                  <c:v>-8.2400000000000008E-3</c:v>
                </c:pt>
                <c:pt idx="4329">
                  <c:v>-8.3499999999999998E-3</c:v>
                </c:pt>
                <c:pt idx="4330">
                  <c:v>-8.4600000000000005E-3</c:v>
                </c:pt>
                <c:pt idx="4331">
                  <c:v>-8.3499999999999998E-3</c:v>
                </c:pt>
                <c:pt idx="4332">
                  <c:v>-8.5699999999999995E-3</c:v>
                </c:pt>
                <c:pt idx="4333">
                  <c:v>-8.6800000000000002E-3</c:v>
                </c:pt>
                <c:pt idx="4334">
                  <c:v>-8.5699999999999995E-3</c:v>
                </c:pt>
                <c:pt idx="4335">
                  <c:v>-8.5699999999999995E-3</c:v>
                </c:pt>
                <c:pt idx="4336">
                  <c:v>-8.6800000000000002E-3</c:v>
                </c:pt>
                <c:pt idx="4337">
                  <c:v>-8.7799999999999996E-3</c:v>
                </c:pt>
                <c:pt idx="4338">
                  <c:v>-8.7799999999999996E-3</c:v>
                </c:pt>
                <c:pt idx="4339">
                  <c:v>-8.6800000000000002E-3</c:v>
                </c:pt>
                <c:pt idx="4340">
                  <c:v>-8.9999999999999993E-3</c:v>
                </c:pt>
                <c:pt idx="4341">
                  <c:v>-8.8900000000000003E-3</c:v>
                </c:pt>
                <c:pt idx="4342">
                  <c:v>-8.9999999999999993E-3</c:v>
                </c:pt>
                <c:pt idx="4343">
                  <c:v>-8.9999999999999993E-3</c:v>
                </c:pt>
                <c:pt idx="4344">
                  <c:v>-9.11E-3</c:v>
                </c:pt>
                <c:pt idx="4345">
                  <c:v>-9.11E-3</c:v>
                </c:pt>
                <c:pt idx="4346">
                  <c:v>-9.2200000000000008E-3</c:v>
                </c:pt>
                <c:pt idx="4347">
                  <c:v>-9.3299999999999998E-3</c:v>
                </c:pt>
                <c:pt idx="4348">
                  <c:v>-9.5399999999999999E-3</c:v>
                </c:pt>
                <c:pt idx="4349">
                  <c:v>-9.4400000000000005E-3</c:v>
                </c:pt>
                <c:pt idx="4350">
                  <c:v>-9.5399999999999999E-3</c:v>
                </c:pt>
                <c:pt idx="4351">
                  <c:v>-9.5399999999999999E-3</c:v>
                </c:pt>
                <c:pt idx="4352">
                  <c:v>-9.4400000000000005E-3</c:v>
                </c:pt>
                <c:pt idx="4353">
                  <c:v>-9.6500000000000006E-3</c:v>
                </c:pt>
                <c:pt idx="4354">
                  <c:v>-9.6500000000000006E-3</c:v>
                </c:pt>
                <c:pt idx="4355">
                  <c:v>-9.6500000000000006E-3</c:v>
                </c:pt>
                <c:pt idx="4356">
                  <c:v>-9.9799999999999993E-3</c:v>
                </c:pt>
                <c:pt idx="4357">
                  <c:v>-9.8700000000000003E-3</c:v>
                </c:pt>
                <c:pt idx="4358">
                  <c:v>-9.8700000000000003E-3</c:v>
                </c:pt>
                <c:pt idx="4359">
                  <c:v>-9.9799999999999993E-3</c:v>
                </c:pt>
                <c:pt idx="4360">
                  <c:v>-9.9799999999999993E-3</c:v>
                </c:pt>
                <c:pt idx="4361">
                  <c:v>-1.01E-2</c:v>
                </c:pt>
                <c:pt idx="4362">
                  <c:v>-1.01E-2</c:v>
                </c:pt>
                <c:pt idx="4363">
                  <c:v>-1.0200000000000001E-2</c:v>
                </c:pt>
                <c:pt idx="4364">
                  <c:v>-1.03E-2</c:v>
                </c:pt>
                <c:pt idx="4365">
                  <c:v>-1.04E-2</c:v>
                </c:pt>
                <c:pt idx="4366">
                  <c:v>-1.04E-2</c:v>
                </c:pt>
                <c:pt idx="4367">
                  <c:v>-1.0500000000000001E-2</c:v>
                </c:pt>
                <c:pt idx="4368">
                  <c:v>-1.06E-2</c:v>
                </c:pt>
                <c:pt idx="4369">
                  <c:v>-1.06E-2</c:v>
                </c:pt>
                <c:pt idx="4370">
                  <c:v>-1.06E-2</c:v>
                </c:pt>
                <c:pt idx="4371">
                  <c:v>-1.06E-2</c:v>
                </c:pt>
                <c:pt idx="4372">
                  <c:v>-1.0699999999999999E-2</c:v>
                </c:pt>
                <c:pt idx="4373">
                  <c:v>-1.09E-2</c:v>
                </c:pt>
                <c:pt idx="4374">
                  <c:v>-1.09E-2</c:v>
                </c:pt>
                <c:pt idx="4375">
                  <c:v>-1.09E-2</c:v>
                </c:pt>
                <c:pt idx="4376">
                  <c:v>-1.0999999999999999E-2</c:v>
                </c:pt>
                <c:pt idx="4377">
                  <c:v>-1.0999999999999999E-2</c:v>
                </c:pt>
                <c:pt idx="4378">
                  <c:v>-1.11E-2</c:v>
                </c:pt>
                <c:pt idx="4379">
                  <c:v>-1.1299999999999999E-2</c:v>
                </c:pt>
                <c:pt idx="4380">
                  <c:v>-1.12E-2</c:v>
                </c:pt>
                <c:pt idx="4381">
                  <c:v>-1.1299999999999999E-2</c:v>
                </c:pt>
                <c:pt idx="4382">
                  <c:v>-1.14E-2</c:v>
                </c:pt>
                <c:pt idx="4383">
                  <c:v>-1.1299999999999999E-2</c:v>
                </c:pt>
                <c:pt idx="4384">
                  <c:v>-1.14E-2</c:v>
                </c:pt>
                <c:pt idx="4385">
                  <c:v>-1.15E-2</c:v>
                </c:pt>
                <c:pt idx="4386">
                  <c:v>-1.17E-2</c:v>
                </c:pt>
                <c:pt idx="4387">
                  <c:v>-1.18E-2</c:v>
                </c:pt>
                <c:pt idx="4388">
                  <c:v>-1.18E-2</c:v>
                </c:pt>
                <c:pt idx="4389">
                  <c:v>-1.18E-2</c:v>
                </c:pt>
                <c:pt idx="4390">
                  <c:v>-1.17E-2</c:v>
                </c:pt>
                <c:pt idx="4391">
                  <c:v>-1.2E-2</c:v>
                </c:pt>
                <c:pt idx="4392">
                  <c:v>-1.18E-2</c:v>
                </c:pt>
                <c:pt idx="4393">
                  <c:v>-1.2200000000000001E-2</c:v>
                </c:pt>
                <c:pt idx="4394">
                  <c:v>-1.2200000000000001E-2</c:v>
                </c:pt>
                <c:pt idx="4395">
                  <c:v>-1.23E-2</c:v>
                </c:pt>
                <c:pt idx="4396">
                  <c:v>-1.23E-2</c:v>
                </c:pt>
                <c:pt idx="4397">
                  <c:v>-1.24E-2</c:v>
                </c:pt>
                <c:pt idx="4398">
                  <c:v>-1.24E-2</c:v>
                </c:pt>
                <c:pt idx="4399">
                  <c:v>-1.2500000000000001E-2</c:v>
                </c:pt>
                <c:pt idx="4400">
                  <c:v>-1.26E-2</c:v>
                </c:pt>
                <c:pt idx="4401">
                  <c:v>-1.26E-2</c:v>
                </c:pt>
                <c:pt idx="4402">
                  <c:v>-1.2699999999999999E-2</c:v>
                </c:pt>
                <c:pt idx="4403">
                  <c:v>-1.2800000000000001E-2</c:v>
                </c:pt>
                <c:pt idx="4404">
                  <c:v>-1.2800000000000001E-2</c:v>
                </c:pt>
                <c:pt idx="4405">
                  <c:v>-1.2800000000000001E-2</c:v>
                </c:pt>
                <c:pt idx="4406">
                  <c:v>-1.2999999999999999E-2</c:v>
                </c:pt>
                <c:pt idx="4407">
                  <c:v>-1.3100000000000001E-2</c:v>
                </c:pt>
                <c:pt idx="4408">
                  <c:v>-1.2999999999999999E-2</c:v>
                </c:pt>
                <c:pt idx="4409">
                  <c:v>-1.32E-2</c:v>
                </c:pt>
                <c:pt idx="4410">
                  <c:v>-1.32E-2</c:v>
                </c:pt>
                <c:pt idx="4411">
                  <c:v>-1.3299999999999999E-2</c:v>
                </c:pt>
                <c:pt idx="4412">
                  <c:v>-1.3299999999999999E-2</c:v>
                </c:pt>
                <c:pt idx="4413">
                  <c:v>-1.3299999999999999E-2</c:v>
                </c:pt>
                <c:pt idx="4414">
                  <c:v>-1.35E-2</c:v>
                </c:pt>
                <c:pt idx="4415">
                  <c:v>-1.35E-2</c:v>
                </c:pt>
                <c:pt idx="4416">
                  <c:v>-1.37E-2</c:v>
                </c:pt>
                <c:pt idx="4417">
                  <c:v>-1.3599999999999999E-2</c:v>
                </c:pt>
                <c:pt idx="4418">
                  <c:v>-1.38E-2</c:v>
                </c:pt>
                <c:pt idx="4419">
                  <c:v>-1.38E-2</c:v>
                </c:pt>
                <c:pt idx="4420">
                  <c:v>-1.4E-2</c:v>
                </c:pt>
                <c:pt idx="4421">
                  <c:v>-1.38E-2</c:v>
                </c:pt>
                <c:pt idx="4422">
                  <c:v>-1.4200000000000001E-2</c:v>
                </c:pt>
                <c:pt idx="4423">
                  <c:v>-1.41E-2</c:v>
                </c:pt>
                <c:pt idx="4424">
                  <c:v>-1.4200000000000001E-2</c:v>
                </c:pt>
                <c:pt idx="4425">
                  <c:v>-1.41E-2</c:v>
                </c:pt>
                <c:pt idx="4426">
                  <c:v>-1.43E-2</c:v>
                </c:pt>
                <c:pt idx="4427">
                  <c:v>-1.43E-2</c:v>
                </c:pt>
                <c:pt idx="4428">
                  <c:v>-1.44E-2</c:v>
                </c:pt>
                <c:pt idx="4429">
                  <c:v>-1.43E-2</c:v>
                </c:pt>
                <c:pt idx="4430">
                  <c:v>-1.4500000000000001E-2</c:v>
                </c:pt>
                <c:pt idx="4431">
                  <c:v>-1.44E-2</c:v>
                </c:pt>
                <c:pt idx="4432">
                  <c:v>-1.47E-2</c:v>
                </c:pt>
                <c:pt idx="4433">
                  <c:v>-1.4800000000000001E-2</c:v>
                </c:pt>
                <c:pt idx="4434">
                  <c:v>-1.47E-2</c:v>
                </c:pt>
                <c:pt idx="4435">
                  <c:v>-1.4800000000000001E-2</c:v>
                </c:pt>
                <c:pt idx="4436">
                  <c:v>-1.4999999999999999E-2</c:v>
                </c:pt>
                <c:pt idx="4437">
                  <c:v>-1.49E-2</c:v>
                </c:pt>
                <c:pt idx="4438">
                  <c:v>-1.52E-2</c:v>
                </c:pt>
                <c:pt idx="4439">
                  <c:v>-1.5100000000000001E-2</c:v>
                </c:pt>
                <c:pt idx="4440">
                  <c:v>-1.5100000000000001E-2</c:v>
                </c:pt>
                <c:pt idx="4441">
                  <c:v>-1.5100000000000001E-2</c:v>
                </c:pt>
                <c:pt idx="4442">
                  <c:v>-1.5299999999999999E-2</c:v>
                </c:pt>
                <c:pt idx="4443">
                  <c:v>-1.5299999999999999E-2</c:v>
                </c:pt>
                <c:pt idx="4444">
                  <c:v>-1.52E-2</c:v>
                </c:pt>
                <c:pt idx="4445">
                  <c:v>-1.54E-2</c:v>
                </c:pt>
                <c:pt idx="4446">
                  <c:v>-1.55E-2</c:v>
                </c:pt>
                <c:pt idx="4447">
                  <c:v>-1.54E-2</c:v>
                </c:pt>
                <c:pt idx="4448">
                  <c:v>-1.55E-2</c:v>
                </c:pt>
                <c:pt idx="4449">
                  <c:v>-1.5599999999999999E-2</c:v>
                </c:pt>
                <c:pt idx="4450">
                  <c:v>-1.5699999999999999E-2</c:v>
                </c:pt>
                <c:pt idx="4451">
                  <c:v>-1.5800000000000002E-2</c:v>
                </c:pt>
                <c:pt idx="4452">
                  <c:v>-1.5800000000000002E-2</c:v>
                </c:pt>
                <c:pt idx="4453">
                  <c:v>-1.5699999999999999E-2</c:v>
                </c:pt>
                <c:pt idx="4454">
                  <c:v>-1.6E-2</c:v>
                </c:pt>
                <c:pt idx="4455">
                  <c:v>-1.61E-2</c:v>
                </c:pt>
                <c:pt idx="4456">
                  <c:v>-1.61E-2</c:v>
                </c:pt>
                <c:pt idx="4457">
                  <c:v>-1.6E-2</c:v>
                </c:pt>
                <c:pt idx="4458">
                  <c:v>-1.61E-2</c:v>
                </c:pt>
                <c:pt idx="4459">
                  <c:v>-1.6299999999999999E-2</c:v>
                </c:pt>
                <c:pt idx="4460">
                  <c:v>-1.6199999999999999E-2</c:v>
                </c:pt>
                <c:pt idx="4461">
                  <c:v>-1.6299999999999999E-2</c:v>
                </c:pt>
                <c:pt idx="4462">
                  <c:v>-1.6400000000000001E-2</c:v>
                </c:pt>
                <c:pt idx="4463">
                  <c:v>-1.6299999999999999E-2</c:v>
                </c:pt>
                <c:pt idx="4464">
                  <c:v>-1.67E-2</c:v>
                </c:pt>
                <c:pt idx="4465">
                  <c:v>-1.6500000000000001E-2</c:v>
                </c:pt>
                <c:pt idx="4466">
                  <c:v>-1.67E-2</c:v>
                </c:pt>
                <c:pt idx="4467">
                  <c:v>-1.67E-2</c:v>
                </c:pt>
                <c:pt idx="4468">
                  <c:v>-1.6799999999999999E-2</c:v>
                </c:pt>
                <c:pt idx="4469">
                  <c:v>-1.6799999999999999E-2</c:v>
                </c:pt>
                <c:pt idx="4470">
                  <c:v>-1.6799999999999999E-2</c:v>
                </c:pt>
                <c:pt idx="4471">
                  <c:v>-1.6799999999999999E-2</c:v>
                </c:pt>
                <c:pt idx="4472">
                  <c:v>-1.6899999999999998E-2</c:v>
                </c:pt>
                <c:pt idx="4473">
                  <c:v>-1.6899999999999998E-2</c:v>
                </c:pt>
                <c:pt idx="4474">
                  <c:v>-1.7000000000000001E-2</c:v>
                </c:pt>
                <c:pt idx="4475">
                  <c:v>-1.6899999999999998E-2</c:v>
                </c:pt>
                <c:pt idx="4476">
                  <c:v>-1.7000000000000001E-2</c:v>
                </c:pt>
                <c:pt idx="4477">
                  <c:v>-1.7000000000000001E-2</c:v>
                </c:pt>
                <c:pt idx="4478">
                  <c:v>-1.7100000000000001E-2</c:v>
                </c:pt>
                <c:pt idx="4479">
                  <c:v>-1.7000000000000001E-2</c:v>
                </c:pt>
                <c:pt idx="4480">
                  <c:v>-1.7299999999999999E-2</c:v>
                </c:pt>
                <c:pt idx="4481">
                  <c:v>-1.7500000000000002E-2</c:v>
                </c:pt>
                <c:pt idx="4482">
                  <c:v>-1.7600000000000001E-2</c:v>
                </c:pt>
                <c:pt idx="4483">
                  <c:v>-1.7399999999999999E-2</c:v>
                </c:pt>
                <c:pt idx="4484">
                  <c:v>-1.7600000000000001E-2</c:v>
                </c:pt>
                <c:pt idx="4485">
                  <c:v>-1.7500000000000002E-2</c:v>
                </c:pt>
                <c:pt idx="4486">
                  <c:v>-1.7600000000000001E-2</c:v>
                </c:pt>
                <c:pt idx="4487">
                  <c:v>-1.77E-2</c:v>
                </c:pt>
                <c:pt idx="4488">
                  <c:v>-1.7600000000000001E-2</c:v>
                </c:pt>
                <c:pt idx="4489">
                  <c:v>-1.77E-2</c:v>
                </c:pt>
                <c:pt idx="4490">
                  <c:v>-1.78E-2</c:v>
                </c:pt>
                <c:pt idx="4491">
                  <c:v>-1.78E-2</c:v>
                </c:pt>
                <c:pt idx="4492">
                  <c:v>-1.7899999999999999E-2</c:v>
                </c:pt>
                <c:pt idx="4493">
                  <c:v>-1.7899999999999999E-2</c:v>
                </c:pt>
                <c:pt idx="4494">
                  <c:v>-1.7999999999999999E-2</c:v>
                </c:pt>
                <c:pt idx="4495">
                  <c:v>-1.78E-2</c:v>
                </c:pt>
                <c:pt idx="4496">
                  <c:v>-1.7899999999999999E-2</c:v>
                </c:pt>
                <c:pt idx="4497">
                  <c:v>-1.7999999999999999E-2</c:v>
                </c:pt>
                <c:pt idx="4498">
                  <c:v>-1.8200000000000001E-2</c:v>
                </c:pt>
                <c:pt idx="4499">
                  <c:v>-1.8100000000000002E-2</c:v>
                </c:pt>
                <c:pt idx="4500">
                  <c:v>-1.8200000000000001E-2</c:v>
                </c:pt>
                <c:pt idx="4501">
                  <c:v>-1.8200000000000001E-2</c:v>
                </c:pt>
                <c:pt idx="4502">
                  <c:v>-1.83E-2</c:v>
                </c:pt>
                <c:pt idx="4503">
                  <c:v>-1.83E-2</c:v>
                </c:pt>
                <c:pt idx="4504">
                  <c:v>-1.8200000000000001E-2</c:v>
                </c:pt>
                <c:pt idx="4505">
                  <c:v>-1.83E-2</c:v>
                </c:pt>
                <c:pt idx="4506">
                  <c:v>-1.83E-2</c:v>
                </c:pt>
                <c:pt idx="4507">
                  <c:v>-1.8499999999999999E-2</c:v>
                </c:pt>
                <c:pt idx="4508">
                  <c:v>-1.8599999999999998E-2</c:v>
                </c:pt>
                <c:pt idx="4509">
                  <c:v>-1.8599999999999998E-2</c:v>
                </c:pt>
                <c:pt idx="4510">
                  <c:v>-1.8700000000000001E-2</c:v>
                </c:pt>
                <c:pt idx="4511">
                  <c:v>-1.8700000000000001E-2</c:v>
                </c:pt>
                <c:pt idx="4512">
                  <c:v>-1.8800000000000001E-2</c:v>
                </c:pt>
                <c:pt idx="4513">
                  <c:v>-1.8599999999999998E-2</c:v>
                </c:pt>
                <c:pt idx="4514">
                  <c:v>-1.8800000000000001E-2</c:v>
                </c:pt>
                <c:pt idx="4515">
                  <c:v>-1.8800000000000001E-2</c:v>
                </c:pt>
                <c:pt idx="4516">
                  <c:v>-1.9E-2</c:v>
                </c:pt>
                <c:pt idx="4517">
                  <c:v>-1.9E-2</c:v>
                </c:pt>
                <c:pt idx="4518">
                  <c:v>-1.8800000000000001E-2</c:v>
                </c:pt>
                <c:pt idx="4519">
                  <c:v>-1.8800000000000001E-2</c:v>
                </c:pt>
                <c:pt idx="4520">
                  <c:v>-1.89E-2</c:v>
                </c:pt>
                <c:pt idx="4521">
                  <c:v>-1.89E-2</c:v>
                </c:pt>
                <c:pt idx="4522">
                  <c:v>-1.89E-2</c:v>
                </c:pt>
                <c:pt idx="4523">
                  <c:v>-1.9099999999999999E-2</c:v>
                </c:pt>
                <c:pt idx="4524">
                  <c:v>-1.9199999999999998E-2</c:v>
                </c:pt>
                <c:pt idx="4525">
                  <c:v>-1.9099999999999999E-2</c:v>
                </c:pt>
                <c:pt idx="4526">
                  <c:v>-1.9099999999999999E-2</c:v>
                </c:pt>
                <c:pt idx="4527">
                  <c:v>-1.9099999999999999E-2</c:v>
                </c:pt>
                <c:pt idx="4528">
                  <c:v>-1.9199999999999998E-2</c:v>
                </c:pt>
                <c:pt idx="4529">
                  <c:v>-1.9300000000000001E-2</c:v>
                </c:pt>
                <c:pt idx="4530">
                  <c:v>-1.9199999999999998E-2</c:v>
                </c:pt>
                <c:pt idx="4531">
                  <c:v>-1.9199999999999998E-2</c:v>
                </c:pt>
                <c:pt idx="4532">
                  <c:v>-1.9300000000000001E-2</c:v>
                </c:pt>
                <c:pt idx="4533">
                  <c:v>-1.9199999999999998E-2</c:v>
                </c:pt>
                <c:pt idx="4534">
                  <c:v>-1.9300000000000001E-2</c:v>
                </c:pt>
                <c:pt idx="4535">
                  <c:v>-1.9300000000000001E-2</c:v>
                </c:pt>
                <c:pt idx="4536">
                  <c:v>-1.9300000000000001E-2</c:v>
                </c:pt>
                <c:pt idx="4537">
                  <c:v>-1.9199999999999998E-2</c:v>
                </c:pt>
                <c:pt idx="4538">
                  <c:v>-1.9400000000000001E-2</c:v>
                </c:pt>
                <c:pt idx="4539">
                  <c:v>-1.95E-2</c:v>
                </c:pt>
                <c:pt idx="4540">
                  <c:v>-1.9199999999999998E-2</c:v>
                </c:pt>
                <c:pt idx="4541">
                  <c:v>-1.9400000000000001E-2</c:v>
                </c:pt>
                <c:pt idx="4542">
                  <c:v>-1.9300000000000001E-2</c:v>
                </c:pt>
                <c:pt idx="4543">
                  <c:v>-1.9300000000000001E-2</c:v>
                </c:pt>
                <c:pt idx="4544">
                  <c:v>-1.9400000000000001E-2</c:v>
                </c:pt>
                <c:pt idx="4545">
                  <c:v>-1.95E-2</c:v>
                </c:pt>
                <c:pt idx="4546">
                  <c:v>-1.9599999999999999E-2</c:v>
                </c:pt>
                <c:pt idx="4547">
                  <c:v>-1.95E-2</c:v>
                </c:pt>
                <c:pt idx="4548">
                  <c:v>-1.9599999999999999E-2</c:v>
                </c:pt>
                <c:pt idx="4549">
                  <c:v>-1.95E-2</c:v>
                </c:pt>
                <c:pt idx="4550">
                  <c:v>-1.9599999999999999E-2</c:v>
                </c:pt>
                <c:pt idx="4551">
                  <c:v>-1.95E-2</c:v>
                </c:pt>
                <c:pt idx="4552">
                  <c:v>-1.9599999999999999E-2</c:v>
                </c:pt>
                <c:pt idx="4553">
                  <c:v>-1.9599999999999999E-2</c:v>
                </c:pt>
                <c:pt idx="4554">
                  <c:v>-1.95E-2</c:v>
                </c:pt>
                <c:pt idx="4555">
                  <c:v>-1.9900000000000001E-2</c:v>
                </c:pt>
                <c:pt idx="4556">
                  <c:v>-1.9599999999999999E-2</c:v>
                </c:pt>
                <c:pt idx="4557">
                  <c:v>-1.9800000000000002E-2</c:v>
                </c:pt>
                <c:pt idx="4558">
                  <c:v>-1.9599999999999999E-2</c:v>
                </c:pt>
                <c:pt idx="4559">
                  <c:v>-1.9800000000000002E-2</c:v>
                </c:pt>
                <c:pt idx="4560">
                  <c:v>-1.9800000000000002E-2</c:v>
                </c:pt>
                <c:pt idx="4561">
                  <c:v>-1.9800000000000002E-2</c:v>
                </c:pt>
                <c:pt idx="4562">
                  <c:v>-1.9900000000000001E-2</c:v>
                </c:pt>
                <c:pt idx="4563">
                  <c:v>-1.9800000000000002E-2</c:v>
                </c:pt>
                <c:pt idx="4564">
                  <c:v>-1.9900000000000001E-2</c:v>
                </c:pt>
                <c:pt idx="4565">
                  <c:v>-1.9599999999999999E-2</c:v>
                </c:pt>
                <c:pt idx="4566">
                  <c:v>-1.9900000000000001E-2</c:v>
                </c:pt>
                <c:pt idx="4567">
                  <c:v>-1.9900000000000001E-2</c:v>
                </c:pt>
                <c:pt idx="4568">
                  <c:v>-1.9599999999999999E-2</c:v>
                </c:pt>
                <c:pt idx="4569">
                  <c:v>-1.9900000000000001E-2</c:v>
                </c:pt>
                <c:pt idx="4570">
                  <c:v>-1.9900000000000001E-2</c:v>
                </c:pt>
                <c:pt idx="4571">
                  <c:v>-1.9900000000000001E-2</c:v>
                </c:pt>
                <c:pt idx="4572">
                  <c:v>-1.9800000000000002E-2</c:v>
                </c:pt>
                <c:pt idx="4573">
                  <c:v>-1.9900000000000001E-2</c:v>
                </c:pt>
                <c:pt idx="4574">
                  <c:v>-1.9800000000000002E-2</c:v>
                </c:pt>
                <c:pt idx="4575">
                  <c:v>-1.9800000000000002E-2</c:v>
                </c:pt>
                <c:pt idx="4576">
                  <c:v>-1.9800000000000002E-2</c:v>
                </c:pt>
                <c:pt idx="4577">
                  <c:v>-1.9900000000000001E-2</c:v>
                </c:pt>
                <c:pt idx="4578">
                  <c:v>-1.9900000000000001E-2</c:v>
                </c:pt>
                <c:pt idx="4579">
                  <c:v>-1.9900000000000001E-2</c:v>
                </c:pt>
                <c:pt idx="4580">
                  <c:v>-0.02</c:v>
                </c:pt>
                <c:pt idx="4581">
                  <c:v>-1.9800000000000002E-2</c:v>
                </c:pt>
                <c:pt idx="4582">
                  <c:v>-1.9900000000000001E-2</c:v>
                </c:pt>
                <c:pt idx="4583">
                  <c:v>-1.9800000000000002E-2</c:v>
                </c:pt>
                <c:pt idx="4584">
                  <c:v>-1.9599999999999999E-2</c:v>
                </c:pt>
                <c:pt idx="4585">
                  <c:v>-1.9800000000000002E-2</c:v>
                </c:pt>
                <c:pt idx="4586">
                  <c:v>-1.9900000000000001E-2</c:v>
                </c:pt>
                <c:pt idx="4587">
                  <c:v>-1.9800000000000002E-2</c:v>
                </c:pt>
                <c:pt idx="4588">
                  <c:v>-1.9800000000000002E-2</c:v>
                </c:pt>
                <c:pt idx="4589">
                  <c:v>-1.9900000000000001E-2</c:v>
                </c:pt>
                <c:pt idx="4590">
                  <c:v>-1.9800000000000002E-2</c:v>
                </c:pt>
                <c:pt idx="4591">
                  <c:v>-1.9800000000000002E-2</c:v>
                </c:pt>
                <c:pt idx="4592">
                  <c:v>-1.9800000000000002E-2</c:v>
                </c:pt>
                <c:pt idx="4593">
                  <c:v>-1.95E-2</c:v>
                </c:pt>
                <c:pt idx="4594">
                  <c:v>-1.9599999999999999E-2</c:v>
                </c:pt>
                <c:pt idx="4595">
                  <c:v>-1.9900000000000001E-2</c:v>
                </c:pt>
                <c:pt idx="4596">
                  <c:v>-1.9800000000000002E-2</c:v>
                </c:pt>
                <c:pt idx="4597">
                  <c:v>-1.9800000000000002E-2</c:v>
                </c:pt>
                <c:pt idx="4598">
                  <c:v>-1.9900000000000001E-2</c:v>
                </c:pt>
                <c:pt idx="4599">
                  <c:v>-1.9800000000000002E-2</c:v>
                </c:pt>
                <c:pt idx="4600">
                  <c:v>-1.9599999999999999E-2</c:v>
                </c:pt>
                <c:pt idx="4601">
                  <c:v>-1.9599999999999999E-2</c:v>
                </c:pt>
                <c:pt idx="4602">
                  <c:v>-1.9800000000000002E-2</c:v>
                </c:pt>
                <c:pt idx="4603">
                  <c:v>-1.9599999999999999E-2</c:v>
                </c:pt>
                <c:pt idx="4604">
                  <c:v>-1.9800000000000002E-2</c:v>
                </c:pt>
                <c:pt idx="4605">
                  <c:v>-1.9800000000000002E-2</c:v>
                </c:pt>
                <c:pt idx="4606">
                  <c:v>-1.9900000000000001E-2</c:v>
                </c:pt>
                <c:pt idx="4607">
                  <c:v>-1.9800000000000002E-2</c:v>
                </c:pt>
                <c:pt idx="4608">
                  <c:v>-1.9599999999999999E-2</c:v>
                </c:pt>
                <c:pt idx="4609">
                  <c:v>-1.9599999999999999E-2</c:v>
                </c:pt>
                <c:pt idx="4610">
                  <c:v>-1.9800000000000002E-2</c:v>
                </c:pt>
                <c:pt idx="4611">
                  <c:v>-1.9599999999999999E-2</c:v>
                </c:pt>
                <c:pt idx="4612">
                  <c:v>-1.9599999999999999E-2</c:v>
                </c:pt>
                <c:pt idx="4613">
                  <c:v>-1.9800000000000002E-2</c:v>
                </c:pt>
                <c:pt idx="4614">
                  <c:v>-1.95E-2</c:v>
                </c:pt>
                <c:pt idx="4615">
                  <c:v>-1.95E-2</c:v>
                </c:pt>
                <c:pt idx="4616">
                  <c:v>-1.9599999999999999E-2</c:v>
                </c:pt>
                <c:pt idx="4617">
                  <c:v>-1.95E-2</c:v>
                </c:pt>
                <c:pt idx="4618">
                  <c:v>-1.95E-2</c:v>
                </c:pt>
                <c:pt idx="4619">
                  <c:v>-1.95E-2</c:v>
                </c:pt>
                <c:pt idx="4620">
                  <c:v>-1.95E-2</c:v>
                </c:pt>
                <c:pt idx="4621">
                  <c:v>-1.95E-2</c:v>
                </c:pt>
                <c:pt idx="4622">
                  <c:v>-1.95E-2</c:v>
                </c:pt>
                <c:pt idx="4623">
                  <c:v>-1.9400000000000001E-2</c:v>
                </c:pt>
                <c:pt idx="4624">
                  <c:v>-1.9300000000000001E-2</c:v>
                </c:pt>
                <c:pt idx="4625">
                  <c:v>-1.9400000000000001E-2</c:v>
                </c:pt>
                <c:pt idx="4626">
                  <c:v>-1.9199999999999998E-2</c:v>
                </c:pt>
                <c:pt idx="4627">
                  <c:v>-1.95E-2</c:v>
                </c:pt>
                <c:pt idx="4628">
                  <c:v>-1.9199999999999998E-2</c:v>
                </c:pt>
                <c:pt idx="4629">
                  <c:v>-1.95E-2</c:v>
                </c:pt>
                <c:pt idx="4630">
                  <c:v>-1.9300000000000001E-2</c:v>
                </c:pt>
                <c:pt idx="4631">
                  <c:v>-1.9199999999999998E-2</c:v>
                </c:pt>
                <c:pt idx="4632">
                  <c:v>-1.9400000000000001E-2</c:v>
                </c:pt>
                <c:pt idx="4633">
                  <c:v>-1.9300000000000001E-2</c:v>
                </c:pt>
                <c:pt idx="4634">
                  <c:v>-1.9300000000000001E-2</c:v>
                </c:pt>
                <c:pt idx="4635">
                  <c:v>-1.9199999999999998E-2</c:v>
                </c:pt>
                <c:pt idx="4636">
                  <c:v>-1.9300000000000001E-2</c:v>
                </c:pt>
                <c:pt idx="4637">
                  <c:v>-1.9099999999999999E-2</c:v>
                </c:pt>
                <c:pt idx="4638">
                  <c:v>-1.9300000000000001E-2</c:v>
                </c:pt>
                <c:pt idx="4639">
                  <c:v>-1.9300000000000001E-2</c:v>
                </c:pt>
                <c:pt idx="4640">
                  <c:v>-1.9199999999999998E-2</c:v>
                </c:pt>
                <c:pt idx="4641">
                  <c:v>-1.9E-2</c:v>
                </c:pt>
                <c:pt idx="4642">
                  <c:v>-1.9099999999999999E-2</c:v>
                </c:pt>
                <c:pt idx="4643">
                  <c:v>-1.9E-2</c:v>
                </c:pt>
                <c:pt idx="4644">
                  <c:v>-1.89E-2</c:v>
                </c:pt>
                <c:pt idx="4645">
                  <c:v>-1.9099999999999999E-2</c:v>
                </c:pt>
                <c:pt idx="4646">
                  <c:v>-1.9099999999999999E-2</c:v>
                </c:pt>
                <c:pt idx="4647">
                  <c:v>-1.89E-2</c:v>
                </c:pt>
                <c:pt idx="4648">
                  <c:v>-1.9E-2</c:v>
                </c:pt>
                <c:pt idx="4649">
                  <c:v>-1.89E-2</c:v>
                </c:pt>
                <c:pt idx="4650">
                  <c:v>-1.89E-2</c:v>
                </c:pt>
                <c:pt idx="4651">
                  <c:v>-1.89E-2</c:v>
                </c:pt>
                <c:pt idx="4652">
                  <c:v>-1.8800000000000001E-2</c:v>
                </c:pt>
                <c:pt idx="4653">
                  <c:v>-1.8800000000000001E-2</c:v>
                </c:pt>
                <c:pt idx="4654">
                  <c:v>-1.9E-2</c:v>
                </c:pt>
                <c:pt idx="4655">
                  <c:v>-1.89E-2</c:v>
                </c:pt>
                <c:pt idx="4656">
                  <c:v>-1.89E-2</c:v>
                </c:pt>
                <c:pt idx="4657">
                  <c:v>-1.8700000000000001E-2</c:v>
                </c:pt>
                <c:pt idx="4658">
                  <c:v>-1.8700000000000001E-2</c:v>
                </c:pt>
                <c:pt idx="4659">
                  <c:v>-1.8700000000000001E-2</c:v>
                </c:pt>
                <c:pt idx="4660">
                  <c:v>-1.8700000000000001E-2</c:v>
                </c:pt>
                <c:pt idx="4661">
                  <c:v>-1.8800000000000001E-2</c:v>
                </c:pt>
                <c:pt idx="4662">
                  <c:v>-1.8499999999999999E-2</c:v>
                </c:pt>
                <c:pt idx="4663">
                  <c:v>-1.8599999999999998E-2</c:v>
                </c:pt>
                <c:pt idx="4664">
                  <c:v>-1.8700000000000001E-2</c:v>
                </c:pt>
                <c:pt idx="4665">
                  <c:v>-1.8499999999999999E-2</c:v>
                </c:pt>
                <c:pt idx="4666">
                  <c:v>-1.8499999999999999E-2</c:v>
                </c:pt>
                <c:pt idx="4667">
                  <c:v>-1.8599999999999998E-2</c:v>
                </c:pt>
                <c:pt idx="4668">
                  <c:v>-1.8599999999999998E-2</c:v>
                </c:pt>
                <c:pt idx="4669">
                  <c:v>-1.8499999999999999E-2</c:v>
                </c:pt>
                <c:pt idx="4670">
                  <c:v>-1.8599999999999998E-2</c:v>
                </c:pt>
                <c:pt idx="4671">
                  <c:v>-1.8499999999999999E-2</c:v>
                </c:pt>
                <c:pt idx="4672">
                  <c:v>-1.83E-2</c:v>
                </c:pt>
                <c:pt idx="4673">
                  <c:v>-1.8200000000000001E-2</c:v>
                </c:pt>
                <c:pt idx="4674">
                  <c:v>-1.83E-2</c:v>
                </c:pt>
                <c:pt idx="4675">
                  <c:v>-1.8200000000000001E-2</c:v>
                </c:pt>
                <c:pt idx="4676">
                  <c:v>-1.8100000000000002E-2</c:v>
                </c:pt>
                <c:pt idx="4677">
                  <c:v>-1.8200000000000001E-2</c:v>
                </c:pt>
                <c:pt idx="4678">
                  <c:v>-1.8100000000000002E-2</c:v>
                </c:pt>
                <c:pt idx="4679">
                  <c:v>-1.7999999999999999E-2</c:v>
                </c:pt>
                <c:pt idx="4680">
                  <c:v>-1.8100000000000002E-2</c:v>
                </c:pt>
                <c:pt idx="4681">
                  <c:v>-1.7999999999999999E-2</c:v>
                </c:pt>
                <c:pt idx="4682">
                  <c:v>-1.7999999999999999E-2</c:v>
                </c:pt>
                <c:pt idx="4683">
                  <c:v>-1.7999999999999999E-2</c:v>
                </c:pt>
                <c:pt idx="4684">
                  <c:v>-1.8100000000000002E-2</c:v>
                </c:pt>
                <c:pt idx="4685">
                  <c:v>-1.7999999999999999E-2</c:v>
                </c:pt>
                <c:pt idx="4686">
                  <c:v>-1.7899999999999999E-2</c:v>
                </c:pt>
                <c:pt idx="4687">
                  <c:v>-1.78E-2</c:v>
                </c:pt>
                <c:pt idx="4688">
                  <c:v>-1.78E-2</c:v>
                </c:pt>
                <c:pt idx="4689">
                  <c:v>-1.77E-2</c:v>
                </c:pt>
                <c:pt idx="4690">
                  <c:v>-1.78E-2</c:v>
                </c:pt>
                <c:pt idx="4691">
                  <c:v>-1.77E-2</c:v>
                </c:pt>
                <c:pt idx="4692">
                  <c:v>-1.7600000000000001E-2</c:v>
                </c:pt>
                <c:pt idx="4693">
                  <c:v>-1.78E-2</c:v>
                </c:pt>
                <c:pt idx="4694">
                  <c:v>-1.7600000000000001E-2</c:v>
                </c:pt>
                <c:pt idx="4695">
                  <c:v>-1.7600000000000001E-2</c:v>
                </c:pt>
                <c:pt idx="4696">
                  <c:v>-1.77E-2</c:v>
                </c:pt>
                <c:pt idx="4697">
                  <c:v>-1.7500000000000002E-2</c:v>
                </c:pt>
                <c:pt idx="4698">
                  <c:v>-1.7500000000000002E-2</c:v>
                </c:pt>
                <c:pt idx="4699">
                  <c:v>-1.7500000000000002E-2</c:v>
                </c:pt>
                <c:pt idx="4700">
                  <c:v>-1.7600000000000001E-2</c:v>
                </c:pt>
                <c:pt idx="4701">
                  <c:v>-1.7500000000000002E-2</c:v>
                </c:pt>
                <c:pt idx="4702">
                  <c:v>-1.7500000000000002E-2</c:v>
                </c:pt>
                <c:pt idx="4703">
                  <c:v>-1.7399999999999999E-2</c:v>
                </c:pt>
                <c:pt idx="4704">
                  <c:v>-1.7299999999999999E-2</c:v>
                </c:pt>
                <c:pt idx="4705">
                  <c:v>-1.7100000000000001E-2</c:v>
                </c:pt>
                <c:pt idx="4706">
                  <c:v>-1.7299999999999999E-2</c:v>
                </c:pt>
                <c:pt idx="4707">
                  <c:v>-1.7299999999999999E-2</c:v>
                </c:pt>
                <c:pt idx="4708">
                  <c:v>-1.7100000000000001E-2</c:v>
                </c:pt>
                <c:pt idx="4709">
                  <c:v>-1.7299999999999999E-2</c:v>
                </c:pt>
                <c:pt idx="4710">
                  <c:v>-1.7000000000000001E-2</c:v>
                </c:pt>
                <c:pt idx="4711">
                  <c:v>-1.7100000000000001E-2</c:v>
                </c:pt>
                <c:pt idx="4712">
                  <c:v>-1.7100000000000001E-2</c:v>
                </c:pt>
                <c:pt idx="4713">
                  <c:v>-1.7000000000000001E-2</c:v>
                </c:pt>
                <c:pt idx="4714">
                  <c:v>-1.7000000000000001E-2</c:v>
                </c:pt>
                <c:pt idx="4715">
                  <c:v>-1.7000000000000001E-2</c:v>
                </c:pt>
                <c:pt idx="4716">
                  <c:v>-1.7000000000000001E-2</c:v>
                </c:pt>
                <c:pt idx="4717">
                  <c:v>-1.6899999999999998E-2</c:v>
                </c:pt>
                <c:pt idx="4718">
                  <c:v>-1.6899999999999998E-2</c:v>
                </c:pt>
                <c:pt idx="4719">
                  <c:v>-1.6899999999999998E-2</c:v>
                </c:pt>
                <c:pt idx="4720">
                  <c:v>-1.6899999999999998E-2</c:v>
                </c:pt>
                <c:pt idx="4721">
                  <c:v>-1.6799999999999999E-2</c:v>
                </c:pt>
                <c:pt idx="4722">
                  <c:v>-1.6799999999999999E-2</c:v>
                </c:pt>
                <c:pt idx="4723">
                  <c:v>-1.67E-2</c:v>
                </c:pt>
                <c:pt idx="4724">
                  <c:v>-1.67E-2</c:v>
                </c:pt>
                <c:pt idx="4725">
                  <c:v>-1.6899999999999998E-2</c:v>
                </c:pt>
                <c:pt idx="4726">
                  <c:v>-1.66E-2</c:v>
                </c:pt>
                <c:pt idx="4727">
                  <c:v>-1.6799999999999999E-2</c:v>
                </c:pt>
                <c:pt idx="4728">
                  <c:v>-1.6799999999999999E-2</c:v>
                </c:pt>
                <c:pt idx="4729">
                  <c:v>-1.6500000000000001E-2</c:v>
                </c:pt>
                <c:pt idx="4730">
                  <c:v>-1.66E-2</c:v>
                </c:pt>
                <c:pt idx="4731">
                  <c:v>-1.66E-2</c:v>
                </c:pt>
                <c:pt idx="4732">
                  <c:v>-1.67E-2</c:v>
                </c:pt>
                <c:pt idx="4733">
                  <c:v>-1.6500000000000001E-2</c:v>
                </c:pt>
                <c:pt idx="4734">
                  <c:v>-1.66E-2</c:v>
                </c:pt>
                <c:pt idx="4735">
                  <c:v>-1.6500000000000001E-2</c:v>
                </c:pt>
                <c:pt idx="4736">
                  <c:v>-1.6400000000000001E-2</c:v>
                </c:pt>
                <c:pt idx="4737">
                  <c:v>-1.6400000000000001E-2</c:v>
                </c:pt>
                <c:pt idx="4738">
                  <c:v>-1.6299999999999999E-2</c:v>
                </c:pt>
                <c:pt idx="4739">
                  <c:v>-1.6400000000000001E-2</c:v>
                </c:pt>
                <c:pt idx="4740">
                  <c:v>-1.6299999999999999E-2</c:v>
                </c:pt>
                <c:pt idx="4741">
                  <c:v>-1.6500000000000001E-2</c:v>
                </c:pt>
                <c:pt idx="4742">
                  <c:v>-1.6299999999999999E-2</c:v>
                </c:pt>
                <c:pt idx="4743">
                  <c:v>-1.6299999999999999E-2</c:v>
                </c:pt>
                <c:pt idx="4744">
                  <c:v>-1.6299999999999999E-2</c:v>
                </c:pt>
                <c:pt idx="4745">
                  <c:v>-1.6299999999999999E-2</c:v>
                </c:pt>
                <c:pt idx="4746">
                  <c:v>-1.6299999999999999E-2</c:v>
                </c:pt>
                <c:pt idx="4747">
                  <c:v>-1.6299999999999999E-2</c:v>
                </c:pt>
                <c:pt idx="4748">
                  <c:v>-1.6299999999999999E-2</c:v>
                </c:pt>
                <c:pt idx="4749">
                  <c:v>-1.6299999999999999E-2</c:v>
                </c:pt>
                <c:pt idx="4750">
                  <c:v>-1.6199999999999999E-2</c:v>
                </c:pt>
                <c:pt idx="4751">
                  <c:v>-1.6299999999999999E-2</c:v>
                </c:pt>
                <c:pt idx="4752">
                  <c:v>-1.6199999999999999E-2</c:v>
                </c:pt>
                <c:pt idx="4753">
                  <c:v>-1.6E-2</c:v>
                </c:pt>
                <c:pt idx="4754">
                  <c:v>-1.5800000000000002E-2</c:v>
                </c:pt>
                <c:pt idx="4755">
                  <c:v>-1.61E-2</c:v>
                </c:pt>
                <c:pt idx="4756">
                  <c:v>-1.6E-2</c:v>
                </c:pt>
                <c:pt idx="4757">
                  <c:v>-1.61E-2</c:v>
                </c:pt>
                <c:pt idx="4758">
                  <c:v>-1.61E-2</c:v>
                </c:pt>
                <c:pt idx="4759">
                  <c:v>-1.6E-2</c:v>
                </c:pt>
                <c:pt idx="4760">
                  <c:v>-1.61E-2</c:v>
                </c:pt>
                <c:pt idx="4761">
                  <c:v>-1.5800000000000002E-2</c:v>
                </c:pt>
                <c:pt idx="4762">
                  <c:v>-1.5800000000000002E-2</c:v>
                </c:pt>
                <c:pt idx="4763">
                  <c:v>-1.6E-2</c:v>
                </c:pt>
                <c:pt idx="4764">
                  <c:v>-1.5800000000000002E-2</c:v>
                </c:pt>
                <c:pt idx="4765">
                  <c:v>-1.5800000000000002E-2</c:v>
                </c:pt>
                <c:pt idx="4766">
                  <c:v>-1.5699999999999999E-2</c:v>
                </c:pt>
                <c:pt idx="4767">
                  <c:v>-1.5699999999999999E-2</c:v>
                </c:pt>
                <c:pt idx="4768">
                  <c:v>-1.5699999999999999E-2</c:v>
                </c:pt>
                <c:pt idx="4769">
                  <c:v>-1.5699999999999999E-2</c:v>
                </c:pt>
                <c:pt idx="4770">
                  <c:v>-1.5699999999999999E-2</c:v>
                </c:pt>
                <c:pt idx="4771">
                  <c:v>-1.5599999999999999E-2</c:v>
                </c:pt>
                <c:pt idx="4772">
                  <c:v>-1.55E-2</c:v>
                </c:pt>
                <c:pt idx="4773">
                  <c:v>-1.5699999999999999E-2</c:v>
                </c:pt>
                <c:pt idx="4774">
                  <c:v>-1.5599999999999999E-2</c:v>
                </c:pt>
                <c:pt idx="4775">
                  <c:v>-1.55E-2</c:v>
                </c:pt>
                <c:pt idx="4776">
                  <c:v>-1.5599999999999999E-2</c:v>
                </c:pt>
                <c:pt idx="4777">
                  <c:v>-1.5599999999999999E-2</c:v>
                </c:pt>
                <c:pt idx="4778">
                  <c:v>-1.55E-2</c:v>
                </c:pt>
                <c:pt idx="4779">
                  <c:v>-1.55E-2</c:v>
                </c:pt>
                <c:pt idx="4780">
                  <c:v>-1.5599999999999999E-2</c:v>
                </c:pt>
                <c:pt idx="4781">
                  <c:v>-1.55E-2</c:v>
                </c:pt>
                <c:pt idx="4782">
                  <c:v>-1.55E-2</c:v>
                </c:pt>
                <c:pt idx="4783">
                  <c:v>-1.55E-2</c:v>
                </c:pt>
                <c:pt idx="4784">
                  <c:v>-1.55E-2</c:v>
                </c:pt>
                <c:pt idx="4785">
                  <c:v>-1.5299999999999999E-2</c:v>
                </c:pt>
                <c:pt idx="4786">
                  <c:v>-1.54E-2</c:v>
                </c:pt>
                <c:pt idx="4787">
                  <c:v>-1.55E-2</c:v>
                </c:pt>
                <c:pt idx="4788">
                  <c:v>-1.54E-2</c:v>
                </c:pt>
                <c:pt idx="4789">
                  <c:v>-1.54E-2</c:v>
                </c:pt>
                <c:pt idx="4790">
                  <c:v>-1.5299999999999999E-2</c:v>
                </c:pt>
                <c:pt idx="4791">
                  <c:v>-1.5299999999999999E-2</c:v>
                </c:pt>
                <c:pt idx="4792">
                  <c:v>-1.5299999999999999E-2</c:v>
                </c:pt>
                <c:pt idx="4793">
                  <c:v>-1.5299999999999999E-2</c:v>
                </c:pt>
                <c:pt idx="4794">
                  <c:v>-1.5299999999999999E-2</c:v>
                </c:pt>
                <c:pt idx="4795">
                  <c:v>-1.54E-2</c:v>
                </c:pt>
                <c:pt idx="4796">
                  <c:v>-1.54E-2</c:v>
                </c:pt>
                <c:pt idx="4797">
                  <c:v>-1.52E-2</c:v>
                </c:pt>
                <c:pt idx="4798">
                  <c:v>-1.54E-2</c:v>
                </c:pt>
                <c:pt idx="4799">
                  <c:v>-1.5299999999999999E-2</c:v>
                </c:pt>
                <c:pt idx="4800">
                  <c:v>-1.5299999999999999E-2</c:v>
                </c:pt>
                <c:pt idx="4801">
                  <c:v>-1.5100000000000001E-2</c:v>
                </c:pt>
                <c:pt idx="4802">
                  <c:v>-1.52E-2</c:v>
                </c:pt>
                <c:pt idx="4803">
                  <c:v>-1.5299999999999999E-2</c:v>
                </c:pt>
                <c:pt idx="4804">
                  <c:v>-1.5299999999999999E-2</c:v>
                </c:pt>
                <c:pt idx="4805">
                  <c:v>-1.52E-2</c:v>
                </c:pt>
                <c:pt idx="4806">
                  <c:v>-1.52E-2</c:v>
                </c:pt>
                <c:pt idx="4807">
                  <c:v>-1.5100000000000001E-2</c:v>
                </c:pt>
                <c:pt idx="4808">
                  <c:v>-1.5100000000000001E-2</c:v>
                </c:pt>
                <c:pt idx="4809">
                  <c:v>-1.5100000000000001E-2</c:v>
                </c:pt>
                <c:pt idx="4810">
                  <c:v>-1.5100000000000001E-2</c:v>
                </c:pt>
                <c:pt idx="4811">
                  <c:v>-1.5100000000000001E-2</c:v>
                </c:pt>
                <c:pt idx="4812">
                  <c:v>-1.52E-2</c:v>
                </c:pt>
                <c:pt idx="4813">
                  <c:v>-1.4999999999999999E-2</c:v>
                </c:pt>
                <c:pt idx="4814">
                  <c:v>-1.52E-2</c:v>
                </c:pt>
                <c:pt idx="4815">
                  <c:v>-1.5100000000000001E-2</c:v>
                </c:pt>
                <c:pt idx="4816">
                  <c:v>-1.5100000000000001E-2</c:v>
                </c:pt>
                <c:pt idx="4817">
                  <c:v>-1.5100000000000001E-2</c:v>
                </c:pt>
                <c:pt idx="4818">
                  <c:v>-1.5100000000000001E-2</c:v>
                </c:pt>
                <c:pt idx="4819">
                  <c:v>-1.52E-2</c:v>
                </c:pt>
                <c:pt idx="4820">
                  <c:v>-1.52E-2</c:v>
                </c:pt>
                <c:pt idx="4821">
                  <c:v>-1.4999999999999999E-2</c:v>
                </c:pt>
                <c:pt idx="4822">
                  <c:v>-1.4999999999999999E-2</c:v>
                </c:pt>
                <c:pt idx="4823">
                  <c:v>-1.5100000000000001E-2</c:v>
                </c:pt>
                <c:pt idx="4824">
                  <c:v>-1.5100000000000001E-2</c:v>
                </c:pt>
                <c:pt idx="4825">
                  <c:v>-1.4999999999999999E-2</c:v>
                </c:pt>
                <c:pt idx="4826">
                  <c:v>-1.4999999999999999E-2</c:v>
                </c:pt>
                <c:pt idx="4827">
                  <c:v>-1.4999999999999999E-2</c:v>
                </c:pt>
                <c:pt idx="4828">
                  <c:v>-1.5100000000000001E-2</c:v>
                </c:pt>
                <c:pt idx="4829">
                  <c:v>-1.4999999999999999E-2</c:v>
                </c:pt>
                <c:pt idx="4830">
                  <c:v>-1.52E-2</c:v>
                </c:pt>
                <c:pt idx="4831">
                  <c:v>-1.5100000000000001E-2</c:v>
                </c:pt>
                <c:pt idx="4832">
                  <c:v>-1.52E-2</c:v>
                </c:pt>
                <c:pt idx="4833">
                  <c:v>-1.4999999999999999E-2</c:v>
                </c:pt>
                <c:pt idx="4834">
                  <c:v>-1.5100000000000001E-2</c:v>
                </c:pt>
                <c:pt idx="4835">
                  <c:v>-1.4999999999999999E-2</c:v>
                </c:pt>
                <c:pt idx="4836">
                  <c:v>-1.5100000000000001E-2</c:v>
                </c:pt>
                <c:pt idx="4837">
                  <c:v>-1.49E-2</c:v>
                </c:pt>
                <c:pt idx="4838">
                  <c:v>-1.4999999999999999E-2</c:v>
                </c:pt>
                <c:pt idx="4839">
                  <c:v>-1.4999999999999999E-2</c:v>
                </c:pt>
                <c:pt idx="4840">
                  <c:v>-1.4999999999999999E-2</c:v>
                </c:pt>
                <c:pt idx="4841">
                  <c:v>-1.4999999999999999E-2</c:v>
                </c:pt>
                <c:pt idx="4842">
                  <c:v>-1.4999999999999999E-2</c:v>
                </c:pt>
                <c:pt idx="4843">
                  <c:v>-1.49E-2</c:v>
                </c:pt>
                <c:pt idx="4844">
                  <c:v>-1.4999999999999999E-2</c:v>
                </c:pt>
                <c:pt idx="4845">
                  <c:v>-1.4999999999999999E-2</c:v>
                </c:pt>
                <c:pt idx="4846">
                  <c:v>-1.5100000000000001E-2</c:v>
                </c:pt>
                <c:pt idx="4847">
                  <c:v>-1.4999999999999999E-2</c:v>
                </c:pt>
                <c:pt idx="4848">
                  <c:v>-1.5100000000000001E-2</c:v>
                </c:pt>
                <c:pt idx="4849">
                  <c:v>-1.4999999999999999E-2</c:v>
                </c:pt>
                <c:pt idx="4850">
                  <c:v>-1.5100000000000001E-2</c:v>
                </c:pt>
                <c:pt idx="4851">
                  <c:v>-1.4999999999999999E-2</c:v>
                </c:pt>
                <c:pt idx="4852">
                  <c:v>-1.4999999999999999E-2</c:v>
                </c:pt>
                <c:pt idx="4853">
                  <c:v>-1.49E-2</c:v>
                </c:pt>
                <c:pt idx="4854">
                  <c:v>-1.4999999999999999E-2</c:v>
                </c:pt>
                <c:pt idx="4855">
                  <c:v>-1.4999999999999999E-2</c:v>
                </c:pt>
                <c:pt idx="4856">
                  <c:v>-1.4999999999999999E-2</c:v>
                </c:pt>
                <c:pt idx="4857">
                  <c:v>-1.4999999999999999E-2</c:v>
                </c:pt>
                <c:pt idx="4858">
                  <c:v>-1.4999999999999999E-2</c:v>
                </c:pt>
                <c:pt idx="4859">
                  <c:v>-1.49E-2</c:v>
                </c:pt>
                <c:pt idx="4860">
                  <c:v>-1.4999999999999999E-2</c:v>
                </c:pt>
                <c:pt idx="4861">
                  <c:v>-1.4999999999999999E-2</c:v>
                </c:pt>
                <c:pt idx="4862">
                  <c:v>-1.5100000000000001E-2</c:v>
                </c:pt>
                <c:pt idx="4863">
                  <c:v>-1.4999999999999999E-2</c:v>
                </c:pt>
                <c:pt idx="4864">
                  <c:v>-1.52E-2</c:v>
                </c:pt>
                <c:pt idx="4865">
                  <c:v>-1.4999999999999999E-2</c:v>
                </c:pt>
                <c:pt idx="4866">
                  <c:v>-1.5100000000000001E-2</c:v>
                </c:pt>
                <c:pt idx="4867">
                  <c:v>-1.4999999999999999E-2</c:v>
                </c:pt>
                <c:pt idx="4868">
                  <c:v>-1.5100000000000001E-2</c:v>
                </c:pt>
                <c:pt idx="4869">
                  <c:v>-1.4999999999999999E-2</c:v>
                </c:pt>
                <c:pt idx="4870">
                  <c:v>-1.5100000000000001E-2</c:v>
                </c:pt>
                <c:pt idx="4871">
                  <c:v>-1.5100000000000001E-2</c:v>
                </c:pt>
                <c:pt idx="4872">
                  <c:v>-1.5100000000000001E-2</c:v>
                </c:pt>
                <c:pt idx="4873">
                  <c:v>-1.5100000000000001E-2</c:v>
                </c:pt>
                <c:pt idx="4874">
                  <c:v>-1.5100000000000001E-2</c:v>
                </c:pt>
                <c:pt idx="4875">
                  <c:v>-1.4999999999999999E-2</c:v>
                </c:pt>
                <c:pt idx="4876">
                  <c:v>-1.52E-2</c:v>
                </c:pt>
                <c:pt idx="4877">
                  <c:v>-1.5100000000000001E-2</c:v>
                </c:pt>
                <c:pt idx="4878">
                  <c:v>-1.52E-2</c:v>
                </c:pt>
                <c:pt idx="4879">
                  <c:v>-1.5100000000000001E-2</c:v>
                </c:pt>
                <c:pt idx="4880">
                  <c:v>-1.52E-2</c:v>
                </c:pt>
                <c:pt idx="4881">
                  <c:v>-1.52E-2</c:v>
                </c:pt>
                <c:pt idx="4882">
                  <c:v>-1.52E-2</c:v>
                </c:pt>
                <c:pt idx="4883">
                  <c:v>-1.4999999999999999E-2</c:v>
                </c:pt>
                <c:pt idx="4884">
                  <c:v>-1.52E-2</c:v>
                </c:pt>
                <c:pt idx="4885">
                  <c:v>-1.5100000000000001E-2</c:v>
                </c:pt>
                <c:pt idx="4886">
                  <c:v>-1.52E-2</c:v>
                </c:pt>
                <c:pt idx="4887">
                  <c:v>-1.5100000000000001E-2</c:v>
                </c:pt>
                <c:pt idx="4888">
                  <c:v>-1.5100000000000001E-2</c:v>
                </c:pt>
                <c:pt idx="4889">
                  <c:v>-1.5100000000000001E-2</c:v>
                </c:pt>
                <c:pt idx="4890">
                  <c:v>-1.5299999999999999E-2</c:v>
                </c:pt>
                <c:pt idx="4891">
                  <c:v>-1.5100000000000001E-2</c:v>
                </c:pt>
                <c:pt idx="4892">
                  <c:v>-1.5299999999999999E-2</c:v>
                </c:pt>
                <c:pt idx="4893">
                  <c:v>-1.5299999999999999E-2</c:v>
                </c:pt>
                <c:pt idx="4894">
                  <c:v>-1.5299999999999999E-2</c:v>
                </c:pt>
                <c:pt idx="4895">
                  <c:v>-1.52E-2</c:v>
                </c:pt>
                <c:pt idx="4896">
                  <c:v>-1.5299999999999999E-2</c:v>
                </c:pt>
                <c:pt idx="4897">
                  <c:v>-1.5299999999999999E-2</c:v>
                </c:pt>
                <c:pt idx="4898">
                  <c:v>-1.54E-2</c:v>
                </c:pt>
                <c:pt idx="4899">
                  <c:v>-1.5100000000000001E-2</c:v>
                </c:pt>
                <c:pt idx="4900">
                  <c:v>-1.5299999999999999E-2</c:v>
                </c:pt>
                <c:pt idx="4901">
                  <c:v>-1.52E-2</c:v>
                </c:pt>
                <c:pt idx="4902">
                  <c:v>-1.52E-2</c:v>
                </c:pt>
                <c:pt idx="4903">
                  <c:v>-1.52E-2</c:v>
                </c:pt>
                <c:pt idx="4904">
                  <c:v>-1.5299999999999999E-2</c:v>
                </c:pt>
                <c:pt idx="4905">
                  <c:v>-1.5299999999999999E-2</c:v>
                </c:pt>
                <c:pt idx="4906">
                  <c:v>-1.54E-2</c:v>
                </c:pt>
                <c:pt idx="4907">
                  <c:v>-1.54E-2</c:v>
                </c:pt>
                <c:pt idx="4908">
                  <c:v>-1.55E-2</c:v>
                </c:pt>
                <c:pt idx="4909">
                  <c:v>-1.5299999999999999E-2</c:v>
                </c:pt>
                <c:pt idx="4910">
                  <c:v>-1.55E-2</c:v>
                </c:pt>
                <c:pt idx="4911">
                  <c:v>-1.54E-2</c:v>
                </c:pt>
                <c:pt idx="4912">
                  <c:v>-1.55E-2</c:v>
                </c:pt>
                <c:pt idx="4913">
                  <c:v>-1.54E-2</c:v>
                </c:pt>
                <c:pt idx="4914">
                  <c:v>-1.55E-2</c:v>
                </c:pt>
                <c:pt idx="4915">
                  <c:v>-1.5299999999999999E-2</c:v>
                </c:pt>
                <c:pt idx="4916">
                  <c:v>-1.54E-2</c:v>
                </c:pt>
                <c:pt idx="4917">
                  <c:v>-1.5299999999999999E-2</c:v>
                </c:pt>
                <c:pt idx="4918">
                  <c:v>-1.54E-2</c:v>
                </c:pt>
                <c:pt idx="4919">
                  <c:v>-1.5299999999999999E-2</c:v>
                </c:pt>
                <c:pt idx="4920">
                  <c:v>-1.54E-2</c:v>
                </c:pt>
                <c:pt idx="4921">
                  <c:v>-1.54E-2</c:v>
                </c:pt>
                <c:pt idx="4922">
                  <c:v>-1.54E-2</c:v>
                </c:pt>
                <c:pt idx="4923">
                  <c:v>-1.54E-2</c:v>
                </c:pt>
                <c:pt idx="4924">
                  <c:v>-1.5599999999999999E-2</c:v>
                </c:pt>
                <c:pt idx="4925">
                  <c:v>-1.54E-2</c:v>
                </c:pt>
                <c:pt idx="4926">
                  <c:v>-1.5599999999999999E-2</c:v>
                </c:pt>
                <c:pt idx="4927">
                  <c:v>-1.55E-2</c:v>
                </c:pt>
                <c:pt idx="4928">
                  <c:v>-1.5599999999999999E-2</c:v>
                </c:pt>
                <c:pt idx="4929">
                  <c:v>-1.55E-2</c:v>
                </c:pt>
                <c:pt idx="4930">
                  <c:v>-1.5599999999999999E-2</c:v>
                </c:pt>
                <c:pt idx="4931">
                  <c:v>-1.55E-2</c:v>
                </c:pt>
                <c:pt idx="4932">
                  <c:v>-1.55E-2</c:v>
                </c:pt>
                <c:pt idx="4933">
                  <c:v>-1.55E-2</c:v>
                </c:pt>
                <c:pt idx="4934">
                  <c:v>-1.5599999999999999E-2</c:v>
                </c:pt>
                <c:pt idx="4935">
                  <c:v>-1.55E-2</c:v>
                </c:pt>
                <c:pt idx="4936">
                  <c:v>-1.55E-2</c:v>
                </c:pt>
                <c:pt idx="4937">
                  <c:v>-1.55E-2</c:v>
                </c:pt>
                <c:pt idx="4938">
                  <c:v>-1.5599999999999999E-2</c:v>
                </c:pt>
                <c:pt idx="4939">
                  <c:v>-1.55E-2</c:v>
                </c:pt>
                <c:pt idx="4940">
                  <c:v>-1.5699999999999999E-2</c:v>
                </c:pt>
                <c:pt idx="4941">
                  <c:v>-1.5599999999999999E-2</c:v>
                </c:pt>
                <c:pt idx="4942">
                  <c:v>-1.5599999999999999E-2</c:v>
                </c:pt>
                <c:pt idx="4943">
                  <c:v>-1.5699999999999999E-2</c:v>
                </c:pt>
                <c:pt idx="4944">
                  <c:v>-1.5699999999999999E-2</c:v>
                </c:pt>
                <c:pt idx="4945">
                  <c:v>-1.5699999999999999E-2</c:v>
                </c:pt>
                <c:pt idx="4946">
                  <c:v>-1.5800000000000002E-2</c:v>
                </c:pt>
                <c:pt idx="4947">
                  <c:v>-1.5599999999999999E-2</c:v>
                </c:pt>
                <c:pt idx="4948">
                  <c:v>-1.5699999999999999E-2</c:v>
                </c:pt>
                <c:pt idx="4949">
                  <c:v>-1.5699999999999999E-2</c:v>
                </c:pt>
                <c:pt idx="4950">
                  <c:v>-1.5699999999999999E-2</c:v>
                </c:pt>
                <c:pt idx="4951">
                  <c:v>-1.5699999999999999E-2</c:v>
                </c:pt>
                <c:pt idx="4952">
                  <c:v>-1.5699999999999999E-2</c:v>
                </c:pt>
                <c:pt idx="4953">
                  <c:v>-1.5599999999999999E-2</c:v>
                </c:pt>
                <c:pt idx="4954">
                  <c:v>-1.5599999999999999E-2</c:v>
                </c:pt>
                <c:pt idx="4955">
                  <c:v>-1.5599999999999999E-2</c:v>
                </c:pt>
                <c:pt idx="4956">
                  <c:v>-1.5800000000000002E-2</c:v>
                </c:pt>
                <c:pt idx="4957">
                  <c:v>-1.5699999999999999E-2</c:v>
                </c:pt>
                <c:pt idx="4958">
                  <c:v>-1.5800000000000002E-2</c:v>
                </c:pt>
                <c:pt idx="4959">
                  <c:v>-1.5800000000000002E-2</c:v>
                </c:pt>
                <c:pt idx="4960">
                  <c:v>-1.5800000000000002E-2</c:v>
                </c:pt>
                <c:pt idx="4961">
                  <c:v>-1.5800000000000002E-2</c:v>
                </c:pt>
                <c:pt idx="4962">
                  <c:v>-1.5800000000000002E-2</c:v>
                </c:pt>
                <c:pt idx="4963">
                  <c:v>-1.5699999999999999E-2</c:v>
                </c:pt>
                <c:pt idx="4964">
                  <c:v>-1.5800000000000002E-2</c:v>
                </c:pt>
                <c:pt idx="4965">
                  <c:v>-1.5699999999999999E-2</c:v>
                </c:pt>
                <c:pt idx="4966">
                  <c:v>-1.5800000000000002E-2</c:v>
                </c:pt>
                <c:pt idx="4967">
                  <c:v>-1.5699999999999999E-2</c:v>
                </c:pt>
                <c:pt idx="4968">
                  <c:v>-1.5800000000000002E-2</c:v>
                </c:pt>
                <c:pt idx="4969">
                  <c:v>-1.5699999999999999E-2</c:v>
                </c:pt>
                <c:pt idx="4970">
                  <c:v>-1.5800000000000002E-2</c:v>
                </c:pt>
                <c:pt idx="4971">
                  <c:v>-1.5699999999999999E-2</c:v>
                </c:pt>
                <c:pt idx="4972">
                  <c:v>-1.61E-2</c:v>
                </c:pt>
                <c:pt idx="4973">
                  <c:v>-1.5800000000000002E-2</c:v>
                </c:pt>
                <c:pt idx="4974">
                  <c:v>-1.6E-2</c:v>
                </c:pt>
                <c:pt idx="4975">
                  <c:v>-1.5800000000000002E-2</c:v>
                </c:pt>
                <c:pt idx="4976">
                  <c:v>-1.5800000000000002E-2</c:v>
                </c:pt>
                <c:pt idx="4977">
                  <c:v>-1.5800000000000002E-2</c:v>
                </c:pt>
                <c:pt idx="4978">
                  <c:v>-1.6E-2</c:v>
                </c:pt>
                <c:pt idx="4979">
                  <c:v>-1.5800000000000002E-2</c:v>
                </c:pt>
                <c:pt idx="4980">
                  <c:v>-1.6E-2</c:v>
                </c:pt>
                <c:pt idx="4981">
                  <c:v>-1.5800000000000002E-2</c:v>
                </c:pt>
                <c:pt idx="4982">
                  <c:v>-1.6E-2</c:v>
                </c:pt>
                <c:pt idx="4983">
                  <c:v>-1.5800000000000002E-2</c:v>
                </c:pt>
                <c:pt idx="4984">
                  <c:v>-1.6E-2</c:v>
                </c:pt>
                <c:pt idx="4985">
                  <c:v>-1.5800000000000002E-2</c:v>
                </c:pt>
                <c:pt idx="4986">
                  <c:v>-1.6E-2</c:v>
                </c:pt>
                <c:pt idx="4987">
                  <c:v>-1.5699999999999999E-2</c:v>
                </c:pt>
                <c:pt idx="4988">
                  <c:v>-1.6E-2</c:v>
                </c:pt>
                <c:pt idx="4989">
                  <c:v>-1.5800000000000002E-2</c:v>
                </c:pt>
                <c:pt idx="4990">
                  <c:v>-1.6E-2</c:v>
                </c:pt>
                <c:pt idx="4991">
                  <c:v>-1.5800000000000002E-2</c:v>
                </c:pt>
                <c:pt idx="4992">
                  <c:v>-1.6E-2</c:v>
                </c:pt>
                <c:pt idx="4993">
                  <c:v>-1.5800000000000002E-2</c:v>
                </c:pt>
                <c:pt idx="4994">
                  <c:v>-1.6E-2</c:v>
                </c:pt>
                <c:pt idx="4995">
                  <c:v>-1.5800000000000002E-2</c:v>
                </c:pt>
                <c:pt idx="4996">
                  <c:v>-1.6E-2</c:v>
                </c:pt>
                <c:pt idx="4997">
                  <c:v>-1.6E-2</c:v>
                </c:pt>
                <c:pt idx="4998">
                  <c:v>-1.6E-2</c:v>
                </c:pt>
                <c:pt idx="4999">
                  <c:v>-1.6E-2</c:v>
                </c:pt>
                <c:pt idx="5000">
                  <c:v>-1.6E-2</c:v>
                </c:pt>
                <c:pt idx="5001">
                  <c:v>-1.6E-2</c:v>
                </c:pt>
                <c:pt idx="5002">
                  <c:v>-1.6E-2</c:v>
                </c:pt>
                <c:pt idx="5003">
                  <c:v>-1.6E-2</c:v>
                </c:pt>
                <c:pt idx="5004">
                  <c:v>-1.6E-2</c:v>
                </c:pt>
                <c:pt idx="5005">
                  <c:v>-1.5800000000000002E-2</c:v>
                </c:pt>
                <c:pt idx="5006">
                  <c:v>-1.6E-2</c:v>
                </c:pt>
                <c:pt idx="5007">
                  <c:v>-1.5800000000000002E-2</c:v>
                </c:pt>
                <c:pt idx="5008">
                  <c:v>-1.6E-2</c:v>
                </c:pt>
                <c:pt idx="5009">
                  <c:v>-1.5800000000000002E-2</c:v>
                </c:pt>
                <c:pt idx="5010">
                  <c:v>-1.6E-2</c:v>
                </c:pt>
                <c:pt idx="5011">
                  <c:v>-1.5800000000000002E-2</c:v>
                </c:pt>
                <c:pt idx="5012">
                  <c:v>-1.6E-2</c:v>
                </c:pt>
                <c:pt idx="5013">
                  <c:v>-1.6E-2</c:v>
                </c:pt>
                <c:pt idx="5014">
                  <c:v>-1.6E-2</c:v>
                </c:pt>
                <c:pt idx="5015">
                  <c:v>-1.6E-2</c:v>
                </c:pt>
                <c:pt idx="5016">
                  <c:v>-1.6E-2</c:v>
                </c:pt>
                <c:pt idx="5017">
                  <c:v>-1.6E-2</c:v>
                </c:pt>
                <c:pt idx="5018">
                  <c:v>-1.6E-2</c:v>
                </c:pt>
                <c:pt idx="5019">
                  <c:v>-1.6E-2</c:v>
                </c:pt>
                <c:pt idx="5020">
                  <c:v>-1.6E-2</c:v>
                </c:pt>
                <c:pt idx="5021">
                  <c:v>-1.5800000000000002E-2</c:v>
                </c:pt>
                <c:pt idx="5022">
                  <c:v>-1.6E-2</c:v>
                </c:pt>
                <c:pt idx="5023">
                  <c:v>-1.5800000000000002E-2</c:v>
                </c:pt>
                <c:pt idx="5024">
                  <c:v>-1.6E-2</c:v>
                </c:pt>
                <c:pt idx="5025">
                  <c:v>-1.5800000000000002E-2</c:v>
                </c:pt>
                <c:pt idx="5026">
                  <c:v>-1.6E-2</c:v>
                </c:pt>
                <c:pt idx="5027">
                  <c:v>-1.5800000000000002E-2</c:v>
                </c:pt>
                <c:pt idx="5028">
                  <c:v>-1.6E-2</c:v>
                </c:pt>
                <c:pt idx="5029">
                  <c:v>-1.5800000000000002E-2</c:v>
                </c:pt>
                <c:pt idx="5030">
                  <c:v>-1.6E-2</c:v>
                </c:pt>
                <c:pt idx="5031">
                  <c:v>-1.5800000000000002E-2</c:v>
                </c:pt>
                <c:pt idx="5032">
                  <c:v>-1.6E-2</c:v>
                </c:pt>
                <c:pt idx="5033">
                  <c:v>-1.5800000000000002E-2</c:v>
                </c:pt>
                <c:pt idx="5034">
                  <c:v>-1.6E-2</c:v>
                </c:pt>
                <c:pt idx="5035">
                  <c:v>-1.5800000000000002E-2</c:v>
                </c:pt>
                <c:pt idx="5036">
                  <c:v>-1.6E-2</c:v>
                </c:pt>
                <c:pt idx="5037">
                  <c:v>-1.5800000000000002E-2</c:v>
                </c:pt>
                <c:pt idx="5038">
                  <c:v>-1.6E-2</c:v>
                </c:pt>
                <c:pt idx="5039">
                  <c:v>-1.5800000000000002E-2</c:v>
                </c:pt>
                <c:pt idx="5040">
                  <c:v>-1.5800000000000002E-2</c:v>
                </c:pt>
                <c:pt idx="5041">
                  <c:v>-1.5800000000000002E-2</c:v>
                </c:pt>
                <c:pt idx="5042">
                  <c:v>-1.6E-2</c:v>
                </c:pt>
                <c:pt idx="5043">
                  <c:v>-1.5699999999999999E-2</c:v>
                </c:pt>
                <c:pt idx="5044">
                  <c:v>-1.6E-2</c:v>
                </c:pt>
                <c:pt idx="5045">
                  <c:v>-1.5699999999999999E-2</c:v>
                </c:pt>
                <c:pt idx="5046">
                  <c:v>-1.5800000000000002E-2</c:v>
                </c:pt>
                <c:pt idx="5047">
                  <c:v>-1.5800000000000002E-2</c:v>
                </c:pt>
                <c:pt idx="5048">
                  <c:v>-1.5800000000000002E-2</c:v>
                </c:pt>
                <c:pt idx="5049">
                  <c:v>-1.5699999999999999E-2</c:v>
                </c:pt>
                <c:pt idx="5050">
                  <c:v>-1.5800000000000002E-2</c:v>
                </c:pt>
                <c:pt idx="5051">
                  <c:v>-1.5699999999999999E-2</c:v>
                </c:pt>
                <c:pt idx="5052">
                  <c:v>-1.5800000000000002E-2</c:v>
                </c:pt>
                <c:pt idx="5053">
                  <c:v>-1.5699999999999999E-2</c:v>
                </c:pt>
                <c:pt idx="5054">
                  <c:v>-1.5800000000000002E-2</c:v>
                </c:pt>
                <c:pt idx="5055">
                  <c:v>-1.5800000000000002E-2</c:v>
                </c:pt>
                <c:pt idx="5056">
                  <c:v>-1.5699999999999999E-2</c:v>
                </c:pt>
                <c:pt idx="5057">
                  <c:v>-1.5699999999999999E-2</c:v>
                </c:pt>
                <c:pt idx="5058">
                  <c:v>-1.5800000000000002E-2</c:v>
                </c:pt>
                <c:pt idx="5059">
                  <c:v>-1.5699999999999999E-2</c:v>
                </c:pt>
                <c:pt idx="5060">
                  <c:v>-1.5800000000000002E-2</c:v>
                </c:pt>
                <c:pt idx="5061">
                  <c:v>-1.5599999999999999E-2</c:v>
                </c:pt>
                <c:pt idx="5062">
                  <c:v>-1.5699999999999999E-2</c:v>
                </c:pt>
                <c:pt idx="5063">
                  <c:v>-1.5800000000000002E-2</c:v>
                </c:pt>
                <c:pt idx="5064">
                  <c:v>-1.5800000000000002E-2</c:v>
                </c:pt>
                <c:pt idx="5065">
                  <c:v>-1.5800000000000002E-2</c:v>
                </c:pt>
                <c:pt idx="5066">
                  <c:v>-1.5699999999999999E-2</c:v>
                </c:pt>
                <c:pt idx="5067">
                  <c:v>-1.5599999999999999E-2</c:v>
                </c:pt>
                <c:pt idx="5068">
                  <c:v>-1.5699999999999999E-2</c:v>
                </c:pt>
                <c:pt idx="5069">
                  <c:v>-1.5599999999999999E-2</c:v>
                </c:pt>
                <c:pt idx="5070">
                  <c:v>-1.5699999999999999E-2</c:v>
                </c:pt>
                <c:pt idx="5071">
                  <c:v>-1.5699999999999999E-2</c:v>
                </c:pt>
                <c:pt idx="5072">
                  <c:v>-1.5800000000000002E-2</c:v>
                </c:pt>
                <c:pt idx="5073">
                  <c:v>-1.5599999999999999E-2</c:v>
                </c:pt>
                <c:pt idx="5074">
                  <c:v>-1.5699999999999999E-2</c:v>
                </c:pt>
                <c:pt idx="5075">
                  <c:v>-1.5699999999999999E-2</c:v>
                </c:pt>
                <c:pt idx="5076">
                  <c:v>-1.5699999999999999E-2</c:v>
                </c:pt>
                <c:pt idx="5077">
                  <c:v>-1.5599999999999999E-2</c:v>
                </c:pt>
                <c:pt idx="5078">
                  <c:v>-1.5699999999999999E-2</c:v>
                </c:pt>
                <c:pt idx="5079">
                  <c:v>-1.5699999999999999E-2</c:v>
                </c:pt>
                <c:pt idx="5080">
                  <c:v>-1.5699999999999999E-2</c:v>
                </c:pt>
                <c:pt idx="5081">
                  <c:v>-1.5699999999999999E-2</c:v>
                </c:pt>
                <c:pt idx="5082">
                  <c:v>-1.5699999999999999E-2</c:v>
                </c:pt>
                <c:pt idx="5083">
                  <c:v>-1.5699999999999999E-2</c:v>
                </c:pt>
                <c:pt idx="5084">
                  <c:v>-1.5699999999999999E-2</c:v>
                </c:pt>
                <c:pt idx="5085">
                  <c:v>-1.55E-2</c:v>
                </c:pt>
                <c:pt idx="5086">
                  <c:v>-1.5699999999999999E-2</c:v>
                </c:pt>
                <c:pt idx="5087">
                  <c:v>-1.5599999999999999E-2</c:v>
                </c:pt>
                <c:pt idx="5088">
                  <c:v>-1.5699999999999999E-2</c:v>
                </c:pt>
                <c:pt idx="5089">
                  <c:v>-1.5599999999999999E-2</c:v>
                </c:pt>
                <c:pt idx="5090">
                  <c:v>-1.5699999999999999E-2</c:v>
                </c:pt>
                <c:pt idx="5091">
                  <c:v>-1.5599999999999999E-2</c:v>
                </c:pt>
                <c:pt idx="5092">
                  <c:v>-1.5699999999999999E-2</c:v>
                </c:pt>
                <c:pt idx="5093">
                  <c:v>-1.5599999999999999E-2</c:v>
                </c:pt>
                <c:pt idx="5094">
                  <c:v>-1.5599999999999999E-2</c:v>
                </c:pt>
                <c:pt idx="5095">
                  <c:v>-1.5699999999999999E-2</c:v>
                </c:pt>
                <c:pt idx="5096">
                  <c:v>-1.5699999999999999E-2</c:v>
                </c:pt>
                <c:pt idx="5097">
                  <c:v>-1.5699999999999999E-2</c:v>
                </c:pt>
                <c:pt idx="5098">
                  <c:v>-1.5599999999999999E-2</c:v>
                </c:pt>
                <c:pt idx="5099">
                  <c:v>-1.5699999999999999E-2</c:v>
                </c:pt>
                <c:pt idx="5100">
                  <c:v>-1.5699999999999999E-2</c:v>
                </c:pt>
                <c:pt idx="5101">
                  <c:v>-1.5599999999999999E-2</c:v>
                </c:pt>
                <c:pt idx="5102">
                  <c:v>-1.5699999999999999E-2</c:v>
                </c:pt>
                <c:pt idx="5103">
                  <c:v>-1.5599999999999999E-2</c:v>
                </c:pt>
                <c:pt idx="5104">
                  <c:v>-1.5699999999999999E-2</c:v>
                </c:pt>
                <c:pt idx="5105">
                  <c:v>-1.5599999999999999E-2</c:v>
                </c:pt>
                <c:pt idx="5106">
                  <c:v>-1.5699999999999999E-2</c:v>
                </c:pt>
                <c:pt idx="5107">
                  <c:v>-1.55E-2</c:v>
                </c:pt>
                <c:pt idx="5108">
                  <c:v>-1.5699999999999999E-2</c:v>
                </c:pt>
                <c:pt idx="5109">
                  <c:v>-1.5699999999999999E-2</c:v>
                </c:pt>
                <c:pt idx="5110">
                  <c:v>-1.5599999999999999E-2</c:v>
                </c:pt>
                <c:pt idx="5111">
                  <c:v>-1.5699999999999999E-2</c:v>
                </c:pt>
                <c:pt idx="5112">
                  <c:v>-1.5699999999999999E-2</c:v>
                </c:pt>
                <c:pt idx="5113">
                  <c:v>-1.5699999999999999E-2</c:v>
                </c:pt>
                <c:pt idx="5114">
                  <c:v>-1.5599999999999999E-2</c:v>
                </c:pt>
                <c:pt idx="5115">
                  <c:v>-1.5599999999999999E-2</c:v>
                </c:pt>
                <c:pt idx="5116">
                  <c:v>-1.5699999999999999E-2</c:v>
                </c:pt>
                <c:pt idx="5117">
                  <c:v>-1.5599999999999999E-2</c:v>
                </c:pt>
                <c:pt idx="5118">
                  <c:v>-1.5699999999999999E-2</c:v>
                </c:pt>
                <c:pt idx="5119">
                  <c:v>-1.5599999999999999E-2</c:v>
                </c:pt>
                <c:pt idx="5120">
                  <c:v>-1.5699999999999999E-2</c:v>
                </c:pt>
                <c:pt idx="5121">
                  <c:v>-1.5599999999999999E-2</c:v>
                </c:pt>
                <c:pt idx="5122">
                  <c:v>-1.5699999999999999E-2</c:v>
                </c:pt>
                <c:pt idx="5123">
                  <c:v>-1.5599999999999999E-2</c:v>
                </c:pt>
                <c:pt idx="5124">
                  <c:v>-1.5699999999999999E-2</c:v>
                </c:pt>
                <c:pt idx="5125">
                  <c:v>-1.5599999999999999E-2</c:v>
                </c:pt>
                <c:pt idx="5126">
                  <c:v>-1.5699999999999999E-2</c:v>
                </c:pt>
                <c:pt idx="5127">
                  <c:v>-1.5699999999999999E-2</c:v>
                </c:pt>
                <c:pt idx="5128">
                  <c:v>-1.5699999999999999E-2</c:v>
                </c:pt>
                <c:pt idx="5129">
                  <c:v>-1.5699999999999999E-2</c:v>
                </c:pt>
                <c:pt idx="5130">
                  <c:v>-1.5699999999999999E-2</c:v>
                </c:pt>
                <c:pt idx="5131">
                  <c:v>-1.5599999999999999E-2</c:v>
                </c:pt>
                <c:pt idx="5132">
                  <c:v>-1.5699999999999999E-2</c:v>
                </c:pt>
                <c:pt idx="5133">
                  <c:v>-1.5800000000000002E-2</c:v>
                </c:pt>
                <c:pt idx="5134">
                  <c:v>-1.5599999999999999E-2</c:v>
                </c:pt>
                <c:pt idx="5135">
                  <c:v>-1.5599999999999999E-2</c:v>
                </c:pt>
                <c:pt idx="5136">
                  <c:v>-1.5800000000000002E-2</c:v>
                </c:pt>
                <c:pt idx="5137">
                  <c:v>-1.5699999999999999E-2</c:v>
                </c:pt>
                <c:pt idx="5138">
                  <c:v>-1.5800000000000002E-2</c:v>
                </c:pt>
                <c:pt idx="5139">
                  <c:v>-1.5599999999999999E-2</c:v>
                </c:pt>
                <c:pt idx="5140">
                  <c:v>-1.5800000000000002E-2</c:v>
                </c:pt>
                <c:pt idx="5141">
                  <c:v>-1.5699999999999999E-2</c:v>
                </c:pt>
                <c:pt idx="5142">
                  <c:v>-1.5699999999999999E-2</c:v>
                </c:pt>
                <c:pt idx="5143">
                  <c:v>-1.5699999999999999E-2</c:v>
                </c:pt>
                <c:pt idx="5144">
                  <c:v>-1.5699999999999999E-2</c:v>
                </c:pt>
                <c:pt idx="5145">
                  <c:v>-1.5699999999999999E-2</c:v>
                </c:pt>
                <c:pt idx="5146">
                  <c:v>-1.5800000000000002E-2</c:v>
                </c:pt>
                <c:pt idx="5147">
                  <c:v>-1.5699999999999999E-2</c:v>
                </c:pt>
                <c:pt idx="5148">
                  <c:v>-1.6E-2</c:v>
                </c:pt>
                <c:pt idx="5149">
                  <c:v>-1.5800000000000002E-2</c:v>
                </c:pt>
                <c:pt idx="5150">
                  <c:v>-1.5699999999999999E-2</c:v>
                </c:pt>
                <c:pt idx="5151">
                  <c:v>-1.5599999999999999E-2</c:v>
                </c:pt>
                <c:pt idx="5152">
                  <c:v>-1.5699999999999999E-2</c:v>
                </c:pt>
                <c:pt idx="5153">
                  <c:v>-1.6E-2</c:v>
                </c:pt>
                <c:pt idx="5154">
                  <c:v>-1.61E-2</c:v>
                </c:pt>
                <c:pt idx="5155">
                  <c:v>-1.5800000000000002E-2</c:v>
                </c:pt>
                <c:pt idx="5156">
                  <c:v>-1.6E-2</c:v>
                </c:pt>
                <c:pt idx="5157">
                  <c:v>-1.5800000000000002E-2</c:v>
                </c:pt>
                <c:pt idx="5158">
                  <c:v>-1.5800000000000002E-2</c:v>
                </c:pt>
                <c:pt idx="5159">
                  <c:v>-1.5800000000000002E-2</c:v>
                </c:pt>
                <c:pt idx="5160">
                  <c:v>-1.6E-2</c:v>
                </c:pt>
                <c:pt idx="5161">
                  <c:v>-1.5800000000000002E-2</c:v>
                </c:pt>
                <c:pt idx="5162">
                  <c:v>-1.6E-2</c:v>
                </c:pt>
                <c:pt idx="5163">
                  <c:v>-1.6E-2</c:v>
                </c:pt>
                <c:pt idx="5164">
                  <c:v>-1.61E-2</c:v>
                </c:pt>
                <c:pt idx="5165">
                  <c:v>-1.6E-2</c:v>
                </c:pt>
                <c:pt idx="5166">
                  <c:v>-1.61E-2</c:v>
                </c:pt>
                <c:pt idx="5167">
                  <c:v>-1.6E-2</c:v>
                </c:pt>
                <c:pt idx="5168">
                  <c:v>-1.61E-2</c:v>
                </c:pt>
                <c:pt idx="5169">
                  <c:v>-1.61E-2</c:v>
                </c:pt>
                <c:pt idx="5170">
                  <c:v>-1.61E-2</c:v>
                </c:pt>
                <c:pt idx="5171">
                  <c:v>-1.5800000000000002E-2</c:v>
                </c:pt>
                <c:pt idx="5172">
                  <c:v>-1.6199999999999999E-2</c:v>
                </c:pt>
                <c:pt idx="5173">
                  <c:v>-1.61E-2</c:v>
                </c:pt>
                <c:pt idx="5174">
                  <c:v>-1.61E-2</c:v>
                </c:pt>
                <c:pt idx="5175">
                  <c:v>-1.6E-2</c:v>
                </c:pt>
                <c:pt idx="5176">
                  <c:v>-1.61E-2</c:v>
                </c:pt>
                <c:pt idx="5177">
                  <c:v>-1.61E-2</c:v>
                </c:pt>
                <c:pt idx="5178">
                  <c:v>-1.6199999999999999E-2</c:v>
                </c:pt>
                <c:pt idx="5179">
                  <c:v>-1.6199999999999999E-2</c:v>
                </c:pt>
                <c:pt idx="5180">
                  <c:v>-1.6199999999999999E-2</c:v>
                </c:pt>
                <c:pt idx="5181">
                  <c:v>-1.6299999999999999E-2</c:v>
                </c:pt>
                <c:pt idx="5182">
                  <c:v>-1.6299999999999999E-2</c:v>
                </c:pt>
                <c:pt idx="5183">
                  <c:v>-1.6199999999999999E-2</c:v>
                </c:pt>
                <c:pt idx="5184">
                  <c:v>-1.6299999999999999E-2</c:v>
                </c:pt>
                <c:pt idx="5185">
                  <c:v>-1.6199999999999999E-2</c:v>
                </c:pt>
                <c:pt idx="5186">
                  <c:v>-1.6400000000000001E-2</c:v>
                </c:pt>
                <c:pt idx="5187">
                  <c:v>-1.6199999999999999E-2</c:v>
                </c:pt>
                <c:pt idx="5188">
                  <c:v>-1.6299999999999999E-2</c:v>
                </c:pt>
                <c:pt idx="5189">
                  <c:v>-1.6500000000000001E-2</c:v>
                </c:pt>
                <c:pt idx="5190">
                  <c:v>-1.6400000000000001E-2</c:v>
                </c:pt>
                <c:pt idx="5191">
                  <c:v>-1.6299999999999999E-2</c:v>
                </c:pt>
                <c:pt idx="5192">
                  <c:v>-1.6400000000000001E-2</c:v>
                </c:pt>
                <c:pt idx="5193">
                  <c:v>-1.6400000000000001E-2</c:v>
                </c:pt>
                <c:pt idx="5194">
                  <c:v>-1.6299999999999999E-2</c:v>
                </c:pt>
                <c:pt idx="5195">
                  <c:v>-1.6400000000000001E-2</c:v>
                </c:pt>
                <c:pt idx="5196">
                  <c:v>-1.6400000000000001E-2</c:v>
                </c:pt>
                <c:pt idx="5197">
                  <c:v>-1.6500000000000001E-2</c:v>
                </c:pt>
                <c:pt idx="5198">
                  <c:v>-1.6500000000000001E-2</c:v>
                </c:pt>
                <c:pt idx="5199">
                  <c:v>-1.66E-2</c:v>
                </c:pt>
                <c:pt idx="5200">
                  <c:v>-1.6500000000000001E-2</c:v>
                </c:pt>
                <c:pt idx="5201">
                  <c:v>-1.6500000000000001E-2</c:v>
                </c:pt>
                <c:pt idx="5202">
                  <c:v>-1.66E-2</c:v>
                </c:pt>
                <c:pt idx="5203">
                  <c:v>-1.67E-2</c:v>
                </c:pt>
                <c:pt idx="5204">
                  <c:v>-1.67E-2</c:v>
                </c:pt>
                <c:pt idx="5205">
                  <c:v>-1.66E-2</c:v>
                </c:pt>
                <c:pt idx="5206">
                  <c:v>-1.66E-2</c:v>
                </c:pt>
                <c:pt idx="5207">
                  <c:v>-1.66E-2</c:v>
                </c:pt>
                <c:pt idx="5208">
                  <c:v>-1.66E-2</c:v>
                </c:pt>
                <c:pt idx="5209">
                  <c:v>-1.67E-2</c:v>
                </c:pt>
                <c:pt idx="5210">
                  <c:v>-1.67E-2</c:v>
                </c:pt>
                <c:pt idx="5211">
                  <c:v>-1.67E-2</c:v>
                </c:pt>
                <c:pt idx="5212">
                  <c:v>-1.66E-2</c:v>
                </c:pt>
                <c:pt idx="5213">
                  <c:v>-1.67E-2</c:v>
                </c:pt>
                <c:pt idx="5214">
                  <c:v>-1.6799999999999999E-2</c:v>
                </c:pt>
                <c:pt idx="5215">
                  <c:v>-1.6799999999999999E-2</c:v>
                </c:pt>
                <c:pt idx="5216">
                  <c:v>-1.6799999999999999E-2</c:v>
                </c:pt>
                <c:pt idx="5217">
                  <c:v>-1.6799999999999999E-2</c:v>
                </c:pt>
                <c:pt idx="5218">
                  <c:v>-1.6899999999999998E-2</c:v>
                </c:pt>
                <c:pt idx="5219">
                  <c:v>-1.6799999999999999E-2</c:v>
                </c:pt>
                <c:pt idx="5220">
                  <c:v>-1.6899999999999998E-2</c:v>
                </c:pt>
                <c:pt idx="5221">
                  <c:v>-1.6799999999999999E-2</c:v>
                </c:pt>
                <c:pt idx="5222">
                  <c:v>-1.7000000000000001E-2</c:v>
                </c:pt>
                <c:pt idx="5223">
                  <c:v>-1.6799999999999999E-2</c:v>
                </c:pt>
                <c:pt idx="5224">
                  <c:v>-1.6799999999999999E-2</c:v>
                </c:pt>
                <c:pt idx="5225">
                  <c:v>-1.6899999999999998E-2</c:v>
                </c:pt>
                <c:pt idx="5226">
                  <c:v>-1.7000000000000001E-2</c:v>
                </c:pt>
                <c:pt idx="5227">
                  <c:v>-1.7000000000000001E-2</c:v>
                </c:pt>
                <c:pt idx="5228">
                  <c:v>-1.7000000000000001E-2</c:v>
                </c:pt>
                <c:pt idx="5229">
                  <c:v>-1.7000000000000001E-2</c:v>
                </c:pt>
                <c:pt idx="5230">
                  <c:v>-1.7000000000000001E-2</c:v>
                </c:pt>
                <c:pt idx="5231">
                  <c:v>-1.7100000000000001E-2</c:v>
                </c:pt>
                <c:pt idx="5232">
                  <c:v>-1.7100000000000001E-2</c:v>
                </c:pt>
                <c:pt idx="5233">
                  <c:v>-1.7100000000000001E-2</c:v>
                </c:pt>
                <c:pt idx="5234">
                  <c:v>-1.7299999999999999E-2</c:v>
                </c:pt>
                <c:pt idx="5235">
                  <c:v>-1.7000000000000001E-2</c:v>
                </c:pt>
                <c:pt idx="5236">
                  <c:v>-1.7100000000000001E-2</c:v>
                </c:pt>
                <c:pt idx="5237">
                  <c:v>-1.7100000000000001E-2</c:v>
                </c:pt>
                <c:pt idx="5238">
                  <c:v>-1.7299999999999999E-2</c:v>
                </c:pt>
                <c:pt idx="5239">
                  <c:v>-1.7000000000000001E-2</c:v>
                </c:pt>
                <c:pt idx="5240">
                  <c:v>-1.7100000000000001E-2</c:v>
                </c:pt>
                <c:pt idx="5241">
                  <c:v>-1.7299999999999999E-2</c:v>
                </c:pt>
                <c:pt idx="5242">
                  <c:v>-1.7399999999999999E-2</c:v>
                </c:pt>
                <c:pt idx="5243">
                  <c:v>-1.7399999999999999E-2</c:v>
                </c:pt>
                <c:pt idx="5244">
                  <c:v>-1.7299999999999999E-2</c:v>
                </c:pt>
                <c:pt idx="5245">
                  <c:v>-1.7399999999999999E-2</c:v>
                </c:pt>
                <c:pt idx="5246">
                  <c:v>-1.7500000000000002E-2</c:v>
                </c:pt>
                <c:pt idx="5247">
                  <c:v>-1.7500000000000002E-2</c:v>
                </c:pt>
                <c:pt idx="5248">
                  <c:v>-1.7399999999999999E-2</c:v>
                </c:pt>
                <c:pt idx="5249">
                  <c:v>-1.7500000000000002E-2</c:v>
                </c:pt>
                <c:pt idx="5250">
                  <c:v>-1.7500000000000002E-2</c:v>
                </c:pt>
                <c:pt idx="5251">
                  <c:v>-1.7399999999999999E-2</c:v>
                </c:pt>
                <c:pt idx="5252">
                  <c:v>-1.7600000000000001E-2</c:v>
                </c:pt>
                <c:pt idx="5253">
                  <c:v>-1.7600000000000001E-2</c:v>
                </c:pt>
                <c:pt idx="5254">
                  <c:v>-1.7500000000000002E-2</c:v>
                </c:pt>
                <c:pt idx="5255">
                  <c:v>-1.7500000000000002E-2</c:v>
                </c:pt>
                <c:pt idx="5256">
                  <c:v>-1.7500000000000002E-2</c:v>
                </c:pt>
                <c:pt idx="5257">
                  <c:v>-1.7399999999999999E-2</c:v>
                </c:pt>
                <c:pt idx="5258">
                  <c:v>-1.7600000000000001E-2</c:v>
                </c:pt>
                <c:pt idx="5259">
                  <c:v>-1.7600000000000001E-2</c:v>
                </c:pt>
                <c:pt idx="5260">
                  <c:v>-1.7600000000000001E-2</c:v>
                </c:pt>
                <c:pt idx="5261">
                  <c:v>-1.78E-2</c:v>
                </c:pt>
                <c:pt idx="5262">
                  <c:v>-1.7600000000000001E-2</c:v>
                </c:pt>
                <c:pt idx="5263">
                  <c:v>-1.77E-2</c:v>
                </c:pt>
                <c:pt idx="5264">
                  <c:v>-1.78E-2</c:v>
                </c:pt>
                <c:pt idx="5265">
                  <c:v>-1.77E-2</c:v>
                </c:pt>
                <c:pt idx="5266">
                  <c:v>-1.77E-2</c:v>
                </c:pt>
                <c:pt idx="5267">
                  <c:v>-1.77E-2</c:v>
                </c:pt>
                <c:pt idx="5268">
                  <c:v>-1.78E-2</c:v>
                </c:pt>
                <c:pt idx="5269">
                  <c:v>-1.77E-2</c:v>
                </c:pt>
                <c:pt idx="5270">
                  <c:v>-1.77E-2</c:v>
                </c:pt>
                <c:pt idx="5271">
                  <c:v>-1.78E-2</c:v>
                </c:pt>
                <c:pt idx="5272">
                  <c:v>-1.77E-2</c:v>
                </c:pt>
                <c:pt idx="5273">
                  <c:v>-1.78E-2</c:v>
                </c:pt>
                <c:pt idx="5274">
                  <c:v>-1.7999999999999999E-2</c:v>
                </c:pt>
                <c:pt idx="5275">
                  <c:v>-1.77E-2</c:v>
                </c:pt>
                <c:pt idx="5276">
                  <c:v>-1.7899999999999999E-2</c:v>
                </c:pt>
                <c:pt idx="5277">
                  <c:v>-1.7899999999999999E-2</c:v>
                </c:pt>
                <c:pt idx="5278">
                  <c:v>-1.7899999999999999E-2</c:v>
                </c:pt>
                <c:pt idx="5279">
                  <c:v>-1.7899999999999999E-2</c:v>
                </c:pt>
                <c:pt idx="5280">
                  <c:v>-1.78E-2</c:v>
                </c:pt>
                <c:pt idx="5281">
                  <c:v>-1.7899999999999999E-2</c:v>
                </c:pt>
                <c:pt idx="5282">
                  <c:v>-1.7899999999999999E-2</c:v>
                </c:pt>
                <c:pt idx="5283">
                  <c:v>-1.7899999999999999E-2</c:v>
                </c:pt>
                <c:pt idx="5284">
                  <c:v>-1.7999999999999999E-2</c:v>
                </c:pt>
                <c:pt idx="5285">
                  <c:v>-1.7999999999999999E-2</c:v>
                </c:pt>
                <c:pt idx="5286">
                  <c:v>-1.7999999999999999E-2</c:v>
                </c:pt>
                <c:pt idx="5287">
                  <c:v>-1.7899999999999999E-2</c:v>
                </c:pt>
                <c:pt idx="5288">
                  <c:v>-1.7899999999999999E-2</c:v>
                </c:pt>
                <c:pt idx="5289">
                  <c:v>-1.7899999999999999E-2</c:v>
                </c:pt>
                <c:pt idx="5290">
                  <c:v>-1.7999999999999999E-2</c:v>
                </c:pt>
                <c:pt idx="5291">
                  <c:v>-1.7899999999999999E-2</c:v>
                </c:pt>
                <c:pt idx="5292">
                  <c:v>-1.7999999999999999E-2</c:v>
                </c:pt>
                <c:pt idx="5293">
                  <c:v>-1.8100000000000002E-2</c:v>
                </c:pt>
                <c:pt idx="5294">
                  <c:v>-1.7999999999999999E-2</c:v>
                </c:pt>
                <c:pt idx="5295">
                  <c:v>-1.7899999999999999E-2</c:v>
                </c:pt>
                <c:pt idx="5296">
                  <c:v>-1.7899999999999999E-2</c:v>
                </c:pt>
                <c:pt idx="5297">
                  <c:v>-1.7999999999999999E-2</c:v>
                </c:pt>
                <c:pt idx="5298">
                  <c:v>-1.7999999999999999E-2</c:v>
                </c:pt>
                <c:pt idx="5299">
                  <c:v>-1.8100000000000002E-2</c:v>
                </c:pt>
                <c:pt idx="5300">
                  <c:v>-1.8100000000000002E-2</c:v>
                </c:pt>
                <c:pt idx="5301">
                  <c:v>-1.7999999999999999E-2</c:v>
                </c:pt>
                <c:pt idx="5302">
                  <c:v>-1.8100000000000002E-2</c:v>
                </c:pt>
                <c:pt idx="5303">
                  <c:v>-1.7999999999999999E-2</c:v>
                </c:pt>
                <c:pt idx="5304">
                  <c:v>-1.7999999999999999E-2</c:v>
                </c:pt>
                <c:pt idx="5305">
                  <c:v>-1.7999999999999999E-2</c:v>
                </c:pt>
                <c:pt idx="5306">
                  <c:v>-1.8100000000000002E-2</c:v>
                </c:pt>
                <c:pt idx="5307">
                  <c:v>-1.7999999999999999E-2</c:v>
                </c:pt>
                <c:pt idx="5308">
                  <c:v>-1.8100000000000002E-2</c:v>
                </c:pt>
                <c:pt idx="5309">
                  <c:v>-1.7999999999999999E-2</c:v>
                </c:pt>
                <c:pt idx="5310">
                  <c:v>-1.8100000000000002E-2</c:v>
                </c:pt>
                <c:pt idx="5311">
                  <c:v>-1.7999999999999999E-2</c:v>
                </c:pt>
                <c:pt idx="5312">
                  <c:v>-1.7999999999999999E-2</c:v>
                </c:pt>
                <c:pt idx="5313">
                  <c:v>-1.7999999999999999E-2</c:v>
                </c:pt>
                <c:pt idx="5314">
                  <c:v>-1.7999999999999999E-2</c:v>
                </c:pt>
                <c:pt idx="5315">
                  <c:v>-1.8100000000000002E-2</c:v>
                </c:pt>
                <c:pt idx="5316">
                  <c:v>-1.8100000000000002E-2</c:v>
                </c:pt>
                <c:pt idx="5317">
                  <c:v>-1.7999999999999999E-2</c:v>
                </c:pt>
                <c:pt idx="5318">
                  <c:v>-1.8100000000000002E-2</c:v>
                </c:pt>
                <c:pt idx="5319">
                  <c:v>-1.7899999999999999E-2</c:v>
                </c:pt>
                <c:pt idx="5320">
                  <c:v>-1.7899999999999999E-2</c:v>
                </c:pt>
                <c:pt idx="5321">
                  <c:v>-1.7899999999999999E-2</c:v>
                </c:pt>
                <c:pt idx="5322">
                  <c:v>-1.8100000000000002E-2</c:v>
                </c:pt>
                <c:pt idx="5323">
                  <c:v>-1.7999999999999999E-2</c:v>
                </c:pt>
                <c:pt idx="5324">
                  <c:v>-1.8100000000000002E-2</c:v>
                </c:pt>
                <c:pt idx="5325">
                  <c:v>-1.7999999999999999E-2</c:v>
                </c:pt>
                <c:pt idx="5326">
                  <c:v>-1.7999999999999999E-2</c:v>
                </c:pt>
                <c:pt idx="5327">
                  <c:v>-1.7899999999999999E-2</c:v>
                </c:pt>
                <c:pt idx="5328">
                  <c:v>-1.7899999999999999E-2</c:v>
                </c:pt>
                <c:pt idx="5329">
                  <c:v>-1.7899999999999999E-2</c:v>
                </c:pt>
                <c:pt idx="5330">
                  <c:v>-1.7899999999999999E-2</c:v>
                </c:pt>
                <c:pt idx="5331">
                  <c:v>-1.7999999999999999E-2</c:v>
                </c:pt>
                <c:pt idx="5332">
                  <c:v>-1.7999999999999999E-2</c:v>
                </c:pt>
                <c:pt idx="5333">
                  <c:v>-1.78E-2</c:v>
                </c:pt>
                <c:pt idx="5334">
                  <c:v>-1.78E-2</c:v>
                </c:pt>
                <c:pt idx="5335">
                  <c:v>-1.78E-2</c:v>
                </c:pt>
                <c:pt idx="5336">
                  <c:v>-1.78E-2</c:v>
                </c:pt>
                <c:pt idx="5337">
                  <c:v>-1.77E-2</c:v>
                </c:pt>
                <c:pt idx="5338">
                  <c:v>-1.7899999999999999E-2</c:v>
                </c:pt>
                <c:pt idx="5339">
                  <c:v>-1.78E-2</c:v>
                </c:pt>
                <c:pt idx="5340">
                  <c:v>-1.7899999999999999E-2</c:v>
                </c:pt>
                <c:pt idx="5341">
                  <c:v>-1.78E-2</c:v>
                </c:pt>
                <c:pt idx="5342">
                  <c:v>-1.78E-2</c:v>
                </c:pt>
                <c:pt idx="5343">
                  <c:v>-1.78E-2</c:v>
                </c:pt>
                <c:pt idx="5344">
                  <c:v>-1.78E-2</c:v>
                </c:pt>
                <c:pt idx="5345">
                  <c:v>-1.7600000000000001E-2</c:v>
                </c:pt>
                <c:pt idx="5346">
                  <c:v>-1.7600000000000001E-2</c:v>
                </c:pt>
                <c:pt idx="5347">
                  <c:v>-1.77E-2</c:v>
                </c:pt>
                <c:pt idx="5348">
                  <c:v>-1.7600000000000001E-2</c:v>
                </c:pt>
                <c:pt idx="5349">
                  <c:v>-1.77E-2</c:v>
                </c:pt>
                <c:pt idx="5350">
                  <c:v>-1.7600000000000001E-2</c:v>
                </c:pt>
                <c:pt idx="5351">
                  <c:v>-1.7600000000000001E-2</c:v>
                </c:pt>
                <c:pt idx="5352">
                  <c:v>-1.7600000000000001E-2</c:v>
                </c:pt>
                <c:pt idx="5353">
                  <c:v>-1.7500000000000002E-2</c:v>
                </c:pt>
                <c:pt idx="5354">
                  <c:v>-1.7600000000000001E-2</c:v>
                </c:pt>
                <c:pt idx="5355">
                  <c:v>-1.77E-2</c:v>
                </c:pt>
                <c:pt idx="5356">
                  <c:v>-1.7500000000000002E-2</c:v>
                </c:pt>
                <c:pt idx="5357">
                  <c:v>-1.7600000000000001E-2</c:v>
                </c:pt>
                <c:pt idx="5358">
                  <c:v>-1.7399999999999999E-2</c:v>
                </c:pt>
                <c:pt idx="5359">
                  <c:v>-1.7500000000000002E-2</c:v>
                </c:pt>
                <c:pt idx="5360">
                  <c:v>-1.7500000000000002E-2</c:v>
                </c:pt>
                <c:pt idx="5361">
                  <c:v>-1.7299999999999999E-2</c:v>
                </c:pt>
                <c:pt idx="5362">
                  <c:v>-1.7299999999999999E-2</c:v>
                </c:pt>
                <c:pt idx="5363">
                  <c:v>-1.7500000000000002E-2</c:v>
                </c:pt>
                <c:pt idx="5364">
                  <c:v>-1.7100000000000001E-2</c:v>
                </c:pt>
                <c:pt idx="5365">
                  <c:v>-1.7500000000000002E-2</c:v>
                </c:pt>
                <c:pt idx="5366">
                  <c:v>-1.7000000000000001E-2</c:v>
                </c:pt>
                <c:pt idx="5367">
                  <c:v>-1.7399999999999999E-2</c:v>
                </c:pt>
                <c:pt idx="5368">
                  <c:v>-1.7000000000000001E-2</c:v>
                </c:pt>
                <c:pt idx="5369">
                  <c:v>-1.7000000000000001E-2</c:v>
                </c:pt>
                <c:pt idx="5370">
                  <c:v>-1.7000000000000001E-2</c:v>
                </c:pt>
                <c:pt idx="5371">
                  <c:v>-1.7100000000000001E-2</c:v>
                </c:pt>
                <c:pt idx="5372">
                  <c:v>-1.7000000000000001E-2</c:v>
                </c:pt>
                <c:pt idx="5373">
                  <c:v>-1.7000000000000001E-2</c:v>
                </c:pt>
                <c:pt idx="5374">
                  <c:v>-1.7100000000000001E-2</c:v>
                </c:pt>
                <c:pt idx="5375">
                  <c:v>-1.6899999999999998E-2</c:v>
                </c:pt>
                <c:pt idx="5376">
                  <c:v>-1.7000000000000001E-2</c:v>
                </c:pt>
                <c:pt idx="5377">
                  <c:v>-1.6899999999999998E-2</c:v>
                </c:pt>
                <c:pt idx="5378">
                  <c:v>-1.7000000000000001E-2</c:v>
                </c:pt>
                <c:pt idx="5379">
                  <c:v>-1.7000000000000001E-2</c:v>
                </c:pt>
                <c:pt idx="5380">
                  <c:v>-1.6799999999999999E-2</c:v>
                </c:pt>
                <c:pt idx="5381">
                  <c:v>-1.6899999999999998E-2</c:v>
                </c:pt>
                <c:pt idx="5382">
                  <c:v>-1.6799999999999999E-2</c:v>
                </c:pt>
                <c:pt idx="5383">
                  <c:v>-1.67E-2</c:v>
                </c:pt>
                <c:pt idx="5384">
                  <c:v>-1.67E-2</c:v>
                </c:pt>
                <c:pt idx="5385">
                  <c:v>-1.66E-2</c:v>
                </c:pt>
                <c:pt idx="5386">
                  <c:v>-1.67E-2</c:v>
                </c:pt>
                <c:pt idx="5387">
                  <c:v>-1.66E-2</c:v>
                </c:pt>
                <c:pt idx="5388">
                  <c:v>-1.66E-2</c:v>
                </c:pt>
                <c:pt idx="5389">
                  <c:v>-1.6500000000000001E-2</c:v>
                </c:pt>
                <c:pt idx="5390">
                  <c:v>-1.66E-2</c:v>
                </c:pt>
                <c:pt idx="5391">
                  <c:v>-1.6500000000000001E-2</c:v>
                </c:pt>
                <c:pt idx="5392">
                  <c:v>-1.6500000000000001E-2</c:v>
                </c:pt>
                <c:pt idx="5393">
                  <c:v>-1.6400000000000001E-2</c:v>
                </c:pt>
                <c:pt idx="5394">
                  <c:v>-1.6400000000000001E-2</c:v>
                </c:pt>
                <c:pt idx="5395">
                  <c:v>-1.6400000000000001E-2</c:v>
                </c:pt>
                <c:pt idx="5396">
                  <c:v>-1.6299999999999999E-2</c:v>
                </c:pt>
                <c:pt idx="5397">
                  <c:v>-1.6299999999999999E-2</c:v>
                </c:pt>
                <c:pt idx="5398">
                  <c:v>-1.6199999999999999E-2</c:v>
                </c:pt>
                <c:pt idx="5399">
                  <c:v>-1.61E-2</c:v>
                </c:pt>
                <c:pt idx="5400">
                  <c:v>-1.6199999999999999E-2</c:v>
                </c:pt>
                <c:pt idx="5401">
                  <c:v>-1.61E-2</c:v>
                </c:pt>
                <c:pt idx="5402">
                  <c:v>-1.6199999999999999E-2</c:v>
                </c:pt>
                <c:pt idx="5403">
                  <c:v>-1.6E-2</c:v>
                </c:pt>
                <c:pt idx="5404">
                  <c:v>-1.61E-2</c:v>
                </c:pt>
                <c:pt idx="5405">
                  <c:v>-1.5800000000000002E-2</c:v>
                </c:pt>
                <c:pt idx="5406">
                  <c:v>-1.6E-2</c:v>
                </c:pt>
                <c:pt idx="5407">
                  <c:v>-1.5800000000000002E-2</c:v>
                </c:pt>
                <c:pt idx="5408">
                  <c:v>-1.5800000000000002E-2</c:v>
                </c:pt>
                <c:pt idx="5409">
                  <c:v>-1.5699999999999999E-2</c:v>
                </c:pt>
                <c:pt idx="5410">
                  <c:v>-1.5699999999999999E-2</c:v>
                </c:pt>
                <c:pt idx="5411">
                  <c:v>-1.5599999999999999E-2</c:v>
                </c:pt>
                <c:pt idx="5412">
                  <c:v>-1.55E-2</c:v>
                </c:pt>
                <c:pt idx="5413">
                  <c:v>-1.55E-2</c:v>
                </c:pt>
                <c:pt idx="5414">
                  <c:v>-1.54E-2</c:v>
                </c:pt>
                <c:pt idx="5415">
                  <c:v>-1.55E-2</c:v>
                </c:pt>
                <c:pt idx="5416">
                  <c:v>-1.54E-2</c:v>
                </c:pt>
                <c:pt idx="5417">
                  <c:v>-1.5299999999999999E-2</c:v>
                </c:pt>
                <c:pt idx="5418">
                  <c:v>-1.55E-2</c:v>
                </c:pt>
                <c:pt idx="5419">
                  <c:v>-1.5299999999999999E-2</c:v>
                </c:pt>
                <c:pt idx="5420">
                  <c:v>-1.52E-2</c:v>
                </c:pt>
                <c:pt idx="5421">
                  <c:v>-1.52E-2</c:v>
                </c:pt>
                <c:pt idx="5422">
                  <c:v>-1.52E-2</c:v>
                </c:pt>
                <c:pt idx="5423">
                  <c:v>-1.4999999999999999E-2</c:v>
                </c:pt>
                <c:pt idx="5424">
                  <c:v>-1.5100000000000001E-2</c:v>
                </c:pt>
                <c:pt idx="5425">
                  <c:v>-1.4999999999999999E-2</c:v>
                </c:pt>
                <c:pt idx="5426">
                  <c:v>-1.5100000000000001E-2</c:v>
                </c:pt>
                <c:pt idx="5427">
                  <c:v>-1.49E-2</c:v>
                </c:pt>
                <c:pt idx="5428">
                  <c:v>-1.49E-2</c:v>
                </c:pt>
                <c:pt idx="5429">
                  <c:v>-1.49E-2</c:v>
                </c:pt>
                <c:pt idx="5430">
                  <c:v>-1.4800000000000001E-2</c:v>
                </c:pt>
                <c:pt idx="5431">
                  <c:v>-1.4800000000000001E-2</c:v>
                </c:pt>
                <c:pt idx="5432">
                  <c:v>-1.47E-2</c:v>
                </c:pt>
                <c:pt idx="5433">
                  <c:v>-1.47E-2</c:v>
                </c:pt>
                <c:pt idx="5434">
                  <c:v>-1.47E-2</c:v>
                </c:pt>
                <c:pt idx="5435">
                  <c:v>-1.4500000000000001E-2</c:v>
                </c:pt>
                <c:pt idx="5436">
                  <c:v>-1.47E-2</c:v>
                </c:pt>
                <c:pt idx="5437">
                  <c:v>-1.4500000000000001E-2</c:v>
                </c:pt>
                <c:pt idx="5438">
                  <c:v>-1.4500000000000001E-2</c:v>
                </c:pt>
                <c:pt idx="5439">
                  <c:v>-1.4200000000000001E-2</c:v>
                </c:pt>
                <c:pt idx="5440">
                  <c:v>-1.44E-2</c:v>
                </c:pt>
                <c:pt idx="5441">
                  <c:v>-1.43E-2</c:v>
                </c:pt>
                <c:pt idx="5442">
                  <c:v>-1.4200000000000001E-2</c:v>
                </c:pt>
                <c:pt idx="5443">
                  <c:v>-1.44E-2</c:v>
                </c:pt>
                <c:pt idx="5444">
                  <c:v>-1.41E-2</c:v>
                </c:pt>
                <c:pt idx="5445">
                  <c:v>-1.4200000000000001E-2</c:v>
                </c:pt>
                <c:pt idx="5446">
                  <c:v>-1.41E-2</c:v>
                </c:pt>
                <c:pt idx="5447">
                  <c:v>-1.4E-2</c:v>
                </c:pt>
                <c:pt idx="5448">
                  <c:v>-1.38E-2</c:v>
                </c:pt>
                <c:pt idx="5449">
                  <c:v>-1.3899999999999999E-2</c:v>
                </c:pt>
                <c:pt idx="5450">
                  <c:v>-1.3899999999999999E-2</c:v>
                </c:pt>
                <c:pt idx="5451">
                  <c:v>-1.3899999999999999E-2</c:v>
                </c:pt>
                <c:pt idx="5452">
                  <c:v>-1.38E-2</c:v>
                </c:pt>
                <c:pt idx="5453">
                  <c:v>-1.3899999999999999E-2</c:v>
                </c:pt>
                <c:pt idx="5454">
                  <c:v>-1.37E-2</c:v>
                </c:pt>
                <c:pt idx="5455">
                  <c:v>-1.3599999999999999E-2</c:v>
                </c:pt>
                <c:pt idx="5456">
                  <c:v>-1.3599999999999999E-2</c:v>
                </c:pt>
                <c:pt idx="5457">
                  <c:v>-1.3599999999999999E-2</c:v>
                </c:pt>
                <c:pt idx="5458">
                  <c:v>-1.35E-2</c:v>
                </c:pt>
                <c:pt idx="5459">
                  <c:v>-1.3599999999999999E-2</c:v>
                </c:pt>
                <c:pt idx="5460">
                  <c:v>-1.3299999999999999E-2</c:v>
                </c:pt>
                <c:pt idx="5461">
                  <c:v>-1.35E-2</c:v>
                </c:pt>
                <c:pt idx="5462">
                  <c:v>-1.3299999999999999E-2</c:v>
                </c:pt>
                <c:pt idx="5463">
                  <c:v>-1.32E-2</c:v>
                </c:pt>
                <c:pt idx="5464">
                  <c:v>-1.3299999999999999E-2</c:v>
                </c:pt>
                <c:pt idx="5465">
                  <c:v>-1.2999999999999999E-2</c:v>
                </c:pt>
                <c:pt idx="5466">
                  <c:v>-1.3100000000000001E-2</c:v>
                </c:pt>
                <c:pt idx="5467">
                  <c:v>-1.2999999999999999E-2</c:v>
                </c:pt>
                <c:pt idx="5468">
                  <c:v>-1.2999999999999999E-2</c:v>
                </c:pt>
                <c:pt idx="5469">
                  <c:v>-1.3100000000000001E-2</c:v>
                </c:pt>
                <c:pt idx="5470">
                  <c:v>-1.2999999999999999E-2</c:v>
                </c:pt>
                <c:pt idx="5471">
                  <c:v>-1.2800000000000001E-2</c:v>
                </c:pt>
                <c:pt idx="5472">
                  <c:v>-1.29E-2</c:v>
                </c:pt>
                <c:pt idx="5473">
                  <c:v>-1.2699999999999999E-2</c:v>
                </c:pt>
                <c:pt idx="5474">
                  <c:v>-1.2699999999999999E-2</c:v>
                </c:pt>
                <c:pt idx="5475">
                  <c:v>-1.2800000000000001E-2</c:v>
                </c:pt>
                <c:pt idx="5476">
                  <c:v>-1.26E-2</c:v>
                </c:pt>
                <c:pt idx="5477">
                  <c:v>-1.2500000000000001E-2</c:v>
                </c:pt>
                <c:pt idx="5478">
                  <c:v>-1.26E-2</c:v>
                </c:pt>
                <c:pt idx="5479">
                  <c:v>-1.26E-2</c:v>
                </c:pt>
                <c:pt idx="5480">
                  <c:v>-1.2500000000000001E-2</c:v>
                </c:pt>
                <c:pt idx="5481">
                  <c:v>-1.24E-2</c:v>
                </c:pt>
                <c:pt idx="5482">
                  <c:v>-1.2500000000000001E-2</c:v>
                </c:pt>
                <c:pt idx="5483">
                  <c:v>-1.2200000000000001E-2</c:v>
                </c:pt>
                <c:pt idx="5484">
                  <c:v>-1.24E-2</c:v>
                </c:pt>
                <c:pt idx="5485">
                  <c:v>-1.2200000000000001E-2</c:v>
                </c:pt>
                <c:pt idx="5486">
                  <c:v>-1.23E-2</c:v>
                </c:pt>
                <c:pt idx="5487">
                  <c:v>-1.2200000000000001E-2</c:v>
                </c:pt>
                <c:pt idx="5488">
                  <c:v>-1.2200000000000001E-2</c:v>
                </c:pt>
                <c:pt idx="5489">
                  <c:v>-1.2E-2</c:v>
                </c:pt>
                <c:pt idx="5490">
                  <c:v>-1.2E-2</c:v>
                </c:pt>
                <c:pt idx="5491">
                  <c:v>-1.2E-2</c:v>
                </c:pt>
                <c:pt idx="5492">
                  <c:v>-1.1900000000000001E-2</c:v>
                </c:pt>
                <c:pt idx="5493">
                  <c:v>-1.1900000000000001E-2</c:v>
                </c:pt>
                <c:pt idx="5494">
                  <c:v>-1.1900000000000001E-2</c:v>
                </c:pt>
                <c:pt idx="5495">
                  <c:v>-1.1900000000000001E-2</c:v>
                </c:pt>
                <c:pt idx="5496">
                  <c:v>-1.18E-2</c:v>
                </c:pt>
                <c:pt idx="5497">
                  <c:v>-1.17E-2</c:v>
                </c:pt>
                <c:pt idx="5498">
                  <c:v>-1.17E-2</c:v>
                </c:pt>
                <c:pt idx="5499">
                  <c:v>-1.17E-2</c:v>
                </c:pt>
                <c:pt idx="5500">
                  <c:v>-1.17E-2</c:v>
                </c:pt>
                <c:pt idx="5501">
                  <c:v>-1.17E-2</c:v>
                </c:pt>
                <c:pt idx="5502">
                  <c:v>-1.17E-2</c:v>
                </c:pt>
                <c:pt idx="5503">
                  <c:v>-1.1599999999999999E-2</c:v>
                </c:pt>
                <c:pt idx="5504">
                  <c:v>-1.1599999999999999E-2</c:v>
                </c:pt>
                <c:pt idx="5505">
                  <c:v>-1.14E-2</c:v>
                </c:pt>
                <c:pt idx="5506">
                  <c:v>-1.15E-2</c:v>
                </c:pt>
                <c:pt idx="5507">
                  <c:v>-1.15E-2</c:v>
                </c:pt>
                <c:pt idx="5508">
                  <c:v>-1.14E-2</c:v>
                </c:pt>
                <c:pt idx="5509">
                  <c:v>-1.14E-2</c:v>
                </c:pt>
                <c:pt idx="5510">
                  <c:v>-1.1299999999999999E-2</c:v>
                </c:pt>
                <c:pt idx="5511">
                  <c:v>-1.1299999999999999E-2</c:v>
                </c:pt>
                <c:pt idx="5512">
                  <c:v>-1.1299999999999999E-2</c:v>
                </c:pt>
                <c:pt idx="5513">
                  <c:v>-1.12E-2</c:v>
                </c:pt>
                <c:pt idx="5514">
                  <c:v>-1.12E-2</c:v>
                </c:pt>
                <c:pt idx="5515">
                  <c:v>-1.1299999999999999E-2</c:v>
                </c:pt>
                <c:pt idx="5516">
                  <c:v>-1.12E-2</c:v>
                </c:pt>
                <c:pt idx="5517">
                  <c:v>-1.11E-2</c:v>
                </c:pt>
                <c:pt idx="5518">
                  <c:v>-1.12E-2</c:v>
                </c:pt>
                <c:pt idx="5519">
                  <c:v>-1.12E-2</c:v>
                </c:pt>
                <c:pt idx="5520">
                  <c:v>-1.11E-2</c:v>
                </c:pt>
                <c:pt idx="5521">
                  <c:v>-1.11E-2</c:v>
                </c:pt>
                <c:pt idx="5522">
                  <c:v>-1.0999999999999999E-2</c:v>
                </c:pt>
                <c:pt idx="5523">
                  <c:v>-1.11E-2</c:v>
                </c:pt>
                <c:pt idx="5524">
                  <c:v>-1.0999999999999999E-2</c:v>
                </c:pt>
                <c:pt idx="5525">
                  <c:v>-1.09E-2</c:v>
                </c:pt>
                <c:pt idx="5526">
                  <c:v>-1.0699999999999999E-2</c:v>
                </c:pt>
                <c:pt idx="5527">
                  <c:v>-1.09E-2</c:v>
                </c:pt>
                <c:pt idx="5528">
                  <c:v>-1.09E-2</c:v>
                </c:pt>
                <c:pt idx="5529">
                  <c:v>-1.0699999999999999E-2</c:v>
                </c:pt>
                <c:pt idx="5530">
                  <c:v>-1.09E-2</c:v>
                </c:pt>
                <c:pt idx="5531">
                  <c:v>-1.0999999999999999E-2</c:v>
                </c:pt>
                <c:pt idx="5532">
                  <c:v>-1.09E-2</c:v>
                </c:pt>
                <c:pt idx="5533">
                  <c:v>-1.06E-2</c:v>
                </c:pt>
                <c:pt idx="5534">
                  <c:v>-1.06E-2</c:v>
                </c:pt>
                <c:pt idx="5535">
                  <c:v>-1.06E-2</c:v>
                </c:pt>
                <c:pt idx="5536">
                  <c:v>-1.06E-2</c:v>
                </c:pt>
                <c:pt idx="5537">
                  <c:v>-1.06E-2</c:v>
                </c:pt>
                <c:pt idx="5538">
                  <c:v>-1.09E-2</c:v>
                </c:pt>
                <c:pt idx="5539">
                  <c:v>-1.06E-2</c:v>
                </c:pt>
                <c:pt idx="5540">
                  <c:v>-1.0699999999999999E-2</c:v>
                </c:pt>
                <c:pt idx="5541">
                  <c:v>-1.0500000000000001E-2</c:v>
                </c:pt>
                <c:pt idx="5542">
                  <c:v>-1.06E-2</c:v>
                </c:pt>
                <c:pt idx="5543">
                  <c:v>-1.0500000000000001E-2</c:v>
                </c:pt>
                <c:pt idx="5544">
                  <c:v>-1.06E-2</c:v>
                </c:pt>
                <c:pt idx="5545">
                  <c:v>-1.0500000000000001E-2</c:v>
                </c:pt>
                <c:pt idx="5546">
                  <c:v>-1.06E-2</c:v>
                </c:pt>
                <c:pt idx="5547">
                  <c:v>-1.06E-2</c:v>
                </c:pt>
                <c:pt idx="5548">
                  <c:v>-1.04E-2</c:v>
                </c:pt>
                <c:pt idx="5549">
                  <c:v>-1.0500000000000001E-2</c:v>
                </c:pt>
                <c:pt idx="5550">
                  <c:v>-1.0500000000000001E-2</c:v>
                </c:pt>
                <c:pt idx="5551">
                  <c:v>-1.04E-2</c:v>
                </c:pt>
                <c:pt idx="5552">
                  <c:v>-1.04E-2</c:v>
                </c:pt>
                <c:pt idx="5553">
                  <c:v>-1.06E-2</c:v>
                </c:pt>
                <c:pt idx="5554">
                  <c:v>-1.04E-2</c:v>
                </c:pt>
                <c:pt idx="5555">
                  <c:v>-1.03E-2</c:v>
                </c:pt>
                <c:pt idx="5556">
                  <c:v>-1.0500000000000001E-2</c:v>
                </c:pt>
                <c:pt idx="5557">
                  <c:v>-1.04E-2</c:v>
                </c:pt>
                <c:pt idx="5558">
                  <c:v>-1.04E-2</c:v>
                </c:pt>
                <c:pt idx="5559">
                  <c:v>-1.03E-2</c:v>
                </c:pt>
                <c:pt idx="5560">
                  <c:v>-1.04E-2</c:v>
                </c:pt>
                <c:pt idx="5561">
                  <c:v>-1.04E-2</c:v>
                </c:pt>
                <c:pt idx="5562">
                  <c:v>-1.04E-2</c:v>
                </c:pt>
                <c:pt idx="5563">
                  <c:v>-1.03E-2</c:v>
                </c:pt>
                <c:pt idx="5564">
                  <c:v>-1.03E-2</c:v>
                </c:pt>
                <c:pt idx="5565">
                  <c:v>-1.03E-2</c:v>
                </c:pt>
                <c:pt idx="5566">
                  <c:v>-1.04E-2</c:v>
                </c:pt>
                <c:pt idx="5567">
                  <c:v>-1.03E-2</c:v>
                </c:pt>
                <c:pt idx="5568">
                  <c:v>-1.03E-2</c:v>
                </c:pt>
                <c:pt idx="5569">
                  <c:v>-1.03E-2</c:v>
                </c:pt>
                <c:pt idx="5570">
                  <c:v>-1.0200000000000001E-2</c:v>
                </c:pt>
                <c:pt idx="5571">
                  <c:v>-1.0200000000000001E-2</c:v>
                </c:pt>
                <c:pt idx="5572">
                  <c:v>-1.0200000000000001E-2</c:v>
                </c:pt>
                <c:pt idx="5573">
                  <c:v>-1.04E-2</c:v>
                </c:pt>
                <c:pt idx="5574">
                  <c:v>-1.0500000000000001E-2</c:v>
                </c:pt>
                <c:pt idx="5575">
                  <c:v>-1.04E-2</c:v>
                </c:pt>
                <c:pt idx="5576">
                  <c:v>-1.0200000000000001E-2</c:v>
                </c:pt>
                <c:pt idx="5577">
                  <c:v>-1.03E-2</c:v>
                </c:pt>
                <c:pt idx="5578">
                  <c:v>-1.04E-2</c:v>
                </c:pt>
                <c:pt idx="5579">
                  <c:v>-1.03E-2</c:v>
                </c:pt>
                <c:pt idx="5580">
                  <c:v>-1.04E-2</c:v>
                </c:pt>
                <c:pt idx="5581">
                  <c:v>-1.0200000000000001E-2</c:v>
                </c:pt>
                <c:pt idx="5582">
                  <c:v>-1.04E-2</c:v>
                </c:pt>
                <c:pt idx="5583">
                  <c:v>-1.03E-2</c:v>
                </c:pt>
                <c:pt idx="5584">
                  <c:v>-1.03E-2</c:v>
                </c:pt>
                <c:pt idx="5585">
                  <c:v>-1.04E-2</c:v>
                </c:pt>
                <c:pt idx="5586">
                  <c:v>-1.04E-2</c:v>
                </c:pt>
                <c:pt idx="5587">
                  <c:v>-1.04E-2</c:v>
                </c:pt>
                <c:pt idx="5588">
                  <c:v>-1.04E-2</c:v>
                </c:pt>
                <c:pt idx="5589">
                  <c:v>-1.0500000000000001E-2</c:v>
                </c:pt>
                <c:pt idx="5590">
                  <c:v>-1.0500000000000001E-2</c:v>
                </c:pt>
                <c:pt idx="5591">
                  <c:v>-1.0500000000000001E-2</c:v>
                </c:pt>
                <c:pt idx="5592">
                  <c:v>-1.0500000000000001E-2</c:v>
                </c:pt>
                <c:pt idx="5593">
                  <c:v>-1.0500000000000001E-2</c:v>
                </c:pt>
                <c:pt idx="5594">
                  <c:v>-1.0500000000000001E-2</c:v>
                </c:pt>
                <c:pt idx="5595">
                  <c:v>-1.0500000000000001E-2</c:v>
                </c:pt>
                <c:pt idx="5596">
                  <c:v>-1.06E-2</c:v>
                </c:pt>
                <c:pt idx="5597">
                  <c:v>-1.0500000000000001E-2</c:v>
                </c:pt>
                <c:pt idx="5598">
                  <c:v>-1.0699999999999999E-2</c:v>
                </c:pt>
                <c:pt idx="5599">
                  <c:v>-1.0500000000000001E-2</c:v>
                </c:pt>
                <c:pt idx="5600">
                  <c:v>-1.0500000000000001E-2</c:v>
                </c:pt>
                <c:pt idx="5601">
                  <c:v>-1.0500000000000001E-2</c:v>
                </c:pt>
                <c:pt idx="5602">
                  <c:v>-1.0500000000000001E-2</c:v>
                </c:pt>
                <c:pt idx="5603">
                  <c:v>-1.06E-2</c:v>
                </c:pt>
                <c:pt idx="5604">
                  <c:v>-1.0699999999999999E-2</c:v>
                </c:pt>
                <c:pt idx="5605">
                  <c:v>-1.0699999999999999E-2</c:v>
                </c:pt>
                <c:pt idx="5606">
                  <c:v>-1.0699999999999999E-2</c:v>
                </c:pt>
                <c:pt idx="5607">
                  <c:v>-1.06E-2</c:v>
                </c:pt>
                <c:pt idx="5608">
                  <c:v>-1.0699999999999999E-2</c:v>
                </c:pt>
                <c:pt idx="5609">
                  <c:v>-1.0699999999999999E-2</c:v>
                </c:pt>
                <c:pt idx="5610">
                  <c:v>-1.0699999999999999E-2</c:v>
                </c:pt>
                <c:pt idx="5611">
                  <c:v>-1.0699999999999999E-2</c:v>
                </c:pt>
                <c:pt idx="5612">
                  <c:v>-1.0999999999999999E-2</c:v>
                </c:pt>
                <c:pt idx="5613">
                  <c:v>-1.09E-2</c:v>
                </c:pt>
                <c:pt idx="5614">
                  <c:v>-1.0999999999999999E-2</c:v>
                </c:pt>
                <c:pt idx="5615">
                  <c:v>-1.09E-2</c:v>
                </c:pt>
                <c:pt idx="5616">
                  <c:v>-1.09E-2</c:v>
                </c:pt>
                <c:pt idx="5617">
                  <c:v>-1.09E-2</c:v>
                </c:pt>
                <c:pt idx="5618">
                  <c:v>-1.11E-2</c:v>
                </c:pt>
                <c:pt idx="5619">
                  <c:v>-1.11E-2</c:v>
                </c:pt>
                <c:pt idx="5620">
                  <c:v>-1.11E-2</c:v>
                </c:pt>
                <c:pt idx="5621">
                  <c:v>-1.11E-2</c:v>
                </c:pt>
                <c:pt idx="5622">
                  <c:v>-1.11E-2</c:v>
                </c:pt>
                <c:pt idx="5623">
                  <c:v>-1.11E-2</c:v>
                </c:pt>
                <c:pt idx="5624">
                  <c:v>-1.11E-2</c:v>
                </c:pt>
                <c:pt idx="5625">
                  <c:v>-1.12E-2</c:v>
                </c:pt>
                <c:pt idx="5626">
                  <c:v>-1.11E-2</c:v>
                </c:pt>
                <c:pt idx="5627">
                  <c:v>-1.1299999999999999E-2</c:v>
                </c:pt>
                <c:pt idx="5628">
                  <c:v>-1.1299999999999999E-2</c:v>
                </c:pt>
                <c:pt idx="5629">
                  <c:v>-1.1299999999999999E-2</c:v>
                </c:pt>
                <c:pt idx="5630">
                  <c:v>-1.1299999999999999E-2</c:v>
                </c:pt>
                <c:pt idx="5631">
                  <c:v>-1.15E-2</c:v>
                </c:pt>
                <c:pt idx="5632">
                  <c:v>-1.14E-2</c:v>
                </c:pt>
                <c:pt idx="5633">
                  <c:v>-1.14E-2</c:v>
                </c:pt>
                <c:pt idx="5634">
                  <c:v>-1.1599999999999999E-2</c:v>
                </c:pt>
                <c:pt idx="5635">
                  <c:v>-1.15E-2</c:v>
                </c:pt>
                <c:pt idx="5636">
                  <c:v>-1.15E-2</c:v>
                </c:pt>
                <c:pt idx="5637">
                  <c:v>-1.15E-2</c:v>
                </c:pt>
                <c:pt idx="5638">
                  <c:v>-1.17E-2</c:v>
                </c:pt>
                <c:pt idx="5639">
                  <c:v>-1.1599999999999999E-2</c:v>
                </c:pt>
                <c:pt idx="5640">
                  <c:v>-1.1599999999999999E-2</c:v>
                </c:pt>
                <c:pt idx="5641">
                  <c:v>-1.17E-2</c:v>
                </c:pt>
                <c:pt idx="5642">
                  <c:v>-1.17E-2</c:v>
                </c:pt>
                <c:pt idx="5643">
                  <c:v>-1.17E-2</c:v>
                </c:pt>
                <c:pt idx="5644">
                  <c:v>-1.18E-2</c:v>
                </c:pt>
                <c:pt idx="5645">
                  <c:v>-1.18E-2</c:v>
                </c:pt>
                <c:pt idx="5646">
                  <c:v>-1.18E-2</c:v>
                </c:pt>
                <c:pt idx="5647">
                  <c:v>-1.18E-2</c:v>
                </c:pt>
                <c:pt idx="5648">
                  <c:v>-1.1900000000000001E-2</c:v>
                </c:pt>
                <c:pt idx="5649">
                  <c:v>-1.1900000000000001E-2</c:v>
                </c:pt>
                <c:pt idx="5650">
                  <c:v>-1.2200000000000001E-2</c:v>
                </c:pt>
                <c:pt idx="5651">
                  <c:v>-1.2E-2</c:v>
                </c:pt>
                <c:pt idx="5652">
                  <c:v>-1.23E-2</c:v>
                </c:pt>
                <c:pt idx="5653">
                  <c:v>-1.2200000000000001E-2</c:v>
                </c:pt>
                <c:pt idx="5654">
                  <c:v>-1.24E-2</c:v>
                </c:pt>
                <c:pt idx="5655">
                  <c:v>-1.23E-2</c:v>
                </c:pt>
                <c:pt idx="5656">
                  <c:v>-1.23E-2</c:v>
                </c:pt>
                <c:pt idx="5657">
                  <c:v>-1.23E-2</c:v>
                </c:pt>
                <c:pt idx="5658">
                  <c:v>-1.23E-2</c:v>
                </c:pt>
                <c:pt idx="5659">
                  <c:v>-1.24E-2</c:v>
                </c:pt>
                <c:pt idx="5660">
                  <c:v>-1.24E-2</c:v>
                </c:pt>
                <c:pt idx="5661">
                  <c:v>-1.2500000000000001E-2</c:v>
                </c:pt>
                <c:pt idx="5662">
                  <c:v>-1.2500000000000001E-2</c:v>
                </c:pt>
                <c:pt idx="5663">
                  <c:v>-1.2500000000000001E-2</c:v>
                </c:pt>
                <c:pt idx="5664">
                  <c:v>-1.26E-2</c:v>
                </c:pt>
                <c:pt idx="5665">
                  <c:v>-1.2500000000000001E-2</c:v>
                </c:pt>
                <c:pt idx="5666">
                  <c:v>-1.2699999999999999E-2</c:v>
                </c:pt>
                <c:pt idx="5667">
                  <c:v>-1.26E-2</c:v>
                </c:pt>
                <c:pt idx="5668">
                  <c:v>-1.2800000000000001E-2</c:v>
                </c:pt>
                <c:pt idx="5669">
                  <c:v>-1.2699999999999999E-2</c:v>
                </c:pt>
                <c:pt idx="5670">
                  <c:v>-1.29E-2</c:v>
                </c:pt>
                <c:pt idx="5671">
                  <c:v>-1.29E-2</c:v>
                </c:pt>
                <c:pt idx="5672">
                  <c:v>-1.29E-2</c:v>
                </c:pt>
                <c:pt idx="5673">
                  <c:v>-1.29E-2</c:v>
                </c:pt>
                <c:pt idx="5674">
                  <c:v>-1.2999999999999999E-2</c:v>
                </c:pt>
                <c:pt idx="5675">
                  <c:v>-1.29E-2</c:v>
                </c:pt>
                <c:pt idx="5676">
                  <c:v>-1.3100000000000001E-2</c:v>
                </c:pt>
                <c:pt idx="5677">
                  <c:v>-1.32E-2</c:v>
                </c:pt>
                <c:pt idx="5678">
                  <c:v>-1.3100000000000001E-2</c:v>
                </c:pt>
                <c:pt idx="5679">
                  <c:v>-1.32E-2</c:v>
                </c:pt>
                <c:pt idx="5680">
                  <c:v>-1.32E-2</c:v>
                </c:pt>
                <c:pt idx="5681">
                  <c:v>-1.32E-2</c:v>
                </c:pt>
                <c:pt idx="5682">
                  <c:v>-1.3299999999999999E-2</c:v>
                </c:pt>
                <c:pt idx="5683">
                  <c:v>-1.3299999999999999E-2</c:v>
                </c:pt>
                <c:pt idx="5684">
                  <c:v>-1.35E-2</c:v>
                </c:pt>
                <c:pt idx="5685">
                  <c:v>-1.3599999999999999E-2</c:v>
                </c:pt>
                <c:pt idx="5686">
                  <c:v>-1.3599999999999999E-2</c:v>
                </c:pt>
                <c:pt idx="5687">
                  <c:v>-1.35E-2</c:v>
                </c:pt>
                <c:pt idx="5688">
                  <c:v>-1.37E-2</c:v>
                </c:pt>
                <c:pt idx="5689">
                  <c:v>-1.37E-2</c:v>
                </c:pt>
                <c:pt idx="5690">
                  <c:v>-1.3899999999999999E-2</c:v>
                </c:pt>
                <c:pt idx="5691">
                  <c:v>-1.38E-2</c:v>
                </c:pt>
                <c:pt idx="5692">
                  <c:v>-1.38E-2</c:v>
                </c:pt>
                <c:pt idx="5693">
                  <c:v>-1.38E-2</c:v>
                </c:pt>
                <c:pt idx="5694">
                  <c:v>-1.3899999999999999E-2</c:v>
                </c:pt>
                <c:pt idx="5695">
                  <c:v>-1.4E-2</c:v>
                </c:pt>
                <c:pt idx="5696">
                  <c:v>-1.4E-2</c:v>
                </c:pt>
                <c:pt idx="5697">
                  <c:v>-1.41E-2</c:v>
                </c:pt>
                <c:pt idx="5698">
                  <c:v>-1.4200000000000001E-2</c:v>
                </c:pt>
                <c:pt idx="5699">
                  <c:v>-1.41E-2</c:v>
                </c:pt>
                <c:pt idx="5700">
                  <c:v>-1.41E-2</c:v>
                </c:pt>
                <c:pt idx="5701">
                  <c:v>-1.43E-2</c:v>
                </c:pt>
                <c:pt idx="5702">
                  <c:v>-1.43E-2</c:v>
                </c:pt>
                <c:pt idx="5703">
                  <c:v>-1.4200000000000001E-2</c:v>
                </c:pt>
                <c:pt idx="5704">
                  <c:v>-1.43E-2</c:v>
                </c:pt>
                <c:pt idx="5705">
                  <c:v>-1.43E-2</c:v>
                </c:pt>
                <c:pt idx="5706">
                  <c:v>-1.44E-2</c:v>
                </c:pt>
                <c:pt idx="5707">
                  <c:v>-1.4500000000000001E-2</c:v>
                </c:pt>
                <c:pt idx="5708">
                  <c:v>-1.47E-2</c:v>
                </c:pt>
                <c:pt idx="5709">
                  <c:v>-1.4500000000000001E-2</c:v>
                </c:pt>
                <c:pt idx="5710">
                  <c:v>-1.4500000000000001E-2</c:v>
                </c:pt>
                <c:pt idx="5711">
                  <c:v>-1.47E-2</c:v>
                </c:pt>
                <c:pt idx="5712">
                  <c:v>-1.47E-2</c:v>
                </c:pt>
                <c:pt idx="5713">
                  <c:v>-1.47E-2</c:v>
                </c:pt>
                <c:pt idx="5714">
                  <c:v>-1.4800000000000001E-2</c:v>
                </c:pt>
                <c:pt idx="5715">
                  <c:v>-1.49E-2</c:v>
                </c:pt>
                <c:pt idx="5716">
                  <c:v>-1.49E-2</c:v>
                </c:pt>
                <c:pt idx="5717">
                  <c:v>-1.49E-2</c:v>
                </c:pt>
                <c:pt idx="5718">
                  <c:v>-1.4999999999999999E-2</c:v>
                </c:pt>
                <c:pt idx="5719">
                  <c:v>-1.4999999999999999E-2</c:v>
                </c:pt>
                <c:pt idx="5720">
                  <c:v>-1.4999999999999999E-2</c:v>
                </c:pt>
                <c:pt idx="5721">
                  <c:v>-1.5100000000000001E-2</c:v>
                </c:pt>
                <c:pt idx="5722">
                  <c:v>-1.5100000000000001E-2</c:v>
                </c:pt>
                <c:pt idx="5723">
                  <c:v>-1.5100000000000001E-2</c:v>
                </c:pt>
                <c:pt idx="5724">
                  <c:v>-1.52E-2</c:v>
                </c:pt>
                <c:pt idx="5725">
                  <c:v>-1.52E-2</c:v>
                </c:pt>
                <c:pt idx="5726">
                  <c:v>-1.52E-2</c:v>
                </c:pt>
                <c:pt idx="5727">
                  <c:v>-1.52E-2</c:v>
                </c:pt>
                <c:pt idx="5728">
                  <c:v>-1.52E-2</c:v>
                </c:pt>
                <c:pt idx="5729">
                  <c:v>-1.54E-2</c:v>
                </c:pt>
                <c:pt idx="5730">
                  <c:v>-1.54E-2</c:v>
                </c:pt>
                <c:pt idx="5731">
                  <c:v>-1.54E-2</c:v>
                </c:pt>
                <c:pt idx="5732">
                  <c:v>-1.55E-2</c:v>
                </c:pt>
                <c:pt idx="5733">
                  <c:v>-1.5599999999999999E-2</c:v>
                </c:pt>
                <c:pt idx="5734">
                  <c:v>-1.5699999999999999E-2</c:v>
                </c:pt>
                <c:pt idx="5735">
                  <c:v>-1.55E-2</c:v>
                </c:pt>
                <c:pt idx="5736">
                  <c:v>-1.55E-2</c:v>
                </c:pt>
                <c:pt idx="5737">
                  <c:v>-1.5599999999999999E-2</c:v>
                </c:pt>
                <c:pt idx="5738">
                  <c:v>-1.5699999999999999E-2</c:v>
                </c:pt>
                <c:pt idx="5739">
                  <c:v>-1.5599999999999999E-2</c:v>
                </c:pt>
                <c:pt idx="5740">
                  <c:v>-1.5800000000000002E-2</c:v>
                </c:pt>
                <c:pt idx="5741">
                  <c:v>-1.6E-2</c:v>
                </c:pt>
                <c:pt idx="5742">
                  <c:v>-1.5699999999999999E-2</c:v>
                </c:pt>
                <c:pt idx="5743">
                  <c:v>-1.6E-2</c:v>
                </c:pt>
                <c:pt idx="5744">
                  <c:v>-1.5800000000000002E-2</c:v>
                </c:pt>
                <c:pt idx="5745">
                  <c:v>-1.5800000000000002E-2</c:v>
                </c:pt>
                <c:pt idx="5746">
                  <c:v>-1.6E-2</c:v>
                </c:pt>
                <c:pt idx="5747">
                  <c:v>-1.6E-2</c:v>
                </c:pt>
                <c:pt idx="5748">
                  <c:v>-1.6199999999999999E-2</c:v>
                </c:pt>
                <c:pt idx="5749">
                  <c:v>-1.6199999999999999E-2</c:v>
                </c:pt>
                <c:pt idx="5750">
                  <c:v>-1.6199999999999999E-2</c:v>
                </c:pt>
                <c:pt idx="5751">
                  <c:v>-1.6199999999999999E-2</c:v>
                </c:pt>
                <c:pt idx="5752">
                  <c:v>-1.6199999999999999E-2</c:v>
                </c:pt>
                <c:pt idx="5753">
                  <c:v>-1.61E-2</c:v>
                </c:pt>
                <c:pt idx="5754">
                  <c:v>-1.6199999999999999E-2</c:v>
                </c:pt>
                <c:pt idx="5755">
                  <c:v>-1.6299999999999999E-2</c:v>
                </c:pt>
                <c:pt idx="5756">
                  <c:v>-1.6299999999999999E-2</c:v>
                </c:pt>
                <c:pt idx="5757">
                  <c:v>-1.6400000000000001E-2</c:v>
                </c:pt>
                <c:pt idx="5758">
                  <c:v>-1.6400000000000001E-2</c:v>
                </c:pt>
                <c:pt idx="5759">
                  <c:v>-1.6299999999999999E-2</c:v>
                </c:pt>
                <c:pt idx="5760">
                  <c:v>-1.6299999999999999E-2</c:v>
                </c:pt>
                <c:pt idx="5761">
                  <c:v>-1.6400000000000001E-2</c:v>
                </c:pt>
                <c:pt idx="5762">
                  <c:v>-1.6400000000000001E-2</c:v>
                </c:pt>
                <c:pt idx="5763">
                  <c:v>-1.6500000000000001E-2</c:v>
                </c:pt>
                <c:pt idx="5764">
                  <c:v>-1.6400000000000001E-2</c:v>
                </c:pt>
                <c:pt idx="5765">
                  <c:v>-1.66E-2</c:v>
                </c:pt>
                <c:pt idx="5766">
                  <c:v>-1.66E-2</c:v>
                </c:pt>
                <c:pt idx="5767">
                  <c:v>-1.6500000000000001E-2</c:v>
                </c:pt>
                <c:pt idx="5768">
                  <c:v>-1.6500000000000001E-2</c:v>
                </c:pt>
                <c:pt idx="5769">
                  <c:v>-1.6500000000000001E-2</c:v>
                </c:pt>
                <c:pt idx="5770">
                  <c:v>-1.67E-2</c:v>
                </c:pt>
                <c:pt idx="5771">
                  <c:v>-1.6500000000000001E-2</c:v>
                </c:pt>
                <c:pt idx="5772">
                  <c:v>-1.67E-2</c:v>
                </c:pt>
                <c:pt idx="5773">
                  <c:v>-1.66E-2</c:v>
                </c:pt>
                <c:pt idx="5774">
                  <c:v>-1.67E-2</c:v>
                </c:pt>
                <c:pt idx="5775">
                  <c:v>-1.66E-2</c:v>
                </c:pt>
                <c:pt idx="5776">
                  <c:v>-1.67E-2</c:v>
                </c:pt>
                <c:pt idx="5777">
                  <c:v>-1.67E-2</c:v>
                </c:pt>
                <c:pt idx="5778">
                  <c:v>-1.6899999999999998E-2</c:v>
                </c:pt>
                <c:pt idx="5779">
                  <c:v>-1.66E-2</c:v>
                </c:pt>
                <c:pt idx="5780">
                  <c:v>-1.67E-2</c:v>
                </c:pt>
                <c:pt idx="5781">
                  <c:v>-1.67E-2</c:v>
                </c:pt>
                <c:pt idx="5782">
                  <c:v>-1.67E-2</c:v>
                </c:pt>
                <c:pt idx="5783">
                  <c:v>-1.66E-2</c:v>
                </c:pt>
                <c:pt idx="5784">
                  <c:v>-1.67E-2</c:v>
                </c:pt>
                <c:pt idx="5785">
                  <c:v>-1.66E-2</c:v>
                </c:pt>
                <c:pt idx="5786">
                  <c:v>-1.67E-2</c:v>
                </c:pt>
                <c:pt idx="5787">
                  <c:v>-1.67E-2</c:v>
                </c:pt>
                <c:pt idx="5788">
                  <c:v>-1.6799999999999999E-2</c:v>
                </c:pt>
                <c:pt idx="5789">
                  <c:v>-1.67E-2</c:v>
                </c:pt>
                <c:pt idx="5790">
                  <c:v>-1.67E-2</c:v>
                </c:pt>
                <c:pt idx="5791">
                  <c:v>-1.67E-2</c:v>
                </c:pt>
                <c:pt idx="5792">
                  <c:v>-1.67E-2</c:v>
                </c:pt>
                <c:pt idx="5793">
                  <c:v>-1.67E-2</c:v>
                </c:pt>
                <c:pt idx="5794">
                  <c:v>-1.6799999999999999E-2</c:v>
                </c:pt>
                <c:pt idx="5795">
                  <c:v>-1.67E-2</c:v>
                </c:pt>
                <c:pt idx="5796">
                  <c:v>-1.6799999999999999E-2</c:v>
                </c:pt>
                <c:pt idx="5797">
                  <c:v>-1.66E-2</c:v>
                </c:pt>
                <c:pt idx="5798">
                  <c:v>-1.67E-2</c:v>
                </c:pt>
                <c:pt idx="5799">
                  <c:v>-1.67E-2</c:v>
                </c:pt>
                <c:pt idx="5800">
                  <c:v>-1.67E-2</c:v>
                </c:pt>
                <c:pt idx="5801">
                  <c:v>-1.67E-2</c:v>
                </c:pt>
                <c:pt idx="5802">
                  <c:v>-1.6799999999999999E-2</c:v>
                </c:pt>
                <c:pt idx="5803">
                  <c:v>-1.67E-2</c:v>
                </c:pt>
                <c:pt idx="5804">
                  <c:v>-1.6799999999999999E-2</c:v>
                </c:pt>
                <c:pt idx="5805">
                  <c:v>-1.66E-2</c:v>
                </c:pt>
                <c:pt idx="5806">
                  <c:v>-1.6799999999999999E-2</c:v>
                </c:pt>
                <c:pt idx="5807">
                  <c:v>-1.6799999999999999E-2</c:v>
                </c:pt>
                <c:pt idx="5808">
                  <c:v>-1.6799999999999999E-2</c:v>
                </c:pt>
                <c:pt idx="5809">
                  <c:v>-1.66E-2</c:v>
                </c:pt>
                <c:pt idx="5810">
                  <c:v>-1.6799999999999999E-2</c:v>
                </c:pt>
                <c:pt idx="5811">
                  <c:v>-1.6799999999999999E-2</c:v>
                </c:pt>
                <c:pt idx="5812">
                  <c:v>-1.6799999999999999E-2</c:v>
                </c:pt>
                <c:pt idx="5813">
                  <c:v>-1.66E-2</c:v>
                </c:pt>
                <c:pt idx="5814">
                  <c:v>-1.67E-2</c:v>
                </c:pt>
                <c:pt idx="5815">
                  <c:v>-1.66E-2</c:v>
                </c:pt>
                <c:pt idx="5816">
                  <c:v>-1.66E-2</c:v>
                </c:pt>
                <c:pt idx="5817">
                  <c:v>-1.66E-2</c:v>
                </c:pt>
                <c:pt idx="5818">
                  <c:v>-1.67E-2</c:v>
                </c:pt>
                <c:pt idx="5819">
                  <c:v>-1.66E-2</c:v>
                </c:pt>
                <c:pt idx="5820">
                  <c:v>-1.6500000000000001E-2</c:v>
                </c:pt>
                <c:pt idx="5821">
                  <c:v>-1.66E-2</c:v>
                </c:pt>
                <c:pt idx="5822">
                  <c:v>-1.6500000000000001E-2</c:v>
                </c:pt>
                <c:pt idx="5823">
                  <c:v>-1.6400000000000001E-2</c:v>
                </c:pt>
                <c:pt idx="5824">
                  <c:v>-1.6400000000000001E-2</c:v>
                </c:pt>
                <c:pt idx="5825">
                  <c:v>-1.6500000000000001E-2</c:v>
                </c:pt>
                <c:pt idx="5826">
                  <c:v>-1.6400000000000001E-2</c:v>
                </c:pt>
                <c:pt idx="5827">
                  <c:v>-1.6400000000000001E-2</c:v>
                </c:pt>
                <c:pt idx="5828">
                  <c:v>-1.6400000000000001E-2</c:v>
                </c:pt>
                <c:pt idx="5829">
                  <c:v>-1.6400000000000001E-2</c:v>
                </c:pt>
                <c:pt idx="5830">
                  <c:v>-1.6299999999999999E-2</c:v>
                </c:pt>
                <c:pt idx="5831">
                  <c:v>-1.6299999999999999E-2</c:v>
                </c:pt>
                <c:pt idx="5832">
                  <c:v>-1.6400000000000001E-2</c:v>
                </c:pt>
                <c:pt idx="5833">
                  <c:v>-1.6199999999999999E-2</c:v>
                </c:pt>
                <c:pt idx="5834">
                  <c:v>-1.6400000000000001E-2</c:v>
                </c:pt>
                <c:pt idx="5835">
                  <c:v>-1.6199999999999999E-2</c:v>
                </c:pt>
                <c:pt idx="5836">
                  <c:v>-1.6299999999999999E-2</c:v>
                </c:pt>
                <c:pt idx="5837">
                  <c:v>-1.6299999999999999E-2</c:v>
                </c:pt>
                <c:pt idx="5838">
                  <c:v>-1.61E-2</c:v>
                </c:pt>
                <c:pt idx="5839">
                  <c:v>-1.61E-2</c:v>
                </c:pt>
                <c:pt idx="5840">
                  <c:v>-1.6199999999999999E-2</c:v>
                </c:pt>
                <c:pt idx="5841">
                  <c:v>-1.6E-2</c:v>
                </c:pt>
                <c:pt idx="5842">
                  <c:v>-1.5800000000000002E-2</c:v>
                </c:pt>
                <c:pt idx="5843">
                  <c:v>-1.61E-2</c:v>
                </c:pt>
                <c:pt idx="5844">
                  <c:v>-1.61E-2</c:v>
                </c:pt>
                <c:pt idx="5845">
                  <c:v>-1.5699999999999999E-2</c:v>
                </c:pt>
                <c:pt idx="5846">
                  <c:v>-1.5800000000000002E-2</c:v>
                </c:pt>
                <c:pt idx="5847">
                  <c:v>-1.5800000000000002E-2</c:v>
                </c:pt>
                <c:pt idx="5848">
                  <c:v>-1.5699999999999999E-2</c:v>
                </c:pt>
                <c:pt idx="5849">
                  <c:v>-1.5599999999999999E-2</c:v>
                </c:pt>
                <c:pt idx="5850">
                  <c:v>-1.5699999999999999E-2</c:v>
                </c:pt>
                <c:pt idx="5851">
                  <c:v>-1.5599999999999999E-2</c:v>
                </c:pt>
                <c:pt idx="5852">
                  <c:v>-1.5599999999999999E-2</c:v>
                </c:pt>
                <c:pt idx="5853">
                  <c:v>-1.55E-2</c:v>
                </c:pt>
                <c:pt idx="5854">
                  <c:v>-1.55E-2</c:v>
                </c:pt>
                <c:pt idx="5855">
                  <c:v>-1.55E-2</c:v>
                </c:pt>
                <c:pt idx="5856">
                  <c:v>-1.54E-2</c:v>
                </c:pt>
                <c:pt idx="5857">
                  <c:v>-1.54E-2</c:v>
                </c:pt>
                <c:pt idx="5858">
                  <c:v>-1.54E-2</c:v>
                </c:pt>
                <c:pt idx="5859">
                  <c:v>-1.54E-2</c:v>
                </c:pt>
                <c:pt idx="5860">
                  <c:v>-1.54E-2</c:v>
                </c:pt>
                <c:pt idx="5861">
                  <c:v>-1.52E-2</c:v>
                </c:pt>
                <c:pt idx="5862">
                  <c:v>-1.52E-2</c:v>
                </c:pt>
                <c:pt idx="5863">
                  <c:v>-1.5100000000000001E-2</c:v>
                </c:pt>
                <c:pt idx="5864">
                  <c:v>-1.4999999999999999E-2</c:v>
                </c:pt>
                <c:pt idx="5865">
                  <c:v>-1.5100000000000001E-2</c:v>
                </c:pt>
                <c:pt idx="5866">
                  <c:v>-1.4999999999999999E-2</c:v>
                </c:pt>
                <c:pt idx="5867">
                  <c:v>-1.49E-2</c:v>
                </c:pt>
                <c:pt idx="5868">
                  <c:v>-1.49E-2</c:v>
                </c:pt>
                <c:pt idx="5869">
                  <c:v>-1.49E-2</c:v>
                </c:pt>
                <c:pt idx="5870">
                  <c:v>-1.49E-2</c:v>
                </c:pt>
                <c:pt idx="5871">
                  <c:v>-1.47E-2</c:v>
                </c:pt>
                <c:pt idx="5872">
                  <c:v>-1.4500000000000001E-2</c:v>
                </c:pt>
                <c:pt idx="5873">
                  <c:v>-1.4500000000000001E-2</c:v>
                </c:pt>
                <c:pt idx="5874">
                  <c:v>-1.47E-2</c:v>
                </c:pt>
                <c:pt idx="5875">
                  <c:v>-1.47E-2</c:v>
                </c:pt>
                <c:pt idx="5876">
                  <c:v>-1.4500000000000001E-2</c:v>
                </c:pt>
                <c:pt idx="5877">
                  <c:v>-1.43E-2</c:v>
                </c:pt>
                <c:pt idx="5878">
                  <c:v>-1.43E-2</c:v>
                </c:pt>
                <c:pt idx="5879">
                  <c:v>-1.43E-2</c:v>
                </c:pt>
                <c:pt idx="5880">
                  <c:v>-1.43E-2</c:v>
                </c:pt>
                <c:pt idx="5881">
                  <c:v>-1.4200000000000001E-2</c:v>
                </c:pt>
                <c:pt idx="5882">
                  <c:v>-1.41E-2</c:v>
                </c:pt>
                <c:pt idx="5883">
                  <c:v>-1.4E-2</c:v>
                </c:pt>
                <c:pt idx="5884">
                  <c:v>-1.4E-2</c:v>
                </c:pt>
                <c:pt idx="5885">
                  <c:v>-1.4E-2</c:v>
                </c:pt>
                <c:pt idx="5886">
                  <c:v>-1.3899999999999999E-2</c:v>
                </c:pt>
                <c:pt idx="5887">
                  <c:v>-1.3899999999999999E-2</c:v>
                </c:pt>
                <c:pt idx="5888">
                  <c:v>-1.3599999999999999E-2</c:v>
                </c:pt>
                <c:pt idx="5889">
                  <c:v>-1.3599999999999999E-2</c:v>
                </c:pt>
                <c:pt idx="5890">
                  <c:v>-1.37E-2</c:v>
                </c:pt>
                <c:pt idx="5891">
                  <c:v>-1.35E-2</c:v>
                </c:pt>
                <c:pt idx="5892">
                  <c:v>-1.35E-2</c:v>
                </c:pt>
                <c:pt idx="5893">
                  <c:v>-1.3599999999999999E-2</c:v>
                </c:pt>
                <c:pt idx="5894">
                  <c:v>-1.35E-2</c:v>
                </c:pt>
                <c:pt idx="5895">
                  <c:v>-1.35E-2</c:v>
                </c:pt>
                <c:pt idx="5896">
                  <c:v>-1.32E-2</c:v>
                </c:pt>
                <c:pt idx="5897">
                  <c:v>-1.32E-2</c:v>
                </c:pt>
                <c:pt idx="5898">
                  <c:v>-1.32E-2</c:v>
                </c:pt>
                <c:pt idx="5899">
                  <c:v>-1.3100000000000001E-2</c:v>
                </c:pt>
                <c:pt idx="5900">
                  <c:v>-1.3100000000000001E-2</c:v>
                </c:pt>
                <c:pt idx="5901">
                  <c:v>-1.3100000000000001E-2</c:v>
                </c:pt>
                <c:pt idx="5902">
                  <c:v>-1.2999999999999999E-2</c:v>
                </c:pt>
                <c:pt idx="5903">
                  <c:v>-1.29E-2</c:v>
                </c:pt>
                <c:pt idx="5904">
                  <c:v>-1.2800000000000001E-2</c:v>
                </c:pt>
                <c:pt idx="5905">
                  <c:v>-1.2699999999999999E-2</c:v>
                </c:pt>
                <c:pt idx="5906">
                  <c:v>-1.26E-2</c:v>
                </c:pt>
                <c:pt idx="5907">
                  <c:v>-1.26E-2</c:v>
                </c:pt>
                <c:pt idx="5908">
                  <c:v>-1.24E-2</c:v>
                </c:pt>
                <c:pt idx="5909">
                  <c:v>-1.2500000000000001E-2</c:v>
                </c:pt>
                <c:pt idx="5910">
                  <c:v>-1.24E-2</c:v>
                </c:pt>
                <c:pt idx="5911">
                  <c:v>-1.24E-2</c:v>
                </c:pt>
                <c:pt idx="5912">
                  <c:v>-1.2200000000000001E-2</c:v>
                </c:pt>
                <c:pt idx="5913">
                  <c:v>-1.2200000000000001E-2</c:v>
                </c:pt>
                <c:pt idx="5914">
                  <c:v>-1.23E-2</c:v>
                </c:pt>
                <c:pt idx="5915">
                  <c:v>-1.2E-2</c:v>
                </c:pt>
                <c:pt idx="5916">
                  <c:v>-1.2E-2</c:v>
                </c:pt>
                <c:pt idx="5917">
                  <c:v>-1.2E-2</c:v>
                </c:pt>
                <c:pt idx="5918">
                  <c:v>-1.18E-2</c:v>
                </c:pt>
                <c:pt idx="5919">
                  <c:v>-1.17E-2</c:v>
                </c:pt>
                <c:pt idx="5920">
                  <c:v>-1.17E-2</c:v>
                </c:pt>
                <c:pt idx="5921">
                  <c:v>-1.1599999999999999E-2</c:v>
                </c:pt>
                <c:pt idx="5922">
                  <c:v>-1.14E-2</c:v>
                </c:pt>
                <c:pt idx="5923">
                  <c:v>-1.15E-2</c:v>
                </c:pt>
                <c:pt idx="5924">
                  <c:v>-1.1299999999999999E-2</c:v>
                </c:pt>
                <c:pt idx="5925">
                  <c:v>-1.1299999999999999E-2</c:v>
                </c:pt>
                <c:pt idx="5926">
                  <c:v>-1.1299999999999999E-2</c:v>
                </c:pt>
                <c:pt idx="5927">
                  <c:v>-1.12E-2</c:v>
                </c:pt>
                <c:pt idx="5928">
                  <c:v>-1.11E-2</c:v>
                </c:pt>
                <c:pt idx="5929">
                  <c:v>-1.11E-2</c:v>
                </c:pt>
                <c:pt idx="5930">
                  <c:v>-1.0999999999999999E-2</c:v>
                </c:pt>
                <c:pt idx="5931">
                  <c:v>-1.0999999999999999E-2</c:v>
                </c:pt>
                <c:pt idx="5932">
                  <c:v>-1.0999999999999999E-2</c:v>
                </c:pt>
                <c:pt idx="5933">
                  <c:v>-1.09E-2</c:v>
                </c:pt>
                <c:pt idx="5934">
                  <c:v>-1.0699999999999999E-2</c:v>
                </c:pt>
                <c:pt idx="5935">
                  <c:v>-1.0699999999999999E-2</c:v>
                </c:pt>
                <c:pt idx="5936">
                  <c:v>-1.0699999999999999E-2</c:v>
                </c:pt>
                <c:pt idx="5937">
                  <c:v>-1.0500000000000001E-2</c:v>
                </c:pt>
                <c:pt idx="5938">
                  <c:v>-1.0500000000000001E-2</c:v>
                </c:pt>
                <c:pt idx="5939">
                  <c:v>-1.03E-2</c:v>
                </c:pt>
                <c:pt idx="5940">
                  <c:v>-1.04E-2</c:v>
                </c:pt>
                <c:pt idx="5941">
                  <c:v>-1.0200000000000001E-2</c:v>
                </c:pt>
                <c:pt idx="5942">
                  <c:v>-1.01E-2</c:v>
                </c:pt>
                <c:pt idx="5943">
                  <c:v>-1.01E-2</c:v>
                </c:pt>
                <c:pt idx="5944">
                  <c:v>-9.9799999999999993E-3</c:v>
                </c:pt>
                <c:pt idx="5945">
                  <c:v>-9.9799999999999993E-3</c:v>
                </c:pt>
                <c:pt idx="5946">
                  <c:v>-9.8700000000000003E-3</c:v>
                </c:pt>
                <c:pt idx="5947">
                  <c:v>-9.8700000000000003E-3</c:v>
                </c:pt>
                <c:pt idx="5948">
                  <c:v>-9.9799999999999993E-3</c:v>
                </c:pt>
                <c:pt idx="5949">
                  <c:v>-9.7599999999999996E-3</c:v>
                </c:pt>
                <c:pt idx="5950">
                  <c:v>-9.6500000000000006E-3</c:v>
                </c:pt>
                <c:pt idx="5951">
                  <c:v>-9.6500000000000006E-3</c:v>
                </c:pt>
                <c:pt idx="5952">
                  <c:v>-9.4400000000000005E-3</c:v>
                </c:pt>
                <c:pt idx="5953">
                  <c:v>-9.4400000000000005E-3</c:v>
                </c:pt>
                <c:pt idx="5954">
                  <c:v>-9.5399999999999999E-3</c:v>
                </c:pt>
                <c:pt idx="5955">
                  <c:v>-9.4400000000000005E-3</c:v>
                </c:pt>
                <c:pt idx="5956">
                  <c:v>-9.4400000000000005E-3</c:v>
                </c:pt>
                <c:pt idx="5957">
                  <c:v>-9.2200000000000008E-3</c:v>
                </c:pt>
                <c:pt idx="5958">
                  <c:v>-9.11E-3</c:v>
                </c:pt>
                <c:pt idx="5959">
                  <c:v>-8.9999999999999993E-3</c:v>
                </c:pt>
                <c:pt idx="5960">
                  <c:v>-8.9999999999999993E-3</c:v>
                </c:pt>
                <c:pt idx="5961">
                  <c:v>-8.8900000000000003E-3</c:v>
                </c:pt>
                <c:pt idx="5962">
                  <c:v>-8.6800000000000002E-3</c:v>
                </c:pt>
                <c:pt idx="5963">
                  <c:v>-8.7799999999999996E-3</c:v>
                </c:pt>
                <c:pt idx="5964">
                  <c:v>-8.8900000000000003E-3</c:v>
                </c:pt>
                <c:pt idx="5965">
                  <c:v>-8.7799999999999996E-3</c:v>
                </c:pt>
                <c:pt idx="5966">
                  <c:v>-8.5699999999999995E-3</c:v>
                </c:pt>
                <c:pt idx="5967">
                  <c:v>-8.5699999999999995E-3</c:v>
                </c:pt>
                <c:pt idx="5968">
                  <c:v>-8.4600000000000005E-3</c:v>
                </c:pt>
                <c:pt idx="5969">
                  <c:v>-8.4600000000000005E-3</c:v>
                </c:pt>
                <c:pt idx="5970">
                  <c:v>-8.3499999999999998E-3</c:v>
                </c:pt>
                <c:pt idx="5971">
                  <c:v>-8.4600000000000005E-3</c:v>
                </c:pt>
                <c:pt idx="5972">
                  <c:v>-8.3499999999999998E-3</c:v>
                </c:pt>
                <c:pt idx="5973">
                  <c:v>-8.1300000000000001E-3</c:v>
                </c:pt>
                <c:pt idx="5974">
                  <c:v>-8.1300000000000001E-3</c:v>
                </c:pt>
                <c:pt idx="5975">
                  <c:v>-8.0199999999999994E-3</c:v>
                </c:pt>
                <c:pt idx="5976">
                  <c:v>-8.1300000000000001E-3</c:v>
                </c:pt>
                <c:pt idx="5977">
                  <c:v>-7.92E-3</c:v>
                </c:pt>
                <c:pt idx="5978">
                  <c:v>-7.8100000000000001E-3</c:v>
                </c:pt>
                <c:pt idx="5979">
                  <c:v>-7.7000000000000002E-3</c:v>
                </c:pt>
                <c:pt idx="5980">
                  <c:v>-7.92E-3</c:v>
                </c:pt>
                <c:pt idx="5981">
                  <c:v>-7.8100000000000001E-3</c:v>
                </c:pt>
                <c:pt idx="5982">
                  <c:v>-7.92E-3</c:v>
                </c:pt>
                <c:pt idx="5983">
                  <c:v>-7.5900000000000004E-3</c:v>
                </c:pt>
                <c:pt idx="5984">
                  <c:v>-7.4799999999999997E-3</c:v>
                </c:pt>
                <c:pt idx="5985">
                  <c:v>-7.4799999999999997E-3</c:v>
                </c:pt>
                <c:pt idx="5986">
                  <c:v>-7.3699999999999998E-3</c:v>
                </c:pt>
                <c:pt idx="5987">
                  <c:v>-7.3699999999999998E-3</c:v>
                </c:pt>
                <c:pt idx="5988">
                  <c:v>-7.4799999999999997E-3</c:v>
                </c:pt>
                <c:pt idx="5989">
                  <c:v>-7.3699999999999998E-3</c:v>
                </c:pt>
                <c:pt idx="5990">
                  <c:v>-7.3699999999999998E-3</c:v>
                </c:pt>
                <c:pt idx="5991">
                  <c:v>-7.26E-3</c:v>
                </c:pt>
                <c:pt idx="5992">
                  <c:v>-7.26E-3</c:v>
                </c:pt>
                <c:pt idx="5993">
                  <c:v>-7.0499999999999998E-3</c:v>
                </c:pt>
                <c:pt idx="5994">
                  <c:v>-7.0499999999999998E-3</c:v>
                </c:pt>
                <c:pt idx="5995">
                  <c:v>-6.8300000000000001E-3</c:v>
                </c:pt>
                <c:pt idx="5996">
                  <c:v>-6.94E-3</c:v>
                </c:pt>
                <c:pt idx="5997">
                  <c:v>-6.94E-3</c:v>
                </c:pt>
                <c:pt idx="5998">
                  <c:v>-7.0499999999999998E-3</c:v>
                </c:pt>
                <c:pt idx="5999">
                  <c:v>-6.8300000000000001E-3</c:v>
                </c:pt>
                <c:pt idx="6000">
                  <c:v>-6.8300000000000001E-3</c:v>
                </c:pt>
                <c:pt idx="6001">
                  <c:v>-6.8300000000000001E-3</c:v>
                </c:pt>
                <c:pt idx="6002">
                  <c:v>-6.8300000000000001E-3</c:v>
                </c:pt>
                <c:pt idx="6003">
                  <c:v>-6.6100000000000004E-3</c:v>
                </c:pt>
                <c:pt idx="6004">
                  <c:v>-6.7200000000000003E-3</c:v>
                </c:pt>
                <c:pt idx="6005">
                  <c:v>-6.8300000000000001E-3</c:v>
                </c:pt>
                <c:pt idx="6006">
                  <c:v>-6.7200000000000003E-3</c:v>
                </c:pt>
                <c:pt idx="6007">
                  <c:v>-6.6100000000000004E-3</c:v>
                </c:pt>
                <c:pt idx="6008">
                  <c:v>-6.4999999999999997E-3</c:v>
                </c:pt>
                <c:pt idx="6009">
                  <c:v>-6.4999999999999997E-3</c:v>
                </c:pt>
                <c:pt idx="6010">
                  <c:v>-6.4000000000000003E-3</c:v>
                </c:pt>
                <c:pt idx="6011">
                  <c:v>-6.4000000000000003E-3</c:v>
                </c:pt>
                <c:pt idx="6012">
                  <c:v>-6.4000000000000003E-3</c:v>
                </c:pt>
                <c:pt idx="6013">
                  <c:v>-6.4000000000000003E-3</c:v>
                </c:pt>
                <c:pt idx="6014">
                  <c:v>-6.2899999999999996E-3</c:v>
                </c:pt>
                <c:pt idx="6015">
                  <c:v>-6.0699999999999999E-3</c:v>
                </c:pt>
                <c:pt idx="6016">
                  <c:v>-6.1799999999999997E-3</c:v>
                </c:pt>
                <c:pt idx="6017">
                  <c:v>-6.1799999999999997E-3</c:v>
                </c:pt>
                <c:pt idx="6018">
                  <c:v>-6.1799999999999997E-3</c:v>
                </c:pt>
                <c:pt idx="6019">
                  <c:v>-6.1799999999999997E-3</c:v>
                </c:pt>
                <c:pt idx="6020">
                  <c:v>-6.2899999999999996E-3</c:v>
                </c:pt>
                <c:pt idx="6021">
                  <c:v>-6.1799999999999997E-3</c:v>
                </c:pt>
                <c:pt idx="6022">
                  <c:v>-6.1799999999999997E-3</c:v>
                </c:pt>
                <c:pt idx="6023">
                  <c:v>-6.1799999999999997E-3</c:v>
                </c:pt>
                <c:pt idx="6024">
                  <c:v>-5.96E-3</c:v>
                </c:pt>
                <c:pt idx="6025">
                  <c:v>-5.96E-3</c:v>
                </c:pt>
                <c:pt idx="6026">
                  <c:v>-6.0699999999999999E-3</c:v>
                </c:pt>
                <c:pt idx="6027">
                  <c:v>-5.7400000000000003E-3</c:v>
                </c:pt>
                <c:pt idx="6028">
                  <c:v>-5.8500000000000002E-3</c:v>
                </c:pt>
                <c:pt idx="6029">
                  <c:v>-5.96E-3</c:v>
                </c:pt>
                <c:pt idx="6030">
                  <c:v>-5.96E-3</c:v>
                </c:pt>
                <c:pt idx="6031">
                  <c:v>-5.8500000000000002E-3</c:v>
                </c:pt>
                <c:pt idx="6032">
                  <c:v>-5.8500000000000002E-3</c:v>
                </c:pt>
                <c:pt idx="6033">
                  <c:v>-5.8500000000000002E-3</c:v>
                </c:pt>
                <c:pt idx="6034">
                  <c:v>-5.7400000000000003E-3</c:v>
                </c:pt>
                <c:pt idx="6035">
                  <c:v>-5.64E-3</c:v>
                </c:pt>
                <c:pt idx="6036">
                  <c:v>-5.7400000000000003E-3</c:v>
                </c:pt>
                <c:pt idx="6037">
                  <c:v>-5.8500000000000002E-3</c:v>
                </c:pt>
                <c:pt idx="6038">
                  <c:v>-5.7400000000000003E-3</c:v>
                </c:pt>
                <c:pt idx="6039">
                  <c:v>-5.7400000000000003E-3</c:v>
                </c:pt>
                <c:pt idx="6040">
                  <c:v>-5.7400000000000003E-3</c:v>
                </c:pt>
                <c:pt idx="6041">
                  <c:v>-5.64E-3</c:v>
                </c:pt>
                <c:pt idx="6042">
                  <c:v>-5.7400000000000003E-3</c:v>
                </c:pt>
                <c:pt idx="6043">
                  <c:v>-5.64E-3</c:v>
                </c:pt>
                <c:pt idx="6044">
                  <c:v>-5.7400000000000003E-3</c:v>
                </c:pt>
                <c:pt idx="6045">
                  <c:v>-5.64E-3</c:v>
                </c:pt>
                <c:pt idx="6046">
                  <c:v>-5.7400000000000003E-3</c:v>
                </c:pt>
                <c:pt idx="6047">
                  <c:v>-5.5300000000000002E-3</c:v>
                </c:pt>
                <c:pt idx="6048">
                  <c:v>-5.5300000000000002E-3</c:v>
                </c:pt>
                <c:pt idx="6049">
                  <c:v>-5.5300000000000002E-3</c:v>
                </c:pt>
                <c:pt idx="6050">
                  <c:v>-5.64E-3</c:v>
                </c:pt>
                <c:pt idx="6051">
                  <c:v>-5.7400000000000003E-3</c:v>
                </c:pt>
                <c:pt idx="6052">
                  <c:v>-5.5300000000000002E-3</c:v>
                </c:pt>
                <c:pt idx="6053">
                  <c:v>-5.64E-3</c:v>
                </c:pt>
                <c:pt idx="6054">
                  <c:v>-5.7400000000000003E-3</c:v>
                </c:pt>
                <c:pt idx="6055">
                  <c:v>-5.64E-3</c:v>
                </c:pt>
                <c:pt idx="6056">
                  <c:v>-5.64E-3</c:v>
                </c:pt>
                <c:pt idx="6057">
                  <c:v>-5.5300000000000002E-3</c:v>
                </c:pt>
                <c:pt idx="6058">
                  <c:v>-5.64E-3</c:v>
                </c:pt>
                <c:pt idx="6059">
                  <c:v>-5.5300000000000002E-3</c:v>
                </c:pt>
                <c:pt idx="6060">
                  <c:v>-5.5300000000000002E-3</c:v>
                </c:pt>
                <c:pt idx="6061">
                  <c:v>-5.8500000000000002E-3</c:v>
                </c:pt>
                <c:pt idx="6062">
                  <c:v>-5.64E-3</c:v>
                </c:pt>
                <c:pt idx="6063">
                  <c:v>-5.64E-3</c:v>
                </c:pt>
                <c:pt idx="6064">
                  <c:v>-5.5300000000000002E-3</c:v>
                </c:pt>
                <c:pt idx="6065">
                  <c:v>-5.5300000000000002E-3</c:v>
                </c:pt>
                <c:pt idx="6066">
                  <c:v>-5.7400000000000003E-3</c:v>
                </c:pt>
                <c:pt idx="6067">
                  <c:v>-5.64E-3</c:v>
                </c:pt>
                <c:pt idx="6068">
                  <c:v>-5.64E-3</c:v>
                </c:pt>
                <c:pt idx="6069">
                  <c:v>-5.5300000000000002E-3</c:v>
                </c:pt>
                <c:pt idx="6070">
                  <c:v>-5.7400000000000003E-3</c:v>
                </c:pt>
                <c:pt idx="6071">
                  <c:v>-5.64E-3</c:v>
                </c:pt>
                <c:pt idx="6072">
                  <c:v>-5.7400000000000003E-3</c:v>
                </c:pt>
                <c:pt idx="6073">
                  <c:v>-5.7400000000000003E-3</c:v>
                </c:pt>
                <c:pt idx="6074">
                  <c:v>-5.8500000000000002E-3</c:v>
                </c:pt>
                <c:pt idx="6075">
                  <c:v>-5.8500000000000002E-3</c:v>
                </c:pt>
                <c:pt idx="6076">
                  <c:v>-5.7400000000000003E-3</c:v>
                </c:pt>
                <c:pt idx="6077">
                  <c:v>-5.8500000000000002E-3</c:v>
                </c:pt>
                <c:pt idx="6078">
                  <c:v>-5.8500000000000002E-3</c:v>
                </c:pt>
                <c:pt idx="6079">
                  <c:v>-5.7400000000000003E-3</c:v>
                </c:pt>
                <c:pt idx="6080">
                  <c:v>-5.7400000000000003E-3</c:v>
                </c:pt>
                <c:pt idx="6081">
                  <c:v>-5.8500000000000002E-3</c:v>
                </c:pt>
                <c:pt idx="6082">
                  <c:v>-5.96E-3</c:v>
                </c:pt>
                <c:pt idx="6083">
                  <c:v>-5.8500000000000002E-3</c:v>
                </c:pt>
                <c:pt idx="6084">
                  <c:v>-5.96E-3</c:v>
                </c:pt>
                <c:pt idx="6085">
                  <c:v>-5.96E-3</c:v>
                </c:pt>
                <c:pt idx="6086">
                  <c:v>-5.96E-3</c:v>
                </c:pt>
                <c:pt idx="6087">
                  <c:v>-5.8500000000000002E-3</c:v>
                </c:pt>
                <c:pt idx="6088">
                  <c:v>-5.96E-3</c:v>
                </c:pt>
                <c:pt idx="6089">
                  <c:v>-6.0699999999999999E-3</c:v>
                </c:pt>
                <c:pt idx="6090">
                  <c:v>-6.0699999999999999E-3</c:v>
                </c:pt>
                <c:pt idx="6091">
                  <c:v>-6.0699999999999999E-3</c:v>
                </c:pt>
                <c:pt idx="6092">
                  <c:v>-6.1799999999999997E-3</c:v>
                </c:pt>
                <c:pt idx="6093">
                  <c:v>-6.1799999999999997E-3</c:v>
                </c:pt>
                <c:pt idx="6094">
                  <c:v>-6.1799999999999997E-3</c:v>
                </c:pt>
                <c:pt idx="6095">
                  <c:v>-6.2899999999999996E-3</c:v>
                </c:pt>
                <c:pt idx="6096">
                  <c:v>-6.0699999999999999E-3</c:v>
                </c:pt>
                <c:pt idx="6097">
                  <c:v>-6.1799999999999997E-3</c:v>
                </c:pt>
                <c:pt idx="6098">
                  <c:v>-6.2899999999999996E-3</c:v>
                </c:pt>
                <c:pt idx="6099">
                  <c:v>-6.2899999999999996E-3</c:v>
                </c:pt>
                <c:pt idx="6100">
                  <c:v>-6.4000000000000003E-3</c:v>
                </c:pt>
                <c:pt idx="6101">
                  <c:v>-6.2899999999999996E-3</c:v>
                </c:pt>
                <c:pt idx="6102">
                  <c:v>-6.4999999999999997E-3</c:v>
                </c:pt>
                <c:pt idx="6103">
                  <c:v>-6.4000000000000003E-3</c:v>
                </c:pt>
                <c:pt idx="6104">
                  <c:v>-6.4000000000000003E-3</c:v>
                </c:pt>
                <c:pt idx="6105">
                  <c:v>-6.4999999999999997E-3</c:v>
                </c:pt>
                <c:pt idx="6106">
                  <c:v>-6.4999999999999997E-3</c:v>
                </c:pt>
                <c:pt idx="6107">
                  <c:v>-6.6100000000000004E-3</c:v>
                </c:pt>
                <c:pt idx="6108">
                  <c:v>-6.6100000000000004E-3</c:v>
                </c:pt>
                <c:pt idx="6109">
                  <c:v>-6.6100000000000004E-3</c:v>
                </c:pt>
                <c:pt idx="6110">
                  <c:v>-6.7200000000000003E-3</c:v>
                </c:pt>
                <c:pt idx="6111">
                  <c:v>-6.8300000000000001E-3</c:v>
                </c:pt>
                <c:pt idx="6112">
                  <c:v>-6.7200000000000003E-3</c:v>
                </c:pt>
                <c:pt idx="6113">
                  <c:v>-6.7200000000000003E-3</c:v>
                </c:pt>
                <c:pt idx="6114">
                  <c:v>-6.7200000000000003E-3</c:v>
                </c:pt>
                <c:pt idx="6115">
                  <c:v>-6.7200000000000003E-3</c:v>
                </c:pt>
                <c:pt idx="6116">
                  <c:v>-6.8300000000000001E-3</c:v>
                </c:pt>
                <c:pt idx="6117">
                  <c:v>-6.8300000000000001E-3</c:v>
                </c:pt>
                <c:pt idx="6118">
                  <c:v>-6.94E-3</c:v>
                </c:pt>
                <c:pt idx="6119">
                  <c:v>-6.8300000000000001E-3</c:v>
                </c:pt>
                <c:pt idx="6120">
                  <c:v>-7.0499999999999998E-3</c:v>
                </c:pt>
                <c:pt idx="6121">
                  <c:v>-7.1599999999999997E-3</c:v>
                </c:pt>
                <c:pt idx="6122">
                  <c:v>-7.0499999999999998E-3</c:v>
                </c:pt>
                <c:pt idx="6123">
                  <c:v>-7.1599999999999997E-3</c:v>
                </c:pt>
                <c:pt idx="6124">
                  <c:v>-7.0499999999999998E-3</c:v>
                </c:pt>
                <c:pt idx="6125">
                  <c:v>-7.26E-3</c:v>
                </c:pt>
                <c:pt idx="6126">
                  <c:v>-7.1599999999999997E-3</c:v>
                </c:pt>
                <c:pt idx="6127">
                  <c:v>-7.1599999999999997E-3</c:v>
                </c:pt>
                <c:pt idx="6128">
                  <c:v>-7.0499999999999998E-3</c:v>
                </c:pt>
                <c:pt idx="6129">
                  <c:v>-7.3699999999999998E-3</c:v>
                </c:pt>
                <c:pt idx="6130">
                  <c:v>-7.3699999999999998E-3</c:v>
                </c:pt>
                <c:pt idx="6131">
                  <c:v>-7.3699999999999998E-3</c:v>
                </c:pt>
                <c:pt idx="6132">
                  <c:v>-7.5900000000000004E-3</c:v>
                </c:pt>
                <c:pt idx="6133">
                  <c:v>-7.4799999999999997E-3</c:v>
                </c:pt>
                <c:pt idx="6134">
                  <c:v>-7.5900000000000004E-3</c:v>
                </c:pt>
                <c:pt idx="6135">
                  <c:v>-7.5900000000000004E-3</c:v>
                </c:pt>
                <c:pt idx="6136">
                  <c:v>-7.4799999999999997E-3</c:v>
                </c:pt>
                <c:pt idx="6137">
                  <c:v>-7.5900000000000004E-3</c:v>
                </c:pt>
                <c:pt idx="6138">
                  <c:v>-7.7000000000000002E-3</c:v>
                </c:pt>
                <c:pt idx="6139">
                  <c:v>-7.8100000000000001E-3</c:v>
                </c:pt>
                <c:pt idx="6140">
                  <c:v>-7.5900000000000004E-3</c:v>
                </c:pt>
                <c:pt idx="6141">
                  <c:v>-7.8100000000000001E-3</c:v>
                </c:pt>
                <c:pt idx="6142">
                  <c:v>-7.92E-3</c:v>
                </c:pt>
                <c:pt idx="6143">
                  <c:v>-7.92E-3</c:v>
                </c:pt>
                <c:pt idx="6144">
                  <c:v>-7.7000000000000002E-3</c:v>
                </c:pt>
                <c:pt idx="6145">
                  <c:v>-7.8100000000000001E-3</c:v>
                </c:pt>
                <c:pt idx="6146">
                  <c:v>-7.92E-3</c:v>
                </c:pt>
                <c:pt idx="6147">
                  <c:v>-7.92E-3</c:v>
                </c:pt>
                <c:pt idx="6148">
                  <c:v>-8.1300000000000001E-3</c:v>
                </c:pt>
                <c:pt idx="6149">
                  <c:v>-7.92E-3</c:v>
                </c:pt>
                <c:pt idx="6150">
                  <c:v>-8.0199999999999994E-3</c:v>
                </c:pt>
                <c:pt idx="6151">
                  <c:v>-8.1300000000000001E-3</c:v>
                </c:pt>
                <c:pt idx="6152">
                  <c:v>-8.2400000000000008E-3</c:v>
                </c:pt>
                <c:pt idx="6153">
                  <c:v>-8.1300000000000001E-3</c:v>
                </c:pt>
                <c:pt idx="6154">
                  <c:v>-8.2400000000000008E-3</c:v>
                </c:pt>
                <c:pt idx="6155">
                  <c:v>-8.2400000000000008E-3</c:v>
                </c:pt>
                <c:pt idx="6156">
                  <c:v>-8.2400000000000008E-3</c:v>
                </c:pt>
                <c:pt idx="6157">
                  <c:v>-8.3499999999999998E-3</c:v>
                </c:pt>
                <c:pt idx="6158">
                  <c:v>-8.4600000000000005E-3</c:v>
                </c:pt>
                <c:pt idx="6159">
                  <c:v>-8.4600000000000005E-3</c:v>
                </c:pt>
                <c:pt idx="6160">
                  <c:v>-8.3499999999999998E-3</c:v>
                </c:pt>
                <c:pt idx="6161">
                  <c:v>-8.4600000000000005E-3</c:v>
                </c:pt>
                <c:pt idx="6162">
                  <c:v>-8.5699999999999995E-3</c:v>
                </c:pt>
                <c:pt idx="6163">
                  <c:v>-8.6800000000000002E-3</c:v>
                </c:pt>
                <c:pt idx="6164">
                  <c:v>-8.6800000000000002E-3</c:v>
                </c:pt>
                <c:pt idx="6165">
                  <c:v>-8.5699999999999995E-3</c:v>
                </c:pt>
                <c:pt idx="6166">
                  <c:v>-8.6800000000000002E-3</c:v>
                </c:pt>
                <c:pt idx="6167">
                  <c:v>-8.7799999999999996E-3</c:v>
                </c:pt>
                <c:pt idx="6168">
                  <c:v>-8.7799999999999996E-3</c:v>
                </c:pt>
                <c:pt idx="6169">
                  <c:v>-8.6800000000000002E-3</c:v>
                </c:pt>
                <c:pt idx="6170">
                  <c:v>-8.6800000000000002E-3</c:v>
                </c:pt>
                <c:pt idx="6171">
                  <c:v>-8.7799999999999996E-3</c:v>
                </c:pt>
                <c:pt idx="6172">
                  <c:v>-8.8900000000000003E-3</c:v>
                </c:pt>
                <c:pt idx="6173">
                  <c:v>-8.9999999999999993E-3</c:v>
                </c:pt>
                <c:pt idx="6174">
                  <c:v>-8.7799999999999996E-3</c:v>
                </c:pt>
                <c:pt idx="6175">
                  <c:v>-8.8900000000000003E-3</c:v>
                </c:pt>
                <c:pt idx="6176">
                  <c:v>-8.9999999999999993E-3</c:v>
                </c:pt>
                <c:pt idx="6177">
                  <c:v>-8.8900000000000003E-3</c:v>
                </c:pt>
                <c:pt idx="6178">
                  <c:v>-8.9999999999999993E-3</c:v>
                </c:pt>
                <c:pt idx="6179">
                  <c:v>-9.11E-3</c:v>
                </c:pt>
                <c:pt idx="6180">
                  <c:v>-9.11E-3</c:v>
                </c:pt>
                <c:pt idx="6181">
                  <c:v>-8.9999999999999993E-3</c:v>
                </c:pt>
                <c:pt idx="6182">
                  <c:v>-9.11E-3</c:v>
                </c:pt>
                <c:pt idx="6183">
                  <c:v>-9.11E-3</c:v>
                </c:pt>
                <c:pt idx="6184">
                  <c:v>-9.11E-3</c:v>
                </c:pt>
                <c:pt idx="6185">
                  <c:v>-9.2200000000000008E-3</c:v>
                </c:pt>
                <c:pt idx="6186">
                  <c:v>-8.9999999999999993E-3</c:v>
                </c:pt>
                <c:pt idx="6187">
                  <c:v>-9.2200000000000008E-3</c:v>
                </c:pt>
                <c:pt idx="6188">
                  <c:v>-9.3299999999999998E-3</c:v>
                </c:pt>
                <c:pt idx="6189">
                  <c:v>-9.2200000000000008E-3</c:v>
                </c:pt>
                <c:pt idx="6190">
                  <c:v>-9.3299999999999998E-3</c:v>
                </c:pt>
                <c:pt idx="6191">
                  <c:v>-9.2200000000000008E-3</c:v>
                </c:pt>
                <c:pt idx="6192">
                  <c:v>-9.2200000000000008E-3</c:v>
                </c:pt>
                <c:pt idx="6193">
                  <c:v>-9.3299999999999998E-3</c:v>
                </c:pt>
                <c:pt idx="6194">
                  <c:v>-9.3299999999999998E-3</c:v>
                </c:pt>
                <c:pt idx="6195">
                  <c:v>-9.4400000000000005E-3</c:v>
                </c:pt>
                <c:pt idx="6196">
                  <c:v>-9.4400000000000005E-3</c:v>
                </c:pt>
                <c:pt idx="6197">
                  <c:v>-9.2200000000000008E-3</c:v>
                </c:pt>
                <c:pt idx="6198">
                  <c:v>-9.3299999999999998E-3</c:v>
                </c:pt>
                <c:pt idx="6199">
                  <c:v>-9.4400000000000005E-3</c:v>
                </c:pt>
                <c:pt idx="6200">
                  <c:v>-9.4400000000000005E-3</c:v>
                </c:pt>
                <c:pt idx="6201">
                  <c:v>-9.4400000000000005E-3</c:v>
                </c:pt>
                <c:pt idx="6202">
                  <c:v>-9.3299999999999998E-3</c:v>
                </c:pt>
                <c:pt idx="6203">
                  <c:v>-9.3299999999999998E-3</c:v>
                </c:pt>
                <c:pt idx="6204">
                  <c:v>-9.4400000000000005E-3</c:v>
                </c:pt>
                <c:pt idx="6205">
                  <c:v>-9.5399999999999999E-3</c:v>
                </c:pt>
                <c:pt idx="6206">
                  <c:v>-9.5399999999999999E-3</c:v>
                </c:pt>
                <c:pt idx="6207">
                  <c:v>-9.3299999999999998E-3</c:v>
                </c:pt>
                <c:pt idx="6208">
                  <c:v>-9.4400000000000005E-3</c:v>
                </c:pt>
                <c:pt idx="6209">
                  <c:v>-9.4400000000000005E-3</c:v>
                </c:pt>
                <c:pt idx="6210">
                  <c:v>-9.5399999999999999E-3</c:v>
                </c:pt>
                <c:pt idx="6211">
                  <c:v>-9.5399999999999999E-3</c:v>
                </c:pt>
                <c:pt idx="6212">
                  <c:v>-9.5399999999999999E-3</c:v>
                </c:pt>
                <c:pt idx="6213">
                  <c:v>-9.5399999999999999E-3</c:v>
                </c:pt>
                <c:pt idx="6214">
                  <c:v>-9.4400000000000005E-3</c:v>
                </c:pt>
                <c:pt idx="6215">
                  <c:v>-9.5399999999999999E-3</c:v>
                </c:pt>
                <c:pt idx="6216">
                  <c:v>-9.5399999999999999E-3</c:v>
                </c:pt>
                <c:pt idx="6217">
                  <c:v>-9.5399999999999999E-3</c:v>
                </c:pt>
                <c:pt idx="6218">
                  <c:v>-9.4400000000000005E-3</c:v>
                </c:pt>
                <c:pt idx="6219">
                  <c:v>-9.4400000000000005E-3</c:v>
                </c:pt>
                <c:pt idx="6220">
                  <c:v>-9.5399999999999999E-3</c:v>
                </c:pt>
                <c:pt idx="6221">
                  <c:v>-9.4400000000000005E-3</c:v>
                </c:pt>
                <c:pt idx="6222">
                  <c:v>-9.4400000000000005E-3</c:v>
                </c:pt>
                <c:pt idx="6223">
                  <c:v>-9.5399999999999999E-3</c:v>
                </c:pt>
                <c:pt idx="6224">
                  <c:v>-9.4400000000000005E-3</c:v>
                </c:pt>
                <c:pt idx="6225">
                  <c:v>-9.4400000000000005E-3</c:v>
                </c:pt>
                <c:pt idx="6226">
                  <c:v>-9.5399999999999999E-3</c:v>
                </c:pt>
                <c:pt idx="6227">
                  <c:v>-9.5399999999999999E-3</c:v>
                </c:pt>
                <c:pt idx="6228">
                  <c:v>-9.4400000000000005E-3</c:v>
                </c:pt>
                <c:pt idx="6229">
                  <c:v>-9.4400000000000005E-3</c:v>
                </c:pt>
                <c:pt idx="6230">
                  <c:v>-9.3299999999999998E-3</c:v>
                </c:pt>
                <c:pt idx="6231">
                  <c:v>-9.4400000000000005E-3</c:v>
                </c:pt>
                <c:pt idx="6232">
                  <c:v>-9.4400000000000005E-3</c:v>
                </c:pt>
                <c:pt idx="6233">
                  <c:v>-9.4400000000000005E-3</c:v>
                </c:pt>
                <c:pt idx="6234">
                  <c:v>-9.3299999999999998E-3</c:v>
                </c:pt>
                <c:pt idx="6235">
                  <c:v>-9.3299999999999998E-3</c:v>
                </c:pt>
                <c:pt idx="6236">
                  <c:v>-9.6500000000000006E-3</c:v>
                </c:pt>
                <c:pt idx="6237">
                  <c:v>-9.4400000000000005E-3</c:v>
                </c:pt>
                <c:pt idx="6238">
                  <c:v>-9.4400000000000005E-3</c:v>
                </c:pt>
                <c:pt idx="6239">
                  <c:v>-9.3299999999999998E-3</c:v>
                </c:pt>
                <c:pt idx="6240">
                  <c:v>-9.3299999999999998E-3</c:v>
                </c:pt>
                <c:pt idx="6241">
                  <c:v>-9.2200000000000008E-3</c:v>
                </c:pt>
                <c:pt idx="6242">
                  <c:v>-9.11E-3</c:v>
                </c:pt>
                <c:pt idx="6243">
                  <c:v>-9.3299999999999998E-3</c:v>
                </c:pt>
                <c:pt idx="6244">
                  <c:v>-9.2200000000000008E-3</c:v>
                </c:pt>
                <c:pt idx="6245">
                  <c:v>-9.2200000000000008E-3</c:v>
                </c:pt>
                <c:pt idx="6246">
                  <c:v>-8.9999999999999993E-3</c:v>
                </c:pt>
                <c:pt idx="6247">
                  <c:v>-9.2200000000000008E-3</c:v>
                </c:pt>
                <c:pt idx="6248">
                  <c:v>-9.11E-3</c:v>
                </c:pt>
                <c:pt idx="6249">
                  <c:v>-9.11E-3</c:v>
                </c:pt>
                <c:pt idx="6250">
                  <c:v>-8.9999999999999993E-3</c:v>
                </c:pt>
                <c:pt idx="6251">
                  <c:v>-8.9999999999999993E-3</c:v>
                </c:pt>
                <c:pt idx="6252">
                  <c:v>-9.11E-3</c:v>
                </c:pt>
                <c:pt idx="6253">
                  <c:v>-8.8900000000000003E-3</c:v>
                </c:pt>
                <c:pt idx="6254">
                  <c:v>-8.9999999999999993E-3</c:v>
                </c:pt>
                <c:pt idx="6255">
                  <c:v>-8.8900000000000003E-3</c:v>
                </c:pt>
                <c:pt idx="6256">
                  <c:v>-8.7799999999999996E-3</c:v>
                </c:pt>
                <c:pt idx="6257">
                  <c:v>-8.8900000000000003E-3</c:v>
                </c:pt>
                <c:pt idx="6258">
                  <c:v>-8.9999999999999993E-3</c:v>
                </c:pt>
                <c:pt idx="6259">
                  <c:v>-8.7799999999999996E-3</c:v>
                </c:pt>
                <c:pt idx="6260">
                  <c:v>-8.6800000000000002E-3</c:v>
                </c:pt>
                <c:pt idx="6261">
                  <c:v>-8.7799999999999996E-3</c:v>
                </c:pt>
                <c:pt idx="6262">
                  <c:v>-8.6800000000000002E-3</c:v>
                </c:pt>
                <c:pt idx="6263">
                  <c:v>-8.6800000000000002E-3</c:v>
                </c:pt>
                <c:pt idx="6264">
                  <c:v>-8.6800000000000002E-3</c:v>
                </c:pt>
                <c:pt idx="6265">
                  <c:v>-8.4600000000000005E-3</c:v>
                </c:pt>
                <c:pt idx="6266">
                  <c:v>-8.4600000000000005E-3</c:v>
                </c:pt>
                <c:pt idx="6267">
                  <c:v>-8.5699999999999995E-3</c:v>
                </c:pt>
                <c:pt idx="6268">
                  <c:v>-8.4600000000000005E-3</c:v>
                </c:pt>
                <c:pt idx="6269">
                  <c:v>-8.3499999999999998E-3</c:v>
                </c:pt>
                <c:pt idx="6270">
                  <c:v>-8.3499999999999998E-3</c:v>
                </c:pt>
                <c:pt idx="6271">
                  <c:v>-8.2400000000000008E-3</c:v>
                </c:pt>
                <c:pt idx="6272">
                  <c:v>-8.3499999999999998E-3</c:v>
                </c:pt>
                <c:pt idx="6273">
                  <c:v>-8.1300000000000001E-3</c:v>
                </c:pt>
                <c:pt idx="6274">
                  <c:v>-8.2400000000000008E-3</c:v>
                </c:pt>
                <c:pt idx="6275">
                  <c:v>-8.1300000000000001E-3</c:v>
                </c:pt>
                <c:pt idx="6276">
                  <c:v>-8.2400000000000008E-3</c:v>
                </c:pt>
                <c:pt idx="6277">
                  <c:v>-8.0199999999999994E-3</c:v>
                </c:pt>
                <c:pt idx="6278">
                  <c:v>-8.0199999999999994E-3</c:v>
                </c:pt>
                <c:pt idx="6279">
                  <c:v>-7.92E-3</c:v>
                </c:pt>
                <c:pt idx="6280">
                  <c:v>-7.92E-3</c:v>
                </c:pt>
                <c:pt idx="6281">
                  <c:v>-7.92E-3</c:v>
                </c:pt>
                <c:pt idx="6282">
                  <c:v>-7.8100000000000001E-3</c:v>
                </c:pt>
                <c:pt idx="6283">
                  <c:v>-7.7000000000000002E-3</c:v>
                </c:pt>
                <c:pt idx="6284">
                  <c:v>-7.8100000000000001E-3</c:v>
                </c:pt>
                <c:pt idx="6285">
                  <c:v>-7.7000000000000002E-3</c:v>
                </c:pt>
                <c:pt idx="6286">
                  <c:v>-7.5900000000000004E-3</c:v>
                </c:pt>
                <c:pt idx="6287">
                  <c:v>-7.5900000000000004E-3</c:v>
                </c:pt>
                <c:pt idx="6288">
                  <c:v>-7.5900000000000004E-3</c:v>
                </c:pt>
                <c:pt idx="6289">
                  <c:v>-7.4799999999999997E-3</c:v>
                </c:pt>
                <c:pt idx="6290">
                  <c:v>-7.7000000000000002E-3</c:v>
                </c:pt>
                <c:pt idx="6291">
                  <c:v>-7.3699999999999998E-3</c:v>
                </c:pt>
                <c:pt idx="6292">
                  <c:v>-7.3699999999999998E-3</c:v>
                </c:pt>
                <c:pt idx="6293">
                  <c:v>-7.1599999999999997E-3</c:v>
                </c:pt>
                <c:pt idx="6294">
                  <c:v>-7.26E-3</c:v>
                </c:pt>
                <c:pt idx="6295">
                  <c:v>-7.1599999999999997E-3</c:v>
                </c:pt>
                <c:pt idx="6296">
                  <c:v>-7.1599999999999997E-3</c:v>
                </c:pt>
                <c:pt idx="6297">
                  <c:v>-6.94E-3</c:v>
                </c:pt>
                <c:pt idx="6298">
                  <c:v>-6.8300000000000001E-3</c:v>
                </c:pt>
                <c:pt idx="6299">
                  <c:v>-6.94E-3</c:v>
                </c:pt>
                <c:pt idx="6300">
                  <c:v>-6.94E-3</c:v>
                </c:pt>
                <c:pt idx="6301">
                  <c:v>-6.7200000000000003E-3</c:v>
                </c:pt>
                <c:pt idx="6302">
                  <c:v>-6.7200000000000003E-3</c:v>
                </c:pt>
                <c:pt idx="6303">
                  <c:v>-6.6100000000000004E-3</c:v>
                </c:pt>
                <c:pt idx="6304">
                  <c:v>-6.6100000000000004E-3</c:v>
                </c:pt>
                <c:pt idx="6305">
                  <c:v>-6.6100000000000004E-3</c:v>
                </c:pt>
                <c:pt idx="6306">
                  <c:v>-6.6100000000000004E-3</c:v>
                </c:pt>
                <c:pt idx="6307">
                  <c:v>-6.4000000000000003E-3</c:v>
                </c:pt>
                <c:pt idx="6308">
                  <c:v>-6.6100000000000004E-3</c:v>
                </c:pt>
                <c:pt idx="6309">
                  <c:v>-6.4000000000000003E-3</c:v>
                </c:pt>
                <c:pt idx="6310">
                  <c:v>-6.4999999999999997E-3</c:v>
                </c:pt>
                <c:pt idx="6311">
                  <c:v>-6.0699999999999999E-3</c:v>
                </c:pt>
                <c:pt idx="6312">
                  <c:v>-6.2899999999999996E-3</c:v>
                </c:pt>
                <c:pt idx="6313">
                  <c:v>-6.0699999999999999E-3</c:v>
                </c:pt>
                <c:pt idx="6314">
                  <c:v>-6.0699999999999999E-3</c:v>
                </c:pt>
                <c:pt idx="6315">
                  <c:v>-5.96E-3</c:v>
                </c:pt>
                <c:pt idx="6316">
                  <c:v>-6.1799999999999997E-3</c:v>
                </c:pt>
                <c:pt idx="6317">
                  <c:v>-5.7400000000000003E-3</c:v>
                </c:pt>
                <c:pt idx="6318">
                  <c:v>-5.8500000000000002E-3</c:v>
                </c:pt>
                <c:pt idx="6319">
                  <c:v>-5.8500000000000002E-3</c:v>
                </c:pt>
                <c:pt idx="6320">
                  <c:v>-5.64E-3</c:v>
                </c:pt>
                <c:pt idx="6321">
                  <c:v>-5.64E-3</c:v>
                </c:pt>
                <c:pt idx="6322">
                  <c:v>-5.7400000000000003E-3</c:v>
                </c:pt>
                <c:pt idx="6323">
                  <c:v>-5.5300000000000002E-3</c:v>
                </c:pt>
                <c:pt idx="6324">
                  <c:v>-5.5300000000000002E-3</c:v>
                </c:pt>
                <c:pt idx="6325">
                  <c:v>-5.64E-3</c:v>
                </c:pt>
                <c:pt idx="6326">
                  <c:v>-5.5300000000000002E-3</c:v>
                </c:pt>
                <c:pt idx="6327">
                  <c:v>-5.0899999999999999E-3</c:v>
                </c:pt>
                <c:pt idx="6328">
                  <c:v>-5.4200000000000003E-3</c:v>
                </c:pt>
                <c:pt idx="6329">
                  <c:v>-5.1999999999999998E-3</c:v>
                </c:pt>
                <c:pt idx="6330">
                  <c:v>-5.0899999999999999E-3</c:v>
                </c:pt>
                <c:pt idx="6331">
                  <c:v>-4.9800000000000001E-3</c:v>
                </c:pt>
                <c:pt idx="6332">
                  <c:v>-5.1999999999999998E-3</c:v>
                </c:pt>
                <c:pt idx="6333">
                  <c:v>-4.8799999999999998E-3</c:v>
                </c:pt>
                <c:pt idx="6334">
                  <c:v>-4.9800000000000001E-3</c:v>
                </c:pt>
                <c:pt idx="6335">
                  <c:v>-4.8799999999999998E-3</c:v>
                </c:pt>
                <c:pt idx="6336">
                  <c:v>-4.8799999999999998E-3</c:v>
                </c:pt>
                <c:pt idx="6337">
                  <c:v>-4.8799999999999998E-3</c:v>
                </c:pt>
                <c:pt idx="6338">
                  <c:v>-4.8799999999999998E-3</c:v>
                </c:pt>
                <c:pt idx="6339">
                  <c:v>-4.6600000000000001E-3</c:v>
                </c:pt>
                <c:pt idx="6340">
                  <c:v>-4.5500000000000002E-3</c:v>
                </c:pt>
                <c:pt idx="6341">
                  <c:v>-4.4400000000000004E-3</c:v>
                </c:pt>
                <c:pt idx="6342">
                  <c:v>-4.5500000000000002E-3</c:v>
                </c:pt>
                <c:pt idx="6343">
                  <c:v>-4.4400000000000004E-3</c:v>
                </c:pt>
                <c:pt idx="6344">
                  <c:v>-4.3299999999999996E-3</c:v>
                </c:pt>
                <c:pt idx="6345">
                  <c:v>-4.2199999999999998E-3</c:v>
                </c:pt>
                <c:pt idx="6346">
                  <c:v>-4.2199999999999998E-3</c:v>
                </c:pt>
                <c:pt idx="6347">
                  <c:v>-4.1200000000000004E-3</c:v>
                </c:pt>
                <c:pt idx="6348">
                  <c:v>-4.2199999999999998E-3</c:v>
                </c:pt>
                <c:pt idx="6349">
                  <c:v>-3.8999999999999998E-3</c:v>
                </c:pt>
                <c:pt idx="6350">
                  <c:v>-4.0099999999999997E-3</c:v>
                </c:pt>
                <c:pt idx="6351">
                  <c:v>-4.1200000000000004E-3</c:v>
                </c:pt>
                <c:pt idx="6352">
                  <c:v>-3.8999999999999998E-3</c:v>
                </c:pt>
                <c:pt idx="6353">
                  <c:v>-3.8999999999999998E-3</c:v>
                </c:pt>
                <c:pt idx="6354">
                  <c:v>-4.0099999999999997E-3</c:v>
                </c:pt>
                <c:pt idx="6355">
                  <c:v>-3.6800000000000001E-3</c:v>
                </c:pt>
                <c:pt idx="6356">
                  <c:v>-3.6800000000000001E-3</c:v>
                </c:pt>
                <c:pt idx="6357">
                  <c:v>-3.6800000000000001E-3</c:v>
                </c:pt>
                <c:pt idx="6358">
                  <c:v>-3.5699999999999998E-3</c:v>
                </c:pt>
                <c:pt idx="6359">
                  <c:v>-3.6800000000000001E-3</c:v>
                </c:pt>
                <c:pt idx="6360">
                  <c:v>-3.5699999999999998E-3</c:v>
                </c:pt>
                <c:pt idx="6361">
                  <c:v>-3.5699999999999998E-3</c:v>
                </c:pt>
                <c:pt idx="6362">
                  <c:v>-3.46E-3</c:v>
                </c:pt>
                <c:pt idx="6363">
                  <c:v>-3.46E-3</c:v>
                </c:pt>
                <c:pt idx="6364">
                  <c:v>-3.46E-3</c:v>
                </c:pt>
                <c:pt idx="6365">
                  <c:v>-3.2499999999999999E-3</c:v>
                </c:pt>
                <c:pt idx="6366">
                  <c:v>-3.2499999999999999E-3</c:v>
                </c:pt>
                <c:pt idx="6367">
                  <c:v>-3.3600000000000001E-3</c:v>
                </c:pt>
                <c:pt idx="6368">
                  <c:v>-3.2499999999999999E-3</c:v>
                </c:pt>
                <c:pt idx="6369">
                  <c:v>-3.14E-3</c:v>
                </c:pt>
                <c:pt idx="6370">
                  <c:v>-3.0300000000000001E-3</c:v>
                </c:pt>
                <c:pt idx="6371">
                  <c:v>-3.14E-3</c:v>
                </c:pt>
                <c:pt idx="6372">
                  <c:v>-2.9199999999999999E-3</c:v>
                </c:pt>
                <c:pt idx="6373">
                  <c:v>-3.0300000000000001E-3</c:v>
                </c:pt>
                <c:pt idx="6374">
                  <c:v>-3.0300000000000001E-3</c:v>
                </c:pt>
                <c:pt idx="6375">
                  <c:v>-2.9199999999999999E-3</c:v>
                </c:pt>
                <c:pt idx="6376">
                  <c:v>-2.9199999999999999E-3</c:v>
                </c:pt>
                <c:pt idx="6377">
                  <c:v>-2.81E-3</c:v>
                </c:pt>
                <c:pt idx="6378">
                  <c:v>-2.7000000000000001E-3</c:v>
                </c:pt>
                <c:pt idx="6379">
                  <c:v>-2.81E-3</c:v>
                </c:pt>
                <c:pt idx="6380">
                  <c:v>-2.81E-3</c:v>
                </c:pt>
                <c:pt idx="6381">
                  <c:v>-2.81E-3</c:v>
                </c:pt>
                <c:pt idx="6382">
                  <c:v>-2.7000000000000001E-3</c:v>
                </c:pt>
                <c:pt idx="6383">
                  <c:v>-2.5999999999999999E-3</c:v>
                </c:pt>
                <c:pt idx="6384">
                  <c:v>-2.7000000000000001E-3</c:v>
                </c:pt>
                <c:pt idx="6385">
                  <c:v>-2.5999999999999999E-3</c:v>
                </c:pt>
                <c:pt idx="6386">
                  <c:v>-2.49E-3</c:v>
                </c:pt>
                <c:pt idx="6387">
                  <c:v>-2.5999999999999999E-3</c:v>
                </c:pt>
                <c:pt idx="6388">
                  <c:v>-2.49E-3</c:v>
                </c:pt>
                <c:pt idx="6389">
                  <c:v>-2.3800000000000002E-3</c:v>
                </c:pt>
                <c:pt idx="6390">
                  <c:v>-2.49E-3</c:v>
                </c:pt>
                <c:pt idx="6391">
                  <c:v>-2.3800000000000002E-3</c:v>
                </c:pt>
                <c:pt idx="6392">
                  <c:v>-2.3800000000000002E-3</c:v>
                </c:pt>
                <c:pt idx="6393">
                  <c:v>-2.2699999999999999E-3</c:v>
                </c:pt>
                <c:pt idx="6394">
                  <c:v>-2.2699999999999999E-3</c:v>
                </c:pt>
                <c:pt idx="6395">
                  <c:v>-2.16E-3</c:v>
                </c:pt>
                <c:pt idx="6396">
                  <c:v>-2.16E-3</c:v>
                </c:pt>
                <c:pt idx="6397">
                  <c:v>-2.16E-3</c:v>
                </c:pt>
                <c:pt idx="6398">
                  <c:v>-2.0500000000000002E-3</c:v>
                </c:pt>
                <c:pt idx="6399">
                  <c:v>-2.16E-3</c:v>
                </c:pt>
                <c:pt idx="6400">
                  <c:v>-2.16E-3</c:v>
                </c:pt>
                <c:pt idx="6401">
                  <c:v>-2.16E-3</c:v>
                </c:pt>
                <c:pt idx="6402">
                  <c:v>-2.2699999999999999E-3</c:v>
                </c:pt>
                <c:pt idx="6403">
                  <c:v>-2.16E-3</c:v>
                </c:pt>
                <c:pt idx="6404">
                  <c:v>-1.9400000000000001E-3</c:v>
                </c:pt>
                <c:pt idx="6405">
                  <c:v>-1.9400000000000001E-3</c:v>
                </c:pt>
                <c:pt idx="6406">
                  <c:v>-2.16E-3</c:v>
                </c:pt>
                <c:pt idx="6407">
                  <c:v>-2.0500000000000002E-3</c:v>
                </c:pt>
                <c:pt idx="6408">
                  <c:v>-2.0500000000000002E-3</c:v>
                </c:pt>
                <c:pt idx="6409">
                  <c:v>-2.0500000000000002E-3</c:v>
                </c:pt>
                <c:pt idx="6410">
                  <c:v>-1.9400000000000001E-3</c:v>
                </c:pt>
                <c:pt idx="6411">
                  <c:v>-1.9400000000000001E-3</c:v>
                </c:pt>
                <c:pt idx="6412">
                  <c:v>-2.16E-3</c:v>
                </c:pt>
                <c:pt idx="6413">
                  <c:v>-2.0500000000000002E-3</c:v>
                </c:pt>
                <c:pt idx="6414">
                  <c:v>-2.0500000000000002E-3</c:v>
                </c:pt>
                <c:pt idx="6415">
                  <c:v>-2.0500000000000002E-3</c:v>
                </c:pt>
                <c:pt idx="6416">
                  <c:v>-2.0500000000000002E-3</c:v>
                </c:pt>
                <c:pt idx="6417">
                  <c:v>-1.9400000000000001E-3</c:v>
                </c:pt>
                <c:pt idx="6418">
                  <c:v>-1.9400000000000001E-3</c:v>
                </c:pt>
                <c:pt idx="6419">
                  <c:v>-2.0500000000000002E-3</c:v>
                </c:pt>
                <c:pt idx="6420">
                  <c:v>-1.9400000000000001E-3</c:v>
                </c:pt>
                <c:pt idx="6421">
                  <c:v>-1.8400000000000001E-3</c:v>
                </c:pt>
                <c:pt idx="6422">
                  <c:v>-2.16E-3</c:v>
                </c:pt>
                <c:pt idx="6423">
                  <c:v>-2.0500000000000002E-3</c:v>
                </c:pt>
                <c:pt idx="6424">
                  <c:v>-1.9400000000000001E-3</c:v>
                </c:pt>
                <c:pt idx="6425">
                  <c:v>-2.0500000000000002E-3</c:v>
                </c:pt>
                <c:pt idx="6426">
                  <c:v>-2.16E-3</c:v>
                </c:pt>
                <c:pt idx="6427">
                  <c:v>-1.8400000000000001E-3</c:v>
                </c:pt>
                <c:pt idx="6428">
                  <c:v>-2.0500000000000002E-3</c:v>
                </c:pt>
                <c:pt idx="6429">
                  <c:v>-2.0500000000000002E-3</c:v>
                </c:pt>
                <c:pt idx="6430">
                  <c:v>-2.0500000000000002E-3</c:v>
                </c:pt>
                <c:pt idx="6431">
                  <c:v>-2.0500000000000002E-3</c:v>
                </c:pt>
                <c:pt idx="6432">
                  <c:v>-2.0500000000000002E-3</c:v>
                </c:pt>
                <c:pt idx="6433">
                  <c:v>-2.2699999999999999E-3</c:v>
                </c:pt>
                <c:pt idx="6434">
                  <c:v>-2.16E-3</c:v>
                </c:pt>
                <c:pt idx="6435">
                  <c:v>-2.16E-3</c:v>
                </c:pt>
                <c:pt idx="6436">
                  <c:v>-2.3800000000000002E-3</c:v>
                </c:pt>
                <c:pt idx="6437">
                  <c:v>-2.16E-3</c:v>
                </c:pt>
                <c:pt idx="6438">
                  <c:v>-2.0500000000000002E-3</c:v>
                </c:pt>
                <c:pt idx="6439">
                  <c:v>-2.16E-3</c:v>
                </c:pt>
                <c:pt idx="6440">
                  <c:v>-2.2699999999999999E-3</c:v>
                </c:pt>
                <c:pt idx="6441">
                  <c:v>-2.2699999999999999E-3</c:v>
                </c:pt>
                <c:pt idx="6442">
                  <c:v>-2.16E-3</c:v>
                </c:pt>
                <c:pt idx="6443">
                  <c:v>-2.0500000000000002E-3</c:v>
                </c:pt>
                <c:pt idx="6444">
                  <c:v>-2.2699999999999999E-3</c:v>
                </c:pt>
                <c:pt idx="6445">
                  <c:v>-2.3800000000000002E-3</c:v>
                </c:pt>
                <c:pt idx="6446">
                  <c:v>-2.3800000000000002E-3</c:v>
                </c:pt>
                <c:pt idx="6447">
                  <c:v>-2.0500000000000002E-3</c:v>
                </c:pt>
                <c:pt idx="6448">
                  <c:v>-2.16E-3</c:v>
                </c:pt>
                <c:pt idx="6449">
                  <c:v>-2.49E-3</c:v>
                </c:pt>
                <c:pt idx="6450">
                  <c:v>-2.3800000000000002E-3</c:v>
                </c:pt>
                <c:pt idx="6451">
                  <c:v>-2.5999999999999999E-3</c:v>
                </c:pt>
                <c:pt idx="6452">
                  <c:v>-2.49E-3</c:v>
                </c:pt>
                <c:pt idx="6453">
                  <c:v>-2.3800000000000002E-3</c:v>
                </c:pt>
                <c:pt idx="6454">
                  <c:v>-2.49E-3</c:v>
                </c:pt>
                <c:pt idx="6455">
                  <c:v>-2.5999999999999999E-3</c:v>
                </c:pt>
                <c:pt idx="6456">
                  <c:v>-2.5999999999999999E-3</c:v>
                </c:pt>
                <c:pt idx="6457">
                  <c:v>-2.7000000000000001E-3</c:v>
                </c:pt>
                <c:pt idx="6458">
                  <c:v>-2.5999999999999999E-3</c:v>
                </c:pt>
                <c:pt idx="6459">
                  <c:v>-2.7000000000000001E-3</c:v>
                </c:pt>
                <c:pt idx="6460">
                  <c:v>-2.81E-3</c:v>
                </c:pt>
                <c:pt idx="6461">
                  <c:v>-2.81E-3</c:v>
                </c:pt>
                <c:pt idx="6462">
                  <c:v>-2.81E-3</c:v>
                </c:pt>
                <c:pt idx="6463">
                  <c:v>-2.9199999999999999E-3</c:v>
                </c:pt>
                <c:pt idx="6464">
                  <c:v>-2.9199999999999999E-3</c:v>
                </c:pt>
                <c:pt idx="6465">
                  <c:v>-2.9199999999999999E-3</c:v>
                </c:pt>
                <c:pt idx="6466">
                  <c:v>-3.14E-3</c:v>
                </c:pt>
                <c:pt idx="6467">
                  <c:v>-3.14E-3</c:v>
                </c:pt>
                <c:pt idx="6468">
                  <c:v>-3.14E-3</c:v>
                </c:pt>
                <c:pt idx="6469">
                  <c:v>-3.0300000000000001E-3</c:v>
                </c:pt>
                <c:pt idx="6470">
                  <c:v>-3.14E-3</c:v>
                </c:pt>
                <c:pt idx="6471">
                  <c:v>-3.14E-3</c:v>
                </c:pt>
                <c:pt idx="6472">
                  <c:v>-3.2499999999999999E-3</c:v>
                </c:pt>
                <c:pt idx="6473">
                  <c:v>-3.3600000000000001E-3</c:v>
                </c:pt>
                <c:pt idx="6474">
                  <c:v>-3.2499999999999999E-3</c:v>
                </c:pt>
                <c:pt idx="6475">
                  <c:v>-3.3600000000000001E-3</c:v>
                </c:pt>
                <c:pt idx="6476">
                  <c:v>-3.3600000000000001E-3</c:v>
                </c:pt>
                <c:pt idx="6477">
                  <c:v>-3.3600000000000001E-3</c:v>
                </c:pt>
                <c:pt idx="6478">
                  <c:v>-3.5699999999999998E-3</c:v>
                </c:pt>
                <c:pt idx="6479">
                  <c:v>-3.5699999999999998E-3</c:v>
                </c:pt>
                <c:pt idx="6480">
                  <c:v>-3.79E-3</c:v>
                </c:pt>
                <c:pt idx="6481">
                  <c:v>-3.6800000000000001E-3</c:v>
                </c:pt>
                <c:pt idx="6482">
                  <c:v>-3.6800000000000001E-3</c:v>
                </c:pt>
                <c:pt idx="6483">
                  <c:v>-3.5699999999999998E-3</c:v>
                </c:pt>
                <c:pt idx="6484">
                  <c:v>-3.6800000000000001E-3</c:v>
                </c:pt>
                <c:pt idx="6485">
                  <c:v>-3.6800000000000001E-3</c:v>
                </c:pt>
                <c:pt idx="6486">
                  <c:v>-3.79E-3</c:v>
                </c:pt>
                <c:pt idx="6487">
                  <c:v>-3.8999999999999998E-3</c:v>
                </c:pt>
                <c:pt idx="6488">
                  <c:v>-3.8999999999999998E-3</c:v>
                </c:pt>
                <c:pt idx="6489">
                  <c:v>-4.0099999999999997E-3</c:v>
                </c:pt>
                <c:pt idx="6490">
                  <c:v>-4.1200000000000004E-3</c:v>
                </c:pt>
                <c:pt idx="6491">
                  <c:v>-4.2199999999999998E-3</c:v>
                </c:pt>
                <c:pt idx="6492">
                  <c:v>-4.2199999999999998E-3</c:v>
                </c:pt>
                <c:pt idx="6493">
                  <c:v>-4.1200000000000004E-3</c:v>
                </c:pt>
                <c:pt idx="6494">
                  <c:v>-4.5500000000000002E-3</c:v>
                </c:pt>
                <c:pt idx="6495">
                  <c:v>-4.4400000000000004E-3</c:v>
                </c:pt>
                <c:pt idx="6496">
                  <c:v>-4.3299999999999996E-3</c:v>
                </c:pt>
                <c:pt idx="6497">
                  <c:v>-4.5500000000000002E-3</c:v>
                </c:pt>
                <c:pt idx="6498">
                  <c:v>-4.5500000000000002E-3</c:v>
                </c:pt>
                <c:pt idx="6499">
                  <c:v>-4.4400000000000004E-3</c:v>
                </c:pt>
                <c:pt idx="6500">
                  <c:v>-4.7699999999999999E-3</c:v>
                </c:pt>
                <c:pt idx="6501">
                  <c:v>-4.6600000000000001E-3</c:v>
                </c:pt>
                <c:pt idx="6502">
                  <c:v>-4.6600000000000001E-3</c:v>
                </c:pt>
                <c:pt idx="6503">
                  <c:v>-4.8799999999999998E-3</c:v>
                </c:pt>
                <c:pt idx="6504">
                  <c:v>-4.9800000000000001E-3</c:v>
                </c:pt>
                <c:pt idx="6505">
                  <c:v>-4.8799999999999998E-3</c:v>
                </c:pt>
                <c:pt idx="6506">
                  <c:v>-5.1999999999999998E-3</c:v>
                </c:pt>
                <c:pt idx="6507">
                  <c:v>-5.1999999999999998E-3</c:v>
                </c:pt>
                <c:pt idx="6508">
                  <c:v>-5.3099999999999996E-3</c:v>
                </c:pt>
                <c:pt idx="6509">
                  <c:v>-5.1999999999999998E-3</c:v>
                </c:pt>
                <c:pt idx="6510">
                  <c:v>-5.4200000000000003E-3</c:v>
                </c:pt>
                <c:pt idx="6511">
                  <c:v>-5.4200000000000003E-3</c:v>
                </c:pt>
                <c:pt idx="6512">
                  <c:v>-5.5300000000000002E-3</c:v>
                </c:pt>
                <c:pt idx="6513">
                  <c:v>-5.5300000000000002E-3</c:v>
                </c:pt>
                <c:pt idx="6514">
                  <c:v>-5.5300000000000002E-3</c:v>
                </c:pt>
                <c:pt idx="6515">
                  <c:v>-5.5300000000000002E-3</c:v>
                </c:pt>
                <c:pt idx="6516">
                  <c:v>-5.64E-3</c:v>
                </c:pt>
                <c:pt idx="6517">
                  <c:v>-5.64E-3</c:v>
                </c:pt>
                <c:pt idx="6518">
                  <c:v>-5.64E-3</c:v>
                </c:pt>
                <c:pt idx="6519">
                  <c:v>-5.7400000000000003E-3</c:v>
                </c:pt>
                <c:pt idx="6520">
                  <c:v>-5.96E-3</c:v>
                </c:pt>
                <c:pt idx="6521">
                  <c:v>-5.8500000000000002E-3</c:v>
                </c:pt>
                <c:pt idx="6522">
                  <c:v>-6.1799999999999997E-3</c:v>
                </c:pt>
                <c:pt idx="6523">
                  <c:v>-6.1799999999999997E-3</c:v>
                </c:pt>
                <c:pt idx="6524">
                  <c:v>-6.1799999999999997E-3</c:v>
                </c:pt>
                <c:pt idx="6525">
                  <c:v>-6.0699999999999999E-3</c:v>
                </c:pt>
                <c:pt idx="6526">
                  <c:v>-6.4000000000000003E-3</c:v>
                </c:pt>
                <c:pt idx="6527">
                  <c:v>-6.2899999999999996E-3</c:v>
                </c:pt>
                <c:pt idx="6528">
                  <c:v>-6.4999999999999997E-3</c:v>
                </c:pt>
                <c:pt idx="6529">
                  <c:v>-6.6100000000000004E-3</c:v>
                </c:pt>
                <c:pt idx="6530">
                  <c:v>-6.4999999999999997E-3</c:v>
                </c:pt>
                <c:pt idx="6531">
                  <c:v>-6.4999999999999997E-3</c:v>
                </c:pt>
                <c:pt idx="6532">
                  <c:v>-6.7200000000000003E-3</c:v>
                </c:pt>
                <c:pt idx="6533">
                  <c:v>-6.6100000000000004E-3</c:v>
                </c:pt>
                <c:pt idx="6534">
                  <c:v>-6.7200000000000003E-3</c:v>
                </c:pt>
                <c:pt idx="6535">
                  <c:v>-6.8300000000000001E-3</c:v>
                </c:pt>
                <c:pt idx="6536">
                  <c:v>-6.94E-3</c:v>
                </c:pt>
                <c:pt idx="6537">
                  <c:v>-6.8300000000000001E-3</c:v>
                </c:pt>
                <c:pt idx="6538">
                  <c:v>-7.26E-3</c:v>
                </c:pt>
                <c:pt idx="6539">
                  <c:v>-7.1599999999999997E-3</c:v>
                </c:pt>
                <c:pt idx="6540">
                  <c:v>-7.26E-3</c:v>
                </c:pt>
                <c:pt idx="6541">
                  <c:v>-7.26E-3</c:v>
                </c:pt>
                <c:pt idx="6542">
                  <c:v>-7.26E-3</c:v>
                </c:pt>
                <c:pt idx="6543">
                  <c:v>-7.3699999999999998E-3</c:v>
                </c:pt>
                <c:pt idx="6544">
                  <c:v>-7.4799999999999997E-3</c:v>
                </c:pt>
                <c:pt idx="6545">
                  <c:v>-7.4799999999999997E-3</c:v>
                </c:pt>
                <c:pt idx="6546">
                  <c:v>-7.5900000000000004E-3</c:v>
                </c:pt>
                <c:pt idx="6547">
                  <c:v>-7.3699999999999998E-3</c:v>
                </c:pt>
                <c:pt idx="6548">
                  <c:v>-7.7000000000000002E-3</c:v>
                </c:pt>
                <c:pt idx="6549">
                  <c:v>-7.5900000000000004E-3</c:v>
                </c:pt>
                <c:pt idx="6550">
                  <c:v>-7.5900000000000004E-3</c:v>
                </c:pt>
                <c:pt idx="6551">
                  <c:v>-7.8100000000000001E-3</c:v>
                </c:pt>
                <c:pt idx="6552">
                  <c:v>-7.92E-3</c:v>
                </c:pt>
                <c:pt idx="6553">
                  <c:v>-8.0199999999999994E-3</c:v>
                </c:pt>
                <c:pt idx="6554">
                  <c:v>-8.0199999999999994E-3</c:v>
                </c:pt>
                <c:pt idx="6555">
                  <c:v>-8.0199999999999994E-3</c:v>
                </c:pt>
                <c:pt idx="6556">
                  <c:v>-8.2400000000000008E-3</c:v>
                </c:pt>
                <c:pt idx="6557">
                  <c:v>-8.1300000000000001E-3</c:v>
                </c:pt>
                <c:pt idx="6558">
                  <c:v>-8.3499999999999998E-3</c:v>
                </c:pt>
                <c:pt idx="6559">
                  <c:v>-8.4600000000000005E-3</c:v>
                </c:pt>
                <c:pt idx="6560">
                  <c:v>-8.3499999999999998E-3</c:v>
                </c:pt>
                <c:pt idx="6561">
                  <c:v>-8.4600000000000005E-3</c:v>
                </c:pt>
                <c:pt idx="6562">
                  <c:v>-8.4600000000000005E-3</c:v>
                </c:pt>
                <c:pt idx="6563">
                  <c:v>-8.5699999999999995E-3</c:v>
                </c:pt>
                <c:pt idx="6564">
                  <c:v>-8.6800000000000002E-3</c:v>
                </c:pt>
                <c:pt idx="6565">
                  <c:v>-8.4600000000000005E-3</c:v>
                </c:pt>
                <c:pt idx="6566">
                  <c:v>-8.5699999999999995E-3</c:v>
                </c:pt>
                <c:pt idx="6567">
                  <c:v>-8.7799999999999996E-3</c:v>
                </c:pt>
                <c:pt idx="6568">
                  <c:v>-8.6800000000000002E-3</c:v>
                </c:pt>
                <c:pt idx="6569">
                  <c:v>-8.7799999999999996E-3</c:v>
                </c:pt>
                <c:pt idx="6570">
                  <c:v>-8.8900000000000003E-3</c:v>
                </c:pt>
                <c:pt idx="6571">
                  <c:v>-8.8900000000000003E-3</c:v>
                </c:pt>
                <c:pt idx="6572">
                  <c:v>-9.11E-3</c:v>
                </c:pt>
                <c:pt idx="6573">
                  <c:v>-8.8900000000000003E-3</c:v>
                </c:pt>
                <c:pt idx="6574">
                  <c:v>-9.11E-3</c:v>
                </c:pt>
                <c:pt idx="6575">
                  <c:v>-9.11E-3</c:v>
                </c:pt>
                <c:pt idx="6576">
                  <c:v>-9.3299999999999998E-3</c:v>
                </c:pt>
                <c:pt idx="6577">
                  <c:v>-9.3299999999999998E-3</c:v>
                </c:pt>
                <c:pt idx="6578">
                  <c:v>-9.2200000000000008E-3</c:v>
                </c:pt>
                <c:pt idx="6579">
                  <c:v>-9.3299999999999998E-3</c:v>
                </c:pt>
                <c:pt idx="6580">
                  <c:v>-9.4400000000000005E-3</c:v>
                </c:pt>
                <c:pt idx="6581">
                  <c:v>-9.4400000000000005E-3</c:v>
                </c:pt>
                <c:pt idx="6582">
                  <c:v>-9.3299999999999998E-3</c:v>
                </c:pt>
                <c:pt idx="6583">
                  <c:v>-9.5399999999999999E-3</c:v>
                </c:pt>
                <c:pt idx="6584">
                  <c:v>-9.5399999999999999E-3</c:v>
                </c:pt>
                <c:pt idx="6585">
                  <c:v>-9.5399999999999999E-3</c:v>
                </c:pt>
                <c:pt idx="6586">
                  <c:v>-9.6500000000000006E-3</c:v>
                </c:pt>
                <c:pt idx="6587">
                  <c:v>-9.6500000000000006E-3</c:v>
                </c:pt>
                <c:pt idx="6588">
                  <c:v>-9.6500000000000006E-3</c:v>
                </c:pt>
                <c:pt idx="6589">
                  <c:v>-9.6500000000000006E-3</c:v>
                </c:pt>
                <c:pt idx="6590">
                  <c:v>-9.8700000000000003E-3</c:v>
                </c:pt>
                <c:pt idx="6591">
                  <c:v>-9.7599999999999996E-3</c:v>
                </c:pt>
                <c:pt idx="6592">
                  <c:v>-9.8700000000000003E-3</c:v>
                </c:pt>
                <c:pt idx="6593">
                  <c:v>-9.9799999999999993E-3</c:v>
                </c:pt>
                <c:pt idx="6594">
                  <c:v>-9.7599999999999996E-3</c:v>
                </c:pt>
                <c:pt idx="6595">
                  <c:v>-9.6500000000000006E-3</c:v>
                </c:pt>
                <c:pt idx="6596">
                  <c:v>-1.01E-2</c:v>
                </c:pt>
                <c:pt idx="6597">
                  <c:v>-9.9799999999999993E-3</c:v>
                </c:pt>
                <c:pt idx="6598">
                  <c:v>-9.8700000000000003E-3</c:v>
                </c:pt>
                <c:pt idx="6599">
                  <c:v>-9.9799999999999993E-3</c:v>
                </c:pt>
                <c:pt idx="6600">
                  <c:v>-1.01E-2</c:v>
                </c:pt>
                <c:pt idx="6601">
                  <c:v>-1.01E-2</c:v>
                </c:pt>
                <c:pt idx="6602">
                  <c:v>-1.01E-2</c:v>
                </c:pt>
                <c:pt idx="6603">
                  <c:v>-1.0200000000000001E-2</c:v>
                </c:pt>
                <c:pt idx="6604">
                  <c:v>-1.01E-2</c:v>
                </c:pt>
                <c:pt idx="6605">
                  <c:v>-1.0200000000000001E-2</c:v>
                </c:pt>
                <c:pt idx="6606">
                  <c:v>-1.0200000000000001E-2</c:v>
                </c:pt>
                <c:pt idx="6607">
                  <c:v>-1.0200000000000001E-2</c:v>
                </c:pt>
                <c:pt idx="6608">
                  <c:v>-1.0200000000000001E-2</c:v>
                </c:pt>
                <c:pt idx="6609">
                  <c:v>-1.03E-2</c:v>
                </c:pt>
                <c:pt idx="6610">
                  <c:v>-1.0200000000000001E-2</c:v>
                </c:pt>
                <c:pt idx="6611">
                  <c:v>-1.03E-2</c:v>
                </c:pt>
                <c:pt idx="6612">
                  <c:v>-1.04E-2</c:v>
                </c:pt>
                <c:pt idx="6613">
                  <c:v>-1.03E-2</c:v>
                </c:pt>
                <c:pt idx="6614">
                  <c:v>-1.03E-2</c:v>
                </c:pt>
                <c:pt idx="6615">
                  <c:v>-1.03E-2</c:v>
                </c:pt>
                <c:pt idx="6616">
                  <c:v>-1.03E-2</c:v>
                </c:pt>
                <c:pt idx="6617">
                  <c:v>-1.04E-2</c:v>
                </c:pt>
                <c:pt idx="6618">
                  <c:v>-1.04E-2</c:v>
                </c:pt>
                <c:pt idx="6619">
                  <c:v>-1.0500000000000001E-2</c:v>
                </c:pt>
                <c:pt idx="6620">
                  <c:v>-1.04E-2</c:v>
                </c:pt>
                <c:pt idx="6621">
                  <c:v>-1.0500000000000001E-2</c:v>
                </c:pt>
                <c:pt idx="6622">
                  <c:v>-1.0500000000000001E-2</c:v>
                </c:pt>
                <c:pt idx="6623">
                  <c:v>-1.0500000000000001E-2</c:v>
                </c:pt>
                <c:pt idx="6624">
                  <c:v>-1.04E-2</c:v>
                </c:pt>
                <c:pt idx="6625">
                  <c:v>-1.03E-2</c:v>
                </c:pt>
                <c:pt idx="6626">
                  <c:v>-1.0500000000000001E-2</c:v>
                </c:pt>
                <c:pt idx="6627">
                  <c:v>-1.0500000000000001E-2</c:v>
                </c:pt>
                <c:pt idx="6628">
                  <c:v>-1.04E-2</c:v>
                </c:pt>
                <c:pt idx="6629">
                  <c:v>-1.04E-2</c:v>
                </c:pt>
                <c:pt idx="6630">
                  <c:v>-1.04E-2</c:v>
                </c:pt>
                <c:pt idx="6631">
                  <c:v>-1.04E-2</c:v>
                </c:pt>
                <c:pt idx="6632">
                  <c:v>-1.04E-2</c:v>
                </c:pt>
                <c:pt idx="6633">
                  <c:v>-1.0500000000000001E-2</c:v>
                </c:pt>
                <c:pt idx="6634">
                  <c:v>-1.0500000000000001E-2</c:v>
                </c:pt>
                <c:pt idx="6635">
                  <c:v>-1.0500000000000001E-2</c:v>
                </c:pt>
                <c:pt idx="6636">
                  <c:v>-1.04E-2</c:v>
                </c:pt>
                <c:pt idx="6637">
                  <c:v>-1.06E-2</c:v>
                </c:pt>
                <c:pt idx="6638">
                  <c:v>-1.0500000000000001E-2</c:v>
                </c:pt>
                <c:pt idx="6639">
                  <c:v>-1.03E-2</c:v>
                </c:pt>
                <c:pt idx="6640">
                  <c:v>-1.0500000000000001E-2</c:v>
                </c:pt>
                <c:pt idx="6641">
                  <c:v>-1.04E-2</c:v>
                </c:pt>
                <c:pt idx="6642">
                  <c:v>-1.0500000000000001E-2</c:v>
                </c:pt>
                <c:pt idx="6643">
                  <c:v>-1.0500000000000001E-2</c:v>
                </c:pt>
                <c:pt idx="6644">
                  <c:v>-1.04E-2</c:v>
                </c:pt>
                <c:pt idx="6645">
                  <c:v>-1.03E-2</c:v>
                </c:pt>
                <c:pt idx="6646">
                  <c:v>-1.0500000000000001E-2</c:v>
                </c:pt>
                <c:pt idx="6647">
                  <c:v>-1.04E-2</c:v>
                </c:pt>
                <c:pt idx="6648">
                  <c:v>-1.03E-2</c:v>
                </c:pt>
                <c:pt idx="6649">
                  <c:v>-1.03E-2</c:v>
                </c:pt>
                <c:pt idx="6650">
                  <c:v>-1.0200000000000001E-2</c:v>
                </c:pt>
                <c:pt idx="6651">
                  <c:v>-1.0200000000000001E-2</c:v>
                </c:pt>
                <c:pt idx="6652">
                  <c:v>-1.03E-2</c:v>
                </c:pt>
                <c:pt idx="6653">
                  <c:v>-1.03E-2</c:v>
                </c:pt>
                <c:pt idx="6654">
                  <c:v>-1.03E-2</c:v>
                </c:pt>
                <c:pt idx="6655">
                  <c:v>-1.03E-2</c:v>
                </c:pt>
                <c:pt idx="6656">
                  <c:v>-1.03E-2</c:v>
                </c:pt>
                <c:pt idx="6657">
                  <c:v>-1.03E-2</c:v>
                </c:pt>
                <c:pt idx="6658">
                  <c:v>-1.03E-2</c:v>
                </c:pt>
                <c:pt idx="6659">
                  <c:v>-1.03E-2</c:v>
                </c:pt>
                <c:pt idx="6660">
                  <c:v>-1.0200000000000001E-2</c:v>
                </c:pt>
                <c:pt idx="6661">
                  <c:v>-1.0200000000000001E-2</c:v>
                </c:pt>
                <c:pt idx="6662">
                  <c:v>-1.01E-2</c:v>
                </c:pt>
                <c:pt idx="6663">
                  <c:v>-1.0200000000000001E-2</c:v>
                </c:pt>
                <c:pt idx="6664">
                  <c:v>-1.01E-2</c:v>
                </c:pt>
                <c:pt idx="6665">
                  <c:v>-1.01E-2</c:v>
                </c:pt>
                <c:pt idx="6666">
                  <c:v>-9.9799999999999993E-3</c:v>
                </c:pt>
                <c:pt idx="6667">
                  <c:v>-1.01E-2</c:v>
                </c:pt>
                <c:pt idx="6668">
                  <c:v>-1.01E-2</c:v>
                </c:pt>
                <c:pt idx="6669">
                  <c:v>-9.9799999999999993E-3</c:v>
                </c:pt>
                <c:pt idx="6670">
                  <c:v>-9.8700000000000003E-3</c:v>
                </c:pt>
                <c:pt idx="6671">
                  <c:v>-9.9799999999999993E-3</c:v>
                </c:pt>
                <c:pt idx="6672">
                  <c:v>-9.8700000000000003E-3</c:v>
                </c:pt>
                <c:pt idx="6673">
                  <c:v>-9.8700000000000003E-3</c:v>
                </c:pt>
                <c:pt idx="6674">
                  <c:v>-9.8700000000000003E-3</c:v>
                </c:pt>
                <c:pt idx="6675">
                  <c:v>-9.8700000000000003E-3</c:v>
                </c:pt>
                <c:pt idx="6676">
                  <c:v>-9.7599999999999996E-3</c:v>
                </c:pt>
                <c:pt idx="6677">
                  <c:v>-9.6500000000000006E-3</c:v>
                </c:pt>
                <c:pt idx="6678">
                  <c:v>-9.8700000000000003E-3</c:v>
                </c:pt>
                <c:pt idx="6679">
                  <c:v>-9.6500000000000006E-3</c:v>
                </c:pt>
                <c:pt idx="6680">
                  <c:v>-9.7599999999999996E-3</c:v>
                </c:pt>
                <c:pt idx="6681">
                  <c:v>-9.6500000000000006E-3</c:v>
                </c:pt>
                <c:pt idx="6682">
                  <c:v>-9.5399999999999999E-3</c:v>
                </c:pt>
                <c:pt idx="6683">
                  <c:v>-9.6500000000000006E-3</c:v>
                </c:pt>
                <c:pt idx="6684">
                  <c:v>-9.6500000000000006E-3</c:v>
                </c:pt>
                <c:pt idx="6685">
                  <c:v>-9.5399999999999999E-3</c:v>
                </c:pt>
                <c:pt idx="6686">
                  <c:v>-9.4400000000000005E-3</c:v>
                </c:pt>
                <c:pt idx="6687">
                  <c:v>-9.5399999999999999E-3</c:v>
                </c:pt>
                <c:pt idx="6688">
                  <c:v>-9.2200000000000008E-3</c:v>
                </c:pt>
                <c:pt idx="6689">
                  <c:v>-9.4400000000000005E-3</c:v>
                </c:pt>
                <c:pt idx="6690">
                  <c:v>-9.4400000000000005E-3</c:v>
                </c:pt>
                <c:pt idx="6691">
                  <c:v>-9.2200000000000008E-3</c:v>
                </c:pt>
                <c:pt idx="6692">
                  <c:v>-9.2200000000000008E-3</c:v>
                </c:pt>
                <c:pt idx="6693">
                  <c:v>-9.2200000000000008E-3</c:v>
                </c:pt>
                <c:pt idx="6694">
                  <c:v>-9.11E-3</c:v>
                </c:pt>
                <c:pt idx="6695">
                  <c:v>-9.11E-3</c:v>
                </c:pt>
                <c:pt idx="6696">
                  <c:v>-9.11E-3</c:v>
                </c:pt>
                <c:pt idx="6697">
                  <c:v>-8.8900000000000003E-3</c:v>
                </c:pt>
                <c:pt idx="6698">
                  <c:v>-8.8900000000000003E-3</c:v>
                </c:pt>
                <c:pt idx="6699">
                  <c:v>-8.8900000000000003E-3</c:v>
                </c:pt>
                <c:pt idx="6700">
                  <c:v>-9.11E-3</c:v>
                </c:pt>
                <c:pt idx="6701">
                  <c:v>-8.9999999999999993E-3</c:v>
                </c:pt>
                <c:pt idx="6702">
                  <c:v>-8.7799999999999996E-3</c:v>
                </c:pt>
                <c:pt idx="6703">
                  <c:v>-8.8900000000000003E-3</c:v>
                </c:pt>
                <c:pt idx="6704">
                  <c:v>-8.6800000000000002E-3</c:v>
                </c:pt>
                <c:pt idx="6705">
                  <c:v>-8.7799999999999996E-3</c:v>
                </c:pt>
                <c:pt idx="6706">
                  <c:v>-8.6800000000000002E-3</c:v>
                </c:pt>
                <c:pt idx="6707">
                  <c:v>-8.5699999999999995E-3</c:v>
                </c:pt>
                <c:pt idx="6708">
                  <c:v>-8.5699999999999995E-3</c:v>
                </c:pt>
                <c:pt idx="6709">
                  <c:v>-8.7799999999999996E-3</c:v>
                </c:pt>
                <c:pt idx="6710">
                  <c:v>-8.5699999999999995E-3</c:v>
                </c:pt>
                <c:pt idx="6711">
                  <c:v>-8.5699999999999995E-3</c:v>
                </c:pt>
                <c:pt idx="6712">
                  <c:v>-8.3499999999999998E-3</c:v>
                </c:pt>
                <c:pt idx="6713">
                  <c:v>-8.3499999999999998E-3</c:v>
                </c:pt>
                <c:pt idx="6714">
                  <c:v>-8.2400000000000008E-3</c:v>
                </c:pt>
                <c:pt idx="6715">
                  <c:v>-8.2400000000000008E-3</c:v>
                </c:pt>
                <c:pt idx="6716">
                  <c:v>-8.2400000000000008E-3</c:v>
                </c:pt>
                <c:pt idx="6717">
                  <c:v>-8.2400000000000008E-3</c:v>
                </c:pt>
                <c:pt idx="6718">
                  <c:v>-8.0199999999999994E-3</c:v>
                </c:pt>
                <c:pt idx="6719">
                  <c:v>-8.1300000000000001E-3</c:v>
                </c:pt>
                <c:pt idx="6720">
                  <c:v>-7.92E-3</c:v>
                </c:pt>
                <c:pt idx="6721">
                  <c:v>-7.92E-3</c:v>
                </c:pt>
                <c:pt idx="6722">
                  <c:v>-8.0199999999999994E-3</c:v>
                </c:pt>
                <c:pt idx="6723">
                  <c:v>-7.8100000000000001E-3</c:v>
                </c:pt>
                <c:pt idx="6724">
                  <c:v>-7.92E-3</c:v>
                </c:pt>
                <c:pt idx="6725">
                  <c:v>-7.92E-3</c:v>
                </c:pt>
                <c:pt idx="6726">
                  <c:v>-7.8100000000000001E-3</c:v>
                </c:pt>
                <c:pt idx="6727">
                  <c:v>-7.7000000000000002E-3</c:v>
                </c:pt>
                <c:pt idx="6728">
                  <c:v>-7.7000000000000002E-3</c:v>
                </c:pt>
                <c:pt idx="6729">
                  <c:v>-7.5900000000000004E-3</c:v>
                </c:pt>
                <c:pt idx="6730">
                  <c:v>-7.4799999999999997E-3</c:v>
                </c:pt>
                <c:pt idx="6731">
                  <c:v>-7.3699999999999998E-3</c:v>
                </c:pt>
                <c:pt idx="6732">
                  <c:v>-7.5900000000000004E-3</c:v>
                </c:pt>
                <c:pt idx="6733">
                  <c:v>-7.3699999999999998E-3</c:v>
                </c:pt>
                <c:pt idx="6734">
                  <c:v>-7.3699999999999998E-3</c:v>
                </c:pt>
                <c:pt idx="6735">
                  <c:v>-7.3699999999999998E-3</c:v>
                </c:pt>
                <c:pt idx="6736">
                  <c:v>-7.1599999999999997E-3</c:v>
                </c:pt>
                <c:pt idx="6737">
                  <c:v>-7.1599999999999997E-3</c:v>
                </c:pt>
                <c:pt idx="6738">
                  <c:v>-7.26E-3</c:v>
                </c:pt>
                <c:pt idx="6739">
                  <c:v>-6.94E-3</c:v>
                </c:pt>
                <c:pt idx="6740">
                  <c:v>-7.26E-3</c:v>
                </c:pt>
                <c:pt idx="6741">
                  <c:v>-7.0499999999999998E-3</c:v>
                </c:pt>
                <c:pt idx="6742">
                  <c:v>-7.0499999999999998E-3</c:v>
                </c:pt>
                <c:pt idx="6743">
                  <c:v>-7.0499999999999998E-3</c:v>
                </c:pt>
                <c:pt idx="6744">
                  <c:v>-6.8300000000000001E-3</c:v>
                </c:pt>
                <c:pt idx="6745">
                  <c:v>-6.8300000000000001E-3</c:v>
                </c:pt>
                <c:pt idx="6746">
                  <c:v>-6.8300000000000001E-3</c:v>
                </c:pt>
                <c:pt idx="6747">
                  <c:v>-6.7200000000000003E-3</c:v>
                </c:pt>
                <c:pt idx="6748">
                  <c:v>-6.7200000000000003E-3</c:v>
                </c:pt>
                <c:pt idx="6749">
                  <c:v>-6.6100000000000004E-3</c:v>
                </c:pt>
                <c:pt idx="6750">
                  <c:v>-6.6100000000000004E-3</c:v>
                </c:pt>
                <c:pt idx="6751">
                  <c:v>-6.7200000000000003E-3</c:v>
                </c:pt>
                <c:pt idx="6752">
                  <c:v>-6.6100000000000004E-3</c:v>
                </c:pt>
                <c:pt idx="6753">
                  <c:v>-6.4999999999999997E-3</c:v>
                </c:pt>
                <c:pt idx="6754">
                  <c:v>-6.6100000000000004E-3</c:v>
                </c:pt>
                <c:pt idx="6755">
                  <c:v>-6.2899999999999996E-3</c:v>
                </c:pt>
                <c:pt idx="6756">
                  <c:v>-6.4000000000000003E-3</c:v>
                </c:pt>
                <c:pt idx="6757">
                  <c:v>-6.4000000000000003E-3</c:v>
                </c:pt>
                <c:pt idx="6758">
                  <c:v>-6.2899999999999996E-3</c:v>
                </c:pt>
                <c:pt idx="6759">
                  <c:v>-6.2899999999999996E-3</c:v>
                </c:pt>
                <c:pt idx="6760">
                  <c:v>-6.4000000000000003E-3</c:v>
                </c:pt>
                <c:pt idx="6761">
                  <c:v>-6.1799999999999997E-3</c:v>
                </c:pt>
                <c:pt idx="6762">
                  <c:v>-6.1799999999999997E-3</c:v>
                </c:pt>
                <c:pt idx="6763">
                  <c:v>-6.0699999999999999E-3</c:v>
                </c:pt>
                <c:pt idx="6764">
                  <c:v>-6.1799999999999997E-3</c:v>
                </c:pt>
                <c:pt idx="6765">
                  <c:v>-5.8500000000000002E-3</c:v>
                </c:pt>
                <c:pt idx="6766">
                  <c:v>-5.96E-3</c:v>
                </c:pt>
                <c:pt idx="6767">
                  <c:v>-5.96E-3</c:v>
                </c:pt>
                <c:pt idx="6768">
                  <c:v>-5.96E-3</c:v>
                </c:pt>
                <c:pt idx="6769">
                  <c:v>-5.8500000000000002E-3</c:v>
                </c:pt>
                <c:pt idx="6770">
                  <c:v>-5.96E-3</c:v>
                </c:pt>
                <c:pt idx="6771">
                  <c:v>-5.7400000000000003E-3</c:v>
                </c:pt>
                <c:pt idx="6772">
                  <c:v>-5.8500000000000002E-3</c:v>
                </c:pt>
                <c:pt idx="6773">
                  <c:v>-5.96E-3</c:v>
                </c:pt>
                <c:pt idx="6774">
                  <c:v>-5.64E-3</c:v>
                </c:pt>
                <c:pt idx="6775">
                  <c:v>-5.64E-3</c:v>
                </c:pt>
                <c:pt idx="6776">
                  <c:v>-5.5300000000000002E-3</c:v>
                </c:pt>
                <c:pt idx="6777">
                  <c:v>-5.5300000000000002E-3</c:v>
                </c:pt>
                <c:pt idx="6778">
                  <c:v>-5.4200000000000003E-3</c:v>
                </c:pt>
                <c:pt idx="6779">
                  <c:v>-5.4200000000000003E-3</c:v>
                </c:pt>
                <c:pt idx="6780">
                  <c:v>-5.4200000000000003E-3</c:v>
                </c:pt>
                <c:pt idx="6781">
                  <c:v>-5.4200000000000003E-3</c:v>
                </c:pt>
                <c:pt idx="6782">
                  <c:v>-5.4200000000000003E-3</c:v>
                </c:pt>
                <c:pt idx="6783">
                  <c:v>-5.3099999999999996E-3</c:v>
                </c:pt>
                <c:pt idx="6784">
                  <c:v>-5.4200000000000003E-3</c:v>
                </c:pt>
                <c:pt idx="6785">
                  <c:v>-5.1999999999999998E-3</c:v>
                </c:pt>
                <c:pt idx="6786">
                  <c:v>-5.4200000000000003E-3</c:v>
                </c:pt>
                <c:pt idx="6787">
                  <c:v>-5.1999999999999998E-3</c:v>
                </c:pt>
                <c:pt idx="6788">
                  <c:v>-5.0899999999999999E-3</c:v>
                </c:pt>
                <c:pt idx="6789">
                  <c:v>-5.1999999999999998E-3</c:v>
                </c:pt>
                <c:pt idx="6790">
                  <c:v>-4.9800000000000001E-3</c:v>
                </c:pt>
                <c:pt idx="6791">
                  <c:v>-5.1999999999999998E-3</c:v>
                </c:pt>
                <c:pt idx="6792">
                  <c:v>-5.0899999999999999E-3</c:v>
                </c:pt>
                <c:pt idx="6793">
                  <c:v>-4.9800000000000001E-3</c:v>
                </c:pt>
                <c:pt idx="6794">
                  <c:v>-4.8799999999999998E-3</c:v>
                </c:pt>
                <c:pt idx="6795">
                  <c:v>-4.9800000000000001E-3</c:v>
                </c:pt>
                <c:pt idx="6796">
                  <c:v>-4.9800000000000001E-3</c:v>
                </c:pt>
                <c:pt idx="6797">
                  <c:v>-4.9800000000000001E-3</c:v>
                </c:pt>
                <c:pt idx="6798">
                  <c:v>-4.8799999999999998E-3</c:v>
                </c:pt>
                <c:pt idx="6799">
                  <c:v>-4.8799999999999998E-3</c:v>
                </c:pt>
                <c:pt idx="6800">
                  <c:v>-4.9800000000000001E-3</c:v>
                </c:pt>
                <c:pt idx="6801">
                  <c:v>-4.7699999999999999E-3</c:v>
                </c:pt>
                <c:pt idx="6802">
                  <c:v>-4.7699999999999999E-3</c:v>
                </c:pt>
                <c:pt idx="6803">
                  <c:v>-4.7699999999999999E-3</c:v>
                </c:pt>
                <c:pt idx="6804">
                  <c:v>-4.7699999999999999E-3</c:v>
                </c:pt>
                <c:pt idx="6805">
                  <c:v>-4.6600000000000001E-3</c:v>
                </c:pt>
                <c:pt idx="6806">
                  <c:v>-4.6600000000000001E-3</c:v>
                </c:pt>
                <c:pt idx="6807">
                  <c:v>-4.5500000000000002E-3</c:v>
                </c:pt>
                <c:pt idx="6808">
                  <c:v>-4.5500000000000002E-3</c:v>
                </c:pt>
                <c:pt idx="6809">
                  <c:v>-4.6600000000000001E-3</c:v>
                </c:pt>
                <c:pt idx="6810">
                  <c:v>-4.5500000000000002E-3</c:v>
                </c:pt>
                <c:pt idx="6811">
                  <c:v>-4.4400000000000004E-3</c:v>
                </c:pt>
                <c:pt idx="6812">
                  <c:v>-4.4400000000000004E-3</c:v>
                </c:pt>
                <c:pt idx="6813">
                  <c:v>-4.6600000000000001E-3</c:v>
                </c:pt>
                <c:pt idx="6814">
                  <c:v>-4.3299999999999996E-3</c:v>
                </c:pt>
                <c:pt idx="6815">
                  <c:v>-4.5500000000000002E-3</c:v>
                </c:pt>
                <c:pt idx="6816">
                  <c:v>-4.2199999999999998E-3</c:v>
                </c:pt>
                <c:pt idx="6817">
                  <c:v>-4.2199999999999998E-3</c:v>
                </c:pt>
                <c:pt idx="6818">
                  <c:v>-4.3299999999999996E-3</c:v>
                </c:pt>
                <c:pt idx="6819">
                  <c:v>-4.4400000000000004E-3</c:v>
                </c:pt>
                <c:pt idx="6820">
                  <c:v>-4.2199999999999998E-3</c:v>
                </c:pt>
                <c:pt idx="6821">
                  <c:v>-4.3299999999999996E-3</c:v>
                </c:pt>
                <c:pt idx="6822">
                  <c:v>-4.4400000000000004E-3</c:v>
                </c:pt>
                <c:pt idx="6823">
                  <c:v>-4.2199999999999998E-3</c:v>
                </c:pt>
                <c:pt idx="6824">
                  <c:v>-4.3299999999999996E-3</c:v>
                </c:pt>
                <c:pt idx="6825">
                  <c:v>-4.2199999999999998E-3</c:v>
                </c:pt>
                <c:pt idx="6826">
                  <c:v>-4.1200000000000004E-3</c:v>
                </c:pt>
                <c:pt idx="6827">
                  <c:v>-4.1200000000000004E-3</c:v>
                </c:pt>
                <c:pt idx="6828">
                  <c:v>-4.2199999999999998E-3</c:v>
                </c:pt>
                <c:pt idx="6829">
                  <c:v>-4.1200000000000004E-3</c:v>
                </c:pt>
                <c:pt idx="6830">
                  <c:v>-4.1200000000000004E-3</c:v>
                </c:pt>
                <c:pt idx="6831">
                  <c:v>-4.1200000000000004E-3</c:v>
                </c:pt>
                <c:pt idx="6832">
                  <c:v>-4.0099999999999997E-3</c:v>
                </c:pt>
                <c:pt idx="6833">
                  <c:v>-4.0099999999999997E-3</c:v>
                </c:pt>
                <c:pt idx="6834">
                  <c:v>-4.0099999999999997E-3</c:v>
                </c:pt>
                <c:pt idx="6835">
                  <c:v>-4.1200000000000004E-3</c:v>
                </c:pt>
                <c:pt idx="6836">
                  <c:v>-4.0099999999999997E-3</c:v>
                </c:pt>
                <c:pt idx="6837">
                  <c:v>-3.8999999999999998E-3</c:v>
                </c:pt>
                <c:pt idx="6838">
                  <c:v>-3.8999999999999998E-3</c:v>
                </c:pt>
                <c:pt idx="6839">
                  <c:v>-4.1200000000000004E-3</c:v>
                </c:pt>
                <c:pt idx="6840">
                  <c:v>-3.8999999999999998E-3</c:v>
                </c:pt>
                <c:pt idx="6841">
                  <c:v>-4.1200000000000004E-3</c:v>
                </c:pt>
                <c:pt idx="6842">
                  <c:v>-4.0099999999999997E-3</c:v>
                </c:pt>
                <c:pt idx="6843">
                  <c:v>-3.8999999999999998E-3</c:v>
                </c:pt>
                <c:pt idx="6844">
                  <c:v>-4.1200000000000004E-3</c:v>
                </c:pt>
                <c:pt idx="6845">
                  <c:v>-4.1200000000000004E-3</c:v>
                </c:pt>
                <c:pt idx="6846">
                  <c:v>-3.8999999999999998E-3</c:v>
                </c:pt>
                <c:pt idx="6847">
                  <c:v>-4.0099999999999997E-3</c:v>
                </c:pt>
                <c:pt idx="6848">
                  <c:v>-4.0099999999999997E-3</c:v>
                </c:pt>
                <c:pt idx="6849">
                  <c:v>-3.79E-3</c:v>
                </c:pt>
                <c:pt idx="6850">
                  <c:v>-4.0099999999999997E-3</c:v>
                </c:pt>
                <c:pt idx="6851">
                  <c:v>-3.8999999999999998E-3</c:v>
                </c:pt>
                <c:pt idx="6852">
                  <c:v>-3.8999999999999998E-3</c:v>
                </c:pt>
                <c:pt idx="6853">
                  <c:v>-3.8999999999999998E-3</c:v>
                </c:pt>
                <c:pt idx="6854">
                  <c:v>-3.79E-3</c:v>
                </c:pt>
                <c:pt idx="6855">
                  <c:v>-3.8999999999999998E-3</c:v>
                </c:pt>
                <c:pt idx="6856">
                  <c:v>-3.8999999999999998E-3</c:v>
                </c:pt>
                <c:pt idx="6857">
                  <c:v>-3.79E-3</c:v>
                </c:pt>
                <c:pt idx="6858">
                  <c:v>-3.8999999999999998E-3</c:v>
                </c:pt>
                <c:pt idx="6859">
                  <c:v>-3.6800000000000001E-3</c:v>
                </c:pt>
                <c:pt idx="6860">
                  <c:v>-4.0099999999999997E-3</c:v>
                </c:pt>
                <c:pt idx="6861">
                  <c:v>-3.79E-3</c:v>
                </c:pt>
                <c:pt idx="6862">
                  <c:v>-3.79E-3</c:v>
                </c:pt>
                <c:pt idx="6863">
                  <c:v>-4.0099999999999997E-3</c:v>
                </c:pt>
                <c:pt idx="6864">
                  <c:v>-3.79E-3</c:v>
                </c:pt>
                <c:pt idx="6865">
                  <c:v>-3.79E-3</c:v>
                </c:pt>
                <c:pt idx="6866">
                  <c:v>-3.8999999999999998E-3</c:v>
                </c:pt>
                <c:pt idx="6867">
                  <c:v>-3.8999999999999998E-3</c:v>
                </c:pt>
                <c:pt idx="6868">
                  <c:v>-3.79E-3</c:v>
                </c:pt>
                <c:pt idx="6869">
                  <c:v>-3.79E-3</c:v>
                </c:pt>
                <c:pt idx="6870">
                  <c:v>-3.79E-3</c:v>
                </c:pt>
                <c:pt idx="6871">
                  <c:v>-3.79E-3</c:v>
                </c:pt>
                <c:pt idx="6872">
                  <c:v>-3.79E-3</c:v>
                </c:pt>
                <c:pt idx="6873">
                  <c:v>-3.6800000000000001E-3</c:v>
                </c:pt>
                <c:pt idx="6874">
                  <c:v>-3.79E-3</c:v>
                </c:pt>
                <c:pt idx="6875">
                  <c:v>-3.79E-3</c:v>
                </c:pt>
                <c:pt idx="6876">
                  <c:v>-4.0099999999999997E-3</c:v>
                </c:pt>
                <c:pt idx="6877">
                  <c:v>-3.8999999999999998E-3</c:v>
                </c:pt>
                <c:pt idx="6878">
                  <c:v>-3.79E-3</c:v>
                </c:pt>
                <c:pt idx="6879">
                  <c:v>-3.8999999999999998E-3</c:v>
                </c:pt>
                <c:pt idx="6880">
                  <c:v>-3.79E-3</c:v>
                </c:pt>
                <c:pt idx="6881">
                  <c:v>-3.8999999999999998E-3</c:v>
                </c:pt>
                <c:pt idx="6882">
                  <c:v>-3.79E-3</c:v>
                </c:pt>
                <c:pt idx="6883">
                  <c:v>-3.8999999999999998E-3</c:v>
                </c:pt>
                <c:pt idx="6884">
                  <c:v>-3.8999999999999998E-3</c:v>
                </c:pt>
                <c:pt idx="6885">
                  <c:v>-3.79E-3</c:v>
                </c:pt>
                <c:pt idx="6886">
                  <c:v>-3.79E-3</c:v>
                </c:pt>
                <c:pt idx="6887">
                  <c:v>-3.8999999999999998E-3</c:v>
                </c:pt>
                <c:pt idx="6888">
                  <c:v>-3.8999999999999998E-3</c:v>
                </c:pt>
                <c:pt idx="6889">
                  <c:v>-3.8999999999999998E-3</c:v>
                </c:pt>
                <c:pt idx="6890">
                  <c:v>-3.79E-3</c:v>
                </c:pt>
                <c:pt idx="6891">
                  <c:v>-3.79E-3</c:v>
                </c:pt>
                <c:pt idx="6892">
                  <c:v>-4.0099999999999997E-3</c:v>
                </c:pt>
                <c:pt idx="6893">
                  <c:v>-3.8999999999999998E-3</c:v>
                </c:pt>
                <c:pt idx="6894">
                  <c:v>-3.79E-3</c:v>
                </c:pt>
                <c:pt idx="6895">
                  <c:v>-4.0099999999999997E-3</c:v>
                </c:pt>
                <c:pt idx="6896">
                  <c:v>-3.79E-3</c:v>
                </c:pt>
                <c:pt idx="6897">
                  <c:v>-3.8999999999999998E-3</c:v>
                </c:pt>
                <c:pt idx="6898">
                  <c:v>-3.8999999999999998E-3</c:v>
                </c:pt>
                <c:pt idx="6899">
                  <c:v>-3.8999999999999998E-3</c:v>
                </c:pt>
                <c:pt idx="6900">
                  <c:v>-4.0099999999999997E-3</c:v>
                </c:pt>
                <c:pt idx="6901">
                  <c:v>-3.8999999999999998E-3</c:v>
                </c:pt>
                <c:pt idx="6902">
                  <c:v>-3.79E-3</c:v>
                </c:pt>
                <c:pt idx="6903">
                  <c:v>-3.8999999999999998E-3</c:v>
                </c:pt>
                <c:pt idx="6904">
                  <c:v>-4.0099999999999997E-3</c:v>
                </c:pt>
                <c:pt idx="6905">
                  <c:v>-3.8999999999999998E-3</c:v>
                </c:pt>
                <c:pt idx="6906">
                  <c:v>-4.0099999999999997E-3</c:v>
                </c:pt>
                <c:pt idx="6907">
                  <c:v>-3.8999999999999998E-3</c:v>
                </c:pt>
                <c:pt idx="6908">
                  <c:v>-4.0099999999999997E-3</c:v>
                </c:pt>
                <c:pt idx="6909">
                  <c:v>-4.0099999999999997E-3</c:v>
                </c:pt>
                <c:pt idx="6910">
                  <c:v>-3.8999999999999998E-3</c:v>
                </c:pt>
                <c:pt idx="6911">
                  <c:v>-4.0099999999999997E-3</c:v>
                </c:pt>
                <c:pt idx="6912">
                  <c:v>-3.8999999999999998E-3</c:v>
                </c:pt>
                <c:pt idx="6913">
                  <c:v>-4.0099999999999997E-3</c:v>
                </c:pt>
                <c:pt idx="6914">
                  <c:v>-3.79E-3</c:v>
                </c:pt>
                <c:pt idx="6915">
                  <c:v>-3.8999999999999998E-3</c:v>
                </c:pt>
                <c:pt idx="6916">
                  <c:v>-4.0099999999999997E-3</c:v>
                </c:pt>
                <c:pt idx="6917">
                  <c:v>-3.8999999999999998E-3</c:v>
                </c:pt>
                <c:pt idx="6918">
                  <c:v>-3.8999999999999998E-3</c:v>
                </c:pt>
                <c:pt idx="6919">
                  <c:v>-4.0099999999999997E-3</c:v>
                </c:pt>
                <c:pt idx="6920">
                  <c:v>-4.1200000000000004E-3</c:v>
                </c:pt>
                <c:pt idx="6921">
                  <c:v>-4.0099999999999997E-3</c:v>
                </c:pt>
                <c:pt idx="6922">
                  <c:v>-4.0099999999999997E-3</c:v>
                </c:pt>
                <c:pt idx="6923">
                  <c:v>-4.0099999999999997E-3</c:v>
                </c:pt>
                <c:pt idx="6924">
                  <c:v>-4.1200000000000004E-3</c:v>
                </c:pt>
                <c:pt idx="6925">
                  <c:v>-4.1200000000000004E-3</c:v>
                </c:pt>
                <c:pt idx="6926">
                  <c:v>-3.8999999999999998E-3</c:v>
                </c:pt>
                <c:pt idx="6927">
                  <c:v>-4.1200000000000004E-3</c:v>
                </c:pt>
                <c:pt idx="6928">
                  <c:v>-3.8999999999999998E-3</c:v>
                </c:pt>
                <c:pt idx="6929">
                  <c:v>-4.0099999999999997E-3</c:v>
                </c:pt>
                <c:pt idx="6930">
                  <c:v>-3.8999999999999998E-3</c:v>
                </c:pt>
                <c:pt idx="6931">
                  <c:v>-4.0099999999999997E-3</c:v>
                </c:pt>
                <c:pt idx="6932">
                  <c:v>-4.1200000000000004E-3</c:v>
                </c:pt>
                <c:pt idx="6933">
                  <c:v>-4.0099999999999997E-3</c:v>
                </c:pt>
                <c:pt idx="6934">
                  <c:v>-4.0099999999999997E-3</c:v>
                </c:pt>
                <c:pt idx="6935">
                  <c:v>-4.0099999999999997E-3</c:v>
                </c:pt>
                <c:pt idx="6936">
                  <c:v>-4.1200000000000004E-3</c:v>
                </c:pt>
                <c:pt idx="6937">
                  <c:v>-4.0099999999999997E-3</c:v>
                </c:pt>
                <c:pt idx="6938">
                  <c:v>-4.0099999999999997E-3</c:v>
                </c:pt>
                <c:pt idx="6939">
                  <c:v>-4.0099999999999997E-3</c:v>
                </c:pt>
                <c:pt idx="6940">
                  <c:v>-4.1200000000000004E-3</c:v>
                </c:pt>
                <c:pt idx="6941">
                  <c:v>-3.8999999999999998E-3</c:v>
                </c:pt>
                <c:pt idx="6942">
                  <c:v>-4.0099999999999997E-3</c:v>
                </c:pt>
                <c:pt idx="6943">
                  <c:v>-4.1200000000000004E-3</c:v>
                </c:pt>
                <c:pt idx="6944">
                  <c:v>-3.8999999999999998E-3</c:v>
                </c:pt>
                <c:pt idx="6945">
                  <c:v>-4.0099999999999997E-3</c:v>
                </c:pt>
                <c:pt idx="6946">
                  <c:v>-3.8999999999999998E-3</c:v>
                </c:pt>
                <c:pt idx="6947">
                  <c:v>-4.0099999999999997E-3</c:v>
                </c:pt>
                <c:pt idx="6948">
                  <c:v>-4.0099999999999997E-3</c:v>
                </c:pt>
                <c:pt idx="6949">
                  <c:v>-4.0099999999999997E-3</c:v>
                </c:pt>
                <c:pt idx="6950">
                  <c:v>-4.0099999999999997E-3</c:v>
                </c:pt>
                <c:pt idx="6951">
                  <c:v>-4.0099999999999997E-3</c:v>
                </c:pt>
                <c:pt idx="6952">
                  <c:v>-4.1200000000000004E-3</c:v>
                </c:pt>
                <c:pt idx="6953">
                  <c:v>-4.0099999999999997E-3</c:v>
                </c:pt>
                <c:pt idx="6954">
                  <c:v>-4.0099999999999997E-3</c:v>
                </c:pt>
                <c:pt idx="6955">
                  <c:v>-4.0099999999999997E-3</c:v>
                </c:pt>
                <c:pt idx="6956">
                  <c:v>-4.0099999999999997E-3</c:v>
                </c:pt>
                <c:pt idx="6957">
                  <c:v>-3.8999999999999998E-3</c:v>
                </c:pt>
                <c:pt idx="6958">
                  <c:v>-4.0099999999999997E-3</c:v>
                </c:pt>
                <c:pt idx="6959">
                  <c:v>-4.1200000000000004E-3</c:v>
                </c:pt>
                <c:pt idx="6960">
                  <c:v>-3.8999999999999998E-3</c:v>
                </c:pt>
                <c:pt idx="6961">
                  <c:v>-4.0099999999999997E-3</c:v>
                </c:pt>
                <c:pt idx="6962">
                  <c:v>-4.0099999999999997E-3</c:v>
                </c:pt>
                <c:pt idx="6963">
                  <c:v>-4.1200000000000004E-3</c:v>
                </c:pt>
                <c:pt idx="6964">
                  <c:v>-4.1200000000000004E-3</c:v>
                </c:pt>
                <c:pt idx="6965">
                  <c:v>-3.8999999999999998E-3</c:v>
                </c:pt>
                <c:pt idx="6966">
                  <c:v>-3.8999999999999998E-3</c:v>
                </c:pt>
                <c:pt idx="6967">
                  <c:v>-4.0099999999999997E-3</c:v>
                </c:pt>
                <c:pt idx="6968">
                  <c:v>-4.1200000000000004E-3</c:v>
                </c:pt>
                <c:pt idx="6969">
                  <c:v>-4.0099999999999997E-3</c:v>
                </c:pt>
                <c:pt idx="6970">
                  <c:v>-4.0099999999999997E-3</c:v>
                </c:pt>
                <c:pt idx="6971">
                  <c:v>-4.0099999999999997E-3</c:v>
                </c:pt>
                <c:pt idx="6972">
                  <c:v>-4.1200000000000004E-3</c:v>
                </c:pt>
                <c:pt idx="6973">
                  <c:v>-3.8999999999999998E-3</c:v>
                </c:pt>
                <c:pt idx="6974">
                  <c:v>-4.0099999999999997E-3</c:v>
                </c:pt>
                <c:pt idx="6975">
                  <c:v>-4.0099999999999997E-3</c:v>
                </c:pt>
                <c:pt idx="6976">
                  <c:v>-3.8999999999999998E-3</c:v>
                </c:pt>
                <c:pt idx="6977">
                  <c:v>-4.0099999999999997E-3</c:v>
                </c:pt>
                <c:pt idx="6978">
                  <c:v>-3.8999999999999998E-3</c:v>
                </c:pt>
                <c:pt idx="6979">
                  <c:v>-4.0099999999999997E-3</c:v>
                </c:pt>
                <c:pt idx="6980">
                  <c:v>-4.1200000000000004E-3</c:v>
                </c:pt>
                <c:pt idx="6981">
                  <c:v>-3.79E-3</c:v>
                </c:pt>
                <c:pt idx="6982">
                  <c:v>-3.8999999999999998E-3</c:v>
                </c:pt>
                <c:pt idx="6983">
                  <c:v>-4.0099999999999997E-3</c:v>
                </c:pt>
                <c:pt idx="6984">
                  <c:v>-4.0099999999999997E-3</c:v>
                </c:pt>
                <c:pt idx="6985">
                  <c:v>-4.0099999999999997E-3</c:v>
                </c:pt>
                <c:pt idx="6986">
                  <c:v>-4.0099999999999997E-3</c:v>
                </c:pt>
                <c:pt idx="6987">
                  <c:v>-3.8999999999999998E-3</c:v>
                </c:pt>
                <c:pt idx="6988">
                  <c:v>-3.8999999999999998E-3</c:v>
                </c:pt>
                <c:pt idx="6989">
                  <c:v>-3.8999999999999998E-3</c:v>
                </c:pt>
                <c:pt idx="6990">
                  <c:v>-3.8999999999999998E-3</c:v>
                </c:pt>
                <c:pt idx="6991">
                  <c:v>-3.8999999999999998E-3</c:v>
                </c:pt>
                <c:pt idx="6992">
                  <c:v>-3.79E-3</c:v>
                </c:pt>
                <c:pt idx="6993">
                  <c:v>-3.8999999999999998E-3</c:v>
                </c:pt>
                <c:pt idx="6994">
                  <c:v>-3.79E-3</c:v>
                </c:pt>
                <c:pt idx="6995">
                  <c:v>-4.0099999999999997E-3</c:v>
                </c:pt>
                <c:pt idx="6996">
                  <c:v>-3.8999999999999998E-3</c:v>
                </c:pt>
                <c:pt idx="6997">
                  <c:v>-3.6800000000000001E-3</c:v>
                </c:pt>
                <c:pt idx="6998">
                  <c:v>-3.6800000000000001E-3</c:v>
                </c:pt>
                <c:pt idx="6999">
                  <c:v>-3.8999999999999998E-3</c:v>
                </c:pt>
                <c:pt idx="7000">
                  <c:v>-3.8999999999999998E-3</c:v>
                </c:pt>
                <c:pt idx="7001">
                  <c:v>-3.8999999999999998E-3</c:v>
                </c:pt>
                <c:pt idx="7002">
                  <c:v>-3.79E-3</c:v>
                </c:pt>
                <c:pt idx="7003">
                  <c:v>-3.6800000000000001E-3</c:v>
                </c:pt>
                <c:pt idx="7004">
                  <c:v>-3.79E-3</c:v>
                </c:pt>
                <c:pt idx="7005">
                  <c:v>-3.6800000000000001E-3</c:v>
                </c:pt>
                <c:pt idx="7006">
                  <c:v>-3.6800000000000001E-3</c:v>
                </c:pt>
                <c:pt idx="7007">
                  <c:v>-3.79E-3</c:v>
                </c:pt>
                <c:pt idx="7008">
                  <c:v>-3.79E-3</c:v>
                </c:pt>
                <c:pt idx="7009">
                  <c:v>-3.79E-3</c:v>
                </c:pt>
                <c:pt idx="7010">
                  <c:v>-3.5699999999999998E-3</c:v>
                </c:pt>
                <c:pt idx="7011">
                  <c:v>-3.5699999999999998E-3</c:v>
                </c:pt>
                <c:pt idx="7012">
                  <c:v>-3.8999999999999998E-3</c:v>
                </c:pt>
                <c:pt idx="7013">
                  <c:v>-3.5699999999999998E-3</c:v>
                </c:pt>
                <c:pt idx="7014">
                  <c:v>-3.5699999999999998E-3</c:v>
                </c:pt>
                <c:pt idx="7015">
                  <c:v>-3.6800000000000001E-3</c:v>
                </c:pt>
                <c:pt idx="7016">
                  <c:v>-3.6800000000000001E-3</c:v>
                </c:pt>
                <c:pt idx="7017">
                  <c:v>-3.6800000000000001E-3</c:v>
                </c:pt>
                <c:pt idx="7018">
                  <c:v>-3.6800000000000001E-3</c:v>
                </c:pt>
                <c:pt idx="7019">
                  <c:v>-3.5699999999999998E-3</c:v>
                </c:pt>
                <c:pt idx="7020">
                  <c:v>-3.5699999999999998E-3</c:v>
                </c:pt>
                <c:pt idx="7021">
                  <c:v>-3.46E-3</c:v>
                </c:pt>
                <c:pt idx="7022">
                  <c:v>-3.46E-3</c:v>
                </c:pt>
                <c:pt idx="7023">
                  <c:v>-3.6800000000000001E-3</c:v>
                </c:pt>
                <c:pt idx="7024">
                  <c:v>-3.46E-3</c:v>
                </c:pt>
                <c:pt idx="7025">
                  <c:v>-3.5699999999999998E-3</c:v>
                </c:pt>
                <c:pt idx="7026">
                  <c:v>-3.3600000000000001E-3</c:v>
                </c:pt>
                <c:pt idx="7027">
                  <c:v>-3.46E-3</c:v>
                </c:pt>
                <c:pt idx="7028">
                  <c:v>-3.5699999999999998E-3</c:v>
                </c:pt>
                <c:pt idx="7029">
                  <c:v>-3.3600000000000001E-3</c:v>
                </c:pt>
                <c:pt idx="7030">
                  <c:v>-3.3600000000000001E-3</c:v>
                </c:pt>
                <c:pt idx="7031">
                  <c:v>-3.46E-3</c:v>
                </c:pt>
                <c:pt idx="7032">
                  <c:v>-3.46E-3</c:v>
                </c:pt>
                <c:pt idx="7033">
                  <c:v>-3.46E-3</c:v>
                </c:pt>
                <c:pt idx="7034">
                  <c:v>-3.3600000000000001E-3</c:v>
                </c:pt>
                <c:pt idx="7035">
                  <c:v>-3.3600000000000001E-3</c:v>
                </c:pt>
                <c:pt idx="7036">
                  <c:v>-3.46E-3</c:v>
                </c:pt>
                <c:pt idx="7037">
                  <c:v>-3.2499999999999999E-3</c:v>
                </c:pt>
                <c:pt idx="7038">
                  <c:v>-3.3600000000000001E-3</c:v>
                </c:pt>
                <c:pt idx="7039">
                  <c:v>-3.46E-3</c:v>
                </c:pt>
                <c:pt idx="7040">
                  <c:v>-3.2499999999999999E-3</c:v>
                </c:pt>
                <c:pt idx="7041">
                  <c:v>-3.14E-3</c:v>
                </c:pt>
                <c:pt idx="7042">
                  <c:v>-3.2499999999999999E-3</c:v>
                </c:pt>
                <c:pt idx="7043">
                  <c:v>-3.2499999999999999E-3</c:v>
                </c:pt>
                <c:pt idx="7044">
                  <c:v>-3.3600000000000001E-3</c:v>
                </c:pt>
                <c:pt idx="7045">
                  <c:v>-3.0300000000000001E-3</c:v>
                </c:pt>
                <c:pt idx="7046">
                  <c:v>-3.0300000000000001E-3</c:v>
                </c:pt>
                <c:pt idx="7047">
                  <c:v>-3.2499999999999999E-3</c:v>
                </c:pt>
                <c:pt idx="7048">
                  <c:v>-3.14E-3</c:v>
                </c:pt>
                <c:pt idx="7049">
                  <c:v>-3.2499999999999999E-3</c:v>
                </c:pt>
                <c:pt idx="7050">
                  <c:v>-3.14E-3</c:v>
                </c:pt>
                <c:pt idx="7051">
                  <c:v>-3.2499999999999999E-3</c:v>
                </c:pt>
                <c:pt idx="7052">
                  <c:v>-3.14E-3</c:v>
                </c:pt>
                <c:pt idx="7053">
                  <c:v>-3.0300000000000001E-3</c:v>
                </c:pt>
                <c:pt idx="7054">
                  <c:v>-3.0300000000000001E-3</c:v>
                </c:pt>
                <c:pt idx="7055">
                  <c:v>-3.14E-3</c:v>
                </c:pt>
                <c:pt idx="7056">
                  <c:v>-2.9199999999999999E-3</c:v>
                </c:pt>
                <c:pt idx="7057">
                  <c:v>-2.81E-3</c:v>
                </c:pt>
                <c:pt idx="7058">
                  <c:v>-2.9199999999999999E-3</c:v>
                </c:pt>
                <c:pt idx="7059">
                  <c:v>-3.0300000000000001E-3</c:v>
                </c:pt>
                <c:pt idx="7060">
                  <c:v>-3.0300000000000001E-3</c:v>
                </c:pt>
                <c:pt idx="7061">
                  <c:v>-2.9199999999999999E-3</c:v>
                </c:pt>
                <c:pt idx="7062">
                  <c:v>-2.81E-3</c:v>
                </c:pt>
                <c:pt idx="7063">
                  <c:v>-3.0300000000000001E-3</c:v>
                </c:pt>
                <c:pt idx="7064">
                  <c:v>-2.9199999999999999E-3</c:v>
                </c:pt>
                <c:pt idx="7065">
                  <c:v>-2.81E-3</c:v>
                </c:pt>
                <c:pt idx="7066">
                  <c:v>-2.9199999999999999E-3</c:v>
                </c:pt>
                <c:pt idx="7067">
                  <c:v>-2.9199999999999999E-3</c:v>
                </c:pt>
                <c:pt idx="7068">
                  <c:v>-2.9199999999999999E-3</c:v>
                </c:pt>
                <c:pt idx="7069">
                  <c:v>-2.7000000000000001E-3</c:v>
                </c:pt>
                <c:pt idx="7070">
                  <c:v>-2.81E-3</c:v>
                </c:pt>
                <c:pt idx="7071">
                  <c:v>-2.81E-3</c:v>
                </c:pt>
                <c:pt idx="7072">
                  <c:v>-2.7000000000000001E-3</c:v>
                </c:pt>
                <c:pt idx="7073">
                  <c:v>-2.5999999999999999E-3</c:v>
                </c:pt>
                <c:pt idx="7074">
                  <c:v>-2.5999999999999999E-3</c:v>
                </c:pt>
                <c:pt idx="7075">
                  <c:v>-2.7000000000000001E-3</c:v>
                </c:pt>
                <c:pt idx="7076">
                  <c:v>-2.81E-3</c:v>
                </c:pt>
                <c:pt idx="7077">
                  <c:v>-2.7000000000000001E-3</c:v>
                </c:pt>
                <c:pt idx="7078">
                  <c:v>-2.49E-3</c:v>
                </c:pt>
                <c:pt idx="7079">
                  <c:v>-2.49E-3</c:v>
                </c:pt>
                <c:pt idx="7080">
                  <c:v>-2.5999999999999999E-3</c:v>
                </c:pt>
                <c:pt idx="7081">
                  <c:v>-2.5999999999999999E-3</c:v>
                </c:pt>
                <c:pt idx="7082">
                  <c:v>-2.5999999999999999E-3</c:v>
                </c:pt>
                <c:pt idx="7083">
                  <c:v>-2.7000000000000001E-3</c:v>
                </c:pt>
                <c:pt idx="7084">
                  <c:v>-2.5999999999999999E-3</c:v>
                </c:pt>
                <c:pt idx="7085">
                  <c:v>-2.49E-3</c:v>
                </c:pt>
                <c:pt idx="7086">
                  <c:v>-2.3800000000000002E-3</c:v>
                </c:pt>
                <c:pt idx="7087">
                  <c:v>-2.49E-3</c:v>
                </c:pt>
                <c:pt idx="7088">
                  <c:v>-2.2699999999999999E-3</c:v>
                </c:pt>
                <c:pt idx="7089">
                  <c:v>-2.2699999999999999E-3</c:v>
                </c:pt>
                <c:pt idx="7090">
                  <c:v>-2.2699999999999999E-3</c:v>
                </c:pt>
                <c:pt idx="7091">
                  <c:v>-2.3800000000000002E-3</c:v>
                </c:pt>
                <c:pt idx="7092">
                  <c:v>-2.5999999999999999E-3</c:v>
                </c:pt>
                <c:pt idx="7093">
                  <c:v>-2.2699999999999999E-3</c:v>
                </c:pt>
                <c:pt idx="7094">
                  <c:v>-2.16E-3</c:v>
                </c:pt>
                <c:pt idx="7095">
                  <c:v>-2.2699999999999999E-3</c:v>
                </c:pt>
                <c:pt idx="7096">
                  <c:v>-2.2699999999999999E-3</c:v>
                </c:pt>
                <c:pt idx="7097">
                  <c:v>-2.2699999999999999E-3</c:v>
                </c:pt>
                <c:pt idx="7098">
                  <c:v>-2.2699999999999999E-3</c:v>
                </c:pt>
                <c:pt idx="7099">
                  <c:v>-2.2699999999999999E-3</c:v>
                </c:pt>
                <c:pt idx="7100">
                  <c:v>-2.3800000000000002E-3</c:v>
                </c:pt>
                <c:pt idx="7101">
                  <c:v>-2.16E-3</c:v>
                </c:pt>
                <c:pt idx="7102">
                  <c:v>-2.2699999999999999E-3</c:v>
                </c:pt>
                <c:pt idx="7103">
                  <c:v>-2.2699999999999999E-3</c:v>
                </c:pt>
                <c:pt idx="7104">
                  <c:v>-2.0500000000000002E-3</c:v>
                </c:pt>
                <c:pt idx="7105">
                  <c:v>-2.16E-3</c:v>
                </c:pt>
                <c:pt idx="7106">
                  <c:v>-2.0500000000000002E-3</c:v>
                </c:pt>
                <c:pt idx="7107">
                  <c:v>-2.16E-3</c:v>
                </c:pt>
                <c:pt idx="7108">
                  <c:v>-2.2699999999999999E-3</c:v>
                </c:pt>
                <c:pt idx="7109">
                  <c:v>-1.9400000000000001E-3</c:v>
                </c:pt>
                <c:pt idx="7110">
                  <c:v>-1.9400000000000001E-3</c:v>
                </c:pt>
                <c:pt idx="7111">
                  <c:v>-2.0500000000000002E-3</c:v>
                </c:pt>
                <c:pt idx="7112">
                  <c:v>-2.16E-3</c:v>
                </c:pt>
                <c:pt idx="7113">
                  <c:v>-2.0500000000000002E-3</c:v>
                </c:pt>
                <c:pt idx="7114">
                  <c:v>-1.9400000000000001E-3</c:v>
                </c:pt>
                <c:pt idx="7115">
                  <c:v>-2.0500000000000002E-3</c:v>
                </c:pt>
                <c:pt idx="7116">
                  <c:v>-2.0500000000000002E-3</c:v>
                </c:pt>
                <c:pt idx="7117">
                  <c:v>-2.0500000000000002E-3</c:v>
                </c:pt>
                <c:pt idx="7118">
                  <c:v>-1.9400000000000001E-3</c:v>
                </c:pt>
                <c:pt idx="7119">
                  <c:v>-2.0500000000000002E-3</c:v>
                </c:pt>
                <c:pt idx="7120">
                  <c:v>-1.8400000000000001E-3</c:v>
                </c:pt>
                <c:pt idx="7121">
                  <c:v>-2.0500000000000002E-3</c:v>
                </c:pt>
                <c:pt idx="7122">
                  <c:v>-1.8400000000000001E-3</c:v>
                </c:pt>
                <c:pt idx="7123">
                  <c:v>-1.8400000000000001E-3</c:v>
                </c:pt>
                <c:pt idx="7124">
                  <c:v>-1.9400000000000001E-3</c:v>
                </c:pt>
                <c:pt idx="7125">
                  <c:v>-1.73E-3</c:v>
                </c:pt>
                <c:pt idx="7126">
                  <c:v>-1.73E-3</c:v>
                </c:pt>
                <c:pt idx="7127">
                  <c:v>-1.9400000000000001E-3</c:v>
                </c:pt>
                <c:pt idx="7128">
                  <c:v>-1.8400000000000001E-3</c:v>
                </c:pt>
                <c:pt idx="7129">
                  <c:v>-1.8400000000000001E-3</c:v>
                </c:pt>
                <c:pt idx="7130">
                  <c:v>-1.8400000000000001E-3</c:v>
                </c:pt>
                <c:pt idx="7131">
                  <c:v>-1.73E-3</c:v>
                </c:pt>
                <c:pt idx="7132">
                  <c:v>-1.8400000000000001E-3</c:v>
                </c:pt>
                <c:pt idx="7133">
                  <c:v>-1.6199999999999999E-3</c:v>
                </c:pt>
                <c:pt idx="7134">
                  <c:v>-1.73E-3</c:v>
                </c:pt>
                <c:pt idx="7135">
                  <c:v>-1.8400000000000001E-3</c:v>
                </c:pt>
                <c:pt idx="7136">
                  <c:v>-1.73E-3</c:v>
                </c:pt>
                <c:pt idx="7137">
                  <c:v>-1.9400000000000001E-3</c:v>
                </c:pt>
                <c:pt idx="7138">
                  <c:v>-1.73E-3</c:v>
                </c:pt>
                <c:pt idx="7139">
                  <c:v>-1.8400000000000001E-3</c:v>
                </c:pt>
                <c:pt idx="7140">
                  <c:v>-1.8400000000000001E-3</c:v>
                </c:pt>
                <c:pt idx="7141">
                  <c:v>-1.6199999999999999E-3</c:v>
                </c:pt>
                <c:pt idx="7142">
                  <c:v>-1.5100000000000001E-3</c:v>
                </c:pt>
                <c:pt idx="7143">
                  <c:v>-1.73E-3</c:v>
                </c:pt>
                <c:pt idx="7144">
                  <c:v>-1.6199999999999999E-3</c:v>
                </c:pt>
                <c:pt idx="7145">
                  <c:v>-1.73E-3</c:v>
                </c:pt>
                <c:pt idx="7146">
                  <c:v>-1.6199999999999999E-3</c:v>
                </c:pt>
                <c:pt idx="7147">
                  <c:v>-1.6199999999999999E-3</c:v>
                </c:pt>
                <c:pt idx="7148">
                  <c:v>-1.6199999999999999E-3</c:v>
                </c:pt>
                <c:pt idx="7149">
                  <c:v>-1.5100000000000001E-3</c:v>
                </c:pt>
                <c:pt idx="7150">
                  <c:v>-1.6199999999999999E-3</c:v>
                </c:pt>
                <c:pt idx="7151">
                  <c:v>-1.6199999999999999E-3</c:v>
                </c:pt>
                <c:pt idx="7152">
                  <c:v>-1.73E-3</c:v>
                </c:pt>
                <c:pt idx="7153">
                  <c:v>-1.73E-3</c:v>
                </c:pt>
                <c:pt idx="7154">
                  <c:v>-1.6199999999999999E-3</c:v>
                </c:pt>
                <c:pt idx="7155">
                  <c:v>-1.73E-3</c:v>
                </c:pt>
                <c:pt idx="7156">
                  <c:v>-1.8400000000000001E-3</c:v>
                </c:pt>
                <c:pt idx="7157">
                  <c:v>-1.5100000000000001E-3</c:v>
                </c:pt>
                <c:pt idx="7158">
                  <c:v>-1.5100000000000001E-3</c:v>
                </c:pt>
                <c:pt idx="7159">
                  <c:v>-1.5100000000000001E-3</c:v>
                </c:pt>
                <c:pt idx="7160">
                  <c:v>-1.5100000000000001E-3</c:v>
                </c:pt>
                <c:pt idx="7161">
                  <c:v>-1.5100000000000001E-3</c:v>
                </c:pt>
                <c:pt idx="7162">
                  <c:v>-1.6199999999999999E-3</c:v>
                </c:pt>
                <c:pt idx="7163">
                  <c:v>-1.5100000000000001E-3</c:v>
                </c:pt>
                <c:pt idx="7164">
                  <c:v>-1.5100000000000001E-3</c:v>
                </c:pt>
                <c:pt idx="7165">
                  <c:v>-1.6199999999999999E-3</c:v>
                </c:pt>
                <c:pt idx="7166">
                  <c:v>-1.5100000000000001E-3</c:v>
                </c:pt>
                <c:pt idx="7167">
                  <c:v>-1.5100000000000001E-3</c:v>
                </c:pt>
                <c:pt idx="7168">
                  <c:v>-1.6199999999999999E-3</c:v>
                </c:pt>
                <c:pt idx="7169">
                  <c:v>-1.5100000000000001E-3</c:v>
                </c:pt>
                <c:pt idx="7170">
                  <c:v>-1.4E-3</c:v>
                </c:pt>
                <c:pt idx="7171">
                  <c:v>-1.6199999999999999E-3</c:v>
                </c:pt>
                <c:pt idx="7172">
                  <c:v>-1.6199999999999999E-3</c:v>
                </c:pt>
                <c:pt idx="7173">
                  <c:v>-1.2899999999999999E-3</c:v>
                </c:pt>
                <c:pt idx="7174">
                  <c:v>-1.5100000000000001E-3</c:v>
                </c:pt>
                <c:pt idx="7175">
                  <c:v>-1.4E-3</c:v>
                </c:pt>
                <c:pt idx="7176">
                  <c:v>-1.4E-3</c:v>
                </c:pt>
                <c:pt idx="7177">
                  <c:v>-1.4E-3</c:v>
                </c:pt>
                <c:pt idx="7178">
                  <c:v>-1.4E-3</c:v>
                </c:pt>
                <c:pt idx="7179">
                  <c:v>-1.2899999999999999E-3</c:v>
                </c:pt>
                <c:pt idx="7180">
                  <c:v>-1.6199999999999999E-3</c:v>
                </c:pt>
                <c:pt idx="7181">
                  <c:v>-1.6199999999999999E-3</c:v>
                </c:pt>
                <c:pt idx="7182">
                  <c:v>-1.4E-3</c:v>
                </c:pt>
                <c:pt idx="7183">
                  <c:v>-1.5100000000000001E-3</c:v>
                </c:pt>
                <c:pt idx="7184">
                  <c:v>-1.6199999999999999E-3</c:v>
                </c:pt>
                <c:pt idx="7185">
                  <c:v>-1.4E-3</c:v>
                </c:pt>
                <c:pt idx="7186">
                  <c:v>-1.5100000000000001E-3</c:v>
                </c:pt>
                <c:pt idx="7187">
                  <c:v>-1.5100000000000001E-3</c:v>
                </c:pt>
                <c:pt idx="7188">
                  <c:v>-1.5100000000000001E-3</c:v>
                </c:pt>
                <c:pt idx="7189">
                  <c:v>-1.5100000000000001E-3</c:v>
                </c:pt>
                <c:pt idx="7190">
                  <c:v>-1.6199999999999999E-3</c:v>
                </c:pt>
                <c:pt idx="7191">
                  <c:v>-1.5100000000000001E-3</c:v>
                </c:pt>
                <c:pt idx="7192">
                  <c:v>-1.5100000000000001E-3</c:v>
                </c:pt>
                <c:pt idx="7193">
                  <c:v>-1.5100000000000001E-3</c:v>
                </c:pt>
                <c:pt idx="7194">
                  <c:v>-1.5100000000000001E-3</c:v>
                </c:pt>
                <c:pt idx="7195">
                  <c:v>-1.5100000000000001E-3</c:v>
                </c:pt>
                <c:pt idx="7196">
                  <c:v>-1.8400000000000001E-3</c:v>
                </c:pt>
                <c:pt idx="7197">
                  <c:v>-1.73E-3</c:v>
                </c:pt>
                <c:pt idx="7198">
                  <c:v>-1.6199999999999999E-3</c:v>
                </c:pt>
                <c:pt idx="7199">
                  <c:v>-1.6199999999999999E-3</c:v>
                </c:pt>
                <c:pt idx="7200">
                  <c:v>-1.73E-3</c:v>
                </c:pt>
                <c:pt idx="7201">
                  <c:v>-1.73E-3</c:v>
                </c:pt>
                <c:pt idx="7202">
                  <c:v>-1.6199999999999999E-3</c:v>
                </c:pt>
                <c:pt idx="7203">
                  <c:v>-1.5100000000000001E-3</c:v>
                </c:pt>
                <c:pt idx="7204">
                  <c:v>-1.6199999999999999E-3</c:v>
                </c:pt>
                <c:pt idx="7205">
                  <c:v>-1.6199999999999999E-3</c:v>
                </c:pt>
                <c:pt idx="7206">
                  <c:v>-1.6199999999999999E-3</c:v>
                </c:pt>
                <c:pt idx="7207">
                  <c:v>-1.73E-3</c:v>
                </c:pt>
                <c:pt idx="7208">
                  <c:v>-1.6199999999999999E-3</c:v>
                </c:pt>
                <c:pt idx="7209">
                  <c:v>-1.73E-3</c:v>
                </c:pt>
                <c:pt idx="7210">
                  <c:v>-1.5100000000000001E-3</c:v>
                </c:pt>
                <c:pt idx="7211">
                  <c:v>-1.6199999999999999E-3</c:v>
                </c:pt>
                <c:pt idx="7212">
                  <c:v>-1.8400000000000001E-3</c:v>
                </c:pt>
                <c:pt idx="7213">
                  <c:v>-1.8400000000000001E-3</c:v>
                </c:pt>
                <c:pt idx="7214">
                  <c:v>-1.6199999999999999E-3</c:v>
                </c:pt>
                <c:pt idx="7215">
                  <c:v>-1.8400000000000001E-3</c:v>
                </c:pt>
                <c:pt idx="7216">
                  <c:v>-1.6199999999999999E-3</c:v>
                </c:pt>
                <c:pt idx="7217">
                  <c:v>-1.8400000000000001E-3</c:v>
                </c:pt>
                <c:pt idx="7218">
                  <c:v>-1.73E-3</c:v>
                </c:pt>
                <c:pt idx="7219">
                  <c:v>-1.73E-3</c:v>
                </c:pt>
                <c:pt idx="7220">
                  <c:v>-1.8400000000000001E-3</c:v>
                </c:pt>
                <c:pt idx="7221">
                  <c:v>-1.73E-3</c:v>
                </c:pt>
                <c:pt idx="7222">
                  <c:v>-1.73E-3</c:v>
                </c:pt>
                <c:pt idx="7223">
                  <c:v>-1.73E-3</c:v>
                </c:pt>
                <c:pt idx="7224">
                  <c:v>-1.8400000000000001E-3</c:v>
                </c:pt>
                <c:pt idx="7225">
                  <c:v>-1.8400000000000001E-3</c:v>
                </c:pt>
                <c:pt idx="7226">
                  <c:v>-1.73E-3</c:v>
                </c:pt>
                <c:pt idx="7227">
                  <c:v>-1.73E-3</c:v>
                </c:pt>
                <c:pt idx="7228">
                  <c:v>-1.8400000000000001E-3</c:v>
                </c:pt>
                <c:pt idx="7229">
                  <c:v>-1.73E-3</c:v>
                </c:pt>
                <c:pt idx="7230">
                  <c:v>-1.8400000000000001E-3</c:v>
                </c:pt>
                <c:pt idx="7231">
                  <c:v>-1.9400000000000001E-3</c:v>
                </c:pt>
                <c:pt idx="7232">
                  <c:v>-1.73E-3</c:v>
                </c:pt>
                <c:pt idx="7233">
                  <c:v>-2.0500000000000002E-3</c:v>
                </c:pt>
                <c:pt idx="7234">
                  <c:v>-1.9400000000000001E-3</c:v>
                </c:pt>
                <c:pt idx="7235">
                  <c:v>-1.9400000000000001E-3</c:v>
                </c:pt>
                <c:pt idx="7236">
                  <c:v>-2.16E-3</c:v>
                </c:pt>
                <c:pt idx="7237">
                  <c:v>-1.9400000000000001E-3</c:v>
                </c:pt>
                <c:pt idx="7238">
                  <c:v>-2.16E-3</c:v>
                </c:pt>
                <c:pt idx="7239">
                  <c:v>-2.0500000000000002E-3</c:v>
                </c:pt>
                <c:pt idx="7240">
                  <c:v>-2.0500000000000002E-3</c:v>
                </c:pt>
                <c:pt idx="7241">
                  <c:v>-2.16E-3</c:v>
                </c:pt>
                <c:pt idx="7242">
                  <c:v>-1.9400000000000001E-3</c:v>
                </c:pt>
                <c:pt idx="7243">
                  <c:v>-2.16E-3</c:v>
                </c:pt>
                <c:pt idx="7244">
                  <c:v>-2.2699999999999999E-3</c:v>
                </c:pt>
                <c:pt idx="7245">
                  <c:v>-2.16E-3</c:v>
                </c:pt>
                <c:pt idx="7246">
                  <c:v>-2.16E-3</c:v>
                </c:pt>
                <c:pt idx="7247">
                  <c:v>-2.16E-3</c:v>
                </c:pt>
                <c:pt idx="7248">
                  <c:v>-2.2699999999999999E-3</c:v>
                </c:pt>
                <c:pt idx="7249">
                  <c:v>-2.2699999999999999E-3</c:v>
                </c:pt>
                <c:pt idx="7250">
                  <c:v>-2.16E-3</c:v>
                </c:pt>
                <c:pt idx="7251">
                  <c:v>-2.3800000000000002E-3</c:v>
                </c:pt>
                <c:pt idx="7252">
                  <c:v>-2.2699999999999999E-3</c:v>
                </c:pt>
                <c:pt idx="7253">
                  <c:v>-2.49E-3</c:v>
                </c:pt>
                <c:pt idx="7254">
                  <c:v>-2.3800000000000002E-3</c:v>
                </c:pt>
                <c:pt idx="7255">
                  <c:v>-2.49E-3</c:v>
                </c:pt>
                <c:pt idx="7256">
                  <c:v>-2.3800000000000002E-3</c:v>
                </c:pt>
                <c:pt idx="7257">
                  <c:v>-2.49E-3</c:v>
                </c:pt>
                <c:pt idx="7258">
                  <c:v>-2.3800000000000002E-3</c:v>
                </c:pt>
                <c:pt idx="7259">
                  <c:v>-2.49E-3</c:v>
                </c:pt>
                <c:pt idx="7260">
                  <c:v>-2.5999999999999999E-3</c:v>
                </c:pt>
                <c:pt idx="7261">
                  <c:v>-2.5999999999999999E-3</c:v>
                </c:pt>
                <c:pt idx="7262">
                  <c:v>-2.7000000000000001E-3</c:v>
                </c:pt>
                <c:pt idx="7263">
                  <c:v>-2.5999999999999999E-3</c:v>
                </c:pt>
                <c:pt idx="7264">
                  <c:v>-2.5999999999999999E-3</c:v>
                </c:pt>
                <c:pt idx="7265">
                  <c:v>-2.81E-3</c:v>
                </c:pt>
                <c:pt idx="7266">
                  <c:v>-2.81E-3</c:v>
                </c:pt>
                <c:pt idx="7267">
                  <c:v>-2.81E-3</c:v>
                </c:pt>
                <c:pt idx="7268">
                  <c:v>-2.7000000000000001E-3</c:v>
                </c:pt>
                <c:pt idx="7269">
                  <c:v>-2.7000000000000001E-3</c:v>
                </c:pt>
                <c:pt idx="7270">
                  <c:v>-2.81E-3</c:v>
                </c:pt>
                <c:pt idx="7271">
                  <c:v>-2.81E-3</c:v>
                </c:pt>
                <c:pt idx="7272">
                  <c:v>-2.9199999999999999E-3</c:v>
                </c:pt>
                <c:pt idx="7273">
                  <c:v>-2.9199999999999999E-3</c:v>
                </c:pt>
                <c:pt idx="7274">
                  <c:v>-2.9199999999999999E-3</c:v>
                </c:pt>
                <c:pt idx="7275">
                  <c:v>-3.0300000000000001E-3</c:v>
                </c:pt>
                <c:pt idx="7276">
                  <c:v>-2.9199999999999999E-3</c:v>
                </c:pt>
                <c:pt idx="7277">
                  <c:v>-3.14E-3</c:v>
                </c:pt>
                <c:pt idx="7278">
                  <c:v>-2.9199999999999999E-3</c:v>
                </c:pt>
                <c:pt idx="7279">
                  <c:v>-3.0300000000000001E-3</c:v>
                </c:pt>
                <c:pt idx="7280">
                  <c:v>-3.14E-3</c:v>
                </c:pt>
                <c:pt idx="7281">
                  <c:v>-3.14E-3</c:v>
                </c:pt>
                <c:pt idx="7282">
                  <c:v>-3.14E-3</c:v>
                </c:pt>
                <c:pt idx="7283">
                  <c:v>-3.14E-3</c:v>
                </c:pt>
                <c:pt idx="7284">
                  <c:v>-3.0300000000000001E-3</c:v>
                </c:pt>
                <c:pt idx="7285">
                  <c:v>-3.3600000000000001E-3</c:v>
                </c:pt>
                <c:pt idx="7286">
                  <c:v>-3.14E-3</c:v>
                </c:pt>
                <c:pt idx="7287">
                  <c:v>-3.2499999999999999E-3</c:v>
                </c:pt>
                <c:pt idx="7288">
                  <c:v>-3.3600000000000001E-3</c:v>
                </c:pt>
                <c:pt idx="7289">
                  <c:v>-3.3600000000000001E-3</c:v>
                </c:pt>
                <c:pt idx="7290">
                  <c:v>-3.3600000000000001E-3</c:v>
                </c:pt>
                <c:pt idx="7291">
                  <c:v>-3.46E-3</c:v>
                </c:pt>
                <c:pt idx="7292">
                  <c:v>-3.3600000000000001E-3</c:v>
                </c:pt>
                <c:pt idx="7293">
                  <c:v>-3.5699999999999998E-3</c:v>
                </c:pt>
                <c:pt idx="7294">
                  <c:v>-3.46E-3</c:v>
                </c:pt>
                <c:pt idx="7295">
                  <c:v>-3.5699999999999998E-3</c:v>
                </c:pt>
                <c:pt idx="7296">
                  <c:v>-3.5699999999999998E-3</c:v>
                </c:pt>
                <c:pt idx="7297">
                  <c:v>-3.6800000000000001E-3</c:v>
                </c:pt>
                <c:pt idx="7298">
                  <c:v>-3.5699999999999998E-3</c:v>
                </c:pt>
                <c:pt idx="7299">
                  <c:v>-3.6800000000000001E-3</c:v>
                </c:pt>
                <c:pt idx="7300">
                  <c:v>-3.6800000000000001E-3</c:v>
                </c:pt>
                <c:pt idx="7301">
                  <c:v>-3.6800000000000001E-3</c:v>
                </c:pt>
                <c:pt idx="7302">
                  <c:v>-3.6800000000000001E-3</c:v>
                </c:pt>
                <c:pt idx="7303">
                  <c:v>-3.79E-3</c:v>
                </c:pt>
                <c:pt idx="7304">
                  <c:v>-3.79E-3</c:v>
                </c:pt>
                <c:pt idx="7305">
                  <c:v>-3.8999999999999998E-3</c:v>
                </c:pt>
                <c:pt idx="7306">
                  <c:v>-4.0099999999999997E-3</c:v>
                </c:pt>
                <c:pt idx="7307">
                  <c:v>-4.0099999999999997E-3</c:v>
                </c:pt>
                <c:pt idx="7308">
                  <c:v>-3.8999999999999998E-3</c:v>
                </c:pt>
                <c:pt idx="7309">
                  <c:v>-4.1200000000000004E-3</c:v>
                </c:pt>
                <c:pt idx="7310">
                  <c:v>-4.1200000000000004E-3</c:v>
                </c:pt>
                <c:pt idx="7311">
                  <c:v>-4.1200000000000004E-3</c:v>
                </c:pt>
                <c:pt idx="7312">
                  <c:v>-4.3299999999999996E-3</c:v>
                </c:pt>
                <c:pt idx="7313">
                  <c:v>-4.2199999999999998E-3</c:v>
                </c:pt>
                <c:pt idx="7314">
                  <c:v>-4.3299999999999996E-3</c:v>
                </c:pt>
                <c:pt idx="7315">
                  <c:v>-4.1200000000000004E-3</c:v>
                </c:pt>
                <c:pt idx="7316">
                  <c:v>-4.3299999999999996E-3</c:v>
                </c:pt>
                <c:pt idx="7317">
                  <c:v>-4.3299999999999996E-3</c:v>
                </c:pt>
                <c:pt idx="7318">
                  <c:v>-4.4400000000000004E-3</c:v>
                </c:pt>
                <c:pt idx="7319">
                  <c:v>-4.4400000000000004E-3</c:v>
                </c:pt>
                <c:pt idx="7320">
                  <c:v>-4.5500000000000002E-3</c:v>
                </c:pt>
                <c:pt idx="7321">
                  <c:v>-4.5500000000000002E-3</c:v>
                </c:pt>
                <c:pt idx="7322">
                  <c:v>-4.5500000000000002E-3</c:v>
                </c:pt>
                <c:pt idx="7323">
                  <c:v>-4.6600000000000001E-3</c:v>
                </c:pt>
                <c:pt idx="7324">
                  <c:v>-4.7699999999999999E-3</c:v>
                </c:pt>
                <c:pt idx="7325">
                  <c:v>-4.6600000000000001E-3</c:v>
                </c:pt>
                <c:pt idx="7326">
                  <c:v>-4.8799999999999998E-3</c:v>
                </c:pt>
                <c:pt idx="7327">
                  <c:v>-4.7699999999999999E-3</c:v>
                </c:pt>
                <c:pt idx="7328">
                  <c:v>-4.8799999999999998E-3</c:v>
                </c:pt>
                <c:pt idx="7329">
                  <c:v>-4.9800000000000001E-3</c:v>
                </c:pt>
                <c:pt idx="7330">
                  <c:v>-4.8799999999999998E-3</c:v>
                </c:pt>
                <c:pt idx="7331">
                  <c:v>-4.7699999999999999E-3</c:v>
                </c:pt>
                <c:pt idx="7332">
                  <c:v>-4.8799999999999998E-3</c:v>
                </c:pt>
                <c:pt idx="7333">
                  <c:v>-4.9800000000000001E-3</c:v>
                </c:pt>
                <c:pt idx="7334">
                  <c:v>-4.9800000000000001E-3</c:v>
                </c:pt>
                <c:pt idx="7335">
                  <c:v>-5.0899999999999999E-3</c:v>
                </c:pt>
                <c:pt idx="7336">
                  <c:v>-5.1999999999999998E-3</c:v>
                </c:pt>
                <c:pt idx="7337">
                  <c:v>-5.0899999999999999E-3</c:v>
                </c:pt>
                <c:pt idx="7338">
                  <c:v>-5.3099999999999996E-3</c:v>
                </c:pt>
                <c:pt idx="7339">
                  <c:v>-5.3099999999999996E-3</c:v>
                </c:pt>
                <c:pt idx="7340">
                  <c:v>-5.3099999999999996E-3</c:v>
                </c:pt>
                <c:pt idx="7341">
                  <c:v>-5.3099999999999996E-3</c:v>
                </c:pt>
                <c:pt idx="7342">
                  <c:v>-5.5300000000000002E-3</c:v>
                </c:pt>
                <c:pt idx="7343">
                  <c:v>-5.5300000000000002E-3</c:v>
                </c:pt>
                <c:pt idx="7344">
                  <c:v>-5.64E-3</c:v>
                </c:pt>
                <c:pt idx="7345">
                  <c:v>-5.64E-3</c:v>
                </c:pt>
                <c:pt idx="7346">
                  <c:v>-5.64E-3</c:v>
                </c:pt>
                <c:pt idx="7347">
                  <c:v>-5.5300000000000002E-3</c:v>
                </c:pt>
                <c:pt idx="7348">
                  <c:v>-5.64E-3</c:v>
                </c:pt>
                <c:pt idx="7349">
                  <c:v>-5.7400000000000003E-3</c:v>
                </c:pt>
                <c:pt idx="7350">
                  <c:v>-5.7400000000000003E-3</c:v>
                </c:pt>
                <c:pt idx="7351">
                  <c:v>-5.7400000000000003E-3</c:v>
                </c:pt>
                <c:pt idx="7352">
                  <c:v>-5.96E-3</c:v>
                </c:pt>
                <c:pt idx="7353">
                  <c:v>-5.8500000000000002E-3</c:v>
                </c:pt>
                <c:pt idx="7354">
                  <c:v>-6.0699999999999999E-3</c:v>
                </c:pt>
                <c:pt idx="7355">
                  <c:v>-6.0699999999999999E-3</c:v>
                </c:pt>
                <c:pt idx="7356">
                  <c:v>-6.1799999999999997E-3</c:v>
                </c:pt>
                <c:pt idx="7357">
                  <c:v>-6.0699999999999999E-3</c:v>
                </c:pt>
                <c:pt idx="7358">
                  <c:v>-6.1799999999999997E-3</c:v>
                </c:pt>
                <c:pt idx="7359">
                  <c:v>-6.0699999999999999E-3</c:v>
                </c:pt>
                <c:pt idx="7360">
                  <c:v>-6.1799999999999997E-3</c:v>
                </c:pt>
                <c:pt idx="7361">
                  <c:v>-6.4000000000000003E-3</c:v>
                </c:pt>
                <c:pt idx="7362">
                  <c:v>-6.4000000000000003E-3</c:v>
                </c:pt>
                <c:pt idx="7363">
                  <c:v>-6.2899999999999996E-3</c:v>
                </c:pt>
                <c:pt idx="7364">
                  <c:v>-6.4000000000000003E-3</c:v>
                </c:pt>
                <c:pt idx="7365">
                  <c:v>-6.4000000000000003E-3</c:v>
                </c:pt>
                <c:pt idx="7366">
                  <c:v>-6.4000000000000003E-3</c:v>
                </c:pt>
                <c:pt idx="7367">
                  <c:v>-6.6100000000000004E-3</c:v>
                </c:pt>
                <c:pt idx="7368">
                  <c:v>-6.4999999999999997E-3</c:v>
                </c:pt>
                <c:pt idx="7369">
                  <c:v>-6.7200000000000003E-3</c:v>
                </c:pt>
                <c:pt idx="7370">
                  <c:v>-6.8300000000000001E-3</c:v>
                </c:pt>
                <c:pt idx="7371">
                  <c:v>-6.7200000000000003E-3</c:v>
                </c:pt>
                <c:pt idx="7372">
                  <c:v>-6.8300000000000001E-3</c:v>
                </c:pt>
                <c:pt idx="7373">
                  <c:v>-6.8300000000000001E-3</c:v>
                </c:pt>
                <c:pt idx="7374">
                  <c:v>-6.8300000000000001E-3</c:v>
                </c:pt>
                <c:pt idx="7375">
                  <c:v>-6.94E-3</c:v>
                </c:pt>
                <c:pt idx="7376">
                  <c:v>-7.0499999999999998E-3</c:v>
                </c:pt>
                <c:pt idx="7377">
                  <c:v>-7.0499999999999998E-3</c:v>
                </c:pt>
                <c:pt idx="7378">
                  <c:v>-7.1599999999999997E-3</c:v>
                </c:pt>
                <c:pt idx="7379">
                  <c:v>-7.0499999999999998E-3</c:v>
                </c:pt>
                <c:pt idx="7380">
                  <c:v>-7.26E-3</c:v>
                </c:pt>
                <c:pt idx="7381">
                  <c:v>-7.1599999999999997E-3</c:v>
                </c:pt>
                <c:pt idx="7382">
                  <c:v>-7.1599999999999997E-3</c:v>
                </c:pt>
                <c:pt idx="7383">
                  <c:v>-7.3699999999999998E-3</c:v>
                </c:pt>
                <c:pt idx="7384">
                  <c:v>-7.3699999999999998E-3</c:v>
                </c:pt>
                <c:pt idx="7385">
                  <c:v>-7.7000000000000002E-3</c:v>
                </c:pt>
                <c:pt idx="7386">
                  <c:v>-7.5900000000000004E-3</c:v>
                </c:pt>
                <c:pt idx="7387">
                  <c:v>-7.5900000000000004E-3</c:v>
                </c:pt>
                <c:pt idx="7388">
                  <c:v>-7.7000000000000002E-3</c:v>
                </c:pt>
                <c:pt idx="7389">
                  <c:v>-7.5900000000000004E-3</c:v>
                </c:pt>
                <c:pt idx="7390">
                  <c:v>-7.5900000000000004E-3</c:v>
                </c:pt>
                <c:pt idx="7391">
                  <c:v>-7.8100000000000001E-3</c:v>
                </c:pt>
                <c:pt idx="7392">
                  <c:v>-7.5900000000000004E-3</c:v>
                </c:pt>
                <c:pt idx="7393">
                  <c:v>-7.92E-3</c:v>
                </c:pt>
                <c:pt idx="7394">
                  <c:v>-7.92E-3</c:v>
                </c:pt>
                <c:pt idx="7395">
                  <c:v>-8.0199999999999994E-3</c:v>
                </c:pt>
                <c:pt idx="7396">
                  <c:v>-8.0199999999999994E-3</c:v>
                </c:pt>
                <c:pt idx="7397">
                  <c:v>-7.92E-3</c:v>
                </c:pt>
                <c:pt idx="7398">
                  <c:v>-8.0199999999999994E-3</c:v>
                </c:pt>
                <c:pt idx="7399">
                  <c:v>-8.2400000000000008E-3</c:v>
                </c:pt>
                <c:pt idx="7400">
                  <c:v>-8.2400000000000008E-3</c:v>
                </c:pt>
                <c:pt idx="7401">
                  <c:v>-8.2400000000000008E-3</c:v>
                </c:pt>
                <c:pt idx="7402">
                  <c:v>-8.4600000000000005E-3</c:v>
                </c:pt>
                <c:pt idx="7403">
                  <c:v>-8.4600000000000005E-3</c:v>
                </c:pt>
                <c:pt idx="7404">
                  <c:v>-8.4600000000000005E-3</c:v>
                </c:pt>
                <c:pt idx="7405">
                  <c:v>-8.3499999999999998E-3</c:v>
                </c:pt>
                <c:pt idx="7406">
                  <c:v>-8.4600000000000005E-3</c:v>
                </c:pt>
                <c:pt idx="7407">
                  <c:v>-8.4600000000000005E-3</c:v>
                </c:pt>
                <c:pt idx="7408">
                  <c:v>-8.6800000000000002E-3</c:v>
                </c:pt>
                <c:pt idx="7409">
                  <c:v>-8.6800000000000002E-3</c:v>
                </c:pt>
                <c:pt idx="7410">
                  <c:v>-8.6800000000000002E-3</c:v>
                </c:pt>
                <c:pt idx="7411">
                  <c:v>-8.7799999999999996E-3</c:v>
                </c:pt>
                <c:pt idx="7412">
                  <c:v>-8.7799999999999996E-3</c:v>
                </c:pt>
                <c:pt idx="7413">
                  <c:v>-8.7799999999999996E-3</c:v>
                </c:pt>
                <c:pt idx="7414">
                  <c:v>-8.6800000000000002E-3</c:v>
                </c:pt>
                <c:pt idx="7415">
                  <c:v>-8.7799999999999996E-3</c:v>
                </c:pt>
                <c:pt idx="7416">
                  <c:v>-8.9999999999999993E-3</c:v>
                </c:pt>
                <c:pt idx="7417">
                  <c:v>-9.11E-3</c:v>
                </c:pt>
                <c:pt idx="7418">
                  <c:v>-9.2200000000000008E-3</c:v>
                </c:pt>
                <c:pt idx="7419">
                  <c:v>-9.11E-3</c:v>
                </c:pt>
                <c:pt idx="7420">
                  <c:v>-9.11E-3</c:v>
                </c:pt>
                <c:pt idx="7421">
                  <c:v>-9.11E-3</c:v>
                </c:pt>
                <c:pt idx="7422">
                  <c:v>-9.2200000000000008E-3</c:v>
                </c:pt>
                <c:pt idx="7423">
                  <c:v>-9.2200000000000008E-3</c:v>
                </c:pt>
                <c:pt idx="7424">
                  <c:v>-9.2200000000000008E-3</c:v>
                </c:pt>
                <c:pt idx="7425">
                  <c:v>-9.3299999999999998E-3</c:v>
                </c:pt>
                <c:pt idx="7426">
                  <c:v>-9.3299999999999998E-3</c:v>
                </c:pt>
                <c:pt idx="7427">
                  <c:v>-9.5399999999999999E-3</c:v>
                </c:pt>
                <c:pt idx="7428">
                  <c:v>-9.4400000000000005E-3</c:v>
                </c:pt>
                <c:pt idx="7429">
                  <c:v>-9.4400000000000005E-3</c:v>
                </c:pt>
                <c:pt idx="7430">
                  <c:v>-9.5399999999999999E-3</c:v>
                </c:pt>
                <c:pt idx="7431">
                  <c:v>-9.6500000000000006E-3</c:v>
                </c:pt>
                <c:pt idx="7432">
                  <c:v>-9.6500000000000006E-3</c:v>
                </c:pt>
                <c:pt idx="7433">
                  <c:v>-9.9799999999999993E-3</c:v>
                </c:pt>
                <c:pt idx="7434">
                  <c:v>-9.8700000000000003E-3</c:v>
                </c:pt>
                <c:pt idx="7435">
                  <c:v>-9.7599999999999996E-3</c:v>
                </c:pt>
                <c:pt idx="7436">
                  <c:v>-9.9799999999999993E-3</c:v>
                </c:pt>
                <c:pt idx="7437">
                  <c:v>-9.7599999999999996E-3</c:v>
                </c:pt>
                <c:pt idx="7438">
                  <c:v>-9.9799999999999993E-3</c:v>
                </c:pt>
                <c:pt idx="7439">
                  <c:v>-9.9799999999999993E-3</c:v>
                </c:pt>
                <c:pt idx="7440">
                  <c:v>-9.9799999999999993E-3</c:v>
                </c:pt>
                <c:pt idx="7441">
                  <c:v>-1.01E-2</c:v>
                </c:pt>
                <c:pt idx="7442">
                  <c:v>-1.0200000000000001E-2</c:v>
                </c:pt>
                <c:pt idx="7443">
                  <c:v>-1.0200000000000001E-2</c:v>
                </c:pt>
                <c:pt idx="7444">
                  <c:v>-1.03E-2</c:v>
                </c:pt>
                <c:pt idx="7445">
                  <c:v>-1.0200000000000001E-2</c:v>
                </c:pt>
                <c:pt idx="7446">
                  <c:v>-1.0200000000000001E-2</c:v>
                </c:pt>
                <c:pt idx="7447">
                  <c:v>-1.03E-2</c:v>
                </c:pt>
                <c:pt idx="7448">
                  <c:v>-1.03E-2</c:v>
                </c:pt>
                <c:pt idx="7449">
                  <c:v>-1.0500000000000001E-2</c:v>
                </c:pt>
                <c:pt idx="7450">
                  <c:v>-1.06E-2</c:v>
                </c:pt>
                <c:pt idx="7451">
                  <c:v>-1.06E-2</c:v>
                </c:pt>
                <c:pt idx="7452">
                  <c:v>-1.0500000000000001E-2</c:v>
                </c:pt>
                <c:pt idx="7453">
                  <c:v>-1.04E-2</c:v>
                </c:pt>
                <c:pt idx="7454">
                  <c:v>-1.06E-2</c:v>
                </c:pt>
                <c:pt idx="7455">
                  <c:v>-1.06E-2</c:v>
                </c:pt>
                <c:pt idx="7456">
                  <c:v>-1.06E-2</c:v>
                </c:pt>
                <c:pt idx="7457">
                  <c:v>-1.06E-2</c:v>
                </c:pt>
                <c:pt idx="7458">
                  <c:v>-1.06E-2</c:v>
                </c:pt>
                <c:pt idx="7459">
                  <c:v>-1.0699999999999999E-2</c:v>
                </c:pt>
                <c:pt idx="7460">
                  <c:v>-1.0999999999999999E-2</c:v>
                </c:pt>
                <c:pt idx="7461">
                  <c:v>-1.0699999999999999E-2</c:v>
                </c:pt>
                <c:pt idx="7462">
                  <c:v>-1.0699999999999999E-2</c:v>
                </c:pt>
                <c:pt idx="7463">
                  <c:v>-1.09E-2</c:v>
                </c:pt>
                <c:pt idx="7464">
                  <c:v>-1.09E-2</c:v>
                </c:pt>
                <c:pt idx="7465">
                  <c:v>-1.0999999999999999E-2</c:v>
                </c:pt>
                <c:pt idx="7466">
                  <c:v>-1.11E-2</c:v>
                </c:pt>
                <c:pt idx="7467">
                  <c:v>-1.12E-2</c:v>
                </c:pt>
                <c:pt idx="7468">
                  <c:v>-1.12E-2</c:v>
                </c:pt>
                <c:pt idx="7469">
                  <c:v>-1.11E-2</c:v>
                </c:pt>
                <c:pt idx="7470">
                  <c:v>-1.1299999999999999E-2</c:v>
                </c:pt>
                <c:pt idx="7471">
                  <c:v>-1.11E-2</c:v>
                </c:pt>
                <c:pt idx="7472">
                  <c:v>-1.0999999999999999E-2</c:v>
                </c:pt>
                <c:pt idx="7473">
                  <c:v>-1.12E-2</c:v>
                </c:pt>
                <c:pt idx="7474">
                  <c:v>-1.1299999999999999E-2</c:v>
                </c:pt>
                <c:pt idx="7475">
                  <c:v>-1.12E-2</c:v>
                </c:pt>
                <c:pt idx="7476">
                  <c:v>-1.14E-2</c:v>
                </c:pt>
                <c:pt idx="7477">
                  <c:v>-1.12E-2</c:v>
                </c:pt>
                <c:pt idx="7478">
                  <c:v>-1.1299999999999999E-2</c:v>
                </c:pt>
                <c:pt idx="7479">
                  <c:v>-1.14E-2</c:v>
                </c:pt>
                <c:pt idx="7480">
                  <c:v>-1.14E-2</c:v>
                </c:pt>
                <c:pt idx="7481">
                  <c:v>-1.1599999999999999E-2</c:v>
                </c:pt>
                <c:pt idx="7482">
                  <c:v>-1.1599999999999999E-2</c:v>
                </c:pt>
                <c:pt idx="7483">
                  <c:v>-1.14E-2</c:v>
                </c:pt>
                <c:pt idx="7484">
                  <c:v>-1.15E-2</c:v>
                </c:pt>
                <c:pt idx="7485">
                  <c:v>-1.15E-2</c:v>
                </c:pt>
                <c:pt idx="7486">
                  <c:v>-1.15E-2</c:v>
                </c:pt>
                <c:pt idx="7487">
                  <c:v>-1.15E-2</c:v>
                </c:pt>
                <c:pt idx="7488">
                  <c:v>-1.15E-2</c:v>
                </c:pt>
                <c:pt idx="7489">
                  <c:v>-1.15E-2</c:v>
                </c:pt>
                <c:pt idx="7490">
                  <c:v>-1.17E-2</c:v>
                </c:pt>
                <c:pt idx="7491">
                  <c:v>-1.17E-2</c:v>
                </c:pt>
                <c:pt idx="7492">
                  <c:v>-1.1599999999999999E-2</c:v>
                </c:pt>
                <c:pt idx="7493">
                  <c:v>-1.15E-2</c:v>
                </c:pt>
                <c:pt idx="7494">
                  <c:v>-1.17E-2</c:v>
                </c:pt>
                <c:pt idx="7495">
                  <c:v>-1.1599999999999999E-2</c:v>
                </c:pt>
                <c:pt idx="7496">
                  <c:v>-1.17E-2</c:v>
                </c:pt>
                <c:pt idx="7497">
                  <c:v>-1.18E-2</c:v>
                </c:pt>
                <c:pt idx="7498">
                  <c:v>-1.18E-2</c:v>
                </c:pt>
                <c:pt idx="7499">
                  <c:v>-1.18E-2</c:v>
                </c:pt>
                <c:pt idx="7500">
                  <c:v>-1.18E-2</c:v>
                </c:pt>
                <c:pt idx="7501">
                  <c:v>-1.17E-2</c:v>
                </c:pt>
                <c:pt idx="7502">
                  <c:v>-1.18E-2</c:v>
                </c:pt>
                <c:pt idx="7503">
                  <c:v>-1.17E-2</c:v>
                </c:pt>
                <c:pt idx="7504">
                  <c:v>-1.17E-2</c:v>
                </c:pt>
                <c:pt idx="7505">
                  <c:v>-1.17E-2</c:v>
                </c:pt>
                <c:pt idx="7506">
                  <c:v>-1.1900000000000001E-2</c:v>
                </c:pt>
                <c:pt idx="7507">
                  <c:v>-1.1900000000000001E-2</c:v>
                </c:pt>
                <c:pt idx="7508">
                  <c:v>-1.18E-2</c:v>
                </c:pt>
                <c:pt idx="7509">
                  <c:v>-1.18E-2</c:v>
                </c:pt>
                <c:pt idx="7510">
                  <c:v>-1.2E-2</c:v>
                </c:pt>
                <c:pt idx="7511">
                  <c:v>-1.18E-2</c:v>
                </c:pt>
                <c:pt idx="7512">
                  <c:v>-1.1900000000000001E-2</c:v>
                </c:pt>
                <c:pt idx="7513">
                  <c:v>-1.2E-2</c:v>
                </c:pt>
                <c:pt idx="7514">
                  <c:v>-1.2E-2</c:v>
                </c:pt>
                <c:pt idx="7515">
                  <c:v>-1.1900000000000001E-2</c:v>
                </c:pt>
                <c:pt idx="7516">
                  <c:v>-1.1900000000000001E-2</c:v>
                </c:pt>
                <c:pt idx="7517">
                  <c:v>-1.1900000000000001E-2</c:v>
                </c:pt>
                <c:pt idx="7518">
                  <c:v>-1.2E-2</c:v>
                </c:pt>
                <c:pt idx="7519">
                  <c:v>-1.2200000000000001E-2</c:v>
                </c:pt>
                <c:pt idx="7520">
                  <c:v>-1.1900000000000001E-2</c:v>
                </c:pt>
                <c:pt idx="7521">
                  <c:v>-1.1900000000000001E-2</c:v>
                </c:pt>
                <c:pt idx="7522">
                  <c:v>-1.1900000000000001E-2</c:v>
                </c:pt>
                <c:pt idx="7523">
                  <c:v>-1.2200000000000001E-2</c:v>
                </c:pt>
                <c:pt idx="7524">
                  <c:v>-1.2E-2</c:v>
                </c:pt>
                <c:pt idx="7525">
                  <c:v>-1.1900000000000001E-2</c:v>
                </c:pt>
                <c:pt idx="7526">
                  <c:v>-1.2E-2</c:v>
                </c:pt>
                <c:pt idx="7527">
                  <c:v>-1.2E-2</c:v>
                </c:pt>
                <c:pt idx="7528">
                  <c:v>-1.1900000000000001E-2</c:v>
                </c:pt>
                <c:pt idx="7529">
                  <c:v>-1.1900000000000001E-2</c:v>
                </c:pt>
                <c:pt idx="7530">
                  <c:v>-1.2E-2</c:v>
                </c:pt>
                <c:pt idx="7531">
                  <c:v>-1.1900000000000001E-2</c:v>
                </c:pt>
                <c:pt idx="7532">
                  <c:v>-1.1900000000000001E-2</c:v>
                </c:pt>
                <c:pt idx="7533">
                  <c:v>-1.2200000000000001E-2</c:v>
                </c:pt>
                <c:pt idx="7534">
                  <c:v>-1.2E-2</c:v>
                </c:pt>
                <c:pt idx="7535">
                  <c:v>-1.18E-2</c:v>
                </c:pt>
                <c:pt idx="7536">
                  <c:v>-1.18E-2</c:v>
                </c:pt>
                <c:pt idx="7537">
                  <c:v>-1.1900000000000001E-2</c:v>
                </c:pt>
                <c:pt idx="7538">
                  <c:v>-1.18E-2</c:v>
                </c:pt>
                <c:pt idx="7539">
                  <c:v>-1.1900000000000001E-2</c:v>
                </c:pt>
                <c:pt idx="7540">
                  <c:v>-1.18E-2</c:v>
                </c:pt>
                <c:pt idx="7541">
                  <c:v>-1.18E-2</c:v>
                </c:pt>
                <c:pt idx="7542">
                  <c:v>-1.18E-2</c:v>
                </c:pt>
                <c:pt idx="7543">
                  <c:v>-1.1900000000000001E-2</c:v>
                </c:pt>
                <c:pt idx="7544">
                  <c:v>-1.1900000000000001E-2</c:v>
                </c:pt>
                <c:pt idx="7545">
                  <c:v>-1.17E-2</c:v>
                </c:pt>
                <c:pt idx="7546">
                  <c:v>-1.1900000000000001E-2</c:v>
                </c:pt>
                <c:pt idx="7547">
                  <c:v>-1.1599999999999999E-2</c:v>
                </c:pt>
                <c:pt idx="7548">
                  <c:v>-1.17E-2</c:v>
                </c:pt>
                <c:pt idx="7549">
                  <c:v>-1.17E-2</c:v>
                </c:pt>
                <c:pt idx="7550">
                  <c:v>-1.18E-2</c:v>
                </c:pt>
                <c:pt idx="7551">
                  <c:v>-1.18E-2</c:v>
                </c:pt>
                <c:pt idx="7552">
                  <c:v>-1.18E-2</c:v>
                </c:pt>
                <c:pt idx="7553">
                  <c:v>-1.17E-2</c:v>
                </c:pt>
                <c:pt idx="7554">
                  <c:v>-1.17E-2</c:v>
                </c:pt>
                <c:pt idx="7555">
                  <c:v>-1.17E-2</c:v>
                </c:pt>
                <c:pt idx="7556">
                  <c:v>-1.17E-2</c:v>
                </c:pt>
                <c:pt idx="7557">
                  <c:v>-1.15E-2</c:v>
                </c:pt>
                <c:pt idx="7558">
                  <c:v>-1.1599999999999999E-2</c:v>
                </c:pt>
                <c:pt idx="7559">
                  <c:v>-1.1599999999999999E-2</c:v>
                </c:pt>
                <c:pt idx="7560">
                  <c:v>-1.1599999999999999E-2</c:v>
                </c:pt>
                <c:pt idx="7561">
                  <c:v>-1.15E-2</c:v>
                </c:pt>
                <c:pt idx="7562">
                  <c:v>-1.15E-2</c:v>
                </c:pt>
                <c:pt idx="7563">
                  <c:v>-1.14E-2</c:v>
                </c:pt>
                <c:pt idx="7564">
                  <c:v>-1.15E-2</c:v>
                </c:pt>
                <c:pt idx="7565">
                  <c:v>-1.14E-2</c:v>
                </c:pt>
                <c:pt idx="7566">
                  <c:v>-1.15E-2</c:v>
                </c:pt>
                <c:pt idx="7567">
                  <c:v>-1.1299999999999999E-2</c:v>
                </c:pt>
                <c:pt idx="7568">
                  <c:v>-1.12E-2</c:v>
                </c:pt>
                <c:pt idx="7569">
                  <c:v>-1.1299999999999999E-2</c:v>
                </c:pt>
                <c:pt idx="7570">
                  <c:v>-1.15E-2</c:v>
                </c:pt>
                <c:pt idx="7571">
                  <c:v>-1.12E-2</c:v>
                </c:pt>
                <c:pt idx="7572">
                  <c:v>-1.1299999999999999E-2</c:v>
                </c:pt>
                <c:pt idx="7573">
                  <c:v>-1.14E-2</c:v>
                </c:pt>
                <c:pt idx="7574">
                  <c:v>-1.1299999999999999E-2</c:v>
                </c:pt>
                <c:pt idx="7575">
                  <c:v>-1.12E-2</c:v>
                </c:pt>
                <c:pt idx="7576">
                  <c:v>-1.11E-2</c:v>
                </c:pt>
                <c:pt idx="7577">
                  <c:v>-1.11E-2</c:v>
                </c:pt>
                <c:pt idx="7578">
                  <c:v>-1.0999999999999999E-2</c:v>
                </c:pt>
                <c:pt idx="7579">
                  <c:v>-1.09E-2</c:v>
                </c:pt>
                <c:pt idx="7580">
                  <c:v>-1.0999999999999999E-2</c:v>
                </c:pt>
                <c:pt idx="7581">
                  <c:v>-1.09E-2</c:v>
                </c:pt>
                <c:pt idx="7582">
                  <c:v>-1.09E-2</c:v>
                </c:pt>
                <c:pt idx="7583">
                  <c:v>-1.09E-2</c:v>
                </c:pt>
                <c:pt idx="7584">
                  <c:v>-1.09E-2</c:v>
                </c:pt>
                <c:pt idx="7585">
                  <c:v>-1.09E-2</c:v>
                </c:pt>
                <c:pt idx="7586">
                  <c:v>-1.09E-2</c:v>
                </c:pt>
                <c:pt idx="7587">
                  <c:v>-1.0500000000000001E-2</c:v>
                </c:pt>
                <c:pt idx="7588">
                  <c:v>-1.06E-2</c:v>
                </c:pt>
                <c:pt idx="7589">
                  <c:v>-1.06E-2</c:v>
                </c:pt>
                <c:pt idx="7590">
                  <c:v>-1.06E-2</c:v>
                </c:pt>
                <c:pt idx="7591">
                  <c:v>-1.0500000000000001E-2</c:v>
                </c:pt>
                <c:pt idx="7592">
                  <c:v>-1.0500000000000001E-2</c:v>
                </c:pt>
                <c:pt idx="7593">
                  <c:v>-1.04E-2</c:v>
                </c:pt>
                <c:pt idx="7594">
                  <c:v>-1.04E-2</c:v>
                </c:pt>
                <c:pt idx="7595">
                  <c:v>-1.03E-2</c:v>
                </c:pt>
                <c:pt idx="7596">
                  <c:v>-1.04E-2</c:v>
                </c:pt>
                <c:pt idx="7597">
                  <c:v>-1.03E-2</c:v>
                </c:pt>
                <c:pt idx="7598">
                  <c:v>-1.01E-2</c:v>
                </c:pt>
                <c:pt idx="7599">
                  <c:v>-1.0200000000000001E-2</c:v>
                </c:pt>
                <c:pt idx="7600">
                  <c:v>-1.0200000000000001E-2</c:v>
                </c:pt>
                <c:pt idx="7601">
                  <c:v>-9.8700000000000003E-3</c:v>
                </c:pt>
                <c:pt idx="7602">
                  <c:v>-1.01E-2</c:v>
                </c:pt>
                <c:pt idx="7603">
                  <c:v>-9.9799999999999993E-3</c:v>
                </c:pt>
                <c:pt idx="7604">
                  <c:v>-1.01E-2</c:v>
                </c:pt>
                <c:pt idx="7605">
                  <c:v>-9.8700000000000003E-3</c:v>
                </c:pt>
                <c:pt idx="7606">
                  <c:v>-9.8700000000000003E-3</c:v>
                </c:pt>
                <c:pt idx="7607">
                  <c:v>-9.9799999999999993E-3</c:v>
                </c:pt>
                <c:pt idx="7608">
                  <c:v>-9.7599999999999996E-3</c:v>
                </c:pt>
                <c:pt idx="7609">
                  <c:v>-9.6500000000000006E-3</c:v>
                </c:pt>
                <c:pt idx="7610">
                  <c:v>-9.6500000000000006E-3</c:v>
                </c:pt>
                <c:pt idx="7611">
                  <c:v>-9.5399999999999999E-3</c:v>
                </c:pt>
                <c:pt idx="7612">
                  <c:v>-9.5399999999999999E-3</c:v>
                </c:pt>
                <c:pt idx="7613">
                  <c:v>-9.4400000000000005E-3</c:v>
                </c:pt>
                <c:pt idx="7614">
                  <c:v>-9.5399999999999999E-3</c:v>
                </c:pt>
                <c:pt idx="7615">
                  <c:v>-9.4400000000000005E-3</c:v>
                </c:pt>
                <c:pt idx="7616">
                  <c:v>-9.2200000000000008E-3</c:v>
                </c:pt>
                <c:pt idx="7617">
                  <c:v>-9.3299999999999998E-3</c:v>
                </c:pt>
                <c:pt idx="7618">
                  <c:v>-9.3299999999999998E-3</c:v>
                </c:pt>
                <c:pt idx="7619">
                  <c:v>-9.3299999999999998E-3</c:v>
                </c:pt>
                <c:pt idx="7620">
                  <c:v>-9.2200000000000008E-3</c:v>
                </c:pt>
                <c:pt idx="7621">
                  <c:v>-9.11E-3</c:v>
                </c:pt>
                <c:pt idx="7622">
                  <c:v>-9.2200000000000008E-3</c:v>
                </c:pt>
                <c:pt idx="7623">
                  <c:v>-9.11E-3</c:v>
                </c:pt>
                <c:pt idx="7624">
                  <c:v>-8.9999999999999993E-3</c:v>
                </c:pt>
                <c:pt idx="7625">
                  <c:v>-8.7799999999999996E-3</c:v>
                </c:pt>
                <c:pt idx="7626">
                  <c:v>-8.6800000000000002E-3</c:v>
                </c:pt>
                <c:pt idx="7627">
                  <c:v>-8.6800000000000002E-3</c:v>
                </c:pt>
                <c:pt idx="7628">
                  <c:v>-8.7799999999999996E-3</c:v>
                </c:pt>
                <c:pt idx="7629">
                  <c:v>-8.6800000000000002E-3</c:v>
                </c:pt>
                <c:pt idx="7630">
                  <c:v>-8.6800000000000002E-3</c:v>
                </c:pt>
                <c:pt idx="7631">
                  <c:v>-8.5699999999999995E-3</c:v>
                </c:pt>
                <c:pt idx="7632">
                  <c:v>-8.3499999999999998E-3</c:v>
                </c:pt>
                <c:pt idx="7633">
                  <c:v>-8.4600000000000005E-3</c:v>
                </c:pt>
                <c:pt idx="7634">
                  <c:v>-8.4600000000000005E-3</c:v>
                </c:pt>
                <c:pt idx="7635">
                  <c:v>-8.4600000000000005E-3</c:v>
                </c:pt>
                <c:pt idx="7636">
                  <c:v>-8.3499999999999998E-3</c:v>
                </c:pt>
                <c:pt idx="7637">
                  <c:v>-8.3499999999999998E-3</c:v>
                </c:pt>
                <c:pt idx="7638">
                  <c:v>-8.2400000000000008E-3</c:v>
                </c:pt>
                <c:pt idx="7639">
                  <c:v>-8.2400000000000008E-3</c:v>
                </c:pt>
                <c:pt idx="7640">
                  <c:v>-8.1300000000000001E-3</c:v>
                </c:pt>
                <c:pt idx="7641">
                  <c:v>-8.0199999999999994E-3</c:v>
                </c:pt>
                <c:pt idx="7642">
                  <c:v>-7.92E-3</c:v>
                </c:pt>
                <c:pt idx="7643">
                  <c:v>-7.8100000000000001E-3</c:v>
                </c:pt>
                <c:pt idx="7644">
                  <c:v>-7.8100000000000001E-3</c:v>
                </c:pt>
                <c:pt idx="7645">
                  <c:v>-7.8100000000000001E-3</c:v>
                </c:pt>
                <c:pt idx="7646">
                  <c:v>-7.8100000000000001E-3</c:v>
                </c:pt>
                <c:pt idx="7647">
                  <c:v>-7.5900000000000004E-3</c:v>
                </c:pt>
                <c:pt idx="7648">
                  <c:v>-7.5900000000000004E-3</c:v>
                </c:pt>
                <c:pt idx="7649">
                  <c:v>-7.5900000000000004E-3</c:v>
                </c:pt>
                <c:pt idx="7650">
                  <c:v>-7.7000000000000002E-3</c:v>
                </c:pt>
                <c:pt idx="7651">
                  <c:v>-7.5900000000000004E-3</c:v>
                </c:pt>
                <c:pt idx="7652">
                  <c:v>-7.4799999999999997E-3</c:v>
                </c:pt>
                <c:pt idx="7653">
                  <c:v>-7.4799999999999997E-3</c:v>
                </c:pt>
                <c:pt idx="7654">
                  <c:v>-7.3699999999999998E-3</c:v>
                </c:pt>
                <c:pt idx="7655">
                  <c:v>-7.3699999999999998E-3</c:v>
                </c:pt>
                <c:pt idx="7656">
                  <c:v>-7.1599999999999997E-3</c:v>
                </c:pt>
                <c:pt idx="7657">
                  <c:v>-7.1599999999999997E-3</c:v>
                </c:pt>
                <c:pt idx="7658">
                  <c:v>-6.94E-3</c:v>
                </c:pt>
                <c:pt idx="7659">
                  <c:v>-6.94E-3</c:v>
                </c:pt>
                <c:pt idx="7660">
                  <c:v>-7.0499999999999998E-3</c:v>
                </c:pt>
                <c:pt idx="7661">
                  <c:v>-6.8300000000000001E-3</c:v>
                </c:pt>
                <c:pt idx="7662">
                  <c:v>-6.8300000000000001E-3</c:v>
                </c:pt>
                <c:pt idx="7663">
                  <c:v>-6.8300000000000001E-3</c:v>
                </c:pt>
                <c:pt idx="7664">
                  <c:v>-6.8300000000000001E-3</c:v>
                </c:pt>
                <c:pt idx="7665">
                  <c:v>-6.6100000000000004E-3</c:v>
                </c:pt>
                <c:pt idx="7666">
                  <c:v>-6.6100000000000004E-3</c:v>
                </c:pt>
                <c:pt idx="7667">
                  <c:v>-6.4999999999999997E-3</c:v>
                </c:pt>
                <c:pt idx="7668">
                  <c:v>-6.4999999999999997E-3</c:v>
                </c:pt>
                <c:pt idx="7669">
                  <c:v>-6.4999999999999997E-3</c:v>
                </c:pt>
                <c:pt idx="7670">
                  <c:v>-6.4000000000000003E-3</c:v>
                </c:pt>
                <c:pt idx="7671">
                  <c:v>-6.4999999999999997E-3</c:v>
                </c:pt>
                <c:pt idx="7672">
                  <c:v>-6.2899999999999996E-3</c:v>
                </c:pt>
                <c:pt idx="7673">
                  <c:v>-6.1799999999999997E-3</c:v>
                </c:pt>
                <c:pt idx="7674">
                  <c:v>-6.0699999999999999E-3</c:v>
                </c:pt>
                <c:pt idx="7675">
                  <c:v>-6.0699999999999999E-3</c:v>
                </c:pt>
                <c:pt idx="7676">
                  <c:v>-6.1799999999999997E-3</c:v>
                </c:pt>
                <c:pt idx="7677">
                  <c:v>-5.8500000000000002E-3</c:v>
                </c:pt>
                <c:pt idx="7678">
                  <c:v>-5.96E-3</c:v>
                </c:pt>
                <c:pt idx="7679">
                  <c:v>-5.96E-3</c:v>
                </c:pt>
                <c:pt idx="7680">
                  <c:v>-5.8500000000000002E-3</c:v>
                </c:pt>
                <c:pt idx="7681">
                  <c:v>-5.8500000000000002E-3</c:v>
                </c:pt>
                <c:pt idx="7682">
                  <c:v>-5.8500000000000002E-3</c:v>
                </c:pt>
                <c:pt idx="7683">
                  <c:v>-5.64E-3</c:v>
                </c:pt>
                <c:pt idx="7684">
                  <c:v>-5.64E-3</c:v>
                </c:pt>
                <c:pt idx="7685">
                  <c:v>-5.5300000000000002E-3</c:v>
                </c:pt>
                <c:pt idx="7686">
                  <c:v>-5.64E-3</c:v>
                </c:pt>
                <c:pt idx="7687">
                  <c:v>-5.4200000000000003E-3</c:v>
                </c:pt>
                <c:pt idx="7688">
                  <c:v>-5.5300000000000002E-3</c:v>
                </c:pt>
                <c:pt idx="7689">
                  <c:v>-5.4200000000000003E-3</c:v>
                </c:pt>
                <c:pt idx="7690">
                  <c:v>-5.3099999999999996E-3</c:v>
                </c:pt>
                <c:pt idx="7691">
                  <c:v>-5.3099999999999996E-3</c:v>
                </c:pt>
                <c:pt idx="7692">
                  <c:v>-5.1999999999999998E-3</c:v>
                </c:pt>
                <c:pt idx="7693">
                  <c:v>-5.1999999999999998E-3</c:v>
                </c:pt>
                <c:pt idx="7694">
                  <c:v>-5.1999999999999998E-3</c:v>
                </c:pt>
                <c:pt idx="7695">
                  <c:v>-5.0899999999999999E-3</c:v>
                </c:pt>
                <c:pt idx="7696">
                  <c:v>-5.0899999999999999E-3</c:v>
                </c:pt>
                <c:pt idx="7697">
                  <c:v>-4.9800000000000001E-3</c:v>
                </c:pt>
                <c:pt idx="7698">
                  <c:v>-4.9800000000000001E-3</c:v>
                </c:pt>
                <c:pt idx="7699">
                  <c:v>-4.8799999999999998E-3</c:v>
                </c:pt>
                <c:pt idx="7700">
                  <c:v>-4.8799999999999998E-3</c:v>
                </c:pt>
                <c:pt idx="7701">
                  <c:v>-4.8799999999999998E-3</c:v>
                </c:pt>
                <c:pt idx="7702">
                  <c:v>-4.8799999999999998E-3</c:v>
                </c:pt>
                <c:pt idx="7703">
                  <c:v>-4.7699999999999999E-3</c:v>
                </c:pt>
                <c:pt idx="7704">
                  <c:v>-4.6600000000000001E-3</c:v>
                </c:pt>
                <c:pt idx="7705">
                  <c:v>-4.6600000000000001E-3</c:v>
                </c:pt>
                <c:pt idx="7706">
                  <c:v>-4.5500000000000002E-3</c:v>
                </c:pt>
                <c:pt idx="7707">
                  <c:v>-4.5500000000000002E-3</c:v>
                </c:pt>
                <c:pt idx="7708">
                  <c:v>-4.5500000000000002E-3</c:v>
                </c:pt>
                <c:pt idx="7709">
                  <c:v>-4.4400000000000004E-3</c:v>
                </c:pt>
                <c:pt idx="7710">
                  <c:v>-4.5500000000000002E-3</c:v>
                </c:pt>
                <c:pt idx="7711">
                  <c:v>-4.4400000000000004E-3</c:v>
                </c:pt>
                <c:pt idx="7712">
                  <c:v>-4.2199999999999998E-3</c:v>
                </c:pt>
                <c:pt idx="7713">
                  <c:v>-4.3299999999999996E-3</c:v>
                </c:pt>
                <c:pt idx="7714">
                  <c:v>-4.3299999999999996E-3</c:v>
                </c:pt>
                <c:pt idx="7715">
                  <c:v>-4.2199999999999998E-3</c:v>
                </c:pt>
                <c:pt idx="7716">
                  <c:v>-4.2199999999999998E-3</c:v>
                </c:pt>
                <c:pt idx="7717">
                  <c:v>-4.2199999999999998E-3</c:v>
                </c:pt>
                <c:pt idx="7718">
                  <c:v>-4.1200000000000004E-3</c:v>
                </c:pt>
                <c:pt idx="7719">
                  <c:v>-4.2199999999999998E-3</c:v>
                </c:pt>
                <c:pt idx="7720">
                  <c:v>-4.1200000000000004E-3</c:v>
                </c:pt>
                <c:pt idx="7721">
                  <c:v>-4.0099999999999997E-3</c:v>
                </c:pt>
                <c:pt idx="7722">
                  <c:v>-4.0099999999999997E-3</c:v>
                </c:pt>
                <c:pt idx="7723">
                  <c:v>-4.0099999999999997E-3</c:v>
                </c:pt>
                <c:pt idx="7724">
                  <c:v>-4.0099999999999997E-3</c:v>
                </c:pt>
                <c:pt idx="7725">
                  <c:v>-4.0099999999999997E-3</c:v>
                </c:pt>
                <c:pt idx="7726">
                  <c:v>-3.8999999999999998E-3</c:v>
                </c:pt>
                <c:pt idx="7727">
                  <c:v>-3.8999999999999998E-3</c:v>
                </c:pt>
                <c:pt idx="7728">
                  <c:v>-3.79E-3</c:v>
                </c:pt>
                <c:pt idx="7729">
                  <c:v>-3.8999999999999998E-3</c:v>
                </c:pt>
                <c:pt idx="7730">
                  <c:v>-3.79E-3</c:v>
                </c:pt>
                <c:pt idx="7731">
                  <c:v>-3.6800000000000001E-3</c:v>
                </c:pt>
                <c:pt idx="7732">
                  <c:v>-3.79E-3</c:v>
                </c:pt>
                <c:pt idx="7733">
                  <c:v>-3.6800000000000001E-3</c:v>
                </c:pt>
                <c:pt idx="7734">
                  <c:v>-3.6800000000000001E-3</c:v>
                </c:pt>
                <c:pt idx="7735">
                  <c:v>-3.6800000000000001E-3</c:v>
                </c:pt>
                <c:pt idx="7736">
                  <c:v>-3.5699999999999998E-3</c:v>
                </c:pt>
                <c:pt idx="7737">
                  <c:v>-3.6800000000000001E-3</c:v>
                </c:pt>
                <c:pt idx="7738">
                  <c:v>-3.5699999999999998E-3</c:v>
                </c:pt>
                <c:pt idx="7739">
                  <c:v>-3.46E-3</c:v>
                </c:pt>
                <c:pt idx="7740">
                  <c:v>-3.5699999999999998E-3</c:v>
                </c:pt>
                <c:pt idx="7741">
                  <c:v>-3.5699999999999998E-3</c:v>
                </c:pt>
                <c:pt idx="7742">
                  <c:v>-3.3600000000000001E-3</c:v>
                </c:pt>
                <c:pt idx="7743">
                  <c:v>-3.46E-3</c:v>
                </c:pt>
                <c:pt idx="7744">
                  <c:v>-3.3600000000000001E-3</c:v>
                </c:pt>
                <c:pt idx="7745">
                  <c:v>-3.3600000000000001E-3</c:v>
                </c:pt>
                <c:pt idx="7746">
                  <c:v>-3.3600000000000001E-3</c:v>
                </c:pt>
                <c:pt idx="7747">
                  <c:v>-3.46E-3</c:v>
                </c:pt>
                <c:pt idx="7748">
                  <c:v>-3.46E-3</c:v>
                </c:pt>
                <c:pt idx="7749">
                  <c:v>-3.2499999999999999E-3</c:v>
                </c:pt>
                <c:pt idx="7750">
                  <c:v>-3.2499999999999999E-3</c:v>
                </c:pt>
                <c:pt idx="7751">
                  <c:v>-3.3600000000000001E-3</c:v>
                </c:pt>
                <c:pt idx="7752">
                  <c:v>-3.46E-3</c:v>
                </c:pt>
                <c:pt idx="7753">
                  <c:v>-3.2499999999999999E-3</c:v>
                </c:pt>
                <c:pt idx="7754">
                  <c:v>-3.14E-3</c:v>
                </c:pt>
                <c:pt idx="7755">
                  <c:v>-3.14E-3</c:v>
                </c:pt>
                <c:pt idx="7756">
                  <c:v>-3.14E-3</c:v>
                </c:pt>
                <c:pt idx="7757">
                  <c:v>-3.14E-3</c:v>
                </c:pt>
                <c:pt idx="7758">
                  <c:v>-3.0300000000000001E-3</c:v>
                </c:pt>
                <c:pt idx="7759">
                  <c:v>-3.2499999999999999E-3</c:v>
                </c:pt>
                <c:pt idx="7760">
                  <c:v>-3.14E-3</c:v>
                </c:pt>
                <c:pt idx="7761">
                  <c:v>-3.0300000000000001E-3</c:v>
                </c:pt>
                <c:pt idx="7762">
                  <c:v>-3.14E-3</c:v>
                </c:pt>
                <c:pt idx="7763">
                  <c:v>-3.14E-3</c:v>
                </c:pt>
                <c:pt idx="7764">
                  <c:v>-3.0300000000000001E-3</c:v>
                </c:pt>
                <c:pt idx="7765">
                  <c:v>-3.0300000000000001E-3</c:v>
                </c:pt>
                <c:pt idx="7766">
                  <c:v>-3.14E-3</c:v>
                </c:pt>
                <c:pt idx="7767">
                  <c:v>-3.14E-3</c:v>
                </c:pt>
                <c:pt idx="7768">
                  <c:v>-3.0300000000000001E-3</c:v>
                </c:pt>
                <c:pt idx="7769">
                  <c:v>-3.14E-3</c:v>
                </c:pt>
                <c:pt idx="7770">
                  <c:v>-3.0300000000000001E-3</c:v>
                </c:pt>
                <c:pt idx="7771">
                  <c:v>-3.0300000000000001E-3</c:v>
                </c:pt>
                <c:pt idx="7772">
                  <c:v>-3.2499999999999999E-3</c:v>
                </c:pt>
                <c:pt idx="7773">
                  <c:v>-3.14E-3</c:v>
                </c:pt>
                <c:pt idx="7774">
                  <c:v>-3.0300000000000001E-3</c:v>
                </c:pt>
                <c:pt idx="7775">
                  <c:v>-3.14E-3</c:v>
                </c:pt>
                <c:pt idx="7776">
                  <c:v>-2.9199999999999999E-3</c:v>
                </c:pt>
                <c:pt idx="7777">
                  <c:v>-3.0300000000000001E-3</c:v>
                </c:pt>
                <c:pt idx="7778">
                  <c:v>-3.0300000000000001E-3</c:v>
                </c:pt>
                <c:pt idx="7779">
                  <c:v>-3.0300000000000001E-3</c:v>
                </c:pt>
                <c:pt idx="7780">
                  <c:v>-2.9199999999999999E-3</c:v>
                </c:pt>
                <c:pt idx="7781">
                  <c:v>-2.9199999999999999E-3</c:v>
                </c:pt>
                <c:pt idx="7782">
                  <c:v>-3.14E-3</c:v>
                </c:pt>
                <c:pt idx="7783">
                  <c:v>-3.14E-3</c:v>
                </c:pt>
                <c:pt idx="7784">
                  <c:v>-3.0300000000000001E-3</c:v>
                </c:pt>
                <c:pt idx="7785">
                  <c:v>-3.14E-3</c:v>
                </c:pt>
                <c:pt idx="7786">
                  <c:v>-3.0300000000000001E-3</c:v>
                </c:pt>
                <c:pt idx="7787">
                  <c:v>-2.9199999999999999E-3</c:v>
                </c:pt>
                <c:pt idx="7788">
                  <c:v>-3.0300000000000001E-3</c:v>
                </c:pt>
                <c:pt idx="7789">
                  <c:v>-3.0300000000000001E-3</c:v>
                </c:pt>
                <c:pt idx="7790">
                  <c:v>-3.0300000000000001E-3</c:v>
                </c:pt>
                <c:pt idx="7791">
                  <c:v>-3.0300000000000001E-3</c:v>
                </c:pt>
                <c:pt idx="7792">
                  <c:v>-3.0300000000000001E-3</c:v>
                </c:pt>
                <c:pt idx="7793">
                  <c:v>-3.0300000000000001E-3</c:v>
                </c:pt>
                <c:pt idx="7794">
                  <c:v>-3.14E-3</c:v>
                </c:pt>
                <c:pt idx="7795">
                  <c:v>-3.14E-3</c:v>
                </c:pt>
                <c:pt idx="7796">
                  <c:v>-3.14E-3</c:v>
                </c:pt>
                <c:pt idx="7797">
                  <c:v>-3.0300000000000001E-3</c:v>
                </c:pt>
                <c:pt idx="7798">
                  <c:v>-3.0300000000000001E-3</c:v>
                </c:pt>
                <c:pt idx="7799">
                  <c:v>-3.14E-3</c:v>
                </c:pt>
                <c:pt idx="7800">
                  <c:v>-3.14E-3</c:v>
                </c:pt>
                <c:pt idx="7801">
                  <c:v>-3.0300000000000001E-3</c:v>
                </c:pt>
                <c:pt idx="7802">
                  <c:v>-3.0300000000000001E-3</c:v>
                </c:pt>
                <c:pt idx="7803">
                  <c:v>-3.0300000000000001E-3</c:v>
                </c:pt>
                <c:pt idx="7804">
                  <c:v>-3.2499999999999999E-3</c:v>
                </c:pt>
                <c:pt idx="7805">
                  <c:v>-3.2499999999999999E-3</c:v>
                </c:pt>
                <c:pt idx="7806">
                  <c:v>-3.0300000000000001E-3</c:v>
                </c:pt>
                <c:pt idx="7807">
                  <c:v>-3.2499999999999999E-3</c:v>
                </c:pt>
                <c:pt idx="7808">
                  <c:v>-3.2499999999999999E-3</c:v>
                </c:pt>
                <c:pt idx="7809">
                  <c:v>-3.14E-3</c:v>
                </c:pt>
                <c:pt idx="7810">
                  <c:v>-3.14E-3</c:v>
                </c:pt>
                <c:pt idx="7811">
                  <c:v>-3.2499999999999999E-3</c:v>
                </c:pt>
                <c:pt idx="7812">
                  <c:v>-3.5699999999999998E-3</c:v>
                </c:pt>
                <c:pt idx="7813">
                  <c:v>-3.2499999999999999E-3</c:v>
                </c:pt>
                <c:pt idx="7814">
                  <c:v>-3.14E-3</c:v>
                </c:pt>
                <c:pt idx="7815">
                  <c:v>-3.3600000000000001E-3</c:v>
                </c:pt>
                <c:pt idx="7816">
                  <c:v>-3.3600000000000001E-3</c:v>
                </c:pt>
                <c:pt idx="7817">
                  <c:v>-3.3600000000000001E-3</c:v>
                </c:pt>
                <c:pt idx="7818">
                  <c:v>-3.3600000000000001E-3</c:v>
                </c:pt>
                <c:pt idx="7819">
                  <c:v>-3.14E-3</c:v>
                </c:pt>
                <c:pt idx="7820">
                  <c:v>-3.3600000000000001E-3</c:v>
                </c:pt>
                <c:pt idx="7821">
                  <c:v>-3.3600000000000001E-3</c:v>
                </c:pt>
                <c:pt idx="7822">
                  <c:v>-3.3600000000000001E-3</c:v>
                </c:pt>
                <c:pt idx="7823">
                  <c:v>-3.46E-3</c:v>
                </c:pt>
                <c:pt idx="7824">
                  <c:v>-3.3600000000000001E-3</c:v>
                </c:pt>
                <c:pt idx="7825">
                  <c:v>-3.5699999999999998E-3</c:v>
                </c:pt>
                <c:pt idx="7826">
                  <c:v>-3.3600000000000001E-3</c:v>
                </c:pt>
                <c:pt idx="7827">
                  <c:v>-3.5699999999999998E-3</c:v>
                </c:pt>
                <c:pt idx="7828">
                  <c:v>-3.6800000000000001E-3</c:v>
                </c:pt>
                <c:pt idx="7829">
                  <c:v>-3.3600000000000001E-3</c:v>
                </c:pt>
                <c:pt idx="7830">
                  <c:v>-3.46E-3</c:v>
                </c:pt>
                <c:pt idx="7831">
                  <c:v>-3.5699999999999998E-3</c:v>
                </c:pt>
                <c:pt idx="7832">
                  <c:v>-3.6800000000000001E-3</c:v>
                </c:pt>
                <c:pt idx="7833">
                  <c:v>-3.5699999999999998E-3</c:v>
                </c:pt>
                <c:pt idx="7834">
                  <c:v>-3.5699999999999998E-3</c:v>
                </c:pt>
                <c:pt idx="7835">
                  <c:v>-3.46E-3</c:v>
                </c:pt>
                <c:pt idx="7836">
                  <c:v>-3.6800000000000001E-3</c:v>
                </c:pt>
                <c:pt idx="7837">
                  <c:v>-3.5699999999999998E-3</c:v>
                </c:pt>
                <c:pt idx="7838">
                  <c:v>-3.6800000000000001E-3</c:v>
                </c:pt>
                <c:pt idx="7839">
                  <c:v>-3.46E-3</c:v>
                </c:pt>
                <c:pt idx="7840">
                  <c:v>-3.79E-3</c:v>
                </c:pt>
                <c:pt idx="7841">
                  <c:v>-3.6800000000000001E-3</c:v>
                </c:pt>
                <c:pt idx="7842">
                  <c:v>-3.79E-3</c:v>
                </c:pt>
                <c:pt idx="7843">
                  <c:v>-3.6800000000000001E-3</c:v>
                </c:pt>
                <c:pt idx="7844">
                  <c:v>-3.79E-3</c:v>
                </c:pt>
                <c:pt idx="7845">
                  <c:v>-3.79E-3</c:v>
                </c:pt>
                <c:pt idx="7846">
                  <c:v>-3.8999999999999998E-3</c:v>
                </c:pt>
                <c:pt idx="7847">
                  <c:v>-3.79E-3</c:v>
                </c:pt>
                <c:pt idx="7848">
                  <c:v>-3.8999999999999998E-3</c:v>
                </c:pt>
                <c:pt idx="7849">
                  <c:v>-3.8999999999999998E-3</c:v>
                </c:pt>
                <c:pt idx="7850">
                  <c:v>-3.79E-3</c:v>
                </c:pt>
                <c:pt idx="7851">
                  <c:v>-3.79E-3</c:v>
                </c:pt>
                <c:pt idx="7852">
                  <c:v>-4.0099999999999997E-3</c:v>
                </c:pt>
                <c:pt idx="7853">
                  <c:v>-3.8999999999999998E-3</c:v>
                </c:pt>
                <c:pt idx="7854">
                  <c:v>-4.0099999999999997E-3</c:v>
                </c:pt>
                <c:pt idx="7855">
                  <c:v>-4.0099999999999997E-3</c:v>
                </c:pt>
                <c:pt idx="7856">
                  <c:v>-4.0099999999999997E-3</c:v>
                </c:pt>
                <c:pt idx="7857">
                  <c:v>-4.1200000000000004E-3</c:v>
                </c:pt>
                <c:pt idx="7858">
                  <c:v>-4.1200000000000004E-3</c:v>
                </c:pt>
                <c:pt idx="7859">
                  <c:v>-4.1200000000000004E-3</c:v>
                </c:pt>
                <c:pt idx="7860">
                  <c:v>-4.2199999999999998E-3</c:v>
                </c:pt>
                <c:pt idx="7861">
                  <c:v>-4.1200000000000004E-3</c:v>
                </c:pt>
                <c:pt idx="7862">
                  <c:v>-4.2199999999999998E-3</c:v>
                </c:pt>
                <c:pt idx="7863">
                  <c:v>-4.2199999999999998E-3</c:v>
                </c:pt>
                <c:pt idx="7864">
                  <c:v>-4.2199999999999998E-3</c:v>
                </c:pt>
                <c:pt idx="7865">
                  <c:v>-4.3299999999999996E-3</c:v>
                </c:pt>
                <c:pt idx="7866">
                  <c:v>-4.1200000000000004E-3</c:v>
                </c:pt>
                <c:pt idx="7867">
                  <c:v>-4.1200000000000004E-3</c:v>
                </c:pt>
                <c:pt idx="7868">
                  <c:v>-4.3299999999999996E-3</c:v>
                </c:pt>
                <c:pt idx="7869">
                  <c:v>-4.4400000000000004E-3</c:v>
                </c:pt>
                <c:pt idx="7870">
                  <c:v>-4.4400000000000004E-3</c:v>
                </c:pt>
                <c:pt idx="7871">
                  <c:v>-4.3299999999999996E-3</c:v>
                </c:pt>
                <c:pt idx="7872">
                  <c:v>-4.4400000000000004E-3</c:v>
                </c:pt>
                <c:pt idx="7873">
                  <c:v>-4.4400000000000004E-3</c:v>
                </c:pt>
                <c:pt idx="7874">
                  <c:v>-4.4400000000000004E-3</c:v>
                </c:pt>
                <c:pt idx="7875">
                  <c:v>-4.3299999999999996E-3</c:v>
                </c:pt>
                <c:pt idx="7876">
                  <c:v>-4.4400000000000004E-3</c:v>
                </c:pt>
                <c:pt idx="7877">
                  <c:v>-4.4400000000000004E-3</c:v>
                </c:pt>
                <c:pt idx="7878">
                  <c:v>-4.4400000000000004E-3</c:v>
                </c:pt>
                <c:pt idx="7879">
                  <c:v>-4.4400000000000004E-3</c:v>
                </c:pt>
                <c:pt idx="7880">
                  <c:v>-4.5500000000000002E-3</c:v>
                </c:pt>
                <c:pt idx="7881">
                  <c:v>-4.6600000000000001E-3</c:v>
                </c:pt>
                <c:pt idx="7882">
                  <c:v>-4.4400000000000004E-3</c:v>
                </c:pt>
                <c:pt idx="7883">
                  <c:v>-4.4400000000000004E-3</c:v>
                </c:pt>
                <c:pt idx="7884">
                  <c:v>-4.5500000000000002E-3</c:v>
                </c:pt>
                <c:pt idx="7885">
                  <c:v>-4.6600000000000001E-3</c:v>
                </c:pt>
                <c:pt idx="7886">
                  <c:v>-4.5500000000000002E-3</c:v>
                </c:pt>
                <c:pt idx="7887">
                  <c:v>-4.5500000000000002E-3</c:v>
                </c:pt>
                <c:pt idx="7888">
                  <c:v>-4.6600000000000001E-3</c:v>
                </c:pt>
                <c:pt idx="7889">
                  <c:v>-4.6600000000000001E-3</c:v>
                </c:pt>
                <c:pt idx="7890">
                  <c:v>-4.7699999999999999E-3</c:v>
                </c:pt>
                <c:pt idx="7891">
                  <c:v>-4.6600000000000001E-3</c:v>
                </c:pt>
                <c:pt idx="7892">
                  <c:v>-4.8799999999999998E-3</c:v>
                </c:pt>
                <c:pt idx="7893">
                  <c:v>-4.7699999999999999E-3</c:v>
                </c:pt>
                <c:pt idx="7894">
                  <c:v>-4.7699999999999999E-3</c:v>
                </c:pt>
                <c:pt idx="7895">
                  <c:v>-4.8799999999999998E-3</c:v>
                </c:pt>
                <c:pt idx="7896">
                  <c:v>-4.8799999999999998E-3</c:v>
                </c:pt>
                <c:pt idx="7897">
                  <c:v>-4.9800000000000001E-3</c:v>
                </c:pt>
                <c:pt idx="7898">
                  <c:v>-4.7699999999999999E-3</c:v>
                </c:pt>
                <c:pt idx="7899">
                  <c:v>-4.8799999999999998E-3</c:v>
                </c:pt>
                <c:pt idx="7900">
                  <c:v>-4.9800000000000001E-3</c:v>
                </c:pt>
                <c:pt idx="7901">
                  <c:v>-4.8799999999999998E-3</c:v>
                </c:pt>
                <c:pt idx="7902">
                  <c:v>-4.8799999999999998E-3</c:v>
                </c:pt>
                <c:pt idx="7903">
                  <c:v>-4.8799999999999998E-3</c:v>
                </c:pt>
                <c:pt idx="7904">
                  <c:v>-4.9800000000000001E-3</c:v>
                </c:pt>
                <c:pt idx="7905">
                  <c:v>-5.0899999999999999E-3</c:v>
                </c:pt>
                <c:pt idx="7906">
                  <c:v>-5.0899999999999999E-3</c:v>
                </c:pt>
                <c:pt idx="7907">
                  <c:v>-4.8799999999999998E-3</c:v>
                </c:pt>
                <c:pt idx="7908">
                  <c:v>-5.1999999999999998E-3</c:v>
                </c:pt>
                <c:pt idx="7909">
                  <c:v>-4.9800000000000001E-3</c:v>
                </c:pt>
                <c:pt idx="7910">
                  <c:v>-4.9800000000000001E-3</c:v>
                </c:pt>
                <c:pt idx="7911">
                  <c:v>-4.9800000000000001E-3</c:v>
                </c:pt>
                <c:pt idx="7912">
                  <c:v>-5.0899999999999999E-3</c:v>
                </c:pt>
                <c:pt idx="7913">
                  <c:v>-5.0899999999999999E-3</c:v>
                </c:pt>
                <c:pt idx="7914">
                  <c:v>-4.9800000000000001E-3</c:v>
                </c:pt>
                <c:pt idx="7915">
                  <c:v>-4.9800000000000001E-3</c:v>
                </c:pt>
                <c:pt idx="7916">
                  <c:v>-5.1999999999999998E-3</c:v>
                </c:pt>
                <c:pt idx="7917">
                  <c:v>-4.9800000000000001E-3</c:v>
                </c:pt>
                <c:pt idx="7918">
                  <c:v>-5.0899999999999999E-3</c:v>
                </c:pt>
                <c:pt idx="7919">
                  <c:v>-5.0899999999999999E-3</c:v>
                </c:pt>
                <c:pt idx="7920">
                  <c:v>-5.1999999999999998E-3</c:v>
                </c:pt>
                <c:pt idx="7921">
                  <c:v>-5.1999999999999998E-3</c:v>
                </c:pt>
                <c:pt idx="7922">
                  <c:v>-5.1999999999999998E-3</c:v>
                </c:pt>
                <c:pt idx="7923">
                  <c:v>-5.1999999999999998E-3</c:v>
                </c:pt>
                <c:pt idx="7924">
                  <c:v>-5.4200000000000003E-3</c:v>
                </c:pt>
                <c:pt idx="7925">
                  <c:v>-4.9800000000000001E-3</c:v>
                </c:pt>
                <c:pt idx="7926">
                  <c:v>-5.0899999999999999E-3</c:v>
                </c:pt>
                <c:pt idx="7927">
                  <c:v>-5.0899999999999999E-3</c:v>
                </c:pt>
                <c:pt idx="7928">
                  <c:v>-5.1999999999999998E-3</c:v>
                </c:pt>
                <c:pt idx="7929">
                  <c:v>-5.1999999999999998E-3</c:v>
                </c:pt>
                <c:pt idx="7930">
                  <c:v>-4.9800000000000001E-3</c:v>
                </c:pt>
                <c:pt idx="7931">
                  <c:v>-5.1999999999999998E-3</c:v>
                </c:pt>
                <c:pt idx="7932">
                  <c:v>-5.3099999999999996E-3</c:v>
                </c:pt>
                <c:pt idx="7933">
                  <c:v>-5.4200000000000003E-3</c:v>
                </c:pt>
                <c:pt idx="7934">
                  <c:v>-5.1999999999999998E-3</c:v>
                </c:pt>
                <c:pt idx="7935">
                  <c:v>-5.3099999999999996E-3</c:v>
                </c:pt>
                <c:pt idx="7936">
                  <c:v>-5.3099999999999996E-3</c:v>
                </c:pt>
                <c:pt idx="7937">
                  <c:v>-5.4200000000000003E-3</c:v>
                </c:pt>
                <c:pt idx="7938">
                  <c:v>-5.3099999999999996E-3</c:v>
                </c:pt>
                <c:pt idx="7939">
                  <c:v>-5.3099999999999996E-3</c:v>
                </c:pt>
                <c:pt idx="7940">
                  <c:v>-5.4200000000000003E-3</c:v>
                </c:pt>
                <c:pt idx="7941">
                  <c:v>-5.0899999999999999E-3</c:v>
                </c:pt>
                <c:pt idx="7942">
                  <c:v>-5.1999999999999998E-3</c:v>
                </c:pt>
                <c:pt idx="7943">
                  <c:v>-5.3099999999999996E-3</c:v>
                </c:pt>
                <c:pt idx="7944">
                  <c:v>-5.3099999999999996E-3</c:v>
                </c:pt>
                <c:pt idx="7945">
                  <c:v>-5.3099999999999996E-3</c:v>
                </c:pt>
                <c:pt idx="7946">
                  <c:v>-5.1999999999999998E-3</c:v>
                </c:pt>
                <c:pt idx="7947">
                  <c:v>-5.1999999999999998E-3</c:v>
                </c:pt>
                <c:pt idx="7948">
                  <c:v>-5.4200000000000003E-3</c:v>
                </c:pt>
                <c:pt idx="7949">
                  <c:v>-5.3099999999999996E-3</c:v>
                </c:pt>
                <c:pt idx="7950">
                  <c:v>-5.1999999999999998E-3</c:v>
                </c:pt>
                <c:pt idx="7951">
                  <c:v>-5.3099999999999996E-3</c:v>
                </c:pt>
                <c:pt idx="7952">
                  <c:v>-5.4200000000000003E-3</c:v>
                </c:pt>
                <c:pt idx="7953">
                  <c:v>-5.3099999999999996E-3</c:v>
                </c:pt>
                <c:pt idx="7954">
                  <c:v>-5.3099999999999996E-3</c:v>
                </c:pt>
                <c:pt idx="7955">
                  <c:v>-5.3099999999999996E-3</c:v>
                </c:pt>
                <c:pt idx="7956">
                  <c:v>-5.4200000000000003E-3</c:v>
                </c:pt>
                <c:pt idx="7957">
                  <c:v>-5.1999999999999998E-3</c:v>
                </c:pt>
                <c:pt idx="7958">
                  <c:v>-5.1999999999999998E-3</c:v>
                </c:pt>
                <c:pt idx="7959">
                  <c:v>-5.1999999999999998E-3</c:v>
                </c:pt>
                <c:pt idx="7960">
                  <c:v>-5.3099999999999996E-3</c:v>
                </c:pt>
                <c:pt idx="7961">
                  <c:v>-5.3099999999999996E-3</c:v>
                </c:pt>
                <c:pt idx="7962">
                  <c:v>-5.1999999999999998E-3</c:v>
                </c:pt>
                <c:pt idx="7963">
                  <c:v>-5.0899999999999999E-3</c:v>
                </c:pt>
                <c:pt idx="7964">
                  <c:v>-5.4200000000000003E-3</c:v>
                </c:pt>
                <c:pt idx="7965">
                  <c:v>-5.3099999999999996E-3</c:v>
                </c:pt>
                <c:pt idx="7966">
                  <c:v>-5.3099999999999996E-3</c:v>
                </c:pt>
                <c:pt idx="7967">
                  <c:v>-5.4200000000000003E-3</c:v>
                </c:pt>
                <c:pt idx="7968">
                  <c:v>-5.1999999999999998E-3</c:v>
                </c:pt>
                <c:pt idx="7969">
                  <c:v>-5.3099999999999996E-3</c:v>
                </c:pt>
                <c:pt idx="7970">
                  <c:v>-5.1999999999999998E-3</c:v>
                </c:pt>
                <c:pt idx="7971">
                  <c:v>-5.3099999999999996E-3</c:v>
                </c:pt>
                <c:pt idx="7972">
                  <c:v>-5.3099999999999996E-3</c:v>
                </c:pt>
                <c:pt idx="7973">
                  <c:v>-5.0899999999999999E-3</c:v>
                </c:pt>
                <c:pt idx="7974">
                  <c:v>-4.9800000000000001E-3</c:v>
                </c:pt>
                <c:pt idx="7975">
                  <c:v>-5.1999999999999998E-3</c:v>
                </c:pt>
                <c:pt idx="7976">
                  <c:v>-5.1999999999999998E-3</c:v>
                </c:pt>
                <c:pt idx="7977">
                  <c:v>-5.1999999999999998E-3</c:v>
                </c:pt>
                <c:pt idx="7978">
                  <c:v>-5.1999999999999998E-3</c:v>
                </c:pt>
                <c:pt idx="7979">
                  <c:v>-5.0899999999999999E-3</c:v>
                </c:pt>
                <c:pt idx="7980">
                  <c:v>-5.4200000000000003E-3</c:v>
                </c:pt>
                <c:pt idx="7981">
                  <c:v>-5.1999999999999998E-3</c:v>
                </c:pt>
                <c:pt idx="7982">
                  <c:v>-5.1999999999999998E-3</c:v>
                </c:pt>
                <c:pt idx="7983">
                  <c:v>-5.1999999999999998E-3</c:v>
                </c:pt>
                <c:pt idx="7984">
                  <c:v>-5.1999999999999998E-3</c:v>
                </c:pt>
                <c:pt idx="7985">
                  <c:v>-5.0899999999999999E-3</c:v>
                </c:pt>
                <c:pt idx="7986">
                  <c:v>-5.0899999999999999E-3</c:v>
                </c:pt>
                <c:pt idx="7987">
                  <c:v>-4.9800000000000001E-3</c:v>
                </c:pt>
                <c:pt idx="7988">
                  <c:v>-5.3099999999999996E-3</c:v>
                </c:pt>
                <c:pt idx="7989">
                  <c:v>-4.9800000000000001E-3</c:v>
                </c:pt>
                <c:pt idx="7990">
                  <c:v>-4.8799999999999998E-3</c:v>
                </c:pt>
                <c:pt idx="7991">
                  <c:v>-4.9800000000000001E-3</c:v>
                </c:pt>
                <c:pt idx="7992">
                  <c:v>-5.0899999999999999E-3</c:v>
                </c:pt>
                <c:pt idx="7993">
                  <c:v>-4.9800000000000001E-3</c:v>
                </c:pt>
                <c:pt idx="7994">
                  <c:v>-4.9800000000000001E-3</c:v>
                </c:pt>
                <c:pt idx="7995">
                  <c:v>-4.8799999999999998E-3</c:v>
                </c:pt>
                <c:pt idx="7996">
                  <c:v>-5.1999999999999998E-3</c:v>
                </c:pt>
                <c:pt idx="7997">
                  <c:v>-4.9800000000000001E-3</c:v>
                </c:pt>
                <c:pt idx="7998">
                  <c:v>-4.9800000000000001E-3</c:v>
                </c:pt>
                <c:pt idx="7999">
                  <c:v>-4.9800000000000001E-3</c:v>
                </c:pt>
                <c:pt idx="8000">
                  <c:v>-4.9800000000000001E-3</c:v>
                </c:pt>
                <c:pt idx="8001">
                  <c:v>-4.8799999999999998E-3</c:v>
                </c:pt>
                <c:pt idx="8002">
                  <c:v>-4.7699999999999999E-3</c:v>
                </c:pt>
                <c:pt idx="8003">
                  <c:v>-4.8799999999999998E-3</c:v>
                </c:pt>
                <c:pt idx="8004">
                  <c:v>-4.8799999999999998E-3</c:v>
                </c:pt>
                <c:pt idx="8005">
                  <c:v>-4.7699999999999999E-3</c:v>
                </c:pt>
                <c:pt idx="8006">
                  <c:v>-4.7699999999999999E-3</c:v>
                </c:pt>
                <c:pt idx="8007">
                  <c:v>-4.7699999999999999E-3</c:v>
                </c:pt>
                <c:pt idx="8008">
                  <c:v>-4.7699999999999999E-3</c:v>
                </c:pt>
                <c:pt idx="8009">
                  <c:v>-4.7699999999999999E-3</c:v>
                </c:pt>
              </c:numCache>
            </c:numRef>
          </c:yVal>
          <c:smooth val="1"/>
        </c:ser>
        <c:ser>
          <c:idx val="1"/>
          <c:order val="1"/>
          <c:tx>
            <c:v>mesh</c:v>
          </c:tx>
          <c:marker>
            <c:symbol val="none"/>
          </c:marker>
          <c:xVal>
            <c:numRef>
              <c:f>Clean2!$A$1:$A$8010</c:f>
              <c:numCache>
                <c:formatCode>0.00E+00</c:formatCode>
                <c:ptCount val="8010"/>
                <c:pt idx="0">
                  <c:v>-2.4999999999999999E-8</c:v>
                </c:pt>
                <c:pt idx="1">
                  <c:v>-2.4999999999999999E-8</c:v>
                </c:pt>
                <c:pt idx="2">
                  <c:v>-2.4999999999999999E-8</c:v>
                </c:pt>
                <c:pt idx="3">
                  <c:v>-2.4999999999999999E-8</c:v>
                </c:pt>
                <c:pt idx="4">
                  <c:v>-2.4999999999999999E-8</c:v>
                </c:pt>
                <c:pt idx="5">
                  <c:v>-2.4999999999999999E-8</c:v>
                </c:pt>
                <c:pt idx="6">
                  <c:v>-2.4999999999999999E-8</c:v>
                </c:pt>
                <c:pt idx="7">
                  <c:v>-2.4999999999999999E-8</c:v>
                </c:pt>
                <c:pt idx="8">
                  <c:v>-2.4999999999999999E-8</c:v>
                </c:pt>
                <c:pt idx="9">
                  <c:v>-2.4999999999999999E-8</c:v>
                </c:pt>
                <c:pt idx="10">
                  <c:v>-2.4999999999999999E-8</c:v>
                </c:pt>
                <c:pt idx="11">
                  <c:v>-2.4999999999999999E-8</c:v>
                </c:pt>
                <c:pt idx="12">
                  <c:v>-2.4999999999999999E-8</c:v>
                </c:pt>
                <c:pt idx="13">
                  <c:v>-2.4900000000000001E-8</c:v>
                </c:pt>
                <c:pt idx="14">
                  <c:v>-2.4900000000000001E-8</c:v>
                </c:pt>
                <c:pt idx="15">
                  <c:v>-2.4900000000000001E-8</c:v>
                </c:pt>
                <c:pt idx="16">
                  <c:v>-2.4900000000000001E-8</c:v>
                </c:pt>
                <c:pt idx="17">
                  <c:v>-2.4900000000000001E-8</c:v>
                </c:pt>
                <c:pt idx="18">
                  <c:v>-2.4900000000000001E-8</c:v>
                </c:pt>
                <c:pt idx="19">
                  <c:v>-2.4900000000000001E-8</c:v>
                </c:pt>
                <c:pt idx="20">
                  <c:v>-2.4900000000000001E-8</c:v>
                </c:pt>
                <c:pt idx="21">
                  <c:v>-2.4900000000000001E-8</c:v>
                </c:pt>
                <c:pt idx="22">
                  <c:v>-2.4900000000000001E-8</c:v>
                </c:pt>
                <c:pt idx="23">
                  <c:v>-2.4900000000000001E-8</c:v>
                </c:pt>
                <c:pt idx="24">
                  <c:v>-2.4900000000000001E-8</c:v>
                </c:pt>
                <c:pt idx="25">
                  <c:v>-2.4900000000000001E-8</c:v>
                </c:pt>
                <c:pt idx="26">
                  <c:v>-2.4900000000000001E-8</c:v>
                </c:pt>
                <c:pt idx="27">
                  <c:v>-2.4900000000000001E-8</c:v>
                </c:pt>
                <c:pt idx="28">
                  <c:v>-2.4900000000000001E-8</c:v>
                </c:pt>
                <c:pt idx="29">
                  <c:v>-2.48E-8</c:v>
                </c:pt>
                <c:pt idx="30">
                  <c:v>-2.48E-8</c:v>
                </c:pt>
                <c:pt idx="31">
                  <c:v>-2.48E-8</c:v>
                </c:pt>
                <c:pt idx="32">
                  <c:v>-2.48E-8</c:v>
                </c:pt>
                <c:pt idx="33">
                  <c:v>-2.48E-8</c:v>
                </c:pt>
                <c:pt idx="34">
                  <c:v>-2.48E-8</c:v>
                </c:pt>
                <c:pt idx="35">
                  <c:v>-2.48E-8</c:v>
                </c:pt>
                <c:pt idx="36">
                  <c:v>-2.48E-8</c:v>
                </c:pt>
                <c:pt idx="37">
                  <c:v>-2.48E-8</c:v>
                </c:pt>
                <c:pt idx="38">
                  <c:v>-2.48E-8</c:v>
                </c:pt>
                <c:pt idx="39">
                  <c:v>-2.48E-8</c:v>
                </c:pt>
                <c:pt idx="40">
                  <c:v>-2.48E-8</c:v>
                </c:pt>
                <c:pt idx="41">
                  <c:v>-2.48E-8</c:v>
                </c:pt>
                <c:pt idx="42">
                  <c:v>-2.48E-8</c:v>
                </c:pt>
                <c:pt idx="43">
                  <c:v>-2.48E-8</c:v>
                </c:pt>
                <c:pt idx="44">
                  <c:v>-2.48E-8</c:v>
                </c:pt>
                <c:pt idx="45">
                  <c:v>-2.4699999999999999E-8</c:v>
                </c:pt>
                <c:pt idx="46">
                  <c:v>-2.4699999999999999E-8</c:v>
                </c:pt>
                <c:pt idx="47">
                  <c:v>-2.4699999999999999E-8</c:v>
                </c:pt>
                <c:pt idx="48">
                  <c:v>-2.4699999999999999E-8</c:v>
                </c:pt>
                <c:pt idx="49">
                  <c:v>-2.4699999999999999E-8</c:v>
                </c:pt>
                <c:pt idx="50">
                  <c:v>-2.4699999999999999E-8</c:v>
                </c:pt>
                <c:pt idx="51">
                  <c:v>-2.4699999999999999E-8</c:v>
                </c:pt>
                <c:pt idx="52">
                  <c:v>-2.4699999999999999E-8</c:v>
                </c:pt>
                <c:pt idx="53">
                  <c:v>-2.4699999999999999E-8</c:v>
                </c:pt>
                <c:pt idx="54">
                  <c:v>-2.4699999999999999E-8</c:v>
                </c:pt>
                <c:pt idx="55">
                  <c:v>-2.4699999999999999E-8</c:v>
                </c:pt>
                <c:pt idx="56">
                  <c:v>-2.4699999999999999E-8</c:v>
                </c:pt>
                <c:pt idx="57">
                  <c:v>-2.4699999999999999E-8</c:v>
                </c:pt>
                <c:pt idx="58">
                  <c:v>-2.4699999999999999E-8</c:v>
                </c:pt>
                <c:pt idx="59">
                  <c:v>-2.4699999999999999E-8</c:v>
                </c:pt>
                <c:pt idx="60">
                  <c:v>-2.4699999999999999E-8</c:v>
                </c:pt>
                <c:pt idx="61">
                  <c:v>-2.4599999999999999E-8</c:v>
                </c:pt>
                <c:pt idx="62">
                  <c:v>-2.4599999999999999E-8</c:v>
                </c:pt>
                <c:pt idx="63">
                  <c:v>-2.4599999999999999E-8</c:v>
                </c:pt>
                <c:pt idx="64">
                  <c:v>-2.4599999999999999E-8</c:v>
                </c:pt>
                <c:pt idx="65">
                  <c:v>-2.4599999999999999E-8</c:v>
                </c:pt>
                <c:pt idx="66">
                  <c:v>-2.4599999999999999E-8</c:v>
                </c:pt>
                <c:pt idx="67">
                  <c:v>-2.4599999999999999E-8</c:v>
                </c:pt>
                <c:pt idx="68">
                  <c:v>-2.4599999999999999E-8</c:v>
                </c:pt>
                <c:pt idx="69">
                  <c:v>-2.4599999999999999E-8</c:v>
                </c:pt>
                <c:pt idx="70">
                  <c:v>-2.4599999999999999E-8</c:v>
                </c:pt>
                <c:pt idx="71">
                  <c:v>-2.4599999999999999E-8</c:v>
                </c:pt>
                <c:pt idx="72">
                  <c:v>-2.4599999999999999E-8</c:v>
                </c:pt>
                <c:pt idx="73">
                  <c:v>-2.4599999999999999E-8</c:v>
                </c:pt>
                <c:pt idx="74">
                  <c:v>-2.4599999999999999E-8</c:v>
                </c:pt>
                <c:pt idx="75">
                  <c:v>-2.4599999999999999E-8</c:v>
                </c:pt>
                <c:pt idx="76">
                  <c:v>-2.4599999999999999E-8</c:v>
                </c:pt>
                <c:pt idx="77">
                  <c:v>-2.4500000000000001E-8</c:v>
                </c:pt>
                <c:pt idx="78">
                  <c:v>-2.4500000000000001E-8</c:v>
                </c:pt>
                <c:pt idx="79">
                  <c:v>-2.4500000000000001E-8</c:v>
                </c:pt>
                <c:pt idx="80">
                  <c:v>-2.4500000000000001E-8</c:v>
                </c:pt>
                <c:pt idx="81">
                  <c:v>-2.4500000000000001E-8</c:v>
                </c:pt>
                <c:pt idx="82">
                  <c:v>-2.4500000000000001E-8</c:v>
                </c:pt>
                <c:pt idx="83">
                  <c:v>-2.4500000000000001E-8</c:v>
                </c:pt>
                <c:pt idx="84">
                  <c:v>-2.4500000000000001E-8</c:v>
                </c:pt>
                <c:pt idx="85">
                  <c:v>-2.4500000000000001E-8</c:v>
                </c:pt>
                <c:pt idx="86">
                  <c:v>-2.4500000000000001E-8</c:v>
                </c:pt>
                <c:pt idx="87">
                  <c:v>-2.4500000000000001E-8</c:v>
                </c:pt>
                <c:pt idx="88">
                  <c:v>-2.4500000000000001E-8</c:v>
                </c:pt>
                <c:pt idx="89">
                  <c:v>-2.4500000000000001E-8</c:v>
                </c:pt>
                <c:pt idx="90">
                  <c:v>-2.4500000000000001E-8</c:v>
                </c:pt>
                <c:pt idx="91">
                  <c:v>-2.4500000000000001E-8</c:v>
                </c:pt>
                <c:pt idx="92">
                  <c:v>-2.4500000000000001E-8</c:v>
                </c:pt>
                <c:pt idx="93">
                  <c:v>-2.44E-8</c:v>
                </c:pt>
                <c:pt idx="94">
                  <c:v>-2.44E-8</c:v>
                </c:pt>
                <c:pt idx="95">
                  <c:v>-2.44E-8</c:v>
                </c:pt>
                <c:pt idx="96">
                  <c:v>-2.44E-8</c:v>
                </c:pt>
                <c:pt idx="97">
                  <c:v>-2.44E-8</c:v>
                </c:pt>
                <c:pt idx="98">
                  <c:v>-2.44E-8</c:v>
                </c:pt>
                <c:pt idx="99">
                  <c:v>-2.44E-8</c:v>
                </c:pt>
                <c:pt idx="100">
                  <c:v>-2.44E-8</c:v>
                </c:pt>
                <c:pt idx="101">
                  <c:v>-2.44E-8</c:v>
                </c:pt>
                <c:pt idx="102">
                  <c:v>-2.44E-8</c:v>
                </c:pt>
                <c:pt idx="103">
                  <c:v>-2.44E-8</c:v>
                </c:pt>
                <c:pt idx="104">
                  <c:v>-2.44E-8</c:v>
                </c:pt>
                <c:pt idx="105">
                  <c:v>-2.44E-8</c:v>
                </c:pt>
                <c:pt idx="106">
                  <c:v>-2.44E-8</c:v>
                </c:pt>
                <c:pt idx="107">
                  <c:v>-2.44E-8</c:v>
                </c:pt>
                <c:pt idx="108">
                  <c:v>-2.44E-8</c:v>
                </c:pt>
                <c:pt idx="109">
                  <c:v>-2.4299999999999999E-8</c:v>
                </c:pt>
                <c:pt idx="110">
                  <c:v>-2.4299999999999999E-8</c:v>
                </c:pt>
                <c:pt idx="111">
                  <c:v>-2.4299999999999999E-8</c:v>
                </c:pt>
                <c:pt idx="112">
                  <c:v>-2.4299999999999999E-8</c:v>
                </c:pt>
                <c:pt idx="113">
                  <c:v>-2.4299999999999999E-8</c:v>
                </c:pt>
                <c:pt idx="114">
                  <c:v>-2.4299999999999999E-8</c:v>
                </c:pt>
                <c:pt idx="115">
                  <c:v>-2.4299999999999999E-8</c:v>
                </c:pt>
                <c:pt idx="116">
                  <c:v>-2.4299999999999999E-8</c:v>
                </c:pt>
                <c:pt idx="117">
                  <c:v>-2.4299999999999999E-8</c:v>
                </c:pt>
                <c:pt idx="118">
                  <c:v>-2.4299999999999999E-8</c:v>
                </c:pt>
                <c:pt idx="119">
                  <c:v>-2.4299999999999999E-8</c:v>
                </c:pt>
                <c:pt idx="120">
                  <c:v>-2.4299999999999999E-8</c:v>
                </c:pt>
                <c:pt idx="121">
                  <c:v>-2.4299999999999999E-8</c:v>
                </c:pt>
                <c:pt idx="122">
                  <c:v>-2.4299999999999999E-8</c:v>
                </c:pt>
                <c:pt idx="123">
                  <c:v>-2.4299999999999999E-8</c:v>
                </c:pt>
                <c:pt idx="124">
                  <c:v>-2.4299999999999999E-8</c:v>
                </c:pt>
                <c:pt idx="125">
                  <c:v>-2.4200000000000002E-8</c:v>
                </c:pt>
                <c:pt idx="126">
                  <c:v>-2.4200000000000002E-8</c:v>
                </c:pt>
                <c:pt idx="127">
                  <c:v>-2.4200000000000002E-8</c:v>
                </c:pt>
                <c:pt idx="128">
                  <c:v>-2.4200000000000002E-8</c:v>
                </c:pt>
                <c:pt idx="129">
                  <c:v>-2.4200000000000002E-8</c:v>
                </c:pt>
                <c:pt idx="130">
                  <c:v>-2.4200000000000002E-8</c:v>
                </c:pt>
                <c:pt idx="131">
                  <c:v>-2.4200000000000002E-8</c:v>
                </c:pt>
                <c:pt idx="132">
                  <c:v>-2.4200000000000002E-8</c:v>
                </c:pt>
                <c:pt idx="133">
                  <c:v>-2.4200000000000002E-8</c:v>
                </c:pt>
                <c:pt idx="134">
                  <c:v>-2.4200000000000002E-8</c:v>
                </c:pt>
                <c:pt idx="135">
                  <c:v>-2.4200000000000002E-8</c:v>
                </c:pt>
                <c:pt idx="136">
                  <c:v>-2.4200000000000002E-8</c:v>
                </c:pt>
                <c:pt idx="137">
                  <c:v>-2.4200000000000002E-8</c:v>
                </c:pt>
                <c:pt idx="138">
                  <c:v>-2.4200000000000002E-8</c:v>
                </c:pt>
                <c:pt idx="139">
                  <c:v>-2.4200000000000002E-8</c:v>
                </c:pt>
                <c:pt idx="140">
                  <c:v>-2.4200000000000002E-8</c:v>
                </c:pt>
                <c:pt idx="141">
                  <c:v>-2.4100000000000001E-8</c:v>
                </c:pt>
                <c:pt idx="142">
                  <c:v>-2.4100000000000001E-8</c:v>
                </c:pt>
                <c:pt idx="143">
                  <c:v>-2.4100000000000001E-8</c:v>
                </c:pt>
                <c:pt idx="144">
                  <c:v>-2.4100000000000001E-8</c:v>
                </c:pt>
                <c:pt idx="145">
                  <c:v>-2.4100000000000001E-8</c:v>
                </c:pt>
                <c:pt idx="146">
                  <c:v>-2.4100000000000001E-8</c:v>
                </c:pt>
                <c:pt idx="147">
                  <c:v>-2.4100000000000001E-8</c:v>
                </c:pt>
                <c:pt idx="148">
                  <c:v>-2.4100000000000001E-8</c:v>
                </c:pt>
                <c:pt idx="149">
                  <c:v>-2.4100000000000001E-8</c:v>
                </c:pt>
                <c:pt idx="150">
                  <c:v>-2.4100000000000001E-8</c:v>
                </c:pt>
                <c:pt idx="151">
                  <c:v>-2.4100000000000001E-8</c:v>
                </c:pt>
                <c:pt idx="152">
                  <c:v>-2.4100000000000001E-8</c:v>
                </c:pt>
                <c:pt idx="153">
                  <c:v>-2.4100000000000001E-8</c:v>
                </c:pt>
                <c:pt idx="154">
                  <c:v>-2.4100000000000001E-8</c:v>
                </c:pt>
                <c:pt idx="155">
                  <c:v>-2.4100000000000001E-8</c:v>
                </c:pt>
                <c:pt idx="156">
                  <c:v>-2.4100000000000001E-8</c:v>
                </c:pt>
                <c:pt idx="157">
                  <c:v>-2.4E-8</c:v>
                </c:pt>
                <c:pt idx="158">
                  <c:v>-2.4E-8</c:v>
                </c:pt>
                <c:pt idx="159">
                  <c:v>-2.4E-8</c:v>
                </c:pt>
                <c:pt idx="160">
                  <c:v>-2.4E-8</c:v>
                </c:pt>
                <c:pt idx="161">
                  <c:v>-2.4E-8</c:v>
                </c:pt>
                <c:pt idx="162">
                  <c:v>-2.4E-8</c:v>
                </c:pt>
                <c:pt idx="163">
                  <c:v>-2.4E-8</c:v>
                </c:pt>
                <c:pt idx="164">
                  <c:v>-2.4E-8</c:v>
                </c:pt>
                <c:pt idx="165">
                  <c:v>-2.4E-8</c:v>
                </c:pt>
                <c:pt idx="166">
                  <c:v>-2.4E-8</c:v>
                </c:pt>
                <c:pt idx="167">
                  <c:v>-2.4E-8</c:v>
                </c:pt>
                <c:pt idx="168">
                  <c:v>-2.4E-8</c:v>
                </c:pt>
                <c:pt idx="169">
                  <c:v>-2.4E-8</c:v>
                </c:pt>
                <c:pt idx="170">
                  <c:v>-2.4E-8</c:v>
                </c:pt>
                <c:pt idx="171">
                  <c:v>-2.4E-8</c:v>
                </c:pt>
                <c:pt idx="172">
                  <c:v>-2.4E-8</c:v>
                </c:pt>
                <c:pt idx="173">
                  <c:v>-2.3899999999999999E-8</c:v>
                </c:pt>
                <c:pt idx="174">
                  <c:v>-2.3899999999999999E-8</c:v>
                </c:pt>
                <c:pt idx="175">
                  <c:v>-2.3899999999999999E-8</c:v>
                </c:pt>
                <c:pt idx="176">
                  <c:v>-2.3899999999999999E-8</c:v>
                </c:pt>
                <c:pt idx="177">
                  <c:v>-2.3899999999999999E-8</c:v>
                </c:pt>
                <c:pt idx="178">
                  <c:v>-2.3899999999999999E-8</c:v>
                </c:pt>
                <c:pt idx="179">
                  <c:v>-2.3899999999999999E-8</c:v>
                </c:pt>
                <c:pt idx="180">
                  <c:v>-2.3899999999999999E-8</c:v>
                </c:pt>
                <c:pt idx="181">
                  <c:v>-2.3899999999999999E-8</c:v>
                </c:pt>
                <c:pt idx="182">
                  <c:v>-2.3899999999999999E-8</c:v>
                </c:pt>
                <c:pt idx="183">
                  <c:v>-2.3899999999999999E-8</c:v>
                </c:pt>
                <c:pt idx="184">
                  <c:v>-2.3899999999999999E-8</c:v>
                </c:pt>
                <c:pt idx="185">
                  <c:v>-2.3899999999999999E-8</c:v>
                </c:pt>
                <c:pt idx="186">
                  <c:v>-2.3899999999999999E-8</c:v>
                </c:pt>
                <c:pt idx="187">
                  <c:v>-2.3899999999999999E-8</c:v>
                </c:pt>
                <c:pt idx="188">
                  <c:v>-2.3899999999999999E-8</c:v>
                </c:pt>
                <c:pt idx="189">
                  <c:v>-2.3800000000000001E-8</c:v>
                </c:pt>
                <c:pt idx="190">
                  <c:v>-2.3800000000000001E-8</c:v>
                </c:pt>
                <c:pt idx="191">
                  <c:v>-2.3800000000000001E-8</c:v>
                </c:pt>
                <c:pt idx="192">
                  <c:v>-2.3800000000000001E-8</c:v>
                </c:pt>
                <c:pt idx="193">
                  <c:v>-2.3800000000000001E-8</c:v>
                </c:pt>
                <c:pt idx="194">
                  <c:v>-2.3800000000000001E-8</c:v>
                </c:pt>
                <c:pt idx="195">
                  <c:v>-2.3800000000000001E-8</c:v>
                </c:pt>
                <c:pt idx="196">
                  <c:v>-2.3800000000000001E-8</c:v>
                </c:pt>
                <c:pt idx="197">
                  <c:v>-2.3800000000000001E-8</c:v>
                </c:pt>
                <c:pt idx="198">
                  <c:v>-2.3800000000000001E-8</c:v>
                </c:pt>
                <c:pt idx="199">
                  <c:v>-2.3800000000000001E-8</c:v>
                </c:pt>
                <c:pt idx="200">
                  <c:v>-2.3800000000000001E-8</c:v>
                </c:pt>
                <c:pt idx="201">
                  <c:v>-2.3800000000000001E-8</c:v>
                </c:pt>
                <c:pt idx="202">
                  <c:v>-2.3800000000000001E-8</c:v>
                </c:pt>
                <c:pt idx="203">
                  <c:v>-2.3800000000000001E-8</c:v>
                </c:pt>
                <c:pt idx="204">
                  <c:v>-2.3800000000000001E-8</c:v>
                </c:pt>
                <c:pt idx="205">
                  <c:v>-2.37E-8</c:v>
                </c:pt>
                <c:pt idx="206">
                  <c:v>-2.37E-8</c:v>
                </c:pt>
                <c:pt idx="207">
                  <c:v>-2.37E-8</c:v>
                </c:pt>
                <c:pt idx="208">
                  <c:v>-2.37E-8</c:v>
                </c:pt>
                <c:pt idx="209">
                  <c:v>-2.37E-8</c:v>
                </c:pt>
                <c:pt idx="210">
                  <c:v>-2.37E-8</c:v>
                </c:pt>
                <c:pt idx="211">
                  <c:v>-2.37E-8</c:v>
                </c:pt>
                <c:pt idx="212">
                  <c:v>-2.37E-8</c:v>
                </c:pt>
                <c:pt idx="213">
                  <c:v>-2.37E-8</c:v>
                </c:pt>
                <c:pt idx="214">
                  <c:v>-2.37E-8</c:v>
                </c:pt>
                <c:pt idx="215">
                  <c:v>-2.37E-8</c:v>
                </c:pt>
                <c:pt idx="216">
                  <c:v>-2.37E-8</c:v>
                </c:pt>
                <c:pt idx="217">
                  <c:v>-2.37E-8</c:v>
                </c:pt>
                <c:pt idx="218">
                  <c:v>-2.37E-8</c:v>
                </c:pt>
                <c:pt idx="219">
                  <c:v>-2.37E-8</c:v>
                </c:pt>
                <c:pt idx="220">
                  <c:v>-2.37E-8</c:v>
                </c:pt>
                <c:pt idx="221">
                  <c:v>-2.36E-8</c:v>
                </c:pt>
                <c:pt idx="222">
                  <c:v>-2.36E-8</c:v>
                </c:pt>
                <c:pt idx="223">
                  <c:v>-2.36E-8</c:v>
                </c:pt>
                <c:pt idx="224">
                  <c:v>-2.36E-8</c:v>
                </c:pt>
                <c:pt idx="225">
                  <c:v>-2.36E-8</c:v>
                </c:pt>
                <c:pt idx="226">
                  <c:v>-2.36E-8</c:v>
                </c:pt>
                <c:pt idx="227">
                  <c:v>-2.36E-8</c:v>
                </c:pt>
                <c:pt idx="228">
                  <c:v>-2.36E-8</c:v>
                </c:pt>
                <c:pt idx="229">
                  <c:v>-2.36E-8</c:v>
                </c:pt>
                <c:pt idx="230">
                  <c:v>-2.36E-8</c:v>
                </c:pt>
                <c:pt idx="231">
                  <c:v>-2.36E-8</c:v>
                </c:pt>
                <c:pt idx="232">
                  <c:v>-2.36E-8</c:v>
                </c:pt>
                <c:pt idx="233">
                  <c:v>-2.36E-8</c:v>
                </c:pt>
                <c:pt idx="234">
                  <c:v>-2.36E-8</c:v>
                </c:pt>
                <c:pt idx="235">
                  <c:v>-2.36E-8</c:v>
                </c:pt>
                <c:pt idx="236">
                  <c:v>-2.36E-8</c:v>
                </c:pt>
                <c:pt idx="237">
                  <c:v>-2.3499999999999999E-8</c:v>
                </c:pt>
                <c:pt idx="238">
                  <c:v>-2.3499999999999999E-8</c:v>
                </c:pt>
                <c:pt idx="239">
                  <c:v>-2.3499999999999999E-8</c:v>
                </c:pt>
                <c:pt idx="240">
                  <c:v>-2.3499999999999999E-8</c:v>
                </c:pt>
                <c:pt idx="241">
                  <c:v>-2.3499999999999999E-8</c:v>
                </c:pt>
                <c:pt idx="242">
                  <c:v>-2.3499999999999999E-8</c:v>
                </c:pt>
                <c:pt idx="243">
                  <c:v>-2.3499999999999999E-8</c:v>
                </c:pt>
                <c:pt idx="244">
                  <c:v>-2.3499999999999999E-8</c:v>
                </c:pt>
                <c:pt idx="245">
                  <c:v>-2.3499999999999999E-8</c:v>
                </c:pt>
                <c:pt idx="246">
                  <c:v>-2.3499999999999999E-8</c:v>
                </c:pt>
                <c:pt idx="247">
                  <c:v>-2.3499999999999999E-8</c:v>
                </c:pt>
                <c:pt idx="248">
                  <c:v>-2.3499999999999999E-8</c:v>
                </c:pt>
                <c:pt idx="249">
                  <c:v>-2.3499999999999999E-8</c:v>
                </c:pt>
                <c:pt idx="250">
                  <c:v>-2.3499999999999999E-8</c:v>
                </c:pt>
                <c:pt idx="251">
                  <c:v>-2.3499999999999999E-8</c:v>
                </c:pt>
                <c:pt idx="252">
                  <c:v>-2.3499999999999999E-8</c:v>
                </c:pt>
                <c:pt idx="253">
                  <c:v>-2.3400000000000001E-8</c:v>
                </c:pt>
                <c:pt idx="254">
                  <c:v>-2.3400000000000001E-8</c:v>
                </c:pt>
                <c:pt idx="255">
                  <c:v>-2.3400000000000001E-8</c:v>
                </c:pt>
                <c:pt idx="256">
                  <c:v>-2.3400000000000001E-8</c:v>
                </c:pt>
                <c:pt idx="257">
                  <c:v>-2.3400000000000001E-8</c:v>
                </c:pt>
                <c:pt idx="258">
                  <c:v>-2.3400000000000001E-8</c:v>
                </c:pt>
                <c:pt idx="259">
                  <c:v>-2.3400000000000001E-8</c:v>
                </c:pt>
                <c:pt idx="260">
                  <c:v>-2.3400000000000001E-8</c:v>
                </c:pt>
                <c:pt idx="261">
                  <c:v>-2.3400000000000001E-8</c:v>
                </c:pt>
                <c:pt idx="262">
                  <c:v>-2.3400000000000001E-8</c:v>
                </c:pt>
                <c:pt idx="263">
                  <c:v>-2.3400000000000001E-8</c:v>
                </c:pt>
                <c:pt idx="264">
                  <c:v>-2.3400000000000001E-8</c:v>
                </c:pt>
                <c:pt idx="265">
                  <c:v>-2.3400000000000001E-8</c:v>
                </c:pt>
                <c:pt idx="266">
                  <c:v>-2.3400000000000001E-8</c:v>
                </c:pt>
                <c:pt idx="267">
                  <c:v>-2.3400000000000001E-8</c:v>
                </c:pt>
                <c:pt idx="268">
                  <c:v>-2.3400000000000001E-8</c:v>
                </c:pt>
                <c:pt idx="269">
                  <c:v>-2.33E-8</c:v>
                </c:pt>
                <c:pt idx="270">
                  <c:v>-2.33E-8</c:v>
                </c:pt>
                <c:pt idx="271">
                  <c:v>-2.33E-8</c:v>
                </c:pt>
                <c:pt idx="272">
                  <c:v>-2.33E-8</c:v>
                </c:pt>
                <c:pt idx="273">
                  <c:v>-2.33E-8</c:v>
                </c:pt>
                <c:pt idx="274">
                  <c:v>-2.33E-8</c:v>
                </c:pt>
                <c:pt idx="275">
                  <c:v>-2.33E-8</c:v>
                </c:pt>
                <c:pt idx="276">
                  <c:v>-2.33E-8</c:v>
                </c:pt>
                <c:pt idx="277">
                  <c:v>-2.33E-8</c:v>
                </c:pt>
                <c:pt idx="278">
                  <c:v>-2.33E-8</c:v>
                </c:pt>
                <c:pt idx="279">
                  <c:v>-2.33E-8</c:v>
                </c:pt>
                <c:pt idx="280">
                  <c:v>-2.33E-8</c:v>
                </c:pt>
                <c:pt idx="281">
                  <c:v>-2.33E-8</c:v>
                </c:pt>
                <c:pt idx="282">
                  <c:v>-2.33E-8</c:v>
                </c:pt>
                <c:pt idx="283">
                  <c:v>-2.33E-8</c:v>
                </c:pt>
                <c:pt idx="284">
                  <c:v>-2.33E-8</c:v>
                </c:pt>
                <c:pt idx="285">
                  <c:v>-2.3199999999999999E-8</c:v>
                </c:pt>
                <c:pt idx="286">
                  <c:v>-2.3199999999999999E-8</c:v>
                </c:pt>
                <c:pt idx="287">
                  <c:v>-2.3199999999999999E-8</c:v>
                </c:pt>
                <c:pt idx="288">
                  <c:v>-2.3199999999999999E-8</c:v>
                </c:pt>
                <c:pt idx="289">
                  <c:v>-2.3199999999999999E-8</c:v>
                </c:pt>
                <c:pt idx="290">
                  <c:v>-2.3199999999999999E-8</c:v>
                </c:pt>
                <c:pt idx="291">
                  <c:v>-2.3199999999999999E-8</c:v>
                </c:pt>
                <c:pt idx="292">
                  <c:v>-2.3199999999999999E-8</c:v>
                </c:pt>
                <c:pt idx="293">
                  <c:v>-2.3199999999999999E-8</c:v>
                </c:pt>
                <c:pt idx="294">
                  <c:v>-2.3199999999999999E-8</c:v>
                </c:pt>
                <c:pt idx="295">
                  <c:v>-2.3199999999999999E-8</c:v>
                </c:pt>
                <c:pt idx="296">
                  <c:v>-2.3199999999999999E-8</c:v>
                </c:pt>
                <c:pt idx="297">
                  <c:v>-2.3199999999999999E-8</c:v>
                </c:pt>
                <c:pt idx="298">
                  <c:v>-2.3199999999999999E-8</c:v>
                </c:pt>
                <c:pt idx="299">
                  <c:v>-2.3199999999999999E-8</c:v>
                </c:pt>
                <c:pt idx="300">
                  <c:v>-2.3199999999999999E-8</c:v>
                </c:pt>
                <c:pt idx="301">
                  <c:v>-2.3099999999999998E-8</c:v>
                </c:pt>
                <c:pt idx="302">
                  <c:v>-2.3099999999999998E-8</c:v>
                </c:pt>
                <c:pt idx="303">
                  <c:v>-2.3099999999999998E-8</c:v>
                </c:pt>
                <c:pt idx="304">
                  <c:v>-2.3099999999999998E-8</c:v>
                </c:pt>
                <c:pt idx="305">
                  <c:v>-2.3099999999999998E-8</c:v>
                </c:pt>
                <c:pt idx="306">
                  <c:v>-2.3099999999999998E-8</c:v>
                </c:pt>
                <c:pt idx="307">
                  <c:v>-2.3099999999999998E-8</c:v>
                </c:pt>
                <c:pt idx="308">
                  <c:v>-2.3099999999999998E-8</c:v>
                </c:pt>
                <c:pt idx="309">
                  <c:v>-2.3099999999999998E-8</c:v>
                </c:pt>
                <c:pt idx="310">
                  <c:v>-2.3099999999999998E-8</c:v>
                </c:pt>
                <c:pt idx="311">
                  <c:v>-2.3099999999999998E-8</c:v>
                </c:pt>
                <c:pt idx="312">
                  <c:v>-2.3099999999999998E-8</c:v>
                </c:pt>
                <c:pt idx="313">
                  <c:v>-2.3099999999999998E-8</c:v>
                </c:pt>
                <c:pt idx="314">
                  <c:v>-2.3099999999999998E-8</c:v>
                </c:pt>
                <c:pt idx="315">
                  <c:v>-2.3099999999999998E-8</c:v>
                </c:pt>
                <c:pt idx="316">
                  <c:v>-2.3099999999999998E-8</c:v>
                </c:pt>
                <c:pt idx="317">
                  <c:v>-2.3000000000000001E-8</c:v>
                </c:pt>
                <c:pt idx="318">
                  <c:v>-2.3000000000000001E-8</c:v>
                </c:pt>
                <c:pt idx="319">
                  <c:v>-2.3000000000000001E-8</c:v>
                </c:pt>
                <c:pt idx="320">
                  <c:v>-2.3000000000000001E-8</c:v>
                </c:pt>
                <c:pt idx="321">
                  <c:v>-2.3000000000000001E-8</c:v>
                </c:pt>
                <c:pt idx="322">
                  <c:v>-2.3000000000000001E-8</c:v>
                </c:pt>
                <c:pt idx="323">
                  <c:v>-2.3000000000000001E-8</c:v>
                </c:pt>
                <c:pt idx="324">
                  <c:v>-2.3000000000000001E-8</c:v>
                </c:pt>
                <c:pt idx="325">
                  <c:v>-2.3000000000000001E-8</c:v>
                </c:pt>
                <c:pt idx="326">
                  <c:v>-2.3000000000000001E-8</c:v>
                </c:pt>
                <c:pt idx="327">
                  <c:v>-2.3000000000000001E-8</c:v>
                </c:pt>
                <c:pt idx="328">
                  <c:v>-2.3000000000000001E-8</c:v>
                </c:pt>
                <c:pt idx="329">
                  <c:v>-2.3000000000000001E-8</c:v>
                </c:pt>
                <c:pt idx="330">
                  <c:v>-2.3000000000000001E-8</c:v>
                </c:pt>
                <c:pt idx="331">
                  <c:v>-2.3000000000000001E-8</c:v>
                </c:pt>
                <c:pt idx="332">
                  <c:v>-2.3000000000000001E-8</c:v>
                </c:pt>
                <c:pt idx="333">
                  <c:v>-2.29E-8</c:v>
                </c:pt>
                <c:pt idx="334">
                  <c:v>-2.29E-8</c:v>
                </c:pt>
                <c:pt idx="335">
                  <c:v>-2.29E-8</c:v>
                </c:pt>
                <c:pt idx="336">
                  <c:v>-2.29E-8</c:v>
                </c:pt>
                <c:pt idx="337">
                  <c:v>-2.29E-8</c:v>
                </c:pt>
                <c:pt idx="338">
                  <c:v>-2.29E-8</c:v>
                </c:pt>
                <c:pt idx="339">
                  <c:v>-2.29E-8</c:v>
                </c:pt>
                <c:pt idx="340">
                  <c:v>-2.29E-8</c:v>
                </c:pt>
                <c:pt idx="341">
                  <c:v>-2.29E-8</c:v>
                </c:pt>
                <c:pt idx="342">
                  <c:v>-2.29E-8</c:v>
                </c:pt>
                <c:pt idx="343">
                  <c:v>-2.29E-8</c:v>
                </c:pt>
                <c:pt idx="344">
                  <c:v>-2.29E-8</c:v>
                </c:pt>
                <c:pt idx="345">
                  <c:v>-2.29E-8</c:v>
                </c:pt>
                <c:pt idx="346">
                  <c:v>-2.29E-8</c:v>
                </c:pt>
                <c:pt idx="347">
                  <c:v>-2.29E-8</c:v>
                </c:pt>
                <c:pt idx="348">
                  <c:v>-2.29E-8</c:v>
                </c:pt>
                <c:pt idx="349">
                  <c:v>-2.2799999999999999E-8</c:v>
                </c:pt>
                <c:pt idx="350">
                  <c:v>-2.2799999999999999E-8</c:v>
                </c:pt>
                <c:pt idx="351">
                  <c:v>-2.2799999999999999E-8</c:v>
                </c:pt>
                <c:pt idx="352">
                  <c:v>-2.2799999999999999E-8</c:v>
                </c:pt>
                <c:pt idx="353">
                  <c:v>-2.2799999999999999E-8</c:v>
                </c:pt>
                <c:pt idx="354">
                  <c:v>-2.2799999999999999E-8</c:v>
                </c:pt>
                <c:pt idx="355">
                  <c:v>-2.2799999999999999E-8</c:v>
                </c:pt>
                <c:pt idx="356">
                  <c:v>-2.2799999999999999E-8</c:v>
                </c:pt>
                <c:pt idx="357">
                  <c:v>-2.2799999999999999E-8</c:v>
                </c:pt>
                <c:pt idx="358">
                  <c:v>-2.2799999999999999E-8</c:v>
                </c:pt>
                <c:pt idx="359">
                  <c:v>-2.2799999999999999E-8</c:v>
                </c:pt>
                <c:pt idx="360">
                  <c:v>-2.2799999999999999E-8</c:v>
                </c:pt>
                <c:pt idx="361">
                  <c:v>-2.2799999999999999E-8</c:v>
                </c:pt>
                <c:pt idx="362">
                  <c:v>-2.2799999999999999E-8</c:v>
                </c:pt>
                <c:pt idx="363">
                  <c:v>-2.2799999999999999E-8</c:v>
                </c:pt>
                <c:pt idx="364">
                  <c:v>-2.2799999999999999E-8</c:v>
                </c:pt>
                <c:pt idx="365">
                  <c:v>-2.2700000000000001E-8</c:v>
                </c:pt>
                <c:pt idx="366">
                  <c:v>-2.2700000000000001E-8</c:v>
                </c:pt>
                <c:pt idx="367">
                  <c:v>-2.2700000000000001E-8</c:v>
                </c:pt>
                <c:pt idx="368">
                  <c:v>-2.2700000000000001E-8</c:v>
                </c:pt>
                <c:pt idx="369">
                  <c:v>-2.2700000000000001E-8</c:v>
                </c:pt>
                <c:pt idx="370">
                  <c:v>-2.2700000000000001E-8</c:v>
                </c:pt>
                <c:pt idx="371">
                  <c:v>-2.2700000000000001E-8</c:v>
                </c:pt>
                <c:pt idx="372">
                  <c:v>-2.2700000000000001E-8</c:v>
                </c:pt>
                <c:pt idx="373">
                  <c:v>-2.2700000000000001E-8</c:v>
                </c:pt>
                <c:pt idx="374">
                  <c:v>-2.2700000000000001E-8</c:v>
                </c:pt>
                <c:pt idx="375">
                  <c:v>-2.2700000000000001E-8</c:v>
                </c:pt>
                <c:pt idx="376">
                  <c:v>-2.2700000000000001E-8</c:v>
                </c:pt>
                <c:pt idx="377">
                  <c:v>-2.2700000000000001E-8</c:v>
                </c:pt>
                <c:pt idx="378">
                  <c:v>-2.2700000000000001E-8</c:v>
                </c:pt>
                <c:pt idx="379">
                  <c:v>-2.2700000000000001E-8</c:v>
                </c:pt>
                <c:pt idx="380">
                  <c:v>-2.2700000000000001E-8</c:v>
                </c:pt>
                <c:pt idx="381">
                  <c:v>-2.2600000000000001E-8</c:v>
                </c:pt>
                <c:pt idx="382">
                  <c:v>-2.2600000000000001E-8</c:v>
                </c:pt>
                <c:pt idx="383">
                  <c:v>-2.2600000000000001E-8</c:v>
                </c:pt>
                <c:pt idx="384">
                  <c:v>-2.2600000000000001E-8</c:v>
                </c:pt>
                <c:pt idx="385">
                  <c:v>-2.2600000000000001E-8</c:v>
                </c:pt>
                <c:pt idx="386">
                  <c:v>-2.2600000000000001E-8</c:v>
                </c:pt>
                <c:pt idx="387">
                  <c:v>-2.2600000000000001E-8</c:v>
                </c:pt>
                <c:pt idx="388">
                  <c:v>-2.2600000000000001E-8</c:v>
                </c:pt>
                <c:pt idx="389">
                  <c:v>-2.2600000000000001E-8</c:v>
                </c:pt>
                <c:pt idx="390">
                  <c:v>-2.2600000000000001E-8</c:v>
                </c:pt>
                <c:pt idx="391">
                  <c:v>-2.2600000000000001E-8</c:v>
                </c:pt>
                <c:pt idx="392">
                  <c:v>-2.2600000000000001E-8</c:v>
                </c:pt>
                <c:pt idx="393">
                  <c:v>-2.2600000000000001E-8</c:v>
                </c:pt>
                <c:pt idx="394">
                  <c:v>-2.2600000000000001E-8</c:v>
                </c:pt>
                <c:pt idx="395">
                  <c:v>-2.2600000000000001E-8</c:v>
                </c:pt>
                <c:pt idx="396">
                  <c:v>-2.2600000000000001E-8</c:v>
                </c:pt>
                <c:pt idx="397">
                  <c:v>-2.25E-8</c:v>
                </c:pt>
                <c:pt idx="398">
                  <c:v>-2.25E-8</c:v>
                </c:pt>
                <c:pt idx="399">
                  <c:v>-2.25E-8</c:v>
                </c:pt>
                <c:pt idx="400">
                  <c:v>-2.25E-8</c:v>
                </c:pt>
                <c:pt idx="401">
                  <c:v>-2.25E-8</c:v>
                </c:pt>
                <c:pt idx="402">
                  <c:v>-2.25E-8</c:v>
                </c:pt>
                <c:pt idx="403">
                  <c:v>-2.25E-8</c:v>
                </c:pt>
                <c:pt idx="404">
                  <c:v>-2.25E-8</c:v>
                </c:pt>
                <c:pt idx="405">
                  <c:v>-2.25E-8</c:v>
                </c:pt>
                <c:pt idx="406">
                  <c:v>-2.25E-8</c:v>
                </c:pt>
                <c:pt idx="407">
                  <c:v>-2.25E-8</c:v>
                </c:pt>
                <c:pt idx="408">
                  <c:v>-2.25E-8</c:v>
                </c:pt>
                <c:pt idx="409">
                  <c:v>-2.25E-8</c:v>
                </c:pt>
                <c:pt idx="410">
                  <c:v>-2.25E-8</c:v>
                </c:pt>
                <c:pt idx="411">
                  <c:v>-2.25E-8</c:v>
                </c:pt>
                <c:pt idx="412">
                  <c:v>-2.25E-8</c:v>
                </c:pt>
                <c:pt idx="413">
                  <c:v>-2.2399999999999999E-8</c:v>
                </c:pt>
                <c:pt idx="414">
                  <c:v>-2.2399999999999999E-8</c:v>
                </c:pt>
                <c:pt idx="415">
                  <c:v>-2.2399999999999999E-8</c:v>
                </c:pt>
                <c:pt idx="416">
                  <c:v>-2.2399999999999999E-8</c:v>
                </c:pt>
                <c:pt idx="417">
                  <c:v>-2.2399999999999999E-8</c:v>
                </c:pt>
                <c:pt idx="418">
                  <c:v>-2.2399999999999999E-8</c:v>
                </c:pt>
                <c:pt idx="419">
                  <c:v>-2.2399999999999999E-8</c:v>
                </c:pt>
                <c:pt idx="420">
                  <c:v>-2.2399999999999999E-8</c:v>
                </c:pt>
                <c:pt idx="421">
                  <c:v>-2.2399999999999999E-8</c:v>
                </c:pt>
                <c:pt idx="422">
                  <c:v>-2.2399999999999999E-8</c:v>
                </c:pt>
                <c:pt idx="423">
                  <c:v>-2.2399999999999999E-8</c:v>
                </c:pt>
                <c:pt idx="424">
                  <c:v>-2.2399999999999999E-8</c:v>
                </c:pt>
                <c:pt idx="425">
                  <c:v>-2.2399999999999999E-8</c:v>
                </c:pt>
                <c:pt idx="426">
                  <c:v>-2.2399999999999999E-8</c:v>
                </c:pt>
                <c:pt idx="427">
                  <c:v>-2.2399999999999999E-8</c:v>
                </c:pt>
                <c:pt idx="428">
                  <c:v>-2.2399999999999999E-8</c:v>
                </c:pt>
                <c:pt idx="429">
                  <c:v>-2.2300000000000001E-8</c:v>
                </c:pt>
                <c:pt idx="430">
                  <c:v>-2.2300000000000001E-8</c:v>
                </c:pt>
                <c:pt idx="431">
                  <c:v>-2.2300000000000001E-8</c:v>
                </c:pt>
                <c:pt idx="432">
                  <c:v>-2.2300000000000001E-8</c:v>
                </c:pt>
                <c:pt idx="433">
                  <c:v>-2.2300000000000001E-8</c:v>
                </c:pt>
                <c:pt idx="434">
                  <c:v>-2.2300000000000001E-8</c:v>
                </c:pt>
                <c:pt idx="435">
                  <c:v>-2.2300000000000001E-8</c:v>
                </c:pt>
                <c:pt idx="436">
                  <c:v>-2.2300000000000001E-8</c:v>
                </c:pt>
                <c:pt idx="437">
                  <c:v>-2.2300000000000001E-8</c:v>
                </c:pt>
                <c:pt idx="438">
                  <c:v>-2.2300000000000001E-8</c:v>
                </c:pt>
                <c:pt idx="439">
                  <c:v>-2.2300000000000001E-8</c:v>
                </c:pt>
                <c:pt idx="440">
                  <c:v>-2.2300000000000001E-8</c:v>
                </c:pt>
                <c:pt idx="441">
                  <c:v>-2.2300000000000001E-8</c:v>
                </c:pt>
                <c:pt idx="442">
                  <c:v>-2.2300000000000001E-8</c:v>
                </c:pt>
                <c:pt idx="443">
                  <c:v>-2.2300000000000001E-8</c:v>
                </c:pt>
                <c:pt idx="444">
                  <c:v>-2.2300000000000001E-8</c:v>
                </c:pt>
                <c:pt idx="445">
                  <c:v>-2.22E-8</c:v>
                </c:pt>
                <c:pt idx="446">
                  <c:v>-2.22E-8</c:v>
                </c:pt>
                <c:pt idx="447">
                  <c:v>-2.22E-8</c:v>
                </c:pt>
                <c:pt idx="448">
                  <c:v>-2.22E-8</c:v>
                </c:pt>
                <c:pt idx="449">
                  <c:v>-2.22E-8</c:v>
                </c:pt>
                <c:pt idx="450">
                  <c:v>-2.22E-8</c:v>
                </c:pt>
                <c:pt idx="451">
                  <c:v>-2.22E-8</c:v>
                </c:pt>
                <c:pt idx="452">
                  <c:v>-2.22E-8</c:v>
                </c:pt>
                <c:pt idx="453">
                  <c:v>-2.22E-8</c:v>
                </c:pt>
                <c:pt idx="454">
                  <c:v>-2.22E-8</c:v>
                </c:pt>
                <c:pt idx="455">
                  <c:v>-2.22E-8</c:v>
                </c:pt>
                <c:pt idx="456">
                  <c:v>-2.22E-8</c:v>
                </c:pt>
                <c:pt idx="457">
                  <c:v>-2.22E-8</c:v>
                </c:pt>
                <c:pt idx="458">
                  <c:v>-2.22E-8</c:v>
                </c:pt>
                <c:pt idx="459">
                  <c:v>-2.22E-8</c:v>
                </c:pt>
                <c:pt idx="460">
                  <c:v>-2.22E-8</c:v>
                </c:pt>
                <c:pt idx="461">
                  <c:v>-2.2099999999999999E-8</c:v>
                </c:pt>
                <c:pt idx="462">
                  <c:v>-2.2099999999999999E-8</c:v>
                </c:pt>
                <c:pt idx="463">
                  <c:v>-2.2099999999999999E-8</c:v>
                </c:pt>
                <c:pt idx="464">
                  <c:v>-2.2099999999999999E-8</c:v>
                </c:pt>
                <c:pt idx="465">
                  <c:v>-2.2099999999999999E-8</c:v>
                </c:pt>
                <c:pt idx="466">
                  <c:v>-2.2099999999999999E-8</c:v>
                </c:pt>
                <c:pt idx="467">
                  <c:v>-2.2099999999999999E-8</c:v>
                </c:pt>
                <c:pt idx="468">
                  <c:v>-2.2099999999999999E-8</c:v>
                </c:pt>
                <c:pt idx="469">
                  <c:v>-2.2099999999999999E-8</c:v>
                </c:pt>
                <c:pt idx="470">
                  <c:v>-2.2099999999999999E-8</c:v>
                </c:pt>
                <c:pt idx="471">
                  <c:v>-2.2099999999999999E-8</c:v>
                </c:pt>
                <c:pt idx="472">
                  <c:v>-2.2099999999999999E-8</c:v>
                </c:pt>
                <c:pt idx="473">
                  <c:v>-2.2099999999999999E-8</c:v>
                </c:pt>
                <c:pt idx="474">
                  <c:v>-2.2099999999999999E-8</c:v>
                </c:pt>
                <c:pt idx="475">
                  <c:v>-2.2099999999999999E-8</c:v>
                </c:pt>
                <c:pt idx="476">
                  <c:v>-2.2099999999999999E-8</c:v>
                </c:pt>
                <c:pt idx="477">
                  <c:v>-2.1999999999999998E-8</c:v>
                </c:pt>
                <c:pt idx="478">
                  <c:v>-2.1999999999999998E-8</c:v>
                </c:pt>
                <c:pt idx="479">
                  <c:v>-2.1999999999999998E-8</c:v>
                </c:pt>
                <c:pt idx="480">
                  <c:v>-2.1999999999999998E-8</c:v>
                </c:pt>
                <c:pt idx="481">
                  <c:v>-2.1999999999999998E-8</c:v>
                </c:pt>
                <c:pt idx="482">
                  <c:v>-2.1999999999999998E-8</c:v>
                </c:pt>
                <c:pt idx="483">
                  <c:v>-2.1999999999999998E-8</c:v>
                </c:pt>
                <c:pt idx="484">
                  <c:v>-2.1999999999999998E-8</c:v>
                </c:pt>
                <c:pt idx="485">
                  <c:v>-2.1999999999999998E-8</c:v>
                </c:pt>
                <c:pt idx="486">
                  <c:v>-2.1999999999999998E-8</c:v>
                </c:pt>
                <c:pt idx="487">
                  <c:v>-2.1999999999999998E-8</c:v>
                </c:pt>
                <c:pt idx="488">
                  <c:v>-2.1999999999999998E-8</c:v>
                </c:pt>
                <c:pt idx="489">
                  <c:v>-2.1999999999999998E-8</c:v>
                </c:pt>
                <c:pt idx="490">
                  <c:v>-2.1999999999999998E-8</c:v>
                </c:pt>
                <c:pt idx="491">
                  <c:v>-2.1999999999999998E-8</c:v>
                </c:pt>
                <c:pt idx="492">
                  <c:v>-2.1999999999999998E-8</c:v>
                </c:pt>
                <c:pt idx="493">
                  <c:v>-2.1900000000000001E-8</c:v>
                </c:pt>
                <c:pt idx="494">
                  <c:v>-2.1900000000000001E-8</c:v>
                </c:pt>
                <c:pt idx="495">
                  <c:v>-2.1900000000000001E-8</c:v>
                </c:pt>
                <c:pt idx="496">
                  <c:v>-2.1900000000000001E-8</c:v>
                </c:pt>
                <c:pt idx="497">
                  <c:v>-2.1900000000000001E-8</c:v>
                </c:pt>
                <c:pt idx="498">
                  <c:v>-2.1900000000000001E-8</c:v>
                </c:pt>
                <c:pt idx="499">
                  <c:v>-2.1900000000000001E-8</c:v>
                </c:pt>
                <c:pt idx="500">
                  <c:v>-2.1900000000000001E-8</c:v>
                </c:pt>
                <c:pt idx="501">
                  <c:v>-2.1900000000000001E-8</c:v>
                </c:pt>
                <c:pt idx="502">
                  <c:v>-2.1900000000000001E-8</c:v>
                </c:pt>
                <c:pt idx="503">
                  <c:v>-2.1900000000000001E-8</c:v>
                </c:pt>
                <c:pt idx="504">
                  <c:v>-2.1900000000000001E-8</c:v>
                </c:pt>
                <c:pt idx="505">
                  <c:v>-2.1900000000000001E-8</c:v>
                </c:pt>
                <c:pt idx="506">
                  <c:v>-2.1900000000000001E-8</c:v>
                </c:pt>
                <c:pt idx="507">
                  <c:v>-2.1900000000000001E-8</c:v>
                </c:pt>
                <c:pt idx="508">
                  <c:v>-2.1900000000000001E-8</c:v>
                </c:pt>
                <c:pt idx="509">
                  <c:v>-2.18E-8</c:v>
                </c:pt>
                <c:pt idx="510">
                  <c:v>-2.18E-8</c:v>
                </c:pt>
                <c:pt idx="511">
                  <c:v>-2.18E-8</c:v>
                </c:pt>
                <c:pt idx="512">
                  <c:v>-2.18E-8</c:v>
                </c:pt>
                <c:pt idx="513">
                  <c:v>-2.18E-8</c:v>
                </c:pt>
                <c:pt idx="514">
                  <c:v>-2.18E-8</c:v>
                </c:pt>
                <c:pt idx="515">
                  <c:v>-2.18E-8</c:v>
                </c:pt>
                <c:pt idx="516">
                  <c:v>-2.18E-8</c:v>
                </c:pt>
                <c:pt idx="517">
                  <c:v>-2.18E-8</c:v>
                </c:pt>
                <c:pt idx="518">
                  <c:v>-2.18E-8</c:v>
                </c:pt>
                <c:pt idx="519">
                  <c:v>-2.18E-8</c:v>
                </c:pt>
                <c:pt idx="520">
                  <c:v>-2.18E-8</c:v>
                </c:pt>
                <c:pt idx="521">
                  <c:v>-2.18E-8</c:v>
                </c:pt>
                <c:pt idx="522">
                  <c:v>-2.18E-8</c:v>
                </c:pt>
                <c:pt idx="523">
                  <c:v>-2.18E-8</c:v>
                </c:pt>
                <c:pt idx="524">
                  <c:v>-2.18E-8</c:v>
                </c:pt>
                <c:pt idx="525">
                  <c:v>-2.1699999999999999E-8</c:v>
                </c:pt>
                <c:pt idx="526">
                  <c:v>-2.1699999999999999E-8</c:v>
                </c:pt>
                <c:pt idx="527">
                  <c:v>-2.1699999999999999E-8</c:v>
                </c:pt>
                <c:pt idx="528">
                  <c:v>-2.1699999999999999E-8</c:v>
                </c:pt>
                <c:pt idx="529">
                  <c:v>-2.1699999999999999E-8</c:v>
                </c:pt>
                <c:pt idx="530">
                  <c:v>-2.1699999999999999E-8</c:v>
                </c:pt>
                <c:pt idx="531">
                  <c:v>-2.1699999999999999E-8</c:v>
                </c:pt>
                <c:pt idx="532">
                  <c:v>-2.1699999999999999E-8</c:v>
                </c:pt>
                <c:pt idx="533">
                  <c:v>-2.1699999999999999E-8</c:v>
                </c:pt>
                <c:pt idx="534">
                  <c:v>-2.1699999999999999E-8</c:v>
                </c:pt>
                <c:pt idx="535">
                  <c:v>-2.1699999999999999E-8</c:v>
                </c:pt>
                <c:pt idx="536">
                  <c:v>-2.1699999999999999E-8</c:v>
                </c:pt>
                <c:pt idx="537">
                  <c:v>-2.1699999999999999E-8</c:v>
                </c:pt>
                <c:pt idx="538">
                  <c:v>-2.1699999999999999E-8</c:v>
                </c:pt>
                <c:pt idx="539">
                  <c:v>-2.1699999999999999E-8</c:v>
                </c:pt>
                <c:pt idx="540">
                  <c:v>-2.1699999999999999E-8</c:v>
                </c:pt>
                <c:pt idx="541">
                  <c:v>-2.1600000000000002E-8</c:v>
                </c:pt>
                <c:pt idx="542">
                  <c:v>-2.1600000000000002E-8</c:v>
                </c:pt>
                <c:pt idx="543">
                  <c:v>-2.1600000000000002E-8</c:v>
                </c:pt>
                <c:pt idx="544">
                  <c:v>-2.1600000000000002E-8</c:v>
                </c:pt>
                <c:pt idx="545">
                  <c:v>-2.1600000000000002E-8</c:v>
                </c:pt>
                <c:pt idx="546">
                  <c:v>-2.1600000000000002E-8</c:v>
                </c:pt>
                <c:pt idx="547">
                  <c:v>-2.1600000000000002E-8</c:v>
                </c:pt>
                <c:pt idx="548">
                  <c:v>-2.1600000000000002E-8</c:v>
                </c:pt>
                <c:pt idx="549">
                  <c:v>-2.1600000000000002E-8</c:v>
                </c:pt>
                <c:pt idx="550">
                  <c:v>-2.1600000000000002E-8</c:v>
                </c:pt>
                <c:pt idx="551">
                  <c:v>-2.1600000000000002E-8</c:v>
                </c:pt>
                <c:pt idx="552">
                  <c:v>-2.1600000000000002E-8</c:v>
                </c:pt>
                <c:pt idx="553">
                  <c:v>-2.1600000000000002E-8</c:v>
                </c:pt>
                <c:pt idx="554">
                  <c:v>-2.1600000000000002E-8</c:v>
                </c:pt>
                <c:pt idx="555">
                  <c:v>-2.1600000000000002E-8</c:v>
                </c:pt>
                <c:pt idx="556">
                  <c:v>-2.1600000000000002E-8</c:v>
                </c:pt>
                <c:pt idx="557">
                  <c:v>-2.1500000000000001E-8</c:v>
                </c:pt>
                <c:pt idx="558">
                  <c:v>-2.1500000000000001E-8</c:v>
                </c:pt>
                <c:pt idx="559">
                  <c:v>-2.1500000000000001E-8</c:v>
                </c:pt>
                <c:pt idx="560">
                  <c:v>-2.1500000000000001E-8</c:v>
                </c:pt>
                <c:pt idx="561">
                  <c:v>-2.1500000000000001E-8</c:v>
                </c:pt>
                <c:pt idx="562">
                  <c:v>-2.1500000000000001E-8</c:v>
                </c:pt>
                <c:pt idx="563">
                  <c:v>-2.1500000000000001E-8</c:v>
                </c:pt>
                <c:pt idx="564">
                  <c:v>-2.1500000000000001E-8</c:v>
                </c:pt>
                <c:pt idx="565">
                  <c:v>-2.1500000000000001E-8</c:v>
                </c:pt>
                <c:pt idx="566">
                  <c:v>-2.1500000000000001E-8</c:v>
                </c:pt>
                <c:pt idx="567">
                  <c:v>-2.1500000000000001E-8</c:v>
                </c:pt>
                <c:pt idx="568">
                  <c:v>-2.1500000000000001E-8</c:v>
                </c:pt>
                <c:pt idx="569">
                  <c:v>-2.1500000000000001E-8</c:v>
                </c:pt>
                <c:pt idx="570">
                  <c:v>-2.1500000000000001E-8</c:v>
                </c:pt>
                <c:pt idx="571">
                  <c:v>-2.1500000000000001E-8</c:v>
                </c:pt>
                <c:pt idx="572">
                  <c:v>-2.1500000000000001E-8</c:v>
                </c:pt>
                <c:pt idx="573">
                  <c:v>-2.14E-8</c:v>
                </c:pt>
                <c:pt idx="574">
                  <c:v>-2.14E-8</c:v>
                </c:pt>
                <c:pt idx="575">
                  <c:v>-2.14E-8</c:v>
                </c:pt>
                <c:pt idx="576">
                  <c:v>-2.14E-8</c:v>
                </c:pt>
                <c:pt idx="577">
                  <c:v>-2.14E-8</c:v>
                </c:pt>
                <c:pt idx="578">
                  <c:v>-2.14E-8</c:v>
                </c:pt>
                <c:pt idx="579">
                  <c:v>-2.14E-8</c:v>
                </c:pt>
                <c:pt idx="580">
                  <c:v>-2.14E-8</c:v>
                </c:pt>
                <c:pt idx="581">
                  <c:v>-2.14E-8</c:v>
                </c:pt>
                <c:pt idx="582">
                  <c:v>-2.14E-8</c:v>
                </c:pt>
                <c:pt idx="583">
                  <c:v>-2.14E-8</c:v>
                </c:pt>
                <c:pt idx="584">
                  <c:v>-2.14E-8</c:v>
                </c:pt>
                <c:pt idx="585">
                  <c:v>-2.14E-8</c:v>
                </c:pt>
                <c:pt idx="586">
                  <c:v>-2.14E-8</c:v>
                </c:pt>
                <c:pt idx="587">
                  <c:v>-2.14E-8</c:v>
                </c:pt>
                <c:pt idx="588">
                  <c:v>-2.14E-8</c:v>
                </c:pt>
                <c:pt idx="589">
                  <c:v>-2.1299999999999999E-8</c:v>
                </c:pt>
                <c:pt idx="590">
                  <c:v>-2.1299999999999999E-8</c:v>
                </c:pt>
                <c:pt idx="591">
                  <c:v>-2.1299999999999999E-8</c:v>
                </c:pt>
                <c:pt idx="592">
                  <c:v>-2.1299999999999999E-8</c:v>
                </c:pt>
                <c:pt idx="593">
                  <c:v>-2.1299999999999999E-8</c:v>
                </c:pt>
                <c:pt idx="594">
                  <c:v>-2.1299999999999999E-8</c:v>
                </c:pt>
                <c:pt idx="595">
                  <c:v>-2.1299999999999999E-8</c:v>
                </c:pt>
                <c:pt idx="596">
                  <c:v>-2.1299999999999999E-8</c:v>
                </c:pt>
                <c:pt idx="597">
                  <c:v>-2.1299999999999999E-8</c:v>
                </c:pt>
                <c:pt idx="598">
                  <c:v>-2.1299999999999999E-8</c:v>
                </c:pt>
                <c:pt idx="599">
                  <c:v>-2.1299999999999999E-8</c:v>
                </c:pt>
                <c:pt idx="600">
                  <c:v>-2.1299999999999999E-8</c:v>
                </c:pt>
                <c:pt idx="601">
                  <c:v>-2.1299999999999999E-8</c:v>
                </c:pt>
                <c:pt idx="602">
                  <c:v>-2.1299999999999999E-8</c:v>
                </c:pt>
                <c:pt idx="603">
                  <c:v>-2.1299999999999999E-8</c:v>
                </c:pt>
                <c:pt idx="604">
                  <c:v>-2.1299999999999999E-8</c:v>
                </c:pt>
                <c:pt idx="605">
                  <c:v>-2.1200000000000001E-8</c:v>
                </c:pt>
                <c:pt idx="606">
                  <c:v>-2.1200000000000001E-8</c:v>
                </c:pt>
                <c:pt idx="607">
                  <c:v>-2.1200000000000001E-8</c:v>
                </c:pt>
                <c:pt idx="608">
                  <c:v>-2.1200000000000001E-8</c:v>
                </c:pt>
                <c:pt idx="609">
                  <c:v>-2.1200000000000001E-8</c:v>
                </c:pt>
                <c:pt idx="610">
                  <c:v>-2.1200000000000001E-8</c:v>
                </c:pt>
                <c:pt idx="611">
                  <c:v>-2.1200000000000001E-8</c:v>
                </c:pt>
                <c:pt idx="612">
                  <c:v>-2.1200000000000001E-8</c:v>
                </c:pt>
                <c:pt idx="613">
                  <c:v>-2.1200000000000001E-8</c:v>
                </c:pt>
                <c:pt idx="614">
                  <c:v>-2.1200000000000001E-8</c:v>
                </c:pt>
                <c:pt idx="615">
                  <c:v>-2.1200000000000001E-8</c:v>
                </c:pt>
                <c:pt idx="616">
                  <c:v>-2.1200000000000001E-8</c:v>
                </c:pt>
                <c:pt idx="617">
                  <c:v>-2.1200000000000001E-8</c:v>
                </c:pt>
                <c:pt idx="618">
                  <c:v>-2.1200000000000001E-8</c:v>
                </c:pt>
                <c:pt idx="619">
                  <c:v>-2.1200000000000001E-8</c:v>
                </c:pt>
                <c:pt idx="620">
                  <c:v>-2.1200000000000001E-8</c:v>
                </c:pt>
                <c:pt idx="621">
                  <c:v>-2.11E-8</c:v>
                </c:pt>
                <c:pt idx="622">
                  <c:v>-2.11E-8</c:v>
                </c:pt>
                <c:pt idx="623">
                  <c:v>-2.11E-8</c:v>
                </c:pt>
                <c:pt idx="624">
                  <c:v>-2.11E-8</c:v>
                </c:pt>
                <c:pt idx="625">
                  <c:v>-2.11E-8</c:v>
                </c:pt>
                <c:pt idx="626">
                  <c:v>-2.11E-8</c:v>
                </c:pt>
                <c:pt idx="627">
                  <c:v>-2.11E-8</c:v>
                </c:pt>
                <c:pt idx="628">
                  <c:v>-2.11E-8</c:v>
                </c:pt>
                <c:pt idx="629">
                  <c:v>-2.11E-8</c:v>
                </c:pt>
                <c:pt idx="630">
                  <c:v>-2.11E-8</c:v>
                </c:pt>
                <c:pt idx="631">
                  <c:v>-2.11E-8</c:v>
                </c:pt>
                <c:pt idx="632">
                  <c:v>-2.11E-8</c:v>
                </c:pt>
                <c:pt idx="633">
                  <c:v>-2.11E-8</c:v>
                </c:pt>
                <c:pt idx="634">
                  <c:v>-2.11E-8</c:v>
                </c:pt>
                <c:pt idx="635">
                  <c:v>-2.11E-8</c:v>
                </c:pt>
                <c:pt idx="636">
                  <c:v>-2.11E-8</c:v>
                </c:pt>
                <c:pt idx="637">
                  <c:v>-2.0999999999999999E-8</c:v>
                </c:pt>
                <c:pt idx="638">
                  <c:v>-2.0999999999999999E-8</c:v>
                </c:pt>
                <c:pt idx="639">
                  <c:v>-2.0999999999999999E-8</c:v>
                </c:pt>
                <c:pt idx="640">
                  <c:v>-2.0999999999999999E-8</c:v>
                </c:pt>
                <c:pt idx="641">
                  <c:v>-2.0999999999999999E-8</c:v>
                </c:pt>
                <c:pt idx="642">
                  <c:v>-2.0999999999999999E-8</c:v>
                </c:pt>
                <c:pt idx="643">
                  <c:v>-2.0999999999999999E-8</c:v>
                </c:pt>
                <c:pt idx="644">
                  <c:v>-2.0999999999999999E-8</c:v>
                </c:pt>
                <c:pt idx="645">
                  <c:v>-2.0999999999999999E-8</c:v>
                </c:pt>
                <c:pt idx="646">
                  <c:v>-2.0999999999999999E-8</c:v>
                </c:pt>
                <c:pt idx="647">
                  <c:v>-2.0999999999999999E-8</c:v>
                </c:pt>
                <c:pt idx="648">
                  <c:v>-2.0999999999999999E-8</c:v>
                </c:pt>
                <c:pt idx="649">
                  <c:v>-2.0999999999999999E-8</c:v>
                </c:pt>
                <c:pt idx="650">
                  <c:v>-2.0999999999999999E-8</c:v>
                </c:pt>
                <c:pt idx="651">
                  <c:v>-2.0999999999999999E-8</c:v>
                </c:pt>
                <c:pt idx="652">
                  <c:v>-2.0999999999999999E-8</c:v>
                </c:pt>
                <c:pt idx="653">
                  <c:v>-2.0899999999999999E-8</c:v>
                </c:pt>
                <c:pt idx="654">
                  <c:v>-2.0899999999999999E-8</c:v>
                </c:pt>
                <c:pt idx="655">
                  <c:v>-2.0899999999999999E-8</c:v>
                </c:pt>
                <c:pt idx="656">
                  <c:v>-2.0899999999999999E-8</c:v>
                </c:pt>
                <c:pt idx="657">
                  <c:v>-2.0899999999999999E-8</c:v>
                </c:pt>
                <c:pt idx="658">
                  <c:v>-2.0899999999999999E-8</c:v>
                </c:pt>
                <c:pt idx="659">
                  <c:v>-2.0899999999999999E-8</c:v>
                </c:pt>
                <c:pt idx="660">
                  <c:v>-2.0899999999999999E-8</c:v>
                </c:pt>
                <c:pt idx="661">
                  <c:v>-2.0899999999999999E-8</c:v>
                </c:pt>
                <c:pt idx="662">
                  <c:v>-2.0899999999999999E-8</c:v>
                </c:pt>
                <c:pt idx="663">
                  <c:v>-2.0899999999999999E-8</c:v>
                </c:pt>
                <c:pt idx="664">
                  <c:v>-2.0899999999999999E-8</c:v>
                </c:pt>
                <c:pt idx="665">
                  <c:v>-2.0899999999999999E-8</c:v>
                </c:pt>
                <c:pt idx="666">
                  <c:v>-2.0899999999999999E-8</c:v>
                </c:pt>
                <c:pt idx="667">
                  <c:v>-2.0899999999999999E-8</c:v>
                </c:pt>
                <c:pt idx="668">
                  <c:v>-2.0899999999999999E-8</c:v>
                </c:pt>
                <c:pt idx="669">
                  <c:v>-2.0800000000000001E-8</c:v>
                </c:pt>
                <c:pt idx="670">
                  <c:v>-2.0800000000000001E-8</c:v>
                </c:pt>
                <c:pt idx="671">
                  <c:v>-2.0800000000000001E-8</c:v>
                </c:pt>
                <c:pt idx="672">
                  <c:v>-2.0800000000000001E-8</c:v>
                </c:pt>
                <c:pt idx="673">
                  <c:v>-2.0800000000000001E-8</c:v>
                </c:pt>
                <c:pt idx="674">
                  <c:v>-2.0800000000000001E-8</c:v>
                </c:pt>
                <c:pt idx="675">
                  <c:v>-2.0800000000000001E-8</c:v>
                </c:pt>
                <c:pt idx="676">
                  <c:v>-2.0800000000000001E-8</c:v>
                </c:pt>
                <c:pt idx="677">
                  <c:v>-2.0800000000000001E-8</c:v>
                </c:pt>
                <c:pt idx="678">
                  <c:v>-2.0800000000000001E-8</c:v>
                </c:pt>
                <c:pt idx="679">
                  <c:v>-2.0800000000000001E-8</c:v>
                </c:pt>
                <c:pt idx="680">
                  <c:v>-2.0800000000000001E-8</c:v>
                </c:pt>
                <c:pt idx="681">
                  <c:v>-2.0800000000000001E-8</c:v>
                </c:pt>
                <c:pt idx="682">
                  <c:v>-2.0800000000000001E-8</c:v>
                </c:pt>
                <c:pt idx="683">
                  <c:v>-2.0800000000000001E-8</c:v>
                </c:pt>
                <c:pt idx="684">
                  <c:v>-2.0800000000000001E-8</c:v>
                </c:pt>
                <c:pt idx="685">
                  <c:v>-2.07E-8</c:v>
                </c:pt>
                <c:pt idx="686">
                  <c:v>-2.07E-8</c:v>
                </c:pt>
                <c:pt idx="687">
                  <c:v>-2.07E-8</c:v>
                </c:pt>
                <c:pt idx="688">
                  <c:v>-2.07E-8</c:v>
                </c:pt>
                <c:pt idx="689">
                  <c:v>-2.07E-8</c:v>
                </c:pt>
                <c:pt idx="690">
                  <c:v>-2.07E-8</c:v>
                </c:pt>
                <c:pt idx="691">
                  <c:v>-2.07E-8</c:v>
                </c:pt>
                <c:pt idx="692">
                  <c:v>-2.07E-8</c:v>
                </c:pt>
                <c:pt idx="693">
                  <c:v>-2.07E-8</c:v>
                </c:pt>
                <c:pt idx="694">
                  <c:v>-2.07E-8</c:v>
                </c:pt>
                <c:pt idx="695">
                  <c:v>-2.07E-8</c:v>
                </c:pt>
                <c:pt idx="696">
                  <c:v>-2.07E-8</c:v>
                </c:pt>
                <c:pt idx="697">
                  <c:v>-2.07E-8</c:v>
                </c:pt>
                <c:pt idx="698">
                  <c:v>-2.07E-8</c:v>
                </c:pt>
                <c:pt idx="699">
                  <c:v>-2.07E-8</c:v>
                </c:pt>
                <c:pt idx="700">
                  <c:v>-2.07E-8</c:v>
                </c:pt>
                <c:pt idx="701">
                  <c:v>-2.0599999999999999E-8</c:v>
                </c:pt>
                <c:pt idx="702">
                  <c:v>-2.0599999999999999E-8</c:v>
                </c:pt>
                <c:pt idx="703">
                  <c:v>-2.0599999999999999E-8</c:v>
                </c:pt>
                <c:pt idx="704">
                  <c:v>-2.0599999999999999E-8</c:v>
                </c:pt>
                <c:pt idx="705">
                  <c:v>-2.0599999999999999E-8</c:v>
                </c:pt>
                <c:pt idx="706">
                  <c:v>-2.0599999999999999E-8</c:v>
                </c:pt>
                <c:pt idx="707">
                  <c:v>-2.0599999999999999E-8</c:v>
                </c:pt>
                <c:pt idx="708">
                  <c:v>-2.0599999999999999E-8</c:v>
                </c:pt>
                <c:pt idx="709">
                  <c:v>-2.0599999999999999E-8</c:v>
                </c:pt>
                <c:pt idx="710">
                  <c:v>-2.0599999999999999E-8</c:v>
                </c:pt>
                <c:pt idx="711">
                  <c:v>-2.0599999999999999E-8</c:v>
                </c:pt>
                <c:pt idx="712">
                  <c:v>-2.0599999999999999E-8</c:v>
                </c:pt>
                <c:pt idx="713">
                  <c:v>-2.0599999999999999E-8</c:v>
                </c:pt>
                <c:pt idx="714">
                  <c:v>-2.0599999999999999E-8</c:v>
                </c:pt>
                <c:pt idx="715">
                  <c:v>-2.0599999999999999E-8</c:v>
                </c:pt>
                <c:pt idx="716">
                  <c:v>-2.0599999999999999E-8</c:v>
                </c:pt>
                <c:pt idx="717">
                  <c:v>-2.0500000000000002E-8</c:v>
                </c:pt>
                <c:pt idx="718">
                  <c:v>-2.0500000000000002E-8</c:v>
                </c:pt>
                <c:pt idx="719">
                  <c:v>-2.0500000000000002E-8</c:v>
                </c:pt>
                <c:pt idx="720">
                  <c:v>-2.0500000000000002E-8</c:v>
                </c:pt>
                <c:pt idx="721">
                  <c:v>-2.0500000000000002E-8</c:v>
                </c:pt>
                <c:pt idx="722">
                  <c:v>-2.0500000000000002E-8</c:v>
                </c:pt>
                <c:pt idx="723">
                  <c:v>-2.0500000000000002E-8</c:v>
                </c:pt>
                <c:pt idx="724">
                  <c:v>-2.0500000000000002E-8</c:v>
                </c:pt>
                <c:pt idx="725">
                  <c:v>-2.0500000000000002E-8</c:v>
                </c:pt>
                <c:pt idx="726">
                  <c:v>-2.0500000000000002E-8</c:v>
                </c:pt>
                <c:pt idx="727">
                  <c:v>-2.0500000000000002E-8</c:v>
                </c:pt>
                <c:pt idx="728">
                  <c:v>-2.0500000000000002E-8</c:v>
                </c:pt>
                <c:pt idx="729">
                  <c:v>-2.0500000000000002E-8</c:v>
                </c:pt>
                <c:pt idx="730">
                  <c:v>-2.0500000000000002E-8</c:v>
                </c:pt>
                <c:pt idx="731">
                  <c:v>-2.0500000000000002E-8</c:v>
                </c:pt>
                <c:pt idx="732">
                  <c:v>-2.0500000000000002E-8</c:v>
                </c:pt>
                <c:pt idx="733">
                  <c:v>-2.0400000000000001E-8</c:v>
                </c:pt>
                <c:pt idx="734">
                  <c:v>-2.0400000000000001E-8</c:v>
                </c:pt>
                <c:pt idx="735">
                  <c:v>-2.0400000000000001E-8</c:v>
                </c:pt>
                <c:pt idx="736">
                  <c:v>-2.0400000000000001E-8</c:v>
                </c:pt>
                <c:pt idx="737">
                  <c:v>-2.0400000000000001E-8</c:v>
                </c:pt>
                <c:pt idx="738">
                  <c:v>-2.0400000000000001E-8</c:v>
                </c:pt>
                <c:pt idx="739">
                  <c:v>-2.0400000000000001E-8</c:v>
                </c:pt>
                <c:pt idx="740">
                  <c:v>-2.0400000000000001E-8</c:v>
                </c:pt>
                <c:pt idx="741">
                  <c:v>-2.0400000000000001E-8</c:v>
                </c:pt>
                <c:pt idx="742">
                  <c:v>-2.0400000000000001E-8</c:v>
                </c:pt>
                <c:pt idx="743">
                  <c:v>-2.0400000000000001E-8</c:v>
                </c:pt>
                <c:pt idx="744">
                  <c:v>-2.0400000000000001E-8</c:v>
                </c:pt>
                <c:pt idx="745">
                  <c:v>-2.0400000000000001E-8</c:v>
                </c:pt>
                <c:pt idx="746">
                  <c:v>-2.0400000000000001E-8</c:v>
                </c:pt>
                <c:pt idx="747">
                  <c:v>-2.0400000000000001E-8</c:v>
                </c:pt>
                <c:pt idx="748">
                  <c:v>-2.0400000000000001E-8</c:v>
                </c:pt>
                <c:pt idx="749">
                  <c:v>-2.03E-8</c:v>
                </c:pt>
                <c:pt idx="750">
                  <c:v>-2.03E-8</c:v>
                </c:pt>
                <c:pt idx="751">
                  <c:v>-2.03E-8</c:v>
                </c:pt>
                <c:pt idx="752">
                  <c:v>-2.03E-8</c:v>
                </c:pt>
                <c:pt idx="753">
                  <c:v>-2.03E-8</c:v>
                </c:pt>
                <c:pt idx="754">
                  <c:v>-2.03E-8</c:v>
                </c:pt>
                <c:pt idx="755">
                  <c:v>-2.03E-8</c:v>
                </c:pt>
                <c:pt idx="756">
                  <c:v>-2.03E-8</c:v>
                </c:pt>
                <c:pt idx="757">
                  <c:v>-2.03E-8</c:v>
                </c:pt>
                <c:pt idx="758">
                  <c:v>-2.03E-8</c:v>
                </c:pt>
                <c:pt idx="759">
                  <c:v>-2.03E-8</c:v>
                </c:pt>
                <c:pt idx="760">
                  <c:v>-2.03E-8</c:v>
                </c:pt>
                <c:pt idx="761">
                  <c:v>-2.03E-8</c:v>
                </c:pt>
                <c:pt idx="762">
                  <c:v>-2.03E-8</c:v>
                </c:pt>
                <c:pt idx="763">
                  <c:v>-2.03E-8</c:v>
                </c:pt>
                <c:pt idx="764">
                  <c:v>-2.03E-8</c:v>
                </c:pt>
                <c:pt idx="765">
                  <c:v>-2.0199999999999999E-8</c:v>
                </c:pt>
                <c:pt idx="766">
                  <c:v>-2.0199999999999999E-8</c:v>
                </c:pt>
                <c:pt idx="767">
                  <c:v>-2.0199999999999999E-8</c:v>
                </c:pt>
                <c:pt idx="768">
                  <c:v>-2.0199999999999999E-8</c:v>
                </c:pt>
                <c:pt idx="769">
                  <c:v>-2.0199999999999999E-8</c:v>
                </c:pt>
                <c:pt idx="770">
                  <c:v>-2.0199999999999999E-8</c:v>
                </c:pt>
                <c:pt idx="771">
                  <c:v>-2.0199999999999999E-8</c:v>
                </c:pt>
                <c:pt idx="772">
                  <c:v>-2.0199999999999999E-8</c:v>
                </c:pt>
                <c:pt idx="773">
                  <c:v>-2.0199999999999999E-8</c:v>
                </c:pt>
                <c:pt idx="774">
                  <c:v>-2.0199999999999999E-8</c:v>
                </c:pt>
                <c:pt idx="775">
                  <c:v>-2.0199999999999999E-8</c:v>
                </c:pt>
                <c:pt idx="776">
                  <c:v>-2.0199999999999999E-8</c:v>
                </c:pt>
                <c:pt idx="777">
                  <c:v>-2.0199999999999999E-8</c:v>
                </c:pt>
                <c:pt idx="778">
                  <c:v>-2.0199999999999999E-8</c:v>
                </c:pt>
                <c:pt idx="779">
                  <c:v>-2.0199999999999999E-8</c:v>
                </c:pt>
                <c:pt idx="780">
                  <c:v>-2.0199999999999999E-8</c:v>
                </c:pt>
                <c:pt idx="781">
                  <c:v>-2.0100000000000001E-8</c:v>
                </c:pt>
                <c:pt idx="782">
                  <c:v>-2.0100000000000001E-8</c:v>
                </c:pt>
                <c:pt idx="783">
                  <c:v>-2.0100000000000001E-8</c:v>
                </c:pt>
                <c:pt idx="784">
                  <c:v>-2.0100000000000001E-8</c:v>
                </c:pt>
                <c:pt idx="785">
                  <c:v>-2.0100000000000001E-8</c:v>
                </c:pt>
                <c:pt idx="786">
                  <c:v>-2.0100000000000001E-8</c:v>
                </c:pt>
                <c:pt idx="787">
                  <c:v>-2.0100000000000001E-8</c:v>
                </c:pt>
                <c:pt idx="788">
                  <c:v>-2.0100000000000001E-8</c:v>
                </c:pt>
                <c:pt idx="789">
                  <c:v>-2.0100000000000001E-8</c:v>
                </c:pt>
                <c:pt idx="790">
                  <c:v>-2.0100000000000001E-8</c:v>
                </c:pt>
                <c:pt idx="791">
                  <c:v>-2.0100000000000001E-8</c:v>
                </c:pt>
                <c:pt idx="792">
                  <c:v>-2.0100000000000001E-8</c:v>
                </c:pt>
                <c:pt idx="793">
                  <c:v>-2.0100000000000001E-8</c:v>
                </c:pt>
                <c:pt idx="794">
                  <c:v>-2.0100000000000001E-8</c:v>
                </c:pt>
                <c:pt idx="795">
                  <c:v>-2.0100000000000001E-8</c:v>
                </c:pt>
                <c:pt idx="796">
                  <c:v>-2.0100000000000001E-8</c:v>
                </c:pt>
                <c:pt idx="797">
                  <c:v>-2E-8</c:v>
                </c:pt>
                <c:pt idx="798">
                  <c:v>-2E-8</c:v>
                </c:pt>
                <c:pt idx="799">
                  <c:v>-2E-8</c:v>
                </c:pt>
                <c:pt idx="800">
                  <c:v>-2E-8</c:v>
                </c:pt>
                <c:pt idx="801">
                  <c:v>-2E-8</c:v>
                </c:pt>
                <c:pt idx="802">
                  <c:v>-2E-8</c:v>
                </c:pt>
                <c:pt idx="803">
                  <c:v>-2E-8</c:v>
                </c:pt>
                <c:pt idx="804">
                  <c:v>-2E-8</c:v>
                </c:pt>
                <c:pt idx="805">
                  <c:v>-2E-8</c:v>
                </c:pt>
                <c:pt idx="806">
                  <c:v>-2E-8</c:v>
                </c:pt>
                <c:pt idx="807">
                  <c:v>-2E-8</c:v>
                </c:pt>
                <c:pt idx="808">
                  <c:v>-2E-8</c:v>
                </c:pt>
                <c:pt idx="809">
                  <c:v>-2E-8</c:v>
                </c:pt>
                <c:pt idx="810">
                  <c:v>-2E-8</c:v>
                </c:pt>
                <c:pt idx="811">
                  <c:v>-2E-8</c:v>
                </c:pt>
                <c:pt idx="812">
                  <c:v>-2E-8</c:v>
                </c:pt>
                <c:pt idx="813">
                  <c:v>-1.99E-8</c:v>
                </c:pt>
                <c:pt idx="814">
                  <c:v>-1.99E-8</c:v>
                </c:pt>
                <c:pt idx="815">
                  <c:v>-1.99E-8</c:v>
                </c:pt>
                <c:pt idx="816">
                  <c:v>-1.99E-8</c:v>
                </c:pt>
                <c:pt idx="817">
                  <c:v>-1.99E-8</c:v>
                </c:pt>
                <c:pt idx="818">
                  <c:v>-1.99E-8</c:v>
                </c:pt>
                <c:pt idx="819">
                  <c:v>-1.99E-8</c:v>
                </c:pt>
                <c:pt idx="820">
                  <c:v>-1.99E-8</c:v>
                </c:pt>
                <c:pt idx="821">
                  <c:v>-1.99E-8</c:v>
                </c:pt>
                <c:pt idx="822">
                  <c:v>-1.99E-8</c:v>
                </c:pt>
                <c:pt idx="823">
                  <c:v>-1.99E-8</c:v>
                </c:pt>
                <c:pt idx="824">
                  <c:v>-1.99E-8</c:v>
                </c:pt>
                <c:pt idx="825">
                  <c:v>-1.99E-8</c:v>
                </c:pt>
                <c:pt idx="826">
                  <c:v>-1.99E-8</c:v>
                </c:pt>
                <c:pt idx="827">
                  <c:v>-1.99E-8</c:v>
                </c:pt>
                <c:pt idx="828">
                  <c:v>-1.99E-8</c:v>
                </c:pt>
                <c:pt idx="829">
                  <c:v>-1.9799999999999999E-8</c:v>
                </c:pt>
                <c:pt idx="830">
                  <c:v>-1.9799999999999999E-8</c:v>
                </c:pt>
                <c:pt idx="831">
                  <c:v>-1.9799999999999999E-8</c:v>
                </c:pt>
                <c:pt idx="832">
                  <c:v>-1.9799999999999999E-8</c:v>
                </c:pt>
                <c:pt idx="833">
                  <c:v>-1.9799999999999999E-8</c:v>
                </c:pt>
                <c:pt idx="834">
                  <c:v>-1.9799999999999999E-8</c:v>
                </c:pt>
                <c:pt idx="835">
                  <c:v>-1.9799999999999999E-8</c:v>
                </c:pt>
                <c:pt idx="836">
                  <c:v>-1.9799999999999999E-8</c:v>
                </c:pt>
                <c:pt idx="837">
                  <c:v>-1.9799999999999999E-8</c:v>
                </c:pt>
                <c:pt idx="838">
                  <c:v>-1.9799999999999999E-8</c:v>
                </c:pt>
                <c:pt idx="839">
                  <c:v>-1.9799999999999999E-8</c:v>
                </c:pt>
                <c:pt idx="840">
                  <c:v>-1.9799999999999999E-8</c:v>
                </c:pt>
                <c:pt idx="841">
                  <c:v>-1.9799999999999999E-8</c:v>
                </c:pt>
                <c:pt idx="842">
                  <c:v>-1.9799999999999999E-8</c:v>
                </c:pt>
                <c:pt idx="843">
                  <c:v>-1.9799999999999999E-8</c:v>
                </c:pt>
                <c:pt idx="844">
                  <c:v>-1.9799999999999999E-8</c:v>
                </c:pt>
                <c:pt idx="845">
                  <c:v>-1.9700000000000001E-8</c:v>
                </c:pt>
                <c:pt idx="846">
                  <c:v>-1.9700000000000001E-8</c:v>
                </c:pt>
                <c:pt idx="847">
                  <c:v>-1.9700000000000001E-8</c:v>
                </c:pt>
                <c:pt idx="848">
                  <c:v>-1.9700000000000001E-8</c:v>
                </c:pt>
                <c:pt idx="849">
                  <c:v>-1.9700000000000001E-8</c:v>
                </c:pt>
                <c:pt idx="850">
                  <c:v>-1.9700000000000001E-8</c:v>
                </c:pt>
                <c:pt idx="851">
                  <c:v>-1.9700000000000001E-8</c:v>
                </c:pt>
                <c:pt idx="852">
                  <c:v>-1.9700000000000001E-8</c:v>
                </c:pt>
                <c:pt idx="853">
                  <c:v>-1.9700000000000001E-8</c:v>
                </c:pt>
                <c:pt idx="854">
                  <c:v>-1.9700000000000001E-8</c:v>
                </c:pt>
                <c:pt idx="855">
                  <c:v>-1.9700000000000001E-8</c:v>
                </c:pt>
                <c:pt idx="856">
                  <c:v>-1.9700000000000001E-8</c:v>
                </c:pt>
                <c:pt idx="857">
                  <c:v>-1.9700000000000001E-8</c:v>
                </c:pt>
                <c:pt idx="858">
                  <c:v>-1.9700000000000001E-8</c:v>
                </c:pt>
                <c:pt idx="859">
                  <c:v>-1.9700000000000001E-8</c:v>
                </c:pt>
                <c:pt idx="860">
                  <c:v>-1.9700000000000001E-8</c:v>
                </c:pt>
                <c:pt idx="861">
                  <c:v>-1.96E-8</c:v>
                </c:pt>
                <c:pt idx="862">
                  <c:v>-1.96E-8</c:v>
                </c:pt>
                <c:pt idx="863">
                  <c:v>-1.96E-8</c:v>
                </c:pt>
                <c:pt idx="864">
                  <c:v>-1.96E-8</c:v>
                </c:pt>
                <c:pt idx="865">
                  <c:v>-1.96E-8</c:v>
                </c:pt>
                <c:pt idx="866">
                  <c:v>-1.96E-8</c:v>
                </c:pt>
                <c:pt idx="867">
                  <c:v>-1.96E-8</c:v>
                </c:pt>
                <c:pt idx="868">
                  <c:v>-1.96E-8</c:v>
                </c:pt>
                <c:pt idx="869">
                  <c:v>-1.96E-8</c:v>
                </c:pt>
                <c:pt idx="870">
                  <c:v>-1.96E-8</c:v>
                </c:pt>
                <c:pt idx="871">
                  <c:v>-1.96E-8</c:v>
                </c:pt>
                <c:pt idx="872">
                  <c:v>-1.96E-8</c:v>
                </c:pt>
                <c:pt idx="873">
                  <c:v>-1.96E-8</c:v>
                </c:pt>
                <c:pt idx="874">
                  <c:v>-1.96E-8</c:v>
                </c:pt>
                <c:pt idx="875">
                  <c:v>-1.96E-8</c:v>
                </c:pt>
                <c:pt idx="876">
                  <c:v>-1.96E-8</c:v>
                </c:pt>
                <c:pt idx="877">
                  <c:v>-1.9499999999999999E-8</c:v>
                </c:pt>
                <c:pt idx="878">
                  <c:v>-1.9499999999999999E-8</c:v>
                </c:pt>
                <c:pt idx="879">
                  <c:v>-1.9499999999999999E-8</c:v>
                </c:pt>
                <c:pt idx="880">
                  <c:v>-1.9499999999999999E-8</c:v>
                </c:pt>
                <c:pt idx="881">
                  <c:v>-1.9499999999999999E-8</c:v>
                </c:pt>
                <c:pt idx="882">
                  <c:v>-1.9499999999999999E-8</c:v>
                </c:pt>
                <c:pt idx="883">
                  <c:v>-1.9499999999999999E-8</c:v>
                </c:pt>
                <c:pt idx="884">
                  <c:v>-1.9499999999999999E-8</c:v>
                </c:pt>
                <c:pt idx="885">
                  <c:v>-1.9499999999999999E-8</c:v>
                </c:pt>
                <c:pt idx="886">
                  <c:v>-1.9499999999999999E-8</c:v>
                </c:pt>
                <c:pt idx="887">
                  <c:v>-1.9499999999999999E-8</c:v>
                </c:pt>
                <c:pt idx="888">
                  <c:v>-1.9499999999999999E-8</c:v>
                </c:pt>
                <c:pt idx="889">
                  <c:v>-1.9499999999999999E-8</c:v>
                </c:pt>
                <c:pt idx="890">
                  <c:v>-1.9499999999999999E-8</c:v>
                </c:pt>
                <c:pt idx="891">
                  <c:v>-1.9499999999999999E-8</c:v>
                </c:pt>
                <c:pt idx="892">
                  <c:v>-1.9499999999999999E-8</c:v>
                </c:pt>
                <c:pt idx="893">
                  <c:v>-1.9399999999999998E-8</c:v>
                </c:pt>
                <c:pt idx="894">
                  <c:v>-1.9399999999999998E-8</c:v>
                </c:pt>
                <c:pt idx="895">
                  <c:v>-1.9399999999999998E-8</c:v>
                </c:pt>
                <c:pt idx="896">
                  <c:v>-1.9399999999999998E-8</c:v>
                </c:pt>
                <c:pt idx="897">
                  <c:v>-1.9399999999999998E-8</c:v>
                </c:pt>
                <c:pt idx="898">
                  <c:v>-1.9399999999999998E-8</c:v>
                </c:pt>
                <c:pt idx="899">
                  <c:v>-1.9399999999999998E-8</c:v>
                </c:pt>
                <c:pt idx="900">
                  <c:v>-1.9399999999999998E-8</c:v>
                </c:pt>
                <c:pt idx="901">
                  <c:v>-1.9399999999999998E-8</c:v>
                </c:pt>
                <c:pt idx="902">
                  <c:v>-1.9399999999999998E-8</c:v>
                </c:pt>
                <c:pt idx="903">
                  <c:v>-1.9399999999999998E-8</c:v>
                </c:pt>
                <c:pt idx="904">
                  <c:v>-1.9399999999999998E-8</c:v>
                </c:pt>
                <c:pt idx="905">
                  <c:v>-1.9399999999999998E-8</c:v>
                </c:pt>
                <c:pt idx="906">
                  <c:v>-1.9399999999999998E-8</c:v>
                </c:pt>
                <c:pt idx="907">
                  <c:v>-1.9399999999999998E-8</c:v>
                </c:pt>
                <c:pt idx="908">
                  <c:v>-1.9399999999999998E-8</c:v>
                </c:pt>
                <c:pt idx="909">
                  <c:v>-1.9300000000000001E-8</c:v>
                </c:pt>
                <c:pt idx="910">
                  <c:v>-1.9300000000000001E-8</c:v>
                </c:pt>
                <c:pt idx="911">
                  <c:v>-1.9300000000000001E-8</c:v>
                </c:pt>
                <c:pt idx="912">
                  <c:v>-1.9300000000000001E-8</c:v>
                </c:pt>
                <c:pt idx="913">
                  <c:v>-1.9300000000000001E-8</c:v>
                </c:pt>
                <c:pt idx="914">
                  <c:v>-1.9300000000000001E-8</c:v>
                </c:pt>
                <c:pt idx="915">
                  <c:v>-1.9300000000000001E-8</c:v>
                </c:pt>
                <c:pt idx="916">
                  <c:v>-1.9300000000000001E-8</c:v>
                </c:pt>
                <c:pt idx="917">
                  <c:v>-1.9300000000000001E-8</c:v>
                </c:pt>
                <c:pt idx="918">
                  <c:v>-1.9300000000000001E-8</c:v>
                </c:pt>
                <c:pt idx="919">
                  <c:v>-1.9300000000000001E-8</c:v>
                </c:pt>
                <c:pt idx="920">
                  <c:v>-1.9300000000000001E-8</c:v>
                </c:pt>
                <c:pt idx="921">
                  <c:v>-1.9300000000000001E-8</c:v>
                </c:pt>
                <c:pt idx="922">
                  <c:v>-1.9300000000000001E-8</c:v>
                </c:pt>
                <c:pt idx="923">
                  <c:v>-1.9300000000000001E-8</c:v>
                </c:pt>
                <c:pt idx="924">
                  <c:v>-1.9300000000000001E-8</c:v>
                </c:pt>
                <c:pt idx="925">
                  <c:v>-1.92E-8</c:v>
                </c:pt>
                <c:pt idx="926">
                  <c:v>-1.92E-8</c:v>
                </c:pt>
                <c:pt idx="927">
                  <c:v>-1.92E-8</c:v>
                </c:pt>
                <c:pt idx="928">
                  <c:v>-1.92E-8</c:v>
                </c:pt>
                <c:pt idx="929">
                  <c:v>-1.92E-8</c:v>
                </c:pt>
                <c:pt idx="930">
                  <c:v>-1.92E-8</c:v>
                </c:pt>
                <c:pt idx="931">
                  <c:v>-1.92E-8</c:v>
                </c:pt>
                <c:pt idx="932">
                  <c:v>-1.92E-8</c:v>
                </c:pt>
                <c:pt idx="933">
                  <c:v>-1.92E-8</c:v>
                </c:pt>
                <c:pt idx="934">
                  <c:v>-1.92E-8</c:v>
                </c:pt>
                <c:pt idx="935">
                  <c:v>-1.92E-8</c:v>
                </c:pt>
                <c:pt idx="936">
                  <c:v>-1.92E-8</c:v>
                </c:pt>
                <c:pt idx="937">
                  <c:v>-1.92E-8</c:v>
                </c:pt>
                <c:pt idx="938">
                  <c:v>-1.92E-8</c:v>
                </c:pt>
                <c:pt idx="939">
                  <c:v>-1.92E-8</c:v>
                </c:pt>
                <c:pt idx="940">
                  <c:v>-1.92E-8</c:v>
                </c:pt>
                <c:pt idx="941">
                  <c:v>-1.9099999999999999E-8</c:v>
                </c:pt>
                <c:pt idx="942">
                  <c:v>-1.9099999999999999E-8</c:v>
                </c:pt>
                <c:pt idx="943">
                  <c:v>-1.9099999999999999E-8</c:v>
                </c:pt>
                <c:pt idx="944">
                  <c:v>-1.9099999999999999E-8</c:v>
                </c:pt>
                <c:pt idx="945">
                  <c:v>-1.9099999999999999E-8</c:v>
                </c:pt>
                <c:pt idx="946">
                  <c:v>-1.9099999999999999E-8</c:v>
                </c:pt>
                <c:pt idx="947">
                  <c:v>-1.9099999999999999E-8</c:v>
                </c:pt>
                <c:pt idx="948">
                  <c:v>-1.9099999999999999E-8</c:v>
                </c:pt>
                <c:pt idx="949">
                  <c:v>-1.9099999999999999E-8</c:v>
                </c:pt>
                <c:pt idx="950">
                  <c:v>-1.9099999999999999E-8</c:v>
                </c:pt>
                <c:pt idx="951">
                  <c:v>-1.9099999999999999E-8</c:v>
                </c:pt>
                <c:pt idx="952">
                  <c:v>-1.9099999999999999E-8</c:v>
                </c:pt>
                <c:pt idx="953">
                  <c:v>-1.9099999999999999E-8</c:v>
                </c:pt>
                <c:pt idx="954">
                  <c:v>-1.9099999999999999E-8</c:v>
                </c:pt>
                <c:pt idx="955">
                  <c:v>-1.9099999999999999E-8</c:v>
                </c:pt>
                <c:pt idx="956">
                  <c:v>-1.9099999999999999E-8</c:v>
                </c:pt>
                <c:pt idx="957">
                  <c:v>-1.9000000000000001E-8</c:v>
                </c:pt>
                <c:pt idx="958">
                  <c:v>-1.9000000000000001E-8</c:v>
                </c:pt>
                <c:pt idx="959">
                  <c:v>-1.9000000000000001E-8</c:v>
                </c:pt>
                <c:pt idx="960">
                  <c:v>-1.9000000000000001E-8</c:v>
                </c:pt>
                <c:pt idx="961">
                  <c:v>-1.9000000000000001E-8</c:v>
                </c:pt>
                <c:pt idx="962">
                  <c:v>-1.9000000000000001E-8</c:v>
                </c:pt>
                <c:pt idx="963">
                  <c:v>-1.9000000000000001E-8</c:v>
                </c:pt>
                <c:pt idx="964">
                  <c:v>-1.9000000000000001E-8</c:v>
                </c:pt>
                <c:pt idx="965">
                  <c:v>-1.9000000000000001E-8</c:v>
                </c:pt>
                <c:pt idx="966">
                  <c:v>-1.9000000000000001E-8</c:v>
                </c:pt>
                <c:pt idx="967">
                  <c:v>-1.9000000000000001E-8</c:v>
                </c:pt>
                <c:pt idx="968">
                  <c:v>-1.9000000000000001E-8</c:v>
                </c:pt>
                <c:pt idx="969">
                  <c:v>-1.9000000000000001E-8</c:v>
                </c:pt>
                <c:pt idx="970">
                  <c:v>-1.9000000000000001E-8</c:v>
                </c:pt>
                <c:pt idx="971">
                  <c:v>-1.9000000000000001E-8</c:v>
                </c:pt>
                <c:pt idx="972">
                  <c:v>-1.9000000000000001E-8</c:v>
                </c:pt>
                <c:pt idx="973">
                  <c:v>-1.89E-8</c:v>
                </c:pt>
                <c:pt idx="974">
                  <c:v>-1.89E-8</c:v>
                </c:pt>
                <c:pt idx="975">
                  <c:v>-1.89E-8</c:v>
                </c:pt>
                <c:pt idx="976">
                  <c:v>-1.89E-8</c:v>
                </c:pt>
                <c:pt idx="977">
                  <c:v>-1.89E-8</c:v>
                </c:pt>
                <c:pt idx="978">
                  <c:v>-1.89E-8</c:v>
                </c:pt>
                <c:pt idx="979">
                  <c:v>-1.89E-8</c:v>
                </c:pt>
                <c:pt idx="980">
                  <c:v>-1.89E-8</c:v>
                </c:pt>
                <c:pt idx="981">
                  <c:v>-1.89E-8</c:v>
                </c:pt>
                <c:pt idx="982">
                  <c:v>-1.89E-8</c:v>
                </c:pt>
                <c:pt idx="983">
                  <c:v>-1.89E-8</c:v>
                </c:pt>
                <c:pt idx="984">
                  <c:v>-1.89E-8</c:v>
                </c:pt>
                <c:pt idx="985">
                  <c:v>-1.89E-8</c:v>
                </c:pt>
                <c:pt idx="986">
                  <c:v>-1.89E-8</c:v>
                </c:pt>
                <c:pt idx="987">
                  <c:v>-1.89E-8</c:v>
                </c:pt>
                <c:pt idx="988">
                  <c:v>-1.89E-8</c:v>
                </c:pt>
                <c:pt idx="989">
                  <c:v>-1.88E-8</c:v>
                </c:pt>
                <c:pt idx="990">
                  <c:v>-1.88E-8</c:v>
                </c:pt>
                <c:pt idx="991">
                  <c:v>-1.88E-8</c:v>
                </c:pt>
                <c:pt idx="992">
                  <c:v>-1.88E-8</c:v>
                </c:pt>
                <c:pt idx="993">
                  <c:v>-1.88E-8</c:v>
                </c:pt>
                <c:pt idx="994">
                  <c:v>-1.88E-8</c:v>
                </c:pt>
                <c:pt idx="995">
                  <c:v>-1.88E-8</c:v>
                </c:pt>
                <c:pt idx="996">
                  <c:v>-1.88E-8</c:v>
                </c:pt>
                <c:pt idx="997">
                  <c:v>-1.88E-8</c:v>
                </c:pt>
                <c:pt idx="998">
                  <c:v>-1.88E-8</c:v>
                </c:pt>
                <c:pt idx="999">
                  <c:v>-1.88E-8</c:v>
                </c:pt>
                <c:pt idx="1000">
                  <c:v>-1.88E-8</c:v>
                </c:pt>
                <c:pt idx="1001">
                  <c:v>-1.88E-8</c:v>
                </c:pt>
                <c:pt idx="1002">
                  <c:v>-1.88E-8</c:v>
                </c:pt>
                <c:pt idx="1003">
                  <c:v>-1.88E-8</c:v>
                </c:pt>
                <c:pt idx="1004">
                  <c:v>-1.88E-8</c:v>
                </c:pt>
                <c:pt idx="1005">
                  <c:v>-1.8699999999999999E-8</c:v>
                </c:pt>
                <c:pt idx="1006">
                  <c:v>-1.8699999999999999E-8</c:v>
                </c:pt>
                <c:pt idx="1007">
                  <c:v>-1.8699999999999999E-8</c:v>
                </c:pt>
                <c:pt idx="1008">
                  <c:v>-1.8699999999999999E-8</c:v>
                </c:pt>
                <c:pt idx="1009">
                  <c:v>-1.8699999999999999E-8</c:v>
                </c:pt>
                <c:pt idx="1010">
                  <c:v>-1.8699999999999999E-8</c:v>
                </c:pt>
                <c:pt idx="1011">
                  <c:v>-1.8699999999999999E-8</c:v>
                </c:pt>
                <c:pt idx="1012">
                  <c:v>-1.8699999999999999E-8</c:v>
                </c:pt>
                <c:pt idx="1013">
                  <c:v>-1.8699999999999999E-8</c:v>
                </c:pt>
                <c:pt idx="1014">
                  <c:v>-1.8699999999999999E-8</c:v>
                </c:pt>
                <c:pt idx="1015">
                  <c:v>-1.8699999999999999E-8</c:v>
                </c:pt>
                <c:pt idx="1016">
                  <c:v>-1.8699999999999999E-8</c:v>
                </c:pt>
                <c:pt idx="1017">
                  <c:v>-1.8699999999999999E-8</c:v>
                </c:pt>
                <c:pt idx="1018">
                  <c:v>-1.8699999999999999E-8</c:v>
                </c:pt>
                <c:pt idx="1019">
                  <c:v>-1.8699999999999999E-8</c:v>
                </c:pt>
                <c:pt idx="1020">
                  <c:v>-1.8699999999999999E-8</c:v>
                </c:pt>
                <c:pt idx="1021">
                  <c:v>-1.8600000000000001E-8</c:v>
                </c:pt>
                <c:pt idx="1022">
                  <c:v>-1.8600000000000001E-8</c:v>
                </c:pt>
                <c:pt idx="1023">
                  <c:v>-1.8600000000000001E-8</c:v>
                </c:pt>
                <c:pt idx="1024">
                  <c:v>-1.8600000000000001E-8</c:v>
                </c:pt>
                <c:pt idx="1025">
                  <c:v>-1.8600000000000001E-8</c:v>
                </c:pt>
                <c:pt idx="1026">
                  <c:v>-1.8600000000000001E-8</c:v>
                </c:pt>
                <c:pt idx="1027">
                  <c:v>-1.8600000000000001E-8</c:v>
                </c:pt>
                <c:pt idx="1028">
                  <c:v>-1.8600000000000001E-8</c:v>
                </c:pt>
                <c:pt idx="1029">
                  <c:v>-1.8600000000000001E-8</c:v>
                </c:pt>
                <c:pt idx="1030">
                  <c:v>-1.8600000000000001E-8</c:v>
                </c:pt>
                <c:pt idx="1031">
                  <c:v>-1.8600000000000001E-8</c:v>
                </c:pt>
                <c:pt idx="1032">
                  <c:v>-1.8600000000000001E-8</c:v>
                </c:pt>
                <c:pt idx="1033">
                  <c:v>-1.8600000000000001E-8</c:v>
                </c:pt>
                <c:pt idx="1034">
                  <c:v>-1.8600000000000001E-8</c:v>
                </c:pt>
                <c:pt idx="1035">
                  <c:v>-1.8600000000000001E-8</c:v>
                </c:pt>
                <c:pt idx="1036">
                  <c:v>-1.8600000000000001E-8</c:v>
                </c:pt>
                <c:pt idx="1037">
                  <c:v>-1.85E-8</c:v>
                </c:pt>
                <c:pt idx="1038">
                  <c:v>-1.85E-8</c:v>
                </c:pt>
                <c:pt idx="1039">
                  <c:v>-1.85E-8</c:v>
                </c:pt>
                <c:pt idx="1040">
                  <c:v>-1.85E-8</c:v>
                </c:pt>
                <c:pt idx="1041">
                  <c:v>-1.85E-8</c:v>
                </c:pt>
                <c:pt idx="1042">
                  <c:v>-1.85E-8</c:v>
                </c:pt>
                <c:pt idx="1043">
                  <c:v>-1.85E-8</c:v>
                </c:pt>
                <c:pt idx="1044">
                  <c:v>-1.85E-8</c:v>
                </c:pt>
                <c:pt idx="1045">
                  <c:v>-1.85E-8</c:v>
                </c:pt>
                <c:pt idx="1046">
                  <c:v>-1.85E-8</c:v>
                </c:pt>
                <c:pt idx="1047">
                  <c:v>-1.85E-8</c:v>
                </c:pt>
                <c:pt idx="1048">
                  <c:v>-1.85E-8</c:v>
                </c:pt>
                <c:pt idx="1049">
                  <c:v>-1.85E-8</c:v>
                </c:pt>
                <c:pt idx="1050">
                  <c:v>-1.85E-8</c:v>
                </c:pt>
                <c:pt idx="1051">
                  <c:v>-1.85E-8</c:v>
                </c:pt>
                <c:pt idx="1052">
                  <c:v>-1.85E-8</c:v>
                </c:pt>
                <c:pt idx="1053">
                  <c:v>-1.8399999999999999E-8</c:v>
                </c:pt>
                <c:pt idx="1054">
                  <c:v>-1.8399999999999999E-8</c:v>
                </c:pt>
                <c:pt idx="1055">
                  <c:v>-1.8399999999999999E-8</c:v>
                </c:pt>
                <c:pt idx="1056">
                  <c:v>-1.8399999999999999E-8</c:v>
                </c:pt>
                <c:pt idx="1057">
                  <c:v>-1.8399999999999999E-8</c:v>
                </c:pt>
                <c:pt idx="1058">
                  <c:v>-1.8399999999999999E-8</c:v>
                </c:pt>
                <c:pt idx="1059">
                  <c:v>-1.8399999999999999E-8</c:v>
                </c:pt>
                <c:pt idx="1060">
                  <c:v>-1.8399999999999999E-8</c:v>
                </c:pt>
                <c:pt idx="1061">
                  <c:v>-1.8399999999999999E-8</c:v>
                </c:pt>
                <c:pt idx="1062">
                  <c:v>-1.8399999999999999E-8</c:v>
                </c:pt>
                <c:pt idx="1063">
                  <c:v>-1.8399999999999999E-8</c:v>
                </c:pt>
                <c:pt idx="1064">
                  <c:v>-1.8399999999999999E-8</c:v>
                </c:pt>
                <c:pt idx="1065">
                  <c:v>-1.8399999999999999E-8</c:v>
                </c:pt>
                <c:pt idx="1066">
                  <c:v>-1.8399999999999999E-8</c:v>
                </c:pt>
                <c:pt idx="1067">
                  <c:v>-1.8399999999999999E-8</c:v>
                </c:pt>
                <c:pt idx="1068">
                  <c:v>-1.8399999999999999E-8</c:v>
                </c:pt>
                <c:pt idx="1069">
                  <c:v>-1.8299999999999998E-8</c:v>
                </c:pt>
                <c:pt idx="1070">
                  <c:v>-1.8299999999999998E-8</c:v>
                </c:pt>
                <c:pt idx="1071">
                  <c:v>-1.8299999999999998E-8</c:v>
                </c:pt>
                <c:pt idx="1072">
                  <c:v>-1.8299999999999998E-8</c:v>
                </c:pt>
                <c:pt idx="1073">
                  <c:v>-1.8299999999999998E-8</c:v>
                </c:pt>
                <c:pt idx="1074">
                  <c:v>-1.8299999999999998E-8</c:v>
                </c:pt>
                <c:pt idx="1075">
                  <c:v>-1.8299999999999998E-8</c:v>
                </c:pt>
                <c:pt idx="1076">
                  <c:v>-1.8299999999999998E-8</c:v>
                </c:pt>
                <c:pt idx="1077">
                  <c:v>-1.8299999999999998E-8</c:v>
                </c:pt>
                <c:pt idx="1078">
                  <c:v>-1.8299999999999998E-8</c:v>
                </c:pt>
                <c:pt idx="1079">
                  <c:v>-1.8299999999999998E-8</c:v>
                </c:pt>
                <c:pt idx="1080">
                  <c:v>-1.8299999999999998E-8</c:v>
                </c:pt>
                <c:pt idx="1081">
                  <c:v>-1.8299999999999998E-8</c:v>
                </c:pt>
                <c:pt idx="1082">
                  <c:v>-1.8299999999999998E-8</c:v>
                </c:pt>
                <c:pt idx="1083">
                  <c:v>-1.8299999999999998E-8</c:v>
                </c:pt>
                <c:pt idx="1084">
                  <c:v>-1.8299999999999998E-8</c:v>
                </c:pt>
                <c:pt idx="1085">
                  <c:v>-1.8200000000000001E-8</c:v>
                </c:pt>
                <c:pt idx="1086">
                  <c:v>-1.8200000000000001E-8</c:v>
                </c:pt>
                <c:pt idx="1087">
                  <c:v>-1.8200000000000001E-8</c:v>
                </c:pt>
                <c:pt idx="1088">
                  <c:v>-1.8200000000000001E-8</c:v>
                </c:pt>
                <c:pt idx="1089">
                  <c:v>-1.8200000000000001E-8</c:v>
                </c:pt>
                <c:pt idx="1090">
                  <c:v>-1.8200000000000001E-8</c:v>
                </c:pt>
                <c:pt idx="1091">
                  <c:v>-1.8200000000000001E-8</c:v>
                </c:pt>
                <c:pt idx="1092">
                  <c:v>-1.8200000000000001E-8</c:v>
                </c:pt>
                <c:pt idx="1093">
                  <c:v>-1.8200000000000001E-8</c:v>
                </c:pt>
                <c:pt idx="1094">
                  <c:v>-1.8200000000000001E-8</c:v>
                </c:pt>
                <c:pt idx="1095">
                  <c:v>-1.8200000000000001E-8</c:v>
                </c:pt>
                <c:pt idx="1096">
                  <c:v>-1.8200000000000001E-8</c:v>
                </c:pt>
                <c:pt idx="1097">
                  <c:v>-1.8200000000000001E-8</c:v>
                </c:pt>
                <c:pt idx="1098">
                  <c:v>-1.8200000000000001E-8</c:v>
                </c:pt>
                <c:pt idx="1099">
                  <c:v>-1.8200000000000001E-8</c:v>
                </c:pt>
                <c:pt idx="1100">
                  <c:v>-1.8200000000000001E-8</c:v>
                </c:pt>
                <c:pt idx="1101">
                  <c:v>-1.81E-8</c:v>
                </c:pt>
                <c:pt idx="1102">
                  <c:v>-1.81E-8</c:v>
                </c:pt>
                <c:pt idx="1103">
                  <c:v>-1.81E-8</c:v>
                </c:pt>
                <c:pt idx="1104">
                  <c:v>-1.81E-8</c:v>
                </c:pt>
                <c:pt idx="1105">
                  <c:v>-1.81E-8</c:v>
                </c:pt>
                <c:pt idx="1106">
                  <c:v>-1.81E-8</c:v>
                </c:pt>
                <c:pt idx="1107">
                  <c:v>-1.81E-8</c:v>
                </c:pt>
                <c:pt idx="1108">
                  <c:v>-1.81E-8</c:v>
                </c:pt>
                <c:pt idx="1109">
                  <c:v>-1.81E-8</c:v>
                </c:pt>
                <c:pt idx="1110">
                  <c:v>-1.81E-8</c:v>
                </c:pt>
                <c:pt idx="1111">
                  <c:v>-1.81E-8</c:v>
                </c:pt>
                <c:pt idx="1112">
                  <c:v>-1.81E-8</c:v>
                </c:pt>
                <c:pt idx="1113">
                  <c:v>-1.81E-8</c:v>
                </c:pt>
                <c:pt idx="1114">
                  <c:v>-1.81E-8</c:v>
                </c:pt>
                <c:pt idx="1115">
                  <c:v>-1.81E-8</c:v>
                </c:pt>
                <c:pt idx="1116">
                  <c:v>-1.81E-8</c:v>
                </c:pt>
                <c:pt idx="1117">
                  <c:v>-1.7999999999999999E-8</c:v>
                </c:pt>
                <c:pt idx="1118">
                  <c:v>-1.7999999999999999E-8</c:v>
                </c:pt>
                <c:pt idx="1119">
                  <c:v>-1.7999999999999999E-8</c:v>
                </c:pt>
                <c:pt idx="1120">
                  <c:v>-1.7999999999999999E-8</c:v>
                </c:pt>
                <c:pt idx="1121">
                  <c:v>-1.7999999999999999E-8</c:v>
                </c:pt>
                <c:pt idx="1122">
                  <c:v>-1.7999999999999999E-8</c:v>
                </c:pt>
                <c:pt idx="1123">
                  <c:v>-1.7999999999999999E-8</c:v>
                </c:pt>
                <c:pt idx="1124">
                  <c:v>-1.7999999999999999E-8</c:v>
                </c:pt>
                <c:pt idx="1125">
                  <c:v>-1.7999999999999999E-8</c:v>
                </c:pt>
                <c:pt idx="1126">
                  <c:v>-1.7999999999999999E-8</c:v>
                </c:pt>
                <c:pt idx="1127">
                  <c:v>-1.7999999999999999E-8</c:v>
                </c:pt>
                <c:pt idx="1128">
                  <c:v>-1.7999999999999999E-8</c:v>
                </c:pt>
                <c:pt idx="1129">
                  <c:v>-1.7999999999999999E-8</c:v>
                </c:pt>
                <c:pt idx="1130">
                  <c:v>-1.7999999999999999E-8</c:v>
                </c:pt>
                <c:pt idx="1131">
                  <c:v>-1.7999999999999999E-8</c:v>
                </c:pt>
                <c:pt idx="1132">
                  <c:v>-1.7999999999999999E-8</c:v>
                </c:pt>
                <c:pt idx="1133">
                  <c:v>-1.7900000000000001E-8</c:v>
                </c:pt>
                <c:pt idx="1134">
                  <c:v>-1.7900000000000001E-8</c:v>
                </c:pt>
                <c:pt idx="1135">
                  <c:v>-1.7900000000000001E-8</c:v>
                </c:pt>
                <c:pt idx="1136">
                  <c:v>-1.7900000000000001E-8</c:v>
                </c:pt>
                <c:pt idx="1137">
                  <c:v>-1.7900000000000001E-8</c:v>
                </c:pt>
                <c:pt idx="1138">
                  <c:v>-1.7900000000000001E-8</c:v>
                </c:pt>
                <c:pt idx="1139">
                  <c:v>-1.7900000000000001E-8</c:v>
                </c:pt>
                <c:pt idx="1140">
                  <c:v>-1.7900000000000001E-8</c:v>
                </c:pt>
                <c:pt idx="1141">
                  <c:v>-1.7900000000000001E-8</c:v>
                </c:pt>
                <c:pt idx="1142">
                  <c:v>-1.7900000000000001E-8</c:v>
                </c:pt>
                <c:pt idx="1143">
                  <c:v>-1.7900000000000001E-8</c:v>
                </c:pt>
                <c:pt idx="1144">
                  <c:v>-1.7900000000000001E-8</c:v>
                </c:pt>
                <c:pt idx="1145">
                  <c:v>-1.7900000000000001E-8</c:v>
                </c:pt>
                <c:pt idx="1146">
                  <c:v>-1.7900000000000001E-8</c:v>
                </c:pt>
                <c:pt idx="1147">
                  <c:v>-1.7900000000000001E-8</c:v>
                </c:pt>
                <c:pt idx="1148">
                  <c:v>-1.7900000000000001E-8</c:v>
                </c:pt>
                <c:pt idx="1149">
                  <c:v>-1.7800000000000001E-8</c:v>
                </c:pt>
                <c:pt idx="1150">
                  <c:v>-1.7800000000000001E-8</c:v>
                </c:pt>
                <c:pt idx="1151">
                  <c:v>-1.7800000000000001E-8</c:v>
                </c:pt>
                <c:pt idx="1152">
                  <c:v>-1.7800000000000001E-8</c:v>
                </c:pt>
                <c:pt idx="1153">
                  <c:v>-1.7800000000000001E-8</c:v>
                </c:pt>
                <c:pt idx="1154">
                  <c:v>-1.7800000000000001E-8</c:v>
                </c:pt>
                <c:pt idx="1155">
                  <c:v>-1.7800000000000001E-8</c:v>
                </c:pt>
                <c:pt idx="1156">
                  <c:v>-1.7800000000000001E-8</c:v>
                </c:pt>
                <c:pt idx="1157">
                  <c:v>-1.7800000000000001E-8</c:v>
                </c:pt>
                <c:pt idx="1158">
                  <c:v>-1.7800000000000001E-8</c:v>
                </c:pt>
                <c:pt idx="1159">
                  <c:v>-1.7800000000000001E-8</c:v>
                </c:pt>
                <c:pt idx="1160">
                  <c:v>-1.7800000000000001E-8</c:v>
                </c:pt>
                <c:pt idx="1161">
                  <c:v>-1.7800000000000001E-8</c:v>
                </c:pt>
                <c:pt idx="1162">
                  <c:v>-1.7800000000000001E-8</c:v>
                </c:pt>
                <c:pt idx="1163">
                  <c:v>-1.7800000000000001E-8</c:v>
                </c:pt>
                <c:pt idx="1164">
                  <c:v>-1.7800000000000001E-8</c:v>
                </c:pt>
                <c:pt idx="1165">
                  <c:v>-1.77E-8</c:v>
                </c:pt>
                <c:pt idx="1166">
                  <c:v>-1.77E-8</c:v>
                </c:pt>
                <c:pt idx="1167">
                  <c:v>-1.77E-8</c:v>
                </c:pt>
                <c:pt idx="1168">
                  <c:v>-1.77E-8</c:v>
                </c:pt>
                <c:pt idx="1169">
                  <c:v>-1.77E-8</c:v>
                </c:pt>
                <c:pt idx="1170">
                  <c:v>-1.77E-8</c:v>
                </c:pt>
                <c:pt idx="1171">
                  <c:v>-1.77E-8</c:v>
                </c:pt>
                <c:pt idx="1172">
                  <c:v>-1.77E-8</c:v>
                </c:pt>
                <c:pt idx="1173">
                  <c:v>-1.77E-8</c:v>
                </c:pt>
                <c:pt idx="1174">
                  <c:v>-1.77E-8</c:v>
                </c:pt>
                <c:pt idx="1175">
                  <c:v>-1.77E-8</c:v>
                </c:pt>
                <c:pt idx="1176">
                  <c:v>-1.77E-8</c:v>
                </c:pt>
                <c:pt idx="1177">
                  <c:v>-1.77E-8</c:v>
                </c:pt>
                <c:pt idx="1178">
                  <c:v>-1.77E-8</c:v>
                </c:pt>
                <c:pt idx="1179">
                  <c:v>-1.77E-8</c:v>
                </c:pt>
                <c:pt idx="1180">
                  <c:v>-1.77E-8</c:v>
                </c:pt>
                <c:pt idx="1181">
                  <c:v>-1.7599999999999999E-8</c:v>
                </c:pt>
                <c:pt idx="1182">
                  <c:v>-1.7599999999999999E-8</c:v>
                </c:pt>
                <c:pt idx="1183">
                  <c:v>-1.7599999999999999E-8</c:v>
                </c:pt>
                <c:pt idx="1184">
                  <c:v>-1.7599999999999999E-8</c:v>
                </c:pt>
                <c:pt idx="1185">
                  <c:v>-1.7599999999999999E-8</c:v>
                </c:pt>
                <c:pt idx="1186">
                  <c:v>-1.7599999999999999E-8</c:v>
                </c:pt>
                <c:pt idx="1187">
                  <c:v>-1.7599999999999999E-8</c:v>
                </c:pt>
                <c:pt idx="1188">
                  <c:v>-1.7599999999999999E-8</c:v>
                </c:pt>
                <c:pt idx="1189">
                  <c:v>-1.7599999999999999E-8</c:v>
                </c:pt>
                <c:pt idx="1190">
                  <c:v>-1.7599999999999999E-8</c:v>
                </c:pt>
                <c:pt idx="1191">
                  <c:v>-1.7599999999999999E-8</c:v>
                </c:pt>
                <c:pt idx="1192">
                  <c:v>-1.7599999999999999E-8</c:v>
                </c:pt>
                <c:pt idx="1193">
                  <c:v>-1.7599999999999999E-8</c:v>
                </c:pt>
                <c:pt idx="1194">
                  <c:v>-1.7599999999999999E-8</c:v>
                </c:pt>
                <c:pt idx="1195">
                  <c:v>-1.7599999999999999E-8</c:v>
                </c:pt>
                <c:pt idx="1196">
                  <c:v>-1.7599999999999999E-8</c:v>
                </c:pt>
                <c:pt idx="1197">
                  <c:v>-1.7500000000000001E-8</c:v>
                </c:pt>
                <c:pt idx="1198">
                  <c:v>-1.7500000000000001E-8</c:v>
                </c:pt>
                <c:pt idx="1199">
                  <c:v>-1.7500000000000001E-8</c:v>
                </c:pt>
                <c:pt idx="1200">
                  <c:v>-1.7500000000000001E-8</c:v>
                </c:pt>
                <c:pt idx="1201">
                  <c:v>-1.7500000000000001E-8</c:v>
                </c:pt>
                <c:pt idx="1202">
                  <c:v>-1.7500000000000001E-8</c:v>
                </c:pt>
                <c:pt idx="1203">
                  <c:v>-1.7500000000000001E-8</c:v>
                </c:pt>
                <c:pt idx="1204">
                  <c:v>-1.7500000000000001E-8</c:v>
                </c:pt>
                <c:pt idx="1205">
                  <c:v>-1.7500000000000001E-8</c:v>
                </c:pt>
                <c:pt idx="1206">
                  <c:v>-1.7500000000000001E-8</c:v>
                </c:pt>
                <c:pt idx="1207">
                  <c:v>-1.7500000000000001E-8</c:v>
                </c:pt>
                <c:pt idx="1208">
                  <c:v>-1.7500000000000001E-8</c:v>
                </c:pt>
                <c:pt idx="1209">
                  <c:v>-1.7500000000000001E-8</c:v>
                </c:pt>
                <c:pt idx="1210">
                  <c:v>-1.7500000000000001E-8</c:v>
                </c:pt>
                <c:pt idx="1211">
                  <c:v>-1.7500000000000001E-8</c:v>
                </c:pt>
                <c:pt idx="1212">
                  <c:v>-1.7500000000000001E-8</c:v>
                </c:pt>
                <c:pt idx="1213">
                  <c:v>-1.74E-8</c:v>
                </c:pt>
                <c:pt idx="1214">
                  <c:v>-1.74E-8</c:v>
                </c:pt>
                <c:pt idx="1215">
                  <c:v>-1.74E-8</c:v>
                </c:pt>
                <c:pt idx="1216">
                  <c:v>-1.74E-8</c:v>
                </c:pt>
                <c:pt idx="1217">
                  <c:v>-1.74E-8</c:v>
                </c:pt>
                <c:pt idx="1218">
                  <c:v>-1.74E-8</c:v>
                </c:pt>
                <c:pt idx="1219">
                  <c:v>-1.74E-8</c:v>
                </c:pt>
                <c:pt idx="1220">
                  <c:v>-1.74E-8</c:v>
                </c:pt>
                <c:pt idx="1221">
                  <c:v>-1.74E-8</c:v>
                </c:pt>
                <c:pt idx="1222">
                  <c:v>-1.74E-8</c:v>
                </c:pt>
                <c:pt idx="1223">
                  <c:v>-1.74E-8</c:v>
                </c:pt>
                <c:pt idx="1224">
                  <c:v>-1.74E-8</c:v>
                </c:pt>
                <c:pt idx="1225">
                  <c:v>-1.74E-8</c:v>
                </c:pt>
                <c:pt idx="1226">
                  <c:v>-1.74E-8</c:v>
                </c:pt>
                <c:pt idx="1227">
                  <c:v>-1.74E-8</c:v>
                </c:pt>
                <c:pt idx="1228">
                  <c:v>-1.74E-8</c:v>
                </c:pt>
                <c:pt idx="1229">
                  <c:v>-1.7299999999999999E-8</c:v>
                </c:pt>
                <c:pt idx="1230">
                  <c:v>-1.7299999999999999E-8</c:v>
                </c:pt>
                <c:pt idx="1231">
                  <c:v>-1.7299999999999999E-8</c:v>
                </c:pt>
                <c:pt idx="1232">
                  <c:v>-1.7299999999999999E-8</c:v>
                </c:pt>
                <c:pt idx="1233">
                  <c:v>-1.7299999999999999E-8</c:v>
                </c:pt>
                <c:pt idx="1234">
                  <c:v>-1.7299999999999999E-8</c:v>
                </c:pt>
                <c:pt idx="1235">
                  <c:v>-1.7299999999999999E-8</c:v>
                </c:pt>
                <c:pt idx="1236">
                  <c:v>-1.7299999999999999E-8</c:v>
                </c:pt>
                <c:pt idx="1237">
                  <c:v>-1.7299999999999999E-8</c:v>
                </c:pt>
                <c:pt idx="1238">
                  <c:v>-1.7299999999999999E-8</c:v>
                </c:pt>
                <c:pt idx="1239">
                  <c:v>-1.7299999999999999E-8</c:v>
                </c:pt>
                <c:pt idx="1240">
                  <c:v>-1.7299999999999999E-8</c:v>
                </c:pt>
                <c:pt idx="1241">
                  <c:v>-1.7299999999999999E-8</c:v>
                </c:pt>
                <c:pt idx="1242">
                  <c:v>-1.7299999999999999E-8</c:v>
                </c:pt>
                <c:pt idx="1243">
                  <c:v>-1.7299999999999999E-8</c:v>
                </c:pt>
                <c:pt idx="1244">
                  <c:v>-1.7299999999999999E-8</c:v>
                </c:pt>
                <c:pt idx="1245">
                  <c:v>-1.7199999999999999E-8</c:v>
                </c:pt>
                <c:pt idx="1246">
                  <c:v>-1.7199999999999999E-8</c:v>
                </c:pt>
                <c:pt idx="1247">
                  <c:v>-1.7199999999999999E-8</c:v>
                </c:pt>
                <c:pt idx="1248">
                  <c:v>-1.7199999999999999E-8</c:v>
                </c:pt>
                <c:pt idx="1249">
                  <c:v>-1.7199999999999999E-8</c:v>
                </c:pt>
                <c:pt idx="1250">
                  <c:v>-1.7199999999999999E-8</c:v>
                </c:pt>
                <c:pt idx="1251">
                  <c:v>-1.7199999999999999E-8</c:v>
                </c:pt>
                <c:pt idx="1252">
                  <c:v>-1.7199999999999999E-8</c:v>
                </c:pt>
                <c:pt idx="1253">
                  <c:v>-1.7199999999999999E-8</c:v>
                </c:pt>
                <c:pt idx="1254">
                  <c:v>-1.7199999999999999E-8</c:v>
                </c:pt>
                <c:pt idx="1255">
                  <c:v>-1.7199999999999999E-8</c:v>
                </c:pt>
                <c:pt idx="1256">
                  <c:v>-1.7199999999999999E-8</c:v>
                </c:pt>
                <c:pt idx="1257">
                  <c:v>-1.7199999999999999E-8</c:v>
                </c:pt>
                <c:pt idx="1258">
                  <c:v>-1.7199999999999999E-8</c:v>
                </c:pt>
                <c:pt idx="1259">
                  <c:v>-1.7199999999999999E-8</c:v>
                </c:pt>
                <c:pt idx="1260">
                  <c:v>-1.7199999999999999E-8</c:v>
                </c:pt>
                <c:pt idx="1261">
                  <c:v>-1.7100000000000001E-8</c:v>
                </c:pt>
                <c:pt idx="1262">
                  <c:v>-1.7100000000000001E-8</c:v>
                </c:pt>
                <c:pt idx="1263">
                  <c:v>-1.7100000000000001E-8</c:v>
                </c:pt>
                <c:pt idx="1264">
                  <c:v>-1.7100000000000001E-8</c:v>
                </c:pt>
                <c:pt idx="1265">
                  <c:v>-1.7100000000000001E-8</c:v>
                </c:pt>
                <c:pt idx="1266">
                  <c:v>-1.7100000000000001E-8</c:v>
                </c:pt>
                <c:pt idx="1267">
                  <c:v>-1.7100000000000001E-8</c:v>
                </c:pt>
                <c:pt idx="1268">
                  <c:v>-1.7100000000000001E-8</c:v>
                </c:pt>
                <c:pt idx="1269">
                  <c:v>-1.7100000000000001E-8</c:v>
                </c:pt>
                <c:pt idx="1270">
                  <c:v>-1.7100000000000001E-8</c:v>
                </c:pt>
                <c:pt idx="1271">
                  <c:v>-1.7100000000000001E-8</c:v>
                </c:pt>
                <c:pt idx="1272">
                  <c:v>-1.7100000000000001E-8</c:v>
                </c:pt>
                <c:pt idx="1273">
                  <c:v>-1.7100000000000001E-8</c:v>
                </c:pt>
                <c:pt idx="1274">
                  <c:v>-1.7100000000000001E-8</c:v>
                </c:pt>
                <c:pt idx="1275">
                  <c:v>-1.7100000000000001E-8</c:v>
                </c:pt>
                <c:pt idx="1276">
                  <c:v>-1.7100000000000001E-8</c:v>
                </c:pt>
                <c:pt idx="1277">
                  <c:v>-1.7E-8</c:v>
                </c:pt>
                <c:pt idx="1278">
                  <c:v>-1.7E-8</c:v>
                </c:pt>
                <c:pt idx="1279">
                  <c:v>-1.7E-8</c:v>
                </c:pt>
                <c:pt idx="1280">
                  <c:v>-1.7E-8</c:v>
                </c:pt>
                <c:pt idx="1281">
                  <c:v>-1.7E-8</c:v>
                </c:pt>
                <c:pt idx="1282">
                  <c:v>-1.7E-8</c:v>
                </c:pt>
                <c:pt idx="1283">
                  <c:v>-1.7E-8</c:v>
                </c:pt>
                <c:pt idx="1284">
                  <c:v>-1.7E-8</c:v>
                </c:pt>
                <c:pt idx="1285">
                  <c:v>-1.7E-8</c:v>
                </c:pt>
                <c:pt idx="1286">
                  <c:v>-1.7E-8</c:v>
                </c:pt>
                <c:pt idx="1287">
                  <c:v>-1.7E-8</c:v>
                </c:pt>
                <c:pt idx="1288">
                  <c:v>-1.7E-8</c:v>
                </c:pt>
                <c:pt idx="1289">
                  <c:v>-1.7E-8</c:v>
                </c:pt>
                <c:pt idx="1290">
                  <c:v>-1.7E-8</c:v>
                </c:pt>
                <c:pt idx="1291">
                  <c:v>-1.7E-8</c:v>
                </c:pt>
                <c:pt idx="1292">
                  <c:v>-1.7E-8</c:v>
                </c:pt>
                <c:pt idx="1293">
                  <c:v>-1.6899999999999999E-8</c:v>
                </c:pt>
                <c:pt idx="1294">
                  <c:v>-1.6899999999999999E-8</c:v>
                </c:pt>
                <c:pt idx="1295">
                  <c:v>-1.6899999999999999E-8</c:v>
                </c:pt>
                <c:pt idx="1296">
                  <c:v>-1.6899999999999999E-8</c:v>
                </c:pt>
                <c:pt idx="1297">
                  <c:v>-1.6899999999999999E-8</c:v>
                </c:pt>
                <c:pt idx="1298">
                  <c:v>-1.6899999999999999E-8</c:v>
                </c:pt>
                <c:pt idx="1299">
                  <c:v>-1.6899999999999999E-8</c:v>
                </c:pt>
                <c:pt idx="1300">
                  <c:v>-1.6899999999999999E-8</c:v>
                </c:pt>
                <c:pt idx="1301">
                  <c:v>-1.6899999999999999E-8</c:v>
                </c:pt>
                <c:pt idx="1302">
                  <c:v>-1.6899999999999999E-8</c:v>
                </c:pt>
                <c:pt idx="1303">
                  <c:v>-1.6899999999999999E-8</c:v>
                </c:pt>
                <c:pt idx="1304">
                  <c:v>-1.6899999999999999E-8</c:v>
                </c:pt>
                <c:pt idx="1305">
                  <c:v>-1.6899999999999999E-8</c:v>
                </c:pt>
                <c:pt idx="1306">
                  <c:v>-1.6899999999999999E-8</c:v>
                </c:pt>
                <c:pt idx="1307">
                  <c:v>-1.6899999999999999E-8</c:v>
                </c:pt>
                <c:pt idx="1308">
                  <c:v>-1.6899999999999999E-8</c:v>
                </c:pt>
                <c:pt idx="1309">
                  <c:v>-1.6800000000000002E-8</c:v>
                </c:pt>
                <c:pt idx="1310">
                  <c:v>-1.6800000000000002E-8</c:v>
                </c:pt>
                <c:pt idx="1311">
                  <c:v>-1.6800000000000002E-8</c:v>
                </c:pt>
                <c:pt idx="1312">
                  <c:v>-1.6800000000000002E-8</c:v>
                </c:pt>
                <c:pt idx="1313">
                  <c:v>-1.6800000000000002E-8</c:v>
                </c:pt>
                <c:pt idx="1314">
                  <c:v>-1.6800000000000002E-8</c:v>
                </c:pt>
                <c:pt idx="1315">
                  <c:v>-1.6800000000000002E-8</c:v>
                </c:pt>
                <c:pt idx="1316">
                  <c:v>-1.6800000000000002E-8</c:v>
                </c:pt>
                <c:pt idx="1317">
                  <c:v>-1.6800000000000002E-8</c:v>
                </c:pt>
                <c:pt idx="1318">
                  <c:v>-1.6800000000000002E-8</c:v>
                </c:pt>
                <c:pt idx="1319">
                  <c:v>-1.6800000000000002E-8</c:v>
                </c:pt>
                <c:pt idx="1320">
                  <c:v>-1.6800000000000002E-8</c:v>
                </c:pt>
                <c:pt idx="1321">
                  <c:v>-1.6800000000000002E-8</c:v>
                </c:pt>
                <c:pt idx="1322">
                  <c:v>-1.6800000000000002E-8</c:v>
                </c:pt>
                <c:pt idx="1323">
                  <c:v>-1.6800000000000002E-8</c:v>
                </c:pt>
                <c:pt idx="1324">
                  <c:v>-1.6800000000000002E-8</c:v>
                </c:pt>
                <c:pt idx="1325">
                  <c:v>-1.6700000000000001E-8</c:v>
                </c:pt>
                <c:pt idx="1326">
                  <c:v>-1.6700000000000001E-8</c:v>
                </c:pt>
                <c:pt idx="1327">
                  <c:v>-1.6700000000000001E-8</c:v>
                </c:pt>
                <c:pt idx="1328">
                  <c:v>-1.6700000000000001E-8</c:v>
                </c:pt>
                <c:pt idx="1329">
                  <c:v>-1.6700000000000001E-8</c:v>
                </c:pt>
                <c:pt idx="1330">
                  <c:v>-1.6700000000000001E-8</c:v>
                </c:pt>
                <c:pt idx="1331">
                  <c:v>-1.6700000000000001E-8</c:v>
                </c:pt>
                <c:pt idx="1332">
                  <c:v>-1.6700000000000001E-8</c:v>
                </c:pt>
                <c:pt idx="1333">
                  <c:v>-1.6700000000000001E-8</c:v>
                </c:pt>
                <c:pt idx="1334">
                  <c:v>-1.6700000000000001E-8</c:v>
                </c:pt>
                <c:pt idx="1335">
                  <c:v>-1.6700000000000001E-8</c:v>
                </c:pt>
                <c:pt idx="1336">
                  <c:v>-1.6700000000000001E-8</c:v>
                </c:pt>
                <c:pt idx="1337">
                  <c:v>-1.6700000000000001E-8</c:v>
                </c:pt>
                <c:pt idx="1338">
                  <c:v>-1.6700000000000001E-8</c:v>
                </c:pt>
                <c:pt idx="1339">
                  <c:v>-1.6700000000000001E-8</c:v>
                </c:pt>
                <c:pt idx="1340">
                  <c:v>-1.6700000000000001E-8</c:v>
                </c:pt>
                <c:pt idx="1341">
                  <c:v>-1.66E-8</c:v>
                </c:pt>
                <c:pt idx="1342">
                  <c:v>-1.66E-8</c:v>
                </c:pt>
                <c:pt idx="1343">
                  <c:v>-1.66E-8</c:v>
                </c:pt>
                <c:pt idx="1344">
                  <c:v>-1.66E-8</c:v>
                </c:pt>
                <c:pt idx="1345">
                  <c:v>-1.66E-8</c:v>
                </c:pt>
                <c:pt idx="1346">
                  <c:v>-1.66E-8</c:v>
                </c:pt>
                <c:pt idx="1347">
                  <c:v>-1.66E-8</c:v>
                </c:pt>
                <c:pt idx="1348">
                  <c:v>-1.66E-8</c:v>
                </c:pt>
                <c:pt idx="1349">
                  <c:v>-1.66E-8</c:v>
                </c:pt>
                <c:pt idx="1350">
                  <c:v>-1.66E-8</c:v>
                </c:pt>
                <c:pt idx="1351">
                  <c:v>-1.66E-8</c:v>
                </c:pt>
                <c:pt idx="1352">
                  <c:v>-1.66E-8</c:v>
                </c:pt>
                <c:pt idx="1353">
                  <c:v>-1.66E-8</c:v>
                </c:pt>
                <c:pt idx="1354">
                  <c:v>-1.66E-8</c:v>
                </c:pt>
                <c:pt idx="1355">
                  <c:v>-1.66E-8</c:v>
                </c:pt>
                <c:pt idx="1356">
                  <c:v>-1.66E-8</c:v>
                </c:pt>
                <c:pt idx="1357">
                  <c:v>-1.6499999999999999E-8</c:v>
                </c:pt>
                <c:pt idx="1358">
                  <c:v>-1.6499999999999999E-8</c:v>
                </c:pt>
                <c:pt idx="1359">
                  <c:v>-1.6499999999999999E-8</c:v>
                </c:pt>
                <c:pt idx="1360">
                  <c:v>-1.6499999999999999E-8</c:v>
                </c:pt>
                <c:pt idx="1361">
                  <c:v>-1.6499999999999999E-8</c:v>
                </c:pt>
                <c:pt idx="1362">
                  <c:v>-1.6499999999999999E-8</c:v>
                </c:pt>
                <c:pt idx="1363">
                  <c:v>-1.6499999999999999E-8</c:v>
                </c:pt>
                <c:pt idx="1364">
                  <c:v>-1.6499999999999999E-8</c:v>
                </c:pt>
                <c:pt idx="1365">
                  <c:v>-1.6499999999999999E-8</c:v>
                </c:pt>
                <c:pt idx="1366">
                  <c:v>-1.6499999999999999E-8</c:v>
                </c:pt>
                <c:pt idx="1367">
                  <c:v>-1.6499999999999999E-8</c:v>
                </c:pt>
                <c:pt idx="1368">
                  <c:v>-1.6499999999999999E-8</c:v>
                </c:pt>
                <c:pt idx="1369">
                  <c:v>-1.6499999999999999E-8</c:v>
                </c:pt>
                <c:pt idx="1370">
                  <c:v>-1.6499999999999999E-8</c:v>
                </c:pt>
                <c:pt idx="1371">
                  <c:v>-1.6499999999999999E-8</c:v>
                </c:pt>
                <c:pt idx="1372">
                  <c:v>-1.6499999999999999E-8</c:v>
                </c:pt>
                <c:pt idx="1373">
                  <c:v>-1.6400000000000001E-8</c:v>
                </c:pt>
                <c:pt idx="1374">
                  <c:v>-1.6400000000000001E-8</c:v>
                </c:pt>
                <c:pt idx="1375">
                  <c:v>-1.6400000000000001E-8</c:v>
                </c:pt>
                <c:pt idx="1376">
                  <c:v>-1.6400000000000001E-8</c:v>
                </c:pt>
                <c:pt idx="1377">
                  <c:v>-1.6400000000000001E-8</c:v>
                </c:pt>
                <c:pt idx="1378">
                  <c:v>-1.6400000000000001E-8</c:v>
                </c:pt>
                <c:pt idx="1379">
                  <c:v>-1.6400000000000001E-8</c:v>
                </c:pt>
                <c:pt idx="1380">
                  <c:v>-1.6400000000000001E-8</c:v>
                </c:pt>
                <c:pt idx="1381">
                  <c:v>-1.6400000000000001E-8</c:v>
                </c:pt>
                <c:pt idx="1382">
                  <c:v>-1.6400000000000001E-8</c:v>
                </c:pt>
                <c:pt idx="1383">
                  <c:v>-1.6400000000000001E-8</c:v>
                </c:pt>
                <c:pt idx="1384">
                  <c:v>-1.6400000000000001E-8</c:v>
                </c:pt>
                <c:pt idx="1385">
                  <c:v>-1.6400000000000001E-8</c:v>
                </c:pt>
                <c:pt idx="1386">
                  <c:v>-1.6400000000000001E-8</c:v>
                </c:pt>
                <c:pt idx="1387">
                  <c:v>-1.6400000000000001E-8</c:v>
                </c:pt>
                <c:pt idx="1388">
                  <c:v>-1.6400000000000001E-8</c:v>
                </c:pt>
                <c:pt idx="1389">
                  <c:v>-1.63E-8</c:v>
                </c:pt>
                <c:pt idx="1390">
                  <c:v>-1.63E-8</c:v>
                </c:pt>
                <c:pt idx="1391">
                  <c:v>-1.63E-8</c:v>
                </c:pt>
                <c:pt idx="1392">
                  <c:v>-1.63E-8</c:v>
                </c:pt>
                <c:pt idx="1393">
                  <c:v>-1.63E-8</c:v>
                </c:pt>
                <c:pt idx="1394">
                  <c:v>-1.63E-8</c:v>
                </c:pt>
                <c:pt idx="1395">
                  <c:v>-1.63E-8</c:v>
                </c:pt>
                <c:pt idx="1396">
                  <c:v>-1.63E-8</c:v>
                </c:pt>
                <c:pt idx="1397">
                  <c:v>-1.63E-8</c:v>
                </c:pt>
                <c:pt idx="1398">
                  <c:v>-1.63E-8</c:v>
                </c:pt>
                <c:pt idx="1399">
                  <c:v>-1.63E-8</c:v>
                </c:pt>
                <c:pt idx="1400">
                  <c:v>-1.63E-8</c:v>
                </c:pt>
                <c:pt idx="1401">
                  <c:v>-1.63E-8</c:v>
                </c:pt>
                <c:pt idx="1402">
                  <c:v>-1.63E-8</c:v>
                </c:pt>
                <c:pt idx="1403">
                  <c:v>-1.63E-8</c:v>
                </c:pt>
                <c:pt idx="1404">
                  <c:v>-1.63E-8</c:v>
                </c:pt>
                <c:pt idx="1405">
                  <c:v>-1.6199999999999999E-8</c:v>
                </c:pt>
                <c:pt idx="1406">
                  <c:v>-1.6199999999999999E-8</c:v>
                </c:pt>
                <c:pt idx="1407">
                  <c:v>-1.6199999999999999E-8</c:v>
                </c:pt>
                <c:pt idx="1408">
                  <c:v>-1.6199999999999999E-8</c:v>
                </c:pt>
                <c:pt idx="1409">
                  <c:v>-1.6199999999999999E-8</c:v>
                </c:pt>
                <c:pt idx="1410">
                  <c:v>-1.6199999999999999E-8</c:v>
                </c:pt>
                <c:pt idx="1411">
                  <c:v>-1.6199999999999999E-8</c:v>
                </c:pt>
                <c:pt idx="1412">
                  <c:v>-1.6199999999999999E-8</c:v>
                </c:pt>
                <c:pt idx="1413">
                  <c:v>-1.6199999999999999E-8</c:v>
                </c:pt>
                <c:pt idx="1414">
                  <c:v>-1.6199999999999999E-8</c:v>
                </c:pt>
                <c:pt idx="1415">
                  <c:v>-1.6199999999999999E-8</c:v>
                </c:pt>
                <c:pt idx="1416">
                  <c:v>-1.6199999999999999E-8</c:v>
                </c:pt>
                <c:pt idx="1417">
                  <c:v>-1.6199999999999999E-8</c:v>
                </c:pt>
                <c:pt idx="1418">
                  <c:v>-1.6199999999999999E-8</c:v>
                </c:pt>
                <c:pt idx="1419">
                  <c:v>-1.6199999999999999E-8</c:v>
                </c:pt>
                <c:pt idx="1420">
                  <c:v>-1.6199999999999999E-8</c:v>
                </c:pt>
                <c:pt idx="1421">
                  <c:v>-1.6099999999999999E-8</c:v>
                </c:pt>
                <c:pt idx="1422">
                  <c:v>-1.6099999999999999E-8</c:v>
                </c:pt>
                <c:pt idx="1423">
                  <c:v>-1.6099999999999999E-8</c:v>
                </c:pt>
                <c:pt idx="1424">
                  <c:v>-1.6099999999999999E-8</c:v>
                </c:pt>
                <c:pt idx="1425">
                  <c:v>-1.6099999999999999E-8</c:v>
                </c:pt>
                <c:pt idx="1426">
                  <c:v>-1.6099999999999999E-8</c:v>
                </c:pt>
                <c:pt idx="1427">
                  <c:v>-1.6099999999999999E-8</c:v>
                </c:pt>
                <c:pt idx="1428">
                  <c:v>-1.6099999999999999E-8</c:v>
                </c:pt>
                <c:pt idx="1429">
                  <c:v>-1.6099999999999999E-8</c:v>
                </c:pt>
                <c:pt idx="1430">
                  <c:v>-1.6099999999999999E-8</c:v>
                </c:pt>
                <c:pt idx="1431">
                  <c:v>-1.6099999999999999E-8</c:v>
                </c:pt>
                <c:pt idx="1432">
                  <c:v>-1.6099999999999999E-8</c:v>
                </c:pt>
                <c:pt idx="1433">
                  <c:v>-1.6099999999999999E-8</c:v>
                </c:pt>
                <c:pt idx="1434">
                  <c:v>-1.6099999999999999E-8</c:v>
                </c:pt>
                <c:pt idx="1435">
                  <c:v>-1.6099999999999999E-8</c:v>
                </c:pt>
                <c:pt idx="1436">
                  <c:v>-1.6099999999999999E-8</c:v>
                </c:pt>
                <c:pt idx="1437">
                  <c:v>-1.6000000000000001E-8</c:v>
                </c:pt>
                <c:pt idx="1438">
                  <c:v>-1.6000000000000001E-8</c:v>
                </c:pt>
                <c:pt idx="1439">
                  <c:v>-1.6000000000000001E-8</c:v>
                </c:pt>
                <c:pt idx="1440">
                  <c:v>-1.6000000000000001E-8</c:v>
                </c:pt>
                <c:pt idx="1441">
                  <c:v>-1.6000000000000001E-8</c:v>
                </c:pt>
                <c:pt idx="1442">
                  <c:v>-1.6000000000000001E-8</c:v>
                </c:pt>
                <c:pt idx="1443">
                  <c:v>-1.6000000000000001E-8</c:v>
                </c:pt>
                <c:pt idx="1444">
                  <c:v>-1.6000000000000001E-8</c:v>
                </c:pt>
                <c:pt idx="1445">
                  <c:v>-1.6000000000000001E-8</c:v>
                </c:pt>
                <c:pt idx="1446">
                  <c:v>-1.6000000000000001E-8</c:v>
                </c:pt>
                <c:pt idx="1447">
                  <c:v>-1.6000000000000001E-8</c:v>
                </c:pt>
                <c:pt idx="1448">
                  <c:v>-1.6000000000000001E-8</c:v>
                </c:pt>
                <c:pt idx="1449">
                  <c:v>-1.6000000000000001E-8</c:v>
                </c:pt>
                <c:pt idx="1450">
                  <c:v>-1.6000000000000001E-8</c:v>
                </c:pt>
                <c:pt idx="1451">
                  <c:v>-1.6000000000000001E-8</c:v>
                </c:pt>
                <c:pt idx="1452">
                  <c:v>-1.6000000000000001E-8</c:v>
                </c:pt>
                <c:pt idx="1453">
                  <c:v>-1.59E-8</c:v>
                </c:pt>
                <c:pt idx="1454">
                  <c:v>-1.59E-8</c:v>
                </c:pt>
                <c:pt idx="1455">
                  <c:v>-1.59E-8</c:v>
                </c:pt>
                <c:pt idx="1456">
                  <c:v>-1.59E-8</c:v>
                </c:pt>
                <c:pt idx="1457">
                  <c:v>-1.59E-8</c:v>
                </c:pt>
                <c:pt idx="1458">
                  <c:v>-1.59E-8</c:v>
                </c:pt>
                <c:pt idx="1459">
                  <c:v>-1.59E-8</c:v>
                </c:pt>
                <c:pt idx="1460">
                  <c:v>-1.59E-8</c:v>
                </c:pt>
                <c:pt idx="1461">
                  <c:v>-1.59E-8</c:v>
                </c:pt>
                <c:pt idx="1462">
                  <c:v>-1.59E-8</c:v>
                </c:pt>
                <c:pt idx="1463">
                  <c:v>-1.59E-8</c:v>
                </c:pt>
                <c:pt idx="1464">
                  <c:v>-1.59E-8</c:v>
                </c:pt>
                <c:pt idx="1465">
                  <c:v>-1.59E-8</c:v>
                </c:pt>
                <c:pt idx="1466">
                  <c:v>-1.59E-8</c:v>
                </c:pt>
                <c:pt idx="1467">
                  <c:v>-1.59E-8</c:v>
                </c:pt>
                <c:pt idx="1468">
                  <c:v>-1.59E-8</c:v>
                </c:pt>
                <c:pt idx="1469">
                  <c:v>-1.5799999999999999E-8</c:v>
                </c:pt>
                <c:pt idx="1470">
                  <c:v>-1.5799999999999999E-8</c:v>
                </c:pt>
                <c:pt idx="1471">
                  <c:v>-1.5799999999999999E-8</c:v>
                </c:pt>
                <c:pt idx="1472">
                  <c:v>-1.5799999999999999E-8</c:v>
                </c:pt>
                <c:pt idx="1473">
                  <c:v>-1.5799999999999999E-8</c:v>
                </c:pt>
                <c:pt idx="1474">
                  <c:v>-1.5799999999999999E-8</c:v>
                </c:pt>
                <c:pt idx="1475">
                  <c:v>-1.5799999999999999E-8</c:v>
                </c:pt>
                <c:pt idx="1476">
                  <c:v>-1.5799999999999999E-8</c:v>
                </c:pt>
                <c:pt idx="1477">
                  <c:v>-1.5799999999999999E-8</c:v>
                </c:pt>
                <c:pt idx="1478">
                  <c:v>-1.5799999999999999E-8</c:v>
                </c:pt>
                <c:pt idx="1479">
                  <c:v>-1.5799999999999999E-8</c:v>
                </c:pt>
                <c:pt idx="1480">
                  <c:v>-1.5799999999999999E-8</c:v>
                </c:pt>
                <c:pt idx="1481">
                  <c:v>-1.5799999999999999E-8</c:v>
                </c:pt>
                <c:pt idx="1482">
                  <c:v>-1.5799999999999999E-8</c:v>
                </c:pt>
                <c:pt idx="1483">
                  <c:v>-1.5799999999999999E-8</c:v>
                </c:pt>
                <c:pt idx="1484">
                  <c:v>-1.5799999999999999E-8</c:v>
                </c:pt>
                <c:pt idx="1485">
                  <c:v>-1.5700000000000002E-8</c:v>
                </c:pt>
                <c:pt idx="1486">
                  <c:v>-1.5700000000000002E-8</c:v>
                </c:pt>
                <c:pt idx="1487">
                  <c:v>-1.5700000000000002E-8</c:v>
                </c:pt>
                <c:pt idx="1488">
                  <c:v>-1.5700000000000002E-8</c:v>
                </c:pt>
                <c:pt idx="1489">
                  <c:v>-1.5700000000000002E-8</c:v>
                </c:pt>
                <c:pt idx="1490">
                  <c:v>-1.5700000000000002E-8</c:v>
                </c:pt>
                <c:pt idx="1491">
                  <c:v>-1.5700000000000002E-8</c:v>
                </c:pt>
                <c:pt idx="1492">
                  <c:v>-1.5700000000000002E-8</c:v>
                </c:pt>
                <c:pt idx="1493">
                  <c:v>-1.5700000000000002E-8</c:v>
                </c:pt>
                <c:pt idx="1494">
                  <c:v>-1.5700000000000002E-8</c:v>
                </c:pt>
                <c:pt idx="1495">
                  <c:v>-1.5700000000000002E-8</c:v>
                </c:pt>
                <c:pt idx="1496">
                  <c:v>-1.5700000000000002E-8</c:v>
                </c:pt>
                <c:pt idx="1497">
                  <c:v>-1.5700000000000002E-8</c:v>
                </c:pt>
                <c:pt idx="1498">
                  <c:v>-1.5700000000000002E-8</c:v>
                </c:pt>
                <c:pt idx="1499">
                  <c:v>-1.5700000000000002E-8</c:v>
                </c:pt>
                <c:pt idx="1500">
                  <c:v>-1.5700000000000002E-8</c:v>
                </c:pt>
                <c:pt idx="1501">
                  <c:v>-1.5600000000000001E-8</c:v>
                </c:pt>
                <c:pt idx="1502">
                  <c:v>-1.5600000000000001E-8</c:v>
                </c:pt>
                <c:pt idx="1503">
                  <c:v>-1.5600000000000001E-8</c:v>
                </c:pt>
                <c:pt idx="1504">
                  <c:v>-1.5600000000000001E-8</c:v>
                </c:pt>
                <c:pt idx="1505">
                  <c:v>-1.5600000000000001E-8</c:v>
                </c:pt>
                <c:pt idx="1506">
                  <c:v>-1.5600000000000001E-8</c:v>
                </c:pt>
                <c:pt idx="1507">
                  <c:v>-1.5600000000000001E-8</c:v>
                </c:pt>
                <c:pt idx="1508">
                  <c:v>-1.5600000000000001E-8</c:v>
                </c:pt>
                <c:pt idx="1509">
                  <c:v>-1.5600000000000001E-8</c:v>
                </c:pt>
                <c:pt idx="1510">
                  <c:v>-1.5600000000000001E-8</c:v>
                </c:pt>
                <c:pt idx="1511">
                  <c:v>-1.5600000000000001E-8</c:v>
                </c:pt>
                <c:pt idx="1512">
                  <c:v>-1.5600000000000001E-8</c:v>
                </c:pt>
                <c:pt idx="1513">
                  <c:v>-1.5600000000000001E-8</c:v>
                </c:pt>
                <c:pt idx="1514">
                  <c:v>-1.5600000000000001E-8</c:v>
                </c:pt>
                <c:pt idx="1515">
                  <c:v>-1.5600000000000001E-8</c:v>
                </c:pt>
                <c:pt idx="1516">
                  <c:v>-1.5600000000000001E-8</c:v>
                </c:pt>
                <c:pt idx="1517">
                  <c:v>-1.55E-8</c:v>
                </c:pt>
                <c:pt idx="1518">
                  <c:v>-1.55E-8</c:v>
                </c:pt>
                <c:pt idx="1519">
                  <c:v>-1.55E-8</c:v>
                </c:pt>
                <c:pt idx="1520">
                  <c:v>-1.55E-8</c:v>
                </c:pt>
                <c:pt idx="1521">
                  <c:v>-1.55E-8</c:v>
                </c:pt>
                <c:pt idx="1522">
                  <c:v>-1.55E-8</c:v>
                </c:pt>
                <c:pt idx="1523">
                  <c:v>-1.55E-8</c:v>
                </c:pt>
                <c:pt idx="1524">
                  <c:v>-1.55E-8</c:v>
                </c:pt>
                <c:pt idx="1525">
                  <c:v>-1.55E-8</c:v>
                </c:pt>
                <c:pt idx="1526">
                  <c:v>-1.55E-8</c:v>
                </c:pt>
                <c:pt idx="1527">
                  <c:v>-1.55E-8</c:v>
                </c:pt>
                <c:pt idx="1528">
                  <c:v>-1.55E-8</c:v>
                </c:pt>
                <c:pt idx="1529">
                  <c:v>-1.55E-8</c:v>
                </c:pt>
                <c:pt idx="1530">
                  <c:v>-1.55E-8</c:v>
                </c:pt>
                <c:pt idx="1531">
                  <c:v>-1.55E-8</c:v>
                </c:pt>
                <c:pt idx="1532">
                  <c:v>-1.55E-8</c:v>
                </c:pt>
                <c:pt idx="1533">
                  <c:v>-1.5399999999999999E-8</c:v>
                </c:pt>
                <c:pt idx="1534">
                  <c:v>-1.5399999999999999E-8</c:v>
                </c:pt>
                <c:pt idx="1535">
                  <c:v>-1.5399999999999999E-8</c:v>
                </c:pt>
                <c:pt idx="1536">
                  <c:v>-1.5399999999999999E-8</c:v>
                </c:pt>
                <c:pt idx="1537">
                  <c:v>-1.5399999999999999E-8</c:v>
                </c:pt>
                <c:pt idx="1538">
                  <c:v>-1.5399999999999999E-8</c:v>
                </c:pt>
                <c:pt idx="1539">
                  <c:v>-1.5399999999999999E-8</c:v>
                </c:pt>
                <c:pt idx="1540">
                  <c:v>-1.5399999999999999E-8</c:v>
                </c:pt>
                <c:pt idx="1541">
                  <c:v>-1.5399999999999999E-8</c:v>
                </c:pt>
                <c:pt idx="1542">
                  <c:v>-1.5399999999999999E-8</c:v>
                </c:pt>
                <c:pt idx="1543">
                  <c:v>-1.5399999999999999E-8</c:v>
                </c:pt>
                <c:pt idx="1544">
                  <c:v>-1.5399999999999999E-8</c:v>
                </c:pt>
                <c:pt idx="1545">
                  <c:v>-1.5399999999999999E-8</c:v>
                </c:pt>
                <c:pt idx="1546">
                  <c:v>-1.5399999999999999E-8</c:v>
                </c:pt>
                <c:pt idx="1547">
                  <c:v>-1.5399999999999999E-8</c:v>
                </c:pt>
                <c:pt idx="1548">
                  <c:v>-1.5399999999999999E-8</c:v>
                </c:pt>
                <c:pt idx="1549">
                  <c:v>-1.5300000000000001E-8</c:v>
                </c:pt>
                <c:pt idx="1550">
                  <c:v>-1.5300000000000001E-8</c:v>
                </c:pt>
                <c:pt idx="1551">
                  <c:v>-1.5300000000000001E-8</c:v>
                </c:pt>
                <c:pt idx="1552">
                  <c:v>-1.5300000000000001E-8</c:v>
                </c:pt>
                <c:pt idx="1553">
                  <c:v>-1.5300000000000001E-8</c:v>
                </c:pt>
                <c:pt idx="1554">
                  <c:v>-1.5300000000000001E-8</c:v>
                </c:pt>
                <c:pt idx="1555">
                  <c:v>-1.5300000000000001E-8</c:v>
                </c:pt>
                <c:pt idx="1556">
                  <c:v>-1.5300000000000001E-8</c:v>
                </c:pt>
                <c:pt idx="1557">
                  <c:v>-1.5300000000000001E-8</c:v>
                </c:pt>
                <c:pt idx="1558">
                  <c:v>-1.5300000000000001E-8</c:v>
                </c:pt>
                <c:pt idx="1559">
                  <c:v>-1.5300000000000001E-8</c:v>
                </c:pt>
                <c:pt idx="1560">
                  <c:v>-1.5300000000000001E-8</c:v>
                </c:pt>
                <c:pt idx="1561">
                  <c:v>-1.5300000000000001E-8</c:v>
                </c:pt>
                <c:pt idx="1562">
                  <c:v>-1.5300000000000001E-8</c:v>
                </c:pt>
                <c:pt idx="1563">
                  <c:v>-1.5300000000000001E-8</c:v>
                </c:pt>
                <c:pt idx="1564">
                  <c:v>-1.5300000000000001E-8</c:v>
                </c:pt>
                <c:pt idx="1565">
                  <c:v>-1.52E-8</c:v>
                </c:pt>
                <c:pt idx="1566">
                  <c:v>-1.52E-8</c:v>
                </c:pt>
                <c:pt idx="1567">
                  <c:v>-1.52E-8</c:v>
                </c:pt>
                <c:pt idx="1568">
                  <c:v>-1.52E-8</c:v>
                </c:pt>
                <c:pt idx="1569">
                  <c:v>-1.52E-8</c:v>
                </c:pt>
                <c:pt idx="1570">
                  <c:v>-1.52E-8</c:v>
                </c:pt>
                <c:pt idx="1571">
                  <c:v>-1.52E-8</c:v>
                </c:pt>
                <c:pt idx="1572">
                  <c:v>-1.52E-8</c:v>
                </c:pt>
                <c:pt idx="1573">
                  <c:v>-1.52E-8</c:v>
                </c:pt>
                <c:pt idx="1574">
                  <c:v>-1.52E-8</c:v>
                </c:pt>
                <c:pt idx="1575">
                  <c:v>-1.52E-8</c:v>
                </c:pt>
                <c:pt idx="1576">
                  <c:v>-1.52E-8</c:v>
                </c:pt>
                <c:pt idx="1577">
                  <c:v>-1.52E-8</c:v>
                </c:pt>
                <c:pt idx="1578">
                  <c:v>-1.52E-8</c:v>
                </c:pt>
                <c:pt idx="1579">
                  <c:v>-1.52E-8</c:v>
                </c:pt>
                <c:pt idx="1580">
                  <c:v>-1.52E-8</c:v>
                </c:pt>
                <c:pt idx="1581">
                  <c:v>-1.51E-8</c:v>
                </c:pt>
                <c:pt idx="1582">
                  <c:v>-1.51E-8</c:v>
                </c:pt>
                <c:pt idx="1583">
                  <c:v>-1.51E-8</c:v>
                </c:pt>
                <c:pt idx="1584">
                  <c:v>-1.51E-8</c:v>
                </c:pt>
                <c:pt idx="1585">
                  <c:v>-1.51E-8</c:v>
                </c:pt>
                <c:pt idx="1586">
                  <c:v>-1.51E-8</c:v>
                </c:pt>
                <c:pt idx="1587">
                  <c:v>-1.51E-8</c:v>
                </c:pt>
                <c:pt idx="1588">
                  <c:v>-1.51E-8</c:v>
                </c:pt>
                <c:pt idx="1589">
                  <c:v>-1.51E-8</c:v>
                </c:pt>
                <c:pt idx="1590">
                  <c:v>-1.51E-8</c:v>
                </c:pt>
                <c:pt idx="1591">
                  <c:v>-1.51E-8</c:v>
                </c:pt>
                <c:pt idx="1592">
                  <c:v>-1.51E-8</c:v>
                </c:pt>
                <c:pt idx="1593">
                  <c:v>-1.51E-8</c:v>
                </c:pt>
                <c:pt idx="1594">
                  <c:v>-1.51E-8</c:v>
                </c:pt>
                <c:pt idx="1595">
                  <c:v>-1.51E-8</c:v>
                </c:pt>
                <c:pt idx="1596">
                  <c:v>-1.51E-8</c:v>
                </c:pt>
                <c:pt idx="1597">
                  <c:v>-1.4999999999999999E-8</c:v>
                </c:pt>
                <c:pt idx="1598">
                  <c:v>-1.4999999999999999E-8</c:v>
                </c:pt>
                <c:pt idx="1599">
                  <c:v>-1.4999999999999999E-8</c:v>
                </c:pt>
                <c:pt idx="1600">
                  <c:v>-1.4999999999999999E-8</c:v>
                </c:pt>
                <c:pt idx="1601">
                  <c:v>-1.4999999999999999E-8</c:v>
                </c:pt>
                <c:pt idx="1602">
                  <c:v>-1.4999999999999999E-8</c:v>
                </c:pt>
                <c:pt idx="1603">
                  <c:v>-1.4999999999999999E-8</c:v>
                </c:pt>
                <c:pt idx="1604">
                  <c:v>-1.4999999999999999E-8</c:v>
                </c:pt>
                <c:pt idx="1605">
                  <c:v>-1.4999999999999999E-8</c:v>
                </c:pt>
                <c:pt idx="1606">
                  <c:v>-1.4999999999999999E-8</c:v>
                </c:pt>
                <c:pt idx="1607">
                  <c:v>-1.4999999999999999E-8</c:v>
                </c:pt>
                <c:pt idx="1608">
                  <c:v>-1.4999999999999999E-8</c:v>
                </c:pt>
                <c:pt idx="1609">
                  <c:v>-1.4999999999999999E-8</c:v>
                </c:pt>
                <c:pt idx="1610">
                  <c:v>-1.4999999999999999E-8</c:v>
                </c:pt>
                <c:pt idx="1611">
                  <c:v>-1.4999999999999999E-8</c:v>
                </c:pt>
                <c:pt idx="1612">
                  <c:v>-1.4999999999999999E-8</c:v>
                </c:pt>
                <c:pt idx="1613">
                  <c:v>-1.4899999999999999E-8</c:v>
                </c:pt>
                <c:pt idx="1614">
                  <c:v>-1.4899999999999999E-8</c:v>
                </c:pt>
                <c:pt idx="1615">
                  <c:v>-1.4899999999999999E-8</c:v>
                </c:pt>
                <c:pt idx="1616">
                  <c:v>-1.4899999999999999E-8</c:v>
                </c:pt>
                <c:pt idx="1617">
                  <c:v>-1.4899999999999999E-8</c:v>
                </c:pt>
                <c:pt idx="1618">
                  <c:v>-1.4899999999999999E-8</c:v>
                </c:pt>
                <c:pt idx="1619">
                  <c:v>-1.4899999999999999E-8</c:v>
                </c:pt>
                <c:pt idx="1620">
                  <c:v>-1.4899999999999999E-8</c:v>
                </c:pt>
                <c:pt idx="1621">
                  <c:v>-1.4899999999999999E-8</c:v>
                </c:pt>
                <c:pt idx="1622">
                  <c:v>-1.4899999999999999E-8</c:v>
                </c:pt>
                <c:pt idx="1623">
                  <c:v>-1.4899999999999999E-8</c:v>
                </c:pt>
                <c:pt idx="1624">
                  <c:v>-1.4899999999999999E-8</c:v>
                </c:pt>
                <c:pt idx="1625">
                  <c:v>-1.4899999999999999E-8</c:v>
                </c:pt>
                <c:pt idx="1626">
                  <c:v>-1.4899999999999999E-8</c:v>
                </c:pt>
                <c:pt idx="1627">
                  <c:v>-1.4899999999999999E-8</c:v>
                </c:pt>
                <c:pt idx="1628">
                  <c:v>-1.4899999999999999E-8</c:v>
                </c:pt>
                <c:pt idx="1629">
                  <c:v>-1.48E-8</c:v>
                </c:pt>
                <c:pt idx="1630">
                  <c:v>-1.48E-8</c:v>
                </c:pt>
                <c:pt idx="1631">
                  <c:v>-1.48E-8</c:v>
                </c:pt>
                <c:pt idx="1632">
                  <c:v>-1.48E-8</c:v>
                </c:pt>
                <c:pt idx="1633">
                  <c:v>-1.48E-8</c:v>
                </c:pt>
                <c:pt idx="1634">
                  <c:v>-1.48E-8</c:v>
                </c:pt>
                <c:pt idx="1635">
                  <c:v>-1.48E-8</c:v>
                </c:pt>
                <c:pt idx="1636">
                  <c:v>-1.48E-8</c:v>
                </c:pt>
                <c:pt idx="1637">
                  <c:v>-1.48E-8</c:v>
                </c:pt>
                <c:pt idx="1638">
                  <c:v>-1.48E-8</c:v>
                </c:pt>
                <c:pt idx="1639">
                  <c:v>-1.48E-8</c:v>
                </c:pt>
                <c:pt idx="1640">
                  <c:v>-1.48E-8</c:v>
                </c:pt>
                <c:pt idx="1641">
                  <c:v>-1.48E-8</c:v>
                </c:pt>
                <c:pt idx="1642">
                  <c:v>-1.48E-8</c:v>
                </c:pt>
                <c:pt idx="1643">
                  <c:v>-1.48E-8</c:v>
                </c:pt>
                <c:pt idx="1644">
                  <c:v>-1.48E-8</c:v>
                </c:pt>
                <c:pt idx="1645">
                  <c:v>-1.4699999999999999E-8</c:v>
                </c:pt>
                <c:pt idx="1646">
                  <c:v>-1.4699999999999999E-8</c:v>
                </c:pt>
                <c:pt idx="1647">
                  <c:v>-1.4699999999999999E-8</c:v>
                </c:pt>
                <c:pt idx="1648">
                  <c:v>-1.4699999999999999E-8</c:v>
                </c:pt>
                <c:pt idx="1649">
                  <c:v>-1.4699999999999999E-8</c:v>
                </c:pt>
                <c:pt idx="1650">
                  <c:v>-1.4699999999999999E-8</c:v>
                </c:pt>
                <c:pt idx="1651">
                  <c:v>-1.4699999999999999E-8</c:v>
                </c:pt>
                <c:pt idx="1652">
                  <c:v>-1.4699999999999999E-8</c:v>
                </c:pt>
                <c:pt idx="1653">
                  <c:v>-1.4699999999999999E-8</c:v>
                </c:pt>
                <c:pt idx="1654">
                  <c:v>-1.4699999999999999E-8</c:v>
                </c:pt>
                <c:pt idx="1655">
                  <c:v>-1.4699999999999999E-8</c:v>
                </c:pt>
                <c:pt idx="1656">
                  <c:v>-1.4699999999999999E-8</c:v>
                </c:pt>
                <c:pt idx="1657">
                  <c:v>-1.4699999999999999E-8</c:v>
                </c:pt>
                <c:pt idx="1658">
                  <c:v>-1.4699999999999999E-8</c:v>
                </c:pt>
                <c:pt idx="1659">
                  <c:v>-1.4699999999999999E-8</c:v>
                </c:pt>
                <c:pt idx="1660">
                  <c:v>-1.4699999999999999E-8</c:v>
                </c:pt>
                <c:pt idx="1661">
                  <c:v>-1.46E-8</c:v>
                </c:pt>
                <c:pt idx="1662">
                  <c:v>-1.46E-8</c:v>
                </c:pt>
                <c:pt idx="1663">
                  <c:v>-1.46E-8</c:v>
                </c:pt>
                <c:pt idx="1664">
                  <c:v>-1.46E-8</c:v>
                </c:pt>
                <c:pt idx="1665">
                  <c:v>-1.46E-8</c:v>
                </c:pt>
                <c:pt idx="1666">
                  <c:v>-1.46E-8</c:v>
                </c:pt>
                <c:pt idx="1667">
                  <c:v>-1.46E-8</c:v>
                </c:pt>
                <c:pt idx="1668">
                  <c:v>-1.46E-8</c:v>
                </c:pt>
                <c:pt idx="1669">
                  <c:v>-1.46E-8</c:v>
                </c:pt>
                <c:pt idx="1670">
                  <c:v>-1.46E-8</c:v>
                </c:pt>
                <c:pt idx="1671">
                  <c:v>-1.46E-8</c:v>
                </c:pt>
                <c:pt idx="1672">
                  <c:v>-1.46E-8</c:v>
                </c:pt>
                <c:pt idx="1673">
                  <c:v>-1.46E-8</c:v>
                </c:pt>
                <c:pt idx="1674">
                  <c:v>-1.46E-8</c:v>
                </c:pt>
                <c:pt idx="1675">
                  <c:v>-1.46E-8</c:v>
                </c:pt>
                <c:pt idx="1676">
                  <c:v>-1.46E-8</c:v>
                </c:pt>
                <c:pt idx="1677">
                  <c:v>-1.4500000000000001E-8</c:v>
                </c:pt>
                <c:pt idx="1678">
                  <c:v>-1.4500000000000001E-8</c:v>
                </c:pt>
                <c:pt idx="1679">
                  <c:v>-1.4500000000000001E-8</c:v>
                </c:pt>
                <c:pt idx="1680">
                  <c:v>-1.4500000000000001E-8</c:v>
                </c:pt>
                <c:pt idx="1681">
                  <c:v>-1.4500000000000001E-8</c:v>
                </c:pt>
                <c:pt idx="1682">
                  <c:v>-1.4500000000000001E-8</c:v>
                </c:pt>
                <c:pt idx="1683">
                  <c:v>-1.4500000000000001E-8</c:v>
                </c:pt>
                <c:pt idx="1684">
                  <c:v>-1.4500000000000001E-8</c:v>
                </c:pt>
                <c:pt idx="1685">
                  <c:v>-1.4500000000000001E-8</c:v>
                </c:pt>
                <c:pt idx="1686">
                  <c:v>-1.4500000000000001E-8</c:v>
                </c:pt>
                <c:pt idx="1687">
                  <c:v>-1.4500000000000001E-8</c:v>
                </c:pt>
                <c:pt idx="1688">
                  <c:v>-1.4500000000000001E-8</c:v>
                </c:pt>
                <c:pt idx="1689">
                  <c:v>-1.4500000000000001E-8</c:v>
                </c:pt>
                <c:pt idx="1690">
                  <c:v>-1.4500000000000001E-8</c:v>
                </c:pt>
                <c:pt idx="1691">
                  <c:v>-1.4500000000000001E-8</c:v>
                </c:pt>
                <c:pt idx="1692">
                  <c:v>-1.4500000000000001E-8</c:v>
                </c:pt>
                <c:pt idx="1693">
                  <c:v>-1.44E-8</c:v>
                </c:pt>
                <c:pt idx="1694">
                  <c:v>-1.44E-8</c:v>
                </c:pt>
                <c:pt idx="1695">
                  <c:v>-1.44E-8</c:v>
                </c:pt>
                <c:pt idx="1696">
                  <c:v>-1.44E-8</c:v>
                </c:pt>
                <c:pt idx="1697">
                  <c:v>-1.44E-8</c:v>
                </c:pt>
                <c:pt idx="1698">
                  <c:v>-1.44E-8</c:v>
                </c:pt>
                <c:pt idx="1699">
                  <c:v>-1.44E-8</c:v>
                </c:pt>
                <c:pt idx="1700">
                  <c:v>-1.44E-8</c:v>
                </c:pt>
                <c:pt idx="1701">
                  <c:v>-1.44E-8</c:v>
                </c:pt>
                <c:pt idx="1702">
                  <c:v>-1.44E-8</c:v>
                </c:pt>
                <c:pt idx="1703">
                  <c:v>-1.44E-8</c:v>
                </c:pt>
                <c:pt idx="1704">
                  <c:v>-1.44E-8</c:v>
                </c:pt>
                <c:pt idx="1705">
                  <c:v>-1.44E-8</c:v>
                </c:pt>
                <c:pt idx="1706">
                  <c:v>-1.44E-8</c:v>
                </c:pt>
                <c:pt idx="1707">
                  <c:v>-1.44E-8</c:v>
                </c:pt>
                <c:pt idx="1708">
                  <c:v>-1.44E-8</c:v>
                </c:pt>
                <c:pt idx="1709">
                  <c:v>-1.4300000000000001E-8</c:v>
                </c:pt>
                <c:pt idx="1710">
                  <c:v>-1.4300000000000001E-8</c:v>
                </c:pt>
                <c:pt idx="1711">
                  <c:v>-1.4300000000000001E-8</c:v>
                </c:pt>
                <c:pt idx="1712">
                  <c:v>-1.4300000000000001E-8</c:v>
                </c:pt>
                <c:pt idx="1713">
                  <c:v>-1.4300000000000001E-8</c:v>
                </c:pt>
                <c:pt idx="1714">
                  <c:v>-1.4300000000000001E-8</c:v>
                </c:pt>
                <c:pt idx="1715">
                  <c:v>-1.4300000000000001E-8</c:v>
                </c:pt>
                <c:pt idx="1716">
                  <c:v>-1.4300000000000001E-8</c:v>
                </c:pt>
                <c:pt idx="1717">
                  <c:v>-1.4300000000000001E-8</c:v>
                </c:pt>
                <c:pt idx="1718">
                  <c:v>-1.4300000000000001E-8</c:v>
                </c:pt>
                <c:pt idx="1719">
                  <c:v>-1.4300000000000001E-8</c:v>
                </c:pt>
                <c:pt idx="1720">
                  <c:v>-1.4300000000000001E-8</c:v>
                </c:pt>
                <c:pt idx="1721">
                  <c:v>-1.4300000000000001E-8</c:v>
                </c:pt>
                <c:pt idx="1722">
                  <c:v>-1.4300000000000001E-8</c:v>
                </c:pt>
                <c:pt idx="1723">
                  <c:v>-1.4300000000000001E-8</c:v>
                </c:pt>
                <c:pt idx="1724">
                  <c:v>-1.4300000000000001E-8</c:v>
                </c:pt>
                <c:pt idx="1725">
                  <c:v>-1.42E-8</c:v>
                </c:pt>
                <c:pt idx="1726">
                  <c:v>-1.42E-8</c:v>
                </c:pt>
                <c:pt idx="1727">
                  <c:v>-1.42E-8</c:v>
                </c:pt>
                <c:pt idx="1728">
                  <c:v>-1.42E-8</c:v>
                </c:pt>
                <c:pt idx="1729">
                  <c:v>-1.42E-8</c:v>
                </c:pt>
                <c:pt idx="1730">
                  <c:v>-1.42E-8</c:v>
                </c:pt>
                <c:pt idx="1731">
                  <c:v>-1.42E-8</c:v>
                </c:pt>
                <c:pt idx="1732">
                  <c:v>-1.42E-8</c:v>
                </c:pt>
                <c:pt idx="1733">
                  <c:v>-1.42E-8</c:v>
                </c:pt>
                <c:pt idx="1734">
                  <c:v>-1.42E-8</c:v>
                </c:pt>
                <c:pt idx="1735">
                  <c:v>-1.42E-8</c:v>
                </c:pt>
                <c:pt idx="1736">
                  <c:v>-1.42E-8</c:v>
                </c:pt>
                <c:pt idx="1737">
                  <c:v>-1.42E-8</c:v>
                </c:pt>
                <c:pt idx="1738">
                  <c:v>-1.42E-8</c:v>
                </c:pt>
                <c:pt idx="1739">
                  <c:v>-1.42E-8</c:v>
                </c:pt>
                <c:pt idx="1740">
                  <c:v>-1.42E-8</c:v>
                </c:pt>
                <c:pt idx="1741">
                  <c:v>-1.4100000000000001E-8</c:v>
                </c:pt>
                <c:pt idx="1742">
                  <c:v>-1.4100000000000001E-8</c:v>
                </c:pt>
                <c:pt idx="1743">
                  <c:v>-1.4100000000000001E-8</c:v>
                </c:pt>
                <c:pt idx="1744">
                  <c:v>-1.4100000000000001E-8</c:v>
                </c:pt>
                <c:pt idx="1745">
                  <c:v>-1.4100000000000001E-8</c:v>
                </c:pt>
                <c:pt idx="1746">
                  <c:v>-1.4100000000000001E-8</c:v>
                </c:pt>
                <c:pt idx="1747">
                  <c:v>-1.4100000000000001E-8</c:v>
                </c:pt>
                <c:pt idx="1748">
                  <c:v>-1.4100000000000001E-8</c:v>
                </c:pt>
                <c:pt idx="1749">
                  <c:v>-1.4100000000000001E-8</c:v>
                </c:pt>
                <c:pt idx="1750">
                  <c:v>-1.4100000000000001E-8</c:v>
                </c:pt>
                <c:pt idx="1751">
                  <c:v>-1.4100000000000001E-8</c:v>
                </c:pt>
                <c:pt idx="1752">
                  <c:v>-1.4100000000000001E-8</c:v>
                </c:pt>
                <c:pt idx="1753">
                  <c:v>-1.4100000000000001E-8</c:v>
                </c:pt>
                <c:pt idx="1754">
                  <c:v>-1.4100000000000001E-8</c:v>
                </c:pt>
                <c:pt idx="1755">
                  <c:v>-1.4100000000000001E-8</c:v>
                </c:pt>
                <c:pt idx="1756">
                  <c:v>-1.4100000000000001E-8</c:v>
                </c:pt>
                <c:pt idx="1757">
                  <c:v>-1.4E-8</c:v>
                </c:pt>
                <c:pt idx="1758">
                  <c:v>-1.4E-8</c:v>
                </c:pt>
                <c:pt idx="1759">
                  <c:v>-1.4E-8</c:v>
                </c:pt>
                <c:pt idx="1760">
                  <c:v>-1.4E-8</c:v>
                </c:pt>
                <c:pt idx="1761">
                  <c:v>-1.4E-8</c:v>
                </c:pt>
                <c:pt idx="1762">
                  <c:v>-1.4E-8</c:v>
                </c:pt>
                <c:pt idx="1763">
                  <c:v>-1.4E-8</c:v>
                </c:pt>
                <c:pt idx="1764">
                  <c:v>-1.4E-8</c:v>
                </c:pt>
                <c:pt idx="1765">
                  <c:v>-1.4E-8</c:v>
                </c:pt>
                <c:pt idx="1766">
                  <c:v>-1.4E-8</c:v>
                </c:pt>
                <c:pt idx="1767">
                  <c:v>-1.4E-8</c:v>
                </c:pt>
                <c:pt idx="1768">
                  <c:v>-1.4E-8</c:v>
                </c:pt>
                <c:pt idx="1769">
                  <c:v>-1.4E-8</c:v>
                </c:pt>
                <c:pt idx="1770">
                  <c:v>-1.4E-8</c:v>
                </c:pt>
                <c:pt idx="1771">
                  <c:v>-1.4E-8</c:v>
                </c:pt>
                <c:pt idx="1772">
                  <c:v>-1.4E-8</c:v>
                </c:pt>
                <c:pt idx="1773">
                  <c:v>-1.39E-8</c:v>
                </c:pt>
                <c:pt idx="1774">
                  <c:v>-1.39E-8</c:v>
                </c:pt>
                <c:pt idx="1775">
                  <c:v>-1.39E-8</c:v>
                </c:pt>
                <c:pt idx="1776">
                  <c:v>-1.39E-8</c:v>
                </c:pt>
                <c:pt idx="1777">
                  <c:v>-1.39E-8</c:v>
                </c:pt>
                <c:pt idx="1778">
                  <c:v>-1.39E-8</c:v>
                </c:pt>
                <c:pt idx="1779">
                  <c:v>-1.39E-8</c:v>
                </c:pt>
                <c:pt idx="1780">
                  <c:v>-1.39E-8</c:v>
                </c:pt>
                <c:pt idx="1781">
                  <c:v>-1.39E-8</c:v>
                </c:pt>
                <c:pt idx="1782">
                  <c:v>-1.39E-8</c:v>
                </c:pt>
                <c:pt idx="1783">
                  <c:v>-1.39E-8</c:v>
                </c:pt>
                <c:pt idx="1784">
                  <c:v>-1.39E-8</c:v>
                </c:pt>
                <c:pt idx="1785">
                  <c:v>-1.39E-8</c:v>
                </c:pt>
                <c:pt idx="1786">
                  <c:v>-1.39E-8</c:v>
                </c:pt>
                <c:pt idx="1787">
                  <c:v>-1.39E-8</c:v>
                </c:pt>
                <c:pt idx="1788">
                  <c:v>-1.39E-8</c:v>
                </c:pt>
                <c:pt idx="1789">
                  <c:v>-1.3799999999999999E-8</c:v>
                </c:pt>
                <c:pt idx="1790">
                  <c:v>-1.3799999999999999E-8</c:v>
                </c:pt>
                <c:pt idx="1791">
                  <c:v>-1.3799999999999999E-8</c:v>
                </c:pt>
                <c:pt idx="1792">
                  <c:v>-1.3799999999999999E-8</c:v>
                </c:pt>
                <c:pt idx="1793">
                  <c:v>-1.3799999999999999E-8</c:v>
                </c:pt>
                <c:pt idx="1794">
                  <c:v>-1.3799999999999999E-8</c:v>
                </c:pt>
                <c:pt idx="1795">
                  <c:v>-1.3799999999999999E-8</c:v>
                </c:pt>
                <c:pt idx="1796">
                  <c:v>-1.3799999999999999E-8</c:v>
                </c:pt>
                <c:pt idx="1797">
                  <c:v>-1.3799999999999999E-8</c:v>
                </c:pt>
                <c:pt idx="1798">
                  <c:v>-1.3799999999999999E-8</c:v>
                </c:pt>
                <c:pt idx="1799">
                  <c:v>-1.3799999999999999E-8</c:v>
                </c:pt>
                <c:pt idx="1800">
                  <c:v>-1.3799999999999999E-8</c:v>
                </c:pt>
                <c:pt idx="1801">
                  <c:v>-1.3799999999999999E-8</c:v>
                </c:pt>
                <c:pt idx="1802">
                  <c:v>-1.3799999999999999E-8</c:v>
                </c:pt>
                <c:pt idx="1803">
                  <c:v>-1.3799999999999999E-8</c:v>
                </c:pt>
                <c:pt idx="1804">
                  <c:v>-1.3799999999999999E-8</c:v>
                </c:pt>
                <c:pt idx="1805">
                  <c:v>-1.37E-8</c:v>
                </c:pt>
                <c:pt idx="1806">
                  <c:v>-1.37E-8</c:v>
                </c:pt>
                <c:pt idx="1807">
                  <c:v>-1.37E-8</c:v>
                </c:pt>
                <c:pt idx="1808">
                  <c:v>-1.37E-8</c:v>
                </c:pt>
                <c:pt idx="1809">
                  <c:v>-1.37E-8</c:v>
                </c:pt>
                <c:pt idx="1810">
                  <c:v>-1.37E-8</c:v>
                </c:pt>
                <c:pt idx="1811">
                  <c:v>-1.37E-8</c:v>
                </c:pt>
                <c:pt idx="1812">
                  <c:v>-1.37E-8</c:v>
                </c:pt>
                <c:pt idx="1813">
                  <c:v>-1.37E-8</c:v>
                </c:pt>
                <c:pt idx="1814">
                  <c:v>-1.37E-8</c:v>
                </c:pt>
                <c:pt idx="1815">
                  <c:v>-1.37E-8</c:v>
                </c:pt>
                <c:pt idx="1816">
                  <c:v>-1.37E-8</c:v>
                </c:pt>
                <c:pt idx="1817">
                  <c:v>-1.37E-8</c:v>
                </c:pt>
                <c:pt idx="1818">
                  <c:v>-1.37E-8</c:v>
                </c:pt>
                <c:pt idx="1819">
                  <c:v>-1.37E-8</c:v>
                </c:pt>
                <c:pt idx="1820">
                  <c:v>-1.37E-8</c:v>
                </c:pt>
                <c:pt idx="1821">
                  <c:v>-1.3599999999999999E-8</c:v>
                </c:pt>
                <c:pt idx="1822">
                  <c:v>-1.3599999999999999E-8</c:v>
                </c:pt>
                <c:pt idx="1823">
                  <c:v>-1.3599999999999999E-8</c:v>
                </c:pt>
                <c:pt idx="1824">
                  <c:v>-1.3599999999999999E-8</c:v>
                </c:pt>
                <c:pt idx="1825">
                  <c:v>-1.3599999999999999E-8</c:v>
                </c:pt>
                <c:pt idx="1826">
                  <c:v>-1.3599999999999999E-8</c:v>
                </c:pt>
                <c:pt idx="1827">
                  <c:v>-1.3599999999999999E-8</c:v>
                </c:pt>
                <c:pt idx="1828">
                  <c:v>-1.3599999999999999E-8</c:v>
                </c:pt>
                <c:pt idx="1829">
                  <c:v>-1.3599999999999999E-8</c:v>
                </c:pt>
                <c:pt idx="1830">
                  <c:v>-1.3599999999999999E-8</c:v>
                </c:pt>
                <c:pt idx="1831">
                  <c:v>-1.3599999999999999E-8</c:v>
                </c:pt>
                <c:pt idx="1832">
                  <c:v>-1.3599999999999999E-8</c:v>
                </c:pt>
                <c:pt idx="1833">
                  <c:v>-1.3599999999999999E-8</c:v>
                </c:pt>
                <c:pt idx="1834">
                  <c:v>-1.3599999999999999E-8</c:v>
                </c:pt>
                <c:pt idx="1835">
                  <c:v>-1.3599999999999999E-8</c:v>
                </c:pt>
                <c:pt idx="1836">
                  <c:v>-1.3599999999999999E-8</c:v>
                </c:pt>
                <c:pt idx="1837">
                  <c:v>-1.35E-8</c:v>
                </c:pt>
                <c:pt idx="1838">
                  <c:v>-1.35E-8</c:v>
                </c:pt>
                <c:pt idx="1839">
                  <c:v>-1.35E-8</c:v>
                </c:pt>
                <c:pt idx="1840">
                  <c:v>-1.35E-8</c:v>
                </c:pt>
                <c:pt idx="1841">
                  <c:v>-1.35E-8</c:v>
                </c:pt>
                <c:pt idx="1842">
                  <c:v>-1.35E-8</c:v>
                </c:pt>
                <c:pt idx="1843">
                  <c:v>-1.35E-8</c:v>
                </c:pt>
                <c:pt idx="1844">
                  <c:v>-1.35E-8</c:v>
                </c:pt>
                <c:pt idx="1845">
                  <c:v>-1.35E-8</c:v>
                </c:pt>
                <c:pt idx="1846">
                  <c:v>-1.35E-8</c:v>
                </c:pt>
                <c:pt idx="1847">
                  <c:v>-1.35E-8</c:v>
                </c:pt>
                <c:pt idx="1848">
                  <c:v>-1.35E-8</c:v>
                </c:pt>
                <c:pt idx="1849">
                  <c:v>-1.35E-8</c:v>
                </c:pt>
                <c:pt idx="1850">
                  <c:v>-1.35E-8</c:v>
                </c:pt>
                <c:pt idx="1851">
                  <c:v>-1.35E-8</c:v>
                </c:pt>
                <c:pt idx="1852">
                  <c:v>-1.35E-8</c:v>
                </c:pt>
                <c:pt idx="1853">
                  <c:v>-1.3399999999999999E-8</c:v>
                </c:pt>
                <c:pt idx="1854">
                  <c:v>-1.3399999999999999E-8</c:v>
                </c:pt>
                <c:pt idx="1855">
                  <c:v>-1.3399999999999999E-8</c:v>
                </c:pt>
                <c:pt idx="1856">
                  <c:v>-1.3399999999999999E-8</c:v>
                </c:pt>
                <c:pt idx="1857">
                  <c:v>-1.3399999999999999E-8</c:v>
                </c:pt>
                <c:pt idx="1858">
                  <c:v>-1.3399999999999999E-8</c:v>
                </c:pt>
                <c:pt idx="1859">
                  <c:v>-1.3399999999999999E-8</c:v>
                </c:pt>
                <c:pt idx="1860">
                  <c:v>-1.3399999999999999E-8</c:v>
                </c:pt>
                <c:pt idx="1861">
                  <c:v>-1.3399999999999999E-8</c:v>
                </c:pt>
                <c:pt idx="1862">
                  <c:v>-1.3399999999999999E-8</c:v>
                </c:pt>
                <c:pt idx="1863">
                  <c:v>-1.3399999999999999E-8</c:v>
                </c:pt>
                <c:pt idx="1864">
                  <c:v>-1.3399999999999999E-8</c:v>
                </c:pt>
                <c:pt idx="1865">
                  <c:v>-1.3399999999999999E-8</c:v>
                </c:pt>
                <c:pt idx="1866">
                  <c:v>-1.3399999999999999E-8</c:v>
                </c:pt>
                <c:pt idx="1867">
                  <c:v>-1.3399999999999999E-8</c:v>
                </c:pt>
                <c:pt idx="1868">
                  <c:v>-1.3399999999999999E-8</c:v>
                </c:pt>
                <c:pt idx="1869">
                  <c:v>-1.33E-8</c:v>
                </c:pt>
                <c:pt idx="1870">
                  <c:v>-1.33E-8</c:v>
                </c:pt>
                <c:pt idx="1871">
                  <c:v>-1.33E-8</c:v>
                </c:pt>
                <c:pt idx="1872">
                  <c:v>-1.33E-8</c:v>
                </c:pt>
                <c:pt idx="1873">
                  <c:v>-1.33E-8</c:v>
                </c:pt>
                <c:pt idx="1874">
                  <c:v>-1.33E-8</c:v>
                </c:pt>
                <c:pt idx="1875">
                  <c:v>-1.33E-8</c:v>
                </c:pt>
                <c:pt idx="1876">
                  <c:v>-1.33E-8</c:v>
                </c:pt>
                <c:pt idx="1877">
                  <c:v>-1.33E-8</c:v>
                </c:pt>
                <c:pt idx="1878">
                  <c:v>-1.33E-8</c:v>
                </c:pt>
                <c:pt idx="1879">
                  <c:v>-1.33E-8</c:v>
                </c:pt>
                <c:pt idx="1880">
                  <c:v>-1.33E-8</c:v>
                </c:pt>
                <c:pt idx="1881">
                  <c:v>-1.33E-8</c:v>
                </c:pt>
                <c:pt idx="1882">
                  <c:v>-1.33E-8</c:v>
                </c:pt>
                <c:pt idx="1883">
                  <c:v>-1.33E-8</c:v>
                </c:pt>
                <c:pt idx="1884">
                  <c:v>-1.33E-8</c:v>
                </c:pt>
                <c:pt idx="1885">
                  <c:v>-1.3200000000000001E-8</c:v>
                </c:pt>
                <c:pt idx="1886">
                  <c:v>-1.3200000000000001E-8</c:v>
                </c:pt>
                <c:pt idx="1887">
                  <c:v>-1.3200000000000001E-8</c:v>
                </c:pt>
                <c:pt idx="1888">
                  <c:v>-1.3200000000000001E-8</c:v>
                </c:pt>
                <c:pt idx="1889">
                  <c:v>-1.3200000000000001E-8</c:v>
                </c:pt>
                <c:pt idx="1890">
                  <c:v>-1.3200000000000001E-8</c:v>
                </c:pt>
                <c:pt idx="1891">
                  <c:v>-1.3200000000000001E-8</c:v>
                </c:pt>
                <c:pt idx="1892">
                  <c:v>-1.3200000000000001E-8</c:v>
                </c:pt>
                <c:pt idx="1893">
                  <c:v>-1.3200000000000001E-8</c:v>
                </c:pt>
                <c:pt idx="1894">
                  <c:v>-1.3200000000000001E-8</c:v>
                </c:pt>
                <c:pt idx="1895">
                  <c:v>-1.3200000000000001E-8</c:v>
                </c:pt>
                <c:pt idx="1896">
                  <c:v>-1.3200000000000001E-8</c:v>
                </c:pt>
                <c:pt idx="1897">
                  <c:v>-1.3200000000000001E-8</c:v>
                </c:pt>
                <c:pt idx="1898">
                  <c:v>-1.3200000000000001E-8</c:v>
                </c:pt>
                <c:pt idx="1899">
                  <c:v>-1.3200000000000001E-8</c:v>
                </c:pt>
                <c:pt idx="1900">
                  <c:v>-1.3200000000000001E-8</c:v>
                </c:pt>
                <c:pt idx="1901">
                  <c:v>-1.31E-8</c:v>
                </c:pt>
                <c:pt idx="1902">
                  <c:v>-1.31E-8</c:v>
                </c:pt>
                <c:pt idx="1903">
                  <c:v>-1.31E-8</c:v>
                </c:pt>
                <c:pt idx="1904">
                  <c:v>-1.31E-8</c:v>
                </c:pt>
                <c:pt idx="1905">
                  <c:v>-1.31E-8</c:v>
                </c:pt>
                <c:pt idx="1906">
                  <c:v>-1.31E-8</c:v>
                </c:pt>
                <c:pt idx="1907">
                  <c:v>-1.31E-8</c:v>
                </c:pt>
                <c:pt idx="1908">
                  <c:v>-1.31E-8</c:v>
                </c:pt>
                <c:pt idx="1909">
                  <c:v>-1.31E-8</c:v>
                </c:pt>
                <c:pt idx="1910">
                  <c:v>-1.31E-8</c:v>
                </c:pt>
                <c:pt idx="1911">
                  <c:v>-1.31E-8</c:v>
                </c:pt>
                <c:pt idx="1912">
                  <c:v>-1.31E-8</c:v>
                </c:pt>
                <c:pt idx="1913">
                  <c:v>-1.31E-8</c:v>
                </c:pt>
                <c:pt idx="1914">
                  <c:v>-1.31E-8</c:v>
                </c:pt>
                <c:pt idx="1915">
                  <c:v>-1.31E-8</c:v>
                </c:pt>
                <c:pt idx="1916">
                  <c:v>-1.31E-8</c:v>
                </c:pt>
                <c:pt idx="1917">
                  <c:v>-1.3000000000000001E-8</c:v>
                </c:pt>
                <c:pt idx="1918">
                  <c:v>-1.3000000000000001E-8</c:v>
                </c:pt>
                <c:pt idx="1919">
                  <c:v>-1.3000000000000001E-8</c:v>
                </c:pt>
                <c:pt idx="1920">
                  <c:v>-1.3000000000000001E-8</c:v>
                </c:pt>
                <c:pt idx="1921">
                  <c:v>-1.3000000000000001E-8</c:v>
                </c:pt>
                <c:pt idx="1922">
                  <c:v>-1.3000000000000001E-8</c:v>
                </c:pt>
                <c:pt idx="1923">
                  <c:v>-1.3000000000000001E-8</c:v>
                </c:pt>
                <c:pt idx="1924">
                  <c:v>-1.3000000000000001E-8</c:v>
                </c:pt>
                <c:pt idx="1925">
                  <c:v>-1.3000000000000001E-8</c:v>
                </c:pt>
                <c:pt idx="1926">
                  <c:v>-1.3000000000000001E-8</c:v>
                </c:pt>
                <c:pt idx="1927">
                  <c:v>-1.3000000000000001E-8</c:v>
                </c:pt>
                <c:pt idx="1928">
                  <c:v>-1.3000000000000001E-8</c:v>
                </c:pt>
                <c:pt idx="1929">
                  <c:v>-1.3000000000000001E-8</c:v>
                </c:pt>
                <c:pt idx="1930">
                  <c:v>-1.3000000000000001E-8</c:v>
                </c:pt>
                <c:pt idx="1931">
                  <c:v>-1.3000000000000001E-8</c:v>
                </c:pt>
                <c:pt idx="1932">
                  <c:v>-1.3000000000000001E-8</c:v>
                </c:pt>
                <c:pt idx="1933">
                  <c:v>-1.29E-8</c:v>
                </c:pt>
                <c:pt idx="1934">
                  <c:v>-1.29E-8</c:v>
                </c:pt>
                <c:pt idx="1935">
                  <c:v>-1.29E-8</c:v>
                </c:pt>
                <c:pt idx="1936">
                  <c:v>-1.29E-8</c:v>
                </c:pt>
                <c:pt idx="1937">
                  <c:v>-1.29E-8</c:v>
                </c:pt>
                <c:pt idx="1938">
                  <c:v>-1.29E-8</c:v>
                </c:pt>
                <c:pt idx="1939">
                  <c:v>-1.29E-8</c:v>
                </c:pt>
                <c:pt idx="1940">
                  <c:v>-1.29E-8</c:v>
                </c:pt>
                <c:pt idx="1941">
                  <c:v>-1.29E-8</c:v>
                </c:pt>
                <c:pt idx="1942">
                  <c:v>-1.29E-8</c:v>
                </c:pt>
                <c:pt idx="1943">
                  <c:v>-1.29E-8</c:v>
                </c:pt>
                <c:pt idx="1944">
                  <c:v>-1.29E-8</c:v>
                </c:pt>
                <c:pt idx="1945">
                  <c:v>-1.29E-8</c:v>
                </c:pt>
                <c:pt idx="1946">
                  <c:v>-1.29E-8</c:v>
                </c:pt>
                <c:pt idx="1947">
                  <c:v>-1.29E-8</c:v>
                </c:pt>
                <c:pt idx="1948">
                  <c:v>-1.29E-8</c:v>
                </c:pt>
                <c:pt idx="1949">
                  <c:v>-1.28E-8</c:v>
                </c:pt>
                <c:pt idx="1950">
                  <c:v>-1.28E-8</c:v>
                </c:pt>
                <c:pt idx="1951">
                  <c:v>-1.28E-8</c:v>
                </c:pt>
                <c:pt idx="1952">
                  <c:v>-1.28E-8</c:v>
                </c:pt>
                <c:pt idx="1953">
                  <c:v>-1.28E-8</c:v>
                </c:pt>
                <c:pt idx="1954">
                  <c:v>-1.28E-8</c:v>
                </c:pt>
                <c:pt idx="1955">
                  <c:v>-1.28E-8</c:v>
                </c:pt>
                <c:pt idx="1956">
                  <c:v>-1.28E-8</c:v>
                </c:pt>
                <c:pt idx="1957">
                  <c:v>-1.28E-8</c:v>
                </c:pt>
                <c:pt idx="1958">
                  <c:v>-1.28E-8</c:v>
                </c:pt>
                <c:pt idx="1959">
                  <c:v>-1.28E-8</c:v>
                </c:pt>
                <c:pt idx="1960">
                  <c:v>-1.28E-8</c:v>
                </c:pt>
                <c:pt idx="1961">
                  <c:v>-1.28E-8</c:v>
                </c:pt>
                <c:pt idx="1962">
                  <c:v>-1.28E-8</c:v>
                </c:pt>
                <c:pt idx="1963">
                  <c:v>-1.28E-8</c:v>
                </c:pt>
                <c:pt idx="1964">
                  <c:v>-1.28E-8</c:v>
                </c:pt>
                <c:pt idx="1965">
                  <c:v>-1.27E-8</c:v>
                </c:pt>
                <c:pt idx="1966">
                  <c:v>-1.27E-8</c:v>
                </c:pt>
                <c:pt idx="1967">
                  <c:v>-1.27E-8</c:v>
                </c:pt>
                <c:pt idx="1968">
                  <c:v>-1.27E-8</c:v>
                </c:pt>
                <c:pt idx="1969">
                  <c:v>-1.27E-8</c:v>
                </c:pt>
                <c:pt idx="1970">
                  <c:v>-1.27E-8</c:v>
                </c:pt>
                <c:pt idx="1971">
                  <c:v>-1.27E-8</c:v>
                </c:pt>
                <c:pt idx="1972">
                  <c:v>-1.27E-8</c:v>
                </c:pt>
                <c:pt idx="1973">
                  <c:v>-1.27E-8</c:v>
                </c:pt>
                <c:pt idx="1974">
                  <c:v>-1.27E-8</c:v>
                </c:pt>
                <c:pt idx="1975">
                  <c:v>-1.27E-8</c:v>
                </c:pt>
                <c:pt idx="1976">
                  <c:v>-1.27E-8</c:v>
                </c:pt>
                <c:pt idx="1977">
                  <c:v>-1.27E-8</c:v>
                </c:pt>
                <c:pt idx="1978">
                  <c:v>-1.27E-8</c:v>
                </c:pt>
                <c:pt idx="1979">
                  <c:v>-1.27E-8</c:v>
                </c:pt>
                <c:pt idx="1980">
                  <c:v>-1.27E-8</c:v>
                </c:pt>
                <c:pt idx="1981">
                  <c:v>-1.26E-8</c:v>
                </c:pt>
                <c:pt idx="1982">
                  <c:v>-1.26E-8</c:v>
                </c:pt>
                <c:pt idx="1983">
                  <c:v>-1.26E-8</c:v>
                </c:pt>
                <c:pt idx="1984">
                  <c:v>-1.26E-8</c:v>
                </c:pt>
                <c:pt idx="1985">
                  <c:v>-1.26E-8</c:v>
                </c:pt>
                <c:pt idx="1986">
                  <c:v>-1.26E-8</c:v>
                </c:pt>
                <c:pt idx="1987">
                  <c:v>-1.26E-8</c:v>
                </c:pt>
                <c:pt idx="1988">
                  <c:v>-1.26E-8</c:v>
                </c:pt>
                <c:pt idx="1989">
                  <c:v>-1.26E-8</c:v>
                </c:pt>
                <c:pt idx="1990">
                  <c:v>-1.26E-8</c:v>
                </c:pt>
                <c:pt idx="1991">
                  <c:v>-1.26E-8</c:v>
                </c:pt>
                <c:pt idx="1992">
                  <c:v>-1.26E-8</c:v>
                </c:pt>
                <c:pt idx="1993">
                  <c:v>-1.26E-8</c:v>
                </c:pt>
                <c:pt idx="1994">
                  <c:v>-1.26E-8</c:v>
                </c:pt>
                <c:pt idx="1995">
                  <c:v>-1.26E-8</c:v>
                </c:pt>
                <c:pt idx="1996">
                  <c:v>-1.26E-8</c:v>
                </c:pt>
                <c:pt idx="1997">
                  <c:v>-1.2499999999999999E-8</c:v>
                </c:pt>
                <c:pt idx="1998">
                  <c:v>-1.2499999999999999E-8</c:v>
                </c:pt>
                <c:pt idx="1999">
                  <c:v>-1.2499999999999999E-8</c:v>
                </c:pt>
                <c:pt idx="2000">
                  <c:v>-1.2499999999999999E-8</c:v>
                </c:pt>
                <c:pt idx="2001">
                  <c:v>-1.2499999999999999E-8</c:v>
                </c:pt>
                <c:pt idx="2002">
                  <c:v>-1.2499999999999999E-8</c:v>
                </c:pt>
                <c:pt idx="2003">
                  <c:v>-1.2499999999999999E-8</c:v>
                </c:pt>
                <c:pt idx="2004">
                  <c:v>-1.2499999999999999E-8</c:v>
                </c:pt>
                <c:pt idx="2005">
                  <c:v>-1.2499999999999999E-8</c:v>
                </c:pt>
                <c:pt idx="2006">
                  <c:v>-1.2499999999999999E-8</c:v>
                </c:pt>
                <c:pt idx="2007">
                  <c:v>-1.2499999999999999E-8</c:v>
                </c:pt>
                <c:pt idx="2008">
                  <c:v>-1.2499999999999999E-8</c:v>
                </c:pt>
                <c:pt idx="2009">
                  <c:v>-1.2499999999999999E-8</c:v>
                </c:pt>
                <c:pt idx="2010">
                  <c:v>-1.2499999999999999E-8</c:v>
                </c:pt>
                <c:pt idx="2011">
                  <c:v>-1.2499999999999999E-8</c:v>
                </c:pt>
                <c:pt idx="2012">
                  <c:v>-1.2499999999999999E-8</c:v>
                </c:pt>
                <c:pt idx="2013">
                  <c:v>-1.24E-8</c:v>
                </c:pt>
                <c:pt idx="2014">
                  <c:v>-1.24E-8</c:v>
                </c:pt>
                <c:pt idx="2015">
                  <c:v>-1.24E-8</c:v>
                </c:pt>
                <c:pt idx="2016">
                  <c:v>-1.24E-8</c:v>
                </c:pt>
                <c:pt idx="2017">
                  <c:v>-1.24E-8</c:v>
                </c:pt>
                <c:pt idx="2018">
                  <c:v>-1.24E-8</c:v>
                </c:pt>
                <c:pt idx="2019">
                  <c:v>-1.24E-8</c:v>
                </c:pt>
                <c:pt idx="2020">
                  <c:v>-1.24E-8</c:v>
                </c:pt>
                <c:pt idx="2021">
                  <c:v>-1.24E-8</c:v>
                </c:pt>
                <c:pt idx="2022">
                  <c:v>-1.24E-8</c:v>
                </c:pt>
                <c:pt idx="2023">
                  <c:v>-1.24E-8</c:v>
                </c:pt>
                <c:pt idx="2024">
                  <c:v>-1.24E-8</c:v>
                </c:pt>
                <c:pt idx="2025">
                  <c:v>-1.24E-8</c:v>
                </c:pt>
                <c:pt idx="2026">
                  <c:v>-1.24E-8</c:v>
                </c:pt>
                <c:pt idx="2027">
                  <c:v>-1.24E-8</c:v>
                </c:pt>
                <c:pt idx="2028">
                  <c:v>-1.24E-8</c:v>
                </c:pt>
                <c:pt idx="2029">
                  <c:v>-1.2299999999999999E-8</c:v>
                </c:pt>
                <c:pt idx="2030">
                  <c:v>-1.2299999999999999E-8</c:v>
                </c:pt>
                <c:pt idx="2031">
                  <c:v>-1.2299999999999999E-8</c:v>
                </c:pt>
                <c:pt idx="2032">
                  <c:v>-1.2299999999999999E-8</c:v>
                </c:pt>
                <c:pt idx="2033">
                  <c:v>-1.2299999999999999E-8</c:v>
                </c:pt>
                <c:pt idx="2034">
                  <c:v>-1.2299999999999999E-8</c:v>
                </c:pt>
                <c:pt idx="2035">
                  <c:v>-1.2299999999999999E-8</c:v>
                </c:pt>
                <c:pt idx="2036">
                  <c:v>-1.2299999999999999E-8</c:v>
                </c:pt>
                <c:pt idx="2037">
                  <c:v>-1.2299999999999999E-8</c:v>
                </c:pt>
                <c:pt idx="2038">
                  <c:v>-1.2299999999999999E-8</c:v>
                </c:pt>
                <c:pt idx="2039">
                  <c:v>-1.2299999999999999E-8</c:v>
                </c:pt>
                <c:pt idx="2040">
                  <c:v>-1.2299999999999999E-8</c:v>
                </c:pt>
                <c:pt idx="2041">
                  <c:v>-1.2299999999999999E-8</c:v>
                </c:pt>
                <c:pt idx="2042">
                  <c:v>-1.2299999999999999E-8</c:v>
                </c:pt>
                <c:pt idx="2043">
                  <c:v>-1.2299999999999999E-8</c:v>
                </c:pt>
                <c:pt idx="2044">
                  <c:v>-1.2299999999999999E-8</c:v>
                </c:pt>
                <c:pt idx="2045">
                  <c:v>-1.22E-8</c:v>
                </c:pt>
                <c:pt idx="2046">
                  <c:v>-1.22E-8</c:v>
                </c:pt>
                <c:pt idx="2047">
                  <c:v>-1.22E-8</c:v>
                </c:pt>
                <c:pt idx="2048">
                  <c:v>-1.22E-8</c:v>
                </c:pt>
                <c:pt idx="2049">
                  <c:v>-1.22E-8</c:v>
                </c:pt>
                <c:pt idx="2050">
                  <c:v>-1.22E-8</c:v>
                </c:pt>
                <c:pt idx="2051">
                  <c:v>-1.22E-8</c:v>
                </c:pt>
                <c:pt idx="2052">
                  <c:v>-1.22E-8</c:v>
                </c:pt>
                <c:pt idx="2053">
                  <c:v>-1.22E-8</c:v>
                </c:pt>
                <c:pt idx="2054">
                  <c:v>-1.22E-8</c:v>
                </c:pt>
                <c:pt idx="2055">
                  <c:v>-1.22E-8</c:v>
                </c:pt>
                <c:pt idx="2056">
                  <c:v>-1.22E-8</c:v>
                </c:pt>
                <c:pt idx="2057">
                  <c:v>-1.22E-8</c:v>
                </c:pt>
                <c:pt idx="2058">
                  <c:v>-1.22E-8</c:v>
                </c:pt>
                <c:pt idx="2059">
                  <c:v>-1.22E-8</c:v>
                </c:pt>
                <c:pt idx="2060">
                  <c:v>-1.22E-8</c:v>
                </c:pt>
                <c:pt idx="2061">
                  <c:v>-1.2100000000000001E-8</c:v>
                </c:pt>
                <c:pt idx="2062">
                  <c:v>-1.2100000000000001E-8</c:v>
                </c:pt>
                <c:pt idx="2063">
                  <c:v>-1.2100000000000001E-8</c:v>
                </c:pt>
                <c:pt idx="2064">
                  <c:v>-1.2100000000000001E-8</c:v>
                </c:pt>
                <c:pt idx="2065">
                  <c:v>-1.2100000000000001E-8</c:v>
                </c:pt>
                <c:pt idx="2066">
                  <c:v>-1.2100000000000001E-8</c:v>
                </c:pt>
                <c:pt idx="2067">
                  <c:v>-1.2100000000000001E-8</c:v>
                </c:pt>
                <c:pt idx="2068">
                  <c:v>-1.2100000000000001E-8</c:v>
                </c:pt>
                <c:pt idx="2069">
                  <c:v>-1.2100000000000001E-8</c:v>
                </c:pt>
                <c:pt idx="2070">
                  <c:v>-1.2100000000000001E-8</c:v>
                </c:pt>
                <c:pt idx="2071">
                  <c:v>-1.2100000000000001E-8</c:v>
                </c:pt>
                <c:pt idx="2072">
                  <c:v>-1.2100000000000001E-8</c:v>
                </c:pt>
                <c:pt idx="2073">
                  <c:v>-1.2100000000000001E-8</c:v>
                </c:pt>
                <c:pt idx="2074">
                  <c:v>-1.2100000000000001E-8</c:v>
                </c:pt>
                <c:pt idx="2075">
                  <c:v>-1.2100000000000001E-8</c:v>
                </c:pt>
                <c:pt idx="2076">
                  <c:v>-1.2100000000000001E-8</c:v>
                </c:pt>
                <c:pt idx="2077">
                  <c:v>-1.2E-8</c:v>
                </c:pt>
                <c:pt idx="2078">
                  <c:v>-1.2E-8</c:v>
                </c:pt>
                <c:pt idx="2079">
                  <c:v>-1.2E-8</c:v>
                </c:pt>
                <c:pt idx="2080">
                  <c:v>-1.2E-8</c:v>
                </c:pt>
                <c:pt idx="2081">
                  <c:v>-1.2E-8</c:v>
                </c:pt>
                <c:pt idx="2082">
                  <c:v>-1.2E-8</c:v>
                </c:pt>
                <c:pt idx="2083">
                  <c:v>-1.2E-8</c:v>
                </c:pt>
                <c:pt idx="2084">
                  <c:v>-1.2E-8</c:v>
                </c:pt>
                <c:pt idx="2085">
                  <c:v>-1.2E-8</c:v>
                </c:pt>
                <c:pt idx="2086">
                  <c:v>-1.2E-8</c:v>
                </c:pt>
                <c:pt idx="2087">
                  <c:v>-1.2E-8</c:v>
                </c:pt>
                <c:pt idx="2088">
                  <c:v>-1.2E-8</c:v>
                </c:pt>
                <c:pt idx="2089">
                  <c:v>-1.2E-8</c:v>
                </c:pt>
                <c:pt idx="2090">
                  <c:v>-1.2E-8</c:v>
                </c:pt>
                <c:pt idx="2091">
                  <c:v>-1.2E-8</c:v>
                </c:pt>
                <c:pt idx="2092">
                  <c:v>-1.2E-8</c:v>
                </c:pt>
                <c:pt idx="2093">
                  <c:v>-1.1900000000000001E-8</c:v>
                </c:pt>
                <c:pt idx="2094">
                  <c:v>-1.1900000000000001E-8</c:v>
                </c:pt>
                <c:pt idx="2095">
                  <c:v>-1.1900000000000001E-8</c:v>
                </c:pt>
                <c:pt idx="2096">
                  <c:v>-1.1900000000000001E-8</c:v>
                </c:pt>
                <c:pt idx="2097">
                  <c:v>-1.1900000000000001E-8</c:v>
                </c:pt>
                <c:pt idx="2098">
                  <c:v>-1.1900000000000001E-8</c:v>
                </c:pt>
                <c:pt idx="2099">
                  <c:v>-1.1900000000000001E-8</c:v>
                </c:pt>
                <c:pt idx="2100">
                  <c:v>-1.1900000000000001E-8</c:v>
                </c:pt>
                <c:pt idx="2101">
                  <c:v>-1.1900000000000001E-8</c:v>
                </c:pt>
                <c:pt idx="2102">
                  <c:v>-1.1900000000000001E-8</c:v>
                </c:pt>
                <c:pt idx="2103">
                  <c:v>-1.1900000000000001E-8</c:v>
                </c:pt>
                <c:pt idx="2104">
                  <c:v>-1.1900000000000001E-8</c:v>
                </c:pt>
                <c:pt idx="2105">
                  <c:v>-1.1900000000000001E-8</c:v>
                </c:pt>
                <c:pt idx="2106">
                  <c:v>-1.1900000000000001E-8</c:v>
                </c:pt>
                <c:pt idx="2107">
                  <c:v>-1.1900000000000001E-8</c:v>
                </c:pt>
                <c:pt idx="2108">
                  <c:v>-1.1900000000000001E-8</c:v>
                </c:pt>
                <c:pt idx="2109">
                  <c:v>-1.18E-8</c:v>
                </c:pt>
                <c:pt idx="2110">
                  <c:v>-1.18E-8</c:v>
                </c:pt>
                <c:pt idx="2111">
                  <c:v>-1.18E-8</c:v>
                </c:pt>
                <c:pt idx="2112">
                  <c:v>-1.18E-8</c:v>
                </c:pt>
                <c:pt idx="2113">
                  <c:v>-1.18E-8</c:v>
                </c:pt>
                <c:pt idx="2114">
                  <c:v>-1.18E-8</c:v>
                </c:pt>
                <c:pt idx="2115">
                  <c:v>-1.18E-8</c:v>
                </c:pt>
                <c:pt idx="2116">
                  <c:v>-1.18E-8</c:v>
                </c:pt>
                <c:pt idx="2117">
                  <c:v>-1.18E-8</c:v>
                </c:pt>
                <c:pt idx="2118">
                  <c:v>-1.18E-8</c:v>
                </c:pt>
                <c:pt idx="2119">
                  <c:v>-1.18E-8</c:v>
                </c:pt>
                <c:pt idx="2120">
                  <c:v>-1.18E-8</c:v>
                </c:pt>
                <c:pt idx="2121">
                  <c:v>-1.18E-8</c:v>
                </c:pt>
                <c:pt idx="2122">
                  <c:v>-1.18E-8</c:v>
                </c:pt>
                <c:pt idx="2123">
                  <c:v>-1.18E-8</c:v>
                </c:pt>
                <c:pt idx="2124">
                  <c:v>-1.18E-8</c:v>
                </c:pt>
                <c:pt idx="2125">
                  <c:v>-1.1700000000000001E-8</c:v>
                </c:pt>
                <c:pt idx="2126">
                  <c:v>-1.1700000000000001E-8</c:v>
                </c:pt>
                <c:pt idx="2127">
                  <c:v>-1.1700000000000001E-8</c:v>
                </c:pt>
                <c:pt idx="2128">
                  <c:v>-1.1700000000000001E-8</c:v>
                </c:pt>
                <c:pt idx="2129">
                  <c:v>-1.1700000000000001E-8</c:v>
                </c:pt>
                <c:pt idx="2130">
                  <c:v>-1.1700000000000001E-8</c:v>
                </c:pt>
                <c:pt idx="2131">
                  <c:v>-1.1700000000000001E-8</c:v>
                </c:pt>
                <c:pt idx="2132">
                  <c:v>-1.1700000000000001E-8</c:v>
                </c:pt>
                <c:pt idx="2133">
                  <c:v>-1.1700000000000001E-8</c:v>
                </c:pt>
                <c:pt idx="2134">
                  <c:v>-1.1700000000000001E-8</c:v>
                </c:pt>
                <c:pt idx="2135">
                  <c:v>-1.1700000000000001E-8</c:v>
                </c:pt>
                <c:pt idx="2136">
                  <c:v>-1.1700000000000001E-8</c:v>
                </c:pt>
                <c:pt idx="2137">
                  <c:v>-1.1700000000000001E-8</c:v>
                </c:pt>
                <c:pt idx="2138">
                  <c:v>-1.1700000000000001E-8</c:v>
                </c:pt>
                <c:pt idx="2139">
                  <c:v>-1.1700000000000001E-8</c:v>
                </c:pt>
                <c:pt idx="2140">
                  <c:v>-1.1700000000000001E-8</c:v>
                </c:pt>
                <c:pt idx="2141">
                  <c:v>-1.16E-8</c:v>
                </c:pt>
                <c:pt idx="2142">
                  <c:v>-1.16E-8</c:v>
                </c:pt>
                <c:pt idx="2143">
                  <c:v>-1.16E-8</c:v>
                </c:pt>
                <c:pt idx="2144">
                  <c:v>-1.16E-8</c:v>
                </c:pt>
                <c:pt idx="2145">
                  <c:v>-1.16E-8</c:v>
                </c:pt>
                <c:pt idx="2146">
                  <c:v>-1.16E-8</c:v>
                </c:pt>
                <c:pt idx="2147">
                  <c:v>-1.16E-8</c:v>
                </c:pt>
                <c:pt idx="2148">
                  <c:v>-1.16E-8</c:v>
                </c:pt>
                <c:pt idx="2149">
                  <c:v>-1.16E-8</c:v>
                </c:pt>
                <c:pt idx="2150">
                  <c:v>-1.16E-8</c:v>
                </c:pt>
                <c:pt idx="2151">
                  <c:v>-1.16E-8</c:v>
                </c:pt>
                <c:pt idx="2152">
                  <c:v>-1.16E-8</c:v>
                </c:pt>
                <c:pt idx="2153">
                  <c:v>-1.16E-8</c:v>
                </c:pt>
                <c:pt idx="2154">
                  <c:v>-1.16E-8</c:v>
                </c:pt>
                <c:pt idx="2155">
                  <c:v>-1.16E-8</c:v>
                </c:pt>
                <c:pt idx="2156">
                  <c:v>-1.16E-8</c:v>
                </c:pt>
                <c:pt idx="2157">
                  <c:v>-1.15E-8</c:v>
                </c:pt>
                <c:pt idx="2158">
                  <c:v>-1.15E-8</c:v>
                </c:pt>
                <c:pt idx="2159">
                  <c:v>-1.15E-8</c:v>
                </c:pt>
                <c:pt idx="2160">
                  <c:v>-1.15E-8</c:v>
                </c:pt>
                <c:pt idx="2161">
                  <c:v>-1.15E-8</c:v>
                </c:pt>
                <c:pt idx="2162">
                  <c:v>-1.15E-8</c:v>
                </c:pt>
                <c:pt idx="2163">
                  <c:v>-1.15E-8</c:v>
                </c:pt>
                <c:pt idx="2164">
                  <c:v>-1.15E-8</c:v>
                </c:pt>
                <c:pt idx="2165">
                  <c:v>-1.15E-8</c:v>
                </c:pt>
                <c:pt idx="2166">
                  <c:v>-1.15E-8</c:v>
                </c:pt>
                <c:pt idx="2167">
                  <c:v>-1.15E-8</c:v>
                </c:pt>
                <c:pt idx="2168">
                  <c:v>-1.15E-8</c:v>
                </c:pt>
                <c:pt idx="2169">
                  <c:v>-1.15E-8</c:v>
                </c:pt>
                <c:pt idx="2170">
                  <c:v>-1.15E-8</c:v>
                </c:pt>
                <c:pt idx="2171">
                  <c:v>-1.15E-8</c:v>
                </c:pt>
                <c:pt idx="2172">
                  <c:v>-1.15E-8</c:v>
                </c:pt>
                <c:pt idx="2173">
                  <c:v>-1.14E-8</c:v>
                </c:pt>
                <c:pt idx="2174">
                  <c:v>-1.14E-8</c:v>
                </c:pt>
                <c:pt idx="2175">
                  <c:v>-1.14E-8</c:v>
                </c:pt>
                <c:pt idx="2176">
                  <c:v>-1.14E-8</c:v>
                </c:pt>
                <c:pt idx="2177">
                  <c:v>-1.14E-8</c:v>
                </c:pt>
                <c:pt idx="2178">
                  <c:v>-1.14E-8</c:v>
                </c:pt>
                <c:pt idx="2179">
                  <c:v>-1.14E-8</c:v>
                </c:pt>
                <c:pt idx="2180">
                  <c:v>-1.14E-8</c:v>
                </c:pt>
                <c:pt idx="2181">
                  <c:v>-1.14E-8</c:v>
                </c:pt>
                <c:pt idx="2182">
                  <c:v>-1.14E-8</c:v>
                </c:pt>
                <c:pt idx="2183">
                  <c:v>-1.14E-8</c:v>
                </c:pt>
                <c:pt idx="2184">
                  <c:v>-1.14E-8</c:v>
                </c:pt>
                <c:pt idx="2185">
                  <c:v>-1.14E-8</c:v>
                </c:pt>
                <c:pt idx="2186">
                  <c:v>-1.14E-8</c:v>
                </c:pt>
                <c:pt idx="2187">
                  <c:v>-1.14E-8</c:v>
                </c:pt>
                <c:pt idx="2188">
                  <c:v>-1.14E-8</c:v>
                </c:pt>
                <c:pt idx="2189">
                  <c:v>-1.13E-8</c:v>
                </c:pt>
                <c:pt idx="2190">
                  <c:v>-1.13E-8</c:v>
                </c:pt>
                <c:pt idx="2191">
                  <c:v>-1.13E-8</c:v>
                </c:pt>
                <c:pt idx="2192">
                  <c:v>-1.13E-8</c:v>
                </c:pt>
                <c:pt idx="2193">
                  <c:v>-1.13E-8</c:v>
                </c:pt>
                <c:pt idx="2194">
                  <c:v>-1.13E-8</c:v>
                </c:pt>
                <c:pt idx="2195">
                  <c:v>-1.13E-8</c:v>
                </c:pt>
                <c:pt idx="2196">
                  <c:v>-1.13E-8</c:v>
                </c:pt>
                <c:pt idx="2197">
                  <c:v>-1.13E-8</c:v>
                </c:pt>
                <c:pt idx="2198">
                  <c:v>-1.13E-8</c:v>
                </c:pt>
                <c:pt idx="2199">
                  <c:v>-1.13E-8</c:v>
                </c:pt>
                <c:pt idx="2200">
                  <c:v>-1.13E-8</c:v>
                </c:pt>
                <c:pt idx="2201">
                  <c:v>-1.13E-8</c:v>
                </c:pt>
                <c:pt idx="2202">
                  <c:v>-1.13E-8</c:v>
                </c:pt>
                <c:pt idx="2203">
                  <c:v>-1.13E-8</c:v>
                </c:pt>
                <c:pt idx="2204">
                  <c:v>-1.13E-8</c:v>
                </c:pt>
                <c:pt idx="2205">
                  <c:v>-1.1199999999999999E-8</c:v>
                </c:pt>
                <c:pt idx="2206">
                  <c:v>-1.1199999999999999E-8</c:v>
                </c:pt>
                <c:pt idx="2207">
                  <c:v>-1.1199999999999999E-8</c:v>
                </c:pt>
                <c:pt idx="2208">
                  <c:v>-1.1199999999999999E-8</c:v>
                </c:pt>
                <c:pt idx="2209">
                  <c:v>-1.1199999999999999E-8</c:v>
                </c:pt>
                <c:pt idx="2210">
                  <c:v>-1.1199999999999999E-8</c:v>
                </c:pt>
                <c:pt idx="2211">
                  <c:v>-1.1199999999999999E-8</c:v>
                </c:pt>
                <c:pt idx="2212">
                  <c:v>-1.1199999999999999E-8</c:v>
                </c:pt>
                <c:pt idx="2213">
                  <c:v>-1.1199999999999999E-8</c:v>
                </c:pt>
                <c:pt idx="2214">
                  <c:v>-1.1199999999999999E-8</c:v>
                </c:pt>
                <c:pt idx="2215">
                  <c:v>-1.1199999999999999E-8</c:v>
                </c:pt>
                <c:pt idx="2216">
                  <c:v>-1.1199999999999999E-8</c:v>
                </c:pt>
                <c:pt idx="2217">
                  <c:v>-1.1199999999999999E-8</c:v>
                </c:pt>
                <c:pt idx="2218">
                  <c:v>-1.1199999999999999E-8</c:v>
                </c:pt>
                <c:pt idx="2219">
                  <c:v>-1.1199999999999999E-8</c:v>
                </c:pt>
                <c:pt idx="2220">
                  <c:v>-1.1199999999999999E-8</c:v>
                </c:pt>
                <c:pt idx="2221">
                  <c:v>-1.11E-8</c:v>
                </c:pt>
                <c:pt idx="2222">
                  <c:v>-1.11E-8</c:v>
                </c:pt>
                <c:pt idx="2223">
                  <c:v>-1.11E-8</c:v>
                </c:pt>
                <c:pt idx="2224">
                  <c:v>-1.11E-8</c:v>
                </c:pt>
                <c:pt idx="2225">
                  <c:v>-1.11E-8</c:v>
                </c:pt>
                <c:pt idx="2226">
                  <c:v>-1.11E-8</c:v>
                </c:pt>
                <c:pt idx="2227">
                  <c:v>-1.11E-8</c:v>
                </c:pt>
                <c:pt idx="2228">
                  <c:v>-1.11E-8</c:v>
                </c:pt>
                <c:pt idx="2229">
                  <c:v>-1.11E-8</c:v>
                </c:pt>
                <c:pt idx="2230">
                  <c:v>-1.11E-8</c:v>
                </c:pt>
                <c:pt idx="2231">
                  <c:v>-1.11E-8</c:v>
                </c:pt>
                <c:pt idx="2232">
                  <c:v>-1.11E-8</c:v>
                </c:pt>
                <c:pt idx="2233">
                  <c:v>-1.11E-8</c:v>
                </c:pt>
                <c:pt idx="2234">
                  <c:v>-1.11E-8</c:v>
                </c:pt>
                <c:pt idx="2235">
                  <c:v>-1.11E-8</c:v>
                </c:pt>
                <c:pt idx="2236">
                  <c:v>-1.11E-8</c:v>
                </c:pt>
                <c:pt idx="2237">
                  <c:v>-1.0999999999999999E-8</c:v>
                </c:pt>
                <c:pt idx="2238">
                  <c:v>-1.0999999999999999E-8</c:v>
                </c:pt>
                <c:pt idx="2239">
                  <c:v>-1.0999999999999999E-8</c:v>
                </c:pt>
                <c:pt idx="2240">
                  <c:v>-1.0999999999999999E-8</c:v>
                </c:pt>
                <c:pt idx="2241">
                  <c:v>-1.0999999999999999E-8</c:v>
                </c:pt>
                <c:pt idx="2242">
                  <c:v>-1.0999999999999999E-8</c:v>
                </c:pt>
                <c:pt idx="2243">
                  <c:v>-1.0999999999999999E-8</c:v>
                </c:pt>
                <c:pt idx="2244">
                  <c:v>-1.0999999999999999E-8</c:v>
                </c:pt>
                <c:pt idx="2245">
                  <c:v>-1.0999999999999999E-8</c:v>
                </c:pt>
                <c:pt idx="2246">
                  <c:v>-1.0999999999999999E-8</c:v>
                </c:pt>
                <c:pt idx="2247">
                  <c:v>-1.0999999999999999E-8</c:v>
                </c:pt>
                <c:pt idx="2248">
                  <c:v>-1.0999999999999999E-8</c:v>
                </c:pt>
                <c:pt idx="2249">
                  <c:v>-1.0999999999999999E-8</c:v>
                </c:pt>
                <c:pt idx="2250">
                  <c:v>-1.0999999999999999E-8</c:v>
                </c:pt>
                <c:pt idx="2251">
                  <c:v>-1.0999999999999999E-8</c:v>
                </c:pt>
                <c:pt idx="2252">
                  <c:v>-1.0999999999999999E-8</c:v>
                </c:pt>
                <c:pt idx="2253">
                  <c:v>-1.09E-8</c:v>
                </c:pt>
                <c:pt idx="2254">
                  <c:v>-1.09E-8</c:v>
                </c:pt>
                <c:pt idx="2255">
                  <c:v>-1.09E-8</c:v>
                </c:pt>
                <c:pt idx="2256">
                  <c:v>-1.09E-8</c:v>
                </c:pt>
                <c:pt idx="2257">
                  <c:v>-1.09E-8</c:v>
                </c:pt>
                <c:pt idx="2258">
                  <c:v>-1.09E-8</c:v>
                </c:pt>
                <c:pt idx="2259">
                  <c:v>-1.09E-8</c:v>
                </c:pt>
                <c:pt idx="2260">
                  <c:v>-1.09E-8</c:v>
                </c:pt>
                <c:pt idx="2261">
                  <c:v>-1.09E-8</c:v>
                </c:pt>
                <c:pt idx="2262">
                  <c:v>-1.09E-8</c:v>
                </c:pt>
                <c:pt idx="2263">
                  <c:v>-1.09E-8</c:v>
                </c:pt>
                <c:pt idx="2264">
                  <c:v>-1.09E-8</c:v>
                </c:pt>
                <c:pt idx="2265">
                  <c:v>-1.09E-8</c:v>
                </c:pt>
                <c:pt idx="2266">
                  <c:v>-1.09E-8</c:v>
                </c:pt>
                <c:pt idx="2267">
                  <c:v>-1.09E-8</c:v>
                </c:pt>
                <c:pt idx="2268">
                  <c:v>-1.09E-8</c:v>
                </c:pt>
                <c:pt idx="2269">
                  <c:v>-1.0800000000000001E-8</c:v>
                </c:pt>
                <c:pt idx="2270">
                  <c:v>-1.0800000000000001E-8</c:v>
                </c:pt>
                <c:pt idx="2271">
                  <c:v>-1.0800000000000001E-8</c:v>
                </c:pt>
                <c:pt idx="2272">
                  <c:v>-1.0800000000000001E-8</c:v>
                </c:pt>
                <c:pt idx="2273">
                  <c:v>-1.0800000000000001E-8</c:v>
                </c:pt>
                <c:pt idx="2274">
                  <c:v>-1.0800000000000001E-8</c:v>
                </c:pt>
                <c:pt idx="2275">
                  <c:v>-1.0800000000000001E-8</c:v>
                </c:pt>
                <c:pt idx="2276">
                  <c:v>-1.0800000000000001E-8</c:v>
                </c:pt>
                <c:pt idx="2277">
                  <c:v>-1.0800000000000001E-8</c:v>
                </c:pt>
                <c:pt idx="2278">
                  <c:v>-1.0800000000000001E-8</c:v>
                </c:pt>
                <c:pt idx="2279">
                  <c:v>-1.0800000000000001E-8</c:v>
                </c:pt>
                <c:pt idx="2280">
                  <c:v>-1.0800000000000001E-8</c:v>
                </c:pt>
                <c:pt idx="2281">
                  <c:v>-1.0800000000000001E-8</c:v>
                </c:pt>
                <c:pt idx="2282">
                  <c:v>-1.0800000000000001E-8</c:v>
                </c:pt>
                <c:pt idx="2283">
                  <c:v>-1.0800000000000001E-8</c:v>
                </c:pt>
                <c:pt idx="2284">
                  <c:v>-1.0800000000000001E-8</c:v>
                </c:pt>
                <c:pt idx="2285">
                  <c:v>-1.07E-8</c:v>
                </c:pt>
                <c:pt idx="2286">
                  <c:v>-1.07E-8</c:v>
                </c:pt>
                <c:pt idx="2287">
                  <c:v>-1.07E-8</c:v>
                </c:pt>
                <c:pt idx="2288">
                  <c:v>-1.07E-8</c:v>
                </c:pt>
                <c:pt idx="2289">
                  <c:v>-1.07E-8</c:v>
                </c:pt>
                <c:pt idx="2290">
                  <c:v>-1.07E-8</c:v>
                </c:pt>
                <c:pt idx="2291">
                  <c:v>-1.07E-8</c:v>
                </c:pt>
                <c:pt idx="2292">
                  <c:v>-1.07E-8</c:v>
                </c:pt>
                <c:pt idx="2293">
                  <c:v>-1.07E-8</c:v>
                </c:pt>
                <c:pt idx="2294">
                  <c:v>-1.07E-8</c:v>
                </c:pt>
                <c:pt idx="2295">
                  <c:v>-1.07E-8</c:v>
                </c:pt>
                <c:pt idx="2296">
                  <c:v>-1.07E-8</c:v>
                </c:pt>
                <c:pt idx="2297">
                  <c:v>-1.07E-8</c:v>
                </c:pt>
                <c:pt idx="2298">
                  <c:v>-1.07E-8</c:v>
                </c:pt>
                <c:pt idx="2299">
                  <c:v>-1.07E-8</c:v>
                </c:pt>
                <c:pt idx="2300">
                  <c:v>-1.07E-8</c:v>
                </c:pt>
                <c:pt idx="2301">
                  <c:v>-1.0600000000000001E-8</c:v>
                </c:pt>
                <c:pt idx="2302">
                  <c:v>-1.0600000000000001E-8</c:v>
                </c:pt>
                <c:pt idx="2303">
                  <c:v>-1.0600000000000001E-8</c:v>
                </c:pt>
                <c:pt idx="2304">
                  <c:v>-1.0600000000000001E-8</c:v>
                </c:pt>
                <c:pt idx="2305">
                  <c:v>-1.0600000000000001E-8</c:v>
                </c:pt>
                <c:pt idx="2306">
                  <c:v>-1.0600000000000001E-8</c:v>
                </c:pt>
                <c:pt idx="2307">
                  <c:v>-1.0600000000000001E-8</c:v>
                </c:pt>
                <c:pt idx="2308">
                  <c:v>-1.0600000000000001E-8</c:v>
                </c:pt>
                <c:pt idx="2309">
                  <c:v>-1.0600000000000001E-8</c:v>
                </c:pt>
                <c:pt idx="2310">
                  <c:v>-1.0600000000000001E-8</c:v>
                </c:pt>
                <c:pt idx="2311">
                  <c:v>-1.0600000000000001E-8</c:v>
                </c:pt>
                <c:pt idx="2312">
                  <c:v>-1.0600000000000001E-8</c:v>
                </c:pt>
                <c:pt idx="2313">
                  <c:v>-1.0600000000000001E-8</c:v>
                </c:pt>
                <c:pt idx="2314">
                  <c:v>-1.0600000000000001E-8</c:v>
                </c:pt>
                <c:pt idx="2315">
                  <c:v>-1.0600000000000001E-8</c:v>
                </c:pt>
                <c:pt idx="2316">
                  <c:v>-1.0600000000000001E-8</c:v>
                </c:pt>
                <c:pt idx="2317">
                  <c:v>-1.05E-8</c:v>
                </c:pt>
                <c:pt idx="2318">
                  <c:v>-1.05E-8</c:v>
                </c:pt>
                <c:pt idx="2319">
                  <c:v>-1.05E-8</c:v>
                </c:pt>
                <c:pt idx="2320">
                  <c:v>-1.05E-8</c:v>
                </c:pt>
                <c:pt idx="2321">
                  <c:v>-1.05E-8</c:v>
                </c:pt>
                <c:pt idx="2322">
                  <c:v>-1.05E-8</c:v>
                </c:pt>
                <c:pt idx="2323">
                  <c:v>-1.05E-8</c:v>
                </c:pt>
                <c:pt idx="2324">
                  <c:v>-1.05E-8</c:v>
                </c:pt>
                <c:pt idx="2325">
                  <c:v>-1.05E-8</c:v>
                </c:pt>
                <c:pt idx="2326">
                  <c:v>-1.05E-8</c:v>
                </c:pt>
                <c:pt idx="2327">
                  <c:v>-1.05E-8</c:v>
                </c:pt>
                <c:pt idx="2328">
                  <c:v>-1.05E-8</c:v>
                </c:pt>
                <c:pt idx="2329">
                  <c:v>-1.05E-8</c:v>
                </c:pt>
                <c:pt idx="2330">
                  <c:v>-1.05E-8</c:v>
                </c:pt>
                <c:pt idx="2331">
                  <c:v>-1.05E-8</c:v>
                </c:pt>
                <c:pt idx="2332">
                  <c:v>-1.05E-8</c:v>
                </c:pt>
                <c:pt idx="2333">
                  <c:v>-1.04E-8</c:v>
                </c:pt>
                <c:pt idx="2334">
                  <c:v>-1.04E-8</c:v>
                </c:pt>
                <c:pt idx="2335">
                  <c:v>-1.04E-8</c:v>
                </c:pt>
                <c:pt idx="2336">
                  <c:v>-1.04E-8</c:v>
                </c:pt>
                <c:pt idx="2337">
                  <c:v>-1.04E-8</c:v>
                </c:pt>
                <c:pt idx="2338">
                  <c:v>-1.04E-8</c:v>
                </c:pt>
                <c:pt idx="2339">
                  <c:v>-1.04E-8</c:v>
                </c:pt>
                <c:pt idx="2340">
                  <c:v>-1.04E-8</c:v>
                </c:pt>
                <c:pt idx="2341">
                  <c:v>-1.04E-8</c:v>
                </c:pt>
                <c:pt idx="2342">
                  <c:v>-1.04E-8</c:v>
                </c:pt>
                <c:pt idx="2343">
                  <c:v>-1.04E-8</c:v>
                </c:pt>
                <c:pt idx="2344">
                  <c:v>-1.04E-8</c:v>
                </c:pt>
                <c:pt idx="2345">
                  <c:v>-1.04E-8</c:v>
                </c:pt>
                <c:pt idx="2346">
                  <c:v>-1.04E-8</c:v>
                </c:pt>
                <c:pt idx="2347">
                  <c:v>-1.04E-8</c:v>
                </c:pt>
                <c:pt idx="2348">
                  <c:v>-1.04E-8</c:v>
                </c:pt>
                <c:pt idx="2349">
                  <c:v>-1.03E-8</c:v>
                </c:pt>
                <c:pt idx="2350">
                  <c:v>-1.03E-8</c:v>
                </c:pt>
                <c:pt idx="2351">
                  <c:v>-1.03E-8</c:v>
                </c:pt>
                <c:pt idx="2352">
                  <c:v>-1.03E-8</c:v>
                </c:pt>
                <c:pt idx="2353">
                  <c:v>-1.03E-8</c:v>
                </c:pt>
                <c:pt idx="2354">
                  <c:v>-1.03E-8</c:v>
                </c:pt>
                <c:pt idx="2355">
                  <c:v>-1.03E-8</c:v>
                </c:pt>
                <c:pt idx="2356">
                  <c:v>-1.03E-8</c:v>
                </c:pt>
                <c:pt idx="2357">
                  <c:v>-1.03E-8</c:v>
                </c:pt>
                <c:pt idx="2358">
                  <c:v>-1.03E-8</c:v>
                </c:pt>
                <c:pt idx="2359">
                  <c:v>-1.03E-8</c:v>
                </c:pt>
                <c:pt idx="2360">
                  <c:v>-1.03E-8</c:v>
                </c:pt>
                <c:pt idx="2361">
                  <c:v>-1.03E-8</c:v>
                </c:pt>
                <c:pt idx="2362">
                  <c:v>-1.03E-8</c:v>
                </c:pt>
                <c:pt idx="2363">
                  <c:v>-1.03E-8</c:v>
                </c:pt>
                <c:pt idx="2364">
                  <c:v>-1.03E-8</c:v>
                </c:pt>
                <c:pt idx="2365">
                  <c:v>-1.02E-8</c:v>
                </c:pt>
                <c:pt idx="2366">
                  <c:v>-1.02E-8</c:v>
                </c:pt>
                <c:pt idx="2367">
                  <c:v>-1.02E-8</c:v>
                </c:pt>
                <c:pt idx="2368">
                  <c:v>-1.02E-8</c:v>
                </c:pt>
                <c:pt idx="2369">
                  <c:v>-1.02E-8</c:v>
                </c:pt>
                <c:pt idx="2370">
                  <c:v>-1.02E-8</c:v>
                </c:pt>
                <c:pt idx="2371">
                  <c:v>-1.02E-8</c:v>
                </c:pt>
                <c:pt idx="2372">
                  <c:v>-1.02E-8</c:v>
                </c:pt>
                <c:pt idx="2373">
                  <c:v>-1.02E-8</c:v>
                </c:pt>
                <c:pt idx="2374">
                  <c:v>-1.02E-8</c:v>
                </c:pt>
                <c:pt idx="2375">
                  <c:v>-1.02E-8</c:v>
                </c:pt>
                <c:pt idx="2376">
                  <c:v>-1.02E-8</c:v>
                </c:pt>
                <c:pt idx="2377">
                  <c:v>-1.02E-8</c:v>
                </c:pt>
                <c:pt idx="2378">
                  <c:v>-1.02E-8</c:v>
                </c:pt>
                <c:pt idx="2379">
                  <c:v>-1.02E-8</c:v>
                </c:pt>
                <c:pt idx="2380">
                  <c:v>-1.02E-8</c:v>
                </c:pt>
                <c:pt idx="2381">
                  <c:v>-1.0099999999999999E-8</c:v>
                </c:pt>
                <c:pt idx="2382">
                  <c:v>-1.0099999999999999E-8</c:v>
                </c:pt>
                <c:pt idx="2383">
                  <c:v>-1.0099999999999999E-8</c:v>
                </c:pt>
                <c:pt idx="2384">
                  <c:v>-1.0099999999999999E-8</c:v>
                </c:pt>
                <c:pt idx="2385">
                  <c:v>-1.0099999999999999E-8</c:v>
                </c:pt>
                <c:pt idx="2386">
                  <c:v>-1.0099999999999999E-8</c:v>
                </c:pt>
                <c:pt idx="2387">
                  <c:v>-1.0099999999999999E-8</c:v>
                </c:pt>
                <c:pt idx="2388">
                  <c:v>-1.0099999999999999E-8</c:v>
                </c:pt>
                <c:pt idx="2389">
                  <c:v>-1.0099999999999999E-8</c:v>
                </c:pt>
                <c:pt idx="2390">
                  <c:v>-1.0099999999999999E-8</c:v>
                </c:pt>
                <c:pt idx="2391">
                  <c:v>-1.0099999999999999E-8</c:v>
                </c:pt>
                <c:pt idx="2392">
                  <c:v>-1.0099999999999999E-8</c:v>
                </c:pt>
                <c:pt idx="2393">
                  <c:v>-1.0099999999999999E-8</c:v>
                </c:pt>
                <c:pt idx="2394">
                  <c:v>-1.0099999999999999E-8</c:v>
                </c:pt>
                <c:pt idx="2395">
                  <c:v>-1.0099999999999999E-8</c:v>
                </c:pt>
                <c:pt idx="2396">
                  <c:v>-1.0099999999999999E-8</c:v>
                </c:pt>
                <c:pt idx="2397">
                  <c:v>-1E-8</c:v>
                </c:pt>
                <c:pt idx="2398">
                  <c:v>-1E-8</c:v>
                </c:pt>
                <c:pt idx="2399">
                  <c:v>-1E-8</c:v>
                </c:pt>
                <c:pt idx="2400">
                  <c:v>-1E-8</c:v>
                </c:pt>
                <c:pt idx="2401">
                  <c:v>-1E-8</c:v>
                </c:pt>
                <c:pt idx="2402">
                  <c:v>-1E-8</c:v>
                </c:pt>
                <c:pt idx="2403">
                  <c:v>-1E-8</c:v>
                </c:pt>
                <c:pt idx="2404">
                  <c:v>-1E-8</c:v>
                </c:pt>
                <c:pt idx="2405">
                  <c:v>-1E-8</c:v>
                </c:pt>
                <c:pt idx="2406">
                  <c:v>-9.9900000000000005E-9</c:v>
                </c:pt>
                <c:pt idx="2407">
                  <c:v>-9.9900000000000005E-9</c:v>
                </c:pt>
                <c:pt idx="2408">
                  <c:v>-9.9800000000000007E-9</c:v>
                </c:pt>
                <c:pt idx="2409">
                  <c:v>-9.9699999999999993E-9</c:v>
                </c:pt>
                <c:pt idx="2410">
                  <c:v>-9.9699999999999993E-9</c:v>
                </c:pt>
                <c:pt idx="2411">
                  <c:v>-9.9599999999999995E-9</c:v>
                </c:pt>
                <c:pt idx="2412">
                  <c:v>-9.9499999999999998E-9</c:v>
                </c:pt>
                <c:pt idx="2413">
                  <c:v>-9.9499999999999998E-9</c:v>
                </c:pt>
                <c:pt idx="2414">
                  <c:v>-9.94E-9</c:v>
                </c:pt>
                <c:pt idx="2415">
                  <c:v>-9.94E-9</c:v>
                </c:pt>
                <c:pt idx="2416">
                  <c:v>-9.9300000000000002E-9</c:v>
                </c:pt>
                <c:pt idx="2417">
                  <c:v>-9.9200000000000005E-9</c:v>
                </c:pt>
                <c:pt idx="2418">
                  <c:v>-9.9200000000000005E-9</c:v>
                </c:pt>
                <c:pt idx="2419">
                  <c:v>-9.9100000000000007E-9</c:v>
                </c:pt>
                <c:pt idx="2420">
                  <c:v>-9.8999999999999993E-9</c:v>
                </c:pt>
                <c:pt idx="2421">
                  <c:v>-9.8999999999999993E-9</c:v>
                </c:pt>
                <c:pt idx="2422">
                  <c:v>-9.8899999999999996E-9</c:v>
                </c:pt>
                <c:pt idx="2423">
                  <c:v>-9.8899999999999996E-9</c:v>
                </c:pt>
                <c:pt idx="2424">
                  <c:v>-9.8799999999999998E-9</c:v>
                </c:pt>
                <c:pt idx="2425">
                  <c:v>-9.87E-9</c:v>
                </c:pt>
                <c:pt idx="2426">
                  <c:v>-9.87E-9</c:v>
                </c:pt>
                <c:pt idx="2427">
                  <c:v>-9.8600000000000003E-9</c:v>
                </c:pt>
                <c:pt idx="2428">
                  <c:v>-9.8500000000000005E-9</c:v>
                </c:pt>
                <c:pt idx="2429">
                  <c:v>-9.8500000000000005E-9</c:v>
                </c:pt>
                <c:pt idx="2430">
                  <c:v>-9.8400000000000008E-9</c:v>
                </c:pt>
                <c:pt idx="2431">
                  <c:v>-9.8400000000000008E-9</c:v>
                </c:pt>
                <c:pt idx="2432">
                  <c:v>-9.8299999999999993E-9</c:v>
                </c:pt>
                <c:pt idx="2433">
                  <c:v>-9.8199999999999996E-9</c:v>
                </c:pt>
                <c:pt idx="2434">
                  <c:v>-9.8199999999999996E-9</c:v>
                </c:pt>
                <c:pt idx="2435">
                  <c:v>-9.8099999999999998E-9</c:v>
                </c:pt>
                <c:pt idx="2436">
                  <c:v>-9.8000000000000001E-9</c:v>
                </c:pt>
                <c:pt idx="2437">
                  <c:v>-9.8000000000000001E-9</c:v>
                </c:pt>
                <c:pt idx="2438">
                  <c:v>-9.7900000000000003E-9</c:v>
                </c:pt>
                <c:pt idx="2439">
                  <c:v>-9.7900000000000003E-9</c:v>
                </c:pt>
                <c:pt idx="2440">
                  <c:v>-9.7800000000000006E-9</c:v>
                </c:pt>
                <c:pt idx="2441">
                  <c:v>-9.7700000000000008E-9</c:v>
                </c:pt>
                <c:pt idx="2442">
                  <c:v>-9.7700000000000008E-9</c:v>
                </c:pt>
                <c:pt idx="2443">
                  <c:v>-9.7599999999999994E-9</c:v>
                </c:pt>
                <c:pt idx="2444">
                  <c:v>-9.7499999999999996E-9</c:v>
                </c:pt>
                <c:pt idx="2445">
                  <c:v>-9.7499999999999996E-9</c:v>
                </c:pt>
                <c:pt idx="2446">
                  <c:v>-9.7399999999999999E-9</c:v>
                </c:pt>
                <c:pt idx="2447">
                  <c:v>-9.7399999999999999E-9</c:v>
                </c:pt>
                <c:pt idx="2448">
                  <c:v>-9.7300000000000001E-9</c:v>
                </c:pt>
                <c:pt idx="2449">
                  <c:v>-9.7200000000000003E-9</c:v>
                </c:pt>
                <c:pt idx="2450">
                  <c:v>-9.7200000000000003E-9</c:v>
                </c:pt>
                <c:pt idx="2451">
                  <c:v>-9.7100000000000006E-9</c:v>
                </c:pt>
                <c:pt idx="2452">
                  <c:v>-9.6999999999999992E-9</c:v>
                </c:pt>
                <c:pt idx="2453">
                  <c:v>-9.6999999999999992E-9</c:v>
                </c:pt>
                <c:pt idx="2454">
                  <c:v>-9.6899999999999994E-9</c:v>
                </c:pt>
                <c:pt idx="2455">
                  <c:v>-9.6899999999999994E-9</c:v>
                </c:pt>
                <c:pt idx="2456">
                  <c:v>-9.6799999999999997E-9</c:v>
                </c:pt>
                <c:pt idx="2457">
                  <c:v>-9.6699999999999999E-9</c:v>
                </c:pt>
                <c:pt idx="2458">
                  <c:v>-9.6699999999999999E-9</c:v>
                </c:pt>
                <c:pt idx="2459">
                  <c:v>-9.6600000000000001E-9</c:v>
                </c:pt>
                <c:pt idx="2460">
                  <c:v>-9.6500000000000004E-9</c:v>
                </c:pt>
                <c:pt idx="2461">
                  <c:v>-9.6500000000000004E-9</c:v>
                </c:pt>
                <c:pt idx="2462">
                  <c:v>-9.6400000000000006E-9</c:v>
                </c:pt>
                <c:pt idx="2463">
                  <c:v>-9.6400000000000006E-9</c:v>
                </c:pt>
                <c:pt idx="2464">
                  <c:v>-9.6299999999999992E-9</c:v>
                </c:pt>
                <c:pt idx="2465">
                  <c:v>-9.6199999999999995E-9</c:v>
                </c:pt>
                <c:pt idx="2466">
                  <c:v>-9.6199999999999995E-9</c:v>
                </c:pt>
                <c:pt idx="2467">
                  <c:v>-9.6099999999999997E-9</c:v>
                </c:pt>
                <c:pt idx="2468">
                  <c:v>-9.5999999999999999E-9</c:v>
                </c:pt>
                <c:pt idx="2469">
                  <c:v>-9.5999999999999999E-9</c:v>
                </c:pt>
                <c:pt idx="2470">
                  <c:v>-9.5900000000000002E-9</c:v>
                </c:pt>
                <c:pt idx="2471">
                  <c:v>-9.5900000000000002E-9</c:v>
                </c:pt>
                <c:pt idx="2472">
                  <c:v>-9.5800000000000004E-9</c:v>
                </c:pt>
                <c:pt idx="2473">
                  <c:v>-9.5700000000000007E-9</c:v>
                </c:pt>
                <c:pt idx="2474">
                  <c:v>-9.5700000000000007E-9</c:v>
                </c:pt>
                <c:pt idx="2475">
                  <c:v>-9.5599999999999992E-9</c:v>
                </c:pt>
                <c:pt idx="2476">
                  <c:v>-9.5499999999999995E-9</c:v>
                </c:pt>
                <c:pt idx="2477">
                  <c:v>-9.5499999999999995E-9</c:v>
                </c:pt>
                <c:pt idx="2478">
                  <c:v>-9.5399999999999997E-9</c:v>
                </c:pt>
                <c:pt idx="2479">
                  <c:v>-9.5399999999999997E-9</c:v>
                </c:pt>
                <c:pt idx="2480">
                  <c:v>-9.53E-9</c:v>
                </c:pt>
                <c:pt idx="2481">
                  <c:v>-9.5200000000000002E-9</c:v>
                </c:pt>
                <c:pt idx="2482">
                  <c:v>-9.5200000000000002E-9</c:v>
                </c:pt>
                <c:pt idx="2483">
                  <c:v>-9.5100000000000005E-9</c:v>
                </c:pt>
                <c:pt idx="2484">
                  <c:v>-9.5000000000000007E-9</c:v>
                </c:pt>
                <c:pt idx="2485">
                  <c:v>-9.5000000000000007E-9</c:v>
                </c:pt>
                <c:pt idx="2486">
                  <c:v>-9.4899999999999993E-9</c:v>
                </c:pt>
                <c:pt idx="2487">
                  <c:v>-9.4899999999999993E-9</c:v>
                </c:pt>
                <c:pt idx="2488">
                  <c:v>-9.4799999999999995E-9</c:v>
                </c:pt>
                <c:pt idx="2489">
                  <c:v>-9.4699999999999998E-9</c:v>
                </c:pt>
                <c:pt idx="2490">
                  <c:v>-9.4699999999999998E-9</c:v>
                </c:pt>
                <c:pt idx="2491">
                  <c:v>-9.46E-9</c:v>
                </c:pt>
                <c:pt idx="2492">
                  <c:v>-9.4500000000000002E-9</c:v>
                </c:pt>
                <c:pt idx="2493">
                  <c:v>-9.4500000000000002E-9</c:v>
                </c:pt>
                <c:pt idx="2494">
                  <c:v>-9.4400000000000005E-9</c:v>
                </c:pt>
                <c:pt idx="2495">
                  <c:v>-9.4400000000000005E-9</c:v>
                </c:pt>
                <c:pt idx="2496">
                  <c:v>-9.4300000000000007E-9</c:v>
                </c:pt>
                <c:pt idx="2497">
                  <c:v>-9.4199999999999993E-9</c:v>
                </c:pt>
                <c:pt idx="2498">
                  <c:v>-9.4199999999999993E-9</c:v>
                </c:pt>
                <c:pt idx="2499">
                  <c:v>-9.4099999999999996E-9</c:v>
                </c:pt>
                <c:pt idx="2500">
                  <c:v>-9.3999999999999998E-9</c:v>
                </c:pt>
                <c:pt idx="2501">
                  <c:v>-9.3999999999999998E-9</c:v>
                </c:pt>
                <c:pt idx="2502">
                  <c:v>-9.39E-9</c:v>
                </c:pt>
                <c:pt idx="2503">
                  <c:v>-9.39E-9</c:v>
                </c:pt>
                <c:pt idx="2504">
                  <c:v>-9.3800000000000003E-9</c:v>
                </c:pt>
                <c:pt idx="2505">
                  <c:v>-9.3700000000000005E-9</c:v>
                </c:pt>
                <c:pt idx="2506">
                  <c:v>-9.3700000000000005E-9</c:v>
                </c:pt>
                <c:pt idx="2507">
                  <c:v>-9.3600000000000008E-9</c:v>
                </c:pt>
                <c:pt idx="2508">
                  <c:v>-9.3499999999999994E-9</c:v>
                </c:pt>
                <c:pt idx="2509">
                  <c:v>-9.3499999999999994E-9</c:v>
                </c:pt>
                <c:pt idx="2510">
                  <c:v>-9.3399999999999996E-9</c:v>
                </c:pt>
                <c:pt idx="2511">
                  <c:v>-9.3399999999999996E-9</c:v>
                </c:pt>
                <c:pt idx="2512">
                  <c:v>-9.3299999999999998E-9</c:v>
                </c:pt>
                <c:pt idx="2513">
                  <c:v>-9.3200000000000001E-9</c:v>
                </c:pt>
                <c:pt idx="2514">
                  <c:v>-9.3200000000000001E-9</c:v>
                </c:pt>
                <c:pt idx="2515">
                  <c:v>-9.3100000000000003E-9</c:v>
                </c:pt>
                <c:pt idx="2516">
                  <c:v>-9.3000000000000006E-9</c:v>
                </c:pt>
                <c:pt idx="2517">
                  <c:v>-9.3000000000000006E-9</c:v>
                </c:pt>
                <c:pt idx="2518">
                  <c:v>-9.2900000000000008E-9</c:v>
                </c:pt>
                <c:pt idx="2519">
                  <c:v>-9.2900000000000008E-9</c:v>
                </c:pt>
                <c:pt idx="2520">
                  <c:v>-9.2799999999999994E-9</c:v>
                </c:pt>
                <c:pt idx="2521">
                  <c:v>-9.2699999999999996E-9</c:v>
                </c:pt>
                <c:pt idx="2522">
                  <c:v>-9.2699999999999996E-9</c:v>
                </c:pt>
                <c:pt idx="2523">
                  <c:v>-9.2599999999999999E-9</c:v>
                </c:pt>
                <c:pt idx="2524">
                  <c:v>-9.2500000000000001E-9</c:v>
                </c:pt>
                <c:pt idx="2525">
                  <c:v>-9.2500000000000001E-9</c:v>
                </c:pt>
                <c:pt idx="2526">
                  <c:v>-9.2400000000000004E-9</c:v>
                </c:pt>
                <c:pt idx="2527">
                  <c:v>-9.2400000000000004E-9</c:v>
                </c:pt>
                <c:pt idx="2528">
                  <c:v>-9.2300000000000006E-9</c:v>
                </c:pt>
                <c:pt idx="2529">
                  <c:v>-9.2199999999999992E-9</c:v>
                </c:pt>
                <c:pt idx="2530">
                  <c:v>-9.2199999999999992E-9</c:v>
                </c:pt>
                <c:pt idx="2531">
                  <c:v>-9.2099999999999994E-9</c:v>
                </c:pt>
                <c:pt idx="2532">
                  <c:v>-9.1999999999999997E-9</c:v>
                </c:pt>
                <c:pt idx="2533">
                  <c:v>-9.1999999999999997E-9</c:v>
                </c:pt>
                <c:pt idx="2534">
                  <c:v>-9.1899999999999999E-9</c:v>
                </c:pt>
                <c:pt idx="2535">
                  <c:v>-9.1899999999999999E-9</c:v>
                </c:pt>
                <c:pt idx="2536">
                  <c:v>-9.1800000000000001E-9</c:v>
                </c:pt>
                <c:pt idx="2537">
                  <c:v>-9.1700000000000004E-9</c:v>
                </c:pt>
                <c:pt idx="2538">
                  <c:v>-9.1700000000000004E-9</c:v>
                </c:pt>
                <c:pt idx="2539">
                  <c:v>-9.1600000000000006E-9</c:v>
                </c:pt>
                <c:pt idx="2540">
                  <c:v>-9.1499999999999992E-9</c:v>
                </c:pt>
                <c:pt idx="2541">
                  <c:v>-9.1499999999999992E-9</c:v>
                </c:pt>
                <c:pt idx="2542">
                  <c:v>-9.1399999999999995E-9</c:v>
                </c:pt>
                <c:pt idx="2543">
                  <c:v>-9.1399999999999995E-9</c:v>
                </c:pt>
                <c:pt idx="2544">
                  <c:v>-9.1299999999999997E-9</c:v>
                </c:pt>
                <c:pt idx="2545">
                  <c:v>-9.1199999999999999E-9</c:v>
                </c:pt>
                <c:pt idx="2546">
                  <c:v>-9.1199999999999999E-9</c:v>
                </c:pt>
                <c:pt idx="2547">
                  <c:v>-9.1100000000000002E-9</c:v>
                </c:pt>
                <c:pt idx="2548">
                  <c:v>-9.1000000000000004E-9</c:v>
                </c:pt>
                <c:pt idx="2549">
                  <c:v>-9.1000000000000004E-9</c:v>
                </c:pt>
                <c:pt idx="2550">
                  <c:v>-9.0900000000000007E-9</c:v>
                </c:pt>
                <c:pt idx="2551">
                  <c:v>-9.0900000000000007E-9</c:v>
                </c:pt>
                <c:pt idx="2552">
                  <c:v>-9.0799999999999993E-9</c:v>
                </c:pt>
                <c:pt idx="2553">
                  <c:v>-9.0699999999999995E-9</c:v>
                </c:pt>
                <c:pt idx="2554">
                  <c:v>-9.0699999999999995E-9</c:v>
                </c:pt>
                <c:pt idx="2555">
                  <c:v>-9.0599999999999997E-9</c:v>
                </c:pt>
                <c:pt idx="2556">
                  <c:v>-9.05E-9</c:v>
                </c:pt>
                <c:pt idx="2557">
                  <c:v>-9.05E-9</c:v>
                </c:pt>
                <c:pt idx="2558">
                  <c:v>-9.0400000000000002E-9</c:v>
                </c:pt>
                <c:pt idx="2559">
                  <c:v>-9.0400000000000002E-9</c:v>
                </c:pt>
                <c:pt idx="2560">
                  <c:v>-9.0300000000000005E-9</c:v>
                </c:pt>
                <c:pt idx="2561">
                  <c:v>-9.0200000000000007E-9</c:v>
                </c:pt>
                <c:pt idx="2562">
                  <c:v>-9.0200000000000007E-9</c:v>
                </c:pt>
                <c:pt idx="2563">
                  <c:v>-9.0099999999999993E-9</c:v>
                </c:pt>
                <c:pt idx="2564">
                  <c:v>-8.9999999999999995E-9</c:v>
                </c:pt>
                <c:pt idx="2565">
                  <c:v>-8.9999999999999995E-9</c:v>
                </c:pt>
                <c:pt idx="2566">
                  <c:v>-8.9899999999999998E-9</c:v>
                </c:pt>
                <c:pt idx="2567">
                  <c:v>-8.9899999999999998E-9</c:v>
                </c:pt>
                <c:pt idx="2568">
                  <c:v>-8.98E-9</c:v>
                </c:pt>
                <c:pt idx="2569">
                  <c:v>-8.9700000000000003E-9</c:v>
                </c:pt>
                <c:pt idx="2570">
                  <c:v>-8.9700000000000003E-9</c:v>
                </c:pt>
                <c:pt idx="2571">
                  <c:v>-8.9600000000000005E-9</c:v>
                </c:pt>
                <c:pt idx="2572">
                  <c:v>-8.9500000000000007E-9</c:v>
                </c:pt>
                <c:pt idx="2573">
                  <c:v>-8.9500000000000007E-9</c:v>
                </c:pt>
                <c:pt idx="2574">
                  <c:v>-8.9399999999999993E-9</c:v>
                </c:pt>
                <c:pt idx="2575">
                  <c:v>-8.9399999999999993E-9</c:v>
                </c:pt>
                <c:pt idx="2576">
                  <c:v>-8.9299999999999996E-9</c:v>
                </c:pt>
                <c:pt idx="2577">
                  <c:v>-8.9199999999999998E-9</c:v>
                </c:pt>
                <c:pt idx="2578">
                  <c:v>-8.9199999999999998E-9</c:v>
                </c:pt>
                <c:pt idx="2579">
                  <c:v>-8.91E-9</c:v>
                </c:pt>
                <c:pt idx="2580">
                  <c:v>-8.9000000000000003E-9</c:v>
                </c:pt>
                <c:pt idx="2581">
                  <c:v>-8.9000000000000003E-9</c:v>
                </c:pt>
                <c:pt idx="2582">
                  <c:v>-8.8900000000000005E-9</c:v>
                </c:pt>
                <c:pt idx="2583">
                  <c:v>-8.8900000000000005E-9</c:v>
                </c:pt>
                <c:pt idx="2584">
                  <c:v>-8.8800000000000008E-9</c:v>
                </c:pt>
                <c:pt idx="2585">
                  <c:v>-8.8699999999999994E-9</c:v>
                </c:pt>
                <c:pt idx="2586">
                  <c:v>-8.8699999999999994E-9</c:v>
                </c:pt>
                <c:pt idx="2587">
                  <c:v>-8.8599999999999996E-9</c:v>
                </c:pt>
                <c:pt idx="2588">
                  <c:v>-8.8499999999999998E-9</c:v>
                </c:pt>
                <c:pt idx="2589">
                  <c:v>-8.8499999999999998E-9</c:v>
                </c:pt>
                <c:pt idx="2590">
                  <c:v>-8.8400000000000001E-9</c:v>
                </c:pt>
                <c:pt idx="2591">
                  <c:v>-8.8400000000000001E-9</c:v>
                </c:pt>
                <c:pt idx="2592">
                  <c:v>-8.8300000000000003E-9</c:v>
                </c:pt>
                <c:pt idx="2593">
                  <c:v>-8.8200000000000006E-9</c:v>
                </c:pt>
                <c:pt idx="2594">
                  <c:v>-8.8200000000000006E-9</c:v>
                </c:pt>
                <c:pt idx="2595">
                  <c:v>-8.8100000000000008E-9</c:v>
                </c:pt>
                <c:pt idx="2596">
                  <c:v>-8.7999999999999994E-9</c:v>
                </c:pt>
                <c:pt idx="2597">
                  <c:v>-8.7999999999999994E-9</c:v>
                </c:pt>
                <c:pt idx="2598">
                  <c:v>-8.7899999999999996E-9</c:v>
                </c:pt>
                <c:pt idx="2599">
                  <c:v>-8.7899999999999996E-9</c:v>
                </c:pt>
                <c:pt idx="2600">
                  <c:v>-8.7799999999999999E-9</c:v>
                </c:pt>
                <c:pt idx="2601">
                  <c:v>-8.7700000000000001E-9</c:v>
                </c:pt>
                <c:pt idx="2602">
                  <c:v>-8.7700000000000001E-9</c:v>
                </c:pt>
                <c:pt idx="2603">
                  <c:v>-8.7600000000000004E-9</c:v>
                </c:pt>
                <c:pt idx="2604">
                  <c:v>-8.7500000000000006E-9</c:v>
                </c:pt>
                <c:pt idx="2605">
                  <c:v>-8.7500000000000006E-9</c:v>
                </c:pt>
                <c:pt idx="2606">
                  <c:v>-8.7399999999999992E-9</c:v>
                </c:pt>
                <c:pt idx="2607">
                  <c:v>-8.7399999999999992E-9</c:v>
                </c:pt>
                <c:pt idx="2608">
                  <c:v>-8.7299999999999994E-9</c:v>
                </c:pt>
                <c:pt idx="2609">
                  <c:v>-8.7199999999999997E-9</c:v>
                </c:pt>
                <c:pt idx="2610">
                  <c:v>-8.7199999999999997E-9</c:v>
                </c:pt>
                <c:pt idx="2611">
                  <c:v>-8.7099999999999999E-9</c:v>
                </c:pt>
                <c:pt idx="2612">
                  <c:v>-8.7000000000000001E-9</c:v>
                </c:pt>
                <c:pt idx="2613">
                  <c:v>-8.7000000000000001E-9</c:v>
                </c:pt>
                <c:pt idx="2614">
                  <c:v>-8.6900000000000004E-9</c:v>
                </c:pt>
                <c:pt idx="2615">
                  <c:v>-8.6900000000000004E-9</c:v>
                </c:pt>
                <c:pt idx="2616">
                  <c:v>-8.6800000000000006E-9</c:v>
                </c:pt>
                <c:pt idx="2617">
                  <c:v>-8.6699999999999992E-9</c:v>
                </c:pt>
                <c:pt idx="2618">
                  <c:v>-8.6699999999999992E-9</c:v>
                </c:pt>
                <c:pt idx="2619">
                  <c:v>-8.6599999999999995E-9</c:v>
                </c:pt>
                <c:pt idx="2620">
                  <c:v>-8.6499999999999997E-9</c:v>
                </c:pt>
                <c:pt idx="2621">
                  <c:v>-8.6499999999999997E-9</c:v>
                </c:pt>
                <c:pt idx="2622">
                  <c:v>-8.6399999999999999E-9</c:v>
                </c:pt>
                <c:pt idx="2623">
                  <c:v>-8.6399999999999999E-9</c:v>
                </c:pt>
                <c:pt idx="2624">
                  <c:v>-8.6300000000000002E-9</c:v>
                </c:pt>
                <c:pt idx="2625">
                  <c:v>-8.6200000000000004E-9</c:v>
                </c:pt>
                <c:pt idx="2626">
                  <c:v>-8.6200000000000004E-9</c:v>
                </c:pt>
                <c:pt idx="2627">
                  <c:v>-8.6100000000000007E-9</c:v>
                </c:pt>
                <c:pt idx="2628">
                  <c:v>-8.5999999999999993E-9</c:v>
                </c:pt>
                <c:pt idx="2629">
                  <c:v>-8.5999999999999993E-9</c:v>
                </c:pt>
                <c:pt idx="2630">
                  <c:v>-8.5899999999999995E-9</c:v>
                </c:pt>
                <c:pt idx="2631">
                  <c:v>-8.5899999999999995E-9</c:v>
                </c:pt>
                <c:pt idx="2632">
                  <c:v>-8.5799999999999997E-9</c:v>
                </c:pt>
                <c:pt idx="2633">
                  <c:v>-8.57E-9</c:v>
                </c:pt>
                <c:pt idx="2634">
                  <c:v>-8.57E-9</c:v>
                </c:pt>
                <c:pt idx="2635">
                  <c:v>-8.5600000000000002E-9</c:v>
                </c:pt>
                <c:pt idx="2636">
                  <c:v>-8.5500000000000005E-9</c:v>
                </c:pt>
                <c:pt idx="2637">
                  <c:v>-8.5500000000000005E-9</c:v>
                </c:pt>
                <c:pt idx="2638">
                  <c:v>-8.5400000000000007E-9</c:v>
                </c:pt>
                <c:pt idx="2639">
                  <c:v>-8.5400000000000007E-9</c:v>
                </c:pt>
                <c:pt idx="2640">
                  <c:v>-8.5299999999999993E-9</c:v>
                </c:pt>
                <c:pt idx="2641">
                  <c:v>-8.5199999999999995E-9</c:v>
                </c:pt>
                <c:pt idx="2642">
                  <c:v>-8.5199999999999995E-9</c:v>
                </c:pt>
                <c:pt idx="2643">
                  <c:v>-8.5099999999999998E-9</c:v>
                </c:pt>
                <c:pt idx="2644">
                  <c:v>-8.5E-9</c:v>
                </c:pt>
                <c:pt idx="2645">
                  <c:v>-8.5E-9</c:v>
                </c:pt>
                <c:pt idx="2646">
                  <c:v>-8.4900000000000003E-9</c:v>
                </c:pt>
                <c:pt idx="2647">
                  <c:v>-8.4900000000000003E-9</c:v>
                </c:pt>
                <c:pt idx="2648">
                  <c:v>-8.4800000000000005E-9</c:v>
                </c:pt>
                <c:pt idx="2649">
                  <c:v>-8.4700000000000007E-9</c:v>
                </c:pt>
                <c:pt idx="2650">
                  <c:v>-8.4700000000000007E-9</c:v>
                </c:pt>
                <c:pt idx="2651">
                  <c:v>-8.4599999999999993E-9</c:v>
                </c:pt>
                <c:pt idx="2652">
                  <c:v>-8.4499999999999996E-9</c:v>
                </c:pt>
                <c:pt idx="2653">
                  <c:v>-8.4499999999999996E-9</c:v>
                </c:pt>
                <c:pt idx="2654">
                  <c:v>-8.4399999999999998E-9</c:v>
                </c:pt>
                <c:pt idx="2655">
                  <c:v>-8.4399999999999998E-9</c:v>
                </c:pt>
                <c:pt idx="2656">
                  <c:v>-8.43E-9</c:v>
                </c:pt>
                <c:pt idx="2657">
                  <c:v>-8.4200000000000003E-9</c:v>
                </c:pt>
                <c:pt idx="2658">
                  <c:v>-8.4200000000000003E-9</c:v>
                </c:pt>
                <c:pt idx="2659">
                  <c:v>-8.4100000000000005E-9</c:v>
                </c:pt>
                <c:pt idx="2660">
                  <c:v>-8.4000000000000008E-9</c:v>
                </c:pt>
                <c:pt idx="2661">
                  <c:v>-8.4000000000000008E-9</c:v>
                </c:pt>
                <c:pt idx="2662">
                  <c:v>-8.3899999999999994E-9</c:v>
                </c:pt>
                <c:pt idx="2663">
                  <c:v>-8.3899999999999994E-9</c:v>
                </c:pt>
                <c:pt idx="2664">
                  <c:v>-8.3799999999999996E-9</c:v>
                </c:pt>
                <c:pt idx="2665">
                  <c:v>-8.3699999999999998E-9</c:v>
                </c:pt>
                <c:pt idx="2666">
                  <c:v>-8.3699999999999998E-9</c:v>
                </c:pt>
                <c:pt idx="2667">
                  <c:v>-8.3600000000000001E-9</c:v>
                </c:pt>
                <c:pt idx="2668">
                  <c:v>-8.3500000000000003E-9</c:v>
                </c:pt>
                <c:pt idx="2669">
                  <c:v>-8.3500000000000003E-9</c:v>
                </c:pt>
                <c:pt idx="2670">
                  <c:v>-8.3400000000000006E-9</c:v>
                </c:pt>
                <c:pt idx="2671">
                  <c:v>-8.3400000000000006E-9</c:v>
                </c:pt>
                <c:pt idx="2672">
                  <c:v>-8.3300000000000008E-9</c:v>
                </c:pt>
                <c:pt idx="2673">
                  <c:v>-8.3199999999999994E-9</c:v>
                </c:pt>
                <c:pt idx="2674">
                  <c:v>-8.3199999999999994E-9</c:v>
                </c:pt>
                <c:pt idx="2675">
                  <c:v>-8.3099999999999996E-9</c:v>
                </c:pt>
                <c:pt idx="2676">
                  <c:v>-8.2999999999999999E-9</c:v>
                </c:pt>
                <c:pt idx="2677">
                  <c:v>-8.2999999999999999E-9</c:v>
                </c:pt>
                <c:pt idx="2678">
                  <c:v>-8.2900000000000001E-9</c:v>
                </c:pt>
                <c:pt idx="2679">
                  <c:v>-8.2900000000000001E-9</c:v>
                </c:pt>
                <c:pt idx="2680">
                  <c:v>-8.2800000000000004E-9</c:v>
                </c:pt>
                <c:pt idx="2681">
                  <c:v>-8.2700000000000006E-9</c:v>
                </c:pt>
                <c:pt idx="2682">
                  <c:v>-8.2700000000000006E-9</c:v>
                </c:pt>
                <c:pt idx="2683">
                  <c:v>-8.2599999999999992E-9</c:v>
                </c:pt>
                <c:pt idx="2684">
                  <c:v>-8.2499999999999994E-9</c:v>
                </c:pt>
                <c:pt idx="2685">
                  <c:v>-8.2499999999999994E-9</c:v>
                </c:pt>
                <c:pt idx="2686">
                  <c:v>-8.2399999999999997E-9</c:v>
                </c:pt>
                <c:pt idx="2687">
                  <c:v>-8.2399999999999997E-9</c:v>
                </c:pt>
                <c:pt idx="2688">
                  <c:v>-8.2299999999999999E-9</c:v>
                </c:pt>
                <c:pt idx="2689">
                  <c:v>-8.2200000000000002E-9</c:v>
                </c:pt>
                <c:pt idx="2690">
                  <c:v>-8.2200000000000002E-9</c:v>
                </c:pt>
                <c:pt idx="2691">
                  <c:v>-8.2100000000000004E-9</c:v>
                </c:pt>
                <c:pt idx="2692">
                  <c:v>-8.2000000000000006E-9</c:v>
                </c:pt>
                <c:pt idx="2693">
                  <c:v>-8.2000000000000006E-9</c:v>
                </c:pt>
                <c:pt idx="2694">
                  <c:v>-8.1899999999999992E-9</c:v>
                </c:pt>
                <c:pt idx="2695">
                  <c:v>-8.1899999999999992E-9</c:v>
                </c:pt>
                <c:pt idx="2696">
                  <c:v>-8.1799999999999995E-9</c:v>
                </c:pt>
                <c:pt idx="2697">
                  <c:v>-8.1699999999999997E-9</c:v>
                </c:pt>
                <c:pt idx="2698">
                  <c:v>-8.1699999999999997E-9</c:v>
                </c:pt>
                <c:pt idx="2699">
                  <c:v>-8.1599999999999999E-9</c:v>
                </c:pt>
                <c:pt idx="2700">
                  <c:v>-8.1500000000000002E-9</c:v>
                </c:pt>
                <c:pt idx="2701">
                  <c:v>-8.1500000000000002E-9</c:v>
                </c:pt>
                <c:pt idx="2702">
                  <c:v>-8.1400000000000004E-9</c:v>
                </c:pt>
                <c:pt idx="2703">
                  <c:v>-8.1400000000000004E-9</c:v>
                </c:pt>
                <c:pt idx="2704">
                  <c:v>-8.1300000000000007E-9</c:v>
                </c:pt>
                <c:pt idx="2705">
                  <c:v>-8.1199999999999993E-9</c:v>
                </c:pt>
                <c:pt idx="2706">
                  <c:v>-8.1199999999999993E-9</c:v>
                </c:pt>
                <c:pt idx="2707">
                  <c:v>-8.1099999999999995E-9</c:v>
                </c:pt>
                <c:pt idx="2708">
                  <c:v>-8.0999999999999997E-9</c:v>
                </c:pt>
                <c:pt idx="2709">
                  <c:v>-8.0999999999999997E-9</c:v>
                </c:pt>
                <c:pt idx="2710">
                  <c:v>-8.09E-9</c:v>
                </c:pt>
                <c:pt idx="2711">
                  <c:v>-8.09E-9</c:v>
                </c:pt>
                <c:pt idx="2712">
                  <c:v>-8.0800000000000002E-9</c:v>
                </c:pt>
                <c:pt idx="2713">
                  <c:v>-8.0700000000000005E-9</c:v>
                </c:pt>
                <c:pt idx="2714">
                  <c:v>-8.0700000000000005E-9</c:v>
                </c:pt>
                <c:pt idx="2715">
                  <c:v>-8.0600000000000007E-9</c:v>
                </c:pt>
                <c:pt idx="2716">
                  <c:v>-8.0499999999999993E-9</c:v>
                </c:pt>
                <c:pt idx="2717">
                  <c:v>-8.0499999999999993E-9</c:v>
                </c:pt>
                <c:pt idx="2718">
                  <c:v>-8.0399999999999995E-9</c:v>
                </c:pt>
                <c:pt idx="2719">
                  <c:v>-8.0399999999999995E-9</c:v>
                </c:pt>
                <c:pt idx="2720">
                  <c:v>-8.0299999999999998E-9</c:v>
                </c:pt>
                <c:pt idx="2721">
                  <c:v>-8.02E-9</c:v>
                </c:pt>
                <c:pt idx="2722">
                  <c:v>-8.02E-9</c:v>
                </c:pt>
                <c:pt idx="2723">
                  <c:v>-8.0100000000000003E-9</c:v>
                </c:pt>
                <c:pt idx="2724">
                  <c:v>-8.0000000000000005E-9</c:v>
                </c:pt>
                <c:pt idx="2725">
                  <c:v>-8.0000000000000005E-9</c:v>
                </c:pt>
                <c:pt idx="2726">
                  <c:v>-7.9900000000000007E-9</c:v>
                </c:pt>
                <c:pt idx="2727">
                  <c:v>-7.9900000000000007E-9</c:v>
                </c:pt>
                <c:pt idx="2728">
                  <c:v>-7.9799999999999993E-9</c:v>
                </c:pt>
                <c:pt idx="2729">
                  <c:v>-7.9699999999999996E-9</c:v>
                </c:pt>
                <c:pt idx="2730">
                  <c:v>-7.9699999999999996E-9</c:v>
                </c:pt>
                <c:pt idx="2731">
                  <c:v>-7.9599999999999998E-9</c:v>
                </c:pt>
                <c:pt idx="2732">
                  <c:v>-7.9500000000000001E-9</c:v>
                </c:pt>
                <c:pt idx="2733">
                  <c:v>-7.9500000000000001E-9</c:v>
                </c:pt>
                <c:pt idx="2734">
                  <c:v>-7.9400000000000003E-9</c:v>
                </c:pt>
                <c:pt idx="2735">
                  <c:v>-7.9400000000000003E-9</c:v>
                </c:pt>
                <c:pt idx="2736">
                  <c:v>-7.9300000000000005E-9</c:v>
                </c:pt>
                <c:pt idx="2737">
                  <c:v>-7.9200000000000008E-9</c:v>
                </c:pt>
                <c:pt idx="2738">
                  <c:v>-7.9200000000000008E-9</c:v>
                </c:pt>
                <c:pt idx="2739">
                  <c:v>-7.9099999999999994E-9</c:v>
                </c:pt>
                <c:pt idx="2740">
                  <c:v>-7.8999999999999996E-9</c:v>
                </c:pt>
                <c:pt idx="2741">
                  <c:v>-7.8999999999999996E-9</c:v>
                </c:pt>
                <c:pt idx="2742">
                  <c:v>-7.8899999999999998E-9</c:v>
                </c:pt>
                <c:pt idx="2743">
                  <c:v>-7.8899999999999998E-9</c:v>
                </c:pt>
                <c:pt idx="2744">
                  <c:v>-7.8800000000000001E-9</c:v>
                </c:pt>
                <c:pt idx="2745">
                  <c:v>-7.8700000000000003E-9</c:v>
                </c:pt>
                <c:pt idx="2746">
                  <c:v>-7.8700000000000003E-9</c:v>
                </c:pt>
                <c:pt idx="2747">
                  <c:v>-7.8600000000000006E-9</c:v>
                </c:pt>
                <c:pt idx="2748">
                  <c:v>-7.8500000000000008E-9</c:v>
                </c:pt>
                <c:pt idx="2749">
                  <c:v>-7.8500000000000008E-9</c:v>
                </c:pt>
                <c:pt idx="2750">
                  <c:v>-7.8399999999999994E-9</c:v>
                </c:pt>
                <c:pt idx="2751">
                  <c:v>-7.8399999999999994E-9</c:v>
                </c:pt>
                <c:pt idx="2752">
                  <c:v>-7.8299999999999996E-9</c:v>
                </c:pt>
                <c:pt idx="2753">
                  <c:v>-7.8199999999999999E-9</c:v>
                </c:pt>
                <c:pt idx="2754">
                  <c:v>-7.8199999999999999E-9</c:v>
                </c:pt>
                <c:pt idx="2755">
                  <c:v>-7.8100000000000001E-9</c:v>
                </c:pt>
                <c:pt idx="2756">
                  <c:v>-7.8000000000000004E-9</c:v>
                </c:pt>
                <c:pt idx="2757">
                  <c:v>-7.8000000000000004E-9</c:v>
                </c:pt>
                <c:pt idx="2758">
                  <c:v>-7.7900000000000006E-9</c:v>
                </c:pt>
                <c:pt idx="2759">
                  <c:v>-7.7900000000000006E-9</c:v>
                </c:pt>
                <c:pt idx="2760">
                  <c:v>-7.7799999999999992E-9</c:v>
                </c:pt>
                <c:pt idx="2761">
                  <c:v>-7.7699999999999994E-9</c:v>
                </c:pt>
                <c:pt idx="2762">
                  <c:v>-7.7699999999999994E-9</c:v>
                </c:pt>
                <c:pt idx="2763">
                  <c:v>-7.7599999999999997E-9</c:v>
                </c:pt>
                <c:pt idx="2764">
                  <c:v>-7.7499999999999999E-9</c:v>
                </c:pt>
                <c:pt idx="2765">
                  <c:v>-7.7499999999999999E-9</c:v>
                </c:pt>
                <c:pt idx="2766">
                  <c:v>-7.7400000000000002E-9</c:v>
                </c:pt>
                <c:pt idx="2767">
                  <c:v>-7.7400000000000002E-9</c:v>
                </c:pt>
                <c:pt idx="2768">
                  <c:v>-7.7300000000000004E-9</c:v>
                </c:pt>
                <c:pt idx="2769">
                  <c:v>-7.7200000000000006E-9</c:v>
                </c:pt>
                <c:pt idx="2770">
                  <c:v>-7.7200000000000006E-9</c:v>
                </c:pt>
                <c:pt idx="2771">
                  <c:v>-7.7099999999999992E-9</c:v>
                </c:pt>
                <c:pt idx="2772">
                  <c:v>-7.6999999999999995E-9</c:v>
                </c:pt>
                <c:pt idx="2773">
                  <c:v>-7.6999999999999995E-9</c:v>
                </c:pt>
                <c:pt idx="2774">
                  <c:v>-7.6899999999999997E-9</c:v>
                </c:pt>
                <c:pt idx="2775">
                  <c:v>-7.6899999999999997E-9</c:v>
                </c:pt>
                <c:pt idx="2776">
                  <c:v>-7.6799999999999999E-9</c:v>
                </c:pt>
                <c:pt idx="2777">
                  <c:v>-7.6700000000000002E-9</c:v>
                </c:pt>
                <c:pt idx="2778">
                  <c:v>-7.6700000000000002E-9</c:v>
                </c:pt>
                <c:pt idx="2779">
                  <c:v>-7.6600000000000004E-9</c:v>
                </c:pt>
                <c:pt idx="2780">
                  <c:v>-7.6500000000000007E-9</c:v>
                </c:pt>
                <c:pt idx="2781">
                  <c:v>-7.6500000000000007E-9</c:v>
                </c:pt>
                <c:pt idx="2782">
                  <c:v>-7.6399999999999993E-9</c:v>
                </c:pt>
                <c:pt idx="2783">
                  <c:v>-7.6399999999999993E-9</c:v>
                </c:pt>
                <c:pt idx="2784">
                  <c:v>-7.6299999999999995E-9</c:v>
                </c:pt>
                <c:pt idx="2785">
                  <c:v>-7.6199999999999997E-9</c:v>
                </c:pt>
                <c:pt idx="2786">
                  <c:v>-7.6199999999999997E-9</c:v>
                </c:pt>
                <c:pt idx="2787">
                  <c:v>-7.61E-9</c:v>
                </c:pt>
                <c:pt idx="2788">
                  <c:v>-7.6000000000000002E-9</c:v>
                </c:pt>
                <c:pt idx="2789">
                  <c:v>-7.6000000000000002E-9</c:v>
                </c:pt>
                <c:pt idx="2790">
                  <c:v>-7.5900000000000005E-9</c:v>
                </c:pt>
                <c:pt idx="2791">
                  <c:v>-7.5900000000000005E-9</c:v>
                </c:pt>
                <c:pt idx="2792">
                  <c:v>-7.5800000000000007E-9</c:v>
                </c:pt>
                <c:pt idx="2793">
                  <c:v>-7.5699999999999993E-9</c:v>
                </c:pt>
                <c:pt idx="2794">
                  <c:v>-7.5699999999999993E-9</c:v>
                </c:pt>
                <c:pt idx="2795">
                  <c:v>-7.5599999999999995E-9</c:v>
                </c:pt>
                <c:pt idx="2796">
                  <c:v>-7.5499999999999998E-9</c:v>
                </c:pt>
                <c:pt idx="2797">
                  <c:v>-7.5499999999999998E-9</c:v>
                </c:pt>
                <c:pt idx="2798">
                  <c:v>-7.54E-9</c:v>
                </c:pt>
                <c:pt idx="2799">
                  <c:v>-7.54E-9</c:v>
                </c:pt>
                <c:pt idx="2800">
                  <c:v>-7.5300000000000003E-9</c:v>
                </c:pt>
                <c:pt idx="2801">
                  <c:v>-7.5200000000000005E-9</c:v>
                </c:pt>
                <c:pt idx="2802">
                  <c:v>-7.5200000000000005E-9</c:v>
                </c:pt>
                <c:pt idx="2803">
                  <c:v>-7.5100000000000007E-9</c:v>
                </c:pt>
                <c:pt idx="2804">
                  <c:v>-7.4999999999999993E-9</c:v>
                </c:pt>
                <c:pt idx="2805">
                  <c:v>-7.4999999999999993E-9</c:v>
                </c:pt>
                <c:pt idx="2806">
                  <c:v>-7.4899999999999996E-9</c:v>
                </c:pt>
                <c:pt idx="2807">
                  <c:v>-7.4899999999999996E-9</c:v>
                </c:pt>
                <c:pt idx="2808">
                  <c:v>-7.4799999999999998E-9</c:v>
                </c:pt>
                <c:pt idx="2809">
                  <c:v>-7.4700000000000001E-9</c:v>
                </c:pt>
                <c:pt idx="2810">
                  <c:v>-7.4700000000000001E-9</c:v>
                </c:pt>
                <c:pt idx="2811">
                  <c:v>-7.4600000000000003E-9</c:v>
                </c:pt>
                <c:pt idx="2812">
                  <c:v>-7.4499999999999997E-9</c:v>
                </c:pt>
                <c:pt idx="2813">
                  <c:v>-7.4499999999999997E-9</c:v>
                </c:pt>
                <c:pt idx="2814">
                  <c:v>-7.44E-9</c:v>
                </c:pt>
                <c:pt idx="2815">
                  <c:v>-7.44E-9</c:v>
                </c:pt>
                <c:pt idx="2816">
                  <c:v>-7.4300000000000002E-9</c:v>
                </c:pt>
                <c:pt idx="2817">
                  <c:v>-7.4199999999999996E-9</c:v>
                </c:pt>
                <c:pt idx="2818">
                  <c:v>-7.4199999999999996E-9</c:v>
                </c:pt>
                <c:pt idx="2819">
                  <c:v>-7.4099999999999998E-9</c:v>
                </c:pt>
                <c:pt idx="2820">
                  <c:v>-7.4000000000000001E-9</c:v>
                </c:pt>
                <c:pt idx="2821">
                  <c:v>-7.4000000000000001E-9</c:v>
                </c:pt>
                <c:pt idx="2822">
                  <c:v>-7.3900000000000003E-9</c:v>
                </c:pt>
                <c:pt idx="2823">
                  <c:v>-7.3900000000000003E-9</c:v>
                </c:pt>
                <c:pt idx="2824">
                  <c:v>-7.3799999999999997E-9</c:v>
                </c:pt>
                <c:pt idx="2825">
                  <c:v>-7.37E-9</c:v>
                </c:pt>
                <c:pt idx="2826">
                  <c:v>-7.37E-9</c:v>
                </c:pt>
                <c:pt idx="2827">
                  <c:v>-7.3600000000000002E-9</c:v>
                </c:pt>
                <c:pt idx="2828">
                  <c:v>-7.3499999999999996E-9</c:v>
                </c:pt>
                <c:pt idx="2829">
                  <c:v>-7.3499999999999996E-9</c:v>
                </c:pt>
                <c:pt idx="2830">
                  <c:v>-7.3399999999999999E-9</c:v>
                </c:pt>
                <c:pt idx="2831">
                  <c:v>-7.3399999999999999E-9</c:v>
                </c:pt>
                <c:pt idx="2832">
                  <c:v>-7.3300000000000001E-9</c:v>
                </c:pt>
                <c:pt idx="2833">
                  <c:v>-7.3200000000000004E-9</c:v>
                </c:pt>
                <c:pt idx="2834">
                  <c:v>-7.3200000000000004E-9</c:v>
                </c:pt>
                <c:pt idx="2835">
                  <c:v>-7.3099999999999998E-9</c:v>
                </c:pt>
                <c:pt idx="2836">
                  <c:v>-7.3E-9</c:v>
                </c:pt>
                <c:pt idx="2837">
                  <c:v>-7.3E-9</c:v>
                </c:pt>
                <c:pt idx="2838">
                  <c:v>-7.2900000000000003E-9</c:v>
                </c:pt>
                <c:pt idx="2839">
                  <c:v>-7.2900000000000003E-9</c:v>
                </c:pt>
                <c:pt idx="2840">
                  <c:v>-7.2799999999999997E-9</c:v>
                </c:pt>
                <c:pt idx="2841">
                  <c:v>-7.2699999999999999E-9</c:v>
                </c:pt>
                <c:pt idx="2842">
                  <c:v>-7.2699999999999999E-9</c:v>
                </c:pt>
                <c:pt idx="2843">
                  <c:v>-7.2600000000000002E-9</c:v>
                </c:pt>
                <c:pt idx="2844">
                  <c:v>-7.2500000000000004E-9</c:v>
                </c:pt>
                <c:pt idx="2845">
                  <c:v>-7.2500000000000004E-9</c:v>
                </c:pt>
                <c:pt idx="2846">
                  <c:v>-7.2399999999999998E-9</c:v>
                </c:pt>
                <c:pt idx="2847">
                  <c:v>-7.2399999999999998E-9</c:v>
                </c:pt>
                <c:pt idx="2848">
                  <c:v>-7.2300000000000001E-9</c:v>
                </c:pt>
                <c:pt idx="2849">
                  <c:v>-7.2200000000000003E-9</c:v>
                </c:pt>
                <c:pt idx="2850">
                  <c:v>-7.2200000000000003E-9</c:v>
                </c:pt>
                <c:pt idx="2851">
                  <c:v>-7.2099999999999997E-9</c:v>
                </c:pt>
                <c:pt idx="2852">
                  <c:v>-7.2E-9</c:v>
                </c:pt>
                <c:pt idx="2853">
                  <c:v>-7.2E-9</c:v>
                </c:pt>
                <c:pt idx="2854">
                  <c:v>-7.1900000000000002E-9</c:v>
                </c:pt>
                <c:pt idx="2855">
                  <c:v>-7.1900000000000002E-9</c:v>
                </c:pt>
                <c:pt idx="2856">
                  <c:v>-7.1799999999999996E-9</c:v>
                </c:pt>
                <c:pt idx="2857">
                  <c:v>-7.1699999999999998E-9</c:v>
                </c:pt>
                <c:pt idx="2858">
                  <c:v>-7.1699999999999998E-9</c:v>
                </c:pt>
                <c:pt idx="2859">
                  <c:v>-7.1600000000000001E-9</c:v>
                </c:pt>
                <c:pt idx="2860">
                  <c:v>-7.1500000000000003E-9</c:v>
                </c:pt>
                <c:pt idx="2861">
                  <c:v>-7.1500000000000003E-9</c:v>
                </c:pt>
                <c:pt idx="2862">
                  <c:v>-7.1399999999999997E-9</c:v>
                </c:pt>
                <c:pt idx="2863">
                  <c:v>-7.1399999999999997E-9</c:v>
                </c:pt>
                <c:pt idx="2864">
                  <c:v>-7.13E-9</c:v>
                </c:pt>
                <c:pt idx="2865">
                  <c:v>-7.1200000000000002E-9</c:v>
                </c:pt>
                <c:pt idx="2866">
                  <c:v>-7.1200000000000002E-9</c:v>
                </c:pt>
                <c:pt idx="2867">
                  <c:v>-7.1099999999999996E-9</c:v>
                </c:pt>
                <c:pt idx="2868">
                  <c:v>-7.0999999999999999E-9</c:v>
                </c:pt>
                <c:pt idx="2869">
                  <c:v>-7.0999999999999999E-9</c:v>
                </c:pt>
                <c:pt idx="2870">
                  <c:v>-7.0900000000000001E-9</c:v>
                </c:pt>
                <c:pt idx="2871">
                  <c:v>-7.0900000000000001E-9</c:v>
                </c:pt>
                <c:pt idx="2872">
                  <c:v>-7.0800000000000004E-9</c:v>
                </c:pt>
                <c:pt idx="2873">
                  <c:v>-7.0699999999999998E-9</c:v>
                </c:pt>
                <c:pt idx="2874">
                  <c:v>-7.0699999999999998E-9</c:v>
                </c:pt>
                <c:pt idx="2875">
                  <c:v>-7.06E-9</c:v>
                </c:pt>
                <c:pt idx="2876">
                  <c:v>-7.0500000000000003E-9</c:v>
                </c:pt>
                <c:pt idx="2877">
                  <c:v>-7.0500000000000003E-9</c:v>
                </c:pt>
                <c:pt idx="2878">
                  <c:v>-7.0399999999999997E-9</c:v>
                </c:pt>
                <c:pt idx="2879">
                  <c:v>-7.0399999999999997E-9</c:v>
                </c:pt>
                <c:pt idx="2880">
                  <c:v>-7.0299999999999999E-9</c:v>
                </c:pt>
                <c:pt idx="2881">
                  <c:v>-7.0200000000000002E-9</c:v>
                </c:pt>
                <c:pt idx="2882">
                  <c:v>-7.0200000000000002E-9</c:v>
                </c:pt>
                <c:pt idx="2883">
                  <c:v>-7.0100000000000004E-9</c:v>
                </c:pt>
                <c:pt idx="2884">
                  <c:v>-6.9999999999999998E-9</c:v>
                </c:pt>
                <c:pt idx="2885">
                  <c:v>-6.9999999999999998E-9</c:v>
                </c:pt>
                <c:pt idx="2886">
                  <c:v>-6.9900000000000001E-9</c:v>
                </c:pt>
                <c:pt idx="2887">
                  <c:v>-6.9900000000000001E-9</c:v>
                </c:pt>
                <c:pt idx="2888">
                  <c:v>-6.9800000000000003E-9</c:v>
                </c:pt>
                <c:pt idx="2889">
                  <c:v>-6.9699999999999997E-9</c:v>
                </c:pt>
                <c:pt idx="2890">
                  <c:v>-6.9699999999999997E-9</c:v>
                </c:pt>
                <c:pt idx="2891">
                  <c:v>-6.96E-9</c:v>
                </c:pt>
                <c:pt idx="2892">
                  <c:v>-6.9500000000000002E-9</c:v>
                </c:pt>
                <c:pt idx="2893">
                  <c:v>-6.9500000000000002E-9</c:v>
                </c:pt>
                <c:pt idx="2894">
                  <c:v>-6.9399999999999996E-9</c:v>
                </c:pt>
                <c:pt idx="2895">
                  <c:v>-6.9399999999999996E-9</c:v>
                </c:pt>
                <c:pt idx="2896">
                  <c:v>-6.9299999999999999E-9</c:v>
                </c:pt>
                <c:pt idx="2897">
                  <c:v>-6.9200000000000001E-9</c:v>
                </c:pt>
                <c:pt idx="2898">
                  <c:v>-6.9200000000000001E-9</c:v>
                </c:pt>
                <c:pt idx="2899">
                  <c:v>-6.9100000000000003E-9</c:v>
                </c:pt>
                <c:pt idx="2900">
                  <c:v>-6.8999999999999997E-9</c:v>
                </c:pt>
                <c:pt idx="2901">
                  <c:v>-6.8999999999999997E-9</c:v>
                </c:pt>
                <c:pt idx="2902">
                  <c:v>-6.89E-9</c:v>
                </c:pt>
                <c:pt idx="2903">
                  <c:v>-6.89E-9</c:v>
                </c:pt>
                <c:pt idx="2904">
                  <c:v>-6.8800000000000002E-9</c:v>
                </c:pt>
                <c:pt idx="2905">
                  <c:v>-6.8699999999999996E-9</c:v>
                </c:pt>
                <c:pt idx="2906">
                  <c:v>-6.8699999999999996E-9</c:v>
                </c:pt>
                <c:pt idx="2907">
                  <c:v>-6.8599999999999999E-9</c:v>
                </c:pt>
                <c:pt idx="2908">
                  <c:v>-6.8500000000000001E-9</c:v>
                </c:pt>
                <c:pt idx="2909">
                  <c:v>-6.8500000000000001E-9</c:v>
                </c:pt>
                <c:pt idx="2910">
                  <c:v>-6.8400000000000004E-9</c:v>
                </c:pt>
                <c:pt idx="2911">
                  <c:v>-6.8400000000000004E-9</c:v>
                </c:pt>
                <c:pt idx="2912">
                  <c:v>-6.8299999999999998E-9</c:v>
                </c:pt>
                <c:pt idx="2913">
                  <c:v>-6.82E-9</c:v>
                </c:pt>
                <c:pt idx="2914">
                  <c:v>-6.82E-9</c:v>
                </c:pt>
                <c:pt idx="2915">
                  <c:v>-6.8100000000000003E-9</c:v>
                </c:pt>
                <c:pt idx="2916">
                  <c:v>-6.7999999999999997E-9</c:v>
                </c:pt>
                <c:pt idx="2917">
                  <c:v>-6.7999999999999997E-9</c:v>
                </c:pt>
                <c:pt idx="2918">
                  <c:v>-6.7899999999999999E-9</c:v>
                </c:pt>
                <c:pt idx="2919">
                  <c:v>-6.7899999999999999E-9</c:v>
                </c:pt>
                <c:pt idx="2920">
                  <c:v>-6.7800000000000002E-9</c:v>
                </c:pt>
                <c:pt idx="2921">
                  <c:v>-6.7700000000000004E-9</c:v>
                </c:pt>
                <c:pt idx="2922">
                  <c:v>-6.7700000000000004E-9</c:v>
                </c:pt>
                <c:pt idx="2923">
                  <c:v>-6.7599999999999998E-9</c:v>
                </c:pt>
                <c:pt idx="2924">
                  <c:v>-6.7500000000000001E-9</c:v>
                </c:pt>
                <c:pt idx="2925">
                  <c:v>-6.7500000000000001E-9</c:v>
                </c:pt>
                <c:pt idx="2926">
                  <c:v>-6.7400000000000003E-9</c:v>
                </c:pt>
                <c:pt idx="2927">
                  <c:v>-6.7400000000000003E-9</c:v>
                </c:pt>
                <c:pt idx="2928">
                  <c:v>-6.7299999999999997E-9</c:v>
                </c:pt>
                <c:pt idx="2929">
                  <c:v>-6.72E-9</c:v>
                </c:pt>
                <c:pt idx="2930">
                  <c:v>-6.72E-9</c:v>
                </c:pt>
                <c:pt idx="2931">
                  <c:v>-6.7100000000000002E-9</c:v>
                </c:pt>
                <c:pt idx="2932">
                  <c:v>-6.6999999999999996E-9</c:v>
                </c:pt>
                <c:pt idx="2933">
                  <c:v>-6.6999999999999996E-9</c:v>
                </c:pt>
                <c:pt idx="2934">
                  <c:v>-6.6899999999999999E-9</c:v>
                </c:pt>
                <c:pt idx="2935">
                  <c:v>-6.6899999999999999E-9</c:v>
                </c:pt>
                <c:pt idx="2936">
                  <c:v>-6.6800000000000001E-9</c:v>
                </c:pt>
                <c:pt idx="2937">
                  <c:v>-6.6700000000000003E-9</c:v>
                </c:pt>
                <c:pt idx="2938">
                  <c:v>-6.6700000000000003E-9</c:v>
                </c:pt>
                <c:pt idx="2939">
                  <c:v>-6.6599999999999997E-9</c:v>
                </c:pt>
                <c:pt idx="2940">
                  <c:v>-6.65E-9</c:v>
                </c:pt>
                <c:pt idx="2941">
                  <c:v>-6.65E-9</c:v>
                </c:pt>
                <c:pt idx="2942">
                  <c:v>-6.6400000000000002E-9</c:v>
                </c:pt>
                <c:pt idx="2943">
                  <c:v>-6.6400000000000002E-9</c:v>
                </c:pt>
                <c:pt idx="2944">
                  <c:v>-6.6299999999999996E-9</c:v>
                </c:pt>
                <c:pt idx="2945">
                  <c:v>-6.6199999999999999E-9</c:v>
                </c:pt>
                <c:pt idx="2946">
                  <c:v>-6.6199999999999999E-9</c:v>
                </c:pt>
                <c:pt idx="2947">
                  <c:v>-6.6100000000000001E-9</c:v>
                </c:pt>
                <c:pt idx="2948">
                  <c:v>-6.6000000000000004E-9</c:v>
                </c:pt>
                <c:pt idx="2949">
                  <c:v>-6.6000000000000004E-9</c:v>
                </c:pt>
                <c:pt idx="2950">
                  <c:v>-6.5899999999999998E-9</c:v>
                </c:pt>
                <c:pt idx="2951">
                  <c:v>-6.5899999999999998E-9</c:v>
                </c:pt>
                <c:pt idx="2952">
                  <c:v>-6.58E-9</c:v>
                </c:pt>
                <c:pt idx="2953">
                  <c:v>-6.5700000000000003E-9</c:v>
                </c:pt>
                <c:pt idx="2954">
                  <c:v>-6.5700000000000003E-9</c:v>
                </c:pt>
                <c:pt idx="2955">
                  <c:v>-6.5599999999999997E-9</c:v>
                </c:pt>
                <c:pt idx="2956">
                  <c:v>-6.5499999999999999E-9</c:v>
                </c:pt>
                <c:pt idx="2957">
                  <c:v>-6.5499999999999999E-9</c:v>
                </c:pt>
                <c:pt idx="2958">
                  <c:v>-6.5400000000000002E-9</c:v>
                </c:pt>
                <c:pt idx="2959">
                  <c:v>-6.5400000000000002E-9</c:v>
                </c:pt>
                <c:pt idx="2960">
                  <c:v>-6.5300000000000004E-9</c:v>
                </c:pt>
                <c:pt idx="2961">
                  <c:v>-6.5199999999999998E-9</c:v>
                </c:pt>
                <c:pt idx="2962">
                  <c:v>-6.5199999999999998E-9</c:v>
                </c:pt>
                <c:pt idx="2963">
                  <c:v>-6.5100000000000001E-9</c:v>
                </c:pt>
                <c:pt idx="2964">
                  <c:v>-6.5000000000000003E-9</c:v>
                </c:pt>
                <c:pt idx="2965">
                  <c:v>-6.5000000000000003E-9</c:v>
                </c:pt>
                <c:pt idx="2966">
                  <c:v>-6.4899999999999997E-9</c:v>
                </c:pt>
                <c:pt idx="2967">
                  <c:v>-6.4899999999999997E-9</c:v>
                </c:pt>
                <c:pt idx="2968">
                  <c:v>-6.48E-9</c:v>
                </c:pt>
                <c:pt idx="2969">
                  <c:v>-6.4700000000000002E-9</c:v>
                </c:pt>
                <c:pt idx="2970">
                  <c:v>-6.4700000000000002E-9</c:v>
                </c:pt>
                <c:pt idx="2971">
                  <c:v>-6.4599999999999996E-9</c:v>
                </c:pt>
                <c:pt idx="2972">
                  <c:v>-6.4499999999999999E-9</c:v>
                </c:pt>
                <c:pt idx="2973">
                  <c:v>-6.4499999999999999E-9</c:v>
                </c:pt>
                <c:pt idx="2974">
                  <c:v>-6.4400000000000001E-9</c:v>
                </c:pt>
                <c:pt idx="2975">
                  <c:v>-6.4400000000000001E-9</c:v>
                </c:pt>
                <c:pt idx="2976">
                  <c:v>-6.4300000000000003E-9</c:v>
                </c:pt>
                <c:pt idx="2977">
                  <c:v>-6.4199999999999998E-9</c:v>
                </c:pt>
                <c:pt idx="2978">
                  <c:v>-6.4199999999999998E-9</c:v>
                </c:pt>
                <c:pt idx="2979">
                  <c:v>-6.41E-9</c:v>
                </c:pt>
                <c:pt idx="2980">
                  <c:v>-6.4000000000000002E-9</c:v>
                </c:pt>
                <c:pt idx="2981">
                  <c:v>-6.4000000000000002E-9</c:v>
                </c:pt>
                <c:pt idx="2982">
                  <c:v>-6.3899999999999996E-9</c:v>
                </c:pt>
                <c:pt idx="2983">
                  <c:v>-6.3899999999999996E-9</c:v>
                </c:pt>
                <c:pt idx="2984">
                  <c:v>-6.3799999999999999E-9</c:v>
                </c:pt>
                <c:pt idx="2985">
                  <c:v>-6.3700000000000001E-9</c:v>
                </c:pt>
                <c:pt idx="2986">
                  <c:v>-6.3700000000000001E-9</c:v>
                </c:pt>
                <c:pt idx="2987">
                  <c:v>-6.3600000000000004E-9</c:v>
                </c:pt>
                <c:pt idx="2988">
                  <c:v>-6.3499999999999998E-9</c:v>
                </c:pt>
                <c:pt idx="2989">
                  <c:v>-6.3499999999999998E-9</c:v>
                </c:pt>
                <c:pt idx="2990">
                  <c:v>-6.34E-9</c:v>
                </c:pt>
                <c:pt idx="2991">
                  <c:v>-6.34E-9</c:v>
                </c:pt>
                <c:pt idx="2992">
                  <c:v>-6.3300000000000003E-9</c:v>
                </c:pt>
                <c:pt idx="2993">
                  <c:v>-6.3199999999999997E-9</c:v>
                </c:pt>
                <c:pt idx="2994">
                  <c:v>-6.3199999999999997E-9</c:v>
                </c:pt>
                <c:pt idx="2995">
                  <c:v>-6.3099999999999999E-9</c:v>
                </c:pt>
                <c:pt idx="2996">
                  <c:v>-6.3000000000000002E-9</c:v>
                </c:pt>
                <c:pt idx="2997">
                  <c:v>-6.3000000000000002E-9</c:v>
                </c:pt>
                <c:pt idx="2998">
                  <c:v>-6.2900000000000004E-9</c:v>
                </c:pt>
                <c:pt idx="2999">
                  <c:v>-6.2900000000000004E-9</c:v>
                </c:pt>
                <c:pt idx="3000">
                  <c:v>-6.2799999999999998E-9</c:v>
                </c:pt>
                <c:pt idx="3001">
                  <c:v>-6.2700000000000001E-9</c:v>
                </c:pt>
                <c:pt idx="3002">
                  <c:v>-6.2700000000000001E-9</c:v>
                </c:pt>
                <c:pt idx="3003">
                  <c:v>-6.2600000000000003E-9</c:v>
                </c:pt>
                <c:pt idx="3004">
                  <c:v>-6.2499999999999997E-9</c:v>
                </c:pt>
                <c:pt idx="3005">
                  <c:v>-6.2499999999999997E-9</c:v>
                </c:pt>
                <c:pt idx="3006">
                  <c:v>-6.24E-9</c:v>
                </c:pt>
                <c:pt idx="3007">
                  <c:v>-6.24E-9</c:v>
                </c:pt>
                <c:pt idx="3008">
                  <c:v>-6.2300000000000002E-9</c:v>
                </c:pt>
                <c:pt idx="3009">
                  <c:v>-6.2199999999999996E-9</c:v>
                </c:pt>
                <c:pt idx="3010">
                  <c:v>-6.2199999999999996E-9</c:v>
                </c:pt>
                <c:pt idx="3011">
                  <c:v>-6.2099999999999999E-9</c:v>
                </c:pt>
                <c:pt idx="3012">
                  <c:v>-6.2000000000000001E-9</c:v>
                </c:pt>
                <c:pt idx="3013">
                  <c:v>-6.2000000000000001E-9</c:v>
                </c:pt>
                <c:pt idx="3014">
                  <c:v>-6.1900000000000003E-9</c:v>
                </c:pt>
                <c:pt idx="3015">
                  <c:v>-6.1900000000000003E-9</c:v>
                </c:pt>
                <c:pt idx="3016">
                  <c:v>-6.1799999999999998E-9</c:v>
                </c:pt>
                <c:pt idx="3017">
                  <c:v>-6.17E-9</c:v>
                </c:pt>
                <c:pt idx="3018">
                  <c:v>-6.17E-9</c:v>
                </c:pt>
                <c:pt idx="3019">
                  <c:v>-6.1600000000000002E-9</c:v>
                </c:pt>
                <c:pt idx="3020">
                  <c:v>-6.1499999999999996E-9</c:v>
                </c:pt>
                <c:pt idx="3021">
                  <c:v>-6.1499999999999996E-9</c:v>
                </c:pt>
                <c:pt idx="3022">
                  <c:v>-6.1399999999999999E-9</c:v>
                </c:pt>
                <c:pt idx="3023">
                  <c:v>-6.1399999999999999E-9</c:v>
                </c:pt>
                <c:pt idx="3024">
                  <c:v>-6.1300000000000001E-9</c:v>
                </c:pt>
                <c:pt idx="3025">
                  <c:v>-6.1200000000000004E-9</c:v>
                </c:pt>
                <c:pt idx="3026">
                  <c:v>-6.1200000000000004E-9</c:v>
                </c:pt>
                <c:pt idx="3027">
                  <c:v>-6.1099999999999998E-9</c:v>
                </c:pt>
                <c:pt idx="3028">
                  <c:v>-6.1E-9</c:v>
                </c:pt>
                <c:pt idx="3029">
                  <c:v>-6.1E-9</c:v>
                </c:pt>
                <c:pt idx="3030">
                  <c:v>-6.0900000000000003E-9</c:v>
                </c:pt>
                <c:pt idx="3031">
                  <c:v>-6.0900000000000003E-9</c:v>
                </c:pt>
                <c:pt idx="3032">
                  <c:v>-6.0799999999999997E-9</c:v>
                </c:pt>
                <c:pt idx="3033">
                  <c:v>-6.0699999999999999E-9</c:v>
                </c:pt>
                <c:pt idx="3034">
                  <c:v>-6.0699999999999999E-9</c:v>
                </c:pt>
                <c:pt idx="3035">
                  <c:v>-6.0600000000000002E-9</c:v>
                </c:pt>
                <c:pt idx="3036">
                  <c:v>-6.0500000000000004E-9</c:v>
                </c:pt>
                <c:pt idx="3037">
                  <c:v>-6.0500000000000004E-9</c:v>
                </c:pt>
                <c:pt idx="3038">
                  <c:v>-6.0399999999999998E-9</c:v>
                </c:pt>
                <c:pt idx="3039">
                  <c:v>-6.0399999999999998E-9</c:v>
                </c:pt>
                <c:pt idx="3040">
                  <c:v>-6.0300000000000001E-9</c:v>
                </c:pt>
                <c:pt idx="3041">
                  <c:v>-6.0200000000000003E-9</c:v>
                </c:pt>
                <c:pt idx="3042">
                  <c:v>-6.0200000000000003E-9</c:v>
                </c:pt>
                <c:pt idx="3043">
                  <c:v>-6.0099999999999997E-9</c:v>
                </c:pt>
                <c:pt idx="3044">
                  <c:v>-6E-9</c:v>
                </c:pt>
                <c:pt idx="3045">
                  <c:v>-6E-9</c:v>
                </c:pt>
                <c:pt idx="3046">
                  <c:v>-5.9900000000000002E-9</c:v>
                </c:pt>
                <c:pt idx="3047">
                  <c:v>-5.9900000000000002E-9</c:v>
                </c:pt>
                <c:pt idx="3048">
                  <c:v>-5.9799999999999996E-9</c:v>
                </c:pt>
                <c:pt idx="3049">
                  <c:v>-5.9699999999999999E-9</c:v>
                </c:pt>
                <c:pt idx="3050">
                  <c:v>-5.9699999999999999E-9</c:v>
                </c:pt>
                <c:pt idx="3051">
                  <c:v>-5.9600000000000001E-9</c:v>
                </c:pt>
                <c:pt idx="3052">
                  <c:v>-5.9500000000000003E-9</c:v>
                </c:pt>
                <c:pt idx="3053">
                  <c:v>-5.9500000000000003E-9</c:v>
                </c:pt>
                <c:pt idx="3054">
                  <c:v>-5.9399999999999998E-9</c:v>
                </c:pt>
                <c:pt idx="3055">
                  <c:v>-5.9399999999999998E-9</c:v>
                </c:pt>
                <c:pt idx="3056">
                  <c:v>-5.93E-9</c:v>
                </c:pt>
                <c:pt idx="3057">
                  <c:v>-5.9200000000000002E-9</c:v>
                </c:pt>
                <c:pt idx="3058">
                  <c:v>-5.9200000000000002E-9</c:v>
                </c:pt>
                <c:pt idx="3059">
                  <c:v>-5.9099999999999997E-9</c:v>
                </c:pt>
                <c:pt idx="3060">
                  <c:v>-5.8999999999999999E-9</c:v>
                </c:pt>
                <c:pt idx="3061">
                  <c:v>-5.8999999999999999E-9</c:v>
                </c:pt>
                <c:pt idx="3062">
                  <c:v>-5.8900000000000001E-9</c:v>
                </c:pt>
                <c:pt idx="3063">
                  <c:v>-5.8900000000000001E-9</c:v>
                </c:pt>
                <c:pt idx="3064">
                  <c:v>-5.8800000000000004E-9</c:v>
                </c:pt>
                <c:pt idx="3065">
                  <c:v>-5.8699999999999998E-9</c:v>
                </c:pt>
                <c:pt idx="3066">
                  <c:v>-5.8699999999999998E-9</c:v>
                </c:pt>
                <c:pt idx="3067">
                  <c:v>-5.86E-9</c:v>
                </c:pt>
                <c:pt idx="3068">
                  <c:v>-5.8500000000000003E-9</c:v>
                </c:pt>
                <c:pt idx="3069">
                  <c:v>-5.8500000000000003E-9</c:v>
                </c:pt>
                <c:pt idx="3070">
                  <c:v>-5.8399999999999997E-9</c:v>
                </c:pt>
                <c:pt idx="3071">
                  <c:v>-5.8399999999999997E-9</c:v>
                </c:pt>
                <c:pt idx="3072">
                  <c:v>-5.8299999999999999E-9</c:v>
                </c:pt>
                <c:pt idx="3073">
                  <c:v>-5.8200000000000002E-9</c:v>
                </c:pt>
                <c:pt idx="3074">
                  <c:v>-5.8200000000000002E-9</c:v>
                </c:pt>
                <c:pt idx="3075">
                  <c:v>-5.8100000000000004E-9</c:v>
                </c:pt>
                <c:pt idx="3076">
                  <c:v>-5.7999999999999998E-9</c:v>
                </c:pt>
                <c:pt idx="3077">
                  <c:v>-5.7999999999999998E-9</c:v>
                </c:pt>
                <c:pt idx="3078">
                  <c:v>-5.7900000000000001E-9</c:v>
                </c:pt>
                <c:pt idx="3079">
                  <c:v>-5.7900000000000001E-9</c:v>
                </c:pt>
                <c:pt idx="3080">
                  <c:v>-5.7800000000000003E-9</c:v>
                </c:pt>
                <c:pt idx="3081">
                  <c:v>-5.7699999999999997E-9</c:v>
                </c:pt>
                <c:pt idx="3082">
                  <c:v>-5.7699999999999997E-9</c:v>
                </c:pt>
                <c:pt idx="3083">
                  <c:v>-5.76E-9</c:v>
                </c:pt>
                <c:pt idx="3084">
                  <c:v>-5.7500000000000002E-9</c:v>
                </c:pt>
                <c:pt idx="3085">
                  <c:v>-5.7500000000000002E-9</c:v>
                </c:pt>
                <c:pt idx="3086">
                  <c:v>-5.7399999999999996E-9</c:v>
                </c:pt>
                <c:pt idx="3087">
                  <c:v>-5.7399999999999996E-9</c:v>
                </c:pt>
                <c:pt idx="3088">
                  <c:v>-5.7299999999999999E-9</c:v>
                </c:pt>
                <c:pt idx="3089">
                  <c:v>-5.7200000000000001E-9</c:v>
                </c:pt>
                <c:pt idx="3090">
                  <c:v>-5.7200000000000001E-9</c:v>
                </c:pt>
                <c:pt idx="3091">
                  <c:v>-5.7100000000000003E-9</c:v>
                </c:pt>
                <c:pt idx="3092">
                  <c:v>-5.6999999999999998E-9</c:v>
                </c:pt>
                <c:pt idx="3093">
                  <c:v>-5.6999999999999998E-9</c:v>
                </c:pt>
                <c:pt idx="3094">
                  <c:v>-5.69E-9</c:v>
                </c:pt>
                <c:pt idx="3095">
                  <c:v>-5.69E-9</c:v>
                </c:pt>
                <c:pt idx="3096">
                  <c:v>-5.6800000000000002E-9</c:v>
                </c:pt>
                <c:pt idx="3097">
                  <c:v>-5.6699999999999997E-9</c:v>
                </c:pt>
                <c:pt idx="3098">
                  <c:v>-5.6699999999999997E-9</c:v>
                </c:pt>
                <c:pt idx="3099">
                  <c:v>-5.6599999999999999E-9</c:v>
                </c:pt>
                <c:pt idx="3100">
                  <c:v>-5.6500000000000001E-9</c:v>
                </c:pt>
                <c:pt idx="3101">
                  <c:v>-5.6500000000000001E-9</c:v>
                </c:pt>
                <c:pt idx="3102">
                  <c:v>-5.6400000000000004E-9</c:v>
                </c:pt>
                <c:pt idx="3103">
                  <c:v>-5.6400000000000004E-9</c:v>
                </c:pt>
                <c:pt idx="3104">
                  <c:v>-5.6299999999999998E-9</c:v>
                </c:pt>
                <c:pt idx="3105">
                  <c:v>-5.62E-9</c:v>
                </c:pt>
                <c:pt idx="3106">
                  <c:v>-5.62E-9</c:v>
                </c:pt>
                <c:pt idx="3107">
                  <c:v>-5.6100000000000003E-9</c:v>
                </c:pt>
                <c:pt idx="3108">
                  <c:v>-5.5999999999999997E-9</c:v>
                </c:pt>
                <c:pt idx="3109">
                  <c:v>-5.5999999999999997E-9</c:v>
                </c:pt>
                <c:pt idx="3110">
                  <c:v>-5.5899999999999999E-9</c:v>
                </c:pt>
                <c:pt idx="3111">
                  <c:v>-5.5899999999999999E-9</c:v>
                </c:pt>
                <c:pt idx="3112">
                  <c:v>-5.5800000000000002E-9</c:v>
                </c:pt>
                <c:pt idx="3113">
                  <c:v>-5.5700000000000004E-9</c:v>
                </c:pt>
                <c:pt idx="3114">
                  <c:v>-5.5700000000000004E-9</c:v>
                </c:pt>
                <c:pt idx="3115">
                  <c:v>-5.5599999999999998E-9</c:v>
                </c:pt>
                <c:pt idx="3116">
                  <c:v>-5.5500000000000001E-9</c:v>
                </c:pt>
                <c:pt idx="3117">
                  <c:v>-5.5500000000000001E-9</c:v>
                </c:pt>
                <c:pt idx="3118">
                  <c:v>-5.5400000000000003E-9</c:v>
                </c:pt>
                <c:pt idx="3119">
                  <c:v>-5.5400000000000003E-9</c:v>
                </c:pt>
                <c:pt idx="3120">
                  <c:v>-5.5299999999999997E-9</c:v>
                </c:pt>
                <c:pt idx="3121">
                  <c:v>-5.52E-9</c:v>
                </c:pt>
                <c:pt idx="3122">
                  <c:v>-5.52E-9</c:v>
                </c:pt>
                <c:pt idx="3123">
                  <c:v>-5.5100000000000002E-9</c:v>
                </c:pt>
                <c:pt idx="3124">
                  <c:v>-5.4999999999999996E-9</c:v>
                </c:pt>
                <c:pt idx="3125">
                  <c:v>-5.4999999999999996E-9</c:v>
                </c:pt>
                <c:pt idx="3126">
                  <c:v>-5.4899999999999999E-9</c:v>
                </c:pt>
                <c:pt idx="3127">
                  <c:v>-5.4899999999999999E-9</c:v>
                </c:pt>
                <c:pt idx="3128">
                  <c:v>-5.4800000000000001E-9</c:v>
                </c:pt>
                <c:pt idx="3129">
                  <c:v>-5.4700000000000003E-9</c:v>
                </c:pt>
                <c:pt idx="3130">
                  <c:v>-5.4700000000000003E-9</c:v>
                </c:pt>
                <c:pt idx="3131">
                  <c:v>-5.4599999999999998E-9</c:v>
                </c:pt>
                <c:pt idx="3132">
                  <c:v>-5.45E-9</c:v>
                </c:pt>
                <c:pt idx="3133">
                  <c:v>-5.45E-9</c:v>
                </c:pt>
                <c:pt idx="3134">
                  <c:v>-5.4400000000000002E-9</c:v>
                </c:pt>
                <c:pt idx="3135">
                  <c:v>-5.4400000000000002E-9</c:v>
                </c:pt>
                <c:pt idx="3136">
                  <c:v>-5.4299999999999997E-9</c:v>
                </c:pt>
                <c:pt idx="3137">
                  <c:v>-5.4199999999999999E-9</c:v>
                </c:pt>
                <c:pt idx="3138">
                  <c:v>-5.4199999999999999E-9</c:v>
                </c:pt>
                <c:pt idx="3139">
                  <c:v>-5.4100000000000001E-9</c:v>
                </c:pt>
                <c:pt idx="3140">
                  <c:v>-5.4000000000000004E-9</c:v>
                </c:pt>
                <c:pt idx="3141">
                  <c:v>-5.4000000000000004E-9</c:v>
                </c:pt>
                <c:pt idx="3142">
                  <c:v>-5.3899999999999998E-9</c:v>
                </c:pt>
                <c:pt idx="3143">
                  <c:v>-5.3899999999999998E-9</c:v>
                </c:pt>
                <c:pt idx="3144">
                  <c:v>-5.38E-9</c:v>
                </c:pt>
                <c:pt idx="3145">
                  <c:v>-5.3700000000000003E-9</c:v>
                </c:pt>
                <c:pt idx="3146">
                  <c:v>-5.3700000000000003E-9</c:v>
                </c:pt>
                <c:pt idx="3147">
                  <c:v>-5.3599999999999997E-9</c:v>
                </c:pt>
                <c:pt idx="3148">
                  <c:v>-5.3499999999999999E-9</c:v>
                </c:pt>
                <c:pt idx="3149">
                  <c:v>-5.3499999999999999E-9</c:v>
                </c:pt>
                <c:pt idx="3150">
                  <c:v>-5.3400000000000002E-9</c:v>
                </c:pt>
                <c:pt idx="3151">
                  <c:v>-5.3400000000000002E-9</c:v>
                </c:pt>
                <c:pt idx="3152">
                  <c:v>-5.3300000000000004E-9</c:v>
                </c:pt>
                <c:pt idx="3153">
                  <c:v>-5.3199999999999998E-9</c:v>
                </c:pt>
                <c:pt idx="3154">
                  <c:v>-5.3199999999999998E-9</c:v>
                </c:pt>
                <c:pt idx="3155">
                  <c:v>-5.3100000000000001E-9</c:v>
                </c:pt>
                <c:pt idx="3156">
                  <c:v>-5.3000000000000003E-9</c:v>
                </c:pt>
                <c:pt idx="3157">
                  <c:v>-5.3000000000000003E-9</c:v>
                </c:pt>
                <c:pt idx="3158">
                  <c:v>-5.2899999999999997E-9</c:v>
                </c:pt>
                <c:pt idx="3159">
                  <c:v>-5.2899999999999997E-9</c:v>
                </c:pt>
                <c:pt idx="3160">
                  <c:v>-5.28E-9</c:v>
                </c:pt>
                <c:pt idx="3161">
                  <c:v>-5.2700000000000002E-9</c:v>
                </c:pt>
                <c:pt idx="3162">
                  <c:v>-5.2700000000000002E-9</c:v>
                </c:pt>
                <c:pt idx="3163">
                  <c:v>-5.2599999999999996E-9</c:v>
                </c:pt>
                <c:pt idx="3164">
                  <c:v>-5.2499999999999999E-9</c:v>
                </c:pt>
                <c:pt idx="3165">
                  <c:v>-5.2499999999999999E-9</c:v>
                </c:pt>
                <c:pt idx="3166">
                  <c:v>-5.2400000000000001E-9</c:v>
                </c:pt>
                <c:pt idx="3167">
                  <c:v>-5.2400000000000001E-9</c:v>
                </c:pt>
                <c:pt idx="3168">
                  <c:v>-5.2300000000000003E-9</c:v>
                </c:pt>
                <c:pt idx="3169">
                  <c:v>-5.2199999999999998E-9</c:v>
                </c:pt>
                <c:pt idx="3170">
                  <c:v>-5.2199999999999998E-9</c:v>
                </c:pt>
                <c:pt idx="3171">
                  <c:v>-5.21E-9</c:v>
                </c:pt>
                <c:pt idx="3172">
                  <c:v>-5.2000000000000002E-9</c:v>
                </c:pt>
                <c:pt idx="3173">
                  <c:v>-5.2000000000000002E-9</c:v>
                </c:pt>
                <c:pt idx="3174">
                  <c:v>-5.1899999999999997E-9</c:v>
                </c:pt>
                <c:pt idx="3175">
                  <c:v>-5.1899999999999997E-9</c:v>
                </c:pt>
                <c:pt idx="3176">
                  <c:v>-5.1799999999999999E-9</c:v>
                </c:pt>
                <c:pt idx="3177">
                  <c:v>-5.1700000000000001E-9</c:v>
                </c:pt>
                <c:pt idx="3178">
                  <c:v>-5.1700000000000001E-9</c:v>
                </c:pt>
                <c:pt idx="3179">
                  <c:v>-5.1600000000000004E-9</c:v>
                </c:pt>
                <c:pt idx="3180">
                  <c:v>-5.1499999999999998E-9</c:v>
                </c:pt>
                <c:pt idx="3181">
                  <c:v>-5.1499999999999998E-9</c:v>
                </c:pt>
                <c:pt idx="3182">
                  <c:v>-5.14E-9</c:v>
                </c:pt>
                <c:pt idx="3183">
                  <c:v>-5.14E-9</c:v>
                </c:pt>
                <c:pt idx="3184">
                  <c:v>-5.1300000000000003E-9</c:v>
                </c:pt>
                <c:pt idx="3185">
                  <c:v>-5.1199999999999997E-9</c:v>
                </c:pt>
                <c:pt idx="3186">
                  <c:v>-5.1199999999999997E-9</c:v>
                </c:pt>
                <c:pt idx="3187">
                  <c:v>-5.1099999999999999E-9</c:v>
                </c:pt>
                <c:pt idx="3188">
                  <c:v>-5.1000000000000002E-9</c:v>
                </c:pt>
                <c:pt idx="3189">
                  <c:v>-5.1000000000000002E-9</c:v>
                </c:pt>
                <c:pt idx="3190">
                  <c:v>-5.0899999999999996E-9</c:v>
                </c:pt>
                <c:pt idx="3191">
                  <c:v>-5.0899999999999996E-9</c:v>
                </c:pt>
                <c:pt idx="3192">
                  <c:v>-5.0799999999999998E-9</c:v>
                </c:pt>
                <c:pt idx="3193">
                  <c:v>-5.0700000000000001E-9</c:v>
                </c:pt>
                <c:pt idx="3194">
                  <c:v>-5.0700000000000001E-9</c:v>
                </c:pt>
                <c:pt idx="3195">
                  <c:v>-5.0600000000000003E-9</c:v>
                </c:pt>
                <c:pt idx="3196">
                  <c:v>-5.0499999999999997E-9</c:v>
                </c:pt>
                <c:pt idx="3197">
                  <c:v>-5.0499999999999997E-9</c:v>
                </c:pt>
                <c:pt idx="3198">
                  <c:v>-5.04E-9</c:v>
                </c:pt>
                <c:pt idx="3199">
                  <c:v>-5.04E-9</c:v>
                </c:pt>
                <c:pt idx="3200">
                  <c:v>-5.0300000000000002E-9</c:v>
                </c:pt>
                <c:pt idx="3201">
                  <c:v>-5.0199999999999996E-9</c:v>
                </c:pt>
                <c:pt idx="3202">
                  <c:v>-5.0199999999999996E-9</c:v>
                </c:pt>
                <c:pt idx="3203">
                  <c:v>-5.0099999999999999E-9</c:v>
                </c:pt>
                <c:pt idx="3204">
                  <c:v>-5.0000000000000001E-9</c:v>
                </c:pt>
                <c:pt idx="3205">
                  <c:v>-5.0000000000000001E-9</c:v>
                </c:pt>
                <c:pt idx="3206">
                  <c:v>-4.9900000000000003E-9</c:v>
                </c:pt>
                <c:pt idx="3207">
                  <c:v>-4.9900000000000003E-9</c:v>
                </c:pt>
                <c:pt idx="3208">
                  <c:v>-4.9799999999999998E-9</c:v>
                </c:pt>
                <c:pt idx="3209">
                  <c:v>-4.97E-9</c:v>
                </c:pt>
                <c:pt idx="3210">
                  <c:v>-4.97E-9</c:v>
                </c:pt>
                <c:pt idx="3211">
                  <c:v>-4.9600000000000002E-9</c:v>
                </c:pt>
                <c:pt idx="3212">
                  <c:v>-4.9499999999999997E-9</c:v>
                </c:pt>
                <c:pt idx="3213">
                  <c:v>-4.9499999999999997E-9</c:v>
                </c:pt>
                <c:pt idx="3214">
                  <c:v>-4.9399999999999999E-9</c:v>
                </c:pt>
                <c:pt idx="3215">
                  <c:v>-4.9399999999999999E-9</c:v>
                </c:pt>
                <c:pt idx="3216">
                  <c:v>-4.9300000000000001E-9</c:v>
                </c:pt>
                <c:pt idx="3217">
                  <c:v>-4.9200000000000004E-9</c:v>
                </c:pt>
                <c:pt idx="3218">
                  <c:v>-4.9200000000000004E-9</c:v>
                </c:pt>
                <c:pt idx="3219">
                  <c:v>-4.9099999999999998E-9</c:v>
                </c:pt>
                <c:pt idx="3220">
                  <c:v>-4.9E-9</c:v>
                </c:pt>
                <c:pt idx="3221">
                  <c:v>-4.9E-9</c:v>
                </c:pt>
                <c:pt idx="3222">
                  <c:v>-4.8900000000000003E-9</c:v>
                </c:pt>
                <c:pt idx="3223">
                  <c:v>-4.8900000000000003E-9</c:v>
                </c:pt>
                <c:pt idx="3224">
                  <c:v>-4.8799999999999997E-9</c:v>
                </c:pt>
                <c:pt idx="3225">
                  <c:v>-4.8699999999999999E-9</c:v>
                </c:pt>
                <c:pt idx="3226">
                  <c:v>-4.8699999999999999E-9</c:v>
                </c:pt>
                <c:pt idx="3227">
                  <c:v>-4.8600000000000002E-9</c:v>
                </c:pt>
                <c:pt idx="3228">
                  <c:v>-4.8499999999999996E-9</c:v>
                </c:pt>
                <c:pt idx="3229">
                  <c:v>-4.8499999999999996E-9</c:v>
                </c:pt>
                <c:pt idx="3230">
                  <c:v>-4.8399999999999998E-9</c:v>
                </c:pt>
                <c:pt idx="3231">
                  <c:v>-4.8399999999999998E-9</c:v>
                </c:pt>
                <c:pt idx="3232">
                  <c:v>-4.8300000000000001E-9</c:v>
                </c:pt>
                <c:pt idx="3233">
                  <c:v>-4.8200000000000003E-9</c:v>
                </c:pt>
                <c:pt idx="3234">
                  <c:v>-4.8200000000000003E-9</c:v>
                </c:pt>
                <c:pt idx="3235">
                  <c:v>-4.8099999999999997E-9</c:v>
                </c:pt>
                <c:pt idx="3236">
                  <c:v>-4.8E-9</c:v>
                </c:pt>
                <c:pt idx="3237">
                  <c:v>-4.8E-9</c:v>
                </c:pt>
                <c:pt idx="3238">
                  <c:v>-4.7900000000000002E-9</c:v>
                </c:pt>
                <c:pt idx="3239">
                  <c:v>-4.7900000000000002E-9</c:v>
                </c:pt>
                <c:pt idx="3240">
                  <c:v>-4.7799999999999996E-9</c:v>
                </c:pt>
                <c:pt idx="3241">
                  <c:v>-4.7699999999999999E-9</c:v>
                </c:pt>
                <c:pt idx="3242">
                  <c:v>-4.7699999999999999E-9</c:v>
                </c:pt>
                <c:pt idx="3243">
                  <c:v>-4.7600000000000001E-9</c:v>
                </c:pt>
                <c:pt idx="3244">
                  <c:v>-4.7500000000000003E-9</c:v>
                </c:pt>
                <c:pt idx="3245">
                  <c:v>-4.7500000000000003E-9</c:v>
                </c:pt>
                <c:pt idx="3246">
                  <c:v>-4.7399999999999998E-9</c:v>
                </c:pt>
                <c:pt idx="3247">
                  <c:v>-4.7399999999999998E-9</c:v>
                </c:pt>
                <c:pt idx="3248">
                  <c:v>-4.73E-9</c:v>
                </c:pt>
                <c:pt idx="3249">
                  <c:v>-4.7200000000000002E-9</c:v>
                </c:pt>
                <c:pt idx="3250">
                  <c:v>-4.7200000000000002E-9</c:v>
                </c:pt>
                <c:pt idx="3251">
                  <c:v>-4.7099999999999997E-9</c:v>
                </c:pt>
                <c:pt idx="3252">
                  <c:v>-4.6999999999999999E-9</c:v>
                </c:pt>
                <c:pt idx="3253">
                  <c:v>-4.6999999999999999E-9</c:v>
                </c:pt>
                <c:pt idx="3254">
                  <c:v>-4.6900000000000001E-9</c:v>
                </c:pt>
                <c:pt idx="3255">
                  <c:v>-4.6900000000000001E-9</c:v>
                </c:pt>
                <c:pt idx="3256">
                  <c:v>-4.6800000000000004E-9</c:v>
                </c:pt>
                <c:pt idx="3257">
                  <c:v>-4.6699999999999998E-9</c:v>
                </c:pt>
                <c:pt idx="3258">
                  <c:v>-4.6699999999999998E-9</c:v>
                </c:pt>
                <c:pt idx="3259">
                  <c:v>-4.66E-9</c:v>
                </c:pt>
                <c:pt idx="3260">
                  <c:v>-4.6500000000000003E-9</c:v>
                </c:pt>
                <c:pt idx="3261">
                  <c:v>-4.6500000000000003E-9</c:v>
                </c:pt>
                <c:pt idx="3262">
                  <c:v>-4.6399999999999997E-9</c:v>
                </c:pt>
                <c:pt idx="3263">
                  <c:v>-4.6399999999999997E-9</c:v>
                </c:pt>
                <c:pt idx="3264">
                  <c:v>-4.6299999999999999E-9</c:v>
                </c:pt>
                <c:pt idx="3265">
                  <c:v>-4.6200000000000002E-9</c:v>
                </c:pt>
                <c:pt idx="3266">
                  <c:v>-4.6200000000000002E-9</c:v>
                </c:pt>
                <c:pt idx="3267">
                  <c:v>-4.6099999999999996E-9</c:v>
                </c:pt>
                <c:pt idx="3268">
                  <c:v>-4.5999999999999998E-9</c:v>
                </c:pt>
                <c:pt idx="3269">
                  <c:v>-4.5999999999999998E-9</c:v>
                </c:pt>
                <c:pt idx="3270">
                  <c:v>-4.5900000000000001E-9</c:v>
                </c:pt>
                <c:pt idx="3271">
                  <c:v>-4.5900000000000001E-9</c:v>
                </c:pt>
                <c:pt idx="3272">
                  <c:v>-4.5800000000000003E-9</c:v>
                </c:pt>
                <c:pt idx="3273">
                  <c:v>-4.5699999999999997E-9</c:v>
                </c:pt>
                <c:pt idx="3274">
                  <c:v>-4.5699999999999997E-9</c:v>
                </c:pt>
                <c:pt idx="3275">
                  <c:v>-4.56E-9</c:v>
                </c:pt>
                <c:pt idx="3276">
                  <c:v>-4.5500000000000002E-9</c:v>
                </c:pt>
                <c:pt idx="3277">
                  <c:v>-4.5500000000000002E-9</c:v>
                </c:pt>
                <c:pt idx="3278">
                  <c:v>-4.5399999999999996E-9</c:v>
                </c:pt>
                <c:pt idx="3279">
                  <c:v>-4.5399999999999996E-9</c:v>
                </c:pt>
                <c:pt idx="3280">
                  <c:v>-4.5299999999999999E-9</c:v>
                </c:pt>
                <c:pt idx="3281">
                  <c:v>-4.5200000000000001E-9</c:v>
                </c:pt>
                <c:pt idx="3282">
                  <c:v>-4.5200000000000001E-9</c:v>
                </c:pt>
                <c:pt idx="3283">
                  <c:v>-4.5100000000000003E-9</c:v>
                </c:pt>
                <c:pt idx="3284">
                  <c:v>-4.4999999999999998E-9</c:v>
                </c:pt>
                <c:pt idx="3285">
                  <c:v>-4.4999999999999998E-9</c:v>
                </c:pt>
                <c:pt idx="3286">
                  <c:v>-4.49E-9</c:v>
                </c:pt>
                <c:pt idx="3287">
                  <c:v>-4.49E-9</c:v>
                </c:pt>
                <c:pt idx="3288">
                  <c:v>-4.4800000000000002E-9</c:v>
                </c:pt>
                <c:pt idx="3289">
                  <c:v>-4.4699999999999997E-9</c:v>
                </c:pt>
                <c:pt idx="3290">
                  <c:v>-4.4699999999999997E-9</c:v>
                </c:pt>
                <c:pt idx="3291">
                  <c:v>-4.4599999999999999E-9</c:v>
                </c:pt>
                <c:pt idx="3292">
                  <c:v>-4.4500000000000001E-9</c:v>
                </c:pt>
                <c:pt idx="3293">
                  <c:v>-4.4500000000000001E-9</c:v>
                </c:pt>
                <c:pt idx="3294">
                  <c:v>-4.4400000000000004E-9</c:v>
                </c:pt>
                <c:pt idx="3295">
                  <c:v>-4.4400000000000004E-9</c:v>
                </c:pt>
                <c:pt idx="3296">
                  <c:v>-4.4299999999999998E-9</c:v>
                </c:pt>
                <c:pt idx="3297">
                  <c:v>-4.42E-9</c:v>
                </c:pt>
                <c:pt idx="3298">
                  <c:v>-4.42E-9</c:v>
                </c:pt>
                <c:pt idx="3299">
                  <c:v>-4.4100000000000003E-9</c:v>
                </c:pt>
                <c:pt idx="3300">
                  <c:v>-4.3999999999999997E-9</c:v>
                </c:pt>
                <c:pt idx="3301">
                  <c:v>-4.3999999999999997E-9</c:v>
                </c:pt>
                <c:pt idx="3302">
                  <c:v>-4.3899999999999999E-9</c:v>
                </c:pt>
                <c:pt idx="3303">
                  <c:v>-4.3899999999999999E-9</c:v>
                </c:pt>
                <c:pt idx="3304">
                  <c:v>-4.3800000000000002E-9</c:v>
                </c:pt>
                <c:pt idx="3305">
                  <c:v>-4.3699999999999996E-9</c:v>
                </c:pt>
                <c:pt idx="3306">
                  <c:v>-4.3699999999999996E-9</c:v>
                </c:pt>
                <c:pt idx="3307">
                  <c:v>-4.3599999999999998E-9</c:v>
                </c:pt>
                <c:pt idx="3308">
                  <c:v>-4.3500000000000001E-9</c:v>
                </c:pt>
                <c:pt idx="3309">
                  <c:v>-4.3500000000000001E-9</c:v>
                </c:pt>
                <c:pt idx="3310">
                  <c:v>-4.3400000000000003E-9</c:v>
                </c:pt>
                <c:pt idx="3311">
                  <c:v>-4.3400000000000003E-9</c:v>
                </c:pt>
                <c:pt idx="3312">
                  <c:v>-4.3299999999999997E-9</c:v>
                </c:pt>
                <c:pt idx="3313">
                  <c:v>-4.32E-9</c:v>
                </c:pt>
                <c:pt idx="3314">
                  <c:v>-4.32E-9</c:v>
                </c:pt>
                <c:pt idx="3315">
                  <c:v>-4.3100000000000002E-9</c:v>
                </c:pt>
                <c:pt idx="3316">
                  <c:v>-4.2999999999999996E-9</c:v>
                </c:pt>
                <c:pt idx="3317">
                  <c:v>-4.2999999999999996E-9</c:v>
                </c:pt>
                <c:pt idx="3318">
                  <c:v>-4.2899999999999999E-9</c:v>
                </c:pt>
                <c:pt idx="3319">
                  <c:v>-4.2899999999999999E-9</c:v>
                </c:pt>
                <c:pt idx="3320">
                  <c:v>-4.2800000000000001E-9</c:v>
                </c:pt>
                <c:pt idx="3321">
                  <c:v>-4.2700000000000004E-9</c:v>
                </c:pt>
                <c:pt idx="3322">
                  <c:v>-4.2700000000000004E-9</c:v>
                </c:pt>
                <c:pt idx="3323">
                  <c:v>-4.2599999999999998E-9</c:v>
                </c:pt>
                <c:pt idx="3324">
                  <c:v>-4.25E-9</c:v>
                </c:pt>
                <c:pt idx="3325">
                  <c:v>-4.25E-9</c:v>
                </c:pt>
                <c:pt idx="3326">
                  <c:v>-4.2400000000000002E-9</c:v>
                </c:pt>
                <c:pt idx="3327">
                  <c:v>-4.2400000000000002E-9</c:v>
                </c:pt>
                <c:pt idx="3328">
                  <c:v>-4.2299999999999997E-9</c:v>
                </c:pt>
                <c:pt idx="3329">
                  <c:v>-4.2199999999999999E-9</c:v>
                </c:pt>
                <c:pt idx="3330">
                  <c:v>-4.2199999999999999E-9</c:v>
                </c:pt>
                <c:pt idx="3331">
                  <c:v>-4.2100000000000001E-9</c:v>
                </c:pt>
                <c:pt idx="3332">
                  <c:v>-4.2000000000000004E-9</c:v>
                </c:pt>
                <c:pt idx="3333">
                  <c:v>-4.2000000000000004E-9</c:v>
                </c:pt>
                <c:pt idx="3334">
                  <c:v>-4.1899999999999998E-9</c:v>
                </c:pt>
                <c:pt idx="3335">
                  <c:v>-4.1899999999999998E-9</c:v>
                </c:pt>
                <c:pt idx="3336">
                  <c:v>-4.18E-9</c:v>
                </c:pt>
                <c:pt idx="3337">
                  <c:v>-4.1700000000000003E-9</c:v>
                </c:pt>
                <c:pt idx="3338">
                  <c:v>-4.1700000000000003E-9</c:v>
                </c:pt>
                <c:pt idx="3339">
                  <c:v>-4.1599999999999997E-9</c:v>
                </c:pt>
                <c:pt idx="3340">
                  <c:v>-4.1499999999999999E-9</c:v>
                </c:pt>
                <c:pt idx="3341">
                  <c:v>-4.1499999999999999E-9</c:v>
                </c:pt>
                <c:pt idx="3342">
                  <c:v>-4.1400000000000002E-9</c:v>
                </c:pt>
                <c:pt idx="3343">
                  <c:v>-4.1400000000000002E-9</c:v>
                </c:pt>
                <c:pt idx="3344">
                  <c:v>-4.1299999999999996E-9</c:v>
                </c:pt>
                <c:pt idx="3345">
                  <c:v>-4.1199999999999998E-9</c:v>
                </c:pt>
                <c:pt idx="3346">
                  <c:v>-4.1199999999999998E-9</c:v>
                </c:pt>
                <c:pt idx="3347">
                  <c:v>-4.1100000000000001E-9</c:v>
                </c:pt>
                <c:pt idx="3348">
                  <c:v>-4.1000000000000003E-9</c:v>
                </c:pt>
                <c:pt idx="3349">
                  <c:v>-4.1000000000000003E-9</c:v>
                </c:pt>
                <c:pt idx="3350">
                  <c:v>-4.0899999999999997E-9</c:v>
                </c:pt>
                <c:pt idx="3351">
                  <c:v>-4.0899999999999997E-9</c:v>
                </c:pt>
                <c:pt idx="3352">
                  <c:v>-4.08E-9</c:v>
                </c:pt>
                <c:pt idx="3353">
                  <c:v>-4.0700000000000002E-9</c:v>
                </c:pt>
                <c:pt idx="3354">
                  <c:v>-4.0700000000000002E-9</c:v>
                </c:pt>
                <c:pt idx="3355">
                  <c:v>-4.0599999999999996E-9</c:v>
                </c:pt>
                <c:pt idx="3356">
                  <c:v>-4.0499999999999999E-9</c:v>
                </c:pt>
                <c:pt idx="3357">
                  <c:v>-4.0499999999999999E-9</c:v>
                </c:pt>
                <c:pt idx="3358">
                  <c:v>-4.0400000000000001E-9</c:v>
                </c:pt>
                <c:pt idx="3359">
                  <c:v>-4.0400000000000001E-9</c:v>
                </c:pt>
                <c:pt idx="3360">
                  <c:v>-4.0300000000000004E-9</c:v>
                </c:pt>
                <c:pt idx="3361">
                  <c:v>-4.0199999999999998E-9</c:v>
                </c:pt>
                <c:pt idx="3362">
                  <c:v>-4.0199999999999998E-9</c:v>
                </c:pt>
                <c:pt idx="3363">
                  <c:v>-4.01E-9</c:v>
                </c:pt>
                <c:pt idx="3364">
                  <c:v>-4.0000000000000002E-9</c:v>
                </c:pt>
                <c:pt idx="3365">
                  <c:v>-4.0000000000000002E-9</c:v>
                </c:pt>
                <c:pt idx="3366">
                  <c:v>-3.9899999999999997E-9</c:v>
                </c:pt>
                <c:pt idx="3367">
                  <c:v>-3.9899999999999997E-9</c:v>
                </c:pt>
                <c:pt idx="3368">
                  <c:v>-3.9799999999999999E-9</c:v>
                </c:pt>
                <c:pt idx="3369">
                  <c:v>-3.9700000000000001E-9</c:v>
                </c:pt>
                <c:pt idx="3370">
                  <c:v>-3.9700000000000001E-9</c:v>
                </c:pt>
                <c:pt idx="3371">
                  <c:v>-3.9600000000000004E-9</c:v>
                </c:pt>
                <c:pt idx="3372">
                  <c:v>-3.9499999999999998E-9</c:v>
                </c:pt>
                <c:pt idx="3373">
                  <c:v>-3.9499999999999998E-9</c:v>
                </c:pt>
                <c:pt idx="3374">
                  <c:v>-3.94E-9</c:v>
                </c:pt>
                <c:pt idx="3375">
                  <c:v>-3.94E-9</c:v>
                </c:pt>
                <c:pt idx="3376">
                  <c:v>-3.9300000000000003E-9</c:v>
                </c:pt>
                <c:pt idx="3377">
                  <c:v>-3.9199999999999997E-9</c:v>
                </c:pt>
                <c:pt idx="3378">
                  <c:v>-3.9199999999999997E-9</c:v>
                </c:pt>
                <c:pt idx="3379">
                  <c:v>-3.9099999999999999E-9</c:v>
                </c:pt>
                <c:pt idx="3380">
                  <c:v>-3.9000000000000002E-9</c:v>
                </c:pt>
                <c:pt idx="3381">
                  <c:v>-3.9000000000000002E-9</c:v>
                </c:pt>
                <c:pt idx="3382">
                  <c:v>-3.8899999999999996E-9</c:v>
                </c:pt>
                <c:pt idx="3383">
                  <c:v>-3.8899999999999996E-9</c:v>
                </c:pt>
                <c:pt idx="3384">
                  <c:v>-3.8799999999999998E-9</c:v>
                </c:pt>
                <c:pt idx="3385">
                  <c:v>-3.8700000000000001E-9</c:v>
                </c:pt>
                <c:pt idx="3386">
                  <c:v>-3.8700000000000001E-9</c:v>
                </c:pt>
                <c:pt idx="3387">
                  <c:v>-3.8600000000000003E-9</c:v>
                </c:pt>
                <c:pt idx="3388">
                  <c:v>-3.8499999999999997E-9</c:v>
                </c:pt>
                <c:pt idx="3389">
                  <c:v>-3.8499999999999997E-9</c:v>
                </c:pt>
                <c:pt idx="3390">
                  <c:v>-3.84E-9</c:v>
                </c:pt>
                <c:pt idx="3391">
                  <c:v>-3.84E-9</c:v>
                </c:pt>
                <c:pt idx="3392">
                  <c:v>-3.8300000000000002E-9</c:v>
                </c:pt>
                <c:pt idx="3393">
                  <c:v>-3.8199999999999996E-9</c:v>
                </c:pt>
                <c:pt idx="3394">
                  <c:v>-3.8199999999999996E-9</c:v>
                </c:pt>
                <c:pt idx="3395">
                  <c:v>-3.8099999999999999E-9</c:v>
                </c:pt>
                <c:pt idx="3396">
                  <c:v>-3.8000000000000001E-9</c:v>
                </c:pt>
                <c:pt idx="3397">
                  <c:v>-3.8000000000000001E-9</c:v>
                </c:pt>
                <c:pt idx="3398">
                  <c:v>-3.7900000000000004E-9</c:v>
                </c:pt>
                <c:pt idx="3399">
                  <c:v>-3.7900000000000004E-9</c:v>
                </c:pt>
                <c:pt idx="3400">
                  <c:v>-3.7799999999999998E-9</c:v>
                </c:pt>
                <c:pt idx="3401">
                  <c:v>-3.77E-9</c:v>
                </c:pt>
                <c:pt idx="3402">
                  <c:v>-3.77E-9</c:v>
                </c:pt>
                <c:pt idx="3403">
                  <c:v>-3.7600000000000003E-9</c:v>
                </c:pt>
                <c:pt idx="3404">
                  <c:v>-3.7499999999999997E-9</c:v>
                </c:pt>
                <c:pt idx="3405">
                  <c:v>-3.7499999999999997E-9</c:v>
                </c:pt>
                <c:pt idx="3406">
                  <c:v>-3.7399999999999999E-9</c:v>
                </c:pt>
                <c:pt idx="3407">
                  <c:v>-3.7399999999999999E-9</c:v>
                </c:pt>
                <c:pt idx="3408">
                  <c:v>-3.7300000000000001E-9</c:v>
                </c:pt>
                <c:pt idx="3409">
                  <c:v>-3.72E-9</c:v>
                </c:pt>
                <c:pt idx="3410">
                  <c:v>-3.72E-9</c:v>
                </c:pt>
                <c:pt idx="3411">
                  <c:v>-3.7099999999999998E-9</c:v>
                </c:pt>
                <c:pt idx="3412">
                  <c:v>-3.7E-9</c:v>
                </c:pt>
                <c:pt idx="3413">
                  <c:v>-3.7E-9</c:v>
                </c:pt>
                <c:pt idx="3414">
                  <c:v>-3.6899999999999999E-9</c:v>
                </c:pt>
                <c:pt idx="3415">
                  <c:v>-3.6899999999999999E-9</c:v>
                </c:pt>
                <c:pt idx="3416">
                  <c:v>-3.6800000000000001E-9</c:v>
                </c:pt>
                <c:pt idx="3417">
                  <c:v>-3.6699999999999999E-9</c:v>
                </c:pt>
                <c:pt idx="3418">
                  <c:v>-3.6699999999999999E-9</c:v>
                </c:pt>
                <c:pt idx="3419">
                  <c:v>-3.6600000000000002E-9</c:v>
                </c:pt>
                <c:pt idx="3420">
                  <c:v>-3.65E-9</c:v>
                </c:pt>
                <c:pt idx="3421">
                  <c:v>-3.65E-9</c:v>
                </c:pt>
                <c:pt idx="3422">
                  <c:v>-3.6399999999999998E-9</c:v>
                </c:pt>
                <c:pt idx="3423">
                  <c:v>-3.6399999999999998E-9</c:v>
                </c:pt>
                <c:pt idx="3424">
                  <c:v>-3.6300000000000001E-9</c:v>
                </c:pt>
                <c:pt idx="3425">
                  <c:v>-3.6199999999999999E-9</c:v>
                </c:pt>
                <c:pt idx="3426">
                  <c:v>-3.6199999999999999E-9</c:v>
                </c:pt>
                <c:pt idx="3427">
                  <c:v>-3.6100000000000001E-9</c:v>
                </c:pt>
                <c:pt idx="3428">
                  <c:v>-3.6E-9</c:v>
                </c:pt>
                <c:pt idx="3429">
                  <c:v>-3.6E-9</c:v>
                </c:pt>
                <c:pt idx="3430">
                  <c:v>-3.5899999999999998E-9</c:v>
                </c:pt>
                <c:pt idx="3431">
                  <c:v>-3.5899999999999998E-9</c:v>
                </c:pt>
                <c:pt idx="3432">
                  <c:v>-3.58E-9</c:v>
                </c:pt>
                <c:pt idx="3433">
                  <c:v>-3.5699999999999999E-9</c:v>
                </c:pt>
                <c:pt idx="3434">
                  <c:v>-3.5699999999999999E-9</c:v>
                </c:pt>
                <c:pt idx="3435">
                  <c:v>-3.5600000000000001E-9</c:v>
                </c:pt>
                <c:pt idx="3436">
                  <c:v>-3.5499999999999999E-9</c:v>
                </c:pt>
                <c:pt idx="3437">
                  <c:v>-3.5499999999999999E-9</c:v>
                </c:pt>
                <c:pt idx="3438">
                  <c:v>-3.5400000000000002E-9</c:v>
                </c:pt>
                <c:pt idx="3439">
                  <c:v>-3.5400000000000002E-9</c:v>
                </c:pt>
                <c:pt idx="3440">
                  <c:v>-3.53E-9</c:v>
                </c:pt>
                <c:pt idx="3441">
                  <c:v>-3.5199999999999998E-9</c:v>
                </c:pt>
                <c:pt idx="3442">
                  <c:v>-3.5199999999999998E-9</c:v>
                </c:pt>
                <c:pt idx="3443">
                  <c:v>-3.5100000000000001E-9</c:v>
                </c:pt>
                <c:pt idx="3444">
                  <c:v>-3.4999999999999999E-9</c:v>
                </c:pt>
                <c:pt idx="3445">
                  <c:v>-3.4999999999999999E-9</c:v>
                </c:pt>
                <c:pt idx="3446">
                  <c:v>-3.4900000000000001E-9</c:v>
                </c:pt>
                <c:pt idx="3447">
                  <c:v>-3.4900000000000001E-9</c:v>
                </c:pt>
                <c:pt idx="3448">
                  <c:v>-3.48E-9</c:v>
                </c:pt>
                <c:pt idx="3449">
                  <c:v>-3.4699999999999998E-9</c:v>
                </c:pt>
                <c:pt idx="3450">
                  <c:v>-3.4699999999999998E-9</c:v>
                </c:pt>
                <c:pt idx="3451">
                  <c:v>-3.46E-9</c:v>
                </c:pt>
                <c:pt idx="3452">
                  <c:v>-3.4499999999999999E-9</c:v>
                </c:pt>
                <c:pt idx="3453">
                  <c:v>-3.4499999999999999E-9</c:v>
                </c:pt>
                <c:pt idx="3454">
                  <c:v>-3.4400000000000001E-9</c:v>
                </c:pt>
                <c:pt idx="3455">
                  <c:v>-3.4400000000000001E-9</c:v>
                </c:pt>
                <c:pt idx="3456">
                  <c:v>-3.4299999999999999E-9</c:v>
                </c:pt>
                <c:pt idx="3457">
                  <c:v>-3.4200000000000002E-9</c:v>
                </c:pt>
                <c:pt idx="3458">
                  <c:v>-3.4200000000000002E-9</c:v>
                </c:pt>
                <c:pt idx="3459">
                  <c:v>-3.41E-9</c:v>
                </c:pt>
                <c:pt idx="3460">
                  <c:v>-3.3999999999999998E-9</c:v>
                </c:pt>
                <c:pt idx="3461">
                  <c:v>-3.3999999999999998E-9</c:v>
                </c:pt>
                <c:pt idx="3462">
                  <c:v>-3.3900000000000001E-9</c:v>
                </c:pt>
                <c:pt idx="3463">
                  <c:v>-3.3900000000000001E-9</c:v>
                </c:pt>
                <c:pt idx="3464">
                  <c:v>-3.3799999999999999E-9</c:v>
                </c:pt>
                <c:pt idx="3465">
                  <c:v>-3.3700000000000001E-9</c:v>
                </c:pt>
                <c:pt idx="3466">
                  <c:v>-3.3700000000000001E-9</c:v>
                </c:pt>
                <c:pt idx="3467">
                  <c:v>-3.36E-9</c:v>
                </c:pt>
                <c:pt idx="3468">
                  <c:v>-3.3499999999999998E-9</c:v>
                </c:pt>
                <c:pt idx="3469">
                  <c:v>-3.3499999999999998E-9</c:v>
                </c:pt>
                <c:pt idx="3470">
                  <c:v>-3.34E-9</c:v>
                </c:pt>
                <c:pt idx="3471">
                  <c:v>-3.34E-9</c:v>
                </c:pt>
                <c:pt idx="3472">
                  <c:v>-3.3299999999999999E-9</c:v>
                </c:pt>
                <c:pt idx="3473">
                  <c:v>-3.3200000000000001E-9</c:v>
                </c:pt>
                <c:pt idx="3474">
                  <c:v>-3.3200000000000001E-9</c:v>
                </c:pt>
                <c:pt idx="3475">
                  <c:v>-3.3099999999999999E-9</c:v>
                </c:pt>
                <c:pt idx="3476">
                  <c:v>-3.3000000000000002E-9</c:v>
                </c:pt>
                <c:pt idx="3477">
                  <c:v>-3.3000000000000002E-9</c:v>
                </c:pt>
                <c:pt idx="3478">
                  <c:v>-3.29E-9</c:v>
                </c:pt>
                <c:pt idx="3479">
                  <c:v>-3.29E-9</c:v>
                </c:pt>
                <c:pt idx="3480">
                  <c:v>-3.2799999999999998E-9</c:v>
                </c:pt>
                <c:pt idx="3481">
                  <c:v>-3.2700000000000001E-9</c:v>
                </c:pt>
                <c:pt idx="3482">
                  <c:v>-3.2700000000000001E-9</c:v>
                </c:pt>
                <c:pt idx="3483">
                  <c:v>-3.2599999999999999E-9</c:v>
                </c:pt>
                <c:pt idx="3484">
                  <c:v>-3.2500000000000002E-9</c:v>
                </c:pt>
                <c:pt idx="3485">
                  <c:v>-3.2500000000000002E-9</c:v>
                </c:pt>
                <c:pt idx="3486">
                  <c:v>-3.24E-9</c:v>
                </c:pt>
                <c:pt idx="3487">
                  <c:v>-3.24E-9</c:v>
                </c:pt>
                <c:pt idx="3488">
                  <c:v>-3.2299999999999998E-9</c:v>
                </c:pt>
                <c:pt idx="3489">
                  <c:v>-3.22E-9</c:v>
                </c:pt>
                <c:pt idx="3490">
                  <c:v>-3.22E-9</c:v>
                </c:pt>
                <c:pt idx="3491">
                  <c:v>-3.2099999999999999E-9</c:v>
                </c:pt>
                <c:pt idx="3492">
                  <c:v>-3.2000000000000001E-9</c:v>
                </c:pt>
                <c:pt idx="3493">
                  <c:v>-3.2000000000000001E-9</c:v>
                </c:pt>
                <c:pt idx="3494">
                  <c:v>-3.1899999999999999E-9</c:v>
                </c:pt>
                <c:pt idx="3495">
                  <c:v>-3.1899999999999999E-9</c:v>
                </c:pt>
                <c:pt idx="3496">
                  <c:v>-3.1800000000000002E-9</c:v>
                </c:pt>
                <c:pt idx="3497">
                  <c:v>-3.17E-9</c:v>
                </c:pt>
                <c:pt idx="3498">
                  <c:v>-3.17E-9</c:v>
                </c:pt>
                <c:pt idx="3499">
                  <c:v>-3.1599999999999998E-9</c:v>
                </c:pt>
                <c:pt idx="3500">
                  <c:v>-3.1500000000000001E-9</c:v>
                </c:pt>
                <c:pt idx="3501">
                  <c:v>-3.1500000000000001E-9</c:v>
                </c:pt>
                <c:pt idx="3502">
                  <c:v>-3.1399999999999999E-9</c:v>
                </c:pt>
                <c:pt idx="3503">
                  <c:v>-3.1399999999999999E-9</c:v>
                </c:pt>
                <c:pt idx="3504">
                  <c:v>-3.1300000000000002E-9</c:v>
                </c:pt>
                <c:pt idx="3505">
                  <c:v>-3.12E-9</c:v>
                </c:pt>
                <c:pt idx="3506">
                  <c:v>-3.12E-9</c:v>
                </c:pt>
                <c:pt idx="3507">
                  <c:v>-3.1099999999999998E-9</c:v>
                </c:pt>
                <c:pt idx="3508">
                  <c:v>-3.1E-9</c:v>
                </c:pt>
                <c:pt idx="3509">
                  <c:v>-3.1E-9</c:v>
                </c:pt>
                <c:pt idx="3510">
                  <c:v>-3.0899999999999999E-9</c:v>
                </c:pt>
                <c:pt idx="3511">
                  <c:v>-3.0899999999999999E-9</c:v>
                </c:pt>
                <c:pt idx="3512">
                  <c:v>-3.0800000000000001E-9</c:v>
                </c:pt>
                <c:pt idx="3513">
                  <c:v>-3.0699999999999999E-9</c:v>
                </c:pt>
                <c:pt idx="3514">
                  <c:v>-3.0699999999999999E-9</c:v>
                </c:pt>
                <c:pt idx="3515">
                  <c:v>-3.0600000000000002E-9</c:v>
                </c:pt>
                <c:pt idx="3516">
                  <c:v>-3.05E-9</c:v>
                </c:pt>
                <c:pt idx="3517">
                  <c:v>-3.05E-9</c:v>
                </c:pt>
                <c:pt idx="3518">
                  <c:v>-3.0399999999999998E-9</c:v>
                </c:pt>
                <c:pt idx="3519">
                  <c:v>-3.0399999999999998E-9</c:v>
                </c:pt>
                <c:pt idx="3520">
                  <c:v>-3.0300000000000001E-9</c:v>
                </c:pt>
                <c:pt idx="3521">
                  <c:v>-3.0199999999999999E-9</c:v>
                </c:pt>
                <c:pt idx="3522">
                  <c:v>-3.0199999999999999E-9</c:v>
                </c:pt>
                <c:pt idx="3523">
                  <c:v>-3.0100000000000002E-9</c:v>
                </c:pt>
                <c:pt idx="3524">
                  <c:v>-3E-9</c:v>
                </c:pt>
                <c:pt idx="3525">
                  <c:v>-3E-9</c:v>
                </c:pt>
                <c:pt idx="3526">
                  <c:v>-2.9899999999999998E-9</c:v>
                </c:pt>
                <c:pt idx="3527">
                  <c:v>-2.9899999999999998E-9</c:v>
                </c:pt>
                <c:pt idx="3528">
                  <c:v>-2.98E-9</c:v>
                </c:pt>
                <c:pt idx="3529">
                  <c:v>-2.9699999999999999E-9</c:v>
                </c:pt>
                <c:pt idx="3530">
                  <c:v>-2.9699999999999999E-9</c:v>
                </c:pt>
                <c:pt idx="3531">
                  <c:v>-2.9600000000000001E-9</c:v>
                </c:pt>
                <c:pt idx="3532">
                  <c:v>-2.9499999999999999E-9</c:v>
                </c:pt>
                <c:pt idx="3533">
                  <c:v>-2.9499999999999999E-9</c:v>
                </c:pt>
                <c:pt idx="3534">
                  <c:v>-2.9400000000000002E-9</c:v>
                </c:pt>
                <c:pt idx="3535">
                  <c:v>-2.9400000000000002E-9</c:v>
                </c:pt>
                <c:pt idx="3536">
                  <c:v>-2.93E-9</c:v>
                </c:pt>
                <c:pt idx="3537">
                  <c:v>-2.9199999999999998E-9</c:v>
                </c:pt>
                <c:pt idx="3538">
                  <c:v>-2.9199999999999998E-9</c:v>
                </c:pt>
                <c:pt idx="3539">
                  <c:v>-2.9100000000000001E-9</c:v>
                </c:pt>
                <c:pt idx="3540">
                  <c:v>-2.8999999999999999E-9</c:v>
                </c:pt>
                <c:pt idx="3541">
                  <c:v>-2.8999999999999999E-9</c:v>
                </c:pt>
                <c:pt idx="3542">
                  <c:v>-2.8900000000000002E-9</c:v>
                </c:pt>
                <c:pt idx="3543">
                  <c:v>-2.8900000000000002E-9</c:v>
                </c:pt>
                <c:pt idx="3544">
                  <c:v>-2.88E-9</c:v>
                </c:pt>
                <c:pt idx="3545">
                  <c:v>-2.8699999999999998E-9</c:v>
                </c:pt>
                <c:pt idx="3546">
                  <c:v>-2.8699999999999998E-9</c:v>
                </c:pt>
                <c:pt idx="3547">
                  <c:v>-2.86E-9</c:v>
                </c:pt>
                <c:pt idx="3548">
                  <c:v>-2.8499999999999999E-9</c:v>
                </c:pt>
                <c:pt idx="3549">
                  <c:v>-2.8499999999999999E-9</c:v>
                </c:pt>
                <c:pt idx="3550">
                  <c:v>-2.8400000000000001E-9</c:v>
                </c:pt>
                <c:pt idx="3551">
                  <c:v>-2.8400000000000001E-9</c:v>
                </c:pt>
                <c:pt idx="3552">
                  <c:v>-2.8299999999999999E-9</c:v>
                </c:pt>
                <c:pt idx="3553">
                  <c:v>-2.8200000000000002E-9</c:v>
                </c:pt>
                <c:pt idx="3554">
                  <c:v>-2.8200000000000002E-9</c:v>
                </c:pt>
                <c:pt idx="3555">
                  <c:v>-2.81E-9</c:v>
                </c:pt>
                <c:pt idx="3556">
                  <c:v>-2.7999999999999998E-9</c:v>
                </c:pt>
                <c:pt idx="3557">
                  <c:v>-2.7999999999999998E-9</c:v>
                </c:pt>
                <c:pt idx="3558">
                  <c:v>-2.7900000000000001E-9</c:v>
                </c:pt>
                <c:pt idx="3559">
                  <c:v>-2.7900000000000001E-9</c:v>
                </c:pt>
                <c:pt idx="3560">
                  <c:v>-2.7799999999999999E-9</c:v>
                </c:pt>
                <c:pt idx="3561">
                  <c:v>-2.7700000000000002E-9</c:v>
                </c:pt>
                <c:pt idx="3562">
                  <c:v>-2.7700000000000002E-9</c:v>
                </c:pt>
                <c:pt idx="3563">
                  <c:v>-2.76E-9</c:v>
                </c:pt>
                <c:pt idx="3564">
                  <c:v>-2.7499999999999998E-9</c:v>
                </c:pt>
                <c:pt idx="3565">
                  <c:v>-2.7499999999999998E-9</c:v>
                </c:pt>
                <c:pt idx="3566">
                  <c:v>-2.7400000000000001E-9</c:v>
                </c:pt>
                <c:pt idx="3567">
                  <c:v>-2.7400000000000001E-9</c:v>
                </c:pt>
                <c:pt idx="3568">
                  <c:v>-2.7299999999999999E-9</c:v>
                </c:pt>
                <c:pt idx="3569">
                  <c:v>-2.7200000000000001E-9</c:v>
                </c:pt>
                <c:pt idx="3570">
                  <c:v>-2.7200000000000001E-9</c:v>
                </c:pt>
                <c:pt idx="3571">
                  <c:v>-2.7099999999999999E-9</c:v>
                </c:pt>
                <c:pt idx="3572">
                  <c:v>-2.7000000000000002E-9</c:v>
                </c:pt>
                <c:pt idx="3573">
                  <c:v>-2.7000000000000002E-9</c:v>
                </c:pt>
                <c:pt idx="3574">
                  <c:v>-2.69E-9</c:v>
                </c:pt>
                <c:pt idx="3575">
                  <c:v>-2.69E-9</c:v>
                </c:pt>
                <c:pt idx="3576">
                  <c:v>-2.6799999999999998E-9</c:v>
                </c:pt>
                <c:pt idx="3577">
                  <c:v>-2.6700000000000001E-9</c:v>
                </c:pt>
                <c:pt idx="3578">
                  <c:v>-2.6700000000000001E-9</c:v>
                </c:pt>
                <c:pt idx="3579">
                  <c:v>-2.6599999999999999E-9</c:v>
                </c:pt>
                <c:pt idx="3580">
                  <c:v>-2.6500000000000002E-9</c:v>
                </c:pt>
                <c:pt idx="3581">
                  <c:v>-2.6500000000000002E-9</c:v>
                </c:pt>
                <c:pt idx="3582">
                  <c:v>-2.64E-9</c:v>
                </c:pt>
                <c:pt idx="3583">
                  <c:v>-2.64E-9</c:v>
                </c:pt>
                <c:pt idx="3584">
                  <c:v>-2.6299999999999998E-9</c:v>
                </c:pt>
                <c:pt idx="3585">
                  <c:v>-2.6200000000000001E-9</c:v>
                </c:pt>
                <c:pt idx="3586">
                  <c:v>-2.6200000000000001E-9</c:v>
                </c:pt>
                <c:pt idx="3587">
                  <c:v>-2.6099999999999999E-9</c:v>
                </c:pt>
                <c:pt idx="3588">
                  <c:v>-2.6000000000000001E-9</c:v>
                </c:pt>
                <c:pt idx="3589">
                  <c:v>-2.6000000000000001E-9</c:v>
                </c:pt>
                <c:pt idx="3590">
                  <c:v>-2.5899999999999999E-9</c:v>
                </c:pt>
                <c:pt idx="3591">
                  <c:v>-2.5899999999999999E-9</c:v>
                </c:pt>
                <c:pt idx="3592">
                  <c:v>-2.5800000000000002E-9</c:v>
                </c:pt>
                <c:pt idx="3593">
                  <c:v>-2.57E-9</c:v>
                </c:pt>
                <c:pt idx="3594">
                  <c:v>-2.57E-9</c:v>
                </c:pt>
                <c:pt idx="3595">
                  <c:v>-2.5599999999999998E-9</c:v>
                </c:pt>
                <c:pt idx="3596">
                  <c:v>-2.5500000000000001E-9</c:v>
                </c:pt>
                <c:pt idx="3597">
                  <c:v>-2.5500000000000001E-9</c:v>
                </c:pt>
                <c:pt idx="3598">
                  <c:v>-2.5399999999999999E-9</c:v>
                </c:pt>
                <c:pt idx="3599">
                  <c:v>-2.5399999999999999E-9</c:v>
                </c:pt>
                <c:pt idx="3600">
                  <c:v>-2.5300000000000002E-9</c:v>
                </c:pt>
                <c:pt idx="3601">
                  <c:v>-2.52E-9</c:v>
                </c:pt>
                <c:pt idx="3602">
                  <c:v>-2.52E-9</c:v>
                </c:pt>
                <c:pt idx="3603">
                  <c:v>-2.5099999999999998E-9</c:v>
                </c:pt>
                <c:pt idx="3604">
                  <c:v>-2.5000000000000001E-9</c:v>
                </c:pt>
                <c:pt idx="3605">
                  <c:v>-2.5000000000000001E-9</c:v>
                </c:pt>
                <c:pt idx="3606">
                  <c:v>-2.4899999999999999E-9</c:v>
                </c:pt>
                <c:pt idx="3607">
                  <c:v>-2.4899999999999999E-9</c:v>
                </c:pt>
                <c:pt idx="3608">
                  <c:v>-2.4800000000000001E-9</c:v>
                </c:pt>
                <c:pt idx="3609">
                  <c:v>-2.4699999999999999E-9</c:v>
                </c:pt>
                <c:pt idx="3610">
                  <c:v>-2.4699999999999999E-9</c:v>
                </c:pt>
                <c:pt idx="3611">
                  <c:v>-2.4600000000000002E-9</c:v>
                </c:pt>
                <c:pt idx="3612">
                  <c:v>-2.45E-9</c:v>
                </c:pt>
                <c:pt idx="3613">
                  <c:v>-2.45E-9</c:v>
                </c:pt>
                <c:pt idx="3614">
                  <c:v>-2.4399999999999998E-9</c:v>
                </c:pt>
                <c:pt idx="3615">
                  <c:v>-2.4399999999999998E-9</c:v>
                </c:pt>
                <c:pt idx="3616">
                  <c:v>-2.4300000000000001E-9</c:v>
                </c:pt>
                <c:pt idx="3617">
                  <c:v>-2.4199999999999999E-9</c:v>
                </c:pt>
                <c:pt idx="3618">
                  <c:v>-2.4199999999999999E-9</c:v>
                </c:pt>
                <c:pt idx="3619">
                  <c:v>-2.4100000000000002E-9</c:v>
                </c:pt>
                <c:pt idx="3620">
                  <c:v>-2.4E-9</c:v>
                </c:pt>
                <c:pt idx="3621">
                  <c:v>-2.4E-9</c:v>
                </c:pt>
                <c:pt idx="3622">
                  <c:v>-2.3899999999999998E-9</c:v>
                </c:pt>
                <c:pt idx="3623">
                  <c:v>-2.3899999999999998E-9</c:v>
                </c:pt>
                <c:pt idx="3624">
                  <c:v>-2.3800000000000001E-9</c:v>
                </c:pt>
                <c:pt idx="3625">
                  <c:v>-2.3699999999999999E-9</c:v>
                </c:pt>
                <c:pt idx="3626">
                  <c:v>-2.3699999999999999E-9</c:v>
                </c:pt>
                <c:pt idx="3627">
                  <c:v>-2.3600000000000001E-9</c:v>
                </c:pt>
                <c:pt idx="3628">
                  <c:v>-2.3499999999999999E-9</c:v>
                </c:pt>
                <c:pt idx="3629">
                  <c:v>-2.3499999999999999E-9</c:v>
                </c:pt>
                <c:pt idx="3630">
                  <c:v>-2.3400000000000002E-9</c:v>
                </c:pt>
                <c:pt idx="3631">
                  <c:v>-2.3400000000000002E-9</c:v>
                </c:pt>
                <c:pt idx="3632">
                  <c:v>-2.33E-9</c:v>
                </c:pt>
                <c:pt idx="3633">
                  <c:v>-2.3199999999999998E-9</c:v>
                </c:pt>
                <c:pt idx="3634">
                  <c:v>-2.3199999999999998E-9</c:v>
                </c:pt>
                <c:pt idx="3635">
                  <c:v>-2.3100000000000001E-9</c:v>
                </c:pt>
                <c:pt idx="3636">
                  <c:v>-2.2999999999999999E-9</c:v>
                </c:pt>
                <c:pt idx="3637">
                  <c:v>-2.2999999999999999E-9</c:v>
                </c:pt>
                <c:pt idx="3638">
                  <c:v>-2.2900000000000002E-9</c:v>
                </c:pt>
                <c:pt idx="3639">
                  <c:v>-2.2900000000000002E-9</c:v>
                </c:pt>
                <c:pt idx="3640">
                  <c:v>-2.28E-9</c:v>
                </c:pt>
                <c:pt idx="3641">
                  <c:v>-2.2699999999999998E-9</c:v>
                </c:pt>
                <c:pt idx="3642">
                  <c:v>-2.2699999999999998E-9</c:v>
                </c:pt>
                <c:pt idx="3643">
                  <c:v>-2.2600000000000001E-9</c:v>
                </c:pt>
                <c:pt idx="3644">
                  <c:v>-2.2499999999999999E-9</c:v>
                </c:pt>
                <c:pt idx="3645">
                  <c:v>-2.2499999999999999E-9</c:v>
                </c:pt>
                <c:pt idx="3646">
                  <c:v>-2.2400000000000001E-9</c:v>
                </c:pt>
                <c:pt idx="3647">
                  <c:v>-2.2400000000000001E-9</c:v>
                </c:pt>
                <c:pt idx="3648">
                  <c:v>-2.23E-9</c:v>
                </c:pt>
                <c:pt idx="3649">
                  <c:v>-2.2200000000000002E-9</c:v>
                </c:pt>
                <c:pt idx="3650">
                  <c:v>-2.2200000000000002E-9</c:v>
                </c:pt>
                <c:pt idx="3651">
                  <c:v>-2.21E-9</c:v>
                </c:pt>
                <c:pt idx="3652">
                  <c:v>-2.1999999999999998E-9</c:v>
                </c:pt>
                <c:pt idx="3653">
                  <c:v>-2.1999999999999998E-9</c:v>
                </c:pt>
                <c:pt idx="3654">
                  <c:v>-2.1900000000000001E-9</c:v>
                </c:pt>
                <c:pt idx="3655">
                  <c:v>-2.1900000000000001E-9</c:v>
                </c:pt>
                <c:pt idx="3656">
                  <c:v>-2.1799999999999999E-9</c:v>
                </c:pt>
                <c:pt idx="3657">
                  <c:v>-2.1700000000000002E-9</c:v>
                </c:pt>
                <c:pt idx="3658">
                  <c:v>-2.1700000000000002E-9</c:v>
                </c:pt>
                <c:pt idx="3659">
                  <c:v>-2.16E-9</c:v>
                </c:pt>
                <c:pt idx="3660">
                  <c:v>-2.1499999999999998E-9</c:v>
                </c:pt>
                <c:pt idx="3661">
                  <c:v>-2.1499999999999998E-9</c:v>
                </c:pt>
                <c:pt idx="3662">
                  <c:v>-2.1400000000000001E-9</c:v>
                </c:pt>
                <c:pt idx="3663">
                  <c:v>-2.1400000000000001E-9</c:v>
                </c:pt>
                <c:pt idx="3664">
                  <c:v>-2.1299999999999999E-9</c:v>
                </c:pt>
                <c:pt idx="3665">
                  <c:v>-2.1200000000000001E-9</c:v>
                </c:pt>
                <c:pt idx="3666">
                  <c:v>-2.1200000000000001E-9</c:v>
                </c:pt>
                <c:pt idx="3667">
                  <c:v>-2.11E-9</c:v>
                </c:pt>
                <c:pt idx="3668">
                  <c:v>-2.1000000000000002E-9</c:v>
                </c:pt>
                <c:pt idx="3669">
                  <c:v>-2.1000000000000002E-9</c:v>
                </c:pt>
                <c:pt idx="3670">
                  <c:v>-2.09E-9</c:v>
                </c:pt>
                <c:pt idx="3671">
                  <c:v>-2.09E-9</c:v>
                </c:pt>
                <c:pt idx="3672">
                  <c:v>-2.0799999999999998E-9</c:v>
                </c:pt>
                <c:pt idx="3673">
                  <c:v>-2.0700000000000001E-9</c:v>
                </c:pt>
                <c:pt idx="3674">
                  <c:v>-2.0700000000000001E-9</c:v>
                </c:pt>
                <c:pt idx="3675">
                  <c:v>-2.0599999999999999E-9</c:v>
                </c:pt>
                <c:pt idx="3676">
                  <c:v>-2.0500000000000002E-9</c:v>
                </c:pt>
                <c:pt idx="3677">
                  <c:v>-2.0500000000000002E-9</c:v>
                </c:pt>
                <c:pt idx="3678">
                  <c:v>-2.04E-9</c:v>
                </c:pt>
                <c:pt idx="3679">
                  <c:v>-2.04E-9</c:v>
                </c:pt>
                <c:pt idx="3680">
                  <c:v>-2.0299999999999998E-9</c:v>
                </c:pt>
                <c:pt idx="3681">
                  <c:v>-2.0200000000000001E-9</c:v>
                </c:pt>
                <c:pt idx="3682">
                  <c:v>-2.0200000000000001E-9</c:v>
                </c:pt>
                <c:pt idx="3683">
                  <c:v>-2.0099999999999999E-9</c:v>
                </c:pt>
                <c:pt idx="3684">
                  <c:v>-2.0000000000000001E-9</c:v>
                </c:pt>
                <c:pt idx="3685">
                  <c:v>-2.0000000000000001E-9</c:v>
                </c:pt>
                <c:pt idx="3686">
                  <c:v>-1.99E-9</c:v>
                </c:pt>
                <c:pt idx="3687">
                  <c:v>-1.99E-9</c:v>
                </c:pt>
                <c:pt idx="3688">
                  <c:v>-1.9800000000000002E-9</c:v>
                </c:pt>
                <c:pt idx="3689">
                  <c:v>-1.97E-9</c:v>
                </c:pt>
                <c:pt idx="3690">
                  <c:v>-1.97E-9</c:v>
                </c:pt>
                <c:pt idx="3691">
                  <c:v>-1.9599999999999998E-9</c:v>
                </c:pt>
                <c:pt idx="3692">
                  <c:v>-1.9500000000000001E-9</c:v>
                </c:pt>
                <c:pt idx="3693">
                  <c:v>-1.9500000000000001E-9</c:v>
                </c:pt>
                <c:pt idx="3694">
                  <c:v>-1.9399999999999999E-9</c:v>
                </c:pt>
                <c:pt idx="3695">
                  <c:v>-1.9399999999999999E-9</c:v>
                </c:pt>
                <c:pt idx="3696">
                  <c:v>-1.9300000000000002E-9</c:v>
                </c:pt>
                <c:pt idx="3697">
                  <c:v>-1.92E-9</c:v>
                </c:pt>
                <c:pt idx="3698">
                  <c:v>-1.92E-9</c:v>
                </c:pt>
                <c:pt idx="3699">
                  <c:v>-1.9099999999999998E-9</c:v>
                </c:pt>
                <c:pt idx="3700">
                  <c:v>-1.9000000000000001E-9</c:v>
                </c:pt>
                <c:pt idx="3701">
                  <c:v>-1.9000000000000001E-9</c:v>
                </c:pt>
                <c:pt idx="3702">
                  <c:v>-1.8899999999999999E-9</c:v>
                </c:pt>
                <c:pt idx="3703">
                  <c:v>-1.8899999999999999E-9</c:v>
                </c:pt>
                <c:pt idx="3704">
                  <c:v>-1.8800000000000001E-9</c:v>
                </c:pt>
                <c:pt idx="3705">
                  <c:v>-1.87E-9</c:v>
                </c:pt>
                <c:pt idx="3706">
                  <c:v>-1.87E-9</c:v>
                </c:pt>
                <c:pt idx="3707">
                  <c:v>-1.86E-9</c:v>
                </c:pt>
                <c:pt idx="3708">
                  <c:v>-1.85E-9</c:v>
                </c:pt>
                <c:pt idx="3709">
                  <c:v>-1.85E-9</c:v>
                </c:pt>
                <c:pt idx="3710">
                  <c:v>-1.8400000000000001E-9</c:v>
                </c:pt>
                <c:pt idx="3711">
                  <c:v>-1.8400000000000001E-9</c:v>
                </c:pt>
                <c:pt idx="3712">
                  <c:v>-1.8300000000000001E-9</c:v>
                </c:pt>
                <c:pt idx="3713">
                  <c:v>-1.8199999999999999E-9</c:v>
                </c:pt>
                <c:pt idx="3714">
                  <c:v>-1.8199999999999999E-9</c:v>
                </c:pt>
                <c:pt idx="3715">
                  <c:v>-1.81E-9</c:v>
                </c:pt>
                <c:pt idx="3716">
                  <c:v>-1.8E-9</c:v>
                </c:pt>
                <c:pt idx="3717">
                  <c:v>-1.8E-9</c:v>
                </c:pt>
                <c:pt idx="3718">
                  <c:v>-1.79E-9</c:v>
                </c:pt>
                <c:pt idx="3719">
                  <c:v>-1.79E-9</c:v>
                </c:pt>
                <c:pt idx="3720">
                  <c:v>-1.7800000000000001E-9</c:v>
                </c:pt>
                <c:pt idx="3721">
                  <c:v>-1.7700000000000001E-9</c:v>
                </c:pt>
                <c:pt idx="3722">
                  <c:v>-1.7700000000000001E-9</c:v>
                </c:pt>
                <c:pt idx="3723">
                  <c:v>-1.7599999999999999E-9</c:v>
                </c:pt>
                <c:pt idx="3724">
                  <c:v>-1.75E-9</c:v>
                </c:pt>
                <c:pt idx="3725">
                  <c:v>-1.75E-9</c:v>
                </c:pt>
                <c:pt idx="3726">
                  <c:v>-1.74E-9</c:v>
                </c:pt>
                <c:pt idx="3727">
                  <c:v>-1.74E-9</c:v>
                </c:pt>
                <c:pt idx="3728">
                  <c:v>-1.73E-9</c:v>
                </c:pt>
                <c:pt idx="3729">
                  <c:v>-1.7200000000000001E-9</c:v>
                </c:pt>
                <c:pt idx="3730">
                  <c:v>-1.7200000000000001E-9</c:v>
                </c:pt>
                <c:pt idx="3731">
                  <c:v>-1.7100000000000001E-9</c:v>
                </c:pt>
                <c:pt idx="3732">
                  <c:v>-1.6999999999999999E-9</c:v>
                </c:pt>
                <c:pt idx="3733">
                  <c:v>-1.6999999999999999E-9</c:v>
                </c:pt>
                <c:pt idx="3734">
                  <c:v>-1.69E-9</c:v>
                </c:pt>
                <c:pt idx="3735">
                  <c:v>-1.69E-9</c:v>
                </c:pt>
                <c:pt idx="3736">
                  <c:v>-1.68E-9</c:v>
                </c:pt>
                <c:pt idx="3737">
                  <c:v>-1.67E-9</c:v>
                </c:pt>
                <c:pt idx="3738">
                  <c:v>-1.67E-9</c:v>
                </c:pt>
                <c:pt idx="3739">
                  <c:v>-1.6600000000000001E-9</c:v>
                </c:pt>
                <c:pt idx="3740">
                  <c:v>-1.6500000000000001E-9</c:v>
                </c:pt>
                <c:pt idx="3741">
                  <c:v>-1.6500000000000001E-9</c:v>
                </c:pt>
                <c:pt idx="3742">
                  <c:v>-1.6399999999999999E-9</c:v>
                </c:pt>
                <c:pt idx="3743">
                  <c:v>-1.6399999999999999E-9</c:v>
                </c:pt>
                <c:pt idx="3744">
                  <c:v>-1.63E-9</c:v>
                </c:pt>
                <c:pt idx="3745">
                  <c:v>-1.62E-9</c:v>
                </c:pt>
                <c:pt idx="3746">
                  <c:v>-1.62E-9</c:v>
                </c:pt>
                <c:pt idx="3747">
                  <c:v>-1.61E-9</c:v>
                </c:pt>
                <c:pt idx="3748">
                  <c:v>-1.6000000000000001E-9</c:v>
                </c:pt>
                <c:pt idx="3749">
                  <c:v>-1.6000000000000001E-9</c:v>
                </c:pt>
                <c:pt idx="3750">
                  <c:v>-1.5900000000000001E-9</c:v>
                </c:pt>
                <c:pt idx="3751">
                  <c:v>-1.5900000000000001E-9</c:v>
                </c:pt>
                <c:pt idx="3752">
                  <c:v>-1.5799999999999999E-9</c:v>
                </c:pt>
                <c:pt idx="3753">
                  <c:v>-1.57E-9</c:v>
                </c:pt>
                <c:pt idx="3754">
                  <c:v>-1.57E-9</c:v>
                </c:pt>
                <c:pt idx="3755">
                  <c:v>-1.56E-9</c:v>
                </c:pt>
                <c:pt idx="3756">
                  <c:v>-1.55E-9</c:v>
                </c:pt>
                <c:pt idx="3757">
                  <c:v>-1.55E-9</c:v>
                </c:pt>
                <c:pt idx="3758">
                  <c:v>-1.5400000000000001E-9</c:v>
                </c:pt>
                <c:pt idx="3759">
                  <c:v>-1.5400000000000001E-9</c:v>
                </c:pt>
                <c:pt idx="3760">
                  <c:v>-1.5300000000000001E-9</c:v>
                </c:pt>
                <c:pt idx="3761">
                  <c:v>-1.5199999999999999E-9</c:v>
                </c:pt>
                <c:pt idx="3762">
                  <c:v>-1.5199999999999999E-9</c:v>
                </c:pt>
                <c:pt idx="3763">
                  <c:v>-1.51E-9</c:v>
                </c:pt>
                <c:pt idx="3764">
                  <c:v>-1.5E-9</c:v>
                </c:pt>
                <c:pt idx="3765">
                  <c:v>-1.5E-9</c:v>
                </c:pt>
                <c:pt idx="3766">
                  <c:v>-1.49E-9</c:v>
                </c:pt>
                <c:pt idx="3767">
                  <c:v>-1.49E-9</c:v>
                </c:pt>
                <c:pt idx="3768">
                  <c:v>-1.4800000000000001E-9</c:v>
                </c:pt>
                <c:pt idx="3769">
                  <c:v>-1.4700000000000001E-9</c:v>
                </c:pt>
                <c:pt idx="3770">
                  <c:v>-1.4700000000000001E-9</c:v>
                </c:pt>
                <c:pt idx="3771">
                  <c:v>-1.4599999999999999E-9</c:v>
                </c:pt>
                <c:pt idx="3772">
                  <c:v>-1.45E-9</c:v>
                </c:pt>
                <c:pt idx="3773">
                  <c:v>-1.45E-9</c:v>
                </c:pt>
                <c:pt idx="3774">
                  <c:v>-1.44E-9</c:v>
                </c:pt>
                <c:pt idx="3775">
                  <c:v>-1.44E-9</c:v>
                </c:pt>
                <c:pt idx="3776">
                  <c:v>-1.43E-9</c:v>
                </c:pt>
                <c:pt idx="3777">
                  <c:v>-1.4200000000000001E-9</c:v>
                </c:pt>
                <c:pt idx="3778">
                  <c:v>-1.4200000000000001E-9</c:v>
                </c:pt>
                <c:pt idx="3779">
                  <c:v>-1.4100000000000001E-9</c:v>
                </c:pt>
                <c:pt idx="3780">
                  <c:v>-1.3999999999999999E-9</c:v>
                </c:pt>
                <c:pt idx="3781">
                  <c:v>-1.3999999999999999E-9</c:v>
                </c:pt>
                <c:pt idx="3782">
                  <c:v>-1.39E-9</c:v>
                </c:pt>
                <c:pt idx="3783">
                  <c:v>-1.39E-9</c:v>
                </c:pt>
                <c:pt idx="3784">
                  <c:v>-1.38E-9</c:v>
                </c:pt>
                <c:pt idx="3785">
                  <c:v>-1.37E-9</c:v>
                </c:pt>
                <c:pt idx="3786">
                  <c:v>-1.37E-9</c:v>
                </c:pt>
                <c:pt idx="3787">
                  <c:v>-1.3600000000000001E-9</c:v>
                </c:pt>
                <c:pt idx="3788">
                  <c:v>-1.3500000000000001E-9</c:v>
                </c:pt>
                <c:pt idx="3789">
                  <c:v>-1.3500000000000001E-9</c:v>
                </c:pt>
                <c:pt idx="3790">
                  <c:v>-1.3399999999999999E-9</c:v>
                </c:pt>
                <c:pt idx="3791">
                  <c:v>-1.3399999999999999E-9</c:v>
                </c:pt>
                <c:pt idx="3792">
                  <c:v>-1.33E-9</c:v>
                </c:pt>
                <c:pt idx="3793">
                  <c:v>-1.32E-9</c:v>
                </c:pt>
                <c:pt idx="3794">
                  <c:v>-1.32E-9</c:v>
                </c:pt>
                <c:pt idx="3795">
                  <c:v>-1.31E-9</c:v>
                </c:pt>
                <c:pt idx="3796">
                  <c:v>-1.3000000000000001E-9</c:v>
                </c:pt>
                <c:pt idx="3797">
                  <c:v>-1.3000000000000001E-9</c:v>
                </c:pt>
                <c:pt idx="3798">
                  <c:v>-1.2900000000000001E-9</c:v>
                </c:pt>
                <c:pt idx="3799">
                  <c:v>-1.2900000000000001E-9</c:v>
                </c:pt>
                <c:pt idx="3800">
                  <c:v>-1.2799999999999999E-9</c:v>
                </c:pt>
                <c:pt idx="3801">
                  <c:v>-1.27E-9</c:v>
                </c:pt>
                <c:pt idx="3802">
                  <c:v>-1.27E-9</c:v>
                </c:pt>
                <c:pt idx="3803">
                  <c:v>-1.26E-9</c:v>
                </c:pt>
                <c:pt idx="3804">
                  <c:v>-1.25E-9</c:v>
                </c:pt>
                <c:pt idx="3805">
                  <c:v>-1.25E-9</c:v>
                </c:pt>
                <c:pt idx="3806">
                  <c:v>-1.2400000000000001E-9</c:v>
                </c:pt>
                <c:pt idx="3807">
                  <c:v>-1.2400000000000001E-9</c:v>
                </c:pt>
                <c:pt idx="3808">
                  <c:v>-1.2300000000000001E-9</c:v>
                </c:pt>
                <c:pt idx="3809">
                  <c:v>-1.2199999999999999E-9</c:v>
                </c:pt>
                <c:pt idx="3810">
                  <c:v>-1.2199999999999999E-9</c:v>
                </c:pt>
                <c:pt idx="3811">
                  <c:v>-1.21E-9</c:v>
                </c:pt>
                <c:pt idx="3812">
                  <c:v>-1.2E-9</c:v>
                </c:pt>
                <c:pt idx="3813">
                  <c:v>-1.2E-9</c:v>
                </c:pt>
                <c:pt idx="3814">
                  <c:v>-1.19E-9</c:v>
                </c:pt>
                <c:pt idx="3815">
                  <c:v>-1.19E-9</c:v>
                </c:pt>
                <c:pt idx="3816">
                  <c:v>-1.1800000000000001E-9</c:v>
                </c:pt>
                <c:pt idx="3817">
                  <c:v>-1.1700000000000001E-9</c:v>
                </c:pt>
                <c:pt idx="3818">
                  <c:v>-1.1700000000000001E-9</c:v>
                </c:pt>
                <c:pt idx="3819">
                  <c:v>-1.1599999999999999E-9</c:v>
                </c:pt>
                <c:pt idx="3820">
                  <c:v>-1.15E-9</c:v>
                </c:pt>
                <c:pt idx="3821">
                  <c:v>-1.15E-9</c:v>
                </c:pt>
                <c:pt idx="3822">
                  <c:v>-1.14E-9</c:v>
                </c:pt>
                <c:pt idx="3823">
                  <c:v>-1.14E-9</c:v>
                </c:pt>
                <c:pt idx="3824">
                  <c:v>-1.13E-9</c:v>
                </c:pt>
                <c:pt idx="3825">
                  <c:v>-1.1200000000000001E-9</c:v>
                </c:pt>
                <c:pt idx="3826">
                  <c:v>-1.1200000000000001E-9</c:v>
                </c:pt>
                <c:pt idx="3827">
                  <c:v>-1.1100000000000001E-9</c:v>
                </c:pt>
                <c:pt idx="3828">
                  <c:v>-1.0999999999999999E-9</c:v>
                </c:pt>
                <c:pt idx="3829">
                  <c:v>-1.0999999999999999E-9</c:v>
                </c:pt>
                <c:pt idx="3830">
                  <c:v>-1.09E-9</c:v>
                </c:pt>
                <c:pt idx="3831">
                  <c:v>-1.09E-9</c:v>
                </c:pt>
                <c:pt idx="3832">
                  <c:v>-1.08E-9</c:v>
                </c:pt>
                <c:pt idx="3833">
                  <c:v>-1.07E-9</c:v>
                </c:pt>
                <c:pt idx="3834">
                  <c:v>-1.07E-9</c:v>
                </c:pt>
                <c:pt idx="3835">
                  <c:v>-1.0600000000000001E-9</c:v>
                </c:pt>
                <c:pt idx="3836">
                  <c:v>-1.0500000000000001E-9</c:v>
                </c:pt>
                <c:pt idx="3837">
                  <c:v>-1.0500000000000001E-9</c:v>
                </c:pt>
                <c:pt idx="3838">
                  <c:v>-1.0399999999999999E-9</c:v>
                </c:pt>
                <c:pt idx="3839">
                  <c:v>-1.0399999999999999E-9</c:v>
                </c:pt>
                <c:pt idx="3840">
                  <c:v>-1.03E-9</c:v>
                </c:pt>
                <c:pt idx="3841">
                  <c:v>-1.02E-9</c:v>
                </c:pt>
                <c:pt idx="3842">
                  <c:v>-1.02E-9</c:v>
                </c:pt>
                <c:pt idx="3843">
                  <c:v>-1.01E-9</c:v>
                </c:pt>
                <c:pt idx="3844">
                  <c:v>-1.0000000000000001E-9</c:v>
                </c:pt>
                <c:pt idx="3845">
                  <c:v>-9.9800000000000007E-10</c:v>
                </c:pt>
                <c:pt idx="3846">
                  <c:v>-9.9200000000000009E-10</c:v>
                </c:pt>
                <c:pt idx="3847">
                  <c:v>-9.859999999999999E-10</c:v>
                </c:pt>
                <c:pt idx="3848">
                  <c:v>-9.7999999999999992E-10</c:v>
                </c:pt>
                <c:pt idx="3849">
                  <c:v>-9.7300000000000005E-10</c:v>
                </c:pt>
                <c:pt idx="3850">
                  <c:v>-9.6700000000000007E-10</c:v>
                </c:pt>
                <c:pt idx="3851">
                  <c:v>-9.6100000000000009E-10</c:v>
                </c:pt>
                <c:pt idx="3852">
                  <c:v>-9.5499999999999991E-10</c:v>
                </c:pt>
                <c:pt idx="3853">
                  <c:v>-9.4800000000000004E-10</c:v>
                </c:pt>
                <c:pt idx="3854">
                  <c:v>-9.4200000000000006E-10</c:v>
                </c:pt>
                <c:pt idx="3855">
                  <c:v>-9.3600000000000008E-10</c:v>
                </c:pt>
                <c:pt idx="3856">
                  <c:v>-9.2999999999999999E-10</c:v>
                </c:pt>
                <c:pt idx="3857">
                  <c:v>-9.2300000000000002E-10</c:v>
                </c:pt>
                <c:pt idx="3858">
                  <c:v>-9.1700000000000004E-10</c:v>
                </c:pt>
                <c:pt idx="3859">
                  <c:v>-9.1099999999999996E-10</c:v>
                </c:pt>
                <c:pt idx="3860">
                  <c:v>-9.0499999999999998E-10</c:v>
                </c:pt>
                <c:pt idx="3861">
                  <c:v>-8.98E-10</c:v>
                </c:pt>
                <c:pt idx="3862">
                  <c:v>-8.9200000000000002E-10</c:v>
                </c:pt>
                <c:pt idx="3863">
                  <c:v>-8.8600000000000004E-10</c:v>
                </c:pt>
                <c:pt idx="3864">
                  <c:v>-8.7999999999999996E-10</c:v>
                </c:pt>
                <c:pt idx="3865">
                  <c:v>-8.7299999999999998E-10</c:v>
                </c:pt>
                <c:pt idx="3866">
                  <c:v>-8.67E-10</c:v>
                </c:pt>
                <c:pt idx="3867">
                  <c:v>-8.6100000000000003E-10</c:v>
                </c:pt>
                <c:pt idx="3868">
                  <c:v>-8.5500000000000005E-10</c:v>
                </c:pt>
                <c:pt idx="3869">
                  <c:v>-8.4799999999999997E-10</c:v>
                </c:pt>
                <c:pt idx="3870">
                  <c:v>-8.4199999999999999E-10</c:v>
                </c:pt>
                <c:pt idx="3871">
                  <c:v>-8.3600000000000001E-10</c:v>
                </c:pt>
                <c:pt idx="3872">
                  <c:v>-8.3000000000000003E-10</c:v>
                </c:pt>
                <c:pt idx="3873">
                  <c:v>-8.2299999999999995E-10</c:v>
                </c:pt>
                <c:pt idx="3874">
                  <c:v>-8.1699999999999997E-10</c:v>
                </c:pt>
                <c:pt idx="3875">
                  <c:v>-8.1099999999999999E-10</c:v>
                </c:pt>
                <c:pt idx="3876">
                  <c:v>-8.0500000000000001E-10</c:v>
                </c:pt>
                <c:pt idx="3877">
                  <c:v>-7.9800000000000004E-10</c:v>
                </c:pt>
                <c:pt idx="3878">
                  <c:v>-7.9199999999999995E-10</c:v>
                </c:pt>
                <c:pt idx="3879">
                  <c:v>-7.8599999999999997E-10</c:v>
                </c:pt>
                <c:pt idx="3880">
                  <c:v>-7.7999999999999999E-10</c:v>
                </c:pt>
                <c:pt idx="3881">
                  <c:v>-7.7300000000000002E-10</c:v>
                </c:pt>
                <c:pt idx="3882">
                  <c:v>-7.6700000000000004E-10</c:v>
                </c:pt>
                <c:pt idx="3883">
                  <c:v>-7.6099999999999996E-10</c:v>
                </c:pt>
                <c:pt idx="3884">
                  <c:v>-7.5499999999999998E-10</c:v>
                </c:pt>
                <c:pt idx="3885">
                  <c:v>-7.48E-10</c:v>
                </c:pt>
                <c:pt idx="3886">
                  <c:v>-7.4200000000000002E-10</c:v>
                </c:pt>
                <c:pt idx="3887">
                  <c:v>-7.3600000000000004E-10</c:v>
                </c:pt>
                <c:pt idx="3888">
                  <c:v>-7.2999999999999996E-10</c:v>
                </c:pt>
                <c:pt idx="3889">
                  <c:v>-7.2299999999999998E-10</c:v>
                </c:pt>
                <c:pt idx="3890">
                  <c:v>-7.1700000000000001E-10</c:v>
                </c:pt>
                <c:pt idx="3891">
                  <c:v>-7.1100000000000003E-10</c:v>
                </c:pt>
                <c:pt idx="3892">
                  <c:v>-7.0500000000000005E-10</c:v>
                </c:pt>
                <c:pt idx="3893">
                  <c:v>-6.9799999999999997E-10</c:v>
                </c:pt>
                <c:pt idx="3894">
                  <c:v>-6.9199999999999999E-10</c:v>
                </c:pt>
                <c:pt idx="3895">
                  <c:v>-6.8600000000000001E-10</c:v>
                </c:pt>
                <c:pt idx="3896">
                  <c:v>-6.8000000000000003E-10</c:v>
                </c:pt>
                <c:pt idx="3897">
                  <c:v>-6.7299999999999995E-10</c:v>
                </c:pt>
                <c:pt idx="3898">
                  <c:v>-6.6699999999999997E-10</c:v>
                </c:pt>
                <c:pt idx="3899">
                  <c:v>-6.6099999999999999E-10</c:v>
                </c:pt>
                <c:pt idx="3900">
                  <c:v>-6.5500000000000001E-10</c:v>
                </c:pt>
                <c:pt idx="3901">
                  <c:v>-6.4800000000000004E-10</c:v>
                </c:pt>
                <c:pt idx="3902">
                  <c:v>-6.4199999999999995E-10</c:v>
                </c:pt>
                <c:pt idx="3903">
                  <c:v>-6.3599999999999998E-10</c:v>
                </c:pt>
                <c:pt idx="3904">
                  <c:v>-6.3E-10</c:v>
                </c:pt>
                <c:pt idx="3905">
                  <c:v>-6.2300000000000002E-10</c:v>
                </c:pt>
                <c:pt idx="3906">
                  <c:v>-6.1700000000000004E-10</c:v>
                </c:pt>
                <c:pt idx="3907">
                  <c:v>-6.1099999999999996E-10</c:v>
                </c:pt>
                <c:pt idx="3908">
                  <c:v>-6.0499999999999998E-10</c:v>
                </c:pt>
                <c:pt idx="3909">
                  <c:v>-5.98E-10</c:v>
                </c:pt>
                <c:pt idx="3910">
                  <c:v>-5.9200000000000002E-10</c:v>
                </c:pt>
                <c:pt idx="3911">
                  <c:v>-5.8600000000000004E-10</c:v>
                </c:pt>
                <c:pt idx="3912">
                  <c:v>-5.7999999999999996E-10</c:v>
                </c:pt>
                <c:pt idx="3913">
                  <c:v>-5.7299999999999999E-10</c:v>
                </c:pt>
                <c:pt idx="3914">
                  <c:v>-5.6700000000000001E-10</c:v>
                </c:pt>
                <c:pt idx="3915">
                  <c:v>-5.6100000000000003E-10</c:v>
                </c:pt>
                <c:pt idx="3916">
                  <c:v>-5.5500000000000005E-10</c:v>
                </c:pt>
                <c:pt idx="3917">
                  <c:v>-5.4799999999999997E-10</c:v>
                </c:pt>
                <c:pt idx="3918">
                  <c:v>-5.4199999999999999E-10</c:v>
                </c:pt>
                <c:pt idx="3919">
                  <c:v>-5.3600000000000001E-10</c:v>
                </c:pt>
                <c:pt idx="3920">
                  <c:v>-5.3000000000000003E-10</c:v>
                </c:pt>
                <c:pt idx="3921">
                  <c:v>-5.2299999999999995E-10</c:v>
                </c:pt>
                <c:pt idx="3922">
                  <c:v>-5.1699999999999997E-10</c:v>
                </c:pt>
                <c:pt idx="3923">
                  <c:v>-5.1099999999999999E-10</c:v>
                </c:pt>
                <c:pt idx="3924">
                  <c:v>-5.0500000000000001E-10</c:v>
                </c:pt>
                <c:pt idx="3925">
                  <c:v>-4.9800000000000004E-10</c:v>
                </c:pt>
                <c:pt idx="3926">
                  <c:v>-4.9199999999999996E-10</c:v>
                </c:pt>
                <c:pt idx="3927">
                  <c:v>-4.8599999999999998E-10</c:v>
                </c:pt>
                <c:pt idx="3928">
                  <c:v>-4.8E-10</c:v>
                </c:pt>
                <c:pt idx="3929">
                  <c:v>-4.7300000000000002E-10</c:v>
                </c:pt>
                <c:pt idx="3930">
                  <c:v>-4.6700000000000004E-10</c:v>
                </c:pt>
                <c:pt idx="3931">
                  <c:v>-4.6100000000000001E-10</c:v>
                </c:pt>
                <c:pt idx="3932">
                  <c:v>-4.5499999999999998E-10</c:v>
                </c:pt>
                <c:pt idx="3933">
                  <c:v>-4.48E-10</c:v>
                </c:pt>
                <c:pt idx="3934">
                  <c:v>-4.4200000000000002E-10</c:v>
                </c:pt>
                <c:pt idx="3935">
                  <c:v>-4.3599999999999999E-10</c:v>
                </c:pt>
                <c:pt idx="3936">
                  <c:v>-4.3000000000000001E-10</c:v>
                </c:pt>
                <c:pt idx="3937">
                  <c:v>-4.2299999999999999E-10</c:v>
                </c:pt>
                <c:pt idx="3938">
                  <c:v>-4.1700000000000001E-10</c:v>
                </c:pt>
                <c:pt idx="3939">
                  <c:v>-4.1099999999999998E-10</c:v>
                </c:pt>
                <c:pt idx="3940">
                  <c:v>-4.05E-10</c:v>
                </c:pt>
                <c:pt idx="3941">
                  <c:v>-3.9800000000000002E-10</c:v>
                </c:pt>
                <c:pt idx="3942">
                  <c:v>-3.9199999999999999E-10</c:v>
                </c:pt>
                <c:pt idx="3943">
                  <c:v>-3.8600000000000001E-10</c:v>
                </c:pt>
                <c:pt idx="3944">
                  <c:v>-3.7999999999999998E-10</c:v>
                </c:pt>
                <c:pt idx="3945">
                  <c:v>-3.73E-10</c:v>
                </c:pt>
                <c:pt idx="3946">
                  <c:v>-3.6700000000000003E-10</c:v>
                </c:pt>
                <c:pt idx="3947">
                  <c:v>-3.6099999999999999E-10</c:v>
                </c:pt>
                <c:pt idx="3948">
                  <c:v>-3.5500000000000001E-10</c:v>
                </c:pt>
                <c:pt idx="3949">
                  <c:v>-3.4799999999999999E-10</c:v>
                </c:pt>
                <c:pt idx="3950">
                  <c:v>-3.4200000000000001E-10</c:v>
                </c:pt>
                <c:pt idx="3951">
                  <c:v>-3.3599999999999998E-10</c:v>
                </c:pt>
                <c:pt idx="3952">
                  <c:v>-3.3E-10</c:v>
                </c:pt>
                <c:pt idx="3953">
                  <c:v>-3.2300000000000002E-10</c:v>
                </c:pt>
                <c:pt idx="3954">
                  <c:v>-3.1699999999999999E-10</c:v>
                </c:pt>
                <c:pt idx="3955">
                  <c:v>-3.1100000000000001E-10</c:v>
                </c:pt>
                <c:pt idx="3956">
                  <c:v>-3.0499999999999998E-10</c:v>
                </c:pt>
                <c:pt idx="3957">
                  <c:v>-2.98E-10</c:v>
                </c:pt>
                <c:pt idx="3958">
                  <c:v>-2.9200000000000003E-10</c:v>
                </c:pt>
                <c:pt idx="3959">
                  <c:v>-2.8599999999999999E-10</c:v>
                </c:pt>
                <c:pt idx="3960">
                  <c:v>-2.8000000000000002E-10</c:v>
                </c:pt>
                <c:pt idx="3961">
                  <c:v>-2.7299999999999999E-10</c:v>
                </c:pt>
                <c:pt idx="3962">
                  <c:v>-2.6700000000000001E-10</c:v>
                </c:pt>
                <c:pt idx="3963">
                  <c:v>-2.6099999999999998E-10</c:v>
                </c:pt>
                <c:pt idx="3964">
                  <c:v>-2.55E-10</c:v>
                </c:pt>
                <c:pt idx="3965">
                  <c:v>-2.4800000000000002E-10</c:v>
                </c:pt>
                <c:pt idx="3966">
                  <c:v>-2.4199999999999999E-10</c:v>
                </c:pt>
                <c:pt idx="3967">
                  <c:v>-2.3600000000000001E-10</c:v>
                </c:pt>
                <c:pt idx="3968">
                  <c:v>-2.3000000000000001E-10</c:v>
                </c:pt>
                <c:pt idx="3969">
                  <c:v>-2.2300000000000001E-10</c:v>
                </c:pt>
                <c:pt idx="3970">
                  <c:v>-2.17E-10</c:v>
                </c:pt>
                <c:pt idx="3971">
                  <c:v>-2.11E-10</c:v>
                </c:pt>
                <c:pt idx="3972">
                  <c:v>-2.0499999999999999E-10</c:v>
                </c:pt>
                <c:pt idx="3973">
                  <c:v>-1.9799999999999999E-10</c:v>
                </c:pt>
                <c:pt idx="3974">
                  <c:v>-1.9200000000000001E-10</c:v>
                </c:pt>
                <c:pt idx="3975">
                  <c:v>-1.86E-10</c:v>
                </c:pt>
                <c:pt idx="3976">
                  <c:v>-1.8E-10</c:v>
                </c:pt>
                <c:pt idx="3977">
                  <c:v>-1.73E-10</c:v>
                </c:pt>
                <c:pt idx="3978">
                  <c:v>-1.6699999999999999E-10</c:v>
                </c:pt>
                <c:pt idx="3979">
                  <c:v>-1.6100000000000001E-10</c:v>
                </c:pt>
                <c:pt idx="3980">
                  <c:v>-1.5500000000000001E-10</c:v>
                </c:pt>
                <c:pt idx="3981">
                  <c:v>-1.4800000000000001E-10</c:v>
                </c:pt>
                <c:pt idx="3982">
                  <c:v>-1.42E-10</c:v>
                </c:pt>
                <c:pt idx="3983">
                  <c:v>-1.36E-10</c:v>
                </c:pt>
                <c:pt idx="3984">
                  <c:v>-1.2999999999999999E-10</c:v>
                </c:pt>
                <c:pt idx="3985">
                  <c:v>-1.2299999999999999E-10</c:v>
                </c:pt>
                <c:pt idx="3986">
                  <c:v>-1.1700000000000001E-10</c:v>
                </c:pt>
                <c:pt idx="3987">
                  <c:v>-1.11E-10</c:v>
                </c:pt>
                <c:pt idx="3988">
                  <c:v>-1.05E-10</c:v>
                </c:pt>
                <c:pt idx="3989">
                  <c:v>-9.8299999999999999E-11</c:v>
                </c:pt>
                <c:pt idx="3990">
                  <c:v>-9.2000000000000005E-11</c:v>
                </c:pt>
                <c:pt idx="3991">
                  <c:v>-8.5800000000000004E-11</c:v>
                </c:pt>
                <c:pt idx="3992">
                  <c:v>-7.9499999999999997E-11</c:v>
                </c:pt>
                <c:pt idx="3993">
                  <c:v>-7.3299999999999995E-11</c:v>
                </c:pt>
                <c:pt idx="3994">
                  <c:v>-6.7000000000000001E-11</c:v>
                </c:pt>
                <c:pt idx="3995">
                  <c:v>-6.0799999999999999E-11</c:v>
                </c:pt>
                <c:pt idx="3996">
                  <c:v>-5.4499999999999999E-11</c:v>
                </c:pt>
                <c:pt idx="3997">
                  <c:v>-4.8299999999999997E-11</c:v>
                </c:pt>
                <c:pt idx="3998">
                  <c:v>-4.1999999999999997E-11</c:v>
                </c:pt>
                <c:pt idx="3999">
                  <c:v>-3.5800000000000002E-11</c:v>
                </c:pt>
                <c:pt idx="4000">
                  <c:v>-2.9500000000000002E-11</c:v>
                </c:pt>
                <c:pt idx="4001">
                  <c:v>-2.33E-11</c:v>
                </c:pt>
                <c:pt idx="4002">
                  <c:v>-1.6999999999999999E-11</c:v>
                </c:pt>
                <c:pt idx="4003">
                  <c:v>-1.0799999999999999E-11</c:v>
                </c:pt>
                <c:pt idx="4004">
                  <c:v>-4.4999999999999998E-12</c:v>
                </c:pt>
                <c:pt idx="4005">
                  <c:v>1.7E-12</c:v>
                </c:pt>
                <c:pt idx="4006">
                  <c:v>7.9999999999999998E-12</c:v>
                </c:pt>
                <c:pt idx="4007">
                  <c:v>1.42E-11</c:v>
                </c:pt>
                <c:pt idx="4008">
                  <c:v>2.05E-11</c:v>
                </c:pt>
                <c:pt idx="4009">
                  <c:v>2.6699999999999999E-11</c:v>
                </c:pt>
                <c:pt idx="4010">
                  <c:v>3.3000000000000002E-11</c:v>
                </c:pt>
                <c:pt idx="4011">
                  <c:v>3.9199999999999998E-11</c:v>
                </c:pt>
                <c:pt idx="4012">
                  <c:v>4.5499999999999998E-11</c:v>
                </c:pt>
                <c:pt idx="4013">
                  <c:v>5.17E-11</c:v>
                </c:pt>
                <c:pt idx="4014">
                  <c:v>5.8E-11</c:v>
                </c:pt>
                <c:pt idx="4015">
                  <c:v>6.4199999999999995E-11</c:v>
                </c:pt>
                <c:pt idx="4016">
                  <c:v>7.0500000000000002E-11</c:v>
                </c:pt>
                <c:pt idx="4017">
                  <c:v>7.6700000000000004E-11</c:v>
                </c:pt>
                <c:pt idx="4018">
                  <c:v>8.2999999999999998E-11</c:v>
                </c:pt>
                <c:pt idx="4019">
                  <c:v>8.92E-11</c:v>
                </c:pt>
                <c:pt idx="4020">
                  <c:v>9.5500000000000006E-11</c:v>
                </c:pt>
                <c:pt idx="4021">
                  <c:v>1.02E-10</c:v>
                </c:pt>
                <c:pt idx="4022">
                  <c:v>1.08E-10</c:v>
                </c:pt>
                <c:pt idx="4023">
                  <c:v>1.1399999999999999E-10</c:v>
                </c:pt>
                <c:pt idx="4024">
                  <c:v>1.21E-10</c:v>
                </c:pt>
                <c:pt idx="4025">
                  <c:v>1.27E-10</c:v>
                </c:pt>
                <c:pt idx="4026">
                  <c:v>1.3300000000000001E-10</c:v>
                </c:pt>
                <c:pt idx="4027">
                  <c:v>1.3900000000000001E-10</c:v>
                </c:pt>
                <c:pt idx="4028">
                  <c:v>1.4600000000000001E-10</c:v>
                </c:pt>
                <c:pt idx="4029">
                  <c:v>1.5199999999999999E-10</c:v>
                </c:pt>
                <c:pt idx="4030">
                  <c:v>1.58E-10</c:v>
                </c:pt>
                <c:pt idx="4031">
                  <c:v>1.64E-10</c:v>
                </c:pt>
                <c:pt idx="4032">
                  <c:v>1.71E-10</c:v>
                </c:pt>
                <c:pt idx="4033">
                  <c:v>1.7700000000000001E-10</c:v>
                </c:pt>
                <c:pt idx="4034">
                  <c:v>1.8299999999999999E-10</c:v>
                </c:pt>
                <c:pt idx="4035">
                  <c:v>1.8899999999999999E-10</c:v>
                </c:pt>
                <c:pt idx="4036">
                  <c:v>1.96E-10</c:v>
                </c:pt>
                <c:pt idx="4037">
                  <c:v>2.02E-10</c:v>
                </c:pt>
                <c:pt idx="4038">
                  <c:v>2.0800000000000001E-10</c:v>
                </c:pt>
                <c:pt idx="4039">
                  <c:v>2.1400000000000001E-10</c:v>
                </c:pt>
                <c:pt idx="4040">
                  <c:v>2.2100000000000001E-10</c:v>
                </c:pt>
                <c:pt idx="4041">
                  <c:v>2.2699999999999999E-10</c:v>
                </c:pt>
                <c:pt idx="4042">
                  <c:v>2.3300000000000002E-10</c:v>
                </c:pt>
                <c:pt idx="4043">
                  <c:v>2.39E-10</c:v>
                </c:pt>
                <c:pt idx="4044">
                  <c:v>2.4599999999999998E-10</c:v>
                </c:pt>
                <c:pt idx="4045">
                  <c:v>2.5200000000000001E-10</c:v>
                </c:pt>
                <c:pt idx="4046">
                  <c:v>2.5799999999999999E-10</c:v>
                </c:pt>
                <c:pt idx="4047">
                  <c:v>2.6400000000000002E-10</c:v>
                </c:pt>
                <c:pt idx="4048">
                  <c:v>2.7099999999999999E-10</c:v>
                </c:pt>
                <c:pt idx="4049">
                  <c:v>2.7700000000000003E-10</c:v>
                </c:pt>
                <c:pt idx="4050">
                  <c:v>2.8300000000000001E-10</c:v>
                </c:pt>
                <c:pt idx="4051">
                  <c:v>2.8899999999999998E-10</c:v>
                </c:pt>
                <c:pt idx="4052">
                  <c:v>2.9600000000000001E-10</c:v>
                </c:pt>
                <c:pt idx="4053">
                  <c:v>3.0199999999999999E-10</c:v>
                </c:pt>
                <c:pt idx="4054">
                  <c:v>3.0800000000000002E-10</c:v>
                </c:pt>
                <c:pt idx="4055">
                  <c:v>3.14E-10</c:v>
                </c:pt>
                <c:pt idx="4056">
                  <c:v>3.2099999999999998E-10</c:v>
                </c:pt>
                <c:pt idx="4057">
                  <c:v>3.2700000000000001E-10</c:v>
                </c:pt>
                <c:pt idx="4058">
                  <c:v>3.3299999999999999E-10</c:v>
                </c:pt>
                <c:pt idx="4059">
                  <c:v>3.3900000000000002E-10</c:v>
                </c:pt>
                <c:pt idx="4060">
                  <c:v>3.4599999999999999E-10</c:v>
                </c:pt>
                <c:pt idx="4061">
                  <c:v>3.5200000000000003E-10</c:v>
                </c:pt>
                <c:pt idx="4062">
                  <c:v>3.58E-10</c:v>
                </c:pt>
                <c:pt idx="4063">
                  <c:v>3.6399999999999998E-10</c:v>
                </c:pt>
                <c:pt idx="4064">
                  <c:v>3.7100000000000001E-10</c:v>
                </c:pt>
                <c:pt idx="4065">
                  <c:v>3.7699999999999999E-10</c:v>
                </c:pt>
                <c:pt idx="4066">
                  <c:v>3.8300000000000002E-10</c:v>
                </c:pt>
                <c:pt idx="4067">
                  <c:v>3.89E-10</c:v>
                </c:pt>
                <c:pt idx="4068">
                  <c:v>3.9599999999999998E-10</c:v>
                </c:pt>
                <c:pt idx="4069">
                  <c:v>4.0200000000000001E-10</c:v>
                </c:pt>
                <c:pt idx="4070">
                  <c:v>4.0799999999999999E-10</c:v>
                </c:pt>
                <c:pt idx="4071">
                  <c:v>4.1400000000000002E-10</c:v>
                </c:pt>
                <c:pt idx="4072">
                  <c:v>4.2099999999999999E-10</c:v>
                </c:pt>
                <c:pt idx="4073">
                  <c:v>4.2700000000000002E-10</c:v>
                </c:pt>
                <c:pt idx="4074">
                  <c:v>4.33E-10</c:v>
                </c:pt>
                <c:pt idx="4075">
                  <c:v>4.3899999999999998E-10</c:v>
                </c:pt>
                <c:pt idx="4076">
                  <c:v>4.4600000000000001E-10</c:v>
                </c:pt>
                <c:pt idx="4077">
                  <c:v>4.5199999999999999E-10</c:v>
                </c:pt>
                <c:pt idx="4078">
                  <c:v>4.5800000000000002E-10</c:v>
                </c:pt>
                <c:pt idx="4079">
                  <c:v>4.64E-10</c:v>
                </c:pt>
                <c:pt idx="4080">
                  <c:v>4.7100000000000003E-10</c:v>
                </c:pt>
                <c:pt idx="4081">
                  <c:v>4.7700000000000001E-10</c:v>
                </c:pt>
                <c:pt idx="4082">
                  <c:v>4.8299999999999999E-10</c:v>
                </c:pt>
                <c:pt idx="4083">
                  <c:v>4.8899999999999997E-10</c:v>
                </c:pt>
                <c:pt idx="4084">
                  <c:v>4.9600000000000004E-10</c:v>
                </c:pt>
                <c:pt idx="4085">
                  <c:v>5.0200000000000002E-10</c:v>
                </c:pt>
                <c:pt idx="4086">
                  <c:v>5.08E-10</c:v>
                </c:pt>
                <c:pt idx="4087">
                  <c:v>5.1399999999999998E-10</c:v>
                </c:pt>
                <c:pt idx="4088">
                  <c:v>5.2099999999999996E-10</c:v>
                </c:pt>
                <c:pt idx="4089">
                  <c:v>5.2700000000000004E-10</c:v>
                </c:pt>
                <c:pt idx="4090">
                  <c:v>5.3300000000000002E-10</c:v>
                </c:pt>
                <c:pt idx="4091">
                  <c:v>5.39E-10</c:v>
                </c:pt>
                <c:pt idx="4092">
                  <c:v>5.4599999999999998E-10</c:v>
                </c:pt>
                <c:pt idx="4093">
                  <c:v>5.5199999999999995E-10</c:v>
                </c:pt>
                <c:pt idx="4094">
                  <c:v>5.5800000000000004E-10</c:v>
                </c:pt>
                <c:pt idx="4095">
                  <c:v>5.6400000000000002E-10</c:v>
                </c:pt>
                <c:pt idx="4096">
                  <c:v>5.7099999999999999E-10</c:v>
                </c:pt>
                <c:pt idx="4097">
                  <c:v>5.7699999999999997E-10</c:v>
                </c:pt>
                <c:pt idx="4098">
                  <c:v>5.8299999999999995E-10</c:v>
                </c:pt>
                <c:pt idx="4099">
                  <c:v>5.8900000000000003E-10</c:v>
                </c:pt>
                <c:pt idx="4100">
                  <c:v>5.9600000000000001E-10</c:v>
                </c:pt>
                <c:pt idx="4101">
                  <c:v>6.0199999999999999E-10</c:v>
                </c:pt>
                <c:pt idx="4102">
                  <c:v>6.0799999999999997E-10</c:v>
                </c:pt>
                <c:pt idx="4103">
                  <c:v>6.1400000000000005E-10</c:v>
                </c:pt>
                <c:pt idx="4104">
                  <c:v>6.2100000000000003E-10</c:v>
                </c:pt>
                <c:pt idx="4105">
                  <c:v>6.2700000000000001E-10</c:v>
                </c:pt>
                <c:pt idx="4106">
                  <c:v>6.3299999999999999E-10</c:v>
                </c:pt>
                <c:pt idx="4107">
                  <c:v>6.3899999999999996E-10</c:v>
                </c:pt>
                <c:pt idx="4108">
                  <c:v>6.4600000000000004E-10</c:v>
                </c:pt>
                <c:pt idx="4109">
                  <c:v>6.5200000000000002E-10</c:v>
                </c:pt>
                <c:pt idx="4110">
                  <c:v>6.58E-10</c:v>
                </c:pt>
                <c:pt idx="4111">
                  <c:v>6.6399999999999998E-10</c:v>
                </c:pt>
                <c:pt idx="4112">
                  <c:v>6.7099999999999996E-10</c:v>
                </c:pt>
                <c:pt idx="4113">
                  <c:v>6.7700000000000004E-10</c:v>
                </c:pt>
                <c:pt idx="4114">
                  <c:v>6.8300000000000002E-10</c:v>
                </c:pt>
                <c:pt idx="4115">
                  <c:v>6.89E-10</c:v>
                </c:pt>
                <c:pt idx="4116">
                  <c:v>6.9599999999999997E-10</c:v>
                </c:pt>
                <c:pt idx="4117">
                  <c:v>7.0199999999999995E-10</c:v>
                </c:pt>
                <c:pt idx="4118">
                  <c:v>7.0800000000000004E-10</c:v>
                </c:pt>
                <c:pt idx="4119">
                  <c:v>7.1400000000000002E-10</c:v>
                </c:pt>
                <c:pt idx="4120">
                  <c:v>7.2099999999999999E-10</c:v>
                </c:pt>
                <c:pt idx="4121">
                  <c:v>7.2699999999999997E-10</c:v>
                </c:pt>
                <c:pt idx="4122">
                  <c:v>7.3299999999999995E-10</c:v>
                </c:pt>
                <c:pt idx="4123">
                  <c:v>7.3900000000000003E-10</c:v>
                </c:pt>
                <c:pt idx="4124">
                  <c:v>7.4600000000000001E-10</c:v>
                </c:pt>
                <c:pt idx="4125">
                  <c:v>7.5199999999999999E-10</c:v>
                </c:pt>
                <c:pt idx="4126">
                  <c:v>7.5799999999999997E-10</c:v>
                </c:pt>
                <c:pt idx="4127">
                  <c:v>7.6400000000000005E-10</c:v>
                </c:pt>
                <c:pt idx="4128">
                  <c:v>7.7100000000000003E-10</c:v>
                </c:pt>
                <c:pt idx="4129">
                  <c:v>7.7700000000000001E-10</c:v>
                </c:pt>
                <c:pt idx="4130">
                  <c:v>7.8299999999999998E-10</c:v>
                </c:pt>
                <c:pt idx="4131">
                  <c:v>7.8899999999999996E-10</c:v>
                </c:pt>
                <c:pt idx="4132">
                  <c:v>7.9600000000000004E-10</c:v>
                </c:pt>
                <c:pt idx="4133">
                  <c:v>8.0200000000000002E-10</c:v>
                </c:pt>
                <c:pt idx="4134">
                  <c:v>8.08E-10</c:v>
                </c:pt>
                <c:pt idx="4135">
                  <c:v>8.1399999999999998E-10</c:v>
                </c:pt>
                <c:pt idx="4136">
                  <c:v>8.2099999999999996E-10</c:v>
                </c:pt>
                <c:pt idx="4137">
                  <c:v>8.2700000000000004E-10</c:v>
                </c:pt>
                <c:pt idx="4138">
                  <c:v>8.3300000000000002E-10</c:v>
                </c:pt>
                <c:pt idx="4139">
                  <c:v>8.39E-10</c:v>
                </c:pt>
                <c:pt idx="4140">
                  <c:v>8.4599999999999997E-10</c:v>
                </c:pt>
                <c:pt idx="4141">
                  <c:v>8.5199999999999995E-10</c:v>
                </c:pt>
                <c:pt idx="4142">
                  <c:v>8.5800000000000004E-10</c:v>
                </c:pt>
                <c:pt idx="4143">
                  <c:v>8.6400000000000001E-10</c:v>
                </c:pt>
                <c:pt idx="4144">
                  <c:v>8.7099999999999999E-10</c:v>
                </c:pt>
                <c:pt idx="4145">
                  <c:v>8.7699999999999997E-10</c:v>
                </c:pt>
                <c:pt idx="4146">
                  <c:v>8.8299999999999995E-10</c:v>
                </c:pt>
                <c:pt idx="4147">
                  <c:v>8.8900000000000003E-10</c:v>
                </c:pt>
                <c:pt idx="4148">
                  <c:v>8.9600000000000001E-10</c:v>
                </c:pt>
                <c:pt idx="4149">
                  <c:v>9.0199999999999999E-10</c:v>
                </c:pt>
                <c:pt idx="4150">
                  <c:v>9.0799999999999997E-10</c:v>
                </c:pt>
                <c:pt idx="4151">
                  <c:v>9.1400000000000005E-10</c:v>
                </c:pt>
                <c:pt idx="4152">
                  <c:v>9.2100000000000002E-10</c:v>
                </c:pt>
                <c:pt idx="4153">
                  <c:v>9.27E-10</c:v>
                </c:pt>
                <c:pt idx="4154">
                  <c:v>9.3299999999999998E-10</c:v>
                </c:pt>
                <c:pt idx="4155">
                  <c:v>9.3899999999999996E-10</c:v>
                </c:pt>
                <c:pt idx="4156">
                  <c:v>9.4600000000000004E-10</c:v>
                </c:pt>
                <c:pt idx="4157">
                  <c:v>9.5200000000000002E-10</c:v>
                </c:pt>
                <c:pt idx="4158">
                  <c:v>9.58E-10</c:v>
                </c:pt>
                <c:pt idx="4159">
                  <c:v>9.6399999999999998E-10</c:v>
                </c:pt>
                <c:pt idx="4160">
                  <c:v>9.7100000000000006E-10</c:v>
                </c:pt>
                <c:pt idx="4161">
                  <c:v>9.7700000000000004E-10</c:v>
                </c:pt>
                <c:pt idx="4162">
                  <c:v>9.8300000000000002E-10</c:v>
                </c:pt>
                <c:pt idx="4163">
                  <c:v>9.89E-10</c:v>
                </c:pt>
                <c:pt idx="4164">
                  <c:v>9.9600000000000008E-10</c:v>
                </c:pt>
                <c:pt idx="4165">
                  <c:v>1.0000000000000001E-9</c:v>
                </c:pt>
                <c:pt idx="4166">
                  <c:v>1.01E-9</c:v>
                </c:pt>
                <c:pt idx="4167">
                  <c:v>1.01E-9</c:v>
                </c:pt>
                <c:pt idx="4168">
                  <c:v>1.02E-9</c:v>
                </c:pt>
                <c:pt idx="4169">
                  <c:v>1.03E-9</c:v>
                </c:pt>
                <c:pt idx="4170">
                  <c:v>1.03E-9</c:v>
                </c:pt>
                <c:pt idx="4171">
                  <c:v>1.0399999999999999E-9</c:v>
                </c:pt>
                <c:pt idx="4172">
                  <c:v>1.0500000000000001E-9</c:v>
                </c:pt>
                <c:pt idx="4173">
                  <c:v>1.0500000000000001E-9</c:v>
                </c:pt>
                <c:pt idx="4174">
                  <c:v>1.0600000000000001E-9</c:v>
                </c:pt>
                <c:pt idx="4175">
                  <c:v>1.0600000000000001E-9</c:v>
                </c:pt>
                <c:pt idx="4176">
                  <c:v>1.07E-9</c:v>
                </c:pt>
                <c:pt idx="4177">
                  <c:v>1.08E-9</c:v>
                </c:pt>
                <c:pt idx="4178">
                  <c:v>1.08E-9</c:v>
                </c:pt>
                <c:pt idx="4179">
                  <c:v>1.09E-9</c:v>
                </c:pt>
                <c:pt idx="4180">
                  <c:v>1.0999999999999999E-9</c:v>
                </c:pt>
                <c:pt idx="4181">
                  <c:v>1.0999999999999999E-9</c:v>
                </c:pt>
                <c:pt idx="4182">
                  <c:v>1.1100000000000001E-9</c:v>
                </c:pt>
                <c:pt idx="4183">
                  <c:v>1.1100000000000001E-9</c:v>
                </c:pt>
                <c:pt idx="4184">
                  <c:v>1.1200000000000001E-9</c:v>
                </c:pt>
                <c:pt idx="4185">
                  <c:v>1.13E-9</c:v>
                </c:pt>
                <c:pt idx="4186">
                  <c:v>1.13E-9</c:v>
                </c:pt>
                <c:pt idx="4187">
                  <c:v>1.14E-9</c:v>
                </c:pt>
                <c:pt idx="4188">
                  <c:v>1.15E-9</c:v>
                </c:pt>
                <c:pt idx="4189">
                  <c:v>1.15E-9</c:v>
                </c:pt>
                <c:pt idx="4190">
                  <c:v>1.1599999999999999E-9</c:v>
                </c:pt>
                <c:pt idx="4191">
                  <c:v>1.1599999999999999E-9</c:v>
                </c:pt>
                <c:pt idx="4192">
                  <c:v>1.1700000000000001E-9</c:v>
                </c:pt>
                <c:pt idx="4193">
                  <c:v>1.1800000000000001E-9</c:v>
                </c:pt>
                <c:pt idx="4194">
                  <c:v>1.1800000000000001E-9</c:v>
                </c:pt>
                <c:pt idx="4195">
                  <c:v>1.19E-9</c:v>
                </c:pt>
                <c:pt idx="4196">
                  <c:v>1.2E-9</c:v>
                </c:pt>
                <c:pt idx="4197">
                  <c:v>1.2E-9</c:v>
                </c:pt>
                <c:pt idx="4198">
                  <c:v>1.21E-9</c:v>
                </c:pt>
                <c:pt idx="4199">
                  <c:v>1.21E-9</c:v>
                </c:pt>
                <c:pt idx="4200">
                  <c:v>1.2199999999999999E-9</c:v>
                </c:pt>
                <c:pt idx="4201">
                  <c:v>1.2300000000000001E-9</c:v>
                </c:pt>
                <c:pt idx="4202">
                  <c:v>1.2300000000000001E-9</c:v>
                </c:pt>
                <c:pt idx="4203">
                  <c:v>1.2400000000000001E-9</c:v>
                </c:pt>
                <c:pt idx="4204">
                  <c:v>1.25E-9</c:v>
                </c:pt>
                <c:pt idx="4205">
                  <c:v>1.25E-9</c:v>
                </c:pt>
                <c:pt idx="4206">
                  <c:v>1.26E-9</c:v>
                </c:pt>
                <c:pt idx="4207">
                  <c:v>1.26E-9</c:v>
                </c:pt>
                <c:pt idx="4208">
                  <c:v>1.27E-9</c:v>
                </c:pt>
                <c:pt idx="4209">
                  <c:v>1.2799999999999999E-9</c:v>
                </c:pt>
                <c:pt idx="4210">
                  <c:v>1.2799999999999999E-9</c:v>
                </c:pt>
                <c:pt idx="4211">
                  <c:v>1.2900000000000001E-9</c:v>
                </c:pt>
                <c:pt idx="4212">
                  <c:v>1.3000000000000001E-9</c:v>
                </c:pt>
                <c:pt idx="4213">
                  <c:v>1.3000000000000001E-9</c:v>
                </c:pt>
                <c:pt idx="4214">
                  <c:v>1.31E-9</c:v>
                </c:pt>
                <c:pt idx="4215">
                  <c:v>1.31E-9</c:v>
                </c:pt>
                <c:pt idx="4216">
                  <c:v>1.32E-9</c:v>
                </c:pt>
                <c:pt idx="4217">
                  <c:v>1.33E-9</c:v>
                </c:pt>
                <c:pt idx="4218">
                  <c:v>1.33E-9</c:v>
                </c:pt>
                <c:pt idx="4219">
                  <c:v>1.3399999999999999E-9</c:v>
                </c:pt>
                <c:pt idx="4220">
                  <c:v>1.3500000000000001E-9</c:v>
                </c:pt>
                <c:pt idx="4221">
                  <c:v>1.3500000000000001E-9</c:v>
                </c:pt>
                <c:pt idx="4222">
                  <c:v>1.3600000000000001E-9</c:v>
                </c:pt>
                <c:pt idx="4223">
                  <c:v>1.3600000000000001E-9</c:v>
                </c:pt>
                <c:pt idx="4224">
                  <c:v>1.37E-9</c:v>
                </c:pt>
                <c:pt idx="4225">
                  <c:v>1.38E-9</c:v>
                </c:pt>
                <c:pt idx="4226">
                  <c:v>1.38E-9</c:v>
                </c:pt>
                <c:pt idx="4227">
                  <c:v>1.39E-9</c:v>
                </c:pt>
                <c:pt idx="4228">
                  <c:v>1.3999999999999999E-9</c:v>
                </c:pt>
                <c:pt idx="4229">
                  <c:v>1.3999999999999999E-9</c:v>
                </c:pt>
                <c:pt idx="4230">
                  <c:v>1.4100000000000001E-9</c:v>
                </c:pt>
                <c:pt idx="4231">
                  <c:v>1.4100000000000001E-9</c:v>
                </c:pt>
                <c:pt idx="4232">
                  <c:v>1.4200000000000001E-9</c:v>
                </c:pt>
                <c:pt idx="4233">
                  <c:v>1.43E-9</c:v>
                </c:pt>
                <c:pt idx="4234">
                  <c:v>1.43E-9</c:v>
                </c:pt>
                <c:pt idx="4235">
                  <c:v>1.44E-9</c:v>
                </c:pt>
                <c:pt idx="4236">
                  <c:v>1.45E-9</c:v>
                </c:pt>
                <c:pt idx="4237">
                  <c:v>1.45E-9</c:v>
                </c:pt>
                <c:pt idx="4238">
                  <c:v>1.4599999999999999E-9</c:v>
                </c:pt>
                <c:pt idx="4239">
                  <c:v>1.4599999999999999E-9</c:v>
                </c:pt>
                <c:pt idx="4240">
                  <c:v>1.4700000000000001E-9</c:v>
                </c:pt>
                <c:pt idx="4241">
                  <c:v>1.4800000000000001E-9</c:v>
                </c:pt>
                <c:pt idx="4242">
                  <c:v>1.4800000000000001E-9</c:v>
                </c:pt>
                <c:pt idx="4243">
                  <c:v>1.49E-9</c:v>
                </c:pt>
                <c:pt idx="4244">
                  <c:v>1.5E-9</c:v>
                </c:pt>
                <c:pt idx="4245">
                  <c:v>1.5E-9</c:v>
                </c:pt>
                <c:pt idx="4246">
                  <c:v>1.51E-9</c:v>
                </c:pt>
                <c:pt idx="4247">
                  <c:v>1.51E-9</c:v>
                </c:pt>
                <c:pt idx="4248">
                  <c:v>1.5199999999999999E-9</c:v>
                </c:pt>
                <c:pt idx="4249">
                  <c:v>1.5300000000000001E-9</c:v>
                </c:pt>
                <c:pt idx="4250">
                  <c:v>1.5300000000000001E-9</c:v>
                </c:pt>
                <c:pt idx="4251">
                  <c:v>1.5400000000000001E-9</c:v>
                </c:pt>
                <c:pt idx="4252">
                  <c:v>1.55E-9</c:v>
                </c:pt>
                <c:pt idx="4253">
                  <c:v>1.55E-9</c:v>
                </c:pt>
                <c:pt idx="4254">
                  <c:v>1.56E-9</c:v>
                </c:pt>
                <c:pt idx="4255">
                  <c:v>1.56E-9</c:v>
                </c:pt>
                <c:pt idx="4256">
                  <c:v>1.57E-9</c:v>
                </c:pt>
                <c:pt idx="4257">
                  <c:v>1.5799999999999999E-9</c:v>
                </c:pt>
                <c:pt idx="4258">
                  <c:v>1.5799999999999999E-9</c:v>
                </c:pt>
                <c:pt idx="4259">
                  <c:v>1.5900000000000001E-9</c:v>
                </c:pt>
                <c:pt idx="4260">
                  <c:v>1.6000000000000001E-9</c:v>
                </c:pt>
                <c:pt idx="4261">
                  <c:v>1.6000000000000001E-9</c:v>
                </c:pt>
                <c:pt idx="4262">
                  <c:v>1.61E-9</c:v>
                </c:pt>
                <c:pt idx="4263">
                  <c:v>1.61E-9</c:v>
                </c:pt>
                <c:pt idx="4264">
                  <c:v>1.62E-9</c:v>
                </c:pt>
                <c:pt idx="4265">
                  <c:v>1.63E-9</c:v>
                </c:pt>
                <c:pt idx="4266">
                  <c:v>1.63E-9</c:v>
                </c:pt>
                <c:pt idx="4267">
                  <c:v>1.6399999999999999E-9</c:v>
                </c:pt>
                <c:pt idx="4268">
                  <c:v>1.6500000000000001E-9</c:v>
                </c:pt>
                <c:pt idx="4269">
                  <c:v>1.6500000000000001E-9</c:v>
                </c:pt>
                <c:pt idx="4270">
                  <c:v>1.6600000000000001E-9</c:v>
                </c:pt>
                <c:pt idx="4271">
                  <c:v>1.6600000000000001E-9</c:v>
                </c:pt>
                <c:pt idx="4272">
                  <c:v>1.67E-9</c:v>
                </c:pt>
                <c:pt idx="4273">
                  <c:v>1.68E-9</c:v>
                </c:pt>
                <c:pt idx="4274">
                  <c:v>1.68E-9</c:v>
                </c:pt>
                <c:pt idx="4275">
                  <c:v>1.69E-9</c:v>
                </c:pt>
                <c:pt idx="4276">
                  <c:v>1.6999999999999999E-9</c:v>
                </c:pt>
                <c:pt idx="4277">
                  <c:v>1.6999999999999999E-9</c:v>
                </c:pt>
                <c:pt idx="4278">
                  <c:v>1.7100000000000001E-9</c:v>
                </c:pt>
                <c:pt idx="4279">
                  <c:v>1.7100000000000001E-9</c:v>
                </c:pt>
                <c:pt idx="4280">
                  <c:v>1.7200000000000001E-9</c:v>
                </c:pt>
                <c:pt idx="4281">
                  <c:v>1.73E-9</c:v>
                </c:pt>
                <c:pt idx="4282">
                  <c:v>1.73E-9</c:v>
                </c:pt>
                <c:pt idx="4283">
                  <c:v>1.74E-9</c:v>
                </c:pt>
                <c:pt idx="4284">
                  <c:v>1.75E-9</c:v>
                </c:pt>
                <c:pt idx="4285">
                  <c:v>1.75E-9</c:v>
                </c:pt>
                <c:pt idx="4286">
                  <c:v>1.7599999999999999E-9</c:v>
                </c:pt>
                <c:pt idx="4287">
                  <c:v>1.7599999999999999E-9</c:v>
                </c:pt>
                <c:pt idx="4288">
                  <c:v>1.7700000000000001E-9</c:v>
                </c:pt>
                <c:pt idx="4289">
                  <c:v>1.7800000000000001E-9</c:v>
                </c:pt>
                <c:pt idx="4290">
                  <c:v>1.7800000000000001E-9</c:v>
                </c:pt>
                <c:pt idx="4291">
                  <c:v>1.79E-9</c:v>
                </c:pt>
                <c:pt idx="4292">
                  <c:v>1.8E-9</c:v>
                </c:pt>
                <c:pt idx="4293">
                  <c:v>1.8E-9</c:v>
                </c:pt>
                <c:pt idx="4294">
                  <c:v>1.81E-9</c:v>
                </c:pt>
                <c:pt idx="4295">
                  <c:v>1.81E-9</c:v>
                </c:pt>
                <c:pt idx="4296">
                  <c:v>1.8199999999999999E-9</c:v>
                </c:pt>
                <c:pt idx="4297">
                  <c:v>1.8300000000000001E-9</c:v>
                </c:pt>
                <c:pt idx="4298">
                  <c:v>1.8300000000000001E-9</c:v>
                </c:pt>
                <c:pt idx="4299">
                  <c:v>1.8400000000000001E-9</c:v>
                </c:pt>
                <c:pt idx="4300">
                  <c:v>1.85E-9</c:v>
                </c:pt>
                <c:pt idx="4301">
                  <c:v>1.85E-9</c:v>
                </c:pt>
                <c:pt idx="4302">
                  <c:v>1.86E-9</c:v>
                </c:pt>
                <c:pt idx="4303">
                  <c:v>1.86E-9</c:v>
                </c:pt>
                <c:pt idx="4304">
                  <c:v>1.87E-9</c:v>
                </c:pt>
                <c:pt idx="4305">
                  <c:v>1.8800000000000001E-9</c:v>
                </c:pt>
                <c:pt idx="4306">
                  <c:v>1.8800000000000001E-9</c:v>
                </c:pt>
                <c:pt idx="4307">
                  <c:v>1.8899999999999999E-9</c:v>
                </c:pt>
                <c:pt idx="4308">
                  <c:v>1.9000000000000001E-9</c:v>
                </c:pt>
                <c:pt idx="4309">
                  <c:v>1.9000000000000001E-9</c:v>
                </c:pt>
                <c:pt idx="4310">
                  <c:v>1.9099999999999998E-9</c:v>
                </c:pt>
                <c:pt idx="4311">
                  <c:v>1.9099999999999998E-9</c:v>
                </c:pt>
                <c:pt idx="4312">
                  <c:v>1.92E-9</c:v>
                </c:pt>
                <c:pt idx="4313">
                  <c:v>1.9300000000000002E-9</c:v>
                </c:pt>
                <c:pt idx="4314">
                  <c:v>1.9300000000000002E-9</c:v>
                </c:pt>
                <c:pt idx="4315">
                  <c:v>1.9399999999999999E-9</c:v>
                </c:pt>
                <c:pt idx="4316">
                  <c:v>1.9500000000000001E-9</c:v>
                </c:pt>
                <c:pt idx="4317">
                  <c:v>1.9500000000000001E-9</c:v>
                </c:pt>
                <c:pt idx="4318">
                  <c:v>1.9599999999999998E-9</c:v>
                </c:pt>
                <c:pt idx="4319">
                  <c:v>1.9599999999999998E-9</c:v>
                </c:pt>
                <c:pt idx="4320">
                  <c:v>1.97E-9</c:v>
                </c:pt>
                <c:pt idx="4321">
                  <c:v>1.9800000000000002E-9</c:v>
                </c:pt>
                <c:pt idx="4322">
                  <c:v>1.9800000000000002E-9</c:v>
                </c:pt>
                <c:pt idx="4323">
                  <c:v>1.99E-9</c:v>
                </c:pt>
                <c:pt idx="4324">
                  <c:v>2.0000000000000001E-9</c:v>
                </c:pt>
                <c:pt idx="4325">
                  <c:v>2.0000000000000001E-9</c:v>
                </c:pt>
                <c:pt idx="4326">
                  <c:v>2.0099999999999999E-9</c:v>
                </c:pt>
                <c:pt idx="4327">
                  <c:v>2.0099999999999999E-9</c:v>
                </c:pt>
                <c:pt idx="4328">
                  <c:v>2.0200000000000001E-9</c:v>
                </c:pt>
                <c:pt idx="4329">
                  <c:v>2.0299999999999998E-9</c:v>
                </c:pt>
                <c:pt idx="4330">
                  <c:v>2.0299999999999998E-9</c:v>
                </c:pt>
                <c:pt idx="4331">
                  <c:v>2.04E-9</c:v>
                </c:pt>
                <c:pt idx="4332">
                  <c:v>2.0500000000000002E-9</c:v>
                </c:pt>
                <c:pt idx="4333">
                  <c:v>2.0500000000000002E-9</c:v>
                </c:pt>
                <c:pt idx="4334">
                  <c:v>2.0599999999999999E-9</c:v>
                </c:pt>
                <c:pt idx="4335">
                  <c:v>2.0599999999999999E-9</c:v>
                </c:pt>
                <c:pt idx="4336">
                  <c:v>2.0700000000000001E-9</c:v>
                </c:pt>
                <c:pt idx="4337">
                  <c:v>2.0799999999999998E-9</c:v>
                </c:pt>
                <c:pt idx="4338">
                  <c:v>2.0799999999999998E-9</c:v>
                </c:pt>
                <c:pt idx="4339">
                  <c:v>2.09E-9</c:v>
                </c:pt>
                <c:pt idx="4340">
                  <c:v>2.1000000000000002E-9</c:v>
                </c:pt>
                <c:pt idx="4341">
                  <c:v>2.1000000000000002E-9</c:v>
                </c:pt>
                <c:pt idx="4342">
                  <c:v>2.11E-9</c:v>
                </c:pt>
                <c:pt idx="4343">
                  <c:v>2.11E-9</c:v>
                </c:pt>
                <c:pt idx="4344">
                  <c:v>2.1200000000000001E-9</c:v>
                </c:pt>
                <c:pt idx="4345">
                  <c:v>2.1299999999999999E-9</c:v>
                </c:pt>
                <c:pt idx="4346">
                  <c:v>2.1299999999999999E-9</c:v>
                </c:pt>
                <c:pt idx="4347">
                  <c:v>2.1400000000000001E-9</c:v>
                </c:pt>
                <c:pt idx="4348">
                  <c:v>2.1499999999999998E-9</c:v>
                </c:pt>
                <c:pt idx="4349">
                  <c:v>2.1499999999999998E-9</c:v>
                </c:pt>
                <c:pt idx="4350">
                  <c:v>2.16E-9</c:v>
                </c:pt>
                <c:pt idx="4351">
                  <c:v>2.16E-9</c:v>
                </c:pt>
                <c:pt idx="4352">
                  <c:v>2.1700000000000002E-9</c:v>
                </c:pt>
                <c:pt idx="4353">
                  <c:v>2.1799999999999999E-9</c:v>
                </c:pt>
                <c:pt idx="4354">
                  <c:v>2.1799999999999999E-9</c:v>
                </c:pt>
                <c:pt idx="4355">
                  <c:v>2.1900000000000001E-9</c:v>
                </c:pt>
                <c:pt idx="4356">
                  <c:v>2.1999999999999998E-9</c:v>
                </c:pt>
                <c:pt idx="4357">
                  <c:v>2.1999999999999998E-9</c:v>
                </c:pt>
                <c:pt idx="4358">
                  <c:v>2.21E-9</c:v>
                </c:pt>
                <c:pt idx="4359">
                  <c:v>2.21E-9</c:v>
                </c:pt>
                <c:pt idx="4360">
                  <c:v>2.2200000000000002E-9</c:v>
                </c:pt>
                <c:pt idx="4361">
                  <c:v>2.23E-9</c:v>
                </c:pt>
                <c:pt idx="4362">
                  <c:v>2.23E-9</c:v>
                </c:pt>
                <c:pt idx="4363">
                  <c:v>2.2400000000000001E-9</c:v>
                </c:pt>
                <c:pt idx="4364">
                  <c:v>2.2499999999999999E-9</c:v>
                </c:pt>
                <c:pt idx="4365">
                  <c:v>2.2499999999999999E-9</c:v>
                </c:pt>
                <c:pt idx="4366">
                  <c:v>2.2600000000000001E-9</c:v>
                </c:pt>
                <c:pt idx="4367">
                  <c:v>2.2600000000000001E-9</c:v>
                </c:pt>
                <c:pt idx="4368">
                  <c:v>2.2699999999999998E-9</c:v>
                </c:pt>
                <c:pt idx="4369">
                  <c:v>2.28E-9</c:v>
                </c:pt>
                <c:pt idx="4370">
                  <c:v>2.28E-9</c:v>
                </c:pt>
                <c:pt idx="4371">
                  <c:v>2.2900000000000002E-9</c:v>
                </c:pt>
                <c:pt idx="4372">
                  <c:v>2.2999999999999999E-9</c:v>
                </c:pt>
                <c:pt idx="4373">
                  <c:v>2.2999999999999999E-9</c:v>
                </c:pt>
                <c:pt idx="4374">
                  <c:v>2.3100000000000001E-9</c:v>
                </c:pt>
                <c:pt idx="4375">
                  <c:v>2.3100000000000001E-9</c:v>
                </c:pt>
                <c:pt idx="4376">
                  <c:v>2.3199999999999998E-9</c:v>
                </c:pt>
                <c:pt idx="4377">
                  <c:v>2.33E-9</c:v>
                </c:pt>
                <c:pt idx="4378">
                  <c:v>2.33E-9</c:v>
                </c:pt>
                <c:pt idx="4379">
                  <c:v>2.3400000000000002E-9</c:v>
                </c:pt>
                <c:pt idx="4380">
                  <c:v>2.3499999999999999E-9</c:v>
                </c:pt>
                <c:pt idx="4381">
                  <c:v>2.3499999999999999E-9</c:v>
                </c:pt>
                <c:pt idx="4382">
                  <c:v>2.3600000000000001E-9</c:v>
                </c:pt>
                <c:pt idx="4383">
                  <c:v>2.3600000000000001E-9</c:v>
                </c:pt>
                <c:pt idx="4384">
                  <c:v>2.3699999999999999E-9</c:v>
                </c:pt>
                <c:pt idx="4385">
                  <c:v>2.3800000000000001E-9</c:v>
                </c:pt>
                <c:pt idx="4386">
                  <c:v>2.3800000000000001E-9</c:v>
                </c:pt>
                <c:pt idx="4387">
                  <c:v>2.3899999999999998E-9</c:v>
                </c:pt>
                <c:pt idx="4388">
                  <c:v>2.4E-9</c:v>
                </c:pt>
                <c:pt idx="4389">
                  <c:v>2.4E-9</c:v>
                </c:pt>
                <c:pt idx="4390">
                  <c:v>2.4100000000000002E-9</c:v>
                </c:pt>
                <c:pt idx="4391">
                  <c:v>2.4100000000000002E-9</c:v>
                </c:pt>
                <c:pt idx="4392">
                  <c:v>2.4199999999999999E-9</c:v>
                </c:pt>
                <c:pt idx="4393">
                  <c:v>2.4300000000000001E-9</c:v>
                </c:pt>
                <c:pt idx="4394">
                  <c:v>2.4300000000000001E-9</c:v>
                </c:pt>
                <c:pt idx="4395">
                  <c:v>2.4399999999999998E-9</c:v>
                </c:pt>
                <c:pt idx="4396">
                  <c:v>2.45E-9</c:v>
                </c:pt>
                <c:pt idx="4397">
                  <c:v>2.45E-9</c:v>
                </c:pt>
                <c:pt idx="4398">
                  <c:v>2.4600000000000002E-9</c:v>
                </c:pt>
                <c:pt idx="4399">
                  <c:v>2.4600000000000002E-9</c:v>
                </c:pt>
                <c:pt idx="4400">
                  <c:v>2.4699999999999999E-9</c:v>
                </c:pt>
                <c:pt idx="4401">
                  <c:v>2.4800000000000001E-9</c:v>
                </c:pt>
                <c:pt idx="4402">
                  <c:v>2.4800000000000001E-9</c:v>
                </c:pt>
                <c:pt idx="4403">
                  <c:v>2.4899999999999999E-9</c:v>
                </c:pt>
                <c:pt idx="4404">
                  <c:v>2.5000000000000001E-9</c:v>
                </c:pt>
                <c:pt idx="4405">
                  <c:v>2.5000000000000001E-9</c:v>
                </c:pt>
                <c:pt idx="4406">
                  <c:v>2.5099999999999998E-9</c:v>
                </c:pt>
                <c:pt idx="4407">
                  <c:v>2.5099999999999998E-9</c:v>
                </c:pt>
                <c:pt idx="4408">
                  <c:v>2.52E-9</c:v>
                </c:pt>
                <c:pt idx="4409">
                  <c:v>2.5300000000000002E-9</c:v>
                </c:pt>
                <c:pt idx="4410">
                  <c:v>2.5300000000000002E-9</c:v>
                </c:pt>
                <c:pt idx="4411">
                  <c:v>2.5399999999999999E-9</c:v>
                </c:pt>
                <c:pt idx="4412">
                  <c:v>2.5500000000000001E-9</c:v>
                </c:pt>
                <c:pt idx="4413">
                  <c:v>2.5500000000000001E-9</c:v>
                </c:pt>
                <c:pt idx="4414">
                  <c:v>2.5599999999999998E-9</c:v>
                </c:pt>
                <c:pt idx="4415">
                  <c:v>2.5599999999999998E-9</c:v>
                </c:pt>
                <c:pt idx="4416">
                  <c:v>2.57E-9</c:v>
                </c:pt>
                <c:pt idx="4417">
                  <c:v>2.5800000000000002E-9</c:v>
                </c:pt>
                <c:pt idx="4418">
                  <c:v>2.5800000000000002E-9</c:v>
                </c:pt>
                <c:pt idx="4419">
                  <c:v>2.5899999999999999E-9</c:v>
                </c:pt>
                <c:pt idx="4420">
                  <c:v>2.6000000000000001E-9</c:v>
                </c:pt>
                <c:pt idx="4421">
                  <c:v>2.6000000000000001E-9</c:v>
                </c:pt>
                <c:pt idx="4422">
                  <c:v>2.6099999999999999E-9</c:v>
                </c:pt>
                <c:pt idx="4423">
                  <c:v>2.6099999999999999E-9</c:v>
                </c:pt>
                <c:pt idx="4424">
                  <c:v>2.6200000000000001E-9</c:v>
                </c:pt>
                <c:pt idx="4425">
                  <c:v>2.6299999999999998E-9</c:v>
                </c:pt>
                <c:pt idx="4426">
                  <c:v>2.6299999999999998E-9</c:v>
                </c:pt>
                <c:pt idx="4427">
                  <c:v>2.64E-9</c:v>
                </c:pt>
                <c:pt idx="4428">
                  <c:v>2.6500000000000002E-9</c:v>
                </c:pt>
                <c:pt idx="4429">
                  <c:v>2.6500000000000002E-9</c:v>
                </c:pt>
                <c:pt idx="4430">
                  <c:v>2.6599999999999999E-9</c:v>
                </c:pt>
                <c:pt idx="4431">
                  <c:v>2.6599999999999999E-9</c:v>
                </c:pt>
                <c:pt idx="4432">
                  <c:v>2.6700000000000001E-9</c:v>
                </c:pt>
                <c:pt idx="4433">
                  <c:v>2.6799999999999998E-9</c:v>
                </c:pt>
                <c:pt idx="4434">
                  <c:v>2.6799999999999998E-9</c:v>
                </c:pt>
                <c:pt idx="4435">
                  <c:v>2.69E-9</c:v>
                </c:pt>
                <c:pt idx="4436">
                  <c:v>2.7000000000000002E-9</c:v>
                </c:pt>
                <c:pt idx="4437">
                  <c:v>2.7000000000000002E-9</c:v>
                </c:pt>
                <c:pt idx="4438">
                  <c:v>2.7099999999999999E-9</c:v>
                </c:pt>
                <c:pt idx="4439">
                  <c:v>2.7099999999999999E-9</c:v>
                </c:pt>
                <c:pt idx="4440">
                  <c:v>2.7200000000000001E-9</c:v>
                </c:pt>
                <c:pt idx="4441">
                  <c:v>2.7299999999999999E-9</c:v>
                </c:pt>
                <c:pt idx="4442">
                  <c:v>2.7299999999999999E-9</c:v>
                </c:pt>
                <c:pt idx="4443">
                  <c:v>2.7400000000000001E-9</c:v>
                </c:pt>
                <c:pt idx="4444">
                  <c:v>2.7499999999999998E-9</c:v>
                </c:pt>
                <c:pt idx="4445">
                  <c:v>2.7499999999999998E-9</c:v>
                </c:pt>
                <c:pt idx="4446">
                  <c:v>2.76E-9</c:v>
                </c:pt>
                <c:pt idx="4447">
                  <c:v>2.76E-9</c:v>
                </c:pt>
                <c:pt idx="4448">
                  <c:v>2.7700000000000002E-9</c:v>
                </c:pt>
                <c:pt idx="4449">
                  <c:v>2.7799999999999999E-9</c:v>
                </c:pt>
                <c:pt idx="4450">
                  <c:v>2.7799999999999999E-9</c:v>
                </c:pt>
                <c:pt idx="4451">
                  <c:v>2.7900000000000001E-9</c:v>
                </c:pt>
                <c:pt idx="4452">
                  <c:v>2.7999999999999998E-9</c:v>
                </c:pt>
                <c:pt idx="4453">
                  <c:v>2.7999999999999998E-9</c:v>
                </c:pt>
                <c:pt idx="4454">
                  <c:v>2.81E-9</c:v>
                </c:pt>
                <c:pt idx="4455">
                  <c:v>2.81E-9</c:v>
                </c:pt>
                <c:pt idx="4456">
                  <c:v>2.8200000000000002E-9</c:v>
                </c:pt>
                <c:pt idx="4457">
                  <c:v>2.8299999999999999E-9</c:v>
                </c:pt>
                <c:pt idx="4458">
                  <c:v>2.8299999999999999E-9</c:v>
                </c:pt>
                <c:pt idx="4459">
                  <c:v>2.8400000000000001E-9</c:v>
                </c:pt>
                <c:pt idx="4460">
                  <c:v>2.8499999999999999E-9</c:v>
                </c:pt>
                <c:pt idx="4461">
                  <c:v>2.8499999999999999E-9</c:v>
                </c:pt>
                <c:pt idx="4462">
                  <c:v>2.86E-9</c:v>
                </c:pt>
                <c:pt idx="4463">
                  <c:v>2.86E-9</c:v>
                </c:pt>
                <c:pt idx="4464">
                  <c:v>2.8699999999999998E-9</c:v>
                </c:pt>
                <c:pt idx="4465">
                  <c:v>2.88E-9</c:v>
                </c:pt>
                <c:pt idx="4466">
                  <c:v>2.88E-9</c:v>
                </c:pt>
                <c:pt idx="4467">
                  <c:v>2.8900000000000002E-9</c:v>
                </c:pt>
                <c:pt idx="4468">
                  <c:v>2.8999999999999999E-9</c:v>
                </c:pt>
                <c:pt idx="4469">
                  <c:v>2.8999999999999999E-9</c:v>
                </c:pt>
                <c:pt idx="4470">
                  <c:v>2.9100000000000001E-9</c:v>
                </c:pt>
                <c:pt idx="4471">
                  <c:v>2.9100000000000001E-9</c:v>
                </c:pt>
                <c:pt idx="4472">
                  <c:v>2.9199999999999998E-9</c:v>
                </c:pt>
                <c:pt idx="4473">
                  <c:v>2.93E-9</c:v>
                </c:pt>
                <c:pt idx="4474">
                  <c:v>2.93E-9</c:v>
                </c:pt>
                <c:pt idx="4475">
                  <c:v>2.9400000000000002E-9</c:v>
                </c:pt>
                <c:pt idx="4476">
                  <c:v>2.9499999999999999E-9</c:v>
                </c:pt>
                <c:pt idx="4477">
                  <c:v>2.9499999999999999E-9</c:v>
                </c:pt>
                <c:pt idx="4478">
                  <c:v>2.9600000000000001E-9</c:v>
                </c:pt>
                <c:pt idx="4479">
                  <c:v>2.9600000000000001E-9</c:v>
                </c:pt>
                <c:pt idx="4480">
                  <c:v>2.9699999999999999E-9</c:v>
                </c:pt>
                <c:pt idx="4481">
                  <c:v>2.98E-9</c:v>
                </c:pt>
                <c:pt idx="4482">
                  <c:v>2.98E-9</c:v>
                </c:pt>
                <c:pt idx="4483">
                  <c:v>2.9899999999999998E-9</c:v>
                </c:pt>
                <c:pt idx="4484">
                  <c:v>3E-9</c:v>
                </c:pt>
                <c:pt idx="4485">
                  <c:v>3E-9</c:v>
                </c:pt>
                <c:pt idx="4486">
                  <c:v>3.0100000000000002E-9</c:v>
                </c:pt>
                <c:pt idx="4487">
                  <c:v>3.0100000000000002E-9</c:v>
                </c:pt>
                <c:pt idx="4488">
                  <c:v>3.0199999999999999E-9</c:v>
                </c:pt>
                <c:pt idx="4489">
                  <c:v>3.0300000000000001E-9</c:v>
                </c:pt>
                <c:pt idx="4490">
                  <c:v>3.0300000000000001E-9</c:v>
                </c:pt>
                <c:pt idx="4491">
                  <c:v>3.0399999999999998E-9</c:v>
                </c:pt>
                <c:pt idx="4492">
                  <c:v>3.05E-9</c:v>
                </c:pt>
                <c:pt idx="4493">
                  <c:v>3.05E-9</c:v>
                </c:pt>
                <c:pt idx="4494">
                  <c:v>3.0600000000000002E-9</c:v>
                </c:pt>
                <c:pt idx="4495">
                  <c:v>3.0600000000000002E-9</c:v>
                </c:pt>
                <c:pt idx="4496">
                  <c:v>3.0699999999999999E-9</c:v>
                </c:pt>
                <c:pt idx="4497">
                  <c:v>3.0800000000000001E-9</c:v>
                </c:pt>
                <c:pt idx="4498">
                  <c:v>3.0800000000000001E-9</c:v>
                </c:pt>
                <c:pt idx="4499">
                  <c:v>3.0899999999999999E-9</c:v>
                </c:pt>
                <c:pt idx="4500">
                  <c:v>3.1E-9</c:v>
                </c:pt>
                <c:pt idx="4501">
                  <c:v>3.1E-9</c:v>
                </c:pt>
                <c:pt idx="4502">
                  <c:v>3.1099999999999998E-9</c:v>
                </c:pt>
                <c:pt idx="4503">
                  <c:v>3.1099999999999998E-9</c:v>
                </c:pt>
                <c:pt idx="4504">
                  <c:v>3.12E-9</c:v>
                </c:pt>
                <c:pt idx="4505">
                  <c:v>3.1300000000000002E-9</c:v>
                </c:pt>
                <c:pt idx="4506">
                  <c:v>3.1300000000000002E-9</c:v>
                </c:pt>
                <c:pt idx="4507">
                  <c:v>3.1399999999999999E-9</c:v>
                </c:pt>
                <c:pt idx="4508">
                  <c:v>3.1500000000000001E-9</c:v>
                </c:pt>
                <c:pt idx="4509">
                  <c:v>3.1500000000000001E-9</c:v>
                </c:pt>
                <c:pt idx="4510">
                  <c:v>3.1599999999999998E-9</c:v>
                </c:pt>
                <c:pt idx="4511">
                  <c:v>3.1599999999999998E-9</c:v>
                </c:pt>
                <c:pt idx="4512">
                  <c:v>3.17E-9</c:v>
                </c:pt>
                <c:pt idx="4513">
                  <c:v>3.1800000000000002E-9</c:v>
                </c:pt>
                <c:pt idx="4514">
                  <c:v>3.1800000000000002E-9</c:v>
                </c:pt>
                <c:pt idx="4515">
                  <c:v>3.1899999999999999E-9</c:v>
                </c:pt>
                <c:pt idx="4516">
                  <c:v>3.2000000000000001E-9</c:v>
                </c:pt>
                <c:pt idx="4517">
                  <c:v>3.2000000000000001E-9</c:v>
                </c:pt>
                <c:pt idx="4518">
                  <c:v>3.2099999999999999E-9</c:v>
                </c:pt>
                <c:pt idx="4519">
                  <c:v>3.2099999999999999E-9</c:v>
                </c:pt>
                <c:pt idx="4520">
                  <c:v>3.22E-9</c:v>
                </c:pt>
                <c:pt idx="4521">
                  <c:v>3.2299999999999998E-9</c:v>
                </c:pt>
                <c:pt idx="4522">
                  <c:v>3.2299999999999998E-9</c:v>
                </c:pt>
                <c:pt idx="4523">
                  <c:v>3.24E-9</c:v>
                </c:pt>
                <c:pt idx="4524">
                  <c:v>3.2500000000000002E-9</c:v>
                </c:pt>
                <c:pt idx="4525">
                  <c:v>3.2500000000000002E-9</c:v>
                </c:pt>
                <c:pt idx="4526">
                  <c:v>3.2599999999999999E-9</c:v>
                </c:pt>
                <c:pt idx="4527">
                  <c:v>3.2599999999999999E-9</c:v>
                </c:pt>
                <c:pt idx="4528">
                  <c:v>3.2700000000000001E-9</c:v>
                </c:pt>
                <c:pt idx="4529">
                  <c:v>3.2799999999999998E-9</c:v>
                </c:pt>
                <c:pt idx="4530">
                  <c:v>3.2799999999999998E-9</c:v>
                </c:pt>
                <c:pt idx="4531">
                  <c:v>3.29E-9</c:v>
                </c:pt>
                <c:pt idx="4532">
                  <c:v>3.3000000000000002E-9</c:v>
                </c:pt>
                <c:pt idx="4533">
                  <c:v>3.3000000000000002E-9</c:v>
                </c:pt>
                <c:pt idx="4534">
                  <c:v>3.3099999999999999E-9</c:v>
                </c:pt>
                <c:pt idx="4535">
                  <c:v>3.3099999999999999E-9</c:v>
                </c:pt>
                <c:pt idx="4536">
                  <c:v>3.3200000000000001E-9</c:v>
                </c:pt>
                <c:pt idx="4537">
                  <c:v>3.3299999999999999E-9</c:v>
                </c:pt>
                <c:pt idx="4538">
                  <c:v>3.3299999999999999E-9</c:v>
                </c:pt>
                <c:pt idx="4539">
                  <c:v>3.34E-9</c:v>
                </c:pt>
                <c:pt idx="4540">
                  <c:v>3.3499999999999998E-9</c:v>
                </c:pt>
                <c:pt idx="4541">
                  <c:v>3.3499999999999998E-9</c:v>
                </c:pt>
                <c:pt idx="4542">
                  <c:v>3.36E-9</c:v>
                </c:pt>
                <c:pt idx="4543">
                  <c:v>3.36E-9</c:v>
                </c:pt>
                <c:pt idx="4544">
                  <c:v>3.3700000000000001E-9</c:v>
                </c:pt>
                <c:pt idx="4545">
                  <c:v>3.3799999999999999E-9</c:v>
                </c:pt>
                <c:pt idx="4546">
                  <c:v>3.3799999999999999E-9</c:v>
                </c:pt>
                <c:pt idx="4547">
                  <c:v>3.3900000000000001E-9</c:v>
                </c:pt>
                <c:pt idx="4548">
                  <c:v>3.3999999999999998E-9</c:v>
                </c:pt>
                <c:pt idx="4549">
                  <c:v>3.3999999999999998E-9</c:v>
                </c:pt>
                <c:pt idx="4550">
                  <c:v>3.41E-9</c:v>
                </c:pt>
                <c:pt idx="4551">
                  <c:v>3.41E-9</c:v>
                </c:pt>
                <c:pt idx="4552">
                  <c:v>3.4200000000000002E-9</c:v>
                </c:pt>
                <c:pt idx="4553">
                  <c:v>3.4299999999999999E-9</c:v>
                </c:pt>
                <c:pt idx="4554">
                  <c:v>3.4299999999999999E-9</c:v>
                </c:pt>
                <c:pt idx="4555">
                  <c:v>3.4400000000000001E-9</c:v>
                </c:pt>
                <c:pt idx="4556">
                  <c:v>3.4499999999999999E-9</c:v>
                </c:pt>
                <c:pt idx="4557">
                  <c:v>3.4499999999999999E-9</c:v>
                </c:pt>
                <c:pt idx="4558">
                  <c:v>3.46E-9</c:v>
                </c:pt>
                <c:pt idx="4559">
                  <c:v>3.46E-9</c:v>
                </c:pt>
                <c:pt idx="4560">
                  <c:v>3.4699999999999998E-9</c:v>
                </c:pt>
                <c:pt idx="4561">
                  <c:v>3.48E-9</c:v>
                </c:pt>
                <c:pt idx="4562">
                  <c:v>3.48E-9</c:v>
                </c:pt>
                <c:pt idx="4563">
                  <c:v>3.4900000000000001E-9</c:v>
                </c:pt>
                <c:pt idx="4564">
                  <c:v>3.4999999999999999E-9</c:v>
                </c:pt>
                <c:pt idx="4565">
                  <c:v>3.4999999999999999E-9</c:v>
                </c:pt>
                <c:pt idx="4566">
                  <c:v>3.5100000000000001E-9</c:v>
                </c:pt>
                <c:pt idx="4567">
                  <c:v>3.5100000000000001E-9</c:v>
                </c:pt>
                <c:pt idx="4568">
                  <c:v>3.5199999999999998E-9</c:v>
                </c:pt>
                <c:pt idx="4569">
                  <c:v>3.53E-9</c:v>
                </c:pt>
                <c:pt idx="4570">
                  <c:v>3.53E-9</c:v>
                </c:pt>
                <c:pt idx="4571">
                  <c:v>3.5400000000000002E-9</c:v>
                </c:pt>
                <c:pt idx="4572">
                  <c:v>3.5499999999999999E-9</c:v>
                </c:pt>
                <c:pt idx="4573">
                  <c:v>3.5499999999999999E-9</c:v>
                </c:pt>
                <c:pt idx="4574">
                  <c:v>3.5600000000000001E-9</c:v>
                </c:pt>
                <c:pt idx="4575">
                  <c:v>3.5600000000000001E-9</c:v>
                </c:pt>
                <c:pt idx="4576">
                  <c:v>3.5699999999999999E-9</c:v>
                </c:pt>
                <c:pt idx="4577">
                  <c:v>3.58E-9</c:v>
                </c:pt>
                <c:pt idx="4578">
                  <c:v>3.58E-9</c:v>
                </c:pt>
                <c:pt idx="4579">
                  <c:v>3.5899999999999998E-9</c:v>
                </c:pt>
                <c:pt idx="4580">
                  <c:v>3.6E-9</c:v>
                </c:pt>
                <c:pt idx="4581">
                  <c:v>3.6E-9</c:v>
                </c:pt>
                <c:pt idx="4582">
                  <c:v>3.6100000000000001E-9</c:v>
                </c:pt>
                <c:pt idx="4583">
                  <c:v>3.6100000000000001E-9</c:v>
                </c:pt>
                <c:pt idx="4584">
                  <c:v>3.6199999999999999E-9</c:v>
                </c:pt>
                <c:pt idx="4585">
                  <c:v>3.6300000000000001E-9</c:v>
                </c:pt>
                <c:pt idx="4586">
                  <c:v>3.6300000000000001E-9</c:v>
                </c:pt>
                <c:pt idx="4587">
                  <c:v>3.6399999999999998E-9</c:v>
                </c:pt>
                <c:pt idx="4588">
                  <c:v>3.65E-9</c:v>
                </c:pt>
                <c:pt idx="4589">
                  <c:v>3.65E-9</c:v>
                </c:pt>
                <c:pt idx="4590">
                  <c:v>3.6600000000000002E-9</c:v>
                </c:pt>
                <c:pt idx="4591">
                  <c:v>3.6600000000000002E-9</c:v>
                </c:pt>
                <c:pt idx="4592">
                  <c:v>3.6699999999999999E-9</c:v>
                </c:pt>
                <c:pt idx="4593">
                  <c:v>3.6800000000000001E-9</c:v>
                </c:pt>
                <c:pt idx="4594">
                  <c:v>3.6800000000000001E-9</c:v>
                </c:pt>
                <c:pt idx="4595">
                  <c:v>3.6899999999999999E-9</c:v>
                </c:pt>
                <c:pt idx="4596">
                  <c:v>3.7E-9</c:v>
                </c:pt>
                <c:pt idx="4597">
                  <c:v>3.7E-9</c:v>
                </c:pt>
                <c:pt idx="4598">
                  <c:v>3.7099999999999998E-9</c:v>
                </c:pt>
                <c:pt idx="4599">
                  <c:v>3.7099999999999998E-9</c:v>
                </c:pt>
                <c:pt idx="4600">
                  <c:v>3.72E-9</c:v>
                </c:pt>
                <c:pt idx="4601">
                  <c:v>3.7300000000000001E-9</c:v>
                </c:pt>
                <c:pt idx="4602">
                  <c:v>3.7300000000000001E-9</c:v>
                </c:pt>
                <c:pt idx="4603">
                  <c:v>3.7399999999999999E-9</c:v>
                </c:pt>
                <c:pt idx="4604">
                  <c:v>3.7499999999999997E-9</c:v>
                </c:pt>
                <c:pt idx="4605">
                  <c:v>3.7499999999999997E-9</c:v>
                </c:pt>
                <c:pt idx="4606">
                  <c:v>3.7600000000000003E-9</c:v>
                </c:pt>
                <c:pt idx="4607">
                  <c:v>3.7600000000000003E-9</c:v>
                </c:pt>
                <c:pt idx="4608">
                  <c:v>3.77E-9</c:v>
                </c:pt>
                <c:pt idx="4609">
                  <c:v>3.7799999999999998E-9</c:v>
                </c:pt>
                <c:pt idx="4610">
                  <c:v>3.7799999999999998E-9</c:v>
                </c:pt>
                <c:pt idx="4611">
                  <c:v>3.7900000000000004E-9</c:v>
                </c:pt>
                <c:pt idx="4612">
                  <c:v>3.8000000000000001E-9</c:v>
                </c:pt>
                <c:pt idx="4613">
                  <c:v>3.8000000000000001E-9</c:v>
                </c:pt>
                <c:pt idx="4614">
                  <c:v>3.8099999999999999E-9</c:v>
                </c:pt>
                <c:pt idx="4615">
                  <c:v>3.8099999999999999E-9</c:v>
                </c:pt>
                <c:pt idx="4616">
                  <c:v>3.8199999999999996E-9</c:v>
                </c:pt>
                <c:pt idx="4617">
                  <c:v>3.8300000000000002E-9</c:v>
                </c:pt>
                <c:pt idx="4618">
                  <c:v>3.8300000000000002E-9</c:v>
                </c:pt>
                <c:pt idx="4619">
                  <c:v>3.84E-9</c:v>
                </c:pt>
                <c:pt idx="4620">
                  <c:v>3.8499999999999997E-9</c:v>
                </c:pt>
                <c:pt idx="4621">
                  <c:v>3.8499999999999997E-9</c:v>
                </c:pt>
                <c:pt idx="4622">
                  <c:v>3.8600000000000003E-9</c:v>
                </c:pt>
                <c:pt idx="4623">
                  <c:v>3.8600000000000003E-9</c:v>
                </c:pt>
                <c:pt idx="4624">
                  <c:v>3.8700000000000001E-9</c:v>
                </c:pt>
                <c:pt idx="4625">
                  <c:v>3.8799999999999998E-9</c:v>
                </c:pt>
                <c:pt idx="4626">
                  <c:v>3.8799999999999998E-9</c:v>
                </c:pt>
                <c:pt idx="4627">
                  <c:v>3.8899999999999996E-9</c:v>
                </c:pt>
                <c:pt idx="4628">
                  <c:v>3.9000000000000002E-9</c:v>
                </c:pt>
                <c:pt idx="4629">
                  <c:v>3.9000000000000002E-9</c:v>
                </c:pt>
                <c:pt idx="4630">
                  <c:v>3.9099999999999999E-9</c:v>
                </c:pt>
                <c:pt idx="4631">
                  <c:v>3.9099999999999999E-9</c:v>
                </c:pt>
                <c:pt idx="4632">
                  <c:v>3.9199999999999997E-9</c:v>
                </c:pt>
                <c:pt idx="4633">
                  <c:v>3.9300000000000003E-9</c:v>
                </c:pt>
                <c:pt idx="4634">
                  <c:v>3.9300000000000003E-9</c:v>
                </c:pt>
                <c:pt idx="4635">
                  <c:v>3.94E-9</c:v>
                </c:pt>
                <c:pt idx="4636">
                  <c:v>3.9499999999999998E-9</c:v>
                </c:pt>
                <c:pt idx="4637">
                  <c:v>3.9499999999999998E-9</c:v>
                </c:pt>
                <c:pt idx="4638">
                  <c:v>3.9600000000000004E-9</c:v>
                </c:pt>
                <c:pt idx="4639">
                  <c:v>3.9600000000000004E-9</c:v>
                </c:pt>
                <c:pt idx="4640">
                  <c:v>3.9700000000000001E-9</c:v>
                </c:pt>
                <c:pt idx="4641">
                  <c:v>3.9799999999999999E-9</c:v>
                </c:pt>
                <c:pt idx="4642">
                  <c:v>3.9799999999999999E-9</c:v>
                </c:pt>
                <c:pt idx="4643">
                  <c:v>3.9899999999999997E-9</c:v>
                </c:pt>
                <c:pt idx="4644">
                  <c:v>4.0000000000000002E-9</c:v>
                </c:pt>
                <c:pt idx="4645">
                  <c:v>4.0000000000000002E-9</c:v>
                </c:pt>
                <c:pt idx="4646">
                  <c:v>4.01E-9</c:v>
                </c:pt>
                <c:pt idx="4647">
                  <c:v>4.01E-9</c:v>
                </c:pt>
                <c:pt idx="4648">
                  <c:v>4.0199999999999998E-9</c:v>
                </c:pt>
                <c:pt idx="4649">
                  <c:v>4.0300000000000004E-9</c:v>
                </c:pt>
                <c:pt idx="4650">
                  <c:v>4.0300000000000004E-9</c:v>
                </c:pt>
                <c:pt idx="4651">
                  <c:v>4.0400000000000001E-9</c:v>
                </c:pt>
                <c:pt idx="4652">
                  <c:v>4.0499999999999999E-9</c:v>
                </c:pt>
                <c:pt idx="4653">
                  <c:v>4.0499999999999999E-9</c:v>
                </c:pt>
                <c:pt idx="4654">
                  <c:v>4.0599999999999996E-9</c:v>
                </c:pt>
                <c:pt idx="4655">
                  <c:v>4.0599999999999996E-9</c:v>
                </c:pt>
                <c:pt idx="4656">
                  <c:v>4.0700000000000002E-9</c:v>
                </c:pt>
                <c:pt idx="4657">
                  <c:v>4.08E-9</c:v>
                </c:pt>
                <c:pt idx="4658">
                  <c:v>4.08E-9</c:v>
                </c:pt>
                <c:pt idx="4659">
                  <c:v>4.0899999999999997E-9</c:v>
                </c:pt>
                <c:pt idx="4660">
                  <c:v>4.1000000000000003E-9</c:v>
                </c:pt>
                <c:pt idx="4661">
                  <c:v>4.1000000000000003E-9</c:v>
                </c:pt>
                <c:pt idx="4662">
                  <c:v>4.1100000000000001E-9</c:v>
                </c:pt>
                <c:pt idx="4663">
                  <c:v>4.1100000000000001E-9</c:v>
                </c:pt>
                <c:pt idx="4664">
                  <c:v>4.1199999999999998E-9</c:v>
                </c:pt>
                <c:pt idx="4665">
                  <c:v>4.1299999999999996E-9</c:v>
                </c:pt>
                <c:pt idx="4666">
                  <c:v>4.1299999999999996E-9</c:v>
                </c:pt>
                <c:pt idx="4667">
                  <c:v>4.1400000000000002E-9</c:v>
                </c:pt>
                <c:pt idx="4668">
                  <c:v>4.1499999999999999E-9</c:v>
                </c:pt>
                <c:pt idx="4669">
                  <c:v>4.1499999999999999E-9</c:v>
                </c:pt>
                <c:pt idx="4670">
                  <c:v>4.1599999999999997E-9</c:v>
                </c:pt>
                <c:pt idx="4671">
                  <c:v>4.1599999999999997E-9</c:v>
                </c:pt>
                <c:pt idx="4672">
                  <c:v>4.1700000000000003E-9</c:v>
                </c:pt>
                <c:pt idx="4673">
                  <c:v>4.18E-9</c:v>
                </c:pt>
                <c:pt idx="4674">
                  <c:v>4.18E-9</c:v>
                </c:pt>
                <c:pt idx="4675">
                  <c:v>4.1899999999999998E-9</c:v>
                </c:pt>
                <c:pt idx="4676">
                  <c:v>4.2000000000000004E-9</c:v>
                </c:pt>
                <c:pt idx="4677">
                  <c:v>4.2000000000000004E-9</c:v>
                </c:pt>
                <c:pt idx="4678">
                  <c:v>4.2100000000000001E-9</c:v>
                </c:pt>
                <c:pt idx="4679">
                  <c:v>4.2100000000000001E-9</c:v>
                </c:pt>
                <c:pt idx="4680">
                  <c:v>4.2199999999999999E-9</c:v>
                </c:pt>
                <c:pt idx="4681">
                  <c:v>4.2299999999999997E-9</c:v>
                </c:pt>
                <c:pt idx="4682">
                  <c:v>4.2299999999999997E-9</c:v>
                </c:pt>
                <c:pt idx="4683">
                  <c:v>4.2400000000000002E-9</c:v>
                </c:pt>
                <c:pt idx="4684">
                  <c:v>4.25E-9</c:v>
                </c:pt>
                <c:pt idx="4685">
                  <c:v>4.25E-9</c:v>
                </c:pt>
                <c:pt idx="4686">
                  <c:v>4.2599999999999998E-9</c:v>
                </c:pt>
                <c:pt idx="4687">
                  <c:v>4.2599999999999998E-9</c:v>
                </c:pt>
                <c:pt idx="4688">
                  <c:v>4.2700000000000004E-9</c:v>
                </c:pt>
                <c:pt idx="4689">
                  <c:v>4.2800000000000001E-9</c:v>
                </c:pt>
                <c:pt idx="4690">
                  <c:v>4.2800000000000001E-9</c:v>
                </c:pt>
                <c:pt idx="4691">
                  <c:v>4.2899999999999999E-9</c:v>
                </c:pt>
                <c:pt idx="4692">
                  <c:v>4.2999999999999996E-9</c:v>
                </c:pt>
                <c:pt idx="4693">
                  <c:v>4.2999999999999996E-9</c:v>
                </c:pt>
                <c:pt idx="4694">
                  <c:v>4.3100000000000002E-9</c:v>
                </c:pt>
                <c:pt idx="4695">
                  <c:v>4.3100000000000002E-9</c:v>
                </c:pt>
                <c:pt idx="4696">
                  <c:v>4.32E-9</c:v>
                </c:pt>
                <c:pt idx="4697">
                  <c:v>4.3299999999999997E-9</c:v>
                </c:pt>
                <c:pt idx="4698">
                  <c:v>4.3299999999999997E-9</c:v>
                </c:pt>
                <c:pt idx="4699">
                  <c:v>4.3400000000000003E-9</c:v>
                </c:pt>
                <c:pt idx="4700">
                  <c:v>4.3500000000000001E-9</c:v>
                </c:pt>
                <c:pt idx="4701">
                  <c:v>4.3500000000000001E-9</c:v>
                </c:pt>
                <c:pt idx="4702">
                  <c:v>4.3599999999999998E-9</c:v>
                </c:pt>
                <c:pt idx="4703">
                  <c:v>4.3599999999999998E-9</c:v>
                </c:pt>
                <c:pt idx="4704">
                  <c:v>4.3699999999999996E-9</c:v>
                </c:pt>
                <c:pt idx="4705">
                  <c:v>4.3800000000000002E-9</c:v>
                </c:pt>
                <c:pt idx="4706">
                  <c:v>4.3800000000000002E-9</c:v>
                </c:pt>
                <c:pt idx="4707">
                  <c:v>4.3899999999999999E-9</c:v>
                </c:pt>
                <c:pt idx="4708">
                  <c:v>4.3999999999999997E-9</c:v>
                </c:pt>
                <c:pt idx="4709">
                  <c:v>4.3999999999999997E-9</c:v>
                </c:pt>
                <c:pt idx="4710">
                  <c:v>4.4100000000000003E-9</c:v>
                </c:pt>
                <c:pt idx="4711">
                  <c:v>4.4100000000000003E-9</c:v>
                </c:pt>
                <c:pt idx="4712">
                  <c:v>4.42E-9</c:v>
                </c:pt>
                <c:pt idx="4713">
                  <c:v>4.4299999999999998E-9</c:v>
                </c:pt>
                <c:pt idx="4714">
                  <c:v>4.4299999999999998E-9</c:v>
                </c:pt>
                <c:pt idx="4715">
                  <c:v>4.4400000000000004E-9</c:v>
                </c:pt>
                <c:pt idx="4716">
                  <c:v>4.4500000000000001E-9</c:v>
                </c:pt>
                <c:pt idx="4717">
                  <c:v>4.4500000000000001E-9</c:v>
                </c:pt>
                <c:pt idx="4718">
                  <c:v>4.4599999999999999E-9</c:v>
                </c:pt>
                <c:pt idx="4719">
                  <c:v>4.4599999999999999E-9</c:v>
                </c:pt>
                <c:pt idx="4720">
                  <c:v>4.4699999999999997E-9</c:v>
                </c:pt>
                <c:pt idx="4721">
                  <c:v>4.4800000000000002E-9</c:v>
                </c:pt>
                <c:pt idx="4722">
                  <c:v>4.4800000000000002E-9</c:v>
                </c:pt>
                <c:pt idx="4723">
                  <c:v>4.49E-9</c:v>
                </c:pt>
                <c:pt idx="4724">
                  <c:v>4.4999999999999998E-9</c:v>
                </c:pt>
                <c:pt idx="4725">
                  <c:v>4.4999999999999998E-9</c:v>
                </c:pt>
                <c:pt idx="4726">
                  <c:v>4.5100000000000003E-9</c:v>
                </c:pt>
                <c:pt idx="4727">
                  <c:v>4.5100000000000003E-9</c:v>
                </c:pt>
                <c:pt idx="4728">
                  <c:v>4.5200000000000001E-9</c:v>
                </c:pt>
                <c:pt idx="4729">
                  <c:v>4.5299999999999999E-9</c:v>
                </c:pt>
                <c:pt idx="4730">
                  <c:v>4.5299999999999999E-9</c:v>
                </c:pt>
                <c:pt idx="4731">
                  <c:v>4.5399999999999996E-9</c:v>
                </c:pt>
                <c:pt idx="4732">
                  <c:v>4.5500000000000002E-9</c:v>
                </c:pt>
                <c:pt idx="4733">
                  <c:v>4.5500000000000002E-9</c:v>
                </c:pt>
                <c:pt idx="4734">
                  <c:v>4.56E-9</c:v>
                </c:pt>
                <c:pt idx="4735">
                  <c:v>4.56E-9</c:v>
                </c:pt>
                <c:pt idx="4736">
                  <c:v>4.5699999999999997E-9</c:v>
                </c:pt>
                <c:pt idx="4737">
                  <c:v>4.5800000000000003E-9</c:v>
                </c:pt>
                <c:pt idx="4738">
                  <c:v>4.5800000000000003E-9</c:v>
                </c:pt>
                <c:pt idx="4739">
                  <c:v>4.5900000000000001E-9</c:v>
                </c:pt>
                <c:pt idx="4740">
                  <c:v>4.5999999999999998E-9</c:v>
                </c:pt>
                <c:pt idx="4741">
                  <c:v>4.5999999999999998E-9</c:v>
                </c:pt>
                <c:pt idx="4742">
                  <c:v>4.6099999999999996E-9</c:v>
                </c:pt>
                <c:pt idx="4743">
                  <c:v>4.6099999999999996E-9</c:v>
                </c:pt>
                <c:pt idx="4744">
                  <c:v>4.6200000000000002E-9</c:v>
                </c:pt>
                <c:pt idx="4745">
                  <c:v>4.6299999999999999E-9</c:v>
                </c:pt>
                <c:pt idx="4746">
                  <c:v>4.6299999999999999E-9</c:v>
                </c:pt>
                <c:pt idx="4747">
                  <c:v>4.6399999999999997E-9</c:v>
                </c:pt>
                <c:pt idx="4748">
                  <c:v>4.6500000000000003E-9</c:v>
                </c:pt>
                <c:pt idx="4749">
                  <c:v>4.6500000000000003E-9</c:v>
                </c:pt>
                <c:pt idx="4750">
                  <c:v>4.66E-9</c:v>
                </c:pt>
                <c:pt idx="4751">
                  <c:v>4.66E-9</c:v>
                </c:pt>
                <c:pt idx="4752">
                  <c:v>4.6699999999999998E-9</c:v>
                </c:pt>
                <c:pt idx="4753">
                  <c:v>4.6800000000000004E-9</c:v>
                </c:pt>
                <c:pt idx="4754">
                  <c:v>4.6800000000000004E-9</c:v>
                </c:pt>
                <c:pt idx="4755">
                  <c:v>4.6900000000000001E-9</c:v>
                </c:pt>
                <c:pt idx="4756">
                  <c:v>4.6999999999999999E-9</c:v>
                </c:pt>
                <c:pt idx="4757">
                  <c:v>4.6999999999999999E-9</c:v>
                </c:pt>
                <c:pt idx="4758">
                  <c:v>4.7099999999999997E-9</c:v>
                </c:pt>
                <c:pt idx="4759">
                  <c:v>4.7099999999999997E-9</c:v>
                </c:pt>
                <c:pt idx="4760">
                  <c:v>4.7200000000000002E-9</c:v>
                </c:pt>
                <c:pt idx="4761">
                  <c:v>4.73E-9</c:v>
                </c:pt>
                <c:pt idx="4762">
                  <c:v>4.73E-9</c:v>
                </c:pt>
                <c:pt idx="4763">
                  <c:v>4.7399999999999998E-9</c:v>
                </c:pt>
                <c:pt idx="4764">
                  <c:v>4.7500000000000003E-9</c:v>
                </c:pt>
                <c:pt idx="4765">
                  <c:v>4.7500000000000003E-9</c:v>
                </c:pt>
                <c:pt idx="4766">
                  <c:v>4.7600000000000001E-9</c:v>
                </c:pt>
                <c:pt idx="4767">
                  <c:v>4.7600000000000001E-9</c:v>
                </c:pt>
                <c:pt idx="4768">
                  <c:v>4.7699999999999999E-9</c:v>
                </c:pt>
                <c:pt idx="4769">
                  <c:v>4.7799999999999996E-9</c:v>
                </c:pt>
                <c:pt idx="4770">
                  <c:v>4.7799999999999996E-9</c:v>
                </c:pt>
                <c:pt idx="4771">
                  <c:v>4.7900000000000002E-9</c:v>
                </c:pt>
                <c:pt idx="4772">
                  <c:v>4.8E-9</c:v>
                </c:pt>
                <c:pt idx="4773">
                  <c:v>4.8E-9</c:v>
                </c:pt>
                <c:pt idx="4774">
                  <c:v>4.8099999999999997E-9</c:v>
                </c:pt>
                <c:pt idx="4775">
                  <c:v>4.8099999999999997E-9</c:v>
                </c:pt>
                <c:pt idx="4776">
                  <c:v>4.8200000000000003E-9</c:v>
                </c:pt>
                <c:pt idx="4777">
                  <c:v>4.8300000000000001E-9</c:v>
                </c:pt>
                <c:pt idx="4778">
                  <c:v>4.8300000000000001E-9</c:v>
                </c:pt>
                <c:pt idx="4779">
                  <c:v>4.8399999999999998E-9</c:v>
                </c:pt>
                <c:pt idx="4780">
                  <c:v>4.8499999999999996E-9</c:v>
                </c:pt>
                <c:pt idx="4781">
                  <c:v>4.8499999999999996E-9</c:v>
                </c:pt>
                <c:pt idx="4782">
                  <c:v>4.8600000000000002E-9</c:v>
                </c:pt>
                <c:pt idx="4783">
                  <c:v>4.8600000000000002E-9</c:v>
                </c:pt>
                <c:pt idx="4784">
                  <c:v>4.8699999999999999E-9</c:v>
                </c:pt>
                <c:pt idx="4785">
                  <c:v>4.8799999999999997E-9</c:v>
                </c:pt>
                <c:pt idx="4786">
                  <c:v>4.8799999999999997E-9</c:v>
                </c:pt>
                <c:pt idx="4787">
                  <c:v>4.8900000000000003E-9</c:v>
                </c:pt>
                <c:pt idx="4788">
                  <c:v>4.9E-9</c:v>
                </c:pt>
                <c:pt idx="4789">
                  <c:v>4.9E-9</c:v>
                </c:pt>
                <c:pt idx="4790">
                  <c:v>4.9099999999999998E-9</c:v>
                </c:pt>
                <c:pt idx="4791">
                  <c:v>4.9099999999999998E-9</c:v>
                </c:pt>
                <c:pt idx="4792">
                  <c:v>4.9200000000000004E-9</c:v>
                </c:pt>
                <c:pt idx="4793">
                  <c:v>4.9300000000000001E-9</c:v>
                </c:pt>
                <c:pt idx="4794">
                  <c:v>4.9300000000000001E-9</c:v>
                </c:pt>
                <c:pt idx="4795">
                  <c:v>4.9399999999999999E-9</c:v>
                </c:pt>
                <c:pt idx="4796">
                  <c:v>4.9499999999999997E-9</c:v>
                </c:pt>
                <c:pt idx="4797">
                  <c:v>4.9499999999999997E-9</c:v>
                </c:pt>
                <c:pt idx="4798">
                  <c:v>4.9600000000000002E-9</c:v>
                </c:pt>
                <c:pt idx="4799">
                  <c:v>4.9600000000000002E-9</c:v>
                </c:pt>
                <c:pt idx="4800">
                  <c:v>4.97E-9</c:v>
                </c:pt>
                <c:pt idx="4801">
                  <c:v>4.9799999999999998E-9</c:v>
                </c:pt>
                <c:pt idx="4802">
                  <c:v>4.9799999999999998E-9</c:v>
                </c:pt>
                <c:pt idx="4803">
                  <c:v>4.9900000000000003E-9</c:v>
                </c:pt>
                <c:pt idx="4804">
                  <c:v>5.0000000000000001E-9</c:v>
                </c:pt>
                <c:pt idx="4805">
                  <c:v>5.0000000000000001E-9</c:v>
                </c:pt>
                <c:pt idx="4806">
                  <c:v>5.0099999999999999E-9</c:v>
                </c:pt>
                <c:pt idx="4807">
                  <c:v>5.0099999999999999E-9</c:v>
                </c:pt>
                <c:pt idx="4808">
                  <c:v>5.0199999999999996E-9</c:v>
                </c:pt>
                <c:pt idx="4809">
                  <c:v>5.0300000000000002E-9</c:v>
                </c:pt>
                <c:pt idx="4810">
                  <c:v>5.0300000000000002E-9</c:v>
                </c:pt>
                <c:pt idx="4811">
                  <c:v>5.04E-9</c:v>
                </c:pt>
                <c:pt idx="4812">
                  <c:v>5.0499999999999997E-9</c:v>
                </c:pt>
                <c:pt idx="4813">
                  <c:v>5.0499999999999997E-9</c:v>
                </c:pt>
                <c:pt idx="4814">
                  <c:v>5.0600000000000003E-9</c:v>
                </c:pt>
                <c:pt idx="4815">
                  <c:v>5.0600000000000003E-9</c:v>
                </c:pt>
                <c:pt idx="4816">
                  <c:v>5.0700000000000001E-9</c:v>
                </c:pt>
                <c:pt idx="4817">
                  <c:v>5.0799999999999998E-9</c:v>
                </c:pt>
                <c:pt idx="4818">
                  <c:v>5.0799999999999998E-9</c:v>
                </c:pt>
                <c:pt idx="4819">
                  <c:v>5.0899999999999996E-9</c:v>
                </c:pt>
                <c:pt idx="4820">
                  <c:v>5.1000000000000002E-9</c:v>
                </c:pt>
                <c:pt idx="4821">
                  <c:v>5.1000000000000002E-9</c:v>
                </c:pt>
                <c:pt idx="4822">
                  <c:v>5.1099999999999999E-9</c:v>
                </c:pt>
                <c:pt idx="4823">
                  <c:v>5.1099999999999999E-9</c:v>
                </c:pt>
                <c:pt idx="4824">
                  <c:v>5.1199999999999997E-9</c:v>
                </c:pt>
                <c:pt idx="4825">
                  <c:v>5.1300000000000003E-9</c:v>
                </c:pt>
                <c:pt idx="4826">
                  <c:v>5.1300000000000003E-9</c:v>
                </c:pt>
                <c:pt idx="4827">
                  <c:v>5.14E-9</c:v>
                </c:pt>
                <c:pt idx="4828">
                  <c:v>5.1499999999999998E-9</c:v>
                </c:pt>
                <c:pt idx="4829">
                  <c:v>5.1499999999999998E-9</c:v>
                </c:pt>
                <c:pt idx="4830">
                  <c:v>5.1600000000000004E-9</c:v>
                </c:pt>
                <c:pt idx="4831">
                  <c:v>5.1600000000000004E-9</c:v>
                </c:pt>
                <c:pt idx="4832">
                  <c:v>5.1700000000000001E-9</c:v>
                </c:pt>
                <c:pt idx="4833">
                  <c:v>5.1799999999999999E-9</c:v>
                </c:pt>
                <c:pt idx="4834">
                  <c:v>5.1799999999999999E-9</c:v>
                </c:pt>
                <c:pt idx="4835">
                  <c:v>5.1899999999999997E-9</c:v>
                </c:pt>
                <c:pt idx="4836">
                  <c:v>5.2000000000000002E-9</c:v>
                </c:pt>
                <c:pt idx="4837">
                  <c:v>5.2000000000000002E-9</c:v>
                </c:pt>
                <c:pt idx="4838">
                  <c:v>5.21E-9</c:v>
                </c:pt>
                <c:pt idx="4839">
                  <c:v>5.21E-9</c:v>
                </c:pt>
                <c:pt idx="4840">
                  <c:v>5.2199999999999998E-9</c:v>
                </c:pt>
                <c:pt idx="4841">
                  <c:v>5.2300000000000003E-9</c:v>
                </c:pt>
                <c:pt idx="4842">
                  <c:v>5.2300000000000003E-9</c:v>
                </c:pt>
                <c:pt idx="4843">
                  <c:v>5.2400000000000001E-9</c:v>
                </c:pt>
                <c:pt idx="4844">
                  <c:v>5.2499999999999999E-9</c:v>
                </c:pt>
                <c:pt idx="4845">
                  <c:v>5.2499999999999999E-9</c:v>
                </c:pt>
                <c:pt idx="4846">
                  <c:v>5.2599999999999996E-9</c:v>
                </c:pt>
                <c:pt idx="4847">
                  <c:v>5.2599999999999996E-9</c:v>
                </c:pt>
                <c:pt idx="4848">
                  <c:v>5.2700000000000002E-9</c:v>
                </c:pt>
                <c:pt idx="4849">
                  <c:v>5.28E-9</c:v>
                </c:pt>
                <c:pt idx="4850">
                  <c:v>5.28E-9</c:v>
                </c:pt>
                <c:pt idx="4851">
                  <c:v>5.2899999999999997E-9</c:v>
                </c:pt>
                <c:pt idx="4852">
                  <c:v>5.3000000000000003E-9</c:v>
                </c:pt>
                <c:pt idx="4853">
                  <c:v>5.3000000000000003E-9</c:v>
                </c:pt>
                <c:pt idx="4854">
                  <c:v>5.3100000000000001E-9</c:v>
                </c:pt>
                <c:pt idx="4855">
                  <c:v>5.3100000000000001E-9</c:v>
                </c:pt>
                <c:pt idx="4856">
                  <c:v>5.3199999999999998E-9</c:v>
                </c:pt>
                <c:pt idx="4857">
                  <c:v>5.3300000000000004E-9</c:v>
                </c:pt>
                <c:pt idx="4858">
                  <c:v>5.3300000000000004E-9</c:v>
                </c:pt>
                <c:pt idx="4859">
                  <c:v>5.3400000000000002E-9</c:v>
                </c:pt>
                <c:pt idx="4860">
                  <c:v>5.3499999999999999E-9</c:v>
                </c:pt>
                <c:pt idx="4861">
                  <c:v>5.3499999999999999E-9</c:v>
                </c:pt>
                <c:pt idx="4862">
                  <c:v>5.3599999999999997E-9</c:v>
                </c:pt>
                <c:pt idx="4863">
                  <c:v>5.3599999999999997E-9</c:v>
                </c:pt>
                <c:pt idx="4864">
                  <c:v>5.3700000000000003E-9</c:v>
                </c:pt>
                <c:pt idx="4865">
                  <c:v>5.38E-9</c:v>
                </c:pt>
                <c:pt idx="4866">
                  <c:v>5.38E-9</c:v>
                </c:pt>
                <c:pt idx="4867">
                  <c:v>5.3899999999999998E-9</c:v>
                </c:pt>
                <c:pt idx="4868">
                  <c:v>5.4000000000000004E-9</c:v>
                </c:pt>
                <c:pt idx="4869">
                  <c:v>5.4000000000000004E-9</c:v>
                </c:pt>
                <c:pt idx="4870">
                  <c:v>5.4100000000000001E-9</c:v>
                </c:pt>
                <c:pt idx="4871">
                  <c:v>5.4100000000000001E-9</c:v>
                </c:pt>
                <c:pt idx="4872">
                  <c:v>5.4199999999999999E-9</c:v>
                </c:pt>
                <c:pt idx="4873">
                  <c:v>5.4299999999999997E-9</c:v>
                </c:pt>
                <c:pt idx="4874">
                  <c:v>5.4299999999999997E-9</c:v>
                </c:pt>
                <c:pt idx="4875">
                  <c:v>5.4400000000000002E-9</c:v>
                </c:pt>
                <c:pt idx="4876">
                  <c:v>5.45E-9</c:v>
                </c:pt>
                <c:pt idx="4877">
                  <c:v>5.45E-9</c:v>
                </c:pt>
                <c:pt idx="4878">
                  <c:v>5.4599999999999998E-9</c:v>
                </c:pt>
                <c:pt idx="4879">
                  <c:v>5.4599999999999998E-9</c:v>
                </c:pt>
                <c:pt idx="4880">
                  <c:v>5.4700000000000003E-9</c:v>
                </c:pt>
                <c:pt idx="4881">
                  <c:v>5.4800000000000001E-9</c:v>
                </c:pt>
                <c:pt idx="4882">
                  <c:v>5.4800000000000001E-9</c:v>
                </c:pt>
                <c:pt idx="4883">
                  <c:v>5.4899999999999999E-9</c:v>
                </c:pt>
                <c:pt idx="4884">
                  <c:v>5.4999999999999996E-9</c:v>
                </c:pt>
                <c:pt idx="4885">
                  <c:v>5.4999999999999996E-9</c:v>
                </c:pt>
                <c:pt idx="4886">
                  <c:v>5.5100000000000002E-9</c:v>
                </c:pt>
                <c:pt idx="4887">
                  <c:v>5.5100000000000002E-9</c:v>
                </c:pt>
                <c:pt idx="4888">
                  <c:v>5.52E-9</c:v>
                </c:pt>
                <c:pt idx="4889">
                  <c:v>5.5299999999999997E-9</c:v>
                </c:pt>
                <c:pt idx="4890">
                  <c:v>5.5299999999999997E-9</c:v>
                </c:pt>
                <c:pt idx="4891">
                  <c:v>5.5400000000000003E-9</c:v>
                </c:pt>
                <c:pt idx="4892">
                  <c:v>5.5500000000000001E-9</c:v>
                </c:pt>
                <c:pt idx="4893">
                  <c:v>5.5500000000000001E-9</c:v>
                </c:pt>
                <c:pt idx="4894">
                  <c:v>5.5599999999999998E-9</c:v>
                </c:pt>
                <c:pt idx="4895">
                  <c:v>5.5599999999999998E-9</c:v>
                </c:pt>
                <c:pt idx="4896">
                  <c:v>5.5700000000000004E-9</c:v>
                </c:pt>
                <c:pt idx="4897">
                  <c:v>5.5800000000000002E-9</c:v>
                </c:pt>
                <c:pt idx="4898">
                  <c:v>5.5800000000000002E-9</c:v>
                </c:pt>
                <c:pt idx="4899">
                  <c:v>5.5899999999999999E-9</c:v>
                </c:pt>
                <c:pt idx="4900">
                  <c:v>5.5999999999999997E-9</c:v>
                </c:pt>
                <c:pt idx="4901">
                  <c:v>5.5999999999999997E-9</c:v>
                </c:pt>
                <c:pt idx="4902">
                  <c:v>5.6100000000000003E-9</c:v>
                </c:pt>
                <c:pt idx="4903">
                  <c:v>5.6100000000000003E-9</c:v>
                </c:pt>
                <c:pt idx="4904">
                  <c:v>5.62E-9</c:v>
                </c:pt>
                <c:pt idx="4905">
                  <c:v>5.6299999999999998E-9</c:v>
                </c:pt>
                <c:pt idx="4906">
                  <c:v>5.6299999999999998E-9</c:v>
                </c:pt>
                <c:pt idx="4907">
                  <c:v>5.6400000000000004E-9</c:v>
                </c:pt>
                <c:pt idx="4908">
                  <c:v>5.6500000000000001E-9</c:v>
                </c:pt>
                <c:pt idx="4909">
                  <c:v>5.6500000000000001E-9</c:v>
                </c:pt>
                <c:pt idx="4910">
                  <c:v>5.6599999999999999E-9</c:v>
                </c:pt>
                <c:pt idx="4911">
                  <c:v>5.6599999999999999E-9</c:v>
                </c:pt>
                <c:pt idx="4912">
                  <c:v>5.6699999999999997E-9</c:v>
                </c:pt>
                <c:pt idx="4913">
                  <c:v>5.6800000000000002E-9</c:v>
                </c:pt>
                <c:pt idx="4914">
                  <c:v>5.6800000000000002E-9</c:v>
                </c:pt>
                <c:pt idx="4915">
                  <c:v>5.69E-9</c:v>
                </c:pt>
                <c:pt idx="4916">
                  <c:v>5.6999999999999998E-9</c:v>
                </c:pt>
                <c:pt idx="4917">
                  <c:v>5.6999999999999998E-9</c:v>
                </c:pt>
                <c:pt idx="4918">
                  <c:v>5.7100000000000003E-9</c:v>
                </c:pt>
                <c:pt idx="4919">
                  <c:v>5.7100000000000003E-9</c:v>
                </c:pt>
                <c:pt idx="4920">
                  <c:v>5.7200000000000001E-9</c:v>
                </c:pt>
                <c:pt idx="4921">
                  <c:v>5.7299999999999999E-9</c:v>
                </c:pt>
                <c:pt idx="4922">
                  <c:v>5.7299999999999999E-9</c:v>
                </c:pt>
                <c:pt idx="4923">
                  <c:v>5.7399999999999996E-9</c:v>
                </c:pt>
                <c:pt idx="4924">
                  <c:v>5.7500000000000002E-9</c:v>
                </c:pt>
                <c:pt idx="4925">
                  <c:v>5.7500000000000002E-9</c:v>
                </c:pt>
                <c:pt idx="4926">
                  <c:v>5.76E-9</c:v>
                </c:pt>
                <c:pt idx="4927">
                  <c:v>5.76E-9</c:v>
                </c:pt>
                <c:pt idx="4928">
                  <c:v>5.7699999999999997E-9</c:v>
                </c:pt>
                <c:pt idx="4929">
                  <c:v>5.7800000000000003E-9</c:v>
                </c:pt>
                <c:pt idx="4930">
                  <c:v>5.7800000000000003E-9</c:v>
                </c:pt>
                <c:pt idx="4931">
                  <c:v>5.7900000000000001E-9</c:v>
                </c:pt>
                <c:pt idx="4932">
                  <c:v>5.7999999999999998E-9</c:v>
                </c:pt>
                <c:pt idx="4933">
                  <c:v>5.7999999999999998E-9</c:v>
                </c:pt>
                <c:pt idx="4934">
                  <c:v>5.8100000000000004E-9</c:v>
                </c:pt>
                <c:pt idx="4935">
                  <c:v>5.8100000000000004E-9</c:v>
                </c:pt>
                <c:pt idx="4936">
                  <c:v>5.8200000000000002E-9</c:v>
                </c:pt>
                <c:pt idx="4937">
                  <c:v>5.8299999999999999E-9</c:v>
                </c:pt>
                <c:pt idx="4938">
                  <c:v>5.8299999999999999E-9</c:v>
                </c:pt>
                <c:pt idx="4939">
                  <c:v>5.8399999999999997E-9</c:v>
                </c:pt>
                <c:pt idx="4940">
                  <c:v>5.8500000000000003E-9</c:v>
                </c:pt>
                <c:pt idx="4941">
                  <c:v>5.8500000000000003E-9</c:v>
                </c:pt>
                <c:pt idx="4942">
                  <c:v>5.86E-9</c:v>
                </c:pt>
                <c:pt idx="4943">
                  <c:v>5.86E-9</c:v>
                </c:pt>
                <c:pt idx="4944">
                  <c:v>5.8699999999999998E-9</c:v>
                </c:pt>
                <c:pt idx="4945">
                  <c:v>5.8800000000000004E-9</c:v>
                </c:pt>
                <c:pt idx="4946">
                  <c:v>5.8800000000000004E-9</c:v>
                </c:pt>
                <c:pt idx="4947">
                  <c:v>5.8900000000000001E-9</c:v>
                </c:pt>
                <c:pt idx="4948">
                  <c:v>5.8999999999999999E-9</c:v>
                </c:pt>
                <c:pt idx="4949">
                  <c:v>5.8999999999999999E-9</c:v>
                </c:pt>
                <c:pt idx="4950">
                  <c:v>5.9099999999999997E-9</c:v>
                </c:pt>
                <c:pt idx="4951">
                  <c:v>5.9099999999999997E-9</c:v>
                </c:pt>
                <c:pt idx="4952">
                  <c:v>5.9200000000000002E-9</c:v>
                </c:pt>
                <c:pt idx="4953">
                  <c:v>5.93E-9</c:v>
                </c:pt>
                <c:pt idx="4954">
                  <c:v>5.93E-9</c:v>
                </c:pt>
                <c:pt idx="4955">
                  <c:v>5.9399999999999998E-9</c:v>
                </c:pt>
                <c:pt idx="4956">
                  <c:v>5.9500000000000003E-9</c:v>
                </c:pt>
                <c:pt idx="4957">
                  <c:v>5.9500000000000003E-9</c:v>
                </c:pt>
                <c:pt idx="4958">
                  <c:v>5.9600000000000001E-9</c:v>
                </c:pt>
                <c:pt idx="4959">
                  <c:v>5.9600000000000001E-9</c:v>
                </c:pt>
                <c:pt idx="4960">
                  <c:v>5.9699999999999999E-9</c:v>
                </c:pt>
                <c:pt idx="4961">
                  <c:v>5.9799999999999996E-9</c:v>
                </c:pt>
                <c:pt idx="4962">
                  <c:v>5.9799999999999996E-9</c:v>
                </c:pt>
                <c:pt idx="4963">
                  <c:v>5.9900000000000002E-9</c:v>
                </c:pt>
                <c:pt idx="4964">
                  <c:v>6E-9</c:v>
                </c:pt>
                <c:pt idx="4965">
                  <c:v>6E-9</c:v>
                </c:pt>
                <c:pt idx="4966">
                  <c:v>6.0099999999999997E-9</c:v>
                </c:pt>
                <c:pt idx="4967">
                  <c:v>6.0099999999999997E-9</c:v>
                </c:pt>
                <c:pt idx="4968">
                  <c:v>6.0200000000000003E-9</c:v>
                </c:pt>
                <c:pt idx="4969">
                  <c:v>6.0300000000000001E-9</c:v>
                </c:pt>
                <c:pt idx="4970">
                  <c:v>6.0300000000000001E-9</c:v>
                </c:pt>
                <c:pt idx="4971">
                  <c:v>6.0399999999999998E-9</c:v>
                </c:pt>
                <c:pt idx="4972">
                  <c:v>6.0500000000000004E-9</c:v>
                </c:pt>
                <c:pt idx="4973">
                  <c:v>6.0500000000000004E-9</c:v>
                </c:pt>
                <c:pt idx="4974">
                  <c:v>6.0600000000000002E-9</c:v>
                </c:pt>
                <c:pt idx="4975">
                  <c:v>6.0600000000000002E-9</c:v>
                </c:pt>
                <c:pt idx="4976">
                  <c:v>6.0699999999999999E-9</c:v>
                </c:pt>
                <c:pt idx="4977">
                  <c:v>6.0799999999999997E-9</c:v>
                </c:pt>
                <c:pt idx="4978">
                  <c:v>6.0799999999999997E-9</c:v>
                </c:pt>
                <c:pt idx="4979">
                  <c:v>6.0900000000000003E-9</c:v>
                </c:pt>
                <c:pt idx="4980">
                  <c:v>6.1E-9</c:v>
                </c:pt>
                <c:pt idx="4981">
                  <c:v>6.1E-9</c:v>
                </c:pt>
                <c:pt idx="4982">
                  <c:v>6.1099999999999998E-9</c:v>
                </c:pt>
                <c:pt idx="4983">
                  <c:v>6.1099999999999998E-9</c:v>
                </c:pt>
                <c:pt idx="4984">
                  <c:v>6.1200000000000004E-9</c:v>
                </c:pt>
                <c:pt idx="4985">
                  <c:v>6.1300000000000001E-9</c:v>
                </c:pt>
                <c:pt idx="4986">
                  <c:v>6.1300000000000001E-9</c:v>
                </c:pt>
                <c:pt idx="4987">
                  <c:v>6.1399999999999999E-9</c:v>
                </c:pt>
                <c:pt idx="4988">
                  <c:v>6.1499999999999996E-9</c:v>
                </c:pt>
                <c:pt idx="4989">
                  <c:v>6.1499999999999996E-9</c:v>
                </c:pt>
                <c:pt idx="4990">
                  <c:v>6.1600000000000002E-9</c:v>
                </c:pt>
                <c:pt idx="4991">
                  <c:v>6.1600000000000002E-9</c:v>
                </c:pt>
                <c:pt idx="4992">
                  <c:v>6.17E-9</c:v>
                </c:pt>
                <c:pt idx="4993">
                  <c:v>6.1799999999999998E-9</c:v>
                </c:pt>
                <c:pt idx="4994">
                  <c:v>6.1799999999999998E-9</c:v>
                </c:pt>
                <c:pt idx="4995">
                  <c:v>6.1900000000000003E-9</c:v>
                </c:pt>
                <c:pt idx="4996">
                  <c:v>6.2000000000000001E-9</c:v>
                </c:pt>
                <c:pt idx="4997">
                  <c:v>6.2000000000000001E-9</c:v>
                </c:pt>
                <c:pt idx="4998">
                  <c:v>6.2099999999999999E-9</c:v>
                </c:pt>
                <c:pt idx="4999">
                  <c:v>6.2099999999999999E-9</c:v>
                </c:pt>
                <c:pt idx="5000">
                  <c:v>6.2199999999999996E-9</c:v>
                </c:pt>
                <c:pt idx="5001">
                  <c:v>6.2300000000000002E-9</c:v>
                </c:pt>
                <c:pt idx="5002">
                  <c:v>6.2300000000000002E-9</c:v>
                </c:pt>
                <c:pt idx="5003">
                  <c:v>6.24E-9</c:v>
                </c:pt>
                <c:pt idx="5004">
                  <c:v>6.2499999999999997E-9</c:v>
                </c:pt>
                <c:pt idx="5005">
                  <c:v>6.2499999999999997E-9</c:v>
                </c:pt>
                <c:pt idx="5006">
                  <c:v>6.2600000000000003E-9</c:v>
                </c:pt>
                <c:pt idx="5007">
                  <c:v>6.2600000000000003E-9</c:v>
                </c:pt>
                <c:pt idx="5008">
                  <c:v>6.2700000000000001E-9</c:v>
                </c:pt>
                <c:pt idx="5009">
                  <c:v>6.2799999999999998E-9</c:v>
                </c:pt>
                <c:pt idx="5010">
                  <c:v>6.2799999999999998E-9</c:v>
                </c:pt>
                <c:pt idx="5011">
                  <c:v>6.2900000000000004E-9</c:v>
                </c:pt>
                <c:pt idx="5012">
                  <c:v>6.3000000000000002E-9</c:v>
                </c:pt>
                <c:pt idx="5013">
                  <c:v>6.3000000000000002E-9</c:v>
                </c:pt>
                <c:pt idx="5014">
                  <c:v>6.3099999999999999E-9</c:v>
                </c:pt>
                <c:pt idx="5015">
                  <c:v>6.3099999999999999E-9</c:v>
                </c:pt>
                <c:pt idx="5016">
                  <c:v>6.3199999999999997E-9</c:v>
                </c:pt>
                <c:pt idx="5017">
                  <c:v>6.3300000000000003E-9</c:v>
                </c:pt>
                <c:pt idx="5018">
                  <c:v>6.3300000000000003E-9</c:v>
                </c:pt>
                <c:pt idx="5019">
                  <c:v>6.34E-9</c:v>
                </c:pt>
                <c:pt idx="5020">
                  <c:v>6.3499999999999998E-9</c:v>
                </c:pt>
                <c:pt idx="5021">
                  <c:v>6.3499999999999998E-9</c:v>
                </c:pt>
                <c:pt idx="5022">
                  <c:v>6.3600000000000004E-9</c:v>
                </c:pt>
                <c:pt idx="5023">
                  <c:v>6.3600000000000004E-9</c:v>
                </c:pt>
                <c:pt idx="5024">
                  <c:v>6.3700000000000001E-9</c:v>
                </c:pt>
                <c:pt idx="5025">
                  <c:v>6.3799999999999999E-9</c:v>
                </c:pt>
                <c:pt idx="5026">
                  <c:v>6.3799999999999999E-9</c:v>
                </c:pt>
                <c:pt idx="5027">
                  <c:v>6.3899999999999996E-9</c:v>
                </c:pt>
                <c:pt idx="5028">
                  <c:v>6.4000000000000002E-9</c:v>
                </c:pt>
                <c:pt idx="5029">
                  <c:v>6.4000000000000002E-9</c:v>
                </c:pt>
                <c:pt idx="5030">
                  <c:v>6.41E-9</c:v>
                </c:pt>
                <c:pt idx="5031">
                  <c:v>6.41E-9</c:v>
                </c:pt>
                <c:pt idx="5032">
                  <c:v>6.4199999999999998E-9</c:v>
                </c:pt>
                <c:pt idx="5033">
                  <c:v>6.4300000000000003E-9</c:v>
                </c:pt>
                <c:pt idx="5034">
                  <c:v>6.4300000000000003E-9</c:v>
                </c:pt>
                <c:pt idx="5035">
                  <c:v>6.4400000000000001E-9</c:v>
                </c:pt>
                <c:pt idx="5036">
                  <c:v>6.4499999999999999E-9</c:v>
                </c:pt>
                <c:pt idx="5037">
                  <c:v>6.4499999999999999E-9</c:v>
                </c:pt>
                <c:pt idx="5038">
                  <c:v>6.4599999999999996E-9</c:v>
                </c:pt>
                <c:pt idx="5039">
                  <c:v>6.4599999999999996E-9</c:v>
                </c:pt>
                <c:pt idx="5040">
                  <c:v>6.4700000000000002E-9</c:v>
                </c:pt>
                <c:pt idx="5041">
                  <c:v>6.48E-9</c:v>
                </c:pt>
                <c:pt idx="5042">
                  <c:v>6.48E-9</c:v>
                </c:pt>
                <c:pt idx="5043">
                  <c:v>6.4899999999999997E-9</c:v>
                </c:pt>
                <c:pt idx="5044">
                  <c:v>6.5000000000000003E-9</c:v>
                </c:pt>
                <c:pt idx="5045">
                  <c:v>6.5000000000000003E-9</c:v>
                </c:pt>
                <c:pt idx="5046">
                  <c:v>6.5100000000000001E-9</c:v>
                </c:pt>
                <c:pt idx="5047">
                  <c:v>6.5100000000000001E-9</c:v>
                </c:pt>
                <c:pt idx="5048">
                  <c:v>6.5199999999999998E-9</c:v>
                </c:pt>
                <c:pt idx="5049">
                  <c:v>6.5300000000000004E-9</c:v>
                </c:pt>
                <c:pt idx="5050">
                  <c:v>6.5300000000000004E-9</c:v>
                </c:pt>
                <c:pt idx="5051">
                  <c:v>6.5400000000000002E-9</c:v>
                </c:pt>
                <c:pt idx="5052">
                  <c:v>6.5499999999999999E-9</c:v>
                </c:pt>
                <c:pt idx="5053">
                  <c:v>6.5499999999999999E-9</c:v>
                </c:pt>
                <c:pt idx="5054">
                  <c:v>6.5599999999999997E-9</c:v>
                </c:pt>
                <c:pt idx="5055">
                  <c:v>6.5599999999999997E-9</c:v>
                </c:pt>
                <c:pt idx="5056">
                  <c:v>6.5700000000000003E-9</c:v>
                </c:pt>
                <c:pt idx="5057">
                  <c:v>6.58E-9</c:v>
                </c:pt>
                <c:pt idx="5058">
                  <c:v>6.58E-9</c:v>
                </c:pt>
                <c:pt idx="5059">
                  <c:v>6.5899999999999998E-9</c:v>
                </c:pt>
                <c:pt idx="5060">
                  <c:v>6.6000000000000004E-9</c:v>
                </c:pt>
                <c:pt idx="5061">
                  <c:v>6.6000000000000004E-9</c:v>
                </c:pt>
                <c:pt idx="5062">
                  <c:v>6.6100000000000001E-9</c:v>
                </c:pt>
                <c:pt idx="5063">
                  <c:v>6.6100000000000001E-9</c:v>
                </c:pt>
                <c:pt idx="5064">
                  <c:v>6.6199999999999999E-9</c:v>
                </c:pt>
                <c:pt idx="5065">
                  <c:v>6.6299999999999996E-9</c:v>
                </c:pt>
                <c:pt idx="5066">
                  <c:v>6.6299999999999996E-9</c:v>
                </c:pt>
                <c:pt idx="5067">
                  <c:v>6.6400000000000002E-9</c:v>
                </c:pt>
                <c:pt idx="5068">
                  <c:v>6.65E-9</c:v>
                </c:pt>
                <c:pt idx="5069">
                  <c:v>6.65E-9</c:v>
                </c:pt>
                <c:pt idx="5070">
                  <c:v>6.6599999999999997E-9</c:v>
                </c:pt>
                <c:pt idx="5071">
                  <c:v>6.6599999999999997E-9</c:v>
                </c:pt>
                <c:pt idx="5072">
                  <c:v>6.6700000000000003E-9</c:v>
                </c:pt>
                <c:pt idx="5073">
                  <c:v>6.6800000000000001E-9</c:v>
                </c:pt>
                <c:pt idx="5074">
                  <c:v>6.6800000000000001E-9</c:v>
                </c:pt>
                <c:pt idx="5075">
                  <c:v>6.6899999999999999E-9</c:v>
                </c:pt>
                <c:pt idx="5076">
                  <c:v>6.6999999999999996E-9</c:v>
                </c:pt>
                <c:pt idx="5077">
                  <c:v>6.6999999999999996E-9</c:v>
                </c:pt>
                <c:pt idx="5078">
                  <c:v>6.7100000000000002E-9</c:v>
                </c:pt>
                <c:pt idx="5079">
                  <c:v>6.7100000000000002E-9</c:v>
                </c:pt>
                <c:pt idx="5080">
                  <c:v>6.72E-9</c:v>
                </c:pt>
                <c:pt idx="5081">
                  <c:v>6.7299999999999997E-9</c:v>
                </c:pt>
                <c:pt idx="5082">
                  <c:v>6.7299999999999997E-9</c:v>
                </c:pt>
                <c:pt idx="5083">
                  <c:v>6.7400000000000003E-9</c:v>
                </c:pt>
                <c:pt idx="5084">
                  <c:v>6.7500000000000001E-9</c:v>
                </c:pt>
                <c:pt idx="5085">
                  <c:v>6.7500000000000001E-9</c:v>
                </c:pt>
                <c:pt idx="5086">
                  <c:v>6.7599999999999998E-9</c:v>
                </c:pt>
                <c:pt idx="5087">
                  <c:v>6.7599999999999998E-9</c:v>
                </c:pt>
                <c:pt idx="5088">
                  <c:v>6.7700000000000004E-9</c:v>
                </c:pt>
                <c:pt idx="5089">
                  <c:v>6.7800000000000002E-9</c:v>
                </c:pt>
                <c:pt idx="5090">
                  <c:v>6.7800000000000002E-9</c:v>
                </c:pt>
                <c:pt idx="5091">
                  <c:v>6.7899999999999999E-9</c:v>
                </c:pt>
                <c:pt idx="5092">
                  <c:v>6.7999999999999997E-9</c:v>
                </c:pt>
                <c:pt idx="5093">
                  <c:v>6.7999999999999997E-9</c:v>
                </c:pt>
                <c:pt idx="5094">
                  <c:v>6.8100000000000003E-9</c:v>
                </c:pt>
                <c:pt idx="5095">
                  <c:v>6.8100000000000003E-9</c:v>
                </c:pt>
                <c:pt idx="5096">
                  <c:v>6.82E-9</c:v>
                </c:pt>
                <c:pt idx="5097">
                  <c:v>6.8299999999999998E-9</c:v>
                </c:pt>
                <c:pt idx="5098">
                  <c:v>6.8299999999999998E-9</c:v>
                </c:pt>
                <c:pt idx="5099">
                  <c:v>6.8400000000000004E-9</c:v>
                </c:pt>
                <c:pt idx="5100">
                  <c:v>6.8500000000000001E-9</c:v>
                </c:pt>
                <c:pt idx="5101">
                  <c:v>6.8500000000000001E-9</c:v>
                </c:pt>
                <c:pt idx="5102">
                  <c:v>6.8599999999999999E-9</c:v>
                </c:pt>
                <c:pt idx="5103">
                  <c:v>6.8599999999999999E-9</c:v>
                </c:pt>
                <c:pt idx="5104">
                  <c:v>6.8699999999999996E-9</c:v>
                </c:pt>
                <c:pt idx="5105">
                  <c:v>6.8800000000000002E-9</c:v>
                </c:pt>
                <c:pt idx="5106">
                  <c:v>6.8800000000000002E-9</c:v>
                </c:pt>
                <c:pt idx="5107">
                  <c:v>6.89E-9</c:v>
                </c:pt>
                <c:pt idx="5108">
                  <c:v>6.8999999999999997E-9</c:v>
                </c:pt>
                <c:pt idx="5109">
                  <c:v>6.8999999999999997E-9</c:v>
                </c:pt>
                <c:pt idx="5110">
                  <c:v>6.9100000000000003E-9</c:v>
                </c:pt>
                <c:pt idx="5111">
                  <c:v>6.9100000000000003E-9</c:v>
                </c:pt>
                <c:pt idx="5112">
                  <c:v>6.9200000000000001E-9</c:v>
                </c:pt>
                <c:pt idx="5113">
                  <c:v>6.9299999999999999E-9</c:v>
                </c:pt>
                <c:pt idx="5114">
                  <c:v>6.9299999999999999E-9</c:v>
                </c:pt>
                <c:pt idx="5115">
                  <c:v>6.9399999999999996E-9</c:v>
                </c:pt>
                <c:pt idx="5116">
                  <c:v>6.9500000000000002E-9</c:v>
                </c:pt>
                <c:pt idx="5117">
                  <c:v>6.9500000000000002E-9</c:v>
                </c:pt>
                <c:pt idx="5118">
                  <c:v>6.96E-9</c:v>
                </c:pt>
                <c:pt idx="5119">
                  <c:v>6.96E-9</c:v>
                </c:pt>
                <c:pt idx="5120">
                  <c:v>6.9699999999999997E-9</c:v>
                </c:pt>
                <c:pt idx="5121">
                  <c:v>6.9800000000000003E-9</c:v>
                </c:pt>
                <c:pt idx="5122">
                  <c:v>6.9800000000000003E-9</c:v>
                </c:pt>
                <c:pt idx="5123">
                  <c:v>6.9900000000000001E-9</c:v>
                </c:pt>
                <c:pt idx="5124">
                  <c:v>6.9999999999999998E-9</c:v>
                </c:pt>
                <c:pt idx="5125">
                  <c:v>6.9999999999999998E-9</c:v>
                </c:pt>
                <c:pt idx="5126">
                  <c:v>7.0100000000000004E-9</c:v>
                </c:pt>
                <c:pt idx="5127">
                  <c:v>7.0100000000000004E-9</c:v>
                </c:pt>
                <c:pt idx="5128">
                  <c:v>7.0200000000000002E-9</c:v>
                </c:pt>
                <c:pt idx="5129">
                  <c:v>7.0299999999999999E-9</c:v>
                </c:pt>
                <c:pt idx="5130">
                  <c:v>7.0299999999999999E-9</c:v>
                </c:pt>
                <c:pt idx="5131">
                  <c:v>7.0399999999999997E-9</c:v>
                </c:pt>
                <c:pt idx="5132">
                  <c:v>7.0500000000000003E-9</c:v>
                </c:pt>
                <c:pt idx="5133">
                  <c:v>7.0500000000000003E-9</c:v>
                </c:pt>
                <c:pt idx="5134">
                  <c:v>7.06E-9</c:v>
                </c:pt>
                <c:pt idx="5135">
                  <c:v>7.06E-9</c:v>
                </c:pt>
                <c:pt idx="5136">
                  <c:v>7.0699999999999998E-9</c:v>
                </c:pt>
                <c:pt idx="5137">
                  <c:v>7.0800000000000004E-9</c:v>
                </c:pt>
                <c:pt idx="5138">
                  <c:v>7.0800000000000004E-9</c:v>
                </c:pt>
                <c:pt idx="5139">
                  <c:v>7.0900000000000001E-9</c:v>
                </c:pt>
                <c:pt idx="5140">
                  <c:v>7.0999999999999999E-9</c:v>
                </c:pt>
                <c:pt idx="5141">
                  <c:v>7.0999999999999999E-9</c:v>
                </c:pt>
                <c:pt idx="5142">
                  <c:v>7.1099999999999996E-9</c:v>
                </c:pt>
                <c:pt idx="5143">
                  <c:v>7.1099999999999996E-9</c:v>
                </c:pt>
                <c:pt idx="5144">
                  <c:v>7.1200000000000002E-9</c:v>
                </c:pt>
                <c:pt idx="5145">
                  <c:v>7.13E-9</c:v>
                </c:pt>
                <c:pt idx="5146">
                  <c:v>7.13E-9</c:v>
                </c:pt>
                <c:pt idx="5147">
                  <c:v>7.1399999999999997E-9</c:v>
                </c:pt>
                <c:pt idx="5148">
                  <c:v>7.1500000000000003E-9</c:v>
                </c:pt>
                <c:pt idx="5149">
                  <c:v>7.1500000000000003E-9</c:v>
                </c:pt>
                <c:pt idx="5150">
                  <c:v>7.1600000000000001E-9</c:v>
                </c:pt>
                <c:pt idx="5151">
                  <c:v>7.1600000000000001E-9</c:v>
                </c:pt>
                <c:pt idx="5152">
                  <c:v>7.1699999999999998E-9</c:v>
                </c:pt>
                <c:pt idx="5153">
                  <c:v>7.1799999999999996E-9</c:v>
                </c:pt>
                <c:pt idx="5154">
                  <c:v>7.1799999999999996E-9</c:v>
                </c:pt>
                <c:pt idx="5155">
                  <c:v>7.1900000000000002E-9</c:v>
                </c:pt>
                <c:pt idx="5156">
                  <c:v>7.2E-9</c:v>
                </c:pt>
                <c:pt idx="5157">
                  <c:v>7.2E-9</c:v>
                </c:pt>
                <c:pt idx="5158">
                  <c:v>7.2099999999999997E-9</c:v>
                </c:pt>
                <c:pt idx="5159">
                  <c:v>7.2099999999999997E-9</c:v>
                </c:pt>
                <c:pt idx="5160">
                  <c:v>7.2200000000000003E-9</c:v>
                </c:pt>
                <c:pt idx="5161">
                  <c:v>7.2300000000000001E-9</c:v>
                </c:pt>
                <c:pt idx="5162">
                  <c:v>7.2300000000000001E-9</c:v>
                </c:pt>
                <c:pt idx="5163">
                  <c:v>7.2399999999999998E-9</c:v>
                </c:pt>
                <c:pt idx="5164">
                  <c:v>7.2500000000000004E-9</c:v>
                </c:pt>
                <c:pt idx="5165">
                  <c:v>7.2500000000000004E-9</c:v>
                </c:pt>
                <c:pt idx="5166">
                  <c:v>7.2600000000000002E-9</c:v>
                </c:pt>
                <c:pt idx="5167">
                  <c:v>7.2600000000000002E-9</c:v>
                </c:pt>
                <c:pt idx="5168">
                  <c:v>7.2699999999999999E-9</c:v>
                </c:pt>
                <c:pt idx="5169">
                  <c:v>7.2799999999999997E-9</c:v>
                </c:pt>
                <c:pt idx="5170">
                  <c:v>7.2799999999999997E-9</c:v>
                </c:pt>
                <c:pt idx="5171">
                  <c:v>7.2900000000000003E-9</c:v>
                </c:pt>
                <c:pt idx="5172">
                  <c:v>7.3E-9</c:v>
                </c:pt>
                <c:pt idx="5173">
                  <c:v>7.3E-9</c:v>
                </c:pt>
                <c:pt idx="5174">
                  <c:v>7.3099999999999998E-9</c:v>
                </c:pt>
                <c:pt idx="5175">
                  <c:v>7.3099999999999998E-9</c:v>
                </c:pt>
                <c:pt idx="5176">
                  <c:v>7.3200000000000004E-9</c:v>
                </c:pt>
                <c:pt idx="5177">
                  <c:v>7.3300000000000001E-9</c:v>
                </c:pt>
                <c:pt idx="5178">
                  <c:v>7.3300000000000001E-9</c:v>
                </c:pt>
                <c:pt idx="5179">
                  <c:v>7.3399999999999999E-9</c:v>
                </c:pt>
                <c:pt idx="5180">
                  <c:v>7.3499999999999996E-9</c:v>
                </c:pt>
                <c:pt idx="5181">
                  <c:v>7.3499999999999996E-9</c:v>
                </c:pt>
                <c:pt idx="5182">
                  <c:v>7.3600000000000002E-9</c:v>
                </c:pt>
                <c:pt idx="5183">
                  <c:v>7.3600000000000002E-9</c:v>
                </c:pt>
                <c:pt idx="5184">
                  <c:v>7.37E-9</c:v>
                </c:pt>
                <c:pt idx="5185">
                  <c:v>7.3799999999999997E-9</c:v>
                </c:pt>
                <c:pt idx="5186">
                  <c:v>7.3799999999999997E-9</c:v>
                </c:pt>
                <c:pt idx="5187">
                  <c:v>7.3900000000000003E-9</c:v>
                </c:pt>
                <c:pt idx="5188">
                  <c:v>7.4000000000000001E-9</c:v>
                </c:pt>
                <c:pt idx="5189">
                  <c:v>7.4000000000000001E-9</c:v>
                </c:pt>
                <c:pt idx="5190">
                  <c:v>7.4099999999999998E-9</c:v>
                </c:pt>
                <c:pt idx="5191">
                  <c:v>7.4099999999999998E-9</c:v>
                </c:pt>
                <c:pt idx="5192">
                  <c:v>7.4199999999999996E-9</c:v>
                </c:pt>
                <c:pt idx="5193">
                  <c:v>7.4300000000000002E-9</c:v>
                </c:pt>
                <c:pt idx="5194">
                  <c:v>7.4300000000000002E-9</c:v>
                </c:pt>
                <c:pt idx="5195">
                  <c:v>7.44E-9</c:v>
                </c:pt>
                <c:pt idx="5196">
                  <c:v>7.4499999999999997E-9</c:v>
                </c:pt>
                <c:pt idx="5197">
                  <c:v>7.4499999999999997E-9</c:v>
                </c:pt>
                <c:pt idx="5198">
                  <c:v>7.4600000000000003E-9</c:v>
                </c:pt>
                <c:pt idx="5199">
                  <c:v>7.4600000000000003E-9</c:v>
                </c:pt>
                <c:pt idx="5200">
                  <c:v>7.4700000000000001E-9</c:v>
                </c:pt>
                <c:pt idx="5201">
                  <c:v>7.4799999999999998E-9</c:v>
                </c:pt>
                <c:pt idx="5202">
                  <c:v>7.4799999999999998E-9</c:v>
                </c:pt>
                <c:pt idx="5203">
                  <c:v>7.4899999999999996E-9</c:v>
                </c:pt>
                <c:pt idx="5204">
                  <c:v>7.4999999999999993E-9</c:v>
                </c:pt>
                <c:pt idx="5205">
                  <c:v>7.4999999999999993E-9</c:v>
                </c:pt>
                <c:pt idx="5206">
                  <c:v>7.5100000000000007E-9</c:v>
                </c:pt>
                <c:pt idx="5207">
                  <c:v>7.5100000000000007E-9</c:v>
                </c:pt>
                <c:pt idx="5208">
                  <c:v>7.5200000000000005E-9</c:v>
                </c:pt>
                <c:pt idx="5209">
                  <c:v>7.5300000000000003E-9</c:v>
                </c:pt>
                <c:pt idx="5210">
                  <c:v>7.5300000000000003E-9</c:v>
                </c:pt>
                <c:pt idx="5211">
                  <c:v>7.54E-9</c:v>
                </c:pt>
                <c:pt idx="5212">
                  <c:v>7.5499999999999998E-9</c:v>
                </c:pt>
                <c:pt idx="5213">
                  <c:v>7.5499999999999998E-9</c:v>
                </c:pt>
                <c:pt idx="5214">
                  <c:v>7.5599999999999995E-9</c:v>
                </c:pt>
                <c:pt idx="5215">
                  <c:v>7.5599999999999995E-9</c:v>
                </c:pt>
                <c:pt idx="5216">
                  <c:v>7.5699999999999993E-9</c:v>
                </c:pt>
                <c:pt idx="5217">
                  <c:v>7.5800000000000007E-9</c:v>
                </c:pt>
                <c:pt idx="5218">
                  <c:v>7.5800000000000007E-9</c:v>
                </c:pt>
                <c:pt idx="5219">
                  <c:v>7.5900000000000005E-9</c:v>
                </c:pt>
                <c:pt idx="5220">
                  <c:v>7.6000000000000002E-9</c:v>
                </c:pt>
                <c:pt idx="5221">
                  <c:v>7.6000000000000002E-9</c:v>
                </c:pt>
                <c:pt idx="5222">
                  <c:v>7.61E-9</c:v>
                </c:pt>
                <c:pt idx="5223">
                  <c:v>7.61E-9</c:v>
                </c:pt>
                <c:pt idx="5224">
                  <c:v>7.6199999999999997E-9</c:v>
                </c:pt>
                <c:pt idx="5225">
                  <c:v>7.6299999999999995E-9</c:v>
                </c:pt>
                <c:pt idx="5226">
                  <c:v>7.6299999999999995E-9</c:v>
                </c:pt>
                <c:pt idx="5227">
                  <c:v>7.6399999999999993E-9</c:v>
                </c:pt>
                <c:pt idx="5228">
                  <c:v>7.6500000000000007E-9</c:v>
                </c:pt>
                <c:pt idx="5229">
                  <c:v>7.6500000000000007E-9</c:v>
                </c:pt>
                <c:pt idx="5230">
                  <c:v>7.6600000000000004E-9</c:v>
                </c:pt>
                <c:pt idx="5231">
                  <c:v>7.6600000000000004E-9</c:v>
                </c:pt>
                <c:pt idx="5232">
                  <c:v>7.6700000000000002E-9</c:v>
                </c:pt>
                <c:pt idx="5233">
                  <c:v>7.6799999999999999E-9</c:v>
                </c:pt>
                <c:pt idx="5234">
                  <c:v>7.6799999999999999E-9</c:v>
                </c:pt>
                <c:pt idx="5235">
                  <c:v>7.6899999999999997E-9</c:v>
                </c:pt>
                <c:pt idx="5236">
                  <c:v>7.6999999999999995E-9</c:v>
                </c:pt>
                <c:pt idx="5237">
                  <c:v>7.6999999999999995E-9</c:v>
                </c:pt>
                <c:pt idx="5238">
                  <c:v>7.7099999999999992E-9</c:v>
                </c:pt>
                <c:pt idx="5239">
                  <c:v>7.7099999999999992E-9</c:v>
                </c:pt>
                <c:pt idx="5240">
                  <c:v>7.7200000000000006E-9</c:v>
                </c:pt>
                <c:pt idx="5241">
                  <c:v>7.7300000000000004E-9</c:v>
                </c:pt>
                <c:pt idx="5242">
                  <c:v>7.7300000000000004E-9</c:v>
                </c:pt>
                <c:pt idx="5243">
                  <c:v>7.7400000000000002E-9</c:v>
                </c:pt>
                <c:pt idx="5244">
                  <c:v>7.7499999999999999E-9</c:v>
                </c:pt>
                <c:pt idx="5245">
                  <c:v>7.7499999999999999E-9</c:v>
                </c:pt>
                <c:pt idx="5246">
                  <c:v>7.7599999999999997E-9</c:v>
                </c:pt>
                <c:pt idx="5247">
                  <c:v>7.7599999999999997E-9</c:v>
                </c:pt>
                <c:pt idx="5248">
                  <c:v>7.7699999999999994E-9</c:v>
                </c:pt>
                <c:pt idx="5249">
                  <c:v>7.7799999999999992E-9</c:v>
                </c:pt>
                <c:pt idx="5250">
                  <c:v>7.7799999999999992E-9</c:v>
                </c:pt>
                <c:pt idx="5251">
                  <c:v>7.7900000000000006E-9</c:v>
                </c:pt>
                <c:pt idx="5252">
                  <c:v>7.8000000000000004E-9</c:v>
                </c:pt>
                <c:pt idx="5253">
                  <c:v>7.8000000000000004E-9</c:v>
                </c:pt>
                <c:pt idx="5254">
                  <c:v>7.8100000000000001E-9</c:v>
                </c:pt>
                <c:pt idx="5255">
                  <c:v>7.8100000000000001E-9</c:v>
                </c:pt>
                <c:pt idx="5256">
                  <c:v>7.8199999999999999E-9</c:v>
                </c:pt>
                <c:pt idx="5257">
                  <c:v>7.8299999999999996E-9</c:v>
                </c:pt>
                <c:pt idx="5258">
                  <c:v>7.8299999999999996E-9</c:v>
                </c:pt>
                <c:pt idx="5259">
                  <c:v>7.8399999999999994E-9</c:v>
                </c:pt>
                <c:pt idx="5260">
                  <c:v>7.8500000000000008E-9</c:v>
                </c:pt>
                <c:pt idx="5261">
                  <c:v>7.8500000000000008E-9</c:v>
                </c:pt>
                <c:pt idx="5262">
                  <c:v>7.8600000000000006E-9</c:v>
                </c:pt>
                <c:pt idx="5263">
                  <c:v>7.8600000000000006E-9</c:v>
                </c:pt>
                <c:pt idx="5264">
                  <c:v>7.8700000000000003E-9</c:v>
                </c:pt>
                <c:pt idx="5265">
                  <c:v>7.8800000000000001E-9</c:v>
                </c:pt>
                <c:pt idx="5266">
                  <c:v>7.8800000000000001E-9</c:v>
                </c:pt>
                <c:pt idx="5267">
                  <c:v>7.8899999999999998E-9</c:v>
                </c:pt>
                <c:pt idx="5268">
                  <c:v>7.8999999999999996E-9</c:v>
                </c:pt>
                <c:pt idx="5269">
                  <c:v>7.8999999999999996E-9</c:v>
                </c:pt>
                <c:pt idx="5270">
                  <c:v>7.9099999999999994E-9</c:v>
                </c:pt>
                <c:pt idx="5271">
                  <c:v>7.9099999999999994E-9</c:v>
                </c:pt>
                <c:pt idx="5272">
                  <c:v>7.9200000000000008E-9</c:v>
                </c:pt>
                <c:pt idx="5273">
                  <c:v>7.9300000000000005E-9</c:v>
                </c:pt>
                <c:pt idx="5274">
                  <c:v>7.9300000000000005E-9</c:v>
                </c:pt>
                <c:pt idx="5275">
                  <c:v>7.9400000000000003E-9</c:v>
                </c:pt>
                <c:pt idx="5276">
                  <c:v>7.9500000000000001E-9</c:v>
                </c:pt>
                <c:pt idx="5277">
                  <c:v>7.9500000000000001E-9</c:v>
                </c:pt>
                <c:pt idx="5278">
                  <c:v>7.9599999999999998E-9</c:v>
                </c:pt>
                <c:pt idx="5279">
                  <c:v>7.9599999999999998E-9</c:v>
                </c:pt>
                <c:pt idx="5280">
                  <c:v>7.9699999999999996E-9</c:v>
                </c:pt>
                <c:pt idx="5281">
                  <c:v>7.9799999999999993E-9</c:v>
                </c:pt>
                <c:pt idx="5282">
                  <c:v>7.9799999999999993E-9</c:v>
                </c:pt>
                <c:pt idx="5283">
                  <c:v>7.9900000000000007E-9</c:v>
                </c:pt>
                <c:pt idx="5284">
                  <c:v>8.0000000000000005E-9</c:v>
                </c:pt>
                <c:pt idx="5285">
                  <c:v>8.0000000000000005E-9</c:v>
                </c:pt>
                <c:pt idx="5286">
                  <c:v>8.0100000000000003E-9</c:v>
                </c:pt>
                <c:pt idx="5287">
                  <c:v>8.0100000000000003E-9</c:v>
                </c:pt>
                <c:pt idx="5288">
                  <c:v>8.02E-9</c:v>
                </c:pt>
                <c:pt idx="5289">
                  <c:v>8.0299999999999998E-9</c:v>
                </c:pt>
                <c:pt idx="5290">
                  <c:v>8.0299999999999998E-9</c:v>
                </c:pt>
                <c:pt idx="5291">
                  <c:v>8.0399999999999995E-9</c:v>
                </c:pt>
                <c:pt idx="5292">
                  <c:v>8.0499999999999993E-9</c:v>
                </c:pt>
                <c:pt idx="5293">
                  <c:v>8.0499999999999993E-9</c:v>
                </c:pt>
                <c:pt idx="5294">
                  <c:v>8.0600000000000007E-9</c:v>
                </c:pt>
                <c:pt idx="5295">
                  <c:v>8.0600000000000007E-9</c:v>
                </c:pt>
                <c:pt idx="5296">
                  <c:v>8.0700000000000005E-9</c:v>
                </c:pt>
                <c:pt idx="5297">
                  <c:v>8.0800000000000002E-9</c:v>
                </c:pt>
                <c:pt idx="5298">
                  <c:v>8.0800000000000002E-9</c:v>
                </c:pt>
                <c:pt idx="5299">
                  <c:v>8.09E-9</c:v>
                </c:pt>
                <c:pt idx="5300">
                  <c:v>8.0999999999999997E-9</c:v>
                </c:pt>
                <c:pt idx="5301">
                  <c:v>8.0999999999999997E-9</c:v>
                </c:pt>
                <c:pt idx="5302">
                  <c:v>8.1099999999999995E-9</c:v>
                </c:pt>
                <c:pt idx="5303">
                  <c:v>8.1099999999999995E-9</c:v>
                </c:pt>
                <c:pt idx="5304">
                  <c:v>8.1199999999999993E-9</c:v>
                </c:pt>
                <c:pt idx="5305">
                  <c:v>8.1300000000000007E-9</c:v>
                </c:pt>
                <c:pt idx="5306">
                  <c:v>8.1300000000000007E-9</c:v>
                </c:pt>
                <c:pt idx="5307">
                  <c:v>8.1400000000000004E-9</c:v>
                </c:pt>
                <c:pt idx="5308">
                  <c:v>8.1500000000000002E-9</c:v>
                </c:pt>
                <c:pt idx="5309">
                  <c:v>8.1500000000000002E-9</c:v>
                </c:pt>
                <c:pt idx="5310">
                  <c:v>8.1599999999999999E-9</c:v>
                </c:pt>
                <c:pt idx="5311">
                  <c:v>8.1599999999999999E-9</c:v>
                </c:pt>
                <c:pt idx="5312">
                  <c:v>8.1699999999999997E-9</c:v>
                </c:pt>
                <c:pt idx="5313">
                  <c:v>8.1799999999999995E-9</c:v>
                </c:pt>
                <c:pt idx="5314">
                  <c:v>8.1799999999999995E-9</c:v>
                </c:pt>
                <c:pt idx="5315">
                  <c:v>8.1899999999999992E-9</c:v>
                </c:pt>
                <c:pt idx="5316">
                  <c:v>8.2000000000000006E-9</c:v>
                </c:pt>
                <c:pt idx="5317">
                  <c:v>8.2000000000000006E-9</c:v>
                </c:pt>
                <c:pt idx="5318">
                  <c:v>8.2100000000000004E-9</c:v>
                </c:pt>
                <c:pt idx="5319">
                  <c:v>8.2100000000000004E-9</c:v>
                </c:pt>
                <c:pt idx="5320">
                  <c:v>8.2200000000000002E-9</c:v>
                </c:pt>
                <c:pt idx="5321">
                  <c:v>8.2299999999999999E-9</c:v>
                </c:pt>
                <c:pt idx="5322">
                  <c:v>8.2299999999999999E-9</c:v>
                </c:pt>
                <c:pt idx="5323">
                  <c:v>8.2399999999999997E-9</c:v>
                </c:pt>
                <c:pt idx="5324">
                  <c:v>8.2499999999999994E-9</c:v>
                </c:pt>
                <c:pt idx="5325">
                  <c:v>8.2499999999999994E-9</c:v>
                </c:pt>
                <c:pt idx="5326">
                  <c:v>8.2599999999999992E-9</c:v>
                </c:pt>
                <c:pt idx="5327">
                  <c:v>8.2599999999999992E-9</c:v>
                </c:pt>
                <c:pt idx="5328">
                  <c:v>8.2700000000000006E-9</c:v>
                </c:pt>
                <c:pt idx="5329">
                  <c:v>8.2800000000000004E-9</c:v>
                </c:pt>
                <c:pt idx="5330">
                  <c:v>8.2800000000000004E-9</c:v>
                </c:pt>
                <c:pt idx="5331">
                  <c:v>8.2900000000000001E-9</c:v>
                </c:pt>
                <c:pt idx="5332">
                  <c:v>8.2999999999999999E-9</c:v>
                </c:pt>
                <c:pt idx="5333">
                  <c:v>8.2999999999999999E-9</c:v>
                </c:pt>
                <c:pt idx="5334">
                  <c:v>8.3099999999999996E-9</c:v>
                </c:pt>
                <c:pt idx="5335">
                  <c:v>8.3099999999999996E-9</c:v>
                </c:pt>
                <c:pt idx="5336">
                  <c:v>8.3199999999999994E-9</c:v>
                </c:pt>
                <c:pt idx="5337">
                  <c:v>8.3300000000000008E-9</c:v>
                </c:pt>
                <c:pt idx="5338">
                  <c:v>8.3300000000000008E-9</c:v>
                </c:pt>
                <c:pt idx="5339">
                  <c:v>8.3400000000000006E-9</c:v>
                </c:pt>
                <c:pt idx="5340">
                  <c:v>8.3500000000000003E-9</c:v>
                </c:pt>
                <c:pt idx="5341">
                  <c:v>8.3500000000000003E-9</c:v>
                </c:pt>
                <c:pt idx="5342">
                  <c:v>8.3600000000000001E-9</c:v>
                </c:pt>
                <c:pt idx="5343">
                  <c:v>8.3600000000000001E-9</c:v>
                </c:pt>
                <c:pt idx="5344">
                  <c:v>8.3699999999999998E-9</c:v>
                </c:pt>
                <c:pt idx="5345">
                  <c:v>8.3799999999999996E-9</c:v>
                </c:pt>
                <c:pt idx="5346">
                  <c:v>8.3799999999999996E-9</c:v>
                </c:pt>
                <c:pt idx="5347">
                  <c:v>8.3899999999999994E-9</c:v>
                </c:pt>
                <c:pt idx="5348">
                  <c:v>8.4000000000000008E-9</c:v>
                </c:pt>
                <c:pt idx="5349">
                  <c:v>8.4000000000000008E-9</c:v>
                </c:pt>
                <c:pt idx="5350">
                  <c:v>8.4100000000000005E-9</c:v>
                </c:pt>
                <c:pt idx="5351">
                  <c:v>8.4100000000000005E-9</c:v>
                </c:pt>
                <c:pt idx="5352">
                  <c:v>8.4200000000000003E-9</c:v>
                </c:pt>
                <c:pt idx="5353">
                  <c:v>8.43E-9</c:v>
                </c:pt>
                <c:pt idx="5354">
                  <c:v>8.43E-9</c:v>
                </c:pt>
                <c:pt idx="5355">
                  <c:v>8.4399999999999998E-9</c:v>
                </c:pt>
                <c:pt idx="5356">
                  <c:v>8.4499999999999996E-9</c:v>
                </c:pt>
                <c:pt idx="5357">
                  <c:v>8.4499999999999996E-9</c:v>
                </c:pt>
                <c:pt idx="5358">
                  <c:v>8.4599999999999993E-9</c:v>
                </c:pt>
                <c:pt idx="5359">
                  <c:v>8.4599999999999993E-9</c:v>
                </c:pt>
                <c:pt idx="5360">
                  <c:v>8.4700000000000007E-9</c:v>
                </c:pt>
                <c:pt idx="5361">
                  <c:v>8.4800000000000005E-9</c:v>
                </c:pt>
                <c:pt idx="5362">
                  <c:v>8.4800000000000005E-9</c:v>
                </c:pt>
                <c:pt idx="5363">
                  <c:v>8.4900000000000003E-9</c:v>
                </c:pt>
                <c:pt idx="5364">
                  <c:v>8.5E-9</c:v>
                </c:pt>
                <c:pt idx="5365">
                  <c:v>8.5E-9</c:v>
                </c:pt>
                <c:pt idx="5366">
                  <c:v>8.5099999999999998E-9</c:v>
                </c:pt>
                <c:pt idx="5367">
                  <c:v>8.5099999999999998E-9</c:v>
                </c:pt>
                <c:pt idx="5368">
                  <c:v>8.5199999999999995E-9</c:v>
                </c:pt>
                <c:pt idx="5369">
                  <c:v>8.5299999999999993E-9</c:v>
                </c:pt>
                <c:pt idx="5370">
                  <c:v>8.5299999999999993E-9</c:v>
                </c:pt>
                <c:pt idx="5371">
                  <c:v>8.5400000000000007E-9</c:v>
                </c:pt>
                <c:pt idx="5372">
                  <c:v>8.5500000000000005E-9</c:v>
                </c:pt>
                <c:pt idx="5373">
                  <c:v>8.5500000000000005E-9</c:v>
                </c:pt>
                <c:pt idx="5374">
                  <c:v>8.5600000000000002E-9</c:v>
                </c:pt>
                <c:pt idx="5375">
                  <c:v>8.5600000000000002E-9</c:v>
                </c:pt>
                <c:pt idx="5376">
                  <c:v>8.57E-9</c:v>
                </c:pt>
                <c:pt idx="5377">
                  <c:v>8.5799999999999997E-9</c:v>
                </c:pt>
                <c:pt idx="5378">
                  <c:v>8.5799999999999997E-9</c:v>
                </c:pt>
                <c:pt idx="5379">
                  <c:v>8.5899999999999995E-9</c:v>
                </c:pt>
                <c:pt idx="5380">
                  <c:v>8.5999999999999993E-9</c:v>
                </c:pt>
                <c:pt idx="5381">
                  <c:v>8.5999999999999993E-9</c:v>
                </c:pt>
                <c:pt idx="5382">
                  <c:v>8.6100000000000007E-9</c:v>
                </c:pt>
                <c:pt idx="5383">
                  <c:v>8.6100000000000007E-9</c:v>
                </c:pt>
                <c:pt idx="5384">
                  <c:v>8.6200000000000004E-9</c:v>
                </c:pt>
                <c:pt idx="5385">
                  <c:v>8.6300000000000002E-9</c:v>
                </c:pt>
                <c:pt idx="5386">
                  <c:v>8.6300000000000002E-9</c:v>
                </c:pt>
                <c:pt idx="5387">
                  <c:v>8.6399999999999999E-9</c:v>
                </c:pt>
                <c:pt idx="5388">
                  <c:v>8.6499999999999997E-9</c:v>
                </c:pt>
                <c:pt idx="5389">
                  <c:v>8.6499999999999997E-9</c:v>
                </c:pt>
                <c:pt idx="5390">
                  <c:v>8.6599999999999995E-9</c:v>
                </c:pt>
                <c:pt idx="5391">
                  <c:v>8.6599999999999995E-9</c:v>
                </c:pt>
                <c:pt idx="5392">
                  <c:v>8.6699999999999992E-9</c:v>
                </c:pt>
                <c:pt idx="5393">
                  <c:v>8.6800000000000006E-9</c:v>
                </c:pt>
                <c:pt idx="5394">
                  <c:v>8.6800000000000006E-9</c:v>
                </c:pt>
                <c:pt idx="5395">
                  <c:v>8.6900000000000004E-9</c:v>
                </c:pt>
                <c:pt idx="5396">
                  <c:v>8.7000000000000001E-9</c:v>
                </c:pt>
                <c:pt idx="5397">
                  <c:v>8.7000000000000001E-9</c:v>
                </c:pt>
                <c:pt idx="5398">
                  <c:v>8.7099999999999999E-9</c:v>
                </c:pt>
                <c:pt idx="5399">
                  <c:v>8.7099999999999999E-9</c:v>
                </c:pt>
                <c:pt idx="5400">
                  <c:v>8.7199999999999997E-9</c:v>
                </c:pt>
                <c:pt idx="5401">
                  <c:v>8.7299999999999994E-9</c:v>
                </c:pt>
                <c:pt idx="5402">
                  <c:v>8.7299999999999994E-9</c:v>
                </c:pt>
                <c:pt idx="5403">
                  <c:v>8.7399999999999992E-9</c:v>
                </c:pt>
                <c:pt idx="5404">
                  <c:v>8.7500000000000006E-9</c:v>
                </c:pt>
                <c:pt idx="5405">
                  <c:v>8.7500000000000006E-9</c:v>
                </c:pt>
                <c:pt idx="5406">
                  <c:v>8.7600000000000004E-9</c:v>
                </c:pt>
                <c:pt idx="5407">
                  <c:v>8.7600000000000004E-9</c:v>
                </c:pt>
                <c:pt idx="5408">
                  <c:v>8.7700000000000001E-9</c:v>
                </c:pt>
                <c:pt idx="5409">
                  <c:v>8.7799999999999999E-9</c:v>
                </c:pt>
                <c:pt idx="5410">
                  <c:v>8.7799999999999999E-9</c:v>
                </c:pt>
                <c:pt idx="5411">
                  <c:v>8.7899999999999996E-9</c:v>
                </c:pt>
                <c:pt idx="5412">
                  <c:v>8.7999999999999994E-9</c:v>
                </c:pt>
                <c:pt idx="5413">
                  <c:v>8.7999999999999994E-9</c:v>
                </c:pt>
                <c:pt idx="5414">
                  <c:v>8.8100000000000008E-9</c:v>
                </c:pt>
                <c:pt idx="5415">
                  <c:v>8.8100000000000008E-9</c:v>
                </c:pt>
                <c:pt idx="5416">
                  <c:v>8.8200000000000006E-9</c:v>
                </c:pt>
                <c:pt idx="5417">
                  <c:v>8.8300000000000003E-9</c:v>
                </c:pt>
                <c:pt idx="5418">
                  <c:v>8.8300000000000003E-9</c:v>
                </c:pt>
                <c:pt idx="5419">
                  <c:v>8.8400000000000001E-9</c:v>
                </c:pt>
                <c:pt idx="5420">
                  <c:v>8.8499999999999998E-9</c:v>
                </c:pt>
                <c:pt idx="5421">
                  <c:v>8.8499999999999998E-9</c:v>
                </c:pt>
                <c:pt idx="5422">
                  <c:v>8.8599999999999996E-9</c:v>
                </c:pt>
                <c:pt idx="5423">
                  <c:v>8.8599999999999996E-9</c:v>
                </c:pt>
                <c:pt idx="5424">
                  <c:v>8.8699999999999994E-9</c:v>
                </c:pt>
                <c:pt idx="5425">
                  <c:v>8.8800000000000008E-9</c:v>
                </c:pt>
                <c:pt idx="5426">
                  <c:v>8.8800000000000008E-9</c:v>
                </c:pt>
                <c:pt idx="5427">
                  <c:v>8.8900000000000005E-9</c:v>
                </c:pt>
                <c:pt idx="5428">
                  <c:v>8.9000000000000003E-9</c:v>
                </c:pt>
                <c:pt idx="5429">
                  <c:v>8.9000000000000003E-9</c:v>
                </c:pt>
                <c:pt idx="5430">
                  <c:v>8.91E-9</c:v>
                </c:pt>
                <c:pt idx="5431">
                  <c:v>8.91E-9</c:v>
                </c:pt>
                <c:pt idx="5432">
                  <c:v>8.9199999999999998E-9</c:v>
                </c:pt>
                <c:pt idx="5433">
                  <c:v>8.9299999999999996E-9</c:v>
                </c:pt>
                <c:pt idx="5434">
                  <c:v>8.9299999999999996E-9</c:v>
                </c:pt>
                <c:pt idx="5435">
                  <c:v>8.9399999999999993E-9</c:v>
                </c:pt>
                <c:pt idx="5436">
                  <c:v>8.9500000000000007E-9</c:v>
                </c:pt>
                <c:pt idx="5437">
                  <c:v>8.9500000000000007E-9</c:v>
                </c:pt>
                <c:pt idx="5438">
                  <c:v>8.9600000000000005E-9</c:v>
                </c:pt>
                <c:pt idx="5439">
                  <c:v>8.9600000000000005E-9</c:v>
                </c:pt>
                <c:pt idx="5440">
                  <c:v>8.9700000000000003E-9</c:v>
                </c:pt>
                <c:pt idx="5441">
                  <c:v>8.98E-9</c:v>
                </c:pt>
                <c:pt idx="5442">
                  <c:v>8.98E-9</c:v>
                </c:pt>
                <c:pt idx="5443">
                  <c:v>8.9899999999999998E-9</c:v>
                </c:pt>
                <c:pt idx="5444">
                  <c:v>8.9999999999999995E-9</c:v>
                </c:pt>
                <c:pt idx="5445">
                  <c:v>8.9999999999999995E-9</c:v>
                </c:pt>
                <c:pt idx="5446">
                  <c:v>9.0099999999999993E-9</c:v>
                </c:pt>
                <c:pt idx="5447">
                  <c:v>9.0099999999999993E-9</c:v>
                </c:pt>
                <c:pt idx="5448">
                  <c:v>9.0200000000000007E-9</c:v>
                </c:pt>
                <c:pt idx="5449">
                  <c:v>9.0300000000000005E-9</c:v>
                </c:pt>
                <c:pt idx="5450">
                  <c:v>9.0300000000000005E-9</c:v>
                </c:pt>
                <c:pt idx="5451">
                  <c:v>9.0400000000000002E-9</c:v>
                </c:pt>
                <c:pt idx="5452">
                  <c:v>9.05E-9</c:v>
                </c:pt>
                <c:pt idx="5453">
                  <c:v>9.05E-9</c:v>
                </c:pt>
                <c:pt idx="5454">
                  <c:v>9.0599999999999997E-9</c:v>
                </c:pt>
                <c:pt idx="5455">
                  <c:v>9.0599999999999997E-9</c:v>
                </c:pt>
                <c:pt idx="5456">
                  <c:v>9.0699999999999995E-9</c:v>
                </c:pt>
                <c:pt idx="5457">
                  <c:v>9.0799999999999993E-9</c:v>
                </c:pt>
                <c:pt idx="5458">
                  <c:v>9.0799999999999993E-9</c:v>
                </c:pt>
                <c:pt idx="5459">
                  <c:v>9.0900000000000007E-9</c:v>
                </c:pt>
                <c:pt idx="5460">
                  <c:v>9.1000000000000004E-9</c:v>
                </c:pt>
                <c:pt idx="5461">
                  <c:v>9.1000000000000004E-9</c:v>
                </c:pt>
                <c:pt idx="5462">
                  <c:v>9.1100000000000002E-9</c:v>
                </c:pt>
                <c:pt idx="5463">
                  <c:v>9.1100000000000002E-9</c:v>
                </c:pt>
                <c:pt idx="5464">
                  <c:v>9.1199999999999999E-9</c:v>
                </c:pt>
                <c:pt idx="5465">
                  <c:v>9.1299999999999997E-9</c:v>
                </c:pt>
                <c:pt idx="5466">
                  <c:v>9.1299999999999997E-9</c:v>
                </c:pt>
                <c:pt idx="5467">
                  <c:v>9.1399999999999995E-9</c:v>
                </c:pt>
                <c:pt idx="5468">
                  <c:v>9.1499999999999992E-9</c:v>
                </c:pt>
                <c:pt idx="5469">
                  <c:v>9.1499999999999992E-9</c:v>
                </c:pt>
                <c:pt idx="5470">
                  <c:v>9.1600000000000006E-9</c:v>
                </c:pt>
                <c:pt idx="5471">
                  <c:v>9.1600000000000006E-9</c:v>
                </c:pt>
                <c:pt idx="5472">
                  <c:v>9.1700000000000004E-9</c:v>
                </c:pt>
                <c:pt idx="5473">
                  <c:v>9.1800000000000001E-9</c:v>
                </c:pt>
                <c:pt idx="5474">
                  <c:v>9.1800000000000001E-9</c:v>
                </c:pt>
                <c:pt idx="5475">
                  <c:v>9.1899999999999999E-9</c:v>
                </c:pt>
                <c:pt idx="5476">
                  <c:v>9.1999999999999997E-9</c:v>
                </c:pt>
                <c:pt idx="5477">
                  <c:v>9.1999999999999997E-9</c:v>
                </c:pt>
                <c:pt idx="5478">
                  <c:v>9.2099999999999994E-9</c:v>
                </c:pt>
                <c:pt idx="5479">
                  <c:v>9.2099999999999994E-9</c:v>
                </c:pt>
                <c:pt idx="5480">
                  <c:v>9.2199999999999992E-9</c:v>
                </c:pt>
                <c:pt idx="5481">
                  <c:v>9.2300000000000006E-9</c:v>
                </c:pt>
                <c:pt idx="5482">
                  <c:v>9.2300000000000006E-9</c:v>
                </c:pt>
                <c:pt idx="5483">
                  <c:v>9.2400000000000004E-9</c:v>
                </c:pt>
                <c:pt idx="5484">
                  <c:v>9.2500000000000001E-9</c:v>
                </c:pt>
                <c:pt idx="5485">
                  <c:v>9.2500000000000001E-9</c:v>
                </c:pt>
                <c:pt idx="5486">
                  <c:v>9.2599999999999999E-9</c:v>
                </c:pt>
                <c:pt idx="5487">
                  <c:v>9.2599999999999999E-9</c:v>
                </c:pt>
                <c:pt idx="5488">
                  <c:v>9.2699999999999996E-9</c:v>
                </c:pt>
                <c:pt idx="5489">
                  <c:v>9.2799999999999994E-9</c:v>
                </c:pt>
                <c:pt idx="5490">
                  <c:v>9.2799999999999994E-9</c:v>
                </c:pt>
                <c:pt idx="5491">
                  <c:v>9.2900000000000008E-9</c:v>
                </c:pt>
                <c:pt idx="5492">
                  <c:v>9.3000000000000006E-9</c:v>
                </c:pt>
                <c:pt idx="5493">
                  <c:v>9.3000000000000006E-9</c:v>
                </c:pt>
                <c:pt idx="5494">
                  <c:v>9.3100000000000003E-9</c:v>
                </c:pt>
                <c:pt idx="5495">
                  <c:v>9.3100000000000003E-9</c:v>
                </c:pt>
                <c:pt idx="5496">
                  <c:v>9.3200000000000001E-9</c:v>
                </c:pt>
                <c:pt idx="5497">
                  <c:v>9.3299999999999998E-9</c:v>
                </c:pt>
                <c:pt idx="5498">
                  <c:v>9.3299999999999998E-9</c:v>
                </c:pt>
                <c:pt idx="5499">
                  <c:v>9.3399999999999996E-9</c:v>
                </c:pt>
                <c:pt idx="5500">
                  <c:v>9.3499999999999994E-9</c:v>
                </c:pt>
                <c:pt idx="5501">
                  <c:v>9.3499999999999994E-9</c:v>
                </c:pt>
                <c:pt idx="5502">
                  <c:v>9.3600000000000008E-9</c:v>
                </c:pt>
                <c:pt idx="5503">
                  <c:v>9.3600000000000008E-9</c:v>
                </c:pt>
                <c:pt idx="5504">
                  <c:v>9.3700000000000005E-9</c:v>
                </c:pt>
                <c:pt idx="5505">
                  <c:v>9.3800000000000003E-9</c:v>
                </c:pt>
                <c:pt idx="5506">
                  <c:v>9.3800000000000003E-9</c:v>
                </c:pt>
                <c:pt idx="5507">
                  <c:v>9.39E-9</c:v>
                </c:pt>
                <c:pt idx="5508">
                  <c:v>9.3999999999999998E-9</c:v>
                </c:pt>
                <c:pt idx="5509">
                  <c:v>9.3999999999999998E-9</c:v>
                </c:pt>
                <c:pt idx="5510">
                  <c:v>9.4099999999999996E-9</c:v>
                </c:pt>
                <c:pt idx="5511">
                  <c:v>9.4099999999999996E-9</c:v>
                </c:pt>
                <c:pt idx="5512">
                  <c:v>9.4199999999999993E-9</c:v>
                </c:pt>
                <c:pt idx="5513">
                  <c:v>9.4300000000000007E-9</c:v>
                </c:pt>
                <c:pt idx="5514">
                  <c:v>9.4300000000000007E-9</c:v>
                </c:pt>
                <c:pt idx="5515">
                  <c:v>9.4400000000000005E-9</c:v>
                </c:pt>
                <c:pt idx="5516">
                  <c:v>9.4500000000000002E-9</c:v>
                </c:pt>
                <c:pt idx="5517">
                  <c:v>9.4500000000000002E-9</c:v>
                </c:pt>
                <c:pt idx="5518">
                  <c:v>9.46E-9</c:v>
                </c:pt>
                <c:pt idx="5519">
                  <c:v>9.46E-9</c:v>
                </c:pt>
                <c:pt idx="5520">
                  <c:v>9.4699999999999998E-9</c:v>
                </c:pt>
                <c:pt idx="5521">
                  <c:v>9.4799999999999995E-9</c:v>
                </c:pt>
                <c:pt idx="5522">
                  <c:v>9.4799999999999995E-9</c:v>
                </c:pt>
                <c:pt idx="5523">
                  <c:v>9.4899999999999993E-9</c:v>
                </c:pt>
                <c:pt idx="5524">
                  <c:v>9.5000000000000007E-9</c:v>
                </c:pt>
                <c:pt idx="5525">
                  <c:v>9.5000000000000007E-9</c:v>
                </c:pt>
                <c:pt idx="5526">
                  <c:v>9.5100000000000005E-9</c:v>
                </c:pt>
                <c:pt idx="5527">
                  <c:v>9.5100000000000005E-9</c:v>
                </c:pt>
                <c:pt idx="5528">
                  <c:v>9.5200000000000002E-9</c:v>
                </c:pt>
                <c:pt idx="5529">
                  <c:v>9.53E-9</c:v>
                </c:pt>
                <c:pt idx="5530">
                  <c:v>9.53E-9</c:v>
                </c:pt>
                <c:pt idx="5531">
                  <c:v>9.5399999999999997E-9</c:v>
                </c:pt>
                <c:pt idx="5532">
                  <c:v>9.5499999999999995E-9</c:v>
                </c:pt>
                <c:pt idx="5533">
                  <c:v>9.5499999999999995E-9</c:v>
                </c:pt>
                <c:pt idx="5534">
                  <c:v>9.5599999999999992E-9</c:v>
                </c:pt>
                <c:pt idx="5535">
                  <c:v>9.5599999999999992E-9</c:v>
                </c:pt>
                <c:pt idx="5536">
                  <c:v>9.5700000000000007E-9</c:v>
                </c:pt>
                <c:pt idx="5537">
                  <c:v>9.5800000000000004E-9</c:v>
                </c:pt>
                <c:pt idx="5538">
                  <c:v>9.5800000000000004E-9</c:v>
                </c:pt>
                <c:pt idx="5539">
                  <c:v>9.5900000000000002E-9</c:v>
                </c:pt>
                <c:pt idx="5540">
                  <c:v>9.5999999999999999E-9</c:v>
                </c:pt>
                <c:pt idx="5541">
                  <c:v>9.5999999999999999E-9</c:v>
                </c:pt>
                <c:pt idx="5542">
                  <c:v>9.6099999999999997E-9</c:v>
                </c:pt>
                <c:pt idx="5543">
                  <c:v>9.6099999999999997E-9</c:v>
                </c:pt>
                <c:pt idx="5544">
                  <c:v>9.6199999999999995E-9</c:v>
                </c:pt>
                <c:pt idx="5545">
                  <c:v>9.6299999999999992E-9</c:v>
                </c:pt>
                <c:pt idx="5546">
                  <c:v>9.6299999999999992E-9</c:v>
                </c:pt>
                <c:pt idx="5547">
                  <c:v>9.6400000000000006E-9</c:v>
                </c:pt>
                <c:pt idx="5548">
                  <c:v>9.6500000000000004E-9</c:v>
                </c:pt>
                <c:pt idx="5549">
                  <c:v>9.6500000000000004E-9</c:v>
                </c:pt>
                <c:pt idx="5550">
                  <c:v>9.6600000000000001E-9</c:v>
                </c:pt>
                <c:pt idx="5551">
                  <c:v>9.6600000000000001E-9</c:v>
                </c:pt>
                <c:pt idx="5552">
                  <c:v>9.6699999999999999E-9</c:v>
                </c:pt>
                <c:pt idx="5553">
                  <c:v>9.6799999999999997E-9</c:v>
                </c:pt>
                <c:pt idx="5554">
                  <c:v>9.6799999999999997E-9</c:v>
                </c:pt>
                <c:pt idx="5555">
                  <c:v>9.6899999999999994E-9</c:v>
                </c:pt>
                <c:pt idx="5556">
                  <c:v>9.6999999999999992E-9</c:v>
                </c:pt>
                <c:pt idx="5557">
                  <c:v>9.6999999999999992E-9</c:v>
                </c:pt>
                <c:pt idx="5558">
                  <c:v>9.7100000000000006E-9</c:v>
                </c:pt>
                <c:pt idx="5559">
                  <c:v>9.7100000000000006E-9</c:v>
                </c:pt>
                <c:pt idx="5560">
                  <c:v>9.7200000000000003E-9</c:v>
                </c:pt>
                <c:pt idx="5561">
                  <c:v>9.7300000000000001E-9</c:v>
                </c:pt>
                <c:pt idx="5562">
                  <c:v>9.7300000000000001E-9</c:v>
                </c:pt>
                <c:pt idx="5563">
                  <c:v>9.7399999999999999E-9</c:v>
                </c:pt>
                <c:pt idx="5564">
                  <c:v>9.7499999999999996E-9</c:v>
                </c:pt>
                <c:pt idx="5565">
                  <c:v>9.7499999999999996E-9</c:v>
                </c:pt>
                <c:pt idx="5566">
                  <c:v>9.7599999999999994E-9</c:v>
                </c:pt>
                <c:pt idx="5567">
                  <c:v>9.7599999999999994E-9</c:v>
                </c:pt>
                <c:pt idx="5568">
                  <c:v>9.7700000000000008E-9</c:v>
                </c:pt>
                <c:pt idx="5569">
                  <c:v>9.7800000000000006E-9</c:v>
                </c:pt>
                <c:pt idx="5570">
                  <c:v>9.7800000000000006E-9</c:v>
                </c:pt>
                <c:pt idx="5571">
                  <c:v>9.7900000000000003E-9</c:v>
                </c:pt>
                <c:pt idx="5572">
                  <c:v>9.8000000000000001E-9</c:v>
                </c:pt>
                <c:pt idx="5573">
                  <c:v>9.8000000000000001E-9</c:v>
                </c:pt>
                <c:pt idx="5574">
                  <c:v>9.8099999999999998E-9</c:v>
                </c:pt>
                <c:pt idx="5575">
                  <c:v>9.8099999999999998E-9</c:v>
                </c:pt>
                <c:pt idx="5576">
                  <c:v>9.8199999999999996E-9</c:v>
                </c:pt>
                <c:pt idx="5577">
                  <c:v>9.8299999999999993E-9</c:v>
                </c:pt>
                <c:pt idx="5578">
                  <c:v>9.8299999999999993E-9</c:v>
                </c:pt>
                <c:pt idx="5579">
                  <c:v>9.8400000000000008E-9</c:v>
                </c:pt>
                <c:pt idx="5580">
                  <c:v>9.8500000000000005E-9</c:v>
                </c:pt>
                <c:pt idx="5581">
                  <c:v>9.8500000000000005E-9</c:v>
                </c:pt>
                <c:pt idx="5582">
                  <c:v>9.8600000000000003E-9</c:v>
                </c:pt>
                <c:pt idx="5583">
                  <c:v>9.8600000000000003E-9</c:v>
                </c:pt>
                <c:pt idx="5584">
                  <c:v>9.87E-9</c:v>
                </c:pt>
                <c:pt idx="5585">
                  <c:v>9.8799999999999998E-9</c:v>
                </c:pt>
                <c:pt idx="5586">
                  <c:v>9.8799999999999998E-9</c:v>
                </c:pt>
                <c:pt idx="5587">
                  <c:v>9.8899999999999996E-9</c:v>
                </c:pt>
                <c:pt idx="5588">
                  <c:v>9.8999999999999993E-9</c:v>
                </c:pt>
                <c:pt idx="5589">
                  <c:v>9.8999999999999993E-9</c:v>
                </c:pt>
                <c:pt idx="5590">
                  <c:v>9.9100000000000007E-9</c:v>
                </c:pt>
                <c:pt idx="5591">
                  <c:v>9.9100000000000007E-9</c:v>
                </c:pt>
                <c:pt idx="5592">
                  <c:v>9.9200000000000005E-9</c:v>
                </c:pt>
                <c:pt idx="5593">
                  <c:v>9.9300000000000002E-9</c:v>
                </c:pt>
                <c:pt idx="5594">
                  <c:v>9.9300000000000002E-9</c:v>
                </c:pt>
                <c:pt idx="5595">
                  <c:v>9.94E-9</c:v>
                </c:pt>
                <c:pt idx="5596">
                  <c:v>9.9499999999999998E-9</c:v>
                </c:pt>
                <c:pt idx="5597">
                  <c:v>9.9499999999999998E-9</c:v>
                </c:pt>
                <c:pt idx="5598">
                  <c:v>9.9599999999999995E-9</c:v>
                </c:pt>
                <c:pt idx="5599">
                  <c:v>9.9599999999999995E-9</c:v>
                </c:pt>
                <c:pt idx="5600">
                  <c:v>9.9699999999999993E-9</c:v>
                </c:pt>
                <c:pt idx="5601">
                  <c:v>9.9800000000000007E-9</c:v>
                </c:pt>
                <c:pt idx="5602">
                  <c:v>9.9800000000000007E-9</c:v>
                </c:pt>
                <c:pt idx="5603">
                  <c:v>9.9900000000000005E-9</c:v>
                </c:pt>
                <c:pt idx="5604">
                  <c:v>1E-8</c:v>
                </c:pt>
                <c:pt idx="5605">
                  <c:v>1E-8</c:v>
                </c:pt>
                <c:pt idx="5606">
                  <c:v>1E-8</c:v>
                </c:pt>
                <c:pt idx="5607">
                  <c:v>1E-8</c:v>
                </c:pt>
                <c:pt idx="5608">
                  <c:v>1E-8</c:v>
                </c:pt>
                <c:pt idx="5609">
                  <c:v>1E-8</c:v>
                </c:pt>
                <c:pt idx="5610">
                  <c:v>1E-8</c:v>
                </c:pt>
                <c:pt idx="5611">
                  <c:v>1E-8</c:v>
                </c:pt>
                <c:pt idx="5612">
                  <c:v>1E-8</c:v>
                </c:pt>
                <c:pt idx="5613">
                  <c:v>1.0099999999999999E-8</c:v>
                </c:pt>
                <c:pt idx="5614">
                  <c:v>1.0099999999999999E-8</c:v>
                </c:pt>
                <c:pt idx="5615">
                  <c:v>1.0099999999999999E-8</c:v>
                </c:pt>
                <c:pt idx="5616">
                  <c:v>1.0099999999999999E-8</c:v>
                </c:pt>
                <c:pt idx="5617">
                  <c:v>1.0099999999999999E-8</c:v>
                </c:pt>
                <c:pt idx="5618">
                  <c:v>1.0099999999999999E-8</c:v>
                </c:pt>
                <c:pt idx="5619">
                  <c:v>1.0099999999999999E-8</c:v>
                </c:pt>
                <c:pt idx="5620">
                  <c:v>1.0099999999999999E-8</c:v>
                </c:pt>
                <c:pt idx="5621">
                  <c:v>1.0099999999999999E-8</c:v>
                </c:pt>
                <c:pt idx="5622">
                  <c:v>1.0099999999999999E-8</c:v>
                </c:pt>
                <c:pt idx="5623">
                  <c:v>1.0099999999999999E-8</c:v>
                </c:pt>
                <c:pt idx="5624">
                  <c:v>1.0099999999999999E-8</c:v>
                </c:pt>
                <c:pt idx="5625">
                  <c:v>1.0099999999999999E-8</c:v>
                </c:pt>
                <c:pt idx="5626">
                  <c:v>1.0099999999999999E-8</c:v>
                </c:pt>
                <c:pt idx="5627">
                  <c:v>1.0099999999999999E-8</c:v>
                </c:pt>
                <c:pt idx="5628">
                  <c:v>1.0099999999999999E-8</c:v>
                </c:pt>
                <c:pt idx="5629">
                  <c:v>1.02E-8</c:v>
                </c:pt>
                <c:pt idx="5630">
                  <c:v>1.02E-8</c:v>
                </c:pt>
                <c:pt idx="5631">
                  <c:v>1.02E-8</c:v>
                </c:pt>
                <c:pt idx="5632">
                  <c:v>1.02E-8</c:v>
                </c:pt>
                <c:pt idx="5633">
                  <c:v>1.02E-8</c:v>
                </c:pt>
                <c:pt idx="5634">
                  <c:v>1.02E-8</c:v>
                </c:pt>
                <c:pt idx="5635">
                  <c:v>1.02E-8</c:v>
                </c:pt>
                <c:pt idx="5636">
                  <c:v>1.02E-8</c:v>
                </c:pt>
                <c:pt idx="5637">
                  <c:v>1.02E-8</c:v>
                </c:pt>
                <c:pt idx="5638">
                  <c:v>1.02E-8</c:v>
                </c:pt>
                <c:pt idx="5639">
                  <c:v>1.02E-8</c:v>
                </c:pt>
                <c:pt idx="5640">
                  <c:v>1.02E-8</c:v>
                </c:pt>
                <c:pt idx="5641">
                  <c:v>1.02E-8</c:v>
                </c:pt>
                <c:pt idx="5642">
                  <c:v>1.02E-8</c:v>
                </c:pt>
                <c:pt idx="5643">
                  <c:v>1.02E-8</c:v>
                </c:pt>
                <c:pt idx="5644">
                  <c:v>1.02E-8</c:v>
                </c:pt>
                <c:pt idx="5645">
                  <c:v>1.03E-8</c:v>
                </c:pt>
                <c:pt idx="5646">
                  <c:v>1.03E-8</c:v>
                </c:pt>
                <c:pt idx="5647">
                  <c:v>1.03E-8</c:v>
                </c:pt>
                <c:pt idx="5648">
                  <c:v>1.03E-8</c:v>
                </c:pt>
                <c:pt idx="5649">
                  <c:v>1.03E-8</c:v>
                </c:pt>
                <c:pt idx="5650">
                  <c:v>1.03E-8</c:v>
                </c:pt>
                <c:pt idx="5651">
                  <c:v>1.03E-8</c:v>
                </c:pt>
                <c:pt idx="5652">
                  <c:v>1.03E-8</c:v>
                </c:pt>
                <c:pt idx="5653">
                  <c:v>1.03E-8</c:v>
                </c:pt>
                <c:pt idx="5654">
                  <c:v>1.03E-8</c:v>
                </c:pt>
                <c:pt idx="5655">
                  <c:v>1.03E-8</c:v>
                </c:pt>
                <c:pt idx="5656">
                  <c:v>1.03E-8</c:v>
                </c:pt>
                <c:pt idx="5657">
                  <c:v>1.03E-8</c:v>
                </c:pt>
                <c:pt idx="5658">
                  <c:v>1.03E-8</c:v>
                </c:pt>
                <c:pt idx="5659">
                  <c:v>1.03E-8</c:v>
                </c:pt>
                <c:pt idx="5660">
                  <c:v>1.03E-8</c:v>
                </c:pt>
                <c:pt idx="5661">
                  <c:v>1.04E-8</c:v>
                </c:pt>
                <c:pt idx="5662">
                  <c:v>1.04E-8</c:v>
                </c:pt>
                <c:pt idx="5663">
                  <c:v>1.04E-8</c:v>
                </c:pt>
                <c:pt idx="5664">
                  <c:v>1.04E-8</c:v>
                </c:pt>
                <c:pt idx="5665">
                  <c:v>1.04E-8</c:v>
                </c:pt>
                <c:pt idx="5666">
                  <c:v>1.04E-8</c:v>
                </c:pt>
                <c:pt idx="5667">
                  <c:v>1.04E-8</c:v>
                </c:pt>
                <c:pt idx="5668">
                  <c:v>1.04E-8</c:v>
                </c:pt>
                <c:pt idx="5669">
                  <c:v>1.04E-8</c:v>
                </c:pt>
                <c:pt idx="5670">
                  <c:v>1.04E-8</c:v>
                </c:pt>
                <c:pt idx="5671">
                  <c:v>1.04E-8</c:v>
                </c:pt>
                <c:pt idx="5672">
                  <c:v>1.04E-8</c:v>
                </c:pt>
                <c:pt idx="5673">
                  <c:v>1.04E-8</c:v>
                </c:pt>
                <c:pt idx="5674">
                  <c:v>1.04E-8</c:v>
                </c:pt>
                <c:pt idx="5675">
                  <c:v>1.04E-8</c:v>
                </c:pt>
                <c:pt idx="5676">
                  <c:v>1.04E-8</c:v>
                </c:pt>
                <c:pt idx="5677">
                  <c:v>1.05E-8</c:v>
                </c:pt>
                <c:pt idx="5678">
                  <c:v>1.05E-8</c:v>
                </c:pt>
                <c:pt idx="5679">
                  <c:v>1.05E-8</c:v>
                </c:pt>
                <c:pt idx="5680">
                  <c:v>1.05E-8</c:v>
                </c:pt>
                <c:pt idx="5681">
                  <c:v>1.05E-8</c:v>
                </c:pt>
                <c:pt idx="5682">
                  <c:v>1.05E-8</c:v>
                </c:pt>
                <c:pt idx="5683">
                  <c:v>1.05E-8</c:v>
                </c:pt>
                <c:pt idx="5684">
                  <c:v>1.05E-8</c:v>
                </c:pt>
                <c:pt idx="5685">
                  <c:v>1.05E-8</c:v>
                </c:pt>
                <c:pt idx="5686">
                  <c:v>1.05E-8</c:v>
                </c:pt>
                <c:pt idx="5687">
                  <c:v>1.05E-8</c:v>
                </c:pt>
                <c:pt idx="5688">
                  <c:v>1.05E-8</c:v>
                </c:pt>
                <c:pt idx="5689">
                  <c:v>1.05E-8</c:v>
                </c:pt>
                <c:pt idx="5690">
                  <c:v>1.05E-8</c:v>
                </c:pt>
                <c:pt idx="5691">
                  <c:v>1.05E-8</c:v>
                </c:pt>
                <c:pt idx="5692">
                  <c:v>1.05E-8</c:v>
                </c:pt>
                <c:pt idx="5693">
                  <c:v>1.0600000000000001E-8</c:v>
                </c:pt>
                <c:pt idx="5694">
                  <c:v>1.0600000000000001E-8</c:v>
                </c:pt>
                <c:pt idx="5695">
                  <c:v>1.0600000000000001E-8</c:v>
                </c:pt>
                <c:pt idx="5696">
                  <c:v>1.0600000000000001E-8</c:v>
                </c:pt>
                <c:pt idx="5697">
                  <c:v>1.0600000000000001E-8</c:v>
                </c:pt>
                <c:pt idx="5698">
                  <c:v>1.0600000000000001E-8</c:v>
                </c:pt>
                <c:pt idx="5699">
                  <c:v>1.0600000000000001E-8</c:v>
                </c:pt>
                <c:pt idx="5700">
                  <c:v>1.0600000000000001E-8</c:v>
                </c:pt>
                <c:pt idx="5701">
                  <c:v>1.0600000000000001E-8</c:v>
                </c:pt>
                <c:pt idx="5702">
                  <c:v>1.0600000000000001E-8</c:v>
                </c:pt>
                <c:pt idx="5703">
                  <c:v>1.0600000000000001E-8</c:v>
                </c:pt>
                <c:pt idx="5704">
                  <c:v>1.0600000000000001E-8</c:v>
                </c:pt>
                <c:pt idx="5705">
                  <c:v>1.0600000000000001E-8</c:v>
                </c:pt>
                <c:pt idx="5706">
                  <c:v>1.0600000000000001E-8</c:v>
                </c:pt>
                <c:pt idx="5707">
                  <c:v>1.0600000000000001E-8</c:v>
                </c:pt>
                <c:pt idx="5708">
                  <c:v>1.0600000000000001E-8</c:v>
                </c:pt>
                <c:pt idx="5709">
                  <c:v>1.07E-8</c:v>
                </c:pt>
                <c:pt idx="5710">
                  <c:v>1.07E-8</c:v>
                </c:pt>
                <c:pt idx="5711">
                  <c:v>1.07E-8</c:v>
                </c:pt>
                <c:pt idx="5712">
                  <c:v>1.07E-8</c:v>
                </c:pt>
                <c:pt idx="5713">
                  <c:v>1.07E-8</c:v>
                </c:pt>
                <c:pt idx="5714">
                  <c:v>1.07E-8</c:v>
                </c:pt>
                <c:pt idx="5715">
                  <c:v>1.07E-8</c:v>
                </c:pt>
                <c:pt idx="5716">
                  <c:v>1.07E-8</c:v>
                </c:pt>
                <c:pt idx="5717">
                  <c:v>1.07E-8</c:v>
                </c:pt>
                <c:pt idx="5718">
                  <c:v>1.07E-8</c:v>
                </c:pt>
                <c:pt idx="5719">
                  <c:v>1.07E-8</c:v>
                </c:pt>
                <c:pt idx="5720">
                  <c:v>1.07E-8</c:v>
                </c:pt>
                <c:pt idx="5721">
                  <c:v>1.07E-8</c:v>
                </c:pt>
                <c:pt idx="5722">
                  <c:v>1.07E-8</c:v>
                </c:pt>
                <c:pt idx="5723">
                  <c:v>1.07E-8</c:v>
                </c:pt>
                <c:pt idx="5724">
                  <c:v>1.07E-8</c:v>
                </c:pt>
                <c:pt idx="5725">
                  <c:v>1.0800000000000001E-8</c:v>
                </c:pt>
                <c:pt idx="5726">
                  <c:v>1.0800000000000001E-8</c:v>
                </c:pt>
                <c:pt idx="5727">
                  <c:v>1.0800000000000001E-8</c:v>
                </c:pt>
                <c:pt idx="5728">
                  <c:v>1.0800000000000001E-8</c:v>
                </c:pt>
                <c:pt idx="5729">
                  <c:v>1.0800000000000001E-8</c:v>
                </c:pt>
                <c:pt idx="5730">
                  <c:v>1.0800000000000001E-8</c:v>
                </c:pt>
                <c:pt idx="5731">
                  <c:v>1.0800000000000001E-8</c:v>
                </c:pt>
                <c:pt idx="5732">
                  <c:v>1.0800000000000001E-8</c:v>
                </c:pt>
                <c:pt idx="5733">
                  <c:v>1.0800000000000001E-8</c:v>
                </c:pt>
                <c:pt idx="5734">
                  <c:v>1.0800000000000001E-8</c:v>
                </c:pt>
                <c:pt idx="5735">
                  <c:v>1.0800000000000001E-8</c:v>
                </c:pt>
                <c:pt idx="5736">
                  <c:v>1.0800000000000001E-8</c:v>
                </c:pt>
                <c:pt idx="5737">
                  <c:v>1.0800000000000001E-8</c:v>
                </c:pt>
                <c:pt idx="5738">
                  <c:v>1.0800000000000001E-8</c:v>
                </c:pt>
                <c:pt idx="5739">
                  <c:v>1.0800000000000001E-8</c:v>
                </c:pt>
                <c:pt idx="5740">
                  <c:v>1.0800000000000001E-8</c:v>
                </c:pt>
                <c:pt idx="5741">
                  <c:v>1.09E-8</c:v>
                </c:pt>
                <c:pt idx="5742">
                  <c:v>1.09E-8</c:v>
                </c:pt>
                <c:pt idx="5743">
                  <c:v>1.09E-8</c:v>
                </c:pt>
                <c:pt idx="5744">
                  <c:v>1.09E-8</c:v>
                </c:pt>
                <c:pt idx="5745">
                  <c:v>1.09E-8</c:v>
                </c:pt>
                <c:pt idx="5746">
                  <c:v>1.09E-8</c:v>
                </c:pt>
                <c:pt idx="5747">
                  <c:v>1.09E-8</c:v>
                </c:pt>
                <c:pt idx="5748">
                  <c:v>1.09E-8</c:v>
                </c:pt>
                <c:pt idx="5749">
                  <c:v>1.09E-8</c:v>
                </c:pt>
                <c:pt idx="5750">
                  <c:v>1.09E-8</c:v>
                </c:pt>
                <c:pt idx="5751">
                  <c:v>1.09E-8</c:v>
                </c:pt>
                <c:pt idx="5752">
                  <c:v>1.09E-8</c:v>
                </c:pt>
                <c:pt idx="5753">
                  <c:v>1.09E-8</c:v>
                </c:pt>
                <c:pt idx="5754">
                  <c:v>1.09E-8</c:v>
                </c:pt>
                <c:pt idx="5755">
                  <c:v>1.09E-8</c:v>
                </c:pt>
                <c:pt idx="5756">
                  <c:v>1.09E-8</c:v>
                </c:pt>
                <c:pt idx="5757">
                  <c:v>1.0999999999999999E-8</c:v>
                </c:pt>
                <c:pt idx="5758">
                  <c:v>1.0999999999999999E-8</c:v>
                </c:pt>
                <c:pt idx="5759">
                  <c:v>1.0999999999999999E-8</c:v>
                </c:pt>
                <c:pt idx="5760">
                  <c:v>1.0999999999999999E-8</c:v>
                </c:pt>
                <c:pt idx="5761">
                  <c:v>1.0999999999999999E-8</c:v>
                </c:pt>
                <c:pt idx="5762">
                  <c:v>1.0999999999999999E-8</c:v>
                </c:pt>
                <c:pt idx="5763">
                  <c:v>1.0999999999999999E-8</c:v>
                </c:pt>
                <c:pt idx="5764">
                  <c:v>1.0999999999999999E-8</c:v>
                </c:pt>
                <c:pt idx="5765">
                  <c:v>1.0999999999999999E-8</c:v>
                </c:pt>
                <c:pt idx="5766">
                  <c:v>1.0999999999999999E-8</c:v>
                </c:pt>
                <c:pt idx="5767">
                  <c:v>1.0999999999999999E-8</c:v>
                </c:pt>
                <c:pt idx="5768">
                  <c:v>1.0999999999999999E-8</c:v>
                </c:pt>
                <c:pt idx="5769">
                  <c:v>1.0999999999999999E-8</c:v>
                </c:pt>
                <c:pt idx="5770">
                  <c:v>1.0999999999999999E-8</c:v>
                </c:pt>
                <c:pt idx="5771">
                  <c:v>1.0999999999999999E-8</c:v>
                </c:pt>
                <c:pt idx="5772">
                  <c:v>1.0999999999999999E-8</c:v>
                </c:pt>
                <c:pt idx="5773">
                  <c:v>1.11E-8</c:v>
                </c:pt>
                <c:pt idx="5774">
                  <c:v>1.11E-8</c:v>
                </c:pt>
                <c:pt idx="5775">
                  <c:v>1.11E-8</c:v>
                </c:pt>
                <c:pt idx="5776">
                  <c:v>1.11E-8</c:v>
                </c:pt>
                <c:pt idx="5777">
                  <c:v>1.11E-8</c:v>
                </c:pt>
                <c:pt idx="5778">
                  <c:v>1.11E-8</c:v>
                </c:pt>
                <c:pt idx="5779">
                  <c:v>1.11E-8</c:v>
                </c:pt>
                <c:pt idx="5780">
                  <c:v>1.11E-8</c:v>
                </c:pt>
                <c:pt idx="5781">
                  <c:v>1.11E-8</c:v>
                </c:pt>
                <c:pt idx="5782">
                  <c:v>1.11E-8</c:v>
                </c:pt>
                <c:pt idx="5783">
                  <c:v>1.11E-8</c:v>
                </c:pt>
                <c:pt idx="5784">
                  <c:v>1.11E-8</c:v>
                </c:pt>
                <c:pt idx="5785">
                  <c:v>1.11E-8</c:v>
                </c:pt>
                <c:pt idx="5786">
                  <c:v>1.11E-8</c:v>
                </c:pt>
                <c:pt idx="5787">
                  <c:v>1.11E-8</c:v>
                </c:pt>
                <c:pt idx="5788">
                  <c:v>1.11E-8</c:v>
                </c:pt>
                <c:pt idx="5789">
                  <c:v>1.1199999999999999E-8</c:v>
                </c:pt>
                <c:pt idx="5790">
                  <c:v>1.1199999999999999E-8</c:v>
                </c:pt>
                <c:pt idx="5791">
                  <c:v>1.1199999999999999E-8</c:v>
                </c:pt>
                <c:pt idx="5792">
                  <c:v>1.1199999999999999E-8</c:v>
                </c:pt>
                <c:pt idx="5793">
                  <c:v>1.1199999999999999E-8</c:v>
                </c:pt>
                <c:pt idx="5794">
                  <c:v>1.1199999999999999E-8</c:v>
                </c:pt>
                <c:pt idx="5795">
                  <c:v>1.1199999999999999E-8</c:v>
                </c:pt>
                <c:pt idx="5796">
                  <c:v>1.1199999999999999E-8</c:v>
                </c:pt>
                <c:pt idx="5797">
                  <c:v>1.1199999999999999E-8</c:v>
                </c:pt>
                <c:pt idx="5798">
                  <c:v>1.1199999999999999E-8</c:v>
                </c:pt>
                <c:pt idx="5799">
                  <c:v>1.1199999999999999E-8</c:v>
                </c:pt>
                <c:pt idx="5800">
                  <c:v>1.1199999999999999E-8</c:v>
                </c:pt>
                <c:pt idx="5801">
                  <c:v>1.1199999999999999E-8</c:v>
                </c:pt>
                <c:pt idx="5802">
                  <c:v>1.1199999999999999E-8</c:v>
                </c:pt>
                <c:pt idx="5803">
                  <c:v>1.1199999999999999E-8</c:v>
                </c:pt>
                <c:pt idx="5804">
                  <c:v>1.1199999999999999E-8</c:v>
                </c:pt>
                <c:pt idx="5805">
                  <c:v>1.13E-8</c:v>
                </c:pt>
                <c:pt idx="5806">
                  <c:v>1.13E-8</c:v>
                </c:pt>
                <c:pt idx="5807">
                  <c:v>1.13E-8</c:v>
                </c:pt>
                <c:pt idx="5808">
                  <c:v>1.13E-8</c:v>
                </c:pt>
                <c:pt idx="5809">
                  <c:v>1.13E-8</c:v>
                </c:pt>
                <c:pt idx="5810">
                  <c:v>1.13E-8</c:v>
                </c:pt>
                <c:pt idx="5811">
                  <c:v>1.13E-8</c:v>
                </c:pt>
                <c:pt idx="5812">
                  <c:v>1.13E-8</c:v>
                </c:pt>
                <c:pt idx="5813">
                  <c:v>1.13E-8</c:v>
                </c:pt>
                <c:pt idx="5814">
                  <c:v>1.13E-8</c:v>
                </c:pt>
                <c:pt idx="5815">
                  <c:v>1.13E-8</c:v>
                </c:pt>
                <c:pt idx="5816">
                  <c:v>1.13E-8</c:v>
                </c:pt>
                <c:pt idx="5817">
                  <c:v>1.13E-8</c:v>
                </c:pt>
                <c:pt idx="5818">
                  <c:v>1.13E-8</c:v>
                </c:pt>
                <c:pt idx="5819">
                  <c:v>1.13E-8</c:v>
                </c:pt>
                <c:pt idx="5820">
                  <c:v>1.13E-8</c:v>
                </c:pt>
                <c:pt idx="5821">
                  <c:v>1.14E-8</c:v>
                </c:pt>
                <c:pt idx="5822">
                  <c:v>1.14E-8</c:v>
                </c:pt>
                <c:pt idx="5823">
                  <c:v>1.14E-8</c:v>
                </c:pt>
                <c:pt idx="5824">
                  <c:v>1.14E-8</c:v>
                </c:pt>
                <c:pt idx="5825">
                  <c:v>1.14E-8</c:v>
                </c:pt>
                <c:pt idx="5826">
                  <c:v>1.14E-8</c:v>
                </c:pt>
                <c:pt idx="5827">
                  <c:v>1.14E-8</c:v>
                </c:pt>
                <c:pt idx="5828">
                  <c:v>1.14E-8</c:v>
                </c:pt>
                <c:pt idx="5829">
                  <c:v>1.14E-8</c:v>
                </c:pt>
                <c:pt idx="5830">
                  <c:v>1.14E-8</c:v>
                </c:pt>
                <c:pt idx="5831">
                  <c:v>1.14E-8</c:v>
                </c:pt>
                <c:pt idx="5832">
                  <c:v>1.14E-8</c:v>
                </c:pt>
                <c:pt idx="5833">
                  <c:v>1.14E-8</c:v>
                </c:pt>
                <c:pt idx="5834">
                  <c:v>1.14E-8</c:v>
                </c:pt>
                <c:pt idx="5835">
                  <c:v>1.14E-8</c:v>
                </c:pt>
                <c:pt idx="5836">
                  <c:v>1.14E-8</c:v>
                </c:pt>
                <c:pt idx="5837">
                  <c:v>1.15E-8</c:v>
                </c:pt>
                <c:pt idx="5838">
                  <c:v>1.15E-8</c:v>
                </c:pt>
                <c:pt idx="5839">
                  <c:v>1.15E-8</c:v>
                </c:pt>
                <c:pt idx="5840">
                  <c:v>1.15E-8</c:v>
                </c:pt>
                <c:pt idx="5841">
                  <c:v>1.15E-8</c:v>
                </c:pt>
                <c:pt idx="5842">
                  <c:v>1.15E-8</c:v>
                </c:pt>
                <c:pt idx="5843">
                  <c:v>1.15E-8</c:v>
                </c:pt>
                <c:pt idx="5844">
                  <c:v>1.15E-8</c:v>
                </c:pt>
                <c:pt idx="5845">
                  <c:v>1.15E-8</c:v>
                </c:pt>
                <c:pt idx="5846">
                  <c:v>1.15E-8</c:v>
                </c:pt>
                <c:pt idx="5847">
                  <c:v>1.15E-8</c:v>
                </c:pt>
                <c:pt idx="5848">
                  <c:v>1.15E-8</c:v>
                </c:pt>
                <c:pt idx="5849">
                  <c:v>1.15E-8</c:v>
                </c:pt>
                <c:pt idx="5850">
                  <c:v>1.15E-8</c:v>
                </c:pt>
                <c:pt idx="5851">
                  <c:v>1.15E-8</c:v>
                </c:pt>
                <c:pt idx="5852">
                  <c:v>1.15E-8</c:v>
                </c:pt>
                <c:pt idx="5853">
                  <c:v>1.16E-8</c:v>
                </c:pt>
                <c:pt idx="5854">
                  <c:v>1.16E-8</c:v>
                </c:pt>
                <c:pt idx="5855">
                  <c:v>1.16E-8</c:v>
                </c:pt>
                <c:pt idx="5856">
                  <c:v>1.16E-8</c:v>
                </c:pt>
                <c:pt idx="5857">
                  <c:v>1.16E-8</c:v>
                </c:pt>
                <c:pt idx="5858">
                  <c:v>1.16E-8</c:v>
                </c:pt>
                <c:pt idx="5859">
                  <c:v>1.16E-8</c:v>
                </c:pt>
                <c:pt idx="5860">
                  <c:v>1.16E-8</c:v>
                </c:pt>
                <c:pt idx="5861">
                  <c:v>1.16E-8</c:v>
                </c:pt>
                <c:pt idx="5862">
                  <c:v>1.16E-8</c:v>
                </c:pt>
                <c:pt idx="5863">
                  <c:v>1.16E-8</c:v>
                </c:pt>
                <c:pt idx="5864">
                  <c:v>1.16E-8</c:v>
                </c:pt>
                <c:pt idx="5865">
                  <c:v>1.16E-8</c:v>
                </c:pt>
                <c:pt idx="5866">
                  <c:v>1.16E-8</c:v>
                </c:pt>
                <c:pt idx="5867">
                  <c:v>1.16E-8</c:v>
                </c:pt>
                <c:pt idx="5868">
                  <c:v>1.16E-8</c:v>
                </c:pt>
                <c:pt idx="5869">
                  <c:v>1.1700000000000001E-8</c:v>
                </c:pt>
                <c:pt idx="5870">
                  <c:v>1.1700000000000001E-8</c:v>
                </c:pt>
                <c:pt idx="5871">
                  <c:v>1.1700000000000001E-8</c:v>
                </c:pt>
                <c:pt idx="5872">
                  <c:v>1.1700000000000001E-8</c:v>
                </c:pt>
                <c:pt idx="5873">
                  <c:v>1.1700000000000001E-8</c:v>
                </c:pt>
                <c:pt idx="5874">
                  <c:v>1.1700000000000001E-8</c:v>
                </c:pt>
                <c:pt idx="5875">
                  <c:v>1.1700000000000001E-8</c:v>
                </c:pt>
                <c:pt idx="5876">
                  <c:v>1.1700000000000001E-8</c:v>
                </c:pt>
                <c:pt idx="5877">
                  <c:v>1.1700000000000001E-8</c:v>
                </c:pt>
                <c:pt idx="5878">
                  <c:v>1.1700000000000001E-8</c:v>
                </c:pt>
                <c:pt idx="5879">
                  <c:v>1.1700000000000001E-8</c:v>
                </c:pt>
                <c:pt idx="5880">
                  <c:v>1.1700000000000001E-8</c:v>
                </c:pt>
                <c:pt idx="5881">
                  <c:v>1.1700000000000001E-8</c:v>
                </c:pt>
                <c:pt idx="5882">
                  <c:v>1.1700000000000001E-8</c:v>
                </c:pt>
                <c:pt idx="5883">
                  <c:v>1.1700000000000001E-8</c:v>
                </c:pt>
                <c:pt idx="5884">
                  <c:v>1.1700000000000001E-8</c:v>
                </c:pt>
                <c:pt idx="5885">
                  <c:v>1.18E-8</c:v>
                </c:pt>
                <c:pt idx="5886">
                  <c:v>1.18E-8</c:v>
                </c:pt>
                <c:pt idx="5887">
                  <c:v>1.18E-8</c:v>
                </c:pt>
                <c:pt idx="5888">
                  <c:v>1.18E-8</c:v>
                </c:pt>
                <c:pt idx="5889">
                  <c:v>1.18E-8</c:v>
                </c:pt>
                <c:pt idx="5890">
                  <c:v>1.18E-8</c:v>
                </c:pt>
                <c:pt idx="5891">
                  <c:v>1.18E-8</c:v>
                </c:pt>
                <c:pt idx="5892">
                  <c:v>1.18E-8</c:v>
                </c:pt>
                <c:pt idx="5893">
                  <c:v>1.18E-8</c:v>
                </c:pt>
                <c:pt idx="5894">
                  <c:v>1.18E-8</c:v>
                </c:pt>
                <c:pt idx="5895">
                  <c:v>1.18E-8</c:v>
                </c:pt>
                <c:pt idx="5896">
                  <c:v>1.18E-8</c:v>
                </c:pt>
                <c:pt idx="5897">
                  <c:v>1.18E-8</c:v>
                </c:pt>
                <c:pt idx="5898">
                  <c:v>1.18E-8</c:v>
                </c:pt>
                <c:pt idx="5899">
                  <c:v>1.18E-8</c:v>
                </c:pt>
                <c:pt idx="5900">
                  <c:v>1.18E-8</c:v>
                </c:pt>
                <c:pt idx="5901">
                  <c:v>1.1900000000000001E-8</c:v>
                </c:pt>
                <c:pt idx="5902">
                  <c:v>1.1900000000000001E-8</c:v>
                </c:pt>
                <c:pt idx="5903">
                  <c:v>1.1900000000000001E-8</c:v>
                </c:pt>
                <c:pt idx="5904">
                  <c:v>1.1900000000000001E-8</c:v>
                </c:pt>
                <c:pt idx="5905">
                  <c:v>1.1900000000000001E-8</c:v>
                </c:pt>
                <c:pt idx="5906">
                  <c:v>1.1900000000000001E-8</c:v>
                </c:pt>
                <c:pt idx="5907">
                  <c:v>1.1900000000000001E-8</c:v>
                </c:pt>
                <c:pt idx="5908">
                  <c:v>1.1900000000000001E-8</c:v>
                </c:pt>
                <c:pt idx="5909">
                  <c:v>1.1900000000000001E-8</c:v>
                </c:pt>
                <c:pt idx="5910">
                  <c:v>1.1900000000000001E-8</c:v>
                </c:pt>
                <c:pt idx="5911">
                  <c:v>1.1900000000000001E-8</c:v>
                </c:pt>
                <c:pt idx="5912">
                  <c:v>1.1900000000000001E-8</c:v>
                </c:pt>
                <c:pt idx="5913">
                  <c:v>1.1900000000000001E-8</c:v>
                </c:pt>
                <c:pt idx="5914">
                  <c:v>1.1900000000000001E-8</c:v>
                </c:pt>
                <c:pt idx="5915">
                  <c:v>1.1900000000000001E-8</c:v>
                </c:pt>
                <c:pt idx="5916">
                  <c:v>1.1900000000000001E-8</c:v>
                </c:pt>
                <c:pt idx="5917">
                  <c:v>1.2E-8</c:v>
                </c:pt>
                <c:pt idx="5918">
                  <c:v>1.2E-8</c:v>
                </c:pt>
                <c:pt idx="5919">
                  <c:v>1.2E-8</c:v>
                </c:pt>
                <c:pt idx="5920">
                  <c:v>1.2E-8</c:v>
                </c:pt>
                <c:pt idx="5921">
                  <c:v>1.2E-8</c:v>
                </c:pt>
                <c:pt idx="5922">
                  <c:v>1.2E-8</c:v>
                </c:pt>
                <c:pt idx="5923">
                  <c:v>1.2E-8</c:v>
                </c:pt>
                <c:pt idx="5924">
                  <c:v>1.2E-8</c:v>
                </c:pt>
                <c:pt idx="5925">
                  <c:v>1.2E-8</c:v>
                </c:pt>
                <c:pt idx="5926">
                  <c:v>1.2E-8</c:v>
                </c:pt>
                <c:pt idx="5927">
                  <c:v>1.2E-8</c:v>
                </c:pt>
                <c:pt idx="5928">
                  <c:v>1.2E-8</c:v>
                </c:pt>
                <c:pt idx="5929">
                  <c:v>1.2E-8</c:v>
                </c:pt>
                <c:pt idx="5930">
                  <c:v>1.2E-8</c:v>
                </c:pt>
                <c:pt idx="5931">
                  <c:v>1.2E-8</c:v>
                </c:pt>
                <c:pt idx="5932">
                  <c:v>1.2E-8</c:v>
                </c:pt>
                <c:pt idx="5933">
                  <c:v>1.2100000000000001E-8</c:v>
                </c:pt>
                <c:pt idx="5934">
                  <c:v>1.2100000000000001E-8</c:v>
                </c:pt>
                <c:pt idx="5935">
                  <c:v>1.2100000000000001E-8</c:v>
                </c:pt>
                <c:pt idx="5936">
                  <c:v>1.2100000000000001E-8</c:v>
                </c:pt>
                <c:pt idx="5937">
                  <c:v>1.2100000000000001E-8</c:v>
                </c:pt>
                <c:pt idx="5938">
                  <c:v>1.2100000000000001E-8</c:v>
                </c:pt>
                <c:pt idx="5939">
                  <c:v>1.2100000000000001E-8</c:v>
                </c:pt>
                <c:pt idx="5940">
                  <c:v>1.2100000000000001E-8</c:v>
                </c:pt>
                <c:pt idx="5941">
                  <c:v>1.2100000000000001E-8</c:v>
                </c:pt>
                <c:pt idx="5942">
                  <c:v>1.2100000000000001E-8</c:v>
                </c:pt>
                <c:pt idx="5943">
                  <c:v>1.2100000000000001E-8</c:v>
                </c:pt>
                <c:pt idx="5944">
                  <c:v>1.2100000000000001E-8</c:v>
                </c:pt>
                <c:pt idx="5945">
                  <c:v>1.2100000000000001E-8</c:v>
                </c:pt>
                <c:pt idx="5946">
                  <c:v>1.2100000000000001E-8</c:v>
                </c:pt>
                <c:pt idx="5947">
                  <c:v>1.2100000000000001E-8</c:v>
                </c:pt>
                <c:pt idx="5948">
                  <c:v>1.2100000000000001E-8</c:v>
                </c:pt>
                <c:pt idx="5949">
                  <c:v>1.22E-8</c:v>
                </c:pt>
                <c:pt idx="5950">
                  <c:v>1.22E-8</c:v>
                </c:pt>
                <c:pt idx="5951">
                  <c:v>1.22E-8</c:v>
                </c:pt>
                <c:pt idx="5952">
                  <c:v>1.22E-8</c:v>
                </c:pt>
                <c:pt idx="5953">
                  <c:v>1.22E-8</c:v>
                </c:pt>
                <c:pt idx="5954">
                  <c:v>1.22E-8</c:v>
                </c:pt>
                <c:pt idx="5955">
                  <c:v>1.22E-8</c:v>
                </c:pt>
                <c:pt idx="5956">
                  <c:v>1.22E-8</c:v>
                </c:pt>
                <c:pt idx="5957">
                  <c:v>1.22E-8</c:v>
                </c:pt>
                <c:pt idx="5958">
                  <c:v>1.22E-8</c:v>
                </c:pt>
                <c:pt idx="5959">
                  <c:v>1.22E-8</c:v>
                </c:pt>
                <c:pt idx="5960">
                  <c:v>1.22E-8</c:v>
                </c:pt>
                <c:pt idx="5961">
                  <c:v>1.22E-8</c:v>
                </c:pt>
                <c:pt idx="5962">
                  <c:v>1.22E-8</c:v>
                </c:pt>
                <c:pt idx="5963">
                  <c:v>1.22E-8</c:v>
                </c:pt>
                <c:pt idx="5964">
                  <c:v>1.22E-8</c:v>
                </c:pt>
                <c:pt idx="5965">
                  <c:v>1.2299999999999999E-8</c:v>
                </c:pt>
                <c:pt idx="5966">
                  <c:v>1.2299999999999999E-8</c:v>
                </c:pt>
                <c:pt idx="5967">
                  <c:v>1.2299999999999999E-8</c:v>
                </c:pt>
                <c:pt idx="5968">
                  <c:v>1.2299999999999999E-8</c:v>
                </c:pt>
                <c:pt idx="5969">
                  <c:v>1.2299999999999999E-8</c:v>
                </c:pt>
                <c:pt idx="5970">
                  <c:v>1.2299999999999999E-8</c:v>
                </c:pt>
                <c:pt idx="5971">
                  <c:v>1.2299999999999999E-8</c:v>
                </c:pt>
                <c:pt idx="5972">
                  <c:v>1.2299999999999999E-8</c:v>
                </c:pt>
                <c:pt idx="5973">
                  <c:v>1.2299999999999999E-8</c:v>
                </c:pt>
                <c:pt idx="5974">
                  <c:v>1.2299999999999999E-8</c:v>
                </c:pt>
                <c:pt idx="5975">
                  <c:v>1.2299999999999999E-8</c:v>
                </c:pt>
                <c:pt idx="5976">
                  <c:v>1.2299999999999999E-8</c:v>
                </c:pt>
                <c:pt idx="5977">
                  <c:v>1.2299999999999999E-8</c:v>
                </c:pt>
                <c:pt idx="5978">
                  <c:v>1.2299999999999999E-8</c:v>
                </c:pt>
                <c:pt idx="5979">
                  <c:v>1.2299999999999999E-8</c:v>
                </c:pt>
                <c:pt idx="5980">
                  <c:v>1.2299999999999999E-8</c:v>
                </c:pt>
                <c:pt idx="5981">
                  <c:v>1.24E-8</c:v>
                </c:pt>
                <c:pt idx="5982">
                  <c:v>1.24E-8</c:v>
                </c:pt>
                <c:pt idx="5983">
                  <c:v>1.24E-8</c:v>
                </c:pt>
                <c:pt idx="5984">
                  <c:v>1.24E-8</c:v>
                </c:pt>
                <c:pt idx="5985">
                  <c:v>1.24E-8</c:v>
                </c:pt>
                <c:pt idx="5986">
                  <c:v>1.24E-8</c:v>
                </c:pt>
                <c:pt idx="5987">
                  <c:v>1.24E-8</c:v>
                </c:pt>
                <c:pt idx="5988">
                  <c:v>1.24E-8</c:v>
                </c:pt>
                <c:pt idx="5989">
                  <c:v>1.24E-8</c:v>
                </c:pt>
                <c:pt idx="5990">
                  <c:v>1.24E-8</c:v>
                </c:pt>
                <c:pt idx="5991">
                  <c:v>1.24E-8</c:v>
                </c:pt>
                <c:pt idx="5992">
                  <c:v>1.24E-8</c:v>
                </c:pt>
                <c:pt idx="5993">
                  <c:v>1.24E-8</c:v>
                </c:pt>
                <c:pt idx="5994">
                  <c:v>1.24E-8</c:v>
                </c:pt>
                <c:pt idx="5995">
                  <c:v>1.24E-8</c:v>
                </c:pt>
                <c:pt idx="5996">
                  <c:v>1.24E-8</c:v>
                </c:pt>
                <c:pt idx="5997">
                  <c:v>1.2499999999999999E-8</c:v>
                </c:pt>
                <c:pt idx="5998">
                  <c:v>1.2499999999999999E-8</c:v>
                </c:pt>
                <c:pt idx="5999">
                  <c:v>1.2499999999999999E-8</c:v>
                </c:pt>
                <c:pt idx="6000">
                  <c:v>1.2499999999999999E-8</c:v>
                </c:pt>
                <c:pt idx="6001">
                  <c:v>1.2499999999999999E-8</c:v>
                </c:pt>
                <c:pt idx="6002">
                  <c:v>1.2499999999999999E-8</c:v>
                </c:pt>
                <c:pt idx="6003">
                  <c:v>1.2499999999999999E-8</c:v>
                </c:pt>
                <c:pt idx="6004">
                  <c:v>1.2499999999999999E-8</c:v>
                </c:pt>
                <c:pt idx="6005">
                  <c:v>1.2499999999999999E-8</c:v>
                </c:pt>
                <c:pt idx="6006">
                  <c:v>1.2499999999999999E-8</c:v>
                </c:pt>
                <c:pt idx="6007">
                  <c:v>1.2499999999999999E-8</c:v>
                </c:pt>
                <c:pt idx="6008">
                  <c:v>1.2499999999999999E-8</c:v>
                </c:pt>
                <c:pt idx="6009">
                  <c:v>1.2499999999999999E-8</c:v>
                </c:pt>
                <c:pt idx="6010">
                  <c:v>1.2499999999999999E-8</c:v>
                </c:pt>
                <c:pt idx="6011">
                  <c:v>1.2499999999999999E-8</c:v>
                </c:pt>
                <c:pt idx="6012">
                  <c:v>1.2499999999999999E-8</c:v>
                </c:pt>
                <c:pt idx="6013">
                  <c:v>1.26E-8</c:v>
                </c:pt>
                <c:pt idx="6014">
                  <c:v>1.26E-8</c:v>
                </c:pt>
                <c:pt idx="6015">
                  <c:v>1.26E-8</c:v>
                </c:pt>
                <c:pt idx="6016">
                  <c:v>1.26E-8</c:v>
                </c:pt>
                <c:pt idx="6017">
                  <c:v>1.26E-8</c:v>
                </c:pt>
                <c:pt idx="6018">
                  <c:v>1.26E-8</c:v>
                </c:pt>
                <c:pt idx="6019">
                  <c:v>1.26E-8</c:v>
                </c:pt>
                <c:pt idx="6020">
                  <c:v>1.26E-8</c:v>
                </c:pt>
                <c:pt idx="6021">
                  <c:v>1.26E-8</c:v>
                </c:pt>
                <c:pt idx="6022">
                  <c:v>1.26E-8</c:v>
                </c:pt>
                <c:pt idx="6023">
                  <c:v>1.26E-8</c:v>
                </c:pt>
                <c:pt idx="6024">
                  <c:v>1.26E-8</c:v>
                </c:pt>
                <c:pt idx="6025">
                  <c:v>1.26E-8</c:v>
                </c:pt>
                <c:pt idx="6026">
                  <c:v>1.26E-8</c:v>
                </c:pt>
                <c:pt idx="6027">
                  <c:v>1.26E-8</c:v>
                </c:pt>
                <c:pt idx="6028">
                  <c:v>1.26E-8</c:v>
                </c:pt>
                <c:pt idx="6029">
                  <c:v>1.27E-8</c:v>
                </c:pt>
                <c:pt idx="6030">
                  <c:v>1.27E-8</c:v>
                </c:pt>
                <c:pt idx="6031">
                  <c:v>1.27E-8</c:v>
                </c:pt>
                <c:pt idx="6032">
                  <c:v>1.27E-8</c:v>
                </c:pt>
                <c:pt idx="6033">
                  <c:v>1.27E-8</c:v>
                </c:pt>
                <c:pt idx="6034">
                  <c:v>1.27E-8</c:v>
                </c:pt>
                <c:pt idx="6035">
                  <c:v>1.27E-8</c:v>
                </c:pt>
                <c:pt idx="6036">
                  <c:v>1.27E-8</c:v>
                </c:pt>
                <c:pt idx="6037">
                  <c:v>1.27E-8</c:v>
                </c:pt>
                <c:pt idx="6038">
                  <c:v>1.27E-8</c:v>
                </c:pt>
                <c:pt idx="6039">
                  <c:v>1.27E-8</c:v>
                </c:pt>
                <c:pt idx="6040">
                  <c:v>1.27E-8</c:v>
                </c:pt>
                <c:pt idx="6041">
                  <c:v>1.27E-8</c:v>
                </c:pt>
                <c:pt idx="6042">
                  <c:v>1.27E-8</c:v>
                </c:pt>
                <c:pt idx="6043">
                  <c:v>1.27E-8</c:v>
                </c:pt>
                <c:pt idx="6044">
                  <c:v>1.27E-8</c:v>
                </c:pt>
                <c:pt idx="6045">
                  <c:v>1.28E-8</c:v>
                </c:pt>
                <c:pt idx="6046">
                  <c:v>1.28E-8</c:v>
                </c:pt>
                <c:pt idx="6047">
                  <c:v>1.28E-8</c:v>
                </c:pt>
                <c:pt idx="6048">
                  <c:v>1.28E-8</c:v>
                </c:pt>
                <c:pt idx="6049">
                  <c:v>1.28E-8</c:v>
                </c:pt>
                <c:pt idx="6050">
                  <c:v>1.28E-8</c:v>
                </c:pt>
                <c:pt idx="6051">
                  <c:v>1.28E-8</c:v>
                </c:pt>
                <c:pt idx="6052">
                  <c:v>1.28E-8</c:v>
                </c:pt>
                <c:pt idx="6053">
                  <c:v>1.28E-8</c:v>
                </c:pt>
                <c:pt idx="6054">
                  <c:v>1.28E-8</c:v>
                </c:pt>
                <c:pt idx="6055">
                  <c:v>1.28E-8</c:v>
                </c:pt>
                <c:pt idx="6056">
                  <c:v>1.28E-8</c:v>
                </c:pt>
                <c:pt idx="6057">
                  <c:v>1.28E-8</c:v>
                </c:pt>
                <c:pt idx="6058">
                  <c:v>1.28E-8</c:v>
                </c:pt>
                <c:pt idx="6059">
                  <c:v>1.28E-8</c:v>
                </c:pt>
                <c:pt idx="6060">
                  <c:v>1.28E-8</c:v>
                </c:pt>
                <c:pt idx="6061">
                  <c:v>1.29E-8</c:v>
                </c:pt>
                <c:pt idx="6062">
                  <c:v>1.29E-8</c:v>
                </c:pt>
                <c:pt idx="6063">
                  <c:v>1.29E-8</c:v>
                </c:pt>
                <c:pt idx="6064">
                  <c:v>1.29E-8</c:v>
                </c:pt>
                <c:pt idx="6065">
                  <c:v>1.29E-8</c:v>
                </c:pt>
                <c:pt idx="6066">
                  <c:v>1.29E-8</c:v>
                </c:pt>
                <c:pt idx="6067">
                  <c:v>1.29E-8</c:v>
                </c:pt>
                <c:pt idx="6068">
                  <c:v>1.29E-8</c:v>
                </c:pt>
                <c:pt idx="6069">
                  <c:v>1.29E-8</c:v>
                </c:pt>
                <c:pt idx="6070">
                  <c:v>1.29E-8</c:v>
                </c:pt>
                <c:pt idx="6071">
                  <c:v>1.29E-8</c:v>
                </c:pt>
                <c:pt idx="6072">
                  <c:v>1.29E-8</c:v>
                </c:pt>
                <c:pt idx="6073">
                  <c:v>1.29E-8</c:v>
                </c:pt>
                <c:pt idx="6074">
                  <c:v>1.29E-8</c:v>
                </c:pt>
                <c:pt idx="6075">
                  <c:v>1.29E-8</c:v>
                </c:pt>
                <c:pt idx="6076">
                  <c:v>1.29E-8</c:v>
                </c:pt>
                <c:pt idx="6077">
                  <c:v>1.3000000000000001E-8</c:v>
                </c:pt>
                <c:pt idx="6078">
                  <c:v>1.3000000000000001E-8</c:v>
                </c:pt>
                <c:pt idx="6079">
                  <c:v>1.3000000000000001E-8</c:v>
                </c:pt>
                <c:pt idx="6080">
                  <c:v>1.3000000000000001E-8</c:v>
                </c:pt>
                <c:pt idx="6081">
                  <c:v>1.3000000000000001E-8</c:v>
                </c:pt>
                <c:pt idx="6082">
                  <c:v>1.3000000000000001E-8</c:v>
                </c:pt>
                <c:pt idx="6083">
                  <c:v>1.3000000000000001E-8</c:v>
                </c:pt>
                <c:pt idx="6084">
                  <c:v>1.3000000000000001E-8</c:v>
                </c:pt>
                <c:pt idx="6085">
                  <c:v>1.3000000000000001E-8</c:v>
                </c:pt>
                <c:pt idx="6086">
                  <c:v>1.3000000000000001E-8</c:v>
                </c:pt>
                <c:pt idx="6087">
                  <c:v>1.3000000000000001E-8</c:v>
                </c:pt>
                <c:pt idx="6088">
                  <c:v>1.3000000000000001E-8</c:v>
                </c:pt>
                <c:pt idx="6089">
                  <c:v>1.3000000000000001E-8</c:v>
                </c:pt>
                <c:pt idx="6090">
                  <c:v>1.3000000000000001E-8</c:v>
                </c:pt>
                <c:pt idx="6091">
                  <c:v>1.3000000000000001E-8</c:v>
                </c:pt>
                <c:pt idx="6092">
                  <c:v>1.3000000000000001E-8</c:v>
                </c:pt>
                <c:pt idx="6093">
                  <c:v>1.31E-8</c:v>
                </c:pt>
                <c:pt idx="6094">
                  <c:v>1.31E-8</c:v>
                </c:pt>
                <c:pt idx="6095">
                  <c:v>1.31E-8</c:v>
                </c:pt>
                <c:pt idx="6096">
                  <c:v>1.31E-8</c:v>
                </c:pt>
                <c:pt idx="6097">
                  <c:v>1.31E-8</c:v>
                </c:pt>
                <c:pt idx="6098">
                  <c:v>1.31E-8</c:v>
                </c:pt>
                <c:pt idx="6099">
                  <c:v>1.31E-8</c:v>
                </c:pt>
                <c:pt idx="6100">
                  <c:v>1.31E-8</c:v>
                </c:pt>
                <c:pt idx="6101">
                  <c:v>1.31E-8</c:v>
                </c:pt>
                <c:pt idx="6102">
                  <c:v>1.31E-8</c:v>
                </c:pt>
                <c:pt idx="6103">
                  <c:v>1.31E-8</c:v>
                </c:pt>
                <c:pt idx="6104">
                  <c:v>1.31E-8</c:v>
                </c:pt>
                <c:pt idx="6105">
                  <c:v>1.31E-8</c:v>
                </c:pt>
                <c:pt idx="6106">
                  <c:v>1.31E-8</c:v>
                </c:pt>
                <c:pt idx="6107">
                  <c:v>1.31E-8</c:v>
                </c:pt>
                <c:pt idx="6108">
                  <c:v>1.31E-8</c:v>
                </c:pt>
                <c:pt idx="6109">
                  <c:v>1.3200000000000001E-8</c:v>
                </c:pt>
                <c:pt idx="6110">
                  <c:v>1.3200000000000001E-8</c:v>
                </c:pt>
                <c:pt idx="6111">
                  <c:v>1.3200000000000001E-8</c:v>
                </c:pt>
                <c:pt idx="6112">
                  <c:v>1.3200000000000001E-8</c:v>
                </c:pt>
                <c:pt idx="6113">
                  <c:v>1.3200000000000001E-8</c:v>
                </c:pt>
                <c:pt idx="6114">
                  <c:v>1.3200000000000001E-8</c:v>
                </c:pt>
                <c:pt idx="6115">
                  <c:v>1.3200000000000001E-8</c:v>
                </c:pt>
                <c:pt idx="6116">
                  <c:v>1.3200000000000001E-8</c:v>
                </c:pt>
                <c:pt idx="6117">
                  <c:v>1.3200000000000001E-8</c:v>
                </c:pt>
                <c:pt idx="6118">
                  <c:v>1.3200000000000001E-8</c:v>
                </c:pt>
                <c:pt idx="6119">
                  <c:v>1.3200000000000001E-8</c:v>
                </c:pt>
                <c:pt idx="6120">
                  <c:v>1.3200000000000001E-8</c:v>
                </c:pt>
                <c:pt idx="6121">
                  <c:v>1.3200000000000001E-8</c:v>
                </c:pt>
                <c:pt idx="6122">
                  <c:v>1.3200000000000001E-8</c:v>
                </c:pt>
                <c:pt idx="6123">
                  <c:v>1.3200000000000001E-8</c:v>
                </c:pt>
                <c:pt idx="6124">
                  <c:v>1.3200000000000001E-8</c:v>
                </c:pt>
                <c:pt idx="6125">
                  <c:v>1.33E-8</c:v>
                </c:pt>
                <c:pt idx="6126">
                  <c:v>1.33E-8</c:v>
                </c:pt>
                <c:pt idx="6127">
                  <c:v>1.33E-8</c:v>
                </c:pt>
                <c:pt idx="6128">
                  <c:v>1.33E-8</c:v>
                </c:pt>
                <c:pt idx="6129">
                  <c:v>1.33E-8</c:v>
                </c:pt>
                <c:pt idx="6130">
                  <c:v>1.33E-8</c:v>
                </c:pt>
                <c:pt idx="6131">
                  <c:v>1.33E-8</c:v>
                </c:pt>
                <c:pt idx="6132">
                  <c:v>1.33E-8</c:v>
                </c:pt>
                <c:pt idx="6133">
                  <c:v>1.33E-8</c:v>
                </c:pt>
                <c:pt idx="6134">
                  <c:v>1.33E-8</c:v>
                </c:pt>
                <c:pt idx="6135">
                  <c:v>1.33E-8</c:v>
                </c:pt>
                <c:pt idx="6136">
                  <c:v>1.33E-8</c:v>
                </c:pt>
                <c:pt idx="6137">
                  <c:v>1.33E-8</c:v>
                </c:pt>
                <c:pt idx="6138">
                  <c:v>1.33E-8</c:v>
                </c:pt>
                <c:pt idx="6139">
                  <c:v>1.33E-8</c:v>
                </c:pt>
                <c:pt idx="6140">
                  <c:v>1.33E-8</c:v>
                </c:pt>
                <c:pt idx="6141">
                  <c:v>1.3399999999999999E-8</c:v>
                </c:pt>
                <c:pt idx="6142">
                  <c:v>1.3399999999999999E-8</c:v>
                </c:pt>
                <c:pt idx="6143">
                  <c:v>1.3399999999999999E-8</c:v>
                </c:pt>
                <c:pt idx="6144">
                  <c:v>1.3399999999999999E-8</c:v>
                </c:pt>
                <c:pt idx="6145">
                  <c:v>1.3399999999999999E-8</c:v>
                </c:pt>
                <c:pt idx="6146">
                  <c:v>1.3399999999999999E-8</c:v>
                </c:pt>
                <c:pt idx="6147">
                  <c:v>1.3399999999999999E-8</c:v>
                </c:pt>
                <c:pt idx="6148">
                  <c:v>1.3399999999999999E-8</c:v>
                </c:pt>
                <c:pt idx="6149">
                  <c:v>1.3399999999999999E-8</c:v>
                </c:pt>
                <c:pt idx="6150">
                  <c:v>1.3399999999999999E-8</c:v>
                </c:pt>
                <c:pt idx="6151">
                  <c:v>1.3399999999999999E-8</c:v>
                </c:pt>
                <c:pt idx="6152">
                  <c:v>1.3399999999999999E-8</c:v>
                </c:pt>
                <c:pt idx="6153">
                  <c:v>1.3399999999999999E-8</c:v>
                </c:pt>
                <c:pt idx="6154">
                  <c:v>1.3399999999999999E-8</c:v>
                </c:pt>
                <c:pt idx="6155">
                  <c:v>1.3399999999999999E-8</c:v>
                </c:pt>
                <c:pt idx="6156">
                  <c:v>1.3399999999999999E-8</c:v>
                </c:pt>
                <c:pt idx="6157">
                  <c:v>1.35E-8</c:v>
                </c:pt>
                <c:pt idx="6158">
                  <c:v>1.35E-8</c:v>
                </c:pt>
                <c:pt idx="6159">
                  <c:v>1.35E-8</c:v>
                </c:pt>
                <c:pt idx="6160">
                  <c:v>1.35E-8</c:v>
                </c:pt>
                <c:pt idx="6161">
                  <c:v>1.35E-8</c:v>
                </c:pt>
                <c:pt idx="6162">
                  <c:v>1.35E-8</c:v>
                </c:pt>
                <c:pt idx="6163">
                  <c:v>1.35E-8</c:v>
                </c:pt>
                <c:pt idx="6164">
                  <c:v>1.35E-8</c:v>
                </c:pt>
                <c:pt idx="6165">
                  <c:v>1.35E-8</c:v>
                </c:pt>
                <c:pt idx="6166">
                  <c:v>1.35E-8</c:v>
                </c:pt>
                <c:pt idx="6167">
                  <c:v>1.35E-8</c:v>
                </c:pt>
                <c:pt idx="6168">
                  <c:v>1.35E-8</c:v>
                </c:pt>
                <c:pt idx="6169">
                  <c:v>1.35E-8</c:v>
                </c:pt>
                <c:pt idx="6170">
                  <c:v>1.35E-8</c:v>
                </c:pt>
                <c:pt idx="6171">
                  <c:v>1.35E-8</c:v>
                </c:pt>
                <c:pt idx="6172">
                  <c:v>1.35E-8</c:v>
                </c:pt>
                <c:pt idx="6173">
                  <c:v>1.3599999999999999E-8</c:v>
                </c:pt>
                <c:pt idx="6174">
                  <c:v>1.3599999999999999E-8</c:v>
                </c:pt>
                <c:pt idx="6175">
                  <c:v>1.3599999999999999E-8</c:v>
                </c:pt>
                <c:pt idx="6176">
                  <c:v>1.3599999999999999E-8</c:v>
                </c:pt>
                <c:pt idx="6177">
                  <c:v>1.3599999999999999E-8</c:v>
                </c:pt>
                <c:pt idx="6178">
                  <c:v>1.3599999999999999E-8</c:v>
                </c:pt>
                <c:pt idx="6179">
                  <c:v>1.3599999999999999E-8</c:v>
                </c:pt>
                <c:pt idx="6180">
                  <c:v>1.3599999999999999E-8</c:v>
                </c:pt>
                <c:pt idx="6181">
                  <c:v>1.3599999999999999E-8</c:v>
                </c:pt>
                <c:pt idx="6182">
                  <c:v>1.3599999999999999E-8</c:v>
                </c:pt>
                <c:pt idx="6183">
                  <c:v>1.3599999999999999E-8</c:v>
                </c:pt>
                <c:pt idx="6184">
                  <c:v>1.3599999999999999E-8</c:v>
                </c:pt>
                <c:pt idx="6185">
                  <c:v>1.3599999999999999E-8</c:v>
                </c:pt>
                <c:pt idx="6186">
                  <c:v>1.3599999999999999E-8</c:v>
                </c:pt>
                <c:pt idx="6187">
                  <c:v>1.3599999999999999E-8</c:v>
                </c:pt>
                <c:pt idx="6188">
                  <c:v>1.3599999999999999E-8</c:v>
                </c:pt>
                <c:pt idx="6189">
                  <c:v>1.37E-8</c:v>
                </c:pt>
                <c:pt idx="6190">
                  <c:v>1.37E-8</c:v>
                </c:pt>
                <c:pt idx="6191">
                  <c:v>1.37E-8</c:v>
                </c:pt>
                <c:pt idx="6192">
                  <c:v>1.37E-8</c:v>
                </c:pt>
                <c:pt idx="6193">
                  <c:v>1.37E-8</c:v>
                </c:pt>
                <c:pt idx="6194">
                  <c:v>1.37E-8</c:v>
                </c:pt>
                <c:pt idx="6195">
                  <c:v>1.37E-8</c:v>
                </c:pt>
                <c:pt idx="6196">
                  <c:v>1.37E-8</c:v>
                </c:pt>
                <c:pt idx="6197">
                  <c:v>1.37E-8</c:v>
                </c:pt>
                <c:pt idx="6198">
                  <c:v>1.37E-8</c:v>
                </c:pt>
                <c:pt idx="6199">
                  <c:v>1.37E-8</c:v>
                </c:pt>
                <c:pt idx="6200">
                  <c:v>1.37E-8</c:v>
                </c:pt>
                <c:pt idx="6201">
                  <c:v>1.37E-8</c:v>
                </c:pt>
                <c:pt idx="6202">
                  <c:v>1.37E-8</c:v>
                </c:pt>
                <c:pt idx="6203">
                  <c:v>1.37E-8</c:v>
                </c:pt>
                <c:pt idx="6204">
                  <c:v>1.37E-8</c:v>
                </c:pt>
                <c:pt idx="6205">
                  <c:v>1.3799999999999999E-8</c:v>
                </c:pt>
                <c:pt idx="6206">
                  <c:v>1.3799999999999999E-8</c:v>
                </c:pt>
                <c:pt idx="6207">
                  <c:v>1.3799999999999999E-8</c:v>
                </c:pt>
                <c:pt idx="6208">
                  <c:v>1.3799999999999999E-8</c:v>
                </c:pt>
                <c:pt idx="6209">
                  <c:v>1.3799999999999999E-8</c:v>
                </c:pt>
                <c:pt idx="6210">
                  <c:v>1.3799999999999999E-8</c:v>
                </c:pt>
                <c:pt idx="6211">
                  <c:v>1.3799999999999999E-8</c:v>
                </c:pt>
                <c:pt idx="6212">
                  <c:v>1.3799999999999999E-8</c:v>
                </c:pt>
                <c:pt idx="6213">
                  <c:v>1.3799999999999999E-8</c:v>
                </c:pt>
                <c:pt idx="6214">
                  <c:v>1.3799999999999999E-8</c:v>
                </c:pt>
                <c:pt idx="6215">
                  <c:v>1.3799999999999999E-8</c:v>
                </c:pt>
                <c:pt idx="6216">
                  <c:v>1.3799999999999999E-8</c:v>
                </c:pt>
                <c:pt idx="6217">
                  <c:v>1.3799999999999999E-8</c:v>
                </c:pt>
                <c:pt idx="6218">
                  <c:v>1.3799999999999999E-8</c:v>
                </c:pt>
                <c:pt idx="6219">
                  <c:v>1.3799999999999999E-8</c:v>
                </c:pt>
                <c:pt idx="6220">
                  <c:v>1.3799999999999999E-8</c:v>
                </c:pt>
                <c:pt idx="6221">
                  <c:v>1.39E-8</c:v>
                </c:pt>
                <c:pt idx="6222">
                  <c:v>1.39E-8</c:v>
                </c:pt>
                <c:pt idx="6223">
                  <c:v>1.39E-8</c:v>
                </c:pt>
                <c:pt idx="6224">
                  <c:v>1.39E-8</c:v>
                </c:pt>
                <c:pt idx="6225">
                  <c:v>1.39E-8</c:v>
                </c:pt>
                <c:pt idx="6226">
                  <c:v>1.39E-8</c:v>
                </c:pt>
                <c:pt idx="6227">
                  <c:v>1.39E-8</c:v>
                </c:pt>
                <c:pt idx="6228">
                  <c:v>1.39E-8</c:v>
                </c:pt>
                <c:pt idx="6229">
                  <c:v>1.39E-8</c:v>
                </c:pt>
                <c:pt idx="6230">
                  <c:v>1.39E-8</c:v>
                </c:pt>
                <c:pt idx="6231">
                  <c:v>1.39E-8</c:v>
                </c:pt>
                <c:pt idx="6232">
                  <c:v>1.39E-8</c:v>
                </c:pt>
                <c:pt idx="6233">
                  <c:v>1.39E-8</c:v>
                </c:pt>
                <c:pt idx="6234">
                  <c:v>1.39E-8</c:v>
                </c:pt>
                <c:pt idx="6235">
                  <c:v>1.39E-8</c:v>
                </c:pt>
                <c:pt idx="6236">
                  <c:v>1.39E-8</c:v>
                </c:pt>
                <c:pt idx="6237">
                  <c:v>1.4E-8</c:v>
                </c:pt>
                <c:pt idx="6238">
                  <c:v>1.4E-8</c:v>
                </c:pt>
                <c:pt idx="6239">
                  <c:v>1.4E-8</c:v>
                </c:pt>
                <c:pt idx="6240">
                  <c:v>1.4E-8</c:v>
                </c:pt>
                <c:pt idx="6241">
                  <c:v>1.4E-8</c:v>
                </c:pt>
                <c:pt idx="6242">
                  <c:v>1.4E-8</c:v>
                </c:pt>
                <c:pt idx="6243">
                  <c:v>1.4E-8</c:v>
                </c:pt>
                <c:pt idx="6244">
                  <c:v>1.4E-8</c:v>
                </c:pt>
                <c:pt idx="6245">
                  <c:v>1.4E-8</c:v>
                </c:pt>
                <c:pt idx="6246">
                  <c:v>1.4E-8</c:v>
                </c:pt>
                <c:pt idx="6247">
                  <c:v>1.4E-8</c:v>
                </c:pt>
                <c:pt idx="6248">
                  <c:v>1.4E-8</c:v>
                </c:pt>
                <c:pt idx="6249">
                  <c:v>1.4E-8</c:v>
                </c:pt>
                <c:pt idx="6250">
                  <c:v>1.4E-8</c:v>
                </c:pt>
                <c:pt idx="6251">
                  <c:v>1.4E-8</c:v>
                </c:pt>
                <c:pt idx="6252">
                  <c:v>1.4E-8</c:v>
                </c:pt>
                <c:pt idx="6253">
                  <c:v>1.4100000000000001E-8</c:v>
                </c:pt>
                <c:pt idx="6254">
                  <c:v>1.4100000000000001E-8</c:v>
                </c:pt>
                <c:pt idx="6255">
                  <c:v>1.4100000000000001E-8</c:v>
                </c:pt>
                <c:pt idx="6256">
                  <c:v>1.4100000000000001E-8</c:v>
                </c:pt>
                <c:pt idx="6257">
                  <c:v>1.4100000000000001E-8</c:v>
                </c:pt>
                <c:pt idx="6258">
                  <c:v>1.4100000000000001E-8</c:v>
                </c:pt>
                <c:pt idx="6259">
                  <c:v>1.4100000000000001E-8</c:v>
                </c:pt>
                <c:pt idx="6260">
                  <c:v>1.4100000000000001E-8</c:v>
                </c:pt>
                <c:pt idx="6261">
                  <c:v>1.4100000000000001E-8</c:v>
                </c:pt>
                <c:pt idx="6262">
                  <c:v>1.4100000000000001E-8</c:v>
                </c:pt>
                <c:pt idx="6263">
                  <c:v>1.4100000000000001E-8</c:v>
                </c:pt>
                <c:pt idx="6264">
                  <c:v>1.4100000000000001E-8</c:v>
                </c:pt>
                <c:pt idx="6265">
                  <c:v>1.4100000000000001E-8</c:v>
                </c:pt>
                <c:pt idx="6266">
                  <c:v>1.4100000000000001E-8</c:v>
                </c:pt>
                <c:pt idx="6267">
                  <c:v>1.4100000000000001E-8</c:v>
                </c:pt>
                <c:pt idx="6268">
                  <c:v>1.4100000000000001E-8</c:v>
                </c:pt>
                <c:pt idx="6269">
                  <c:v>1.42E-8</c:v>
                </c:pt>
                <c:pt idx="6270">
                  <c:v>1.42E-8</c:v>
                </c:pt>
                <c:pt idx="6271">
                  <c:v>1.42E-8</c:v>
                </c:pt>
                <c:pt idx="6272">
                  <c:v>1.42E-8</c:v>
                </c:pt>
                <c:pt idx="6273">
                  <c:v>1.42E-8</c:v>
                </c:pt>
                <c:pt idx="6274">
                  <c:v>1.42E-8</c:v>
                </c:pt>
                <c:pt idx="6275">
                  <c:v>1.42E-8</c:v>
                </c:pt>
                <c:pt idx="6276">
                  <c:v>1.42E-8</c:v>
                </c:pt>
                <c:pt idx="6277">
                  <c:v>1.42E-8</c:v>
                </c:pt>
                <c:pt idx="6278">
                  <c:v>1.42E-8</c:v>
                </c:pt>
                <c:pt idx="6279">
                  <c:v>1.42E-8</c:v>
                </c:pt>
                <c:pt idx="6280">
                  <c:v>1.42E-8</c:v>
                </c:pt>
                <c:pt idx="6281">
                  <c:v>1.42E-8</c:v>
                </c:pt>
                <c:pt idx="6282">
                  <c:v>1.42E-8</c:v>
                </c:pt>
                <c:pt idx="6283">
                  <c:v>1.42E-8</c:v>
                </c:pt>
                <c:pt idx="6284">
                  <c:v>1.42E-8</c:v>
                </c:pt>
                <c:pt idx="6285">
                  <c:v>1.4300000000000001E-8</c:v>
                </c:pt>
                <c:pt idx="6286">
                  <c:v>1.4300000000000001E-8</c:v>
                </c:pt>
                <c:pt idx="6287">
                  <c:v>1.4300000000000001E-8</c:v>
                </c:pt>
                <c:pt idx="6288">
                  <c:v>1.4300000000000001E-8</c:v>
                </c:pt>
                <c:pt idx="6289">
                  <c:v>1.4300000000000001E-8</c:v>
                </c:pt>
                <c:pt idx="6290">
                  <c:v>1.4300000000000001E-8</c:v>
                </c:pt>
                <c:pt idx="6291">
                  <c:v>1.4300000000000001E-8</c:v>
                </c:pt>
                <c:pt idx="6292">
                  <c:v>1.4300000000000001E-8</c:v>
                </c:pt>
                <c:pt idx="6293">
                  <c:v>1.4300000000000001E-8</c:v>
                </c:pt>
                <c:pt idx="6294">
                  <c:v>1.4300000000000001E-8</c:v>
                </c:pt>
                <c:pt idx="6295">
                  <c:v>1.4300000000000001E-8</c:v>
                </c:pt>
                <c:pt idx="6296">
                  <c:v>1.4300000000000001E-8</c:v>
                </c:pt>
                <c:pt idx="6297">
                  <c:v>1.4300000000000001E-8</c:v>
                </c:pt>
                <c:pt idx="6298">
                  <c:v>1.4300000000000001E-8</c:v>
                </c:pt>
                <c:pt idx="6299">
                  <c:v>1.4300000000000001E-8</c:v>
                </c:pt>
                <c:pt idx="6300">
                  <c:v>1.4300000000000001E-8</c:v>
                </c:pt>
                <c:pt idx="6301">
                  <c:v>1.44E-8</c:v>
                </c:pt>
                <c:pt idx="6302">
                  <c:v>1.44E-8</c:v>
                </c:pt>
                <c:pt idx="6303">
                  <c:v>1.44E-8</c:v>
                </c:pt>
                <c:pt idx="6304">
                  <c:v>1.44E-8</c:v>
                </c:pt>
                <c:pt idx="6305">
                  <c:v>1.44E-8</c:v>
                </c:pt>
                <c:pt idx="6306">
                  <c:v>1.44E-8</c:v>
                </c:pt>
                <c:pt idx="6307">
                  <c:v>1.44E-8</c:v>
                </c:pt>
                <c:pt idx="6308">
                  <c:v>1.44E-8</c:v>
                </c:pt>
                <c:pt idx="6309">
                  <c:v>1.44E-8</c:v>
                </c:pt>
                <c:pt idx="6310">
                  <c:v>1.44E-8</c:v>
                </c:pt>
                <c:pt idx="6311">
                  <c:v>1.44E-8</c:v>
                </c:pt>
                <c:pt idx="6312">
                  <c:v>1.44E-8</c:v>
                </c:pt>
                <c:pt idx="6313">
                  <c:v>1.44E-8</c:v>
                </c:pt>
                <c:pt idx="6314">
                  <c:v>1.44E-8</c:v>
                </c:pt>
                <c:pt idx="6315">
                  <c:v>1.44E-8</c:v>
                </c:pt>
                <c:pt idx="6316">
                  <c:v>1.44E-8</c:v>
                </c:pt>
                <c:pt idx="6317">
                  <c:v>1.4500000000000001E-8</c:v>
                </c:pt>
                <c:pt idx="6318">
                  <c:v>1.4500000000000001E-8</c:v>
                </c:pt>
                <c:pt idx="6319">
                  <c:v>1.4500000000000001E-8</c:v>
                </c:pt>
                <c:pt idx="6320">
                  <c:v>1.4500000000000001E-8</c:v>
                </c:pt>
                <c:pt idx="6321">
                  <c:v>1.4500000000000001E-8</c:v>
                </c:pt>
                <c:pt idx="6322">
                  <c:v>1.4500000000000001E-8</c:v>
                </c:pt>
                <c:pt idx="6323">
                  <c:v>1.4500000000000001E-8</c:v>
                </c:pt>
                <c:pt idx="6324">
                  <c:v>1.4500000000000001E-8</c:v>
                </c:pt>
                <c:pt idx="6325">
                  <c:v>1.4500000000000001E-8</c:v>
                </c:pt>
                <c:pt idx="6326">
                  <c:v>1.4500000000000001E-8</c:v>
                </c:pt>
                <c:pt idx="6327">
                  <c:v>1.4500000000000001E-8</c:v>
                </c:pt>
                <c:pt idx="6328">
                  <c:v>1.4500000000000001E-8</c:v>
                </c:pt>
                <c:pt idx="6329">
                  <c:v>1.4500000000000001E-8</c:v>
                </c:pt>
                <c:pt idx="6330">
                  <c:v>1.4500000000000001E-8</c:v>
                </c:pt>
                <c:pt idx="6331">
                  <c:v>1.4500000000000001E-8</c:v>
                </c:pt>
                <c:pt idx="6332">
                  <c:v>1.4500000000000001E-8</c:v>
                </c:pt>
                <c:pt idx="6333">
                  <c:v>1.46E-8</c:v>
                </c:pt>
                <c:pt idx="6334">
                  <c:v>1.46E-8</c:v>
                </c:pt>
                <c:pt idx="6335">
                  <c:v>1.46E-8</c:v>
                </c:pt>
                <c:pt idx="6336">
                  <c:v>1.46E-8</c:v>
                </c:pt>
                <c:pt idx="6337">
                  <c:v>1.46E-8</c:v>
                </c:pt>
                <c:pt idx="6338">
                  <c:v>1.46E-8</c:v>
                </c:pt>
                <c:pt idx="6339">
                  <c:v>1.46E-8</c:v>
                </c:pt>
                <c:pt idx="6340">
                  <c:v>1.46E-8</c:v>
                </c:pt>
                <c:pt idx="6341">
                  <c:v>1.46E-8</c:v>
                </c:pt>
                <c:pt idx="6342">
                  <c:v>1.46E-8</c:v>
                </c:pt>
                <c:pt idx="6343">
                  <c:v>1.46E-8</c:v>
                </c:pt>
                <c:pt idx="6344">
                  <c:v>1.46E-8</c:v>
                </c:pt>
                <c:pt idx="6345">
                  <c:v>1.46E-8</c:v>
                </c:pt>
                <c:pt idx="6346">
                  <c:v>1.46E-8</c:v>
                </c:pt>
                <c:pt idx="6347">
                  <c:v>1.46E-8</c:v>
                </c:pt>
                <c:pt idx="6348">
                  <c:v>1.46E-8</c:v>
                </c:pt>
                <c:pt idx="6349">
                  <c:v>1.4699999999999999E-8</c:v>
                </c:pt>
                <c:pt idx="6350">
                  <c:v>1.4699999999999999E-8</c:v>
                </c:pt>
                <c:pt idx="6351">
                  <c:v>1.4699999999999999E-8</c:v>
                </c:pt>
                <c:pt idx="6352">
                  <c:v>1.4699999999999999E-8</c:v>
                </c:pt>
                <c:pt idx="6353">
                  <c:v>1.4699999999999999E-8</c:v>
                </c:pt>
                <c:pt idx="6354">
                  <c:v>1.4699999999999999E-8</c:v>
                </c:pt>
                <c:pt idx="6355">
                  <c:v>1.4699999999999999E-8</c:v>
                </c:pt>
                <c:pt idx="6356">
                  <c:v>1.4699999999999999E-8</c:v>
                </c:pt>
                <c:pt idx="6357">
                  <c:v>1.4699999999999999E-8</c:v>
                </c:pt>
                <c:pt idx="6358">
                  <c:v>1.4699999999999999E-8</c:v>
                </c:pt>
                <c:pt idx="6359">
                  <c:v>1.4699999999999999E-8</c:v>
                </c:pt>
                <c:pt idx="6360">
                  <c:v>1.4699999999999999E-8</c:v>
                </c:pt>
                <c:pt idx="6361">
                  <c:v>1.4699999999999999E-8</c:v>
                </c:pt>
                <c:pt idx="6362">
                  <c:v>1.4699999999999999E-8</c:v>
                </c:pt>
                <c:pt idx="6363">
                  <c:v>1.4699999999999999E-8</c:v>
                </c:pt>
                <c:pt idx="6364">
                  <c:v>1.4699999999999999E-8</c:v>
                </c:pt>
                <c:pt idx="6365">
                  <c:v>1.48E-8</c:v>
                </c:pt>
                <c:pt idx="6366">
                  <c:v>1.48E-8</c:v>
                </c:pt>
                <c:pt idx="6367">
                  <c:v>1.48E-8</c:v>
                </c:pt>
                <c:pt idx="6368">
                  <c:v>1.48E-8</c:v>
                </c:pt>
                <c:pt idx="6369">
                  <c:v>1.48E-8</c:v>
                </c:pt>
                <c:pt idx="6370">
                  <c:v>1.48E-8</c:v>
                </c:pt>
                <c:pt idx="6371">
                  <c:v>1.48E-8</c:v>
                </c:pt>
                <c:pt idx="6372">
                  <c:v>1.48E-8</c:v>
                </c:pt>
                <c:pt idx="6373">
                  <c:v>1.48E-8</c:v>
                </c:pt>
                <c:pt idx="6374">
                  <c:v>1.48E-8</c:v>
                </c:pt>
                <c:pt idx="6375">
                  <c:v>1.48E-8</c:v>
                </c:pt>
                <c:pt idx="6376">
                  <c:v>1.48E-8</c:v>
                </c:pt>
                <c:pt idx="6377">
                  <c:v>1.48E-8</c:v>
                </c:pt>
                <c:pt idx="6378">
                  <c:v>1.48E-8</c:v>
                </c:pt>
                <c:pt idx="6379">
                  <c:v>1.48E-8</c:v>
                </c:pt>
                <c:pt idx="6380">
                  <c:v>1.48E-8</c:v>
                </c:pt>
                <c:pt idx="6381">
                  <c:v>1.4899999999999999E-8</c:v>
                </c:pt>
                <c:pt idx="6382">
                  <c:v>1.4899999999999999E-8</c:v>
                </c:pt>
                <c:pt idx="6383">
                  <c:v>1.4899999999999999E-8</c:v>
                </c:pt>
                <c:pt idx="6384">
                  <c:v>1.4899999999999999E-8</c:v>
                </c:pt>
                <c:pt idx="6385">
                  <c:v>1.4899999999999999E-8</c:v>
                </c:pt>
                <c:pt idx="6386">
                  <c:v>1.4899999999999999E-8</c:v>
                </c:pt>
                <c:pt idx="6387">
                  <c:v>1.4899999999999999E-8</c:v>
                </c:pt>
                <c:pt idx="6388">
                  <c:v>1.4899999999999999E-8</c:v>
                </c:pt>
                <c:pt idx="6389">
                  <c:v>1.4899999999999999E-8</c:v>
                </c:pt>
                <c:pt idx="6390">
                  <c:v>1.4899999999999999E-8</c:v>
                </c:pt>
                <c:pt idx="6391">
                  <c:v>1.4899999999999999E-8</c:v>
                </c:pt>
                <c:pt idx="6392">
                  <c:v>1.4899999999999999E-8</c:v>
                </c:pt>
                <c:pt idx="6393">
                  <c:v>1.4899999999999999E-8</c:v>
                </c:pt>
                <c:pt idx="6394">
                  <c:v>1.4899999999999999E-8</c:v>
                </c:pt>
                <c:pt idx="6395">
                  <c:v>1.4899999999999999E-8</c:v>
                </c:pt>
                <c:pt idx="6396">
                  <c:v>1.4899999999999999E-8</c:v>
                </c:pt>
                <c:pt idx="6397">
                  <c:v>1.4999999999999999E-8</c:v>
                </c:pt>
                <c:pt idx="6398">
                  <c:v>1.4999999999999999E-8</c:v>
                </c:pt>
                <c:pt idx="6399">
                  <c:v>1.4999999999999999E-8</c:v>
                </c:pt>
                <c:pt idx="6400">
                  <c:v>1.4999999999999999E-8</c:v>
                </c:pt>
                <c:pt idx="6401">
                  <c:v>1.4999999999999999E-8</c:v>
                </c:pt>
                <c:pt idx="6402">
                  <c:v>1.4999999999999999E-8</c:v>
                </c:pt>
                <c:pt idx="6403">
                  <c:v>1.4999999999999999E-8</c:v>
                </c:pt>
                <c:pt idx="6404">
                  <c:v>1.4999999999999999E-8</c:v>
                </c:pt>
                <c:pt idx="6405">
                  <c:v>1.4999999999999999E-8</c:v>
                </c:pt>
                <c:pt idx="6406">
                  <c:v>1.4999999999999999E-8</c:v>
                </c:pt>
                <c:pt idx="6407">
                  <c:v>1.4999999999999999E-8</c:v>
                </c:pt>
                <c:pt idx="6408">
                  <c:v>1.4999999999999999E-8</c:v>
                </c:pt>
                <c:pt idx="6409">
                  <c:v>1.4999999999999999E-8</c:v>
                </c:pt>
                <c:pt idx="6410">
                  <c:v>1.4999999999999999E-8</c:v>
                </c:pt>
                <c:pt idx="6411">
                  <c:v>1.4999999999999999E-8</c:v>
                </c:pt>
                <c:pt idx="6412">
                  <c:v>1.4999999999999999E-8</c:v>
                </c:pt>
                <c:pt idx="6413">
                  <c:v>1.51E-8</c:v>
                </c:pt>
                <c:pt idx="6414">
                  <c:v>1.51E-8</c:v>
                </c:pt>
                <c:pt idx="6415">
                  <c:v>1.51E-8</c:v>
                </c:pt>
                <c:pt idx="6416">
                  <c:v>1.51E-8</c:v>
                </c:pt>
                <c:pt idx="6417">
                  <c:v>1.51E-8</c:v>
                </c:pt>
                <c:pt idx="6418">
                  <c:v>1.51E-8</c:v>
                </c:pt>
                <c:pt idx="6419">
                  <c:v>1.51E-8</c:v>
                </c:pt>
                <c:pt idx="6420">
                  <c:v>1.51E-8</c:v>
                </c:pt>
                <c:pt idx="6421">
                  <c:v>1.51E-8</c:v>
                </c:pt>
                <c:pt idx="6422">
                  <c:v>1.51E-8</c:v>
                </c:pt>
                <c:pt idx="6423">
                  <c:v>1.51E-8</c:v>
                </c:pt>
                <c:pt idx="6424">
                  <c:v>1.51E-8</c:v>
                </c:pt>
                <c:pt idx="6425">
                  <c:v>1.51E-8</c:v>
                </c:pt>
                <c:pt idx="6426">
                  <c:v>1.51E-8</c:v>
                </c:pt>
                <c:pt idx="6427">
                  <c:v>1.51E-8</c:v>
                </c:pt>
                <c:pt idx="6428">
                  <c:v>1.51E-8</c:v>
                </c:pt>
                <c:pt idx="6429">
                  <c:v>1.52E-8</c:v>
                </c:pt>
                <c:pt idx="6430">
                  <c:v>1.52E-8</c:v>
                </c:pt>
                <c:pt idx="6431">
                  <c:v>1.52E-8</c:v>
                </c:pt>
                <c:pt idx="6432">
                  <c:v>1.52E-8</c:v>
                </c:pt>
                <c:pt idx="6433">
                  <c:v>1.52E-8</c:v>
                </c:pt>
                <c:pt idx="6434">
                  <c:v>1.52E-8</c:v>
                </c:pt>
                <c:pt idx="6435">
                  <c:v>1.52E-8</c:v>
                </c:pt>
                <c:pt idx="6436">
                  <c:v>1.52E-8</c:v>
                </c:pt>
                <c:pt idx="6437">
                  <c:v>1.52E-8</c:v>
                </c:pt>
                <c:pt idx="6438">
                  <c:v>1.52E-8</c:v>
                </c:pt>
                <c:pt idx="6439">
                  <c:v>1.52E-8</c:v>
                </c:pt>
                <c:pt idx="6440">
                  <c:v>1.52E-8</c:v>
                </c:pt>
                <c:pt idx="6441">
                  <c:v>1.52E-8</c:v>
                </c:pt>
                <c:pt idx="6442">
                  <c:v>1.52E-8</c:v>
                </c:pt>
                <c:pt idx="6443">
                  <c:v>1.52E-8</c:v>
                </c:pt>
                <c:pt idx="6444">
                  <c:v>1.52E-8</c:v>
                </c:pt>
                <c:pt idx="6445">
                  <c:v>1.5300000000000001E-8</c:v>
                </c:pt>
                <c:pt idx="6446">
                  <c:v>1.5300000000000001E-8</c:v>
                </c:pt>
                <c:pt idx="6447">
                  <c:v>1.5300000000000001E-8</c:v>
                </c:pt>
                <c:pt idx="6448">
                  <c:v>1.5300000000000001E-8</c:v>
                </c:pt>
                <c:pt idx="6449">
                  <c:v>1.5300000000000001E-8</c:v>
                </c:pt>
                <c:pt idx="6450">
                  <c:v>1.5300000000000001E-8</c:v>
                </c:pt>
                <c:pt idx="6451">
                  <c:v>1.5300000000000001E-8</c:v>
                </c:pt>
                <c:pt idx="6452">
                  <c:v>1.5300000000000001E-8</c:v>
                </c:pt>
                <c:pt idx="6453">
                  <c:v>1.5300000000000001E-8</c:v>
                </c:pt>
                <c:pt idx="6454">
                  <c:v>1.5300000000000001E-8</c:v>
                </c:pt>
                <c:pt idx="6455">
                  <c:v>1.5300000000000001E-8</c:v>
                </c:pt>
                <c:pt idx="6456">
                  <c:v>1.5300000000000001E-8</c:v>
                </c:pt>
                <c:pt idx="6457">
                  <c:v>1.5300000000000001E-8</c:v>
                </c:pt>
                <c:pt idx="6458">
                  <c:v>1.5300000000000001E-8</c:v>
                </c:pt>
                <c:pt idx="6459">
                  <c:v>1.5300000000000001E-8</c:v>
                </c:pt>
                <c:pt idx="6460">
                  <c:v>1.5300000000000001E-8</c:v>
                </c:pt>
                <c:pt idx="6461">
                  <c:v>1.5399999999999999E-8</c:v>
                </c:pt>
                <c:pt idx="6462">
                  <c:v>1.5399999999999999E-8</c:v>
                </c:pt>
                <c:pt idx="6463">
                  <c:v>1.5399999999999999E-8</c:v>
                </c:pt>
                <c:pt idx="6464">
                  <c:v>1.5399999999999999E-8</c:v>
                </c:pt>
                <c:pt idx="6465">
                  <c:v>1.5399999999999999E-8</c:v>
                </c:pt>
                <c:pt idx="6466">
                  <c:v>1.5399999999999999E-8</c:v>
                </c:pt>
                <c:pt idx="6467">
                  <c:v>1.5399999999999999E-8</c:v>
                </c:pt>
                <c:pt idx="6468">
                  <c:v>1.5399999999999999E-8</c:v>
                </c:pt>
                <c:pt idx="6469">
                  <c:v>1.5399999999999999E-8</c:v>
                </c:pt>
                <c:pt idx="6470">
                  <c:v>1.5399999999999999E-8</c:v>
                </c:pt>
                <c:pt idx="6471">
                  <c:v>1.5399999999999999E-8</c:v>
                </c:pt>
                <c:pt idx="6472">
                  <c:v>1.5399999999999999E-8</c:v>
                </c:pt>
                <c:pt idx="6473">
                  <c:v>1.5399999999999999E-8</c:v>
                </c:pt>
                <c:pt idx="6474">
                  <c:v>1.5399999999999999E-8</c:v>
                </c:pt>
                <c:pt idx="6475">
                  <c:v>1.5399999999999999E-8</c:v>
                </c:pt>
                <c:pt idx="6476">
                  <c:v>1.5399999999999999E-8</c:v>
                </c:pt>
                <c:pt idx="6477">
                  <c:v>1.55E-8</c:v>
                </c:pt>
                <c:pt idx="6478">
                  <c:v>1.55E-8</c:v>
                </c:pt>
                <c:pt idx="6479">
                  <c:v>1.55E-8</c:v>
                </c:pt>
                <c:pt idx="6480">
                  <c:v>1.55E-8</c:v>
                </c:pt>
                <c:pt idx="6481">
                  <c:v>1.55E-8</c:v>
                </c:pt>
                <c:pt idx="6482">
                  <c:v>1.55E-8</c:v>
                </c:pt>
                <c:pt idx="6483">
                  <c:v>1.55E-8</c:v>
                </c:pt>
                <c:pt idx="6484">
                  <c:v>1.55E-8</c:v>
                </c:pt>
                <c:pt idx="6485">
                  <c:v>1.55E-8</c:v>
                </c:pt>
                <c:pt idx="6486">
                  <c:v>1.55E-8</c:v>
                </c:pt>
                <c:pt idx="6487">
                  <c:v>1.55E-8</c:v>
                </c:pt>
                <c:pt idx="6488">
                  <c:v>1.55E-8</c:v>
                </c:pt>
                <c:pt idx="6489">
                  <c:v>1.55E-8</c:v>
                </c:pt>
                <c:pt idx="6490">
                  <c:v>1.55E-8</c:v>
                </c:pt>
                <c:pt idx="6491">
                  <c:v>1.55E-8</c:v>
                </c:pt>
                <c:pt idx="6492">
                  <c:v>1.55E-8</c:v>
                </c:pt>
                <c:pt idx="6493">
                  <c:v>1.5600000000000001E-8</c:v>
                </c:pt>
                <c:pt idx="6494">
                  <c:v>1.5600000000000001E-8</c:v>
                </c:pt>
                <c:pt idx="6495">
                  <c:v>1.5600000000000001E-8</c:v>
                </c:pt>
                <c:pt idx="6496">
                  <c:v>1.5600000000000001E-8</c:v>
                </c:pt>
                <c:pt idx="6497">
                  <c:v>1.5600000000000001E-8</c:v>
                </c:pt>
                <c:pt idx="6498">
                  <c:v>1.5600000000000001E-8</c:v>
                </c:pt>
                <c:pt idx="6499">
                  <c:v>1.5600000000000001E-8</c:v>
                </c:pt>
                <c:pt idx="6500">
                  <c:v>1.5600000000000001E-8</c:v>
                </c:pt>
                <c:pt idx="6501">
                  <c:v>1.5600000000000001E-8</c:v>
                </c:pt>
                <c:pt idx="6502">
                  <c:v>1.5600000000000001E-8</c:v>
                </c:pt>
                <c:pt idx="6503">
                  <c:v>1.5600000000000001E-8</c:v>
                </c:pt>
                <c:pt idx="6504">
                  <c:v>1.5600000000000001E-8</c:v>
                </c:pt>
                <c:pt idx="6505">
                  <c:v>1.5600000000000001E-8</c:v>
                </c:pt>
                <c:pt idx="6506">
                  <c:v>1.5600000000000001E-8</c:v>
                </c:pt>
                <c:pt idx="6507">
                  <c:v>1.5600000000000001E-8</c:v>
                </c:pt>
                <c:pt idx="6508">
                  <c:v>1.5600000000000001E-8</c:v>
                </c:pt>
                <c:pt idx="6509">
                  <c:v>1.5700000000000002E-8</c:v>
                </c:pt>
                <c:pt idx="6510">
                  <c:v>1.5700000000000002E-8</c:v>
                </c:pt>
                <c:pt idx="6511">
                  <c:v>1.5700000000000002E-8</c:v>
                </c:pt>
                <c:pt idx="6512">
                  <c:v>1.5700000000000002E-8</c:v>
                </c:pt>
                <c:pt idx="6513">
                  <c:v>1.5700000000000002E-8</c:v>
                </c:pt>
                <c:pt idx="6514">
                  <c:v>1.5700000000000002E-8</c:v>
                </c:pt>
                <c:pt idx="6515">
                  <c:v>1.5700000000000002E-8</c:v>
                </c:pt>
                <c:pt idx="6516">
                  <c:v>1.5700000000000002E-8</c:v>
                </c:pt>
                <c:pt idx="6517">
                  <c:v>1.5700000000000002E-8</c:v>
                </c:pt>
                <c:pt idx="6518">
                  <c:v>1.5700000000000002E-8</c:v>
                </c:pt>
                <c:pt idx="6519">
                  <c:v>1.5700000000000002E-8</c:v>
                </c:pt>
                <c:pt idx="6520">
                  <c:v>1.5700000000000002E-8</c:v>
                </c:pt>
                <c:pt idx="6521">
                  <c:v>1.5700000000000002E-8</c:v>
                </c:pt>
                <c:pt idx="6522">
                  <c:v>1.5700000000000002E-8</c:v>
                </c:pt>
                <c:pt idx="6523">
                  <c:v>1.5700000000000002E-8</c:v>
                </c:pt>
                <c:pt idx="6524">
                  <c:v>1.5700000000000002E-8</c:v>
                </c:pt>
                <c:pt idx="6525">
                  <c:v>1.5799999999999999E-8</c:v>
                </c:pt>
                <c:pt idx="6526">
                  <c:v>1.5799999999999999E-8</c:v>
                </c:pt>
                <c:pt idx="6527">
                  <c:v>1.5799999999999999E-8</c:v>
                </c:pt>
                <c:pt idx="6528">
                  <c:v>1.5799999999999999E-8</c:v>
                </c:pt>
                <c:pt idx="6529">
                  <c:v>1.5799999999999999E-8</c:v>
                </c:pt>
                <c:pt idx="6530">
                  <c:v>1.5799999999999999E-8</c:v>
                </c:pt>
                <c:pt idx="6531">
                  <c:v>1.5799999999999999E-8</c:v>
                </c:pt>
                <c:pt idx="6532">
                  <c:v>1.5799999999999999E-8</c:v>
                </c:pt>
                <c:pt idx="6533">
                  <c:v>1.5799999999999999E-8</c:v>
                </c:pt>
                <c:pt idx="6534">
                  <c:v>1.5799999999999999E-8</c:v>
                </c:pt>
                <c:pt idx="6535">
                  <c:v>1.5799999999999999E-8</c:v>
                </c:pt>
                <c:pt idx="6536">
                  <c:v>1.5799999999999999E-8</c:v>
                </c:pt>
                <c:pt idx="6537">
                  <c:v>1.5799999999999999E-8</c:v>
                </c:pt>
                <c:pt idx="6538">
                  <c:v>1.5799999999999999E-8</c:v>
                </c:pt>
                <c:pt idx="6539">
                  <c:v>1.5799999999999999E-8</c:v>
                </c:pt>
                <c:pt idx="6540">
                  <c:v>1.5799999999999999E-8</c:v>
                </c:pt>
                <c:pt idx="6541">
                  <c:v>1.59E-8</c:v>
                </c:pt>
                <c:pt idx="6542">
                  <c:v>1.59E-8</c:v>
                </c:pt>
                <c:pt idx="6543">
                  <c:v>1.59E-8</c:v>
                </c:pt>
                <c:pt idx="6544">
                  <c:v>1.59E-8</c:v>
                </c:pt>
                <c:pt idx="6545">
                  <c:v>1.59E-8</c:v>
                </c:pt>
                <c:pt idx="6546">
                  <c:v>1.59E-8</c:v>
                </c:pt>
                <c:pt idx="6547">
                  <c:v>1.59E-8</c:v>
                </c:pt>
                <c:pt idx="6548">
                  <c:v>1.59E-8</c:v>
                </c:pt>
                <c:pt idx="6549">
                  <c:v>1.59E-8</c:v>
                </c:pt>
                <c:pt idx="6550">
                  <c:v>1.59E-8</c:v>
                </c:pt>
                <c:pt idx="6551">
                  <c:v>1.59E-8</c:v>
                </c:pt>
                <c:pt idx="6552">
                  <c:v>1.59E-8</c:v>
                </c:pt>
                <c:pt idx="6553">
                  <c:v>1.59E-8</c:v>
                </c:pt>
                <c:pt idx="6554">
                  <c:v>1.59E-8</c:v>
                </c:pt>
                <c:pt idx="6555">
                  <c:v>1.59E-8</c:v>
                </c:pt>
                <c:pt idx="6556">
                  <c:v>1.59E-8</c:v>
                </c:pt>
                <c:pt idx="6557">
                  <c:v>1.6000000000000001E-8</c:v>
                </c:pt>
                <c:pt idx="6558">
                  <c:v>1.6000000000000001E-8</c:v>
                </c:pt>
                <c:pt idx="6559">
                  <c:v>1.6000000000000001E-8</c:v>
                </c:pt>
                <c:pt idx="6560">
                  <c:v>1.6000000000000001E-8</c:v>
                </c:pt>
                <c:pt idx="6561">
                  <c:v>1.6000000000000001E-8</c:v>
                </c:pt>
                <c:pt idx="6562">
                  <c:v>1.6000000000000001E-8</c:v>
                </c:pt>
                <c:pt idx="6563">
                  <c:v>1.6000000000000001E-8</c:v>
                </c:pt>
                <c:pt idx="6564">
                  <c:v>1.6000000000000001E-8</c:v>
                </c:pt>
                <c:pt idx="6565">
                  <c:v>1.6000000000000001E-8</c:v>
                </c:pt>
                <c:pt idx="6566">
                  <c:v>1.6000000000000001E-8</c:v>
                </c:pt>
                <c:pt idx="6567">
                  <c:v>1.6000000000000001E-8</c:v>
                </c:pt>
                <c:pt idx="6568">
                  <c:v>1.6000000000000001E-8</c:v>
                </c:pt>
                <c:pt idx="6569">
                  <c:v>1.6000000000000001E-8</c:v>
                </c:pt>
                <c:pt idx="6570">
                  <c:v>1.6000000000000001E-8</c:v>
                </c:pt>
                <c:pt idx="6571">
                  <c:v>1.6000000000000001E-8</c:v>
                </c:pt>
                <c:pt idx="6572">
                  <c:v>1.6000000000000001E-8</c:v>
                </c:pt>
                <c:pt idx="6573">
                  <c:v>1.6099999999999999E-8</c:v>
                </c:pt>
                <c:pt idx="6574">
                  <c:v>1.6099999999999999E-8</c:v>
                </c:pt>
                <c:pt idx="6575">
                  <c:v>1.6099999999999999E-8</c:v>
                </c:pt>
                <c:pt idx="6576">
                  <c:v>1.6099999999999999E-8</c:v>
                </c:pt>
                <c:pt idx="6577">
                  <c:v>1.6099999999999999E-8</c:v>
                </c:pt>
                <c:pt idx="6578">
                  <c:v>1.6099999999999999E-8</c:v>
                </c:pt>
                <c:pt idx="6579">
                  <c:v>1.6099999999999999E-8</c:v>
                </c:pt>
                <c:pt idx="6580">
                  <c:v>1.6099999999999999E-8</c:v>
                </c:pt>
                <c:pt idx="6581">
                  <c:v>1.6099999999999999E-8</c:v>
                </c:pt>
                <c:pt idx="6582">
                  <c:v>1.6099999999999999E-8</c:v>
                </c:pt>
                <c:pt idx="6583">
                  <c:v>1.6099999999999999E-8</c:v>
                </c:pt>
                <c:pt idx="6584">
                  <c:v>1.6099999999999999E-8</c:v>
                </c:pt>
                <c:pt idx="6585">
                  <c:v>1.6099999999999999E-8</c:v>
                </c:pt>
                <c:pt idx="6586">
                  <c:v>1.6099999999999999E-8</c:v>
                </c:pt>
                <c:pt idx="6587">
                  <c:v>1.6099999999999999E-8</c:v>
                </c:pt>
                <c:pt idx="6588">
                  <c:v>1.6099999999999999E-8</c:v>
                </c:pt>
                <c:pt idx="6589">
                  <c:v>1.6199999999999999E-8</c:v>
                </c:pt>
                <c:pt idx="6590">
                  <c:v>1.6199999999999999E-8</c:v>
                </c:pt>
                <c:pt idx="6591">
                  <c:v>1.6199999999999999E-8</c:v>
                </c:pt>
                <c:pt idx="6592">
                  <c:v>1.6199999999999999E-8</c:v>
                </c:pt>
                <c:pt idx="6593">
                  <c:v>1.6199999999999999E-8</c:v>
                </c:pt>
                <c:pt idx="6594">
                  <c:v>1.6199999999999999E-8</c:v>
                </c:pt>
                <c:pt idx="6595">
                  <c:v>1.6199999999999999E-8</c:v>
                </c:pt>
                <c:pt idx="6596">
                  <c:v>1.6199999999999999E-8</c:v>
                </c:pt>
                <c:pt idx="6597">
                  <c:v>1.6199999999999999E-8</c:v>
                </c:pt>
                <c:pt idx="6598">
                  <c:v>1.6199999999999999E-8</c:v>
                </c:pt>
                <c:pt idx="6599">
                  <c:v>1.6199999999999999E-8</c:v>
                </c:pt>
                <c:pt idx="6600">
                  <c:v>1.6199999999999999E-8</c:v>
                </c:pt>
                <c:pt idx="6601">
                  <c:v>1.6199999999999999E-8</c:v>
                </c:pt>
                <c:pt idx="6602">
                  <c:v>1.6199999999999999E-8</c:v>
                </c:pt>
                <c:pt idx="6603">
                  <c:v>1.6199999999999999E-8</c:v>
                </c:pt>
                <c:pt idx="6604">
                  <c:v>1.6199999999999999E-8</c:v>
                </c:pt>
                <c:pt idx="6605">
                  <c:v>1.63E-8</c:v>
                </c:pt>
                <c:pt idx="6606">
                  <c:v>1.63E-8</c:v>
                </c:pt>
                <c:pt idx="6607">
                  <c:v>1.63E-8</c:v>
                </c:pt>
                <c:pt idx="6608">
                  <c:v>1.63E-8</c:v>
                </c:pt>
                <c:pt idx="6609">
                  <c:v>1.63E-8</c:v>
                </c:pt>
                <c:pt idx="6610">
                  <c:v>1.63E-8</c:v>
                </c:pt>
                <c:pt idx="6611">
                  <c:v>1.63E-8</c:v>
                </c:pt>
                <c:pt idx="6612">
                  <c:v>1.63E-8</c:v>
                </c:pt>
                <c:pt idx="6613">
                  <c:v>1.63E-8</c:v>
                </c:pt>
                <c:pt idx="6614">
                  <c:v>1.63E-8</c:v>
                </c:pt>
                <c:pt idx="6615">
                  <c:v>1.63E-8</c:v>
                </c:pt>
                <c:pt idx="6616">
                  <c:v>1.63E-8</c:v>
                </c:pt>
                <c:pt idx="6617">
                  <c:v>1.63E-8</c:v>
                </c:pt>
                <c:pt idx="6618">
                  <c:v>1.63E-8</c:v>
                </c:pt>
                <c:pt idx="6619">
                  <c:v>1.63E-8</c:v>
                </c:pt>
                <c:pt idx="6620">
                  <c:v>1.63E-8</c:v>
                </c:pt>
                <c:pt idx="6621">
                  <c:v>1.6400000000000001E-8</c:v>
                </c:pt>
                <c:pt idx="6622">
                  <c:v>1.6400000000000001E-8</c:v>
                </c:pt>
                <c:pt idx="6623">
                  <c:v>1.6400000000000001E-8</c:v>
                </c:pt>
                <c:pt idx="6624">
                  <c:v>1.6400000000000001E-8</c:v>
                </c:pt>
                <c:pt idx="6625">
                  <c:v>1.6400000000000001E-8</c:v>
                </c:pt>
                <c:pt idx="6626">
                  <c:v>1.6400000000000001E-8</c:v>
                </c:pt>
                <c:pt idx="6627">
                  <c:v>1.6400000000000001E-8</c:v>
                </c:pt>
                <c:pt idx="6628">
                  <c:v>1.6400000000000001E-8</c:v>
                </c:pt>
                <c:pt idx="6629">
                  <c:v>1.6400000000000001E-8</c:v>
                </c:pt>
                <c:pt idx="6630">
                  <c:v>1.6400000000000001E-8</c:v>
                </c:pt>
                <c:pt idx="6631">
                  <c:v>1.6400000000000001E-8</c:v>
                </c:pt>
                <c:pt idx="6632">
                  <c:v>1.6400000000000001E-8</c:v>
                </c:pt>
                <c:pt idx="6633">
                  <c:v>1.6400000000000001E-8</c:v>
                </c:pt>
                <c:pt idx="6634">
                  <c:v>1.6400000000000001E-8</c:v>
                </c:pt>
                <c:pt idx="6635">
                  <c:v>1.6400000000000001E-8</c:v>
                </c:pt>
                <c:pt idx="6636">
                  <c:v>1.6400000000000001E-8</c:v>
                </c:pt>
                <c:pt idx="6637">
                  <c:v>1.6499999999999999E-8</c:v>
                </c:pt>
                <c:pt idx="6638">
                  <c:v>1.6499999999999999E-8</c:v>
                </c:pt>
                <c:pt idx="6639">
                  <c:v>1.6499999999999999E-8</c:v>
                </c:pt>
                <c:pt idx="6640">
                  <c:v>1.6499999999999999E-8</c:v>
                </c:pt>
                <c:pt idx="6641">
                  <c:v>1.6499999999999999E-8</c:v>
                </c:pt>
                <c:pt idx="6642">
                  <c:v>1.6499999999999999E-8</c:v>
                </c:pt>
                <c:pt idx="6643">
                  <c:v>1.6499999999999999E-8</c:v>
                </c:pt>
                <c:pt idx="6644">
                  <c:v>1.6499999999999999E-8</c:v>
                </c:pt>
                <c:pt idx="6645">
                  <c:v>1.6499999999999999E-8</c:v>
                </c:pt>
                <c:pt idx="6646">
                  <c:v>1.6499999999999999E-8</c:v>
                </c:pt>
                <c:pt idx="6647">
                  <c:v>1.6499999999999999E-8</c:v>
                </c:pt>
                <c:pt idx="6648">
                  <c:v>1.6499999999999999E-8</c:v>
                </c:pt>
                <c:pt idx="6649">
                  <c:v>1.6499999999999999E-8</c:v>
                </c:pt>
                <c:pt idx="6650">
                  <c:v>1.6499999999999999E-8</c:v>
                </c:pt>
                <c:pt idx="6651">
                  <c:v>1.6499999999999999E-8</c:v>
                </c:pt>
                <c:pt idx="6652">
                  <c:v>1.6499999999999999E-8</c:v>
                </c:pt>
                <c:pt idx="6653">
                  <c:v>1.66E-8</c:v>
                </c:pt>
                <c:pt idx="6654">
                  <c:v>1.66E-8</c:v>
                </c:pt>
                <c:pt idx="6655">
                  <c:v>1.66E-8</c:v>
                </c:pt>
                <c:pt idx="6656">
                  <c:v>1.66E-8</c:v>
                </c:pt>
                <c:pt idx="6657">
                  <c:v>1.66E-8</c:v>
                </c:pt>
                <c:pt idx="6658">
                  <c:v>1.66E-8</c:v>
                </c:pt>
                <c:pt idx="6659">
                  <c:v>1.66E-8</c:v>
                </c:pt>
                <c:pt idx="6660">
                  <c:v>1.66E-8</c:v>
                </c:pt>
                <c:pt idx="6661">
                  <c:v>1.66E-8</c:v>
                </c:pt>
                <c:pt idx="6662">
                  <c:v>1.66E-8</c:v>
                </c:pt>
                <c:pt idx="6663">
                  <c:v>1.66E-8</c:v>
                </c:pt>
                <c:pt idx="6664">
                  <c:v>1.66E-8</c:v>
                </c:pt>
                <c:pt idx="6665">
                  <c:v>1.66E-8</c:v>
                </c:pt>
                <c:pt idx="6666">
                  <c:v>1.66E-8</c:v>
                </c:pt>
                <c:pt idx="6667">
                  <c:v>1.66E-8</c:v>
                </c:pt>
                <c:pt idx="6668">
                  <c:v>1.66E-8</c:v>
                </c:pt>
                <c:pt idx="6669">
                  <c:v>1.6700000000000001E-8</c:v>
                </c:pt>
                <c:pt idx="6670">
                  <c:v>1.6700000000000001E-8</c:v>
                </c:pt>
                <c:pt idx="6671">
                  <c:v>1.6700000000000001E-8</c:v>
                </c:pt>
                <c:pt idx="6672">
                  <c:v>1.6700000000000001E-8</c:v>
                </c:pt>
                <c:pt idx="6673">
                  <c:v>1.6700000000000001E-8</c:v>
                </c:pt>
                <c:pt idx="6674">
                  <c:v>1.6700000000000001E-8</c:v>
                </c:pt>
                <c:pt idx="6675">
                  <c:v>1.6700000000000001E-8</c:v>
                </c:pt>
                <c:pt idx="6676">
                  <c:v>1.6700000000000001E-8</c:v>
                </c:pt>
                <c:pt idx="6677">
                  <c:v>1.6700000000000001E-8</c:v>
                </c:pt>
                <c:pt idx="6678">
                  <c:v>1.6700000000000001E-8</c:v>
                </c:pt>
                <c:pt idx="6679">
                  <c:v>1.6700000000000001E-8</c:v>
                </c:pt>
                <c:pt idx="6680">
                  <c:v>1.6700000000000001E-8</c:v>
                </c:pt>
                <c:pt idx="6681">
                  <c:v>1.6700000000000001E-8</c:v>
                </c:pt>
                <c:pt idx="6682">
                  <c:v>1.6700000000000001E-8</c:v>
                </c:pt>
                <c:pt idx="6683">
                  <c:v>1.6700000000000001E-8</c:v>
                </c:pt>
                <c:pt idx="6684">
                  <c:v>1.6700000000000001E-8</c:v>
                </c:pt>
                <c:pt idx="6685">
                  <c:v>1.6800000000000002E-8</c:v>
                </c:pt>
                <c:pt idx="6686">
                  <c:v>1.6800000000000002E-8</c:v>
                </c:pt>
                <c:pt idx="6687">
                  <c:v>1.6800000000000002E-8</c:v>
                </c:pt>
                <c:pt idx="6688">
                  <c:v>1.6800000000000002E-8</c:v>
                </c:pt>
                <c:pt idx="6689">
                  <c:v>1.6800000000000002E-8</c:v>
                </c:pt>
                <c:pt idx="6690">
                  <c:v>1.6800000000000002E-8</c:v>
                </c:pt>
                <c:pt idx="6691">
                  <c:v>1.6800000000000002E-8</c:v>
                </c:pt>
                <c:pt idx="6692">
                  <c:v>1.6800000000000002E-8</c:v>
                </c:pt>
                <c:pt idx="6693">
                  <c:v>1.6800000000000002E-8</c:v>
                </c:pt>
                <c:pt idx="6694">
                  <c:v>1.6800000000000002E-8</c:v>
                </c:pt>
                <c:pt idx="6695">
                  <c:v>1.6800000000000002E-8</c:v>
                </c:pt>
                <c:pt idx="6696">
                  <c:v>1.6800000000000002E-8</c:v>
                </c:pt>
                <c:pt idx="6697">
                  <c:v>1.6800000000000002E-8</c:v>
                </c:pt>
                <c:pt idx="6698">
                  <c:v>1.6800000000000002E-8</c:v>
                </c:pt>
                <c:pt idx="6699">
                  <c:v>1.6800000000000002E-8</c:v>
                </c:pt>
                <c:pt idx="6700">
                  <c:v>1.6800000000000002E-8</c:v>
                </c:pt>
                <c:pt idx="6701">
                  <c:v>1.6899999999999999E-8</c:v>
                </c:pt>
                <c:pt idx="6702">
                  <c:v>1.6899999999999999E-8</c:v>
                </c:pt>
                <c:pt idx="6703">
                  <c:v>1.6899999999999999E-8</c:v>
                </c:pt>
                <c:pt idx="6704">
                  <c:v>1.6899999999999999E-8</c:v>
                </c:pt>
                <c:pt idx="6705">
                  <c:v>1.6899999999999999E-8</c:v>
                </c:pt>
                <c:pt idx="6706">
                  <c:v>1.6899999999999999E-8</c:v>
                </c:pt>
                <c:pt idx="6707">
                  <c:v>1.6899999999999999E-8</c:v>
                </c:pt>
                <c:pt idx="6708">
                  <c:v>1.6899999999999999E-8</c:v>
                </c:pt>
                <c:pt idx="6709">
                  <c:v>1.6899999999999999E-8</c:v>
                </c:pt>
                <c:pt idx="6710">
                  <c:v>1.6899999999999999E-8</c:v>
                </c:pt>
                <c:pt idx="6711">
                  <c:v>1.6899999999999999E-8</c:v>
                </c:pt>
                <c:pt idx="6712">
                  <c:v>1.6899999999999999E-8</c:v>
                </c:pt>
                <c:pt idx="6713">
                  <c:v>1.6899999999999999E-8</c:v>
                </c:pt>
                <c:pt idx="6714">
                  <c:v>1.6899999999999999E-8</c:v>
                </c:pt>
                <c:pt idx="6715">
                  <c:v>1.6899999999999999E-8</c:v>
                </c:pt>
                <c:pt idx="6716">
                  <c:v>1.6899999999999999E-8</c:v>
                </c:pt>
                <c:pt idx="6717">
                  <c:v>1.7E-8</c:v>
                </c:pt>
                <c:pt idx="6718">
                  <c:v>1.7E-8</c:v>
                </c:pt>
                <c:pt idx="6719">
                  <c:v>1.7E-8</c:v>
                </c:pt>
                <c:pt idx="6720">
                  <c:v>1.7E-8</c:v>
                </c:pt>
                <c:pt idx="6721">
                  <c:v>1.7E-8</c:v>
                </c:pt>
                <c:pt idx="6722">
                  <c:v>1.7E-8</c:v>
                </c:pt>
                <c:pt idx="6723">
                  <c:v>1.7E-8</c:v>
                </c:pt>
                <c:pt idx="6724">
                  <c:v>1.7E-8</c:v>
                </c:pt>
                <c:pt idx="6725">
                  <c:v>1.7E-8</c:v>
                </c:pt>
                <c:pt idx="6726">
                  <c:v>1.7E-8</c:v>
                </c:pt>
                <c:pt idx="6727">
                  <c:v>1.7E-8</c:v>
                </c:pt>
                <c:pt idx="6728">
                  <c:v>1.7E-8</c:v>
                </c:pt>
                <c:pt idx="6729">
                  <c:v>1.7E-8</c:v>
                </c:pt>
                <c:pt idx="6730">
                  <c:v>1.7E-8</c:v>
                </c:pt>
                <c:pt idx="6731">
                  <c:v>1.7E-8</c:v>
                </c:pt>
                <c:pt idx="6732">
                  <c:v>1.7E-8</c:v>
                </c:pt>
                <c:pt idx="6733">
                  <c:v>1.7100000000000001E-8</c:v>
                </c:pt>
                <c:pt idx="6734">
                  <c:v>1.7100000000000001E-8</c:v>
                </c:pt>
                <c:pt idx="6735">
                  <c:v>1.7100000000000001E-8</c:v>
                </c:pt>
                <c:pt idx="6736">
                  <c:v>1.7100000000000001E-8</c:v>
                </c:pt>
                <c:pt idx="6737">
                  <c:v>1.7100000000000001E-8</c:v>
                </c:pt>
                <c:pt idx="6738">
                  <c:v>1.7100000000000001E-8</c:v>
                </c:pt>
                <c:pt idx="6739">
                  <c:v>1.7100000000000001E-8</c:v>
                </c:pt>
                <c:pt idx="6740">
                  <c:v>1.7100000000000001E-8</c:v>
                </c:pt>
                <c:pt idx="6741">
                  <c:v>1.7100000000000001E-8</c:v>
                </c:pt>
                <c:pt idx="6742">
                  <c:v>1.7100000000000001E-8</c:v>
                </c:pt>
                <c:pt idx="6743">
                  <c:v>1.7100000000000001E-8</c:v>
                </c:pt>
                <c:pt idx="6744">
                  <c:v>1.7100000000000001E-8</c:v>
                </c:pt>
                <c:pt idx="6745">
                  <c:v>1.7100000000000001E-8</c:v>
                </c:pt>
                <c:pt idx="6746">
                  <c:v>1.7100000000000001E-8</c:v>
                </c:pt>
                <c:pt idx="6747">
                  <c:v>1.7100000000000001E-8</c:v>
                </c:pt>
                <c:pt idx="6748">
                  <c:v>1.7100000000000001E-8</c:v>
                </c:pt>
                <c:pt idx="6749">
                  <c:v>1.7199999999999999E-8</c:v>
                </c:pt>
                <c:pt idx="6750">
                  <c:v>1.7199999999999999E-8</c:v>
                </c:pt>
                <c:pt idx="6751">
                  <c:v>1.7199999999999999E-8</c:v>
                </c:pt>
                <c:pt idx="6752">
                  <c:v>1.7199999999999999E-8</c:v>
                </c:pt>
                <c:pt idx="6753">
                  <c:v>1.7199999999999999E-8</c:v>
                </c:pt>
                <c:pt idx="6754">
                  <c:v>1.7199999999999999E-8</c:v>
                </c:pt>
                <c:pt idx="6755">
                  <c:v>1.7199999999999999E-8</c:v>
                </c:pt>
                <c:pt idx="6756">
                  <c:v>1.7199999999999999E-8</c:v>
                </c:pt>
                <c:pt idx="6757">
                  <c:v>1.7199999999999999E-8</c:v>
                </c:pt>
                <c:pt idx="6758">
                  <c:v>1.7199999999999999E-8</c:v>
                </c:pt>
                <c:pt idx="6759">
                  <c:v>1.7199999999999999E-8</c:v>
                </c:pt>
                <c:pt idx="6760">
                  <c:v>1.7199999999999999E-8</c:v>
                </c:pt>
                <c:pt idx="6761">
                  <c:v>1.7199999999999999E-8</c:v>
                </c:pt>
                <c:pt idx="6762">
                  <c:v>1.7199999999999999E-8</c:v>
                </c:pt>
                <c:pt idx="6763">
                  <c:v>1.7199999999999999E-8</c:v>
                </c:pt>
                <c:pt idx="6764">
                  <c:v>1.7199999999999999E-8</c:v>
                </c:pt>
                <c:pt idx="6765">
                  <c:v>1.7299999999999999E-8</c:v>
                </c:pt>
                <c:pt idx="6766">
                  <c:v>1.7299999999999999E-8</c:v>
                </c:pt>
                <c:pt idx="6767">
                  <c:v>1.7299999999999999E-8</c:v>
                </c:pt>
                <c:pt idx="6768">
                  <c:v>1.7299999999999999E-8</c:v>
                </c:pt>
                <c:pt idx="6769">
                  <c:v>1.7299999999999999E-8</c:v>
                </c:pt>
                <c:pt idx="6770">
                  <c:v>1.7299999999999999E-8</c:v>
                </c:pt>
                <c:pt idx="6771">
                  <c:v>1.7299999999999999E-8</c:v>
                </c:pt>
                <c:pt idx="6772">
                  <c:v>1.7299999999999999E-8</c:v>
                </c:pt>
                <c:pt idx="6773">
                  <c:v>1.7299999999999999E-8</c:v>
                </c:pt>
                <c:pt idx="6774">
                  <c:v>1.7299999999999999E-8</c:v>
                </c:pt>
                <c:pt idx="6775">
                  <c:v>1.7299999999999999E-8</c:v>
                </c:pt>
                <c:pt idx="6776">
                  <c:v>1.7299999999999999E-8</c:v>
                </c:pt>
                <c:pt idx="6777">
                  <c:v>1.7299999999999999E-8</c:v>
                </c:pt>
                <c:pt idx="6778">
                  <c:v>1.7299999999999999E-8</c:v>
                </c:pt>
                <c:pt idx="6779">
                  <c:v>1.7299999999999999E-8</c:v>
                </c:pt>
                <c:pt idx="6780">
                  <c:v>1.7299999999999999E-8</c:v>
                </c:pt>
                <c:pt idx="6781">
                  <c:v>1.74E-8</c:v>
                </c:pt>
                <c:pt idx="6782">
                  <c:v>1.74E-8</c:v>
                </c:pt>
                <c:pt idx="6783">
                  <c:v>1.74E-8</c:v>
                </c:pt>
                <c:pt idx="6784">
                  <c:v>1.74E-8</c:v>
                </c:pt>
                <c:pt idx="6785">
                  <c:v>1.74E-8</c:v>
                </c:pt>
                <c:pt idx="6786">
                  <c:v>1.74E-8</c:v>
                </c:pt>
                <c:pt idx="6787">
                  <c:v>1.74E-8</c:v>
                </c:pt>
                <c:pt idx="6788">
                  <c:v>1.74E-8</c:v>
                </c:pt>
                <c:pt idx="6789">
                  <c:v>1.74E-8</c:v>
                </c:pt>
                <c:pt idx="6790">
                  <c:v>1.74E-8</c:v>
                </c:pt>
                <c:pt idx="6791">
                  <c:v>1.74E-8</c:v>
                </c:pt>
                <c:pt idx="6792">
                  <c:v>1.74E-8</c:v>
                </c:pt>
                <c:pt idx="6793">
                  <c:v>1.74E-8</c:v>
                </c:pt>
                <c:pt idx="6794">
                  <c:v>1.74E-8</c:v>
                </c:pt>
                <c:pt idx="6795">
                  <c:v>1.74E-8</c:v>
                </c:pt>
                <c:pt idx="6796">
                  <c:v>1.74E-8</c:v>
                </c:pt>
                <c:pt idx="6797">
                  <c:v>1.7500000000000001E-8</c:v>
                </c:pt>
                <c:pt idx="6798">
                  <c:v>1.7500000000000001E-8</c:v>
                </c:pt>
                <c:pt idx="6799">
                  <c:v>1.7500000000000001E-8</c:v>
                </c:pt>
                <c:pt idx="6800">
                  <c:v>1.7500000000000001E-8</c:v>
                </c:pt>
                <c:pt idx="6801">
                  <c:v>1.7500000000000001E-8</c:v>
                </c:pt>
                <c:pt idx="6802">
                  <c:v>1.7500000000000001E-8</c:v>
                </c:pt>
                <c:pt idx="6803">
                  <c:v>1.7500000000000001E-8</c:v>
                </c:pt>
                <c:pt idx="6804">
                  <c:v>1.7500000000000001E-8</c:v>
                </c:pt>
                <c:pt idx="6805">
                  <c:v>1.7500000000000001E-8</c:v>
                </c:pt>
                <c:pt idx="6806">
                  <c:v>1.7500000000000001E-8</c:v>
                </c:pt>
                <c:pt idx="6807">
                  <c:v>1.7500000000000001E-8</c:v>
                </c:pt>
                <c:pt idx="6808">
                  <c:v>1.7500000000000001E-8</c:v>
                </c:pt>
                <c:pt idx="6809">
                  <c:v>1.7500000000000001E-8</c:v>
                </c:pt>
                <c:pt idx="6810">
                  <c:v>1.7500000000000001E-8</c:v>
                </c:pt>
                <c:pt idx="6811">
                  <c:v>1.7500000000000001E-8</c:v>
                </c:pt>
                <c:pt idx="6812">
                  <c:v>1.7500000000000001E-8</c:v>
                </c:pt>
                <c:pt idx="6813">
                  <c:v>1.7599999999999999E-8</c:v>
                </c:pt>
                <c:pt idx="6814">
                  <c:v>1.7599999999999999E-8</c:v>
                </c:pt>
                <c:pt idx="6815">
                  <c:v>1.7599999999999999E-8</c:v>
                </c:pt>
                <c:pt idx="6816">
                  <c:v>1.7599999999999999E-8</c:v>
                </c:pt>
                <c:pt idx="6817">
                  <c:v>1.7599999999999999E-8</c:v>
                </c:pt>
                <c:pt idx="6818">
                  <c:v>1.7599999999999999E-8</c:v>
                </c:pt>
                <c:pt idx="6819">
                  <c:v>1.7599999999999999E-8</c:v>
                </c:pt>
                <c:pt idx="6820">
                  <c:v>1.7599999999999999E-8</c:v>
                </c:pt>
                <c:pt idx="6821">
                  <c:v>1.7599999999999999E-8</c:v>
                </c:pt>
                <c:pt idx="6822">
                  <c:v>1.7599999999999999E-8</c:v>
                </c:pt>
                <c:pt idx="6823">
                  <c:v>1.7599999999999999E-8</c:v>
                </c:pt>
                <c:pt idx="6824">
                  <c:v>1.7599999999999999E-8</c:v>
                </c:pt>
                <c:pt idx="6825">
                  <c:v>1.7599999999999999E-8</c:v>
                </c:pt>
                <c:pt idx="6826">
                  <c:v>1.7599999999999999E-8</c:v>
                </c:pt>
                <c:pt idx="6827">
                  <c:v>1.7599999999999999E-8</c:v>
                </c:pt>
                <c:pt idx="6828">
                  <c:v>1.7599999999999999E-8</c:v>
                </c:pt>
                <c:pt idx="6829">
                  <c:v>1.77E-8</c:v>
                </c:pt>
                <c:pt idx="6830">
                  <c:v>1.77E-8</c:v>
                </c:pt>
                <c:pt idx="6831">
                  <c:v>1.77E-8</c:v>
                </c:pt>
                <c:pt idx="6832">
                  <c:v>1.77E-8</c:v>
                </c:pt>
                <c:pt idx="6833">
                  <c:v>1.77E-8</c:v>
                </c:pt>
                <c:pt idx="6834">
                  <c:v>1.77E-8</c:v>
                </c:pt>
                <c:pt idx="6835">
                  <c:v>1.77E-8</c:v>
                </c:pt>
                <c:pt idx="6836">
                  <c:v>1.77E-8</c:v>
                </c:pt>
                <c:pt idx="6837">
                  <c:v>1.77E-8</c:v>
                </c:pt>
                <c:pt idx="6838">
                  <c:v>1.77E-8</c:v>
                </c:pt>
                <c:pt idx="6839">
                  <c:v>1.77E-8</c:v>
                </c:pt>
                <c:pt idx="6840">
                  <c:v>1.77E-8</c:v>
                </c:pt>
                <c:pt idx="6841">
                  <c:v>1.77E-8</c:v>
                </c:pt>
                <c:pt idx="6842">
                  <c:v>1.77E-8</c:v>
                </c:pt>
                <c:pt idx="6843">
                  <c:v>1.77E-8</c:v>
                </c:pt>
                <c:pt idx="6844">
                  <c:v>1.77E-8</c:v>
                </c:pt>
                <c:pt idx="6845">
                  <c:v>1.7800000000000001E-8</c:v>
                </c:pt>
                <c:pt idx="6846">
                  <c:v>1.7800000000000001E-8</c:v>
                </c:pt>
                <c:pt idx="6847">
                  <c:v>1.7800000000000001E-8</c:v>
                </c:pt>
                <c:pt idx="6848">
                  <c:v>1.7800000000000001E-8</c:v>
                </c:pt>
                <c:pt idx="6849">
                  <c:v>1.7800000000000001E-8</c:v>
                </c:pt>
                <c:pt idx="6850">
                  <c:v>1.7800000000000001E-8</c:v>
                </c:pt>
                <c:pt idx="6851">
                  <c:v>1.7800000000000001E-8</c:v>
                </c:pt>
                <c:pt idx="6852">
                  <c:v>1.7800000000000001E-8</c:v>
                </c:pt>
                <c:pt idx="6853">
                  <c:v>1.7800000000000001E-8</c:v>
                </c:pt>
                <c:pt idx="6854">
                  <c:v>1.7800000000000001E-8</c:v>
                </c:pt>
                <c:pt idx="6855">
                  <c:v>1.7800000000000001E-8</c:v>
                </c:pt>
                <c:pt idx="6856">
                  <c:v>1.7800000000000001E-8</c:v>
                </c:pt>
                <c:pt idx="6857">
                  <c:v>1.7800000000000001E-8</c:v>
                </c:pt>
                <c:pt idx="6858">
                  <c:v>1.7800000000000001E-8</c:v>
                </c:pt>
                <c:pt idx="6859">
                  <c:v>1.7800000000000001E-8</c:v>
                </c:pt>
                <c:pt idx="6860">
                  <c:v>1.7800000000000001E-8</c:v>
                </c:pt>
                <c:pt idx="6861">
                  <c:v>1.7900000000000001E-8</c:v>
                </c:pt>
                <c:pt idx="6862">
                  <c:v>1.7900000000000001E-8</c:v>
                </c:pt>
                <c:pt idx="6863">
                  <c:v>1.7900000000000001E-8</c:v>
                </c:pt>
                <c:pt idx="6864">
                  <c:v>1.7900000000000001E-8</c:v>
                </c:pt>
                <c:pt idx="6865">
                  <c:v>1.7900000000000001E-8</c:v>
                </c:pt>
                <c:pt idx="6866">
                  <c:v>1.7900000000000001E-8</c:v>
                </c:pt>
                <c:pt idx="6867">
                  <c:v>1.7900000000000001E-8</c:v>
                </c:pt>
                <c:pt idx="6868">
                  <c:v>1.7900000000000001E-8</c:v>
                </c:pt>
                <c:pt idx="6869">
                  <c:v>1.7900000000000001E-8</c:v>
                </c:pt>
                <c:pt idx="6870">
                  <c:v>1.7900000000000001E-8</c:v>
                </c:pt>
                <c:pt idx="6871">
                  <c:v>1.7900000000000001E-8</c:v>
                </c:pt>
                <c:pt idx="6872">
                  <c:v>1.7900000000000001E-8</c:v>
                </c:pt>
                <c:pt idx="6873">
                  <c:v>1.7900000000000001E-8</c:v>
                </c:pt>
                <c:pt idx="6874">
                  <c:v>1.7900000000000001E-8</c:v>
                </c:pt>
                <c:pt idx="6875">
                  <c:v>1.7900000000000001E-8</c:v>
                </c:pt>
                <c:pt idx="6876">
                  <c:v>1.7900000000000001E-8</c:v>
                </c:pt>
                <c:pt idx="6877">
                  <c:v>1.7999999999999999E-8</c:v>
                </c:pt>
                <c:pt idx="6878">
                  <c:v>1.7999999999999999E-8</c:v>
                </c:pt>
                <c:pt idx="6879">
                  <c:v>1.7999999999999999E-8</c:v>
                </c:pt>
                <c:pt idx="6880">
                  <c:v>1.7999999999999999E-8</c:v>
                </c:pt>
                <c:pt idx="6881">
                  <c:v>1.7999999999999999E-8</c:v>
                </c:pt>
                <c:pt idx="6882">
                  <c:v>1.7999999999999999E-8</c:v>
                </c:pt>
                <c:pt idx="6883">
                  <c:v>1.7999999999999999E-8</c:v>
                </c:pt>
                <c:pt idx="6884">
                  <c:v>1.7999999999999999E-8</c:v>
                </c:pt>
                <c:pt idx="6885">
                  <c:v>1.7999999999999999E-8</c:v>
                </c:pt>
                <c:pt idx="6886">
                  <c:v>1.7999999999999999E-8</c:v>
                </c:pt>
                <c:pt idx="6887">
                  <c:v>1.7999999999999999E-8</c:v>
                </c:pt>
                <c:pt idx="6888">
                  <c:v>1.7999999999999999E-8</c:v>
                </c:pt>
                <c:pt idx="6889">
                  <c:v>1.7999999999999999E-8</c:v>
                </c:pt>
                <c:pt idx="6890">
                  <c:v>1.7999999999999999E-8</c:v>
                </c:pt>
                <c:pt idx="6891">
                  <c:v>1.7999999999999999E-8</c:v>
                </c:pt>
                <c:pt idx="6892">
                  <c:v>1.7999999999999999E-8</c:v>
                </c:pt>
                <c:pt idx="6893">
                  <c:v>1.81E-8</c:v>
                </c:pt>
                <c:pt idx="6894">
                  <c:v>1.81E-8</c:v>
                </c:pt>
                <c:pt idx="6895">
                  <c:v>1.81E-8</c:v>
                </c:pt>
                <c:pt idx="6896">
                  <c:v>1.81E-8</c:v>
                </c:pt>
                <c:pt idx="6897">
                  <c:v>1.81E-8</c:v>
                </c:pt>
                <c:pt idx="6898">
                  <c:v>1.81E-8</c:v>
                </c:pt>
                <c:pt idx="6899">
                  <c:v>1.81E-8</c:v>
                </c:pt>
                <c:pt idx="6900">
                  <c:v>1.81E-8</c:v>
                </c:pt>
                <c:pt idx="6901">
                  <c:v>1.81E-8</c:v>
                </c:pt>
                <c:pt idx="6902">
                  <c:v>1.81E-8</c:v>
                </c:pt>
                <c:pt idx="6903">
                  <c:v>1.81E-8</c:v>
                </c:pt>
                <c:pt idx="6904">
                  <c:v>1.81E-8</c:v>
                </c:pt>
                <c:pt idx="6905">
                  <c:v>1.81E-8</c:v>
                </c:pt>
                <c:pt idx="6906">
                  <c:v>1.81E-8</c:v>
                </c:pt>
                <c:pt idx="6907">
                  <c:v>1.81E-8</c:v>
                </c:pt>
                <c:pt idx="6908">
                  <c:v>1.81E-8</c:v>
                </c:pt>
                <c:pt idx="6909">
                  <c:v>1.8200000000000001E-8</c:v>
                </c:pt>
                <c:pt idx="6910">
                  <c:v>1.8200000000000001E-8</c:v>
                </c:pt>
                <c:pt idx="6911">
                  <c:v>1.8200000000000001E-8</c:v>
                </c:pt>
                <c:pt idx="6912">
                  <c:v>1.8200000000000001E-8</c:v>
                </c:pt>
                <c:pt idx="6913">
                  <c:v>1.8200000000000001E-8</c:v>
                </c:pt>
                <c:pt idx="6914">
                  <c:v>1.8200000000000001E-8</c:v>
                </c:pt>
                <c:pt idx="6915">
                  <c:v>1.8200000000000001E-8</c:v>
                </c:pt>
                <c:pt idx="6916">
                  <c:v>1.8200000000000001E-8</c:v>
                </c:pt>
                <c:pt idx="6917">
                  <c:v>1.8200000000000001E-8</c:v>
                </c:pt>
                <c:pt idx="6918">
                  <c:v>1.8200000000000001E-8</c:v>
                </c:pt>
                <c:pt idx="6919">
                  <c:v>1.8200000000000001E-8</c:v>
                </c:pt>
                <c:pt idx="6920">
                  <c:v>1.8200000000000001E-8</c:v>
                </c:pt>
                <c:pt idx="6921">
                  <c:v>1.8200000000000001E-8</c:v>
                </c:pt>
                <c:pt idx="6922">
                  <c:v>1.8200000000000001E-8</c:v>
                </c:pt>
                <c:pt idx="6923">
                  <c:v>1.8200000000000001E-8</c:v>
                </c:pt>
                <c:pt idx="6924">
                  <c:v>1.8200000000000001E-8</c:v>
                </c:pt>
                <c:pt idx="6925">
                  <c:v>1.8299999999999998E-8</c:v>
                </c:pt>
                <c:pt idx="6926">
                  <c:v>1.8299999999999998E-8</c:v>
                </c:pt>
                <c:pt idx="6927">
                  <c:v>1.8299999999999998E-8</c:v>
                </c:pt>
                <c:pt idx="6928">
                  <c:v>1.8299999999999998E-8</c:v>
                </c:pt>
                <c:pt idx="6929">
                  <c:v>1.8299999999999998E-8</c:v>
                </c:pt>
                <c:pt idx="6930">
                  <c:v>1.8299999999999998E-8</c:v>
                </c:pt>
                <c:pt idx="6931">
                  <c:v>1.8299999999999998E-8</c:v>
                </c:pt>
                <c:pt idx="6932">
                  <c:v>1.8299999999999998E-8</c:v>
                </c:pt>
                <c:pt idx="6933">
                  <c:v>1.8299999999999998E-8</c:v>
                </c:pt>
                <c:pt idx="6934">
                  <c:v>1.8299999999999998E-8</c:v>
                </c:pt>
                <c:pt idx="6935">
                  <c:v>1.8299999999999998E-8</c:v>
                </c:pt>
                <c:pt idx="6936">
                  <c:v>1.8299999999999998E-8</c:v>
                </c:pt>
                <c:pt idx="6937">
                  <c:v>1.8299999999999998E-8</c:v>
                </c:pt>
                <c:pt idx="6938">
                  <c:v>1.8299999999999998E-8</c:v>
                </c:pt>
                <c:pt idx="6939">
                  <c:v>1.8299999999999998E-8</c:v>
                </c:pt>
                <c:pt idx="6940">
                  <c:v>1.8299999999999998E-8</c:v>
                </c:pt>
                <c:pt idx="6941">
                  <c:v>1.8399999999999999E-8</c:v>
                </c:pt>
                <c:pt idx="6942">
                  <c:v>1.8399999999999999E-8</c:v>
                </c:pt>
                <c:pt idx="6943">
                  <c:v>1.8399999999999999E-8</c:v>
                </c:pt>
                <c:pt idx="6944">
                  <c:v>1.8399999999999999E-8</c:v>
                </c:pt>
                <c:pt idx="6945">
                  <c:v>1.8399999999999999E-8</c:v>
                </c:pt>
                <c:pt idx="6946">
                  <c:v>1.8399999999999999E-8</c:v>
                </c:pt>
                <c:pt idx="6947">
                  <c:v>1.8399999999999999E-8</c:v>
                </c:pt>
                <c:pt idx="6948">
                  <c:v>1.8399999999999999E-8</c:v>
                </c:pt>
                <c:pt idx="6949">
                  <c:v>1.8399999999999999E-8</c:v>
                </c:pt>
                <c:pt idx="6950">
                  <c:v>1.8399999999999999E-8</c:v>
                </c:pt>
                <c:pt idx="6951">
                  <c:v>1.8399999999999999E-8</c:v>
                </c:pt>
                <c:pt idx="6952">
                  <c:v>1.8399999999999999E-8</c:v>
                </c:pt>
                <c:pt idx="6953">
                  <c:v>1.8399999999999999E-8</c:v>
                </c:pt>
                <c:pt idx="6954">
                  <c:v>1.8399999999999999E-8</c:v>
                </c:pt>
                <c:pt idx="6955">
                  <c:v>1.8399999999999999E-8</c:v>
                </c:pt>
                <c:pt idx="6956">
                  <c:v>1.8399999999999999E-8</c:v>
                </c:pt>
                <c:pt idx="6957">
                  <c:v>1.85E-8</c:v>
                </c:pt>
                <c:pt idx="6958">
                  <c:v>1.85E-8</c:v>
                </c:pt>
                <c:pt idx="6959">
                  <c:v>1.85E-8</c:v>
                </c:pt>
                <c:pt idx="6960">
                  <c:v>1.85E-8</c:v>
                </c:pt>
                <c:pt idx="6961">
                  <c:v>1.85E-8</c:v>
                </c:pt>
                <c:pt idx="6962">
                  <c:v>1.85E-8</c:v>
                </c:pt>
                <c:pt idx="6963">
                  <c:v>1.85E-8</c:v>
                </c:pt>
                <c:pt idx="6964">
                  <c:v>1.85E-8</c:v>
                </c:pt>
                <c:pt idx="6965">
                  <c:v>1.85E-8</c:v>
                </c:pt>
                <c:pt idx="6966">
                  <c:v>1.85E-8</c:v>
                </c:pt>
                <c:pt idx="6967">
                  <c:v>1.85E-8</c:v>
                </c:pt>
                <c:pt idx="6968">
                  <c:v>1.85E-8</c:v>
                </c:pt>
                <c:pt idx="6969">
                  <c:v>1.85E-8</c:v>
                </c:pt>
                <c:pt idx="6970">
                  <c:v>1.85E-8</c:v>
                </c:pt>
                <c:pt idx="6971">
                  <c:v>1.85E-8</c:v>
                </c:pt>
                <c:pt idx="6972">
                  <c:v>1.85E-8</c:v>
                </c:pt>
                <c:pt idx="6973">
                  <c:v>1.8600000000000001E-8</c:v>
                </c:pt>
                <c:pt idx="6974">
                  <c:v>1.8600000000000001E-8</c:v>
                </c:pt>
                <c:pt idx="6975">
                  <c:v>1.8600000000000001E-8</c:v>
                </c:pt>
                <c:pt idx="6976">
                  <c:v>1.8600000000000001E-8</c:v>
                </c:pt>
                <c:pt idx="6977">
                  <c:v>1.8600000000000001E-8</c:v>
                </c:pt>
                <c:pt idx="6978">
                  <c:v>1.8600000000000001E-8</c:v>
                </c:pt>
                <c:pt idx="6979">
                  <c:v>1.8600000000000001E-8</c:v>
                </c:pt>
                <c:pt idx="6980">
                  <c:v>1.8600000000000001E-8</c:v>
                </c:pt>
                <c:pt idx="6981">
                  <c:v>1.8600000000000001E-8</c:v>
                </c:pt>
                <c:pt idx="6982">
                  <c:v>1.8600000000000001E-8</c:v>
                </c:pt>
                <c:pt idx="6983">
                  <c:v>1.8600000000000001E-8</c:v>
                </c:pt>
                <c:pt idx="6984">
                  <c:v>1.8600000000000001E-8</c:v>
                </c:pt>
                <c:pt idx="6985">
                  <c:v>1.8600000000000001E-8</c:v>
                </c:pt>
                <c:pt idx="6986">
                  <c:v>1.8600000000000001E-8</c:v>
                </c:pt>
                <c:pt idx="6987">
                  <c:v>1.8600000000000001E-8</c:v>
                </c:pt>
                <c:pt idx="6988">
                  <c:v>1.8600000000000001E-8</c:v>
                </c:pt>
                <c:pt idx="6989">
                  <c:v>1.8699999999999999E-8</c:v>
                </c:pt>
                <c:pt idx="6990">
                  <c:v>1.8699999999999999E-8</c:v>
                </c:pt>
                <c:pt idx="6991">
                  <c:v>1.8699999999999999E-8</c:v>
                </c:pt>
                <c:pt idx="6992">
                  <c:v>1.8699999999999999E-8</c:v>
                </c:pt>
                <c:pt idx="6993">
                  <c:v>1.8699999999999999E-8</c:v>
                </c:pt>
                <c:pt idx="6994">
                  <c:v>1.8699999999999999E-8</c:v>
                </c:pt>
                <c:pt idx="6995">
                  <c:v>1.8699999999999999E-8</c:v>
                </c:pt>
                <c:pt idx="6996">
                  <c:v>1.8699999999999999E-8</c:v>
                </c:pt>
                <c:pt idx="6997">
                  <c:v>1.8699999999999999E-8</c:v>
                </c:pt>
                <c:pt idx="6998">
                  <c:v>1.8699999999999999E-8</c:v>
                </c:pt>
                <c:pt idx="6999">
                  <c:v>1.8699999999999999E-8</c:v>
                </c:pt>
                <c:pt idx="7000">
                  <c:v>1.8699999999999999E-8</c:v>
                </c:pt>
                <c:pt idx="7001">
                  <c:v>1.8699999999999999E-8</c:v>
                </c:pt>
                <c:pt idx="7002">
                  <c:v>1.8699999999999999E-8</c:v>
                </c:pt>
                <c:pt idx="7003">
                  <c:v>1.8699999999999999E-8</c:v>
                </c:pt>
                <c:pt idx="7004">
                  <c:v>1.8699999999999999E-8</c:v>
                </c:pt>
                <c:pt idx="7005">
                  <c:v>1.88E-8</c:v>
                </c:pt>
                <c:pt idx="7006">
                  <c:v>1.88E-8</c:v>
                </c:pt>
                <c:pt idx="7007">
                  <c:v>1.88E-8</c:v>
                </c:pt>
                <c:pt idx="7008">
                  <c:v>1.88E-8</c:v>
                </c:pt>
                <c:pt idx="7009">
                  <c:v>1.88E-8</c:v>
                </c:pt>
                <c:pt idx="7010">
                  <c:v>1.88E-8</c:v>
                </c:pt>
                <c:pt idx="7011">
                  <c:v>1.88E-8</c:v>
                </c:pt>
                <c:pt idx="7012">
                  <c:v>1.88E-8</c:v>
                </c:pt>
                <c:pt idx="7013">
                  <c:v>1.88E-8</c:v>
                </c:pt>
                <c:pt idx="7014">
                  <c:v>1.88E-8</c:v>
                </c:pt>
                <c:pt idx="7015">
                  <c:v>1.88E-8</c:v>
                </c:pt>
                <c:pt idx="7016">
                  <c:v>1.88E-8</c:v>
                </c:pt>
                <c:pt idx="7017">
                  <c:v>1.88E-8</c:v>
                </c:pt>
                <c:pt idx="7018">
                  <c:v>1.88E-8</c:v>
                </c:pt>
                <c:pt idx="7019">
                  <c:v>1.88E-8</c:v>
                </c:pt>
                <c:pt idx="7020">
                  <c:v>1.88E-8</c:v>
                </c:pt>
                <c:pt idx="7021">
                  <c:v>1.89E-8</c:v>
                </c:pt>
                <c:pt idx="7022">
                  <c:v>1.89E-8</c:v>
                </c:pt>
                <c:pt idx="7023">
                  <c:v>1.89E-8</c:v>
                </c:pt>
                <c:pt idx="7024">
                  <c:v>1.89E-8</c:v>
                </c:pt>
                <c:pt idx="7025">
                  <c:v>1.89E-8</c:v>
                </c:pt>
                <c:pt idx="7026">
                  <c:v>1.89E-8</c:v>
                </c:pt>
                <c:pt idx="7027">
                  <c:v>1.89E-8</c:v>
                </c:pt>
                <c:pt idx="7028">
                  <c:v>1.89E-8</c:v>
                </c:pt>
                <c:pt idx="7029">
                  <c:v>1.89E-8</c:v>
                </c:pt>
                <c:pt idx="7030">
                  <c:v>1.89E-8</c:v>
                </c:pt>
                <c:pt idx="7031">
                  <c:v>1.89E-8</c:v>
                </c:pt>
                <c:pt idx="7032">
                  <c:v>1.89E-8</c:v>
                </c:pt>
                <c:pt idx="7033">
                  <c:v>1.89E-8</c:v>
                </c:pt>
                <c:pt idx="7034">
                  <c:v>1.89E-8</c:v>
                </c:pt>
                <c:pt idx="7035">
                  <c:v>1.89E-8</c:v>
                </c:pt>
                <c:pt idx="7036">
                  <c:v>1.89E-8</c:v>
                </c:pt>
                <c:pt idx="7037">
                  <c:v>1.9000000000000001E-8</c:v>
                </c:pt>
                <c:pt idx="7038">
                  <c:v>1.9000000000000001E-8</c:v>
                </c:pt>
                <c:pt idx="7039">
                  <c:v>1.9000000000000001E-8</c:v>
                </c:pt>
                <c:pt idx="7040">
                  <c:v>1.9000000000000001E-8</c:v>
                </c:pt>
                <c:pt idx="7041">
                  <c:v>1.9000000000000001E-8</c:v>
                </c:pt>
                <c:pt idx="7042">
                  <c:v>1.9000000000000001E-8</c:v>
                </c:pt>
                <c:pt idx="7043">
                  <c:v>1.9000000000000001E-8</c:v>
                </c:pt>
                <c:pt idx="7044">
                  <c:v>1.9000000000000001E-8</c:v>
                </c:pt>
                <c:pt idx="7045">
                  <c:v>1.9000000000000001E-8</c:v>
                </c:pt>
                <c:pt idx="7046">
                  <c:v>1.9000000000000001E-8</c:v>
                </c:pt>
                <c:pt idx="7047">
                  <c:v>1.9000000000000001E-8</c:v>
                </c:pt>
                <c:pt idx="7048">
                  <c:v>1.9000000000000001E-8</c:v>
                </c:pt>
                <c:pt idx="7049">
                  <c:v>1.9000000000000001E-8</c:v>
                </c:pt>
                <c:pt idx="7050">
                  <c:v>1.9000000000000001E-8</c:v>
                </c:pt>
                <c:pt idx="7051">
                  <c:v>1.9000000000000001E-8</c:v>
                </c:pt>
                <c:pt idx="7052">
                  <c:v>1.9000000000000001E-8</c:v>
                </c:pt>
                <c:pt idx="7053">
                  <c:v>1.9099999999999999E-8</c:v>
                </c:pt>
                <c:pt idx="7054">
                  <c:v>1.9099999999999999E-8</c:v>
                </c:pt>
                <c:pt idx="7055">
                  <c:v>1.9099999999999999E-8</c:v>
                </c:pt>
                <c:pt idx="7056">
                  <c:v>1.9099999999999999E-8</c:v>
                </c:pt>
                <c:pt idx="7057">
                  <c:v>1.9099999999999999E-8</c:v>
                </c:pt>
                <c:pt idx="7058">
                  <c:v>1.9099999999999999E-8</c:v>
                </c:pt>
                <c:pt idx="7059">
                  <c:v>1.9099999999999999E-8</c:v>
                </c:pt>
                <c:pt idx="7060">
                  <c:v>1.9099999999999999E-8</c:v>
                </c:pt>
                <c:pt idx="7061">
                  <c:v>1.9099999999999999E-8</c:v>
                </c:pt>
                <c:pt idx="7062">
                  <c:v>1.9099999999999999E-8</c:v>
                </c:pt>
                <c:pt idx="7063">
                  <c:v>1.9099999999999999E-8</c:v>
                </c:pt>
                <c:pt idx="7064">
                  <c:v>1.9099999999999999E-8</c:v>
                </c:pt>
                <c:pt idx="7065">
                  <c:v>1.9099999999999999E-8</c:v>
                </c:pt>
                <c:pt idx="7066">
                  <c:v>1.9099999999999999E-8</c:v>
                </c:pt>
                <c:pt idx="7067">
                  <c:v>1.9099999999999999E-8</c:v>
                </c:pt>
                <c:pt idx="7068">
                  <c:v>1.9099999999999999E-8</c:v>
                </c:pt>
                <c:pt idx="7069">
                  <c:v>1.92E-8</c:v>
                </c:pt>
                <c:pt idx="7070">
                  <c:v>1.92E-8</c:v>
                </c:pt>
                <c:pt idx="7071">
                  <c:v>1.92E-8</c:v>
                </c:pt>
                <c:pt idx="7072">
                  <c:v>1.92E-8</c:v>
                </c:pt>
                <c:pt idx="7073">
                  <c:v>1.92E-8</c:v>
                </c:pt>
                <c:pt idx="7074">
                  <c:v>1.92E-8</c:v>
                </c:pt>
                <c:pt idx="7075">
                  <c:v>1.92E-8</c:v>
                </c:pt>
                <c:pt idx="7076">
                  <c:v>1.92E-8</c:v>
                </c:pt>
                <c:pt idx="7077">
                  <c:v>1.92E-8</c:v>
                </c:pt>
                <c:pt idx="7078">
                  <c:v>1.92E-8</c:v>
                </c:pt>
                <c:pt idx="7079">
                  <c:v>1.92E-8</c:v>
                </c:pt>
                <c:pt idx="7080">
                  <c:v>1.92E-8</c:v>
                </c:pt>
                <c:pt idx="7081">
                  <c:v>1.92E-8</c:v>
                </c:pt>
                <c:pt idx="7082">
                  <c:v>1.92E-8</c:v>
                </c:pt>
                <c:pt idx="7083">
                  <c:v>1.92E-8</c:v>
                </c:pt>
                <c:pt idx="7084">
                  <c:v>1.92E-8</c:v>
                </c:pt>
                <c:pt idx="7085">
                  <c:v>1.9300000000000001E-8</c:v>
                </c:pt>
                <c:pt idx="7086">
                  <c:v>1.9300000000000001E-8</c:v>
                </c:pt>
                <c:pt idx="7087">
                  <c:v>1.9300000000000001E-8</c:v>
                </c:pt>
                <c:pt idx="7088">
                  <c:v>1.9300000000000001E-8</c:v>
                </c:pt>
                <c:pt idx="7089">
                  <c:v>1.9300000000000001E-8</c:v>
                </c:pt>
                <c:pt idx="7090">
                  <c:v>1.9300000000000001E-8</c:v>
                </c:pt>
                <c:pt idx="7091">
                  <c:v>1.9300000000000001E-8</c:v>
                </c:pt>
                <c:pt idx="7092">
                  <c:v>1.9300000000000001E-8</c:v>
                </c:pt>
                <c:pt idx="7093">
                  <c:v>1.9300000000000001E-8</c:v>
                </c:pt>
                <c:pt idx="7094">
                  <c:v>1.9300000000000001E-8</c:v>
                </c:pt>
                <c:pt idx="7095">
                  <c:v>1.9300000000000001E-8</c:v>
                </c:pt>
                <c:pt idx="7096">
                  <c:v>1.9300000000000001E-8</c:v>
                </c:pt>
                <c:pt idx="7097">
                  <c:v>1.9300000000000001E-8</c:v>
                </c:pt>
                <c:pt idx="7098">
                  <c:v>1.9300000000000001E-8</c:v>
                </c:pt>
                <c:pt idx="7099">
                  <c:v>1.9300000000000001E-8</c:v>
                </c:pt>
                <c:pt idx="7100">
                  <c:v>1.9300000000000001E-8</c:v>
                </c:pt>
                <c:pt idx="7101">
                  <c:v>1.9399999999999998E-8</c:v>
                </c:pt>
                <c:pt idx="7102">
                  <c:v>1.9399999999999998E-8</c:v>
                </c:pt>
                <c:pt idx="7103">
                  <c:v>1.9399999999999998E-8</c:v>
                </c:pt>
                <c:pt idx="7104">
                  <c:v>1.9399999999999998E-8</c:v>
                </c:pt>
                <c:pt idx="7105">
                  <c:v>1.9399999999999998E-8</c:v>
                </c:pt>
                <c:pt idx="7106">
                  <c:v>1.9399999999999998E-8</c:v>
                </c:pt>
                <c:pt idx="7107">
                  <c:v>1.9399999999999998E-8</c:v>
                </c:pt>
                <c:pt idx="7108">
                  <c:v>1.9399999999999998E-8</c:v>
                </c:pt>
                <c:pt idx="7109">
                  <c:v>1.9399999999999998E-8</c:v>
                </c:pt>
                <c:pt idx="7110">
                  <c:v>1.9399999999999998E-8</c:v>
                </c:pt>
                <c:pt idx="7111">
                  <c:v>1.9399999999999998E-8</c:v>
                </c:pt>
                <c:pt idx="7112">
                  <c:v>1.9399999999999998E-8</c:v>
                </c:pt>
                <c:pt idx="7113">
                  <c:v>1.9399999999999998E-8</c:v>
                </c:pt>
                <c:pt idx="7114">
                  <c:v>1.9399999999999998E-8</c:v>
                </c:pt>
                <c:pt idx="7115">
                  <c:v>1.9399999999999998E-8</c:v>
                </c:pt>
                <c:pt idx="7116">
                  <c:v>1.9399999999999998E-8</c:v>
                </c:pt>
                <c:pt idx="7117">
                  <c:v>1.9499999999999999E-8</c:v>
                </c:pt>
                <c:pt idx="7118">
                  <c:v>1.9499999999999999E-8</c:v>
                </c:pt>
                <c:pt idx="7119">
                  <c:v>1.9499999999999999E-8</c:v>
                </c:pt>
                <c:pt idx="7120">
                  <c:v>1.9499999999999999E-8</c:v>
                </c:pt>
                <c:pt idx="7121">
                  <c:v>1.9499999999999999E-8</c:v>
                </c:pt>
                <c:pt idx="7122">
                  <c:v>1.9499999999999999E-8</c:v>
                </c:pt>
                <c:pt idx="7123">
                  <c:v>1.9499999999999999E-8</c:v>
                </c:pt>
                <c:pt idx="7124">
                  <c:v>1.9499999999999999E-8</c:v>
                </c:pt>
                <c:pt idx="7125">
                  <c:v>1.9499999999999999E-8</c:v>
                </c:pt>
                <c:pt idx="7126">
                  <c:v>1.9499999999999999E-8</c:v>
                </c:pt>
                <c:pt idx="7127">
                  <c:v>1.9499999999999999E-8</c:v>
                </c:pt>
                <c:pt idx="7128">
                  <c:v>1.9499999999999999E-8</c:v>
                </c:pt>
                <c:pt idx="7129">
                  <c:v>1.9499999999999999E-8</c:v>
                </c:pt>
                <c:pt idx="7130">
                  <c:v>1.9499999999999999E-8</c:v>
                </c:pt>
                <c:pt idx="7131">
                  <c:v>1.9499999999999999E-8</c:v>
                </c:pt>
                <c:pt idx="7132">
                  <c:v>1.9499999999999999E-8</c:v>
                </c:pt>
                <c:pt idx="7133">
                  <c:v>1.96E-8</c:v>
                </c:pt>
                <c:pt idx="7134">
                  <c:v>1.96E-8</c:v>
                </c:pt>
                <c:pt idx="7135">
                  <c:v>1.96E-8</c:v>
                </c:pt>
                <c:pt idx="7136">
                  <c:v>1.96E-8</c:v>
                </c:pt>
                <c:pt idx="7137">
                  <c:v>1.96E-8</c:v>
                </c:pt>
                <c:pt idx="7138">
                  <c:v>1.96E-8</c:v>
                </c:pt>
                <c:pt idx="7139">
                  <c:v>1.96E-8</c:v>
                </c:pt>
                <c:pt idx="7140">
                  <c:v>1.96E-8</c:v>
                </c:pt>
                <c:pt idx="7141">
                  <c:v>1.96E-8</c:v>
                </c:pt>
                <c:pt idx="7142">
                  <c:v>1.96E-8</c:v>
                </c:pt>
                <c:pt idx="7143">
                  <c:v>1.96E-8</c:v>
                </c:pt>
                <c:pt idx="7144">
                  <c:v>1.96E-8</c:v>
                </c:pt>
                <c:pt idx="7145">
                  <c:v>1.96E-8</c:v>
                </c:pt>
                <c:pt idx="7146">
                  <c:v>1.96E-8</c:v>
                </c:pt>
                <c:pt idx="7147">
                  <c:v>1.96E-8</c:v>
                </c:pt>
                <c:pt idx="7148">
                  <c:v>1.96E-8</c:v>
                </c:pt>
                <c:pt idx="7149">
                  <c:v>1.9700000000000001E-8</c:v>
                </c:pt>
                <c:pt idx="7150">
                  <c:v>1.9700000000000001E-8</c:v>
                </c:pt>
                <c:pt idx="7151">
                  <c:v>1.9700000000000001E-8</c:v>
                </c:pt>
                <c:pt idx="7152">
                  <c:v>1.9700000000000001E-8</c:v>
                </c:pt>
                <c:pt idx="7153">
                  <c:v>1.9700000000000001E-8</c:v>
                </c:pt>
                <c:pt idx="7154">
                  <c:v>1.9700000000000001E-8</c:v>
                </c:pt>
                <c:pt idx="7155">
                  <c:v>1.9700000000000001E-8</c:v>
                </c:pt>
                <c:pt idx="7156">
                  <c:v>1.9700000000000001E-8</c:v>
                </c:pt>
                <c:pt idx="7157">
                  <c:v>1.9700000000000001E-8</c:v>
                </c:pt>
                <c:pt idx="7158">
                  <c:v>1.9700000000000001E-8</c:v>
                </c:pt>
                <c:pt idx="7159">
                  <c:v>1.9700000000000001E-8</c:v>
                </c:pt>
                <c:pt idx="7160">
                  <c:v>1.9700000000000001E-8</c:v>
                </c:pt>
                <c:pt idx="7161">
                  <c:v>1.9700000000000001E-8</c:v>
                </c:pt>
                <c:pt idx="7162">
                  <c:v>1.9700000000000001E-8</c:v>
                </c:pt>
                <c:pt idx="7163">
                  <c:v>1.9700000000000001E-8</c:v>
                </c:pt>
                <c:pt idx="7164">
                  <c:v>1.9700000000000001E-8</c:v>
                </c:pt>
                <c:pt idx="7165">
                  <c:v>1.9799999999999999E-8</c:v>
                </c:pt>
                <c:pt idx="7166">
                  <c:v>1.9799999999999999E-8</c:v>
                </c:pt>
                <c:pt idx="7167">
                  <c:v>1.9799999999999999E-8</c:v>
                </c:pt>
                <c:pt idx="7168">
                  <c:v>1.9799999999999999E-8</c:v>
                </c:pt>
                <c:pt idx="7169">
                  <c:v>1.9799999999999999E-8</c:v>
                </c:pt>
                <c:pt idx="7170">
                  <c:v>1.9799999999999999E-8</c:v>
                </c:pt>
                <c:pt idx="7171">
                  <c:v>1.9799999999999999E-8</c:v>
                </c:pt>
                <c:pt idx="7172">
                  <c:v>1.9799999999999999E-8</c:v>
                </c:pt>
                <c:pt idx="7173">
                  <c:v>1.9799999999999999E-8</c:v>
                </c:pt>
                <c:pt idx="7174">
                  <c:v>1.9799999999999999E-8</c:v>
                </c:pt>
                <c:pt idx="7175">
                  <c:v>1.9799999999999999E-8</c:v>
                </c:pt>
                <c:pt idx="7176">
                  <c:v>1.9799999999999999E-8</c:v>
                </c:pt>
                <c:pt idx="7177">
                  <c:v>1.9799999999999999E-8</c:v>
                </c:pt>
                <c:pt idx="7178">
                  <c:v>1.9799999999999999E-8</c:v>
                </c:pt>
                <c:pt idx="7179">
                  <c:v>1.9799999999999999E-8</c:v>
                </c:pt>
                <c:pt idx="7180">
                  <c:v>1.9799999999999999E-8</c:v>
                </c:pt>
                <c:pt idx="7181">
                  <c:v>1.99E-8</c:v>
                </c:pt>
                <c:pt idx="7182">
                  <c:v>1.99E-8</c:v>
                </c:pt>
                <c:pt idx="7183">
                  <c:v>1.99E-8</c:v>
                </c:pt>
                <c:pt idx="7184">
                  <c:v>1.99E-8</c:v>
                </c:pt>
                <c:pt idx="7185">
                  <c:v>1.99E-8</c:v>
                </c:pt>
                <c:pt idx="7186">
                  <c:v>1.99E-8</c:v>
                </c:pt>
                <c:pt idx="7187">
                  <c:v>1.99E-8</c:v>
                </c:pt>
                <c:pt idx="7188">
                  <c:v>1.99E-8</c:v>
                </c:pt>
                <c:pt idx="7189">
                  <c:v>1.99E-8</c:v>
                </c:pt>
                <c:pt idx="7190">
                  <c:v>1.99E-8</c:v>
                </c:pt>
                <c:pt idx="7191">
                  <c:v>1.99E-8</c:v>
                </c:pt>
                <c:pt idx="7192">
                  <c:v>1.99E-8</c:v>
                </c:pt>
                <c:pt idx="7193">
                  <c:v>1.99E-8</c:v>
                </c:pt>
                <c:pt idx="7194">
                  <c:v>1.99E-8</c:v>
                </c:pt>
                <c:pt idx="7195">
                  <c:v>1.99E-8</c:v>
                </c:pt>
                <c:pt idx="7196">
                  <c:v>1.99E-8</c:v>
                </c:pt>
                <c:pt idx="7197">
                  <c:v>2E-8</c:v>
                </c:pt>
                <c:pt idx="7198">
                  <c:v>2E-8</c:v>
                </c:pt>
                <c:pt idx="7199">
                  <c:v>2E-8</c:v>
                </c:pt>
                <c:pt idx="7200">
                  <c:v>2E-8</c:v>
                </c:pt>
                <c:pt idx="7201">
                  <c:v>2E-8</c:v>
                </c:pt>
                <c:pt idx="7202">
                  <c:v>2E-8</c:v>
                </c:pt>
                <c:pt idx="7203">
                  <c:v>2E-8</c:v>
                </c:pt>
                <c:pt idx="7204">
                  <c:v>2E-8</c:v>
                </c:pt>
                <c:pt idx="7205">
                  <c:v>2E-8</c:v>
                </c:pt>
                <c:pt idx="7206">
                  <c:v>2E-8</c:v>
                </c:pt>
                <c:pt idx="7207">
                  <c:v>2E-8</c:v>
                </c:pt>
                <c:pt idx="7208">
                  <c:v>2E-8</c:v>
                </c:pt>
                <c:pt idx="7209">
                  <c:v>2E-8</c:v>
                </c:pt>
                <c:pt idx="7210">
                  <c:v>2E-8</c:v>
                </c:pt>
                <c:pt idx="7211">
                  <c:v>2E-8</c:v>
                </c:pt>
                <c:pt idx="7212">
                  <c:v>2E-8</c:v>
                </c:pt>
                <c:pt idx="7213">
                  <c:v>2.0100000000000001E-8</c:v>
                </c:pt>
                <c:pt idx="7214">
                  <c:v>2.0100000000000001E-8</c:v>
                </c:pt>
                <c:pt idx="7215">
                  <c:v>2.0100000000000001E-8</c:v>
                </c:pt>
                <c:pt idx="7216">
                  <c:v>2.0100000000000001E-8</c:v>
                </c:pt>
                <c:pt idx="7217">
                  <c:v>2.0100000000000001E-8</c:v>
                </c:pt>
                <c:pt idx="7218">
                  <c:v>2.0100000000000001E-8</c:v>
                </c:pt>
                <c:pt idx="7219">
                  <c:v>2.0100000000000001E-8</c:v>
                </c:pt>
                <c:pt idx="7220">
                  <c:v>2.0100000000000001E-8</c:v>
                </c:pt>
                <c:pt idx="7221">
                  <c:v>2.0100000000000001E-8</c:v>
                </c:pt>
                <c:pt idx="7222">
                  <c:v>2.0100000000000001E-8</c:v>
                </c:pt>
                <c:pt idx="7223">
                  <c:v>2.0100000000000001E-8</c:v>
                </c:pt>
                <c:pt idx="7224">
                  <c:v>2.0100000000000001E-8</c:v>
                </c:pt>
                <c:pt idx="7225">
                  <c:v>2.0100000000000001E-8</c:v>
                </c:pt>
                <c:pt idx="7226">
                  <c:v>2.0100000000000001E-8</c:v>
                </c:pt>
                <c:pt idx="7227">
                  <c:v>2.0100000000000001E-8</c:v>
                </c:pt>
                <c:pt idx="7228">
                  <c:v>2.0100000000000001E-8</c:v>
                </c:pt>
                <c:pt idx="7229">
                  <c:v>2.0199999999999999E-8</c:v>
                </c:pt>
                <c:pt idx="7230">
                  <c:v>2.0199999999999999E-8</c:v>
                </c:pt>
                <c:pt idx="7231">
                  <c:v>2.0199999999999999E-8</c:v>
                </c:pt>
                <c:pt idx="7232">
                  <c:v>2.0199999999999999E-8</c:v>
                </c:pt>
                <c:pt idx="7233">
                  <c:v>2.0199999999999999E-8</c:v>
                </c:pt>
                <c:pt idx="7234">
                  <c:v>2.0199999999999999E-8</c:v>
                </c:pt>
                <c:pt idx="7235">
                  <c:v>2.0199999999999999E-8</c:v>
                </c:pt>
                <c:pt idx="7236">
                  <c:v>2.0199999999999999E-8</c:v>
                </c:pt>
                <c:pt idx="7237">
                  <c:v>2.0199999999999999E-8</c:v>
                </c:pt>
                <c:pt idx="7238">
                  <c:v>2.0199999999999999E-8</c:v>
                </c:pt>
                <c:pt idx="7239">
                  <c:v>2.0199999999999999E-8</c:v>
                </c:pt>
                <c:pt idx="7240">
                  <c:v>2.0199999999999999E-8</c:v>
                </c:pt>
                <c:pt idx="7241">
                  <c:v>2.0199999999999999E-8</c:v>
                </c:pt>
                <c:pt idx="7242">
                  <c:v>2.0199999999999999E-8</c:v>
                </c:pt>
                <c:pt idx="7243">
                  <c:v>2.0199999999999999E-8</c:v>
                </c:pt>
                <c:pt idx="7244">
                  <c:v>2.0199999999999999E-8</c:v>
                </c:pt>
                <c:pt idx="7245">
                  <c:v>2.03E-8</c:v>
                </c:pt>
                <c:pt idx="7246">
                  <c:v>2.03E-8</c:v>
                </c:pt>
                <c:pt idx="7247">
                  <c:v>2.03E-8</c:v>
                </c:pt>
                <c:pt idx="7248">
                  <c:v>2.03E-8</c:v>
                </c:pt>
                <c:pt idx="7249">
                  <c:v>2.03E-8</c:v>
                </c:pt>
                <c:pt idx="7250">
                  <c:v>2.03E-8</c:v>
                </c:pt>
                <c:pt idx="7251">
                  <c:v>2.03E-8</c:v>
                </c:pt>
                <c:pt idx="7252">
                  <c:v>2.03E-8</c:v>
                </c:pt>
                <c:pt idx="7253">
                  <c:v>2.03E-8</c:v>
                </c:pt>
                <c:pt idx="7254">
                  <c:v>2.03E-8</c:v>
                </c:pt>
                <c:pt idx="7255">
                  <c:v>2.03E-8</c:v>
                </c:pt>
                <c:pt idx="7256">
                  <c:v>2.03E-8</c:v>
                </c:pt>
                <c:pt idx="7257">
                  <c:v>2.03E-8</c:v>
                </c:pt>
                <c:pt idx="7258">
                  <c:v>2.03E-8</c:v>
                </c:pt>
                <c:pt idx="7259">
                  <c:v>2.03E-8</c:v>
                </c:pt>
                <c:pt idx="7260">
                  <c:v>2.03E-8</c:v>
                </c:pt>
                <c:pt idx="7261">
                  <c:v>2.0400000000000001E-8</c:v>
                </c:pt>
                <c:pt idx="7262">
                  <c:v>2.0400000000000001E-8</c:v>
                </c:pt>
                <c:pt idx="7263">
                  <c:v>2.0400000000000001E-8</c:v>
                </c:pt>
                <c:pt idx="7264">
                  <c:v>2.0400000000000001E-8</c:v>
                </c:pt>
                <c:pt idx="7265">
                  <c:v>2.0400000000000001E-8</c:v>
                </c:pt>
                <c:pt idx="7266">
                  <c:v>2.0400000000000001E-8</c:v>
                </c:pt>
                <c:pt idx="7267">
                  <c:v>2.0400000000000001E-8</c:v>
                </c:pt>
                <c:pt idx="7268">
                  <c:v>2.0400000000000001E-8</c:v>
                </c:pt>
                <c:pt idx="7269">
                  <c:v>2.0400000000000001E-8</c:v>
                </c:pt>
                <c:pt idx="7270">
                  <c:v>2.0400000000000001E-8</c:v>
                </c:pt>
                <c:pt idx="7271">
                  <c:v>2.0400000000000001E-8</c:v>
                </c:pt>
                <c:pt idx="7272">
                  <c:v>2.0400000000000001E-8</c:v>
                </c:pt>
                <c:pt idx="7273">
                  <c:v>2.0400000000000001E-8</c:v>
                </c:pt>
                <c:pt idx="7274">
                  <c:v>2.0400000000000001E-8</c:v>
                </c:pt>
                <c:pt idx="7275">
                  <c:v>2.0400000000000001E-8</c:v>
                </c:pt>
                <c:pt idx="7276">
                  <c:v>2.0400000000000001E-8</c:v>
                </c:pt>
                <c:pt idx="7277">
                  <c:v>2.0500000000000002E-8</c:v>
                </c:pt>
                <c:pt idx="7278">
                  <c:v>2.0500000000000002E-8</c:v>
                </c:pt>
                <c:pt idx="7279">
                  <c:v>2.0500000000000002E-8</c:v>
                </c:pt>
                <c:pt idx="7280">
                  <c:v>2.0500000000000002E-8</c:v>
                </c:pt>
                <c:pt idx="7281">
                  <c:v>2.0500000000000002E-8</c:v>
                </c:pt>
                <c:pt idx="7282">
                  <c:v>2.0500000000000002E-8</c:v>
                </c:pt>
                <c:pt idx="7283">
                  <c:v>2.0500000000000002E-8</c:v>
                </c:pt>
                <c:pt idx="7284">
                  <c:v>2.0500000000000002E-8</c:v>
                </c:pt>
                <c:pt idx="7285">
                  <c:v>2.0500000000000002E-8</c:v>
                </c:pt>
                <c:pt idx="7286">
                  <c:v>2.0500000000000002E-8</c:v>
                </c:pt>
                <c:pt idx="7287">
                  <c:v>2.0500000000000002E-8</c:v>
                </c:pt>
                <c:pt idx="7288">
                  <c:v>2.0500000000000002E-8</c:v>
                </c:pt>
                <c:pt idx="7289">
                  <c:v>2.0500000000000002E-8</c:v>
                </c:pt>
                <c:pt idx="7290">
                  <c:v>2.0500000000000002E-8</c:v>
                </c:pt>
                <c:pt idx="7291">
                  <c:v>2.0500000000000002E-8</c:v>
                </c:pt>
                <c:pt idx="7292">
                  <c:v>2.0500000000000002E-8</c:v>
                </c:pt>
                <c:pt idx="7293">
                  <c:v>2.0599999999999999E-8</c:v>
                </c:pt>
                <c:pt idx="7294">
                  <c:v>2.0599999999999999E-8</c:v>
                </c:pt>
                <c:pt idx="7295">
                  <c:v>2.0599999999999999E-8</c:v>
                </c:pt>
                <c:pt idx="7296">
                  <c:v>2.0599999999999999E-8</c:v>
                </c:pt>
                <c:pt idx="7297">
                  <c:v>2.0599999999999999E-8</c:v>
                </c:pt>
                <c:pt idx="7298">
                  <c:v>2.0599999999999999E-8</c:v>
                </c:pt>
                <c:pt idx="7299">
                  <c:v>2.0599999999999999E-8</c:v>
                </c:pt>
                <c:pt idx="7300">
                  <c:v>2.0599999999999999E-8</c:v>
                </c:pt>
                <c:pt idx="7301">
                  <c:v>2.0599999999999999E-8</c:v>
                </c:pt>
                <c:pt idx="7302">
                  <c:v>2.0599999999999999E-8</c:v>
                </c:pt>
                <c:pt idx="7303">
                  <c:v>2.0599999999999999E-8</c:v>
                </c:pt>
                <c:pt idx="7304">
                  <c:v>2.0599999999999999E-8</c:v>
                </c:pt>
                <c:pt idx="7305">
                  <c:v>2.0599999999999999E-8</c:v>
                </c:pt>
                <c:pt idx="7306">
                  <c:v>2.0599999999999999E-8</c:v>
                </c:pt>
                <c:pt idx="7307">
                  <c:v>2.0599999999999999E-8</c:v>
                </c:pt>
                <c:pt idx="7308">
                  <c:v>2.0599999999999999E-8</c:v>
                </c:pt>
                <c:pt idx="7309">
                  <c:v>2.07E-8</c:v>
                </c:pt>
                <c:pt idx="7310">
                  <c:v>2.07E-8</c:v>
                </c:pt>
                <c:pt idx="7311">
                  <c:v>2.07E-8</c:v>
                </c:pt>
                <c:pt idx="7312">
                  <c:v>2.07E-8</c:v>
                </c:pt>
                <c:pt idx="7313">
                  <c:v>2.07E-8</c:v>
                </c:pt>
                <c:pt idx="7314">
                  <c:v>2.07E-8</c:v>
                </c:pt>
                <c:pt idx="7315">
                  <c:v>2.07E-8</c:v>
                </c:pt>
                <c:pt idx="7316">
                  <c:v>2.07E-8</c:v>
                </c:pt>
                <c:pt idx="7317">
                  <c:v>2.07E-8</c:v>
                </c:pt>
                <c:pt idx="7318">
                  <c:v>2.07E-8</c:v>
                </c:pt>
                <c:pt idx="7319">
                  <c:v>2.07E-8</c:v>
                </c:pt>
                <c:pt idx="7320">
                  <c:v>2.07E-8</c:v>
                </c:pt>
                <c:pt idx="7321">
                  <c:v>2.07E-8</c:v>
                </c:pt>
                <c:pt idx="7322">
                  <c:v>2.07E-8</c:v>
                </c:pt>
                <c:pt idx="7323">
                  <c:v>2.07E-8</c:v>
                </c:pt>
                <c:pt idx="7324">
                  <c:v>2.07E-8</c:v>
                </c:pt>
                <c:pt idx="7325">
                  <c:v>2.0800000000000001E-8</c:v>
                </c:pt>
                <c:pt idx="7326">
                  <c:v>2.0800000000000001E-8</c:v>
                </c:pt>
                <c:pt idx="7327">
                  <c:v>2.0800000000000001E-8</c:v>
                </c:pt>
                <c:pt idx="7328">
                  <c:v>2.0800000000000001E-8</c:v>
                </c:pt>
                <c:pt idx="7329">
                  <c:v>2.0800000000000001E-8</c:v>
                </c:pt>
                <c:pt idx="7330">
                  <c:v>2.0800000000000001E-8</c:v>
                </c:pt>
                <c:pt idx="7331">
                  <c:v>2.0800000000000001E-8</c:v>
                </c:pt>
                <c:pt idx="7332">
                  <c:v>2.0800000000000001E-8</c:v>
                </c:pt>
                <c:pt idx="7333">
                  <c:v>2.0800000000000001E-8</c:v>
                </c:pt>
                <c:pt idx="7334">
                  <c:v>2.0800000000000001E-8</c:v>
                </c:pt>
                <c:pt idx="7335">
                  <c:v>2.0800000000000001E-8</c:v>
                </c:pt>
                <c:pt idx="7336">
                  <c:v>2.0800000000000001E-8</c:v>
                </c:pt>
                <c:pt idx="7337">
                  <c:v>2.0800000000000001E-8</c:v>
                </c:pt>
                <c:pt idx="7338">
                  <c:v>2.0800000000000001E-8</c:v>
                </c:pt>
                <c:pt idx="7339">
                  <c:v>2.0800000000000001E-8</c:v>
                </c:pt>
                <c:pt idx="7340">
                  <c:v>2.0800000000000001E-8</c:v>
                </c:pt>
                <c:pt idx="7341">
                  <c:v>2.0899999999999999E-8</c:v>
                </c:pt>
                <c:pt idx="7342">
                  <c:v>2.0899999999999999E-8</c:v>
                </c:pt>
                <c:pt idx="7343">
                  <c:v>2.0899999999999999E-8</c:v>
                </c:pt>
                <c:pt idx="7344">
                  <c:v>2.0899999999999999E-8</c:v>
                </c:pt>
                <c:pt idx="7345">
                  <c:v>2.0899999999999999E-8</c:v>
                </c:pt>
                <c:pt idx="7346">
                  <c:v>2.0899999999999999E-8</c:v>
                </c:pt>
                <c:pt idx="7347">
                  <c:v>2.0899999999999999E-8</c:v>
                </c:pt>
                <c:pt idx="7348">
                  <c:v>2.0899999999999999E-8</c:v>
                </c:pt>
                <c:pt idx="7349">
                  <c:v>2.0899999999999999E-8</c:v>
                </c:pt>
                <c:pt idx="7350">
                  <c:v>2.0899999999999999E-8</c:v>
                </c:pt>
                <c:pt idx="7351">
                  <c:v>2.0899999999999999E-8</c:v>
                </c:pt>
                <c:pt idx="7352">
                  <c:v>2.0899999999999999E-8</c:v>
                </c:pt>
                <c:pt idx="7353">
                  <c:v>2.0899999999999999E-8</c:v>
                </c:pt>
                <c:pt idx="7354">
                  <c:v>2.0899999999999999E-8</c:v>
                </c:pt>
                <c:pt idx="7355">
                  <c:v>2.0899999999999999E-8</c:v>
                </c:pt>
                <c:pt idx="7356">
                  <c:v>2.0899999999999999E-8</c:v>
                </c:pt>
                <c:pt idx="7357">
                  <c:v>2.0999999999999999E-8</c:v>
                </c:pt>
                <c:pt idx="7358">
                  <c:v>2.0999999999999999E-8</c:v>
                </c:pt>
                <c:pt idx="7359">
                  <c:v>2.0999999999999999E-8</c:v>
                </c:pt>
                <c:pt idx="7360">
                  <c:v>2.0999999999999999E-8</c:v>
                </c:pt>
                <c:pt idx="7361">
                  <c:v>2.0999999999999999E-8</c:v>
                </c:pt>
                <c:pt idx="7362">
                  <c:v>2.0999999999999999E-8</c:v>
                </c:pt>
                <c:pt idx="7363">
                  <c:v>2.0999999999999999E-8</c:v>
                </c:pt>
                <c:pt idx="7364">
                  <c:v>2.0999999999999999E-8</c:v>
                </c:pt>
                <c:pt idx="7365">
                  <c:v>2.0999999999999999E-8</c:v>
                </c:pt>
                <c:pt idx="7366">
                  <c:v>2.0999999999999999E-8</c:v>
                </c:pt>
                <c:pt idx="7367">
                  <c:v>2.0999999999999999E-8</c:v>
                </c:pt>
                <c:pt idx="7368">
                  <c:v>2.0999999999999999E-8</c:v>
                </c:pt>
                <c:pt idx="7369">
                  <c:v>2.0999999999999999E-8</c:v>
                </c:pt>
                <c:pt idx="7370">
                  <c:v>2.0999999999999999E-8</c:v>
                </c:pt>
                <c:pt idx="7371">
                  <c:v>2.0999999999999999E-8</c:v>
                </c:pt>
                <c:pt idx="7372">
                  <c:v>2.0999999999999999E-8</c:v>
                </c:pt>
                <c:pt idx="7373">
                  <c:v>2.11E-8</c:v>
                </c:pt>
                <c:pt idx="7374">
                  <c:v>2.11E-8</c:v>
                </c:pt>
                <c:pt idx="7375">
                  <c:v>2.11E-8</c:v>
                </c:pt>
                <c:pt idx="7376">
                  <c:v>2.11E-8</c:v>
                </c:pt>
                <c:pt idx="7377">
                  <c:v>2.11E-8</c:v>
                </c:pt>
                <c:pt idx="7378">
                  <c:v>2.11E-8</c:v>
                </c:pt>
                <c:pt idx="7379">
                  <c:v>2.11E-8</c:v>
                </c:pt>
                <c:pt idx="7380">
                  <c:v>2.11E-8</c:v>
                </c:pt>
                <c:pt idx="7381">
                  <c:v>2.11E-8</c:v>
                </c:pt>
                <c:pt idx="7382">
                  <c:v>2.11E-8</c:v>
                </c:pt>
                <c:pt idx="7383">
                  <c:v>2.11E-8</c:v>
                </c:pt>
                <c:pt idx="7384">
                  <c:v>2.11E-8</c:v>
                </c:pt>
                <c:pt idx="7385">
                  <c:v>2.11E-8</c:v>
                </c:pt>
                <c:pt idx="7386">
                  <c:v>2.11E-8</c:v>
                </c:pt>
                <c:pt idx="7387">
                  <c:v>2.11E-8</c:v>
                </c:pt>
                <c:pt idx="7388">
                  <c:v>2.11E-8</c:v>
                </c:pt>
                <c:pt idx="7389">
                  <c:v>2.1200000000000001E-8</c:v>
                </c:pt>
                <c:pt idx="7390">
                  <c:v>2.1200000000000001E-8</c:v>
                </c:pt>
                <c:pt idx="7391">
                  <c:v>2.1200000000000001E-8</c:v>
                </c:pt>
                <c:pt idx="7392">
                  <c:v>2.1200000000000001E-8</c:v>
                </c:pt>
                <c:pt idx="7393">
                  <c:v>2.1200000000000001E-8</c:v>
                </c:pt>
                <c:pt idx="7394">
                  <c:v>2.1200000000000001E-8</c:v>
                </c:pt>
                <c:pt idx="7395">
                  <c:v>2.1200000000000001E-8</c:v>
                </c:pt>
                <c:pt idx="7396">
                  <c:v>2.1200000000000001E-8</c:v>
                </c:pt>
                <c:pt idx="7397">
                  <c:v>2.1200000000000001E-8</c:v>
                </c:pt>
                <c:pt idx="7398">
                  <c:v>2.1200000000000001E-8</c:v>
                </c:pt>
                <c:pt idx="7399">
                  <c:v>2.1200000000000001E-8</c:v>
                </c:pt>
                <c:pt idx="7400">
                  <c:v>2.1200000000000001E-8</c:v>
                </c:pt>
                <c:pt idx="7401">
                  <c:v>2.1200000000000001E-8</c:v>
                </c:pt>
                <c:pt idx="7402">
                  <c:v>2.1200000000000001E-8</c:v>
                </c:pt>
                <c:pt idx="7403">
                  <c:v>2.1200000000000001E-8</c:v>
                </c:pt>
                <c:pt idx="7404">
                  <c:v>2.1200000000000001E-8</c:v>
                </c:pt>
                <c:pt idx="7405">
                  <c:v>2.1299999999999999E-8</c:v>
                </c:pt>
                <c:pt idx="7406">
                  <c:v>2.1299999999999999E-8</c:v>
                </c:pt>
                <c:pt idx="7407">
                  <c:v>2.1299999999999999E-8</c:v>
                </c:pt>
                <c:pt idx="7408">
                  <c:v>2.1299999999999999E-8</c:v>
                </c:pt>
                <c:pt idx="7409">
                  <c:v>2.1299999999999999E-8</c:v>
                </c:pt>
                <c:pt idx="7410">
                  <c:v>2.1299999999999999E-8</c:v>
                </c:pt>
                <c:pt idx="7411">
                  <c:v>2.1299999999999999E-8</c:v>
                </c:pt>
                <c:pt idx="7412">
                  <c:v>2.1299999999999999E-8</c:v>
                </c:pt>
                <c:pt idx="7413">
                  <c:v>2.1299999999999999E-8</c:v>
                </c:pt>
                <c:pt idx="7414">
                  <c:v>2.1299999999999999E-8</c:v>
                </c:pt>
                <c:pt idx="7415">
                  <c:v>2.1299999999999999E-8</c:v>
                </c:pt>
                <c:pt idx="7416">
                  <c:v>2.1299999999999999E-8</c:v>
                </c:pt>
                <c:pt idx="7417">
                  <c:v>2.1299999999999999E-8</c:v>
                </c:pt>
                <c:pt idx="7418">
                  <c:v>2.1299999999999999E-8</c:v>
                </c:pt>
                <c:pt idx="7419">
                  <c:v>2.1299999999999999E-8</c:v>
                </c:pt>
                <c:pt idx="7420">
                  <c:v>2.1299999999999999E-8</c:v>
                </c:pt>
                <c:pt idx="7421">
                  <c:v>2.14E-8</c:v>
                </c:pt>
                <c:pt idx="7422">
                  <c:v>2.14E-8</c:v>
                </c:pt>
                <c:pt idx="7423">
                  <c:v>2.14E-8</c:v>
                </c:pt>
                <c:pt idx="7424">
                  <c:v>2.14E-8</c:v>
                </c:pt>
                <c:pt idx="7425">
                  <c:v>2.14E-8</c:v>
                </c:pt>
                <c:pt idx="7426">
                  <c:v>2.14E-8</c:v>
                </c:pt>
                <c:pt idx="7427">
                  <c:v>2.14E-8</c:v>
                </c:pt>
                <c:pt idx="7428">
                  <c:v>2.14E-8</c:v>
                </c:pt>
                <c:pt idx="7429">
                  <c:v>2.14E-8</c:v>
                </c:pt>
                <c:pt idx="7430">
                  <c:v>2.14E-8</c:v>
                </c:pt>
                <c:pt idx="7431">
                  <c:v>2.14E-8</c:v>
                </c:pt>
                <c:pt idx="7432">
                  <c:v>2.14E-8</c:v>
                </c:pt>
                <c:pt idx="7433">
                  <c:v>2.14E-8</c:v>
                </c:pt>
                <c:pt idx="7434">
                  <c:v>2.14E-8</c:v>
                </c:pt>
                <c:pt idx="7435">
                  <c:v>2.14E-8</c:v>
                </c:pt>
                <c:pt idx="7436">
                  <c:v>2.14E-8</c:v>
                </c:pt>
                <c:pt idx="7437">
                  <c:v>2.1500000000000001E-8</c:v>
                </c:pt>
                <c:pt idx="7438">
                  <c:v>2.1500000000000001E-8</c:v>
                </c:pt>
                <c:pt idx="7439">
                  <c:v>2.1500000000000001E-8</c:v>
                </c:pt>
                <c:pt idx="7440">
                  <c:v>2.1500000000000001E-8</c:v>
                </c:pt>
                <c:pt idx="7441">
                  <c:v>2.1500000000000001E-8</c:v>
                </c:pt>
                <c:pt idx="7442">
                  <c:v>2.1500000000000001E-8</c:v>
                </c:pt>
                <c:pt idx="7443">
                  <c:v>2.1500000000000001E-8</c:v>
                </c:pt>
                <c:pt idx="7444">
                  <c:v>2.1500000000000001E-8</c:v>
                </c:pt>
                <c:pt idx="7445">
                  <c:v>2.1500000000000001E-8</c:v>
                </c:pt>
                <c:pt idx="7446">
                  <c:v>2.1500000000000001E-8</c:v>
                </c:pt>
                <c:pt idx="7447">
                  <c:v>2.1500000000000001E-8</c:v>
                </c:pt>
                <c:pt idx="7448">
                  <c:v>2.1500000000000001E-8</c:v>
                </c:pt>
                <c:pt idx="7449">
                  <c:v>2.1500000000000001E-8</c:v>
                </c:pt>
                <c:pt idx="7450">
                  <c:v>2.1500000000000001E-8</c:v>
                </c:pt>
                <c:pt idx="7451">
                  <c:v>2.1500000000000001E-8</c:v>
                </c:pt>
                <c:pt idx="7452">
                  <c:v>2.1500000000000001E-8</c:v>
                </c:pt>
                <c:pt idx="7453">
                  <c:v>2.1600000000000002E-8</c:v>
                </c:pt>
                <c:pt idx="7454">
                  <c:v>2.1600000000000002E-8</c:v>
                </c:pt>
                <c:pt idx="7455">
                  <c:v>2.1600000000000002E-8</c:v>
                </c:pt>
                <c:pt idx="7456">
                  <c:v>2.1600000000000002E-8</c:v>
                </c:pt>
                <c:pt idx="7457">
                  <c:v>2.1600000000000002E-8</c:v>
                </c:pt>
                <c:pt idx="7458">
                  <c:v>2.1600000000000002E-8</c:v>
                </c:pt>
                <c:pt idx="7459">
                  <c:v>2.1600000000000002E-8</c:v>
                </c:pt>
                <c:pt idx="7460">
                  <c:v>2.1600000000000002E-8</c:v>
                </c:pt>
                <c:pt idx="7461">
                  <c:v>2.1600000000000002E-8</c:v>
                </c:pt>
                <c:pt idx="7462">
                  <c:v>2.1600000000000002E-8</c:v>
                </c:pt>
                <c:pt idx="7463">
                  <c:v>2.1600000000000002E-8</c:v>
                </c:pt>
                <c:pt idx="7464">
                  <c:v>2.1600000000000002E-8</c:v>
                </c:pt>
                <c:pt idx="7465">
                  <c:v>2.1600000000000002E-8</c:v>
                </c:pt>
                <c:pt idx="7466">
                  <c:v>2.1600000000000002E-8</c:v>
                </c:pt>
                <c:pt idx="7467">
                  <c:v>2.1600000000000002E-8</c:v>
                </c:pt>
                <c:pt idx="7468">
                  <c:v>2.1600000000000002E-8</c:v>
                </c:pt>
                <c:pt idx="7469">
                  <c:v>2.1699999999999999E-8</c:v>
                </c:pt>
                <c:pt idx="7470">
                  <c:v>2.1699999999999999E-8</c:v>
                </c:pt>
                <c:pt idx="7471">
                  <c:v>2.1699999999999999E-8</c:v>
                </c:pt>
                <c:pt idx="7472">
                  <c:v>2.1699999999999999E-8</c:v>
                </c:pt>
                <c:pt idx="7473">
                  <c:v>2.1699999999999999E-8</c:v>
                </c:pt>
                <c:pt idx="7474">
                  <c:v>2.1699999999999999E-8</c:v>
                </c:pt>
                <c:pt idx="7475">
                  <c:v>2.1699999999999999E-8</c:v>
                </c:pt>
                <c:pt idx="7476">
                  <c:v>2.1699999999999999E-8</c:v>
                </c:pt>
                <c:pt idx="7477">
                  <c:v>2.1699999999999999E-8</c:v>
                </c:pt>
                <c:pt idx="7478">
                  <c:v>2.1699999999999999E-8</c:v>
                </c:pt>
                <c:pt idx="7479">
                  <c:v>2.1699999999999999E-8</c:v>
                </c:pt>
                <c:pt idx="7480">
                  <c:v>2.1699999999999999E-8</c:v>
                </c:pt>
                <c:pt idx="7481">
                  <c:v>2.1699999999999999E-8</c:v>
                </c:pt>
                <c:pt idx="7482">
                  <c:v>2.1699999999999999E-8</c:v>
                </c:pt>
                <c:pt idx="7483">
                  <c:v>2.1699999999999999E-8</c:v>
                </c:pt>
                <c:pt idx="7484">
                  <c:v>2.1699999999999999E-8</c:v>
                </c:pt>
                <c:pt idx="7485">
                  <c:v>2.18E-8</c:v>
                </c:pt>
                <c:pt idx="7486">
                  <c:v>2.18E-8</c:v>
                </c:pt>
                <c:pt idx="7487">
                  <c:v>2.18E-8</c:v>
                </c:pt>
                <c:pt idx="7488">
                  <c:v>2.18E-8</c:v>
                </c:pt>
                <c:pt idx="7489">
                  <c:v>2.18E-8</c:v>
                </c:pt>
                <c:pt idx="7490">
                  <c:v>2.18E-8</c:v>
                </c:pt>
                <c:pt idx="7491">
                  <c:v>2.18E-8</c:v>
                </c:pt>
                <c:pt idx="7492">
                  <c:v>2.18E-8</c:v>
                </c:pt>
                <c:pt idx="7493">
                  <c:v>2.18E-8</c:v>
                </c:pt>
                <c:pt idx="7494">
                  <c:v>2.18E-8</c:v>
                </c:pt>
                <c:pt idx="7495">
                  <c:v>2.18E-8</c:v>
                </c:pt>
                <c:pt idx="7496">
                  <c:v>2.18E-8</c:v>
                </c:pt>
                <c:pt idx="7497">
                  <c:v>2.18E-8</c:v>
                </c:pt>
                <c:pt idx="7498">
                  <c:v>2.18E-8</c:v>
                </c:pt>
                <c:pt idx="7499">
                  <c:v>2.18E-8</c:v>
                </c:pt>
                <c:pt idx="7500">
                  <c:v>2.18E-8</c:v>
                </c:pt>
                <c:pt idx="7501">
                  <c:v>2.1900000000000001E-8</c:v>
                </c:pt>
                <c:pt idx="7502">
                  <c:v>2.1900000000000001E-8</c:v>
                </c:pt>
                <c:pt idx="7503">
                  <c:v>2.1900000000000001E-8</c:v>
                </c:pt>
                <c:pt idx="7504">
                  <c:v>2.1900000000000001E-8</c:v>
                </c:pt>
                <c:pt idx="7505">
                  <c:v>2.1900000000000001E-8</c:v>
                </c:pt>
                <c:pt idx="7506">
                  <c:v>2.1900000000000001E-8</c:v>
                </c:pt>
                <c:pt idx="7507">
                  <c:v>2.1900000000000001E-8</c:v>
                </c:pt>
                <c:pt idx="7508">
                  <c:v>2.1900000000000001E-8</c:v>
                </c:pt>
                <c:pt idx="7509">
                  <c:v>2.1900000000000001E-8</c:v>
                </c:pt>
                <c:pt idx="7510">
                  <c:v>2.1900000000000001E-8</c:v>
                </c:pt>
                <c:pt idx="7511">
                  <c:v>2.1900000000000001E-8</c:v>
                </c:pt>
                <c:pt idx="7512">
                  <c:v>2.1900000000000001E-8</c:v>
                </c:pt>
                <c:pt idx="7513">
                  <c:v>2.1900000000000001E-8</c:v>
                </c:pt>
                <c:pt idx="7514">
                  <c:v>2.1900000000000001E-8</c:v>
                </c:pt>
                <c:pt idx="7515">
                  <c:v>2.1900000000000001E-8</c:v>
                </c:pt>
                <c:pt idx="7516">
                  <c:v>2.1900000000000001E-8</c:v>
                </c:pt>
                <c:pt idx="7517">
                  <c:v>2.1999999999999998E-8</c:v>
                </c:pt>
                <c:pt idx="7518">
                  <c:v>2.1999999999999998E-8</c:v>
                </c:pt>
                <c:pt idx="7519">
                  <c:v>2.1999999999999998E-8</c:v>
                </c:pt>
                <c:pt idx="7520">
                  <c:v>2.1999999999999998E-8</c:v>
                </c:pt>
                <c:pt idx="7521">
                  <c:v>2.1999999999999998E-8</c:v>
                </c:pt>
                <c:pt idx="7522">
                  <c:v>2.1999999999999998E-8</c:v>
                </c:pt>
                <c:pt idx="7523">
                  <c:v>2.1999999999999998E-8</c:v>
                </c:pt>
                <c:pt idx="7524">
                  <c:v>2.1999999999999998E-8</c:v>
                </c:pt>
                <c:pt idx="7525">
                  <c:v>2.1999999999999998E-8</c:v>
                </c:pt>
                <c:pt idx="7526">
                  <c:v>2.1999999999999998E-8</c:v>
                </c:pt>
                <c:pt idx="7527">
                  <c:v>2.1999999999999998E-8</c:v>
                </c:pt>
                <c:pt idx="7528">
                  <c:v>2.1999999999999998E-8</c:v>
                </c:pt>
                <c:pt idx="7529">
                  <c:v>2.1999999999999998E-8</c:v>
                </c:pt>
                <c:pt idx="7530">
                  <c:v>2.1999999999999998E-8</c:v>
                </c:pt>
                <c:pt idx="7531">
                  <c:v>2.1999999999999998E-8</c:v>
                </c:pt>
                <c:pt idx="7532">
                  <c:v>2.1999999999999998E-8</c:v>
                </c:pt>
                <c:pt idx="7533">
                  <c:v>2.2099999999999999E-8</c:v>
                </c:pt>
                <c:pt idx="7534">
                  <c:v>2.2099999999999999E-8</c:v>
                </c:pt>
                <c:pt idx="7535">
                  <c:v>2.2099999999999999E-8</c:v>
                </c:pt>
                <c:pt idx="7536">
                  <c:v>2.2099999999999999E-8</c:v>
                </c:pt>
                <c:pt idx="7537">
                  <c:v>2.2099999999999999E-8</c:v>
                </c:pt>
                <c:pt idx="7538">
                  <c:v>2.2099999999999999E-8</c:v>
                </c:pt>
                <c:pt idx="7539">
                  <c:v>2.2099999999999999E-8</c:v>
                </c:pt>
                <c:pt idx="7540">
                  <c:v>2.2099999999999999E-8</c:v>
                </c:pt>
                <c:pt idx="7541">
                  <c:v>2.2099999999999999E-8</c:v>
                </c:pt>
                <c:pt idx="7542">
                  <c:v>2.2099999999999999E-8</c:v>
                </c:pt>
                <c:pt idx="7543">
                  <c:v>2.2099999999999999E-8</c:v>
                </c:pt>
                <c:pt idx="7544">
                  <c:v>2.2099999999999999E-8</c:v>
                </c:pt>
                <c:pt idx="7545">
                  <c:v>2.2099999999999999E-8</c:v>
                </c:pt>
                <c:pt idx="7546">
                  <c:v>2.2099999999999999E-8</c:v>
                </c:pt>
                <c:pt idx="7547">
                  <c:v>2.2099999999999999E-8</c:v>
                </c:pt>
                <c:pt idx="7548">
                  <c:v>2.2099999999999999E-8</c:v>
                </c:pt>
                <c:pt idx="7549">
                  <c:v>2.22E-8</c:v>
                </c:pt>
                <c:pt idx="7550">
                  <c:v>2.22E-8</c:v>
                </c:pt>
                <c:pt idx="7551">
                  <c:v>2.22E-8</c:v>
                </c:pt>
                <c:pt idx="7552">
                  <c:v>2.22E-8</c:v>
                </c:pt>
                <c:pt idx="7553">
                  <c:v>2.22E-8</c:v>
                </c:pt>
                <c:pt idx="7554">
                  <c:v>2.22E-8</c:v>
                </c:pt>
                <c:pt idx="7555">
                  <c:v>2.22E-8</c:v>
                </c:pt>
                <c:pt idx="7556">
                  <c:v>2.22E-8</c:v>
                </c:pt>
                <c:pt idx="7557">
                  <c:v>2.22E-8</c:v>
                </c:pt>
                <c:pt idx="7558">
                  <c:v>2.22E-8</c:v>
                </c:pt>
                <c:pt idx="7559">
                  <c:v>2.22E-8</c:v>
                </c:pt>
                <c:pt idx="7560">
                  <c:v>2.22E-8</c:v>
                </c:pt>
                <c:pt idx="7561">
                  <c:v>2.22E-8</c:v>
                </c:pt>
                <c:pt idx="7562">
                  <c:v>2.22E-8</c:v>
                </c:pt>
                <c:pt idx="7563">
                  <c:v>2.22E-8</c:v>
                </c:pt>
                <c:pt idx="7564">
                  <c:v>2.22E-8</c:v>
                </c:pt>
                <c:pt idx="7565">
                  <c:v>2.2300000000000001E-8</c:v>
                </c:pt>
                <c:pt idx="7566">
                  <c:v>2.2300000000000001E-8</c:v>
                </c:pt>
                <c:pt idx="7567">
                  <c:v>2.2300000000000001E-8</c:v>
                </c:pt>
                <c:pt idx="7568">
                  <c:v>2.2300000000000001E-8</c:v>
                </c:pt>
                <c:pt idx="7569">
                  <c:v>2.2300000000000001E-8</c:v>
                </c:pt>
                <c:pt idx="7570">
                  <c:v>2.2300000000000001E-8</c:v>
                </c:pt>
                <c:pt idx="7571">
                  <c:v>2.2300000000000001E-8</c:v>
                </c:pt>
                <c:pt idx="7572">
                  <c:v>2.2300000000000001E-8</c:v>
                </c:pt>
                <c:pt idx="7573">
                  <c:v>2.2300000000000001E-8</c:v>
                </c:pt>
                <c:pt idx="7574">
                  <c:v>2.2300000000000001E-8</c:v>
                </c:pt>
                <c:pt idx="7575">
                  <c:v>2.2300000000000001E-8</c:v>
                </c:pt>
                <c:pt idx="7576">
                  <c:v>2.2300000000000001E-8</c:v>
                </c:pt>
                <c:pt idx="7577">
                  <c:v>2.2300000000000001E-8</c:v>
                </c:pt>
                <c:pt idx="7578">
                  <c:v>2.2300000000000001E-8</c:v>
                </c:pt>
                <c:pt idx="7579">
                  <c:v>2.2300000000000001E-8</c:v>
                </c:pt>
                <c:pt idx="7580">
                  <c:v>2.2300000000000001E-8</c:v>
                </c:pt>
                <c:pt idx="7581">
                  <c:v>2.2399999999999999E-8</c:v>
                </c:pt>
                <c:pt idx="7582">
                  <c:v>2.2399999999999999E-8</c:v>
                </c:pt>
                <c:pt idx="7583">
                  <c:v>2.2399999999999999E-8</c:v>
                </c:pt>
                <c:pt idx="7584">
                  <c:v>2.2399999999999999E-8</c:v>
                </c:pt>
                <c:pt idx="7585">
                  <c:v>2.2399999999999999E-8</c:v>
                </c:pt>
                <c:pt idx="7586">
                  <c:v>2.2399999999999999E-8</c:v>
                </c:pt>
                <c:pt idx="7587">
                  <c:v>2.2399999999999999E-8</c:v>
                </c:pt>
                <c:pt idx="7588">
                  <c:v>2.2399999999999999E-8</c:v>
                </c:pt>
                <c:pt idx="7589">
                  <c:v>2.2399999999999999E-8</c:v>
                </c:pt>
                <c:pt idx="7590">
                  <c:v>2.2399999999999999E-8</c:v>
                </c:pt>
                <c:pt idx="7591">
                  <c:v>2.2399999999999999E-8</c:v>
                </c:pt>
                <c:pt idx="7592">
                  <c:v>2.2399999999999999E-8</c:v>
                </c:pt>
                <c:pt idx="7593">
                  <c:v>2.2399999999999999E-8</c:v>
                </c:pt>
                <c:pt idx="7594">
                  <c:v>2.2399999999999999E-8</c:v>
                </c:pt>
                <c:pt idx="7595">
                  <c:v>2.2399999999999999E-8</c:v>
                </c:pt>
                <c:pt idx="7596">
                  <c:v>2.2399999999999999E-8</c:v>
                </c:pt>
                <c:pt idx="7597">
                  <c:v>2.25E-8</c:v>
                </c:pt>
                <c:pt idx="7598">
                  <c:v>2.25E-8</c:v>
                </c:pt>
                <c:pt idx="7599">
                  <c:v>2.25E-8</c:v>
                </c:pt>
                <c:pt idx="7600">
                  <c:v>2.25E-8</c:v>
                </c:pt>
                <c:pt idx="7601">
                  <c:v>2.25E-8</c:v>
                </c:pt>
                <c:pt idx="7602">
                  <c:v>2.25E-8</c:v>
                </c:pt>
                <c:pt idx="7603">
                  <c:v>2.25E-8</c:v>
                </c:pt>
                <c:pt idx="7604">
                  <c:v>2.25E-8</c:v>
                </c:pt>
                <c:pt idx="7605">
                  <c:v>2.25E-8</c:v>
                </c:pt>
                <c:pt idx="7606">
                  <c:v>2.25E-8</c:v>
                </c:pt>
                <c:pt idx="7607">
                  <c:v>2.25E-8</c:v>
                </c:pt>
                <c:pt idx="7608">
                  <c:v>2.25E-8</c:v>
                </c:pt>
                <c:pt idx="7609">
                  <c:v>2.25E-8</c:v>
                </c:pt>
                <c:pt idx="7610">
                  <c:v>2.25E-8</c:v>
                </c:pt>
                <c:pt idx="7611">
                  <c:v>2.25E-8</c:v>
                </c:pt>
                <c:pt idx="7612">
                  <c:v>2.25E-8</c:v>
                </c:pt>
                <c:pt idx="7613">
                  <c:v>2.2600000000000001E-8</c:v>
                </c:pt>
                <c:pt idx="7614">
                  <c:v>2.2600000000000001E-8</c:v>
                </c:pt>
                <c:pt idx="7615">
                  <c:v>2.2600000000000001E-8</c:v>
                </c:pt>
                <c:pt idx="7616">
                  <c:v>2.2600000000000001E-8</c:v>
                </c:pt>
                <c:pt idx="7617">
                  <c:v>2.2600000000000001E-8</c:v>
                </c:pt>
                <c:pt idx="7618">
                  <c:v>2.2600000000000001E-8</c:v>
                </c:pt>
                <c:pt idx="7619">
                  <c:v>2.2600000000000001E-8</c:v>
                </c:pt>
                <c:pt idx="7620">
                  <c:v>2.2600000000000001E-8</c:v>
                </c:pt>
                <c:pt idx="7621">
                  <c:v>2.2600000000000001E-8</c:v>
                </c:pt>
                <c:pt idx="7622">
                  <c:v>2.2600000000000001E-8</c:v>
                </c:pt>
                <c:pt idx="7623">
                  <c:v>2.2600000000000001E-8</c:v>
                </c:pt>
                <c:pt idx="7624">
                  <c:v>2.2600000000000001E-8</c:v>
                </c:pt>
                <c:pt idx="7625">
                  <c:v>2.2600000000000001E-8</c:v>
                </c:pt>
                <c:pt idx="7626">
                  <c:v>2.2600000000000001E-8</c:v>
                </c:pt>
                <c:pt idx="7627">
                  <c:v>2.2600000000000001E-8</c:v>
                </c:pt>
                <c:pt idx="7628">
                  <c:v>2.2600000000000001E-8</c:v>
                </c:pt>
                <c:pt idx="7629">
                  <c:v>2.2700000000000001E-8</c:v>
                </c:pt>
                <c:pt idx="7630">
                  <c:v>2.2700000000000001E-8</c:v>
                </c:pt>
                <c:pt idx="7631">
                  <c:v>2.2700000000000001E-8</c:v>
                </c:pt>
                <c:pt idx="7632">
                  <c:v>2.2700000000000001E-8</c:v>
                </c:pt>
                <c:pt idx="7633">
                  <c:v>2.2700000000000001E-8</c:v>
                </c:pt>
                <c:pt idx="7634">
                  <c:v>2.2700000000000001E-8</c:v>
                </c:pt>
                <c:pt idx="7635">
                  <c:v>2.2700000000000001E-8</c:v>
                </c:pt>
                <c:pt idx="7636">
                  <c:v>2.2700000000000001E-8</c:v>
                </c:pt>
                <c:pt idx="7637">
                  <c:v>2.2700000000000001E-8</c:v>
                </c:pt>
                <c:pt idx="7638">
                  <c:v>2.2700000000000001E-8</c:v>
                </c:pt>
                <c:pt idx="7639">
                  <c:v>2.2700000000000001E-8</c:v>
                </c:pt>
                <c:pt idx="7640">
                  <c:v>2.2700000000000001E-8</c:v>
                </c:pt>
                <c:pt idx="7641">
                  <c:v>2.2700000000000001E-8</c:v>
                </c:pt>
                <c:pt idx="7642">
                  <c:v>2.2700000000000001E-8</c:v>
                </c:pt>
                <c:pt idx="7643">
                  <c:v>2.2700000000000001E-8</c:v>
                </c:pt>
                <c:pt idx="7644">
                  <c:v>2.2700000000000001E-8</c:v>
                </c:pt>
                <c:pt idx="7645">
                  <c:v>2.2799999999999999E-8</c:v>
                </c:pt>
                <c:pt idx="7646">
                  <c:v>2.2799999999999999E-8</c:v>
                </c:pt>
                <c:pt idx="7647">
                  <c:v>2.2799999999999999E-8</c:v>
                </c:pt>
                <c:pt idx="7648">
                  <c:v>2.2799999999999999E-8</c:v>
                </c:pt>
                <c:pt idx="7649">
                  <c:v>2.2799999999999999E-8</c:v>
                </c:pt>
                <c:pt idx="7650">
                  <c:v>2.2799999999999999E-8</c:v>
                </c:pt>
                <c:pt idx="7651">
                  <c:v>2.2799999999999999E-8</c:v>
                </c:pt>
                <c:pt idx="7652">
                  <c:v>2.2799999999999999E-8</c:v>
                </c:pt>
                <c:pt idx="7653">
                  <c:v>2.2799999999999999E-8</c:v>
                </c:pt>
                <c:pt idx="7654">
                  <c:v>2.2799999999999999E-8</c:v>
                </c:pt>
                <c:pt idx="7655">
                  <c:v>2.2799999999999999E-8</c:v>
                </c:pt>
                <c:pt idx="7656">
                  <c:v>2.2799999999999999E-8</c:v>
                </c:pt>
                <c:pt idx="7657">
                  <c:v>2.2799999999999999E-8</c:v>
                </c:pt>
                <c:pt idx="7658">
                  <c:v>2.2799999999999999E-8</c:v>
                </c:pt>
                <c:pt idx="7659">
                  <c:v>2.2799999999999999E-8</c:v>
                </c:pt>
                <c:pt idx="7660">
                  <c:v>2.2799999999999999E-8</c:v>
                </c:pt>
                <c:pt idx="7661">
                  <c:v>2.29E-8</c:v>
                </c:pt>
                <c:pt idx="7662">
                  <c:v>2.29E-8</c:v>
                </c:pt>
                <c:pt idx="7663">
                  <c:v>2.29E-8</c:v>
                </c:pt>
                <c:pt idx="7664">
                  <c:v>2.29E-8</c:v>
                </c:pt>
                <c:pt idx="7665">
                  <c:v>2.29E-8</c:v>
                </c:pt>
                <c:pt idx="7666">
                  <c:v>2.29E-8</c:v>
                </c:pt>
                <c:pt idx="7667">
                  <c:v>2.29E-8</c:v>
                </c:pt>
                <c:pt idx="7668">
                  <c:v>2.29E-8</c:v>
                </c:pt>
                <c:pt idx="7669">
                  <c:v>2.29E-8</c:v>
                </c:pt>
                <c:pt idx="7670">
                  <c:v>2.29E-8</c:v>
                </c:pt>
                <c:pt idx="7671">
                  <c:v>2.29E-8</c:v>
                </c:pt>
                <c:pt idx="7672">
                  <c:v>2.29E-8</c:v>
                </c:pt>
                <c:pt idx="7673">
                  <c:v>2.29E-8</c:v>
                </c:pt>
                <c:pt idx="7674">
                  <c:v>2.29E-8</c:v>
                </c:pt>
                <c:pt idx="7675">
                  <c:v>2.29E-8</c:v>
                </c:pt>
                <c:pt idx="7676">
                  <c:v>2.29E-8</c:v>
                </c:pt>
                <c:pt idx="7677">
                  <c:v>2.3000000000000001E-8</c:v>
                </c:pt>
                <c:pt idx="7678">
                  <c:v>2.3000000000000001E-8</c:v>
                </c:pt>
                <c:pt idx="7679">
                  <c:v>2.3000000000000001E-8</c:v>
                </c:pt>
                <c:pt idx="7680">
                  <c:v>2.3000000000000001E-8</c:v>
                </c:pt>
                <c:pt idx="7681">
                  <c:v>2.3000000000000001E-8</c:v>
                </c:pt>
                <c:pt idx="7682">
                  <c:v>2.3000000000000001E-8</c:v>
                </c:pt>
                <c:pt idx="7683">
                  <c:v>2.3000000000000001E-8</c:v>
                </c:pt>
                <c:pt idx="7684">
                  <c:v>2.3000000000000001E-8</c:v>
                </c:pt>
                <c:pt idx="7685">
                  <c:v>2.3000000000000001E-8</c:v>
                </c:pt>
                <c:pt idx="7686">
                  <c:v>2.3000000000000001E-8</c:v>
                </c:pt>
                <c:pt idx="7687">
                  <c:v>2.3000000000000001E-8</c:v>
                </c:pt>
                <c:pt idx="7688">
                  <c:v>2.3000000000000001E-8</c:v>
                </c:pt>
                <c:pt idx="7689">
                  <c:v>2.3000000000000001E-8</c:v>
                </c:pt>
                <c:pt idx="7690">
                  <c:v>2.3000000000000001E-8</c:v>
                </c:pt>
                <c:pt idx="7691">
                  <c:v>2.3000000000000001E-8</c:v>
                </c:pt>
                <c:pt idx="7692">
                  <c:v>2.3000000000000001E-8</c:v>
                </c:pt>
                <c:pt idx="7693">
                  <c:v>2.3099999999999998E-8</c:v>
                </c:pt>
                <c:pt idx="7694">
                  <c:v>2.3099999999999998E-8</c:v>
                </c:pt>
                <c:pt idx="7695">
                  <c:v>2.3099999999999998E-8</c:v>
                </c:pt>
                <c:pt idx="7696">
                  <c:v>2.3099999999999998E-8</c:v>
                </c:pt>
                <c:pt idx="7697">
                  <c:v>2.3099999999999998E-8</c:v>
                </c:pt>
                <c:pt idx="7698">
                  <c:v>2.3099999999999998E-8</c:v>
                </c:pt>
                <c:pt idx="7699">
                  <c:v>2.3099999999999998E-8</c:v>
                </c:pt>
                <c:pt idx="7700">
                  <c:v>2.3099999999999998E-8</c:v>
                </c:pt>
                <c:pt idx="7701">
                  <c:v>2.3099999999999998E-8</c:v>
                </c:pt>
                <c:pt idx="7702">
                  <c:v>2.3099999999999998E-8</c:v>
                </c:pt>
                <c:pt idx="7703">
                  <c:v>2.3099999999999998E-8</c:v>
                </c:pt>
                <c:pt idx="7704">
                  <c:v>2.3099999999999998E-8</c:v>
                </c:pt>
                <c:pt idx="7705">
                  <c:v>2.3099999999999998E-8</c:v>
                </c:pt>
                <c:pt idx="7706">
                  <c:v>2.3099999999999998E-8</c:v>
                </c:pt>
                <c:pt idx="7707">
                  <c:v>2.3099999999999998E-8</c:v>
                </c:pt>
                <c:pt idx="7708">
                  <c:v>2.3099999999999998E-8</c:v>
                </c:pt>
                <c:pt idx="7709">
                  <c:v>2.3199999999999999E-8</c:v>
                </c:pt>
                <c:pt idx="7710">
                  <c:v>2.3199999999999999E-8</c:v>
                </c:pt>
                <c:pt idx="7711">
                  <c:v>2.3199999999999999E-8</c:v>
                </c:pt>
                <c:pt idx="7712">
                  <c:v>2.3199999999999999E-8</c:v>
                </c:pt>
                <c:pt idx="7713">
                  <c:v>2.3199999999999999E-8</c:v>
                </c:pt>
                <c:pt idx="7714">
                  <c:v>2.3199999999999999E-8</c:v>
                </c:pt>
                <c:pt idx="7715">
                  <c:v>2.3199999999999999E-8</c:v>
                </c:pt>
                <c:pt idx="7716">
                  <c:v>2.3199999999999999E-8</c:v>
                </c:pt>
                <c:pt idx="7717">
                  <c:v>2.3199999999999999E-8</c:v>
                </c:pt>
                <c:pt idx="7718">
                  <c:v>2.3199999999999999E-8</c:v>
                </c:pt>
                <c:pt idx="7719">
                  <c:v>2.3199999999999999E-8</c:v>
                </c:pt>
                <c:pt idx="7720">
                  <c:v>2.3199999999999999E-8</c:v>
                </c:pt>
                <c:pt idx="7721">
                  <c:v>2.3199999999999999E-8</c:v>
                </c:pt>
                <c:pt idx="7722">
                  <c:v>2.3199999999999999E-8</c:v>
                </c:pt>
                <c:pt idx="7723">
                  <c:v>2.3199999999999999E-8</c:v>
                </c:pt>
                <c:pt idx="7724">
                  <c:v>2.3199999999999999E-8</c:v>
                </c:pt>
                <c:pt idx="7725">
                  <c:v>2.33E-8</c:v>
                </c:pt>
                <c:pt idx="7726">
                  <c:v>2.33E-8</c:v>
                </c:pt>
                <c:pt idx="7727">
                  <c:v>2.33E-8</c:v>
                </c:pt>
                <c:pt idx="7728">
                  <c:v>2.33E-8</c:v>
                </c:pt>
                <c:pt idx="7729">
                  <c:v>2.33E-8</c:v>
                </c:pt>
                <c:pt idx="7730">
                  <c:v>2.33E-8</c:v>
                </c:pt>
                <c:pt idx="7731">
                  <c:v>2.33E-8</c:v>
                </c:pt>
                <c:pt idx="7732">
                  <c:v>2.33E-8</c:v>
                </c:pt>
                <c:pt idx="7733">
                  <c:v>2.33E-8</c:v>
                </c:pt>
                <c:pt idx="7734">
                  <c:v>2.33E-8</c:v>
                </c:pt>
                <c:pt idx="7735">
                  <c:v>2.33E-8</c:v>
                </c:pt>
                <c:pt idx="7736">
                  <c:v>2.33E-8</c:v>
                </c:pt>
                <c:pt idx="7737">
                  <c:v>2.33E-8</c:v>
                </c:pt>
                <c:pt idx="7738">
                  <c:v>2.33E-8</c:v>
                </c:pt>
                <c:pt idx="7739">
                  <c:v>2.33E-8</c:v>
                </c:pt>
                <c:pt idx="7740">
                  <c:v>2.33E-8</c:v>
                </c:pt>
                <c:pt idx="7741">
                  <c:v>2.3400000000000001E-8</c:v>
                </c:pt>
                <c:pt idx="7742">
                  <c:v>2.3400000000000001E-8</c:v>
                </c:pt>
                <c:pt idx="7743">
                  <c:v>2.3400000000000001E-8</c:v>
                </c:pt>
                <c:pt idx="7744">
                  <c:v>2.3400000000000001E-8</c:v>
                </c:pt>
                <c:pt idx="7745">
                  <c:v>2.3400000000000001E-8</c:v>
                </c:pt>
                <c:pt idx="7746">
                  <c:v>2.3400000000000001E-8</c:v>
                </c:pt>
                <c:pt idx="7747">
                  <c:v>2.3400000000000001E-8</c:v>
                </c:pt>
                <c:pt idx="7748">
                  <c:v>2.3400000000000001E-8</c:v>
                </c:pt>
                <c:pt idx="7749">
                  <c:v>2.3400000000000001E-8</c:v>
                </c:pt>
                <c:pt idx="7750">
                  <c:v>2.3400000000000001E-8</c:v>
                </c:pt>
                <c:pt idx="7751">
                  <c:v>2.3400000000000001E-8</c:v>
                </c:pt>
                <c:pt idx="7752">
                  <c:v>2.3400000000000001E-8</c:v>
                </c:pt>
                <c:pt idx="7753">
                  <c:v>2.3400000000000001E-8</c:v>
                </c:pt>
                <c:pt idx="7754">
                  <c:v>2.3400000000000001E-8</c:v>
                </c:pt>
                <c:pt idx="7755">
                  <c:v>2.3400000000000001E-8</c:v>
                </c:pt>
                <c:pt idx="7756">
                  <c:v>2.3400000000000001E-8</c:v>
                </c:pt>
                <c:pt idx="7757">
                  <c:v>2.3499999999999999E-8</c:v>
                </c:pt>
                <c:pt idx="7758">
                  <c:v>2.3499999999999999E-8</c:v>
                </c:pt>
                <c:pt idx="7759">
                  <c:v>2.3499999999999999E-8</c:v>
                </c:pt>
                <c:pt idx="7760">
                  <c:v>2.3499999999999999E-8</c:v>
                </c:pt>
                <c:pt idx="7761">
                  <c:v>2.3499999999999999E-8</c:v>
                </c:pt>
                <c:pt idx="7762">
                  <c:v>2.3499999999999999E-8</c:v>
                </c:pt>
                <c:pt idx="7763">
                  <c:v>2.3499999999999999E-8</c:v>
                </c:pt>
                <c:pt idx="7764">
                  <c:v>2.3499999999999999E-8</c:v>
                </c:pt>
                <c:pt idx="7765">
                  <c:v>2.3499999999999999E-8</c:v>
                </c:pt>
                <c:pt idx="7766">
                  <c:v>2.3499999999999999E-8</c:v>
                </c:pt>
                <c:pt idx="7767">
                  <c:v>2.3499999999999999E-8</c:v>
                </c:pt>
                <c:pt idx="7768">
                  <c:v>2.3499999999999999E-8</c:v>
                </c:pt>
                <c:pt idx="7769">
                  <c:v>2.3499999999999999E-8</c:v>
                </c:pt>
                <c:pt idx="7770">
                  <c:v>2.3499999999999999E-8</c:v>
                </c:pt>
                <c:pt idx="7771">
                  <c:v>2.3499999999999999E-8</c:v>
                </c:pt>
                <c:pt idx="7772">
                  <c:v>2.3499999999999999E-8</c:v>
                </c:pt>
                <c:pt idx="7773">
                  <c:v>2.36E-8</c:v>
                </c:pt>
                <c:pt idx="7774">
                  <c:v>2.36E-8</c:v>
                </c:pt>
                <c:pt idx="7775">
                  <c:v>2.36E-8</c:v>
                </c:pt>
                <c:pt idx="7776">
                  <c:v>2.36E-8</c:v>
                </c:pt>
                <c:pt idx="7777">
                  <c:v>2.36E-8</c:v>
                </c:pt>
                <c:pt idx="7778">
                  <c:v>2.36E-8</c:v>
                </c:pt>
                <c:pt idx="7779">
                  <c:v>2.36E-8</c:v>
                </c:pt>
                <c:pt idx="7780">
                  <c:v>2.36E-8</c:v>
                </c:pt>
                <c:pt idx="7781">
                  <c:v>2.36E-8</c:v>
                </c:pt>
                <c:pt idx="7782">
                  <c:v>2.36E-8</c:v>
                </c:pt>
                <c:pt idx="7783">
                  <c:v>2.36E-8</c:v>
                </c:pt>
                <c:pt idx="7784">
                  <c:v>2.36E-8</c:v>
                </c:pt>
                <c:pt idx="7785">
                  <c:v>2.36E-8</c:v>
                </c:pt>
                <c:pt idx="7786">
                  <c:v>2.36E-8</c:v>
                </c:pt>
                <c:pt idx="7787">
                  <c:v>2.36E-8</c:v>
                </c:pt>
                <c:pt idx="7788">
                  <c:v>2.36E-8</c:v>
                </c:pt>
                <c:pt idx="7789">
                  <c:v>2.37E-8</c:v>
                </c:pt>
                <c:pt idx="7790">
                  <c:v>2.37E-8</c:v>
                </c:pt>
                <c:pt idx="7791">
                  <c:v>2.37E-8</c:v>
                </c:pt>
                <c:pt idx="7792">
                  <c:v>2.37E-8</c:v>
                </c:pt>
                <c:pt idx="7793">
                  <c:v>2.37E-8</c:v>
                </c:pt>
                <c:pt idx="7794">
                  <c:v>2.37E-8</c:v>
                </c:pt>
                <c:pt idx="7795">
                  <c:v>2.37E-8</c:v>
                </c:pt>
                <c:pt idx="7796">
                  <c:v>2.37E-8</c:v>
                </c:pt>
                <c:pt idx="7797">
                  <c:v>2.37E-8</c:v>
                </c:pt>
                <c:pt idx="7798">
                  <c:v>2.37E-8</c:v>
                </c:pt>
                <c:pt idx="7799">
                  <c:v>2.37E-8</c:v>
                </c:pt>
                <c:pt idx="7800">
                  <c:v>2.37E-8</c:v>
                </c:pt>
                <c:pt idx="7801">
                  <c:v>2.37E-8</c:v>
                </c:pt>
                <c:pt idx="7802">
                  <c:v>2.37E-8</c:v>
                </c:pt>
                <c:pt idx="7803">
                  <c:v>2.37E-8</c:v>
                </c:pt>
                <c:pt idx="7804">
                  <c:v>2.37E-8</c:v>
                </c:pt>
                <c:pt idx="7805">
                  <c:v>2.3800000000000001E-8</c:v>
                </c:pt>
                <c:pt idx="7806">
                  <c:v>2.3800000000000001E-8</c:v>
                </c:pt>
                <c:pt idx="7807">
                  <c:v>2.3800000000000001E-8</c:v>
                </c:pt>
                <c:pt idx="7808">
                  <c:v>2.3800000000000001E-8</c:v>
                </c:pt>
                <c:pt idx="7809">
                  <c:v>2.3800000000000001E-8</c:v>
                </c:pt>
                <c:pt idx="7810">
                  <c:v>2.3800000000000001E-8</c:v>
                </c:pt>
                <c:pt idx="7811">
                  <c:v>2.3800000000000001E-8</c:v>
                </c:pt>
                <c:pt idx="7812">
                  <c:v>2.3800000000000001E-8</c:v>
                </c:pt>
                <c:pt idx="7813">
                  <c:v>2.3800000000000001E-8</c:v>
                </c:pt>
                <c:pt idx="7814">
                  <c:v>2.3800000000000001E-8</c:v>
                </c:pt>
                <c:pt idx="7815">
                  <c:v>2.3800000000000001E-8</c:v>
                </c:pt>
                <c:pt idx="7816">
                  <c:v>2.3800000000000001E-8</c:v>
                </c:pt>
                <c:pt idx="7817">
                  <c:v>2.3800000000000001E-8</c:v>
                </c:pt>
                <c:pt idx="7818">
                  <c:v>2.3800000000000001E-8</c:v>
                </c:pt>
                <c:pt idx="7819">
                  <c:v>2.3800000000000001E-8</c:v>
                </c:pt>
                <c:pt idx="7820">
                  <c:v>2.3800000000000001E-8</c:v>
                </c:pt>
                <c:pt idx="7821">
                  <c:v>2.3899999999999999E-8</c:v>
                </c:pt>
                <c:pt idx="7822">
                  <c:v>2.3899999999999999E-8</c:v>
                </c:pt>
                <c:pt idx="7823">
                  <c:v>2.3899999999999999E-8</c:v>
                </c:pt>
                <c:pt idx="7824">
                  <c:v>2.3899999999999999E-8</c:v>
                </c:pt>
                <c:pt idx="7825">
                  <c:v>2.3899999999999999E-8</c:v>
                </c:pt>
                <c:pt idx="7826">
                  <c:v>2.3899999999999999E-8</c:v>
                </c:pt>
                <c:pt idx="7827">
                  <c:v>2.3899999999999999E-8</c:v>
                </c:pt>
                <c:pt idx="7828">
                  <c:v>2.3899999999999999E-8</c:v>
                </c:pt>
                <c:pt idx="7829">
                  <c:v>2.3899999999999999E-8</c:v>
                </c:pt>
                <c:pt idx="7830">
                  <c:v>2.3899999999999999E-8</c:v>
                </c:pt>
                <c:pt idx="7831">
                  <c:v>2.3899999999999999E-8</c:v>
                </c:pt>
                <c:pt idx="7832">
                  <c:v>2.3899999999999999E-8</c:v>
                </c:pt>
                <c:pt idx="7833">
                  <c:v>2.3899999999999999E-8</c:v>
                </c:pt>
                <c:pt idx="7834">
                  <c:v>2.3899999999999999E-8</c:v>
                </c:pt>
                <c:pt idx="7835">
                  <c:v>2.3899999999999999E-8</c:v>
                </c:pt>
                <c:pt idx="7836">
                  <c:v>2.3899999999999999E-8</c:v>
                </c:pt>
                <c:pt idx="7837">
                  <c:v>2.4E-8</c:v>
                </c:pt>
                <c:pt idx="7838">
                  <c:v>2.4E-8</c:v>
                </c:pt>
                <c:pt idx="7839">
                  <c:v>2.4E-8</c:v>
                </c:pt>
                <c:pt idx="7840">
                  <c:v>2.4E-8</c:v>
                </c:pt>
                <c:pt idx="7841">
                  <c:v>2.4E-8</c:v>
                </c:pt>
                <c:pt idx="7842">
                  <c:v>2.4E-8</c:v>
                </c:pt>
                <c:pt idx="7843">
                  <c:v>2.4E-8</c:v>
                </c:pt>
                <c:pt idx="7844">
                  <c:v>2.4E-8</c:v>
                </c:pt>
                <c:pt idx="7845">
                  <c:v>2.4E-8</c:v>
                </c:pt>
                <c:pt idx="7846">
                  <c:v>2.4E-8</c:v>
                </c:pt>
                <c:pt idx="7847">
                  <c:v>2.4E-8</c:v>
                </c:pt>
                <c:pt idx="7848">
                  <c:v>2.4E-8</c:v>
                </c:pt>
                <c:pt idx="7849">
                  <c:v>2.4E-8</c:v>
                </c:pt>
                <c:pt idx="7850">
                  <c:v>2.4E-8</c:v>
                </c:pt>
                <c:pt idx="7851">
                  <c:v>2.4E-8</c:v>
                </c:pt>
                <c:pt idx="7852">
                  <c:v>2.4E-8</c:v>
                </c:pt>
                <c:pt idx="7853">
                  <c:v>2.4100000000000001E-8</c:v>
                </c:pt>
                <c:pt idx="7854">
                  <c:v>2.4100000000000001E-8</c:v>
                </c:pt>
                <c:pt idx="7855">
                  <c:v>2.4100000000000001E-8</c:v>
                </c:pt>
                <c:pt idx="7856">
                  <c:v>2.4100000000000001E-8</c:v>
                </c:pt>
                <c:pt idx="7857">
                  <c:v>2.4100000000000001E-8</c:v>
                </c:pt>
                <c:pt idx="7858">
                  <c:v>2.4100000000000001E-8</c:v>
                </c:pt>
                <c:pt idx="7859">
                  <c:v>2.4100000000000001E-8</c:v>
                </c:pt>
                <c:pt idx="7860">
                  <c:v>2.4100000000000001E-8</c:v>
                </c:pt>
                <c:pt idx="7861">
                  <c:v>2.4100000000000001E-8</c:v>
                </c:pt>
                <c:pt idx="7862">
                  <c:v>2.4100000000000001E-8</c:v>
                </c:pt>
                <c:pt idx="7863">
                  <c:v>2.4100000000000001E-8</c:v>
                </c:pt>
                <c:pt idx="7864">
                  <c:v>2.4100000000000001E-8</c:v>
                </c:pt>
                <c:pt idx="7865">
                  <c:v>2.4100000000000001E-8</c:v>
                </c:pt>
                <c:pt idx="7866">
                  <c:v>2.4100000000000001E-8</c:v>
                </c:pt>
                <c:pt idx="7867">
                  <c:v>2.4100000000000001E-8</c:v>
                </c:pt>
                <c:pt idx="7868">
                  <c:v>2.4100000000000001E-8</c:v>
                </c:pt>
                <c:pt idx="7869">
                  <c:v>2.4200000000000002E-8</c:v>
                </c:pt>
                <c:pt idx="7870">
                  <c:v>2.4200000000000002E-8</c:v>
                </c:pt>
                <c:pt idx="7871">
                  <c:v>2.4200000000000002E-8</c:v>
                </c:pt>
                <c:pt idx="7872">
                  <c:v>2.4200000000000002E-8</c:v>
                </c:pt>
                <c:pt idx="7873">
                  <c:v>2.4200000000000002E-8</c:v>
                </c:pt>
                <c:pt idx="7874">
                  <c:v>2.4200000000000002E-8</c:v>
                </c:pt>
                <c:pt idx="7875">
                  <c:v>2.4200000000000002E-8</c:v>
                </c:pt>
                <c:pt idx="7876">
                  <c:v>2.4200000000000002E-8</c:v>
                </c:pt>
                <c:pt idx="7877">
                  <c:v>2.4200000000000002E-8</c:v>
                </c:pt>
                <c:pt idx="7878">
                  <c:v>2.4200000000000002E-8</c:v>
                </c:pt>
                <c:pt idx="7879">
                  <c:v>2.4200000000000002E-8</c:v>
                </c:pt>
                <c:pt idx="7880">
                  <c:v>2.4200000000000002E-8</c:v>
                </c:pt>
                <c:pt idx="7881">
                  <c:v>2.4200000000000002E-8</c:v>
                </c:pt>
                <c:pt idx="7882">
                  <c:v>2.4200000000000002E-8</c:v>
                </c:pt>
                <c:pt idx="7883">
                  <c:v>2.4200000000000002E-8</c:v>
                </c:pt>
                <c:pt idx="7884">
                  <c:v>2.4200000000000002E-8</c:v>
                </c:pt>
                <c:pt idx="7885">
                  <c:v>2.4299999999999999E-8</c:v>
                </c:pt>
                <c:pt idx="7886">
                  <c:v>2.4299999999999999E-8</c:v>
                </c:pt>
                <c:pt idx="7887">
                  <c:v>2.4299999999999999E-8</c:v>
                </c:pt>
                <c:pt idx="7888">
                  <c:v>2.4299999999999999E-8</c:v>
                </c:pt>
                <c:pt idx="7889">
                  <c:v>2.4299999999999999E-8</c:v>
                </c:pt>
                <c:pt idx="7890">
                  <c:v>2.4299999999999999E-8</c:v>
                </c:pt>
                <c:pt idx="7891">
                  <c:v>2.4299999999999999E-8</c:v>
                </c:pt>
                <c:pt idx="7892">
                  <c:v>2.4299999999999999E-8</c:v>
                </c:pt>
                <c:pt idx="7893">
                  <c:v>2.4299999999999999E-8</c:v>
                </c:pt>
                <c:pt idx="7894">
                  <c:v>2.4299999999999999E-8</c:v>
                </c:pt>
                <c:pt idx="7895">
                  <c:v>2.4299999999999999E-8</c:v>
                </c:pt>
                <c:pt idx="7896">
                  <c:v>2.4299999999999999E-8</c:v>
                </c:pt>
                <c:pt idx="7897">
                  <c:v>2.4299999999999999E-8</c:v>
                </c:pt>
                <c:pt idx="7898">
                  <c:v>2.4299999999999999E-8</c:v>
                </c:pt>
                <c:pt idx="7899">
                  <c:v>2.4299999999999999E-8</c:v>
                </c:pt>
                <c:pt idx="7900">
                  <c:v>2.4299999999999999E-8</c:v>
                </c:pt>
                <c:pt idx="7901">
                  <c:v>2.44E-8</c:v>
                </c:pt>
                <c:pt idx="7902">
                  <c:v>2.44E-8</c:v>
                </c:pt>
                <c:pt idx="7903">
                  <c:v>2.44E-8</c:v>
                </c:pt>
                <c:pt idx="7904">
                  <c:v>2.44E-8</c:v>
                </c:pt>
                <c:pt idx="7905">
                  <c:v>2.44E-8</c:v>
                </c:pt>
                <c:pt idx="7906">
                  <c:v>2.44E-8</c:v>
                </c:pt>
                <c:pt idx="7907">
                  <c:v>2.44E-8</c:v>
                </c:pt>
                <c:pt idx="7908">
                  <c:v>2.44E-8</c:v>
                </c:pt>
                <c:pt idx="7909">
                  <c:v>2.44E-8</c:v>
                </c:pt>
                <c:pt idx="7910">
                  <c:v>2.44E-8</c:v>
                </c:pt>
                <c:pt idx="7911">
                  <c:v>2.44E-8</c:v>
                </c:pt>
                <c:pt idx="7912">
                  <c:v>2.44E-8</c:v>
                </c:pt>
                <c:pt idx="7913">
                  <c:v>2.44E-8</c:v>
                </c:pt>
                <c:pt idx="7914">
                  <c:v>2.44E-8</c:v>
                </c:pt>
                <c:pt idx="7915">
                  <c:v>2.44E-8</c:v>
                </c:pt>
                <c:pt idx="7916">
                  <c:v>2.44E-8</c:v>
                </c:pt>
                <c:pt idx="7917">
                  <c:v>2.4500000000000001E-8</c:v>
                </c:pt>
                <c:pt idx="7918">
                  <c:v>2.4500000000000001E-8</c:v>
                </c:pt>
                <c:pt idx="7919">
                  <c:v>2.4500000000000001E-8</c:v>
                </c:pt>
                <c:pt idx="7920">
                  <c:v>2.4500000000000001E-8</c:v>
                </c:pt>
                <c:pt idx="7921">
                  <c:v>2.4500000000000001E-8</c:v>
                </c:pt>
                <c:pt idx="7922">
                  <c:v>2.4500000000000001E-8</c:v>
                </c:pt>
                <c:pt idx="7923">
                  <c:v>2.4500000000000001E-8</c:v>
                </c:pt>
                <c:pt idx="7924">
                  <c:v>2.4500000000000001E-8</c:v>
                </c:pt>
                <c:pt idx="7925">
                  <c:v>2.4500000000000001E-8</c:v>
                </c:pt>
                <c:pt idx="7926">
                  <c:v>2.4500000000000001E-8</c:v>
                </c:pt>
                <c:pt idx="7927">
                  <c:v>2.4500000000000001E-8</c:v>
                </c:pt>
                <c:pt idx="7928">
                  <c:v>2.4500000000000001E-8</c:v>
                </c:pt>
                <c:pt idx="7929">
                  <c:v>2.4500000000000001E-8</c:v>
                </c:pt>
                <c:pt idx="7930">
                  <c:v>2.4500000000000001E-8</c:v>
                </c:pt>
                <c:pt idx="7931">
                  <c:v>2.4500000000000001E-8</c:v>
                </c:pt>
                <c:pt idx="7932">
                  <c:v>2.4500000000000001E-8</c:v>
                </c:pt>
                <c:pt idx="7933">
                  <c:v>2.4599999999999999E-8</c:v>
                </c:pt>
                <c:pt idx="7934">
                  <c:v>2.4599999999999999E-8</c:v>
                </c:pt>
                <c:pt idx="7935">
                  <c:v>2.4599999999999999E-8</c:v>
                </c:pt>
                <c:pt idx="7936">
                  <c:v>2.4599999999999999E-8</c:v>
                </c:pt>
                <c:pt idx="7937">
                  <c:v>2.4599999999999999E-8</c:v>
                </c:pt>
                <c:pt idx="7938">
                  <c:v>2.4599999999999999E-8</c:v>
                </c:pt>
                <c:pt idx="7939">
                  <c:v>2.4599999999999999E-8</c:v>
                </c:pt>
                <c:pt idx="7940">
                  <c:v>2.4599999999999999E-8</c:v>
                </c:pt>
                <c:pt idx="7941">
                  <c:v>2.4599999999999999E-8</c:v>
                </c:pt>
                <c:pt idx="7942">
                  <c:v>2.4599999999999999E-8</c:v>
                </c:pt>
                <c:pt idx="7943">
                  <c:v>2.4599999999999999E-8</c:v>
                </c:pt>
                <c:pt idx="7944">
                  <c:v>2.4599999999999999E-8</c:v>
                </c:pt>
                <c:pt idx="7945">
                  <c:v>2.4599999999999999E-8</c:v>
                </c:pt>
                <c:pt idx="7946">
                  <c:v>2.4599999999999999E-8</c:v>
                </c:pt>
                <c:pt idx="7947">
                  <c:v>2.4599999999999999E-8</c:v>
                </c:pt>
                <c:pt idx="7948">
                  <c:v>2.4599999999999999E-8</c:v>
                </c:pt>
                <c:pt idx="7949">
                  <c:v>2.4699999999999999E-8</c:v>
                </c:pt>
                <c:pt idx="7950">
                  <c:v>2.4699999999999999E-8</c:v>
                </c:pt>
                <c:pt idx="7951">
                  <c:v>2.4699999999999999E-8</c:v>
                </c:pt>
                <c:pt idx="7952">
                  <c:v>2.4699999999999999E-8</c:v>
                </c:pt>
                <c:pt idx="7953">
                  <c:v>2.4699999999999999E-8</c:v>
                </c:pt>
                <c:pt idx="7954">
                  <c:v>2.4699999999999999E-8</c:v>
                </c:pt>
                <c:pt idx="7955">
                  <c:v>2.4699999999999999E-8</c:v>
                </c:pt>
                <c:pt idx="7956">
                  <c:v>2.4699999999999999E-8</c:v>
                </c:pt>
                <c:pt idx="7957">
                  <c:v>2.4699999999999999E-8</c:v>
                </c:pt>
                <c:pt idx="7958">
                  <c:v>2.4699999999999999E-8</c:v>
                </c:pt>
                <c:pt idx="7959">
                  <c:v>2.4699999999999999E-8</c:v>
                </c:pt>
                <c:pt idx="7960">
                  <c:v>2.4699999999999999E-8</c:v>
                </c:pt>
                <c:pt idx="7961">
                  <c:v>2.4699999999999999E-8</c:v>
                </c:pt>
                <c:pt idx="7962">
                  <c:v>2.4699999999999999E-8</c:v>
                </c:pt>
                <c:pt idx="7963">
                  <c:v>2.4699999999999999E-8</c:v>
                </c:pt>
                <c:pt idx="7964">
                  <c:v>2.4699999999999999E-8</c:v>
                </c:pt>
                <c:pt idx="7965">
                  <c:v>2.48E-8</c:v>
                </c:pt>
                <c:pt idx="7966">
                  <c:v>2.48E-8</c:v>
                </c:pt>
                <c:pt idx="7967">
                  <c:v>2.48E-8</c:v>
                </c:pt>
                <c:pt idx="7968">
                  <c:v>2.48E-8</c:v>
                </c:pt>
                <c:pt idx="7969">
                  <c:v>2.48E-8</c:v>
                </c:pt>
                <c:pt idx="7970">
                  <c:v>2.48E-8</c:v>
                </c:pt>
                <c:pt idx="7971">
                  <c:v>2.48E-8</c:v>
                </c:pt>
                <c:pt idx="7972">
                  <c:v>2.48E-8</c:v>
                </c:pt>
                <c:pt idx="7973">
                  <c:v>2.48E-8</c:v>
                </c:pt>
                <c:pt idx="7974">
                  <c:v>2.48E-8</c:v>
                </c:pt>
                <c:pt idx="7975">
                  <c:v>2.48E-8</c:v>
                </c:pt>
                <c:pt idx="7976">
                  <c:v>2.48E-8</c:v>
                </c:pt>
                <c:pt idx="7977">
                  <c:v>2.48E-8</c:v>
                </c:pt>
                <c:pt idx="7978">
                  <c:v>2.48E-8</c:v>
                </c:pt>
                <c:pt idx="7979">
                  <c:v>2.48E-8</c:v>
                </c:pt>
                <c:pt idx="7980">
                  <c:v>2.48E-8</c:v>
                </c:pt>
                <c:pt idx="7981">
                  <c:v>2.4900000000000001E-8</c:v>
                </c:pt>
                <c:pt idx="7982">
                  <c:v>2.4900000000000001E-8</c:v>
                </c:pt>
                <c:pt idx="7983">
                  <c:v>2.4900000000000001E-8</c:v>
                </c:pt>
                <c:pt idx="7984">
                  <c:v>2.4900000000000001E-8</c:v>
                </c:pt>
                <c:pt idx="7985">
                  <c:v>2.4900000000000001E-8</c:v>
                </c:pt>
                <c:pt idx="7986">
                  <c:v>2.4900000000000001E-8</c:v>
                </c:pt>
                <c:pt idx="7987">
                  <c:v>2.4900000000000001E-8</c:v>
                </c:pt>
                <c:pt idx="7988">
                  <c:v>2.4900000000000001E-8</c:v>
                </c:pt>
                <c:pt idx="7989">
                  <c:v>2.4900000000000001E-8</c:v>
                </c:pt>
                <c:pt idx="7990">
                  <c:v>2.4900000000000001E-8</c:v>
                </c:pt>
                <c:pt idx="7991">
                  <c:v>2.4900000000000001E-8</c:v>
                </c:pt>
                <c:pt idx="7992">
                  <c:v>2.4900000000000001E-8</c:v>
                </c:pt>
                <c:pt idx="7993">
                  <c:v>2.4900000000000001E-8</c:v>
                </c:pt>
                <c:pt idx="7994">
                  <c:v>2.4900000000000001E-8</c:v>
                </c:pt>
                <c:pt idx="7995">
                  <c:v>2.4900000000000001E-8</c:v>
                </c:pt>
                <c:pt idx="7996">
                  <c:v>2.4900000000000001E-8</c:v>
                </c:pt>
                <c:pt idx="7997">
                  <c:v>2.4999999999999999E-8</c:v>
                </c:pt>
                <c:pt idx="7998">
                  <c:v>2.4999999999999999E-8</c:v>
                </c:pt>
                <c:pt idx="7999">
                  <c:v>2.4999999999999999E-8</c:v>
                </c:pt>
                <c:pt idx="8000">
                  <c:v>2.4999999999999999E-8</c:v>
                </c:pt>
                <c:pt idx="8001">
                  <c:v>2.4999999999999999E-8</c:v>
                </c:pt>
                <c:pt idx="8002">
                  <c:v>2.4999999999999999E-8</c:v>
                </c:pt>
                <c:pt idx="8003">
                  <c:v>2.4999999999999999E-8</c:v>
                </c:pt>
                <c:pt idx="8004">
                  <c:v>2.4999999999999999E-8</c:v>
                </c:pt>
                <c:pt idx="8005">
                  <c:v>2.4999999999999999E-8</c:v>
                </c:pt>
                <c:pt idx="8006">
                  <c:v>2.4999999999999999E-8</c:v>
                </c:pt>
                <c:pt idx="8007">
                  <c:v>2.4999999999999999E-8</c:v>
                </c:pt>
                <c:pt idx="8008">
                  <c:v>2.4999999999999999E-8</c:v>
                </c:pt>
                <c:pt idx="8009">
                  <c:v>2.4999999999999999E-8</c:v>
                </c:pt>
              </c:numCache>
            </c:numRef>
          </c:xVal>
          <c:yVal>
            <c:numRef>
              <c:f>Clean2!$D$1:$D$8010</c:f>
              <c:numCache>
                <c:formatCode>General</c:formatCode>
                <c:ptCount val="8010"/>
                <c:pt idx="0">
                  <c:v>-1.8799999999999999E-3</c:v>
                </c:pt>
                <c:pt idx="1">
                  <c:v>-1.7700000000000001E-3</c:v>
                </c:pt>
                <c:pt idx="2">
                  <c:v>-1.8799999999999999E-3</c:v>
                </c:pt>
                <c:pt idx="3">
                  <c:v>-1.8799999999999999E-3</c:v>
                </c:pt>
                <c:pt idx="4">
                  <c:v>-1.7700000000000001E-3</c:v>
                </c:pt>
                <c:pt idx="5">
                  <c:v>-1.7700000000000001E-3</c:v>
                </c:pt>
                <c:pt idx="6">
                  <c:v>-1.7700000000000001E-3</c:v>
                </c:pt>
                <c:pt idx="7">
                  <c:v>-1.67E-3</c:v>
                </c:pt>
                <c:pt idx="8">
                  <c:v>-1.67E-3</c:v>
                </c:pt>
                <c:pt idx="9">
                  <c:v>-1.67E-3</c:v>
                </c:pt>
                <c:pt idx="10">
                  <c:v>-1.8799999999999999E-3</c:v>
                </c:pt>
                <c:pt idx="11">
                  <c:v>-1.7700000000000001E-3</c:v>
                </c:pt>
                <c:pt idx="12">
                  <c:v>-1.7700000000000001E-3</c:v>
                </c:pt>
                <c:pt idx="13">
                  <c:v>-1.7700000000000001E-3</c:v>
                </c:pt>
                <c:pt idx="14">
                  <c:v>-1.67E-3</c:v>
                </c:pt>
                <c:pt idx="15">
                  <c:v>-1.67E-3</c:v>
                </c:pt>
                <c:pt idx="16">
                  <c:v>-1.8799999999999999E-3</c:v>
                </c:pt>
                <c:pt idx="17">
                  <c:v>-1.7700000000000001E-3</c:v>
                </c:pt>
                <c:pt idx="18">
                  <c:v>-1.67E-3</c:v>
                </c:pt>
                <c:pt idx="19">
                  <c:v>-1.7700000000000001E-3</c:v>
                </c:pt>
                <c:pt idx="20">
                  <c:v>-1.67E-3</c:v>
                </c:pt>
                <c:pt idx="21">
                  <c:v>-1.67E-3</c:v>
                </c:pt>
                <c:pt idx="22">
                  <c:v>-1.67E-3</c:v>
                </c:pt>
                <c:pt idx="23">
                  <c:v>-1.56E-3</c:v>
                </c:pt>
                <c:pt idx="24">
                  <c:v>-1.67E-3</c:v>
                </c:pt>
                <c:pt idx="25">
                  <c:v>-1.56E-3</c:v>
                </c:pt>
                <c:pt idx="26">
                  <c:v>-1.67E-3</c:v>
                </c:pt>
                <c:pt idx="27">
                  <c:v>-1.67E-3</c:v>
                </c:pt>
                <c:pt idx="28">
                  <c:v>-1.67E-3</c:v>
                </c:pt>
                <c:pt idx="29">
                  <c:v>-1.56E-3</c:v>
                </c:pt>
                <c:pt idx="30">
                  <c:v>-1.67E-3</c:v>
                </c:pt>
                <c:pt idx="31">
                  <c:v>-1.67E-3</c:v>
                </c:pt>
                <c:pt idx="32">
                  <c:v>-1.7700000000000001E-3</c:v>
                </c:pt>
                <c:pt idx="33">
                  <c:v>-1.56E-3</c:v>
                </c:pt>
                <c:pt idx="34">
                  <c:v>-1.67E-3</c:v>
                </c:pt>
                <c:pt idx="35">
                  <c:v>-1.56E-3</c:v>
                </c:pt>
                <c:pt idx="36">
                  <c:v>-1.67E-3</c:v>
                </c:pt>
                <c:pt idx="37">
                  <c:v>-1.67E-3</c:v>
                </c:pt>
                <c:pt idx="38">
                  <c:v>-1.67E-3</c:v>
                </c:pt>
                <c:pt idx="39">
                  <c:v>-1.56E-3</c:v>
                </c:pt>
                <c:pt idx="40">
                  <c:v>-1.67E-3</c:v>
                </c:pt>
                <c:pt idx="41">
                  <c:v>-1.56E-3</c:v>
                </c:pt>
                <c:pt idx="42">
                  <c:v>-1.67E-3</c:v>
                </c:pt>
                <c:pt idx="43">
                  <c:v>-1.7700000000000001E-3</c:v>
                </c:pt>
                <c:pt idx="44">
                  <c:v>-1.67E-3</c:v>
                </c:pt>
                <c:pt idx="45">
                  <c:v>-1.67E-3</c:v>
                </c:pt>
                <c:pt idx="46">
                  <c:v>-1.67E-3</c:v>
                </c:pt>
                <c:pt idx="47">
                  <c:v>-1.7700000000000001E-3</c:v>
                </c:pt>
                <c:pt idx="48">
                  <c:v>-1.7700000000000001E-3</c:v>
                </c:pt>
                <c:pt idx="49">
                  <c:v>-1.67E-3</c:v>
                </c:pt>
                <c:pt idx="50">
                  <c:v>-1.67E-3</c:v>
                </c:pt>
                <c:pt idx="51">
                  <c:v>-1.7700000000000001E-3</c:v>
                </c:pt>
                <c:pt idx="52">
                  <c:v>-1.7700000000000001E-3</c:v>
                </c:pt>
                <c:pt idx="53">
                  <c:v>-1.7700000000000001E-3</c:v>
                </c:pt>
                <c:pt idx="54">
                  <c:v>-1.7700000000000001E-3</c:v>
                </c:pt>
                <c:pt idx="55">
                  <c:v>-1.67E-3</c:v>
                </c:pt>
                <c:pt idx="56">
                  <c:v>-1.7700000000000001E-3</c:v>
                </c:pt>
                <c:pt idx="57">
                  <c:v>-1.67E-3</c:v>
                </c:pt>
                <c:pt idx="58">
                  <c:v>-1.7700000000000001E-3</c:v>
                </c:pt>
                <c:pt idx="59">
                  <c:v>-1.7700000000000001E-3</c:v>
                </c:pt>
                <c:pt idx="60">
                  <c:v>-1.8799999999999999E-3</c:v>
                </c:pt>
                <c:pt idx="61">
                  <c:v>-1.8799999999999999E-3</c:v>
                </c:pt>
                <c:pt idx="62">
                  <c:v>-1.8799999999999999E-3</c:v>
                </c:pt>
                <c:pt idx="63">
                  <c:v>-1.8799999999999999E-3</c:v>
                </c:pt>
                <c:pt idx="64">
                  <c:v>-1.8799999999999999E-3</c:v>
                </c:pt>
                <c:pt idx="65">
                  <c:v>-1.99E-3</c:v>
                </c:pt>
                <c:pt idx="66">
                  <c:v>-1.8799999999999999E-3</c:v>
                </c:pt>
                <c:pt idx="67">
                  <c:v>-1.99E-3</c:v>
                </c:pt>
                <c:pt idx="68">
                  <c:v>-1.99E-3</c:v>
                </c:pt>
                <c:pt idx="69">
                  <c:v>-1.99E-3</c:v>
                </c:pt>
                <c:pt idx="70">
                  <c:v>-1.99E-3</c:v>
                </c:pt>
                <c:pt idx="71">
                  <c:v>-1.8799999999999999E-3</c:v>
                </c:pt>
                <c:pt idx="72">
                  <c:v>-1.8799999999999999E-3</c:v>
                </c:pt>
                <c:pt idx="73">
                  <c:v>-1.8799999999999999E-3</c:v>
                </c:pt>
                <c:pt idx="74">
                  <c:v>-1.99E-3</c:v>
                </c:pt>
                <c:pt idx="75">
                  <c:v>-1.8799999999999999E-3</c:v>
                </c:pt>
                <c:pt idx="76">
                  <c:v>-1.99E-3</c:v>
                </c:pt>
                <c:pt idx="77">
                  <c:v>-2.0999999999999999E-3</c:v>
                </c:pt>
                <c:pt idx="78">
                  <c:v>-2.0999999999999999E-3</c:v>
                </c:pt>
                <c:pt idx="79">
                  <c:v>-1.99E-3</c:v>
                </c:pt>
                <c:pt idx="80">
                  <c:v>-2.0999999999999999E-3</c:v>
                </c:pt>
                <c:pt idx="81">
                  <c:v>-2.0999999999999999E-3</c:v>
                </c:pt>
                <c:pt idx="82">
                  <c:v>-1.8799999999999999E-3</c:v>
                </c:pt>
                <c:pt idx="83">
                  <c:v>-2.0999999999999999E-3</c:v>
                </c:pt>
                <c:pt idx="84">
                  <c:v>-1.99E-3</c:v>
                </c:pt>
                <c:pt idx="85">
                  <c:v>-2.0999999999999999E-3</c:v>
                </c:pt>
                <c:pt idx="86">
                  <c:v>-2.0999999999999999E-3</c:v>
                </c:pt>
                <c:pt idx="87">
                  <c:v>-1.99E-3</c:v>
                </c:pt>
                <c:pt idx="88">
                  <c:v>-2.0999999999999999E-3</c:v>
                </c:pt>
                <c:pt idx="89">
                  <c:v>-1.99E-3</c:v>
                </c:pt>
                <c:pt idx="90">
                  <c:v>-2.0999999999999999E-3</c:v>
                </c:pt>
                <c:pt idx="91">
                  <c:v>-1.99E-3</c:v>
                </c:pt>
                <c:pt idx="92">
                  <c:v>-2.2100000000000002E-3</c:v>
                </c:pt>
                <c:pt idx="93">
                  <c:v>-2.2100000000000002E-3</c:v>
                </c:pt>
                <c:pt idx="94">
                  <c:v>-2.2100000000000002E-3</c:v>
                </c:pt>
                <c:pt idx="95">
                  <c:v>-2.0999999999999999E-3</c:v>
                </c:pt>
                <c:pt idx="96">
                  <c:v>-2.2100000000000002E-3</c:v>
                </c:pt>
                <c:pt idx="97">
                  <c:v>-2.32E-3</c:v>
                </c:pt>
                <c:pt idx="98">
                  <c:v>-2.0999999999999999E-3</c:v>
                </c:pt>
                <c:pt idx="99">
                  <c:v>-2.2100000000000002E-3</c:v>
                </c:pt>
                <c:pt idx="100">
                  <c:v>-2.2100000000000002E-3</c:v>
                </c:pt>
                <c:pt idx="101">
                  <c:v>-2.32E-3</c:v>
                </c:pt>
                <c:pt idx="102">
                  <c:v>-2.2100000000000002E-3</c:v>
                </c:pt>
                <c:pt idx="103">
                  <c:v>-2.2100000000000002E-3</c:v>
                </c:pt>
                <c:pt idx="104">
                  <c:v>-2.2100000000000002E-3</c:v>
                </c:pt>
                <c:pt idx="105">
                  <c:v>-2.2100000000000002E-3</c:v>
                </c:pt>
                <c:pt idx="106">
                  <c:v>-2.32E-3</c:v>
                </c:pt>
                <c:pt idx="107">
                  <c:v>-2.32E-3</c:v>
                </c:pt>
                <c:pt idx="108">
                  <c:v>-2.4299999999999999E-3</c:v>
                </c:pt>
                <c:pt idx="109">
                  <c:v>-2.32E-3</c:v>
                </c:pt>
                <c:pt idx="110">
                  <c:v>-2.4299999999999999E-3</c:v>
                </c:pt>
                <c:pt idx="111">
                  <c:v>-2.4299999999999999E-3</c:v>
                </c:pt>
                <c:pt idx="112">
                  <c:v>-2.32E-3</c:v>
                </c:pt>
                <c:pt idx="113">
                  <c:v>-2.4299999999999999E-3</c:v>
                </c:pt>
                <c:pt idx="114">
                  <c:v>-2.2100000000000002E-3</c:v>
                </c:pt>
                <c:pt idx="115">
                  <c:v>-2.4299999999999999E-3</c:v>
                </c:pt>
                <c:pt idx="116">
                  <c:v>-2.4299999999999999E-3</c:v>
                </c:pt>
                <c:pt idx="117">
                  <c:v>-2.4299999999999999E-3</c:v>
                </c:pt>
                <c:pt idx="118">
                  <c:v>-2.32E-3</c:v>
                </c:pt>
                <c:pt idx="119">
                  <c:v>-2.32E-3</c:v>
                </c:pt>
                <c:pt idx="120">
                  <c:v>-2.32E-3</c:v>
                </c:pt>
                <c:pt idx="121">
                  <c:v>-2.32E-3</c:v>
                </c:pt>
                <c:pt idx="122">
                  <c:v>-2.32E-3</c:v>
                </c:pt>
                <c:pt idx="123">
                  <c:v>-2.4299999999999999E-3</c:v>
                </c:pt>
                <c:pt idx="124">
                  <c:v>-2.4299999999999999E-3</c:v>
                </c:pt>
                <c:pt idx="125">
                  <c:v>-2.4299999999999999E-3</c:v>
                </c:pt>
                <c:pt idx="126">
                  <c:v>-2.5300000000000001E-3</c:v>
                </c:pt>
                <c:pt idx="127">
                  <c:v>-2.4299999999999999E-3</c:v>
                </c:pt>
                <c:pt idx="128">
                  <c:v>-2.5300000000000001E-3</c:v>
                </c:pt>
                <c:pt idx="129">
                  <c:v>-2.5300000000000001E-3</c:v>
                </c:pt>
                <c:pt idx="130">
                  <c:v>-2.4299999999999999E-3</c:v>
                </c:pt>
                <c:pt idx="131">
                  <c:v>-2.5300000000000001E-3</c:v>
                </c:pt>
                <c:pt idx="132">
                  <c:v>-2.5300000000000001E-3</c:v>
                </c:pt>
                <c:pt idx="133">
                  <c:v>-2.4299999999999999E-3</c:v>
                </c:pt>
                <c:pt idx="134">
                  <c:v>-2.4299999999999999E-3</c:v>
                </c:pt>
                <c:pt idx="135">
                  <c:v>-2.4299999999999999E-3</c:v>
                </c:pt>
                <c:pt idx="136">
                  <c:v>-2.4299999999999999E-3</c:v>
                </c:pt>
                <c:pt idx="137">
                  <c:v>-2.4299999999999999E-3</c:v>
                </c:pt>
                <c:pt idx="138">
                  <c:v>-2.4299999999999999E-3</c:v>
                </c:pt>
                <c:pt idx="139">
                  <c:v>-2.4299999999999999E-3</c:v>
                </c:pt>
                <c:pt idx="140">
                  <c:v>-2.5300000000000001E-3</c:v>
                </c:pt>
                <c:pt idx="141">
                  <c:v>-2.4299999999999999E-3</c:v>
                </c:pt>
                <c:pt idx="142">
                  <c:v>-2.5300000000000001E-3</c:v>
                </c:pt>
                <c:pt idx="143">
                  <c:v>-2.5300000000000001E-3</c:v>
                </c:pt>
                <c:pt idx="144">
                  <c:v>-2.64E-3</c:v>
                </c:pt>
                <c:pt idx="145">
                  <c:v>-2.5300000000000001E-3</c:v>
                </c:pt>
                <c:pt idx="146">
                  <c:v>-2.5300000000000001E-3</c:v>
                </c:pt>
                <c:pt idx="147">
                  <c:v>-2.4299999999999999E-3</c:v>
                </c:pt>
                <c:pt idx="148">
                  <c:v>-2.5300000000000001E-3</c:v>
                </c:pt>
                <c:pt idx="149">
                  <c:v>-2.4299999999999999E-3</c:v>
                </c:pt>
                <c:pt idx="150">
                  <c:v>-2.4299999999999999E-3</c:v>
                </c:pt>
                <c:pt idx="151">
                  <c:v>-2.4299999999999999E-3</c:v>
                </c:pt>
                <c:pt idx="152">
                  <c:v>-2.4299999999999999E-3</c:v>
                </c:pt>
                <c:pt idx="153">
                  <c:v>-2.4299999999999999E-3</c:v>
                </c:pt>
                <c:pt idx="154">
                  <c:v>-2.4299999999999999E-3</c:v>
                </c:pt>
                <c:pt idx="155">
                  <c:v>-2.5300000000000001E-3</c:v>
                </c:pt>
                <c:pt idx="156">
                  <c:v>-2.5300000000000001E-3</c:v>
                </c:pt>
                <c:pt idx="157">
                  <c:v>-2.5300000000000001E-3</c:v>
                </c:pt>
                <c:pt idx="158">
                  <c:v>-2.4299999999999999E-3</c:v>
                </c:pt>
                <c:pt idx="159">
                  <c:v>-2.4299999999999999E-3</c:v>
                </c:pt>
                <c:pt idx="160">
                  <c:v>-2.5300000000000001E-3</c:v>
                </c:pt>
                <c:pt idx="161">
                  <c:v>-2.4299999999999999E-3</c:v>
                </c:pt>
                <c:pt idx="162">
                  <c:v>-2.4299999999999999E-3</c:v>
                </c:pt>
                <c:pt idx="163">
                  <c:v>-2.5300000000000001E-3</c:v>
                </c:pt>
                <c:pt idx="164">
                  <c:v>-2.4299999999999999E-3</c:v>
                </c:pt>
                <c:pt idx="165">
                  <c:v>-2.5300000000000001E-3</c:v>
                </c:pt>
                <c:pt idx="166">
                  <c:v>-2.32E-3</c:v>
                </c:pt>
                <c:pt idx="167">
                  <c:v>-2.32E-3</c:v>
                </c:pt>
                <c:pt idx="168">
                  <c:v>-2.32E-3</c:v>
                </c:pt>
                <c:pt idx="169">
                  <c:v>-2.4299999999999999E-3</c:v>
                </c:pt>
                <c:pt idx="170">
                  <c:v>-2.32E-3</c:v>
                </c:pt>
                <c:pt idx="171">
                  <c:v>-2.4299999999999999E-3</c:v>
                </c:pt>
                <c:pt idx="172">
                  <c:v>-2.4299999999999999E-3</c:v>
                </c:pt>
                <c:pt idx="173">
                  <c:v>-2.4299999999999999E-3</c:v>
                </c:pt>
                <c:pt idx="174">
                  <c:v>-2.4299999999999999E-3</c:v>
                </c:pt>
                <c:pt idx="175">
                  <c:v>-2.5300000000000001E-3</c:v>
                </c:pt>
                <c:pt idx="176">
                  <c:v>-2.4299999999999999E-3</c:v>
                </c:pt>
                <c:pt idx="177">
                  <c:v>-2.32E-3</c:v>
                </c:pt>
                <c:pt idx="178">
                  <c:v>-2.4299999999999999E-3</c:v>
                </c:pt>
                <c:pt idx="179">
                  <c:v>-2.4299999999999999E-3</c:v>
                </c:pt>
                <c:pt idx="180">
                  <c:v>-2.32E-3</c:v>
                </c:pt>
                <c:pt idx="181">
                  <c:v>-2.4299999999999999E-3</c:v>
                </c:pt>
                <c:pt idx="182">
                  <c:v>-2.32E-3</c:v>
                </c:pt>
                <c:pt idx="183">
                  <c:v>-2.32E-3</c:v>
                </c:pt>
                <c:pt idx="184">
                  <c:v>-2.2100000000000002E-3</c:v>
                </c:pt>
                <c:pt idx="185">
                  <c:v>-2.32E-3</c:v>
                </c:pt>
                <c:pt idx="186">
                  <c:v>-2.32E-3</c:v>
                </c:pt>
                <c:pt idx="187">
                  <c:v>-2.32E-3</c:v>
                </c:pt>
                <c:pt idx="188">
                  <c:v>-2.32E-3</c:v>
                </c:pt>
                <c:pt idx="189">
                  <c:v>-2.32E-3</c:v>
                </c:pt>
                <c:pt idx="190">
                  <c:v>-2.0999999999999999E-3</c:v>
                </c:pt>
                <c:pt idx="191">
                  <c:v>-2.32E-3</c:v>
                </c:pt>
                <c:pt idx="192">
                  <c:v>-2.2100000000000002E-3</c:v>
                </c:pt>
                <c:pt idx="193">
                  <c:v>-2.2100000000000002E-3</c:v>
                </c:pt>
                <c:pt idx="194">
                  <c:v>-2.32E-3</c:v>
                </c:pt>
                <c:pt idx="195">
                  <c:v>-2.32E-3</c:v>
                </c:pt>
                <c:pt idx="196">
                  <c:v>-2.2100000000000002E-3</c:v>
                </c:pt>
                <c:pt idx="197">
                  <c:v>-2.0999999999999999E-3</c:v>
                </c:pt>
                <c:pt idx="198">
                  <c:v>-2.2100000000000002E-3</c:v>
                </c:pt>
                <c:pt idx="199">
                  <c:v>-2.0999999999999999E-3</c:v>
                </c:pt>
                <c:pt idx="200">
                  <c:v>-1.99E-3</c:v>
                </c:pt>
                <c:pt idx="201">
                  <c:v>-1.99E-3</c:v>
                </c:pt>
                <c:pt idx="202">
                  <c:v>-2.0999999999999999E-3</c:v>
                </c:pt>
                <c:pt idx="203">
                  <c:v>-2.0999999999999999E-3</c:v>
                </c:pt>
                <c:pt idx="204">
                  <c:v>-2.0999999999999999E-3</c:v>
                </c:pt>
                <c:pt idx="205">
                  <c:v>-2.0999999999999999E-3</c:v>
                </c:pt>
                <c:pt idx="206">
                  <c:v>-1.99E-3</c:v>
                </c:pt>
                <c:pt idx="207">
                  <c:v>-2.0999999999999999E-3</c:v>
                </c:pt>
                <c:pt idx="208">
                  <c:v>-1.99E-3</c:v>
                </c:pt>
                <c:pt idx="209">
                  <c:v>-1.99E-3</c:v>
                </c:pt>
                <c:pt idx="210">
                  <c:v>-1.99E-3</c:v>
                </c:pt>
                <c:pt idx="211">
                  <c:v>-2.0999999999999999E-3</c:v>
                </c:pt>
                <c:pt idx="212">
                  <c:v>-1.8799999999999999E-3</c:v>
                </c:pt>
                <c:pt idx="213">
                  <c:v>-1.99E-3</c:v>
                </c:pt>
                <c:pt idx="214">
                  <c:v>-2.0999999999999999E-3</c:v>
                </c:pt>
                <c:pt idx="215">
                  <c:v>-1.99E-3</c:v>
                </c:pt>
                <c:pt idx="216">
                  <c:v>-1.8799999999999999E-3</c:v>
                </c:pt>
                <c:pt idx="217">
                  <c:v>-1.99E-3</c:v>
                </c:pt>
                <c:pt idx="218">
                  <c:v>-1.8799999999999999E-3</c:v>
                </c:pt>
                <c:pt idx="219">
                  <c:v>-1.99E-3</c:v>
                </c:pt>
                <c:pt idx="220">
                  <c:v>-1.99E-3</c:v>
                </c:pt>
                <c:pt idx="221">
                  <c:v>-1.8799999999999999E-3</c:v>
                </c:pt>
                <c:pt idx="222">
                  <c:v>-1.99E-3</c:v>
                </c:pt>
                <c:pt idx="223">
                  <c:v>-1.7700000000000001E-3</c:v>
                </c:pt>
                <c:pt idx="224">
                  <c:v>-1.8799999999999999E-3</c:v>
                </c:pt>
                <c:pt idx="225">
                  <c:v>-1.8799999999999999E-3</c:v>
                </c:pt>
                <c:pt idx="226">
                  <c:v>-1.7700000000000001E-3</c:v>
                </c:pt>
                <c:pt idx="227">
                  <c:v>-1.8799999999999999E-3</c:v>
                </c:pt>
                <c:pt idx="228">
                  <c:v>-1.7700000000000001E-3</c:v>
                </c:pt>
                <c:pt idx="229">
                  <c:v>-1.7700000000000001E-3</c:v>
                </c:pt>
                <c:pt idx="230">
                  <c:v>-1.7700000000000001E-3</c:v>
                </c:pt>
                <c:pt idx="231">
                  <c:v>-1.7700000000000001E-3</c:v>
                </c:pt>
                <c:pt idx="232">
                  <c:v>-1.7700000000000001E-3</c:v>
                </c:pt>
                <c:pt idx="233">
                  <c:v>-1.67E-3</c:v>
                </c:pt>
                <c:pt idx="234">
                  <c:v>-1.7700000000000001E-3</c:v>
                </c:pt>
                <c:pt idx="235">
                  <c:v>-1.7700000000000001E-3</c:v>
                </c:pt>
                <c:pt idx="236">
                  <c:v>-1.7700000000000001E-3</c:v>
                </c:pt>
                <c:pt idx="237">
                  <c:v>-1.7700000000000001E-3</c:v>
                </c:pt>
                <c:pt idx="238">
                  <c:v>-1.7700000000000001E-3</c:v>
                </c:pt>
                <c:pt idx="239">
                  <c:v>-1.56E-3</c:v>
                </c:pt>
                <c:pt idx="240">
                  <c:v>-1.67E-3</c:v>
                </c:pt>
                <c:pt idx="241">
                  <c:v>-1.56E-3</c:v>
                </c:pt>
                <c:pt idx="242">
                  <c:v>-1.67E-3</c:v>
                </c:pt>
                <c:pt idx="243">
                  <c:v>-1.7700000000000001E-3</c:v>
                </c:pt>
                <c:pt idx="244">
                  <c:v>-1.56E-3</c:v>
                </c:pt>
                <c:pt idx="245">
                  <c:v>-1.67E-3</c:v>
                </c:pt>
                <c:pt idx="246">
                  <c:v>-1.56E-3</c:v>
                </c:pt>
                <c:pt idx="247">
                  <c:v>-1.56E-3</c:v>
                </c:pt>
                <c:pt idx="248">
                  <c:v>-1.56E-3</c:v>
                </c:pt>
                <c:pt idx="249">
                  <c:v>-1.56E-3</c:v>
                </c:pt>
                <c:pt idx="250">
                  <c:v>-1.56E-3</c:v>
                </c:pt>
                <c:pt idx="251">
                  <c:v>-1.56E-3</c:v>
                </c:pt>
                <c:pt idx="252">
                  <c:v>-1.67E-3</c:v>
                </c:pt>
                <c:pt idx="253">
                  <c:v>-1.56E-3</c:v>
                </c:pt>
                <c:pt idx="254">
                  <c:v>-1.56E-3</c:v>
                </c:pt>
                <c:pt idx="255">
                  <c:v>-1.34E-3</c:v>
                </c:pt>
                <c:pt idx="256">
                  <c:v>-1.4499999999999999E-3</c:v>
                </c:pt>
                <c:pt idx="257">
                  <c:v>-1.34E-3</c:v>
                </c:pt>
                <c:pt idx="258">
                  <c:v>-1.4499999999999999E-3</c:v>
                </c:pt>
                <c:pt idx="259">
                  <c:v>-1.56E-3</c:v>
                </c:pt>
                <c:pt idx="260">
                  <c:v>-1.23E-3</c:v>
                </c:pt>
                <c:pt idx="261">
                  <c:v>-1.34E-3</c:v>
                </c:pt>
                <c:pt idx="262">
                  <c:v>-1.34E-3</c:v>
                </c:pt>
                <c:pt idx="263">
                  <c:v>-1.34E-3</c:v>
                </c:pt>
                <c:pt idx="264">
                  <c:v>-1.34E-3</c:v>
                </c:pt>
                <c:pt idx="265">
                  <c:v>-1.34E-3</c:v>
                </c:pt>
                <c:pt idx="266">
                  <c:v>-1.34E-3</c:v>
                </c:pt>
                <c:pt idx="267">
                  <c:v>-1.34E-3</c:v>
                </c:pt>
                <c:pt idx="268">
                  <c:v>-1.4499999999999999E-3</c:v>
                </c:pt>
                <c:pt idx="269">
                  <c:v>-1.23E-3</c:v>
                </c:pt>
                <c:pt idx="270">
                  <c:v>-1.34E-3</c:v>
                </c:pt>
                <c:pt idx="271">
                  <c:v>-1.1199999999999999E-3</c:v>
                </c:pt>
                <c:pt idx="272">
                  <c:v>-1.23E-3</c:v>
                </c:pt>
                <c:pt idx="273">
                  <c:v>-1.23E-3</c:v>
                </c:pt>
                <c:pt idx="274">
                  <c:v>-1.23E-3</c:v>
                </c:pt>
                <c:pt idx="275">
                  <c:v>-1.34E-3</c:v>
                </c:pt>
                <c:pt idx="276">
                  <c:v>-1.23E-3</c:v>
                </c:pt>
                <c:pt idx="277">
                  <c:v>-1.23E-3</c:v>
                </c:pt>
                <c:pt idx="278">
                  <c:v>-1.23E-3</c:v>
                </c:pt>
                <c:pt idx="279">
                  <c:v>-1.1199999999999999E-3</c:v>
                </c:pt>
                <c:pt idx="280">
                  <c:v>-1.23E-3</c:v>
                </c:pt>
                <c:pt idx="281">
                  <c:v>-1.23E-3</c:v>
                </c:pt>
                <c:pt idx="282">
                  <c:v>-1.1199999999999999E-3</c:v>
                </c:pt>
                <c:pt idx="283">
                  <c:v>-1.23E-3</c:v>
                </c:pt>
                <c:pt idx="284">
                  <c:v>-1.23E-3</c:v>
                </c:pt>
                <c:pt idx="285">
                  <c:v>-1.23E-3</c:v>
                </c:pt>
                <c:pt idx="286">
                  <c:v>-1.23E-3</c:v>
                </c:pt>
                <c:pt idx="287">
                  <c:v>-1.01E-3</c:v>
                </c:pt>
                <c:pt idx="288">
                  <c:v>-1.23E-3</c:v>
                </c:pt>
                <c:pt idx="289">
                  <c:v>-1.23E-3</c:v>
                </c:pt>
                <c:pt idx="290">
                  <c:v>-1.1199999999999999E-3</c:v>
                </c:pt>
                <c:pt idx="291">
                  <c:v>-1.23E-3</c:v>
                </c:pt>
                <c:pt idx="292">
                  <c:v>-1.23E-3</c:v>
                </c:pt>
                <c:pt idx="293">
                  <c:v>-1.23E-3</c:v>
                </c:pt>
                <c:pt idx="294">
                  <c:v>-1.1199999999999999E-3</c:v>
                </c:pt>
                <c:pt idx="295">
                  <c:v>-1.1199999999999999E-3</c:v>
                </c:pt>
                <c:pt idx="296">
                  <c:v>-1.23E-3</c:v>
                </c:pt>
                <c:pt idx="297">
                  <c:v>-1.01E-3</c:v>
                </c:pt>
                <c:pt idx="298">
                  <c:v>-1.1199999999999999E-3</c:v>
                </c:pt>
                <c:pt idx="299">
                  <c:v>-1.23E-3</c:v>
                </c:pt>
                <c:pt idx="300">
                  <c:v>-1.1199999999999999E-3</c:v>
                </c:pt>
                <c:pt idx="301">
                  <c:v>-1.1199999999999999E-3</c:v>
                </c:pt>
                <c:pt idx="302">
                  <c:v>-1.23E-3</c:v>
                </c:pt>
                <c:pt idx="303">
                  <c:v>-1.1199999999999999E-3</c:v>
                </c:pt>
                <c:pt idx="304">
                  <c:v>-1.01E-3</c:v>
                </c:pt>
                <c:pt idx="305">
                  <c:v>-1.1199999999999999E-3</c:v>
                </c:pt>
                <c:pt idx="306">
                  <c:v>-1.1199999999999999E-3</c:v>
                </c:pt>
                <c:pt idx="307">
                  <c:v>-1.1199999999999999E-3</c:v>
                </c:pt>
                <c:pt idx="308">
                  <c:v>-1.1199999999999999E-3</c:v>
                </c:pt>
                <c:pt idx="309">
                  <c:v>-1.1199999999999999E-3</c:v>
                </c:pt>
                <c:pt idx="310">
                  <c:v>-1.01E-3</c:v>
                </c:pt>
                <c:pt idx="311">
                  <c:v>-1.01E-3</c:v>
                </c:pt>
                <c:pt idx="312">
                  <c:v>-1.1199999999999999E-3</c:v>
                </c:pt>
                <c:pt idx="313">
                  <c:v>-9.1E-4</c:v>
                </c:pt>
                <c:pt idx="314">
                  <c:v>-1.01E-3</c:v>
                </c:pt>
                <c:pt idx="315">
                  <c:v>-1.1199999999999999E-3</c:v>
                </c:pt>
                <c:pt idx="316">
                  <c:v>-1.01E-3</c:v>
                </c:pt>
                <c:pt idx="317">
                  <c:v>-1.01E-3</c:v>
                </c:pt>
                <c:pt idx="318">
                  <c:v>-1.01E-3</c:v>
                </c:pt>
                <c:pt idx="319">
                  <c:v>-1.1199999999999999E-3</c:v>
                </c:pt>
                <c:pt idx="320">
                  <c:v>-1.1199999999999999E-3</c:v>
                </c:pt>
                <c:pt idx="321">
                  <c:v>-1.01E-3</c:v>
                </c:pt>
                <c:pt idx="322">
                  <c:v>-1.01E-3</c:v>
                </c:pt>
                <c:pt idx="323">
                  <c:v>-1.1199999999999999E-3</c:v>
                </c:pt>
                <c:pt idx="324">
                  <c:v>-1.01E-3</c:v>
                </c:pt>
                <c:pt idx="325">
                  <c:v>-1.01E-3</c:v>
                </c:pt>
                <c:pt idx="326">
                  <c:v>-1.01E-3</c:v>
                </c:pt>
                <c:pt idx="327">
                  <c:v>-1.1199999999999999E-3</c:v>
                </c:pt>
                <c:pt idx="328">
                  <c:v>-1.01E-3</c:v>
                </c:pt>
                <c:pt idx="329">
                  <c:v>-1.1199999999999999E-3</c:v>
                </c:pt>
                <c:pt idx="330">
                  <c:v>-9.1E-4</c:v>
                </c:pt>
                <c:pt idx="331">
                  <c:v>-1.1199999999999999E-3</c:v>
                </c:pt>
                <c:pt idx="332">
                  <c:v>-1.01E-3</c:v>
                </c:pt>
                <c:pt idx="333">
                  <c:v>-8.0000000000000004E-4</c:v>
                </c:pt>
                <c:pt idx="334">
                  <c:v>-1.01E-3</c:v>
                </c:pt>
                <c:pt idx="335">
                  <c:v>-1.01E-3</c:v>
                </c:pt>
                <c:pt idx="336">
                  <c:v>-1.01E-3</c:v>
                </c:pt>
                <c:pt idx="337">
                  <c:v>-1.01E-3</c:v>
                </c:pt>
                <c:pt idx="338">
                  <c:v>-9.1E-4</c:v>
                </c:pt>
                <c:pt idx="339">
                  <c:v>-1.01E-3</c:v>
                </c:pt>
                <c:pt idx="340">
                  <c:v>-1.1199999999999999E-3</c:v>
                </c:pt>
                <c:pt idx="341">
                  <c:v>-8.0000000000000004E-4</c:v>
                </c:pt>
                <c:pt idx="342">
                  <c:v>-9.1E-4</c:v>
                </c:pt>
                <c:pt idx="343">
                  <c:v>-1.01E-3</c:v>
                </c:pt>
                <c:pt idx="344">
                  <c:v>-1.01E-3</c:v>
                </c:pt>
                <c:pt idx="345">
                  <c:v>-1.01E-3</c:v>
                </c:pt>
                <c:pt idx="346">
                  <c:v>-1.01E-3</c:v>
                </c:pt>
                <c:pt idx="347">
                  <c:v>-1.01E-3</c:v>
                </c:pt>
                <c:pt idx="348">
                  <c:v>-9.1E-4</c:v>
                </c:pt>
                <c:pt idx="349">
                  <c:v>-8.0000000000000004E-4</c:v>
                </c:pt>
                <c:pt idx="350">
                  <c:v>-9.1E-4</c:v>
                </c:pt>
                <c:pt idx="351">
                  <c:v>-9.1E-4</c:v>
                </c:pt>
                <c:pt idx="352">
                  <c:v>-1.01E-3</c:v>
                </c:pt>
                <c:pt idx="353">
                  <c:v>-8.0000000000000004E-4</c:v>
                </c:pt>
                <c:pt idx="354">
                  <c:v>-9.1E-4</c:v>
                </c:pt>
                <c:pt idx="355">
                  <c:v>-9.1E-4</c:v>
                </c:pt>
                <c:pt idx="356">
                  <c:v>-1.01E-3</c:v>
                </c:pt>
                <c:pt idx="357">
                  <c:v>-9.1E-4</c:v>
                </c:pt>
                <c:pt idx="358">
                  <c:v>-9.1E-4</c:v>
                </c:pt>
                <c:pt idx="359">
                  <c:v>-9.1E-4</c:v>
                </c:pt>
                <c:pt idx="360">
                  <c:v>-9.1E-4</c:v>
                </c:pt>
                <c:pt idx="361">
                  <c:v>-9.1E-4</c:v>
                </c:pt>
                <c:pt idx="362">
                  <c:v>-8.0000000000000004E-4</c:v>
                </c:pt>
                <c:pt idx="363">
                  <c:v>-9.1E-4</c:v>
                </c:pt>
                <c:pt idx="364">
                  <c:v>-6.8999999999999997E-4</c:v>
                </c:pt>
                <c:pt idx="365">
                  <c:v>-8.0000000000000004E-4</c:v>
                </c:pt>
                <c:pt idx="366">
                  <c:v>-8.0000000000000004E-4</c:v>
                </c:pt>
                <c:pt idx="367">
                  <c:v>-8.0000000000000004E-4</c:v>
                </c:pt>
                <c:pt idx="368">
                  <c:v>-9.1E-4</c:v>
                </c:pt>
                <c:pt idx="369">
                  <c:v>-6.8999999999999997E-4</c:v>
                </c:pt>
                <c:pt idx="370">
                  <c:v>-9.1E-4</c:v>
                </c:pt>
                <c:pt idx="371">
                  <c:v>-8.0000000000000004E-4</c:v>
                </c:pt>
                <c:pt idx="372">
                  <c:v>-8.0000000000000004E-4</c:v>
                </c:pt>
                <c:pt idx="373">
                  <c:v>-6.8999999999999997E-4</c:v>
                </c:pt>
                <c:pt idx="374">
                  <c:v>-8.0000000000000004E-4</c:v>
                </c:pt>
                <c:pt idx="375">
                  <c:v>-8.0000000000000004E-4</c:v>
                </c:pt>
                <c:pt idx="376">
                  <c:v>-6.8999999999999997E-4</c:v>
                </c:pt>
                <c:pt idx="377">
                  <c:v>-9.1E-4</c:v>
                </c:pt>
                <c:pt idx="378">
                  <c:v>-8.0000000000000004E-4</c:v>
                </c:pt>
                <c:pt idx="379">
                  <c:v>-6.8999999999999997E-4</c:v>
                </c:pt>
                <c:pt idx="380">
                  <c:v>-6.8999999999999997E-4</c:v>
                </c:pt>
                <c:pt idx="381">
                  <c:v>-6.8999999999999997E-4</c:v>
                </c:pt>
                <c:pt idx="382">
                  <c:v>-6.8999999999999997E-4</c:v>
                </c:pt>
                <c:pt idx="383">
                  <c:v>-6.8999999999999997E-4</c:v>
                </c:pt>
                <c:pt idx="384">
                  <c:v>-6.8999999999999997E-4</c:v>
                </c:pt>
                <c:pt idx="385">
                  <c:v>-8.0000000000000004E-4</c:v>
                </c:pt>
                <c:pt idx="386">
                  <c:v>-6.8999999999999997E-4</c:v>
                </c:pt>
                <c:pt idx="387">
                  <c:v>-8.0000000000000004E-4</c:v>
                </c:pt>
                <c:pt idx="388">
                  <c:v>-6.8999999999999997E-4</c:v>
                </c:pt>
                <c:pt idx="389">
                  <c:v>-8.0000000000000004E-4</c:v>
                </c:pt>
                <c:pt idx="390">
                  <c:v>-6.8999999999999997E-4</c:v>
                </c:pt>
                <c:pt idx="391">
                  <c:v>-5.8E-4</c:v>
                </c:pt>
                <c:pt idx="392">
                  <c:v>-6.8999999999999997E-4</c:v>
                </c:pt>
                <c:pt idx="393">
                  <c:v>-5.8E-4</c:v>
                </c:pt>
                <c:pt idx="394">
                  <c:v>-6.8999999999999997E-4</c:v>
                </c:pt>
                <c:pt idx="395">
                  <c:v>-4.6999999999999999E-4</c:v>
                </c:pt>
                <c:pt idx="396">
                  <c:v>-4.6999999999999999E-4</c:v>
                </c:pt>
                <c:pt idx="397">
                  <c:v>-5.8E-4</c:v>
                </c:pt>
                <c:pt idx="398">
                  <c:v>-4.6999999999999999E-4</c:v>
                </c:pt>
                <c:pt idx="399">
                  <c:v>-4.6999999999999999E-4</c:v>
                </c:pt>
                <c:pt idx="400">
                  <c:v>-4.6999999999999999E-4</c:v>
                </c:pt>
                <c:pt idx="401">
                  <c:v>-5.8E-4</c:v>
                </c:pt>
                <c:pt idx="402">
                  <c:v>-4.6999999999999999E-4</c:v>
                </c:pt>
                <c:pt idx="403">
                  <c:v>-3.6000000000000002E-4</c:v>
                </c:pt>
                <c:pt idx="404">
                  <c:v>-3.6000000000000002E-4</c:v>
                </c:pt>
                <c:pt idx="405">
                  <c:v>-3.6000000000000002E-4</c:v>
                </c:pt>
                <c:pt idx="406">
                  <c:v>-3.6000000000000002E-4</c:v>
                </c:pt>
                <c:pt idx="407">
                  <c:v>-3.6000000000000002E-4</c:v>
                </c:pt>
                <c:pt idx="408">
                  <c:v>-2.5000000000000001E-4</c:v>
                </c:pt>
                <c:pt idx="409">
                  <c:v>-3.6000000000000002E-4</c:v>
                </c:pt>
                <c:pt idx="410">
                  <c:v>-1.4999999999999999E-4</c:v>
                </c:pt>
                <c:pt idx="411">
                  <c:v>-2.5000000000000001E-4</c:v>
                </c:pt>
                <c:pt idx="412">
                  <c:v>-3.6000000000000002E-4</c:v>
                </c:pt>
                <c:pt idx="413">
                  <c:v>-3.6000000000000002E-4</c:v>
                </c:pt>
                <c:pt idx="414">
                  <c:v>-2.5000000000000001E-4</c:v>
                </c:pt>
                <c:pt idx="415">
                  <c:v>-4.6999999999999999E-4</c:v>
                </c:pt>
                <c:pt idx="416">
                  <c:v>-3.6000000000000002E-4</c:v>
                </c:pt>
                <c:pt idx="417">
                  <c:v>-1.4999999999999999E-4</c:v>
                </c:pt>
                <c:pt idx="418">
                  <c:v>-1.4999999999999999E-4</c:v>
                </c:pt>
                <c:pt idx="419">
                  <c:v>-1.4999999999999999E-4</c:v>
                </c:pt>
                <c:pt idx="420">
                  <c:v>-4.0000000000000003E-5</c:v>
                </c:pt>
                <c:pt idx="421">
                  <c:v>-4.0000000000000003E-5</c:v>
                </c:pt>
                <c:pt idx="422">
                  <c:v>-4.0000000000000003E-5</c:v>
                </c:pt>
                <c:pt idx="423">
                  <c:v>6.9999999999999994E-5</c:v>
                </c:pt>
                <c:pt idx="424">
                  <c:v>6.9999999999999994E-5</c:v>
                </c:pt>
                <c:pt idx="425">
                  <c:v>-4.0000000000000003E-5</c:v>
                </c:pt>
                <c:pt idx="426">
                  <c:v>1.8000000000000001E-4</c:v>
                </c:pt>
                <c:pt idx="427">
                  <c:v>-4.0000000000000003E-5</c:v>
                </c:pt>
                <c:pt idx="428">
                  <c:v>6.9999999999999994E-5</c:v>
                </c:pt>
                <c:pt idx="429">
                  <c:v>-4.0000000000000003E-5</c:v>
                </c:pt>
                <c:pt idx="430">
                  <c:v>6.9999999999999994E-5</c:v>
                </c:pt>
                <c:pt idx="431">
                  <c:v>6.9999999999999994E-5</c:v>
                </c:pt>
                <c:pt idx="432">
                  <c:v>2.9E-4</c:v>
                </c:pt>
                <c:pt idx="433">
                  <c:v>1.8000000000000001E-4</c:v>
                </c:pt>
                <c:pt idx="434">
                  <c:v>2.9E-4</c:v>
                </c:pt>
                <c:pt idx="435">
                  <c:v>2.9E-4</c:v>
                </c:pt>
                <c:pt idx="436">
                  <c:v>2.9E-4</c:v>
                </c:pt>
                <c:pt idx="437">
                  <c:v>4.0000000000000002E-4</c:v>
                </c:pt>
                <c:pt idx="438">
                  <c:v>4.0000000000000002E-4</c:v>
                </c:pt>
                <c:pt idx="439">
                  <c:v>2.9E-4</c:v>
                </c:pt>
                <c:pt idx="440">
                  <c:v>5.1000000000000004E-4</c:v>
                </c:pt>
                <c:pt idx="441">
                  <c:v>5.1000000000000004E-4</c:v>
                </c:pt>
                <c:pt idx="442">
                  <c:v>6.0999999999999997E-4</c:v>
                </c:pt>
                <c:pt idx="443">
                  <c:v>4.0000000000000002E-4</c:v>
                </c:pt>
                <c:pt idx="444">
                  <c:v>4.0000000000000002E-4</c:v>
                </c:pt>
                <c:pt idx="445">
                  <c:v>4.0000000000000002E-4</c:v>
                </c:pt>
                <c:pt idx="446">
                  <c:v>6.0999999999999997E-4</c:v>
                </c:pt>
                <c:pt idx="447">
                  <c:v>6.0999999999999997E-4</c:v>
                </c:pt>
                <c:pt idx="448">
                  <c:v>6.0999999999999997E-4</c:v>
                </c:pt>
                <c:pt idx="449">
                  <c:v>7.2000000000000005E-4</c:v>
                </c:pt>
                <c:pt idx="450">
                  <c:v>9.3999999999999997E-4</c:v>
                </c:pt>
                <c:pt idx="451">
                  <c:v>8.3000000000000001E-4</c:v>
                </c:pt>
                <c:pt idx="452">
                  <c:v>9.3999999999999997E-4</c:v>
                </c:pt>
                <c:pt idx="453">
                  <c:v>8.3000000000000001E-4</c:v>
                </c:pt>
                <c:pt idx="454">
                  <c:v>8.3000000000000001E-4</c:v>
                </c:pt>
                <c:pt idx="455">
                  <c:v>9.3999999999999997E-4</c:v>
                </c:pt>
                <c:pt idx="456">
                  <c:v>9.3999999999999997E-4</c:v>
                </c:pt>
                <c:pt idx="457">
                  <c:v>1.16E-3</c:v>
                </c:pt>
                <c:pt idx="458">
                  <c:v>9.3999999999999997E-4</c:v>
                </c:pt>
                <c:pt idx="459">
                  <c:v>1.0499999999999999E-3</c:v>
                </c:pt>
                <c:pt idx="460">
                  <c:v>1.0499999999999999E-3</c:v>
                </c:pt>
                <c:pt idx="461">
                  <c:v>1.0499999999999999E-3</c:v>
                </c:pt>
                <c:pt idx="462">
                  <c:v>1.16E-3</c:v>
                </c:pt>
                <c:pt idx="463">
                  <c:v>1.16E-3</c:v>
                </c:pt>
                <c:pt idx="464">
                  <c:v>1.0499999999999999E-3</c:v>
                </c:pt>
                <c:pt idx="465">
                  <c:v>1.2700000000000001E-3</c:v>
                </c:pt>
                <c:pt idx="466">
                  <c:v>1.48E-3</c:v>
                </c:pt>
                <c:pt idx="467">
                  <c:v>1.3699999999999999E-3</c:v>
                </c:pt>
                <c:pt idx="468">
                  <c:v>1.3699999999999999E-3</c:v>
                </c:pt>
                <c:pt idx="469">
                  <c:v>1.3699999999999999E-3</c:v>
                </c:pt>
                <c:pt idx="470">
                  <c:v>1.48E-3</c:v>
                </c:pt>
                <c:pt idx="471">
                  <c:v>1.5900000000000001E-3</c:v>
                </c:pt>
                <c:pt idx="472">
                  <c:v>1.6999999999999999E-3</c:v>
                </c:pt>
                <c:pt idx="473">
                  <c:v>1.81E-3</c:v>
                </c:pt>
                <c:pt idx="474">
                  <c:v>1.5900000000000001E-3</c:v>
                </c:pt>
                <c:pt idx="475">
                  <c:v>1.5900000000000001E-3</c:v>
                </c:pt>
                <c:pt idx="476">
                  <c:v>1.6999999999999999E-3</c:v>
                </c:pt>
                <c:pt idx="477">
                  <c:v>1.81E-3</c:v>
                </c:pt>
                <c:pt idx="478">
                  <c:v>1.6999999999999999E-3</c:v>
                </c:pt>
                <c:pt idx="479">
                  <c:v>1.92E-3</c:v>
                </c:pt>
                <c:pt idx="480">
                  <c:v>1.6999999999999999E-3</c:v>
                </c:pt>
                <c:pt idx="481">
                  <c:v>1.92E-3</c:v>
                </c:pt>
                <c:pt idx="482">
                  <c:v>2.0300000000000001E-3</c:v>
                </c:pt>
                <c:pt idx="483">
                  <c:v>2.1299999999999999E-3</c:v>
                </c:pt>
                <c:pt idx="484">
                  <c:v>2.1299999999999999E-3</c:v>
                </c:pt>
                <c:pt idx="485">
                  <c:v>2.0300000000000001E-3</c:v>
                </c:pt>
                <c:pt idx="486">
                  <c:v>2.1299999999999999E-3</c:v>
                </c:pt>
                <c:pt idx="487">
                  <c:v>2.1299999999999999E-3</c:v>
                </c:pt>
                <c:pt idx="488">
                  <c:v>2.2399999999999998E-3</c:v>
                </c:pt>
                <c:pt idx="489">
                  <c:v>2.3500000000000001E-3</c:v>
                </c:pt>
                <c:pt idx="490">
                  <c:v>2.1299999999999999E-3</c:v>
                </c:pt>
                <c:pt idx="491">
                  <c:v>2.3500000000000001E-3</c:v>
                </c:pt>
                <c:pt idx="492">
                  <c:v>2.1299999999999999E-3</c:v>
                </c:pt>
                <c:pt idx="493">
                  <c:v>2.3500000000000001E-3</c:v>
                </c:pt>
                <c:pt idx="494">
                  <c:v>2.3500000000000001E-3</c:v>
                </c:pt>
                <c:pt idx="495">
                  <c:v>2.5699999999999998E-3</c:v>
                </c:pt>
                <c:pt idx="496">
                  <c:v>2.4599999999999999E-3</c:v>
                </c:pt>
                <c:pt idx="497">
                  <c:v>2.5699999999999998E-3</c:v>
                </c:pt>
                <c:pt idx="498">
                  <c:v>2.6800000000000001E-3</c:v>
                </c:pt>
                <c:pt idx="499">
                  <c:v>2.7899999999999999E-3</c:v>
                </c:pt>
                <c:pt idx="500">
                  <c:v>2.7899999999999999E-3</c:v>
                </c:pt>
                <c:pt idx="501">
                  <c:v>2.6800000000000001E-3</c:v>
                </c:pt>
                <c:pt idx="502">
                  <c:v>2.7899999999999999E-3</c:v>
                </c:pt>
                <c:pt idx="503">
                  <c:v>2.7899999999999999E-3</c:v>
                </c:pt>
                <c:pt idx="504">
                  <c:v>2.8900000000000002E-3</c:v>
                </c:pt>
                <c:pt idx="505">
                  <c:v>3.0000000000000001E-3</c:v>
                </c:pt>
                <c:pt idx="506">
                  <c:v>3.0000000000000001E-3</c:v>
                </c:pt>
                <c:pt idx="507">
                  <c:v>2.8900000000000002E-3</c:v>
                </c:pt>
                <c:pt idx="508">
                  <c:v>2.8900000000000002E-3</c:v>
                </c:pt>
                <c:pt idx="509">
                  <c:v>3.0000000000000001E-3</c:v>
                </c:pt>
                <c:pt idx="510">
                  <c:v>3.0000000000000001E-3</c:v>
                </c:pt>
                <c:pt idx="511">
                  <c:v>3.0000000000000001E-3</c:v>
                </c:pt>
                <c:pt idx="512">
                  <c:v>3.0000000000000001E-3</c:v>
                </c:pt>
                <c:pt idx="513">
                  <c:v>3.1099999999999999E-3</c:v>
                </c:pt>
                <c:pt idx="514">
                  <c:v>3.2200000000000002E-3</c:v>
                </c:pt>
                <c:pt idx="515">
                  <c:v>3.3300000000000001E-3</c:v>
                </c:pt>
                <c:pt idx="516">
                  <c:v>3.2200000000000002E-3</c:v>
                </c:pt>
                <c:pt idx="517">
                  <c:v>3.3300000000000001E-3</c:v>
                </c:pt>
                <c:pt idx="518">
                  <c:v>3.5500000000000002E-3</c:v>
                </c:pt>
                <c:pt idx="519">
                  <c:v>3.4399999999999999E-3</c:v>
                </c:pt>
                <c:pt idx="520">
                  <c:v>3.4399999999999999E-3</c:v>
                </c:pt>
                <c:pt idx="521">
                  <c:v>3.65E-3</c:v>
                </c:pt>
                <c:pt idx="522">
                  <c:v>3.65E-3</c:v>
                </c:pt>
                <c:pt idx="523">
                  <c:v>3.65E-3</c:v>
                </c:pt>
                <c:pt idx="524">
                  <c:v>3.5500000000000002E-3</c:v>
                </c:pt>
                <c:pt idx="525">
                  <c:v>3.65E-3</c:v>
                </c:pt>
                <c:pt idx="526">
                  <c:v>3.5500000000000002E-3</c:v>
                </c:pt>
                <c:pt idx="527">
                  <c:v>3.65E-3</c:v>
                </c:pt>
                <c:pt idx="528">
                  <c:v>3.65E-3</c:v>
                </c:pt>
                <c:pt idx="529">
                  <c:v>3.65E-3</c:v>
                </c:pt>
                <c:pt idx="530">
                  <c:v>3.65E-3</c:v>
                </c:pt>
                <c:pt idx="531">
                  <c:v>3.7599999999999999E-3</c:v>
                </c:pt>
                <c:pt idx="532">
                  <c:v>3.8700000000000002E-3</c:v>
                </c:pt>
                <c:pt idx="533">
                  <c:v>3.98E-3</c:v>
                </c:pt>
                <c:pt idx="534">
                  <c:v>3.8700000000000002E-3</c:v>
                </c:pt>
                <c:pt idx="535">
                  <c:v>3.98E-3</c:v>
                </c:pt>
                <c:pt idx="536">
                  <c:v>4.0899999999999999E-3</c:v>
                </c:pt>
                <c:pt idx="537">
                  <c:v>3.8700000000000002E-3</c:v>
                </c:pt>
                <c:pt idx="538">
                  <c:v>4.0899999999999999E-3</c:v>
                </c:pt>
                <c:pt idx="539">
                  <c:v>3.98E-3</c:v>
                </c:pt>
                <c:pt idx="540">
                  <c:v>4.1999999999999997E-3</c:v>
                </c:pt>
                <c:pt idx="541">
                  <c:v>4.1999999999999997E-3</c:v>
                </c:pt>
                <c:pt idx="542">
                  <c:v>4.1999999999999997E-3</c:v>
                </c:pt>
                <c:pt idx="543">
                  <c:v>4.0899999999999999E-3</c:v>
                </c:pt>
                <c:pt idx="544">
                  <c:v>4.0899999999999999E-3</c:v>
                </c:pt>
                <c:pt idx="545">
                  <c:v>4.0899999999999999E-3</c:v>
                </c:pt>
                <c:pt idx="546">
                  <c:v>4.0899999999999999E-3</c:v>
                </c:pt>
                <c:pt idx="547">
                  <c:v>4.1999999999999997E-3</c:v>
                </c:pt>
                <c:pt idx="548">
                  <c:v>4.3099999999999996E-3</c:v>
                </c:pt>
                <c:pt idx="549">
                  <c:v>4.3099999999999996E-3</c:v>
                </c:pt>
                <c:pt idx="550">
                  <c:v>4.3099999999999996E-3</c:v>
                </c:pt>
                <c:pt idx="551">
                  <c:v>4.3099999999999996E-3</c:v>
                </c:pt>
                <c:pt idx="552">
                  <c:v>4.4099999999999999E-3</c:v>
                </c:pt>
                <c:pt idx="553">
                  <c:v>4.4099999999999999E-3</c:v>
                </c:pt>
                <c:pt idx="554">
                  <c:v>4.5199999999999997E-3</c:v>
                </c:pt>
                <c:pt idx="555">
                  <c:v>4.4099999999999999E-3</c:v>
                </c:pt>
                <c:pt idx="556">
                  <c:v>4.4099999999999999E-3</c:v>
                </c:pt>
                <c:pt idx="557">
                  <c:v>4.4099999999999999E-3</c:v>
                </c:pt>
                <c:pt idx="558">
                  <c:v>4.4099999999999999E-3</c:v>
                </c:pt>
                <c:pt idx="559">
                  <c:v>4.5199999999999997E-3</c:v>
                </c:pt>
                <c:pt idx="560">
                  <c:v>4.4099999999999999E-3</c:v>
                </c:pt>
                <c:pt idx="561">
                  <c:v>4.5199999999999997E-3</c:v>
                </c:pt>
                <c:pt idx="562">
                  <c:v>4.4099999999999999E-3</c:v>
                </c:pt>
                <c:pt idx="563">
                  <c:v>4.7400000000000003E-3</c:v>
                </c:pt>
                <c:pt idx="564">
                  <c:v>4.6299999999999996E-3</c:v>
                </c:pt>
                <c:pt idx="565">
                  <c:v>4.7400000000000003E-3</c:v>
                </c:pt>
                <c:pt idx="566">
                  <c:v>4.5199999999999997E-3</c:v>
                </c:pt>
                <c:pt idx="567">
                  <c:v>4.6299999999999996E-3</c:v>
                </c:pt>
                <c:pt idx="568">
                  <c:v>4.5199999999999997E-3</c:v>
                </c:pt>
                <c:pt idx="569">
                  <c:v>4.6299999999999996E-3</c:v>
                </c:pt>
                <c:pt idx="570">
                  <c:v>4.6299999999999996E-3</c:v>
                </c:pt>
                <c:pt idx="571">
                  <c:v>4.6299999999999996E-3</c:v>
                </c:pt>
                <c:pt idx="572">
                  <c:v>4.7400000000000003E-3</c:v>
                </c:pt>
                <c:pt idx="573">
                  <c:v>4.6299999999999996E-3</c:v>
                </c:pt>
                <c:pt idx="574">
                  <c:v>4.6299999999999996E-3</c:v>
                </c:pt>
                <c:pt idx="575">
                  <c:v>4.6299999999999996E-3</c:v>
                </c:pt>
                <c:pt idx="576">
                  <c:v>4.6299999999999996E-3</c:v>
                </c:pt>
                <c:pt idx="577">
                  <c:v>4.6299999999999996E-3</c:v>
                </c:pt>
                <c:pt idx="578">
                  <c:v>4.6299999999999996E-3</c:v>
                </c:pt>
                <c:pt idx="579">
                  <c:v>4.6299999999999996E-3</c:v>
                </c:pt>
                <c:pt idx="580">
                  <c:v>4.7400000000000003E-3</c:v>
                </c:pt>
                <c:pt idx="581">
                  <c:v>4.6299999999999996E-3</c:v>
                </c:pt>
                <c:pt idx="582">
                  <c:v>4.6299999999999996E-3</c:v>
                </c:pt>
                <c:pt idx="583">
                  <c:v>4.6299999999999996E-3</c:v>
                </c:pt>
                <c:pt idx="584">
                  <c:v>4.5199999999999997E-3</c:v>
                </c:pt>
                <c:pt idx="585">
                  <c:v>4.6299999999999996E-3</c:v>
                </c:pt>
                <c:pt idx="586">
                  <c:v>4.6299999999999996E-3</c:v>
                </c:pt>
                <c:pt idx="587">
                  <c:v>4.6299999999999996E-3</c:v>
                </c:pt>
                <c:pt idx="588">
                  <c:v>4.6299999999999996E-3</c:v>
                </c:pt>
                <c:pt idx="589">
                  <c:v>4.6299999999999996E-3</c:v>
                </c:pt>
                <c:pt idx="590">
                  <c:v>4.6299999999999996E-3</c:v>
                </c:pt>
                <c:pt idx="591">
                  <c:v>4.6299999999999996E-3</c:v>
                </c:pt>
                <c:pt idx="592">
                  <c:v>4.3099999999999996E-3</c:v>
                </c:pt>
                <c:pt idx="593">
                  <c:v>4.5199999999999997E-3</c:v>
                </c:pt>
                <c:pt idx="594">
                  <c:v>4.5199999999999997E-3</c:v>
                </c:pt>
                <c:pt idx="595">
                  <c:v>4.6299999999999996E-3</c:v>
                </c:pt>
                <c:pt idx="596">
                  <c:v>4.4099999999999999E-3</c:v>
                </c:pt>
                <c:pt idx="597">
                  <c:v>4.5199999999999997E-3</c:v>
                </c:pt>
                <c:pt idx="598">
                  <c:v>4.5199999999999997E-3</c:v>
                </c:pt>
                <c:pt idx="599">
                  <c:v>4.5199999999999997E-3</c:v>
                </c:pt>
                <c:pt idx="600">
                  <c:v>4.4099999999999999E-3</c:v>
                </c:pt>
                <c:pt idx="601">
                  <c:v>4.4099999999999999E-3</c:v>
                </c:pt>
                <c:pt idx="602">
                  <c:v>4.4099999999999999E-3</c:v>
                </c:pt>
                <c:pt idx="603">
                  <c:v>4.4099999999999999E-3</c:v>
                </c:pt>
                <c:pt idx="604">
                  <c:v>4.4099999999999999E-3</c:v>
                </c:pt>
                <c:pt idx="605">
                  <c:v>4.3099999999999996E-3</c:v>
                </c:pt>
                <c:pt idx="606">
                  <c:v>4.1999999999999997E-3</c:v>
                </c:pt>
                <c:pt idx="607">
                  <c:v>4.3099999999999996E-3</c:v>
                </c:pt>
                <c:pt idx="608">
                  <c:v>4.0899999999999999E-3</c:v>
                </c:pt>
                <c:pt idx="609">
                  <c:v>4.0899999999999999E-3</c:v>
                </c:pt>
                <c:pt idx="610">
                  <c:v>4.0899999999999999E-3</c:v>
                </c:pt>
                <c:pt idx="611">
                  <c:v>4.1999999999999997E-3</c:v>
                </c:pt>
                <c:pt idx="612">
                  <c:v>4.0899999999999999E-3</c:v>
                </c:pt>
                <c:pt idx="613">
                  <c:v>4.1999999999999997E-3</c:v>
                </c:pt>
                <c:pt idx="614">
                  <c:v>4.1999999999999997E-3</c:v>
                </c:pt>
                <c:pt idx="615">
                  <c:v>3.98E-3</c:v>
                </c:pt>
                <c:pt idx="616">
                  <c:v>4.1999999999999997E-3</c:v>
                </c:pt>
                <c:pt idx="617">
                  <c:v>4.0899999999999999E-3</c:v>
                </c:pt>
                <c:pt idx="618">
                  <c:v>3.98E-3</c:v>
                </c:pt>
                <c:pt idx="619">
                  <c:v>3.98E-3</c:v>
                </c:pt>
                <c:pt idx="620">
                  <c:v>3.98E-3</c:v>
                </c:pt>
                <c:pt idx="621">
                  <c:v>3.8700000000000002E-3</c:v>
                </c:pt>
                <c:pt idx="622">
                  <c:v>3.7599999999999999E-3</c:v>
                </c:pt>
                <c:pt idx="623">
                  <c:v>3.7599999999999999E-3</c:v>
                </c:pt>
                <c:pt idx="624">
                  <c:v>3.7599999999999999E-3</c:v>
                </c:pt>
                <c:pt idx="625">
                  <c:v>3.7599999999999999E-3</c:v>
                </c:pt>
                <c:pt idx="626">
                  <c:v>3.65E-3</c:v>
                </c:pt>
                <c:pt idx="627">
                  <c:v>3.5500000000000002E-3</c:v>
                </c:pt>
                <c:pt idx="628">
                  <c:v>3.5500000000000002E-3</c:v>
                </c:pt>
                <c:pt idx="629">
                  <c:v>3.5500000000000002E-3</c:v>
                </c:pt>
                <c:pt idx="630">
                  <c:v>3.5500000000000002E-3</c:v>
                </c:pt>
                <c:pt idx="631">
                  <c:v>3.65E-3</c:v>
                </c:pt>
                <c:pt idx="632">
                  <c:v>3.4399999999999999E-3</c:v>
                </c:pt>
                <c:pt idx="633">
                  <c:v>3.4399999999999999E-3</c:v>
                </c:pt>
                <c:pt idx="634">
                  <c:v>3.4399999999999999E-3</c:v>
                </c:pt>
                <c:pt idx="635">
                  <c:v>3.3300000000000001E-3</c:v>
                </c:pt>
                <c:pt idx="636">
                  <c:v>3.3300000000000001E-3</c:v>
                </c:pt>
                <c:pt idx="637">
                  <c:v>3.2200000000000002E-3</c:v>
                </c:pt>
                <c:pt idx="638">
                  <c:v>3.3300000000000001E-3</c:v>
                </c:pt>
                <c:pt idx="639">
                  <c:v>3.1099999999999999E-3</c:v>
                </c:pt>
                <c:pt idx="640">
                  <c:v>3.1099999999999999E-3</c:v>
                </c:pt>
                <c:pt idx="641">
                  <c:v>3.1099999999999999E-3</c:v>
                </c:pt>
                <c:pt idx="642">
                  <c:v>3.0000000000000001E-3</c:v>
                </c:pt>
                <c:pt idx="643">
                  <c:v>2.8900000000000002E-3</c:v>
                </c:pt>
                <c:pt idx="644">
                  <c:v>2.7899999999999999E-3</c:v>
                </c:pt>
                <c:pt idx="645">
                  <c:v>2.8900000000000002E-3</c:v>
                </c:pt>
                <c:pt idx="646">
                  <c:v>2.7899999999999999E-3</c:v>
                </c:pt>
                <c:pt idx="647">
                  <c:v>3.0000000000000001E-3</c:v>
                </c:pt>
                <c:pt idx="648">
                  <c:v>2.6800000000000001E-3</c:v>
                </c:pt>
                <c:pt idx="649">
                  <c:v>2.7899999999999999E-3</c:v>
                </c:pt>
                <c:pt idx="650">
                  <c:v>2.6800000000000001E-3</c:v>
                </c:pt>
                <c:pt idx="651">
                  <c:v>2.5699999999999998E-3</c:v>
                </c:pt>
                <c:pt idx="652">
                  <c:v>2.5699999999999998E-3</c:v>
                </c:pt>
                <c:pt idx="653">
                  <c:v>2.4599999999999999E-3</c:v>
                </c:pt>
                <c:pt idx="654">
                  <c:v>2.4599999999999999E-3</c:v>
                </c:pt>
                <c:pt idx="655">
                  <c:v>2.3500000000000001E-3</c:v>
                </c:pt>
                <c:pt idx="656">
                  <c:v>2.1299999999999999E-3</c:v>
                </c:pt>
                <c:pt idx="657">
                  <c:v>2.2399999999999998E-3</c:v>
                </c:pt>
                <c:pt idx="658">
                  <c:v>2.2399999999999998E-3</c:v>
                </c:pt>
                <c:pt idx="659">
                  <c:v>2.0300000000000001E-3</c:v>
                </c:pt>
                <c:pt idx="660">
                  <c:v>2.0300000000000001E-3</c:v>
                </c:pt>
                <c:pt idx="661">
                  <c:v>2.0300000000000001E-3</c:v>
                </c:pt>
                <c:pt idx="662">
                  <c:v>2.1299999999999999E-3</c:v>
                </c:pt>
                <c:pt idx="663">
                  <c:v>2.0300000000000001E-3</c:v>
                </c:pt>
                <c:pt idx="664">
                  <c:v>1.92E-3</c:v>
                </c:pt>
                <c:pt idx="665">
                  <c:v>1.81E-3</c:v>
                </c:pt>
                <c:pt idx="666">
                  <c:v>1.6999999999999999E-3</c:v>
                </c:pt>
                <c:pt idx="667">
                  <c:v>1.6999999999999999E-3</c:v>
                </c:pt>
                <c:pt idx="668">
                  <c:v>1.81E-3</c:v>
                </c:pt>
                <c:pt idx="669">
                  <c:v>1.5900000000000001E-3</c:v>
                </c:pt>
                <c:pt idx="670">
                  <c:v>1.5900000000000001E-3</c:v>
                </c:pt>
                <c:pt idx="671">
                  <c:v>1.48E-3</c:v>
                </c:pt>
                <c:pt idx="672">
                  <c:v>1.3699999999999999E-3</c:v>
                </c:pt>
                <c:pt idx="673">
                  <c:v>1.3699999999999999E-3</c:v>
                </c:pt>
                <c:pt idx="674">
                  <c:v>1.3699999999999999E-3</c:v>
                </c:pt>
                <c:pt idx="675">
                  <c:v>1.0499999999999999E-3</c:v>
                </c:pt>
                <c:pt idx="676">
                  <c:v>1.16E-3</c:v>
                </c:pt>
                <c:pt idx="677">
                  <c:v>1.0499999999999999E-3</c:v>
                </c:pt>
                <c:pt idx="678">
                  <c:v>1.16E-3</c:v>
                </c:pt>
                <c:pt idx="679">
                  <c:v>1.16E-3</c:v>
                </c:pt>
                <c:pt idx="680">
                  <c:v>1.0499999999999999E-3</c:v>
                </c:pt>
                <c:pt idx="681">
                  <c:v>9.3999999999999997E-4</c:v>
                </c:pt>
                <c:pt idx="682">
                  <c:v>8.3000000000000001E-4</c:v>
                </c:pt>
                <c:pt idx="683">
                  <c:v>8.3000000000000001E-4</c:v>
                </c:pt>
                <c:pt idx="684">
                  <c:v>8.3000000000000001E-4</c:v>
                </c:pt>
                <c:pt idx="685">
                  <c:v>8.3000000000000001E-4</c:v>
                </c:pt>
                <c:pt idx="686">
                  <c:v>5.1000000000000004E-4</c:v>
                </c:pt>
                <c:pt idx="687">
                  <c:v>5.1000000000000004E-4</c:v>
                </c:pt>
                <c:pt idx="688">
                  <c:v>6.0999999999999997E-4</c:v>
                </c:pt>
                <c:pt idx="689">
                  <c:v>2.9E-4</c:v>
                </c:pt>
                <c:pt idx="690">
                  <c:v>4.0000000000000002E-4</c:v>
                </c:pt>
                <c:pt idx="691">
                  <c:v>1.8000000000000001E-4</c:v>
                </c:pt>
                <c:pt idx="692">
                  <c:v>6.9999999999999994E-5</c:v>
                </c:pt>
                <c:pt idx="693">
                  <c:v>6.9999999999999994E-5</c:v>
                </c:pt>
                <c:pt idx="694">
                  <c:v>1.8000000000000001E-4</c:v>
                </c:pt>
                <c:pt idx="695">
                  <c:v>-4.0000000000000003E-5</c:v>
                </c:pt>
                <c:pt idx="696">
                  <c:v>6.9999999999999994E-5</c:v>
                </c:pt>
                <c:pt idx="697">
                  <c:v>-4.0000000000000003E-5</c:v>
                </c:pt>
                <c:pt idx="698">
                  <c:v>-1.4999999999999999E-4</c:v>
                </c:pt>
                <c:pt idx="699">
                  <c:v>-1.4999999999999999E-4</c:v>
                </c:pt>
                <c:pt idx="700">
                  <c:v>-1.4999999999999999E-4</c:v>
                </c:pt>
                <c:pt idx="701">
                  <c:v>-2.5000000000000001E-4</c:v>
                </c:pt>
                <c:pt idx="702">
                  <c:v>-4.6999999999999999E-4</c:v>
                </c:pt>
                <c:pt idx="703">
                  <c:v>-4.6999999999999999E-4</c:v>
                </c:pt>
                <c:pt idx="704">
                  <c:v>-4.6999999999999999E-4</c:v>
                </c:pt>
                <c:pt idx="705">
                  <c:v>-4.6999999999999999E-4</c:v>
                </c:pt>
                <c:pt idx="706">
                  <c:v>-6.8999999999999997E-4</c:v>
                </c:pt>
                <c:pt idx="707">
                  <c:v>-8.0000000000000004E-4</c:v>
                </c:pt>
                <c:pt idx="708">
                  <c:v>-8.0000000000000004E-4</c:v>
                </c:pt>
                <c:pt idx="709">
                  <c:v>-6.8999999999999997E-4</c:v>
                </c:pt>
                <c:pt idx="710">
                  <c:v>-8.0000000000000004E-4</c:v>
                </c:pt>
                <c:pt idx="711">
                  <c:v>-9.1E-4</c:v>
                </c:pt>
                <c:pt idx="712">
                  <c:v>-9.1E-4</c:v>
                </c:pt>
                <c:pt idx="713">
                  <c:v>-9.1E-4</c:v>
                </c:pt>
                <c:pt idx="714">
                  <c:v>-9.1E-4</c:v>
                </c:pt>
                <c:pt idx="715">
                  <c:v>-1.01E-3</c:v>
                </c:pt>
                <c:pt idx="716">
                  <c:v>-1.01E-3</c:v>
                </c:pt>
                <c:pt idx="717">
                  <c:v>-1.23E-3</c:v>
                </c:pt>
                <c:pt idx="718">
                  <c:v>-1.34E-3</c:v>
                </c:pt>
                <c:pt idx="719">
                  <c:v>-1.34E-3</c:v>
                </c:pt>
                <c:pt idx="720">
                  <c:v>-1.34E-3</c:v>
                </c:pt>
                <c:pt idx="721">
                  <c:v>-1.4499999999999999E-3</c:v>
                </c:pt>
                <c:pt idx="722">
                  <c:v>-1.56E-3</c:v>
                </c:pt>
                <c:pt idx="723">
                  <c:v>-1.56E-3</c:v>
                </c:pt>
                <c:pt idx="724">
                  <c:v>-1.67E-3</c:v>
                </c:pt>
                <c:pt idx="725">
                  <c:v>-1.56E-3</c:v>
                </c:pt>
                <c:pt idx="726">
                  <c:v>-1.56E-3</c:v>
                </c:pt>
                <c:pt idx="727">
                  <c:v>-1.7700000000000001E-3</c:v>
                </c:pt>
                <c:pt idx="728">
                  <c:v>-1.67E-3</c:v>
                </c:pt>
                <c:pt idx="729">
                  <c:v>-1.7700000000000001E-3</c:v>
                </c:pt>
                <c:pt idx="730">
                  <c:v>-1.7700000000000001E-3</c:v>
                </c:pt>
                <c:pt idx="731">
                  <c:v>-1.8799999999999999E-3</c:v>
                </c:pt>
                <c:pt idx="732">
                  <c:v>-1.99E-3</c:v>
                </c:pt>
                <c:pt idx="733">
                  <c:v>-1.8799999999999999E-3</c:v>
                </c:pt>
                <c:pt idx="734">
                  <c:v>-2.0999999999999999E-3</c:v>
                </c:pt>
                <c:pt idx="735">
                  <c:v>-1.99E-3</c:v>
                </c:pt>
                <c:pt idx="736">
                  <c:v>-2.2100000000000002E-3</c:v>
                </c:pt>
                <c:pt idx="737">
                  <c:v>-2.2100000000000002E-3</c:v>
                </c:pt>
                <c:pt idx="738">
                  <c:v>-2.32E-3</c:v>
                </c:pt>
                <c:pt idx="739">
                  <c:v>-2.32E-3</c:v>
                </c:pt>
                <c:pt idx="740">
                  <c:v>-2.32E-3</c:v>
                </c:pt>
                <c:pt idx="741">
                  <c:v>-2.2100000000000002E-3</c:v>
                </c:pt>
                <c:pt idx="742">
                  <c:v>-2.32E-3</c:v>
                </c:pt>
                <c:pt idx="743">
                  <c:v>-2.32E-3</c:v>
                </c:pt>
                <c:pt idx="744">
                  <c:v>-2.4299999999999999E-3</c:v>
                </c:pt>
                <c:pt idx="745">
                  <c:v>-2.4299999999999999E-3</c:v>
                </c:pt>
                <c:pt idx="746">
                  <c:v>-2.4299999999999999E-3</c:v>
                </c:pt>
                <c:pt idx="747">
                  <c:v>-2.5300000000000001E-3</c:v>
                </c:pt>
                <c:pt idx="748">
                  <c:v>-2.5300000000000001E-3</c:v>
                </c:pt>
                <c:pt idx="749">
                  <c:v>-2.5300000000000001E-3</c:v>
                </c:pt>
                <c:pt idx="750">
                  <c:v>-2.5300000000000001E-3</c:v>
                </c:pt>
                <c:pt idx="751">
                  <c:v>-2.5300000000000001E-3</c:v>
                </c:pt>
                <c:pt idx="752">
                  <c:v>-2.64E-3</c:v>
                </c:pt>
                <c:pt idx="753">
                  <c:v>-2.64E-3</c:v>
                </c:pt>
                <c:pt idx="754">
                  <c:v>-2.64E-3</c:v>
                </c:pt>
                <c:pt idx="755">
                  <c:v>-2.7499999999999998E-3</c:v>
                </c:pt>
                <c:pt idx="756">
                  <c:v>-2.64E-3</c:v>
                </c:pt>
                <c:pt idx="757">
                  <c:v>-2.7499999999999998E-3</c:v>
                </c:pt>
                <c:pt idx="758">
                  <c:v>-2.8600000000000001E-3</c:v>
                </c:pt>
                <c:pt idx="759">
                  <c:v>-2.7499999999999998E-3</c:v>
                </c:pt>
                <c:pt idx="760">
                  <c:v>-2.7499999999999998E-3</c:v>
                </c:pt>
                <c:pt idx="761">
                  <c:v>-2.97E-3</c:v>
                </c:pt>
                <c:pt idx="762">
                  <c:v>-2.97E-3</c:v>
                </c:pt>
                <c:pt idx="763">
                  <c:v>-2.8600000000000001E-3</c:v>
                </c:pt>
                <c:pt idx="764">
                  <c:v>-2.97E-3</c:v>
                </c:pt>
                <c:pt idx="765">
                  <c:v>-2.97E-3</c:v>
                </c:pt>
                <c:pt idx="766">
                  <c:v>-2.97E-3</c:v>
                </c:pt>
                <c:pt idx="767">
                  <c:v>-3.0799999999999998E-3</c:v>
                </c:pt>
                <c:pt idx="768">
                  <c:v>-2.97E-3</c:v>
                </c:pt>
                <c:pt idx="769">
                  <c:v>-2.8600000000000001E-3</c:v>
                </c:pt>
                <c:pt idx="770">
                  <c:v>-3.0799999999999998E-3</c:v>
                </c:pt>
                <c:pt idx="771">
                  <c:v>-2.97E-3</c:v>
                </c:pt>
                <c:pt idx="772">
                  <c:v>-3.1900000000000001E-3</c:v>
                </c:pt>
                <c:pt idx="773">
                  <c:v>-3.0799999999999998E-3</c:v>
                </c:pt>
                <c:pt idx="774">
                  <c:v>-3.29E-3</c:v>
                </c:pt>
                <c:pt idx="775">
                  <c:v>-3.1900000000000001E-3</c:v>
                </c:pt>
                <c:pt idx="776">
                  <c:v>-3.1900000000000001E-3</c:v>
                </c:pt>
                <c:pt idx="777">
                  <c:v>-3.1900000000000001E-3</c:v>
                </c:pt>
                <c:pt idx="778">
                  <c:v>-3.1900000000000001E-3</c:v>
                </c:pt>
                <c:pt idx="779">
                  <c:v>-3.1900000000000001E-3</c:v>
                </c:pt>
                <c:pt idx="780">
                  <c:v>-3.0799999999999998E-3</c:v>
                </c:pt>
                <c:pt idx="781">
                  <c:v>-3.1900000000000001E-3</c:v>
                </c:pt>
                <c:pt idx="782">
                  <c:v>-3.29E-3</c:v>
                </c:pt>
                <c:pt idx="783">
                  <c:v>-3.0799999999999998E-3</c:v>
                </c:pt>
                <c:pt idx="784">
                  <c:v>-3.29E-3</c:v>
                </c:pt>
                <c:pt idx="785">
                  <c:v>-3.29E-3</c:v>
                </c:pt>
                <c:pt idx="786">
                  <c:v>-3.29E-3</c:v>
                </c:pt>
                <c:pt idx="787">
                  <c:v>-3.29E-3</c:v>
                </c:pt>
                <c:pt idx="788">
                  <c:v>-3.29E-3</c:v>
                </c:pt>
                <c:pt idx="789">
                  <c:v>-3.29E-3</c:v>
                </c:pt>
                <c:pt idx="790">
                  <c:v>-3.1900000000000001E-3</c:v>
                </c:pt>
                <c:pt idx="791">
                  <c:v>-3.1900000000000001E-3</c:v>
                </c:pt>
                <c:pt idx="792">
                  <c:v>-3.1900000000000001E-3</c:v>
                </c:pt>
                <c:pt idx="793">
                  <c:v>-3.0799999999999998E-3</c:v>
                </c:pt>
                <c:pt idx="794">
                  <c:v>-3.0799999999999998E-3</c:v>
                </c:pt>
                <c:pt idx="795">
                  <c:v>-3.1900000000000001E-3</c:v>
                </c:pt>
                <c:pt idx="796">
                  <c:v>-3.1900000000000001E-3</c:v>
                </c:pt>
                <c:pt idx="797">
                  <c:v>-3.1900000000000001E-3</c:v>
                </c:pt>
                <c:pt idx="798">
                  <c:v>-3.0799999999999998E-3</c:v>
                </c:pt>
                <c:pt idx="799">
                  <c:v>-3.29E-3</c:v>
                </c:pt>
                <c:pt idx="800">
                  <c:v>-3.1900000000000001E-3</c:v>
                </c:pt>
                <c:pt idx="801">
                  <c:v>-3.1900000000000001E-3</c:v>
                </c:pt>
                <c:pt idx="802">
                  <c:v>-3.1900000000000001E-3</c:v>
                </c:pt>
                <c:pt idx="803">
                  <c:v>-3.1900000000000001E-3</c:v>
                </c:pt>
                <c:pt idx="804">
                  <c:v>-3.0799999999999998E-3</c:v>
                </c:pt>
                <c:pt idx="805">
                  <c:v>-3.0799999999999998E-3</c:v>
                </c:pt>
                <c:pt idx="806">
                  <c:v>-3.0799999999999998E-3</c:v>
                </c:pt>
                <c:pt idx="807">
                  <c:v>-3.0799999999999998E-3</c:v>
                </c:pt>
                <c:pt idx="808">
                  <c:v>-3.0799999999999998E-3</c:v>
                </c:pt>
                <c:pt idx="809">
                  <c:v>-3.0799999999999998E-3</c:v>
                </c:pt>
                <c:pt idx="810">
                  <c:v>-3.0799999999999998E-3</c:v>
                </c:pt>
                <c:pt idx="811">
                  <c:v>-2.97E-3</c:v>
                </c:pt>
                <c:pt idx="812">
                  <c:v>-3.1900000000000001E-3</c:v>
                </c:pt>
                <c:pt idx="813">
                  <c:v>-2.97E-3</c:v>
                </c:pt>
                <c:pt idx="814">
                  <c:v>-2.97E-3</c:v>
                </c:pt>
                <c:pt idx="815">
                  <c:v>-2.8600000000000001E-3</c:v>
                </c:pt>
                <c:pt idx="816">
                  <c:v>-2.8600000000000001E-3</c:v>
                </c:pt>
                <c:pt idx="817">
                  <c:v>-2.97E-3</c:v>
                </c:pt>
                <c:pt idx="818">
                  <c:v>-2.97E-3</c:v>
                </c:pt>
                <c:pt idx="819">
                  <c:v>-2.8600000000000001E-3</c:v>
                </c:pt>
                <c:pt idx="820">
                  <c:v>-2.7499999999999998E-3</c:v>
                </c:pt>
                <c:pt idx="821">
                  <c:v>-2.7499999999999998E-3</c:v>
                </c:pt>
                <c:pt idx="822">
                  <c:v>-2.7499999999999998E-3</c:v>
                </c:pt>
                <c:pt idx="823">
                  <c:v>-2.64E-3</c:v>
                </c:pt>
                <c:pt idx="824">
                  <c:v>-2.64E-3</c:v>
                </c:pt>
                <c:pt idx="825">
                  <c:v>-2.7499999999999998E-3</c:v>
                </c:pt>
                <c:pt idx="826">
                  <c:v>-2.7499999999999998E-3</c:v>
                </c:pt>
                <c:pt idx="827">
                  <c:v>-2.64E-3</c:v>
                </c:pt>
                <c:pt idx="828">
                  <c:v>-2.5300000000000001E-3</c:v>
                </c:pt>
                <c:pt idx="829">
                  <c:v>-2.5300000000000001E-3</c:v>
                </c:pt>
                <c:pt idx="830">
                  <c:v>-2.5300000000000001E-3</c:v>
                </c:pt>
                <c:pt idx="831">
                  <c:v>-2.4299999999999999E-3</c:v>
                </c:pt>
                <c:pt idx="832">
                  <c:v>-2.5300000000000001E-3</c:v>
                </c:pt>
                <c:pt idx="833">
                  <c:v>-2.32E-3</c:v>
                </c:pt>
                <c:pt idx="834">
                  <c:v>-2.4299999999999999E-3</c:v>
                </c:pt>
                <c:pt idx="835">
                  <c:v>-2.4299999999999999E-3</c:v>
                </c:pt>
                <c:pt idx="836">
                  <c:v>-2.32E-3</c:v>
                </c:pt>
                <c:pt idx="837">
                  <c:v>-2.2100000000000002E-3</c:v>
                </c:pt>
                <c:pt idx="838">
                  <c:v>-2.32E-3</c:v>
                </c:pt>
                <c:pt idx="839">
                  <c:v>-2.32E-3</c:v>
                </c:pt>
                <c:pt idx="840">
                  <c:v>-2.0999999999999999E-3</c:v>
                </c:pt>
                <c:pt idx="841">
                  <c:v>-2.0999999999999999E-3</c:v>
                </c:pt>
                <c:pt idx="842">
                  <c:v>-2.32E-3</c:v>
                </c:pt>
                <c:pt idx="843">
                  <c:v>-2.0999999999999999E-3</c:v>
                </c:pt>
                <c:pt idx="844">
                  <c:v>-1.99E-3</c:v>
                </c:pt>
                <c:pt idx="845">
                  <c:v>-1.99E-3</c:v>
                </c:pt>
                <c:pt idx="846">
                  <c:v>-1.8799999999999999E-3</c:v>
                </c:pt>
                <c:pt idx="847">
                  <c:v>-1.8799999999999999E-3</c:v>
                </c:pt>
                <c:pt idx="848">
                  <c:v>-1.99E-3</c:v>
                </c:pt>
                <c:pt idx="849">
                  <c:v>-1.99E-3</c:v>
                </c:pt>
                <c:pt idx="850">
                  <c:v>-1.7700000000000001E-3</c:v>
                </c:pt>
                <c:pt idx="851">
                  <c:v>-1.8799999999999999E-3</c:v>
                </c:pt>
                <c:pt idx="852">
                  <c:v>-1.67E-3</c:v>
                </c:pt>
                <c:pt idx="853">
                  <c:v>-1.7700000000000001E-3</c:v>
                </c:pt>
                <c:pt idx="854">
                  <c:v>-1.7700000000000001E-3</c:v>
                </c:pt>
                <c:pt idx="855">
                  <c:v>-1.67E-3</c:v>
                </c:pt>
                <c:pt idx="856">
                  <c:v>-1.67E-3</c:v>
                </c:pt>
                <c:pt idx="857">
                  <c:v>-1.67E-3</c:v>
                </c:pt>
                <c:pt idx="858">
                  <c:v>-1.67E-3</c:v>
                </c:pt>
                <c:pt idx="859">
                  <c:v>-1.4499999999999999E-3</c:v>
                </c:pt>
                <c:pt idx="860">
                  <c:v>-1.56E-3</c:v>
                </c:pt>
                <c:pt idx="861">
                  <c:v>-1.34E-3</c:v>
                </c:pt>
                <c:pt idx="862">
                  <c:v>-1.23E-3</c:v>
                </c:pt>
                <c:pt idx="863">
                  <c:v>-1.4499999999999999E-3</c:v>
                </c:pt>
                <c:pt idx="864">
                  <c:v>-1.34E-3</c:v>
                </c:pt>
                <c:pt idx="865">
                  <c:v>-1.34E-3</c:v>
                </c:pt>
                <c:pt idx="866">
                  <c:v>-1.23E-3</c:v>
                </c:pt>
                <c:pt idx="867">
                  <c:v>-1.23E-3</c:v>
                </c:pt>
                <c:pt idx="868">
                  <c:v>-1.23E-3</c:v>
                </c:pt>
                <c:pt idx="869">
                  <c:v>-1.23E-3</c:v>
                </c:pt>
                <c:pt idx="870">
                  <c:v>-1.1199999999999999E-3</c:v>
                </c:pt>
                <c:pt idx="871">
                  <c:v>-1.1199999999999999E-3</c:v>
                </c:pt>
                <c:pt idx="872">
                  <c:v>-1.1199999999999999E-3</c:v>
                </c:pt>
                <c:pt idx="873">
                  <c:v>-8.0000000000000004E-4</c:v>
                </c:pt>
                <c:pt idx="874">
                  <c:v>-1.01E-3</c:v>
                </c:pt>
                <c:pt idx="875">
                  <c:v>-9.1E-4</c:v>
                </c:pt>
                <c:pt idx="876">
                  <c:v>-8.0000000000000004E-4</c:v>
                </c:pt>
                <c:pt idx="877">
                  <c:v>-8.0000000000000004E-4</c:v>
                </c:pt>
                <c:pt idx="878">
                  <c:v>-8.0000000000000004E-4</c:v>
                </c:pt>
                <c:pt idx="879">
                  <c:v>-8.0000000000000004E-4</c:v>
                </c:pt>
                <c:pt idx="880">
                  <c:v>-6.8999999999999997E-4</c:v>
                </c:pt>
                <c:pt idx="881">
                  <c:v>-6.8999999999999997E-4</c:v>
                </c:pt>
                <c:pt idx="882">
                  <c:v>-5.8E-4</c:v>
                </c:pt>
                <c:pt idx="883">
                  <c:v>-5.8E-4</c:v>
                </c:pt>
                <c:pt idx="884">
                  <c:v>-5.8E-4</c:v>
                </c:pt>
                <c:pt idx="885">
                  <c:v>-4.6999999999999999E-4</c:v>
                </c:pt>
                <c:pt idx="886">
                  <c:v>-3.6000000000000002E-4</c:v>
                </c:pt>
                <c:pt idx="887">
                  <c:v>-4.6999999999999999E-4</c:v>
                </c:pt>
                <c:pt idx="888">
                  <c:v>-3.6000000000000002E-4</c:v>
                </c:pt>
                <c:pt idx="889">
                  <c:v>-2.5000000000000001E-4</c:v>
                </c:pt>
                <c:pt idx="890">
                  <c:v>-3.6000000000000002E-4</c:v>
                </c:pt>
                <c:pt idx="891">
                  <c:v>-1.4999999999999999E-4</c:v>
                </c:pt>
                <c:pt idx="892">
                  <c:v>-2.5000000000000001E-4</c:v>
                </c:pt>
                <c:pt idx="893">
                  <c:v>-1.4999999999999999E-4</c:v>
                </c:pt>
                <c:pt idx="894">
                  <c:v>-1.4999999999999999E-4</c:v>
                </c:pt>
                <c:pt idx="895">
                  <c:v>-1.4999999999999999E-4</c:v>
                </c:pt>
                <c:pt idx="896">
                  <c:v>-4.0000000000000003E-5</c:v>
                </c:pt>
                <c:pt idx="897">
                  <c:v>-4.0000000000000003E-5</c:v>
                </c:pt>
                <c:pt idx="898">
                  <c:v>6.9999999999999994E-5</c:v>
                </c:pt>
                <c:pt idx="899">
                  <c:v>6.9999999999999994E-5</c:v>
                </c:pt>
                <c:pt idx="900">
                  <c:v>6.9999999999999994E-5</c:v>
                </c:pt>
                <c:pt idx="901">
                  <c:v>6.9999999999999994E-5</c:v>
                </c:pt>
                <c:pt idx="902">
                  <c:v>1.8000000000000001E-4</c:v>
                </c:pt>
                <c:pt idx="903">
                  <c:v>4.0000000000000002E-4</c:v>
                </c:pt>
                <c:pt idx="904">
                  <c:v>2.9E-4</c:v>
                </c:pt>
                <c:pt idx="905">
                  <c:v>2.9E-4</c:v>
                </c:pt>
                <c:pt idx="906">
                  <c:v>4.0000000000000002E-4</c:v>
                </c:pt>
                <c:pt idx="907">
                  <c:v>5.1000000000000004E-4</c:v>
                </c:pt>
                <c:pt idx="908">
                  <c:v>5.1000000000000004E-4</c:v>
                </c:pt>
                <c:pt idx="909">
                  <c:v>6.0999999999999997E-4</c:v>
                </c:pt>
                <c:pt idx="910">
                  <c:v>5.1000000000000004E-4</c:v>
                </c:pt>
                <c:pt idx="911">
                  <c:v>5.1000000000000004E-4</c:v>
                </c:pt>
                <c:pt idx="912">
                  <c:v>6.0999999999999997E-4</c:v>
                </c:pt>
                <c:pt idx="913">
                  <c:v>6.0999999999999997E-4</c:v>
                </c:pt>
                <c:pt idx="914">
                  <c:v>7.2000000000000005E-4</c:v>
                </c:pt>
                <c:pt idx="915">
                  <c:v>7.2000000000000005E-4</c:v>
                </c:pt>
                <c:pt idx="916">
                  <c:v>6.0999999999999997E-4</c:v>
                </c:pt>
                <c:pt idx="917">
                  <c:v>8.3000000000000001E-4</c:v>
                </c:pt>
                <c:pt idx="918">
                  <c:v>8.3000000000000001E-4</c:v>
                </c:pt>
                <c:pt idx="919">
                  <c:v>8.3000000000000001E-4</c:v>
                </c:pt>
                <c:pt idx="920">
                  <c:v>8.3000000000000001E-4</c:v>
                </c:pt>
                <c:pt idx="921">
                  <c:v>9.3999999999999997E-4</c:v>
                </c:pt>
                <c:pt idx="922">
                  <c:v>1.0499999999999999E-3</c:v>
                </c:pt>
                <c:pt idx="923">
                  <c:v>1.0499999999999999E-3</c:v>
                </c:pt>
                <c:pt idx="924">
                  <c:v>8.3000000000000001E-4</c:v>
                </c:pt>
                <c:pt idx="925">
                  <c:v>1.0499999999999999E-3</c:v>
                </c:pt>
                <c:pt idx="926">
                  <c:v>1.0499999999999999E-3</c:v>
                </c:pt>
                <c:pt idx="927">
                  <c:v>1.0499999999999999E-3</c:v>
                </c:pt>
                <c:pt idx="928">
                  <c:v>1.0499999999999999E-3</c:v>
                </c:pt>
                <c:pt idx="929">
                  <c:v>1.16E-3</c:v>
                </c:pt>
                <c:pt idx="930">
                  <c:v>1.16E-3</c:v>
                </c:pt>
                <c:pt idx="931">
                  <c:v>1.16E-3</c:v>
                </c:pt>
                <c:pt idx="932">
                  <c:v>1.16E-3</c:v>
                </c:pt>
                <c:pt idx="933">
                  <c:v>1.2700000000000001E-3</c:v>
                </c:pt>
                <c:pt idx="934">
                  <c:v>1.2700000000000001E-3</c:v>
                </c:pt>
                <c:pt idx="935">
                  <c:v>1.3699999999999999E-3</c:v>
                </c:pt>
                <c:pt idx="936">
                  <c:v>1.3699999999999999E-3</c:v>
                </c:pt>
                <c:pt idx="937">
                  <c:v>1.3699999999999999E-3</c:v>
                </c:pt>
                <c:pt idx="938">
                  <c:v>1.2700000000000001E-3</c:v>
                </c:pt>
                <c:pt idx="939">
                  <c:v>1.3699999999999999E-3</c:v>
                </c:pt>
                <c:pt idx="940">
                  <c:v>1.48E-3</c:v>
                </c:pt>
                <c:pt idx="941">
                  <c:v>1.3699999999999999E-3</c:v>
                </c:pt>
                <c:pt idx="942">
                  <c:v>1.48E-3</c:v>
                </c:pt>
                <c:pt idx="943">
                  <c:v>1.5900000000000001E-3</c:v>
                </c:pt>
                <c:pt idx="944">
                  <c:v>1.48E-3</c:v>
                </c:pt>
                <c:pt idx="945">
                  <c:v>1.48E-3</c:v>
                </c:pt>
                <c:pt idx="946">
                  <c:v>1.48E-3</c:v>
                </c:pt>
                <c:pt idx="947">
                  <c:v>1.5900000000000001E-3</c:v>
                </c:pt>
                <c:pt idx="948">
                  <c:v>1.6999999999999999E-3</c:v>
                </c:pt>
                <c:pt idx="949">
                  <c:v>1.5900000000000001E-3</c:v>
                </c:pt>
                <c:pt idx="950">
                  <c:v>1.6999999999999999E-3</c:v>
                </c:pt>
                <c:pt idx="951">
                  <c:v>1.5900000000000001E-3</c:v>
                </c:pt>
                <c:pt idx="952">
                  <c:v>1.6999999999999999E-3</c:v>
                </c:pt>
                <c:pt idx="953">
                  <c:v>1.81E-3</c:v>
                </c:pt>
                <c:pt idx="954">
                  <c:v>1.5900000000000001E-3</c:v>
                </c:pt>
                <c:pt idx="955">
                  <c:v>1.6999999999999999E-3</c:v>
                </c:pt>
                <c:pt idx="956">
                  <c:v>1.81E-3</c:v>
                </c:pt>
                <c:pt idx="957">
                  <c:v>1.92E-3</c:v>
                </c:pt>
                <c:pt idx="958">
                  <c:v>1.6999999999999999E-3</c:v>
                </c:pt>
                <c:pt idx="959">
                  <c:v>1.6999999999999999E-3</c:v>
                </c:pt>
                <c:pt idx="960">
                  <c:v>1.92E-3</c:v>
                </c:pt>
                <c:pt idx="961">
                  <c:v>1.92E-3</c:v>
                </c:pt>
                <c:pt idx="962">
                  <c:v>1.81E-3</c:v>
                </c:pt>
                <c:pt idx="963">
                  <c:v>1.81E-3</c:v>
                </c:pt>
                <c:pt idx="964">
                  <c:v>1.92E-3</c:v>
                </c:pt>
                <c:pt idx="965">
                  <c:v>1.81E-3</c:v>
                </c:pt>
                <c:pt idx="966">
                  <c:v>2.0300000000000001E-3</c:v>
                </c:pt>
                <c:pt idx="967">
                  <c:v>1.92E-3</c:v>
                </c:pt>
                <c:pt idx="968">
                  <c:v>1.81E-3</c:v>
                </c:pt>
                <c:pt idx="969">
                  <c:v>2.0300000000000001E-3</c:v>
                </c:pt>
                <c:pt idx="970">
                  <c:v>1.92E-3</c:v>
                </c:pt>
                <c:pt idx="971">
                  <c:v>2.1299999999999999E-3</c:v>
                </c:pt>
                <c:pt idx="972">
                  <c:v>2.1299999999999999E-3</c:v>
                </c:pt>
                <c:pt idx="973">
                  <c:v>2.0300000000000001E-3</c:v>
                </c:pt>
                <c:pt idx="974">
                  <c:v>2.0300000000000001E-3</c:v>
                </c:pt>
                <c:pt idx="975">
                  <c:v>2.1299999999999999E-3</c:v>
                </c:pt>
                <c:pt idx="976">
                  <c:v>2.1299999999999999E-3</c:v>
                </c:pt>
                <c:pt idx="977">
                  <c:v>1.92E-3</c:v>
                </c:pt>
                <c:pt idx="978">
                  <c:v>2.0300000000000001E-3</c:v>
                </c:pt>
                <c:pt idx="979">
                  <c:v>1.92E-3</c:v>
                </c:pt>
                <c:pt idx="980">
                  <c:v>1.92E-3</c:v>
                </c:pt>
                <c:pt idx="981">
                  <c:v>2.0300000000000001E-3</c:v>
                </c:pt>
                <c:pt idx="982">
                  <c:v>2.1299999999999999E-3</c:v>
                </c:pt>
                <c:pt idx="983">
                  <c:v>1.92E-3</c:v>
                </c:pt>
                <c:pt idx="984">
                  <c:v>2.1299999999999999E-3</c:v>
                </c:pt>
                <c:pt idx="985">
                  <c:v>2.0300000000000001E-3</c:v>
                </c:pt>
                <c:pt idx="986">
                  <c:v>2.0300000000000001E-3</c:v>
                </c:pt>
                <c:pt idx="987">
                  <c:v>2.1299999999999999E-3</c:v>
                </c:pt>
                <c:pt idx="988">
                  <c:v>2.1299999999999999E-3</c:v>
                </c:pt>
                <c:pt idx="989">
                  <c:v>2.1299999999999999E-3</c:v>
                </c:pt>
                <c:pt idx="990">
                  <c:v>2.2399999999999998E-3</c:v>
                </c:pt>
                <c:pt idx="991">
                  <c:v>2.2399999999999998E-3</c:v>
                </c:pt>
                <c:pt idx="992">
                  <c:v>2.0300000000000001E-3</c:v>
                </c:pt>
                <c:pt idx="993">
                  <c:v>1.92E-3</c:v>
                </c:pt>
                <c:pt idx="994">
                  <c:v>2.0300000000000001E-3</c:v>
                </c:pt>
                <c:pt idx="995">
                  <c:v>2.0300000000000001E-3</c:v>
                </c:pt>
                <c:pt idx="996">
                  <c:v>2.0300000000000001E-3</c:v>
                </c:pt>
                <c:pt idx="997">
                  <c:v>2.1299999999999999E-3</c:v>
                </c:pt>
                <c:pt idx="998">
                  <c:v>2.2399999999999998E-3</c:v>
                </c:pt>
                <c:pt idx="999">
                  <c:v>2.0300000000000001E-3</c:v>
                </c:pt>
                <c:pt idx="1000">
                  <c:v>2.1299999999999999E-3</c:v>
                </c:pt>
                <c:pt idx="1001">
                  <c:v>2.0300000000000001E-3</c:v>
                </c:pt>
                <c:pt idx="1002">
                  <c:v>2.2399999999999998E-3</c:v>
                </c:pt>
                <c:pt idx="1003">
                  <c:v>2.0300000000000001E-3</c:v>
                </c:pt>
                <c:pt idx="1004">
                  <c:v>2.1299999999999999E-3</c:v>
                </c:pt>
                <c:pt idx="1005">
                  <c:v>2.1299999999999999E-3</c:v>
                </c:pt>
                <c:pt idx="1006">
                  <c:v>2.0300000000000001E-3</c:v>
                </c:pt>
                <c:pt idx="1007">
                  <c:v>2.1299999999999999E-3</c:v>
                </c:pt>
                <c:pt idx="1008">
                  <c:v>1.92E-3</c:v>
                </c:pt>
                <c:pt idx="1009">
                  <c:v>2.1299999999999999E-3</c:v>
                </c:pt>
                <c:pt idx="1010">
                  <c:v>2.1299999999999999E-3</c:v>
                </c:pt>
                <c:pt idx="1011">
                  <c:v>2.0300000000000001E-3</c:v>
                </c:pt>
                <c:pt idx="1012">
                  <c:v>2.0300000000000001E-3</c:v>
                </c:pt>
                <c:pt idx="1013">
                  <c:v>1.92E-3</c:v>
                </c:pt>
                <c:pt idx="1014">
                  <c:v>2.1299999999999999E-3</c:v>
                </c:pt>
                <c:pt idx="1015">
                  <c:v>2.1299999999999999E-3</c:v>
                </c:pt>
                <c:pt idx="1016">
                  <c:v>2.0300000000000001E-3</c:v>
                </c:pt>
                <c:pt idx="1017">
                  <c:v>2.0300000000000001E-3</c:v>
                </c:pt>
                <c:pt idx="1018">
                  <c:v>2.1299999999999999E-3</c:v>
                </c:pt>
                <c:pt idx="1019">
                  <c:v>1.92E-3</c:v>
                </c:pt>
                <c:pt idx="1020">
                  <c:v>2.0300000000000001E-3</c:v>
                </c:pt>
                <c:pt idx="1021">
                  <c:v>2.0300000000000001E-3</c:v>
                </c:pt>
                <c:pt idx="1022">
                  <c:v>1.92E-3</c:v>
                </c:pt>
                <c:pt idx="1023">
                  <c:v>2.0300000000000001E-3</c:v>
                </c:pt>
                <c:pt idx="1024">
                  <c:v>1.81E-3</c:v>
                </c:pt>
                <c:pt idx="1025">
                  <c:v>2.1299999999999999E-3</c:v>
                </c:pt>
                <c:pt idx="1026">
                  <c:v>2.0300000000000001E-3</c:v>
                </c:pt>
                <c:pt idx="1027">
                  <c:v>2.1299999999999999E-3</c:v>
                </c:pt>
                <c:pt idx="1028">
                  <c:v>1.92E-3</c:v>
                </c:pt>
                <c:pt idx="1029">
                  <c:v>1.81E-3</c:v>
                </c:pt>
                <c:pt idx="1030">
                  <c:v>2.0300000000000001E-3</c:v>
                </c:pt>
                <c:pt idx="1031">
                  <c:v>1.81E-3</c:v>
                </c:pt>
                <c:pt idx="1032">
                  <c:v>2.0300000000000001E-3</c:v>
                </c:pt>
                <c:pt idx="1033">
                  <c:v>1.92E-3</c:v>
                </c:pt>
                <c:pt idx="1034">
                  <c:v>2.0300000000000001E-3</c:v>
                </c:pt>
                <c:pt idx="1035">
                  <c:v>1.92E-3</c:v>
                </c:pt>
                <c:pt idx="1036">
                  <c:v>1.92E-3</c:v>
                </c:pt>
                <c:pt idx="1037">
                  <c:v>1.92E-3</c:v>
                </c:pt>
                <c:pt idx="1038">
                  <c:v>2.0300000000000001E-3</c:v>
                </c:pt>
                <c:pt idx="1039">
                  <c:v>1.92E-3</c:v>
                </c:pt>
                <c:pt idx="1040">
                  <c:v>1.6999999999999999E-3</c:v>
                </c:pt>
                <c:pt idx="1041">
                  <c:v>2.0300000000000001E-3</c:v>
                </c:pt>
                <c:pt idx="1042">
                  <c:v>1.81E-3</c:v>
                </c:pt>
                <c:pt idx="1043">
                  <c:v>2.0300000000000001E-3</c:v>
                </c:pt>
                <c:pt idx="1044">
                  <c:v>1.92E-3</c:v>
                </c:pt>
                <c:pt idx="1045">
                  <c:v>1.81E-3</c:v>
                </c:pt>
                <c:pt idx="1046">
                  <c:v>1.81E-3</c:v>
                </c:pt>
                <c:pt idx="1047">
                  <c:v>1.81E-3</c:v>
                </c:pt>
                <c:pt idx="1048">
                  <c:v>1.81E-3</c:v>
                </c:pt>
                <c:pt idx="1049">
                  <c:v>1.81E-3</c:v>
                </c:pt>
                <c:pt idx="1050">
                  <c:v>1.92E-3</c:v>
                </c:pt>
                <c:pt idx="1051">
                  <c:v>1.81E-3</c:v>
                </c:pt>
                <c:pt idx="1052">
                  <c:v>1.81E-3</c:v>
                </c:pt>
                <c:pt idx="1053">
                  <c:v>1.6999999999999999E-3</c:v>
                </c:pt>
                <c:pt idx="1054">
                  <c:v>1.92E-3</c:v>
                </c:pt>
                <c:pt idx="1055">
                  <c:v>1.81E-3</c:v>
                </c:pt>
                <c:pt idx="1056">
                  <c:v>1.5900000000000001E-3</c:v>
                </c:pt>
                <c:pt idx="1057">
                  <c:v>1.92E-3</c:v>
                </c:pt>
                <c:pt idx="1058">
                  <c:v>1.81E-3</c:v>
                </c:pt>
                <c:pt idx="1059">
                  <c:v>1.81E-3</c:v>
                </c:pt>
                <c:pt idx="1060">
                  <c:v>1.81E-3</c:v>
                </c:pt>
                <c:pt idx="1061">
                  <c:v>1.6999999999999999E-3</c:v>
                </c:pt>
                <c:pt idx="1062">
                  <c:v>1.6999999999999999E-3</c:v>
                </c:pt>
                <c:pt idx="1063">
                  <c:v>1.6999999999999999E-3</c:v>
                </c:pt>
                <c:pt idx="1064">
                  <c:v>1.6999999999999999E-3</c:v>
                </c:pt>
                <c:pt idx="1065">
                  <c:v>1.5900000000000001E-3</c:v>
                </c:pt>
                <c:pt idx="1066">
                  <c:v>1.81E-3</c:v>
                </c:pt>
                <c:pt idx="1067">
                  <c:v>1.6999999999999999E-3</c:v>
                </c:pt>
                <c:pt idx="1068">
                  <c:v>1.5900000000000001E-3</c:v>
                </c:pt>
                <c:pt idx="1069">
                  <c:v>1.6999999999999999E-3</c:v>
                </c:pt>
                <c:pt idx="1070">
                  <c:v>1.81E-3</c:v>
                </c:pt>
                <c:pt idx="1071">
                  <c:v>1.5900000000000001E-3</c:v>
                </c:pt>
                <c:pt idx="1072">
                  <c:v>1.48E-3</c:v>
                </c:pt>
                <c:pt idx="1073">
                  <c:v>1.6999999999999999E-3</c:v>
                </c:pt>
                <c:pt idx="1074">
                  <c:v>1.6999999999999999E-3</c:v>
                </c:pt>
                <c:pt idx="1075">
                  <c:v>1.6999999999999999E-3</c:v>
                </c:pt>
                <c:pt idx="1076">
                  <c:v>1.5900000000000001E-3</c:v>
                </c:pt>
                <c:pt idx="1077">
                  <c:v>1.6999999999999999E-3</c:v>
                </c:pt>
                <c:pt idx="1078">
                  <c:v>1.5900000000000001E-3</c:v>
                </c:pt>
                <c:pt idx="1079">
                  <c:v>1.48E-3</c:v>
                </c:pt>
                <c:pt idx="1080">
                  <c:v>1.48E-3</c:v>
                </c:pt>
                <c:pt idx="1081">
                  <c:v>1.48E-3</c:v>
                </c:pt>
                <c:pt idx="1082">
                  <c:v>1.5900000000000001E-3</c:v>
                </c:pt>
                <c:pt idx="1083">
                  <c:v>1.5900000000000001E-3</c:v>
                </c:pt>
                <c:pt idx="1084">
                  <c:v>1.48E-3</c:v>
                </c:pt>
                <c:pt idx="1085">
                  <c:v>1.48E-3</c:v>
                </c:pt>
                <c:pt idx="1086">
                  <c:v>1.5900000000000001E-3</c:v>
                </c:pt>
                <c:pt idx="1087">
                  <c:v>1.48E-3</c:v>
                </c:pt>
                <c:pt idx="1088">
                  <c:v>1.3699999999999999E-3</c:v>
                </c:pt>
                <c:pt idx="1089">
                  <c:v>1.5900000000000001E-3</c:v>
                </c:pt>
                <c:pt idx="1090">
                  <c:v>1.5900000000000001E-3</c:v>
                </c:pt>
                <c:pt idx="1091">
                  <c:v>1.5900000000000001E-3</c:v>
                </c:pt>
                <c:pt idx="1092">
                  <c:v>1.48E-3</c:v>
                </c:pt>
                <c:pt idx="1093">
                  <c:v>1.5900000000000001E-3</c:v>
                </c:pt>
                <c:pt idx="1094">
                  <c:v>1.48E-3</c:v>
                </c:pt>
                <c:pt idx="1095">
                  <c:v>1.48E-3</c:v>
                </c:pt>
                <c:pt idx="1096">
                  <c:v>1.3699999999999999E-3</c:v>
                </c:pt>
                <c:pt idx="1097">
                  <c:v>1.48E-3</c:v>
                </c:pt>
                <c:pt idx="1098">
                  <c:v>1.3699999999999999E-3</c:v>
                </c:pt>
                <c:pt idx="1099">
                  <c:v>1.3699999999999999E-3</c:v>
                </c:pt>
                <c:pt idx="1100">
                  <c:v>1.3699999999999999E-3</c:v>
                </c:pt>
                <c:pt idx="1101">
                  <c:v>1.3699999999999999E-3</c:v>
                </c:pt>
                <c:pt idx="1102">
                  <c:v>1.48E-3</c:v>
                </c:pt>
                <c:pt idx="1103">
                  <c:v>1.3699999999999999E-3</c:v>
                </c:pt>
                <c:pt idx="1104">
                  <c:v>1.2700000000000001E-3</c:v>
                </c:pt>
                <c:pt idx="1105">
                  <c:v>1.48E-3</c:v>
                </c:pt>
                <c:pt idx="1106">
                  <c:v>1.3699999999999999E-3</c:v>
                </c:pt>
                <c:pt idx="1107">
                  <c:v>1.48E-3</c:v>
                </c:pt>
                <c:pt idx="1108">
                  <c:v>1.48E-3</c:v>
                </c:pt>
                <c:pt idx="1109">
                  <c:v>1.5900000000000001E-3</c:v>
                </c:pt>
                <c:pt idx="1110">
                  <c:v>1.48E-3</c:v>
                </c:pt>
                <c:pt idx="1111">
                  <c:v>1.3699999999999999E-3</c:v>
                </c:pt>
                <c:pt idx="1112">
                  <c:v>1.2700000000000001E-3</c:v>
                </c:pt>
                <c:pt idx="1113">
                  <c:v>1.3699999999999999E-3</c:v>
                </c:pt>
                <c:pt idx="1114">
                  <c:v>1.3699999999999999E-3</c:v>
                </c:pt>
                <c:pt idx="1115">
                  <c:v>1.3699999999999999E-3</c:v>
                </c:pt>
                <c:pt idx="1116">
                  <c:v>1.2700000000000001E-3</c:v>
                </c:pt>
                <c:pt idx="1117">
                  <c:v>1.2700000000000001E-3</c:v>
                </c:pt>
                <c:pt idx="1118">
                  <c:v>1.2700000000000001E-3</c:v>
                </c:pt>
                <c:pt idx="1119">
                  <c:v>1.3699999999999999E-3</c:v>
                </c:pt>
                <c:pt idx="1120">
                  <c:v>1.2700000000000001E-3</c:v>
                </c:pt>
                <c:pt idx="1121">
                  <c:v>1.3699999999999999E-3</c:v>
                </c:pt>
                <c:pt idx="1122">
                  <c:v>1.2700000000000001E-3</c:v>
                </c:pt>
                <c:pt idx="1123">
                  <c:v>1.48E-3</c:v>
                </c:pt>
                <c:pt idx="1124">
                  <c:v>1.3699999999999999E-3</c:v>
                </c:pt>
                <c:pt idx="1125">
                  <c:v>1.48E-3</c:v>
                </c:pt>
                <c:pt idx="1126">
                  <c:v>1.3699999999999999E-3</c:v>
                </c:pt>
                <c:pt idx="1127">
                  <c:v>1.3699999999999999E-3</c:v>
                </c:pt>
                <c:pt idx="1128">
                  <c:v>1.2700000000000001E-3</c:v>
                </c:pt>
                <c:pt idx="1129">
                  <c:v>1.2700000000000001E-3</c:v>
                </c:pt>
                <c:pt idx="1130">
                  <c:v>1.3699999999999999E-3</c:v>
                </c:pt>
                <c:pt idx="1131">
                  <c:v>1.3699999999999999E-3</c:v>
                </c:pt>
                <c:pt idx="1132">
                  <c:v>1.2700000000000001E-3</c:v>
                </c:pt>
                <c:pt idx="1133">
                  <c:v>1.16E-3</c:v>
                </c:pt>
                <c:pt idx="1134">
                  <c:v>1.16E-3</c:v>
                </c:pt>
                <c:pt idx="1135">
                  <c:v>1.2700000000000001E-3</c:v>
                </c:pt>
                <c:pt idx="1136">
                  <c:v>1.16E-3</c:v>
                </c:pt>
                <c:pt idx="1137">
                  <c:v>1.2700000000000001E-3</c:v>
                </c:pt>
                <c:pt idx="1138">
                  <c:v>1.2700000000000001E-3</c:v>
                </c:pt>
                <c:pt idx="1139">
                  <c:v>1.2700000000000001E-3</c:v>
                </c:pt>
                <c:pt idx="1140">
                  <c:v>1.2700000000000001E-3</c:v>
                </c:pt>
                <c:pt idx="1141">
                  <c:v>1.2700000000000001E-3</c:v>
                </c:pt>
                <c:pt idx="1142">
                  <c:v>1.2700000000000001E-3</c:v>
                </c:pt>
                <c:pt idx="1143">
                  <c:v>1.2700000000000001E-3</c:v>
                </c:pt>
                <c:pt idx="1144">
                  <c:v>1.16E-3</c:v>
                </c:pt>
                <c:pt idx="1145">
                  <c:v>1.16E-3</c:v>
                </c:pt>
                <c:pt idx="1146">
                  <c:v>1.2700000000000001E-3</c:v>
                </c:pt>
                <c:pt idx="1147">
                  <c:v>1.2700000000000001E-3</c:v>
                </c:pt>
                <c:pt idx="1148">
                  <c:v>1.16E-3</c:v>
                </c:pt>
                <c:pt idx="1149">
                  <c:v>1.2700000000000001E-3</c:v>
                </c:pt>
                <c:pt idx="1150">
                  <c:v>1.16E-3</c:v>
                </c:pt>
                <c:pt idx="1151">
                  <c:v>1.16E-3</c:v>
                </c:pt>
                <c:pt idx="1152">
                  <c:v>1.16E-3</c:v>
                </c:pt>
                <c:pt idx="1153">
                  <c:v>1.2700000000000001E-3</c:v>
                </c:pt>
                <c:pt idx="1154">
                  <c:v>1.2700000000000001E-3</c:v>
                </c:pt>
                <c:pt idx="1155">
                  <c:v>1.16E-3</c:v>
                </c:pt>
                <c:pt idx="1156">
                  <c:v>1.2700000000000001E-3</c:v>
                </c:pt>
                <c:pt idx="1157">
                  <c:v>1.16E-3</c:v>
                </c:pt>
                <c:pt idx="1158">
                  <c:v>1.16E-3</c:v>
                </c:pt>
                <c:pt idx="1159">
                  <c:v>1.16E-3</c:v>
                </c:pt>
                <c:pt idx="1160">
                  <c:v>1.16E-3</c:v>
                </c:pt>
                <c:pt idx="1161">
                  <c:v>1.2700000000000001E-3</c:v>
                </c:pt>
                <c:pt idx="1162">
                  <c:v>1.16E-3</c:v>
                </c:pt>
                <c:pt idx="1163">
                  <c:v>1.16E-3</c:v>
                </c:pt>
                <c:pt idx="1164">
                  <c:v>1.0499999999999999E-3</c:v>
                </c:pt>
                <c:pt idx="1165">
                  <c:v>1.16E-3</c:v>
                </c:pt>
                <c:pt idx="1166">
                  <c:v>1.0499999999999999E-3</c:v>
                </c:pt>
                <c:pt idx="1167">
                  <c:v>1.2700000000000001E-3</c:v>
                </c:pt>
                <c:pt idx="1168">
                  <c:v>1.16E-3</c:v>
                </c:pt>
                <c:pt idx="1169">
                  <c:v>1.16E-3</c:v>
                </c:pt>
                <c:pt idx="1170">
                  <c:v>1.2700000000000001E-3</c:v>
                </c:pt>
                <c:pt idx="1171">
                  <c:v>1.2700000000000001E-3</c:v>
                </c:pt>
                <c:pt idx="1172">
                  <c:v>1.16E-3</c:v>
                </c:pt>
                <c:pt idx="1173">
                  <c:v>1.16E-3</c:v>
                </c:pt>
                <c:pt idx="1174">
                  <c:v>1.0499999999999999E-3</c:v>
                </c:pt>
                <c:pt idx="1175">
                  <c:v>1.0499999999999999E-3</c:v>
                </c:pt>
                <c:pt idx="1176">
                  <c:v>1.2700000000000001E-3</c:v>
                </c:pt>
                <c:pt idx="1177">
                  <c:v>1.0499999999999999E-3</c:v>
                </c:pt>
                <c:pt idx="1178">
                  <c:v>1.16E-3</c:v>
                </c:pt>
                <c:pt idx="1179">
                  <c:v>9.3999999999999997E-4</c:v>
                </c:pt>
                <c:pt idx="1180">
                  <c:v>1.0499999999999999E-3</c:v>
                </c:pt>
                <c:pt idx="1181">
                  <c:v>1.0499999999999999E-3</c:v>
                </c:pt>
                <c:pt idx="1182">
                  <c:v>9.3999999999999997E-4</c:v>
                </c:pt>
                <c:pt idx="1183">
                  <c:v>1.16E-3</c:v>
                </c:pt>
                <c:pt idx="1184">
                  <c:v>1.0499999999999999E-3</c:v>
                </c:pt>
                <c:pt idx="1185">
                  <c:v>1.0499999999999999E-3</c:v>
                </c:pt>
                <c:pt idx="1186">
                  <c:v>9.3999999999999997E-4</c:v>
                </c:pt>
                <c:pt idx="1187">
                  <c:v>1.16E-3</c:v>
                </c:pt>
                <c:pt idx="1188">
                  <c:v>1.0499999999999999E-3</c:v>
                </c:pt>
                <c:pt idx="1189">
                  <c:v>1.0499999999999999E-3</c:v>
                </c:pt>
                <c:pt idx="1190">
                  <c:v>9.3999999999999997E-4</c:v>
                </c:pt>
                <c:pt idx="1191">
                  <c:v>1.0499999999999999E-3</c:v>
                </c:pt>
                <c:pt idx="1192">
                  <c:v>9.3999999999999997E-4</c:v>
                </c:pt>
                <c:pt idx="1193">
                  <c:v>9.3999999999999997E-4</c:v>
                </c:pt>
                <c:pt idx="1194">
                  <c:v>9.3999999999999997E-4</c:v>
                </c:pt>
                <c:pt idx="1195">
                  <c:v>8.3000000000000001E-4</c:v>
                </c:pt>
                <c:pt idx="1196">
                  <c:v>8.3000000000000001E-4</c:v>
                </c:pt>
                <c:pt idx="1197">
                  <c:v>8.3000000000000001E-4</c:v>
                </c:pt>
                <c:pt idx="1198">
                  <c:v>7.2000000000000005E-4</c:v>
                </c:pt>
                <c:pt idx="1199">
                  <c:v>9.3999999999999997E-4</c:v>
                </c:pt>
                <c:pt idx="1200">
                  <c:v>8.3000000000000001E-4</c:v>
                </c:pt>
                <c:pt idx="1201">
                  <c:v>9.3999999999999997E-4</c:v>
                </c:pt>
                <c:pt idx="1202">
                  <c:v>7.2000000000000005E-4</c:v>
                </c:pt>
                <c:pt idx="1203">
                  <c:v>8.3000000000000001E-4</c:v>
                </c:pt>
                <c:pt idx="1204">
                  <c:v>8.3000000000000001E-4</c:v>
                </c:pt>
                <c:pt idx="1205">
                  <c:v>8.3000000000000001E-4</c:v>
                </c:pt>
                <c:pt idx="1206">
                  <c:v>6.0999999999999997E-4</c:v>
                </c:pt>
                <c:pt idx="1207">
                  <c:v>7.2000000000000005E-4</c:v>
                </c:pt>
                <c:pt idx="1208">
                  <c:v>7.2000000000000005E-4</c:v>
                </c:pt>
                <c:pt idx="1209">
                  <c:v>7.2000000000000005E-4</c:v>
                </c:pt>
                <c:pt idx="1210">
                  <c:v>7.2000000000000005E-4</c:v>
                </c:pt>
                <c:pt idx="1211">
                  <c:v>6.0999999999999997E-4</c:v>
                </c:pt>
                <c:pt idx="1212">
                  <c:v>7.2000000000000005E-4</c:v>
                </c:pt>
                <c:pt idx="1213">
                  <c:v>6.0999999999999997E-4</c:v>
                </c:pt>
                <c:pt idx="1214">
                  <c:v>7.2000000000000005E-4</c:v>
                </c:pt>
                <c:pt idx="1215">
                  <c:v>7.2000000000000005E-4</c:v>
                </c:pt>
                <c:pt idx="1216">
                  <c:v>5.1000000000000004E-4</c:v>
                </c:pt>
                <c:pt idx="1217">
                  <c:v>6.0999999999999997E-4</c:v>
                </c:pt>
                <c:pt idx="1218">
                  <c:v>6.0999999999999997E-4</c:v>
                </c:pt>
                <c:pt idx="1219">
                  <c:v>5.1000000000000004E-4</c:v>
                </c:pt>
                <c:pt idx="1220">
                  <c:v>6.0999999999999997E-4</c:v>
                </c:pt>
                <c:pt idx="1221">
                  <c:v>5.1000000000000004E-4</c:v>
                </c:pt>
                <c:pt idx="1222">
                  <c:v>5.1000000000000004E-4</c:v>
                </c:pt>
                <c:pt idx="1223">
                  <c:v>4.0000000000000002E-4</c:v>
                </c:pt>
                <c:pt idx="1224">
                  <c:v>5.1000000000000004E-4</c:v>
                </c:pt>
                <c:pt idx="1225">
                  <c:v>5.1000000000000004E-4</c:v>
                </c:pt>
                <c:pt idx="1226">
                  <c:v>4.0000000000000002E-4</c:v>
                </c:pt>
                <c:pt idx="1227">
                  <c:v>4.0000000000000002E-4</c:v>
                </c:pt>
                <c:pt idx="1228">
                  <c:v>4.0000000000000002E-4</c:v>
                </c:pt>
                <c:pt idx="1229">
                  <c:v>4.0000000000000002E-4</c:v>
                </c:pt>
                <c:pt idx="1230">
                  <c:v>2.9E-4</c:v>
                </c:pt>
                <c:pt idx="1231">
                  <c:v>2.9E-4</c:v>
                </c:pt>
                <c:pt idx="1232">
                  <c:v>2.9E-4</c:v>
                </c:pt>
                <c:pt idx="1233">
                  <c:v>2.9E-4</c:v>
                </c:pt>
                <c:pt idx="1234">
                  <c:v>2.9E-4</c:v>
                </c:pt>
                <c:pt idx="1235">
                  <c:v>2.9E-4</c:v>
                </c:pt>
                <c:pt idx="1236">
                  <c:v>2.9E-4</c:v>
                </c:pt>
                <c:pt idx="1237">
                  <c:v>2.9E-4</c:v>
                </c:pt>
                <c:pt idx="1238">
                  <c:v>1.8000000000000001E-4</c:v>
                </c:pt>
                <c:pt idx="1239">
                  <c:v>1.8000000000000001E-4</c:v>
                </c:pt>
                <c:pt idx="1240">
                  <c:v>6.9999999999999994E-5</c:v>
                </c:pt>
                <c:pt idx="1241">
                  <c:v>1.8000000000000001E-4</c:v>
                </c:pt>
                <c:pt idx="1242">
                  <c:v>6.9999999999999994E-5</c:v>
                </c:pt>
                <c:pt idx="1243">
                  <c:v>1.8000000000000001E-4</c:v>
                </c:pt>
                <c:pt idx="1244">
                  <c:v>6.9999999999999994E-5</c:v>
                </c:pt>
                <c:pt idx="1245">
                  <c:v>1.8000000000000001E-4</c:v>
                </c:pt>
                <c:pt idx="1246">
                  <c:v>-4.0000000000000003E-5</c:v>
                </c:pt>
                <c:pt idx="1247">
                  <c:v>-4.0000000000000003E-5</c:v>
                </c:pt>
                <c:pt idx="1248">
                  <c:v>6.9999999999999994E-5</c:v>
                </c:pt>
                <c:pt idx="1249">
                  <c:v>-4.0000000000000003E-5</c:v>
                </c:pt>
                <c:pt idx="1250">
                  <c:v>6.9999999999999994E-5</c:v>
                </c:pt>
                <c:pt idx="1251">
                  <c:v>-4.0000000000000003E-5</c:v>
                </c:pt>
                <c:pt idx="1252">
                  <c:v>-4.0000000000000003E-5</c:v>
                </c:pt>
                <c:pt idx="1253">
                  <c:v>-4.0000000000000003E-5</c:v>
                </c:pt>
                <c:pt idx="1254">
                  <c:v>-1.4999999999999999E-4</c:v>
                </c:pt>
                <c:pt idx="1255">
                  <c:v>-1.4999999999999999E-4</c:v>
                </c:pt>
                <c:pt idx="1256">
                  <c:v>-2.5000000000000001E-4</c:v>
                </c:pt>
                <c:pt idx="1257">
                  <c:v>-1.4999999999999999E-4</c:v>
                </c:pt>
                <c:pt idx="1258">
                  <c:v>-2.5000000000000001E-4</c:v>
                </c:pt>
                <c:pt idx="1259">
                  <c:v>-2.5000000000000001E-4</c:v>
                </c:pt>
                <c:pt idx="1260">
                  <c:v>-2.5000000000000001E-4</c:v>
                </c:pt>
                <c:pt idx="1261">
                  <c:v>-1.4999999999999999E-4</c:v>
                </c:pt>
                <c:pt idx="1262">
                  <c:v>-4.6999999999999999E-4</c:v>
                </c:pt>
                <c:pt idx="1263">
                  <c:v>-4.6999999999999999E-4</c:v>
                </c:pt>
                <c:pt idx="1264">
                  <c:v>-3.6000000000000002E-4</c:v>
                </c:pt>
                <c:pt idx="1265">
                  <c:v>-3.6000000000000002E-4</c:v>
                </c:pt>
                <c:pt idx="1266">
                  <c:v>-3.6000000000000002E-4</c:v>
                </c:pt>
                <c:pt idx="1267">
                  <c:v>-4.6999999999999999E-4</c:v>
                </c:pt>
                <c:pt idx="1268">
                  <c:v>-3.6000000000000002E-4</c:v>
                </c:pt>
                <c:pt idx="1269">
                  <c:v>-5.8E-4</c:v>
                </c:pt>
                <c:pt idx="1270">
                  <c:v>-4.6999999999999999E-4</c:v>
                </c:pt>
                <c:pt idx="1271">
                  <c:v>-5.8E-4</c:v>
                </c:pt>
                <c:pt idx="1272">
                  <c:v>-5.8E-4</c:v>
                </c:pt>
                <c:pt idx="1273">
                  <c:v>-5.8E-4</c:v>
                </c:pt>
                <c:pt idx="1274">
                  <c:v>-6.8999999999999997E-4</c:v>
                </c:pt>
                <c:pt idx="1275">
                  <c:v>-8.0000000000000004E-4</c:v>
                </c:pt>
                <c:pt idx="1276">
                  <c:v>-6.8999999999999997E-4</c:v>
                </c:pt>
                <c:pt idx="1277">
                  <c:v>-6.8999999999999997E-4</c:v>
                </c:pt>
                <c:pt idx="1278">
                  <c:v>-8.0000000000000004E-4</c:v>
                </c:pt>
                <c:pt idx="1279">
                  <c:v>-8.0000000000000004E-4</c:v>
                </c:pt>
                <c:pt idx="1280">
                  <c:v>-6.8999999999999997E-4</c:v>
                </c:pt>
                <c:pt idx="1281">
                  <c:v>-6.8999999999999997E-4</c:v>
                </c:pt>
                <c:pt idx="1282">
                  <c:v>-8.0000000000000004E-4</c:v>
                </c:pt>
                <c:pt idx="1283">
                  <c:v>-8.0000000000000004E-4</c:v>
                </c:pt>
                <c:pt idx="1284">
                  <c:v>-6.8999999999999997E-4</c:v>
                </c:pt>
                <c:pt idx="1285">
                  <c:v>-9.1E-4</c:v>
                </c:pt>
                <c:pt idx="1286">
                  <c:v>-1.01E-3</c:v>
                </c:pt>
                <c:pt idx="1287">
                  <c:v>-9.1E-4</c:v>
                </c:pt>
                <c:pt idx="1288">
                  <c:v>-1.01E-3</c:v>
                </c:pt>
                <c:pt idx="1289">
                  <c:v>-1.01E-3</c:v>
                </c:pt>
                <c:pt idx="1290">
                  <c:v>-1.01E-3</c:v>
                </c:pt>
                <c:pt idx="1291">
                  <c:v>-1.01E-3</c:v>
                </c:pt>
                <c:pt idx="1292">
                  <c:v>-1.01E-3</c:v>
                </c:pt>
                <c:pt idx="1293">
                  <c:v>-1.1199999999999999E-3</c:v>
                </c:pt>
                <c:pt idx="1294">
                  <c:v>-1.23E-3</c:v>
                </c:pt>
                <c:pt idx="1295">
                  <c:v>-1.23E-3</c:v>
                </c:pt>
                <c:pt idx="1296">
                  <c:v>-1.1199999999999999E-3</c:v>
                </c:pt>
                <c:pt idx="1297">
                  <c:v>-1.01E-3</c:v>
                </c:pt>
                <c:pt idx="1298">
                  <c:v>-1.01E-3</c:v>
                </c:pt>
                <c:pt idx="1299">
                  <c:v>-1.01E-3</c:v>
                </c:pt>
                <c:pt idx="1300">
                  <c:v>-1.23E-3</c:v>
                </c:pt>
                <c:pt idx="1301">
                  <c:v>-1.23E-3</c:v>
                </c:pt>
                <c:pt idx="1302">
                  <c:v>-1.34E-3</c:v>
                </c:pt>
                <c:pt idx="1303">
                  <c:v>-1.23E-3</c:v>
                </c:pt>
                <c:pt idx="1304">
                  <c:v>-1.34E-3</c:v>
                </c:pt>
                <c:pt idx="1305">
                  <c:v>-1.23E-3</c:v>
                </c:pt>
                <c:pt idx="1306">
                  <c:v>-1.23E-3</c:v>
                </c:pt>
                <c:pt idx="1307">
                  <c:v>-1.23E-3</c:v>
                </c:pt>
                <c:pt idx="1308">
                  <c:v>-1.34E-3</c:v>
                </c:pt>
                <c:pt idx="1309">
                  <c:v>-1.34E-3</c:v>
                </c:pt>
                <c:pt idx="1310">
                  <c:v>-1.34E-3</c:v>
                </c:pt>
                <c:pt idx="1311">
                  <c:v>-1.34E-3</c:v>
                </c:pt>
                <c:pt idx="1312">
                  <c:v>-1.34E-3</c:v>
                </c:pt>
                <c:pt idx="1313">
                  <c:v>-1.23E-3</c:v>
                </c:pt>
                <c:pt idx="1314">
                  <c:v>-1.34E-3</c:v>
                </c:pt>
                <c:pt idx="1315">
                  <c:v>-1.34E-3</c:v>
                </c:pt>
                <c:pt idx="1316">
                  <c:v>-1.4499999999999999E-3</c:v>
                </c:pt>
                <c:pt idx="1317">
                  <c:v>-1.56E-3</c:v>
                </c:pt>
                <c:pt idx="1318">
                  <c:v>-1.34E-3</c:v>
                </c:pt>
                <c:pt idx="1319">
                  <c:v>-1.4499999999999999E-3</c:v>
                </c:pt>
                <c:pt idx="1320">
                  <c:v>-1.56E-3</c:v>
                </c:pt>
                <c:pt idx="1321">
                  <c:v>-1.56E-3</c:v>
                </c:pt>
                <c:pt idx="1322">
                  <c:v>-1.56E-3</c:v>
                </c:pt>
                <c:pt idx="1323">
                  <c:v>-1.4499999999999999E-3</c:v>
                </c:pt>
                <c:pt idx="1324">
                  <c:v>-1.67E-3</c:v>
                </c:pt>
                <c:pt idx="1325">
                  <c:v>-1.56E-3</c:v>
                </c:pt>
                <c:pt idx="1326">
                  <c:v>-1.56E-3</c:v>
                </c:pt>
                <c:pt idx="1327">
                  <c:v>-1.4499999999999999E-3</c:v>
                </c:pt>
                <c:pt idx="1328">
                  <c:v>-1.56E-3</c:v>
                </c:pt>
                <c:pt idx="1329">
                  <c:v>-1.7700000000000001E-3</c:v>
                </c:pt>
                <c:pt idx="1330">
                  <c:v>-1.67E-3</c:v>
                </c:pt>
                <c:pt idx="1331">
                  <c:v>-1.67E-3</c:v>
                </c:pt>
                <c:pt idx="1332">
                  <c:v>-1.56E-3</c:v>
                </c:pt>
                <c:pt idx="1333">
                  <c:v>-1.56E-3</c:v>
                </c:pt>
                <c:pt idx="1334">
                  <c:v>-1.56E-3</c:v>
                </c:pt>
                <c:pt idx="1335">
                  <c:v>-1.56E-3</c:v>
                </c:pt>
                <c:pt idx="1336">
                  <c:v>-1.67E-3</c:v>
                </c:pt>
                <c:pt idx="1337">
                  <c:v>-1.56E-3</c:v>
                </c:pt>
                <c:pt idx="1338">
                  <c:v>-1.56E-3</c:v>
                </c:pt>
                <c:pt idx="1339">
                  <c:v>-1.7700000000000001E-3</c:v>
                </c:pt>
                <c:pt idx="1340">
                  <c:v>-1.67E-3</c:v>
                </c:pt>
                <c:pt idx="1341">
                  <c:v>-1.7700000000000001E-3</c:v>
                </c:pt>
                <c:pt idx="1342">
                  <c:v>-1.67E-3</c:v>
                </c:pt>
                <c:pt idx="1343">
                  <c:v>-1.67E-3</c:v>
                </c:pt>
                <c:pt idx="1344">
                  <c:v>-1.67E-3</c:v>
                </c:pt>
                <c:pt idx="1345">
                  <c:v>-1.67E-3</c:v>
                </c:pt>
                <c:pt idx="1346">
                  <c:v>-1.67E-3</c:v>
                </c:pt>
                <c:pt idx="1347">
                  <c:v>-1.7700000000000001E-3</c:v>
                </c:pt>
                <c:pt idx="1348">
                  <c:v>-1.7700000000000001E-3</c:v>
                </c:pt>
                <c:pt idx="1349">
                  <c:v>-1.67E-3</c:v>
                </c:pt>
                <c:pt idx="1350">
                  <c:v>-1.67E-3</c:v>
                </c:pt>
                <c:pt idx="1351">
                  <c:v>-1.56E-3</c:v>
                </c:pt>
                <c:pt idx="1352">
                  <c:v>-1.67E-3</c:v>
                </c:pt>
                <c:pt idx="1353">
                  <c:v>-1.56E-3</c:v>
                </c:pt>
                <c:pt idx="1354">
                  <c:v>-1.56E-3</c:v>
                </c:pt>
                <c:pt idx="1355">
                  <c:v>-1.67E-3</c:v>
                </c:pt>
                <c:pt idx="1356">
                  <c:v>-1.4499999999999999E-3</c:v>
                </c:pt>
                <c:pt idx="1357">
                  <c:v>-1.4499999999999999E-3</c:v>
                </c:pt>
                <c:pt idx="1358">
                  <c:v>-1.56E-3</c:v>
                </c:pt>
                <c:pt idx="1359">
                  <c:v>-1.4499999999999999E-3</c:v>
                </c:pt>
                <c:pt idx="1360">
                  <c:v>-1.7700000000000001E-3</c:v>
                </c:pt>
                <c:pt idx="1361">
                  <c:v>-1.56E-3</c:v>
                </c:pt>
                <c:pt idx="1362">
                  <c:v>-1.56E-3</c:v>
                </c:pt>
                <c:pt idx="1363">
                  <c:v>-1.56E-3</c:v>
                </c:pt>
                <c:pt idx="1364">
                  <c:v>-1.56E-3</c:v>
                </c:pt>
                <c:pt idx="1365">
                  <c:v>-1.4499999999999999E-3</c:v>
                </c:pt>
                <c:pt idx="1366">
                  <c:v>-1.56E-3</c:v>
                </c:pt>
                <c:pt idx="1367">
                  <c:v>-1.56E-3</c:v>
                </c:pt>
                <c:pt idx="1368">
                  <c:v>-1.4499999999999999E-3</c:v>
                </c:pt>
                <c:pt idx="1369">
                  <c:v>-1.4499999999999999E-3</c:v>
                </c:pt>
                <c:pt idx="1370">
                  <c:v>-1.4499999999999999E-3</c:v>
                </c:pt>
                <c:pt idx="1371">
                  <c:v>-1.34E-3</c:v>
                </c:pt>
                <c:pt idx="1372">
                  <c:v>-1.23E-3</c:v>
                </c:pt>
                <c:pt idx="1373">
                  <c:v>-1.34E-3</c:v>
                </c:pt>
                <c:pt idx="1374">
                  <c:v>-1.23E-3</c:v>
                </c:pt>
                <c:pt idx="1375">
                  <c:v>-1.34E-3</c:v>
                </c:pt>
                <c:pt idx="1376">
                  <c:v>-1.34E-3</c:v>
                </c:pt>
                <c:pt idx="1377">
                  <c:v>-1.4499999999999999E-3</c:v>
                </c:pt>
                <c:pt idx="1378">
                  <c:v>-1.34E-3</c:v>
                </c:pt>
                <c:pt idx="1379">
                  <c:v>-1.34E-3</c:v>
                </c:pt>
                <c:pt idx="1380">
                  <c:v>-1.23E-3</c:v>
                </c:pt>
                <c:pt idx="1381">
                  <c:v>-1.34E-3</c:v>
                </c:pt>
                <c:pt idx="1382">
                  <c:v>-1.23E-3</c:v>
                </c:pt>
                <c:pt idx="1383">
                  <c:v>-1.1199999999999999E-3</c:v>
                </c:pt>
                <c:pt idx="1384">
                  <c:v>-1.01E-3</c:v>
                </c:pt>
                <c:pt idx="1385">
                  <c:v>-1.23E-3</c:v>
                </c:pt>
                <c:pt idx="1386">
                  <c:v>-1.01E-3</c:v>
                </c:pt>
                <c:pt idx="1387">
                  <c:v>-1.01E-3</c:v>
                </c:pt>
                <c:pt idx="1388">
                  <c:v>-1.1199999999999999E-3</c:v>
                </c:pt>
                <c:pt idx="1389">
                  <c:v>-1.1199999999999999E-3</c:v>
                </c:pt>
                <c:pt idx="1390">
                  <c:v>-1.1199999999999999E-3</c:v>
                </c:pt>
                <c:pt idx="1391">
                  <c:v>-1.1199999999999999E-3</c:v>
                </c:pt>
                <c:pt idx="1392">
                  <c:v>-1.1199999999999999E-3</c:v>
                </c:pt>
                <c:pt idx="1393">
                  <c:v>-9.1E-4</c:v>
                </c:pt>
                <c:pt idx="1394">
                  <c:v>-9.1E-4</c:v>
                </c:pt>
                <c:pt idx="1395">
                  <c:v>-8.0000000000000004E-4</c:v>
                </c:pt>
                <c:pt idx="1396">
                  <c:v>-8.0000000000000004E-4</c:v>
                </c:pt>
                <c:pt idx="1397">
                  <c:v>-8.0000000000000004E-4</c:v>
                </c:pt>
                <c:pt idx="1398">
                  <c:v>-6.8999999999999997E-4</c:v>
                </c:pt>
                <c:pt idx="1399">
                  <c:v>-6.8999999999999997E-4</c:v>
                </c:pt>
                <c:pt idx="1400">
                  <c:v>-6.8999999999999997E-4</c:v>
                </c:pt>
                <c:pt idx="1401">
                  <c:v>-5.8E-4</c:v>
                </c:pt>
                <c:pt idx="1402">
                  <c:v>-4.6999999999999999E-4</c:v>
                </c:pt>
                <c:pt idx="1403">
                  <c:v>-5.8E-4</c:v>
                </c:pt>
                <c:pt idx="1404">
                  <c:v>-5.8E-4</c:v>
                </c:pt>
                <c:pt idx="1405">
                  <c:v>-5.8E-4</c:v>
                </c:pt>
                <c:pt idx="1406">
                  <c:v>-5.8E-4</c:v>
                </c:pt>
                <c:pt idx="1407">
                  <c:v>-4.6999999999999999E-4</c:v>
                </c:pt>
                <c:pt idx="1408">
                  <c:v>-4.6999999999999999E-4</c:v>
                </c:pt>
                <c:pt idx="1409">
                  <c:v>-3.6000000000000002E-4</c:v>
                </c:pt>
                <c:pt idx="1410">
                  <c:v>-1.4999999999999999E-4</c:v>
                </c:pt>
                <c:pt idx="1411">
                  <c:v>-1.4999999999999999E-4</c:v>
                </c:pt>
                <c:pt idx="1412">
                  <c:v>-1.4999999999999999E-4</c:v>
                </c:pt>
                <c:pt idx="1413">
                  <c:v>-1.4999999999999999E-4</c:v>
                </c:pt>
                <c:pt idx="1414">
                  <c:v>-1.4999999999999999E-4</c:v>
                </c:pt>
                <c:pt idx="1415">
                  <c:v>-4.0000000000000003E-5</c:v>
                </c:pt>
                <c:pt idx="1416">
                  <c:v>-4.0000000000000003E-5</c:v>
                </c:pt>
                <c:pt idx="1417">
                  <c:v>-4.0000000000000003E-5</c:v>
                </c:pt>
                <c:pt idx="1418">
                  <c:v>1.8000000000000001E-4</c:v>
                </c:pt>
                <c:pt idx="1419">
                  <c:v>6.9999999999999994E-5</c:v>
                </c:pt>
                <c:pt idx="1420">
                  <c:v>6.9999999999999994E-5</c:v>
                </c:pt>
                <c:pt idx="1421">
                  <c:v>2.9E-4</c:v>
                </c:pt>
                <c:pt idx="1422">
                  <c:v>6.9999999999999994E-5</c:v>
                </c:pt>
                <c:pt idx="1423">
                  <c:v>2.9E-4</c:v>
                </c:pt>
                <c:pt idx="1424">
                  <c:v>2.9E-4</c:v>
                </c:pt>
                <c:pt idx="1425">
                  <c:v>4.0000000000000002E-4</c:v>
                </c:pt>
                <c:pt idx="1426">
                  <c:v>4.0000000000000002E-4</c:v>
                </c:pt>
                <c:pt idx="1427">
                  <c:v>4.0000000000000002E-4</c:v>
                </c:pt>
                <c:pt idx="1428">
                  <c:v>5.1000000000000004E-4</c:v>
                </c:pt>
                <c:pt idx="1429">
                  <c:v>5.1000000000000004E-4</c:v>
                </c:pt>
                <c:pt idx="1430">
                  <c:v>5.1000000000000004E-4</c:v>
                </c:pt>
                <c:pt idx="1431">
                  <c:v>7.2000000000000005E-4</c:v>
                </c:pt>
                <c:pt idx="1432">
                  <c:v>7.2000000000000005E-4</c:v>
                </c:pt>
                <c:pt idx="1433">
                  <c:v>9.3999999999999997E-4</c:v>
                </c:pt>
                <c:pt idx="1434">
                  <c:v>8.3000000000000001E-4</c:v>
                </c:pt>
                <c:pt idx="1435">
                  <c:v>9.3999999999999997E-4</c:v>
                </c:pt>
                <c:pt idx="1436">
                  <c:v>9.3999999999999997E-4</c:v>
                </c:pt>
                <c:pt idx="1437">
                  <c:v>9.3999999999999997E-4</c:v>
                </c:pt>
                <c:pt idx="1438">
                  <c:v>8.3000000000000001E-4</c:v>
                </c:pt>
                <c:pt idx="1439">
                  <c:v>1.0499999999999999E-3</c:v>
                </c:pt>
                <c:pt idx="1440">
                  <c:v>1.0499999999999999E-3</c:v>
                </c:pt>
                <c:pt idx="1441">
                  <c:v>1.2700000000000001E-3</c:v>
                </c:pt>
                <c:pt idx="1442">
                  <c:v>1.2700000000000001E-3</c:v>
                </c:pt>
                <c:pt idx="1443">
                  <c:v>1.2700000000000001E-3</c:v>
                </c:pt>
                <c:pt idx="1444">
                  <c:v>1.3699999999999999E-3</c:v>
                </c:pt>
                <c:pt idx="1445">
                  <c:v>1.3699999999999999E-3</c:v>
                </c:pt>
                <c:pt idx="1446">
                  <c:v>1.3699999999999999E-3</c:v>
                </c:pt>
                <c:pt idx="1447">
                  <c:v>1.48E-3</c:v>
                </c:pt>
                <c:pt idx="1448">
                  <c:v>1.48E-3</c:v>
                </c:pt>
                <c:pt idx="1449">
                  <c:v>1.81E-3</c:v>
                </c:pt>
                <c:pt idx="1450">
                  <c:v>1.81E-3</c:v>
                </c:pt>
                <c:pt idx="1451">
                  <c:v>1.81E-3</c:v>
                </c:pt>
                <c:pt idx="1452">
                  <c:v>1.6999999999999999E-3</c:v>
                </c:pt>
                <c:pt idx="1453">
                  <c:v>1.6999999999999999E-3</c:v>
                </c:pt>
                <c:pt idx="1454">
                  <c:v>1.81E-3</c:v>
                </c:pt>
                <c:pt idx="1455">
                  <c:v>1.81E-3</c:v>
                </c:pt>
                <c:pt idx="1456">
                  <c:v>1.81E-3</c:v>
                </c:pt>
                <c:pt idx="1457">
                  <c:v>2.0300000000000001E-3</c:v>
                </c:pt>
                <c:pt idx="1458">
                  <c:v>2.1299999999999999E-3</c:v>
                </c:pt>
                <c:pt idx="1459">
                  <c:v>2.1299999999999999E-3</c:v>
                </c:pt>
                <c:pt idx="1460">
                  <c:v>2.2399999999999998E-3</c:v>
                </c:pt>
                <c:pt idx="1461">
                  <c:v>2.2399999999999998E-3</c:v>
                </c:pt>
                <c:pt idx="1462">
                  <c:v>2.2399999999999998E-3</c:v>
                </c:pt>
                <c:pt idx="1463">
                  <c:v>2.2399999999999998E-3</c:v>
                </c:pt>
                <c:pt idx="1464">
                  <c:v>2.2399999999999998E-3</c:v>
                </c:pt>
                <c:pt idx="1465">
                  <c:v>2.4599999999999999E-3</c:v>
                </c:pt>
                <c:pt idx="1466">
                  <c:v>2.3500000000000001E-3</c:v>
                </c:pt>
                <c:pt idx="1467">
                  <c:v>2.3500000000000001E-3</c:v>
                </c:pt>
                <c:pt idx="1468">
                  <c:v>2.3500000000000001E-3</c:v>
                </c:pt>
                <c:pt idx="1469">
                  <c:v>2.4599999999999999E-3</c:v>
                </c:pt>
                <c:pt idx="1470">
                  <c:v>2.3500000000000001E-3</c:v>
                </c:pt>
                <c:pt idx="1471">
                  <c:v>2.6800000000000001E-3</c:v>
                </c:pt>
                <c:pt idx="1472">
                  <c:v>2.5699999999999998E-3</c:v>
                </c:pt>
                <c:pt idx="1473">
                  <c:v>2.6800000000000001E-3</c:v>
                </c:pt>
                <c:pt idx="1474">
                  <c:v>2.8900000000000002E-3</c:v>
                </c:pt>
                <c:pt idx="1475">
                  <c:v>2.8900000000000002E-3</c:v>
                </c:pt>
                <c:pt idx="1476">
                  <c:v>2.8900000000000002E-3</c:v>
                </c:pt>
                <c:pt idx="1477">
                  <c:v>2.8900000000000002E-3</c:v>
                </c:pt>
                <c:pt idx="1478">
                  <c:v>3.0000000000000001E-3</c:v>
                </c:pt>
                <c:pt idx="1479">
                  <c:v>3.1099999999999999E-3</c:v>
                </c:pt>
                <c:pt idx="1480">
                  <c:v>3.1099999999999999E-3</c:v>
                </c:pt>
                <c:pt idx="1481">
                  <c:v>3.2200000000000002E-3</c:v>
                </c:pt>
                <c:pt idx="1482">
                  <c:v>3.2200000000000002E-3</c:v>
                </c:pt>
                <c:pt idx="1483">
                  <c:v>3.3300000000000001E-3</c:v>
                </c:pt>
                <c:pt idx="1484">
                  <c:v>3.2200000000000002E-3</c:v>
                </c:pt>
                <c:pt idx="1485">
                  <c:v>3.2200000000000002E-3</c:v>
                </c:pt>
                <c:pt idx="1486">
                  <c:v>3.2200000000000002E-3</c:v>
                </c:pt>
                <c:pt idx="1487">
                  <c:v>3.2200000000000002E-3</c:v>
                </c:pt>
                <c:pt idx="1488">
                  <c:v>3.2200000000000002E-3</c:v>
                </c:pt>
                <c:pt idx="1489">
                  <c:v>3.4399999999999999E-3</c:v>
                </c:pt>
                <c:pt idx="1490">
                  <c:v>3.5500000000000002E-3</c:v>
                </c:pt>
                <c:pt idx="1491">
                  <c:v>3.65E-3</c:v>
                </c:pt>
                <c:pt idx="1492">
                  <c:v>3.65E-3</c:v>
                </c:pt>
                <c:pt idx="1493">
                  <c:v>3.5500000000000002E-3</c:v>
                </c:pt>
                <c:pt idx="1494">
                  <c:v>3.7599999999999999E-3</c:v>
                </c:pt>
                <c:pt idx="1495">
                  <c:v>3.65E-3</c:v>
                </c:pt>
                <c:pt idx="1496">
                  <c:v>3.8700000000000002E-3</c:v>
                </c:pt>
                <c:pt idx="1497">
                  <c:v>3.7599999999999999E-3</c:v>
                </c:pt>
                <c:pt idx="1498">
                  <c:v>3.98E-3</c:v>
                </c:pt>
                <c:pt idx="1499">
                  <c:v>3.98E-3</c:v>
                </c:pt>
                <c:pt idx="1500">
                  <c:v>3.8700000000000002E-3</c:v>
                </c:pt>
                <c:pt idx="1501">
                  <c:v>3.98E-3</c:v>
                </c:pt>
                <c:pt idx="1502">
                  <c:v>3.98E-3</c:v>
                </c:pt>
                <c:pt idx="1503">
                  <c:v>3.98E-3</c:v>
                </c:pt>
                <c:pt idx="1504">
                  <c:v>3.8700000000000002E-3</c:v>
                </c:pt>
                <c:pt idx="1505">
                  <c:v>4.0899999999999999E-3</c:v>
                </c:pt>
                <c:pt idx="1506">
                  <c:v>3.98E-3</c:v>
                </c:pt>
                <c:pt idx="1507">
                  <c:v>3.98E-3</c:v>
                </c:pt>
                <c:pt idx="1508">
                  <c:v>4.0899999999999999E-3</c:v>
                </c:pt>
                <c:pt idx="1509">
                  <c:v>4.0899999999999999E-3</c:v>
                </c:pt>
                <c:pt idx="1510">
                  <c:v>4.1999999999999997E-3</c:v>
                </c:pt>
                <c:pt idx="1511">
                  <c:v>4.3099999999999996E-3</c:v>
                </c:pt>
                <c:pt idx="1512">
                  <c:v>4.1999999999999997E-3</c:v>
                </c:pt>
                <c:pt idx="1513">
                  <c:v>4.1999999999999997E-3</c:v>
                </c:pt>
                <c:pt idx="1514">
                  <c:v>4.3099999999999996E-3</c:v>
                </c:pt>
                <c:pt idx="1515">
                  <c:v>4.3099999999999996E-3</c:v>
                </c:pt>
                <c:pt idx="1516">
                  <c:v>4.3099999999999996E-3</c:v>
                </c:pt>
                <c:pt idx="1517">
                  <c:v>4.3099999999999996E-3</c:v>
                </c:pt>
                <c:pt idx="1518">
                  <c:v>4.4099999999999999E-3</c:v>
                </c:pt>
                <c:pt idx="1519">
                  <c:v>4.3099999999999996E-3</c:v>
                </c:pt>
                <c:pt idx="1520">
                  <c:v>4.1999999999999997E-3</c:v>
                </c:pt>
                <c:pt idx="1521">
                  <c:v>4.4099999999999999E-3</c:v>
                </c:pt>
                <c:pt idx="1522">
                  <c:v>4.4099999999999999E-3</c:v>
                </c:pt>
                <c:pt idx="1523">
                  <c:v>4.5199999999999997E-3</c:v>
                </c:pt>
                <c:pt idx="1524">
                  <c:v>4.4099999999999999E-3</c:v>
                </c:pt>
                <c:pt idx="1525">
                  <c:v>4.5199999999999997E-3</c:v>
                </c:pt>
                <c:pt idx="1526">
                  <c:v>4.4099999999999999E-3</c:v>
                </c:pt>
                <c:pt idx="1527">
                  <c:v>4.5199999999999997E-3</c:v>
                </c:pt>
                <c:pt idx="1528">
                  <c:v>4.5199999999999997E-3</c:v>
                </c:pt>
                <c:pt idx="1529">
                  <c:v>4.5199999999999997E-3</c:v>
                </c:pt>
                <c:pt idx="1530">
                  <c:v>4.5199999999999997E-3</c:v>
                </c:pt>
                <c:pt idx="1531">
                  <c:v>4.4099999999999999E-3</c:v>
                </c:pt>
                <c:pt idx="1532">
                  <c:v>4.6299999999999996E-3</c:v>
                </c:pt>
                <c:pt idx="1533">
                  <c:v>4.5199999999999997E-3</c:v>
                </c:pt>
                <c:pt idx="1534">
                  <c:v>4.6299999999999996E-3</c:v>
                </c:pt>
                <c:pt idx="1535">
                  <c:v>4.5199999999999997E-3</c:v>
                </c:pt>
                <c:pt idx="1536">
                  <c:v>4.3099999999999996E-3</c:v>
                </c:pt>
                <c:pt idx="1537">
                  <c:v>4.5199999999999997E-3</c:v>
                </c:pt>
                <c:pt idx="1538">
                  <c:v>4.5199999999999997E-3</c:v>
                </c:pt>
                <c:pt idx="1539">
                  <c:v>4.6299999999999996E-3</c:v>
                </c:pt>
                <c:pt idx="1540">
                  <c:v>4.6299999999999996E-3</c:v>
                </c:pt>
                <c:pt idx="1541">
                  <c:v>4.6299999999999996E-3</c:v>
                </c:pt>
                <c:pt idx="1542">
                  <c:v>4.5199999999999997E-3</c:v>
                </c:pt>
                <c:pt idx="1543">
                  <c:v>4.6299999999999996E-3</c:v>
                </c:pt>
                <c:pt idx="1544">
                  <c:v>4.5199999999999997E-3</c:v>
                </c:pt>
                <c:pt idx="1545">
                  <c:v>4.6299999999999996E-3</c:v>
                </c:pt>
                <c:pt idx="1546">
                  <c:v>4.5199999999999997E-3</c:v>
                </c:pt>
                <c:pt idx="1547">
                  <c:v>4.6299999999999996E-3</c:v>
                </c:pt>
                <c:pt idx="1548">
                  <c:v>4.5199999999999997E-3</c:v>
                </c:pt>
                <c:pt idx="1549">
                  <c:v>4.4099999999999999E-3</c:v>
                </c:pt>
                <c:pt idx="1550">
                  <c:v>4.5199999999999997E-3</c:v>
                </c:pt>
                <c:pt idx="1551">
                  <c:v>4.4099999999999999E-3</c:v>
                </c:pt>
                <c:pt idx="1552">
                  <c:v>4.4099999999999999E-3</c:v>
                </c:pt>
                <c:pt idx="1553">
                  <c:v>4.5199999999999997E-3</c:v>
                </c:pt>
                <c:pt idx="1554">
                  <c:v>4.5199999999999997E-3</c:v>
                </c:pt>
                <c:pt idx="1555">
                  <c:v>4.4099999999999999E-3</c:v>
                </c:pt>
                <c:pt idx="1556">
                  <c:v>4.6299999999999996E-3</c:v>
                </c:pt>
                <c:pt idx="1557">
                  <c:v>4.5199999999999997E-3</c:v>
                </c:pt>
                <c:pt idx="1558">
                  <c:v>4.4099999999999999E-3</c:v>
                </c:pt>
                <c:pt idx="1559">
                  <c:v>4.3099999999999996E-3</c:v>
                </c:pt>
                <c:pt idx="1560">
                  <c:v>4.4099999999999999E-3</c:v>
                </c:pt>
                <c:pt idx="1561">
                  <c:v>4.4099999999999999E-3</c:v>
                </c:pt>
                <c:pt idx="1562">
                  <c:v>4.3099999999999996E-3</c:v>
                </c:pt>
                <c:pt idx="1563">
                  <c:v>4.1999999999999997E-3</c:v>
                </c:pt>
                <c:pt idx="1564">
                  <c:v>4.1999999999999997E-3</c:v>
                </c:pt>
                <c:pt idx="1565">
                  <c:v>4.1999999999999997E-3</c:v>
                </c:pt>
                <c:pt idx="1566">
                  <c:v>4.0899999999999999E-3</c:v>
                </c:pt>
                <c:pt idx="1567">
                  <c:v>4.0899999999999999E-3</c:v>
                </c:pt>
                <c:pt idx="1568">
                  <c:v>4.3099999999999996E-3</c:v>
                </c:pt>
                <c:pt idx="1569">
                  <c:v>3.98E-3</c:v>
                </c:pt>
                <c:pt idx="1570">
                  <c:v>3.8700000000000002E-3</c:v>
                </c:pt>
                <c:pt idx="1571">
                  <c:v>3.8700000000000002E-3</c:v>
                </c:pt>
                <c:pt idx="1572">
                  <c:v>3.98E-3</c:v>
                </c:pt>
                <c:pt idx="1573">
                  <c:v>4.0899999999999999E-3</c:v>
                </c:pt>
                <c:pt idx="1574">
                  <c:v>3.8700000000000002E-3</c:v>
                </c:pt>
                <c:pt idx="1575">
                  <c:v>3.8700000000000002E-3</c:v>
                </c:pt>
                <c:pt idx="1576">
                  <c:v>3.7599999999999999E-3</c:v>
                </c:pt>
                <c:pt idx="1577">
                  <c:v>3.7599999999999999E-3</c:v>
                </c:pt>
                <c:pt idx="1578">
                  <c:v>3.8700000000000002E-3</c:v>
                </c:pt>
                <c:pt idx="1579">
                  <c:v>3.65E-3</c:v>
                </c:pt>
                <c:pt idx="1580">
                  <c:v>3.7599999999999999E-3</c:v>
                </c:pt>
                <c:pt idx="1581">
                  <c:v>3.7599999999999999E-3</c:v>
                </c:pt>
                <c:pt idx="1582">
                  <c:v>3.5500000000000002E-3</c:v>
                </c:pt>
                <c:pt idx="1583">
                  <c:v>3.4399999999999999E-3</c:v>
                </c:pt>
                <c:pt idx="1584">
                  <c:v>3.5500000000000002E-3</c:v>
                </c:pt>
                <c:pt idx="1585">
                  <c:v>3.4399999999999999E-3</c:v>
                </c:pt>
                <c:pt idx="1586">
                  <c:v>3.3300000000000001E-3</c:v>
                </c:pt>
                <c:pt idx="1587">
                  <c:v>3.3300000000000001E-3</c:v>
                </c:pt>
                <c:pt idx="1588">
                  <c:v>3.2200000000000002E-3</c:v>
                </c:pt>
                <c:pt idx="1589">
                  <c:v>3.3300000000000001E-3</c:v>
                </c:pt>
                <c:pt idx="1590">
                  <c:v>3.3300000000000001E-3</c:v>
                </c:pt>
                <c:pt idx="1591">
                  <c:v>3.2200000000000002E-3</c:v>
                </c:pt>
                <c:pt idx="1592">
                  <c:v>3.2200000000000002E-3</c:v>
                </c:pt>
                <c:pt idx="1593">
                  <c:v>3.1099999999999999E-3</c:v>
                </c:pt>
                <c:pt idx="1594">
                  <c:v>3.0000000000000001E-3</c:v>
                </c:pt>
                <c:pt idx="1595">
                  <c:v>3.0000000000000001E-3</c:v>
                </c:pt>
                <c:pt idx="1596">
                  <c:v>2.8900000000000002E-3</c:v>
                </c:pt>
                <c:pt idx="1597">
                  <c:v>2.8900000000000002E-3</c:v>
                </c:pt>
                <c:pt idx="1598">
                  <c:v>2.8900000000000002E-3</c:v>
                </c:pt>
                <c:pt idx="1599">
                  <c:v>2.6800000000000001E-3</c:v>
                </c:pt>
                <c:pt idx="1600">
                  <c:v>2.6800000000000001E-3</c:v>
                </c:pt>
                <c:pt idx="1601">
                  <c:v>2.4599999999999999E-3</c:v>
                </c:pt>
                <c:pt idx="1602">
                  <c:v>2.6800000000000001E-3</c:v>
                </c:pt>
                <c:pt idx="1603">
                  <c:v>2.4599999999999999E-3</c:v>
                </c:pt>
                <c:pt idx="1604">
                  <c:v>2.3500000000000001E-3</c:v>
                </c:pt>
                <c:pt idx="1605">
                  <c:v>2.3500000000000001E-3</c:v>
                </c:pt>
                <c:pt idx="1606">
                  <c:v>2.4599999999999999E-3</c:v>
                </c:pt>
                <c:pt idx="1607">
                  <c:v>2.2399999999999998E-3</c:v>
                </c:pt>
                <c:pt idx="1608">
                  <c:v>2.1299999999999999E-3</c:v>
                </c:pt>
                <c:pt idx="1609">
                  <c:v>2.1299999999999999E-3</c:v>
                </c:pt>
                <c:pt idx="1610">
                  <c:v>2.0300000000000001E-3</c:v>
                </c:pt>
                <c:pt idx="1611">
                  <c:v>2.1299999999999999E-3</c:v>
                </c:pt>
                <c:pt idx="1612">
                  <c:v>1.92E-3</c:v>
                </c:pt>
                <c:pt idx="1613">
                  <c:v>1.81E-3</c:v>
                </c:pt>
                <c:pt idx="1614">
                  <c:v>1.92E-3</c:v>
                </c:pt>
                <c:pt idx="1615">
                  <c:v>1.5900000000000001E-3</c:v>
                </c:pt>
                <c:pt idx="1616">
                  <c:v>1.6999999999999999E-3</c:v>
                </c:pt>
                <c:pt idx="1617">
                  <c:v>1.5900000000000001E-3</c:v>
                </c:pt>
                <c:pt idx="1618">
                  <c:v>1.48E-3</c:v>
                </c:pt>
                <c:pt idx="1619">
                  <c:v>1.5900000000000001E-3</c:v>
                </c:pt>
                <c:pt idx="1620">
                  <c:v>1.2700000000000001E-3</c:v>
                </c:pt>
                <c:pt idx="1621">
                  <c:v>1.16E-3</c:v>
                </c:pt>
                <c:pt idx="1622">
                  <c:v>1.2700000000000001E-3</c:v>
                </c:pt>
                <c:pt idx="1623">
                  <c:v>1.0499999999999999E-3</c:v>
                </c:pt>
                <c:pt idx="1624">
                  <c:v>1.16E-3</c:v>
                </c:pt>
                <c:pt idx="1625">
                  <c:v>1.0499999999999999E-3</c:v>
                </c:pt>
                <c:pt idx="1626">
                  <c:v>1.0499999999999999E-3</c:v>
                </c:pt>
                <c:pt idx="1627">
                  <c:v>9.3999999999999997E-4</c:v>
                </c:pt>
                <c:pt idx="1628">
                  <c:v>8.3000000000000001E-4</c:v>
                </c:pt>
                <c:pt idx="1629">
                  <c:v>7.2000000000000005E-4</c:v>
                </c:pt>
                <c:pt idx="1630">
                  <c:v>7.2000000000000005E-4</c:v>
                </c:pt>
                <c:pt idx="1631">
                  <c:v>7.2000000000000005E-4</c:v>
                </c:pt>
                <c:pt idx="1632">
                  <c:v>4.0000000000000002E-4</c:v>
                </c:pt>
                <c:pt idx="1633">
                  <c:v>5.1000000000000004E-4</c:v>
                </c:pt>
                <c:pt idx="1634">
                  <c:v>1.8000000000000001E-4</c:v>
                </c:pt>
                <c:pt idx="1635">
                  <c:v>2.9E-4</c:v>
                </c:pt>
                <c:pt idx="1636">
                  <c:v>6.9999999999999994E-5</c:v>
                </c:pt>
                <c:pt idx="1637">
                  <c:v>1.8000000000000001E-4</c:v>
                </c:pt>
                <c:pt idx="1638">
                  <c:v>2.9E-4</c:v>
                </c:pt>
                <c:pt idx="1639">
                  <c:v>-4.0000000000000003E-5</c:v>
                </c:pt>
                <c:pt idx="1640">
                  <c:v>-4.0000000000000003E-5</c:v>
                </c:pt>
                <c:pt idx="1641">
                  <c:v>-4.0000000000000003E-5</c:v>
                </c:pt>
                <c:pt idx="1642">
                  <c:v>-2.5000000000000001E-4</c:v>
                </c:pt>
                <c:pt idx="1643">
                  <c:v>-2.5000000000000001E-4</c:v>
                </c:pt>
                <c:pt idx="1644">
                  <c:v>-4.6999999999999999E-4</c:v>
                </c:pt>
                <c:pt idx="1645">
                  <c:v>-4.6999999999999999E-4</c:v>
                </c:pt>
                <c:pt idx="1646">
                  <c:v>-4.6999999999999999E-4</c:v>
                </c:pt>
                <c:pt idx="1647">
                  <c:v>-4.6999999999999999E-4</c:v>
                </c:pt>
                <c:pt idx="1648">
                  <c:v>-8.0000000000000004E-4</c:v>
                </c:pt>
                <c:pt idx="1649">
                  <c:v>-6.8999999999999997E-4</c:v>
                </c:pt>
                <c:pt idx="1650">
                  <c:v>-1.01E-3</c:v>
                </c:pt>
                <c:pt idx="1651">
                  <c:v>-9.1E-4</c:v>
                </c:pt>
                <c:pt idx="1652">
                  <c:v>-1.01E-3</c:v>
                </c:pt>
                <c:pt idx="1653">
                  <c:v>-1.23E-3</c:v>
                </c:pt>
                <c:pt idx="1654">
                  <c:v>-1.01E-3</c:v>
                </c:pt>
                <c:pt idx="1655">
                  <c:v>-1.34E-3</c:v>
                </c:pt>
                <c:pt idx="1656">
                  <c:v>-1.23E-3</c:v>
                </c:pt>
                <c:pt idx="1657">
                  <c:v>-1.34E-3</c:v>
                </c:pt>
                <c:pt idx="1658">
                  <c:v>-1.34E-3</c:v>
                </c:pt>
                <c:pt idx="1659">
                  <c:v>-1.56E-3</c:v>
                </c:pt>
                <c:pt idx="1660">
                  <c:v>-1.7700000000000001E-3</c:v>
                </c:pt>
                <c:pt idx="1661">
                  <c:v>-1.56E-3</c:v>
                </c:pt>
                <c:pt idx="1662">
                  <c:v>-1.7700000000000001E-3</c:v>
                </c:pt>
                <c:pt idx="1663">
                  <c:v>-1.67E-3</c:v>
                </c:pt>
                <c:pt idx="1664">
                  <c:v>-1.7700000000000001E-3</c:v>
                </c:pt>
                <c:pt idx="1665">
                  <c:v>-1.99E-3</c:v>
                </c:pt>
                <c:pt idx="1666">
                  <c:v>-2.0999999999999999E-3</c:v>
                </c:pt>
                <c:pt idx="1667">
                  <c:v>-1.99E-3</c:v>
                </c:pt>
                <c:pt idx="1668">
                  <c:v>-2.2100000000000002E-3</c:v>
                </c:pt>
                <c:pt idx="1669">
                  <c:v>-2.32E-3</c:v>
                </c:pt>
                <c:pt idx="1670">
                  <c:v>-2.2100000000000002E-3</c:v>
                </c:pt>
                <c:pt idx="1671">
                  <c:v>-2.4299999999999999E-3</c:v>
                </c:pt>
                <c:pt idx="1672">
                  <c:v>-2.32E-3</c:v>
                </c:pt>
                <c:pt idx="1673">
                  <c:v>-2.5300000000000001E-3</c:v>
                </c:pt>
                <c:pt idx="1674">
                  <c:v>-2.5300000000000001E-3</c:v>
                </c:pt>
                <c:pt idx="1675">
                  <c:v>-2.5300000000000001E-3</c:v>
                </c:pt>
                <c:pt idx="1676">
                  <c:v>-2.8600000000000001E-3</c:v>
                </c:pt>
                <c:pt idx="1677">
                  <c:v>-2.8600000000000001E-3</c:v>
                </c:pt>
                <c:pt idx="1678">
                  <c:v>-2.7499999999999998E-3</c:v>
                </c:pt>
                <c:pt idx="1679">
                  <c:v>-2.8600000000000001E-3</c:v>
                </c:pt>
                <c:pt idx="1680">
                  <c:v>-2.97E-3</c:v>
                </c:pt>
                <c:pt idx="1681">
                  <c:v>-3.0799999999999998E-3</c:v>
                </c:pt>
                <c:pt idx="1682">
                  <c:v>-3.0799999999999998E-3</c:v>
                </c:pt>
                <c:pt idx="1683">
                  <c:v>-3.29E-3</c:v>
                </c:pt>
                <c:pt idx="1684">
                  <c:v>-3.3999999999999998E-3</c:v>
                </c:pt>
                <c:pt idx="1685">
                  <c:v>-3.29E-3</c:v>
                </c:pt>
                <c:pt idx="1686">
                  <c:v>-3.3999999999999998E-3</c:v>
                </c:pt>
                <c:pt idx="1687">
                  <c:v>-3.3999999999999998E-3</c:v>
                </c:pt>
                <c:pt idx="1688">
                  <c:v>-3.5100000000000001E-3</c:v>
                </c:pt>
                <c:pt idx="1689">
                  <c:v>-3.62E-3</c:v>
                </c:pt>
                <c:pt idx="1690">
                  <c:v>-3.7299999999999998E-3</c:v>
                </c:pt>
                <c:pt idx="1691">
                  <c:v>-3.7299999999999998E-3</c:v>
                </c:pt>
                <c:pt idx="1692">
                  <c:v>-3.8400000000000001E-3</c:v>
                </c:pt>
                <c:pt idx="1693">
                  <c:v>-4.0499999999999998E-3</c:v>
                </c:pt>
                <c:pt idx="1694">
                  <c:v>-3.8400000000000001E-3</c:v>
                </c:pt>
                <c:pt idx="1695">
                  <c:v>-3.9500000000000004E-3</c:v>
                </c:pt>
                <c:pt idx="1696">
                  <c:v>-4.0499999999999998E-3</c:v>
                </c:pt>
                <c:pt idx="1697">
                  <c:v>-4.2700000000000004E-3</c:v>
                </c:pt>
                <c:pt idx="1698">
                  <c:v>-4.2700000000000004E-3</c:v>
                </c:pt>
                <c:pt idx="1699">
                  <c:v>-4.1599999999999996E-3</c:v>
                </c:pt>
                <c:pt idx="1700">
                  <c:v>-4.3800000000000002E-3</c:v>
                </c:pt>
                <c:pt idx="1701">
                  <c:v>-4.3800000000000002E-3</c:v>
                </c:pt>
                <c:pt idx="1702">
                  <c:v>-4.2700000000000004E-3</c:v>
                </c:pt>
                <c:pt idx="1703">
                  <c:v>-4.3800000000000002E-3</c:v>
                </c:pt>
                <c:pt idx="1704">
                  <c:v>-4.4900000000000001E-3</c:v>
                </c:pt>
                <c:pt idx="1705">
                  <c:v>-4.4900000000000001E-3</c:v>
                </c:pt>
                <c:pt idx="1706">
                  <c:v>-4.4900000000000001E-3</c:v>
                </c:pt>
                <c:pt idx="1707">
                  <c:v>-4.5999999999999999E-3</c:v>
                </c:pt>
                <c:pt idx="1708">
                  <c:v>-4.7099999999999998E-3</c:v>
                </c:pt>
                <c:pt idx="1709">
                  <c:v>-4.81E-3</c:v>
                </c:pt>
                <c:pt idx="1710">
                  <c:v>-4.7099999999999998E-3</c:v>
                </c:pt>
                <c:pt idx="1711">
                  <c:v>-4.7099999999999998E-3</c:v>
                </c:pt>
                <c:pt idx="1712">
                  <c:v>-4.9199999999999999E-3</c:v>
                </c:pt>
                <c:pt idx="1713">
                  <c:v>-4.9199999999999999E-3</c:v>
                </c:pt>
                <c:pt idx="1714">
                  <c:v>-4.9199999999999999E-3</c:v>
                </c:pt>
                <c:pt idx="1715">
                  <c:v>-4.9199999999999999E-3</c:v>
                </c:pt>
                <c:pt idx="1716">
                  <c:v>-5.0299999999999997E-3</c:v>
                </c:pt>
                <c:pt idx="1717">
                  <c:v>-5.0299999999999997E-3</c:v>
                </c:pt>
                <c:pt idx="1718">
                  <c:v>-5.1399999999999996E-3</c:v>
                </c:pt>
                <c:pt idx="1719">
                  <c:v>-5.2500000000000003E-3</c:v>
                </c:pt>
                <c:pt idx="1720">
                  <c:v>-5.1399999999999996E-3</c:v>
                </c:pt>
                <c:pt idx="1721">
                  <c:v>-5.3600000000000002E-3</c:v>
                </c:pt>
                <c:pt idx="1722">
                  <c:v>-5.3600000000000002E-3</c:v>
                </c:pt>
                <c:pt idx="1723">
                  <c:v>-5.3600000000000002E-3</c:v>
                </c:pt>
                <c:pt idx="1724">
                  <c:v>-5.5700000000000003E-3</c:v>
                </c:pt>
                <c:pt idx="1725">
                  <c:v>-5.5700000000000003E-3</c:v>
                </c:pt>
                <c:pt idx="1726">
                  <c:v>-5.47E-3</c:v>
                </c:pt>
                <c:pt idx="1727">
                  <c:v>-5.5700000000000003E-3</c:v>
                </c:pt>
                <c:pt idx="1728">
                  <c:v>-5.47E-3</c:v>
                </c:pt>
                <c:pt idx="1729">
                  <c:v>-5.5700000000000003E-3</c:v>
                </c:pt>
                <c:pt idx="1730">
                  <c:v>-5.47E-3</c:v>
                </c:pt>
                <c:pt idx="1731">
                  <c:v>-5.5700000000000003E-3</c:v>
                </c:pt>
                <c:pt idx="1732">
                  <c:v>-5.47E-3</c:v>
                </c:pt>
                <c:pt idx="1733">
                  <c:v>-5.6800000000000002E-3</c:v>
                </c:pt>
                <c:pt idx="1734">
                  <c:v>-5.79E-3</c:v>
                </c:pt>
                <c:pt idx="1735">
                  <c:v>-5.79E-3</c:v>
                </c:pt>
                <c:pt idx="1736">
                  <c:v>-5.6800000000000002E-3</c:v>
                </c:pt>
                <c:pt idx="1737">
                  <c:v>-5.79E-3</c:v>
                </c:pt>
                <c:pt idx="1738">
                  <c:v>-5.79E-3</c:v>
                </c:pt>
                <c:pt idx="1739">
                  <c:v>-5.6800000000000002E-3</c:v>
                </c:pt>
                <c:pt idx="1740">
                  <c:v>-5.79E-3</c:v>
                </c:pt>
                <c:pt idx="1741">
                  <c:v>-5.79E-3</c:v>
                </c:pt>
                <c:pt idx="1742">
                  <c:v>-6.0099999999999997E-3</c:v>
                </c:pt>
                <c:pt idx="1743">
                  <c:v>-6.0099999999999997E-3</c:v>
                </c:pt>
                <c:pt idx="1744">
                  <c:v>-6.0099999999999997E-3</c:v>
                </c:pt>
                <c:pt idx="1745">
                  <c:v>-5.8999999999999999E-3</c:v>
                </c:pt>
                <c:pt idx="1746">
                  <c:v>-6.0099999999999997E-3</c:v>
                </c:pt>
                <c:pt idx="1747">
                  <c:v>-5.8999999999999999E-3</c:v>
                </c:pt>
                <c:pt idx="1748">
                  <c:v>-6.0099999999999997E-3</c:v>
                </c:pt>
                <c:pt idx="1749">
                  <c:v>-5.8999999999999999E-3</c:v>
                </c:pt>
                <c:pt idx="1750">
                  <c:v>-6.1199999999999996E-3</c:v>
                </c:pt>
                <c:pt idx="1751">
                  <c:v>-6.1199999999999996E-3</c:v>
                </c:pt>
                <c:pt idx="1752">
                  <c:v>-6.0099999999999997E-3</c:v>
                </c:pt>
                <c:pt idx="1753">
                  <c:v>-6.0099999999999997E-3</c:v>
                </c:pt>
                <c:pt idx="1754">
                  <c:v>-5.8999999999999999E-3</c:v>
                </c:pt>
                <c:pt idx="1755">
                  <c:v>-6.0099999999999997E-3</c:v>
                </c:pt>
                <c:pt idx="1756">
                  <c:v>-6.0099999999999997E-3</c:v>
                </c:pt>
                <c:pt idx="1757">
                  <c:v>-6.1199999999999996E-3</c:v>
                </c:pt>
                <c:pt idx="1758">
                  <c:v>-6.0099999999999997E-3</c:v>
                </c:pt>
                <c:pt idx="1759">
                  <c:v>-6.1199999999999996E-3</c:v>
                </c:pt>
                <c:pt idx="1760">
                  <c:v>-6.1199999999999996E-3</c:v>
                </c:pt>
                <c:pt idx="1761">
                  <c:v>-6.1199999999999996E-3</c:v>
                </c:pt>
                <c:pt idx="1762">
                  <c:v>-6.1199999999999996E-3</c:v>
                </c:pt>
                <c:pt idx="1763">
                  <c:v>-6.3299999999999997E-3</c:v>
                </c:pt>
                <c:pt idx="1764">
                  <c:v>-6.2300000000000003E-3</c:v>
                </c:pt>
                <c:pt idx="1765">
                  <c:v>-6.2300000000000003E-3</c:v>
                </c:pt>
                <c:pt idx="1766">
                  <c:v>-6.1199999999999996E-3</c:v>
                </c:pt>
                <c:pt idx="1767">
                  <c:v>-6.1199999999999996E-3</c:v>
                </c:pt>
                <c:pt idx="1768">
                  <c:v>-6.1199999999999996E-3</c:v>
                </c:pt>
                <c:pt idx="1769">
                  <c:v>-6.1199999999999996E-3</c:v>
                </c:pt>
                <c:pt idx="1770">
                  <c:v>-6.1199999999999996E-3</c:v>
                </c:pt>
                <c:pt idx="1771">
                  <c:v>-6.1199999999999996E-3</c:v>
                </c:pt>
                <c:pt idx="1772">
                  <c:v>-6.1199999999999996E-3</c:v>
                </c:pt>
                <c:pt idx="1773">
                  <c:v>-6.2300000000000003E-3</c:v>
                </c:pt>
                <c:pt idx="1774">
                  <c:v>-6.2300000000000003E-3</c:v>
                </c:pt>
                <c:pt idx="1775">
                  <c:v>-6.1199999999999996E-3</c:v>
                </c:pt>
                <c:pt idx="1776">
                  <c:v>-6.1199999999999996E-3</c:v>
                </c:pt>
                <c:pt idx="1777">
                  <c:v>-6.2300000000000003E-3</c:v>
                </c:pt>
                <c:pt idx="1778">
                  <c:v>-6.1199999999999996E-3</c:v>
                </c:pt>
                <c:pt idx="1779">
                  <c:v>-6.1199999999999996E-3</c:v>
                </c:pt>
                <c:pt idx="1780">
                  <c:v>-6.2300000000000003E-3</c:v>
                </c:pt>
                <c:pt idx="1781">
                  <c:v>-6.0099999999999997E-3</c:v>
                </c:pt>
                <c:pt idx="1782">
                  <c:v>-6.1199999999999996E-3</c:v>
                </c:pt>
                <c:pt idx="1783">
                  <c:v>-6.1199999999999996E-3</c:v>
                </c:pt>
                <c:pt idx="1784">
                  <c:v>-6.1199999999999996E-3</c:v>
                </c:pt>
                <c:pt idx="1785">
                  <c:v>-6.0099999999999997E-3</c:v>
                </c:pt>
                <c:pt idx="1786">
                  <c:v>-6.0099999999999997E-3</c:v>
                </c:pt>
                <c:pt idx="1787">
                  <c:v>-6.0099999999999997E-3</c:v>
                </c:pt>
                <c:pt idx="1788">
                  <c:v>-6.0099999999999997E-3</c:v>
                </c:pt>
                <c:pt idx="1789">
                  <c:v>-6.0099999999999997E-3</c:v>
                </c:pt>
                <c:pt idx="1790">
                  <c:v>-6.0099999999999997E-3</c:v>
                </c:pt>
                <c:pt idx="1791">
                  <c:v>-6.0099999999999997E-3</c:v>
                </c:pt>
                <c:pt idx="1792">
                  <c:v>-6.0099999999999997E-3</c:v>
                </c:pt>
                <c:pt idx="1793">
                  <c:v>-6.0099999999999997E-3</c:v>
                </c:pt>
                <c:pt idx="1794">
                  <c:v>-5.8999999999999999E-3</c:v>
                </c:pt>
                <c:pt idx="1795">
                  <c:v>-5.8999999999999999E-3</c:v>
                </c:pt>
                <c:pt idx="1796">
                  <c:v>-5.8999999999999999E-3</c:v>
                </c:pt>
                <c:pt idx="1797">
                  <c:v>-5.8999999999999999E-3</c:v>
                </c:pt>
                <c:pt idx="1798">
                  <c:v>-5.79E-3</c:v>
                </c:pt>
                <c:pt idx="1799">
                  <c:v>-5.79E-3</c:v>
                </c:pt>
                <c:pt idx="1800">
                  <c:v>-5.6800000000000002E-3</c:v>
                </c:pt>
                <c:pt idx="1801">
                  <c:v>-5.79E-3</c:v>
                </c:pt>
                <c:pt idx="1802">
                  <c:v>-5.79E-3</c:v>
                </c:pt>
                <c:pt idx="1803">
                  <c:v>-5.79E-3</c:v>
                </c:pt>
                <c:pt idx="1804">
                  <c:v>-5.6800000000000002E-3</c:v>
                </c:pt>
                <c:pt idx="1805">
                  <c:v>-5.6800000000000002E-3</c:v>
                </c:pt>
                <c:pt idx="1806">
                  <c:v>-5.6800000000000002E-3</c:v>
                </c:pt>
                <c:pt idx="1807">
                  <c:v>-5.6800000000000002E-3</c:v>
                </c:pt>
                <c:pt idx="1808">
                  <c:v>-5.79E-3</c:v>
                </c:pt>
                <c:pt idx="1809">
                  <c:v>-5.5700000000000003E-3</c:v>
                </c:pt>
                <c:pt idx="1810">
                  <c:v>-5.47E-3</c:v>
                </c:pt>
                <c:pt idx="1811">
                  <c:v>-5.5700000000000003E-3</c:v>
                </c:pt>
                <c:pt idx="1812">
                  <c:v>-5.5700000000000003E-3</c:v>
                </c:pt>
                <c:pt idx="1813">
                  <c:v>-5.47E-3</c:v>
                </c:pt>
                <c:pt idx="1814">
                  <c:v>-5.47E-3</c:v>
                </c:pt>
                <c:pt idx="1815">
                  <c:v>-5.47E-3</c:v>
                </c:pt>
                <c:pt idx="1816">
                  <c:v>-5.3600000000000002E-3</c:v>
                </c:pt>
                <c:pt idx="1817">
                  <c:v>-5.3600000000000002E-3</c:v>
                </c:pt>
                <c:pt idx="1818">
                  <c:v>-5.47E-3</c:v>
                </c:pt>
                <c:pt idx="1819">
                  <c:v>-5.3600000000000002E-3</c:v>
                </c:pt>
                <c:pt idx="1820">
                  <c:v>-5.3600000000000002E-3</c:v>
                </c:pt>
                <c:pt idx="1821">
                  <c:v>-5.2500000000000003E-3</c:v>
                </c:pt>
                <c:pt idx="1822">
                  <c:v>-5.3600000000000002E-3</c:v>
                </c:pt>
                <c:pt idx="1823">
                  <c:v>-5.3600000000000002E-3</c:v>
                </c:pt>
                <c:pt idx="1824">
                  <c:v>-5.3600000000000002E-3</c:v>
                </c:pt>
                <c:pt idx="1825">
                  <c:v>-5.2500000000000003E-3</c:v>
                </c:pt>
                <c:pt idx="1826">
                  <c:v>-5.2500000000000003E-3</c:v>
                </c:pt>
                <c:pt idx="1827">
                  <c:v>-5.1399999999999996E-3</c:v>
                </c:pt>
                <c:pt idx="1828">
                  <c:v>-5.1399999999999996E-3</c:v>
                </c:pt>
                <c:pt idx="1829">
                  <c:v>-5.1399999999999996E-3</c:v>
                </c:pt>
                <c:pt idx="1830">
                  <c:v>-5.1399999999999996E-3</c:v>
                </c:pt>
                <c:pt idx="1831">
                  <c:v>-5.0299999999999997E-3</c:v>
                </c:pt>
                <c:pt idx="1832">
                  <c:v>-5.0299999999999997E-3</c:v>
                </c:pt>
                <c:pt idx="1833">
                  <c:v>-5.0299999999999997E-3</c:v>
                </c:pt>
                <c:pt idx="1834">
                  <c:v>-5.1399999999999996E-3</c:v>
                </c:pt>
                <c:pt idx="1835">
                  <c:v>-4.9199999999999999E-3</c:v>
                </c:pt>
                <c:pt idx="1836">
                  <c:v>-5.0299999999999997E-3</c:v>
                </c:pt>
                <c:pt idx="1837">
                  <c:v>-4.9199999999999999E-3</c:v>
                </c:pt>
                <c:pt idx="1838">
                  <c:v>-4.9199999999999999E-3</c:v>
                </c:pt>
                <c:pt idx="1839">
                  <c:v>-4.9199999999999999E-3</c:v>
                </c:pt>
                <c:pt idx="1840">
                  <c:v>-4.9199999999999999E-3</c:v>
                </c:pt>
                <c:pt idx="1841">
                  <c:v>-4.81E-3</c:v>
                </c:pt>
                <c:pt idx="1842">
                  <c:v>-4.81E-3</c:v>
                </c:pt>
                <c:pt idx="1843">
                  <c:v>-4.7099999999999998E-3</c:v>
                </c:pt>
                <c:pt idx="1844">
                  <c:v>-4.5999999999999999E-3</c:v>
                </c:pt>
                <c:pt idx="1845">
                  <c:v>-4.7099999999999998E-3</c:v>
                </c:pt>
                <c:pt idx="1846">
                  <c:v>-4.5999999999999999E-3</c:v>
                </c:pt>
                <c:pt idx="1847">
                  <c:v>-4.4900000000000001E-3</c:v>
                </c:pt>
                <c:pt idx="1848">
                  <c:v>-4.5999999999999999E-3</c:v>
                </c:pt>
                <c:pt idx="1849">
                  <c:v>-4.7099999999999998E-3</c:v>
                </c:pt>
                <c:pt idx="1850">
                  <c:v>-4.5999999999999999E-3</c:v>
                </c:pt>
                <c:pt idx="1851">
                  <c:v>-4.4900000000000001E-3</c:v>
                </c:pt>
                <c:pt idx="1852">
                  <c:v>-4.4900000000000001E-3</c:v>
                </c:pt>
                <c:pt idx="1853">
                  <c:v>-4.3800000000000002E-3</c:v>
                </c:pt>
                <c:pt idx="1854">
                  <c:v>-4.5999999999999999E-3</c:v>
                </c:pt>
                <c:pt idx="1855">
                  <c:v>-4.4900000000000001E-3</c:v>
                </c:pt>
                <c:pt idx="1856">
                  <c:v>-4.2700000000000004E-3</c:v>
                </c:pt>
                <c:pt idx="1857">
                  <c:v>-4.2700000000000004E-3</c:v>
                </c:pt>
                <c:pt idx="1858">
                  <c:v>-4.3800000000000002E-3</c:v>
                </c:pt>
                <c:pt idx="1859">
                  <c:v>-4.2700000000000004E-3</c:v>
                </c:pt>
                <c:pt idx="1860">
                  <c:v>-4.2700000000000004E-3</c:v>
                </c:pt>
                <c:pt idx="1861">
                  <c:v>-4.1599999999999996E-3</c:v>
                </c:pt>
                <c:pt idx="1862">
                  <c:v>-4.1599999999999996E-3</c:v>
                </c:pt>
                <c:pt idx="1863">
                  <c:v>-4.1599999999999996E-3</c:v>
                </c:pt>
                <c:pt idx="1864">
                  <c:v>-4.1599999999999996E-3</c:v>
                </c:pt>
                <c:pt idx="1865">
                  <c:v>-4.1599999999999996E-3</c:v>
                </c:pt>
                <c:pt idx="1866">
                  <c:v>-4.2700000000000004E-3</c:v>
                </c:pt>
                <c:pt idx="1867">
                  <c:v>-4.1599999999999996E-3</c:v>
                </c:pt>
                <c:pt idx="1868">
                  <c:v>-4.1599999999999996E-3</c:v>
                </c:pt>
                <c:pt idx="1869">
                  <c:v>-4.0499999999999998E-3</c:v>
                </c:pt>
                <c:pt idx="1870">
                  <c:v>-4.1599999999999996E-3</c:v>
                </c:pt>
                <c:pt idx="1871">
                  <c:v>-4.0499999999999998E-3</c:v>
                </c:pt>
                <c:pt idx="1872">
                  <c:v>-4.0499999999999998E-3</c:v>
                </c:pt>
                <c:pt idx="1873">
                  <c:v>-3.9500000000000004E-3</c:v>
                </c:pt>
                <c:pt idx="1874">
                  <c:v>-3.8400000000000001E-3</c:v>
                </c:pt>
                <c:pt idx="1875">
                  <c:v>-3.9500000000000004E-3</c:v>
                </c:pt>
                <c:pt idx="1876">
                  <c:v>-3.9500000000000004E-3</c:v>
                </c:pt>
                <c:pt idx="1877">
                  <c:v>-3.8400000000000001E-3</c:v>
                </c:pt>
                <c:pt idx="1878">
                  <c:v>-3.8400000000000001E-3</c:v>
                </c:pt>
                <c:pt idx="1879">
                  <c:v>-3.8400000000000001E-3</c:v>
                </c:pt>
                <c:pt idx="1880">
                  <c:v>-3.8400000000000001E-3</c:v>
                </c:pt>
                <c:pt idx="1881">
                  <c:v>-3.8400000000000001E-3</c:v>
                </c:pt>
                <c:pt idx="1882">
                  <c:v>-3.8400000000000001E-3</c:v>
                </c:pt>
                <c:pt idx="1883">
                  <c:v>-3.7299999999999998E-3</c:v>
                </c:pt>
                <c:pt idx="1884">
                  <c:v>-3.7299999999999998E-3</c:v>
                </c:pt>
                <c:pt idx="1885">
                  <c:v>-3.7299999999999998E-3</c:v>
                </c:pt>
                <c:pt idx="1886">
                  <c:v>-3.9500000000000004E-3</c:v>
                </c:pt>
                <c:pt idx="1887">
                  <c:v>-3.8400000000000001E-3</c:v>
                </c:pt>
                <c:pt idx="1888">
                  <c:v>-3.7299999999999998E-3</c:v>
                </c:pt>
                <c:pt idx="1889">
                  <c:v>-3.7299999999999998E-3</c:v>
                </c:pt>
                <c:pt idx="1890">
                  <c:v>-3.5100000000000001E-3</c:v>
                </c:pt>
                <c:pt idx="1891">
                  <c:v>-3.62E-3</c:v>
                </c:pt>
                <c:pt idx="1892">
                  <c:v>-3.5100000000000001E-3</c:v>
                </c:pt>
                <c:pt idx="1893">
                  <c:v>-3.5100000000000001E-3</c:v>
                </c:pt>
                <c:pt idx="1894">
                  <c:v>-3.62E-3</c:v>
                </c:pt>
                <c:pt idx="1895">
                  <c:v>-3.5100000000000001E-3</c:v>
                </c:pt>
                <c:pt idx="1896">
                  <c:v>-3.3999999999999998E-3</c:v>
                </c:pt>
                <c:pt idx="1897">
                  <c:v>-3.5100000000000001E-3</c:v>
                </c:pt>
                <c:pt idx="1898">
                  <c:v>-3.5100000000000001E-3</c:v>
                </c:pt>
                <c:pt idx="1899">
                  <c:v>-3.62E-3</c:v>
                </c:pt>
                <c:pt idx="1900">
                  <c:v>-3.5100000000000001E-3</c:v>
                </c:pt>
                <c:pt idx="1901">
                  <c:v>-3.5100000000000001E-3</c:v>
                </c:pt>
                <c:pt idx="1902">
                  <c:v>-3.3999999999999998E-3</c:v>
                </c:pt>
                <c:pt idx="1903">
                  <c:v>-3.5100000000000001E-3</c:v>
                </c:pt>
                <c:pt idx="1904">
                  <c:v>-3.5100000000000001E-3</c:v>
                </c:pt>
                <c:pt idx="1905">
                  <c:v>-3.5100000000000001E-3</c:v>
                </c:pt>
                <c:pt idx="1906">
                  <c:v>-3.3999999999999998E-3</c:v>
                </c:pt>
                <c:pt idx="1907">
                  <c:v>-3.3999999999999998E-3</c:v>
                </c:pt>
                <c:pt idx="1908">
                  <c:v>-3.3999999999999998E-3</c:v>
                </c:pt>
                <c:pt idx="1909">
                  <c:v>-3.29E-3</c:v>
                </c:pt>
                <c:pt idx="1910">
                  <c:v>-3.1900000000000001E-3</c:v>
                </c:pt>
                <c:pt idx="1911">
                  <c:v>-3.3999999999999998E-3</c:v>
                </c:pt>
                <c:pt idx="1912">
                  <c:v>-3.29E-3</c:v>
                </c:pt>
                <c:pt idx="1913">
                  <c:v>-3.1900000000000001E-3</c:v>
                </c:pt>
                <c:pt idx="1914">
                  <c:v>-3.3999999999999998E-3</c:v>
                </c:pt>
                <c:pt idx="1915">
                  <c:v>-3.5100000000000001E-3</c:v>
                </c:pt>
                <c:pt idx="1916">
                  <c:v>-3.29E-3</c:v>
                </c:pt>
                <c:pt idx="1917">
                  <c:v>-3.3999999999999998E-3</c:v>
                </c:pt>
                <c:pt idx="1918">
                  <c:v>-3.29E-3</c:v>
                </c:pt>
                <c:pt idx="1919">
                  <c:v>-3.5100000000000001E-3</c:v>
                </c:pt>
                <c:pt idx="1920">
                  <c:v>-3.0799999999999998E-3</c:v>
                </c:pt>
                <c:pt idx="1921">
                  <c:v>-3.29E-3</c:v>
                </c:pt>
                <c:pt idx="1922">
                  <c:v>-3.29E-3</c:v>
                </c:pt>
                <c:pt idx="1923">
                  <c:v>-3.29E-3</c:v>
                </c:pt>
                <c:pt idx="1924">
                  <c:v>-3.29E-3</c:v>
                </c:pt>
                <c:pt idx="1925">
                  <c:v>-3.1900000000000001E-3</c:v>
                </c:pt>
                <c:pt idx="1926">
                  <c:v>-3.1900000000000001E-3</c:v>
                </c:pt>
                <c:pt idx="1927">
                  <c:v>-3.29E-3</c:v>
                </c:pt>
                <c:pt idx="1928">
                  <c:v>-3.29E-3</c:v>
                </c:pt>
                <c:pt idx="1929">
                  <c:v>-3.0799999999999998E-3</c:v>
                </c:pt>
                <c:pt idx="1930">
                  <c:v>-3.3999999999999998E-3</c:v>
                </c:pt>
                <c:pt idx="1931">
                  <c:v>-3.29E-3</c:v>
                </c:pt>
                <c:pt idx="1932">
                  <c:v>-3.1900000000000001E-3</c:v>
                </c:pt>
                <c:pt idx="1933">
                  <c:v>-3.1900000000000001E-3</c:v>
                </c:pt>
                <c:pt idx="1934">
                  <c:v>-3.1900000000000001E-3</c:v>
                </c:pt>
                <c:pt idx="1935">
                  <c:v>-3.1900000000000001E-3</c:v>
                </c:pt>
                <c:pt idx="1936">
                  <c:v>-3.1900000000000001E-3</c:v>
                </c:pt>
                <c:pt idx="1937">
                  <c:v>-3.1900000000000001E-3</c:v>
                </c:pt>
                <c:pt idx="1938">
                  <c:v>-3.1900000000000001E-3</c:v>
                </c:pt>
                <c:pt idx="1939">
                  <c:v>-3.1900000000000001E-3</c:v>
                </c:pt>
                <c:pt idx="1940">
                  <c:v>-3.29E-3</c:v>
                </c:pt>
                <c:pt idx="1941">
                  <c:v>-3.0799999999999998E-3</c:v>
                </c:pt>
                <c:pt idx="1942">
                  <c:v>-3.0799999999999998E-3</c:v>
                </c:pt>
                <c:pt idx="1943">
                  <c:v>-3.29E-3</c:v>
                </c:pt>
                <c:pt idx="1944">
                  <c:v>-3.1900000000000001E-3</c:v>
                </c:pt>
                <c:pt idx="1945">
                  <c:v>-3.29E-3</c:v>
                </c:pt>
                <c:pt idx="1946">
                  <c:v>-3.0799999999999998E-3</c:v>
                </c:pt>
                <c:pt idx="1947">
                  <c:v>-3.1900000000000001E-3</c:v>
                </c:pt>
                <c:pt idx="1948">
                  <c:v>-3.29E-3</c:v>
                </c:pt>
                <c:pt idx="1949">
                  <c:v>-3.1900000000000001E-3</c:v>
                </c:pt>
                <c:pt idx="1950">
                  <c:v>-3.29E-3</c:v>
                </c:pt>
                <c:pt idx="1951">
                  <c:v>-3.1900000000000001E-3</c:v>
                </c:pt>
                <c:pt idx="1952">
                  <c:v>-3.29E-3</c:v>
                </c:pt>
                <c:pt idx="1953">
                  <c:v>-3.29E-3</c:v>
                </c:pt>
                <c:pt idx="1954">
                  <c:v>-3.29E-3</c:v>
                </c:pt>
                <c:pt idx="1955">
                  <c:v>-3.1900000000000001E-3</c:v>
                </c:pt>
                <c:pt idx="1956">
                  <c:v>-3.29E-3</c:v>
                </c:pt>
                <c:pt idx="1957">
                  <c:v>-3.1900000000000001E-3</c:v>
                </c:pt>
                <c:pt idx="1958">
                  <c:v>-3.1900000000000001E-3</c:v>
                </c:pt>
                <c:pt idx="1959">
                  <c:v>-3.29E-3</c:v>
                </c:pt>
                <c:pt idx="1960">
                  <c:v>-3.29E-3</c:v>
                </c:pt>
                <c:pt idx="1961">
                  <c:v>-3.29E-3</c:v>
                </c:pt>
                <c:pt idx="1962">
                  <c:v>-3.1900000000000001E-3</c:v>
                </c:pt>
                <c:pt idx="1963">
                  <c:v>-3.29E-3</c:v>
                </c:pt>
                <c:pt idx="1964">
                  <c:v>-3.29E-3</c:v>
                </c:pt>
                <c:pt idx="1965">
                  <c:v>-3.1900000000000001E-3</c:v>
                </c:pt>
                <c:pt idx="1966">
                  <c:v>-3.1900000000000001E-3</c:v>
                </c:pt>
                <c:pt idx="1967">
                  <c:v>-3.29E-3</c:v>
                </c:pt>
                <c:pt idx="1968">
                  <c:v>-3.29E-3</c:v>
                </c:pt>
                <c:pt idx="1969">
                  <c:v>-3.1900000000000001E-3</c:v>
                </c:pt>
                <c:pt idx="1970">
                  <c:v>-3.3999999999999998E-3</c:v>
                </c:pt>
                <c:pt idx="1971">
                  <c:v>-3.1900000000000001E-3</c:v>
                </c:pt>
                <c:pt idx="1972">
                  <c:v>-3.3999999999999998E-3</c:v>
                </c:pt>
                <c:pt idx="1973">
                  <c:v>-3.1900000000000001E-3</c:v>
                </c:pt>
                <c:pt idx="1974">
                  <c:v>-3.1900000000000001E-3</c:v>
                </c:pt>
                <c:pt idx="1975">
                  <c:v>-3.29E-3</c:v>
                </c:pt>
                <c:pt idx="1976">
                  <c:v>-3.29E-3</c:v>
                </c:pt>
                <c:pt idx="1977">
                  <c:v>-3.3999999999999998E-3</c:v>
                </c:pt>
                <c:pt idx="1978">
                  <c:v>-3.1900000000000001E-3</c:v>
                </c:pt>
                <c:pt idx="1979">
                  <c:v>-3.29E-3</c:v>
                </c:pt>
                <c:pt idx="1980">
                  <c:v>-3.3999999999999998E-3</c:v>
                </c:pt>
                <c:pt idx="1981">
                  <c:v>-3.29E-3</c:v>
                </c:pt>
                <c:pt idx="1982">
                  <c:v>-3.29E-3</c:v>
                </c:pt>
                <c:pt idx="1983">
                  <c:v>-3.29E-3</c:v>
                </c:pt>
                <c:pt idx="1984">
                  <c:v>-3.29E-3</c:v>
                </c:pt>
                <c:pt idx="1985">
                  <c:v>-3.29E-3</c:v>
                </c:pt>
                <c:pt idx="1986">
                  <c:v>-3.3999999999999998E-3</c:v>
                </c:pt>
                <c:pt idx="1987">
                  <c:v>-3.29E-3</c:v>
                </c:pt>
                <c:pt idx="1988">
                  <c:v>-3.3999999999999998E-3</c:v>
                </c:pt>
                <c:pt idx="1989">
                  <c:v>-3.29E-3</c:v>
                </c:pt>
                <c:pt idx="1990">
                  <c:v>-3.1900000000000001E-3</c:v>
                </c:pt>
                <c:pt idx="1991">
                  <c:v>-3.29E-3</c:v>
                </c:pt>
                <c:pt idx="1992">
                  <c:v>-3.3999999999999998E-3</c:v>
                </c:pt>
                <c:pt idx="1993">
                  <c:v>-3.3999999999999998E-3</c:v>
                </c:pt>
                <c:pt idx="1994">
                  <c:v>-3.29E-3</c:v>
                </c:pt>
                <c:pt idx="1995">
                  <c:v>-3.3999999999999998E-3</c:v>
                </c:pt>
                <c:pt idx="1996">
                  <c:v>-3.5100000000000001E-3</c:v>
                </c:pt>
                <c:pt idx="1997">
                  <c:v>-3.3999999999999998E-3</c:v>
                </c:pt>
                <c:pt idx="1998">
                  <c:v>-3.3999999999999998E-3</c:v>
                </c:pt>
                <c:pt idx="1999">
                  <c:v>-3.3999999999999998E-3</c:v>
                </c:pt>
                <c:pt idx="2000">
                  <c:v>-3.3999999999999998E-3</c:v>
                </c:pt>
                <c:pt idx="2001">
                  <c:v>-3.5100000000000001E-3</c:v>
                </c:pt>
                <c:pt idx="2002">
                  <c:v>-3.5100000000000001E-3</c:v>
                </c:pt>
                <c:pt idx="2003">
                  <c:v>-3.3999999999999998E-3</c:v>
                </c:pt>
                <c:pt idx="2004">
                  <c:v>-3.5100000000000001E-3</c:v>
                </c:pt>
                <c:pt idx="2005">
                  <c:v>-3.3999999999999998E-3</c:v>
                </c:pt>
                <c:pt idx="2006">
                  <c:v>-3.3999999999999998E-3</c:v>
                </c:pt>
                <c:pt idx="2007">
                  <c:v>-3.3999999999999998E-3</c:v>
                </c:pt>
                <c:pt idx="2008">
                  <c:v>-3.5100000000000001E-3</c:v>
                </c:pt>
                <c:pt idx="2009">
                  <c:v>-3.3999999999999998E-3</c:v>
                </c:pt>
                <c:pt idx="2010">
                  <c:v>-3.3999999999999998E-3</c:v>
                </c:pt>
                <c:pt idx="2011">
                  <c:v>-3.5100000000000001E-3</c:v>
                </c:pt>
                <c:pt idx="2012">
                  <c:v>-3.5100000000000001E-3</c:v>
                </c:pt>
                <c:pt idx="2013">
                  <c:v>-3.3999999999999998E-3</c:v>
                </c:pt>
                <c:pt idx="2014">
                  <c:v>-3.3999999999999998E-3</c:v>
                </c:pt>
                <c:pt idx="2015">
                  <c:v>-3.5100000000000001E-3</c:v>
                </c:pt>
                <c:pt idx="2016">
                  <c:v>-3.3999999999999998E-3</c:v>
                </c:pt>
                <c:pt idx="2017">
                  <c:v>-3.5100000000000001E-3</c:v>
                </c:pt>
                <c:pt idx="2018">
                  <c:v>-3.3999999999999998E-3</c:v>
                </c:pt>
                <c:pt idx="2019">
                  <c:v>-3.3999999999999998E-3</c:v>
                </c:pt>
                <c:pt idx="2020">
                  <c:v>-3.5100000000000001E-3</c:v>
                </c:pt>
                <c:pt idx="2021">
                  <c:v>-3.3999999999999998E-3</c:v>
                </c:pt>
                <c:pt idx="2022">
                  <c:v>-3.3999999999999998E-3</c:v>
                </c:pt>
                <c:pt idx="2023">
                  <c:v>-3.3999999999999998E-3</c:v>
                </c:pt>
                <c:pt idx="2024">
                  <c:v>-3.5100000000000001E-3</c:v>
                </c:pt>
                <c:pt idx="2025">
                  <c:v>-3.3999999999999998E-3</c:v>
                </c:pt>
                <c:pt idx="2026">
                  <c:v>-3.3999999999999998E-3</c:v>
                </c:pt>
                <c:pt idx="2027">
                  <c:v>-3.5100000000000001E-3</c:v>
                </c:pt>
                <c:pt idx="2028">
                  <c:v>-3.5100000000000001E-3</c:v>
                </c:pt>
                <c:pt idx="2029">
                  <c:v>-3.3999999999999998E-3</c:v>
                </c:pt>
                <c:pt idx="2030">
                  <c:v>-3.5100000000000001E-3</c:v>
                </c:pt>
                <c:pt idx="2031">
                  <c:v>-3.5100000000000001E-3</c:v>
                </c:pt>
                <c:pt idx="2032">
                  <c:v>-3.3999999999999998E-3</c:v>
                </c:pt>
                <c:pt idx="2033">
                  <c:v>-3.3999999999999998E-3</c:v>
                </c:pt>
                <c:pt idx="2034">
                  <c:v>-3.3999999999999998E-3</c:v>
                </c:pt>
                <c:pt idx="2035">
                  <c:v>-3.3999999999999998E-3</c:v>
                </c:pt>
                <c:pt idx="2036">
                  <c:v>-3.5100000000000001E-3</c:v>
                </c:pt>
                <c:pt idx="2037">
                  <c:v>-3.29E-3</c:v>
                </c:pt>
                <c:pt idx="2038">
                  <c:v>-3.3999999999999998E-3</c:v>
                </c:pt>
                <c:pt idx="2039">
                  <c:v>-3.5100000000000001E-3</c:v>
                </c:pt>
                <c:pt idx="2040">
                  <c:v>-3.3999999999999998E-3</c:v>
                </c:pt>
                <c:pt idx="2041">
                  <c:v>-3.29E-3</c:v>
                </c:pt>
                <c:pt idx="2042">
                  <c:v>-3.29E-3</c:v>
                </c:pt>
                <c:pt idx="2043">
                  <c:v>-3.3999999999999998E-3</c:v>
                </c:pt>
                <c:pt idx="2044">
                  <c:v>-3.3999999999999998E-3</c:v>
                </c:pt>
                <c:pt idx="2045">
                  <c:v>-3.29E-3</c:v>
                </c:pt>
                <c:pt idx="2046">
                  <c:v>-3.29E-3</c:v>
                </c:pt>
                <c:pt idx="2047">
                  <c:v>-3.3999999999999998E-3</c:v>
                </c:pt>
                <c:pt idx="2048">
                  <c:v>-3.29E-3</c:v>
                </c:pt>
                <c:pt idx="2049">
                  <c:v>-3.29E-3</c:v>
                </c:pt>
                <c:pt idx="2050">
                  <c:v>-3.3999999999999998E-3</c:v>
                </c:pt>
                <c:pt idx="2051">
                  <c:v>-3.5100000000000001E-3</c:v>
                </c:pt>
                <c:pt idx="2052">
                  <c:v>-3.1900000000000001E-3</c:v>
                </c:pt>
                <c:pt idx="2053">
                  <c:v>-3.29E-3</c:v>
                </c:pt>
                <c:pt idx="2054">
                  <c:v>-3.29E-3</c:v>
                </c:pt>
                <c:pt idx="2055">
                  <c:v>-3.1900000000000001E-3</c:v>
                </c:pt>
                <c:pt idx="2056">
                  <c:v>-3.1900000000000001E-3</c:v>
                </c:pt>
                <c:pt idx="2057">
                  <c:v>-3.29E-3</c:v>
                </c:pt>
                <c:pt idx="2058">
                  <c:v>-3.1900000000000001E-3</c:v>
                </c:pt>
                <c:pt idx="2059">
                  <c:v>-3.29E-3</c:v>
                </c:pt>
                <c:pt idx="2060">
                  <c:v>-3.29E-3</c:v>
                </c:pt>
                <c:pt idx="2061">
                  <c:v>-3.1900000000000001E-3</c:v>
                </c:pt>
                <c:pt idx="2062">
                  <c:v>-3.1900000000000001E-3</c:v>
                </c:pt>
                <c:pt idx="2063">
                  <c:v>-3.29E-3</c:v>
                </c:pt>
                <c:pt idx="2064">
                  <c:v>-3.29E-3</c:v>
                </c:pt>
                <c:pt idx="2065">
                  <c:v>-3.1900000000000001E-3</c:v>
                </c:pt>
                <c:pt idx="2066">
                  <c:v>-3.1900000000000001E-3</c:v>
                </c:pt>
                <c:pt idx="2067">
                  <c:v>-3.1900000000000001E-3</c:v>
                </c:pt>
                <c:pt idx="2068">
                  <c:v>-3.0799999999999998E-3</c:v>
                </c:pt>
                <c:pt idx="2069">
                  <c:v>-3.1900000000000001E-3</c:v>
                </c:pt>
                <c:pt idx="2070">
                  <c:v>-3.1900000000000001E-3</c:v>
                </c:pt>
                <c:pt idx="2071">
                  <c:v>-3.0799999999999998E-3</c:v>
                </c:pt>
                <c:pt idx="2072">
                  <c:v>-3.0799999999999998E-3</c:v>
                </c:pt>
                <c:pt idx="2073">
                  <c:v>-2.97E-3</c:v>
                </c:pt>
                <c:pt idx="2074">
                  <c:v>-3.0799999999999998E-3</c:v>
                </c:pt>
                <c:pt idx="2075">
                  <c:v>-3.1900000000000001E-3</c:v>
                </c:pt>
                <c:pt idx="2076">
                  <c:v>-2.97E-3</c:v>
                </c:pt>
                <c:pt idx="2077">
                  <c:v>-3.0799999999999998E-3</c:v>
                </c:pt>
                <c:pt idx="2078">
                  <c:v>-3.0799999999999998E-3</c:v>
                </c:pt>
                <c:pt idx="2079">
                  <c:v>-3.0799999999999998E-3</c:v>
                </c:pt>
                <c:pt idx="2080">
                  <c:v>-3.0799999999999998E-3</c:v>
                </c:pt>
                <c:pt idx="2081">
                  <c:v>-2.97E-3</c:v>
                </c:pt>
                <c:pt idx="2082">
                  <c:v>-2.97E-3</c:v>
                </c:pt>
                <c:pt idx="2083">
                  <c:v>-2.8600000000000001E-3</c:v>
                </c:pt>
                <c:pt idx="2084">
                  <c:v>-2.8600000000000001E-3</c:v>
                </c:pt>
                <c:pt idx="2085">
                  <c:v>-2.8600000000000001E-3</c:v>
                </c:pt>
                <c:pt idx="2086">
                  <c:v>-2.8600000000000001E-3</c:v>
                </c:pt>
                <c:pt idx="2087">
                  <c:v>-2.8600000000000001E-3</c:v>
                </c:pt>
                <c:pt idx="2088">
                  <c:v>-2.7499999999999998E-3</c:v>
                </c:pt>
                <c:pt idx="2089">
                  <c:v>-2.7499999999999998E-3</c:v>
                </c:pt>
                <c:pt idx="2090">
                  <c:v>-2.8600000000000001E-3</c:v>
                </c:pt>
                <c:pt idx="2091">
                  <c:v>-2.8600000000000001E-3</c:v>
                </c:pt>
                <c:pt idx="2092">
                  <c:v>-2.7499999999999998E-3</c:v>
                </c:pt>
                <c:pt idx="2093">
                  <c:v>-2.7499999999999998E-3</c:v>
                </c:pt>
                <c:pt idx="2094">
                  <c:v>-2.8600000000000001E-3</c:v>
                </c:pt>
                <c:pt idx="2095">
                  <c:v>-2.64E-3</c:v>
                </c:pt>
                <c:pt idx="2096">
                  <c:v>-2.7499999999999998E-3</c:v>
                </c:pt>
                <c:pt idx="2097">
                  <c:v>-2.7499999999999998E-3</c:v>
                </c:pt>
                <c:pt idx="2098">
                  <c:v>-2.7499999999999998E-3</c:v>
                </c:pt>
                <c:pt idx="2099">
                  <c:v>-2.64E-3</c:v>
                </c:pt>
                <c:pt idx="2100">
                  <c:v>-2.64E-3</c:v>
                </c:pt>
                <c:pt idx="2101">
                  <c:v>-2.64E-3</c:v>
                </c:pt>
                <c:pt idx="2102">
                  <c:v>-2.64E-3</c:v>
                </c:pt>
                <c:pt idx="2103">
                  <c:v>-2.64E-3</c:v>
                </c:pt>
                <c:pt idx="2104">
                  <c:v>-2.5300000000000001E-3</c:v>
                </c:pt>
                <c:pt idx="2105">
                  <c:v>-2.5300000000000001E-3</c:v>
                </c:pt>
                <c:pt idx="2106">
                  <c:v>-2.7499999999999998E-3</c:v>
                </c:pt>
                <c:pt idx="2107">
                  <c:v>-2.64E-3</c:v>
                </c:pt>
                <c:pt idx="2108">
                  <c:v>-2.4299999999999999E-3</c:v>
                </c:pt>
                <c:pt idx="2109">
                  <c:v>-2.4299999999999999E-3</c:v>
                </c:pt>
                <c:pt idx="2110">
                  <c:v>-2.64E-3</c:v>
                </c:pt>
                <c:pt idx="2111">
                  <c:v>-2.4299999999999999E-3</c:v>
                </c:pt>
                <c:pt idx="2112">
                  <c:v>-2.64E-3</c:v>
                </c:pt>
                <c:pt idx="2113">
                  <c:v>-2.5300000000000001E-3</c:v>
                </c:pt>
                <c:pt idx="2114">
                  <c:v>-2.4299999999999999E-3</c:v>
                </c:pt>
                <c:pt idx="2115">
                  <c:v>-2.32E-3</c:v>
                </c:pt>
                <c:pt idx="2116">
                  <c:v>-2.32E-3</c:v>
                </c:pt>
                <c:pt idx="2117">
                  <c:v>-2.4299999999999999E-3</c:v>
                </c:pt>
                <c:pt idx="2118">
                  <c:v>-2.32E-3</c:v>
                </c:pt>
                <c:pt idx="2119">
                  <c:v>-2.4299999999999999E-3</c:v>
                </c:pt>
                <c:pt idx="2120">
                  <c:v>-2.2100000000000002E-3</c:v>
                </c:pt>
                <c:pt idx="2121">
                  <c:v>-2.32E-3</c:v>
                </c:pt>
                <c:pt idx="2122">
                  <c:v>-2.32E-3</c:v>
                </c:pt>
                <c:pt idx="2123">
                  <c:v>-2.2100000000000002E-3</c:v>
                </c:pt>
                <c:pt idx="2124">
                  <c:v>-2.32E-3</c:v>
                </c:pt>
                <c:pt idx="2125">
                  <c:v>-2.32E-3</c:v>
                </c:pt>
                <c:pt idx="2126">
                  <c:v>-2.32E-3</c:v>
                </c:pt>
                <c:pt idx="2127">
                  <c:v>-2.2100000000000002E-3</c:v>
                </c:pt>
                <c:pt idx="2128">
                  <c:v>-2.32E-3</c:v>
                </c:pt>
                <c:pt idx="2129">
                  <c:v>-2.2100000000000002E-3</c:v>
                </c:pt>
                <c:pt idx="2130">
                  <c:v>-2.0999999999999999E-3</c:v>
                </c:pt>
                <c:pt idx="2131">
                  <c:v>-2.2100000000000002E-3</c:v>
                </c:pt>
                <c:pt idx="2132">
                  <c:v>-1.99E-3</c:v>
                </c:pt>
                <c:pt idx="2133">
                  <c:v>-2.0999999999999999E-3</c:v>
                </c:pt>
                <c:pt idx="2134">
                  <c:v>-1.99E-3</c:v>
                </c:pt>
                <c:pt idx="2135">
                  <c:v>-1.8799999999999999E-3</c:v>
                </c:pt>
                <c:pt idx="2136">
                  <c:v>-1.99E-3</c:v>
                </c:pt>
                <c:pt idx="2137">
                  <c:v>-1.8799999999999999E-3</c:v>
                </c:pt>
                <c:pt idx="2138">
                  <c:v>-2.0999999999999999E-3</c:v>
                </c:pt>
                <c:pt idx="2139">
                  <c:v>-1.99E-3</c:v>
                </c:pt>
                <c:pt idx="2140">
                  <c:v>-1.99E-3</c:v>
                </c:pt>
                <c:pt idx="2141">
                  <c:v>-1.99E-3</c:v>
                </c:pt>
                <c:pt idx="2142">
                  <c:v>-1.99E-3</c:v>
                </c:pt>
                <c:pt idx="2143">
                  <c:v>-1.99E-3</c:v>
                </c:pt>
                <c:pt idx="2144">
                  <c:v>-1.99E-3</c:v>
                </c:pt>
                <c:pt idx="2145">
                  <c:v>-1.8799999999999999E-3</c:v>
                </c:pt>
                <c:pt idx="2146">
                  <c:v>-1.7700000000000001E-3</c:v>
                </c:pt>
                <c:pt idx="2147">
                  <c:v>-1.8799999999999999E-3</c:v>
                </c:pt>
                <c:pt idx="2148">
                  <c:v>-1.67E-3</c:v>
                </c:pt>
                <c:pt idx="2149">
                  <c:v>-1.7700000000000001E-3</c:v>
                </c:pt>
                <c:pt idx="2150">
                  <c:v>-1.8799999999999999E-3</c:v>
                </c:pt>
                <c:pt idx="2151">
                  <c:v>-1.7700000000000001E-3</c:v>
                </c:pt>
                <c:pt idx="2152">
                  <c:v>-1.67E-3</c:v>
                </c:pt>
                <c:pt idx="2153">
                  <c:v>-1.67E-3</c:v>
                </c:pt>
                <c:pt idx="2154">
                  <c:v>-1.8799999999999999E-3</c:v>
                </c:pt>
                <c:pt idx="2155">
                  <c:v>-1.7700000000000001E-3</c:v>
                </c:pt>
                <c:pt idx="2156">
                  <c:v>-1.7700000000000001E-3</c:v>
                </c:pt>
                <c:pt idx="2157">
                  <c:v>-1.7700000000000001E-3</c:v>
                </c:pt>
                <c:pt idx="2158">
                  <c:v>-1.8799999999999999E-3</c:v>
                </c:pt>
                <c:pt idx="2159">
                  <c:v>-1.7700000000000001E-3</c:v>
                </c:pt>
                <c:pt idx="2160">
                  <c:v>-1.7700000000000001E-3</c:v>
                </c:pt>
                <c:pt idx="2161">
                  <c:v>-1.67E-3</c:v>
                </c:pt>
                <c:pt idx="2162">
                  <c:v>-1.67E-3</c:v>
                </c:pt>
                <c:pt idx="2163">
                  <c:v>-1.67E-3</c:v>
                </c:pt>
                <c:pt idx="2164">
                  <c:v>-1.67E-3</c:v>
                </c:pt>
                <c:pt idx="2165">
                  <c:v>-1.56E-3</c:v>
                </c:pt>
                <c:pt idx="2166">
                  <c:v>-1.4499999999999999E-3</c:v>
                </c:pt>
                <c:pt idx="2167">
                  <c:v>-1.56E-3</c:v>
                </c:pt>
                <c:pt idx="2168">
                  <c:v>-1.56E-3</c:v>
                </c:pt>
                <c:pt idx="2169">
                  <c:v>-1.4499999999999999E-3</c:v>
                </c:pt>
                <c:pt idx="2170">
                  <c:v>-1.56E-3</c:v>
                </c:pt>
                <c:pt idx="2171">
                  <c:v>-1.56E-3</c:v>
                </c:pt>
                <c:pt idx="2172">
                  <c:v>-1.56E-3</c:v>
                </c:pt>
                <c:pt idx="2173">
                  <c:v>-1.56E-3</c:v>
                </c:pt>
                <c:pt idx="2174">
                  <c:v>-1.4499999999999999E-3</c:v>
                </c:pt>
                <c:pt idx="2175">
                  <c:v>-1.56E-3</c:v>
                </c:pt>
                <c:pt idx="2176">
                  <c:v>-1.67E-3</c:v>
                </c:pt>
                <c:pt idx="2177">
                  <c:v>-1.56E-3</c:v>
                </c:pt>
                <c:pt idx="2178">
                  <c:v>-1.56E-3</c:v>
                </c:pt>
                <c:pt idx="2179">
                  <c:v>-1.56E-3</c:v>
                </c:pt>
                <c:pt idx="2180">
                  <c:v>-1.56E-3</c:v>
                </c:pt>
                <c:pt idx="2181">
                  <c:v>-1.4499999999999999E-3</c:v>
                </c:pt>
                <c:pt idx="2182">
                  <c:v>-1.4499999999999999E-3</c:v>
                </c:pt>
                <c:pt idx="2183">
                  <c:v>-1.4499999999999999E-3</c:v>
                </c:pt>
                <c:pt idx="2184">
                  <c:v>-1.4499999999999999E-3</c:v>
                </c:pt>
                <c:pt idx="2185">
                  <c:v>-1.4499999999999999E-3</c:v>
                </c:pt>
                <c:pt idx="2186">
                  <c:v>-1.56E-3</c:v>
                </c:pt>
                <c:pt idx="2187">
                  <c:v>-1.4499999999999999E-3</c:v>
                </c:pt>
                <c:pt idx="2188">
                  <c:v>-1.56E-3</c:v>
                </c:pt>
                <c:pt idx="2189">
                  <c:v>-1.4499999999999999E-3</c:v>
                </c:pt>
                <c:pt idx="2190">
                  <c:v>-1.4499999999999999E-3</c:v>
                </c:pt>
                <c:pt idx="2191">
                  <c:v>-1.56E-3</c:v>
                </c:pt>
                <c:pt idx="2192">
                  <c:v>-1.56E-3</c:v>
                </c:pt>
                <c:pt idx="2193">
                  <c:v>-1.56E-3</c:v>
                </c:pt>
                <c:pt idx="2194">
                  <c:v>-1.4499999999999999E-3</c:v>
                </c:pt>
                <c:pt idx="2195">
                  <c:v>-1.4499999999999999E-3</c:v>
                </c:pt>
                <c:pt idx="2196">
                  <c:v>-1.56E-3</c:v>
                </c:pt>
                <c:pt idx="2197">
                  <c:v>-1.56E-3</c:v>
                </c:pt>
                <c:pt idx="2198">
                  <c:v>-1.4499999999999999E-3</c:v>
                </c:pt>
                <c:pt idx="2199">
                  <c:v>-1.4499999999999999E-3</c:v>
                </c:pt>
                <c:pt idx="2200">
                  <c:v>-1.4499999999999999E-3</c:v>
                </c:pt>
                <c:pt idx="2201">
                  <c:v>-1.4499999999999999E-3</c:v>
                </c:pt>
                <c:pt idx="2202">
                  <c:v>-1.4499999999999999E-3</c:v>
                </c:pt>
                <c:pt idx="2203">
                  <c:v>-1.4499999999999999E-3</c:v>
                </c:pt>
                <c:pt idx="2204">
                  <c:v>-1.56E-3</c:v>
                </c:pt>
                <c:pt idx="2205">
                  <c:v>-1.4499999999999999E-3</c:v>
                </c:pt>
                <c:pt idx="2206">
                  <c:v>-1.56E-3</c:v>
                </c:pt>
                <c:pt idx="2207">
                  <c:v>-1.56E-3</c:v>
                </c:pt>
                <c:pt idx="2208">
                  <c:v>-1.67E-3</c:v>
                </c:pt>
                <c:pt idx="2209">
                  <c:v>-1.56E-3</c:v>
                </c:pt>
                <c:pt idx="2210">
                  <c:v>-1.4499999999999999E-3</c:v>
                </c:pt>
                <c:pt idx="2211">
                  <c:v>-1.4499999999999999E-3</c:v>
                </c:pt>
                <c:pt idx="2212">
                  <c:v>-1.67E-3</c:v>
                </c:pt>
                <c:pt idx="2213">
                  <c:v>-1.56E-3</c:v>
                </c:pt>
                <c:pt idx="2214">
                  <c:v>-1.56E-3</c:v>
                </c:pt>
                <c:pt idx="2215">
                  <c:v>-1.56E-3</c:v>
                </c:pt>
                <c:pt idx="2216">
                  <c:v>-1.56E-3</c:v>
                </c:pt>
                <c:pt idx="2217">
                  <c:v>-1.56E-3</c:v>
                </c:pt>
                <c:pt idx="2218">
                  <c:v>-1.56E-3</c:v>
                </c:pt>
                <c:pt idx="2219">
                  <c:v>-1.56E-3</c:v>
                </c:pt>
                <c:pt idx="2220">
                  <c:v>-1.56E-3</c:v>
                </c:pt>
                <c:pt idx="2221">
                  <c:v>-1.67E-3</c:v>
                </c:pt>
                <c:pt idx="2222">
                  <c:v>-1.67E-3</c:v>
                </c:pt>
                <c:pt idx="2223">
                  <c:v>-1.67E-3</c:v>
                </c:pt>
                <c:pt idx="2224">
                  <c:v>-1.7700000000000001E-3</c:v>
                </c:pt>
                <c:pt idx="2225">
                  <c:v>-1.67E-3</c:v>
                </c:pt>
                <c:pt idx="2226">
                  <c:v>-1.56E-3</c:v>
                </c:pt>
                <c:pt idx="2227">
                  <c:v>-1.7700000000000001E-3</c:v>
                </c:pt>
                <c:pt idx="2228">
                  <c:v>-1.67E-3</c:v>
                </c:pt>
                <c:pt idx="2229">
                  <c:v>-1.7700000000000001E-3</c:v>
                </c:pt>
                <c:pt idx="2230">
                  <c:v>-1.67E-3</c:v>
                </c:pt>
                <c:pt idx="2231">
                  <c:v>-1.67E-3</c:v>
                </c:pt>
                <c:pt idx="2232">
                  <c:v>-1.67E-3</c:v>
                </c:pt>
                <c:pt idx="2233">
                  <c:v>-1.67E-3</c:v>
                </c:pt>
                <c:pt idx="2234">
                  <c:v>-1.67E-3</c:v>
                </c:pt>
                <c:pt idx="2235">
                  <c:v>-1.67E-3</c:v>
                </c:pt>
                <c:pt idx="2236">
                  <c:v>-1.67E-3</c:v>
                </c:pt>
                <c:pt idx="2237">
                  <c:v>-1.7700000000000001E-3</c:v>
                </c:pt>
                <c:pt idx="2238">
                  <c:v>-1.7700000000000001E-3</c:v>
                </c:pt>
                <c:pt idx="2239">
                  <c:v>-1.7700000000000001E-3</c:v>
                </c:pt>
                <c:pt idx="2240">
                  <c:v>-1.8799999999999999E-3</c:v>
                </c:pt>
                <c:pt idx="2241">
                  <c:v>-1.8799999999999999E-3</c:v>
                </c:pt>
                <c:pt idx="2242">
                  <c:v>-1.8799999999999999E-3</c:v>
                </c:pt>
                <c:pt idx="2243">
                  <c:v>-1.8799999999999999E-3</c:v>
                </c:pt>
                <c:pt idx="2244">
                  <c:v>-1.8799999999999999E-3</c:v>
                </c:pt>
                <c:pt idx="2245">
                  <c:v>-1.8799999999999999E-3</c:v>
                </c:pt>
                <c:pt idx="2246">
                  <c:v>-1.99E-3</c:v>
                </c:pt>
                <c:pt idx="2247">
                  <c:v>-1.8799999999999999E-3</c:v>
                </c:pt>
                <c:pt idx="2248">
                  <c:v>-1.8799999999999999E-3</c:v>
                </c:pt>
                <c:pt idx="2249">
                  <c:v>-1.8799999999999999E-3</c:v>
                </c:pt>
                <c:pt idx="2250">
                  <c:v>-1.99E-3</c:v>
                </c:pt>
                <c:pt idx="2251">
                  <c:v>-1.99E-3</c:v>
                </c:pt>
                <c:pt idx="2252">
                  <c:v>-1.8799999999999999E-3</c:v>
                </c:pt>
                <c:pt idx="2253">
                  <c:v>-2.0999999999999999E-3</c:v>
                </c:pt>
                <c:pt idx="2254">
                  <c:v>-1.99E-3</c:v>
                </c:pt>
                <c:pt idx="2255">
                  <c:v>-2.0999999999999999E-3</c:v>
                </c:pt>
                <c:pt idx="2256">
                  <c:v>-2.2100000000000002E-3</c:v>
                </c:pt>
                <c:pt idx="2257">
                  <c:v>-2.2100000000000002E-3</c:v>
                </c:pt>
                <c:pt idx="2258">
                  <c:v>-2.2100000000000002E-3</c:v>
                </c:pt>
                <c:pt idx="2259">
                  <c:v>-2.0999999999999999E-3</c:v>
                </c:pt>
                <c:pt idx="2260">
                  <c:v>-2.0999999999999999E-3</c:v>
                </c:pt>
                <c:pt idx="2261">
                  <c:v>-2.2100000000000002E-3</c:v>
                </c:pt>
                <c:pt idx="2262">
                  <c:v>-2.2100000000000002E-3</c:v>
                </c:pt>
                <c:pt idx="2263">
                  <c:v>-2.2100000000000002E-3</c:v>
                </c:pt>
                <c:pt idx="2264">
                  <c:v>-2.0999999999999999E-3</c:v>
                </c:pt>
                <c:pt idx="2265">
                  <c:v>-2.0999999999999999E-3</c:v>
                </c:pt>
                <c:pt idx="2266">
                  <c:v>-2.2100000000000002E-3</c:v>
                </c:pt>
                <c:pt idx="2267">
                  <c:v>-2.2100000000000002E-3</c:v>
                </c:pt>
                <c:pt idx="2268">
                  <c:v>-2.2100000000000002E-3</c:v>
                </c:pt>
                <c:pt idx="2269">
                  <c:v>-2.32E-3</c:v>
                </c:pt>
                <c:pt idx="2270">
                  <c:v>-2.2100000000000002E-3</c:v>
                </c:pt>
                <c:pt idx="2271">
                  <c:v>-2.32E-3</c:v>
                </c:pt>
                <c:pt idx="2272">
                  <c:v>-2.4299999999999999E-3</c:v>
                </c:pt>
                <c:pt idx="2273">
                  <c:v>-2.4299999999999999E-3</c:v>
                </c:pt>
                <c:pt idx="2274">
                  <c:v>-2.4299999999999999E-3</c:v>
                </c:pt>
                <c:pt idx="2275">
                  <c:v>-2.4299999999999999E-3</c:v>
                </c:pt>
                <c:pt idx="2276">
                  <c:v>-2.5300000000000001E-3</c:v>
                </c:pt>
                <c:pt idx="2277">
                  <c:v>-2.32E-3</c:v>
                </c:pt>
                <c:pt idx="2278">
                  <c:v>-2.4299999999999999E-3</c:v>
                </c:pt>
                <c:pt idx="2279">
                  <c:v>-2.4299999999999999E-3</c:v>
                </c:pt>
                <c:pt idx="2280">
                  <c:v>-2.32E-3</c:v>
                </c:pt>
                <c:pt idx="2281">
                  <c:v>-2.4299999999999999E-3</c:v>
                </c:pt>
                <c:pt idx="2282">
                  <c:v>-2.4299999999999999E-3</c:v>
                </c:pt>
                <c:pt idx="2283">
                  <c:v>-2.5300000000000001E-3</c:v>
                </c:pt>
                <c:pt idx="2284">
                  <c:v>-2.4299999999999999E-3</c:v>
                </c:pt>
                <c:pt idx="2285">
                  <c:v>-2.5300000000000001E-3</c:v>
                </c:pt>
                <c:pt idx="2286">
                  <c:v>-2.64E-3</c:v>
                </c:pt>
                <c:pt idx="2287">
                  <c:v>-2.64E-3</c:v>
                </c:pt>
                <c:pt idx="2288">
                  <c:v>-2.7499999999999998E-3</c:v>
                </c:pt>
                <c:pt idx="2289">
                  <c:v>-2.5300000000000001E-3</c:v>
                </c:pt>
                <c:pt idx="2290">
                  <c:v>-2.64E-3</c:v>
                </c:pt>
                <c:pt idx="2291">
                  <c:v>-2.5300000000000001E-3</c:v>
                </c:pt>
                <c:pt idx="2292">
                  <c:v>-2.64E-3</c:v>
                </c:pt>
                <c:pt idx="2293">
                  <c:v>-2.64E-3</c:v>
                </c:pt>
                <c:pt idx="2294">
                  <c:v>-2.64E-3</c:v>
                </c:pt>
                <c:pt idx="2295">
                  <c:v>-2.64E-3</c:v>
                </c:pt>
                <c:pt idx="2296">
                  <c:v>-2.64E-3</c:v>
                </c:pt>
                <c:pt idx="2297">
                  <c:v>-2.64E-3</c:v>
                </c:pt>
                <c:pt idx="2298">
                  <c:v>-2.64E-3</c:v>
                </c:pt>
                <c:pt idx="2299">
                  <c:v>-2.64E-3</c:v>
                </c:pt>
                <c:pt idx="2300">
                  <c:v>-2.64E-3</c:v>
                </c:pt>
                <c:pt idx="2301">
                  <c:v>-2.7499999999999998E-3</c:v>
                </c:pt>
                <c:pt idx="2302">
                  <c:v>-2.7499999999999998E-3</c:v>
                </c:pt>
                <c:pt idx="2303">
                  <c:v>-2.64E-3</c:v>
                </c:pt>
                <c:pt idx="2304">
                  <c:v>-2.8600000000000001E-3</c:v>
                </c:pt>
                <c:pt idx="2305">
                  <c:v>-2.8600000000000001E-3</c:v>
                </c:pt>
                <c:pt idx="2306">
                  <c:v>-2.7499999999999998E-3</c:v>
                </c:pt>
                <c:pt idx="2307">
                  <c:v>-2.7499999999999998E-3</c:v>
                </c:pt>
                <c:pt idx="2308">
                  <c:v>-2.8600000000000001E-3</c:v>
                </c:pt>
                <c:pt idx="2309">
                  <c:v>-2.8600000000000001E-3</c:v>
                </c:pt>
                <c:pt idx="2310">
                  <c:v>-2.8600000000000001E-3</c:v>
                </c:pt>
                <c:pt idx="2311">
                  <c:v>-2.7499999999999998E-3</c:v>
                </c:pt>
                <c:pt idx="2312">
                  <c:v>-2.8600000000000001E-3</c:v>
                </c:pt>
                <c:pt idx="2313">
                  <c:v>-2.7499999999999998E-3</c:v>
                </c:pt>
                <c:pt idx="2314">
                  <c:v>-2.7499999999999998E-3</c:v>
                </c:pt>
                <c:pt idx="2315">
                  <c:v>-2.8600000000000001E-3</c:v>
                </c:pt>
                <c:pt idx="2316">
                  <c:v>-2.8600000000000001E-3</c:v>
                </c:pt>
                <c:pt idx="2317">
                  <c:v>-2.8600000000000001E-3</c:v>
                </c:pt>
                <c:pt idx="2318">
                  <c:v>-2.8600000000000001E-3</c:v>
                </c:pt>
                <c:pt idx="2319">
                  <c:v>-2.8600000000000001E-3</c:v>
                </c:pt>
                <c:pt idx="2320">
                  <c:v>-2.8600000000000001E-3</c:v>
                </c:pt>
                <c:pt idx="2321">
                  <c:v>-2.8600000000000001E-3</c:v>
                </c:pt>
                <c:pt idx="2322">
                  <c:v>-2.97E-3</c:v>
                </c:pt>
                <c:pt idx="2323">
                  <c:v>-2.8600000000000001E-3</c:v>
                </c:pt>
                <c:pt idx="2324">
                  <c:v>-2.8600000000000001E-3</c:v>
                </c:pt>
                <c:pt idx="2325">
                  <c:v>-2.8600000000000001E-3</c:v>
                </c:pt>
                <c:pt idx="2326">
                  <c:v>-2.8600000000000001E-3</c:v>
                </c:pt>
                <c:pt idx="2327">
                  <c:v>-2.8600000000000001E-3</c:v>
                </c:pt>
                <c:pt idx="2328">
                  <c:v>-2.97E-3</c:v>
                </c:pt>
                <c:pt idx="2329">
                  <c:v>-2.8600000000000001E-3</c:v>
                </c:pt>
                <c:pt idx="2330">
                  <c:v>-2.8600000000000001E-3</c:v>
                </c:pt>
                <c:pt idx="2331">
                  <c:v>-2.8600000000000001E-3</c:v>
                </c:pt>
                <c:pt idx="2332">
                  <c:v>-2.8600000000000001E-3</c:v>
                </c:pt>
                <c:pt idx="2333">
                  <c:v>-2.8600000000000001E-3</c:v>
                </c:pt>
                <c:pt idx="2334">
                  <c:v>-2.97E-3</c:v>
                </c:pt>
                <c:pt idx="2335">
                  <c:v>-2.8600000000000001E-3</c:v>
                </c:pt>
                <c:pt idx="2336">
                  <c:v>-2.8600000000000001E-3</c:v>
                </c:pt>
                <c:pt idx="2337">
                  <c:v>-2.8600000000000001E-3</c:v>
                </c:pt>
                <c:pt idx="2338">
                  <c:v>-2.97E-3</c:v>
                </c:pt>
                <c:pt idx="2339">
                  <c:v>-2.97E-3</c:v>
                </c:pt>
                <c:pt idx="2340">
                  <c:v>-2.8600000000000001E-3</c:v>
                </c:pt>
                <c:pt idx="2341">
                  <c:v>-2.8600000000000001E-3</c:v>
                </c:pt>
                <c:pt idx="2342">
                  <c:v>-2.7499999999999998E-3</c:v>
                </c:pt>
                <c:pt idx="2343">
                  <c:v>-2.8600000000000001E-3</c:v>
                </c:pt>
                <c:pt idx="2344">
                  <c:v>-2.8600000000000001E-3</c:v>
                </c:pt>
                <c:pt idx="2345">
                  <c:v>-2.8600000000000001E-3</c:v>
                </c:pt>
                <c:pt idx="2346">
                  <c:v>-2.7499999999999998E-3</c:v>
                </c:pt>
                <c:pt idx="2347">
                  <c:v>-2.7499999999999998E-3</c:v>
                </c:pt>
                <c:pt idx="2348">
                  <c:v>-2.8600000000000001E-3</c:v>
                </c:pt>
                <c:pt idx="2349">
                  <c:v>-2.8600000000000001E-3</c:v>
                </c:pt>
                <c:pt idx="2350">
                  <c:v>-2.7499999999999998E-3</c:v>
                </c:pt>
                <c:pt idx="2351">
                  <c:v>-2.97E-3</c:v>
                </c:pt>
                <c:pt idx="2352">
                  <c:v>-2.7499999999999998E-3</c:v>
                </c:pt>
                <c:pt idx="2353">
                  <c:v>-2.7499999999999998E-3</c:v>
                </c:pt>
                <c:pt idx="2354">
                  <c:v>-2.8600000000000001E-3</c:v>
                </c:pt>
                <c:pt idx="2355">
                  <c:v>-2.8600000000000001E-3</c:v>
                </c:pt>
                <c:pt idx="2356">
                  <c:v>-2.7499999999999998E-3</c:v>
                </c:pt>
                <c:pt idx="2357">
                  <c:v>-2.8600000000000001E-3</c:v>
                </c:pt>
                <c:pt idx="2358">
                  <c:v>-2.7499999999999998E-3</c:v>
                </c:pt>
                <c:pt idx="2359">
                  <c:v>-2.7499999999999998E-3</c:v>
                </c:pt>
                <c:pt idx="2360">
                  <c:v>-2.7499999999999998E-3</c:v>
                </c:pt>
                <c:pt idx="2361">
                  <c:v>-2.7499999999999998E-3</c:v>
                </c:pt>
                <c:pt idx="2362">
                  <c:v>-2.7499999999999998E-3</c:v>
                </c:pt>
                <c:pt idx="2363">
                  <c:v>-2.7499999999999998E-3</c:v>
                </c:pt>
                <c:pt idx="2364">
                  <c:v>-2.7499999999999998E-3</c:v>
                </c:pt>
                <c:pt idx="2365">
                  <c:v>-2.64E-3</c:v>
                </c:pt>
                <c:pt idx="2366">
                  <c:v>-2.7499999999999998E-3</c:v>
                </c:pt>
                <c:pt idx="2367">
                  <c:v>-2.5300000000000001E-3</c:v>
                </c:pt>
                <c:pt idx="2368">
                  <c:v>-2.7499999999999998E-3</c:v>
                </c:pt>
                <c:pt idx="2369">
                  <c:v>-2.7499999999999998E-3</c:v>
                </c:pt>
                <c:pt idx="2370">
                  <c:v>-2.64E-3</c:v>
                </c:pt>
                <c:pt idx="2371">
                  <c:v>-2.5300000000000001E-3</c:v>
                </c:pt>
                <c:pt idx="2372">
                  <c:v>-2.64E-3</c:v>
                </c:pt>
                <c:pt idx="2373">
                  <c:v>-2.5300000000000001E-3</c:v>
                </c:pt>
                <c:pt idx="2374">
                  <c:v>-2.5300000000000001E-3</c:v>
                </c:pt>
                <c:pt idx="2375">
                  <c:v>-2.4299999999999999E-3</c:v>
                </c:pt>
                <c:pt idx="2376">
                  <c:v>-2.5300000000000001E-3</c:v>
                </c:pt>
                <c:pt idx="2377">
                  <c:v>-2.5300000000000001E-3</c:v>
                </c:pt>
                <c:pt idx="2378">
                  <c:v>-2.5300000000000001E-3</c:v>
                </c:pt>
                <c:pt idx="2379">
                  <c:v>-2.4299999999999999E-3</c:v>
                </c:pt>
                <c:pt idx="2380">
                  <c:v>-2.64E-3</c:v>
                </c:pt>
                <c:pt idx="2381">
                  <c:v>-2.32E-3</c:v>
                </c:pt>
                <c:pt idx="2382">
                  <c:v>-2.4299999999999999E-3</c:v>
                </c:pt>
                <c:pt idx="2383">
                  <c:v>-2.4299999999999999E-3</c:v>
                </c:pt>
                <c:pt idx="2384">
                  <c:v>-2.32E-3</c:v>
                </c:pt>
                <c:pt idx="2385">
                  <c:v>-2.4299999999999999E-3</c:v>
                </c:pt>
                <c:pt idx="2386">
                  <c:v>-2.4299999999999999E-3</c:v>
                </c:pt>
                <c:pt idx="2387">
                  <c:v>-2.32E-3</c:v>
                </c:pt>
                <c:pt idx="2388">
                  <c:v>-2.32E-3</c:v>
                </c:pt>
                <c:pt idx="2389">
                  <c:v>-2.2100000000000002E-3</c:v>
                </c:pt>
                <c:pt idx="2390">
                  <c:v>-2.2100000000000002E-3</c:v>
                </c:pt>
                <c:pt idx="2391">
                  <c:v>-2.2100000000000002E-3</c:v>
                </c:pt>
                <c:pt idx="2392">
                  <c:v>-2.0999999999999999E-3</c:v>
                </c:pt>
                <c:pt idx="2393">
                  <c:v>-2.0999999999999999E-3</c:v>
                </c:pt>
                <c:pt idx="2394">
                  <c:v>-2.32E-3</c:v>
                </c:pt>
                <c:pt idx="2395">
                  <c:v>-2.2100000000000002E-3</c:v>
                </c:pt>
                <c:pt idx="2396">
                  <c:v>-2.0999999999999999E-3</c:v>
                </c:pt>
                <c:pt idx="2397">
                  <c:v>-2.2100000000000002E-3</c:v>
                </c:pt>
                <c:pt idx="2398">
                  <c:v>-2.0999999999999999E-3</c:v>
                </c:pt>
                <c:pt idx="2399">
                  <c:v>-2.0999999999999999E-3</c:v>
                </c:pt>
                <c:pt idx="2400">
                  <c:v>-1.99E-3</c:v>
                </c:pt>
                <c:pt idx="2401">
                  <c:v>-2.0999999999999999E-3</c:v>
                </c:pt>
                <c:pt idx="2402">
                  <c:v>-1.99E-3</c:v>
                </c:pt>
                <c:pt idx="2403">
                  <c:v>-1.99E-3</c:v>
                </c:pt>
                <c:pt idx="2404">
                  <c:v>-1.99E-3</c:v>
                </c:pt>
                <c:pt idx="2405">
                  <c:v>-1.8799999999999999E-3</c:v>
                </c:pt>
                <c:pt idx="2406">
                  <c:v>-1.7700000000000001E-3</c:v>
                </c:pt>
                <c:pt idx="2407">
                  <c:v>-1.8799999999999999E-3</c:v>
                </c:pt>
                <c:pt idx="2408">
                  <c:v>-1.8799999999999999E-3</c:v>
                </c:pt>
                <c:pt idx="2409">
                  <c:v>-1.7700000000000001E-3</c:v>
                </c:pt>
                <c:pt idx="2410">
                  <c:v>-1.8799999999999999E-3</c:v>
                </c:pt>
                <c:pt idx="2411">
                  <c:v>-1.8799999999999999E-3</c:v>
                </c:pt>
                <c:pt idx="2412">
                  <c:v>-1.56E-3</c:v>
                </c:pt>
                <c:pt idx="2413">
                  <c:v>-1.67E-3</c:v>
                </c:pt>
                <c:pt idx="2414">
                  <c:v>-1.67E-3</c:v>
                </c:pt>
                <c:pt idx="2415">
                  <c:v>-1.67E-3</c:v>
                </c:pt>
                <c:pt idx="2416">
                  <c:v>-1.67E-3</c:v>
                </c:pt>
                <c:pt idx="2417">
                  <c:v>-1.7700000000000001E-3</c:v>
                </c:pt>
                <c:pt idx="2418">
                  <c:v>-1.56E-3</c:v>
                </c:pt>
                <c:pt idx="2419">
                  <c:v>-1.4499999999999999E-3</c:v>
                </c:pt>
                <c:pt idx="2420">
                  <c:v>-1.56E-3</c:v>
                </c:pt>
                <c:pt idx="2421">
                  <c:v>-1.34E-3</c:v>
                </c:pt>
                <c:pt idx="2422">
                  <c:v>-1.56E-3</c:v>
                </c:pt>
                <c:pt idx="2423">
                  <c:v>-1.34E-3</c:v>
                </c:pt>
                <c:pt idx="2424">
                  <c:v>-1.4499999999999999E-3</c:v>
                </c:pt>
                <c:pt idx="2425">
                  <c:v>-1.34E-3</c:v>
                </c:pt>
                <c:pt idx="2426">
                  <c:v>-1.4499999999999999E-3</c:v>
                </c:pt>
                <c:pt idx="2427">
                  <c:v>-1.4499999999999999E-3</c:v>
                </c:pt>
                <c:pt idx="2428">
                  <c:v>-1.1199999999999999E-3</c:v>
                </c:pt>
                <c:pt idx="2429">
                  <c:v>-1.34E-3</c:v>
                </c:pt>
                <c:pt idx="2430">
                  <c:v>-1.34E-3</c:v>
                </c:pt>
                <c:pt idx="2431">
                  <c:v>-1.23E-3</c:v>
                </c:pt>
                <c:pt idx="2432">
                  <c:v>-1.1199999999999999E-3</c:v>
                </c:pt>
                <c:pt idx="2433">
                  <c:v>-1.23E-3</c:v>
                </c:pt>
                <c:pt idx="2434">
                  <c:v>-1.23E-3</c:v>
                </c:pt>
                <c:pt idx="2435">
                  <c:v>-1.01E-3</c:v>
                </c:pt>
                <c:pt idx="2436">
                  <c:v>-1.1199999999999999E-3</c:v>
                </c:pt>
                <c:pt idx="2437">
                  <c:v>-1.01E-3</c:v>
                </c:pt>
                <c:pt idx="2438">
                  <c:v>-1.1199999999999999E-3</c:v>
                </c:pt>
                <c:pt idx="2439">
                  <c:v>-1.01E-3</c:v>
                </c:pt>
                <c:pt idx="2440">
                  <c:v>-1.01E-3</c:v>
                </c:pt>
                <c:pt idx="2441">
                  <c:v>-9.1E-4</c:v>
                </c:pt>
                <c:pt idx="2442">
                  <c:v>-1.01E-3</c:v>
                </c:pt>
                <c:pt idx="2443">
                  <c:v>-9.1E-4</c:v>
                </c:pt>
                <c:pt idx="2444">
                  <c:v>-8.0000000000000004E-4</c:v>
                </c:pt>
                <c:pt idx="2445">
                  <c:v>-9.1E-4</c:v>
                </c:pt>
                <c:pt idx="2446">
                  <c:v>-8.0000000000000004E-4</c:v>
                </c:pt>
                <c:pt idx="2447">
                  <c:v>-8.0000000000000004E-4</c:v>
                </c:pt>
                <c:pt idx="2448">
                  <c:v>-6.8999999999999997E-4</c:v>
                </c:pt>
                <c:pt idx="2449">
                  <c:v>-8.0000000000000004E-4</c:v>
                </c:pt>
                <c:pt idx="2450">
                  <c:v>-8.0000000000000004E-4</c:v>
                </c:pt>
                <c:pt idx="2451">
                  <c:v>-6.8999999999999997E-4</c:v>
                </c:pt>
                <c:pt idx="2452">
                  <c:v>-5.8E-4</c:v>
                </c:pt>
                <c:pt idx="2453">
                  <c:v>-5.8E-4</c:v>
                </c:pt>
                <c:pt idx="2454">
                  <c:v>-6.8999999999999997E-4</c:v>
                </c:pt>
                <c:pt idx="2455">
                  <c:v>-5.8E-4</c:v>
                </c:pt>
                <c:pt idx="2456">
                  <c:v>-4.6999999999999999E-4</c:v>
                </c:pt>
                <c:pt idx="2457">
                  <c:v>-4.6999999999999999E-4</c:v>
                </c:pt>
                <c:pt idx="2458">
                  <c:v>-5.8E-4</c:v>
                </c:pt>
                <c:pt idx="2459">
                  <c:v>-4.6999999999999999E-4</c:v>
                </c:pt>
                <c:pt idx="2460">
                  <c:v>-4.6999999999999999E-4</c:v>
                </c:pt>
                <c:pt idx="2461">
                  <c:v>-4.6999999999999999E-4</c:v>
                </c:pt>
                <c:pt idx="2462">
                  <c:v>-4.6999999999999999E-4</c:v>
                </c:pt>
                <c:pt idx="2463">
                  <c:v>-2.5000000000000001E-4</c:v>
                </c:pt>
                <c:pt idx="2464">
                  <c:v>-4.6999999999999999E-4</c:v>
                </c:pt>
                <c:pt idx="2465">
                  <c:v>-3.6000000000000002E-4</c:v>
                </c:pt>
                <c:pt idx="2466">
                  <c:v>-3.6000000000000002E-4</c:v>
                </c:pt>
                <c:pt idx="2467">
                  <c:v>-2.5000000000000001E-4</c:v>
                </c:pt>
                <c:pt idx="2468">
                  <c:v>-2.5000000000000001E-4</c:v>
                </c:pt>
                <c:pt idx="2469">
                  <c:v>-1.4999999999999999E-4</c:v>
                </c:pt>
                <c:pt idx="2470">
                  <c:v>-2.5000000000000001E-4</c:v>
                </c:pt>
                <c:pt idx="2471">
                  <c:v>-1.4999999999999999E-4</c:v>
                </c:pt>
                <c:pt idx="2472">
                  <c:v>-1.4999999999999999E-4</c:v>
                </c:pt>
                <c:pt idx="2473">
                  <c:v>-1.4999999999999999E-4</c:v>
                </c:pt>
                <c:pt idx="2474">
                  <c:v>-1.4999999999999999E-4</c:v>
                </c:pt>
                <c:pt idx="2475">
                  <c:v>-2.5000000000000001E-4</c:v>
                </c:pt>
                <c:pt idx="2476">
                  <c:v>6.9999999999999994E-5</c:v>
                </c:pt>
                <c:pt idx="2477">
                  <c:v>-4.0000000000000003E-5</c:v>
                </c:pt>
                <c:pt idx="2478">
                  <c:v>6.9999999999999994E-5</c:v>
                </c:pt>
                <c:pt idx="2479">
                  <c:v>-4.0000000000000003E-5</c:v>
                </c:pt>
                <c:pt idx="2480">
                  <c:v>6.9999999999999994E-5</c:v>
                </c:pt>
                <c:pt idx="2481">
                  <c:v>-4.0000000000000003E-5</c:v>
                </c:pt>
                <c:pt idx="2482">
                  <c:v>-4.0000000000000003E-5</c:v>
                </c:pt>
                <c:pt idx="2483">
                  <c:v>-4.0000000000000003E-5</c:v>
                </c:pt>
                <c:pt idx="2484">
                  <c:v>6.9999999999999994E-5</c:v>
                </c:pt>
                <c:pt idx="2485">
                  <c:v>1.8000000000000001E-4</c:v>
                </c:pt>
                <c:pt idx="2486">
                  <c:v>1.8000000000000001E-4</c:v>
                </c:pt>
                <c:pt idx="2487">
                  <c:v>6.9999999999999994E-5</c:v>
                </c:pt>
                <c:pt idx="2488">
                  <c:v>1.8000000000000001E-4</c:v>
                </c:pt>
                <c:pt idx="2489">
                  <c:v>6.9999999999999994E-5</c:v>
                </c:pt>
                <c:pt idx="2490">
                  <c:v>6.9999999999999994E-5</c:v>
                </c:pt>
                <c:pt idx="2491">
                  <c:v>6.9999999999999994E-5</c:v>
                </c:pt>
                <c:pt idx="2492">
                  <c:v>1.8000000000000001E-4</c:v>
                </c:pt>
                <c:pt idx="2493">
                  <c:v>2.9E-4</c:v>
                </c:pt>
                <c:pt idx="2494">
                  <c:v>1.8000000000000001E-4</c:v>
                </c:pt>
                <c:pt idx="2495">
                  <c:v>1.8000000000000001E-4</c:v>
                </c:pt>
                <c:pt idx="2496">
                  <c:v>1.8000000000000001E-4</c:v>
                </c:pt>
                <c:pt idx="2497">
                  <c:v>2.9E-4</c:v>
                </c:pt>
                <c:pt idx="2498">
                  <c:v>1.8000000000000001E-4</c:v>
                </c:pt>
                <c:pt idx="2499">
                  <c:v>1.8000000000000001E-4</c:v>
                </c:pt>
                <c:pt idx="2500">
                  <c:v>2.9E-4</c:v>
                </c:pt>
                <c:pt idx="2501">
                  <c:v>4.0000000000000002E-4</c:v>
                </c:pt>
                <c:pt idx="2502">
                  <c:v>2.9E-4</c:v>
                </c:pt>
                <c:pt idx="2503">
                  <c:v>2.9E-4</c:v>
                </c:pt>
                <c:pt idx="2504">
                  <c:v>2.9E-4</c:v>
                </c:pt>
                <c:pt idx="2505">
                  <c:v>2.9E-4</c:v>
                </c:pt>
                <c:pt idx="2506">
                  <c:v>2.9E-4</c:v>
                </c:pt>
                <c:pt idx="2507">
                  <c:v>2.9E-4</c:v>
                </c:pt>
                <c:pt idx="2508">
                  <c:v>2.9E-4</c:v>
                </c:pt>
                <c:pt idx="2509">
                  <c:v>5.1000000000000004E-4</c:v>
                </c:pt>
                <c:pt idx="2510">
                  <c:v>4.0000000000000002E-4</c:v>
                </c:pt>
                <c:pt idx="2511">
                  <c:v>5.1000000000000004E-4</c:v>
                </c:pt>
                <c:pt idx="2512">
                  <c:v>4.0000000000000002E-4</c:v>
                </c:pt>
                <c:pt idx="2513">
                  <c:v>2.9E-4</c:v>
                </c:pt>
                <c:pt idx="2514">
                  <c:v>2.9E-4</c:v>
                </c:pt>
                <c:pt idx="2515">
                  <c:v>2.9E-4</c:v>
                </c:pt>
                <c:pt idx="2516">
                  <c:v>2.9E-4</c:v>
                </c:pt>
                <c:pt idx="2517">
                  <c:v>5.1000000000000004E-4</c:v>
                </c:pt>
                <c:pt idx="2518">
                  <c:v>4.0000000000000002E-4</c:v>
                </c:pt>
                <c:pt idx="2519">
                  <c:v>4.0000000000000002E-4</c:v>
                </c:pt>
                <c:pt idx="2520">
                  <c:v>5.1000000000000004E-4</c:v>
                </c:pt>
                <c:pt idx="2521">
                  <c:v>4.0000000000000002E-4</c:v>
                </c:pt>
                <c:pt idx="2522">
                  <c:v>5.1000000000000004E-4</c:v>
                </c:pt>
                <c:pt idx="2523">
                  <c:v>2.9E-4</c:v>
                </c:pt>
                <c:pt idx="2524">
                  <c:v>4.0000000000000002E-4</c:v>
                </c:pt>
                <c:pt idx="2525">
                  <c:v>2.9E-4</c:v>
                </c:pt>
                <c:pt idx="2526">
                  <c:v>5.1000000000000004E-4</c:v>
                </c:pt>
                <c:pt idx="2527">
                  <c:v>4.0000000000000002E-4</c:v>
                </c:pt>
                <c:pt idx="2528">
                  <c:v>4.0000000000000002E-4</c:v>
                </c:pt>
                <c:pt idx="2529">
                  <c:v>2.9E-4</c:v>
                </c:pt>
                <c:pt idx="2530">
                  <c:v>5.1000000000000004E-4</c:v>
                </c:pt>
                <c:pt idx="2531">
                  <c:v>2.9E-4</c:v>
                </c:pt>
                <c:pt idx="2532">
                  <c:v>4.0000000000000002E-4</c:v>
                </c:pt>
                <c:pt idx="2533">
                  <c:v>2.9E-4</c:v>
                </c:pt>
                <c:pt idx="2534">
                  <c:v>5.1000000000000004E-4</c:v>
                </c:pt>
                <c:pt idx="2535">
                  <c:v>4.0000000000000002E-4</c:v>
                </c:pt>
                <c:pt idx="2536">
                  <c:v>5.1000000000000004E-4</c:v>
                </c:pt>
                <c:pt idx="2537">
                  <c:v>4.0000000000000002E-4</c:v>
                </c:pt>
                <c:pt idx="2538">
                  <c:v>4.0000000000000002E-4</c:v>
                </c:pt>
                <c:pt idx="2539">
                  <c:v>5.1000000000000004E-4</c:v>
                </c:pt>
                <c:pt idx="2540">
                  <c:v>2.9E-4</c:v>
                </c:pt>
                <c:pt idx="2541">
                  <c:v>2.9E-4</c:v>
                </c:pt>
                <c:pt idx="2542">
                  <c:v>2.9E-4</c:v>
                </c:pt>
                <c:pt idx="2543">
                  <c:v>1.8000000000000001E-4</c:v>
                </c:pt>
                <c:pt idx="2544">
                  <c:v>4.0000000000000002E-4</c:v>
                </c:pt>
                <c:pt idx="2545">
                  <c:v>4.0000000000000002E-4</c:v>
                </c:pt>
                <c:pt idx="2546">
                  <c:v>2.9E-4</c:v>
                </c:pt>
                <c:pt idx="2547">
                  <c:v>5.1000000000000004E-4</c:v>
                </c:pt>
                <c:pt idx="2548">
                  <c:v>4.0000000000000002E-4</c:v>
                </c:pt>
                <c:pt idx="2549">
                  <c:v>2.9E-4</c:v>
                </c:pt>
                <c:pt idx="2550">
                  <c:v>4.0000000000000002E-4</c:v>
                </c:pt>
                <c:pt idx="2551">
                  <c:v>4.0000000000000002E-4</c:v>
                </c:pt>
                <c:pt idx="2552">
                  <c:v>4.0000000000000002E-4</c:v>
                </c:pt>
                <c:pt idx="2553">
                  <c:v>2.9E-4</c:v>
                </c:pt>
                <c:pt idx="2554">
                  <c:v>2.9E-4</c:v>
                </c:pt>
                <c:pt idx="2555">
                  <c:v>4.0000000000000002E-4</c:v>
                </c:pt>
                <c:pt idx="2556">
                  <c:v>1.8000000000000001E-4</c:v>
                </c:pt>
                <c:pt idx="2557">
                  <c:v>1.8000000000000001E-4</c:v>
                </c:pt>
                <c:pt idx="2558">
                  <c:v>1.8000000000000001E-4</c:v>
                </c:pt>
                <c:pt idx="2559">
                  <c:v>1.8000000000000001E-4</c:v>
                </c:pt>
                <c:pt idx="2560">
                  <c:v>1.8000000000000001E-4</c:v>
                </c:pt>
                <c:pt idx="2561">
                  <c:v>4.0000000000000002E-4</c:v>
                </c:pt>
                <c:pt idx="2562">
                  <c:v>2.9E-4</c:v>
                </c:pt>
                <c:pt idx="2563">
                  <c:v>2.9E-4</c:v>
                </c:pt>
                <c:pt idx="2564">
                  <c:v>2.9E-4</c:v>
                </c:pt>
                <c:pt idx="2565">
                  <c:v>6.9999999999999994E-5</c:v>
                </c:pt>
                <c:pt idx="2566">
                  <c:v>2.9E-4</c:v>
                </c:pt>
                <c:pt idx="2567">
                  <c:v>1.8000000000000001E-4</c:v>
                </c:pt>
                <c:pt idx="2568">
                  <c:v>6.9999999999999994E-5</c:v>
                </c:pt>
                <c:pt idx="2569">
                  <c:v>1.8000000000000001E-4</c:v>
                </c:pt>
                <c:pt idx="2570">
                  <c:v>1.8000000000000001E-4</c:v>
                </c:pt>
                <c:pt idx="2571">
                  <c:v>2.9E-4</c:v>
                </c:pt>
                <c:pt idx="2572">
                  <c:v>-4.0000000000000003E-5</c:v>
                </c:pt>
                <c:pt idx="2573">
                  <c:v>-4.0000000000000003E-5</c:v>
                </c:pt>
                <c:pt idx="2574">
                  <c:v>-4.0000000000000003E-5</c:v>
                </c:pt>
                <c:pt idx="2575">
                  <c:v>6.9999999999999994E-5</c:v>
                </c:pt>
                <c:pt idx="2576">
                  <c:v>-4.0000000000000003E-5</c:v>
                </c:pt>
                <c:pt idx="2577">
                  <c:v>1.8000000000000001E-4</c:v>
                </c:pt>
                <c:pt idx="2578">
                  <c:v>6.9999999999999994E-5</c:v>
                </c:pt>
                <c:pt idx="2579">
                  <c:v>6.9999999999999994E-5</c:v>
                </c:pt>
                <c:pt idx="2580">
                  <c:v>-4.0000000000000003E-5</c:v>
                </c:pt>
                <c:pt idx="2581">
                  <c:v>-4.0000000000000003E-5</c:v>
                </c:pt>
                <c:pt idx="2582">
                  <c:v>6.9999999999999994E-5</c:v>
                </c:pt>
                <c:pt idx="2583">
                  <c:v>-1.4999999999999999E-4</c:v>
                </c:pt>
                <c:pt idx="2584">
                  <c:v>-4.0000000000000003E-5</c:v>
                </c:pt>
                <c:pt idx="2585">
                  <c:v>-1.4999999999999999E-4</c:v>
                </c:pt>
                <c:pt idx="2586">
                  <c:v>-4.0000000000000003E-5</c:v>
                </c:pt>
                <c:pt idx="2587">
                  <c:v>-4.0000000000000003E-5</c:v>
                </c:pt>
                <c:pt idx="2588">
                  <c:v>-1.4999999999999999E-4</c:v>
                </c:pt>
                <c:pt idx="2589">
                  <c:v>-1.4999999999999999E-4</c:v>
                </c:pt>
                <c:pt idx="2590">
                  <c:v>-1.4999999999999999E-4</c:v>
                </c:pt>
                <c:pt idx="2591">
                  <c:v>-1.4999999999999999E-4</c:v>
                </c:pt>
                <c:pt idx="2592">
                  <c:v>-1.4999999999999999E-4</c:v>
                </c:pt>
                <c:pt idx="2593">
                  <c:v>-4.0000000000000003E-5</c:v>
                </c:pt>
                <c:pt idx="2594">
                  <c:v>-1.4999999999999999E-4</c:v>
                </c:pt>
                <c:pt idx="2595">
                  <c:v>-4.0000000000000003E-5</c:v>
                </c:pt>
                <c:pt idx="2596">
                  <c:v>-3.6000000000000002E-4</c:v>
                </c:pt>
                <c:pt idx="2597">
                  <c:v>-2.5000000000000001E-4</c:v>
                </c:pt>
                <c:pt idx="2598">
                  <c:v>-1.4999999999999999E-4</c:v>
                </c:pt>
                <c:pt idx="2599">
                  <c:v>-2.5000000000000001E-4</c:v>
                </c:pt>
                <c:pt idx="2600">
                  <c:v>-2.5000000000000001E-4</c:v>
                </c:pt>
                <c:pt idx="2601">
                  <c:v>-2.5000000000000001E-4</c:v>
                </c:pt>
                <c:pt idx="2602">
                  <c:v>-3.6000000000000002E-4</c:v>
                </c:pt>
                <c:pt idx="2603">
                  <c:v>-2.5000000000000001E-4</c:v>
                </c:pt>
                <c:pt idx="2604">
                  <c:v>-4.6999999999999999E-4</c:v>
                </c:pt>
                <c:pt idx="2605">
                  <c:v>-3.6000000000000002E-4</c:v>
                </c:pt>
                <c:pt idx="2606">
                  <c:v>-3.6000000000000002E-4</c:v>
                </c:pt>
                <c:pt idx="2607">
                  <c:v>-3.6000000000000002E-4</c:v>
                </c:pt>
                <c:pt idx="2608">
                  <c:v>-3.6000000000000002E-4</c:v>
                </c:pt>
                <c:pt idx="2609">
                  <c:v>-3.6000000000000002E-4</c:v>
                </c:pt>
                <c:pt idx="2610">
                  <c:v>-3.6000000000000002E-4</c:v>
                </c:pt>
                <c:pt idx="2611">
                  <c:v>-3.6000000000000002E-4</c:v>
                </c:pt>
                <c:pt idx="2612">
                  <c:v>-4.6999999999999999E-4</c:v>
                </c:pt>
                <c:pt idx="2613">
                  <c:v>-4.6999999999999999E-4</c:v>
                </c:pt>
                <c:pt idx="2614">
                  <c:v>-3.6000000000000002E-4</c:v>
                </c:pt>
                <c:pt idx="2615">
                  <c:v>-4.6999999999999999E-4</c:v>
                </c:pt>
                <c:pt idx="2616">
                  <c:v>-4.6999999999999999E-4</c:v>
                </c:pt>
                <c:pt idx="2617">
                  <c:v>-4.6999999999999999E-4</c:v>
                </c:pt>
                <c:pt idx="2618">
                  <c:v>-5.8E-4</c:v>
                </c:pt>
                <c:pt idx="2619">
                  <c:v>-5.8E-4</c:v>
                </c:pt>
                <c:pt idx="2620">
                  <c:v>-6.8999999999999997E-4</c:v>
                </c:pt>
                <c:pt idx="2621">
                  <c:v>-6.8999999999999997E-4</c:v>
                </c:pt>
                <c:pt idx="2622">
                  <c:v>-5.8E-4</c:v>
                </c:pt>
                <c:pt idx="2623">
                  <c:v>-5.8E-4</c:v>
                </c:pt>
                <c:pt idx="2624">
                  <c:v>-5.8E-4</c:v>
                </c:pt>
                <c:pt idx="2625">
                  <c:v>-4.6999999999999999E-4</c:v>
                </c:pt>
                <c:pt idx="2626">
                  <c:v>-5.8E-4</c:v>
                </c:pt>
                <c:pt idx="2627">
                  <c:v>-5.8E-4</c:v>
                </c:pt>
                <c:pt idx="2628">
                  <c:v>-6.8999999999999997E-4</c:v>
                </c:pt>
                <c:pt idx="2629">
                  <c:v>-6.8999999999999997E-4</c:v>
                </c:pt>
                <c:pt idx="2630">
                  <c:v>-4.6999999999999999E-4</c:v>
                </c:pt>
                <c:pt idx="2631">
                  <c:v>-5.8E-4</c:v>
                </c:pt>
                <c:pt idx="2632">
                  <c:v>-5.8E-4</c:v>
                </c:pt>
                <c:pt idx="2633">
                  <c:v>-6.8999999999999997E-4</c:v>
                </c:pt>
                <c:pt idx="2634">
                  <c:v>-8.0000000000000004E-4</c:v>
                </c:pt>
                <c:pt idx="2635">
                  <c:v>-5.8E-4</c:v>
                </c:pt>
                <c:pt idx="2636">
                  <c:v>-6.8999999999999997E-4</c:v>
                </c:pt>
                <c:pt idx="2637">
                  <c:v>-6.8999999999999997E-4</c:v>
                </c:pt>
                <c:pt idx="2638">
                  <c:v>-6.8999999999999997E-4</c:v>
                </c:pt>
                <c:pt idx="2639">
                  <c:v>-5.8E-4</c:v>
                </c:pt>
                <c:pt idx="2640">
                  <c:v>-8.0000000000000004E-4</c:v>
                </c:pt>
                <c:pt idx="2641">
                  <c:v>-8.0000000000000004E-4</c:v>
                </c:pt>
                <c:pt idx="2642">
                  <c:v>-8.0000000000000004E-4</c:v>
                </c:pt>
                <c:pt idx="2643">
                  <c:v>-8.0000000000000004E-4</c:v>
                </c:pt>
                <c:pt idx="2644">
                  <c:v>-8.0000000000000004E-4</c:v>
                </c:pt>
                <c:pt idx="2645">
                  <c:v>-8.0000000000000004E-4</c:v>
                </c:pt>
                <c:pt idx="2646">
                  <c:v>-6.8999999999999997E-4</c:v>
                </c:pt>
                <c:pt idx="2647">
                  <c:v>-9.1E-4</c:v>
                </c:pt>
                <c:pt idx="2648">
                  <c:v>-6.8999999999999997E-4</c:v>
                </c:pt>
                <c:pt idx="2649">
                  <c:v>-8.0000000000000004E-4</c:v>
                </c:pt>
                <c:pt idx="2650">
                  <c:v>-8.0000000000000004E-4</c:v>
                </c:pt>
                <c:pt idx="2651">
                  <c:v>-6.8999999999999997E-4</c:v>
                </c:pt>
                <c:pt idx="2652">
                  <c:v>-1.01E-3</c:v>
                </c:pt>
                <c:pt idx="2653">
                  <c:v>-8.0000000000000004E-4</c:v>
                </c:pt>
                <c:pt idx="2654">
                  <c:v>-8.0000000000000004E-4</c:v>
                </c:pt>
                <c:pt idx="2655">
                  <c:v>-8.0000000000000004E-4</c:v>
                </c:pt>
                <c:pt idx="2656">
                  <c:v>-8.0000000000000004E-4</c:v>
                </c:pt>
                <c:pt idx="2657">
                  <c:v>-8.0000000000000004E-4</c:v>
                </c:pt>
                <c:pt idx="2658">
                  <c:v>-8.0000000000000004E-4</c:v>
                </c:pt>
                <c:pt idx="2659">
                  <c:v>-1.01E-3</c:v>
                </c:pt>
                <c:pt idx="2660">
                  <c:v>-9.1E-4</c:v>
                </c:pt>
                <c:pt idx="2661">
                  <c:v>-9.1E-4</c:v>
                </c:pt>
                <c:pt idx="2662">
                  <c:v>-6.8999999999999997E-4</c:v>
                </c:pt>
                <c:pt idx="2663">
                  <c:v>-8.0000000000000004E-4</c:v>
                </c:pt>
                <c:pt idx="2664">
                  <c:v>-8.0000000000000004E-4</c:v>
                </c:pt>
                <c:pt idx="2665">
                  <c:v>-8.0000000000000004E-4</c:v>
                </c:pt>
                <c:pt idx="2666">
                  <c:v>-8.0000000000000004E-4</c:v>
                </c:pt>
                <c:pt idx="2667">
                  <c:v>-8.0000000000000004E-4</c:v>
                </c:pt>
                <c:pt idx="2668">
                  <c:v>-9.1E-4</c:v>
                </c:pt>
                <c:pt idx="2669">
                  <c:v>-9.1E-4</c:v>
                </c:pt>
                <c:pt idx="2670">
                  <c:v>-8.0000000000000004E-4</c:v>
                </c:pt>
                <c:pt idx="2671">
                  <c:v>-9.1E-4</c:v>
                </c:pt>
                <c:pt idx="2672">
                  <c:v>-8.0000000000000004E-4</c:v>
                </c:pt>
                <c:pt idx="2673">
                  <c:v>-8.0000000000000004E-4</c:v>
                </c:pt>
                <c:pt idx="2674">
                  <c:v>-8.0000000000000004E-4</c:v>
                </c:pt>
                <c:pt idx="2675">
                  <c:v>-8.0000000000000004E-4</c:v>
                </c:pt>
                <c:pt idx="2676">
                  <c:v>-9.1E-4</c:v>
                </c:pt>
                <c:pt idx="2677">
                  <c:v>-9.1E-4</c:v>
                </c:pt>
                <c:pt idx="2678">
                  <c:v>-6.8999999999999997E-4</c:v>
                </c:pt>
                <c:pt idx="2679">
                  <c:v>-8.0000000000000004E-4</c:v>
                </c:pt>
                <c:pt idx="2680">
                  <c:v>-8.0000000000000004E-4</c:v>
                </c:pt>
                <c:pt idx="2681">
                  <c:v>-8.0000000000000004E-4</c:v>
                </c:pt>
                <c:pt idx="2682">
                  <c:v>-6.8999999999999997E-4</c:v>
                </c:pt>
                <c:pt idx="2683">
                  <c:v>-6.8999999999999997E-4</c:v>
                </c:pt>
                <c:pt idx="2684">
                  <c:v>-9.1E-4</c:v>
                </c:pt>
                <c:pt idx="2685">
                  <c:v>-9.1E-4</c:v>
                </c:pt>
                <c:pt idx="2686">
                  <c:v>-8.0000000000000004E-4</c:v>
                </c:pt>
                <c:pt idx="2687">
                  <c:v>-9.1E-4</c:v>
                </c:pt>
                <c:pt idx="2688">
                  <c:v>-6.8999999999999997E-4</c:v>
                </c:pt>
                <c:pt idx="2689">
                  <c:v>-9.1E-4</c:v>
                </c:pt>
                <c:pt idx="2690">
                  <c:v>-6.8999999999999997E-4</c:v>
                </c:pt>
                <c:pt idx="2691">
                  <c:v>-8.0000000000000004E-4</c:v>
                </c:pt>
                <c:pt idx="2692">
                  <c:v>-8.0000000000000004E-4</c:v>
                </c:pt>
                <c:pt idx="2693">
                  <c:v>-6.8999999999999997E-4</c:v>
                </c:pt>
                <c:pt idx="2694">
                  <c:v>-5.8E-4</c:v>
                </c:pt>
                <c:pt idx="2695">
                  <c:v>-8.0000000000000004E-4</c:v>
                </c:pt>
                <c:pt idx="2696">
                  <c:v>-6.8999999999999997E-4</c:v>
                </c:pt>
                <c:pt idx="2697">
                  <c:v>-8.0000000000000004E-4</c:v>
                </c:pt>
                <c:pt idx="2698">
                  <c:v>-5.8E-4</c:v>
                </c:pt>
                <c:pt idx="2699">
                  <c:v>-8.0000000000000004E-4</c:v>
                </c:pt>
                <c:pt idx="2700">
                  <c:v>-8.0000000000000004E-4</c:v>
                </c:pt>
                <c:pt idx="2701">
                  <c:v>-9.1E-4</c:v>
                </c:pt>
                <c:pt idx="2702">
                  <c:v>-8.0000000000000004E-4</c:v>
                </c:pt>
                <c:pt idx="2703">
                  <c:v>-8.0000000000000004E-4</c:v>
                </c:pt>
                <c:pt idx="2704">
                  <c:v>-6.8999999999999997E-4</c:v>
                </c:pt>
                <c:pt idx="2705">
                  <c:v>-8.0000000000000004E-4</c:v>
                </c:pt>
                <c:pt idx="2706">
                  <c:v>-5.8E-4</c:v>
                </c:pt>
                <c:pt idx="2707">
                  <c:v>-6.8999999999999997E-4</c:v>
                </c:pt>
                <c:pt idx="2708">
                  <c:v>-6.8999999999999997E-4</c:v>
                </c:pt>
                <c:pt idx="2709">
                  <c:v>-6.8999999999999997E-4</c:v>
                </c:pt>
                <c:pt idx="2710">
                  <c:v>-5.8E-4</c:v>
                </c:pt>
                <c:pt idx="2711">
                  <c:v>-8.0000000000000004E-4</c:v>
                </c:pt>
                <c:pt idx="2712">
                  <c:v>-5.8E-4</c:v>
                </c:pt>
                <c:pt idx="2713">
                  <c:v>-6.8999999999999997E-4</c:v>
                </c:pt>
                <c:pt idx="2714">
                  <c:v>-4.6999999999999999E-4</c:v>
                </c:pt>
                <c:pt idx="2715">
                  <c:v>-6.8999999999999997E-4</c:v>
                </c:pt>
                <c:pt idx="2716">
                  <c:v>-6.8999999999999997E-4</c:v>
                </c:pt>
                <c:pt idx="2717">
                  <c:v>-6.8999999999999997E-4</c:v>
                </c:pt>
                <c:pt idx="2718">
                  <c:v>-6.8999999999999997E-4</c:v>
                </c:pt>
                <c:pt idx="2719">
                  <c:v>-6.8999999999999997E-4</c:v>
                </c:pt>
                <c:pt idx="2720">
                  <c:v>-6.8999999999999997E-4</c:v>
                </c:pt>
                <c:pt idx="2721">
                  <c:v>-6.8999999999999997E-4</c:v>
                </c:pt>
                <c:pt idx="2722">
                  <c:v>-5.8E-4</c:v>
                </c:pt>
                <c:pt idx="2723">
                  <c:v>-5.8E-4</c:v>
                </c:pt>
                <c:pt idx="2724">
                  <c:v>-5.8E-4</c:v>
                </c:pt>
                <c:pt idx="2725">
                  <c:v>-5.8E-4</c:v>
                </c:pt>
                <c:pt idx="2726">
                  <c:v>-5.8E-4</c:v>
                </c:pt>
                <c:pt idx="2727">
                  <c:v>-6.8999999999999997E-4</c:v>
                </c:pt>
                <c:pt idx="2728">
                  <c:v>-4.6999999999999999E-4</c:v>
                </c:pt>
                <c:pt idx="2729">
                  <c:v>-6.8999999999999997E-4</c:v>
                </c:pt>
                <c:pt idx="2730">
                  <c:v>-3.6000000000000002E-4</c:v>
                </c:pt>
                <c:pt idx="2731">
                  <c:v>-4.6999999999999999E-4</c:v>
                </c:pt>
                <c:pt idx="2732">
                  <c:v>-5.8E-4</c:v>
                </c:pt>
                <c:pt idx="2733">
                  <c:v>-6.8999999999999997E-4</c:v>
                </c:pt>
                <c:pt idx="2734">
                  <c:v>-5.8E-4</c:v>
                </c:pt>
                <c:pt idx="2735">
                  <c:v>-6.8999999999999997E-4</c:v>
                </c:pt>
                <c:pt idx="2736">
                  <c:v>-6.8999999999999997E-4</c:v>
                </c:pt>
                <c:pt idx="2737">
                  <c:v>-5.8E-4</c:v>
                </c:pt>
                <c:pt idx="2738">
                  <c:v>-5.8E-4</c:v>
                </c:pt>
                <c:pt idx="2739">
                  <c:v>-5.8E-4</c:v>
                </c:pt>
                <c:pt idx="2740">
                  <c:v>-5.8E-4</c:v>
                </c:pt>
                <c:pt idx="2741">
                  <c:v>-5.8E-4</c:v>
                </c:pt>
                <c:pt idx="2742">
                  <c:v>-4.6999999999999999E-4</c:v>
                </c:pt>
                <c:pt idx="2743">
                  <c:v>-5.8E-4</c:v>
                </c:pt>
                <c:pt idx="2744">
                  <c:v>-4.6999999999999999E-4</c:v>
                </c:pt>
                <c:pt idx="2745">
                  <c:v>-5.8E-4</c:v>
                </c:pt>
                <c:pt idx="2746">
                  <c:v>-4.6999999999999999E-4</c:v>
                </c:pt>
                <c:pt idx="2747">
                  <c:v>-3.6000000000000002E-4</c:v>
                </c:pt>
                <c:pt idx="2748">
                  <c:v>-5.8E-4</c:v>
                </c:pt>
                <c:pt idx="2749">
                  <c:v>-5.8E-4</c:v>
                </c:pt>
                <c:pt idx="2750">
                  <c:v>-5.8E-4</c:v>
                </c:pt>
                <c:pt idx="2751">
                  <c:v>-4.6999999999999999E-4</c:v>
                </c:pt>
                <c:pt idx="2752">
                  <c:v>-5.8E-4</c:v>
                </c:pt>
                <c:pt idx="2753">
                  <c:v>-4.6999999999999999E-4</c:v>
                </c:pt>
                <c:pt idx="2754">
                  <c:v>-4.6999999999999999E-4</c:v>
                </c:pt>
                <c:pt idx="2755">
                  <c:v>-4.6999999999999999E-4</c:v>
                </c:pt>
                <c:pt idx="2756">
                  <c:v>-5.8E-4</c:v>
                </c:pt>
                <c:pt idx="2757">
                  <c:v>-5.8E-4</c:v>
                </c:pt>
                <c:pt idx="2758">
                  <c:v>-3.6000000000000002E-4</c:v>
                </c:pt>
                <c:pt idx="2759">
                  <c:v>-5.8E-4</c:v>
                </c:pt>
                <c:pt idx="2760">
                  <c:v>-5.8E-4</c:v>
                </c:pt>
                <c:pt idx="2761">
                  <c:v>-5.8E-4</c:v>
                </c:pt>
                <c:pt idx="2762">
                  <c:v>-3.6000000000000002E-4</c:v>
                </c:pt>
                <c:pt idx="2763">
                  <c:v>-4.6999999999999999E-4</c:v>
                </c:pt>
                <c:pt idx="2764">
                  <c:v>-4.6999999999999999E-4</c:v>
                </c:pt>
                <c:pt idx="2765">
                  <c:v>-5.8E-4</c:v>
                </c:pt>
                <c:pt idx="2766">
                  <c:v>-4.6999999999999999E-4</c:v>
                </c:pt>
                <c:pt idx="2767">
                  <c:v>-5.8E-4</c:v>
                </c:pt>
                <c:pt idx="2768">
                  <c:v>-4.6999999999999999E-4</c:v>
                </c:pt>
                <c:pt idx="2769">
                  <c:v>-4.6999999999999999E-4</c:v>
                </c:pt>
                <c:pt idx="2770">
                  <c:v>-4.6999999999999999E-4</c:v>
                </c:pt>
                <c:pt idx="2771">
                  <c:v>-4.6999999999999999E-4</c:v>
                </c:pt>
                <c:pt idx="2772">
                  <c:v>-6.8999999999999997E-4</c:v>
                </c:pt>
                <c:pt idx="2773">
                  <c:v>-5.8E-4</c:v>
                </c:pt>
                <c:pt idx="2774">
                  <c:v>-6.8999999999999997E-4</c:v>
                </c:pt>
                <c:pt idx="2775">
                  <c:v>-4.6999999999999999E-4</c:v>
                </c:pt>
                <c:pt idx="2776">
                  <c:v>-6.8999999999999997E-4</c:v>
                </c:pt>
                <c:pt idx="2777">
                  <c:v>-6.8999999999999997E-4</c:v>
                </c:pt>
                <c:pt idx="2778">
                  <c:v>-4.6999999999999999E-4</c:v>
                </c:pt>
                <c:pt idx="2779">
                  <c:v>-5.8E-4</c:v>
                </c:pt>
                <c:pt idx="2780">
                  <c:v>-6.8999999999999997E-4</c:v>
                </c:pt>
                <c:pt idx="2781">
                  <c:v>-6.8999999999999997E-4</c:v>
                </c:pt>
                <c:pt idx="2782">
                  <c:v>-6.8999999999999997E-4</c:v>
                </c:pt>
                <c:pt idx="2783">
                  <c:v>-5.8E-4</c:v>
                </c:pt>
                <c:pt idx="2784">
                  <c:v>-5.8E-4</c:v>
                </c:pt>
                <c:pt idx="2785">
                  <c:v>-6.8999999999999997E-4</c:v>
                </c:pt>
                <c:pt idx="2786">
                  <c:v>-6.8999999999999997E-4</c:v>
                </c:pt>
                <c:pt idx="2787">
                  <c:v>-8.0000000000000004E-4</c:v>
                </c:pt>
                <c:pt idx="2788">
                  <c:v>-9.1E-4</c:v>
                </c:pt>
                <c:pt idx="2789">
                  <c:v>-8.0000000000000004E-4</c:v>
                </c:pt>
                <c:pt idx="2790">
                  <c:v>-8.0000000000000004E-4</c:v>
                </c:pt>
                <c:pt idx="2791">
                  <c:v>-8.0000000000000004E-4</c:v>
                </c:pt>
                <c:pt idx="2792">
                  <c:v>-6.8999999999999997E-4</c:v>
                </c:pt>
                <c:pt idx="2793">
                  <c:v>-9.1E-4</c:v>
                </c:pt>
                <c:pt idx="2794">
                  <c:v>-9.1E-4</c:v>
                </c:pt>
                <c:pt idx="2795">
                  <c:v>-8.0000000000000004E-4</c:v>
                </c:pt>
                <c:pt idx="2796">
                  <c:v>-9.1E-4</c:v>
                </c:pt>
                <c:pt idx="2797">
                  <c:v>-9.1E-4</c:v>
                </c:pt>
                <c:pt idx="2798">
                  <c:v>-9.1E-4</c:v>
                </c:pt>
                <c:pt idx="2799">
                  <c:v>-1.1199999999999999E-3</c:v>
                </c:pt>
                <c:pt idx="2800">
                  <c:v>-1.1199999999999999E-3</c:v>
                </c:pt>
                <c:pt idx="2801">
                  <c:v>-1.01E-3</c:v>
                </c:pt>
                <c:pt idx="2802">
                  <c:v>-1.01E-3</c:v>
                </c:pt>
                <c:pt idx="2803">
                  <c:v>-9.1E-4</c:v>
                </c:pt>
                <c:pt idx="2804">
                  <c:v>-9.1E-4</c:v>
                </c:pt>
                <c:pt idx="2805">
                  <c:v>-1.1199999999999999E-3</c:v>
                </c:pt>
                <c:pt idx="2806">
                  <c:v>-1.23E-3</c:v>
                </c:pt>
                <c:pt idx="2807">
                  <c:v>-1.1199999999999999E-3</c:v>
                </c:pt>
                <c:pt idx="2808">
                  <c:v>-1.01E-3</c:v>
                </c:pt>
                <c:pt idx="2809">
                  <c:v>-1.1199999999999999E-3</c:v>
                </c:pt>
                <c:pt idx="2810">
                  <c:v>-1.23E-3</c:v>
                </c:pt>
                <c:pt idx="2811">
                  <c:v>-1.34E-3</c:v>
                </c:pt>
                <c:pt idx="2812">
                  <c:v>-1.34E-3</c:v>
                </c:pt>
                <c:pt idx="2813">
                  <c:v>-1.23E-3</c:v>
                </c:pt>
                <c:pt idx="2814">
                  <c:v>-1.34E-3</c:v>
                </c:pt>
                <c:pt idx="2815">
                  <c:v>-1.4499999999999999E-3</c:v>
                </c:pt>
                <c:pt idx="2816">
                  <c:v>-1.56E-3</c:v>
                </c:pt>
                <c:pt idx="2817">
                  <c:v>-1.34E-3</c:v>
                </c:pt>
                <c:pt idx="2818">
                  <c:v>-1.34E-3</c:v>
                </c:pt>
                <c:pt idx="2819">
                  <c:v>-1.4499999999999999E-3</c:v>
                </c:pt>
                <c:pt idx="2820">
                  <c:v>-1.4499999999999999E-3</c:v>
                </c:pt>
                <c:pt idx="2821">
                  <c:v>-1.56E-3</c:v>
                </c:pt>
                <c:pt idx="2822">
                  <c:v>-1.56E-3</c:v>
                </c:pt>
                <c:pt idx="2823">
                  <c:v>-1.56E-3</c:v>
                </c:pt>
                <c:pt idx="2824">
                  <c:v>-1.67E-3</c:v>
                </c:pt>
                <c:pt idx="2825">
                  <c:v>-1.56E-3</c:v>
                </c:pt>
                <c:pt idx="2826">
                  <c:v>-1.56E-3</c:v>
                </c:pt>
                <c:pt idx="2827">
                  <c:v>-1.67E-3</c:v>
                </c:pt>
                <c:pt idx="2828">
                  <c:v>-1.7700000000000001E-3</c:v>
                </c:pt>
                <c:pt idx="2829">
                  <c:v>-1.8799999999999999E-3</c:v>
                </c:pt>
                <c:pt idx="2830">
                  <c:v>-1.8799999999999999E-3</c:v>
                </c:pt>
                <c:pt idx="2831">
                  <c:v>-1.8799999999999999E-3</c:v>
                </c:pt>
                <c:pt idx="2832">
                  <c:v>-1.99E-3</c:v>
                </c:pt>
                <c:pt idx="2833">
                  <c:v>-1.99E-3</c:v>
                </c:pt>
                <c:pt idx="2834">
                  <c:v>-1.8799999999999999E-3</c:v>
                </c:pt>
                <c:pt idx="2835">
                  <c:v>-1.99E-3</c:v>
                </c:pt>
                <c:pt idx="2836">
                  <c:v>-2.0999999999999999E-3</c:v>
                </c:pt>
                <c:pt idx="2837">
                  <c:v>-2.0999999999999999E-3</c:v>
                </c:pt>
                <c:pt idx="2838">
                  <c:v>-2.2100000000000002E-3</c:v>
                </c:pt>
                <c:pt idx="2839">
                  <c:v>-2.2100000000000002E-3</c:v>
                </c:pt>
                <c:pt idx="2840">
                  <c:v>-2.2100000000000002E-3</c:v>
                </c:pt>
                <c:pt idx="2841">
                  <c:v>-2.2100000000000002E-3</c:v>
                </c:pt>
                <c:pt idx="2842">
                  <c:v>-2.32E-3</c:v>
                </c:pt>
                <c:pt idx="2843">
                  <c:v>-2.32E-3</c:v>
                </c:pt>
                <c:pt idx="2844">
                  <c:v>-2.4299999999999999E-3</c:v>
                </c:pt>
                <c:pt idx="2845">
                  <c:v>-2.5300000000000001E-3</c:v>
                </c:pt>
                <c:pt idx="2846">
                  <c:v>-2.5300000000000001E-3</c:v>
                </c:pt>
                <c:pt idx="2847">
                  <c:v>-2.5300000000000001E-3</c:v>
                </c:pt>
                <c:pt idx="2848">
                  <c:v>-2.5300000000000001E-3</c:v>
                </c:pt>
                <c:pt idx="2849">
                  <c:v>-2.5300000000000001E-3</c:v>
                </c:pt>
                <c:pt idx="2850">
                  <c:v>-2.64E-3</c:v>
                </c:pt>
                <c:pt idx="2851">
                  <c:v>-2.64E-3</c:v>
                </c:pt>
                <c:pt idx="2852">
                  <c:v>-2.7499999999999998E-3</c:v>
                </c:pt>
                <c:pt idx="2853">
                  <c:v>-2.7499999999999998E-3</c:v>
                </c:pt>
                <c:pt idx="2854">
                  <c:v>-2.8600000000000001E-3</c:v>
                </c:pt>
                <c:pt idx="2855">
                  <c:v>-2.97E-3</c:v>
                </c:pt>
                <c:pt idx="2856">
                  <c:v>-2.8600000000000001E-3</c:v>
                </c:pt>
                <c:pt idx="2857">
                  <c:v>-2.8600000000000001E-3</c:v>
                </c:pt>
                <c:pt idx="2858">
                  <c:v>-2.8600000000000001E-3</c:v>
                </c:pt>
                <c:pt idx="2859">
                  <c:v>-3.0799999999999998E-3</c:v>
                </c:pt>
                <c:pt idx="2860">
                  <c:v>-3.0799999999999998E-3</c:v>
                </c:pt>
                <c:pt idx="2861">
                  <c:v>-3.1900000000000001E-3</c:v>
                </c:pt>
                <c:pt idx="2862">
                  <c:v>-3.29E-3</c:v>
                </c:pt>
                <c:pt idx="2863">
                  <c:v>-3.29E-3</c:v>
                </c:pt>
                <c:pt idx="2864">
                  <c:v>-3.29E-3</c:v>
                </c:pt>
                <c:pt idx="2865">
                  <c:v>-3.1900000000000001E-3</c:v>
                </c:pt>
                <c:pt idx="2866">
                  <c:v>-3.1900000000000001E-3</c:v>
                </c:pt>
                <c:pt idx="2867">
                  <c:v>-3.29E-3</c:v>
                </c:pt>
                <c:pt idx="2868">
                  <c:v>-3.3999999999999998E-3</c:v>
                </c:pt>
                <c:pt idx="2869">
                  <c:v>-3.3999999999999998E-3</c:v>
                </c:pt>
                <c:pt idx="2870">
                  <c:v>-3.5100000000000001E-3</c:v>
                </c:pt>
                <c:pt idx="2871">
                  <c:v>-3.5100000000000001E-3</c:v>
                </c:pt>
                <c:pt idx="2872">
                  <c:v>-3.5100000000000001E-3</c:v>
                </c:pt>
                <c:pt idx="2873">
                  <c:v>-3.62E-3</c:v>
                </c:pt>
                <c:pt idx="2874">
                  <c:v>-3.62E-3</c:v>
                </c:pt>
                <c:pt idx="2875">
                  <c:v>-3.62E-3</c:v>
                </c:pt>
                <c:pt idx="2876">
                  <c:v>-3.7299999999999998E-3</c:v>
                </c:pt>
                <c:pt idx="2877">
                  <c:v>-3.8400000000000001E-3</c:v>
                </c:pt>
                <c:pt idx="2878">
                  <c:v>-3.8400000000000001E-3</c:v>
                </c:pt>
                <c:pt idx="2879">
                  <c:v>-3.9500000000000004E-3</c:v>
                </c:pt>
                <c:pt idx="2880">
                  <c:v>-3.9500000000000004E-3</c:v>
                </c:pt>
                <c:pt idx="2881">
                  <c:v>-3.8400000000000001E-3</c:v>
                </c:pt>
                <c:pt idx="2882">
                  <c:v>-3.8400000000000001E-3</c:v>
                </c:pt>
                <c:pt idx="2883">
                  <c:v>-3.9500000000000004E-3</c:v>
                </c:pt>
                <c:pt idx="2884">
                  <c:v>-4.1599999999999996E-3</c:v>
                </c:pt>
                <c:pt idx="2885">
                  <c:v>-3.9500000000000004E-3</c:v>
                </c:pt>
                <c:pt idx="2886">
                  <c:v>-4.1599999999999996E-3</c:v>
                </c:pt>
                <c:pt idx="2887">
                  <c:v>-4.1599999999999996E-3</c:v>
                </c:pt>
                <c:pt idx="2888">
                  <c:v>-4.0499999999999998E-3</c:v>
                </c:pt>
                <c:pt idx="2889">
                  <c:v>-4.1599999999999996E-3</c:v>
                </c:pt>
                <c:pt idx="2890">
                  <c:v>-4.2700000000000004E-3</c:v>
                </c:pt>
                <c:pt idx="2891">
                  <c:v>-4.2700000000000004E-3</c:v>
                </c:pt>
                <c:pt idx="2892">
                  <c:v>-4.2700000000000004E-3</c:v>
                </c:pt>
                <c:pt idx="2893">
                  <c:v>-4.2700000000000004E-3</c:v>
                </c:pt>
                <c:pt idx="2894">
                  <c:v>-4.2700000000000004E-3</c:v>
                </c:pt>
                <c:pt idx="2895">
                  <c:v>-4.3800000000000002E-3</c:v>
                </c:pt>
                <c:pt idx="2896">
                  <c:v>-4.5999999999999999E-3</c:v>
                </c:pt>
                <c:pt idx="2897">
                  <c:v>-4.4900000000000001E-3</c:v>
                </c:pt>
                <c:pt idx="2898">
                  <c:v>-4.4900000000000001E-3</c:v>
                </c:pt>
                <c:pt idx="2899">
                  <c:v>-4.5999999999999999E-3</c:v>
                </c:pt>
                <c:pt idx="2900">
                  <c:v>-4.7099999999999998E-3</c:v>
                </c:pt>
                <c:pt idx="2901">
                  <c:v>-4.5999999999999999E-3</c:v>
                </c:pt>
                <c:pt idx="2902">
                  <c:v>-4.81E-3</c:v>
                </c:pt>
                <c:pt idx="2903">
                  <c:v>-4.5999999999999999E-3</c:v>
                </c:pt>
                <c:pt idx="2904">
                  <c:v>-4.7099999999999998E-3</c:v>
                </c:pt>
                <c:pt idx="2905">
                  <c:v>-4.81E-3</c:v>
                </c:pt>
                <c:pt idx="2906">
                  <c:v>-4.81E-3</c:v>
                </c:pt>
                <c:pt idx="2907">
                  <c:v>-4.81E-3</c:v>
                </c:pt>
                <c:pt idx="2908">
                  <c:v>-4.81E-3</c:v>
                </c:pt>
                <c:pt idx="2909">
                  <c:v>-4.9199999999999999E-3</c:v>
                </c:pt>
                <c:pt idx="2910">
                  <c:v>-4.9199999999999999E-3</c:v>
                </c:pt>
                <c:pt idx="2911">
                  <c:v>-4.9199999999999999E-3</c:v>
                </c:pt>
                <c:pt idx="2912">
                  <c:v>-4.9199999999999999E-3</c:v>
                </c:pt>
                <c:pt idx="2913">
                  <c:v>-5.0299999999999997E-3</c:v>
                </c:pt>
                <c:pt idx="2914">
                  <c:v>-5.2500000000000003E-3</c:v>
                </c:pt>
                <c:pt idx="2915">
                  <c:v>-5.0299999999999997E-3</c:v>
                </c:pt>
                <c:pt idx="2916">
                  <c:v>-5.1399999999999996E-3</c:v>
                </c:pt>
                <c:pt idx="2917">
                  <c:v>-5.2500000000000003E-3</c:v>
                </c:pt>
                <c:pt idx="2918">
                  <c:v>-5.2500000000000003E-3</c:v>
                </c:pt>
                <c:pt idx="2919">
                  <c:v>-5.1399999999999996E-3</c:v>
                </c:pt>
                <c:pt idx="2920">
                  <c:v>-5.1399999999999996E-3</c:v>
                </c:pt>
                <c:pt idx="2921">
                  <c:v>-5.2500000000000003E-3</c:v>
                </c:pt>
                <c:pt idx="2922">
                  <c:v>-5.1399999999999996E-3</c:v>
                </c:pt>
                <c:pt idx="2923">
                  <c:v>-5.2500000000000003E-3</c:v>
                </c:pt>
                <c:pt idx="2924">
                  <c:v>-5.2500000000000003E-3</c:v>
                </c:pt>
                <c:pt idx="2925">
                  <c:v>-5.2500000000000003E-3</c:v>
                </c:pt>
                <c:pt idx="2926">
                  <c:v>-5.3600000000000002E-3</c:v>
                </c:pt>
                <c:pt idx="2927">
                  <c:v>-5.2500000000000003E-3</c:v>
                </c:pt>
                <c:pt idx="2928">
                  <c:v>-5.3600000000000002E-3</c:v>
                </c:pt>
                <c:pt idx="2929">
                  <c:v>-5.2500000000000003E-3</c:v>
                </c:pt>
                <c:pt idx="2930">
                  <c:v>-5.3600000000000002E-3</c:v>
                </c:pt>
                <c:pt idx="2931">
                  <c:v>-5.3600000000000002E-3</c:v>
                </c:pt>
                <c:pt idx="2932">
                  <c:v>-5.3600000000000002E-3</c:v>
                </c:pt>
                <c:pt idx="2933">
                  <c:v>-5.47E-3</c:v>
                </c:pt>
                <c:pt idx="2934">
                  <c:v>-5.3600000000000002E-3</c:v>
                </c:pt>
                <c:pt idx="2935">
                  <c:v>-5.3600000000000002E-3</c:v>
                </c:pt>
                <c:pt idx="2936">
                  <c:v>-5.2500000000000003E-3</c:v>
                </c:pt>
                <c:pt idx="2937">
                  <c:v>-5.3600000000000002E-3</c:v>
                </c:pt>
                <c:pt idx="2938">
                  <c:v>-5.3600000000000002E-3</c:v>
                </c:pt>
                <c:pt idx="2939">
                  <c:v>-5.3600000000000002E-3</c:v>
                </c:pt>
                <c:pt idx="2940">
                  <c:v>-5.5700000000000003E-3</c:v>
                </c:pt>
                <c:pt idx="2941">
                  <c:v>-5.47E-3</c:v>
                </c:pt>
                <c:pt idx="2942">
                  <c:v>-5.47E-3</c:v>
                </c:pt>
                <c:pt idx="2943">
                  <c:v>-5.47E-3</c:v>
                </c:pt>
                <c:pt idx="2944">
                  <c:v>-5.5700000000000003E-3</c:v>
                </c:pt>
                <c:pt idx="2945">
                  <c:v>-5.47E-3</c:v>
                </c:pt>
                <c:pt idx="2946">
                  <c:v>-5.47E-3</c:v>
                </c:pt>
                <c:pt idx="2947">
                  <c:v>-5.47E-3</c:v>
                </c:pt>
                <c:pt idx="2948">
                  <c:v>-5.47E-3</c:v>
                </c:pt>
                <c:pt idx="2949">
                  <c:v>-5.3600000000000002E-3</c:v>
                </c:pt>
                <c:pt idx="2950">
                  <c:v>-5.3600000000000002E-3</c:v>
                </c:pt>
                <c:pt idx="2951">
                  <c:v>-5.3600000000000002E-3</c:v>
                </c:pt>
                <c:pt idx="2952">
                  <c:v>-5.2500000000000003E-3</c:v>
                </c:pt>
                <c:pt idx="2953">
                  <c:v>-5.3600000000000002E-3</c:v>
                </c:pt>
                <c:pt idx="2954">
                  <c:v>-5.47E-3</c:v>
                </c:pt>
                <c:pt idx="2955">
                  <c:v>-5.47E-3</c:v>
                </c:pt>
                <c:pt idx="2956">
                  <c:v>-5.3600000000000002E-3</c:v>
                </c:pt>
                <c:pt idx="2957">
                  <c:v>-5.3600000000000002E-3</c:v>
                </c:pt>
                <c:pt idx="2958">
                  <c:v>-5.3600000000000002E-3</c:v>
                </c:pt>
                <c:pt idx="2959">
                  <c:v>-5.47E-3</c:v>
                </c:pt>
                <c:pt idx="2960">
                  <c:v>-5.47E-3</c:v>
                </c:pt>
                <c:pt idx="2961">
                  <c:v>-5.1399999999999996E-3</c:v>
                </c:pt>
                <c:pt idx="2962">
                  <c:v>-5.3600000000000002E-3</c:v>
                </c:pt>
                <c:pt idx="2963">
                  <c:v>-5.2500000000000003E-3</c:v>
                </c:pt>
                <c:pt idx="2964">
                  <c:v>-5.2500000000000003E-3</c:v>
                </c:pt>
                <c:pt idx="2965">
                  <c:v>-5.3600000000000002E-3</c:v>
                </c:pt>
                <c:pt idx="2966">
                  <c:v>-5.2500000000000003E-3</c:v>
                </c:pt>
                <c:pt idx="2967">
                  <c:v>-5.2500000000000003E-3</c:v>
                </c:pt>
                <c:pt idx="2968">
                  <c:v>-5.2500000000000003E-3</c:v>
                </c:pt>
                <c:pt idx="2969">
                  <c:v>-5.0299999999999997E-3</c:v>
                </c:pt>
                <c:pt idx="2970">
                  <c:v>-5.2500000000000003E-3</c:v>
                </c:pt>
                <c:pt idx="2971">
                  <c:v>-5.2500000000000003E-3</c:v>
                </c:pt>
                <c:pt idx="2972">
                  <c:v>-5.0299999999999997E-3</c:v>
                </c:pt>
                <c:pt idx="2973">
                  <c:v>-5.0299999999999997E-3</c:v>
                </c:pt>
                <c:pt idx="2974">
                  <c:v>-5.1399999999999996E-3</c:v>
                </c:pt>
                <c:pt idx="2975">
                  <c:v>-4.9199999999999999E-3</c:v>
                </c:pt>
                <c:pt idx="2976">
                  <c:v>-5.0299999999999997E-3</c:v>
                </c:pt>
                <c:pt idx="2977">
                  <c:v>-5.0299999999999997E-3</c:v>
                </c:pt>
                <c:pt idx="2978">
                  <c:v>-4.9199999999999999E-3</c:v>
                </c:pt>
                <c:pt idx="2979">
                  <c:v>-4.9199999999999999E-3</c:v>
                </c:pt>
                <c:pt idx="2980">
                  <c:v>-4.81E-3</c:v>
                </c:pt>
                <c:pt idx="2981">
                  <c:v>-4.81E-3</c:v>
                </c:pt>
                <c:pt idx="2982">
                  <c:v>-4.81E-3</c:v>
                </c:pt>
                <c:pt idx="2983">
                  <c:v>-4.7099999999999998E-3</c:v>
                </c:pt>
                <c:pt idx="2984">
                  <c:v>-4.81E-3</c:v>
                </c:pt>
                <c:pt idx="2985">
                  <c:v>-4.7099999999999998E-3</c:v>
                </c:pt>
                <c:pt idx="2986">
                  <c:v>-4.81E-3</c:v>
                </c:pt>
                <c:pt idx="2987">
                  <c:v>-4.5999999999999999E-3</c:v>
                </c:pt>
                <c:pt idx="2988">
                  <c:v>-4.7099999999999998E-3</c:v>
                </c:pt>
                <c:pt idx="2989">
                  <c:v>-4.4900000000000001E-3</c:v>
                </c:pt>
                <c:pt idx="2990">
                  <c:v>-4.3800000000000002E-3</c:v>
                </c:pt>
                <c:pt idx="2991">
                  <c:v>-4.4900000000000001E-3</c:v>
                </c:pt>
                <c:pt idx="2992">
                  <c:v>-4.3800000000000002E-3</c:v>
                </c:pt>
                <c:pt idx="2993">
                  <c:v>-4.4900000000000001E-3</c:v>
                </c:pt>
                <c:pt idx="2994">
                  <c:v>-4.3800000000000002E-3</c:v>
                </c:pt>
                <c:pt idx="2995">
                  <c:v>-4.1599999999999996E-3</c:v>
                </c:pt>
                <c:pt idx="2996">
                  <c:v>-4.3800000000000002E-3</c:v>
                </c:pt>
                <c:pt idx="2997">
                  <c:v>-4.0499999999999998E-3</c:v>
                </c:pt>
                <c:pt idx="2998">
                  <c:v>-4.0499999999999998E-3</c:v>
                </c:pt>
                <c:pt idx="2999">
                  <c:v>-4.0499999999999998E-3</c:v>
                </c:pt>
                <c:pt idx="3000">
                  <c:v>-3.9500000000000004E-3</c:v>
                </c:pt>
                <c:pt idx="3001">
                  <c:v>-3.9500000000000004E-3</c:v>
                </c:pt>
                <c:pt idx="3002">
                  <c:v>-3.9500000000000004E-3</c:v>
                </c:pt>
                <c:pt idx="3003">
                  <c:v>-3.7299999999999998E-3</c:v>
                </c:pt>
                <c:pt idx="3004">
                  <c:v>-3.8400000000000001E-3</c:v>
                </c:pt>
                <c:pt idx="3005">
                  <c:v>-3.7299999999999998E-3</c:v>
                </c:pt>
                <c:pt idx="3006">
                  <c:v>-3.8400000000000001E-3</c:v>
                </c:pt>
                <c:pt idx="3007">
                  <c:v>-3.7299999999999998E-3</c:v>
                </c:pt>
                <c:pt idx="3008">
                  <c:v>-3.62E-3</c:v>
                </c:pt>
                <c:pt idx="3009">
                  <c:v>-3.62E-3</c:v>
                </c:pt>
                <c:pt idx="3010">
                  <c:v>-3.5100000000000001E-3</c:v>
                </c:pt>
                <c:pt idx="3011">
                  <c:v>-3.5100000000000001E-3</c:v>
                </c:pt>
                <c:pt idx="3012">
                  <c:v>-3.5100000000000001E-3</c:v>
                </c:pt>
                <c:pt idx="3013">
                  <c:v>-3.29E-3</c:v>
                </c:pt>
                <c:pt idx="3014">
                  <c:v>-3.29E-3</c:v>
                </c:pt>
                <c:pt idx="3015">
                  <c:v>-3.29E-3</c:v>
                </c:pt>
                <c:pt idx="3016">
                  <c:v>-3.0799999999999998E-3</c:v>
                </c:pt>
                <c:pt idx="3017">
                  <c:v>-3.1900000000000001E-3</c:v>
                </c:pt>
                <c:pt idx="3018">
                  <c:v>-2.8600000000000001E-3</c:v>
                </c:pt>
                <c:pt idx="3019">
                  <c:v>-2.97E-3</c:v>
                </c:pt>
                <c:pt idx="3020">
                  <c:v>-2.97E-3</c:v>
                </c:pt>
                <c:pt idx="3021">
                  <c:v>-2.97E-3</c:v>
                </c:pt>
                <c:pt idx="3022">
                  <c:v>-2.8600000000000001E-3</c:v>
                </c:pt>
                <c:pt idx="3023">
                  <c:v>-2.7499999999999998E-3</c:v>
                </c:pt>
                <c:pt idx="3024">
                  <c:v>-2.7499999999999998E-3</c:v>
                </c:pt>
                <c:pt idx="3025">
                  <c:v>-2.5300000000000001E-3</c:v>
                </c:pt>
                <c:pt idx="3026">
                  <c:v>-2.5300000000000001E-3</c:v>
                </c:pt>
                <c:pt idx="3027">
                  <c:v>-2.5300000000000001E-3</c:v>
                </c:pt>
                <c:pt idx="3028">
                  <c:v>-2.4299999999999999E-3</c:v>
                </c:pt>
                <c:pt idx="3029">
                  <c:v>-2.2100000000000002E-3</c:v>
                </c:pt>
                <c:pt idx="3030">
                  <c:v>-2.32E-3</c:v>
                </c:pt>
                <c:pt idx="3031">
                  <c:v>-2.2100000000000002E-3</c:v>
                </c:pt>
                <c:pt idx="3032">
                  <c:v>-1.99E-3</c:v>
                </c:pt>
                <c:pt idx="3033">
                  <c:v>-2.0999999999999999E-3</c:v>
                </c:pt>
                <c:pt idx="3034">
                  <c:v>-1.8799999999999999E-3</c:v>
                </c:pt>
                <c:pt idx="3035">
                  <c:v>-1.8799999999999999E-3</c:v>
                </c:pt>
                <c:pt idx="3036">
                  <c:v>-1.8799999999999999E-3</c:v>
                </c:pt>
                <c:pt idx="3037">
                  <c:v>-1.8799999999999999E-3</c:v>
                </c:pt>
                <c:pt idx="3038">
                  <c:v>-1.67E-3</c:v>
                </c:pt>
                <c:pt idx="3039">
                  <c:v>-1.67E-3</c:v>
                </c:pt>
                <c:pt idx="3040">
                  <c:v>-1.56E-3</c:v>
                </c:pt>
                <c:pt idx="3041">
                  <c:v>-1.34E-3</c:v>
                </c:pt>
                <c:pt idx="3042">
                  <c:v>-1.56E-3</c:v>
                </c:pt>
                <c:pt idx="3043">
                  <c:v>-1.34E-3</c:v>
                </c:pt>
                <c:pt idx="3044">
                  <c:v>-1.23E-3</c:v>
                </c:pt>
                <c:pt idx="3045">
                  <c:v>-1.1199999999999999E-3</c:v>
                </c:pt>
                <c:pt idx="3046">
                  <c:v>-1.1199999999999999E-3</c:v>
                </c:pt>
                <c:pt idx="3047">
                  <c:v>-1.01E-3</c:v>
                </c:pt>
                <c:pt idx="3048">
                  <c:v>-1.01E-3</c:v>
                </c:pt>
                <c:pt idx="3049">
                  <c:v>-9.1E-4</c:v>
                </c:pt>
                <c:pt idx="3050">
                  <c:v>-8.0000000000000004E-4</c:v>
                </c:pt>
                <c:pt idx="3051">
                  <c:v>-5.8E-4</c:v>
                </c:pt>
                <c:pt idx="3052">
                  <c:v>-6.8999999999999997E-4</c:v>
                </c:pt>
                <c:pt idx="3053">
                  <c:v>-6.8999999999999997E-4</c:v>
                </c:pt>
                <c:pt idx="3054">
                  <c:v>-5.8E-4</c:v>
                </c:pt>
                <c:pt idx="3055">
                  <c:v>-5.8E-4</c:v>
                </c:pt>
                <c:pt idx="3056">
                  <c:v>-4.6999999999999999E-4</c:v>
                </c:pt>
                <c:pt idx="3057">
                  <c:v>-3.6000000000000002E-4</c:v>
                </c:pt>
                <c:pt idx="3058">
                  <c:v>-3.6000000000000002E-4</c:v>
                </c:pt>
                <c:pt idx="3059">
                  <c:v>-2.5000000000000001E-4</c:v>
                </c:pt>
                <c:pt idx="3060">
                  <c:v>-1.4999999999999999E-4</c:v>
                </c:pt>
                <c:pt idx="3061">
                  <c:v>-4.0000000000000003E-5</c:v>
                </c:pt>
                <c:pt idx="3062">
                  <c:v>-4.0000000000000003E-5</c:v>
                </c:pt>
                <c:pt idx="3063">
                  <c:v>1.8000000000000001E-4</c:v>
                </c:pt>
                <c:pt idx="3064">
                  <c:v>6.9999999999999994E-5</c:v>
                </c:pt>
                <c:pt idx="3065">
                  <c:v>1.8000000000000001E-4</c:v>
                </c:pt>
                <c:pt idx="3066">
                  <c:v>2.9E-4</c:v>
                </c:pt>
                <c:pt idx="3067">
                  <c:v>4.0000000000000002E-4</c:v>
                </c:pt>
                <c:pt idx="3068">
                  <c:v>5.1000000000000004E-4</c:v>
                </c:pt>
                <c:pt idx="3069">
                  <c:v>2.9E-4</c:v>
                </c:pt>
                <c:pt idx="3070">
                  <c:v>6.0999999999999997E-4</c:v>
                </c:pt>
                <c:pt idx="3071">
                  <c:v>6.0999999999999997E-4</c:v>
                </c:pt>
                <c:pt idx="3072">
                  <c:v>7.2000000000000005E-4</c:v>
                </c:pt>
                <c:pt idx="3073">
                  <c:v>7.2000000000000005E-4</c:v>
                </c:pt>
                <c:pt idx="3074">
                  <c:v>8.3000000000000001E-4</c:v>
                </c:pt>
                <c:pt idx="3075">
                  <c:v>9.3999999999999997E-4</c:v>
                </c:pt>
                <c:pt idx="3076">
                  <c:v>9.3999999999999997E-4</c:v>
                </c:pt>
                <c:pt idx="3077">
                  <c:v>1.0499999999999999E-3</c:v>
                </c:pt>
                <c:pt idx="3078">
                  <c:v>9.3999999999999997E-4</c:v>
                </c:pt>
                <c:pt idx="3079">
                  <c:v>1.16E-3</c:v>
                </c:pt>
                <c:pt idx="3080">
                  <c:v>1.2700000000000001E-3</c:v>
                </c:pt>
                <c:pt idx="3081">
                  <c:v>1.16E-3</c:v>
                </c:pt>
                <c:pt idx="3082">
                  <c:v>1.2700000000000001E-3</c:v>
                </c:pt>
                <c:pt idx="3083">
                  <c:v>1.3699999999999999E-3</c:v>
                </c:pt>
                <c:pt idx="3084">
                  <c:v>1.48E-3</c:v>
                </c:pt>
                <c:pt idx="3085">
                  <c:v>1.2700000000000001E-3</c:v>
                </c:pt>
                <c:pt idx="3086">
                  <c:v>1.3699999999999999E-3</c:v>
                </c:pt>
                <c:pt idx="3087">
                  <c:v>1.48E-3</c:v>
                </c:pt>
                <c:pt idx="3088">
                  <c:v>1.5900000000000001E-3</c:v>
                </c:pt>
                <c:pt idx="3089">
                  <c:v>1.6999999999999999E-3</c:v>
                </c:pt>
                <c:pt idx="3090">
                  <c:v>1.6999999999999999E-3</c:v>
                </c:pt>
                <c:pt idx="3091">
                  <c:v>1.81E-3</c:v>
                </c:pt>
                <c:pt idx="3092">
                  <c:v>1.92E-3</c:v>
                </c:pt>
                <c:pt idx="3093">
                  <c:v>1.92E-3</c:v>
                </c:pt>
                <c:pt idx="3094">
                  <c:v>1.92E-3</c:v>
                </c:pt>
                <c:pt idx="3095">
                  <c:v>1.92E-3</c:v>
                </c:pt>
                <c:pt idx="3096">
                  <c:v>2.1299999999999999E-3</c:v>
                </c:pt>
                <c:pt idx="3097">
                  <c:v>2.2399999999999998E-3</c:v>
                </c:pt>
                <c:pt idx="3098">
                  <c:v>2.2399999999999998E-3</c:v>
                </c:pt>
                <c:pt idx="3099">
                  <c:v>2.3500000000000001E-3</c:v>
                </c:pt>
                <c:pt idx="3100">
                  <c:v>2.3500000000000001E-3</c:v>
                </c:pt>
                <c:pt idx="3101">
                  <c:v>2.4599999999999999E-3</c:v>
                </c:pt>
                <c:pt idx="3102">
                  <c:v>2.2399999999999998E-3</c:v>
                </c:pt>
                <c:pt idx="3103">
                  <c:v>2.3500000000000001E-3</c:v>
                </c:pt>
                <c:pt idx="3104">
                  <c:v>2.3500000000000001E-3</c:v>
                </c:pt>
                <c:pt idx="3105">
                  <c:v>2.4599999999999999E-3</c:v>
                </c:pt>
                <c:pt idx="3106">
                  <c:v>2.5699999999999998E-3</c:v>
                </c:pt>
                <c:pt idx="3107">
                  <c:v>2.5699999999999998E-3</c:v>
                </c:pt>
                <c:pt idx="3108">
                  <c:v>2.5699999999999998E-3</c:v>
                </c:pt>
                <c:pt idx="3109">
                  <c:v>2.6800000000000001E-3</c:v>
                </c:pt>
                <c:pt idx="3110">
                  <c:v>2.5699999999999998E-3</c:v>
                </c:pt>
                <c:pt idx="3111">
                  <c:v>2.6800000000000001E-3</c:v>
                </c:pt>
                <c:pt idx="3112">
                  <c:v>2.7899999999999999E-3</c:v>
                </c:pt>
                <c:pt idx="3113">
                  <c:v>2.8900000000000002E-3</c:v>
                </c:pt>
                <c:pt idx="3114">
                  <c:v>2.7899999999999999E-3</c:v>
                </c:pt>
                <c:pt idx="3115">
                  <c:v>3.0000000000000001E-3</c:v>
                </c:pt>
                <c:pt idx="3116">
                  <c:v>2.8900000000000002E-3</c:v>
                </c:pt>
                <c:pt idx="3117">
                  <c:v>2.8900000000000002E-3</c:v>
                </c:pt>
                <c:pt idx="3118">
                  <c:v>3.0000000000000001E-3</c:v>
                </c:pt>
                <c:pt idx="3119">
                  <c:v>3.0000000000000001E-3</c:v>
                </c:pt>
                <c:pt idx="3120">
                  <c:v>3.0000000000000001E-3</c:v>
                </c:pt>
                <c:pt idx="3121">
                  <c:v>2.8900000000000002E-3</c:v>
                </c:pt>
                <c:pt idx="3122">
                  <c:v>3.0000000000000001E-3</c:v>
                </c:pt>
                <c:pt idx="3123">
                  <c:v>3.0000000000000001E-3</c:v>
                </c:pt>
                <c:pt idx="3124">
                  <c:v>3.2200000000000002E-3</c:v>
                </c:pt>
                <c:pt idx="3125">
                  <c:v>3.1099999999999999E-3</c:v>
                </c:pt>
                <c:pt idx="3126">
                  <c:v>3.2200000000000002E-3</c:v>
                </c:pt>
                <c:pt idx="3127">
                  <c:v>3.1099999999999999E-3</c:v>
                </c:pt>
                <c:pt idx="3128">
                  <c:v>3.2200000000000002E-3</c:v>
                </c:pt>
                <c:pt idx="3129">
                  <c:v>3.1099999999999999E-3</c:v>
                </c:pt>
                <c:pt idx="3130">
                  <c:v>3.1099999999999999E-3</c:v>
                </c:pt>
                <c:pt idx="3131">
                  <c:v>3.3300000000000001E-3</c:v>
                </c:pt>
                <c:pt idx="3132">
                  <c:v>3.3300000000000001E-3</c:v>
                </c:pt>
                <c:pt idx="3133">
                  <c:v>3.3300000000000001E-3</c:v>
                </c:pt>
                <c:pt idx="3134">
                  <c:v>3.3300000000000001E-3</c:v>
                </c:pt>
                <c:pt idx="3135">
                  <c:v>3.3300000000000001E-3</c:v>
                </c:pt>
                <c:pt idx="3136">
                  <c:v>3.3300000000000001E-3</c:v>
                </c:pt>
                <c:pt idx="3137">
                  <c:v>3.3300000000000001E-3</c:v>
                </c:pt>
                <c:pt idx="3138">
                  <c:v>3.3300000000000001E-3</c:v>
                </c:pt>
                <c:pt idx="3139">
                  <c:v>3.3300000000000001E-3</c:v>
                </c:pt>
                <c:pt idx="3140">
                  <c:v>3.3300000000000001E-3</c:v>
                </c:pt>
                <c:pt idx="3141">
                  <c:v>3.3300000000000001E-3</c:v>
                </c:pt>
                <c:pt idx="3142">
                  <c:v>3.4399999999999999E-3</c:v>
                </c:pt>
                <c:pt idx="3143">
                  <c:v>3.3300000000000001E-3</c:v>
                </c:pt>
                <c:pt idx="3144">
                  <c:v>3.4399999999999999E-3</c:v>
                </c:pt>
                <c:pt idx="3145">
                  <c:v>3.3300000000000001E-3</c:v>
                </c:pt>
                <c:pt idx="3146">
                  <c:v>3.4399999999999999E-3</c:v>
                </c:pt>
                <c:pt idx="3147">
                  <c:v>3.2200000000000002E-3</c:v>
                </c:pt>
                <c:pt idx="3148">
                  <c:v>3.3300000000000001E-3</c:v>
                </c:pt>
                <c:pt idx="3149">
                  <c:v>3.3300000000000001E-3</c:v>
                </c:pt>
                <c:pt idx="3150">
                  <c:v>3.2200000000000002E-3</c:v>
                </c:pt>
                <c:pt idx="3151">
                  <c:v>3.4399999999999999E-3</c:v>
                </c:pt>
                <c:pt idx="3152">
                  <c:v>3.3300000000000001E-3</c:v>
                </c:pt>
                <c:pt idx="3153">
                  <c:v>3.4399999999999999E-3</c:v>
                </c:pt>
                <c:pt idx="3154">
                  <c:v>3.4399999999999999E-3</c:v>
                </c:pt>
                <c:pt idx="3155">
                  <c:v>3.4399999999999999E-3</c:v>
                </c:pt>
                <c:pt idx="3156">
                  <c:v>3.3300000000000001E-3</c:v>
                </c:pt>
                <c:pt idx="3157">
                  <c:v>3.3300000000000001E-3</c:v>
                </c:pt>
                <c:pt idx="3158">
                  <c:v>3.3300000000000001E-3</c:v>
                </c:pt>
                <c:pt idx="3159">
                  <c:v>3.2200000000000002E-3</c:v>
                </c:pt>
                <c:pt idx="3160">
                  <c:v>3.2200000000000002E-3</c:v>
                </c:pt>
                <c:pt idx="3161">
                  <c:v>3.2200000000000002E-3</c:v>
                </c:pt>
                <c:pt idx="3162">
                  <c:v>3.2200000000000002E-3</c:v>
                </c:pt>
                <c:pt idx="3163">
                  <c:v>3.2200000000000002E-3</c:v>
                </c:pt>
                <c:pt idx="3164">
                  <c:v>3.1099999999999999E-3</c:v>
                </c:pt>
                <c:pt idx="3165">
                  <c:v>3.1099999999999999E-3</c:v>
                </c:pt>
                <c:pt idx="3166">
                  <c:v>3.1099999999999999E-3</c:v>
                </c:pt>
                <c:pt idx="3167">
                  <c:v>3.0000000000000001E-3</c:v>
                </c:pt>
                <c:pt idx="3168">
                  <c:v>3.1099999999999999E-3</c:v>
                </c:pt>
                <c:pt idx="3169">
                  <c:v>3.1099999999999999E-3</c:v>
                </c:pt>
                <c:pt idx="3170">
                  <c:v>3.0000000000000001E-3</c:v>
                </c:pt>
                <c:pt idx="3171">
                  <c:v>3.0000000000000001E-3</c:v>
                </c:pt>
                <c:pt idx="3172">
                  <c:v>3.1099999999999999E-3</c:v>
                </c:pt>
                <c:pt idx="3173">
                  <c:v>3.0000000000000001E-3</c:v>
                </c:pt>
                <c:pt idx="3174">
                  <c:v>2.8900000000000002E-3</c:v>
                </c:pt>
                <c:pt idx="3175">
                  <c:v>2.8900000000000002E-3</c:v>
                </c:pt>
                <c:pt idx="3176">
                  <c:v>2.7899999999999999E-3</c:v>
                </c:pt>
                <c:pt idx="3177">
                  <c:v>2.8900000000000002E-3</c:v>
                </c:pt>
                <c:pt idx="3178">
                  <c:v>2.8900000000000002E-3</c:v>
                </c:pt>
                <c:pt idx="3179">
                  <c:v>2.7899999999999999E-3</c:v>
                </c:pt>
                <c:pt idx="3180">
                  <c:v>2.6800000000000001E-3</c:v>
                </c:pt>
                <c:pt idx="3181">
                  <c:v>2.5699999999999998E-3</c:v>
                </c:pt>
                <c:pt idx="3182">
                  <c:v>2.6800000000000001E-3</c:v>
                </c:pt>
                <c:pt idx="3183">
                  <c:v>2.6800000000000001E-3</c:v>
                </c:pt>
                <c:pt idx="3184">
                  <c:v>2.6800000000000001E-3</c:v>
                </c:pt>
                <c:pt idx="3185">
                  <c:v>2.5699999999999998E-3</c:v>
                </c:pt>
                <c:pt idx="3186">
                  <c:v>2.6800000000000001E-3</c:v>
                </c:pt>
                <c:pt idx="3187">
                  <c:v>2.5699999999999998E-3</c:v>
                </c:pt>
                <c:pt idx="3188">
                  <c:v>2.5699999999999998E-3</c:v>
                </c:pt>
                <c:pt idx="3189">
                  <c:v>2.5699999999999998E-3</c:v>
                </c:pt>
                <c:pt idx="3190">
                  <c:v>2.4599999999999999E-3</c:v>
                </c:pt>
                <c:pt idx="3191">
                  <c:v>2.4599999999999999E-3</c:v>
                </c:pt>
                <c:pt idx="3192">
                  <c:v>2.3500000000000001E-3</c:v>
                </c:pt>
                <c:pt idx="3193">
                  <c:v>2.3500000000000001E-3</c:v>
                </c:pt>
                <c:pt idx="3194">
                  <c:v>2.2399999999999998E-3</c:v>
                </c:pt>
                <c:pt idx="3195">
                  <c:v>2.2399999999999998E-3</c:v>
                </c:pt>
                <c:pt idx="3196">
                  <c:v>2.2399999999999998E-3</c:v>
                </c:pt>
                <c:pt idx="3197">
                  <c:v>2.1299999999999999E-3</c:v>
                </c:pt>
                <c:pt idx="3198">
                  <c:v>2.1299999999999999E-3</c:v>
                </c:pt>
                <c:pt idx="3199">
                  <c:v>2.0300000000000001E-3</c:v>
                </c:pt>
                <c:pt idx="3200">
                  <c:v>1.92E-3</c:v>
                </c:pt>
                <c:pt idx="3201">
                  <c:v>1.92E-3</c:v>
                </c:pt>
                <c:pt idx="3202">
                  <c:v>2.0300000000000001E-3</c:v>
                </c:pt>
                <c:pt idx="3203">
                  <c:v>1.92E-3</c:v>
                </c:pt>
                <c:pt idx="3204">
                  <c:v>1.92E-3</c:v>
                </c:pt>
                <c:pt idx="3205">
                  <c:v>1.81E-3</c:v>
                </c:pt>
                <c:pt idx="3206">
                  <c:v>1.81E-3</c:v>
                </c:pt>
                <c:pt idx="3207">
                  <c:v>1.81E-3</c:v>
                </c:pt>
                <c:pt idx="3208">
                  <c:v>1.6999999999999999E-3</c:v>
                </c:pt>
                <c:pt idx="3209">
                  <c:v>1.5900000000000001E-3</c:v>
                </c:pt>
                <c:pt idx="3210">
                  <c:v>1.5900000000000001E-3</c:v>
                </c:pt>
                <c:pt idx="3211">
                  <c:v>1.5900000000000001E-3</c:v>
                </c:pt>
                <c:pt idx="3212">
                  <c:v>1.48E-3</c:v>
                </c:pt>
                <c:pt idx="3213">
                  <c:v>1.48E-3</c:v>
                </c:pt>
                <c:pt idx="3214">
                  <c:v>1.5900000000000001E-3</c:v>
                </c:pt>
                <c:pt idx="3215">
                  <c:v>1.3699999999999999E-3</c:v>
                </c:pt>
                <c:pt idx="3216">
                  <c:v>1.2700000000000001E-3</c:v>
                </c:pt>
                <c:pt idx="3217">
                  <c:v>1.2700000000000001E-3</c:v>
                </c:pt>
                <c:pt idx="3218">
                  <c:v>1.2700000000000001E-3</c:v>
                </c:pt>
                <c:pt idx="3219">
                  <c:v>1.2700000000000001E-3</c:v>
                </c:pt>
                <c:pt idx="3220">
                  <c:v>1.16E-3</c:v>
                </c:pt>
                <c:pt idx="3221">
                  <c:v>1.2700000000000001E-3</c:v>
                </c:pt>
                <c:pt idx="3222">
                  <c:v>1.0499999999999999E-3</c:v>
                </c:pt>
                <c:pt idx="3223">
                  <c:v>1.0499999999999999E-3</c:v>
                </c:pt>
                <c:pt idx="3224">
                  <c:v>9.3999999999999997E-4</c:v>
                </c:pt>
                <c:pt idx="3225">
                  <c:v>9.3999999999999997E-4</c:v>
                </c:pt>
                <c:pt idx="3226">
                  <c:v>7.2000000000000005E-4</c:v>
                </c:pt>
                <c:pt idx="3227">
                  <c:v>8.3000000000000001E-4</c:v>
                </c:pt>
                <c:pt idx="3228">
                  <c:v>8.3000000000000001E-4</c:v>
                </c:pt>
                <c:pt idx="3229">
                  <c:v>8.3000000000000001E-4</c:v>
                </c:pt>
                <c:pt idx="3230">
                  <c:v>8.3000000000000001E-4</c:v>
                </c:pt>
                <c:pt idx="3231">
                  <c:v>6.0999999999999997E-4</c:v>
                </c:pt>
                <c:pt idx="3232">
                  <c:v>5.1000000000000004E-4</c:v>
                </c:pt>
                <c:pt idx="3233">
                  <c:v>6.0999999999999997E-4</c:v>
                </c:pt>
                <c:pt idx="3234">
                  <c:v>6.0999999999999997E-4</c:v>
                </c:pt>
                <c:pt idx="3235">
                  <c:v>4.0000000000000002E-4</c:v>
                </c:pt>
                <c:pt idx="3236">
                  <c:v>5.1000000000000004E-4</c:v>
                </c:pt>
                <c:pt idx="3237">
                  <c:v>4.0000000000000002E-4</c:v>
                </c:pt>
                <c:pt idx="3238">
                  <c:v>5.1000000000000004E-4</c:v>
                </c:pt>
                <c:pt idx="3239">
                  <c:v>4.0000000000000002E-4</c:v>
                </c:pt>
                <c:pt idx="3240">
                  <c:v>1.8000000000000001E-4</c:v>
                </c:pt>
                <c:pt idx="3241">
                  <c:v>2.9E-4</c:v>
                </c:pt>
                <c:pt idx="3242">
                  <c:v>1.8000000000000001E-4</c:v>
                </c:pt>
                <c:pt idx="3243">
                  <c:v>2.9E-4</c:v>
                </c:pt>
                <c:pt idx="3244">
                  <c:v>6.9999999999999994E-5</c:v>
                </c:pt>
                <c:pt idx="3245">
                  <c:v>1.8000000000000001E-4</c:v>
                </c:pt>
                <c:pt idx="3246">
                  <c:v>-4.0000000000000003E-5</c:v>
                </c:pt>
                <c:pt idx="3247">
                  <c:v>6.9999999999999994E-5</c:v>
                </c:pt>
                <c:pt idx="3248">
                  <c:v>-4.0000000000000003E-5</c:v>
                </c:pt>
                <c:pt idx="3249">
                  <c:v>-1.4999999999999999E-4</c:v>
                </c:pt>
                <c:pt idx="3250">
                  <c:v>6.9999999999999994E-5</c:v>
                </c:pt>
                <c:pt idx="3251">
                  <c:v>-1.4999999999999999E-4</c:v>
                </c:pt>
                <c:pt idx="3252">
                  <c:v>-4.0000000000000003E-5</c:v>
                </c:pt>
                <c:pt idx="3253">
                  <c:v>-4.0000000000000003E-5</c:v>
                </c:pt>
                <c:pt idx="3254">
                  <c:v>-4.0000000000000003E-5</c:v>
                </c:pt>
                <c:pt idx="3255">
                  <c:v>-2.5000000000000001E-4</c:v>
                </c:pt>
                <c:pt idx="3256">
                  <c:v>-1.4999999999999999E-4</c:v>
                </c:pt>
                <c:pt idx="3257">
                  <c:v>-2.5000000000000001E-4</c:v>
                </c:pt>
                <c:pt idx="3258">
                  <c:v>-1.4999999999999999E-4</c:v>
                </c:pt>
                <c:pt idx="3259">
                  <c:v>-2.5000000000000001E-4</c:v>
                </c:pt>
                <c:pt idx="3260">
                  <c:v>-2.5000000000000001E-4</c:v>
                </c:pt>
                <c:pt idx="3261">
                  <c:v>-4.6999999999999999E-4</c:v>
                </c:pt>
                <c:pt idx="3262">
                  <c:v>-3.6000000000000002E-4</c:v>
                </c:pt>
                <c:pt idx="3263">
                  <c:v>-3.6000000000000002E-4</c:v>
                </c:pt>
                <c:pt idx="3264">
                  <c:v>-4.6999999999999999E-4</c:v>
                </c:pt>
                <c:pt idx="3265">
                  <c:v>-3.6000000000000002E-4</c:v>
                </c:pt>
                <c:pt idx="3266">
                  <c:v>-3.6000000000000002E-4</c:v>
                </c:pt>
                <c:pt idx="3267">
                  <c:v>-3.6000000000000002E-4</c:v>
                </c:pt>
                <c:pt idx="3268">
                  <c:v>-3.6000000000000002E-4</c:v>
                </c:pt>
                <c:pt idx="3269">
                  <c:v>-4.6999999999999999E-4</c:v>
                </c:pt>
                <c:pt idx="3270">
                  <c:v>-4.6999999999999999E-4</c:v>
                </c:pt>
                <c:pt idx="3271">
                  <c:v>-5.8E-4</c:v>
                </c:pt>
                <c:pt idx="3272">
                  <c:v>-4.6999999999999999E-4</c:v>
                </c:pt>
                <c:pt idx="3273">
                  <c:v>-5.8E-4</c:v>
                </c:pt>
                <c:pt idx="3274">
                  <c:v>-5.8E-4</c:v>
                </c:pt>
                <c:pt idx="3275">
                  <c:v>-5.8E-4</c:v>
                </c:pt>
                <c:pt idx="3276">
                  <c:v>-6.8999999999999997E-4</c:v>
                </c:pt>
                <c:pt idx="3277">
                  <c:v>-6.8999999999999997E-4</c:v>
                </c:pt>
                <c:pt idx="3278">
                  <c:v>-6.8999999999999997E-4</c:v>
                </c:pt>
                <c:pt idx="3279">
                  <c:v>-5.8E-4</c:v>
                </c:pt>
                <c:pt idx="3280">
                  <c:v>-8.0000000000000004E-4</c:v>
                </c:pt>
                <c:pt idx="3281">
                  <c:v>-6.8999999999999997E-4</c:v>
                </c:pt>
                <c:pt idx="3282">
                  <c:v>-6.8999999999999997E-4</c:v>
                </c:pt>
                <c:pt idx="3283">
                  <c:v>-5.8E-4</c:v>
                </c:pt>
                <c:pt idx="3284">
                  <c:v>-6.8999999999999997E-4</c:v>
                </c:pt>
                <c:pt idx="3285">
                  <c:v>-8.0000000000000004E-4</c:v>
                </c:pt>
                <c:pt idx="3286">
                  <c:v>-5.8E-4</c:v>
                </c:pt>
                <c:pt idx="3287">
                  <c:v>-6.8999999999999997E-4</c:v>
                </c:pt>
                <c:pt idx="3288">
                  <c:v>-5.8E-4</c:v>
                </c:pt>
                <c:pt idx="3289">
                  <c:v>-6.8999999999999997E-4</c:v>
                </c:pt>
                <c:pt idx="3290">
                  <c:v>-5.8E-4</c:v>
                </c:pt>
                <c:pt idx="3291">
                  <c:v>-6.8999999999999997E-4</c:v>
                </c:pt>
                <c:pt idx="3292">
                  <c:v>-6.8999999999999997E-4</c:v>
                </c:pt>
                <c:pt idx="3293">
                  <c:v>-4.6999999999999999E-4</c:v>
                </c:pt>
                <c:pt idx="3294">
                  <c:v>-5.8E-4</c:v>
                </c:pt>
                <c:pt idx="3295">
                  <c:v>-5.8E-4</c:v>
                </c:pt>
                <c:pt idx="3296">
                  <c:v>-6.8999999999999997E-4</c:v>
                </c:pt>
                <c:pt idx="3297">
                  <c:v>-5.8E-4</c:v>
                </c:pt>
                <c:pt idx="3298">
                  <c:v>-4.6999999999999999E-4</c:v>
                </c:pt>
                <c:pt idx="3299">
                  <c:v>-5.8E-4</c:v>
                </c:pt>
                <c:pt idx="3300">
                  <c:v>-6.8999999999999997E-4</c:v>
                </c:pt>
                <c:pt idx="3301">
                  <c:v>-5.8E-4</c:v>
                </c:pt>
                <c:pt idx="3302">
                  <c:v>-5.8E-4</c:v>
                </c:pt>
                <c:pt idx="3303">
                  <c:v>-5.8E-4</c:v>
                </c:pt>
                <c:pt idx="3304">
                  <c:v>-3.6000000000000002E-4</c:v>
                </c:pt>
                <c:pt idx="3305">
                  <c:v>-5.8E-4</c:v>
                </c:pt>
                <c:pt idx="3306">
                  <c:v>-4.6999999999999999E-4</c:v>
                </c:pt>
                <c:pt idx="3307">
                  <c:v>-5.8E-4</c:v>
                </c:pt>
                <c:pt idx="3308">
                  <c:v>-3.6000000000000002E-4</c:v>
                </c:pt>
                <c:pt idx="3309">
                  <c:v>-3.6000000000000002E-4</c:v>
                </c:pt>
                <c:pt idx="3310">
                  <c:v>-3.6000000000000002E-4</c:v>
                </c:pt>
                <c:pt idx="3311">
                  <c:v>-3.6000000000000002E-4</c:v>
                </c:pt>
                <c:pt idx="3312">
                  <c:v>-3.6000000000000002E-4</c:v>
                </c:pt>
                <c:pt idx="3313">
                  <c:v>-3.6000000000000002E-4</c:v>
                </c:pt>
                <c:pt idx="3314">
                  <c:v>-3.6000000000000002E-4</c:v>
                </c:pt>
                <c:pt idx="3315">
                  <c:v>-4.6999999999999999E-4</c:v>
                </c:pt>
                <c:pt idx="3316">
                  <c:v>-2.5000000000000001E-4</c:v>
                </c:pt>
                <c:pt idx="3317">
                  <c:v>-2.5000000000000001E-4</c:v>
                </c:pt>
                <c:pt idx="3318">
                  <c:v>-2.5000000000000001E-4</c:v>
                </c:pt>
                <c:pt idx="3319">
                  <c:v>-1.4999999999999999E-4</c:v>
                </c:pt>
                <c:pt idx="3320">
                  <c:v>-4.0000000000000003E-5</c:v>
                </c:pt>
                <c:pt idx="3321">
                  <c:v>-1.4999999999999999E-4</c:v>
                </c:pt>
                <c:pt idx="3322">
                  <c:v>-1.4999999999999999E-4</c:v>
                </c:pt>
                <c:pt idx="3323">
                  <c:v>-1.4999999999999999E-4</c:v>
                </c:pt>
                <c:pt idx="3324">
                  <c:v>-4.0000000000000003E-5</c:v>
                </c:pt>
                <c:pt idx="3325">
                  <c:v>-4.0000000000000003E-5</c:v>
                </c:pt>
                <c:pt idx="3326">
                  <c:v>1.8000000000000001E-4</c:v>
                </c:pt>
                <c:pt idx="3327">
                  <c:v>6.9999999999999994E-5</c:v>
                </c:pt>
                <c:pt idx="3328">
                  <c:v>1.8000000000000001E-4</c:v>
                </c:pt>
                <c:pt idx="3329">
                  <c:v>6.9999999999999994E-5</c:v>
                </c:pt>
                <c:pt idx="3330">
                  <c:v>6.9999999999999994E-5</c:v>
                </c:pt>
                <c:pt idx="3331">
                  <c:v>6.9999999999999994E-5</c:v>
                </c:pt>
                <c:pt idx="3332">
                  <c:v>2.9E-4</c:v>
                </c:pt>
                <c:pt idx="3333">
                  <c:v>4.0000000000000002E-4</c:v>
                </c:pt>
                <c:pt idx="3334">
                  <c:v>4.0000000000000002E-4</c:v>
                </c:pt>
                <c:pt idx="3335">
                  <c:v>4.0000000000000002E-4</c:v>
                </c:pt>
                <c:pt idx="3336">
                  <c:v>4.0000000000000002E-4</c:v>
                </c:pt>
                <c:pt idx="3337">
                  <c:v>5.1000000000000004E-4</c:v>
                </c:pt>
                <c:pt idx="3338">
                  <c:v>5.1000000000000004E-4</c:v>
                </c:pt>
                <c:pt idx="3339">
                  <c:v>2.9E-4</c:v>
                </c:pt>
                <c:pt idx="3340">
                  <c:v>4.0000000000000002E-4</c:v>
                </c:pt>
                <c:pt idx="3341">
                  <c:v>5.1000000000000004E-4</c:v>
                </c:pt>
                <c:pt idx="3342">
                  <c:v>6.0999999999999997E-4</c:v>
                </c:pt>
                <c:pt idx="3343">
                  <c:v>6.0999999999999997E-4</c:v>
                </c:pt>
                <c:pt idx="3344">
                  <c:v>5.1000000000000004E-4</c:v>
                </c:pt>
                <c:pt idx="3345">
                  <c:v>8.3000000000000001E-4</c:v>
                </c:pt>
                <c:pt idx="3346">
                  <c:v>6.0999999999999997E-4</c:v>
                </c:pt>
                <c:pt idx="3347">
                  <c:v>5.1000000000000004E-4</c:v>
                </c:pt>
                <c:pt idx="3348">
                  <c:v>8.3000000000000001E-4</c:v>
                </c:pt>
                <c:pt idx="3349">
                  <c:v>8.3000000000000001E-4</c:v>
                </c:pt>
                <c:pt idx="3350">
                  <c:v>9.3999999999999997E-4</c:v>
                </c:pt>
                <c:pt idx="3351">
                  <c:v>8.3000000000000001E-4</c:v>
                </c:pt>
                <c:pt idx="3352">
                  <c:v>9.3999999999999997E-4</c:v>
                </c:pt>
                <c:pt idx="3353">
                  <c:v>1.0499999999999999E-3</c:v>
                </c:pt>
                <c:pt idx="3354">
                  <c:v>9.3999999999999997E-4</c:v>
                </c:pt>
                <c:pt idx="3355">
                  <c:v>9.3999999999999997E-4</c:v>
                </c:pt>
                <c:pt idx="3356">
                  <c:v>9.3999999999999997E-4</c:v>
                </c:pt>
                <c:pt idx="3357">
                  <c:v>1.0499999999999999E-3</c:v>
                </c:pt>
                <c:pt idx="3358">
                  <c:v>1.16E-3</c:v>
                </c:pt>
                <c:pt idx="3359">
                  <c:v>1.16E-3</c:v>
                </c:pt>
                <c:pt idx="3360">
                  <c:v>1.16E-3</c:v>
                </c:pt>
                <c:pt idx="3361">
                  <c:v>1.2700000000000001E-3</c:v>
                </c:pt>
                <c:pt idx="3362">
                  <c:v>1.48E-3</c:v>
                </c:pt>
                <c:pt idx="3363">
                  <c:v>1.3699999999999999E-3</c:v>
                </c:pt>
                <c:pt idx="3364">
                  <c:v>1.2700000000000001E-3</c:v>
                </c:pt>
                <c:pt idx="3365">
                  <c:v>1.48E-3</c:v>
                </c:pt>
                <c:pt idx="3366">
                  <c:v>1.48E-3</c:v>
                </c:pt>
                <c:pt idx="3367">
                  <c:v>1.48E-3</c:v>
                </c:pt>
                <c:pt idx="3368">
                  <c:v>1.5900000000000001E-3</c:v>
                </c:pt>
                <c:pt idx="3369">
                  <c:v>1.48E-3</c:v>
                </c:pt>
                <c:pt idx="3370">
                  <c:v>1.3699999999999999E-3</c:v>
                </c:pt>
                <c:pt idx="3371">
                  <c:v>1.5900000000000001E-3</c:v>
                </c:pt>
                <c:pt idx="3372">
                  <c:v>1.48E-3</c:v>
                </c:pt>
                <c:pt idx="3373">
                  <c:v>1.5900000000000001E-3</c:v>
                </c:pt>
                <c:pt idx="3374">
                  <c:v>1.6999999999999999E-3</c:v>
                </c:pt>
                <c:pt idx="3375">
                  <c:v>1.6999999999999999E-3</c:v>
                </c:pt>
                <c:pt idx="3376">
                  <c:v>1.6999999999999999E-3</c:v>
                </c:pt>
                <c:pt idx="3377">
                  <c:v>1.6999999999999999E-3</c:v>
                </c:pt>
                <c:pt idx="3378">
                  <c:v>1.81E-3</c:v>
                </c:pt>
                <c:pt idx="3379">
                  <c:v>1.81E-3</c:v>
                </c:pt>
                <c:pt idx="3380">
                  <c:v>1.81E-3</c:v>
                </c:pt>
                <c:pt idx="3381">
                  <c:v>1.6999999999999999E-3</c:v>
                </c:pt>
                <c:pt idx="3382">
                  <c:v>1.6999999999999999E-3</c:v>
                </c:pt>
                <c:pt idx="3383">
                  <c:v>1.92E-3</c:v>
                </c:pt>
                <c:pt idx="3384">
                  <c:v>1.81E-3</c:v>
                </c:pt>
                <c:pt idx="3385">
                  <c:v>1.81E-3</c:v>
                </c:pt>
                <c:pt idx="3386">
                  <c:v>1.92E-3</c:v>
                </c:pt>
                <c:pt idx="3387">
                  <c:v>1.92E-3</c:v>
                </c:pt>
                <c:pt idx="3388">
                  <c:v>1.6999999999999999E-3</c:v>
                </c:pt>
                <c:pt idx="3389">
                  <c:v>1.81E-3</c:v>
                </c:pt>
                <c:pt idx="3390">
                  <c:v>1.81E-3</c:v>
                </c:pt>
                <c:pt idx="3391">
                  <c:v>1.81E-3</c:v>
                </c:pt>
                <c:pt idx="3392">
                  <c:v>1.92E-3</c:v>
                </c:pt>
                <c:pt idx="3393">
                  <c:v>1.81E-3</c:v>
                </c:pt>
                <c:pt idx="3394">
                  <c:v>1.81E-3</c:v>
                </c:pt>
                <c:pt idx="3395">
                  <c:v>1.92E-3</c:v>
                </c:pt>
                <c:pt idx="3396">
                  <c:v>1.92E-3</c:v>
                </c:pt>
                <c:pt idx="3397">
                  <c:v>1.81E-3</c:v>
                </c:pt>
                <c:pt idx="3398">
                  <c:v>1.6999999999999999E-3</c:v>
                </c:pt>
                <c:pt idx="3399">
                  <c:v>1.6999999999999999E-3</c:v>
                </c:pt>
                <c:pt idx="3400">
                  <c:v>1.6999999999999999E-3</c:v>
                </c:pt>
                <c:pt idx="3401">
                  <c:v>1.6999999999999999E-3</c:v>
                </c:pt>
                <c:pt idx="3402">
                  <c:v>1.6999999999999999E-3</c:v>
                </c:pt>
                <c:pt idx="3403">
                  <c:v>1.6999999999999999E-3</c:v>
                </c:pt>
                <c:pt idx="3404">
                  <c:v>1.6999999999999999E-3</c:v>
                </c:pt>
                <c:pt idx="3405">
                  <c:v>1.5900000000000001E-3</c:v>
                </c:pt>
                <c:pt idx="3406">
                  <c:v>1.81E-3</c:v>
                </c:pt>
                <c:pt idx="3407">
                  <c:v>1.6999999999999999E-3</c:v>
                </c:pt>
                <c:pt idx="3408">
                  <c:v>1.5900000000000001E-3</c:v>
                </c:pt>
                <c:pt idx="3409">
                  <c:v>1.5900000000000001E-3</c:v>
                </c:pt>
                <c:pt idx="3410">
                  <c:v>1.48E-3</c:v>
                </c:pt>
                <c:pt idx="3411">
                  <c:v>1.48E-3</c:v>
                </c:pt>
                <c:pt idx="3412">
                  <c:v>1.48E-3</c:v>
                </c:pt>
                <c:pt idx="3413">
                  <c:v>1.5900000000000001E-3</c:v>
                </c:pt>
                <c:pt idx="3414">
                  <c:v>1.3699999999999999E-3</c:v>
                </c:pt>
                <c:pt idx="3415">
                  <c:v>1.3699999999999999E-3</c:v>
                </c:pt>
                <c:pt idx="3416">
                  <c:v>1.2700000000000001E-3</c:v>
                </c:pt>
                <c:pt idx="3417">
                  <c:v>1.16E-3</c:v>
                </c:pt>
                <c:pt idx="3418">
                  <c:v>1.16E-3</c:v>
                </c:pt>
                <c:pt idx="3419">
                  <c:v>1.0499999999999999E-3</c:v>
                </c:pt>
                <c:pt idx="3420">
                  <c:v>1.16E-3</c:v>
                </c:pt>
                <c:pt idx="3421">
                  <c:v>9.3999999999999997E-4</c:v>
                </c:pt>
                <c:pt idx="3422">
                  <c:v>8.3000000000000001E-4</c:v>
                </c:pt>
                <c:pt idx="3423">
                  <c:v>7.2000000000000005E-4</c:v>
                </c:pt>
                <c:pt idx="3424">
                  <c:v>8.3000000000000001E-4</c:v>
                </c:pt>
                <c:pt idx="3425">
                  <c:v>6.0999999999999997E-4</c:v>
                </c:pt>
                <c:pt idx="3426">
                  <c:v>7.2000000000000005E-4</c:v>
                </c:pt>
                <c:pt idx="3427">
                  <c:v>4.0000000000000002E-4</c:v>
                </c:pt>
                <c:pt idx="3428">
                  <c:v>4.0000000000000002E-4</c:v>
                </c:pt>
                <c:pt idx="3429">
                  <c:v>2.9E-4</c:v>
                </c:pt>
                <c:pt idx="3430">
                  <c:v>2.9E-4</c:v>
                </c:pt>
                <c:pt idx="3431">
                  <c:v>6.9999999999999994E-5</c:v>
                </c:pt>
                <c:pt idx="3432">
                  <c:v>-4.0000000000000003E-5</c:v>
                </c:pt>
                <c:pt idx="3433">
                  <c:v>-1.4999999999999999E-4</c:v>
                </c:pt>
                <c:pt idx="3434">
                  <c:v>-2.5000000000000001E-4</c:v>
                </c:pt>
                <c:pt idx="3435">
                  <c:v>-5.8E-4</c:v>
                </c:pt>
                <c:pt idx="3436">
                  <c:v>-5.8E-4</c:v>
                </c:pt>
                <c:pt idx="3437">
                  <c:v>-5.8E-4</c:v>
                </c:pt>
                <c:pt idx="3438">
                  <c:v>-6.8999999999999997E-4</c:v>
                </c:pt>
                <c:pt idx="3439">
                  <c:v>-8.0000000000000004E-4</c:v>
                </c:pt>
                <c:pt idx="3440">
                  <c:v>-9.1E-4</c:v>
                </c:pt>
                <c:pt idx="3441">
                  <c:v>-9.1E-4</c:v>
                </c:pt>
                <c:pt idx="3442">
                  <c:v>-1.23E-3</c:v>
                </c:pt>
                <c:pt idx="3443">
                  <c:v>-1.23E-3</c:v>
                </c:pt>
                <c:pt idx="3444">
                  <c:v>-1.4499999999999999E-3</c:v>
                </c:pt>
                <c:pt idx="3445">
                  <c:v>-1.56E-3</c:v>
                </c:pt>
                <c:pt idx="3446">
                  <c:v>-1.7700000000000001E-3</c:v>
                </c:pt>
                <c:pt idx="3447">
                  <c:v>-1.99E-3</c:v>
                </c:pt>
                <c:pt idx="3448">
                  <c:v>-2.32E-3</c:v>
                </c:pt>
                <c:pt idx="3449">
                  <c:v>-2.2100000000000002E-3</c:v>
                </c:pt>
                <c:pt idx="3450">
                  <c:v>-2.4299999999999999E-3</c:v>
                </c:pt>
                <c:pt idx="3451">
                  <c:v>-2.7499999999999998E-3</c:v>
                </c:pt>
                <c:pt idx="3452">
                  <c:v>-2.7499999999999998E-3</c:v>
                </c:pt>
                <c:pt idx="3453">
                  <c:v>-2.97E-3</c:v>
                </c:pt>
                <c:pt idx="3454">
                  <c:v>-3.1900000000000001E-3</c:v>
                </c:pt>
                <c:pt idx="3455">
                  <c:v>-3.29E-3</c:v>
                </c:pt>
                <c:pt idx="3456">
                  <c:v>-3.5100000000000001E-3</c:v>
                </c:pt>
                <c:pt idx="3457">
                  <c:v>-3.62E-3</c:v>
                </c:pt>
                <c:pt idx="3458">
                  <c:v>-3.8400000000000001E-3</c:v>
                </c:pt>
                <c:pt idx="3459">
                  <c:v>-3.9500000000000004E-3</c:v>
                </c:pt>
                <c:pt idx="3460">
                  <c:v>-4.3800000000000002E-3</c:v>
                </c:pt>
                <c:pt idx="3461">
                  <c:v>-4.2700000000000004E-3</c:v>
                </c:pt>
                <c:pt idx="3462">
                  <c:v>-4.7099999999999998E-3</c:v>
                </c:pt>
                <c:pt idx="3463">
                  <c:v>-4.81E-3</c:v>
                </c:pt>
                <c:pt idx="3464">
                  <c:v>-5.0299999999999997E-3</c:v>
                </c:pt>
                <c:pt idx="3465">
                  <c:v>-5.47E-3</c:v>
                </c:pt>
                <c:pt idx="3466">
                  <c:v>-5.47E-3</c:v>
                </c:pt>
                <c:pt idx="3467">
                  <c:v>-5.8999999999999999E-3</c:v>
                </c:pt>
                <c:pt idx="3468">
                  <c:v>-5.8999999999999999E-3</c:v>
                </c:pt>
                <c:pt idx="3469">
                  <c:v>-6.2300000000000003E-3</c:v>
                </c:pt>
                <c:pt idx="3470">
                  <c:v>-6.4400000000000004E-3</c:v>
                </c:pt>
                <c:pt idx="3471">
                  <c:v>-6.6600000000000001E-3</c:v>
                </c:pt>
                <c:pt idx="3472">
                  <c:v>-6.8799999999999998E-3</c:v>
                </c:pt>
                <c:pt idx="3473">
                  <c:v>-7.3099999999999997E-3</c:v>
                </c:pt>
                <c:pt idx="3474">
                  <c:v>-7.4200000000000004E-3</c:v>
                </c:pt>
                <c:pt idx="3475">
                  <c:v>-7.6400000000000001E-3</c:v>
                </c:pt>
                <c:pt idx="3476">
                  <c:v>-7.9600000000000001E-3</c:v>
                </c:pt>
                <c:pt idx="3477">
                  <c:v>-8.1799999999999998E-3</c:v>
                </c:pt>
                <c:pt idx="3478">
                  <c:v>-8.5100000000000002E-3</c:v>
                </c:pt>
                <c:pt idx="3479">
                  <c:v>-8.8299999999999993E-3</c:v>
                </c:pt>
                <c:pt idx="3480">
                  <c:v>-9.0500000000000008E-3</c:v>
                </c:pt>
                <c:pt idx="3481">
                  <c:v>-9.3699999999999999E-3</c:v>
                </c:pt>
                <c:pt idx="3482">
                  <c:v>-9.7000000000000003E-3</c:v>
                </c:pt>
                <c:pt idx="3483">
                  <c:v>-1.0030000000000001E-2</c:v>
                </c:pt>
                <c:pt idx="3484">
                  <c:v>-1.0240000000000001E-2</c:v>
                </c:pt>
                <c:pt idx="3485">
                  <c:v>-1.057E-2</c:v>
                </c:pt>
                <c:pt idx="3486">
                  <c:v>-1.089E-2</c:v>
                </c:pt>
                <c:pt idx="3487">
                  <c:v>-1.0999999999999999E-2</c:v>
                </c:pt>
                <c:pt idx="3488">
                  <c:v>-1.133E-2</c:v>
                </c:pt>
                <c:pt idx="3489">
                  <c:v>-1.176E-2</c:v>
                </c:pt>
                <c:pt idx="3490">
                  <c:v>-1.187E-2</c:v>
                </c:pt>
                <c:pt idx="3491">
                  <c:v>-1.2200000000000001E-2</c:v>
                </c:pt>
                <c:pt idx="3492">
                  <c:v>-1.2409999999999999E-2</c:v>
                </c:pt>
                <c:pt idx="3493">
                  <c:v>-1.274E-2</c:v>
                </c:pt>
                <c:pt idx="3494">
                  <c:v>-1.328E-2</c:v>
                </c:pt>
                <c:pt idx="3495">
                  <c:v>-1.3610000000000001E-2</c:v>
                </c:pt>
                <c:pt idx="3496">
                  <c:v>-1.383E-2</c:v>
                </c:pt>
                <c:pt idx="3497">
                  <c:v>-1.426E-2</c:v>
                </c:pt>
                <c:pt idx="3498">
                  <c:v>-1.448E-2</c:v>
                </c:pt>
                <c:pt idx="3499">
                  <c:v>-1.5129999999999999E-2</c:v>
                </c:pt>
                <c:pt idx="3500">
                  <c:v>-1.5350000000000001E-2</c:v>
                </c:pt>
                <c:pt idx="3501">
                  <c:v>-1.567E-2</c:v>
                </c:pt>
                <c:pt idx="3502">
                  <c:v>-1.6E-2</c:v>
                </c:pt>
                <c:pt idx="3503">
                  <c:v>-1.6320000000000001E-2</c:v>
                </c:pt>
                <c:pt idx="3504">
                  <c:v>-1.6539999999999999E-2</c:v>
                </c:pt>
                <c:pt idx="3505">
                  <c:v>-1.719E-2</c:v>
                </c:pt>
                <c:pt idx="3506">
                  <c:v>-1.7520000000000001E-2</c:v>
                </c:pt>
                <c:pt idx="3507">
                  <c:v>-1.7840000000000002E-2</c:v>
                </c:pt>
                <c:pt idx="3508">
                  <c:v>-1.806E-2</c:v>
                </c:pt>
                <c:pt idx="3509">
                  <c:v>-1.8489999999999999E-2</c:v>
                </c:pt>
                <c:pt idx="3510">
                  <c:v>-1.882E-2</c:v>
                </c:pt>
                <c:pt idx="3511">
                  <c:v>-1.9359999999999999E-2</c:v>
                </c:pt>
                <c:pt idx="3512">
                  <c:v>-1.958E-2</c:v>
                </c:pt>
                <c:pt idx="3513">
                  <c:v>-2.0119999999999999E-2</c:v>
                </c:pt>
                <c:pt idx="3514">
                  <c:v>-2.0670000000000001E-2</c:v>
                </c:pt>
                <c:pt idx="3515">
                  <c:v>-2.0990000000000002E-2</c:v>
                </c:pt>
                <c:pt idx="3516">
                  <c:v>-2.1430000000000001E-2</c:v>
                </c:pt>
                <c:pt idx="3517">
                  <c:v>-2.1749999999999999E-2</c:v>
                </c:pt>
                <c:pt idx="3518">
                  <c:v>-2.2079999999999999E-2</c:v>
                </c:pt>
                <c:pt idx="3519">
                  <c:v>-2.2509999999999999E-2</c:v>
                </c:pt>
                <c:pt idx="3520">
                  <c:v>-2.2950000000000002E-2</c:v>
                </c:pt>
                <c:pt idx="3521">
                  <c:v>-2.3380000000000001E-2</c:v>
                </c:pt>
                <c:pt idx="3522">
                  <c:v>-2.3820000000000001E-2</c:v>
                </c:pt>
                <c:pt idx="3523">
                  <c:v>-2.4250000000000001E-2</c:v>
                </c:pt>
                <c:pt idx="3524">
                  <c:v>-2.4580000000000001E-2</c:v>
                </c:pt>
                <c:pt idx="3525">
                  <c:v>-2.4899999999999999E-2</c:v>
                </c:pt>
                <c:pt idx="3526">
                  <c:v>-2.5440000000000001E-2</c:v>
                </c:pt>
                <c:pt idx="3527">
                  <c:v>-2.5770000000000001E-2</c:v>
                </c:pt>
                <c:pt idx="3528">
                  <c:v>-2.6419999999999999E-2</c:v>
                </c:pt>
                <c:pt idx="3529">
                  <c:v>-2.6859999999999998E-2</c:v>
                </c:pt>
                <c:pt idx="3530">
                  <c:v>-2.7289999999999998E-2</c:v>
                </c:pt>
                <c:pt idx="3531">
                  <c:v>-2.7619999999999999E-2</c:v>
                </c:pt>
                <c:pt idx="3532">
                  <c:v>-2.827E-2</c:v>
                </c:pt>
                <c:pt idx="3533">
                  <c:v>-2.8590000000000001E-2</c:v>
                </c:pt>
                <c:pt idx="3534">
                  <c:v>-2.903E-2</c:v>
                </c:pt>
                <c:pt idx="3535">
                  <c:v>-2.9569999999999999E-2</c:v>
                </c:pt>
                <c:pt idx="3536">
                  <c:v>-0.03</c:v>
                </c:pt>
                <c:pt idx="3537">
                  <c:v>-3.0329999999999999E-2</c:v>
                </c:pt>
                <c:pt idx="3538">
                  <c:v>-3.0759999999999999E-2</c:v>
                </c:pt>
                <c:pt idx="3539">
                  <c:v>-3.1419999999999997E-2</c:v>
                </c:pt>
                <c:pt idx="3540">
                  <c:v>-3.1739999999999997E-2</c:v>
                </c:pt>
                <c:pt idx="3541">
                  <c:v>-3.2070000000000001E-2</c:v>
                </c:pt>
                <c:pt idx="3542">
                  <c:v>-3.2390000000000002E-2</c:v>
                </c:pt>
                <c:pt idx="3543">
                  <c:v>-3.3149999999999999E-2</c:v>
                </c:pt>
                <c:pt idx="3544">
                  <c:v>-3.3590000000000002E-2</c:v>
                </c:pt>
                <c:pt idx="3545">
                  <c:v>-3.4020000000000002E-2</c:v>
                </c:pt>
                <c:pt idx="3546">
                  <c:v>-3.456E-2</c:v>
                </c:pt>
                <c:pt idx="3547">
                  <c:v>-3.5000000000000003E-2</c:v>
                </c:pt>
                <c:pt idx="3548">
                  <c:v>-3.5540000000000002E-2</c:v>
                </c:pt>
                <c:pt idx="3549">
                  <c:v>-3.6080000000000001E-2</c:v>
                </c:pt>
                <c:pt idx="3550">
                  <c:v>-3.6409999999999998E-2</c:v>
                </c:pt>
                <c:pt idx="3551">
                  <c:v>-3.6949999999999997E-2</c:v>
                </c:pt>
                <c:pt idx="3552">
                  <c:v>-3.7280000000000001E-2</c:v>
                </c:pt>
                <c:pt idx="3553">
                  <c:v>-3.7819999999999999E-2</c:v>
                </c:pt>
                <c:pt idx="3554">
                  <c:v>-3.8260000000000002E-2</c:v>
                </c:pt>
                <c:pt idx="3555">
                  <c:v>-3.8800000000000001E-2</c:v>
                </c:pt>
                <c:pt idx="3556">
                  <c:v>-3.9120000000000002E-2</c:v>
                </c:pt>
                <c:pt idx="3557">
                  <c:v>-3.9879999999999999E-2</c:v>
                </c:pt>
                <c:pt idx="3558">
                  <c:v>-4.0210000000000003E-2</c:v>
                </c:pt>
                <c:pt idx="3559">
                  <c:v>-4.0640000000000003E-2</c:v>
                </c:pt>
                <c:pt idx="3560">
                  <c:v>-4.1300000000000003E-2</c:v>
                </c:pt>
                <c:pt idx="3561">
                  <c:v>-4.1619999999999997E-2</c:v>
                </c:pt>
                <c:pt idx="3562">
                  <c:v>-4.2270000000000002E-2</c:v>
                </c:pt>
                <c:pt idx="3563">
                  <c:v>-4.2709999999999998E-2</c:v>
                </c:pt>
                <c:pt idx="3564">
                  <c:v>-4.3249999999999997E-2</c:v>
                </c:pt>
                <c:pt idx="3565">
                  <c:v>-4.3679999999999997E-2</c:v>
                </c:pt>
                <c:pt idx="3566">
                  <c:v>-4.4119999999999999E-2</c:v>
                </c:pt>
                <c:pt idx="3567">
                  <c:v>-4.4659999999999998E-2</c:v>
                </c:pt>
                <c:pt idx="3568">
                  <c:v>-4.5199999999999997E-2</c:v>
                </c:pt>
                <c:pt idx="3569">
                  <c:v>-4.5420000000000002E-2</c:v>
                </c:pt>
                <c:pt idx="3570">
                  <c:v>-4.5960000000000001E-2</c:v>
                </c:pt>
                <c:pt idx="3571">
                  <c:v>-4.6620000000000002E-2</c:v>
                </c:pt>
                <c:pt idx="3572">
                  <c:v>-4.7050000000000002E-2</c:v>
                </c:pt>
                <c:pt idx="3573">
                  <c:v>-4.759E-2</c:v>
                </c:pt>
                <c:pt idx="3574">
                  <c:v>-4.8030000000000003E-2</c:v>
                </c:pt>
                <c:pt idx="3575">
                  <c:v>-4.8680000000000001E-2</c:v>
                </c:pt>
                <c:pt idx="3576">
                  <c:v>-4.8899999999999999E-2</c:v>
                </c:pt>
                <c:pt idx="3577">
                  <c:v>-4.9439999999999998E-2</c:v>
                </c:pt>
                <c:pt idx="3578">
                  <c:v>-4.9979999999999997E-2</c:v>
                </c:pt>
                <c:pt idx="3579">
                  <c:v>-5.0520000000000002E-2</c:v>
                </c:pt>
                <c:pt idx="3580">
                  <c:v>-5.1069999999999997E-2</c:v>
                </c:pt>
                <c:pt idx="3581">
                  <c:v>-5.1610000000000003E-2</c:v>
                </c:pt>
                <c:pt idx="3582">
                  <c:v>-5.194E-2</c:v>
                </c:pt>
                <c:pt idx="3583">
                  <c:v>-5.2260000000000001E-2</c:v>
                </c:pt>
                <c:pt idx="3584">
                  <c:v>-5.28E-2</c:v>
                </c:pt>
                <c:pt idx="3585">
                  <c:v>-5.3460000000000001E-2</c:v>
                </c:pt>
                <c:pt idx="3586">
                  <c:v>-5.3780000000000001E-2</c:v>
                </c:pt>
                <c:pt idx="3587">
                  <c:v>-5.432E-2</c:v>
                </c:pt>
                <c:pt idx="3588">
                  <c:v>-5.4539999999999998E-2</c:v>
                </c:pt>
                <c:pt idx="3589">
                  <c:v>-5.5079999999999997E-2</c:v>
                </c:pt>
                <c:pt idx="3590">
                  <c:v>-5.552E-2</c:v>
                </c:pt>
                <c:pt idx="3591">
                  <c:v>-5.6169999999999998E-2</c:v>
                </c:pt>
                <c:pt idx="3592">
                  <c:v>-5.6710000000000003E-2</c:v>
                </c:pt>
                <c:pt idx="3593">
                  <c:v>-5.7149999999999999E-2</c:v>
                </c:pt>
                <c:pt idx="3594">
                  <c:v>-5.7579999999999999E-2</c:v>
                </c:pt>
                <c:pt idx="3595">
                  <c:v>-5.8020000000000002E-2</c:v>
                </c:pt>
                <c:pt idx="3596">
                  <c:v>-5.8560000000000001E-2</c:v>
                </c:pt>
                <c:pt idx="3597">
                  <c:v>-5.9209999999999999E-2</c:v>
                </c:pt>
                <c:pt idx="3598">
                  <c:v>-5.9540000000000003E-2</c:v>
                </c:pt>
                <c:pt idx="3599">
                  <c:v>-6.0080000000000001E-2</c:v>
                </c:pt>
                <c:pt idx="3600">
                  <c:v>-6.0400000000000002E-2</c:v>
                </c:pt>
                <c:pt idx="3601">
                  <c:v>-6.0949999999999997E-2</c:v>
                </c:pt>
                <c:pt idx="3602">
                  <c:v>-6.1269999999999998E-2</c:v>
                </c:pt>
                <c:pt idx="3603">
                  <c:v>-6.1710000000000001E-2</c:v>
                </c:pt>
                <c:pt idx="3604">
                  <c:v>-6.2140000000000001E-2</c:v>
                </c:pt>
                <c:pt idx="3605">
                  <c:v>-6.2469999999999998E-2</c:v>
                </c:pt>
                <c:pt idx="3606">
                  <c:v>-6.3229999999999995E-2</c:v>
                </c:pt>
                <c:pt idx="3607">
                  <c:v>-6.3549999999999995E-2</c:v>
                </c:pt>
                <c:pt idx="3608">
                  <c:v>-6.4100000000000004E-2</c:v>
                </c:pt>
                <c:pt idx="3609">
                  <c:v>-6.4420000000000005E-2</c:v>
                </c:pt>
                <c:pt idx="3610">
                  <c:v>-6.4860000000000001E-2</c:v>
                </c:pt>
                <c:pt idx="3611">
                  <c:v>-6.5290000000000001E-2</c:v>
                </c:pt>
                <c:pt idx="3612">
                  <c:v>-6.583E-2</c:v>
                </c:pt>
                <c:pt idx="3613">
                  <c:v>-6.6159999999999997E-2</c:v>
                </c:pt>
                <c:pt idx="3614">
                  <c:v>-6.6809999999999994E-2</c:v>
                </c:pt>
                <c:pt idx="3615">
                  <c:v>-6.6919999999999993E-2</c:v>
                </c:pt>
                <c:pt idx="3616">
                  <c:v>-6.7349999999999993E-2</c:v>
                </c:pt>
                <c:pt idx="3617">
                  <c:v>-6.7900000000000002E-2</c:v>
                </c:pt>
                <c:pt idx="3618">
                  <c:v>-6.8330000000000002E-2</c:v>
                </c:pt>
                <c:pt idx="3619">
                  <c:v>-6.8659999999999999E-2</c:v>
                </c:pt>
                <c:pt idx="3620">
                  <c:v>-6.8870000000000001E-2</c:v>
                </c:pt>
                <c:pt idx="3621">
                  <c:v>-6.9419999999999996E-2</c:v>
                </c:pt>
                <c:pt idx="3622">
                  <c:v>-7.0069999999999993E-2</c:v>
                </c:pt>
                <c:pt idx="3623">
                  <c:v>-7.0389999999999994E-2</c:v>
                </c:pt>
                <c:pt idx="3624">
                  <c:v>-7.0830000000000004E-2</c:v>
                </c:pt>
                <c:pt idx="3625">
                  <c:v>-7.0940000000000003E-2</c:v>
                </c:pt>
                <c:pt idx="3626">
                  <c:v>-7.1370000000000003E-2</c:v>
                </c:pt>
                <c:pt idx="3627">
                  <c:v>-7.1910000000000002E-2</c:v>
                </c:pt>
                <c:pt idx="3628">
                  <c:v>-7.2349999999999998E-2</c:v>
                </c:pt>
                <c:pt idx="3629">
                  <c:v>-7.2669999999999998E-2</c:v>
                </c:pt>
                <c:pt idx="3630">
                  <c:v>-7.2999999999999995E-2</c:v>
                </c:pt>
                <c:pt idx="3631">
                  <c:v>-7.3429999999999995E-2</c:v>
                </c:pt>
                <c:pt idx="3632">
                  <c:v>-7.3539999999999994E-2</c:v>
                </c:pt>
                <c:pt idx="3633">
                  <c:v>-7.4079999999999993E-2</c:v>
                </c:pt>
                <c:pt idx="3634">
                  <c:v>-7.4300000000000005E-2</c:v>
                </c:pt>
                <c:pt idx="3635">
                  <c:v>-7.4840000000000004E-2</c:v>
                </c:pt>
                <c:pt idx="3636">
                  <c:v>-7.4950000000000003E-2</c:v>
                </c:pt>
                <c:pt idx="3637">
                  <c:v>-7.5499999999999998E-2</c:v>
                </c:pt>
                <c:pt idx="3638">
                  <c:v>-7.5819999999999999E-2</c:v>
                </c:pt>
                <c:pt idx="3639">
                  <c:v>-7.5929999999999997E-2</c:v>
                </c:pt>
                <c:pt idx="3640">
                  <c:v>-7.6579999999999995E-2</c:v>
                </c:pt>
                <c:pt idx="3641">
                  <c:v>-7.6689999999999994E-2</c:v>
                </c:pt>
                <c:pt idx="3642">
                  <c:v>-7.7229999999999993E-2</c:v>
                </c:pt>
                <c:pt idx="3643">
                  <c:v>-7.7450000000000005E-2</c:v>
                </c:pt>
                <c:pt idx="3644">
                  <c:v>-7.7880000000000005E-2</c:v>
                </c:pt>
                <c:pt idx="3645">
                  <c:v>-7.8210000000000002E-2</c:v>
                </c:pt>
                <c:pt idx="3646">
                  <c:v>-7.8320000000000001E-2</c:v>
                </c:pt>
                <c:pt idx="3647">
                  <c:v>-7.8539999999999999E-2</c:v>
                </c:pt>
                <c:pt idx="3648">
                  <c:v>-7.8969999999999999E-2</c:v>
                </c:pt>
                <c:pt idx="3649">
                  <c:v>-7.9299999999999995E-2</c:v>
                </c:pt>
                <c:pt idx="3650">
                  <c:v>-7.9399999999999998E-2</c:v>
                </c:pt>
                <c:pt idx="3651">
                  <c:v>-7.9729999999999995E-2</c:v>
                </c:pt>
                <c:pt idx="3652">
                  <c:v>-8.0159999999999995E-2</c:v>
                </c:pt>
                <c:pt idx="3653">
                  <c:v>-8.0379999999999993E-2</c:v>
                </c:pt>
                <c:pt idx="3654">
                  <c:v>-8.0600000000000005E-2</c:v>
                </c:pt>
                <c:pt idx="3655">
                  <c:v>-8.0920000000000006E-2</c:v>
                </c:pt>
                <c:pt idx="3656">
                  <c:v>-8.1140000000000004E-2</c:v>
                </c:pt>
                <c:pt idx="3657">
                  <c:v>-8.1470000000000001E-2</c:v>
                </c:pt>
                <c:pt idx="3658">
                  <c:v>-8.1680000000000003E-2</c:v>
                </c:pt>
                <c:pt idx="3659">
                  <c:v>-8.201E-2</c:v>
                </c:pt>
                <c:pt idx="3660">
                  <c:v>-8.2119999999999999E-2</c:v>
                </c:pt>
                <c:pt idx="3661">
                  <c:v>-8.2439999999999999E-2</c:v>
                </c:pt>
                <c:pt idx="3662">
                  <c:v>-8.2659999999999997E-2</c:v>
                </c:pt>
                <c:pt idx="3663">
                  <c:v>-8.2659999999999997E-2</c:v>
                </c:pt>
                <c:pt idx="3664">
                  <c:v>-8.2879999999999995E-2</c:v>
                </c:pt>
                <c:pt idx="3665">
                  <c:v>-8.3309999999999995E-2</c:v>
                </c:pt>
                <c:pt idx="3666">
                  <c:v>-8.3529999999999993E-2</c:v>
                </c:pt>
                <c:pt idx="3667">
                  <c:v>-8.3529999999999993E-2</c:v>
                </c:pt>
                <c:pt idx="3668">
                  <c:v>-8.3750000000000005E-2</c:v>
                </c:pt>
                <c:pt idx="3669">
                  <c:v>-8.4070000000000006E-2</c:v>
                </c:pt>
                <c:pt idx="3670">
                  <c:v>-8.4180000000000005E-2</c:v>
                </c:pt>
                <c:pt idx="3671">
                  <c:v>-8.4400000000000003E-2</c:v>
                </c:pt>
                <c:pt idx="3672">
                  <c:v>-8.4620000000000001E-2</c:v>
                </c:pt>
                <c:pt idx="3673">
                  <c:v>-8.4720000000000004E-2</c:v>
                </c:pt>
                <c:pt idx="3674">
                  <c:v>-8.4720000000000004E-2</c:v>
                </c:pt>
                <c:pt idx="3675">
                  <c:v>-8.516E-2</c:v>
                </c:pt>
                <c:pt idx="3676">
                  <c:v>-8.5379999999999998E-2</c:v>
                </c:pt>
                <c:pt idx="3677">
                  <c:v>-8.548E-2</c:v>
                </c:pt>
                <c:pt idx="3678">
                  <c:v>-8.5589999999999999E-2</c:v>
                </c:pt>
                <c:pt idx="3679">
                  <c:v>-8.5699999999999998E-2</c:v>
                </c:pt>
                <c:pt idx="3680">
                  <c:v>-8.5809999999999997E-2</c:v>
                </c:pt>
                <c:pt idx="3681">
                  <c:v>-8.5919999999999996E-2</c:v>
                </c:pt>
                <c:pt idx="3682">
                  <c:v>-8.6029999999999995E-2</c:v>
                </c:pt>
                <c:pt idx="3683">
                  <c:v>-8.6239999999999997E-2</c:v>
                </c:pt>
                <c:pt idx="3684">
                  <c:v>-8.6239999999999997E-2</c:v>
                </c:pt>
                <c:pt idx="3685">
                  <c:v>-8.6349999999999996E-2</c:v>
                </c:pt>
                <c:pt idx="3686">
                  <c:v>-8.6679999999999993E-2</c:v>
                </c:pt>
                <c:pt idx="3687">
                  <c:v>-8.6569999999999994E-2</c:v>
                </c:pt>
                <c:pt idx="3688">
                  <c:v>-8.6679999999999993E-2</c:v>
                </c:pt>
                <c:pt idx="3689">
                  <c:v>-8.6900000000000005E-2</c:v>
                </c:pt>
                <c:pt idx="3690">
                  <c:v>-8.6900000000000005E-2</c:v>
                </c:pt>
                <c:pt idx="3691">
                  <c:v>-8.6999999999999994E-2</c:v>
                </c:pt>
                <c:pt idx="3692">
                  <c:v>-8.7110000000000007E-2</c:v>
                </c:pt>
                <c:pt idx="3693">
                  <c:v>-8.7110000000000007E-2</c:v>
                </c:pt>
                <c:pt idx="3694">
                  <c:v>-8.7110000000000007E-2</c:v>
                </c:pt>
                <c:pt idx="3695">
                  <c:v>-8.7110000000000007E-2</c:v>
                </c:pt>
                <c:pt idx="3696">
                  <c:v>-8.7330000000000005E-2</c:v>
                </c:pt>
                <c:pt idx="3697">
                  <c:v>-8.7330000000000005E-2</c:v>
                </c:pt>
                <c:pt idx="3698">
                  <c:v>-8.7330000000000005E-2</c:v>
                </c:pt>
                <c:pt idx="3699">
                  <c:v>-8.7440000000000004E-2</c:v>
                </c:pt>
                <c:pt idx="3700">
                  <c:v>-8.7440000000000004E-2</c:v>
                </c:pt>
                <c:pt idx="3701">
                  <c:v>-8.7550000000000003E-2</c:v>
                </c:pt>
                <c:pt idx="3702">
                  <c:v>-8.7440000000000004E-2</c:v>
                </c:pt>
                <c:pt idx="3703">
                  <c:v>-8.7330000000000005E-2</c:v>
                </c:pt>
                <c:pt idx="3704">
                  <c:v>-8.7440000000000004E-2</c:v>
                </c:pt>
                <c:pt idx="3705">
                  <c:v>-8.7550000000000003E-2</c:v>
                </c:pt>
                <c:pt idx="3706">
                  <c:v>-8.7550000000000003E-2</c:v>
                </c:pt>
                <c:pt idx="3707">
                  <c:v>-8.7330000000000005E-2</c:v>
                </c:pt>
                <c:pt idx="3708">
                  <c:v>-8.7440000000000004E-2</c:v>
                </c:pt>
                <c:pt idx="3709">
                  <c:v>-8.7330000000000005E-2</c:v>
                </c:pt>
                <c:pt idx="3710">
                  <c:v>-8.7440000000000004E-2</c:v>
                </c:pt>
                <c:pt idx="3711">
                  <c:v>-8.7440000000000004E-2</c:v>
                </c:pt>
                <c:pt idx="3712">
                  <c:v>-8.7220000000000006E-2</c:v>
                </c:pt>
                <c:pt idx="3713">
                  <c:v>-8.7440000000000004E-2</c:v>
                </c:pt>
                <c:pt idx="3714">
                  <c:v>-8.7440000000000004E-2</c:v>
                </c:pt>
                <c:pt idx="3715">
                  <c:v>-8.7220000000000006E-2</c:v>
                </c:pt>
                <c:pt idx="3716">
                  <c:v>-8.7220000000000006E-2</c:v>
                </c:pt>
                <c:pt idx="3717">
                  <c:v>-8.7330000000000005E-2</c:v>
                </c:pt>
                <c:pt idx="3718">
                  <c:v>-8.7110000000000007E-2</c:v>
                </c:pt>
                <c:pt idx="3719">
                  <c:v>-8.6900000000000005E-2</c:v>
                </c:pt>
                <c:pt idx="3720">
                  <c:v>-8.6900000000000005E-2</c:v>
                </c:pt>
                <c:pt idx="3721">
                  <c:v>-8.6790000000000006E-2</c:v>
                </c:pt>
                <c:pt idx="3722">
                  <c:v>-8.6790000000000006E-2</c:v>
                </c:pt>
                <c:pt idx="3723">
                  <c:v>-8.6569999999999994E-2</c:v>
                </c:pt>
                <c:pt idx="3724">
                  <c:v>-8.6459999999999995E-2</c:v>
                </c:pt>
                <c:pt idx="3725">
                  <c:v>-8.6459999999999995E-2</c:v>
                </c:pt>
                <c:pt idx="3726">
                  <c:v>-8.6349999999999996E-2</c:v>
                </c:pt>
                <c:pt idx="3727">
                  <c:v>-8.6139999999999994E-2</c:v>
                </c:pt>
                <c:pt idx="3728">
                  <c:v>-8.6139999999999994E-2</c:v>
                </c:pt>
                <c:pt idx="3729">
                  <c:v>-8.5919999999999996E-2</c:v>
                </c:pt>
                <c:pt idx="3730">
                  <c:v>-8.5919999999999996E-2</c:v>
                </c:pt>
                <c:pt idx="3731">
                  <c:v>-8.5809999999999997E-2</c:v>
                </c:pt>
                <c:pt idx="3732">
                  <c:v>-8.5589999999999999E-2</c:v>
                </c:pt>
                <c:pt idx="3733">
                  <c:v>-8.548E-2</c:v>
                </c:pt>
                <c:pt idx="3734">
                  <c:v>-8.5269999999999999E-2</c:v>
                </c:pt>
                <c:pt idx="3735">
                  <c:v>-8.5269999999999999E-2</c:v>
                </c:pt>
                <c:pt idx="3736">
                  <c:v>-8.4940000000000002E-2</c:v>
                </c:pt>
                <c:pt idx="3737">
                  <c:v>-8.4940000000000002E-2</c:v>
                </c:pt>
                <c:pt idx="3738">
                  <c:v>-8.4940000000000002E-2</c:v>
                </c:pt>
                <c:pt idx="3739">
                  <c:v>-8.4510000000000002E-2</c:v>
                </c:pt>
                <c:pt idx="3740">
                  <c:v>-8.4400000000000003E-2</c:v>
                </c:pt>
                <c:pt idx="3741">
                  <c:v>-8.4180000000000005E-2</c:v>
                </c:pt>
                <c:pt idx="3742">
                  <c:v>-8.4070000000000006E-2</c:v>
                </c:pt>
                <c:pt idx="3743">
                  <c:v>-8.3750000000000005E-2</c:v>
                </c:pt>
                <c:pt idx="3744">
                  <c:v>-8.3529999999999993E-2</c:v>
                </c:pt>
                <c:pt idx="3745">
                  <c:v>-8.3419999999999994E-2</c:v>
                </c:pt>
                <c:pt idx="3746">
                  <c:v>-8.3309999999999995E-2</c:v>
                </c:pt>
                <c:pt idx="3747">
                  <c:v>-8.2989999999999994E-2</c:v>
                </c:pt>
                <c:pt idx="3748">
                  <c:v>-8.2989999999999994E-2</c:v>
                </c:pt>
                <c:pt idx="3749">
                  <c:v>-8.2659999999999997E-2</c:v>
                </c:pt>
                <c:pt idx="3750">
                  <c:v>-8.2549999999999998E-2</c:v>
                </c:pt>
                <c:pt idx="3751">
                  <c:v>-8.2119999999999999E-2</c:v>
                </c:pt>
                <c:pt idx="3752">
                  <c:v>-8.201E-2</c:v>
                </c:pt>
                <c:pt idx="3753">
                  <c:v>-8.1790000000000002E-2</c:v>
                </c:pt>
                <c:pt idx="3754">
                  <c:v>-8.1680000000000003E-2</c:v>
                </c:pt>
                <c:pt idx="3755">
                  <c:v>-8.1250000000000003E-2</c:v>
                </c:pt>
                <c:pt idx="3756">
                  <c:v>-8.1140000000000004E-2</c:v>
                </c:pt>
                <c:pt idx="3757">
                  <c:v>-8.0920000000000006E-2</c:v>
                </c:pt>
                <c:pt idx="3758">
                  <c:v>-8.0490000000000006E-2</c:v>
                </c:pt>
                <c:pt idx="3759">
                  <c:v>-8.0379999999999993E-2</c:v>
                </c:pt>
                <c:pt idx="3760">
                  <c:v>-8.0159999999999995E-2</c:v>
                </c:pt>
                <c:pt idx="3761">
                  <c:v>-7.9839999999999994E-2</c:v>
                </c:pt>
                <c:pt idx="3762">
                  <c:v>-7.9509999999999997E-2</c:v>
                </c:pt>
                <c:pt idx="3763">
                  <c:v>-7.9399999999999998E-2</c:v>
                </c:pt>
                <c:pt idx="3764">
                  <c:v>-7.9079999999999998E-2</c:v>
                </c:pt>
                <c:pt idx="3765">
                  <c:v>-7.8969999999999999E-2</c:v>
                </c:pt>
                <c:pt idx="3766">
                  <c:v>-7.8640000000000002E-2</c:v>
                </c:pt>
                <c:pt idx="3767">
                  <c:v>-7.843E-2</c:v>
                </c:pt>
                <c:pt idx="3768">
                  <c:v>-7.8100000000000003E-2</c:v>
                </c:pt>
                <c:pt idx="3769">
                  <c:v>-7.7880000000000005E-2</c:v>
                </c:pt>
                <c:pt idx="3770">
                  <c:v>-7.7340000000000006E-2</c:v>
                </c:pt>
                <c:pt idx="3771">
                  <c:v>-7.7119999999999994E-2</c:v>
                </c:pt>
                <c:pt idx="3772">
                  <c:v>-7.6910000000000006E-2</c:v>
                </c:pt>
                <c:pt idx="3773">
                  <c:v>-7.6689999999999994E-2</c:v>
                </c:pt>
                <c:pt idx="3774">
                  <c:v>-7.6259999999999994E-2</c:v>
                </c:pt>
                <c:pt idx="3775">
                  <c:v>-7.5929999999999997E-2</c:v>
                </c:pt>
                <c:pt idx="3776">
                  <c:v>-7.5929999999999997E-2</c:v>
                </c:pt>
                <c:pt idx="3777">
                  <c:v>-7.5499999999999998E-2</c:v>
                </c:pt>
                <c:pt idx="3778">
                  <c:v>-7.528E-2</c:v>
                </c:pt>
                <c:pt idx="3779">
                  <c:v>-7.5060000000000002E-2</c:v>
                </c:pt>
                <c:pt idx="3780">
                  <c:v>-7.4630000000000002E-2</c:v>
                </c:pt>
                <c:pt idx="3781">
                  <c:v>-7.4300000000000005E-2</c:v>
                </c:pt>
                <c:pt idx="3782">
                  <c:v>-7.4079999999999993E-2</c:v>
                </c:pt>
                <c:pt idx="3783">
                  <c:v>-7.3760000000000006E-2</c:v>
                </c:pt>
                <c:pt idx="3784">
                  <c:v>-7.3319999999999996E-2</c:v>
                </c:pt>
                <c:pt idx="3785">
                  <c:v>-7.3109999999999994E-2</c:v>
                </c:pt>
                <c:pt idx="3786">
                  <c:v>-7.2669999999999998E-2</c:v>
                </c:pt>
                <c:pt idx="3787">
                  <c:v>-7.2349999999999998E-2</c:v>
                </c:pt>
                <c:pt idx="3788">
                  <c:v>-7.213E-2</c:v>
                </c:pt>
                <c:pt idx="3789">
                  <c:v>-7.1800000000000003E-2</c:v>
                </c:pt>
                <c:pt idx="3790">
                  <c:v>-7.1370000000000003E-2</c:v>
                </c:pt>
                <c:pt idx="3791">
                  <c:v>-7.1260000000000004E-2</c:v>
                </c:pt>
                <c:pt idx="3792">
                  <c:v>-7.0830000000000004E-2</c:v>
                </c:pt>
                <c:pt idx="3793">
                  <c:v>-7.0389999999999994E-2</c:v>
                </c:pt>
                <c:pt idx="3794">
                  <c:v>-7.0069999999999993E-2</c:v>
                </c:pt>
                <c:pt idx="3795">
                  <c:v>-6.9959999999999994E-2</c:v>
                </c:pt>
                <c:pt idx="3796">
                  <c:v>-6.9739999999999996E-2</c:v>
                </c:pt>
                <c:pt idx="3797">
                  <c:v>-6.9089999999999999E-2</c:v>
                </c:pt>
                <c:pt idx="3798">
                  <c:v>-6.8870000000000001E-2</c:v>
                </c:pt>
                <c:pt idx="3799">
                  <c:v>-6.855E-2</c:v>
                </c:pt>
                <c:pt idx="3800">
                  <c:v>-6.8110000000000004E-2</c:v>
                </c:pt>
                <c:pt idx="3801">
                  <c:v>-6.7900000000000002E-2</c:v>
                </c:pt>
                <c:pt idx="3802">
                  <c:v>-6.7349999999999993E-2</c:v>
                </c:pt>
                <c:pt idx="3803">
                  <c:v>-6.6919999999999993E-2</c:v>
                </c:pt>
                <c:pt idx="3804">
                  <c:v>-6.6809999999999994E-2</c:v>
                </c:pt>
                <c:pt idx="3805">
                  <c:v>-6.6479999999999997E-2</c:v>
                </c:pt>
                <c:pt idx="3806">
                  <c:v>-6.5939999999999999E-2</c:v>
                </c:pt>
                <c:pt idx="3807">
                  <c:v>-6.5619999999999998E-2</c:v>
                </c:pt>
                <c:pt idx="3808">
                  <c:v>-6.54E-2</c:v>
                </c:pt>
                <c:pt idx="3809">
                  <c:v>-6.5070000000000003E-2</c:v>
                </c:pt>
                <c:pt idx="3810">
                  <c:v>-6.4750000000000002E-2</c:v>
                </c:pt>
                <c:pt idx="3811">
                  <c:v>-6.4420000000000005E-2</c:v>
                </c:pt>
                <c:pt idx="3812">
                  <c:v>-6.4100000000000004E-2</c:v>
                </c:pt>
                <c:pt idx="3813">
                  <c:v>-6.3659999999999994E-2</c:v>
                </c:pt>
                <c:pt idx="3814">
                  <c:v>-6.3339999999999994E-2</c:v>
                </c:pt>
                <c:pt idx="3815">
                  <c:v>-6.3119999999999996E-2</c:v>
                </c:pt>
                <c:pt idx="3816">
                  <c:v>-6.2579999999999997E-2</c:v>
                </c:pt>
                <c:pt idx="3817">
                  <c:v>-6.225E-2</c:v>
                </c:pt>
                <c:pt idx="3818">
                  <c:v>-6.1920000000000003E-2</c:v>
                </c:pt>
                <c:pt idx="3819">
                  <c:v>-6.1490000000000003E-2</c:v>
                </c:pt>
                <c:pt idx="3820">
                  <c:v>-6.1159999999999999E-2</c:v>
                </c:pt>
                <c:pt idx="3821">
                  <c:v>-6.0729999999999999E-2</c:v>
                </c:pt>
                <c:pt idx="3822">
                  <c:v>-6.0510000000000001E-2</c:v>
                </c:pt>
                <c:pt idx="3823">
                  <c:v>-5.9970000000000002E-2</c:v>
                </c:pt>
                <c:pt idx="3824">
                  <c:v>-5.9639999999999999E-2</c:v>
                </c:pt>
                <c:pt idx="3825">
                  <c:v>-5.9429999999999997E-2</c:v>
                </c:pt>
                <c:pt idx="3826">
                  <c:v>-5.9209999999999999E-2</c:v>
                </c:pt>
                <c:pt idx="3827">
                  <c:v>-5.867E-2</c:v>
                </c:pt>
                <c:pt idx="3828">
                  <c:v>-5.8560000000000001E-2</c:v>
                </c:pt>
                <c:pt idx="3829">
                  <c:v>-5.8020000000000002E-2</c:v>
                </c:pt>
                <c:pt idx="3830">
                  <c:v>-5.7799999999999997E-2</c:v>
                </c:pt>
                <c:pt idx="3831">
                  <c:v>-5.7360000000000001E-2</c:v>
                </c:pt>
                <c:pt idx="3832">
                  <c:v>-5.6930000000000001E-2</c:v>
                </c:pt>
                <c:pt idx="3833">
                  <c:v>-5.6599999999999998E-2</c:v>
                </c:pt>
                <c:pt idx="3834">
                  <c:v>-5.6279999999999997E-2</c:v>
                </c:pt>
                <c:pt idx="3835">
                  <c:v>-5.5739999999999998E-2</c:v>
                </c:pt>
                <c:pt idx="3836">
                  <c:v>-5.552E-2</c:v>
                </c:pt>
                <c:pt idx="3837">
                  <c:v>-5.5190000000000003E-2</c:v>
                </c:pt>
                <c:pt idx="3838">
                  <c:v>-5.4870000000000002E-2</c:v>
                </c:pt>
                <c:pt idx="3839">
                  <c:v>-5.4429999999999999E-2</c:v>
                </c:pt>
                <c:pt idx="3840">
                  <c:v>-5.4219999999999997E-2</c:v>
                </c:pt>
                <c:pt idx="3841">
                  <c:v>-5.3780000000000001E-2</c:v>
                </c:pt>
                <c:pt idx="3842">
                  <c:v>-5.3460000000000001E-2</c:v>
                </c:pt>
                <c:pt idx="3843">
                  <c:v>-5.3240000000000003E-2</c:v>
                </c:pt>
                <c:pt idx="3844">
                  <c:v>-5.28E-2</c:v>
                </c:pt>
                <c:pt idx="3845">
                  <c:v>-5.2479999999999999E-2</c:v>
                </c:pt>
                <c:pt idx="3846">
                  <c:v>-5.2040000000000003E-2</c:v>
                </c:pt>
                <c:pt idx="3847">
                  <c:v>-5.194E-2</c:v>
                </c:pt>
                <c:pt idx="3848">
                  <c:v>-5.1389999999999998E-2</c:v>
                </c:pt>
                <c:pt idx="3849">
                  <c:v>-5.0959999999999998E-2</c:v>
                </c:pt>
                <c:pt idx="3850">
                  <c:v>-5.0520000000000002E-2</c:v>
                </c:pt>
                <c:pt idx="3851">
                  <c:v>-5.0200000000000002E-2</c:v>
                </c:pt>
                <c:pt idx="3852">
                  <c:v>-4.9979999999999997E-2</c:v>
                </c:pt>
                <c:pt idx="3853">
                  <c:v>-4.9660000000000003E-2</c:v>
                </c:pt>
                <c:pt idx="3854">
                  <c:v>-4.9329999999999999E-2</c:v>
                </c:pt>
                <c:pt idx="3855">
                  <c:v>-4.8899999999999999E-2</c:v>
                </c:pt>
                <c:pt idx="3856">
                  <c:v>-4.8680000000000001E-2</c:v>
                </c:pt>
                <c:pt idx="3857">
                  <c:v>-4.8349999999999997E-2</c:v>
                </c:pt>
                <c:pt idx="3858">
                  <c:v>-4.8030000000000003E-2</c:v>
                </c:pt>
                <c:pt idx="3859">
                  <c:v>-4.7809999999999998E-2</c:v>
                </c:pt>
                <c:pt idx="3860">
                  <c:v>-4.7480000000000001E-2</c:v>
                </c:pt>
                <c:pt idx="3861">
                  <c:v>-4.7379999999999999E-2</c:v>
                </c:pt>
                <c:pt idx="3862">
                  <c:v>-4.6829999999999997E-2</c:v>
                </c:pt>
                <c:pt idx="3863">
                  <c:v>-4.6510000000000003E-2</c:v>
                </c:pt>
                <c:pt idx="3864">
                  <c:v>-4.607E-2</c:v>
                </c:pt>
                <c:pt idx="3865">
                  <c:v>-4.5749999999999999E-2</c:v>
                </c:pt>
                <c:pt idx="3866">
                  <c:v>-4.5530000000000001E-2</c:v>
                </c:pt>
                <c:pt idx="3867">
                  <c:v>-4.5100000000000001E-2</c:v>
                </c:pt>
                <c:pt idx="3868">
                  <c:v>-4.4659999999999998E-2</c:v>
                </c:pt>
                <c:pt idx="3869">
                  <c:v>-4.444E-2</c:v>
                </c:pt>
                <c:pt idx="3870">
                  <c:v>-4.4339999999999997E-2</c:v>
                </c:pt>
                <c:pt idx="3871">
                  <c:v>-4.4010000000000001E-2</c:v>
                </c:pt>
                <c:pt idx="3872">
                  <c:v>-4.3679999999999997E-2</c:v>
                </c:pt>
                <c:pt idx="3873">
                  <c:v>-4.3360000000000003E-2</c:v>
                </c:pt>
                <c:pt idx="3874">
                  <c:v>-4.3139999999999998E-2</c:v>
                </c:pt>
                <c:pt idx="3875">
                  <c:v>-4.292E-2</c:v>
                </c:pt>
                <c:pt idx="3876">
                  <c:v>-4.2270000000000002E-2</c:v>
                </c:pt>
                <c:pt idx="3877">
                  <c:v>-4.1950000000000001E-2</c:v>
                </c:pt>
                <c:pt idx="3878">
                  <c:v>-4.1840000000000002E-2</c:v>
                </c:pt>
                <c:pt idx="3879">
                  <c:v>-4.1509999999999998E-2</c:v>
                </c:pt>
                <c:pt idx="3880">
                  <c:v>-4.1079999999999998E-2</c:v>
                </c:pt>
                <c:pt idx="3881">
                  <c:v>-4.0750000000000001E-2</c:v>
                </c:pt>
                <c:pt idx="3882">
                  <c:v>-4.0430000000000001E-2</c:v>
                </c:pt>
                <c:pt idx="3883">
                  <c:v>-4.0099999999999997E-2</c:v>
                </c:pt>
                <c:pt idx="3884">
                  <c:v>-3.9780000000000003E-2</c:v>
                </c:pt>
                <c:pt idx="3885">
                  <c:v>-3.9559999999999998E-2</c:v>
                </c:pt>
                <c:pt idx="3886">
                  <c:v>-3.9559999999999998E-2</c:v>
                </c:pt>
                <c:pt idx="3887">
                  <c:v>-3.9019999999999999E-2</c:v>
                </c:pt>
                <c:pt idx="3888">
                  <c:v>-3.8800000000000001E-2</c:v>
                </c:pt>
                <c:pt idx="3889">
                  <c:v>-3.8580000000000003E-2</c:v>
                </c:pt>
                <c:pt idx="3890">
                  <c:v>-3.8260000000000002E-2</c:v>
                </c:pt>
                <c:pt idx="3891">
                  <c:v>-3.8039999999999997E-2</c:v>
                </c:pt>
                <c:pt idx="3892">
                  <c:v>-3.771E-2</c:v>
                </c:pt>
                <c:pt idx="3893">
                  <c:v>-3.7600000000000001E-2</c:v>
                </c:pt>
                <c:pt idx="3894">
                  <c:v>-3.7280000000000001E-2</c:v>
                </c:pt>
                <c:pt idx="3895">
                  <c:v>-3.7060000000000003E-2</c:v>
                </c:pt>
                <c:pt idx="3896">
                  <c:v>-3.6630000000000003E-2</c:v>
                </c:pt>
                <c:pt idx="3897">
                  <c:v>-3.6299999999999999E-2</c:v>
                </c:pt>
                <c:pt idx="3898">
                  <c:v>-3.6080000000000001E-2</c:v>
                </c:pt>
                <c:pt idx="3899">
                  <c:v>-3.5650000000000001E-2</c:v>
                </c:pt>
                <c:pt idx="3900">
                  <c:v>-3.5430000000000003E-2</c:v>
                </c:pt>
                <c:pt idx="3901">
                  <c:v>-3.5220000000000001E-2</c:v>
                </c:pt>
                <c:pt idx="3902">
                  <c:v>-3.5000000000000003E-2</c:v>
                </c:pt>
                <c:pt idx="3903">
                  <c:v>-3.4779999999999998E-2</c:v>
                </c:pt>
                <c:pt idx="3904">
                  <c:v>-3.4459999999999998E-2</c:v>
                </c:pt>
                <c:pt idx="3905">
                  <c:v>-3.4349999999999999E-2</c:v>
                </c:pt>
                <c:pt idx="3906">
                  <c:v>-3.4020000000000002E-2</c:v>
                </c:pt>
                <c:pt idx="3907">
                  <c:v>-3.3799999999999997E-2</c:v>
                </c:pt>
                <c:pt idx="3908">
                  <c:v>-3.3590000000000002E-2</c:v>
                </c:pt>
                <c:pt idx="3909">
                  <c:v>-3.3369999999999997E-2</c:v>
                </c:pt>
                <c:pt idx="3910">
                  <c:v>-3.2939999999999997E-2</c:v>
                </c:pt>
                <c:pt idx="3911">
                  <c:v>-3.2719999999999999E-2</c:v>
                </c:pt>
                <c:pt idx="3912">
                  <c:v>-3.2719999999999999E-2</c:v>
                </c:pt>
                <c:pt idx="3913">
                  <c:v>-3.2280000000000003E-2</c:v>
                </c:pt>
                <c:pt idx="3914">
                  <c:v>-3.218E-2</c:v>
                </c:pt>
                <c:pt idx="3915">
                  <c:v>-3.1850000000000003E-2</c:v>
                </c:pt>
                <c:pt idx="3916">
                  <c:v>-3.1519999999999999E-2</c:v>
                </c:pt>
                <c:pt idx="3917">
                  <c:v>-3.1309999999999998E-2</c:v>
                </c:pt>
                <c:pt idx="3918">
                  <c:v>-3.1199999999999999E-2</c:v>
                </c:pt>
                <c:pt idx="3919">
                  <c:v>-3.109E-2</c:v>
                </c:pt>
                <c:pt idx="3920">
                  <c:v>-3.0550000000000001E-2</c:v>
                </c:pt>
                <c:pt idx="3921">
                  <c:v>-3.066E-2</c:v>
                </c:pt>
                <c:pt idx="3922">
                  <c:v>-3.0329999999999999E-2</c:v>
                </c:pt>
                <c:pt idx="3923">
                  <c:v>-3.022E-2</c:v>
                </c:pt>
                <c:pt idx="3924">
                  <c:v>-0.03</c:v>
                </c:pt>
                <c:pt idx="3925">
                  <c:v>-2.9680000000000002E-2</c:v>
                </c:pt>
                <c:pt idx="3926">
                  <c:v>-2.9569999999999999E-2</c:v>
                </c:pt>
                <c:pt idx="3927">
                  <c:v>-2.9239999999999999E-2</c:v>
                </c:pt>
                <c:pt idx="3928">
                  <c:v>-2.8920000000000001E-2</c:v>
                </c:pt>
                <c:pt idx="3929">
                  <c:v>-2.8920000000000001E-2</c:v>
                </c:pt>
                <c:pt idx="3930">
                  <c:v>-2.8590000000000001E-2</c:v>
                </c:pt>
                <c:pt idx="3931">
                  <c:v>-2.827E-2</c:v>
                </c:pt>
                <c:pt idx="3932">
                  <c:v>-2.8160000000000001E-2</c:v>
                </c:pt>
                <c:pt idx="3933">
                  <c:v>-2.794E-2</c:v>
                </c:pt>
                <c:pt idx="3934">
                  <c:v>-2.7720000000000002E-2</c:v>
                </c:pt>
                <c:pt idx="3935">
                  <c:v>-2.7619999999999999E-2</c:v>
                </c:pt>
                <c:pt idx="3936">
                  <c:v>-2.751E-2</c:v>
                </c:pt>
                <c:pt idx="3937">
                  <c:v>-2.7400000000000001E-2</c:v>
                </c:pt>
                <c:pt idx="3938">
                  <c:v>-2.707E-2</c:v>
                </c:pt>
                <c:pt idx="3939">
                  <c:v>-2.6859999999999998E-2</c:v>
                </c:pt>
                <c:pt idx="3940">
                  <c:v>-2.664E-2</c:v>
                </c:pt>
                <c:pt idx="3941">
                  <c:v>-2.6419999999999999E-2</c:v>
                </c:pt>
                <c:pt idx="3942">
                  <c:v>-2.6200000000000001E-2</c:v>
                </c:pt>
                <c:pt idx="3943">
                  <c:v>-2.6100000000000002E-2</c:v>
                </c:pt>
                <c:pt idx="3944">
                  <c:v>-2.5770000000000001E-2</c:v>
                </c:pt>
                <c:pt idx="3945">
                  <c:v>-2.5659999999999999E-2</c:v>
                </c:pt>
                <c:pt idx="3946">
                  <c:v>-2.5440000000000001E-2</c:v>
                </c:pt>
                <c:pt idx="3947">
                  <c:v>-2.5340000000000001E-2</c:v>
                </c:pt>
                <c:pt idx="3948">
                  <c:v>-2.512E-2</c:v>
                </c:pt>
                <c:pt idx="3949">
                  <c:v>-2.4899999999999999E-2</c:v>
                </c:pt>
                <c:pt idx="3950">
                  <c:v>-2.479E-2</c:v>
                </c:pt>
                <c:pt idx="3951">
                  <c:v>-2.4580000000000001E-2</c:v>
                </c:pt>
                <c:pt idx="3952">
                  <c:v>-2.436E-2</c:v>
                </c:pt>
                <c:pt idx="3953">
                  <c:v>-2.436E-2</c:v>
                </c:pt>
                <c:pt idx="3954">
                  <c:v>-2.4029999999999999E-2</c:v>
                </c:pt>
                <c:pt idx="3955">
                  <c:v>-2.392E-2</c:v>
                </c:pt>
                <c:pt idx="3956">
                  <c:v>-2.3820000000000001E-2</c:v>
                </c:pt>
                <c:pt idx="3957">
                  <c:v>-2.3709999999999998E-2</c:v>
                </c:pt>
                <c:pt idx="3958">
                  <c:v>-2.349E-2</c:v>
                </c:pt>
                <c:pt idx="3959">
                  <c:v>-2.349E-2</c:v>
                </c:pt>
                <c:pt idx="3960">
                  <c:v>-2.3060000000000001E-2</c:v>
                </c:pt>
                <c:pt idx="3961">
                  <c:v>-2.2950000000000002E-2</c:v>
                </c:pt>
                <c:pt idx="3962">
                  <c:v>-2.273E-2</c:v>
                </c:pt>
                <c:pt idx="3963">
                  <c:v>-2.2509999999999999E-2</c:v>
                </c:pt>
                <c:pt idx="3964">
                  <c:v>-2.24E-2</c:v>
                </c:pt>
                <c:pt idx="3965">
                  <c:v>-2.2079999999999999E-2</c:v>
                </c:pt>
                <c:pt idx="3966">
                  <c:v>-2.2190000000000001E-2</c:v>
                </c:pt>
                <c:pt idx="3967">
                  <c:v>-2.197E-2</c:v>
                </c:pt>
                <c:pt idx="3968">
                  <c:v>-2.197E-2</c:v>
                </c:pt>
                <c:pt idx="3969">
                  <c:v>-2.1860000000000001E-2</c:v>
                </c:pt>
                <c:pt idx="3970">
                  <c:v>-2.1430000000000001E-2</c:v>
                </c:pt>
                <c:pt idx="3971">
                  <c:v>-2.1319999999999999E-2</c:v>
                </c:pt>
                <c:pt idx="3972">
                  <c:v>-2.121E-2</c:v>
                </c:pt>
                <c:pt idx="3973">
                  <c:v>-2.1100000000000001E-2</c:v>
                </c:pt>
                <c:pt idx="3974">
                  <c:v>-2.0879999999999999E-2</c:v>
                </c:pt>
                <c:pt idx="3975">
                  <c:v>-2.0879999999999999E-2</c:v>
                </c:pt>
                <c:pt idx="3976">
                  <c:v>-2.0559999999999998E-2</c:v>
                </c:pt>
                <c:pt idx="3977">
                  <c:v>-2.0670000000000001E-2</c:v>
                </c:pt>
                <c:pt idx="3978">
                  <c:v>-2.0230000000000001E-2</c:v>
                </c:pt>
                <c:pt idx="3979">
                  <c:v>-2.0230000000000001E-2</c:v>
                </c:pt>
                <c:pt idx="3980">
                  <c:v>-2.0119999999999999E-2</c:v>
                </c:pt>
                <c:pt idx="3981">
                  <c:v>-1.9800000000000002E-2</c:v>
                </c:pt>
                <c:pt idx="3982">
                  <c:v>-1.9910000000000001E-2</c:v>
                </c:pt>
                <c:pt idx="3983">
                  <c:v>-1.9470000000000001E-2</c:v>
                </c:pt>
                <c:pt idx="3984">
                  <c:v>-1.958E-2</c:v>
                </c:pt>
                <c:pt idx="3985">
                  <c:v>-1.9470000000000001E-2</c:v>
                </c:pt>
                <c:pt idx="3986">
                  <c:v>-1.9359999999999999E-2</c:v>
                </c:pt>
                <c:pt idx="3987">
                  <c:v>-1.9040000000000001E-2</c:v>
                </c:pt>
                <c:pt idx="3988">
                  <c:v>-1.9040000000000001E-2</c:v>
                </c:pt>
                <c:pt idx="3989">
                  <c:v>-1.882E-2</c:v>
                </c:pt>
                <c:pt idx="3990">
                  <c:v>-1.8710000000000001E-2</c:v>
                </c:pt>
                <c:pt idx="3991">
                  <c:v>-1.8489999999999999E-2</c:v>
                </c:pt>
                <c:pt idx="3992">
                  <c:v>-1.839E-2</c:v>
                </c:pt>
                <c:pt idx="3993">
                  <c:v>-1.839E-2</c:v>
                </c:pt>
                <c:pt idx="3994">
                  <c:v>-1.806E-2</c:v>
                </c:pt>
                <c:pt idx="3995">
                  <c:v>-1.806E-2</c:v>
                </c:pt>
                <c:pt idx="3996">
                  <c:v>-1.7840000000000002E-2</c:v>
                </c:pt>
                <c:pt idx="3997">
                  <c:v>-1.7729999999999999E-2</c:v>
                </c:pt>
                <c:pt idx="3998">
                  <c:v>-1.7520000000000001E-2</c:v>
                </c:pt>
                <c:pt idx="3999">
                  <c:v>-1.7409999999999998E-2</c:v>
                </c:pt>
                <c:pt idx="4000">
                  <c:v>-1.7409999999999998E-2</c:v>
                </c:pt>
                <c:pt idx="4001">
                  <c:v>-1.7299999999999999E-2</c:v>
                </c:pt>
                <c:pt idx="4002">
                  <c:v>-1.7080000000000001E-2</c:v>
                </c:pt>
                <c:pt idx="4003">
                  <c:v>-1.6969999999999999E-2</c:v>
                </c:pt>
                <c:pt idx="4004">
                  <c:v>-1.687E-2</c:v>
                </c:pt>
                <c:pt idx="4005">
                  <c:v>-1.6760000000000001E-2</c:v>
                </c:pt>
                <c:pt idx="4006">
                  <c:v>-1.6539999999999999E-2</c:v>
                </c:pt>
                <c:pt idx="4007">
                  <c:v>-1.6539999999999999E-2</c:v>
                </c:pt>
                <c:pt idx="4008">
                  <c:v>-1.6320000000000001E-2</c:v>
                </c:pt>
                <c:pt idx="4009">
                  <c:v>-1.6109999999999999E-2</c:v>
                </c:pt>
                <c:pt idx="4010">
                  <c:v>-1.6109999999999999E-2</c:v>
                </c:pt>
                <c:pt idx="4011">
                  <c:v>-1.5779999999999999E-2</c:v>
                </c:pt>
                <c:pt idx="4012">
                  <c:v>-1.5559999999999999E-2</c:v>
                </c:pt>
                <c:pt idx="4013">
                  <c:v>-1.567E-2</c:v>
                </c:pt>
                <c:pt idx="4014">
                  <c:v>-1.5559999999999999E-2</c:v>
                </c:pt>
                <c:pt idx="4015">
                  <c:v>-1.545E-2</c:v>
                </c:pt>
                <c:pt idx="4016">
                  <c:v>-1.5129999999999999E-2</c:v>
                </c:pt>
                <c:pt idx="4017">
                  <c:v>-1.5129999999999999E-2</c:v>
                </c:pt>
                <c:pt idx="4018">
                  <c:v>-1.502E-2</c:v>
                </c:pt>
                <c:pt idx="4019">
                  <c:v>-1.4800000000000001E-2</c:v>
                </c:pt>
                <c:pt idx="4020">
                  <c:v>-1.4800000000000001E-2</c:v>
                </c:pt>
                <c:pt idx="4021">
                  <c:v>-1.469E-2</c:v>
                </c:pt>
                <c:pt idx="4022">
                  <c:v>-1.426E-2</c:v>
                </c:pt>
                <c:pt idx="4023">
                  <c:v>-1.4590000000000001E-2</c:v>
                </c:pt>
                <c:pt idx="4024">
                  <c:v>-1.426E-2</c:v>
                </c:pt>
                <c:pt idx="4025">
                  <c:v>-1.393E-2</c:v>
                </c:pt>
                <c:pt idx="4026">
                  <c:v>-1.393E-2</c:v>
                </c:pt>
                <c:pt idx="4027">
                  <c:v>-1.372E-2</c:v>
                </c:pt>
                <c:pt idx="4028">
                  <c:v>-1.3610000000000001E-2</c:v>
                </c:pt>
                <c:pt idx="4029">
                  <c:v>-1.35E-2</c:v>
                </c:pt>
                <c:pt idx="4030">
                  <c:v>-1.328E-2</c:v>
                </c:pt>
                <c:pt idx="4031">
                  <c:v>-1.328E-2</c:v>
                </c:pt>
                <c:pt idx="4032">
                  <c:v>-1.307E-2</c:v>
                </c:pt>
                <c:pt idx="4033">
                  <c:v>-1.2959999999999999E-2</c:v>
                </c:pt>
                <c:pt idx="4034">
                  <c:v>-1.2959999999999999E-2</c:v>
                </c:pt>
                <c:pt idx="4035">
                  <c:v>-1.274E-2</c:v>
                </c:pt>
                <c:pt idx="4036">
                  <c:v>-1.285E-2</c:v>
                </c:pt>
                <c:pt idx="4037">
                  <c:v>-1.231E-2</c:v>
                </c:pt>
                <c:pt idx="4038">
                  <c:v>-1.2200000000000001E-2</c:v>
                </c:pt>
                <c:pt idx="4039">
                  <c:v>-1.209E-2</c:v>
                </c:pt>
                <c:pt idx="4040">
                  <c:v>-1.209E-2</c:v>
                </c:pt>
                <c:pt idx="4041">
                  <c:v>-1.187E-2</c:v>
                </c:pt>
                <c:pt idx="4042">
                  <c:v>-1.1650000000000001E-2</c:v>
                </c:pt>
                <c:pt idx="4043">
                  <c:v>-1.176E-2</c:v>
                </c:pt>
                <c:pt idx="4044">
                  <c:v>-1.1440000000000001E-2</c:v>
                </c:pt>
                <c:pt idx="4045">
                  <c:v>-1.1220000000000001E-2</c:v>
                </c:pt>
                <c:pt idx="4046">
                  <c:v>-1.1220000000000001E-2</c:v>
                </c:pt>
                <c:pt idx="4047">
                  <c:v>-1.111E-2</c:v>
                </c:pt>
                <c:pt idx="4048">
                  <c:v>-1.0789999999999999E-2</c:v>
                </c:pt>
                <c:pt idx="4049">
                  <c:v>-1.068E-2</c:v>
                </c:pt>
                <c:pt idx="4050">
                  <c:v>-1.0460000000000001E-2</c:v>
                </c:pt>
                <c:pt idx="4051">
                  <c:v>-1.0460000000000001E-2</c:v>
                </c:pt>
                <c:pt idx="4052">
                  <c:v>-1.0240000000000001E-2</c:v>
                </c:pt>
                <c:pt idx="4053">
                  <c:v>-1.013E-2</c:v>
                </c:pt>
                <c:pt idx="4054">
                  <c:v>-1.0030000000000001E-2</c:v>
                </c:pt>
                <c:pt idx="4055">
                  <c:v>-9.8099999999999993E-3</c:v>
                </c:pt>
                <c:pt idx="4056">
                  <c:v>-9.7000000000000003E-3</c:v>
                </c:pt>
                <c:pt idx="4057">
                  <c:v>-9.5899999999999996E-3</c:v>
                </c:pt>
                <c:pt idx="4058">
                  <c:v>-9.4800000000000006E-3</c:v>
                </c:pt>
                <c:pt idx="4059">
                  <c:v>-9.4800000000000006E-3</c:v>
                </c:pt>
                <c:pt idx="4060">
                  <c:v>-9.3699999999999999E-3</c:v>
                </c:pt>
                <c:pt idx="4061">
                  <c:v>-8.94E-3</c:v>
                </c:pt>
                <c:pt idx="4062">
                  <c:v>-9.0500000000000008E-3</c:v>
                </c:pt>
                <c:pt idx="4063">
                  <c:v>-8.8299999999999993E-3</c:v>
                </c:pt>
                <c:pt idx="4064">
                  <c:v>-8.6099999999999996E-3</c:v>
                </c:pt>
                <c:pt idx="4065">
                  <c:v>-8.6099999999999996E-3</c:v>
                </c:pt>
                <c:pt idx="4066">
                  <c:v>-8.3999999999999995E-3</c:v>
                </c:pt>
                <c:pt idx="4067">
                  <c:v>-8.3999999999999995E-3</c:v>
                </c:pt>
                <c:pt idx="4068">
                  <c:v>-7.8499999999999993E-3</c:v>
                </c:pt>
                <c:pt idx="4069">
                  <c:v>-7.7499999999999999E-3</c:v>
                </c:pt>
                <c:pt idx="4070">
                  <c:v>-7.7499999999999999E-3</c:v>
                </c:pt>
                <c:pt idx="4071">
                  <c:v>-7.6400000000000001E-3</c:v>
                </c:pt>
                <c:pt idx="4072">
                  <c:v>-7.1999999999999998E-3</c:v>
                </c:pt>
                <c:pt idx="4073">
                  <c:v>-7.4200000000000004E-3</c:v>
                </c:pt>
                <c:pt idx="4074">
                  <c:v>-7.3099999999999997E-3</c:v>
                </c:pt>
                <c:pt idx="4075">
                  <c:v>-6.9899999999999997E-3</c:v>
                </c:pt>
                <c:pt idx="4076">
                  <c:v>-6.8799999999999998E-3</c:v>
                </c:pt>
                <c:pt idx="4077">
                  <c:v>-6.8799999999999998E-3</c:v>
                </c:pt>
                <c:pt idx="4078">
                  <c:v>-6.5500000000000003E-3</c:v>
                </c:pt>
                <c:pt idx="4079">
                  <c:v>-6.4400000000000004E-3</c:v>
                </c:pt>
                <c:pt idx="4080">
                  <c:v>-6.1199999999999996E-3</c:v>
                </c:pt>
                <c:pt idx="4081">
                  <c:v>-6.1199999999999996E-3</c:v>
                </c:pt>
                <c:pt idx="4082">
                  <c:v>-6.0099999999999997E-3</c:v>
                </c:pt>
                <c:pt idx="4083">
                  <c:v>-5.6800000000000002E-3</c:v>
                </c:pt>
                <c:pt idx="4084">
                  <c:v>-5.5700000000000003E-3</c:v>
                </c:pt>
                <c:pt idx="4085">
                  <c:v>-5.5700000000000003E-3</c:v>
                </c:pt>
                <c:pt idx="4086">
                  <c:v>-5.2500000000000003E-3</c:v>
                </c:pt>
                <c:pt idx="4087">
                  <c:v>-5.1399999999999996E-3</c:v>
                </c:pt>
                <c:pt idx="4088">
                  <c:v>-4.81E-3</c:v>
                </c:pt>
                <c:pt idx="4089">
                  <c:v>-4.81E-3</c:v>
                </c:pt>
                <c:pt idx="4090">
                  <c:v>-4.7099999999999998E-3</c:v>
                </c:pt>
                <c:pt idx="4091">
                  <c:v>-4.4900000000000001E-3</c:v>
                </c:pt>
                <c:pt idx="4092">
                  <c:v>-4.1599999999999996E-3</c:v>
                </c:pt>
                <c:pt idx="4093">
                  <c:v>-4.1599999999999996E-3</c:v>
                </c:pt>
                <c:pt idx="4094">
                  <c:v>-3.9500000000000004E-3</c:v>
                </c:pt>
                <c:pt idx="4095">
                  <c:v>-3.8400000000000001E-3</c:v>
                </c:pt>
                <c:pt idx="4096">
                  <c:v>-3.7299999999999998E-3</c:v>
                </c:pt>
                <c:pt idx="4097">
                  <c:v>-3.62E-3</c:v>
                </c:pt>
                <c:pt idx="4098">
                  <c:v>-3.3999999999999998E-3</c:v>
                </c:pt>
                <c:pt idx="4099">
                  <c:v>-3.1900000000000001E-3</c:v>
                </c:pt>
                <c:pt idx="4100">
                  <c:v>-3.0799999999999998E-3</c:v>
                </c:pt>
                <c:pt idx="4101">
                  <c:v>-2.97E-3</c:v>
                </c:pt>
                <c:pt idx="4102">
                  <c:v>-2.64E-3</c:v>
                </c:pt>
                <c:pt idx="4103">
                  <c:v>-2.64E-3</c:v>
                </c:pt>
                <c:pt idx="4104">
                  <c:v>-2.2100000000000002E-3</c:v>
                </c:pt>
                <c:pt idx="4105">
                  <c:v>-2.0999999999999999E-3</c:v>
                </c:pt>
                <c:pt idx="4106">
                  <c:v>-2.0999999999999999E-3</c:v>
                </c:pt>
                <c:pt idx="4107">
                  <c:v>-1.8799999999999999E-3</c:v>
                </c:pt>
                <c:pt idx="4108">
                  <c:v>-1.7700000000000001E-3</c:v>
                </c:pt>
                <c:pt idx="4109">
                  <c:v>-1.56E-3</c:v>
                </c:pt>
                <c:pt idx="4110">
                  <c:v>-1.23E-3</c:v>
                </c:pt>
                <c:pt idx="4111">
                  <c:v>-1.23E-3</c:v>
                </c:pt>
                <c:pt idx="4112">
                  <c:v>-1.1199999999999999E-3</c:v>
                </c:pt>
                <c:pt idx="4113">
                  <c:v>-9.1E-4</c:v>
                </c:pt>
                <c:pt idx="4114">
                  <c:v>-5.8E-4</c:v>
                </c:pt>
                <c:pt idx="4115">
                  <c:v>-5.8E-4</c:v>
                </c:pt>
                <c:pt idx="4116">
                  <c:v>-3.6000000000000002E-4</c:v>
                </c:pt>
                <c:pt idx="4117">
                  <c:v>-3.6000000000000002E-4</c:v>
                </c:pt>
                <c:pt idx="4118">
                  <c:v>-1.4999999999999999E-4</c:v>
                </c:pt>
                <c:pt idx="4119">
                  <c:v>-4.0000000000000003E-5</c:v>
                </c:pt>
                <c:pt idx="4120">
                  <c:v>4.0000000000000002E-4</c:v>
                </c:pt>
                <c:pt idx="4121">
                  <c:v>4.0000000000000002E-4</c:v>
                </c:pt>
                <c:pt idx="4122">
                  <c:v>5.1000000000000004E-4</c:v>
                </c:pt>
                <c:pt idx="4123">
                  <c:v>9.3999999999999997E-4</c:v>
                </c:pt>
                <c:pt idx="4124">
                  <c:v>1.0499999999999999E-3</c:v>
                </c:pt>
                <c:pt idx="4125">
                  <c:v>1.2700000000000001E-3</c:v>
                </c:pt>
                <c:pt idx="4126">
                  <c:v>1.3699999999999999E-3</c:v>
                </c:pt>
                <c:pt idx="4127">
                  <c:v>1.5900000000000001E-3</c:v>
                </c:pt>
                <c:pt idx="4128">
                  <c:v>1.48E-3</c:v>
                </c:pt>
                <c:pt idx="4129">
                  <c:v>1.6999999999999999E-3</c:v>
                </c:pt>
                <c:pt idx="4130">
                  <c:v>1.92E-3</c:v>
                </c:pt>
                <c:pt idx="4131">
                  <c:v>2.0300000000000001E-3</c:v>
                </c:pt>
                <c:pt idx="4132">
                  <c:v>2.1299999999999999E-3</c:v>
                </c:pt>
                <c:pt idx="4133">
                  <c:v>2.4599999999999999E-3</c:v>
                </c:pt>
                <c:pt idx="4134">
                  <c:v>2.4599999999999999E-3</c:v>
                </c:pt>
                <c:pt idx="4135">
                  <c:v>2.8900000000000002E-3</c:v>
                </c:pt>
                <c:pt idx="4136">
                  <c:v>3.0000000000000001E-3</c:v>
                </c:pt>
                <c:pt idx="4137">
                  <c:v>3.0000000000000001E-3</c:v>
                </c:pt>
                <c:pt idx="4138">
                  <c:v>3.2200000000000002E-3</c:v>
                </c:pt>
                <c:pt idx="4139">
                  <c:v>3.4399999999999999E-3</c:v>
                </c:pt>
                <c:pt idx="4140">
                  <c:v>3.5500000000000002E-3</c:v>
                </c:pt>
                <c:pt idx="4141">
                  <c:v>3.7599999999999999E-3</c:v>
                </c:pt>
                <c:pt idx="4142">
                  <c:v>4.0899999999999999E-3</c:v>
                </c:pt>
                <c:pt idx="4143">
                  <c:v>4.0899999999999999E-3</c:v>
                </c:pt>
                <c:pt idx="4144">
                  <c:v>4.3099999999999996E-3</c:v>
                </c:pt>
                <c:pt idx="4145">
                  <c:v>4.4099999999999999E-3</c:v>
                </c:pt>
                <c:pt idx="4146">
                  <c:v>4.5199999999999997E-3</c:v>
                </c:pt>
                <c:pt idx="4147">
                  <c:v>4.7400000000000003E-3</c:v>
                </c:pt>
                <c:pt idx="4148">
                  <c:v>4.7400000000000003E-3</c:v>
                </c:pt>
                <c:pt idx="4149">
                  <c:v>4.96E-3</c:v>
                </c:pt>
                <c:pt idx="4150">
                  <c:v>5.0699999999999999E-3</c:v>
                </c:pt>
                <c:pt idx="4151">
                  <c:v>5.3899999999999998E-3</c:v>
                </c:pt>
                <c:pt idx="4152">
                  <c:v>5.6100000000000004E-3</c:v>
                </c:pt>
                <c:pt idx="4153">
                  <c:v>5.4999999999999997E-3</c:v>
                </c:pt>
                <c:pt idx="4154">
                  <c:v>5.8300000000000001E-3</c:v>
                </c:pt>
                <c:pt idx="4155">
                  <c:v>6.0400000000000002E-3</c:v>
                </c:pt>
                <c:pt idx="4156">
                  <c:v>6.1500000000000001E-3</c:v>
                </c:pt>
                <c:pt idx="4157">
                  <c:v>6.3699999999999998E-3</c:v>
                </c:pt>
                <c:pt idx="4158">
                  <c:v>6.5900000000000004E-3</c:v>
                </c:pt>
                <c:pt idx="4159">
                  <c:v>6.6899999999999998E-3</c:v>
                </c:pt>
                <c:pt idx="4160">
                  <c:v>6.6899999999999998E-3</c:v>
                </c:pt>
                <c:pt idx="4161">
                  <c:v>6.6899999999999998E-3</c:v>
                </c:pt>
                <c:pt idx="4162">
                  <c:v>6.9100000000000003E-3</c:v>
                </c:pt>
                <c:pt idx="4163">
                  <c:v>7.2399999999999999E-3</c:v>
                </c:pt>
                <c:pt idx="4164">
                  <c:v>7.3499999999999998E-3</c:v>
                </c:pt>
                <c:pt idx="4165">
                  <c:v>7.45E-3</c:v>
                </c:pt>
                <c:pt idx="4166">
                  <c:v>7.5599999999999999E-3</c:v>
                </c:pt>
                <c:pt idx="4167">
                  <c:v>7.8899999999999994E-3</c:v>
                </c:pt>
                <c:pt idx="4168">
                  <c:v>8.0000000000000002E-3</c:v>
                </c:pt>
                <c:pt idx="4169">
                  <c:v>8.2100000000000003E-3</c:v>
                </c:pt>
                <c:pt idx="4170">
                  <c:v>8.3199999999999993E-3</c:v>
                </c:pt>
                <c:pt idx="4171">
                  <c:v>8.3199999999999993E-3</c:v>
                </c:pt>
                <c:pt idx="4172">
                  <c:v>8.5400000000000007E-3</c:v>
                </c:pt>
                <c:pt idx="4173">
                  <c:v>8.7600000000000004E-3</c:v>
                </c:pt>
                <c:pt idx="4174">
                  <c:v>8.9700000000000005E-3</c:v>
                </c:pt>
                <c:pt idx="4175">
                  <c:v>9.1900000000000003E-3</c:v>
                </c:pt>
                <c:pt idx="4176">
                  <c:v>9.0799999999999995E-3</c:v>
                </c:pt>
                <c:pt idx="4177">
                  <c:v>9.2999999999999992E-3</c:v>
                </c:pt>
                <c:pt idx="4178">
                  <c:v>9.41E-3</c:v>
                </c:pt>
                <c:pt idx="4179">
                  <c:v>9.6299999999999997E-3</c:v>
                </c:pt>
                <c:pt idx="4180">
                  <c:v>9.8399999999999998E-3</c:v>
                </c:pt>
                <c:pt idx="4181">
                  <c:v>9.8399999999999998E-3</c:v>
                </c:pt>
                <c:pt idx="4182">
                  <c:v>1.0059999999999999E-2</c:v>
                </c:pt>
                <c:pt idx="4183">
                  <c:v>1.0279999999999999E-2</c:v>
                </c:pt>
                <c:pt idx="4184">
                  <c:v>1.0279999999999999E-2</c:v>
                </c:pt>
                <c:pt idx="4185">
                  <c:v>1.0489999999999999E-2</c:v>
                </c:pt>
                <c:pt idx="4186">
                  <c:v>1.0489999999999999E-2</c:v>
                </c:pt>
                <c:pt idx="4187">
                  <c:v>1.093E-2</c:v>
                </c:pt>
                <c:pt idx="4188">
                  <c:v>1.093E-2</c:v>
                </c:pt>
                <c:pt idx="4189">
                  <c:v>1.1039999999999999E-2</c:v>
                </c:pt>
                <c:pt idx="4190">
                  <c:v>1.115E-2</c:v>
                </c:pt>
                <c:pt idx="4191">
                  <c:v>1.136E-2</c:v>
                </c:pt>
                <c:pt idx="4192">
                  <c:v>1.136E-2</c:v>
                </c:pt>
                <c:pt idx="4193">
                  <c:v>1.1469999999999999E-2</c:v>
                </c:pt>
                <c:pt idx="4194">
                  <c:v>1.1690000000000001E-2</c:v>
                </c:pt>
                <c:pt idx="4195">
                  <c:v>1.191E-2</c:v>
                </c:pt>
                <c:pt idx="4196">
                  <c:v>1.1690000000000001E-2</c:v>
                </c:pt>
                <c:pt idx="4197">
                  <c:v>1.191E-2</c:v>
                </c:pt>
                <c:pt idx="4198">
                  <c:v>1.223E-2</c:v>
                </c:pt>
                <c:pt idx="4199">
                  <c:v>1.223E-2</c:v>
                </c:pt>
                <c:pt idx="4200">
                  <c:v>1.223E-2</c:v>
                </c:pt>
                <c:pt idx="4201">
                  <c:v>1.256E-2</c:v>
                </c:pt>
                <c:pt idx="4202">
                  <c:v>1.256E-2</c:v>
                </c:pt>
                <c:pt idx="4203">
                  <c:v>1.2880000000000001E-2</c:v>
                </c:pt>
                <c:pt idx="4204">
                  <c:v>1.2880000000000001E-2</c:v>
                </c:pt>
                <c:pt idx="4205">
                  <c:v>1.299E-2</c:v>
                </c:pt>
                <c:pt idx="4206">
                  <c:v>1.3100000000000001E-2</c:v>
                </c:pt>
                <c:pt idx="4207">
                  <c:v>1.332E-2</c:v>
                </c:pt>
                <c:pt idx="4208">
                  <c:v>1.332E-2</c:v>
                </c:pt>
                <c:pt idx="4209">
                  <c:v>1.353E-2</c:v>
                </c:pt>
                <c:pt idx="4210">
                  <c:v>1.3429999999999999E-2</c:v>
                </c:pt>
                <c:pt idx="4211">
                  <c:v>1.375E-2</c:v>
                </c:pt>
                <c:pt idx="4212">
                  <c:v>1.3639999999999999E-2</c:v>
                </c:pt>
                <c:pt idx="4213">
                  <c:v>1.3860000000000001E-2</c:v>
                </c:pt>
                <c:pt idx="4214">
                  <c:v>1.397E-2</c:v>
                </c:pt>
                <c:pt idx="4215">
                  <c:v>1.4080000000000001E-2</c:v>
                </c:pt>
                <c:pt idx="4216">
                  <c:v>1.4189999999999999E-2</c:v>
                </c:pt>
                <c:pt idx="4217">
                  <c:v>1.44E-2</c:v>
                </c:pt>
                <c:pt idx="4218">
                  <c:v>1.44E-2</c:v>
                </c:pt>
                <c:pt idx="4219">
                  <c:v>1.4619999999999999E-2</c:v>
                </c:pt>
                <c:pt idx="4220">
                  <c:v>1.4619999999999999E-2</c:v>
                </c:pt>
                <c:pt idx="4221">
                  <c:v>1.4840000000000001E-2</c:v>
                </c:pt>
                <c:pt idx="4222">
                  <c:v>1.495E-2</c:v>
                </c:pt>
                <c:pt idx="4223">
                  <c:v>1.495E-2</c:v>
                </c:pt>
                <c:pt idx="4224">
                  <c:v>1.495E-2</c:v>
                </c:pt>
                <c:pt idx="4225">
                  <c:v>1.516E-2</c:v>
                </c:pt>
                <c:pt idx="4226">
                  <c:v>1.5270000000000001E-2</c:v>
                </c:pt>
                <c:pt idx="4227">
                  <c:v>1.538E-2</c:v>
                </c:pt>
                <c:pt idx="4228">
                  <c:v>1.549E-2</c:v>
                </c:pt>
                <c:pt idx="4229">
                  <c:v>1.538E-2</c:v>
                </c:pt>
                <c:pt idx="4230">
                  <c:v>1.549E-2</c:v>
                </c:pt>
                <c:pt idx="4231">
                  <c:v>1.5709999999999998E-2</c:v>
                </c:pt>
                <c:pt idx="4232">
                  <c:v>1.5599999999999999E-2</c:v>
                </c:pt>
                <c:pt idx="4233">
                  <c:v>1.592E-2</c:v>
                </c:pt>
                <c:pt idx="4234">
                  <c:v>1.5810000000000001E-2</c:v>
                </c:pt>
                <c:pt idx="4235">
                  <c:v>1.6029999999999999E-2</c:v>
                </c:pt>
                <c:pt idx="4236">
                  <c:v>1.6029999999999999E-2</c:v>
                </c:pt>
                <c:pt idx="4237">
                  <c:v>1.6140000000000002E-2</c:v>
                </c:pt>
                <c:pt idx="4238">
                  <c:v>1.636E-2</c:v>
                </c:pt>
                <c:pt idx="4239">
                  <c:v>1.636E-2</c:v>
                </c:pt>
                <c:pt idx="4240">
                  <c:v>1.6250000000000001E-2</c:v>
                </c:pt>
                <c:pt idx="4241">
                  <c:v>1.636E-2</c:v>
                </c:pt>
                <c:pt idx="4242">
                  <c:v>1.6469999999999999E-2</c:v>
                </c:pt>
                <c:pt idx="4243">
                  <c:v>1.6570000000000001E-2</c:v>
                </c:pt>
                <c:pt idx="4244">
                  <c:v>1.668E-2</c:v>
                </c:pt>
                <c:pt idx="4245">
                  <c:v>1.668E-2</c:v>
                </c:pt>
                <c:pt idx="4246">
                  <c:v>1.6899999999999998E-2</c:v>
                </c:pt>
                <c:pt idx="4247">
                  <c:v>1.6789999999999999E-2</c:v>
                </c:pt>
                <c:pt idx="4248">
                  <c:v>1.6789999999999999E-2</c:v>
                </c:pt>
                <c:pt idx="4249">
                  <c:v>1.712E-2</c:v>
                </c:pt>
                <c:pt idx="4250">
                  <c:v>1.7010000000000001E-2</c:v>
                </c:pt>
                <c:pt idx="4251">
                  <c:v>1.7010000000000001E-2</c:v>
                </c:pt>
                <c:pt idx="4252">
                  <c:v>1.7229999999999999E-2</c:v>
                </c:pt>
                <c:pt idx="4253">
                  <c:v>1.7229999999999999E-2</c:v>
                </c:pt>
                <c:pt idx="4254">
                  <c:v>1.755E-2</c:v>
                </c:pt>
                <c:pt idx="4255">
                  <c:v>1.7330000000000002E-2</c:v>
                </c:pt>
                <c:pt idx="4256">
                  <c:v>1.7440000000000001E-2</c:v>
                </c:pt>
                <c:pt idx="4257">
                  <c:v>1.7440000000000001E-2</c:v>
                </c:pt>
                <c:pt idx="4258">
                  <c:v>1.755E-2</c:v>
                </c:pt>
                <c:pt idx="4259">
                  <c:v>1.7659999999999999E-2</c:v>
                </c:pt>
                <c:pt idx="4260">
                  <c:v>1.7440000000000001E-2</c:v>
                </c:pt>
                <c:pt idx="4261">
                  <c:v>1.7659999999999999E-2</c:v>
                </c:pt>
                <c:pt idx="4262">
                  <c:v>1.7659999999999999E-2</c:v>
                </c:pt>
                <c:pt idx="4263">
                  <c:v>1.7770000000000001E-2</c:v>
                </c:pt>
                <c:pt idx="4264">
                  <c:v>1.7770000000000001E-2</c:v>
                </c:pt>
                <c:pt idx="4265">
                  <c:v>1.7770000000000001E-2</c:v>
                </c:pt>
                <c:pt idx="4266">
                  <c:v>1.7770000000000001E-2</c:v>
                </c:pt>
                <c:pt idx="4267">
                  <c:v>1.7770000000000001E-2</c:v>
                </c:pt>
                <c:pt idx="4268">
                  <c:v>1.7989999999999999E-2</c:v>
                </c:pt>
                <c:pt idx="4269">
                  <c:v>1.7989999999999999E-2</c:v>
                </c:pt>
                <c:pt idx="4270">
                  <c:v>1.7989999999999999E-2</c:v>
                </c:pt>
                <c:pt idx="4271">
                  <c:v>1.8089999999999998E-2</c:v>
                </c:pt>
                <c:pt idx="4272">
                  <c:v>1.8089999999999998E-2</c:v>
                </c:pt>
                <c:pt idx="4273">
                  <c:v>1.8089999999999998E-2</c:v>
                </c:pt>
                <c:pt idx="4274">
                  <c:v>1.7989999999999999E-2</c:v>
                </c:pt>
                <c:pt idx="4275">
                  <c:v>1.8200000000000001E-2</c:v>
                </c:pt>
                <c:pt idx="4276">
                  <c:v>1.8200000000000001E-2</c:v>
                </c:pt>
                <c:pt idx="4277">
                  <c:v>1.8200000000000001E-2</c:v>
                </c:pt>
                <c:pt idx="4278">
                  <c:v>1.8419999999999999E-2</c:v>
                </c:pt>
                <c:pt idx="4279">
                  <c:v>1.831E-2</c:v>
                </c:pt>
                <c:pt idx="4280">
                  <c:v>1.831E-2</c:v>
                </c:pt>
                <c:pt idx="4281">
                  <c:v>1.8419999999999999E-2</c:v>
                </c:pt>
                <c:pt idx="4282">
                  <c:v>1.831E-2</c:v>
                </c:pt>
                <c:pt idx="4283">
                  <c:v>1.8419999999999999E-2</c:v>
                </c:pt>
                <c:pt idx="4284">
                  <c:v>1.8530000000000001E-2</c:v>
                </c:pt>
                <c:pt idx="4285">
                  <c:v>1.8530000000000001E-2</c:v>
                </c:pt>
                <c:pt idx="4286">
                  <c:v>1.8530000000000001E-2</c:v>
                </c:pt>
                <c:pt idx="4287">
                  <c:v>1.831E-2</c:v>
                </c:pt>
                <c:pt idx="4288">
                  <c:v>1.8530000000000001E-2</c:v>
                </c:pt>
                <c:pt idx="4289">
                  <c:v>1.8530000000000001E-2</c:v>
                </c:pt>
                <c:pt idx="4290">
                  <c:v>1.8530000000000001E-2</c:v>
                </c:pt>
                <c:pt idx="4291">
                  <c:v>1.864E-2</c:v>
                </c:pt>
                <c:pt idx="4292">
                  <c:v>1.8530000000000001E-2</c:v>
                </c:pt>
                <c:pt idx="4293">
                  <c:v>1.8530000000000001E-2</c:v>
                </c:pt>
                <c:pt idx="4294">
                  <c:v>1.864E-2</c:v>
                </c:pt>
                <c:pt idx="4295">
                  <c:v>1.864E-2</c:v>
                </c:pt>
                <c:pt idx="4296">
                  <c:v>1.864E-2</c:v>
                </c:pt>
                <c:pt idx="4297">
                  <c:v>1.8530000000000001E-2</c:v>
                </c:pt>
                <c:pt idx="4298">
                  <c:v>1.864E-2</c:v>
                </c:pt>
                <c:pt idx="4299">
                  <c:v>1.8530000000000001E-2</c:v>
                </c:pt>
                <c:pt idx="4300">
                  <c:v>1.8530000000000001E-2</c:v>
                </c:pt>
                <c:pt idx="4301">
                  <c:v>1.8749999999999999E-2</c:v>
                </c:pt>
                <c:pt idx="4302">
                  <c:v>1.8749999999999999E-2</c:v>
                </c:pt>
                <c:pt idx="4303">
                  <c:v>1.8849999999999999E-2</c:v>
                </c:pt>
                <c:pt idx="4304">
                  <c:v>1.8749999999999999E-2</c:v>
                </c:pt>
                <c:pt idx="4305">
                  <c:v>1.864E-2</c:v>
                </c:pt>
                <c:pt idx="4306">
                  <c:v>1.8749999999999999E-2</c:v>
                </c:pt>
                <c:pt idx="4307">
                  <c:v>1.864E-2</c:v>
                </c:pt>
                <c:pt idx="4308">
                  <c:v>1.8749999999999999E-2</c:v>
                </c:pt>
                <c:pt idx="4309">
                  <c:v>1.8849999999999999E-2</c:v>
                </c:pt>
                <c:pt idx="4310">
                  <c:v>1.8849999999999999E-2</c:v>
                </c:pt>
                <c:pt idx="4311">
                  <c:v>1.8849999999999999E-2</c:v>
                </c:pt>
                <c:pt idx="4312">
                  <c:v>1.8749999999999999E-2</c:v>
                </c:pt>
                <c:pt idx="4313">
                  <c:v>1.8749999999999999E-2</c:v>
                </c:pt>
                <c:pt idx="4314">
                  <c:v>1.8749999999999999E-2</c:v>
                </c:pt>
                <c:pt idx="4315">
                  <c:v>1.8749999999999999E-2</c:v>
                </c:pt>
                <c:pt idx="4316">
                  <c:v>1.864E-2</c:v>
                </c:pt>
                <c:pt idx="4317">
                  <c:v>1.8849999999999999E-2</c:v>
                </c:pt>
                <c:pt idx="4318">
                  <c:v>1.8749999999999999E-2</c:v>
                </c:pt>
                <c:pt idx="4319">
                  <c:v>1.8749999999999999E-2</c:v>
                </c:pt>
                <c:pt idx="4320">
                  <c:v>1.864E-2</c:v>
                </c:pt>
                <c:pt idx="4321">
                  <c:v>1.8749999999999999E-2</c:v>
                </c:pt>
                <c:pt idx="4322">
                  <c:v>1.8749999999999999E-2</c:v>
                </c:pt>
                <c:pt idx="4323">
                  <c:v>1.8749999999999999E-2</c:v>
                </c:pt>
                <c:pt idx="4324">
                  <c:v>1.8749999999999999E-2</c:v>
                </c:pt>
                <c:pt idx="4325">
                  <c:v>1.8960000000000001E-2</c:v>
                </c:pt>
                <c:pt idx="4326">
                  <c:v>1.8960000000000001E-2</c:v>
                </c:pt>
                <c:pt idx="4327">
                  <c:v>1.8749999999999999E-2</c:v>
                </c:pt>
                <c:pt idx="4328">
                  <c:v>1.8849999999999999E-2</c:v>
                </c:pt>
                <c:pt idx="4329">
                  <c:v>1.8749999999999999E-2</c:v>
                </c:pt>
                <c:pt idx="4330">
                  <c:v>1.8849999999999999E-2</c:v>
                </c:pt>
                <c:pt idx="4331">
                  <c:v>1.8749999999999999E-2</c:v>
                </c:pt>
                <c:pt idx="4332">
                  <c:v>1.8530000000000001E-2</c:v>
                </c:pt>
                <c:pt idx="4333">
                  <c:v>1.8849999999999999E-2</c:v>
                </c:pt>
                <c:pt idx="4334">
                  <c:v>1.8749999999999999E-2</c:v>
                </c:pt>
                <c:pt idx="4335">
                  <c:v>1.8749999999999999E-2</c:v>
                </c:pt>
                <c:pt idx="4336">
                  <c:v>1.8749999999999999E-2</c:v>
                </c:pt>
                <c:pt idx="4337">
                  <c:v>1.8749999999999999E-2</c:v>
                </c:pt>
                <c:pt idx="4338">
                  <c:v>1.8749999999999999E-2</c:v>
                </c:pt>
                <c:pt idx="4339">
                  <c:v>1.8849999999999999E-2</c:v>
                </c:pt>
                <c:pt idx="4340">
                  <c:v>1.8749999999999999E-2</c:v>
                </c:pt>
                <c:pt idx="4341">
                  <c:v>1.8749999999999999E-2</c:v>
                </c:pt>
                <c:pt idx="4342">
                  <c:v>1.8749999999999999E-2</c:v>
                </c:pt>
                <c:pt idx="4343">
                  <c:v>1.864E-2</c:v>
                </c:pt>
                <c:pt idx="4344">
                  <c:v>1.8749999999999999E-2</c:v>
                </c:pt>
                <c:pt idx="4345">
                  <c:v>1.864E-2</c:v>
                </c:pt>
                <c:pt idx="4346">
                  <c:v>1.8749999999999999E-2</c:v>
                </c:pt>
                <c:pt idx="4347">
                  <c:v>1.864E-2</c:v>
                </c:pt>
                <c:pt idx="4348">
                  <c:v>1.8530000000000001E-2</c:v>
                </c:pt>
                <c:pt idx="4349">
                  <c:v>1.864E-2</c:v>
                </c:pt>
                <c:pt idx="4350">
                  <c:v>1.8849999999999999E-2</c:v>
                </c:pt>
                <c:pt idx="4351">
                  <c:v>1.8849999999999999E-2</c:v>
                </c:pt>
                <c:pt idx="4352">
                  <c:v>1.8849999999999999E-2</c:v>
                </c:pt>
                <c:pt idx="4353">
                  <c:v>1.8749999999999999E-2</c:v>
                </c:pt>
                <c:pt idx="4354">
                  <c:v>1.864E-2</c:v>
                </c:pt>
                <c:pt idx="4355">
                  <c:v>1.864E-2</c:v>
                </c:pt>
                <c:pt idx="4356">
                  <c:v>1.8530000000000001E-2</c:v>
                </c:pt>
                <c:pt idx="4357">
                  <c:v>1.864E-2</c:v>
                </c:pt>
                <c:pt idx="4358">
                  <c:v>1.864E-2</c:v>
                </c:pt>
                <c:pt idx="4359">
                  <c:v>1.8530000000000001E-2</c:v>
                </c:pt>
                <c:pt idx="4360">
                  <c:v>1.864E-2</c:v>
                </c:pt>
                <c:pt idx="4361">
                  <c:v>1.8530000000000001E-2</c:v>
                </c:pt>
                <c:pt idx="4362">
                  <c:v>1.864E-2</c:v>
                </c:pt>
                <c:pt idx="4363">
                  <c:v>1.8530000000000001E-2</c:v>
                </c:pt>
                <c:pt idx="4364">
                  <c:v>1.8530000000000001E-2</c:v>
                </c:pt>
                <c:pt idx="4365">
                  <c:v>1.864E-2</c:v>
                </c:pt>
                <c:pt idx="4366">
                  <c:v>1.8749999999999999E-2</c:v>
                </c:pt>
                <c:pt idx="4367">
                  <c:v>1.8749999999999999E-2</c:v>
                </c:pt>
                <c:pt idx="4368">
                  <c:v>1.8749999999999999E-2</c:v>
                </c:pt>
                <c:pt idx="4369">
                  <c:v>1.864E-2</c:v>
                </c:pt>
                <c:pt idx="4370">
                  <c:v>1.864E-2</c:v>
                </c:pt>
                <c:pt idx="4371">
                  <c:v>1.8530000000000001E-2</c:v>
                </c:pt>
                <c:pt idx="4372">
                  <c:v>1.8419999999999999E-2</c:v>
                </c:pt>
                <c:pt idx="4373">
                  <c:v>1.8530000000000001E-2</c:v>
                </c:pt>
                <c:pt idx="4374">
                  <c:v>1.8419999999999999E-2</c:v>
                </c:pt>
                <c:pt idx="4375">
                  <c:v>1.831E-2</c:v>
                </c:pt>
                <c:pt idx="4376">
                  <c:v>1.8530000000000001E-2</c:v>
                </c:pt>
                <c:pt idx="4377">
                  <c:v>1.8419999999999999E-2</c:v>
                </c:pt>
                <c:pt idx="4378">
                  <c:v>1.8530000000000001E-2</c:v>
                </c:pt>
                <c:pt idx="4379">
                  <c:v>1.8419999999999999E-2</c:v>
                </c:pt>
                <c:pt idx="4380">
                  <c:v>1.8419999999999999E-2</c:v>
                </c:pt>
                <c:pt idx="4381">
                  <c:v>1.864E-2</c:v>
                </c:pt>
                <c:pt idx="4382">
                  <c:v>1.8530000000000001E-2</c:v>
                </c:pt>
                <c:pt idx="4383">
                  <c:v>1.8530000000000001E-2</c:v>
                </c:pt>
                <c:pt idx="4384">
                  <c:v>1.864E-2</c:v>
                </c:pt>
                <c:pt idx="4385">
                  <c:v>1.864E-2</c:v>
                </c:pt>
                <c:pt idx="4386">
                  <c:v>1.8530000000000001E-2</c:v>
                </c:pt>
                <c:pt idx="4387">
                  <c:v>1.831E-2</c:v>
                </c:pt>
                <c:pt idx="4388">
                  <c:v>1.8419999999999999E-2</c:v>
                </c:pt>
                <c:pt idx="4389">
                  <c:v>1.8530000000000001E-2</c:v>
                </c:pt>
                <c:pt idx="4390">
                  <c:v>1.8419999999999999E-2</c:v>
                </c:pt>
                <c:pt idx="4391">
                  <c:v>1.8419999999999999E-2</c:v>
                </c:pt>
                <c:pt idx="4392">
                  <c:v>1.864E-2</c:v>
                </c:pt>
                <c:pt idx="4393">
                  <c:v>1.8419999999999999E-2</c:v>
                </c:pt>
                <c:pt idx="4394">
                  <c:v>1.864E-2</c:v>
                </c:pt>
                <c:pt idx="4395">
                  <c:v>1.8530000000000001E-2</c:v>
                </c:pt>
                <c:pt idx="4396">
                  <c:v>1.8530000000000001E-2</c:v>
                </c:pt>
                <c:pt idx="4397">
                  <c:v>1.864E-2</c:v>
                </c:pt>
                <c:pt idx="4398">
                  <c:v>1.8530000000000001E-2</c:v>
                </c:pt>
                <c:pt idx="4399">
                  <c:v>1.8530000000000001E-2</c:v>
                </c:pt>
                <c:pt idx="4400">
                  <c:v>1.8530000000000001E-2</c:v>
                </c:pt>
                <c:pt idx="4401">
                  <c:v>1.864E-2</c:v>
                </c:pt>
                <c:pt idx="4402">
                  <c:v>1.864E-2</c:v>
                </c:pt>
                <c:pt idx="4403">
                  <c:v>1.8419999999999999E-2</c:v>
                </c:pt>
                <c:pt idx="4404">
                  <c:v>1.8530000000000001E-2</c:v>
                </c:pt>
                <c:pt idx="4405">
                  <c:v>1.864E-2</c:v>
                </c:pt>
                <c:pt idx="4406">
                  <c:v>1.8530000000000001E-2</c:v>
                </c:pt>
                <c:pt idx="4407">
                  <c:v>1.864E-2</c:v>
                </c:pt>
                <c:pt idx="4408">
                  <c:v>1.8749999999999999E-2</c:v>
                </c:pt>
                <c:pt idx="4409">
                  <c:v>1.864E-2</c:v>
                </c:pt>
                <c:pt idx="4410">
                  <c:v>1.8749999999999999E-2</c:v>
                </c:pt>
                <c:pt idx="4411">
                  <c:v>1.864E-2</c:v>
                </c:pt>
                <c:pt idx="4412">
                  <c:v>1.8749999999999999E-2</c:v>
                </c:pt>
                <c:pt idx="4413">
                  <c:v>1.8749999999999999E-2</c:v>
                </c:pt>
                <c:pt idx="4414">
                  <c:v>1.864E-2</c:v>
                </c:pt>
                <c:pt idx="4415">
                  <c:v>1.8749999999999999E-2</c:v>
                </c:pt>
                <c:pt idx="4416">
                  <c:v>1.864E-2</c:v>
                </c:pt>
                <c:pt idx="4417">
                  <c:v>1.8749999999999999E-2</c:v>
                </c:pt>
                <c:pt idx="4418">
                  <c:v>1.8849999999999999E-2</c:v>
                </c:pt>
                <c:pt idx="4419">
                  <c:v>1.864E-2</c:v>
                </c:pt>
                <c:pt idx="4420">
                  <c:v>1.8749999999999999E-2</c:v>
                </c:pt>
                <c:pt idx="4421">
                  <c:v>1.8749999999999999E-2</c:v>
                </c:pt>
                <c:pt idx="4422">
                  <c:v>1.8749999999999999E-2</c:v>
                </c:pt>
                <c:pt idx="4423">
                  <c:v>1.8849999999999999E-2</c:v>
                </c:pt>
                <c:pt idx="4424">
                  <c:v>1.907E-2</c:v>
                </c:pt>
                <c:pt idx="4425">
                  <c:v>1.8849999999999999E-2</c:v>
                </c:pt>
                <c:pt idx="4426">
                  <c:v>1.8960000000000001E-2</c:v>
                </c:pt>
                <c:pt idx="4427">
                  <c:v>1.8960000000000001E-2</c:v>
                </c:pt>
                <c:pt idx="4428">
                  <c:v>1.907E-2</c:v>
                </c:pt>
                <c:pt idx="4429">
                  <c:v>1.907E-2</c:v>
                </c:pt>
                <c:pt idx="4430">
                  <c:v>1.907E-2</c:v>
                </c:pt>
                <c:pt idx="4431">
                  <c:v>1.8960000000000001E-2</c:v>
                </c:pt>
                <c:pt idx="4432">
                  <c:v>1.907E-2</c:v>
                </c:pt>
                <c:pt idx="4433">
                  <c:v>1.8960000000000001E-2</c:v>
                </c:pt>
                <c:pt idx="4434">
                  <c:v>1.907E-2</c:v>
                </c:pt>
                <c:pt idx="4435">
                  <c:v>1.8960000000000001E-2</c:v>
                </c:pt>
                <c:pt idx="4436">
                  <c:v>1.8960000000000001E-2</c:v>
                </c:pt>
                <c:pt idx="4437">
                  <c:v>1.907E-2</c:v>
                </c:pt>
                <c:pt idx="4438">
                  <c:v>1.9179999999999999E-2</c:v>
                </c:pt>
                <c:pt idx="4439">
                  <c:v>1.9290000000000002E-2</c:v>
                </c:pt>
                <c:pt idx="4440">
                  <c:v>1.9290000000000002E-2</c:v>
                </c:pt>
                <c:pt idx="4441">
                  <c:v>1.9290000000000002E-2</c:v>
                </c:pt>
                <c:pt idx="4442">
                  <c:v>1.951E-2</c:v>
                </c:pt>
                <c:pt idx="4443">
                  <c:v>1.9400000000000001E-2</c:v>
                </c:pt>
                <c:pt idx="4444">
                  <c:v>1.9400000000000001E-2</c:v>
                </c:pt>
                <c:pt idx="4445">
                  <c:v>1.951E-2</c:v>
                </c:pt>
                <c:pt idx="4446">
                  <c:v>1.951E-2</c:v>
                </c:pt>
                <c:pt idx="4447">
                  <c:v>1.951E-2</c:v>
                </c:pt>
                <c:pt idx="4448">
                  <c:v>1.951E-2</c:v>
                </c:pt>
                <c:pt idx="4449">
                  <c:v>1.9609999999999999E-2</c:v>
                </c:pt>
                <c:pt idx="4450">
                  <c:v>1.9720000000000001E-2</c:v>
                </c:pt>
                <c:pt idx="4451">
                  <c:v>1.951E-2</c:v>
                </c:pt>
                <c:pt idx="4452">
                  <c:v>1.9720000000000001E-2</c:v>
                </c:pt>
                <c:pt idx="4453">
                  <c:v>1.9720000000000001E-2</c:v>
                </c:pt>
                <c:pt idx="4454">
                  <c:v>1.9720000000000001E-2</c:v>
                </c:pt>
                <c:pt idx="4455">
                  <c:v>1.9609999999999999E-2</c:v>
                </c:pt>
                <c:pt idx="4456">
                  <c:v>1.9939999999999999E-2</c:v>
                </c:pt>
                <c:pt idx="4457">
                  <c:v>1.983E-2</c:v>
                </c:pt>
                <c:pt idx="4458">
                  <c:v>2.0049999999999998E-2</c:v>
                </c:pt>
                <c:pt idx="4459">
                  <c:v>2.0160000000000001E-2</c:v>
                </c:pt>
                <c:pt idx="4460">
                  <c:v>2.0049999999999998E-2</c:v>
                </c:pt>
                <c:pt idx="4461">
                  <c:v>2.0049999999999998E-2</c:v>
                </c:pt>
                <c:pt idx="4462">
                  <c:v>2.0049999999999998E-2</c:v>
                </c:pt>
                <c:pt idx="4463">
                  <c:v>2.027E-2</c:v>
                </c:pt>
                <c:pt idx="4464">
                  <c:v>2.027E-2</c:v>
                </c:pt>
                <c:pt idx="4465">
                  <c:v>2.0369999999999999E-2</c:v>
                </c:pt>
                <c:pt idx="4466">
                  <c:v>2.027E-2</c:v>
                </c:pt>
                <c:pt idx="4467">
                  <c:v>2.0369999999999999E-2</c:v>
                </c:pt>
                <c:pt idx="4468">
                  <c:v>2.027E-2</c:v>
                </c:pt>
                <c:pt idx="4469">
                  <c:v>2.0369999999999999E-2</c:v>
                </c:pt>
                <c:pt idx="4470">
                  <c:v>2.0480000000000002E-2</c:v>
                </c:pt>
                <c:pt idx="4471">
                  <c:v>2.0369999999999999E-2</c:v>
                </c:pt>
                <c:pt idx="4472">
                  <c:v>2.0590000000000001E-2</c:v>
                </c:pt>
                <c:pt idx="4473">
                  <c:v>2.0480000000000002E-2</c:v>
                </c:pt>
                <c:pt idx="4474">
                  <c:v>2.07E-2</c:v>
                </c:pt>
                <c:pt idx="4475">
                  <c:v>2.0809999999999999E-2</c:v>
                </c:pt>
                <c:pt idx="4476">
                  <c:v>2.0809999999999999E-2</c:v>
                </c:pt>
                <c:pt idx="4477">
                  <c:v>2.0809999999999999E-2</c:v>
                </c:pt>
                <c:pt idx="4478">
                  <c:v>2.0920000000000001E-2</c:v>
                </c:pt>
                <c:pt idx="4479">
                  <c:v>2.0809999999999999E-2</c:v>
                </c:pt>
                <c:pt idx="4480">
                  <c:v>2.103E-2</c:v>
                </c:pt>
                <c:pt idx="4481">
                  <c:v>2.0920000000000001E-2</c:v>
                </c:pt>
                <c:pt idx="4482">
                  <c:v>2.103E-2</c:v>
                </c:pt>
                <c:pt idx="4483">
                  <c:v>2.103E-2</c:v>
                </c:pt>
                <c:pt idx="4484">
                  <c:v>2.1129999999999999E-2</c:v>
                </c:pt>
                <c:pt idx="4485">
                  <c:v>2.1350000000000001E-2</c:v>
                </c:pt>
                <c:pt idx="4486">
                  <c:v>2.1129999999999999E-2</c:v>
                </c:pt>
                <c:pt idx="4487">
                  <c:v>2.1239999999999998E-2</c:v>
                </c:pt>
                <c:pt idx="4488">
                  <c:v>2.146E-2</c:v>
                </c:pt>
                <c:pt idx="4489">
                  <c:v>2.146E-2</c:v>
                </c:pt>
                <c:pt idx="4490">
                  <c:v>2.146E-2</c:v>
                </c:pt>
                <c:pt idx="4491">
                  <c:v>2.1680000000000001E-2</c:v>
                </c:pt>
                <c:pt idx="4492">
                  <c:v>2.146E-2</c:v>
                </c:pt>
                <c:pt idx="4493">
                  <c:v>2.179E-2</c:v>
                </c:pt>
                <c:pt idx="4494">
                  <c:v>2.1569999999999999E-2</c:v>
                </c:pt>
                <c:pt idx="4495">
                  <c:v>2.1680000000000001E-2</c:v>
                </c:pt>
                <c:pt idx="4496">
                  <c:v>2.189E-2</c:v>
                </c:pt>
                <c:pt idx="4497">
                  <c:v>2.189E-2</c:v>
                </c:pt>
                <c:pt idx="4498">
                  <c:v>2.2110000000000001E-2</c:v>
                </c:pt>
                <c:pt idx="4499">
                  <c:v>2.2110000000000001E-2</c:v>
                </c:pt>
                <c:pt idx="4500">
                  <c:v>2.189E-2</c:v>
                </c:pt>
                <c:pt idx="4501">
                  <c:v>2.2110000000000001E-2</c:v>
                </c:pt>
                <c:pt idx="4502">
                  <c:v>2.222E-2</c:v>
                </c:pt>
                <c:pt idx="4503">
                  <c:v>2.222E-2</c:v>
                </c:pt>
                <c:pt idx="4504">
                  <c:v>2.2550000000000001E-2</c:v>
                </c:pt>
                <c:pt idx="4505">
                  <c:v>2.2329999999999999E-2</c:v>
                </c:pt>
                <c:pt idx="4506">
                  <c:v>2.2550000000000001E-2</c:v>
                </c:pt>
                <c:pt idx="4507">
                  <c:v>2.2440000000000002E-2</c:v>
                </c:pt>
                <c:pt idx="4508">
                  <c:v>2.265E-2</c:v>
                </c:pt>
                <c:pt idx="4509">
                  <c:v>2.265E-2</c:v>
                </c:pt>
                <c:pt idx="4510">
                  <c:v>2.2550000000000001E-2</c:v>
                </c:pt>
                <c:pt idx="4511">
                  <c:v>2.2759999999999999E-2</c:v>
                </c:pt>
                <c:pt idx="4512">
                  <c:v>2.2870000000000001E-2</c:v>
                </c:pt>
                <c:pt idx="4513">
                  <c:v>2.298E-2</c:v>
                </c:pt>
                <c:pt idx="4514">
                  <c:v>2.3089999999999999E-2</c:v>
                </c:pt>
                <c:pt idx="4515">
                  <c:v>2.3089999999999999E-2</c:v>
                </c:pt>
                <c:pt idx="4516">
                  <c:v>2.298E-2</c:v>
                </c:pt>
                <c:pt idx="4517">
                  <c:v>2.298E-2</c:v>
                </c:pt>
                <c:pt idx="4518">
                  <c:v>2.3199999999999998E-2</c:v>
                </c:pt>
                <c:pt idx="4519">
                  <c:v>2.3089999999999999E-2</c:v>
                </c:pt>
                <c:pt idx="4520">
                  <c:v>2.341E-2</c:v>
                </c:pt>
                <c:pt idx="4521">
                  <c:v>2.3310000000000001E-2</c:v>
                </c:pt>
                <c:pt idx="4522">
                  <c:v>2.3519999999999999E-2</c:v>
                </c:pt>
                <c:pt idx="4523">
                  <c:v>2.3519999999999999E-2</c:v>
                </c:pt>
                <c:pt idx="4524">
                  <c:v>2.3630000000000002E-2</c:v>
                </c:pt>
                <c:pt idx="4525">
                  <c:v>2.3630000000000002E-2</c:v>
                </c:pt>
                <c:pt idx="4526">
                  <c:v>2.3519999999999999E-2</c:v>
                </c:pt>
                <c:pt idx="4527">
                  <c:v>2.3740000000000001E-2</c:v>
                </c:pt>
                <c:pt idx="4528">
                  <c:v>2.385E-2</c:v>
                </c:pt>
                <c:pt idx="4529">
                  <c:v>2.3959999999999999E-2</c:v>
                </c:pt>
                <c:pt idx="4530">
                  <c:v>2.3959999999999999E-2</c:v>
                </c:pt>
                <c:pt idx="4531">
                  <c:v>2.4070000000000001E-2</c:v>
                </c:pt>
                <c:pt idx="4532">
                  <c:v>2.4070000000000001E-2</c:v>
                </c:pt>
                <c:pt idx="4533">
                  <c:v>2.4279999999999999E-2</c:v>
                </c:pt>
                <c:pt idx="4534">
                  <c:v>2.4170000000000001E-2</c:v>
                </c:pt>
                <c:pt idx="4535">
                  <c:v>2.4389999999999998E-2</c:v>
                </c:pt>
                <c:pt idx="4536">
                  <c:v>2.4500000000000001E-2</c:v>
                </c:pt>
                <c:pt idx="4537">
                  <c:v>2.4500000000000001E-2</c:v>
                </c:pt>
                <c:pt idx="4538">
                  <c:v>2.4500000000000001E-2</c:v>
                </c:pt>
                <c:pt idx="4539">
                  <c:v>2.4389999999999998E-2</c:v>
                </c:pt>
                <c:pt idx="4540">
                  <c:v>2.461E-2</c:v>
                </c:pt>
                <c:pt idx="4541">
                  <c:v>2.4719999999999999E-2</c:v>
                </c:pt>
                <c:pt idx="4542">
                  <c:v>2.4830000000000001E-2</c:v>
                </c:pt>
                <c:pt idx="4543">
                  <c:v>2.4830000000000001E-2</c:v>
                </c:pt>
                <c:pt idx="4544">
                  <c:v>2.4930000000000001E-2</c:v>
                </c:pt>
                <c:pt idx="4545">
                  <c:v>2.504E-2</c:v>
                </c:pt>
                <c:pt idx="4546">
                  <c:v>2.5149999999999999E-2</c:v>
                </c:pt>
                <c:pt idx="4547">
                  <c:v>2.4930000000000001E-2</c:v>
                </c:pt>
                <c:pt idx="4548">
                  <c:v>2.5149999999999999E-2</c:v>
                </c:pt>
                <c:pt idx="4549">
                  <c:v>2.5260000000000001E-2</c:v>
                </c:pt>
                <c:pt idx="4550">
                  <c:v>2.5260000000000001E-2</c:v>
                </c:pt>
                <c:pt idx="4551">
                  <c:v>2.537E-2</c:v>
                </c:pt>
                <c:pt idx="4552">
                  <c:v>2.5479999999999999E-2</c:v>
                </c:pt>
                <c:pt idx="4553">
                  <c:v>2.58E-2</c:v>
                </c:pt>
                <c:pt idx="4554">
                  <c:v>2.5479999999999999E-2</c:v>
                </c:pt>
                <c:pt idx="4555">
                  <c:v>2.5590000000000002E-2</c:v>
                </c:pt>
                <c:pt idx="4556">
                  <c:v>2.58E-2</c:v>
                </c:pt>
                <c:pt idx="4557">
                  <c:v>2.5690000000000001E-2</c:v>
                </c:pt>
                <c:pt idx="4558">
                  <c:v>2.58E-2</c:v>
                </c:pt>
                <c:pt idx="4559">
                  <c:v>2.58E-2</c:v>
                </c:pt>
                <c:pt idx="4560">
                  <c:v>2.5909999999999999E-2</c:v>
                </c:pt>
                <c:pt idx="4561">
                  <c:v>2.6020000000000001E-2</c:v>
                </c:pt>
                <c:pt idx="4562">
                  <c:v>2.6239999999999999E-2</c:v>
                </c:pt>
                <c:pt idx="4563">
                  <c:v>2.5909999999999999E-2</c:v>
                </c:pt>
                <c:pt idx="4564">
                  <c:v>2.6239999999999999E-2</c:v>
                </c:pt>
                <c:pt idx="4565">
                  <c:v>2.613E-2</c:v>
                </c:pt>
                <c:pt idx="4566">
                  <c:v>2.6349999999999998E-2</c:v>
                </c:pt>
                <c:pt idx="4567">
                  <c:v>2.6450000000000001E-2</c:v>
                </c:pt>
                <c:pt idx="4568">
                  <c:v>2.6450000000000001E-2</c:v>
                </c:pt>
                <c:pt idx="4569">
                  <c:v>2.6669999999999999E-2</c:v>
                </c:pt>
                <c:pt idx="4570">
                  <c:v>2.656E-2</c:v>
                </c:pt>
                <c:pt idx="4571">
                  <c:v>2.656E-2</c:v>
                </c:pt>
                <c:pt idx="4572">
                  <c:v>2.6890000000000001E-2</c:v>
                </c:pt>
                <c:pt idx="4573">
                  <c:v>2.6669999999999999E-2</c:v>
                </c:pt>
                <c:pt idx="4574">
                  <c:v>2.6780000000000002E-2</c:v>
                </c:pt>
                <c:pt idx="4575">
                  <c:v>2.6890000000000001E-2</c:v>
                </c:pt>
                <c:pt idx="4576">
                  <c:v>2.7109999999999999E-2</c:v>
                </c:pt>
                <c:pt idx="4577">
                  <c:v>2.7210000000000002E-2</c:v>
                </c:pt>
                <c:pt idx="4578">
                  <c:v>2.7210000000000002E-2</c:v>
                </c:pt>
                <c:pt idx="4579">
                  <c:v>2.7210000000000002E-2</c:v>
                </c:pt>
                <c:pt idx="4580">
                  <c:v>2.7210000000000002E-2</c:v>
                </c:pt>
                <c:pt idx="4581">
                  <c:v>2.7210000000000002E-2</c:v>
                </c:pt>
                <c:pt idx="4582">
                  <c:v>2.7320000000000001E-2</c:v>
                </c:pt>
                <c:pt idx="4583">
                  <c:v>2.743E-2</c:v>
                </c:pt>
                <c:pt idx="4584">
                  <c:v>2.743E-2</c:v>
                </c:pt>
                <c:pt idx="4585">
                  <c:v>2.7650000000000001E-2</c:v>
                </c:pt>
                <c:pt idx="4586">
                  <c:v>2.7650000000000001E-2</c:v>
                </c:pt>
                <c:pt idx="4587">
                  <c:v>2.743E-2</c:v>
                </c:pt>
                <c:pt idx="4588">
                  <c:v>2.776E-2</c:v>
                </c:pt>
                <c:pt idx="4589">
                  <c:v>2.7650000000000001E-2</c:v>
                </c:pt>
                <c:pt idx="4590">
                  <c:v>2.776E-2</c:v>
                </c:pt>
                <c:pt idx="4591">
                  <c:v>2.776E-2</c:v>
                </c:pt>
                <c:pt idx="4592">
                  <c:v>2.776E-2</c:v>
                </c:pt>
                <c:pt idx="4593">
                  <c:v>2.7969999999999998E-2</c:v>
                </c:pt>
                <c:pt idx="4594">
                  <c:v>2.7969999999999998E-2</c:v>
                </c:pt>
                <c:pt idx="4595">
                  <c:v>2.8080000000000001E-2</c:v>
                </c:pt>
                <c:pt idx="4596">
                  <c:v>2.819E-2</c:v>
                </c:pt>
                <c:pt idx="4597">
                  <c:v>2.8080000000000001E-2</c:v>
                </c:pt>
                <c:pt idx="4598">
                  <c:v>2.8299999999999999E-2</c:v>
                </c:pt>
                <c:pt idx="4599">
                  <c:v>2.8410000000000001E-2</c:v>
                </c:pt>
                <c:pt idx="4600">
                  <c:v>2.8410000000000001E-2</c:v>
                </c:pt>
                <c:pt idx="4601">
                  <c:v>2.8410000000000001E-2</c:v>
                </c:pt>
                <c:pt idx="4602">
                  <c:v>2.8410000000000001E-2</c:v>
                </c:pt>
                <c:pt idx="4603">
                  <c:v>2.8410000000000001E-2</c:v>
                </c:pt>
                <c:pt idx="4604">
                  <c:v>2.852E-2</c:v>
                </c:pt>
                <c:pt idx="4605">
                  <c:v>2.8629999999999999E-2</c:v>
                </c:pt>
                <c:pt idx="4606">
                  <c:v>2.8629999999999999E-2</c:v>
                </c:pt>
                <c:pt idx="4607">
                  <c:v>2.8629999999999999E-2</c:v>
                </c:pt>
                <c:pt idx="4608">
                  <c:v>2.8729999999999999E-2</c:v>
                </c:pt>
                <c:pt idx="4609">
                  <c:v>2.8840000000000001E-2</c:v>
                </c:pt>
                <c:pt idx="4610">
                  <c:v>2.8840000000000001E-2</c:v>
                </c:pt>
                <c:pt idx="4611">
                  <c:v>2.8840000000000001E-2</c:v>
                </c:pt>
                <c:pt idx="4612">
                  <c:v>2.8840000000000001E-2</c:v>
                </c:pt>
                <c:pt idx="4613">
                  <c:v>2.8840000000000001E-2</c:v>
                </c:pt>
                <c:pt idx="4614">
                  <c:v>2.895E-2</c:v>
                </c:pt>
                <c:pt idx="4615">
                  <c:v>2.895E-2</c:v>
                </c:pt>
                <c:pt idx="4616">
                  <c:v>2.9059999999999999E-2</c:v>
                </c:pt>
                <c:pt idx="4617">
                  <c:v>2.928E-2</c:v>
                </c:pt>
                <c:pt idx="4618">
                  <c:v>2.9170000000000001E-2</c:v>
                </c:pt>
                <c:pt idx="4619">
                  <c:v>2.9170000000000001E-2</c:v>
                </c:pt>
                <c:pt idx="4620">
                  <c:v>2.9170000000000001E-2</c:v>
                </c:pt>
                <c:pt idx="4621">
                  <c:v>2.928E-2</c:v>
                </c:pt>
                <c:pt idx="4622">
                  <c:v>2.9170000000000001E-2</c:v>
                </c:pt>
                <c:pt idx="4623">
                  <c:v>2.9489999999999999E-2</c:v>
                </c:pt>
                <c:pt idx="4624">
                  <c:v>2.9389999999999999E-2</c:v>
                </c:pt>
                <c:pt idx="4625">
                  <c:v>2.9489999999999999E-2</c:v>
                </c:pt>
                <c:pt idx="4626">
                  <c:v>2.9600000000000001E-2</c:v>
                </c:pt>
                <c:pt idx="4627">
                  <c:v>2.9489999999999999E-2</c:v>
                </c:pt>
                <c:pt idx="4628">
                  <c:v>2.9389999999999999E-2</c:v>
                </c:pt>
                <c:pt idx="4629">
                  <c:v>2.9600000000000001E-2</c:v>
                </c:pt>
                <c:pt idx="4630">
                  <c:v>2.9600000000000001E-2</c:v>
                </c:pt>
                <c:pt idx="4631">
                  <c:v>2.971E-2</c:v>
                </c:pt>
                <c:pt idx="4632">
                  <c:v>2.9819999999999999E-2</c:v>
                </c:pt>
                <c:pt idx="4633">
                  <c:v>2.9929999999999998E-2</c:v>
                </c:pt>
                <c:pt idx="4634">
                  <c:v>2.9600000000000001E-2</c:v>
                </c:pt>
                <c:pt idx="4635">
                  <c:v>2.971E-2</c:v>
                </c:pt>
                <c:pt idx="4636">
                  <c:v>2.9819999999999999E-2</c:v>
                </c:pt>
                <c:pt idx="4637">
                  <c:v>2.9929999999999998E-2</c:v>
                </c:pt>
                <c:pt idx="4638">
                  <c:v>2.9929999999999998E-2</c:v>
                </c:pt>
                <c:pt idx="4639">
                  <c:v>2.9819999999999999E-2</c:v>
                </c:pt>
                <c:pt idx="4640">
                  <c:v>2.9929999999999998E-2</c:v>
                </c:pt>
                <c:pt idx="4641">
                  <c:v>3.0040000000000001E-2</c:v>
                </c:pt>
                <c:pt idx="4642">
                  <c:v>2.9929999999999998E-2</c:v>
                </c:pt>
                <c:pt idx="4643">
                  <c:v>3.015E-2</c:v>
                </c:pt>
                <c:pt idx="4644">
                  <c:v>3.0040000000000001E-2</c:v>
                </c:pt>
                <c:pt idx="4645">
                  <c:v>3.015E-2</c:v>
                </c:pt>
                <c:pt idx="4646">
                  <c:v>3.015E-2</c:v>
                </c:pt>
                <c:pt idx="4647">
                  <c:v>3.015E-2</c:v>
                </c:pt>
                <c:pt idx="4648">
                  <c:v>3.015E-2</c:v>
                </c:pt>
                <c:pt idx="4649">
                  <c:v>3.0249999999999999E-2</c:v>
                </c:pt>
                <c:pt idx="4650">
                  <c:v>3.015E-2</c:v>
                </c:pt>
                <c:pt idx="4651">
                  <c:v>3.0249999999999999E-2</c:v>
                </c:pt>
                <c:pt idx="4652">
                  <c:v>3.0249999999999999E-2</c:v>
                </c:pt>
                <c:pt idx="4653">
                  <c:v>3.015E-2</c:v>
                </c:pt>
                <c:pt idx="4654">
                  <c:v>3.015E-2</c:v>
                </c:pt>
                <c:pt idx="4655">
                  <c:v>3.0249999999999999E-2</c:v>
                </c:pt>
                <c:pt idx="4656">
                  <c:v>3.0360000000000002E-2</c:v>
                </c:pt>
                <c:pt idx="4657">
                  <c:v>3.0249999999999999E-2</c:v>
                </c:pt>
                <c:pt idx="4658">
                  <c:v>3.0360000000000002E-2</c:v>
                </c:pt>
                <c:pt idx="4659">
                  <c:v>3.058E-2</c:v>
                </c:pt>
                <c:pt idx="4660">
                  <c:v>3.0470000000000001E-2</c:v>
                </c:pt>
                <c:pt idx="4661">
                  <c:v>3.058E-2</c:v>
                </c:pt>
                <c:pt idx="4662">
                  <c:v>3.0470000000000001E-2</c:v>
                </c:pt>
                <c:pt idx="4663">
                  <c:v>3.0470000000000001E-2</c:v>
                </c:pt>
                <c:pt idx="4664">
                  <c:v>3.058E-2</c:v>
                </c:pt>
                <c:pt idx="4665">
                  <c:v>3.0689999999999999E-2</c:v>
                </c:pt>
                <c:pt idx="4666">
                  <c:v>3.0470000000000001E-2</c:v>
                </c:pt>
                <c:pt idx="4667">
                  <c:v>3.0360000000000002E-2</c:v>
                </c:pt>
                <c:pt idx="4668">
                  <c:v>3.0360000000000002E-2</c:v>
                </c:pt>
                <c:pt idx="4669">
                  <c:v>3.0689999999999999E-2</c:v>
                </c:pt>
                <c:pt idx="4670">
                  <c:v>3.058E-2</c:v>
                </c:pt>
                <c:pt idx="4671">
                  <c:v>3.0470000000000001E-2</c:v>
                </c:pt>
                <c:pt idx="4672">
                  <c:v>3.0470000000000001E-2</c:v>
                </c:pt>
                <c:pt idx="4673">
                  <c:v>3.058E-2</c:v>
                </c:pt>
                <c:pt idx="4674">
                  <c:v>3.058E-2</c:v>
                </c:pt>
                <c:pt idx="4675">
                  <c:v>3.0470000000000001E-2</c:v>
                </c:pt>
                <c:pt idx="4676">
                  <c:v>3.058E-2</c:v>
                </c:pt>
                <c:pt idx="4677">
                  <c:v>3.0800000000000001E-2</c:v>
                </c:pt>
                <c:pt idx="4678">
                  <c:v>3.0689999999999999E-2</c:v>
                </c:pt>
                <c:pt idx="4679">
                  <c:v>3.0689999999999999E-2</c:v>
                </c:pt>
                <c:pt idx="4680">
                  <c:v>3.0689999999999999E-2</c:v>
                </c:pt>
                <c:pt idx="4681">
                  <c:v>3.0689999999999999E-2</c:v>
                </c:pt>
                <c:pt idx="4682">
                  <c:v>3.0689999999999999E-2</c:v>
                </c:pt>
                <c:pt idx="4683">
                  <c:v>3.0689999999999999E-2</c:v>
                </c:pt>
                <c:pt idx="4684">
                  <c:v>3.058E-2</c:v>
                </c:pt>
                <c:pt idx="4685">
                  <c:v>3.0470000000000001E-2</c:v>
                </c:pt>
                <c:pt idx="4686">
                  <c:v>3.0689999999999999E-2</c:v>
                </c:pt>
                <c:pt idx="4687">
                  <c:v>3.058E-2</c:v>
                </c:pt>
                <c:pt idx="4688">
                  <c:v>3.0470000000000001E-2</c:v>
                </c:pt>
                <c:pt idx="4689">
                  <c:v>3.058E-2</c:v>
                </c:pt>
                <c:pt idx="4690">
                  <c:v>3.0470000000000001E-2</c:v>
                </c:pt>
                <c:pt idx="4691">
                  <c:v>3.058E-2</c:v>
                </c:pt>
                <c:pt idx="4692">
                  <c:v>3.0470000000000001E-2</c:v>
                </c:pt>
                <c:pt idx="4693">
                  <c:v>3.0470000000000001E-2</c:v>
                </c:pt>
                <c:pt idx="4694">
                  <c:v>3.0689999999999999E-2</c:v>
                </c:pt>
                <c:pt idx="4695">
                  <c:v>3.058E-2</c:v>
                </c:pt>
                <c:pt idx="4696">
                  <c:v>3.0689999999999999E-2</c:v>
                </c:pt>
                <c:pt idx="4697">
                  <c:v>3.058E-2</c:v>
                </c:pt>
                <c:pt idx="4698">
                  <c:v>3.058E-2</c:v>
                </c:pt>
                <c:pt idx="4699">
                  <c:v>3.0689999999999999E-2</c:v>
                </c:pt>
                <c:pt idx="4700">
                  <c:v>3.058E-2</c:v>
                </c:pt>
                <c:pt idx="4701">
                  <c:v>3.0470000000000001E-2</c:v>
                </c:pt>
                <c:pt idx="4702">
                  <c:v>3.0360000000000002E-2</c:v>
                </c:pt>
                <c:pt idx="4703">
                  <c:v>3.0360000000000002E-2</c:v>
                </c:pt>
                <c:pt idx="4704">
                  <c:v>3.0249999999999999E-2</c:v>
                </c:pt>
                <c:pt idx="4705">
                  <c:v>3.0470000000000001E-2</c:v>
                </c:pt>
                <c:pt idx="4706">
                  <c:v>3.0360000000000002E-2</c:v>
                </c:pt>
                <c:pt idx="4707">
                  <c:v>3.0470000000000001E-2</c:v>
                </c:pt>
                <c:pt idx="4708">
                  <c:v>3.0249999999999999E-2</c:v>
                </c:pt>
                <c:pt idx="4709">
                  <c:v>3.0249999999999999E-2</c:v>
                </c:pt>
                <c:pt idx="4710">
                  <c:v>3.0249999999999999E-2</c:v>
                </c:pt>
                <c:pt idx="4711">
                  <c:v>3.0249999999999999E-2</c:v>
                </c:pt>
                <c:pt idx="4712">
                  <c:v>3.0470000000000001E-2</c:v>
                </c:pt>
                <c:pt idx="4713">
                  <c:v>3.0249999999999999E-2</c:v>
                </c:pt>
                <c:pt idx="4714">
                  <c:v>3.0249999999999999E-2</c:v>
                </c:pt>
                <c:pt idx="4715">
                  <c:v>3.0249999999999999E-2</c:v>
                </c:pt>
                <c:pt idx="4716">
                  <c:v>3.0249999999999999E-2</c:v>
                </c:pt>
                <c:pt idx="4717">
                  <c:v>3.0249999999999999E-2</c:v>
                </c:pt>
                <c:pt idx="4718">
                  <c:v>3.015E-2</c:v>
                </c:pt>
                <c:pt idx="4719">
                  <c:v>3.015E-2</c:v>
                </c:pt>
                <c:pt idx="4720">
                  <c:v>3.0040000000000001E-2</c:v>
                </c:pt>
                <c:pt idx="4721">
                  <c:v>3.015E-2</c:v>
                </c:pt>
                <c:pt idx="4722">
                  <c:v>2.9929999999999998E-2</c:v>
                </c:pt>
                <c:pt idx="4723">
                  <c:v>2.9929999999999998E-2</c:v>
                </c:pt>
                <c:pt idx="4724">
                  <c:v>3.0040000000000001E-2</c:v>
                </c:pt>
                <c:pt idx="4725">
                  <c:v>2.9929999999999998E-2</c:v>
                </c:pt>
                <c:pt idx="4726">
                  <c:v>2.9929999999999998E-2</c:v>
                </c:pt>
                <c:pt idx="4727">
                  <c:v>3.0040000000000001E-2</c:v>
                </c:pt>
                <c:pt idx="4728">
                  <c:v>3.0040000000000001E-2</c:v>
                </c:pt>
                <c:pt idx="4729">
                  <c:v>2.9819999999999999E-2</c:v>
                </c:pt>
                <c:pt idx="4730">
                  <c:v>2.9929999999999998E-2</c:v>
                </c:pt>
                <c:pt idx="4731">
                  <c:v>2.9929999999999998E-2</c:v>
                </c:pt>
                <c:pt idx="4732">
                  <c:v>2.9819999999999999E-2</c:v>
                </c:pt>
                <c:pt idx="4733">
                  <c:v>2.971E-2</c:v>
                </c:pt>
                <c:pt idx="4734">
                  <c:v>2.9819999999999999E-2</c:v>
                </c:pt>
                <c:pt idx="4735">
                  <c:v>2.9600000000000001E-2</c:v>
                </c:pt>
                <c:pt idx="4736">
                  <c:v>2.971E-2</c:v>
                </c:pt>
                <c:pt idx="4737">
                  <c:v>2.9600000000000001E-2</c:v>
                </c:pt>
                <c:pt idx="4738">
                  <c:v>2.9600000000000001E-2</c:v>
                </c:pt>
                <c:pt idx="4739">
                  <c:v>2.9489999999999999E-2</c:v>
                </c:pt>
                <c:pt idx="4740">
                  <c:v>2.9600000000000001E-2</c:v>
                </c:pt>
                <c:pt idx="4741">
                  <c:v>2.9489999999999999E-2</c:v>
                </c:pt>
                <c:pt idx="4742">
                  <c:v>2.9389999999999999E-2</c:v>
                </c:pt>
                <c:pt idx="4743">
                  <c:v>2.9489999999999999E-2</c:v>
                </c:pt>
                <c:pt idx="4744">
                  <c:v>2.9389999999999999E-2</c:v>
                </c:pt>
                <c:pt idx="4745">
                  <c:v>2.9389999999999999E-2</c:v>
                </c:pt>
                <c:pt idx="4746">
                  <c:v>2.9389999999999999E-2</c:v>
                </c:pt>
                <c:pt idx="4747">
                  <c:v>2.9059999999999999E-2</c:v>
                </c:pt>
                <c:pt idx="4748">
                  <c:v>2.9389999999999999E-2</c:v>
                </c:pt>
                <c:pt idx="4749">
                  <c:v>2.928E-2</c:v>
                </c:pt>
                <c:pt idx="4750">
                  <c:v>2.928E-2</c:v>
                </c:pt>
                <c:pt idx="4751">
                  <c:v>2.9170000000000001E-2</c:v>
                </c:pt>
                <c:pt idx="4752">
                  <c:v>2.9059999999999999E-2</c:v>
                </c:pt>
                <c:pt idx="4753">
                  <c:v>2.9170000000000001E-2</c:v>
                </c:pt>
                <c:pt idx="4754">
                  <c:v>2.8840000000000001E-2</c:v>
                </c:pt>
                <c:pt idx="4755">
                  <c:v>2.9059999999999999E-2</c:v>
                </c:pt>
                <c:pt idx="4756">
                  <c:v>2.8840000000000001E-2</c:v>
                </c:pt>
                <c:pt idx="4757">
                  <c:v>2.895E-2</c:v>
                </c:pt>
                <c:pt idx="4758">
                  <c:v>2.8840000000000001E-2</c:v>
                </c:pt>
                <c:pt idx="4759">
                  <c:v>2.8729999999999999E-2</c:v>
                </c:pt>
                <c:pt idx="4760">
                  <c:v>2.8840000000000001E-2</c:v>
                </c:pt>
                <c:pt idx="4761">
                  <c:v>2.8729999999999999E-2</c:v>
                </c:pt>
                <c:pt idx="4762">
                  <c:v>2.8729999999999999E-2</c:v>
                </c:pt>
                <c:pt idx="4763">
                  <c:v>2.852E-2</c:v>
                </c:pt>
                <c:pt idx="4764">
                  <c:v>2.8629999999999999E-2</c:v>
                </c:pt>
                <c:pt idx="4765">
                  <c:v>2.8629999999999999E-2</c:v>
                </c:pt>
                <c:pt idx="4766">
                  <c:v>2.8629999999999999E-2</c:v>
                </c:pt>
                <c:pt idx="4767">
                  <c:v>2.8629999999999999E-2</c:v>
                </c:pt>
                <c:pt idx="4768">
                  <c:v>2.852E-2</c:v>
                </c:pt>
                <c:pt idx="4769">
                  <c:v>2.852E-2</c:v>
                </c:pt>
                <c:pt idx="4770">
                  <c:v>2.819E-2</c:v>
                </c:pt>
                <c:pt idx="4771">
                  <c:v>2.8299999999999999E-2</c:v>
                </c:pt>
                <c:pt idx="4772">
                  <c:v>2.8410000000000001E-2</c:v>
                </c:pt>
                <c:pt idx="4773">
                  <c:v>2.819E-2</c:v>
                </c:pt>
                <c:pt idx="4774">
                  <c:v>2.8299999999999999E-2</c:v>
                </c:pt>
                <c:pt idx="4775">
                  <c:v>2.8080000000000001E-2</c:v>
                </c:pt>
                <c:pt idx="4776">
                  <c:v>2.819E-2</c:v>
                </c:pt>
                <c:pt idx="4777">
                  <c:v>2.819E-2</c:v>
                </c:pt>
                <c:pt idx="4778">
                  <c:v>2.8080000000000001E-2</c:v>
                </c:pt>
                <c:pt idx="4779">
                  <c:v>2.7869999999999999E-2</c:v>
                </c:pt>
                <c:pt idx="4780">
                  <c:v>2.7869999999999999E-2</c:v>
                </c:pt>
                <c:pt idx="4781">
                  <c:v>2.7869999999999999E-2</c:v>
                </c:pt>
                <c:pt idx="4782">
                  <c:v>2.7969999999999998E-2</c:v>
                </c:pt>
                <c:pt idx="4783">
                  <c:v>2.7869999999999999E-2</c:v>
                </c:pt>
                <c:pt idx="4784">
                  <c:v>2.7650000000000001E-2</c:v>
                </c:pt>
                <c:pt idx="4785">
                  <c:v>2.776E-2</c:v>
                </c:pt>
                <c:pt idx="4786">
                  <c:v>2.7539999999999999E-2</c:v>
                </c:pt>
                <c:pt idx="4787">
                  <c:v>2.7539999999999999E-2</c:v>
                </c:pt>
                <c:pt idx="4788">
                  <c:v>2.7539999999999999E-2</c:v>
                </c:pt>
                <c:pt idx="4789">
                  <c:v>2.7539999999999999E-2</c:v>
                </c:pt>
                <c:pt idx="4790">
                  <c:v>2.7539999999999999E-2</c:v>
                </c:pt>
                <c:pt idx="4791">
                  <c:v>2.743E-2</c:v>
                </c:pt>
                <c:pt idx="4792">
                  <c:v>2.743E-2</c:v>
                </c:pt>
                <c:pt idx="4793">
                  <c:v>2.743E-2</c:v>
                </c:pt>
                <c:pt idx="4794">
                  <c:v>2.7320000000000001E-2</c:v>
                </c:pt>
                <c:pt idx="4795">
                  <c:v>2.7109999999999999E-2</c:v>
                </c:pt>
                <c:pt idx="4796">
                  <c:v>2.7210000000000002E-2</c:v>
                </c:pt>
                <c:pt idx="4797">
                  <c:v>2.7109999999999999E-2</c:v>
                </c:pt>
                <c:pt idx="4798">
                  <c:v>2.7E-2</c:v>
                </c:pt>
                <c:pt idx="4799">
                  <c:v>2.7E-2</c:v>
                </c:pt>
                <c:pt idx="4800">
                  <c:v>2.6890000000000001E-2</c:v>
                </c:pt>
                <c:pt idx="4801">
                  <c:v>2.7E-2</c:v>
                </c:pt>
                <c:pt idx="4802">
                  <c:v>2.6780000000000002E-2</c:v>
                </c:pt>
                <c:pt idx="4803">
                  <c:v>2.6780000000000002E-2</c:v>
                </c:pt>
                <c:pt idx="4804">
                  <c:v>2.6890000000000001E-2</c:v>
                </c:pt>
                <c:pt idx="4805">
                  <c:v>2.6780000000000002E-2</c:v>
                </c:pt>
                <c:pt idx="4806">
                  <c:v>2.6669999999999999E-2</c:v>
                </c:pt>
                <c:pt idx="4807">
                  <c:v>2.6669999999999999E-2</c:v>
                </c:pt>
                <c:pt idx="4808">
                  <c:v>2.6780000000000002E-2</c:v>
                </c:pt>
                <c:pt idx="4809">
                  <c:v>2.656E-2</c:v>
                </c:pt>
                <c:pt idx="4810">
                  <c:v>2.656E-2</c:v>
                </c:pt>
                <c:pt idx="4811">
                  <c:v>2.6349999999999998E-2</c:v>
                </c:pt>
                <c:pt idx="4812">
                  <c:v>2.6349999999999998E-2</c:v>
                </c:pt>
                <c:pt idx="4813">
                  <c:v>2.6349999999999998E-2</c:v>
                </c:pt>
                <c:pt idx="4814">
                  <c:v>2.613E-2</c:v>
                </c:pt>
                <c:pt idx="4815">
                  <c:v>2.613E-2</c:v>
                </c:pt>
                <c:pt idx="4816">
                  <c:v>2.6239999999999999E-2</c:v>
                </c:pt>
                <c:pt idx="4817">
                  <c:v>2.613E-2</c:v>
                </c:pt>
                <c:pt idx="4818">
                  <c:v>2.6020000000000001E-2</c:v>
                </c:pt>
                <c:pt idx="4819">
                  <c:v>2.613E-2</c:v>
                </c:pt>
                <c:pt idx="4820">
                  <c:v>2.613E-2</c:v>
                </c:pt>
                <c:pt idx="4821">
                  <c:v>2.6020000000000001E-2</c:v>
                </c:pt>
                <c:pt idx="4822">
                  <c:v>2.6020000000000001E-2</c:v>
                </c:pt>
                <c:pt idx="4823">
                  <c:v>2.6020000000000001E-2</c:v>
                </c:pt>
                <c:pt idx="4824">
                  <c:v>2.5909999999999999E-2</c:v>
                </c:pt>
                <c:pt idx="4825">
                  <c:v>2.5909999999999999E-2</c:v>
                </c:pt>
                <c:pt idx="4826">
                  <c:v>2.58E-2</c:v>
                </c:pt>
                <c:pt idx="4827">
                  <c:v>2.5690000000000001E-2</c:v>
                </c:pt>
                <c:pt idx="4828">
                  <c:v>2.5690000000000001E-2</c:v>
                </c:pt>
                <c:pt idx="4829">
                  <c:v>2.5690000000000001E-2</c:v>
                </c:pt>
                <c:pt idx="4830">
                  <c:v>2.5590000000000002E-2</c:v>
                </c:pt>
                <c:pt idx="4831">
                  <c:v>2.5479999999999999E-2</c:v>
                </c:pt>
                <c:pt idx="4832">
                  <c:v>2.5479999999999999E-2</c:v>
                </c:pt>
                <c:pt idx="4833">
                  <c:v>2.537E-2</c:v>
                </c:pt>
                <c:pt idx="4834">
                  <c:v>2.537E-2</c:v>
                </c:pt>
                <c:pt idx="4835">
                  <c:v>2.537E-2</c:v>
                </c:pt>
                <c:pt idx="4836">
                  <c:v>2.537E-2</c:v>
                </c:pt>
                <c:pt idx="4837">
                  <c:v>2.537E-2</c:v>
                </c:pt>
                <c:pt idx="4838">
                  <c:v>2.537E-2</c:v>
                </c:pt>
                <c:pt idx="4839">
                  <c:v>2.537E-2</c:v>
                </c:pt>
                <c:pt idx="4840">
                  <c:v>2.5149999999999999E-2</c:v>
                </c:pt>
                <c:pt idx="4841">
                  <c:v>2.537E-2</c:v>
                </c:pt>
                <c:pt idx="4842">
                  <c:v>2.5149999999999999E-2</c:v>
                </c:pt>
                <c:pt idx="4843">
                  <c:v>2.504E-2</c:v>
                </c:pt>
                <c:pt idx="4844">
                  <c:v>2.4930000000000001E-2</c:v>
                </c:pt>
                <c:pt idx="4845">
                  <c:v>2.504E-2</c:v>
                </c:pt>
                <c:pt idx="4846">
                  <c:v>2.4930000000000001E-2</c:v>
                </c:pt>
                <c:pt idx="4847">
                  <c:v>2.4830000000000001E-2</c:v>
                </c:pt>
                <c:pt idx="4848">
                  <c:v>2.4719999999999999E-2</c:v>
                </c:pt>
                <c:pt idx="4849">
                  <c:v>2.4830000000000001E-2</c:v>
                </c:pt>
                <c:pt idx="4850">
                  <c:v>2.4719999999999999E-2</c:v>
                </c:pt>
                <c:pt idx="4851">
                  <c:v>2.4719999999999999E-2</c:v>
                </c:pt>
                <c:pt idx="4852">
                  <c:v>2.461E-2</c:v>
                </c:pt>
                <c:pt idx="4853">
                  <c:v>2.4719999999999999E-2</c:v>
                </c:pt>
                <c:pt idx="4854">
                  <c:v>2.4719999999999999E-2</c:v>
                </c:pt>
                <c:pt idx="4855">
                  <c:v>2.461E-2</c:v>
                </c:pt>
                <c:pt idx="4856">
                  <c:v>2.461E-2</c:v>
                </c:pt>
                <c:pt idx="4857">
                  <c:v>2.4719999999999999E-2</c:v>
                </c:pt>
                <c:pt idx="4858">
                  <c:v>2.461E-2</c:v>
                </c:pt>
                <c:pt idx="4859">
                  <c:v>2.4279999999999999E-2</c:v>
                </c:pt>
                <c:pt idx="4860">
                  <c:v>2.4389999999999998E-2</c:v>
                </c:pt>
                <c:pt idx="4861">
                  <c:v>2.4279999999999999E-2</c:v>
                </c:pt>
                <c:pt idx="4862">
                  <c:v>2.4279999999999999E-2</c:v>
                </c:pt>
                <c:pt idx="4863">
                  <c:v>2.4279999999999999E-2</c:v>
                </c:pt>
                <c:pt idx="4864">
                  <c:v>2.4389999999999998E-2</c:v>
                </c:pt>
                <c:pt idx="4865">
                  <c:v>2.4389999999999998E-2</c:v>
                </c:pt>
                <c:pt idx="4866">
                  <c:v>2.4279999999999999E-2</c:v>
                </c:pt>
                <c:pt idx="4867">
                  <c:v>2.4070000000000001E-2</c:v>
                </c:pt>
                <c:pt idx="4868">
                  <c:v>2.4070000000000001E-2</c:v>
                </c:pt>
                <c:pt idx="4869">
                  <c:v>2.4170000000000001E-2</c:v>
                </c:pt>
                <c:pt idx="4870">
                  <c:v>2.4279999999999999E-2</c:v>
                </c:pt>
                <c:pt idx="4871">
                  <c:v>2.3959999999999999E-2</c:v>
                </c:pt>
                <c:pt idx="4872">
                  <c:v>2.4070000000000001E-2</c:v>
                </c:pt>
                <c:pt idx="4873">
                  <c:v>2.4070000000000001E-2</c:v>
                </c:pt>
                <c:pt idx="4874">
                  <c:v>2.4170000000000001E-2</c:v>
                </c:pt>
                <c:pt idx="4875">
                  <c:v>2.3959999999999999E-2</c:v>
                </c:pt>
                <c:pt idx="4876">
                  <c:v>2.385E-2</c:v>
                </c:pt>
                <c:pt idx="4877">
                  <c:v>2.385E-2</c:v>
                </c:pt>
                <c:pt idx="4878">
                  <c:v>2.3959999999999999E-2</c:v>
                </c:pt>
                <c:pt idx="4879">
                  <c:v>2.385E-2</c:v>
                </c:pt>
                <c:pt idx="4880">
                  <c:v>2.3740000000000001E-2</c:v>
                </c:pt>
                <c:pt idx="4881">
                  <c:v>2.3740000000000001E-2</c:v>
                </c:pt>
                <c:pt idx="4882">
                  <c:v>2.385E-2</c:v>
                </c:pt>
                <c:pt idx="4883">
                  <c:v>2.385E-2</c:v>
                </c:pt>
                <c:pt idx="4884">
                  <c:v>2.3740000000000001E-2</c:v>
                </c:pt>
                <c:pt idx="4885">
                  <c:v>2.385E-2</c:v>
                </c:pt>
                <c:pt idx="4886">
                  <c:v>2.3740000000000001E-2</c:v>
                </c:pt>
                <c:pt idx="4887">
                  <c:v>2.3630000000000002E-2</c:v>
                </c:pt>
                <c:pt idx="4888">
                  <c:v>2.3630000000000002E-2</c:v>
                </c:pt>
                <c:pt idx="4889">
                  <c:v>2.3740000000000001E-2</c:v>
                </c:pt>
                <c:pt idx="4890">
                  <c:v>2.3519999999999999E-2</c:v>
                </c:pt>
                <c:pt idx="4891">
                  <c:v>2.341E-2</c:v>
                </c:pt>
                <c:pt idx="4892">
                  <c:v>2.3519999999999999E-2</c:v>
                </c:pt>
                <c:pt idx="4893">
                  <c:v>2.3519999999999999E-2</c:v>
                </c:pt>
                <c:pt idx="4894">
                  <c:v>2.341E-2</c:v>
                </c:pt>
                <c:pt idx="4895">
                  <c:v>2.3519999999999999E-2</c:v>
                </c:pt>
                <c:pt idx="4896">
                  <c:v>2.3310000000000001E-2</c:v>
                </c:pt>
                <c:pt idx="4897">
                  <c:v>2.3519999999999999E-2</c:v>
                </c:pt>
                <c:pt idx="4898">
                  <c:v>2.3519999999999999E-2</c:v>
                </c:pt>
                <c:pt idx="4899">
                  <c:v>2.341E-2</c:v>
                </c:pt>
                <c:pt idx="4900">
                  <c:v>2.341E-2</c:v>
                </c:pt>
                <c:pt idx="4901">
                  <c:v>2.341E-2</c:v>
                </c:pt>
                <c:pt idx="4902">
                  <c:v>2.341E-2</c:v>
                </c:pt>
                <c:pt idx="4903">
                  <c:v>2.3310000000000001E-2</c:v>
                </c:pt>
                <c:pt idx="4904">
                  <c:v>2.3310000000000001E-2</c:v>
                </c:pt>
                <c:pt idx="4905">
                  <c:v>2.3310000000000001E-2</c:v>
                </c:pt>
                <c:pt idx="4906">
                  <c:v>2.3199999999999998E-2</c:v>
                </c:pt>
                <c:pt idx="4907">
                  <c:v>2.3310000000000001E-2</c:v>
                </c:pt>
                <c:pt idx="4908">
                  <c:v>2.3310000000000001E-2</c:v>
                </c:pt>
                <c:pt idx="4909">
                  <c:v>2.3199999999999998E-2</c:v>
                </c:pt>
                <c:pt idx="4910">
                  <c:v>2.3310000000000001E-2</c:v>
                </c:pt>
                <c:pt idx="4911">
                  <c:v>2.3199999999999998E-2</c:v>
                </c:pt>
                <c:pt idx="4912">
                  <c:v>2.298E-2</c:v>
                </c:pt>
                <c:pt idx="4913">
                  <c:v>2.3310000000000001E-2</c:v>
                </c:pt>
                <c:pt idx="4914">
                  <c:v>2.3199999999999998E-2</c:v>
                </c:pt>
                <c:pt idx="4915">
                  <c:v>2.3089999999999999E-2</c:v>
                </c:pt>
                <c:pt idx="4916">
                  <c:v>2.3089999999999999E-2</c:v>
                </c:pt>
                <c:pt idx="4917">
                  <c:v>2.3199999999999998E-2</c:v>
                </c:pt>
                <c:pt idx="4918">
                  <c:v>2.3089999999999999E-2</c:v>
                </c:pt>
                <c:pt idx="4919">
                  <c:v>2.3199999999999998E-2</c:v>
                </c:pt>
                <c:pt idx="4920">
                  <c:v>2.3089999999999999E-2</c:v>
                </c:pt>
                <c:pt idx="4921">
                  <c:v>2.3089999999999999E-2</c:v>
                </c:pt>
                <c:pt idx="4922">
                  <c:v>2.3089999999999999E-2</c:v>
                </c:pt>
                <c:pt idx="4923">
                  <c:v>2.3089999999999999E-2</c:v>
                </c:pt>
                <c:pt idx="4924">
                  <c:v>2.3199999999999998E-2</c:v>
                </c:pt>
                <c:pt idx="4925">
                  <c:v>2.3089999999999999E-2</c:v>
                </c:pt>
                <c:pt idx="4926">
                  <c:v>2.298E-2</c:v>
                </c:pt>
                <c:pt idx="4927">
                  <c:v>2.298E-2</c:v>
                </c:pt>
                <c:pt idx="4928">
                  <c:v>2.2870000000000001E-2</c:v>
                </c:pt>
                <c:pt idx="4929">
                  <c:v>2.2870000000000001E-2</c:v>
                </c:pt>
                <c:pt idx="4930">
                  <c:v>2.298E-2</c:v>
                </c:pt>
                <c:pt idx="4931">
                  <c:v>2.298E-2</c:v>
                </c:pt>
                <c:pt idx="4932">
                  <c:v>2.3089999999999999E-2</c:v>
                </c:pt>
                <c:pt idx="4933">
                  <c:v>2.3089999999999999E-2</c:v>
                </c:pt>
                <c:pt idx="4934">
                  <c:v>2.298E-2</c:v>
                </c:pt>
                <c:pt idx="4935">
                  <c:v>2.3089999999999999E-2</c:v>
                </c:pt>
                <c:pt idx="4936">
                  <c:v>2.3089999999999999E-2</c:v>
                </c:pt>
                <c:pt idx="4937">
                  <c:v>2.3089999999999999E-2</c:v>
                </c:pt>
                <c:pt idx="4938">
                  <c:v>2.298E-2</c:v>
                </c:pt>
                <c:pt idx="4939">
                  <c:v>2.3199999999999998E-2</c:v>
                </c:pt>
                <c:pt idx="4940">
                  <c:v>2.3089999999999999E-2</c:v>
                </c:pt>
                <c:pt idx="4941">
                  <c:v>2.298E-2</c:v>
                </c:pt>
                <c:pt idx="4942">
                  <c:v>2.298E-2</c:v>
                </c:pt>
                <c:pt idx="4943">
                  <c:v>2.2870000000000001E-2</c:v>
                </c:pt>
                <c:pt idx="4944">
                  <c:v>2.2870000000000001E-2</c:v>
                </c:pt>
                <c:pt idx="4945">
                  <c:v>2.298E-2</c:v>
                </c:pt>
                <c:pt idx="4946">
                  <c:v>2.2870000000000001E-2</c:v>
                </c:pt>
                <c:pt idx="4947">
                  <c:v>2.298E-2</c:v>
                </c:pt>
                <c:pt idx="4948">
                  <c:v>2.3089999999999999E-2</c:v>
                </c:pt>
                <c:pt idx="4949">
                  <c:v>2.3089999999999999E-2</c:v>
                </c:pt>
                <c:pt idx="4950">
                  <c:v>2.3089999999999999E-2</c:v>
                </c:pt>
                <c:pt idx="4951">
                  <c:v>2.3199999999999998E-2</c:v>
                </c:pt>
                <c:pt idx="4952">
                  <c:v>2.3199999999999998E-2</c:v>
                </c:pt>
                <c:pt idx="4953">
                  <c:v>2.3199999999999998E-2</c:v>
                </c:pt>
                <c:pt idx="4954">
                  <c:v>2.3089999999999999E-2</c:v>
                </c:pt>
                <c:pt idx="4955">
                  <c:v>2.3199999999999998E-2</c:v>
                </c:pt>
                <c:pt idx="4956">
                  <c:v>2.3089999999999999E-2</c:v>
                </c:pt>
                <c:pt idx="4957">
                  <c:v>2.3089999999999999E-2</c:v>
                </c:pt>
                <c:pt idx="4958">
                  <c:v>2.3199999999999998E-2</c:v>
                </c:pt>
                <c:pt idx="4959">
                  <c:v>2.3199999999999998E-2</c:v>
                </c:pt>
                <c:pt idx="4960">
                  <c:v>2.3089999999999999E-2</c:v>
                </c:pt>
                <c:pt idx="4961">
                  <c:v>2.3199999999999998E-2</c:v>
                </c:pt>
                <c:pt idx="4962">
                  <c:v>2.3199999999999998E-2</c:v>
                </c:pt>
                <c:pt idx="4963">
                  <c:v>2.3310000000000001E-2</c:v>
                </c:pt>
                <c:pt idx="4964">
                  <c:v>2.341E-2</c:v>
                </c:pt>
                <c:pt idx="4965">
                  <c:v>2.3199999999999998E-2</c:v>
                </c:pt>
                <c:pt idx="4966">
                  <c:v>2.3310000000000001E-2</c:v>
                </c:pt>
                <c:pt idx="4967">
                  <c:v>2.3310000000000001E-2</c:v>
                </c:pt>
                <c:pt idx="4968">
                  <c:v>2.3310000000000001E-2</c:v>
                </c:pt>
                <c:pt idx="4969">
                  <c:v>2.341E-2</c:v>
                </c:pt>
                <c:pt idx="4970">
                  <c:v>2.3199999999999998E-2</c:v>
                </c:pt>
                <c:pt idx="4971">
                  <c:v>2.341E-2</c:v>
                </c:pt>
                <c:pt idx="4972">
                  <c:v>2.341E-2</c:v>
                </c:pt>
                <c:pt idx="4973">
                  <c:v>2.341E-2</c:v>
                </c:pt>
                <c:pt idx="4974">
                  <c:v>2.341E-2</c:v>
                </c:pt>
                <c:pt idx="4975">
                  <c:v>2.3519999999999999E-2</c:v>
                </c:pt>
                <c:pt idx="4976">
                  <c:v>2.3310000000000001E-2</c:v>
                </c:pt>
                <c:pt idx="4977">
                  <c:v>2.3310000000000001E-2</c:v>
                </c:pt>
                <c:pt idx="4978">
                  <c:v>2.3519999999999999E-2</c:v>
                </c:pt>
                <c:pt idx="4979">
                  <c:v>2.341E-2</c:v>
                </c:pt>
                <c:pt idx="4980">
                  <c:v>2.3630000000000002E-2</c:v>
                </c:pt>
                <c:pt idx="4981">
                  <c:v>2.3519999999999999E-2</c:v>
                </c:pt>
                <c:pt idx="4982">
                  <c:v>2.341E-2</c:v>
                </c:pt>
                <c:pt idx="4983">
                  <c:v>2.3519999999999999E-2</c:v>
                </c:pt>
                <c:pt idx="4984">
                  <c:v>2.3519999999999999E-2</c:v>
                </c:pt>
                <c:pt idx="4985">
                  <c:v>2.3519999999999999E-2</c:v>
                </c:pt>
                <c:pt idx="4986">
                  <c:v>2.3630000000000002E-2</c:v>
                </c:pt>
                <c:pt idx="4987">
                  <c:v>2.3740000000000001E-2</c:v>
                </c:pt>
                <c:pt idx="4988">
                  <c:v>2.3630000000000002E-2</c:v>
                </c:pt>
                <c:pt idx="4989">
                  <c:v>2.3740000000000001E-2</c:v>
                </c:pt>
                <c:pt idx="4990">
                  <c:v>2.3630000000000002E-2</c:v>
                </c:pt>
                <c:pt idx="4991">
                  <c:v>2.3630000000000002E-2</c:v>
                </c:pt>
                <c:pt idx="4992">
                  <c:v>2.3630000000000002E-2</c:v>
                </c:pt>
                <c:pt idx="4993">
                  <c:v>2.3630000000000002E-2</c:v>
                </c:pt>
                <c:pt idx="4994">
                  <c:v>2.3740000000000001E-2</c:v>
                </c:pt>
                <c:pt idx="4995">
                  <c:v>2.3740000000000001E-2</c:v>
                </c:pt>
                <c:pt idx="4996">
                  <c:v>2.3740000000000001E-2</c:v>
                </c:pt>
                <c:pt idx="4997">
                  <c:v>2.385E-2</c:v>
                </c:pt>
                <c:pt idx="4998">
                  <c:v>2.3740000000000001E-2</c:v>
                </c:pt>
                <c:pt idx="4999">
                  <c:v>2.3959999999999999E-2</c:v>
                </c:pt>
                <c:pt idx="5000">
                  <c:v>2.385E-2</c:v>
                </c:pt>
                <c:pt idx="5001">
                  <c:v>2.385E-2</c:v>
                </c:pt>
                <c:pt idx="5002">
                  <c:v>2.4170000000000001E-2</c:v>
                </c:pt>
                <c:pt idx="5003">
                  <c:v>2.4070000000000001E-2</c:v>
                </c:pt>
                <c:pt idx="5004">
                  <c:v>2.4070000000000001E-2</c:v>
                </c:pt>
                <c:pt idx="5005">
                  <c:v>2.4070000000000001E-2</c:v>
                </c:pt>
                <c:pt idx="5006">
                  <c:v>2.3959999999999999E-2</c:v>
                </c:pt>
                <c:pt idx="5007">
                  <c:v>2.4070000000000001E-2</c:v>
                </c:pt>
                <c:pt idx="5008">
                  <c:v>2.4070000000000001E-2</c:v>
                </c:pt>
                <c:pt idx="5009">
                  <c:v>2.4170000000000001E-2</c:v>
                </c:pt>
                <c:pt idx="5010">
                  <c:v>2.4279999999999999E-2</c:v>
                </c:pt>
                <c:pt idx="5011">
                  <c:v>2.4279999999999999E-2</c:v>
                </c:pt>
                <c:pt idx="5012">
                  <c:v>2.4170000000000001E-2</c:v>
                </c:pt>
                <c:pt idx="5013">
                  <c:v>2.4170000000000001E-2</c:v>
                </c:pt>
                <c:pt idx="5014">
                  <c:v>2.4170000000000001E-2</c:v>
                </c:pt>
                <c:pt idx="5015">
                  <c:v>2.4279999999999999E-2</c:v>
                </c:pt>
                <c:pt idx="5016">
                  <c:v>2.4389999999999998E-2</c:v>
                </c:pt>
                <c:pt idx="5017">
                  <c:v>2.4389999999999998E-2</c:v>
                </c:pt>
                <c:pt idx="5018">
                  <c:v>2.4500000000000001E-2</c:v>
                </c:pt>
                <c:pt idx="5019">
                  <c:v>2.4389999999999998E-2</c:v>
                </c:pt>
                <c:pt idx="5020">
                  <c:v>2.4500000000000001E-2</c:v>
                </c:pt>
                <c:pt idx="5021">
                  <c:v>2.4500000000000001E-2</c:v>
                </c:pt>
                <c:pt idx="5022">
                  <c:v>2.4500000000000001E-2</c:v>
                </c:pt>
                <c:pt idx="5023">
                  <c:v>2.4500000000000001E-2</c:v>
                </c:pt>
                <c:pt idx="5024">
                  <c:v>2.4389999999999998E-2</c:v>
                </c:pt>
                <c:pt idx="5025">
                  <c:v>2.461E-2</c:v>
                </c:pt>
                <c:pt idx="5026">
                  <c:v>2.4719999999999999E-2</c:v>
                </c:pt>
                <c:pt idx="5027">
                  <c:v>2.461E-2</c:v>
                </c:pt>
                <c:pt idx="5028">
                  <c:v>2.4500000000000001E-2</c:v>
                </c:pt>
                <c:pt idx="5029">
                  <c:v>2.461E-2</c:v>
                </c:pt>
                <c:pt idx="5030">
                  <c:v>2.461E-2</c:v>
                </c:pt>
                <c:pt idx="5031">
                  <c:v>2.4719999999999999E-2</c:v>
                </c:pt>
                <c:pt idx="5032">
                  <c:v>2.4830000000000001E-2</c:v>
                </c:pt>
                <c:pt idx="5033">
                  <c:v>2.4719999999999999E-2</c:v>
                </c:pt>
                <c:pt idx="5034">
                  <c:v>2.4930000000000001E-2</c:v>
                </c:pt>
                <c:pt idx="5035">
                  <c:v>2.4930000000000001E-2</c:v>
                </c:pt>
                <c:pt idx="5036">
                  <c:v>2.4930000000000001E-2</c:v>
                </c:pt>
                <c:pt idx="5037">
                  <c:v>2.4830000000000001E-2</c:v>
                </c:pt>
                <c:pt idx="5038">
                  <c:v>2.504E-2</c:v>
                </c:pt>
                <c:pt idx="5039">
                  <c:v>2.4830000000000001E-2</c:v>
                </c:pt>
                <c:pt idx="5040">
                  <c:v>2.4930000000000001E-2</c:v>
                </c:pt>
                <c:pt idx="5041">
                  <c:v>2.504E-2</c:v>
                </c:pt>
                <c:pt idx="5042">
                  <c:v>2.504E-2</c:v>
                </c:pt>
                <c:pt idx="5043">
                  <c:v>2.504E-2</c:v>
                </c:pt>
                <c:pt idx="5044">
                  <c:v>2.4930000000000001E-2</c:v>
                </c:pt>
                <c:pt idx="5045">
                  <c:v>2.504E-2</c:v>
                </c:pt>
                <c:pt idx="5046">
                  <c:v>2.4930000000000001E-2</c:v>
                </c:pt>
                <c:pt idx="5047">
                  <c:v>2.504E-2</c:v>
                </c:pt>
                <c:pt idx="5048">
                  <c:v>2.5260000000000001E-2</c:v>
                </c:pt>
                <c:pt idx="5049">
                  <c:v>2.504E-2</c:v>
                </c:pt>
                <c:pt idx="5050">
                  <c:v>2.5260000000000001E-2</c:v>
                </c:pt>
                <c:pt idx="5051">
                  <c:v>2.5260000000000001E-2</c:v>
                </c:pt>
                <c:pt idx="5052">
                  <c:v>2.5260000000000001E-2</c:v>
                </c:pt>
                <c:pt idx="5053">
                  <c:v>2.5260000000000001E-2</c:v>
                </c:pt>
                <c:pt idx="5054">
                  <c:v>2.5260000000000001E-2</c:v>
                </c:pt>
                <c:pt idx="5055">
                  <c:v>2.5149999999999999E-2</c:v>
                </c:pt>
                <c:pt idx="5056">
                  <c:v>2.537E-2</c:v>
                </c:pt>
                <c:pt idx="5057">
                  <c:v>2.5260000000000001E-2</c:v>
                </c:pt>
                <c:pt idx="5058">
                  <c:v>2.5479999999999999E-2</c:v>
                </c:pt>
                <c:pt idx="5059">
                  <c:v>2.537E-2</c:v>
                </c:pt>
                <c:pt idx="5060">
                  <c:v>2.537E-2</c:v>
                </c:pt>
                <c:pt idx="5061">
                  <c:v>2.537E-2</c:v>
                </c:pt>
                <c:pt idx="5062">
                  <c:v>2.5260000000000001E-2</c:v>
                </c:pt>
                <c:pt idx="5063">
                  <c:v>2.5479999999999999E-2</c:v>
                </c:pt>
                <c:pt idx="5064">
                  <c:v>2.5590000000000002E-2</c:v>
                </c:pt>
                <c:pt idx="5065">
                  <c:v>2.5590000000000002E-2</c:v>
                </c:pt>
                <c:pt idx="5066">
                  <c:v>2.5590000000000002E-2</c:v>
                </c:pt>
                <c:pt idx="5067">
                  <c:v>2.5590000000000002E-2</c:v>
                </c:pt>
                <c:pt idx="5068">
                  <c:v>2.5590000000000002E-2</c:v>
                </c:pt>
                <c:pt idx="5069">
                  <c:v>2.5690000000000001E-2</c:v>
                </c:pt>
                <c:pt idx="5070">
                  <c:v>2.5590000000000002E-2</c:v>
                </c:pt>
                <c:pt idx="5071">
                  <c:v>2.5690000000000001E-2</c:v>
                </c:pt>
                <c:pt idx="5072">
                  <c:v>2.5590000000000002E-2</c:v>
                </c:pt>
                <c:pt idx="5073">
                  <c:v>2.5590000000000002E-2</c:v>
                </c:pt>
                <c:pt idx="5074">
                  <c:v>2.5479999999999999E-2</c:v>
                </c:pt>
                <c:pt idx="5075">
                  <c:v>2.58E-2</c:v>
                </c:pt>
                <c:pt idx="5076">
                  <c:v>2.58E-2</c:v>
                </c:pt>
                <c:pt idx="5077">
                  <c:v>2.5590000000000002E-2</c:v>
                </c:pt>
                <c:pt idx="5078">
                  <c:v>2.5690000000000001E-2</c:v>
                </c:pt>
                <c:pt idx="5079">
                  <c:v>2.5690000000000001E-2</c:v>
                </c:pt>
                <c:pt idx="5080">
                  <c:v>2.58E-2</c:v>
                </c:pt>
                <c:pt idx="5081">
                  <c:v>2.58E-2</c:v>
                </c:pt>
                <c:pt idx="5082">
                  <c:v>2.5690000000000001E-2</c:v>
                </c:pt>
                <c:pt idx="5083">
                  <c:v>2.5690000000000001E-2</c:v>
                </c:pt>
                <c:pt idx="5084">
                  <c:v>2.58E-2</c:v>
                </c:pt>
                <c:pt idx="5085">
                  <c:v>2.58E-2</c:v>
                </c:pt>
                <c:pt idx="5086">
                  <c:v>2.5690000000000001E-2</c:v>
                </c:pt>
                <c:pt idx="5087">
                  <c:v>2.5690000000000001E-2</c:v>
                </c:pt>
                <c:pt idx="5088">
                  <c:v>2.58E-2</c:v>
                </c:pt>
                <c:pt idx="5089">
                  <c:v>2.58E-2</c:v>
                </c:pt>
                <c:pt idx="5090">
                  <c:v>2.58E-2</c:v>
                </c:pt>
                <c:pt idx="5091">
                  <c:v>2.58E-2</c:v>
                </c:pt>
                <c:pt idx="5092">
                  <c:v>2.5909999999999999E-2</c:v>
                </c:pt>
                <c:pt idx="5093">
                  <c:v>2.5690000000000001E-2</c:v>
                </c:pt>
                <c:pt idx="5094">
                  <c:v>2.5690000000000001E-2</c:v>
                </c:pt>
                <c:pt idx="5095">
                  <c:v>2.5909999999999999E-2</c:v>
                </c:pt>
                <c:pt idx="5096">
                  <c:v>2.5909999999999999E-2</c:v>
                </c:pt>
                <c:pt idx="5097">
                  <c:v>2.5909999999999999E-2</c:v>
                </c:pt>
                <c:pt idx="5098">
                  <c:v>2.5690000000000001E-2</c:v>
                </c:pt>
                <c:pt idx="5099">
                  <c:v>2.5690000000000001E-2</c:v>
                </c:pt>
                <c:pt idx="5100">
                  <c:v>2.5909999999999999E-2</c:v>
                </c:pt>
                <c:pt idx="5101">
                  <c:v>2.58E-2</c:v>
                </c:pt>
                <c:pt idx="5102">
                  <c:v>2.5909999999999999E-2</c:v>
                </c:pt>
                <c:pt idx="5103">
                  <c:v>2.5690000000000001E-2</c:v>
                </c:pt>
                <c:pt idx="5104">
                  <c:v>2.58E-2</c:v>
                </c:pt>
                <c:pt idx="5105">
                  <c:v>2.58E-2</c:v>
                </c:pt>
                <c:pt idx="5106">
                  <c:v>2.5909999999999999E-2</c:v>
                </c:pt>
                <c:pt idx="5107">
                  <c:v>2.58E-2</c:v>
                </c:pt>
                <c:pt idx="5108">
                  <c:v>2.5909999999999999E-2</c:v>
                </c:pt>
                <c:pt idx="5109">
                  <c:v>2.5909999999999999E-2</c:v>
                </c:pt>
                <c:pt idx="5110">
                  <c:v>2.58E-2</c:v>
                </c:pt>
                <c:pt idx="5111">
                  <c:v>2.5909999999999999E-2</c:v>
                </c:pt>
                <c:pt idx="5112">
                  <c:v>2.5909999999999999E-2</c:v>
                </c:pt>
                <c:pt idx="5113">
                  <c:v>2.5909999999999999E-2</c:v>
                </c:pt>
                <c:pt idx="5114">
                  <c:v>2.5690000000000001E-2</c:v>
                </c:pt>
                <c:pt idx="5115">
                  <c:v>2.5690000000000001E-2</c:v>
                </c:pt>
                <c:pt idx="5116">
                  <c:v>2.5690000000000001E-2</c:v>
                </c:pt>
                <c:pt idx="5117">
                  <c:v>2.5909999999999999E-2</c:v>
                </c:pt>
                <c:pt idx="5118">
                  <c:v>2.58E-2</c:v>
                </c:pt>
                <c:pt idx="5119">
                  <c:v>2.58E-2</c:v>
                </c:pt>
                <c:pt idx="5120">
                  <c:v>2.58E-2</c:v>
                </c:pt>
                <c:pt idx="5121">
                  <c:v>2.58E-2</c:v>
                </c:pt>
                <c:pt idx="5122">
                  <c:v>2.5690000000000001E-2</c:v>
                </c:pt>
                <c:pt idx="5123">
                  <c:v>2.5909999999999999E-2</c:v>
                </c:pt>
                <c:pt idx="5124">
                  <c:v>2.5690000000000001E-2</c:v>
                </c:pt>
                <c:pt idx="5125">
                  <c:v>2.58E-2</c:v>
                </c:pt>
                <c:pt idx="5126">
                  <c:v>2.5690000000000001E-2</c:v>
                </c:pt>
                <c:pt idx="5127">
                  <c:v>2.5590000000000002E-2</c:v>
                </c:pt>
                <c:pt idx="5128">
                  <c:v>2.5690000000000001E-2</c:v>
                </c:pt>
                <c:pt idx="5129">
                  <c:v>2.5590000000000002E-2</c:v>
                </c:pt>
                <c:pt idx="5130">
                  <c:v>2.5479999999999999E-2</c:v>
                </c:pt>
                <c:pt idx="5131">
                  <c:v>2.5590000000000002E-2</c:v>
                </c:pt>
                <c:pt idx="5132">
                  <c:v>2.5479999999999999E-2</c:v>
                </c:pt>
                <c:pt idx="5133">
                  <c:v>2.537E-2</c:v>
                </c:pt>
                <c:pt idx="5134">
                  <c:v>2.5590000000000002E-2</c:v>
                </c:pt>
                <c:pt idx="5135">
                  <c:v>2.5590000000000002E-2</c:v>
                </c:pt>
                <c:pt idx="5136">
                  <c:v>2.5590000000000002E-2</c:v>
                </c:pt>
                <c:pt idx="5137">
                  <c:v>2.5590000000000002E-2</c:v>
                </c:pt>
                <c:pt idx="5138">
                  <c:v>2.5590000000000002E-2</c:v>
                </c:pt>
                <c:pt idx="5139">
                  <c:v>2.5590000000000002E-2</c:v>
                </c:pt>
                <c:pt idx="5140">
                  <c:v>2.5590000000000002E-2</c:v>
                </c:pt>
                <c:pt idx="5141">
                  <c:v>2.5590000000000002E-2</c:v>
                </c:pt>
                <c:pt idx="5142">
                  <c:v>2.537E-2</c:v>
                </c:pt>
                <c:pt idx="5143">
                  <c:v>2.537E-2</c:v>
                </c:pt>
                <c:pt idx="5144">
                  <c:v>2.537E-2</c:v>
                </c:pt>
                <c:pt idx="5145">
                  <c:v>2.5260000000000001E-2</c:v>
                </c:pt>
                <c:pt idx="5146">
                  <c:v>2.5260000000000001E-2</c:v>
                </c:pt>
                <c:pt idx="5147">
                  <c:v>2.5149999999999999E-2</c:v>
                </c:pt>
                <c:pt idx="5148">
                  <c:v>2.504E-2</c:v>
                </c:pt>
                <c:pt idx="5149">
                  <c:v>2.4930000000000001E-2</c:v>
                </c:pt>
                <c:pt idx="5150">
                  <c:v>2.5149999999999999E-2</c:v>
                </c:pt>
                <c:pt idx="5151">
                  <c:v>2.5149999999999999E-2</c:v>
                </c:pt>
                <c:pt idx="5152">
                  <c:v>2.5149999999999999E-2</c:v>
                </c:pt>
                <c:pt idx="5153">
                  <c:v>2.5149999999999999E-2</c:v>
                </c:pt>
                <c:pt idx="5154">
                  <c:v>2.5149999999999999E-2</c:v>
                </c:pt>
                <c:pt idx="5155">
                  <c:v>2.504E-2</c:v>
                </c:pt>
                <c:pt idx="5156">
                  <c:v>2.504E-2</c:v>
                </c:pt>
                <c:pt idx="5157">
                  <c:v>2.504E-2</c:v>
                </c:pt>
                <c:pt idx="5158">
                  <c:v>2.504E-2</c:v>
                </c:pt>
                <c:pt idx="5159">
                  <c:v>2.4930000000000001E-2</c:v>
                </c:pt>
                <c:pt idx="5160">
                  <c:v>2.4930000000000001E-2</c:v>
                </c:pt>
                <c:pt idx="5161">
                  <c:v>2.4719999999999999E-2</c:v>
                </c:pt>
                <c:pt idx="5162">
                  <c:v>2.4719999999999999E-2</c:v>
                </c:pt>
                <c:pt idx="5163">
                  <c:v>2.461E-2</c:v>
                </c:pt>
                <c:pt idx="5164">
                  <c:v>2.461E-2</c:v>
                </c:pt>
                <c:pt idx="5165">
                  <c:v>2.4719999999999999E-2</c:v>
                </c:pt>
                <c:pt idx="5166">
                  <c:v>2.4719999999999999E-2</c:v>
                </c:pt>
                <c:pt idx="5167">
                  <c:v>2.4500000000000001E-2</c:v>
                </c:pt>
                <c:pt idx="5168">
                  <c:v>2.4389999999999998E-2</c:v>
                </c:pt>
                <c:pt idx="5169">
                  <c:v>2.4389999999999998E-2</c:v>
                </c:pt>
                <c:pt idx="5170">
                  <c:v>2.4500000000000001E-2</c:v>
                </c:pt>
                <c:pt idx="5171">
                  <c:v>2.4500000000000001E-2</c:v>
                </c:pt>
                <c:pt idx="5172">
                  <c:v>2.4389999999999998E-2</c:v>
                </c:pt>
                <c:pt idx="5173">
                  <c:v>2.4389999999999998E-2</c:v>
                </c:pt>
                <c:pt idx="5174">
                  <c:v>2.4389999999999998E-2</c:v>
                </c:pt>
                <c:pt idx="5175">
                  <c:v>2.4170000000000001E-2</c:v>
                </c:pt>
                <c:pt idx="5176">
                  <c:v>2.4170000000000001E-2</c:v>
                </c:pt>
                <c:pt idx="5177">
                  <c:v>2.4070000000000001E-2</c:v>
                </c:pt>
                <c:pt idx="5178">
                  <c:v>2.3959999999999999E-2</c:v>
                </c:pt>
                <c:pt idx="5179">
                  <c:v>2.3959999999999999E-2</c:v>
                </c:pt>
                <c:pt idx="5180">
                  <c:v>2.4170000000000001E-2</c:v>
                </c:pt>
                <c:pt idx="5181">
                  <c:v>2.385E-2</c:v>
                </c:pt>
                <c:pt idx="5182">
                  <c:v>2.385E-2</c:v>
                </c:pt>
                <c:pt idx="5183">
                  <c:v>2.3959999999999999E-2</c:v>
                </c:pt>
                <c:pt idx="5184">
                  <c:v>2.3959999999999999E-2</c:v>
                </c:pt>
                <c:pt idx="5185">
                  <c:v>2.3740000000000001E-2</c:v>
                </c:pt>
                <c:pt idx="5186">
                  <c:v>2.3740000000000001E-2</c:v>
                </c:pt>
                <c:pt idx="5187">
                  <c:v>2.3740000000000001E-2</c:v>
                </c:pt>
                <c:pt idx="5188">
                  <c:v>2.3519999999999999E-2</c:v>
                </c:pt>
                <c:pt idx="5189">
                  <c:v>2.341E-2</c:v>
                </c:pt>
                <c:pt idx="5190">
                  <c:v>2.3519999999999999E-2</c:v>
                </c:pt>
                <c:pt idx="5191">
                  <c:v>2.3519999999999999E-2</c:v>
                </c:pt>
                <c:pt idx="5192">
                  <c:v>2.341E-2</c:v>
                </c:pt>
                <c:pt idx="5193">
                  <c:v>2.3310000000000001E-2</c:v>
                </c:pt>
                <c:pt idx="5194">
                  <c:v>2.3089999999999999E-2</c:v>
                </c:pt>
                <c:pt idx="5195">
                  <c:v>2.3199999999999998E-2</c:v>
                </c:pt>
                <c:pt idx="5196">
                  <c:v>2.3199999999999998E-2</c:v>
                </c:pt>
                <c:pt idx="5197">
                  <c:v>2.298E-2</c:v>
                </c:pt>
                <c:pt idx="5198">
                  <c:v>2.2870000000000001E-2</c:v>
                </c:pt>
                <c:pt idx="5199">
                  <c:v>2.2759999999999999E-2</c:v>
                </c:pt>
                <c:pt idx="5200">
                  <c:v>2.2870000000000001E-2</c:v>
                </c:pt>
                <c:pt idx="5201">
                  <c:v>2.2759999999999999E-2</c:v>
                </c:pt>
                <c:pt idx="5202">
                  <c:v>2.2759999999999999E-2</c:v>
                </c:pt>
                <c:pt idx="5203">
                  <c:v>2.2759999999999999E-2</c:v>
                </c:pt>
                <c:pt idx="5204">
                  <c:v>2.265E-2</c:v>
                </c:pt>
                <c:pt idx="5205">
                  <c:v>2.265E-2</c:v>
                </c:pt>
                <c:pt idx="5206">
                  <c:v>2.265E-2</c:v>
                </c:pt>
                <c:pt idx="5207">
                  <c:v>2.2440000000000002E-2</c:v>
                </c:pt>
                <c:pt idx="5208">
                  <c:v>2.2329999999999999E-2</c:v>
                </c:pt>
                <c:pt idx="5209">
                  <c:v>2.2329999999999999E-2</c:v>
                </c:pt>
                <c:pt idx="5210">
                  <c:v>2.222E-2</c:v>
                </c:pt>
                <c:pt idx="5211">
                  <c:v>2.2110000000000001E-2</c:v>
                </c:pt>
                <c:pt idx="5212">
                  <c:v>2.2110000000000001E-2</c:v>
                </c:pt>
                <c:pt idx="5213">
                  <c:v>2.2110000000000001E-2</c:v>
                </c:pt>
                <c:pt idx="5214">
                  <c:v>2.189E-2</c:v>
                </c:pt>
                <c:pt idx="5215">
                  <c:v>2.179E-2</c:v>
                </c:pt>
                <c:pt idx="5216">
                  <c:v>2.189E-2</c:v>
                </c:pt>
                <c:pt idx="5217">
                  <c:v>2.179E-2</c:v>
                </c:pt>
                <c:pt idx="5218">
                  <c:v>2.179E-2</c:v>
                </c:pt>
                <c:pt idx="5219">
                  <c:v>2.1680000000000001E-2</c:v>
                </c:pt>
                <c:pt idx="5220">
                  <c:v>2.1680000000000001E-2</c:v>
                </c:pt>
                <c:pt idx="5221">
                  <c:v>2.1569999999999999E-2</c:v>
                </c:pt>
                <c:pt idx="5222">
                  <c:v>2.146E-2</c:v>
                </c:pt>
                <c:pt idx="5223">
                  <c:v>2.1350000000000001E-2</c:v>
                </c:pt>
                <c:pt idx="5224">
                  <c:v>2.1350000000000001E-2</c:v>
                </c:pt>
                <c:pt idx="5225">
                  <c:v>2.1129999999999999E-2</c:v>
                </c:pt>
                <c:pt idx="5226">
                  <c:v>2.1129999999999999E-2</c:v>
                </c:pt>
                <c:pt idx="5227">
                  <c:v>2.1129999999999999E-2</c:v>
                </c:pt>
                <c:pt idx="5228">
                  <c:v>2.0920000000000001E-2</c:v>
                </c:pt>
                <c:pt idx="5229">
                  <c:v>2.0809999999999999E-2</c:v>
                </c:pt>
                <c:pt idx="5230">
                  <c:v>2.0809999999999999E-2</c:v>
                </c:pt>
                <c:pt idx="5231">
                  <c:v>2.0809999999999999E-2</c:v>
                </c:pt>
                <c:pt idx="5232">
                  <c:v>2.0809999999999999E-2</c:v>
                </c:pt>
                <c:pt idx="5233">
                  <c:v>2.0809999999999999E-2</c:v>
                </c:pt>
                <c:pt idx="5234">
                  <c:v>2.0590000000000001E-2</c:v>
                </c:pt>
                <c:pt idx="5235">
                  <c:v>2.0480000000000002E-2</c:v>
                </c:pt>
                <c:pt idx="5236">
                  <c:v>2.0480000000000002E-2</c:v>
                </c:pt>
                <c:pt idx="5237">
                  <c:v>2.0590000000000001E-2</c:v>
                </c:pt>
                <c:pt idx="5238">
                  <c:v>2.027E-2</c:v>
                </c:pt>
                <c:pt idx="5239">
                  <c:v>2.027E-2</c:v>
                </c:pt>
                <c:pt idx="5240">
                  <c:v>2.0160000000000001E-2</c:v>
                </c:pt>
                <c:pt idx="5241">
                  <c:v>2.0049999999999998E-2</c:v>
                </c:pt>
                <c:pt idx="5242">
                  <c:v>1.9939999999999999E-2</c:v>
                </c:pt>
                <c:pt idx="5243">
                  <c:v>1.9939999999999999E-2</c:v>
                </c:pt>
                <c:pt idx="5244">
                  <c:v>1.9939999999999999E-2</c:v>
                </c:pt>
                <c:pt idx="5245">
                  <c:v>1.9720000000000001E-2</c:v>
                </c:pt>
                <c:pt idx="5246">
                  <c:v>1.951E-2</c:v>
                </c:pt>
                <c:pt idx="5247">
                  <c:v>1.9609999999999999E-2</c:v>
                </c:pt>
                <c:pt idx="5248">
                  <c:v>1.9609999999999999E-2</c:v>
                </c:pt>
                <c:pt idx="5249">
                  <c:v>1.951E-2</c:v>
                </c:pt>
                <c:pt idx="5250">
                  <c:v>1.9400000000000001E-2</c:v>
                </c:pt>
                <c:pt idx="5251">
                  <c:v>1.951E-2</c:v>
                </c:pt>
                <c:pt idx="5252">
                  <c:v>1.9400000000000001E-2</c:v>
                </c:pt>
                <c:pt idx="5253">
                  <c:v>1.9290000000000002E-2</c:v>
                </c:pt>
                <c:pt idx="5254">
                  <c:v>1.9290000000000002E-2</c:v>
                </c:pt>
                <c:pt idx="5255">
                  <c:v>1.9179999999999999E-2</c:v>
                </c:pt>
                <c:pt idx="5256">
                  <c:v>1.8960000000000001E-2</c:v>
                </c:pt>
                <c:pt idx="5257">
                  <c:v>1.8749999999999999E-2</c:v>
                </c:pt>
                <c:pt idx="5258">
                  <c:v>1.8749999999999999E-2</c:v>
                </c:pt>
                <c:pt idx="5259">
                  <c:v>1.864E-2</c:v>
                </c:pt>
                <c:pt idx="5260">
                  <c:v>1.864E-2</c:v>
                </c:pt>
                <c:pt idx="5261">
                  <c:v>1.8530000000000001E-2</c:v>
                </c:pt>
                <c:pt idx="5262">
                  <c:v>1.8419999999999999E-2</c:v>
                </c:pt>
                <c:pt idx="5263">
                  <c:v>1.8419999999999999E-2</c:v>
                </c:pt>
                <c:pt idx="5264">
                  <c:v>1.8530000000000001E-2</c:v>
                </c:pt>
                <c:pt idx="5265">
                  <c:v>1.8200000000000001E-2</c:v>
                </c:pt>
                <c:pt idx="5266">
                  <c:v>1.8200000000000001E-2</c:v>
                </c:pt>
                <c:pt idx="5267">
                  <c:v>1.831E-2</c:v>
                </c:pt>
                <c:pt idx="5268">
                  <c:v>1.8089999999999998E-2</c:v>
                </c:pt>
                <c:pt idx="5269">
                  <c:v>1.8089999999999998E-2</c:v>
                </c:pt>
                <c:pt idx="5270">
                  <c:v>1.788E-2</c:v>
                </c:pt>
                <c:pt idx="5271">
                  <c:v>1.788E-2</c:v>
                </c:pt>
                <c:pt idx="5272">
                  <c:v>1.7770000000000001E-2</c:v>
                </c:pt>
                <c:pt idx="5273">
                  <c:v>1.7659999999999999E-2</c:v>
                </c:pt>
                <c:pt idx="5274">
                  <c:v>1.7659999999999999E-2</c:v>
                </c:pt>
                <c:pt idx="5275">
                  <c:v>1.755E-2</c:v>
                </c:pt>
                <c:pt idx="5276">
                  <c:v>1.755E-2</c:v>
                </c:pt>
                <c:pt idx="5277">
                  <c:v>1.7330000000000002E-2</c:v>
                </c:pt>
                <c:pt idx="5278">
                  <c:v>1.712E-2</c:v>
                </c:pt>
                <c:pt idx="5279">
                  <c:v>1.7330000000000002E-2</c:v>
                </c:pt>
                <c:pt idx="5280">
                  <c:v>1.7229999999999999E-2</c:v>
                </c:pt>
                <c:pt idx="5281">
                  <c:v>1.7010000000000001E-2</c:v>
                </c:pt>
                <c:pt idx="5282">
                  <c:v>1.712E-2</c:v>
                </c:pt>
                <c:pt idx="5283">
                  <c:v>1.7229999999999999E-2</c:v>
                </c:pt>
                <c:pt idx="5284">
                  <c:v>1.7010000000000001E-2</c:v>
                </c:pt>
                <c:pt idx="5285">
                  <c:v>1.6899999999999998E-2</c:v>
                </c:pt>
                <c:pt idx="5286">
                  <c:v>1.668E-2</c:v>
                </c:pt>
                <c:pt idx="5287">
                  <c:v>1.6789999999999999E-2</c:v>
                </c:pt>
                <c:pt idx="5288">
                  <c:v>1.6469999999999999E-2</c:v>
                </c:pt>
                <c:pt idx="5289">
                  <c:v>1.636E-2</c:v>
                </c:pt>
                <c:pt idx="5290">
                  <c:v>1.6469999999999999E-2</c:v>
                </c:pt>
                <c:pt idx="5291">
                  <c:v>1.636E-2</c:v>
                </c:pt>
                <c:pt idx="5292">
                  <c:v>1.636E-2</c:v>
                </c:pt>
                <c:pt idx="5293">
                  <c:v>1.6250000000000001E-2</c:v>
                </c:pt>
                <c:pt idx="5294">
                  <c:v>1.6140000000000002E-2</c:v>
                </c:pt>
                <c:pt idx="5295">
                  <c:v>1.6029999999999999E-2</c:v>
                </c:pt>
                <c:pt idx="5296">
                  <c:v>1.6140000000000002E-2</c:v>
                </c:pt>
                <c:pt idx="5297">
                  <c:v>1.6029999999999999E-2</c:v>
                </c:pt>
                <c:pt idx="5298">
                  <c:v>1.6140000000000002E-2</c:v>
                </c:pt>
                <c:pt idx="5299">
                  <c:v>1.5810000000000001E-2</c:v>
                </c:pt>
                <c:pt idx="5300">
                  <c:v>1.5810000000000001E-2</c:v>
                </c:pt>
                <c:pt idx="5301">
                  <c:v>1.592E-2</c:v>
                </c:pt>
                <c:pt idx="5302">
                  <c:v>1.5810000000000001E-2</c:v>
                </c:pt>
                <c:pt idx="5303">
                  <c:v>1.549E-2</c:v>
                </c:pt>
                <c:pt idx="5304">
                  <c:v>1.5270000000000001E-2</c:v>
                </c:pt>
                <c:pt idx="5305">
                  <c:v>1.538E-2</c:v>
                </c:pt>
                <c:pt idx="5306">
                  <c:v>1.5270000000000001E-2</c:v>
                </c:pt>
                <c:pt idx="5307">
                  <c:v>1.5270000000000001E-2</c:v>
                </c:pt>
                <c:pt idx="5308">
                  <c:v>1.516E-2</c:v>
                </c:pt>
                <c:pt idx="5309">
                  <c:v>1.516E-2</c:v>
                </c:pt>
                <c:pt idx="5310">
                  <c:v>1.495E-2</c:v>
                </c:pt>
                <c:pt idx="5311">
                  <c:v>1.4840000000000001E-2</c:v>
                </c:pt>
                <c:pt idx="5312">
                  <c:v>1.5049999999999999E-2</c:v>
                </c:pt>
                <c:pt idx="5313">
                  <c:v>1.495E-2</c:v>
                </c:pt>
                <c:pt idx="5314">
                  <c:v>1.4840000000000001E-2</c:v>
                </c:pt>
                <c:pt idx="5315">
                  <c:v>1.473E-2</c:v>
                </c:pt>
                <c:pt idx="5316">
                  <c:v>1.4619999999999999E-2</c:v>
                </c:pt>
                <c:pt idx="5317">
                  <c:v>1.473E-2</c:v>
                </c:pt>
                <c:pt idx="5318">
                  <c:v>1.4619999999999999E-2</c:v>
                </c:pt>
                <c:pt idx="5319">
                  <c:v>1.44E-2</c:v>
                </c:pt>
                <c:pt idx="5320">
                  <c:v>1.44E-2</c:v>
                </c:pt>
                <c:pt idx="5321">
                  <c:v>1.44E-2</c:v>
                </c:pt>
                <c:pt idx="5322">
                  <c:v>1.4290000000000001E-2</c:v>
                </c:pt>
                <c:pt idx="5323">
                  <c:v>1.44E-2</c:v>
                </c:pt>
                <c:pt idx="5324">
                  <c:v>1.4080000000000001E-2</c:v>
                </c:pt>
                <c:pt idx="5325">
                  <c:v>1.4080000000000001E-2</c:v>
                </c:pt>
                <c:pt idx="5326">
                  <c:v>1.4080000000000001E-2</c:v>
                </c:pt>
                <c:pt idx="5327">
                  <c:v>1.397E-2</c:v>
                </c:pt>
                <c:pt idx="5328">
                  <c:v>1.397E-2</c:v>
                </c:pt>
                <c:pt idx="5329">
                  <c:v>1.3860000000000001E-2</c:v>
                </c:pt>
                <c:pt idx="5330">
                  <c:v>1.3860000000000001E-2</c:v>
                </c:pt>
                <c:pt idx="5331">
                  <c:v>1.397E-2</c:v>
                </c:pt>
                <c:pt idx="5332">
                  <c:v>1.397E-2</c:v>
                </c:pt>
                <c:pt idx="5333">
                  <c:v>1.3860000000000001E-2</c:v>
                </c:pt>
                <c:pt idx="5334">
                  <c:v>1.3639999999999999E-2</c:v>
                </c:pt>
                <c:pt idx="5335">
                  <c:v>1.375E-2</c:v>
                </c:pt>
                <c:pt idx="5336">
                  <c:v>1.353E-2</c:v>
                </c:pt>
                <c:pt idx="5337">
                  <c:v>1.3639999999999999E-2</c:v>
                </c:pt>
                <c:pt idx="5338">
                  <c:v>1.353E-2</c:v>
                </c:pt>
                <c:pt idx="5339">
                  <c:v>1.3429999999999999E-2</c:v>
                </c:pt>
                <c:pt idx="5340">
                  <c:v>1.353E-2</c:v>
                </c:pt>
                <c:pt idx="5341">
                  <c:v>1.332E-2</c:v>
                </c:pt>
                <c:pt idx="5342">
                  <c:v>1.3429999999999999E-2</c:v>
                </c:pt>
                <c:pt idx="5343">
                  <c:v>1.321E-2</c:v>
                </c:pt>
                <c:pt idx="5344">
                  <c:v>1.321E-2</c:v>
                </c:pt>
                <c:pt idx="5345">
                  <c:v>1.321E-2</c:v>
                </c:pt>
                <c:pt idx="5346">
                  <c:v>1.332E-2</c:v>
                </c:pt>
                <c:pt idx="5347">
                  <c:v>1.321E-2</c:v>
                </c:pt>
                <c:pt idx="5348">
                  <c:v>1.3100000000000001E-2</c:v>
                </c:pt>
                <c:pt idx="5349">
                  <c:v>1.299E-2</c:v>
                </c:pt>
                <c:pt idx="5350">
                  <c:v>1.2880000000000001E-2</c:v>
                </c:pt>
                <c:pt idx="5351">
                  <c:v>1.299E-2</c:v>
                </c:pt>
                <c:pt idx="5352">
                  <c:v>1.2670000000000001E-2</c:v>
                </c:pt>
                <c:pt idx="5353">
                  <c:v>1.2880000000000001E-2</c:v>
                </c:pt>
                <c:pt idx="5354">
                  <c:v>1.277E-2</c:v>
                </c:pt>
                <c:pt idx="5355">
                  <c:v>1.2880000000000001E-2</c:v>
                </c:pt>
                <c:pt idx="5356">
                  <c:v>1.277E-2</c:v>
                </c:pt>
                <c:pt idx="5357">
                  <c:v>1.277E-2</c:v>
                </c:pt>
                <c:pt idx="5358">
                  <c:v>1.256E-2</c:v>
                </c:pt>
                <c:pt idx="5359">
                  <c:v>1.2670000000000001E-2</c:v>
                </c:pt>
                <c:pt idx="5360">
                  <c:v>1.256E-2</c:v>
                </c:pt>
                <c:pt idx="5361">
                  <c:v>1.2670000000000001E-2</c:v>
                </c:pt>
                <c:pt idx="5362">
                  <c:v>1.256E-2</c:v>
                </c:pt>
                <c:pt idx="5363">
                  <c:v>1.256E-2</c:v>
                </c:pt>
                <c:pt idx="5364">
                  <c:v>1.234E-2</c:v>
                </c:pt>
                <c:pt idx="5365">
                  <c:v>1.2449999999999999E-2</c:v>
                </c:pt>
                <c:pt idx="5366">
                  <c:v>1.256E-2</c:v>
                </c:pt>
                <c:pt idx="5367">
                  <c:v>1.2449999999999999E-2</c:v>
                </c:pt>
                <c:pt idx="5368">
                  <c:v>1.234E-2</c:v>
                </c:pt>
                <c:pt idx="5369">
                  <c:v>1.234E-2</c:v>
                </c:pt>
                <c:pt idx="5370">
                  <c:v>1.234E-2</c:v>
                </c:pt>
                <c:pt idx="5371">
                  <c:v>1.234E-2</c:v>
                </c:pt>
                <c:pt idx="5372">
                  <c:v>1.234E-2</c:v>
                </c:pt>
                <c:pt idx="5373">
                  <c:v>1.2449999999999999E-2</c:v>
                </c:pt>
                <c:pt idx="5374">
                  <c:v>1.234E-2</c:v>
                </c:pt>
                <c:pt idx="5375">
                  <c:v>1.223E-2</c:v>
                </c:pt>
                <c:pt idx="5376">
                  <c:v>1.223E-2</c:v>
                </c:pt>
                <c:pt idx="5377">
                  <c:v>1.2449999999999999E-2</c:v>
                </c:pt>
                <c:pt idx="5378">
                  <c:v>1.234E-2</c:v>
                </c:pt>
                <c:pt idx="5379">
                  <c:v>1.223E-2</c:v>
                </c:pt>
                <c:pt idx="5380">
                  <c:v>1.2120000000000001E-2</c:v>
                </c:pt>
                <c:pt idx="5381">
                  <c:v>1.2120000000000001E-2</c:v>
                </c:pt>
                <c:pt idx="5382">
                  <c:v>1.223E-2</c:v>
                </c:pt>
                <c:pt idx="5383">
                  <c:v>1.223E-2</c:v>
                </c:pt>
                <c:pt idx="5384">
                  <c:v>1.191E-2</c:v>
                </c:pt>
                <c:pt idx="5385">
                  <c:v>1.2120000000000001E-2</c:v>
                </c:pt>
                <c:pt idx="5386">
                  <c:v>1.201E-2</c:v>
                </c:pt>
                <c:pt idx="5387">
                  <c:v>1.2120000000000001E-2</c:v>
                </c:pt>
                <c:pt idx="5388">
                  <c:v>1.2120000000000001E-2</c:v>
                </c:pt>
                <c:pt idx="5389">
                  <c:v>1.2120000000000001E-2</c:v>
                </c:pt>
                <c:pt idx="5390">
                  <c:v>1.201E-2</c:v>
                </c:pt>
                <c:pt idx="5391">
                  <c:v>1.2120000000000001E-2</c:v>
                </c:pt>
                <c:pt idx="5392">
                  <c:v>1.201E-2</c:v>
                </c:pt>
                <c:pt idx="5393">
                  <c:v>1.2120000000000001E-2</c:v>
                </c:pt>
                <c:pt idx="5394">
                  <c:v>1.2120000000000001E-2</c:v>
                </c:pt>
                <c:pt idx="5395">
                  <c:v>1.2120000000000001E-2</c:v>
                </c:pt>
                <c:pt idx="5396">
                  <c:v>1.2120000000000001E-2</c:v>
                </c:pt>
                <c:pt idx="5397">
                  <c:v>1.201E-2</c:v>
                </c:pt>
                <c:pt idx="5398">
                  <c:v>1.2120000000000001E-2</c:v>
                </c:pt>
                <c:pt idx="5399">
                  <c:v>1.201E-2</c:v>
                </c:pt>
                <c:pt idx="5400">
                  <c:v>1.201E-2</c:v>
                </c:pt>
                <c:pt idx="5401">
                  <c:v>1.201E-2</c:v>
                </c:pt>
                <c:pt idx="5402">
                  <c:v>1.2120000000000001E-2</c:v>
                </c:pt>
                <c:pt idx="5403">
                  <c:v>1.223E-2</c:v>
                </c:pt>
                <c:pt idx="5404">
                  <c:v>1.201E-2</c:v>
                </c:pt>
                <c:pt idx="5405">
                  <c:v>1.201E-2</c:v>
                </c:pt>
                <c:pt idx="5406">
                  <c:v>1.201E-2</c:v>
                </c:pt>
                <c:pt idx="5407">
                  <c:v>1.191E-2</c:v>
                </c:pt>
                <c:pt idx="5408">
                  <c:v>1.2120000000000001E-2</c:v>
                </c:pt>
                <c:pt idx="5409">
                  <c:v>1.223E-2</c:v>
                </c:pt>
                <c:pt idx="5410">
                  <c:v>1.2120000000000001E-2</c:v>
                </c:pt>
                <c:pt idx="5411">
                  <c:v>1.2120000000000001E-2</c:v>
                </c:pt>
                <c:pt idx="5412">
                  <c:v>1.223E-2</c:v>
                </c:pt>
                <c:pt idx="5413">
                  <c:v>1.223E-2</c:v>
                </c:pt>
                <c:pt idx="5414">
                  <c:v>1.201E-2</c:v>
                </c:pt>
                <c:pt idx="5415">
                  <c:v>1.2120000000000001E-2</c:v>
                </c:pt>
                <c:pt idx="5416">
                  <c:v>1.2120000000000001E-2</c:v>
                </c:pt>
                <c:pt idx="5417">
                  <c:v>1.2120000000000001E-2</c:v>
                </c:pt>
                <c:pt idx="5418">
                  <c:v>1.234E-2</c:v>
                </c:pt>
                <c:pt idx="5419">
                  <c:v>1.223E-2</c:v>
                </c:pt>
                <c:pt idx="5420">
                  <c:v>1.223E-2</c:v>
                </c:pt>
                <c:pt idx="5421">
                  <c:v>1.223E-2</c:v>
                </c:pt>
                <c:pt idx="5422">
                  <c:v>1.2120000000000001E-2</c:v>
                </c:pt>
                <c:pt idx="5423">
                  <c:v>1.234E-2</c:v>
                </c:pt>
                <c:pt idx="5424">
                  <c:v>1.223E-2</c:v>
                </c:pt>
                <c:pt idx="5425">
                  <c:v>1.223E-2</c:v>
                </c:pt>
                <c:pt idx="5426">
                  <c:v>1.223E-2</c:v>
                </c:pt>
                <c:pt idx="5427">
                  <c:v>1.234E-2</c:v>
                </c:pt>
                <c:pt idx="5428">
                  <c:v>1.234E-2</c:v>
                </c:pt>
                <c:pt idx="5429">
                  <c:v>1.234E-2</c:v>
                </c:pt>
                <c:pt idx="5430">
                  <c:v>1.223E-2</c:v>
                </c:pt>
                <c:pt idx="5431">
                  <c:v>1.223E-2</c:v>
                </c:pt>
                <c:pt idx="5432">
                  <c:v>1.223E-2</c:v>
                </c:pt>
                <c:pt idx="5433">
                  <c:v>1.234E-2</c:v>
                </c:pt>
                <c:pt idx="5434">
                  <c:v>1.2449999999999999E-2</c:v>
                </c:pt>
                <c:pt idx="5435">
                  <c:v>1.2449999999999999E-2</c:v>
                </c:pt>
                <c:pt idx="5436">
                  <c:v>1.2449999999999999E-2</c:v>
                </c:pt>
                <c:pt idx="5437">
                  <c:v>1.2449999999999999E-2</c:v>
                </c:pt>
                <c:pt idx="5438">
                  <c:v>1.256E-2</c:v>
                </c:pt>
                <c:pt idx="5439">
                  <c:v>1.2449999999999999E-2</c:v>
                </c:pt>
                <c:pt idx="5440">
                  <c:v>1.2670000000000001E-2</c:v>
                </c:pt>
                <c:pt idx="5441">
                  <c:v>1.2449999999999999E-2</c:v>
                </c:pt>
                <c:pt idx="5442">
                  <c:v>1.256E-2</c:v>
                </c:pt>
                <c:pt idx="5443">
                  <c:v>1.256E-2</c:v>
                </c:pt>
                <c:pt idx="5444">
                  <c:v>1.2449999999999999E-2</c:v>
                </c:pt>
                <c:pt idx="5445">
                  <c:v>1.256E-2</c:v>
                </c:pt>
                <c:pt idx="5446">
                  <c:v>1.2670000000000001E-2</c:v>
                </c:pt>
                <c:pt idx="5447">
                  <c:v>1.256E-2</c:v>
                </c:pt>
                <c:pt idx="5448">
                  <c:v>1.256E-2</c:v>
                </c:pt>
                <c:pt idx="5449">
                  <c:v>1.2670000000000001E-2</c:v>
                </c:pt>
                <c:pt idx="5450">
                  <c:v>1.2880000000000001E-2</c:v>
                </c:pt>
                <c:pt idx="5451">
                  <c:v>1.2670000000000001E-2</c:v>
                </c:pt>
                <c:pt idx="5452">
                  <c:v>1.2670000000000001E-2</c:v>
                </c:pt>
                <c:pt idx="5453">
                  <c:v>1.256E-2</c:v>
                </c:pt>
                <c:pt idx="5454">
                  <c:v>1.2880000000000001E-2</c:v>
                </c:pt>
                <c:pt idx="5455">
                  <c:v>1.3100000000000001E-2</c:v>
                </c:pt>
                <c:pt idx="5456">
                  <c:v>1.299E-2</c:v>
                </c:pt>
                <c:pt idx="5457">
                  <c:v>1.299E-2</c:v>
                </c:pt>
                <c:pt idx="5458">
                  <c:v>1.299E-2</c:v>
                </c:pt>
                <c:pt idx="5459">
                  <c:v>1.2880000000000001E-2</c:v>
                </c:pt>
                <c:pt idx="5460">
                  <c:v>1.299E-2</c:v>
                </c:pt>
                <c:pt idx="5461">
                  <c:v>1.321E-2</c:v>
                </c:pt>
                <c:pt idx="5462">
                  <c:v>1.3100000000000001E-2</c:v>
                </c:pt>
                <c:pt idx="5463">
                  <c:v>1.3100000000000001E-2</c:v>
                </c:pt>
                <c:pt idx="5464">
                  <c:v>1.3100000000000001E-2</c:v>
                </c:pt>
                <c:pt idx="5465">
                  <c:v>1.321E-2</c:v>
                </c:pt>
                <c:pt idx="5466">
                  <c:v>1.332E-2</c:v>
                </c:pt>
                <c:pt idx="5467">
                  <c:v>1.3100000000000001E-2</c:v>
                </c:pt>
                <c:pt idx="5468">
                  <c:v>1.321E-2</c:v>
                </c:pt>
                <c:pt idx="5469">
                  <c:v>1.332E-2</c:v>
                </c:pt>
                <c:pt idx="5470">
                  <c:v>1.3429999999999999E-2</c:v>
                </c:pt>
                <c:pt idx="5471">
                  <c:v>1.353E-2</c:v>
                </c:pt>
                <c:pt idx="5472">
                  <c:v>1.353E-2</c:v>
                </c:pt>
                <c:pt idx="5473">
                  <c:v>1.332E-2</c:v>
                </c:pt>
                <c:pt idx="5474">
                  <c:v>1.332E-2</c:v>
                </c:pt>
                <c:pt idx="5475">
                  <c:v>1.353E-2</c:v>
                </c:pt>
                <c:pt idx="5476">
                  <c:v>1.353E-2</c:v>
                </c:pt>
                <c:pt idx="5477">
                  <c:v>1.3639999999999999E-2</c:v>
                </c:pt>
                <c:pt idx="5478">
                  <c:v>1.3639999999999999E-2</c:v>
                </c:pt>
                <c:pt idx="5479">
                  <c:v>1.353E-2</c:v>
                </c:pt>
                <c:pt idx="5480">
                  <c:v>1.3639999999999999E-2</c:v>
                </c:pt>
                <c:pt idx="5481">
                  <c:v>1.397E-2</c:v>
                </c:pt>
                <c:pt idx="5482">
                  <c:v>1.397E-2</c:v>
                </c:pt>
                <c:pt idx="5483">
                  <c:v>1.375E-2</c:v>
                </c:pt>
                <c:pt idx="5484">
                  <c:v>1.375E-2</c:v>
                </c:pt>
                <c:pt idx="5485">
                  <c:v>1.375E-2</c:v>
                </c:pt>
                <c:pt idx="5486">
                  <c:v>1.397E-2</c:v>
                </c:pt>
                <c:pt idx="5487">
                  <c:v>1.4189999999999999E-2</c:v>
                </c:pt>
                <c:pt idx="5488">
                  <c:v>1.4080000000000001E-2</c:v>
                </c:pt>
                <c:pt idx="5489">
                  <c:v>1.3860000000000001E-2</c:v>
                </c:pt>
                <c:pt idx="5490">
                  <c:v>1.3860000000000001E-2</c:v>
                </c:pt>
                <c:pt idx="5491">
                  <c:v>1.4080000000000001E-2</c:v>
                </c:pt>
                <c:pt idx="5492">
                  <c:v>1.4189999999999999E-2</c:v>
                </c:pt>
                <c:pt idx="5493">
                  <c:v>1.4290000000000001E-2</c:v>
                </c:pt>
                <c:pt idx="5494">
                  <c:v>1.4189999999999999E-2</c:v>
                </c:pt>
                <c:pt idx="5495">
                  <c:v>1.4290000000000001E-2</c:v>
                </c:pt>
                <c:pt idx="5496">
                  <c:v>1.4189999999999999E-2</c:v>
                </c:pt>
                <c:pt idx="5497">
                  <c:v>1.44E-2</c:v>
                </c:pt>
                <c:pt idx="5498">
                  <c:v>1.451E-2</c:v>
                </c:pt>
                <c:pt idx="5499">
                  <c:v>1.44E-2</c:v>
                </c:pt>
                <c:pt idx="5500">
                  <c:v>1.44E-2</c:v>
                </c:pt>
                <c:pt idx="5501">
                  <c:v>1.4290000000000001E-2</c:v>
                </c:pt>
                <c:pt idx="5502">
                  <c:v>1.451E-2</c:v>
                </c:pt>
                <c:pt idx="5503">
                  <c:v>1.473E-2</c:v>
                </c:pt>
                <c:pt idx="5504">
                  <c:v>1.4619999999999999E-2</c:v>
                </c:pt>
                <c:pt idx="5505">
                  <c:v>1.451E-2</c:v>
                </c:pt>
                <c:pt idx="5506">
                  <c:v>1.4619999999999999E-2</c:v>
                </c:pt>
                <c:pt idx="5507">
                  <c:v>1.473E-2</c:v>
                </c:pt>
                <c:pt idx="5508">
                  <c:v>1.473E-2</c:v>
                </c:pt>
                <c:pt idx="5509">
                  <c:v>1.473E-2</c:v>
                </c:pt>
                <c:pt idx="5510">
                  <c:v>1.473E-2</c:v>
                </c:pt>
                <c:pt idx="5511">
                  <c:v>1.4840000000000001E-2</c:v>
                </c:pt>
                <c:pt idx="5512">
                  <c:v>1.4840000000000001E-2</c:v>
                </c:pt>
                <c:pt idx="5513">
                  <c:v>1.495E-2</c:v>
                </c:pt>
                <c:pt idx="5514">
                  <c:v>1.5049999999999999E-2</c:v>
                </c:pt>
                <c:pt idx="5515">
                  <c:v>1.495E-2</c:v>
                </c:pt>
                <c:pt idx="5516">
                  <c:v>1.495E-2</c:v>
                </c:pt>
                <c:pt idx="5517">
                  <c:v>1.495E-2</c:v>
                </c:pt>
                <c:pt idx="5518">
                  <c:v>1.5049999999999999E-2</c:v>
                </c:pt>
                <c:pt idx="5519">
                  <c:v>1.5270000000000001E-2</c:v>
                </c:pt>
                <c:pt idx="5520">
                  <c:v>1.5270000000000001E-2</c:v>
                </c:pt>
                <c:pt idx="5521">
                  <c:v>1.516E-2</c:v>
                </c:pt>
                <c:pt idx="5522">
                  <c:v>1.516E-2</c:v>
                </c:pt>
                <c:pt idx="5523">
                  <c:v>1.516E-2</c:v>
                </c:pt>
                <c:pt idx="5524">
                  <c:v>1.516E-2</c:v>
                </c:pt>
                <c:pt idx="5525">
                  <c:v>1.5270000000000001E-2</c:v>
                </c:pt>
                <c:pt idx="5526">
                  <c:v>1.516E-2</c:v>
                </c:pt>
                <c:pt idx="5527">
                  <c:v>1.5270000000000001E-2</c:v>
                </c:pt>
                <c:pt idx="5528">
                  <c:v>1.5270000000000001E-2</c:v>
                </c:pt>
                <c:pt idx="5529">
                  <c:v>1.5599999999999999E-2</c:v>
                </c:pt>
                <c:pt idx="5530">
                  <c:v>1.549E-2</c:v>
                </c:pt>
                <c:pt idx="5531">
                  <c:v>1.5599999999999999E-2</c:v>
                </c:pt>
                <c:pt idx="5532">
                  <c:v>1.538E-2</c:v>
                </c:pt>
                <c:pt idx="5533">
                  <c:v>1.538E-2</c:v>
                </c:pt>
                <c:pt idx="5534">
                  <c:v>1.5599999999999999E-2</c:v>
                </c:pt>
                <c:pt idx="5535">
                  <c:v>1.5709999999999998E-2</c:v>
                </c:pt>
                <c:pt idx="5536">
                  <c:v>1.5709999999999998E-2</c:v>
                </c:pt>
                <c:pt idx="5537">
                  <c:v>1.5709999999999998E-2</c:v>
                </c:pt>
                <c:pt idx="5538">
                  <c:v>1.5709999999999998E-2</c:v>
                </c:pt>
                <c:pt idx="5539">
                  <c:v>1.5709999999999998E-2</c:v>
                </c:pt>
                <c:pt idx="5540">
                  <c:v>1.5599999999999999E-2</c:v>
                </c:pt>
                <c:pt idx="5541">
                  <c:v>1.5810000000000001E-2</c:v>
                </c:pt>
                <c:pt idx="5542">
                  <c:v>1.5709999999999998E-2</c:v>
                </c:pt>
                <c:pt idx="5543">
                  <c:v>1.5709999999999998E-2</c:v>
                </c:pt>
                <c:pt idx="5544">
                  <c:v>1.592E-2</c:v>
                </c:pt>
                <c:pt idx="5545">
                  <c:v>1.5810000000000001E-2</c:v>
                </c:pt>
                <c:pt idx="5546">
                  <c:v>1.6029999999999999E-2</c:v>
                </c:pt>
                <c:pt idx="5547">
                  <c:v>1.6140000000000002E-2</c:v>
                </c:pt>
                <c:pt idx="5548">
                  <c:v>1.592E-2</c:v>
                </c:pt>
                <c:pt idx="5549">
                  <c:v>1.592E-2</c:v>
                </c:pt>
                <c:pt idx="5550">
                  <c:v>1.592E-2</c:v>
                </c:pt>
                <c:pt idx="5551">
                  <c:v>1.6029999999999999E-2</c:v>
                </c:pt>
                <c:pt idx="5552">
                  <c:v>1.6140000000000002E-2</c:v>
                </c:pt>
                <c:pt idx="5553">
                  <c:v>1.6140000000000002E-2</c:v>
                </c:pt>
                <c:pt idx="5554">
                  <c:v>1.6140000000000002E-2</c:v>
                </c:pt>
                <c:pt idx="5555">
                  <c:v>1.6140000000000002E-2</c:v>
                </c:pt>
                <c:pt idx="5556">
                  <c:v>1.6250000000000001E-2</c:v>
                </c:pt>
                <c:pt idx="5557">
                  <c:v>1.6140000000000002E-2</c:v>
                </c:pt>
                <c:pt idx="5558">
                  <c:v>1.6140000000000002E-2</c:v>
                </c:pt>
                <c:pt idx="5559">
                  <c:v>1.6140000000000002E-2</c:v>
                </c:pt>
                <c:pt idx="5560">
                  <c:v>1.6250000000000001E-2</c:v>
                </c:pt>
                <c:pt idx="5561">
                  <c:v>1.6140000000000002E-2</c:v>
                </c:pt>
                <c:pt idx="5562">
                  <c:v>1.636E-2</c:v>
                </c:pt>
                <c:pt idx="5563">
                  <c:v>1.636E-2</c:v>
                </c:pt>
                <c:pt idx="5564">
                  <c:v>1.6140000000000002E-2</c:v>
                </c:pt>
                <c:pt idx="5565">
                  <c:v>1.6469999999999999E-2</c:v>
                </c:pt>
                <c:pt idx="5566">
                  <c:v>1.636E-2</c:v>
                </c:pt>
                <c:pt idx="5567">
                  <c:v>1.6250000000000001E-2</c:v>
                </c:pt>
                <c:pt idx="5568">
                  <c:v>1.636E-2</c:v>
                </c:pt>
                <c:pt idx="5569">
                  <c:v>1.6250000000000001E-2</c:v>
                </c:pt>
                <c:pt idx="5570">
                  <c:v>1.6469999999999999E-2</c:v>
                </c:pt>
                <c:pt idx="5571">
                  <c:v>1.6469999999999999E-2</c:v>
                </c:pt>
                <c:pt idx="5572">
                  <c:v>1.6469999999999999E-2</c:v>
                </c:pt>
                <c:pt idx="5573">
                  <c:v>1.6570000000000001E-2</c:v>
                </c:pt>
                <c:pt idx="5574">
                  <c:v>1.6469999999999999E-2</c:v>
                </c:pt>
                <c:pt idx="5575">
                  <c:v>1.6469999999999999E-2</c:v>
                </c:pt>
                <c:pt idx="5576">
                  <c:v>1.636E-2</c:v>
                </c:pt>
                <c:pt idx="5577">
                  <c:v>1.6469999999999999E-2</c:v>
                </c:pt>
                <c:pt idx="5578">
                  <c:v>1.6570000000000001E-2</c:v>
                </c:pt>
                <c:pt idx="5579">
                  <c:v>1.636E-2</c:v>
                </c:pt>
                <c:pt idx="5580">
                  <c:v>1.6570000000000001E-2</c:v>
                </c:pt>
                <c:pt idx="5581">
                  <c:v>1.636E-2</c:v>
                </c:pt>
                <c:pt idx="5582">
                  <c:v>1.636E-2</c:v>
                </c:pt>
                <c:pt idx="5583">
                  <c:v>1.636E-2</c:v>
                </c:pt>
                <c:pt idx="5584">
                  <c:v>1.6469999999999999E-2</c:v>
                </c:pt>
                <c:pt idx="5585">
                  <c:v>1.6469999999999999E-2</c:v>
                </c:pt>
                <c:pt idx="5586">
                  <c:v>1.636E-2</c:v>
                </c:pt>
                <c:pt idx="5587">
                  <c:v>1.6469999999999999E-2</c:v>
                </c:pt>
                <c:pt idx="5588">
                  <c:v>1.6570000000000001E-2</c:v>
                </c:pt>
                <c:pt idx="5589">
                  <c:v>1.636E-2</c:v>
                </c:pt>
                <c:pt idx="5590">
                  <c:v>1.6570000000000001E-2</c:v>
                </c:pt>
                <c:pt idx="5591">
                  <c:v>1.6469999999999999E-2</c:v>
                </c:pt>
                <c:pt idx="5592">
                  <c:v>1.636E-2</c:v>
                </c:pt>
                <c:pt idx="5593">
                  <c:v>1.6469999999999999E-2</c:v>
                </c:pt>
                <c:pt idx="5594">
                  <c:v>1.6469999999999999E-2</c:v>
                </c:pt>
                <c:pt idx="5595">
                  <c:v>1.6570000000000001E-2</c:v>
                </c:pt>
                <c:pt idx="5596">
                  <c:v>1.6570000000000001E-2</c:v>
                </c:pt>
                <c:pt idx="5597">
                  <c:v>1.6469999999999999E-2</c:v>
                </c:pt>
                <c:pt idx="5598">
                  <c:v>1.6469999999999999E-2</c:v>
                </c:pt>
                <c:pt idx="5599">
                  <c:v>1.6250000000000001E-2</c:v>
                </c:pt>
                <c:pt idx="5600">
                  <c:v>1.6469999999999999E-2</c:v>
                </c:pt>
                <c:pt idx="5601">
                  <c:v>1.636E-2</c:v>
                </c:pt>
                <c:pt idx="5602">
                  <c:v>1.6469999999999999E-2</c:v>
                </c:pt>
                <c:pt idx="5603">
                  <c:v>1.636E-2</c:v>
                </c:pt>
                <c:pt idx="5604">
                  <c:v>1.636E-2</c:v>
                </c:pt>
                <c:pt idx="5605">
                  <c:v>1.6250000000000001E-2</c:v>
                </c:pt>
                <c:pt idx="5606">
                  <c:v>1.636E-2</c:v>
                </c:pt>
                <c:pt idx="5607">
                  <c:v>1.6250000000000001E-2</c:v>
                </c:pt>
                <c:pt idx="5608">
                  <c:v>1.636E-2</c:v>
                </c:pt>
                <c:pt idx="5609">
                  <c:v>1.636E-2</c:v>
                </c:pt>
                <c:pt idx="5610">
                  <c:v>1.636E-2</c:v>
                </c:pt>
                <c:pt idx="5611">
                  <c:v>1.636E-2</c:v>
                </c:pt>
                <c:pt idx="5612">
                  <c:v>1.636E-2</c:v>
                </c:pt>
                <c:pt idx="5613">
                  <c:v>1.636E-2</c:v>
                </c:pt>
                <c:pt idx="5614">
                  <c:v>1.636E-2</c:v>
                </c:pt>
                <c:pt idx="5615">
                  <c:v>1.6250000000000001E-2</c:v>
                </c:pt>
                <c:pt idx="5616">
                  <c:v>1.636E-2</c:v>
                </c:pt>
                <c:pt idx="5617">
                  <c:v>1.6250000000000001E-2</c:v>
                </c:pt>
                <c:pt idx="5618">
                  <c:v>1.6029999999999999E-2</c:v>
                </c:pt>
                <c:pt idx="5619">
                  <c:v>1.6140000000000002E-2</c:v>
                </c:pt>
                <c:pt idx="5620">
                  <c:v>1.6140000000000002E-2</c:v>
                </c:pt>
                <c:pt idx="5621">
                  <c:v>1.6250000000000001E-2</c:v>
                </c:pt>
                <c:pt idx="5622">
                  <c:v>1.6140000000000002E-2</c:v>
                </c:pt>
                <c:pt idx="5623">
                  <c:v>1.6029999999999999E-2</c:v>
                </c:pt>
                <c:pt idx="5624">
                  <c:v>1.6029999999999999E-2</c:v>
                </c:pt>
                <c:pt idx="5625">
                  <c:v>1.6029999999999999E-2</c:v>
                </c:pt>
                <c:pt idx="5626">
                  <c:v>1.592E-2</c:v>
                </c:pt>
                <c:pt idx="5627">
                  <c:v>1.6029999999999999E-2</c:v>
                </c:pt>
                <c:pt idx="5628">
                  <c:v>1.5810000000000001E-2</c:v>
                </c:pt>
                <c:pt idx="5629">
                  <c:v>1.5810000000000001E-2</c:v>
                </c:pt>
                <c:pt idx="5630">
                  <c:v>1.5810000000000001E-2</c:v>
                </c:pt>
                <c:pt idx="5631">
                  <c:v>1.592E-2</c:v>
                </c:pt>
                <c:pt idx="5632">
                  <c:v>1.592E-2</c:v>
                </c:pt>
                <c:pt idx="5633">
                  <c:v>1.5810000000000001E-2</c:v>
                </c:pt>
                <c:pt idx="5634">
                  <c:v>1.5709999999999998E-2</c:v>
                </c:pt>
                <c:pt idx="5635">
                  <c:v>1.5709999999999998E-2</c:v>
                </c:pt>
                <c:pt idx="5636">
                  <c:v>1.5599999999999999E-2</c:v>
                </c:pt>
                <c:pt idx="5637">
                  <c:v>1.5810000000000001E-2</c:v>
                </c:pt>
                <c:pt idx="5638">
                  <c:v>1.5709999999999998E-2</c:v>
                </c:pt>
                <c:pt idx="5639">
                  <c:v>1.5599999999999999E-2</c:v>
                </c:pt>
                <c:pt idx="5640">
                  <c:v>1.5599999999999999E-2</c:v>
                </c:pt>
                <c:pt idx="5641">
                  <c:v>1.549E-2</c:v>
                </c:pt>
                <c:pt idx="5642">
                  <c:v>1.538E-2</c:v>
                </c:pt>
                <c:pt idx="5643">
                  <c:v>1.549E-2</c:v>
                </c:pt>
                <c:pt idx="5644">
                  <c:v>1.549E-2</c:v>
                </c:pt>
                <c:pt idx="5645">
                  <c:v>1.538E-2</c:v>
                </c:pt>
                <c:pt idx="5646">
                  <c:v>1.5270000000000001E-2</c:v>
                </c:pt>
                <c:pt idx="5647">
                  <c:v>1.5270000000000001E-2</c:v>
                </c:pt>
                <c:pt idx="5648">
                  <c:v>1.538E-2</c:v>
                </c:pt>
                <c:pt idx="5649">
                  <c:v>1.5270000000000001E-2</c:v>
                </c:pt>
                <c:pt idx="5650">
                  <c:v>1.538E-2</c:v>
                </c:pt>
                <c:pt idx="5651">
                  <c:v>1.516E-2</c:v>
                </c:pt>
                <c:pt idx="5652">
                  <c:v>1.5049999999999999E-2</c:v>
                </c:pt>
                <c:pt idx="5653">
                  <c:v>1.5049999999999999E-2</c:v>
                </c:pt>
                <c:pt idx="5654">
                  <c:v>1.516E-2</c:v>
                </c:pt>
                <c:pt idx="5655">
                  <c:v>1.5270000000000001E-2</c:v>
                </c:pt>
                <c:pt idx="5656">
                  <c:v>1.5049999999999999E-2</c:v>
                </c:pt>
                <c:pt idx="5657">
                  <c:v>1.5049999999999999E-2</c:v>
                </c:pt>
                <c:pt idx="5658">
                  <c:v>1.495E-2</c:v>
                </c:pt>
                <c:pt idx="5659">
                  <c:v>1.495E-2</c:v>
                </c:pt>
                <c:pt idx="5660">
                  <c:v>1.4840000000000001E-2</c:v>
                </c:pt>
                <c:pt idx="5661">
                  <c:v>1.473E-2</c:v>
                </c:pt>
                <c:pt idx="5662">
                  <c:v>1.4840000000000001E-2</c:v>
                </c:pt>
                <c:pt idx="5663">
                  <c:v>1.4840000000000001E-2</c:v>
                </c:pt>
                <c:pt idx="5664">
                  <c:v>1.473E-2</c:v>
                </c:pt>
                <c:pt idx="5665">
                  <c:v>1.473E-2</c:v>
                </c:pt>
                <c:pt idx="5666">
                  <c:v>1.473E-2</c:v>
                </c:pt>
                <c:pt idx="5667">
                  <c:v>1.451E-2</c:v>
                </c:pt>
                <c:pt idx="5668">
                  <c:v>1.451E-2</c:v>
                </c:pt>
                <c:pt idx="5669">
                  <c:v>1.451E-2</c:v>
                </c:pt>
                <c:pt idx="5670">
                  <c:v>1.44E-2</c:v>
                </c:pt>
                <c:pt idx="5671">
                  <c:v>1.44E-2</c:v>
                </c:pt>
                <c:pt idx="5672">
                  <c:v>1.4290000000000001E-2</c:v>
                </c:pt>
                <c:pt idx="5673">
                  <c:v>1.44E-2</c:v>
                </c:pt>
                <c:pt idx="5674">
                  <c:v>1.44E-2</c:v>
                </c:pt>
                <c:pt idx="5675">
                  <c:v>1.4189999999999999E-2</c:v>
                </c:pt>
                <c:pt idx="5676">
                  <c:v>1.4080000000000001E-2</c:v>
                </c:pt>
                <c:pt idx="5677">
                  <c:v>1.397E-2</c:v>
                </c:pt>
                <c:pt idx="5678">
                  <c:v>1.4080000000000001E-2</c:v>
                </c:pt>
                <c:pt idx="5679">
                  <c:v>1.397E-2</c:v>
                </c:pt>
                <c:pt idx="5680">
                  <c:v>1.3860000000000001E-2</c:v>
                </c:pt>
                <c:pt idx="5681">
                  <c:v>1.4080000000000001E-2</c:v>
                </c:pt>
                <c:pt idx="5682">
                  <c:v>1.3860000000000001E-2</c:v>
                </c:pt>
                <c:pt idx="5683">
                  <c:v>1.3860000000000001E-2</c:v>
                </c:pt>
                <c:pt idx="5684">
                  <c:v>1.3639999999999999E-2</c:v>
                </c:pt>
                <c:pt idx="5685">
                  <c:v>1.3639999999999999E-2</c:v>
                </c:pt>
                <c:pt idx="5686">
                  <c:v>1.375E-2</c:v>
                </c:pt>
                <c:pt idx="5687">
                  <c:v>1.353E-2</c:v>
                </c:pt>
                <c:pt idx="5688">
                  <c:v>1.353E-2</c:v>
                </c:pt>
                <c:pt idx="5689">
                  <c:v>1.353E-2</c:v>
                </c:pt>
                <c:pt idx="5690">
                  <c:v>1.3639999999999999E-2</c:v>
                </c:pt>
                <c:pt idx="5691">
                  <c:v>1.3429999999999999E-2</c:v>
                </c:pt>
                <c:pt idx="5692">
                  <c:v>1.332E-2</c:v>
                </c:pt>
                <c:pt idx="5693">
                  <c:v>1.3429999999999999E-2</c:v>
                </c:pt>
                <c:pt idx="5694">
                  <c:v>1.332E-2</c:v>
                </c:pt>
                <c:pt idx="5695">
                  <c:v>1.321E-2</c:v>
                </c:pt>
                <c:pt idx="5696">
                  <c:v>1.3100000000000001E-2</c:v>
                </c:pt>
                <c:pt idx="5697">
                  <c:v>1.3100000000000001E-2</c:v>
                </c:pt>
                <c:pt idx="5698">
                  <c:v>1.299E-2</c:v>
                </c:pt>
                <c:pt idx="5699">
                  <c:v>1.2880000000000001E-2</c:v>
                </c:pt>
                <c:pt idx="5700">
                  <c:v>1.277E-2</c:v>
                </c:pt>
                <c:pt idx="5701">
                  <c:v>1.2670000000000001E-2</c:v>
                </c:pt>
                <c:pt idx="5702">
                  <c:v>1.2880000000000001E-2</c:v>
                </c:pt>
                <c:pt idx="5703">
                  <c:v>1.277E-2</c:v>
                </c:pt>
                <c:pt idx="5704">
                  <c:v>1.2670000000000001E-2</c:v>
                </c:pt>
                <c:pt idx="5705">
                  <c:v>1.277E-2</c:v>
                </c:pt>
                <c:pt idx="5706">
                  <c:v>1.2670000000000001E-2</c:v>
                </c:pt>
                <c:pt idx="5707">
                  <c:v>1.2670000000000001E-2</c:v>
                </c:pt>
                <c:pt idx="5708">
                  <c:v>1.2449999999999999E-2</c:v>
                </c:pt>
                <c:pt idx="5709">
                  <c:v>1.256E-2</c:v>
                </c:pt>
                <c:pt idx="5710">
                  <c:v>1.2449999999999999E-2</c:v>
                </c:pt>
                <c:pt idx="5711">
                  <c:v>1.2449999999999999E-2</c:v>
                </c:pt>
                <c:pt idx="5712">
                  <c:v>1.234E-2</c:v>
                </c:pt>
                <c:pt idx="5713">
                  <c:v>1.223E-2</c:v>
                </c:pt>
                <c:pt idx="5714">
                  <c:v>1.2120000000000001E-2</c:v>
                </c:pt>
                <c:pt idx="5715">
                  <c:v>1.201E-2</c:v>
                </c:pt>
                <c:pt idx="5716">
                  <c:v>1.201E-2</c:v>
                </c:pt>
                <c:pt idx="5717">
                  <c:v>1.201E-2</c:v>
                </c:pt>
                <c:pt idx="5718">
                  <c:v>1.191E-2</c:v>
                </c:pt>
                <c:pt idx="5719">
                  <c:v>1.191E-2</c:v>
                </c:pt>
                <c:pt idx="5720">
                  <c:v>1.1690000000000001E-2</c:v>
                </c:pt>
                <c:pt idx="5721">
                  <c:v>1.18E-2</c:v>
                </c:pt>
                <c:pt idx="5722">
                  <c:v>1.18E-2</c:v>
                </c:pt>
                <c:pt idx="5723">
                  <c:v>1.18E-2</c:v>
                </c:pt>
                <c:pt idx="5724">
                  <c:v>1.158E-2</c:v>
                </c:pt>
                <c:pt idx="5725">
                  <c:v>1.1469999999999999E-2</c:v>
                </c:pt>
                <c:pt idx="5726">
                  <c:v>1.136E-2</c:v>
                </c:pt>
                <c:pt idx="5727">
                  <c:v>1.136E-2</c:v>
                </c:pt>
                <c:pt idx="5728">
                  <c:v>1.136E-2</c:v>
                </c:pt>
                <c:pt idx="5729">
                  <c:v>1.125E-2</c:v>
                </c:pt>
                <c:pt idx="5730">
                  <c:v>1.125E-2</c:v>
                </c:pt>
                <c:pt idx="5731">
                  <c:v>1.125E-2</c:v>
                </c:pt>
                <c:pt idx="5732">
                  <c:v>1.1039999999999999E-2</c:v>
                </c:pt>
                <c:pt idx="5733">
                  <c:v>1.1039999999999999E-2</c:v>
                </c:pt>
                <c:pt idx="5734">
                  <c:v>1.1039999999999999E-2</c:v>
                </c:pt>
                <c:pt idx="5735">
                  <c:v>1.1039999999999999E-2</c:v>
                </c:pt>
                <c:pt idx="5736">
                  <c:v>1.082E-2</c:v>
                </c:pt>
                <c:pt idx="5737">
                  <c:v>1.093E-2</c:v>
                </c:pt>
                <c:pt idx="5738">
                  <c:v>1.082E-2</c:v>
                </c:pt>
                <c:pt idx="5739">
                  <c:v>1.093E-2</c:v>
                </c:pt>
                <c:pt idx="5740">
                  <c:v>1.06E-2</c:v>
                </c:pt>
                <c:pt idx="5741">
                  <c:v>1.0710000000000001E-2</c:v>
                </c:pt>
                <c:pt idx="5742">
                  <c:v>1.06E-2</c:v>
                </c:pt>
                <c:pt idx="5743">
                  <c:v>1.0489999999999999E-2</c:v>
                </c:pt>
                <c:pt idx="5744">
                  <c:v>1.0489999999999999E-2</c:v>
                </c:pt>
                <c:pt idx="5745">
                  <c:v>1.0489999999999999E-2</c:v>
                </c:pt>
                <c:pt idx="5746">
                  <c:v>1.039E-2</c:v>
                </c:pt>
                <c:pt idx="5747">
                  <c:v>1.0279999999999999E-2</c:v>
                </c:pt>
                <c:pt idx="5748">
                  <c:v>1.017E-2</c:v>
                </c:pt>
                <c:pt idx="5749">
                  <c:v>1.017E-2</c:v>
                </c:pt>
                <c:pt idx="5750">
                  <c:v>1.0279999999999999E-2</c:v>
                </c:pt>
                <c:pt idx="5751">
                  <c:v>9.9500000000000005E-3</c:v>
                </c:pt>
                <c:pt idx="5752">
                  <c:v>1.0059999999999999E-2</c:v>
                </c:pt>
                <c:pt idx="5753">
                  <c:v>9.9500000000000005E-3</c:v>
                </c:pt>
                <c:pt idx="5754">
                  <c:v>1.0059999999999999E-2</c:v>
                </c:pt>
                <c:pt idx="5755">
                  <c:v>9.9500000000000005E-3</c:v>
                </c:pt>
                <c:pt idx="5756">
                  <c:v>9.6299999999999997E-3</c:v>
                </c:pt>
                <c:pt idx="5757">
                  <c:v>9.7300000000000008E-3</c:v>
                </c:pt>
                <c:pt idx="5758">
                  <c:v>9.7300000000000008E-3</c:v>
                </c:pt>
                <c:pt idx="5759">
                  <c:v>9.6299999999999997E-3</c:v>
                </c:pt>
                <c:pt idx="5760">
                  <c:v>9.7300000000000008E-3</c:v>
                </c:pt>
                <c:pt idx="5761">
                  <c:v>9.5200000000000007E-3</c:v>
                </c:pt>
                <c:pt idx="5762">
                  <c:v>9.5200000000000007E-3</c:v>
                </c:pt>
                <c:pt idx="5763">
                  <c:v>9.41E-3</c:v>
                </c:pt>
                <c:pt idx="5764">
                  <c:v>9.41E-3</c:v>
                </c:pt>
                <c:pt idx="5765">
                  <c:v>9.2999999999999992E-3</c:v>
                </c:pt>
                <c:pt idx="5766">
                  <c:v>9.2999999999999992E-3</c:v>
                </c:pt>
                <c:pt idx="5767">
                  <c:v>9.1900000000000003E-3</c:v>
                </c:pt>
                <c:pt idx="5768">
                  <c:v>9.1900000000000003E-3</c:v>
                </c:pt>
                <c:pt idx="5769">
                  <c:v>9.0799999999999995E-3</c:v>
                </c:pt>
                <c:pt idx="5770">
                  <c:v>9.0799999999999995E-3</c:v>
                </c:pt>
                <c:pt idx="5771">
                  <c:v>8.9700000000000005E-3</c:v>
                </c:pt>
                <c:pt idx="5772">
                  <c:v>8.8699999999999994E-3</c:v>
                </c:pt>
                <c:pt idx="5773">
                  <c:v>8.9700000000000005E-3</c:v>
                </c:pt>
                <c:pt idx="5774">
                  <c:v>8.8699999999999994E-3</c:v>
                </c:pt>
                <c:pt idx="5775">
                  <c:v>8.7600000000000004E-3</c:v>
                </c:pt>
                <c:pt idx="5776">
                  <c:v>8.8699999999999994E-3</c:v>
                </c:pt>
                <c:pt idx="5777">
                  <c:v>8.6499999999999997E-3</c:v>
                </c:pt>
                <c:pt idx="5778">
                  <c:v>8.7600000000000004E-3</c:v>
                </c:pt>
                <c:pt idx="5779">
                  <c:v>8.5400000000000007E-3</c:v>
                </c:pt>
                <c:pt idx="5780">
                  <c:v>8.5400000000000007E-3</c:v>
                </c:pt>
                <c:pt idx="5781">
                  <c:v>8.43E-3</c:v>
                </c:pt>
                <c:pt idx="5782">
                  <c:v>8.43E-3</c:v>
                </c:pt>
                <c:pt idx="5783">
                  <c:v>8.3199999999999993E-3</c:v>
                </c:pt>
                <c:pt idx="5784">
                  <c:v>8.2100000000000003E-3</c:v>
                </c:pt>
                <c:pt idx="5785">
                  <c:v>8.2100000000000003E-3</c:v>
                </c:pt>
                <c:pt idx="5786">
                  <c:v>8.3199999999999993E-3</c:v>
                </c:pt>
                <c:pt idx="5787">
                  <c:v>8.1099999999999992E-3</c:v>
                </c:pt>
                <c:pt idx="5788">
                  <c:v>8.1099999999999992E-3</c:v>
                </c:pt>
                <c:pt idx="5789">
                  <c:v>8.1099999999999992E-3</c:v>
                </c:pt>
                <c:pt idx="5790">
                  <c:v>8.1099999999999992E-3</c:v>
                </c:pt>
                <c:pt idx="5791">
                  <c:v>8.0000000000000002E-3</c:v>
                </c:pt>
                <c:pt idx="5792">
                  <c:v>8.0000000000000002E-3</c:v>
                </c:pt>
                <c:pt idx="5793">
                  <c:v>8.0000000000000002E-3</c:v>
                </c:pt>
                <c:pt idx="5794">
                  <c:v>7.8899999999999994E-3</c:v>
                </c:pt>
                <c:pt idx="5795">
                  <c:v>7.7799999999999996E-3</c:v>
                </c:pt>
                <c:pt idx="5796">
                  <c:v>7.7799999999999996E-3</c:v>
                </c:pt>
                <c:pt idx="5797">
                  <c:v>7.7799999999999996E-3</c:v>
                </c:pt>
                <c:pt idx="5798">
                  <c:v>7.6699999999999997E-3</c:v>
                </c:pt>
                <c:pt idx="5799">
                  <c:v>7.5599999999999999E-3</c:v>
                </c:pt>
                <c:pt idx="5800">
                  <c:v>7.5599999999999999E-3</c:v>
                </c:pt>
                <c:pt idx="5801">
                  <c:v>7.45E-3</c:v>
                </c:pt>
                <c:pt idx="5802">
                  <c:v>7.45E-3</c:v>
                </c:pt>
                <c:pt idx="5803">
                  <c:v>7.2399999999999999E-3</c:v>
                </c:pt>
                <c:pt idx="5804">
                  <c:v>7.3499999999999998E-3</c:v>
                </c:pt>
                <c:pt idx="5805">
                  <c:v>7.2399999999999999E-3</c:v>
                </c:pt>
                <c:pt idx="5806">
                  <c:v>7.3499999999999998E-3</c:v>
                </c:pt>
                <c:pt idx="5807">
                  <c:v>7.3499999999999998E-3</c:v>
                </c:pt>
                <c:pt idx="5808">
                  <c:v>7.3499999999999998E-3</c:v>
                </c:pt>
                <c:pt idx="5809">
                  <c:v>7.2399999999999999E-3</c:v>
                </c:pt>
                <c:pt idx="5810">
                  <c:v>7.0200000000000002E-3</c:v>
                </c:pt>
                <c:pt idx="5811">
                  <c:v>7.1300000000000001E-3</c:v>
                </c:pt>
                <c:pt idx="5812">
                  <c:v>7.0200000000000002E-3</c:v>
                </c:pt>
                <c:pt idx="5813">
                  <c:v>7.2399999999999999E-3</c:v>
                </c:pt>
                <c:pt idx="5814">
                  <c:v>6.9100000000000003E-3</c:v>
                </c:pt>
                <c:pt idx="5815">
                  <c:v>7.0200000000000002E-3</c:v>
                </c:pt>
                <c:pt idx="5816">
                  <c:v>6.9100000000000003E-3</c:v>
                </c:pt>
                <c:pt idx="5817">
                  <c:v>6.7999999999999996E-3</c:v>
                </c:pt>
                <c:pt idx="5818">
                  <c:v>6.7999999999999996E-3</c:v>
                </c:pt>
                <c:pt idx="5819">
                  <c:v>6.6899999999999998E-3</c:v>
                </c:pt>
                <c:pt idx="5820">
                  <c:v>6.6899999999999998E-3</c:v>
                </c:pt>
                <c:pt idx="5821">
                  <c:v>6.6899999999999998E-3</c:v>
                </c:pt>
                <c:pt idx="5822">
                  <c:v>6.5900000000000004E-3</c:v>
                </c:pt>
                <c:pt idx="5823">
                  <c:v>6.5900000000000004E-3</c:v>
                </c:pt>
                <c:pt idx="5824">
                  <c:v>6.6899999999999998E-3</c:v>
                </c:pt>
                <c:pt idx="5825">
                  <c:v>6.5900000000000004E-3</c:v>
                </c:pt>
                <c:pt idx="5826">
                  <c:v>6.4799999999999996E-3</c:v>
                </c:pt>
                <c:pt idx="5827">
                  <c:v>6.4799999999999996E-3</c:v>
                </c:pt>
                <c:pt idx="5828">
                  <c:v>6.4799999999999996E-3</c:v>
                </c:pt>
                <c:pt idx="5829">
                  <c:v>6.3699999999999998E-3</c:v>
                </c:pt>
                <c:pt idx="5830">
                  <c:v>6.2599999999999999E-3</c:v>
                </c:pt>
                <c:pt idx="5831">
                  <c:v>6.3699999999999998E-3</c:v>
                </c:pt>
                <c:pt idx="5832">
                  <c:v>6.3699999999999998E-3</c:v>
                </c:pt>
                <c:pt idx="5833">
                  <c:v>6.1500000000000001E-3</c:v>
                </c:pt>
                <c:pt idx="5834">
                  <c:v>6.2599999999999999E-3</c:v>
                </c:pt>
                <c:pt idx="5835">
                  <c:v>6.1500000000000001E-3</c:v>
                </c:pt>
                <c:pt idx="5836">
                  <c:v>6.1500000000000001E-3</c:v>
                </c:pt>
                <c:pt idx="5837">
                  <c:v>6.1500000000000001E-3</c:v>
                </c:pt>
                <c:pt idx="5838">
                  <c:v>6.0400000000000002E-3</c:v>
                </c:pt>
                <c:pt idx="5839">
                  <c:v>6.1500000000000001E-3</c:v>
                </c:pt>
                <c:pt idx="5840">
                  <c:v>5.9300000000000004E-3</c:v>
                </c:pt>
                <c:pt idx="5841">
                  <c:v>5.8300000000000001E-3</c:v>
                </c:pt>
                <c:pt idx="5842">
                  <c:v>5.9300000000000004E-3</c:v>
                </c:pt>
                <c:pt idx="5843">
                  <c:v>5.8300000000000001E-3</c:v>
                </c:pt>
                <c:pt idx="5844">
                  <c:v>5.9300000000000004E-3</c:v>
                </c:pt>
                <c:pt idx="5845">
                  <c:v>5.8300000000000001E-3</c:v>
                </c:pt>
                <c:pt idx="5846">
                  <c:v>5.8300000000000001E-3</c:v>
                </c:pt>
                <c:pt idx="5847">
                  <c:v>5.7200000000000003E-3</c:v>
                </c:pt>
                <c:pt idx="5848">
                  <c:v>5.7200000000000003E-3</c:v>
                </c:pt>
                <c:pt idx="5849">
                  <c:v>5.7200000000000003E-3</c:v>
                </c:pt>
                <c:pt idx="5850">
                  <c:v>5.7200000000000003E-3</c:v>
                </c:pt>
                <c:pt idx="5851">
                  <c:v>5.4999999999999997E-3</c:v>
                </c:pt>
                <c:pt idx="5852">
                  <c:v>5.7200000000000003E-3</c:v>
                </c:pt>
                <c:pt idx="5853">
                  <c:v>5.7200000000000003E-3</c:v>
                </c:pt>
                <c:pt idx="5854">
                  <c:v>5.6100000000000004E-3</c:v>
                </c:pt>
                <c:pt idx="5855">
                  <c:v>5.4999999999999997E-3</c:v>
                </c:pt>
                <c:pt idx="5856">
                  <c:v>5.3899999999999998E-3</c:v>
                </c:pt>
                <c:pt idx="5857">
                  <c:v>5.28E-3</c:v>
                </c:pt>
                <c:pt idx="5858">
                  <c:v>5.3899999999999998E-3</c:v>
                </c:pt>
                <c:pt idx="5859">
                  <c:v>5.4999999999999997E-3</c:v>
                </c:pt>
                <c:pt idx="5860">
                  <c:v>5.4999999999999997E-3</c:v>
                </c:pt>
                <c:pt idx="5861">
                  <c:v>5.28E-3</c:v>
                </c:pt>
                <c:pt idx="5862">
                  <c:v>5.28E-3</c:v>
                </c:pt>
                <c:pt idx="5863">
                  <c:v>5.3899999999999998E-3</c:v>
                </c:pt>
                <c:pt idx="5864">
                  <c:v>5.28E-3</c:v>
                </c:pt>
                <c:pt idx="5865">
                  <c:v>5.28E-3</c:v>
                </c:pt>
                <c:pt idx="5866">
                  <c:v>5.28E-3</c:v>
                </c:pt>
                <c:pt idx="5867">
                  <c:v>5.28E-3</c:v>
                </c:pt>
                <c:pt idx="5868">
                  <c:v>5.1700000000000001E-3</c:v>
                </c:pt>
                <c:pt idx="5869">
                  <c:v>5.1700000000000001E-3</c:v>
                </c:pt>
                <c:pt idx="5870">
                  <c:v>5.1700000000000001E-3</c:v>
                </c:pt>
                <c:pt idx="5871">
                  <c:v>5.0699999999999999E-3</c:v>
                </c:pt>
                <c:pt idx="5872">
                  <c:v>5.0699999999999999E-3</c:v>
                </c:pt>
                <c:pt idx="5873">
                  <c:v>5.0699999999999999E-3</c:v>
                </c:pt>
                <c:pt idx="5874">
                  <c:v>4.8500000000000001E-3</c:v>
                </c:pt>
                <c:pt idx="5875">
                  <c:v>5.1700000000000001E-3</c:v>
                </c:pt>
                <c:pt idx="5876">
                  <c:v>4.8500000000000001E-3</c:v>
                </c:pt>
                <c:pt idx="5877">
                  <c:v>4.8500000000000001E-3</c:v>
                </c:pt>
                <c:pt idx="5878">
                  <c:v>4.8500000000000001E-3</c:v>
                </c:pt>
                <c:pt idx="5879">
                  <c:v>4.8500000000000001E-3</c:v>
                </c:pt>
                <c:pt idx="5880">
                  <c:v>4.96E-3</c:v>
                </c:pt>
                <c:pt idx="5881">
                  <c:v>4.96E-3</c:v>
                </c:pt>
                <c:pt idx="5882">
                  <c:v>4.7400000000000003E-3</c:v>
                </c:pt>
                <c:pt idx="5883">
                  <c:v>4.8500000000000001E-3</c:v>
                </c:pt>
                <c:pt idx="5884">
                  <c:v>4.7400000000000003E-3</c:v>
                </c:pt>
                <c:pt idx="5885">
                  <c:v>4.7400000000000003E-3</c:v>
                </c:pt>
                <c:pt idx="5886">
                  <c:v>4.7400000000000003E-3</c:v>
                </c:pt>
                <c:pt idx="5887">
                  <c:v>4.7400000000000003E-3</c:v>
                </c:pt>
                <c:pt idx="5888">
                  <c:v>4.7400000000000003E-3</c:v>
                </c:pt>
                <c:pt idx="5889">
                  <c:v>4.8500000000000001E-3</c:v>
                </c:pt>
                <c:pt idx="5890">
                  <c:v>4.6299999999999996E-3</c:v>
                </c:pt>
                <c:pt idx="5891">
                  <c:v>4.6299999999999996E-3</c:v>
                </c:pt>
                <c:pt idx="5892">
                  <c:v>4.5199999999999997E-3</c:v>
                </c:pt>
                <c:pt idx="5893">
                  <c:v>4.5199999999999997E-3</c:v>
                </c:pt>
                <c:pt idx="5894">
                  <c:v>4.5199999999999997E-3</c:v>
                </c:pt>
                <c:pt idx="5895">
                  <c:v>4.5199999999999997E-3</c:v>
                </c:pt>
                <c:pt idx="5896">
                  <c:v>4.5199999999999997E-3</c:v>
                </c:pt>
                <c:pt idx="5897">
                  <c:v>4.5199999999999997E-3</c:v>
                </c:pt>
                <c:pt idx="5898">
                  <c:v>4.3099999999999996E-3</c:v>
                </c:pt>
                <c:pt idx="5899">
                  <c:v>4.5199999999999997E-3</c:v>
                </c:pt>
                <c:pt idx="5900">
                  <c:v>4.5199999999999997E-3</c:v>
                </c:pt>
                <c:pt idx="5901">
                  <c:v>4.4099999999999999E-3</c:v>
                </c:pt>
                <c:pt idx="5902">
                  <c:v>4.4099999999999999E-3</c:v>
                </c:pt>
                <c:pt idx="5903">
                  <c:v>4.3099999999999996E-3</c:v>
                </c:pt>
                <c:pt idx="5904">
                  <c:v>4.5199999999999997E-3</c:v>
                </c:pt>
                <c:pt idx="5905">
                  <c:v>4.5199999999999997E-3</c:v>
                </c:pt>
                <c:pt idx="5906">
                  <c:v>4.0899999999999999E-3</c:v>
                </c:pt>
                <c:pt idx="5907">
                  <c:v>4.1999999999999997E-3</c:v>
                </c:pt>
                <c:pt idx="5908">
                  <c:v>4.3099999999999996E-3</c:v>
                </c:pt>
                <c:pt idx="5909">
                  <c:v>4.1999999999999997E-3</c:v>
                </c:pt>
                <c:pt idx="5910">
                  <c:v>4.0899999999999999E-3</c:v>
                </c:pt>
                <c:pt idx="5911">
                  <c:v>4.1999999999999997E-3</c:v>
                </c:pt>
                <c:pt idx="5912">
                  <c:v>4.1999999999999997E-3</c:v>
                </c:pt>
                <c:pt idx="5913">
                  <c:v>4.1999999999999997E-3</c:v>
                </c:pt>
                <c:pt idx="5914">
                  <c:v>4.0899999999999999E-3</c:v>
                </c:pt>
                <c:pt idx="5915">
                  <c:v>4.1999999999999997E-3</c:v>
                </c:pt>
                <c:pt idx="5916">
                  <c:v>4.3099999999999996E-3</c:v>
                </c:pt>
                <c:pt idx="5917">
                  <c:v>4.0899999999999999E-3</c:v>
                </c:pt>
                <c:pt idx="5918">
                  <c:v>4.0899999999999999E-3</c:v>
                </c:pt>
                <c:pt idx="5919">
                  <c:v>4.1999999999999997E-3</c:v>
                </c:pt>
                <c:pt idx="5920">
                  <c:v>4.1999999999999997E-3</c:v>
                </c:pt>
                <c:pt idx="5921">
                  <c:v>3.98E-3</c:v>
                </c:pt>
                <c:pt idx="5922">
                  <c:v>3.98E-3</c:v>
                </c:pt>
                <c:pt idx="5923">
                  <c:v>3.98E-3</c:v>
                </c:pt>
                <c:pt idx="5924">
                  <c:v>4.0899999999999999E-3</c:v>
                </c:pt>
                <c:pt idx="5925">
                  <c:v>3.98E-3</c:v>
                </c:pt>
                <c:pt idx="5926">
                  <c:v>4.0899999999999999E-3</c:v>
                </c:pt>
                <c:pt idx="5927">
                  <c:v>3.98E-3</c:v>
                </c:pt>
                <c:pt idx="5928">
                  <c:v>3.98E-3</c:v>
                </c:pt>
                <c:pt idx="5929">
                  <c:v>3.98E-3</c:v>
                </c:pt>
                <c:pt idx="5930">
                  <c:v>3.98E-3</c:v>
                </c:pt>
                <c:pt idx="5931">
                  <c:v>3.98E-3</c:v>
                </c:pt>
                <c:pt idx="5932">
                  <c:v>3.98E-3</c:v>
                </c:pt>
                <c:pt idx="5933">
                  <c:v>3.8700000000000002E-3</c:v>
                </c:pt>
                <c:pt idx="5934">
                  <c:v>3.98E-3</c:v>
                </c:pt>
                <c:pt idx="5935">
                  <c:v>3.98E-3</c:v>
                </c:pt>
                <c:pt idx="5936">
                  <c:v>3.8700000000000002E-3</c:v>
                </c:pt>
                <c:pt idx="5937">
                  <c:v>3.7599999999999999E-3</c:v>
                </c:pt>
                <c:pt idx="5938">
                  <c:v>3.8700000000000002E-3</c:v>
                </c:pt>
                <c:pt idx="5939">
                  <c:v>3.65E-3</c:v>
                </c:pt>
                <c:pt idx="5940">
                  <c:v>3.8700000000000002E-3</c:v>
                </c:pt>
                <c:pt idx="5941">
                  <c:v>3.7599999999999999E-3</c:v>
                </c:pt>
                <c:pt idx="5942">
                  <c:v>3.8700000000000002E-3</c:v>
                </c:pt>
                <c:pt idx="5943">
                  <c:v>3.8700000000000002E-3</c:v>
                </c:pt>
                <c:pt idx="5944">
                  <c:v>3.7599999999999999E-3</c:v>
                </c:pt>
                <c:pt idx="5945">
                  <c:v>3.5500000000000002E-3</c:v>
                </c:pt>
                <c:pt idx="5946">
                  <c:v>3.8700000000000002E-3</c:v>
                </c:pt>
                <c:pt idx="5947">
                  <c:v>3.7599999999999999E-3</c:v>
                </c:pt>
                <c:pt idx="5948">
                  <c:v>3.7599999999999999E-3</c:v>
                </c:pt>
                <c:pt idx="5949">
                  <c:v>3.65E-3</c:v>
                </c:pt>
                <c:pt idx="5950">
                  <c:v>3.7599999999999999E-3</c:v>
                </c:pt>
                <c:pt idx="5951">
                  <c:v>3.65E-3</c:v>
                </c:pt>
                <c:pt idx="5952">
                  <c:v>3.7599999999999999E-3</c:v>
                </c:pt>
                <c:pt idx="5953">
                  <c:v>3.5500000000000002E-3</c:v>
                </c:pt>
                <c:pt idx="5954">
                  <c:v>3.5500000000000002E-3</c:v>
                </c:pt>
                <c:pt idx="5955">
                  <c:v>3.5500000000000002E-3</c:v>
                </c:pt>
                <c:pt idx="5956">
                  <c:v>3.5500000000000002E-3</c:v>
                </c:pt>
                <c:pt idx="5957">
                  <c:v>3.5500000000000002E-3</c:v>
                </c:pt>
                <c:pt idx="5958">
                  <c:v>3.5500000000000002E-3</c:v>
                </c:pt>
                <c:pt idx="5959">
                  <c:v>3.65E-3</c:v>
                </c:pt>
                <c:pt idx="5960">
                  <c:v>3.4399999999999999E-3</c:v>
                </c:pt>
                <c:pt idx="5961">
                  <c:v>3.4399999999999999E-3</c:v>
                </c:pt>
                <c:pt idx="5962">
                  <c:v>3.5500000000000002E-3</c:v>
                </c:pt>
                <c:pt idx="5963">
                  <c:v>3.5500000000000002E-3</c:v>
                </c:pt>
                <c:pt idx="5964">
                  <c:v>3.4399999999999999E-3</c:v>
                </c:pt>
                <c:pt idx="5965">
                  <c:v>3.4399999999999999E-3</c:v>
                </c:pt>
                <c:pt idx="5966">
                  <c:v>3.65E-3</c:v>
                </c:pt>
                <c:pt idx="5967">
                  <c:v>3.4399999999999999E-3</c:v>
                </c:pt>
                <c:pt idx="5968">
                  <c:v>3.4399999999999999E-3</c:v>
                </c:pt>
                <c:pt idx="5969">
                  <c:v>3.3300000000000001E-3</c:v>
                </c:pt>
                <c:pt idx="5970">
                  <c:v>3.3300000000000001E-3</c:v>
                </c:pt>
                <c:pt idx="5971">
                  <c:v>3.3300000000000001E-3</c:v>
                </c:pt>
                <c:pt idx="5972">
                  <c:v>3.3300000000000001E-3</c:v>
                </c:pt>
                <c:pt idx="5973">
                  <c:v>3.3300000000000001E-3</c:v>
                </c:pt>
                <c:pt idx="5974">
                  <c:v>3.3300000000000001E-3</c:v>
                </c:pt>
                <c:pt idx="5975">
                  <c:v>3.4399999999999999E-3</c:v>
                </c:pt>
                <c:pt idx="5976">
                  <c:v>3.3300000000000001E-3</c:v>
                </c:pt>
                <c:pt idx="5977">
                  <c:v>3.5500000000000002E-3</c:v>
                </c:pt>
                <c:pt idx="5978">
                  <c:v>3.4399999999999999E-3</c:v>
                </c:pt>
                <c:pt idx="5979">
                  <c:v>3.3300000000000001E-3</c:v>
                </c:pt>
                <c:pt idx="5980">
                  <c:v>3.2200000000000002E-3</c:v>
                </c:pt>
                <c:pt idx="5981">
                  <c:v>3.3300000000000001E-3</c:v>
                </c:pt>
                <c:pt idx="5982">
                  <c:v>3.3300000000000001E-3</c:v>
                </c:pt>
                <c:pt idx="5983">
                  <c:v>3.3300000000000001E-3</c:v>
                </c:pt>
                <c:pt idx="5984">
                  <c:v>3.2200000000000002E-3</c:v>
                </c:pt>
                <c:pt idx="5985">
                  <c:v>3.1099999999999999E-3</c:v>
                </c:pt>
                <c:pt idx="5986">
                  <c:v>3.2200000000000002E-3</c:v>
                </c:pt>
                <c:pt idx="5987">
                  <c:v>3.0000000000000001E-3</c:v>
                </c:pt>
                <c:pt idx="5988">
                  <c:v>3.1099999999999999E-3</c:v>
                </c:pt>
                <c:pt idx="5989">
                  <c:v>3.1099999999999999E-3</c:v>
                </c:pt>
                <c:pt idx="5990">
                  <c:v>3.2200000000000002E-3</c:v>
                </c:pt>
                <c:pt idx="5991">
                  <c:v>3.2200000000000002E-3</c:v>
                </c:pt>
                <c:pt idx="5992">
                  <c:v>3.2200000000000002E-3</c:v>
                </c:pt>
                <c:pt idx="5993">
                  <c:v>3.2200000000000002E-3</c:v>
                </c:pt>
                <c:pt idx="5994">
                  <c:v>3.1099999999999999E-3</c:v>
                </c:pt>
                <c:pt idx="5995">
                  <c:v>3.3300000000000001E-3</c:v>
                </c:pt>
                <c:pt idx="5996">
                  <c:v>3.1099999999999999E-3</c:v>
                </c:pt>
                <c:pt idx="5997">
                  <c:v>3.2200000000000002E-3</c:v>
                </c:pt>
                <c:pt idx="5998">
                  <c:v>3.3300000000000001E-3</c:v>
                </c:pt>
                <c:pt idx="5999">
                  <c:v>3.1099999999999999E-3</c:v>
                </c:pt>
                <c:pt idx="6000">
                  <c:v>3.1099999999999999E-3</c:v>
                </c:pt>
                <c:pt idx="6001">
                  <c:v>3.0000000000000001E-3</c:v>
                </c:pt>
                <c:pt idx="6002">
                  <c:v>3.0000000000000001E-3</c:v>
                </c:pt>
                <c:pt idx="6003">
                  <c:v>3.0000000000000001E-3</c:v>
                </c:pt>
                <c:pt idx="6004">
                  <c:v>3.1099999999999999E-3</c:v>
                </c:pt>
                <c:pt idx="6005">
                  <c:v>3.0000000000000001E-3</c:v>
                </c:pt>
                <c:pt idx="6006">
                  <c:v>3.1099999999999999E-3</c:v>
                </c:pt>
                <c:pt idx="6007">
                  <c:v>3.1099999999999999E-3</c:v>
                </c:pt>
                <c:pt idx="6008">
                  <c:v>3.0000000000000001E-3</c:v>
                </c:pt>
                <c:pt idx="6009">
                  <c:v>3.1099999999999999E-3</c:v>
                </c:pt>
                <c:pt idx="6010">
                  <c:v>3.0000000000000001E-3</c:v>
                </c:pt>
                <c:pt idx="6011">
                  <c:v>3.1099999999999999E-3</c:v>
                </c:pt>
                <c:pt idx="6012">
                  <c:v>3.0000000000000001E-3</c:v>
                </c:pt>
                <c:pt idx="6013">
                  <c:v>3.0000000000000001E-3</c:v>
                </c:pt>
                <c:pt idx="6014">
                  <c:v>3.1099999999999999E-3</c:v>
                </c:pt>
                <c:pt idx="6015">
                  <c:v>3.0000000000000001E-3</c:v>
                </c:pt>
                <c:pt idx="6016">
                  <c:v>3.0000000000000001E-3</c:v>
                </c:pt>
                <c:pt idx="6017">
                  <c:v>2.8900000000000002E-3</c:v>
                </c:pt>
                <c:pt idx="6018">
                  <c:v>2.8900000000000002E-3</c:v>
                </c:pt>
                <c:pt idx="6019">
                  <c:v>2.7899999999999999E-3</c:v>
                </c:pt>
                <c:pt idx="6020">
                  <c:v>2.8900000000000002E-3</c:v>
                </c:pt>
                <c:pt idx="6021">
                  <c:v>2.8900000000000002E-3</c:v>
                </c:pt>
                <c:pt idx="6022">
                  <c:v>2.8900000000000002E-3</c:v>
                </c:pt>
                <c:pt idx="6023">
                  <c:v>2.8900000000000002E-3</c:v>
                </c:pt>
                <c:pt idx="6024">
                  <c:v>3.0000000000000001E-3</c:v>
                </c:pt>
                <c:pt idx="6025">
                  <c:v>2.8900000000000002E-3</c:v>
                </c:pt>
                <c:pt idx="6026">
                  <c:v>2.8900000000000002E-3</c:v>
                </c:pt>
                <c:pt idx="6027">
                  <c:v>2.8900000000000002E-3</c:v>
                </c:pt>
                <c:pt idx="6028">
                  <c:v>2.8900000000000002E-3</c:v>
                </c:pt>
                <c:pt idx="6029">
                  <c:v>2.8900000000000002E-3</c:v>
                </c:pt>
                <c:pt idx="6030">
                  <c:v>2.8900000000000002E-3</c:v>
                </c:pt>
                <c:pt idx="6031">
                  <c:v>2.8900000000000002E-3</c:v>
                </c:pt>
                <c:pt idx="6032">
                  <c:v>2.6800000000000001E-3</c:v>
                </c:pt>
                <c:pt idx="6033">
                  <c:v>2.7899999999999999E-3</c:v>
                </c:pt>
                <c:pt idx="6034">
                  <c:v>2.7899999999999999E-3</c:v>
                </c:pt>
                <c:pt idx="6035">
                  <c:v>2.5699999999999998E-3</c:v>
                </c:pt>
                <c:pt idx="6036">
                  <c:v>2.6800000000000001E-3</c:v>
                </c:pt>
                <c:pt idx="6037">
                  <c:v>2.6800000000000001E-3</c:v>
                </c:pt>
                <c:pt idx="6038">
                  <c:v>2.7899999999999999E-3</c:v>
                </c:pt>
                <c:pt idx="6039">
                  <c:v>2.8900000000000002E-3</c:v>
                </c:pt>
                <c:pt idx="6040">
                  <c:v>2.7899999999999999E-3</c:v>
                </c:pt>
                <c:pt idx="6041">
                  <c:v>2.7899999999999999E-3</c:v>
                </c:pt>
                <c:pt idx="6042">
                  <c:v>2.7899999999999999E-3</c:v>
                </c:pt>
                <c:pt idx="6043">
                  <c:v>2.6800000000000001E-3</c:v>
                </c:pt>
                <c:pt idx="6044">
                  <c:v>2.5699999999999998E-3</c:v>
                </c:pt>
                <c:pt idx="6045">
                  <c:v>2.7899999999999999E-3</c:v>
                </c:pt>
                <c:pt idx="6046">
                  <c:v>2.7899999999999999E-3</c:v>
                </c:pt>
                <c:pt idx="6047">
                  <c:v>2.6800000000000001E-3</c:v>
                </c:pt>
                <c:pt idx="6048">
                  <c:v>2.5699999999999998E-3</c:v>
                </c:pt>
                <c:pt idx="6049">
                  <c:v>2.6800000000000001E-3</c:v>
                </c:pt>
                <c:pt idx="6050">
                  <c:v>2.6800000000000001E-3</c:v>
                </c:pt>
                <c:pt idx="6051">
                  <c:v>2.5699999999999998E-3</c:v>
                </c:pt>
                <c:pt idx="6052">
                  <c:v>2.5699999999999998E-3</c:v>
                </c:pt>
                <c:pt idx="6053">
                  <c:v>2.4599999999999999E-3</c:v>
                </c:pt>
                <c:pt idx="6054">
                  <c:v>2.5699999999999998E-3</c:v>
                </c:pt>
                <c:pt idx="6055">
                  <c:v>2.5699999999999998E-3</c:v>
                </c:pt>
                <c:pt idx="6056">
                  <c:v>2.5699999999999998E-3</c:v>
                </c:pt>
                <c:pt idx="6057">
                  <c:v>2.6800000000000001E-3</c:v>
                </c:pt>
                <c:pt idx="6058">
                  <c:v>2.5699999999999998E-3</c:v>
                </c:pt>
                <c:pt idx="6059">
                  <c:v>2.5699999999999998E-3</c:v>
                </c:pt>
                <c:pt idx="6060">
                  <c:v>2.5699999999999998E-3</c:v>
                </c:pt>
                <c:pt idx="6061">
                  <c:v>2.6800000000000001E-3</c:v>
                </c:pt>
                <c:pt idx="6062">
                  <c:v>2.6800000000000001E-3</c:v>
                </c:pt>
                <c:pt idx="6063">
                  <c:v>2.5699999999999998E-3</c:v>
                </c:pt>
                <c:pt idx="6064">
                  <c:v>2.4599999999999999E-3</c:v>
                </c:pt>
                <c:pt idx="6065">
                  <c:v>2.5699999999999998E-3</c:v>
                </c:pt>
                <c:pt idx="6066">
                  <c:v>2.4599999999999999E-3</c:v>
                </c:pt>
                <c:pt idx="6067">
                  <c:v>2.5699999999999998E-3</c:v>
                </c:pt>
                <c:pt idx="6068">
                  <c:v>2.5699999999999998E-3</c:v>
                </c:pt>
                <c:pt idx="6069">
                  <c:v>2.5699999999999998E-3</c:v>
                </c:pt>
                <c:pt idx="6070">
                  <c:v>2.5699999999999998E-3</c:v>
                </c:pt>
                <c:pt idx="6071">
                  <c:v>2.4599999999999999E-3</c:v>
                </c:pt>
                <c:pt idx="6072">
                  <c:v>2.5699999999999998E-3</c:v>
                </c:pt>
                <c:pt idx="6073">
                  <c:v>2.3500000000000001E-3</c:v>
                </c:pt>
                <c:pt idx="6074">
                  <c:v>2.4599999999999999E-3</c:v>
                </c:pt>
                <c:pt idx="6075">
                  <c:v>2.4599999999999999E-3</c:v>
                </c:pt>
                <c:pt idx="6076">
                  <c:v>2.4599999999999999E-3</c:v>
                </c:pt>
                <c:pt idx="6077">
                  <c:v>2.5699999999999998E-3</c:v>
                </c:pt>
                <c:pt idx="6078">
                  <c:v>2.5699999999999998E-3</c:v>
                </c:pt>
                <c:pt idx="6079">
                  <c:v>2.4599999999999999E-3</c:v>
                </c:pt>
                <c:pt idx="6080">
                  <c:v>2.4599999999999999E-3</c:v>
                </c:pt>
                <c:pt idx="6081">
                  <c:v>2.4599999999999999E-3</c:v>
                </c:pt>
                <c:pt idx="6082">
                  <c:v>2.3500000000000001E-3</c:v>
                </c:pt>
                <c:pt idx="6083">
                  <c:v>2.5699999999999998E-3</c:v>
                </c:pt>
                <c:pt idx="6084">
                  <c:v>2.4599999999999999E-3</c:v>
                </c:pt>
                <c:pt idx="6085">
                  <c:v>2.4599999999999999E-3</c:v>
                </c:pt>
                <c:pt idx="6086">
                  <c:v>2.5699999999999998E-3</c:v>
                </c:pt>
                <c:pt idx="6087">
                  <c:v>2.4599999999999999E-3</c:v>
                </c:pt>
                <c:pt idx="6088">
                  <c:v>2.3500000000000001E-3</c:v>
                </c:pt>
                <c:pt idx="6089">
                  <c:v>2.3500000000000001E-3</c:v>
                </c:pt>
                <c:pt idx="6090">
                  <c:v>2.3500000000000001E-3</c:v>
                </c:pt>
                <c:pt idx="6091">
                  <c:v>2.4599999999999999E-3</c:v>
                </c:pt>
                <c:pt idx="6092">
                  <c:v>2.3500000000000001E-3</c:v>
                </c:pt>
                <c:pt idx="6093">
                  <c:v>2.4599999999999999E-3</c:v>
                </c:pt>
                <c:pt idx="6094">
                  <c:v>2.5699999999999998E-3</c:v>
                </c:pt>
                <c:pt idx="6095">
                  <c:v>2.4599999999999999E-3</c:v>
                </c:pt>
                <c:pt idx="6096">
                  <c:v>2.3500000000000001E-3</c:v>
                </c:pt>
                <c:pt idx="6097">
                  <c:v>2.3500000000000001E-3</c:v>
                </c:pt>
                <c:pt idx="6098">
                  <c:v>2.2399999999999998E-3</c:v>
                </c:pt>
                <c:pt idx="6099">
                  <c:v>2.4599999999999999E-3</c:v>
                </c:pt>
                <c:pt idx="6100">
                  <c:v>2.3500000000000001E-3</c:v>
                </c:pt>
                <c:pt idx="6101">
                  <c:v>2.3500000000000001E-3</c:v>
                </c:pt>
                <c:pt idx="6102">
                  <c:v>2.4599999999999999E-3</c:v>
                </c:pt>
                <c:pt idx="6103">
                  <c:v>2.3500000000000001E-3</c:v>
                </c:pt>
                <c:pt idx="6104">
                  <c:v>2.2399999999999998E-3</c:v>
                </c:pt>
                <c:pt idx="6105">
                  <c:v>2.3500000000000001E-3</c:v>
                </c:pt>
                <c:pt idx="6106">
                  <c:v>2.2399999999999998E-3</c:v>
                </c:pt>
                <c:pt idx="6107">
                  <c:v>2.3500000000000001E-3</c:v>
                </c:pt>
                <c:pt idx="6108">
                  <c:v>2.3500000000000001E-3</c:v>
                </c:pt>
                <c:pt idx="6109">
                  <c:v>2.4599999999999999E-3</c:v>
                </c:pt>
                <c:pt idx="6110">
                  <c:v>2.4599999999999999E-3</c:v>
                </c:pt>
                <c:pt idx="6111">
                  <c:v>2.3500000000000001E-3</c:v>
                </c:pt>
                <c:pt idx="6112">
                  <c:v>2.1299999999999999E-3</c:v>
                </c:pt>
                <c:pt idx="6113">
                  <c:v>2.2399999999999998E-3</c:v>
                </c:pt>
                <c:pt idx="6114">
                  <c:v>2.1299999999999999E-3</c:v>
                </c:pt>
                <c:pt idx="6115">
                  <c:v>2.3500000000000001E-3</c:v>
                </c:pt>
                <c:pt idx="6116">
                  <c:v>2.3500000000000001E-3</c:v>
                </c:pt>
                <c:pt idx="6117">
                  <c:v>2.2399999999999998E-3</c:v>
                </c:pt>
                <c:pt idx="6118">
                  <c:v>2.3500000000000001E-3</c:v>
                </c:pt>
                <c:pt idx="6119">
                  <c:v>2.2399999999999998E-3</c:v>
                </c:pt>
                <c:pt idx="6120">
                  <c:v>2.2399999999999998E-3</c:v>
                </c:pt>
                <c:pt idx="6121">
                  <c:v>2.2399999999999998E-3</c:v>
                </c:pt>
                <c:pt idx="6122">
                  <c:v>2.1299999999999999E-3</c:v>
                </c:pt>
                <c:pt idx="6123">
                  <c:v>2.2399999999999998E-3</c:v>
                </c:pt>
                <c:pt idx="6124">
                  <c:v>2.2399999999999998E-3</c:v>
                </c:pt>
                <c:pt idx="6125">
                  <c:v>2.3500000000000001E-3</c:v>
                </c:pt>
                <c:pt idx="6126">
                  <c:v>2.3500000000000001E-3</c:v>
                </c:pt>
                <c:pt idx="6127">
                  <c:v>2.2399999999999998E-3</c:v>
                </c:pt>
                <c:pt idx="6128">
                  <c:v>2.1299999999999999E-3</c:v>
                </c:pt>
                <c:pt idx="6129">
                  <c:v>2.2399999999999998E-3</c:v>
                </c:pt>
                <c:pt idx="6130">
                  <c:v>2.1299999999999999E-3</c:v>
                </c:pt>
                <c:pt idx="6131">
                  <c:v>2.2399999999999998E-3</c:v>
                </c:pt>
                <c:pt idx="6132">
                  <c:v>2.3500000000000001E-3</c:v>
                </c:pt>
                <c:pt idx="6133">
                  <c:v>2.2399999999999998E-3</c:v>
                </c:pt>
                <c:pt idx="6134">
                  <c:v>2.2399999999999998E-3</c:v>
                </c:pt>
                <c:pt idx="6135">
                  <c:v>2.1299999999999999E-3</c:v>
                </c:pt>
                <c:pt idx="6136">
                  <c:v>2.1299999999999999E-3</c:v>
                </c:pt>
                <c:pt idx="6137">
                  <c:v>2.1299999999999999E-3</c:v>
                </c:pt>
                <c:pt idx="6138">
                  <c:v>2.1299999999999999E-3</c:v>
                </c:pt>
                <c:pt idx="6139">
                  <c:v>2.2399999999999998E-3</c:v>
                </c:pt>
                <c:pt idx="6140">
                  <c:v>2.3500000000000001E-3</c:v>
                </c:pt>
                <c:pt idx="6141">
                  <c:v>2.2399999999999998E-3</c:v>
                </c:pt>
                <c:pt idx="6142">
                  <c:v>2.2399999999999998E-3</c:v>
                </c:pt>
                <c:pt idx="6143">
                  <c:v>2.2399999999999998E-3</c:v>
                </c:pt>
                <c:pt idx="6144">
                  <c:v>2.1299999999999999E-3</c:v>
                </c:pt>
                <c:pt idx="6145">
                  <c:v>2.1299999999999999E-3</c:v>
                </c:pt>
                <c:pt idx="6146">
                  <c:v>2.0300000000000001E-3</c:v>
                </c:pt>
                <c:pt idx="6147">
                  <c:v>2.2399999999999998E-3</c:v>
                </c:pt>
                <c:pt idx="6148">
                  <c:v>2.2399999999999998E-3</c:v>
                </c:pt>
                <c:pt idx="6149">
                  <c:v>2.2399999999999998E-3</c:v>
                </c:pt>
                <c:pt idx="6150">
                  <c:v>2.1299999999999999E-3</c:v>
                </c:pt>
                <c:pt idx="6151">
                  <c:v>2.1299999999999999E-3</c:v>
                </c:pt>
                <c:pt idx="6152">
                  <c:v>2.1299999999999999E-3</c:v>
                </c:pt>
                <c:pt idx="6153">
                  <c:v>2.1299999999999999E-3</c:v>
                </c:pt>
                <c:pt idx="6154">
                  <c:v>2.0300000000000001E-3</c:v>
                </c:pt>
                <c:pt idx="6155">
                  <c:v>2.1299999999999999E-3</c:v>
                </c:pt>
                <c:pt idx="6156">
                  <c:v>2.2399999999999998E-3</c:v>
                </c:pt>
                <c:pt idx="6157">
                  <c:v>2.1299999999999999E-3</c:v>
                </c:pt>
                <c:pt idx="6158">
                  <c:v>2.1299999999999999E-3</c:v>
                </c:pt>
                <c:pt idx="6159">
                  <c:v>2.1299999999999999E-3</c:v>
                </c:pt>
                <c:pt idx="6160">
                  <c:v>2.0300000000000001E-3</c:v>
                </c:pt>
                <c:pt idx="6161">
                  <c:v>2.1299999999999999E-3</c:v>
                </c:pt>
                <c:pt idx="6162">
                  <c:v>2.0300000000000001E-3</c:v>
                </c:pt>
                <c:pt idx="6163">
                  <c:v>2.1299999999999999E-3</c:v>
                </c:pt>
                <c:pt idx="6164">
                  <c:v>2.2399999999999998E-3</c:v>
                </c:pt>
                <c:pt idx="6165">
                  <c:v>2.2399999999999998E-3</c:v>
                </c:pt>
                <c:pt idx="6166">
                  <c:v>2.1299999999999999E-3</c:v>
                </c:pt>
                <c:pt idx="6167">
                  <c:v>2.1299999999999999E-3</c:v>
                </c:pt>
                <c:pt idx="6168">
                  <c:v>2.1299999999999999E-3</c:v>
                </c:pt>
                <c:pt idx="6169">
                  <c:v>2.1299999999999999E-3</c:v>
                </c:pt>
                <c:pt idx="6170">
                  <c:v>2.1299999999999999E-3</c:v>
                </c:pt>
                <c:pt idx="6171">
                  <c:v>2.2399999999999998E-3</c:v>
                </c:pt>
                <c:pt idx="6172">
                  <c:v>2.2399999999999998E-3</c:v>
                </c:pt>
                <c:pt idx="6173">
                  <c:v>2.1299999999999999E-3</c:v>
                </c:pt>
                <c:pt idx="6174">
                  <c:v>2.1299999999999999E-3</c:v>
                </c:pt>
                <c:pt idx="6175">
                  <c:v>2.1299999999999999E-3</c:v>
                </c:pt>
                <c:pt idx="6176">
                  <c:v>2.0300000000000001E-3</c:v>
                </c:pt>
                <c:pt idx="6177">
                  <c:v>2.0300000000000001E-3</c:v>
                </c:pt>
                <c:pt idx="6178">
                  <c:v>2.0300000000000001E-3</c:v>
                </c:pt>
                <c:pt idx="6179">
                  <c:v>2.1299999999999999E-3</c:v>
                </c:pt>
                <c:pt idx="6180">
                  <c:v>2.2399999999999998E-3</c:v>
                </c:pt>
                <c:pt idx="6181">
                  <c:v>2.2399999999999998E-3</c:v>
                </c:pt>
                <c:pt idx="6182">
                  <c:v>2.2399999999999998E-3</c:v>
                </c:pt>
                <c:pt idx="6183">
                  <c:v>2.1299999999999999E-3</c:v>
                </c:pt>
                <c:pt idx="6184">
                  <c:v>2.1299999999999999E-3</c:v>
                </c:pt>
                <c:pt idx="6185">
                  <c:v>2.1299999999999999E-3</c:v>
                </c:pt>
                <c:pt idx="6186">
                  <c:v>2.2399999999999998E-3</c:v>
                </c:pt>
                <c:pt idx="6187">
                  <c:v>2.2399999999999998E-3</c:v>
                </c:pt>
                <c:pt idx="6188">
                  <c:v>2.2399999999999998E-3</c:v>
                </c:pt>
                <c:pt idx="6189">
                  <c:v>2.1299999999999999E-3</c:v>
                </c:pt>
                <c:pt idx="6190">
                  <c:v>2.0300000000000001E-3</c:v>
                </c:pt>
                <c:pt idx="6191">
                  <c:v>2.0300000000000001E-3</c:v>
                </c:pt>
                <c:pt idx="6192">
                  <c:v>2.0300000000000001E-3</c:v>
                </c:pt>
                <c:pt idx="6193">
                  <c:v>2.0300000000000001E-3</c:v>
                </c:pt>
                <c:pt idx="6194">
                  <c:v>2.0300000000000001E-3</c:v>
                </c:pt>
                <c:pt idx="6195">
                  <c:v>2.1299999999999999E-3</c:v>
                </c:pt>
                <c:pt idx="6196">
                  <c:v>2.2399999999999998E-3</c:v>
                </c:pt>
                <c:pt idx="6197">
                  <c:v>2.2399999999999998E-3</c:v>
                </c:pt>
                <c:pt idx="6198">
                  <c:v>2.2399999999999998E-3</c:v>
                </c:pt>
                <c:pt idx="6199">
                  <c:v>2.1299999999999999E-3</c:v>
                </c:pt>
                <c:pt idx="6200">
                  <c:v>2.1299999999999999E-3</c:v>
                </c:pt>
                <c:pt idx="6201">
                  <c:v>2.1299999999999999E-3</c:v>
                </c:pt>
                <c:pt idx="6202">
                  <c:v>2.2399999999999998E-3</c:v>
                </c:pt>
                <c:pt idx="6203">
                  <c:v>2.2399999999999998E-3</c:v>
                </c:pt>
                <c:pt idx="6204">
                  <c:v>2.2399999999999998E-3</c:v>
                </c:pt>
                <c:pt idx="6205">
                  <c:v>2.1299999999999999E-3</c:v>
                </c:pt>
                <c:pt idx="6206">
                  <c:v>2.0300000000000001E-3</c:v>
                </c:pt>
                <c:pt idx="6207">
                  <c:v>2.0300000000000001E-3</c:v>
                </c:pt>
                <c:pt idx="6208">
                  <c:v>2.0300000000000001E-3</c:v>
                </c:pt>
                <c:pt idx="6209">
                  <c:v>2.1299999999999999E-3</c:v>
                </c:pt>
                <c:pt idx="6210">
                  <c:v>2.1299999999999999E-3</c:v>
                </c:pt>
                <c:pt idx="6211">
                  <c:v>2.1299999999999999E-3</c:v>
                </c:pt>
                <c:pt idx="6212">
                  <c:v>2.2399999999999998E-3</c:v>
                </c:pt>
                <c:pt idx="6213">
                  <c:v>2.2399999999999998E-3</c:v>
                </c:pt>
                <c:pt idx="6214">
                  <c:v>2.0300000000000001E-3</c:v>
                </c:pt>
                <c:pt idx="6215">
                  <c:v>2.1299999999999999E-3</c:v>
                </c:pt>
                <c:pt idx="6216">
                  <c:v>2.1299999999999999E-3</c:v>
                </c:pt>
                <c:pt idx="6217">
                  <c:v>2.1299999999999999E-3</c:v>
                </c:pt>
                <c:pt idx="6218">
                  <c:v>2.1299999999999999E-3</c:v>
                </c:pt>
                <c:pt idx="6219">
                  <c:v>2.2399999999999998E-3</c:v>
                </c:pt>
                <c:pt idx="6220">
                  <c:v>2.2399999999999998E-3</c:v>
                </c:pt>
                <c:pt idx="6221">
                  <c:v>2.1299999999999999E-3</c:v>
                </c:pt>
                <c:pt idx="6222">
                  <c:v>2.0300000000000001E-3</c:v>
                </c:pt>
                <c:pt idx="6223">
                  <c:v>2.1299999999999999E-3</c:v>
                </c:pt>
                <c:pt idx="6224">
                  <c:v>2.0300000000000001E-3</c:v>
                </c:pt>
                <c:pt idx="6225">
                  <c:v>2.1299999999999999E-3</c:v>
                </c:pt>
                <c:pt idx="6226">
                  <c:v>2.2399999999999998E-3</c:v>
                </c:pt>
                <c:pt idx="6227">
                  <c:v>2.1299999999999999E-3</c:v>
                </c:pt>
                <c:pt idx="6228">
                  <c:v>2.2399999999999998E-3</c:v>
                </c:pt>
                <c:pt idx="6229">
                  <c:v>2.1299999999999999E-3</c:v>
                </c:pt>
                <c:pt idx="6230">
                  <c:v>2.0300000000000001E-3</c:v>
                </c:pt>
                <c:pt idx="6231">
                  <c:v>2.1299999999999999E-3</c:v>
                </c:pt>
                <c:pt idx="6232">
                  <c:v>2.1299999999999999E-3</c:v>
                </c:pt>
                <c:pt idx="6233">
                  <c:v>2.1299999999999999E-3</c:v>
                </c:pt>
                <c:pt idx="6234">
                  <c:v>2.2399999999999998E-3</c:v>
                </c:pt>
                <c:pt idx="6235">
                  <c:v>2.2399999999999998E-3</c:v>
                </c:pt>
                <c:pt idx="6236">
                  <c:v>2.2399999999999998E-3</c:v>
                </c:pt>
                <c:pt idx="6237">
                  <c:v>2.2399999999999998E-3</c:v>
                </c:pt>
                <c:pt idx="6238">
                  <c:v>2.0300000000000001E-3</c:v>
                </c:pt>
                <c:pt idx="6239">
                  <c:v>2.1299999999999999E-3</c:v>
                </c:pt>
                <c:pt idx="6240">
                  <c:v>2.1299999999999999E-3</c:v>
                </c:pt>
                <c:pt idx="6241">
                  <c:v>2.2399999999999998E-3</c:v>
                </c:pt>
                <c:pt idx="6242">
                  <c:v>2.3500000000000001E-3</c:v>
                </c:pt>
                <c:pt idx="6243">
                  <c:v>2.2399999999999998E-3</c:v>
                </c:pt>
                <c:pt idx="6244">
                  <c:v>2.2399999999999998E-3</c:v>
                </c:pt>
                <c:pt idx="6245">
                  <c:v>2.2399999999999998E-3</c:v>
                </c:pt>
                <c:pt idx="6246">
                  <c:v>2.1299999999999999E-3</c:v>
                </c:pt>
                <c:pt idx="6247">
                  <c:v>2.1299999999999999E-3</c:v>
                </c:pt>
                <c:pt idx="6248">
                  <c:v>2.1299999999999999E-3</c:v>
                </c:pt>
                <c:pt idx="6249">
                  <c:v>2.1299999999999999E-3</c:v>
                </c:pt>
                <c:pt idx="6250">
                  <c:v>2.3500000000000001E-3</c:v>
                </c:pt>
                <c:pt idx="6251">
                  <c:v>2.2399999999999998E-3</c:v>
                </c:pt>
                <c:pt idx="6252">
                  <c:v>2.3500000000000001E-3</c:v>
                </c:pt>
                <c:pt idx="6253">
                  <c:v>2.2399999999999998E-3</c:v>
                </c:pt>
                <c:pt idx="6254">
                  <c:v>2.1299999999999999E-3</c:v>
                </c:pt>
                <c:pt idx="6255">
                  <c:v>2.2399999999999998E-3</c:v>
                </c:pt>
                <c:pt idx="6256">
                  <c:v>2.2399999999999998E-3</c:v>
                </c:pt>
                <c:pt idx="6257">
                  <c:v>2.2399999999999998E-3</c:v>
                </c:pt>
                <c:pt idx="6258">
                  <c:v>2.3500000000000001E-3</c:v>
                </c:pt>
                <c:pt idx="6259">
                  <c:v>2.4599999999999999E-3</c:v>
                </c:pt>
                <c:pt idx="6260">
                  <c:v>2.1299999999999999E-3</c:v>
                </c:pt>
                <c:pt idx="6261">
                  <c:v>2.2399999999999998E-3</c:v>
                </c:pt>
                <c:pt idx="6262">
                  <c:v>2.2399999999999998E-3</c:v>
                </c:pt>
                <c:pt idx="6263">
                  <c:v>2.2399999999999998E-3</c:v>
                </c:pt>
                <c:pt idx="6264">
                  <c:v>2.1299999999999999E-3</c:v>
                </c:pt>
                <c:pt idx="6265">
                  <c:v>2.2399999999999998E-3</c:v>
                </c:pt>
                <c:pt idx="6266">
                  <c:v>2.3500000000000001E-3</c:v>
                </c:pt>
                <c:pt idx="6267">
                  <c:v>2.2399999999999998E-3</c:v>
                </c:pt>
                <c:pt idx="6268">
                  <c:v>2.2399999999999998E-3</c:v>
                </c:pt>
                <c:pt idx="6269">
                  <c:v>2.2399999999999998E-3</c:v>
                </c:pt>
                <c:pt idx="6270">
                  <c:v>2.1299999999999999E-3</c:v>
                </c:pt>
                <c:pt idx="6271">
                  <c:v>2.3500000000000001E-3</c:v>
                </c:pt>
                <c:pt idx="6272">
                  <c:v>2.2399999999999998E-3</c:v>
                </c:pt>
                <c:pt idx="6273">
                  <c:v>2.3500000000000001E-3</c:v>
                </c:pt>
                <c:pt idx="6274">
                  <c:v>2.4599999999999999E-3</c:v>
                </c:pt>
                <c:pt idx="6275">
                  <c:v>2.3500000000000001E-3</c:v>
                </c:pt>
                <c:pt idx="6276">
                  <c:v>2.3500000000000001E-3</c:v>
                </c:pt>
                <c:pt idx="6277">
                  <c:v>2.4599999999999999E-3</c:v>
                </c:pt>
                <c:pt idx="6278">
                  <c:v>2.4599999999999999E-3</c:v>
                </c:pt>
                <c:pt idx="6279">
                  <c:v>2.3500000000000001E-3</c:v>
                </c:pt>
                <c:pt idx="6280">
                  <c:v>2.4599999999999999E-3</c:v>
                </c:pt>
                <c:pt idx="6281">
                  <c:v>2.3500000000000001E-3</c:v>
                </c:pt>
                <c:pt idx="6282">
                  <c:v>2.4599999999999999E-3</c:v>
                </c:pt>
                <c:pt idx="6283">
                  <c:v>2.3500000000000001E-3</c:v>
                </c:pt>
                <c:pt idx="6284">
                  <c:v>2.3500000000000001E-3</c:v>
                </c:pt>
                <c:pt idx="6285">
                  <c:v>2.2399999999999998E-3</c:v>
                </c:pt>
                <c:pt idx="6286">
                  <c:v>2.3500000000000001E-3</c:v>
                </c:pt>
                <c:pt idx="6287">
                  <c:v>2.2399999999999998E-3</c:v>
                </c:pt>
                <c:pt idx="6288">
                  <c:v>2.3500000000000001E-3</c:v>
                </c:pt>
                <c:pt idx="6289">
                  <c:v>2.4599999999999999E-3</c:v>
                </c:pt>
                <c:pt idx="6290">
                  <c:v>2.4599999999999999E-3</c:v>
                </c:pt>
                <c:pt idx="6291">
                  <c:v>2.3500000000000001E-3</c:v>
                </c:pt>
                <c:pt idx="6292">
                  <c:v>2.3500000000000001E-3</c:v>
                </c:pt>
                <c:pt idx="6293">
                  <c:v>2.4599999999999999E-3</c:v>
                </c:pt>
                <c:pt idx="6294">
                  <c:v>2.4599999999999999E-3</c:v>
                </c:pt>
                <c:pt idx="6295">
                  <c:v>2.5699999999999998E-3</c:v>
                </c:pt>
                <c:pt idx="6296">
                  <c:v>2.5699999999999998E-3</c:v>
                </c:pt>
                <c:pt idx="6297">
                  <c:v>2.4599999999999999E-3</c:v>
                </c:pt>
                <c:pt idx="6298">
                  <c:v>2.5699999999999998E-3</c:v>
                </c:pt>
                <c:pt idx="6299">
                  <c:v>2.4599999999999999E-3</c:v>
                </c:pt>
                <c:pt idx="6300">
                  <c:v>2.5699999999999998E-3</c:v>
                </c:pt>
                <c:pt idx="6301">
                  <c:v>2.3500000000000001E-3</c:v>
                </c:pt>
                <c:pt idx="6302">
                  <c:v>2.4599999999999999E-3</c:v>
                </c:pt>
                <c:pt idx="6303">
                  <c:v>2.3500000000000001E-3</c:v>
                </c:pt>
                <c:pt idx="6304">
                  <c:v>2.4599999999999999E-3</c:v>
                </c:pt>
                <c:pt idx="6305">
                  <c:v>2.4599999999999999E-3</c:v>
                </c:pt>
                <c:pt idx="6306">
                  <c:v>2.5699999999999998E-3</c:v>
                </c:pt>
                <c:pt idx="6307">
                  <c:v>2.5699999999999998E-3</c:v>
                </c:pt>
                <c:pt idx="6308">
                  <c:v>2.6800000000000001E-3</c:v>
                </c:pt>
                <c:pt idx="6309">
                  <c:v>2.7899999999999999E-3</c:v>
                </c:pt>
                <c:pt idx="6310">
                  <c:v>2.6800000000000001E-3</c:v>
                </c:pt>
                <c:pt idx="6311">
                  <c:v>2.7899999999999999E-3</c:v>
                </c:pt>
                <c:pt idx="6312">
                  <c:v>2.6800000000000001E-3</c:v>
                </c:pt>
                <c:pt idx="6313">
                  <c:v>2.7899999999999999E-3</c:v>
                </c:pt>
                <c:pt idx="6314">
                  <c:v>2.7899999999999999E-3</c:v>
                </c:pt>
                <c:pt idx="6315">
                  <c:v>2.6800000000000001E-3</c:v>
                </c:pt>
                <c:pt idx="6316">
                  <c:v>2.7899999999999999E-3</c:v>
                </c:pt>
                <c:pt idx="6317">
                  <c:v>2.5699999999999998E-3</c:v>
                </c:pt>
                <c:pt idx="6318">
                  <c:v>2.7899999999999999E-3</c:v>
                </c:pt>
                <c:pt idx="6319">
                  <c:v>2.6800000000000001E-3</c:v>
                </c:pt>
                <c:pt idx="6320">
                  <c:v>2.7899999999999999E-3</c:v>
                </c:pt>
                <c:pt idx="6321">
                  <c:v>2.8900000000000002E-3</c:v>
                </c:pt>
                <c:pt idx="6322">
                  <c:v>2.8900000000000002E-3</c:v>
                </c:pt>
                <c:pt idx="6323">
                  <c:v>2.7899999999999999E-3</c:v>
                </c:pt>
                <c:pt idx="6324">
                  <c:v>2.8900000000000002E-3</c:v>
                </c:pt>
                <c:pt idx="6325">
                  <c:v>2.8900000000000002E-3</c:v>
                </c:pt>
                <c:pt idx="6326">
                  <c:v>3.0000000000000001E-3</c:v>
                </c:pt>
                <c:pt idx="6327">
                  <c:v>3.0000000000000001E-3</c:v>
                </c:pt>
                <c:pt idx="6328">
                  <c:v>3.0000000000000001E-3</c:v>
                </c:pt>
                <c:pt idx="6329">
                  <c:v>3.0000000000000001E-3</c:v>
                </c:pt>
                <c:pt idx="6330">
                  <c:v>2.8900000000000002E-3</c:v>
                </c:pt>
                <c:pt idx="6331">
                  <c:v>2.8900000000000002E-3</c:v>
                </c:pt>
                <c:pt idx="6332">
                  <c:v>3.0000000000000001E-3</c:v>
                </c:pt>
                <c:pt idx="6333">
                  <c:v>3.0000000000000001E-3</c:v>
                </c:pt>
                <c:pt idx="6334">
                  <c:v>3.1099999999999999E-3</c:v>
                </c:pt>
                <c:pt idx="6335">
                  <c:v>2.8900000000000002E-3</c:v>
                </c:pt>
                <c:pt idx="6336">
                  <c:v>3.1099999999999999E-3</c:v>
                </c:pt>
                <c:pt idx="6337">
                  <c:v>3.2200000000000002E-3</c:v>
                </c:pt>
                <c:pt idx="6338">
                  <c:v>3.1099999999999999E-3</c:v>
                </c:pt>
                <c:pt idx="6339">
                  <c:v>3.1099999999999999E-3</c:v>
                </c:pt>
                <c:pt idx="6340">
                  <c:v>3.2200000000000002E-3</c:v>
                </c:pt>
                <c:pt idx="6341">
                  <c:v>3.1099999999999999E-3</c:v>
                </c:pt>
                <c:pt idx="6342">
                  <c:v>3.3300000000000001E-3</c:v>
                </c:pt>
                <c:pt idx="6343">
                  <c:v>3.3300000000000001E-3</c:v>
                </c:pt>
                <c:pt idx="6344">
                  <c:v>3.2200000000000002E-3</c:v>
                </c:pt>
                <c:pt idx="6345">
                  <c:v>3.3300000000000001E-3</c:v>
                </c:pt>
                <c:pt idx="6346">
                  <c:v>3.2200000000000002E-3</c:v>
                </c:pt>
                <c:pt idx="6347">
                  <c:v>3.3300000000000001E-3</c:v>
                </c:pt>
                <c:pt idx="6348">
                  <c:v>3.3300000000000001E-3</c:v>
                </c:pt>
                <c:pt idx="6349">
                  <c:v>3.3300000000000001E-3</c:v>
                </c:pt>
                <c:pt idx="6350">
                  <c:v>3.3300000000000001E-3</c:v>
                </c:pt>
                <c:pt idx="6351">
                  <c:v>3.4399999999999999E-3</c:v>
                </c:pt>
                <c:pt idx="6352">
                  <c:v>3.4399999999999999E-3</c:v>
                </c:pt>
                <c:pt idx="6353">
                  <c:v>3.5500000000000002E-3</c:v>
                </c:pt>
                <c:pt idx="6354">
                  <c:v>3.4399999999999999E-3</c:v>
                </c:pt>
                <c:pt idx="6355">
                  <c:v>3.4399999999999999E-3</c:v>
                </c:pt>
                <c:pt idx="6356">
                  <c:v>3.65E-3</c:v>
                </c:pt>
                <c:pt idx="6357">
                  <c:v>3.5500000000000002E-3</c:v>
                </c:pt>
                <c:pt idx="6358">
                  <c:v>3.65E-3</c:v>
                </c:pt>
                <c:pt idx="6359">
                  <c:v>3.5500000000000002E-3</c:v>
                </c:pt>
                <c:pt idx="6360">
                  <c:v>3.5500000000000002E-3</c:v>
                </c:pt>
                <c:pt idx="6361">
                  <c:v>3.7599999999999999E-3</c:v>
                </c:pt>
                <c:pt idx="6362">
                  <c:v>3.4399999999999999E-3</c:v>
                </c:pt>
                <c:pt idx="6363">
                  <c:v>3.65E-3</c:v>
                </c:pt>
                <c:pt idx="6364">
                  <c:v>3.65E-3</c:v>
                </c:pt>
                <c:pt idx="6365">
                  <c:v>3.65E-3</c:v>
                </c:pt>
                <c:pt idx="6366">
                  <c:v>3.5500000000000002E-3</c:v>
                </c:pt>
                <c:pt idx="6367">
                  <c:v>3.65E-3</c:v>
                </c:pt>
                <c:pt idx="6368">
                  <c:v>3.65E-3</c:v>
                </c:pt>
                <c:pt idx="6369">
                  <c:v>3.7599999999999999E-3</c:v>
                </c:pt>
                <c:pt idx="6370">
                  <c:v>3.7599999999999999E-3</c:v>
                </c:pt>
                <c:pt idx="6371">
                  <c:v>3.7599999999999999E-3</c:v>
                </c:pt>
                <c:pt idx="6372">
                  <c:v>3.98E-3</c:v>
                </c:pt>
                <c:pt idx="6373">
                  <c:v>3.8700000000000002E-3</c:v>
                </c:pt>
                <c:pt idx="6374">
                  <c:v>3.98E-3</c:v>
                </c:pt>
                <c:pt idx="6375">
                  <c:v>3.8700000000000002E-3</c:v>
                </c:pt>
                <c:pt idx="6376">
                  <c:v>3.98E-3</c:v>
                </c:pt>
                <c:pt idx="6377">
                  <c:v>4.0899999999999999E-3</c:v>
                </c:pt>
                <c:pt idx="6378">
                  <c:v>3.98E-3</c:v>
                </c:pt>
                <c:pt idx="6379">
                  <c:v>4.0899999999999999E-3</c:v>
                </c:pt>
                <c:pt idx="6380">
                  <c:v>3.98E-3</c:v>
                </c:pt>
                <c:pt idx="6381">
                  <c:v>3.98E-3</c:v>
                </c:pt>
                <c:pt idx="6382">
                  <c:v>3.98E-3</c:v>
                </c:pt>
                <c:pt idx="6383">
                  <c:v>4.0899999999999999E-3</c:v>
                </c:pt>
                <c:pt idx="6384">
                  <c:v>4.1999999999999997E-3</c:v>
                </c:pt>
                <c:pt idx="6385">
                  <c:v>4.1999999999999997E-3</c:v>
                </c:pt>
                <c:pt idx="6386">
                  <c:v>4.1999999999999997E-3</c:v>
                </c:pt>
                <c:pt idx="6387">
                  <c:v>4.1999999999999997E-3</c:v>
                </c:pt>
                <c:pt idx="6388">
                  <c:v>4.3099999999999996E-3</c:v>
                </c:pt>
                <c:pt idx="6389">
                  <c:v>4.3099999999999996E-3</c:v>
                </c:pt>
                <c:pt idx="6390">
                  <c:v>4.3099999999999996E-3</c:v>
                </c:pt>
                <c:pt idx="6391">
                  <c:v>4.3099999999999996E-3</c:v>
                </c:pt>
                <c:pt idx="6392">
                  <c:v>4.4099999999999999E-3</c:v>
                </c:pt>
                <c:pt idx="6393">
                  <c:v>4.4099999999999999E-3</c:v>
                </c:pt>
                <c:pt idx="6394">
                  <c:v>4.3099999999999996E-3</c:v>
                </c:pt>
                <c:pt idx="6395">
                  <c:v>4.4099999999999999E-3</c:v>
                </c:pt>
                <c:pt idx="6396">
                  <c:v>4.5199999999999997E-3</c:v>
                </c:pt>
                <c:pt idx="6397">
                  <c:v>4.5199999999999997E-3</c:v>
                </c:pt>
                <c:pt idx="6398">
                  <c:v>4.3099999999999996E-3</c:v>
                </c:pt>
                <c:pt idx="6399">
                  <c:v>4.4099999999999999E-3</c:v>
                </c:pt>
                <c:pt idx="6400">
                  <c:v>4.5199999999999997E-3</c:v>
                </c:pt>
                <c:pt idx="6401">
                  <c:v>4.7400000000000003E-3</c:v>
                </c:pt>
                <c:pt idx="6402">
                  <c:v>4.6299999999999996E-3</c:v>
                </c:pt>
                <c:pt idx="6403">
                  <c:v>4.7400000000000003E-3</c:v>
                </c:pt>
                <c:pt idx="6404">
                  <c:v>4.6299999999999996E-3</c:v>
                </c:pt>
                <c:pt idx="6405">
                  <c:v>4.7400000000000003E-3</c:v>
                </c:pt>
                <c:pt idx="6406">
                  <c:v>4.7400000000000003E-3</c:v>
                </c:pt>
                <c:pt idx="6407">
                  <c:v>4.6299999999999996E-3</c:v>
                </c:pt>
                <c:pt idx="6408">
                  <c:v>4.7400000000000003E-3</c:v>
                </c:pt>
                <c:pt idx="6409">
                  <c:v>4.8500000000000001E-3</c:v>
                </c:pt>
                <c:pt idx="6410">
                  <c:v>4.7400000000000003E-3</c:v>
                </c:pt>
                <c:pt idx="6411">
                  <c:v>4.8500000000000001E-3</c:v>
                </c:pt>
                <c:pt idx="6412">
                  <c:v>4.8500000000000001E-3</c:v>
                </c:pt>
                <c:pt idx="6413">
                  <c:v>4.8500000000000001E-3</c:v>
                </c:pt>
                <c:pt idx="6414">
                  <c:v>4.7400000000000003E-3</c:v>
                </c:pt>
                <c:pt idx="6415">
                  <c:v>4.96E-3</c:v>
                </c:pt>
                <c:pt idx="6416">
                  <c:v>4.96E-3</c:v>
                </c:pt>
                <c:pt idx="6417">
                  <c:v>5.0699999999999999E-3</c:v>
                </c:pt>
                <c:pt idx="6418">
                  <c:v>5.0699999999999999E-3</c:v>
                </c:pt>
                <c:pt idx="6419">
                  <c:v>5.0699999999999999E-3</c:v>
                </c:pt>
                <c:pt idx="6420">
                  <c:v>5.28E-3</c:v>
                </c:pt>
                <c:pt idx="6421">
                  <c:v>5.0699999999999999E-3</c:v>
                </c:pt>
                <c:pt idx="6422">
                  <c:v>5.0699999999999999E-3</c:v>
                </c:pt>
                <c:pt idx="6423">
                  <c:v>5.0699999999999999E-3</c:v>
                </c:pt>
                <c:pt idx="6424">
                  <c:v>5.1700000000000001E-3</c:v>
                </c:pt>
                <c:pt idx="6425">
                  <c:v>5.1700000000000001E-3</c:v>
                </c:pt>
                <c:pt idx="6426">
                  <c:v>5.28E-3</c:v>
                </c:pt>
                <c:pt idx="6427">
                  <c:v>5.1700000000000001E-3</c:v>
                </c:pt>
                <c:pt idx="6428">
                  <c:v>5.1700000000000001E-3</c:v>
                </c:pt>
                <c:pt idx="6429">
                  <c:v>5.0699999999999999E-3</c:v>
                </c:pt>
                <c:pt idx="6430">
                  <c:v>5.28E-3</c:v>
                </c:pt>
                <c:pt idx="6431">
                  <c:v>5.1700000000000001E-3</c:v>
                </c:pt>
                <c:pt idx="6432">
                  <c:v>5.1700000000000001E-3</c:v>
                </c:pt>
                <c:pt idx="6433">
                  <c:v>5.28E-3</c:v>
                </c:pt>
                <c:pt idx="6434">
                  <c:v>5.3899999999999998E-3</c:v>
                </c:pt>
                <c:pt idx="6435">
                  <c:v>5.4999999999999997E-3</c:v>
                </c:pt>
                <c:pt idx="6436">
                  <c:v>5.4999999999999997E-3</c:v>
                </c:pt>
                <c:pt idx="6437">
                  <c:v>5.4999999999999997E-3</c:v>
                </c:pt>
                <c:pt idx="6438">
                  <c:v>5.4999999999999997E-3</c:v>
                </c:pt>
                <c:pt idx="6439">
                  <c:v>5.4999999999999997E-3</c:v>
                </c:pt>
                <c:pt idx="6440">
                  <c:v>5.4999999999999997E-3</c:v>
                </c:pt>
                <c:pt idx="6441">
                  <c:v>5.3899999999999998E-3</c:v>
                </c:pt>
                <c:pt idx="6442">
                  <c:v>5.4999999999999997E-3</c:v>
                </c:pt>
                <c:pt idx="6443">
                  <c:v>5.3899999999999998E-3</c:v>
                </c:pt>
                <c:pt idx="6444">
                  <c:v>5.6100000000000004E-3</c:v>
                </c:pt>
                <c:pt idx="6445">
                  <c:v>5.4999999999999997E-3</c:v>
                </c:pt>
                <c:pt idx="6446">
                  <c:v>5.4999999999999997E-3</c:v>
                </c:pt>
                <c:pt idx="6447">
                  <c:v>5.4999999999999997E-3</c:v>
                </c:pt>
                <c:pt idx="6448">
                  <c:v>5.4999999999999997E-3</c:v>
                </c:pt>
                <c:pt idx="6449">
                  <c:v>5.6100000000000004E-3</c:v>
                </c:pt>
                <c:pt idx="6450">
                  <c:v>5.6100000000000004E-3</c:v>
                </c:pt>
                <c:pt idx="6451">
                  <c:v>5.6100000000000004E-3</c:v>
                </c:pt>
                <c:pt idx="6452">
                  <c:v>5.7200000000000003E-3</c:v>
                </c:pt>
                <c:pt idx="6453">
                  <c:v>5.7200000000000003E-3</c:v>
                </c:pt>
                <c:pt idx="6454">
                  <c:v>5.7200000000000003E-3</c:v>
                </c:pt>
                <c:pt idx="6455">
                  <c:v>5.7200000000000003E-3</c:v>
                </c:pt>
                <c:pt idx="6456">
                  <c:v>5.6100000000000004E-3</c:v>
                </c:pt>
                <c:pt idx="6457">
                  <c:v>5.7200000000000003E-3</c:v>
                </c:pt>
                <c:pt idx="6458">
                  <c:v>5.7200000000000003E-3</c:v>
                </c:pt>
                <c:pt idx="6459">
                  <c:v>5.7200000000000003E-3</c:v>
                </c:pt>
                <c:pt idx="6460">
                  <c:v>5.8300000000000001E-3</c:v>
                </c:pt>
                <c:pt idx="6461">
                  <c:v>5.7200000000000003E-3</c:v>
                </c:pt>
                <c:pt idx="6462">
                  <c:v>5.6100000000000004E-3</c:v>
                </c:pt>
                <c:pt idx="6463">
                  <c:v>5.7200000000000003E-3</c:v>
                </c:pt>
                <c:pt idx="6464">
                  <c:v>5.7200000000000003E-3</c:v>
                </c:pt>
                <c:pt idx="6465">
                  <c:v>5.8300000000000001E-3</c:v>
                </c:pt>
                <c:pt idx="6466">
                  <c:v>5.8300000000000001E-3</c:v>
                </c:pt>
                <c:pt idx="6467">
                  <c:v>5.8300000000000001E-3</c:v>
                </c:pt>
                <c:pt idx="6468">
                  <c:v>5.7200000000000003E-3</c:v>
                </c:pt>
                <c:pt idx="6469">
                  <c:v>5.6100000000000004E-3</c:v>
                </c:pt>
                <c:pt idx="6470">
                  <c:v>5.8300000000000001E-3</c:v>
                </c:pt>
                <c:pt idx="6471">
                  <c:v>5.8300000000000001E-3</c:v>
                </c:pt>
                <c:pt idx="6472">
                  <c:v>5.9300000000000004E-3</c:v>
                </c:pt>
                <c:pt idx="6473">
                  <c:v>5.9300000000000004E-3</c:v>
                </c:pt>
                <c:pt idx="6474">
                  <c:v>5.9300000000000004E-3</c:v>
                </c:pt>
                <c:pt idx="6475">
                  <c:v>5.9300000000000004E-3</c:v>
                </c:pt>
                <c:pt idx="6476">
                  <c:v>5.8300000000000001E-3</c:v>
                </c:pt>
                <c:pt idx="6477">
                  <c:v>5.9300000000000004E-3</c:v>
                </c:pt>
                <c:pt idx="6478">
                  <c:v>5.8300000000000001E-3</c:v>
                </c:pt>
                <c:pt idx="6479">
                  <c:v>5.9300000000000004E-3</c:v>
                </c:pt>
                <c:pt idx="6480">
                  <c:v>5.7200000000000003E-3</c:v>
                </c:pt>
                <c:pt idx="6481">
                  <c:v>5.6100000000000004E-3</c:v>
                </c:pt>
                <c:pt idx="6482">
                  <c:v>5.6100000000000004E-3</c:v>
                </c:pt>
                <c:pt idx="6483">
                  <c:v>5.7200000000000003E-3</c:v>
                </c:pt>
                <c:pt idx="6484">
                  <c:v>5.8300000000000001E-3</c:v>
                </c:pt>
                <c:pt idx="6485">
                  <c:v>5.8300000000000001E-3</c:v>
                </c:pt>
                <c:pt idx="6486">
                  <c:v>5.7200000000000003E-3</c:v>
                </c:pt>
                <c:pt idx="6487">
                  <c:v>5.9300000000000004E-3</c:v>
                </c:pt>
                <c:pt idx="6488">
                  <c:v>5.8300000000000001E-3</c:v>
                </c:pt>
                <c:pt idx="6489">
                  <c:v>5.8300000000000001E-3</c:v>
                </c:pt>
                <c:pt idx="6490">
                  <c:v>5.7200000000000003E-3</c:v>
                </c:pt>
                <c:pt idx="6491">
                  <c:v>5.7200000000000003E-3</c:v>
                </c:pt>
                <c:pt idx="6492">
                  <c:v>5.7200000000000003E-3</c:v>
                </c:pt>
                <c:pt idx="6493">
                  <c:v>5.7200000000000003E-3</c:v>
                </c:pt>
                <c:pt idx="6494">
                  <c:v>5.8300000000000001E-3</c:v>
                </c:pt>
                <c:pt idx="6495">
                  <c:v>5.7200000000000003E-3</c:v>
                </c:pt>
                <c:pt idx="6496">
                  <c:v>5.7200000000000003E-3</c:v>
                </c:pt>
                <c:pt idx="6497">
                  <c:v>5.6100000000000004E-3</c:v>
                </c:pt>
                <c:pt idx="6498">
                  <c:v>5.7200000000000003E-3</c:v>
                </c:pt>
                <c:pt idx="6499">
                  <c:v>5.4999999999999997E-3</c:v>
                </c:pt>
                <c:pt idx="6500">
                  <c:v>5.6100000000000004E-3</c:v>
                </c:pt>
                <c:pt idx="6501">
                  <c:v>5.6100000000000004E-3</c:v>
                </c:pt>
                <c:pt idx="6502">
                  <c:v>5.4999999999999997E-3</c:v>
                </c:pt>
                <c:pt idx="6503">
                  <c:v>5.7200000000000003E-3</c:v>
                </c:pt>
                <c:pt idx="6504">
                  <c:v>5.6100000000000004E-3</c:v>
                </c:pt>
                <c:pt idx="6505">
                  <c:v>5.4999999999999997E-3</c:v>
                </c:pt>
                <c:pt idx="6506">
                  <c:v>5.6100000000000004E-3</c:v>
                </c:pt>
                <c:pt idx="6507">
                  <c:v>5.6100000000000004E-3</c:v>
                </c:pt>
                <c:pt idx="6508">
                  <c:v>5.6100000000000004E-3</c:v>
                </c:pt>
                <c:pt idx="6509">
                  <c:v>5.4999999999999997E-3</c:v>
                </c:pt>
                <c:pt idx="6510">
                  <c:v>5.3899999999999998E-3</c:v>
                </c:pt>
                <c:pt idx="6511">
                  <c:v>5.3899999999999998E-3</c:v>
                </c:pt>
                <c:pt idx="6512">
                  <c:v>5.28E-3</c:v>
                </c:pt>
                <c:pt idx="6513">
                  <c:v>5.3899999999999998E-3</c:v>
                </c:pt>
                <c:pt idx="6514">
                  <c:v>5.0699999999999999E-3</c:v>
                </c:pt>
                <c:pt idx="6515">
                  <c:v>5.28E-3</c:v>
                </c:pt>
                <c:pt idx="6516">
                  <c:v>5.1700000000000001E-3</c:v>
                </c:pt>
                <c:pt idx="6517">
                  <c:v>5.1700000000000001E-3</c:v>
                </c:pt>
                <c:pt idx="6518">
                  <c:v>5.0699999999999999E-3</c:v>
                </c:pt>
                <c:pt idx="6519">
                  <c:v>5.4999999999999997E-3</c:v>
                </c:pt>
                <c:pt idx="6520">
                  <c:v>5.1700000000000001E-3</c:v>
                </c:pt>
                <c:pt idx="6521">
                  <c:v>5.1700000000000001E-3</c:v>
                </c:pt>
                <c:pt idx="6522">
                  <c:v>5.0699999999999999E-3</c:v>
                </c:pt>
                <c:pt idx="6523">
                  <c:v>5.1700000000000001E-3</c:v>
                </c:pt>
                <c:pt idx="6524">
                  <c:v>5.28E-3</c:v>
                </c:pt>
                <c:pt idx="6525">
                  <c:v>5.1700000000000001E-3</c:v>
                </c:pt>
                <c:pt idx="6526">
                  <c:v>5.0699999999999999E-3</c:v>
                </c:pt>
                <c:pt idx="6527">
                  <c:v>4.96E-3</c:v>
                </c:pt>
                <c:pt idx="6528">
                  <c:v>4.96E-3</c:v>
                </c:pt>
                <c:pt idx="6529">
                  <c:v>4.8500000000000001E-3</c:v>
                </c:pt>
                <c:pt idx="6530">
                  <c:v>4.96E-3</c:v>
                </c:pt>
                <c:pt idx="6531">
                  <c:v>4.8500000000000001E-3</c:v>
                </c:pt>
                <c:pt idx="6532">
                  <c:v>4.7400000000000003E-3</c:v>
                </c:pt>
                <c:pt idx="6533">
                  <c:v>4.8500000000000001E-3</c:v>
                </c:pt>
                <c:pt idx="6534">
                  <c:v>4.8500000000000001E-3</c:v>
                </c:pt>
                <c:pt idx="6535">
                  <c:v>4.8500000000000001E-3</c:v>
                </c:pt>
                <c:pt idx="6536">
                  <c:v>4.6299999999999996E-3</c:v>
                </c:pt>
                <c:pt idx="6537">
                  <c:v>4.6299999999999996E-3</c:v>
                </c:pt>
                <c:pt idx="6538">
                  <c:v>4.5199999999999997E-3</c:v>
                </c:pt>
                <c:pt idx="6539">
                  <c:v>4.5199999999999997E-3</c:v>
                </c:pt>
                <c:pt idx="6540">
                  <c:v>4.5199999999999997E-3</c:v>
                </c:pt>
                <c:pt idx="6541">
                  <c:v>4.5199999999999997E-3</c:v>
                </c:pt>
                <c:pt idx="6542">
                  <c:v>4.4099999999999999E-3</c:v>
                </c:pt>
                <c:pt idx="6543">
                  <c:v>4.4099999999999999E-3</c:v>
                </c:pt>
                <c:pt idx="6544">
                  <c:v>4.3099999999999996E-3</c:v>
                </c:pt>
                <c:pt idx="6545">
                  <c:v>4.3099999999999996E-3</c:v>
                </c:pt>
                <c:pt idx="6546">
                  <c:v>4.1999999999999997E-3</c:v>
                </c:pt>
                <c:pt idx="6547">
                  <c:v>4.1999999999999997E-3</c:v>
                </c:pt>
                <c:pt idx="6548">
                  <c:v>4.0899999999999999E-3</c:v>
                </c:pt>
                <c:pt idx="6549">
                  <c:v>4.1999999999999997E-3</c:v>
                </c:pt>
                <c:pt idx="6550">
                  <c:v>4.0899999999999999E-3</c:v>
                </c:pt>
                <c:pt idx="6551">
                  <c:v>4.0899999999999999E-3</c:v>
                </c:pt>
                <c:pt idx="6552">
                  <c:v>4.0899999999999999E-3</c:v>
                </c:pt>
                <c:pt idx="6553">
                  <c:v>3.8700000000000002E-3</c:v>
                </c:pt>
                <c:pt idx="6554">
                  <c:v>3.7599999999999999E-3</c:v>
                </c:pt>
                <c:pt idx="6555">
                  <c:v>3.8700000000000002E-3</c:v>
                </c:pt>
                <c:pt idx="6556">
                  <c:v>3.7599999999999999E-3</c:v>
                </c:pt>
                <c:pt idx="6557">
                  <c:v>3.7599999999999999E-3</c:v>
                </c:pt>
                <c:pt idx="6558">
                  <c:v>3.7599999999999999E-3</c:v>
                </c:pt>
                <c:pt idx="6559">
                  <c:v>3.7599999999999999E-3</c:v>
                </c:pt>
                <c:pt idx="6560">
                  <c:v>3.5500000000000002E-3</c:v>
                </c:pt>
                <c:pt idx="6561">
                  <c:v>3.5500000000000002E-3</c:v>
                </c:pt>
                <c:pt idx="6562">
                  <c:v>3.5500000000000002E-3</c:v>
                </c:pt>
                <c:pt idx="6563">
                  <c:v>3.5500000000000002E-3</c:v>
                </c:pt>
                <c:pt idx="6564">
                  <c:v>3.4399999999999999E-3</c:v>
                </c:pt>
                <c:pt idx="6565">
                  <c:v>3.2200000000000002E-3</c:v>
                </c:pt>
                <c:pt idx="6566">
                  <c:v>3.2200000000000002E-3</c:v>
                </c:pt>
                <c:pt idx="6567">
                  <c:v>3.2200000000000002E-3</c:v>
                </c:pt>
                <c:pt idx="6568">
                  <c:v>3.2200000000000002E-3</c:v>
                </c:pt>
                <c:pt idx="6569">
                  <c:v>3.1099999999999999E-3</c:v>
                </c:pt>
                <c:pt idx="6570">
                  <c:v>3.1099999999999999E-3</c:v>
                </c:pt>
                <c:pt idx="6571">
                  <c:v>3.1099999999999999E-3</c:v>
                </c:pt>
                <c:pt idx="6572">
                  <c:v>3.1099999999999999E-3</c:v>
                </c:pt>
                <c:pt idx="6573">
                  <c:v>2.8900000000000002E-3</c:v>
                </c:pt>
                <c:pt idx="6574">
                  <c:v>2.7899999999999999E-3</c:v>
                </c:pt>
                <c:pt idx="6575">
                  <c:v>2.7899999999999999E-3</c:v>
                </c:pt>
                <c:pt idx="6576">
                  <c:v>2.5699999999999998E-3</c:v>
                </c:pt>
                <c:pt idx="6577">
                  <c:v>2.5699999999999998E-3</c:v>
                </c:pt>
                <c:pt idx="6578">
                  <c:v>2.5699999999999998E-3</c:v>
                </c:pt>
                <c:pt idx="6579">
                  <c:v>2.4599999999999999E-3</c:v>
                </c:pt>
                <c:pt idx="6580">
                  <c:v>2.5699999999999998E-3</c:v>
                </c:pt>
                <c:pt idx="6581">
                  <c:v>2.3500000000000001E-3</c:v>
                </c:pt>
                <c:pt idx="6582">
                  <c:v>2.4599999999999999E-3</c:v>
                </c:pt>
                <c:pt idx="6583">
                  <c:v>2.4599999999999999E-3</c:v>
                </c:pt>
                <c:pt idx="6584">
                  <c:v>2.2399999999999998E-3</c:v>
                </c:pt>
                <c:pt idx="6585">
                  <c:v>2.1299999999999999E-3</c:v>
                </c:pt>
                <c:pt idx="6586">
                  <c:v>2.3500000000000001E-3</c:v>
                </c:pt>
                <c:pt idx="6587">
                  <c:v>2.2399999999999998E-3</c:v>
                </c:pt>
                <c:pt idx="6588">
                  <c:v>2.1299999999999999E-3</c:v>
                </c:pt>
                <c:pt idx="6589">
                  <c:v>1.92E-3</c:v>
                </c:pt>
                <c:pt idx="6590">
                  <c:v>1.92E-3</c:v>
                </c:pt>
                <c:pt idx="6591">
                  <c:v>1.5900000000000001E-3</c:v>
                </c:pt>
                <c:pt idx="6592">
                  <c:v>1.5900000000000001E-3</c:v>
                </c:pt>
                <c:pt idx="6593">
                  <c:v>1.5900000000000001E-3</c:v>
                </c:pt>
                <c:pt idx="6594">
                  <c:v>1.48E-3</c:v>
                </c:pt>
                <c:pt idx="6595">
                  <c:v>1.5900000000000001E-3</c:v>
                </c:pt>
                <c:pt idx="6596">
                  <c:v>1.48E-3</c:v>
                </c:pt>
                <c:pt idx="6597">
                  <c:v>1.3699999999999999E-3</c:v>
                </c:pt>
                <c:pt idx="6598">
                  <c:v>1.3699999999999999E-3</c:v>
                </c:pt>
                <c:pt idx="6599">
                  <c:v>1.3699999999999999E-3</c:v>
                </c:pt>
                <c:pt idx="6600">
                  <c:v>1.2700000000000001E-3</c:v>
                </c:pt>
                <c:pt idx="6601">
                  <c:v>1.16E-3</c:v>
                </c:pt>
                <c:pt idx="6602">
                  <c:v>1.2700000000000001E-3</c:v>
                </c:pt>
                <c:pt idx="6603">
                  <c:v>1.16E-3</c:v>
                </c:pt>
                <c:pt idx="6604">
                  <c:v>1.0499999999999999E-3</c:v>
                </c:pt>
                <c:pt idx="6605">
                  <c:v>9.3999999999999997E-4</c:v>
                </c:pt>
                <c:pt idx="6606">
                  <c:v>8.3000000000000001E-4</c:v>
                </c:pt>
                <c:pt idx="6607">
                  <c:v>8.3000000000000001E-4</c:v>
                </c:pt>
                <c:pt idx="6608">
                  <c:v>7.2000000000000005E-4</c:v>
                </c:pt>
                <c:pt idx="6609">
                  <c:v>6.0999999999999997E-4</c:v>
                </c:pt>
                <c:pt idx="6610">
                  <c:v>5.1000000000000004E-4</c:v>
                </c:pt>
                <c:pt idx="6611">
                  <c:v>6.0999999999999997E-4</c:v>
                </c:pt>
                <c:pt idx="6612">
                  <c:v>4.0000000000000002E-4</c:v>
                </c:pt>
                <c:pt idx="6613">
                  <c:v>2.9E-4</c:v>
                </c:pt>
                <c:pt idx="6614">
                  <c:v>4.0000000000000002E-4</c:v>
                </c:pt>
                <c:pt idx="6615">
                  <c:v>2.9E-4</c:v>
                </c:pt>
                <c:pt idx="6616">
                  <c:v>2.9E-4</c:v>
                </c:pt>
                <c:pt idx="6617">
                  <c:v>6.9999999999999994E-5</c:v>
                </c:pt>
                <c:pt idx="6618">
                  <c:v>2.9E-4</c:v>
                </c:pt>
                <c:pt idx="6619">
                  <c:v>6.9999999999999994E-5</c:v>
                </c:pt>
                <c:pt idx="6620">
                  <c:v>-1.4999999999999999E-4</c:v>
                </c:pt>
                <c:pt idx="6621">
                  <c:v>-1.4999999999999999E-4</c:v>
                </c:pt>
                <c:pt idx="6622">
                  <c:v>-1.4999999999999999E-4</c:v>
                </c:pt>
                <c:pt idx="6623">
                  <c:v>-2.5000000000000001E-4</c:v>
                </c:pt>
                <c:pt idx="6624">
                  <c:v>-1.4999999999999999E-4</c:v>
                </c:pt>
                <c:pt idx="6625">
                  <c:v>-4.6999999999999999E-4</c:v>
                </c:pt>
                <c:pt idx="6626">
                  <c:v>-3.6000000000000002E-4</c:v>
                </c:pt>
                <c:pt idx="6627">
                  <c:v>-5.8E-4</c:v>
                </c:pt>
                <c:pt idx="6628">
                  <c:v>-5.8E-4</c:v>
                </c:pt>
                <c:pt idx="6629">
                  <c:v>-8.0000000000000004E-4</c:v>
                </c:pt>
                <c:pt idx="6630">
                  <c:v>-5.8E-4</c:v>
                </c:pt>
                <c:pt idx="6631">
                  <c:v>-6.8999999999999997E-4</c:v>
                </c:pt>
                <c:pt idx="6632">
                  <c:v>-8.0000000000000004E-4</c:v>
                </c:pt>
                <c:pt idx="6633">
                  <c:v>-9.1E-4</c:v>
                </c:pt>
                <c:pt idx="6634">
                  <c:v>-1.01E-3</c:v>
                </c:pt>
                <c:pt idx="6635">
                  <c:v>-1.01E-3</c:v>
                </c:pt>
                <c:pt idx="6636">
                  <c:v>-1.1199999999999999E-3</c:v>
                </c:pt>
                <c:pt idx="6637">
                  <c:v>-1.1199999999999999E-3</c:v>
                </c:pt>
                <c:pt idx="6638">
                  <c:v>-1.23E-3</c:v>
                </c:pt>
                <c:pt idx="6639">
                  <c:v>-1.23E-3</c:v>
                </c:pt>
                <c:pt idx="6640">
                  <c:v>-1.34E-3</c:v>
                </c:pt>
                <c:pt idx="6641">
                  <c:v>-1.4499999999999999E-3</c:v>
                </c:pt>
                <c:pt idx="6642">
                  <c:v>-1.34E-3</c:v>
                </c:pt>
                <c:pt idx="6643">
                  <c:v>-1.56E-3</c:v>
                </c:pt>
                <c:pt idx="6644">
                  <c:v>-1.56E-3</c:v>
                </c:pt>
                <c:pt idx="6645">
                  <c:v>-1.67E-3</c:v>
                </c:pt>
                <c:pt idx="6646">
                  <c:v>-1.56E-3</c:v>
                </c:pt>
                <c:pt idx="6647">
                  <c:v>-1.7700000000000001E-3</c:v>
                </c:pt>
                <c:pt idx="6648">
                  <c:v>-1.7700000000000001E-3</c:v>
                </c:pt>
                <c:pt idx="6649">
                  <c:v>-1.8799999999999999E-3</c:v>
                </c:pt>
                <c:pt idx="6650">
                  <c:v>-1.8799999999999999E-3</c:v>
                </c:pt>
                <c:pt idx="6651">
                  <c:v>-1.8799999999999999E-3</c:v>
                </c:pt>
                <c:pt idx="6652">
                  <c:v>-2.0999999999999999E-3</c:v>
                </c:pt>
                <c:pt idx="6653">
                  <c:v>-2.0999999999999999E-3</c:v>
                </c:pt>
                <c:pt idx="6654">
                  <c:v>-2.0999999999999999E-3</c:v>
                </c:pt>
                <c:pt idx="6655">
                  <c:v>-2.32E-3</c:v>
                </c:pt>
                <c:pt idx="6656">
                  <c:v>-2.2100000000000002E-3</c:v>
                </c:pt>
                <c:pt idx="6657">
                  <c:v>-2.0999999999999999E-3</c:v>
                </c:pt>
                <c:pt idx="6658">
                  <c:v>-2.4299999999999999E-3</c:v>
                </c:pt>
                <c:pt idx="6659">
                  <c:v>-2.5300000000000001E-3</c:v>
                </c:pt>
                <c:pt idx="6660">
                  <c:v>-2.5300000000000001E-3</c:v>
                </c:pt>
                <c:pt idx="6661">
                  <c:v>-2.32E-3</c:v>
                </c:pt>
                <c:pt idx="6662">
                  <c:v>-2.4299999999999999E-3</c:v>
                </c:pt>
                <c:pt idx="6663">
                  <c:v>-2.7499999999999998E-3</c:v>
                </c:pt>
                <c:pt idx="6664">
                  <c:v>-2.5300000000000001E-3</c:v>
                </c:pt>
                <c:pt idx="6665">
                  <c:v>-2.7499999999999998E-3</c:v>
                </c:pt>
                <c:pt idx="6666">
                  <c:v>-2.7499999999999998E-3</c:v>
                </c:pt>
                <c:pt idx="6667">
                  <c:v>-2.97E-3</c:v>
                </c:pt>
                <c:pt idx="6668">
                  <c:v>-3.0799999999999998E-3</c:v>
                </c:pt>
                <c:pt idx="6669">
                  <c:v>-2.97E-3</c:v>
                </c:pt>
                <c:pt idx="6670">
                  <c:v>-3.1900000000000001E-3</c:v>
                </c:pt>
                <c:pt idx="6671">
                  <c:v>-3.0799999999999998E-3</c:v>
                </c:pt>
                <c:pt idx="6672">
                  <c:v>-3.1900000000000001E-3</c:v>
                </c:pt>
                <c:pt idx="6673">
                  <c:v>-3.1900000000000001E-3</c:v>
                </c:pt>
                <c:pt idx="6674">
                  <c:v>-3.29E-3</c:v>
                </c:pt>
                <c:pt idx="6675">
                  <c:v>-3.1900000000000001E-3</c:v>
                </c:pt>
                <c:pt idx="6676">
                  <c:v>-3.29E-3</c:v>
                </c:pt>
                <c:pt idx="6677">
                  <c:v>-3.29E-3</c:v>
                </c:pt>
                <c:pt idx="6678">
                  <c:v>-3.29E-3</c:v>
                </c:pt>
                <c:pt idx="6679">
                  <c:v>-3.62E-3</c:v>
                </c:pt>
                <c:pt idx="6680">
                  <c:v>-3.3999999999999998E-3</c:v>
                </c:pt>
                <c:pt idx="6681">
                  <c:v>-3.3999999999999998E-3</c:v>
                </c:pt>
                <c:pt idx="6682">
                  <c:v>-3.3999999999999998E-3</c:v>
                </c:pt>
                <c:pt idx="6683">
                  <c:v>-3.62E-3</c:v>
                </c:pt>
                <c:pt idx="6684">
                  <c:v>-3.62E-3</c:v>
                </c:pt>
                <c:pt idx="6685">
                  <c:v>-3.62E-3</c:v>
                </c:pt>
                <c:pt idx="6686">
                  <c:v>-3.7299999999999998E-3</c:v>
                </c:pt>
                <c:pt idx="6687">
                  <c:v>-3.8400000000000001E-3</c:v>
                </c:pt>
                <c:pt idx="6688">
                  <c:v>-3.8400000000000001E-3</c:v>
                </c:pt>
                <c:pt idx="6689">
                  <c:v>-3.8400000000000001E-3</c:v>
                </c:pt>
                <c:pt idx="6690">
                  <c:v>-3.7299999999999998E-3</c:v>
                </c:pt>
                <c:pt idx="6691">
                  <c:v>-3.8400000000000001E-3</c:v>
                </c:pt>
                <c:pt idx="6692">
                  <c:v>-3.7299999999999998E-3</c:v>
                </c:pt>
                <c:pt idx="6693">
                  <c:v>-3.8400000000000001E-3</c:v>
                </c:pt>
                <c:pt idx="6694">
                  <c:v>-4.0499999999999998E-3</c:v>
                </c:pt>
                <c:pt idx="6695">
                  <c:v>-3.9500000000000004E-3</c:v>
                </c:pt>
                <c:pt idx="6696">
                  <c:v>-3.9500000000000004E-3</c:v>
                </c:pt>
                <c:pt idx="6697">
                  <c:v>-4.0499999999999998E-3</c:v>
                </c:pt>
                <c:pt idx="6698">
                  <c:v>-4.0499999999999998E-3</c:v>
                </c:pt>
                <c:pt idx="6699">
                  <c:v>-4.0499999999999998E-3</c:v>
                </c:pt>
                <c:pt idx="6700">
                  <c:v>-4.0499999999999998E-3</c:v>
                </c:pt>
                <c:pt idx="6701">
                  <c:v>-4.0499999999999998E-3</c:v>
                </c:pt>
                <c:pt idx="6702">
                  <c:v>-4.0499999999999998E-3</c:v>
                </c:pt>
                <c:pt idx="6703">
                  <c:v>-4.1599999999999996E-3</c:v>
                </c:pt>
                <c:pt idx="6704">
                  <c:v>-4.2700000000000004E-3</c:v>
                </c:pt>
                <c:pt idx="6705">
                  <c:v>-4.1599999999999996E-3</c:v>
                </c:pt>
                <c:pt idx="6706">
                  <c:v>-4.2700000000000004E-3</c:v>
                </c:pt>
                <c:pt idx="6707">
                  <c:v>-4.1599999999999996E-3</c:v>
                </c:pt>
                <c:pt idx="6708">
                  <c:v>-4.2700000000000004E-3</c:v>
                </c:pt>
                <c:pt idx="6709">
                  <c:v>-4.3800000000000002E-3</c:v>
                </c:pt>
                <c:pt idx="6710">
                  <c:v>-4.3800000000000002E-3</c:v>
                </c:pt>
                <c:pt idx="6711">
                  <c:v>-4.4900000000000001E-3</c:v>
                </c:pt>
                <c:pt idx="6712">
                  <c:v>-4.3800000000000002E-3</c:v>
                </c:pt>
                <c:pt idx="6713">
                  <c:v>-4.3800000000000002E-3</c:v>
                </c:pt>
                <c:pt idx="6714">
                  <c:v>-4.4900000000000001E-3</c:v>
                </c:pt>
                <c:pt idx="6715">
                  <c:v>-4.4900000000000001E-3</c:v>
                </c:pt>
                <c:pt idx="6716">
                  <c:v>-4.3800000000000002E-3</c:v>
                </c:pt>
                <c:pt idx="6717">
                  <c:v>-4.4900000000000001E-3</c:v>
                </c:pt>
                <c:pt idx="6718">
                  <c:v>-4.4900000000000001E-3</c:v>
                </c:pt>
                <c:pt idx="6719">
                  <c:v>-4.5999999999999999E-3</c:v>
                </c:pt>
                <c:pt idx="6720">
                  <c:v>-4.4900000000000001E-3</c:v>
                </c:pt>
                <c:pt idx="6721">
                  <c:v>-4.5999999999999999E-3</c:v>
                </c:pt>
                <c:pt idx="6722">
                  <c:v>-4.4900000000000001E-3</c:v>
                </c:pt>
                <c:pt idx="6723">
                  <c:v>-4.5999999999999999E-3</c:v>
                </c:pt>
                <c:pt idx="6724">
                  <c:v>-4.4900000000000001E-3</c:v>
                </c:pt>
                <c:pt idx="6725">
                  <c:v>-4.5999999999999999E-3</c:v>
                </c:pt>
                <c:pt idx="6726">
                  <c:v>-4.4900000000000001E-3</c:v>
                </c:pt>
                <c:pt idx="6727">
                  <c:v>-4.5999999999999999E-3</c:v>
                </c:pt>
                <c:pt idx="6728">
                  <c:v>-4.5999999999999999E-3</c:v>
                </c:pt>
                <c:pt idx="6729">
                  <c:v>-4.5999999999999999E-3</c:v>
                </c:pt>
                <c:pt idx="6730">
                  <c:v>-4.5999999999999999E-3</c:v>
                </c:pt>
                <c:pt idx="6731">
                  <c:v>-4.5999999999999999E-3</c:v>
                </c:pt>
                <c:pt idx="6732">
                  <c:v>-4.5999999999999999E-3</c:v>
                </c:pt>
                <c:pt idx="6733">
                  <c:v>-4.5999999999999999E-3</c:v>
                </c:pt>
                <c:pt idx="6734">
                  <c:v>-4.5999999999999999E-3</c:v>
                </c:pt>
                <c:pt idx="6735">
                  <c:v>-4.5999999999999999E-3</c:v>
                </c:pt>
                <c:pt idx="6736">
                  <c:v>-4.7099999999999998E-3</c:v>
                </c:pt>
                <c:pt idx="6737">
                  <c:v>-4.5999999999999999E-3</c:v>
                </c:pt>
                <c:pt idx="6738">
                  <c:v>-4.7099999999999998E-3</c:v>
                </c:pt>
                <c:pt idx="6739">
                  <c:v>-4.5999999999999999E-3</c:v>
                </c:pt>
                <c:pt idx="6740">
                  <c:v>-4.7099999999999998E-3</c:v>
                </c:pt>
                <c:pt idx="6741">
                  <c:v>-4.5999999999999999E-3</c:v>
                </c:pt>
                <c:pt idx="6742">
                  <c:v>-4.4900000000000001E-3</c:v>
                </c:pt>
                <c:pt idx="6743">
                  <c:v>-4.5999999999999999E-3</c:v>
                </c:pt>
                <c:pt idx="6744">
                  <c:v>-4.5999999999999999E-3</c:v>
                </c:pt>
                <c:pt idx="6745">
                  <c:v>-4.5999999999999999E-3</c:v>
                </c:pt>
                <c:pt idx="6746">
                  <c:v>-4.4900000000000001E-3</c:v>
                </c:pt>
                <c:pt idx="6747">
                  <c:v>-4.5999999999999999E-3</c:v>
                </c:pt>
                <c:pt idx="6748">
                  <c:v>-4.5999999999999999E-3</c:v>
                </c:pt>
                <c:pt idx="6749">
                  <c:v>-4.5999999999999999E-3</c:v>
                </c:pt>
                <c:pt idx="6750">
                  <c:v>-4.4900000000000001E-3</c:v>
                </c:pt>
                <c:pt idx="6751">
                  <c:v>-4.4900000000000001E-3</c:v>
                </c:pt>
                <c:pt idx="6752">
                  <c:v>-4.5999999999999999E-3</c:v>
                </c:pt>
                <c:pt idx="6753">
                  <c:v>-4.5999999999999999E-3</c:v>
                </c:pt>
                <c:pt idx="6754">
                  <c:v>-4.4900000000000001E-3</c:v>
                </c:pt>
                <c:pt idx="6755">
                  <c:v>-4.4900000000000001E-3</c:v>
                </c:pt>
                <c:pt idx="6756">
                  <c:v>-4.3800000000000002E-3</c:v>
                </c:pt>
                <c:pt idx="6757">
                  <c:v>-4.3800000000000002E-3</c:v>
                </c:pt>
                <c:pt idx="6758">
                  <c:v>-4.4900000000000001E-3</c:v>
                </c:pt>
                <c:pt idx="6759">
                  <c:v>-4.3800000000000002E-3</c:v>
                </c:pt>
                <c:pt idx="6760">
                  <c:v>-4.3800000000000002E-3</c:v>
                </c:pt>
                <c:pt idx="6761">
                  <c:v>-4.3800000000000002E-3</c:v>
                </c:pt>
                <c:pt idx="6762">
                  <c:v>-4.3800000000000002E-3</c:v>
                </c:pt>
                <c:pt idx="6763">
                  <c:v>-4.3800000000000002E-3</c:v>
                </c:pt>
                <c:pt idx="6764">
                  <c:v>-4.3800000000000002E-3</c:v>
                </c:pt>
                <c:pt idx="6765">
                  <c:v>-4.2700000000000004E-3</c:v>
                </c:pt>
                <c:pt idx="6766">
                  <c:v>-4.3800000000000002E-3</c:v>
                </c:pt>
                <c:pt idx="6767">
                  <c:v>-4.3800000000000002E-3</c:v>
                </c:pt>
                <c:pt idx="6768">
                  <c:v>-4.2700000000000004E-3</c:v>
                </c:pt>
                <c:pt idx="6769">
                  <c:v>-4.2700000000000004E-3</c:v>
                </c:pt>
                <c:pt idx="6770">
                  <c:v>-4.2700000000000004E-3</c:v>
                </c:pt>
                <c:pt idx="6771">
                  <c:v>-4.1599999999999996E-3</c:v>
                </c:pt>
                <c:pt idx="6772">
                  <c:v>-4.1599999999999996E-3</c:v>
                </c:pt>
                <c:pt idx="6773">
                  <c:v>-4.1599999999999996E-3</c:v>
                </c:pt>
                <c:pt idx="6774">
                  <c:v>-4.0499999999999998E-3</c:v>
                </c:pt>
                <c:pt idx="6775">
                  <c:v>-4.0499999999999998E-3</c:v>
                </c:pt>
                <c:pt idx="6776">
                  <c:v>-4.0499999999999998E-3</c:v>
                </c:pt>
                <c:pt idx="6777">
                  <c:v>-3.9500000000000004E-3</c:v>
                </c:pt>
                <c:pt idx="6778">
                  <c:v>-4.0499999999999998E-3</c:v>
                </c:pt>
                <c:pt idx="6779">
                  <c:v>-4.0499999999999998E-3</c:v>
                </c:pt>
                <c:pt idx="6780">
                  <c:v>-3.9500000000000004E-3</c:v>
                </c:pt>
                <c:pt idx="6781">
                  <c:v>-3.9500000000000004E-3</c:v>
                </c:pt>
                <c:pt idx="6782">
                  <c:v>-3.9500000000000004E-3</c:v>
                </c:pt>
                <c:pt idx="6783">
                  <c:v>-3.7299999999999998E-3</c:v>
                </c:pt>
                <c:pt idx="6784">
                  <c:v>-3.9500000000000004E-3</c:v>
                </c:pt>
                <c:pt idx="6785">
                  <c:v>-3.8400000000000001E-3</c:v>
                </c:pt>
                <c:pt idx="6786">
                  <c:v>-3.7299999999999998E-3</c:v>
                </c:pt>
                <c:pt idx="6787">
                  <c:v>-3.7299999999999998E-3</c:v>
                </c:pt>
                <c:pt idx="6788">
                  <c:v>-3.7299999999999998E-3</c:v>
                </c:pt>
                <c:pt idx="6789">
                  <c:v>-3.62E-3</c:v>
                </c:pt>
                <c:pt idx="6790">
                  <c:v>-3.62E-3</c:v>
                </c:pt>
                <c:pt idx="6791">
                  <c:v>-3.62E-3</c:v>
                </c:pt>
                <c:pt idx="6792">
                  <c:v>-3.62E-3</c:v>
                </c:pt>
                <c:pt idx="6793">
                  <c:v>-3.62E-3</c:v>
                </c:pt>
                <c:pt idx="6794">
                  <c:v>-3.62E-3</c:v>
                </c:pt>
                <c:pt idx="6795">
                  <c:v>-3.62E-3</c:v>
                </c:pt>
                <c:pt idx="6796">
                  <c:v>-3.3999999999999998E-3</c:v>
                </c:pt>
                <c:pt idx="6797">
                  <c:v>-3.29E-3</c:v>
                </c:pt>
                <c:pt idx="6798">
                  <c:v>-3.29E-3</c:v>
                </c:pt>
                <c:pt idx="6799">
                  <c:v>-3.29E-3</c:v>
                </c:pt>
                <c:pt idx="6800">
                  <c:v>-3.29E-3</c:v>
                </c:pt>
                <c:pt idx="6801">
                  <c:v>-3.29E-3</c:v>
                </c:pt>
                <c:pt idx="6802">
                  <c:v>-3.29E-3</c:v>
                </c:pt>
                <c:pt idx="6803">
                  <c:v>-3.29E-3</c:v>
                </c:pt>
                <c:pt idx="6804">
                  <c:v>-3.1900000000000001E-3</c:v>
                </c:pt>
                <c:pt idx="6805">
                  <c:v>-3.0799999999999998E-3</c:v>
                </c:pt>
                <c:pt idx="6806">
                  <c:v>-3.0799999999999998E-3</c:v>
                </c:pt>
                <c:pt idx="6807">
                  <c:v>-3.0799999999999998E-3</c:v>
                </c:pt>
                <c:pt idx="6808">
                  <c:v>-2.97E-3</c:v>
                </c:pt>
                <c:pt idx="6809">
                  <c:v>-3.0799999999999998E-3</c:v>
                </c:pt>
                <c:pt idx="6810">
                  <c:v>-2.8600000000000001E-3</c:v>
                </c:pt>
                <c:pt idx="6811">
                  <c:v>-2.8600000000000001E-3</c:v>
                </c:pt>
                <c:pt idx="6812">
                  <c:v>-2.8600000000000001E-3</c:v>
                </c:pt>
                <c:pt idx="6813">
                  <c:v>-2.7499999999999998E-3</c:v>
                </c:pt>
                <c:pt idx="6814">
                  <c:v>-2.7499999999999998E-3</c:v>
                </c:pt>
                <c:pt idx="6815">
                  <c:v>-2.8600000000000001E-3</c:v>
                </c:pt>
                <c:pt idx="6816">
                  <c:v>-2.7499999999999998E-3</c:v>
                </c:pt>
                <c:pt idx="6817">
                  <c:v>-2.7499999999999998E-3</c:v>
                </c:pt>
                <c:pt idx="6818">
                  <c:v>-2.64E-3</c:v>
                </c:pt>
                <c:pt idx="6819">
                  <c:v>-2.64E-3</c:v>
                </c:pt>
                <c:pt idx="6820">
                  <c:v>-2.64E-3</c:v>
                </c:pt>
                <c:pt idx="6821">
                  <c:v>-2.5300000000000001E-3</c:v>
                </c:pt>
                <c:pt idx="6822">
                  <c:v>-2.4299999999999999E-3</c:v>
                </c:pt>
                <c:pt idx="6823">
                  <c:v>-2.32E-3</c:v>
                </c:pt>
                <c:pt idx="6824">
                  <c:v>-2.4299999999999999E-3</c:v>
                </c:pt>
                <c:pt idx="6825">
                  <c:v>-2.4299999999999999E-3</c:v>
                </c:pt>
                <c:pt idx="6826">
                  <c:v>-2.4299999999999999E-3</c:v>
                </c:pt>
                <c:pt idx="6827">
                  <c:v>-2.32E-3</c:v>
                </c:pt>
                <c:pt idx="6828">
                  <c:v>-2.2100000000000002E-3</c:v>
                </c:pt>
                <c:pt idx="6829">
                  <c:v>-2.2100000000000002E-3</c:v>
                </c:pt>
                <c:pt idx="6830">
                  <c:v>-2.0999999999999999E-3</c:v>
                </c:pt>
                <c:pt idx="6831">
                  <c:v>-2.2100000000000002E-3</c:v>
                </c:pt>
                <c:pt idx="6832">
                  <c:v>-2.32E-3</c:v>
                </c:pt>
                <c:pt idx="6833">
                  <c:v>-2.2100000000000002E-3</c:v>
                </c:pt>
                <c:pt idx="6834">
                  <c:v>-1.99E-3</c:v>
                </c:pt>
                <c:pt idx="6835">
                  <c:v>-2.0999999999999999E-3</c:v>
                </c:pt>
                <c:pt idx="6836">
                  <c:v>-1.99E-3</c:v>
                </c:pt>
                <c:pt idx="6837">
                  <c:v>-1.8799999999999999E-3</c:v>
                </c:pt>
                <c:pt idx="6838">
                  <c:v>-1.8799999999999999E-3</c:v>
                </c:pt>
                <c:pt idx="6839">
                  <c:v>-1.8799999999999999E-3</c:v>
                </c:pt>
                <c:pt idx="6840">
                  <c:v>-1.7700000000000001E-3</c:v>
                </c:pt>
                <c:pt idx="6841">
                  <c:v>-1.8799999999999999E-3</c:v>
                </c:pt>
                <c:pt idx="6842">
                  <c:v>-1.7700000000000001E-3</c:v>
                </c:pt>
                <c:pt idx="6843">
                  <c:v>-1.56E-3</c:v>
                </c:pt>
                <c:pt idx="6844">
                  <c:v>-1.7700000000000001E-3</c:v>
                </c:pt>
                <c:pt idx="6845">
                  <c:v>-1.67E-3</c:v>
                </c:pt>
                <c:pt idx="6846">
                  <c:v>-1.56E-3</c:v>
                </c:pt>
                <c:pt idx="6847">
                  <c:v>-1.56E-3</c:v>
                </c:pt>
                <c:pt idx="6848">
                  <c:v>-1.56E-3</c:v>
                </c:pt>
                <c:pt idx="6849">
                  <c:v>-1.4499999999999999E-3</c:v>
                </c:pt>
                <c:pt idx="6850">
                  <c:v>-1.4499999999999999E-3</c:v>
                </c:pt>
                <c:pt idx="6851">
                  <c:v>-1.56E-3</c:v>
                </c:pt>
                <c:pt idx="6852">
                  <c:v>-1.34E-3</c:v>
                </c:pt>
                <c:pt idx="6853">
                  <c:v>-1.4499999999999999E-3</c:v>
                </c:pt>
                <c:pt idx="6854">
                  <c:v>-1.4499999999999999E-3</c:v>
                </c:pt>
                <c:pt idx="6855">
                  <c:v>-1.34E-3</c:v>
                </c:pt>
                <c:pt idx="6856">
                  <c:v>-1.1199999999999999E-3</c:v>
                </c:pt>
                <c:pt idx="6857">
                  <c:v>-1.23E-3</c:v>
                </c:pt>
                <c:pt idx="6858">
                  <c:v>-1.34E-3</c:v>
                </c:pt>
                <c:pt idx="6859">
                  <c:v>-1.1199999999999999E-3</c:v>
                </c:pt>
                <c:pt idx="6860">
                  <c:v>-1.01E-3</c:v>
                </c:pt>
                <c:pt idx="6861">
                  <c:v>-1.01E-3</c:v>
                </c:pt>
                <c:pt idx="6862">
                  <c:v>-1.01E-3</c:v>
                </c:pt>
                <c:pt idx="6863">
                  <c:v>-1.1199999999999999E-3</c:v>
                </c:pt>
                <c:pt idx="6864">
                  <c:v>-9.1E-4</c:v>
                </c:pt>
                <c:pt idx="6865">
                  <c:v>-8.0000000000000004E-4</c:v>
                </c:pt>
                <c:pt idx="6866">
                  <c:v>-8.0000000000000004E-4</c:v>
                </c:pt>
                <c:pt idx="6867">
                  <c:v>-9.1E-4</c:v>
                </c:pt>
                <c:pt idx="6868">
                  <c:v>-8.0000000000000004E-4</c:v>
                </c:pt>
                <c:pt idx="6869">
                  <c:v>-9.1E-4</c:v>
                </c:pt>
                <c:pt idx="6870">
                  <c:v>-8.0000000000000004E-4</c:v>
                </c:pt>
                <c:pt idx="6871">
                  <c:v>-8.0000000000000004E-4</c:v>
                </c:pt>
                <c:pt idx="6872">
                  <c:v>-8.0000000000000004E-4</c:v>
                </c:pt>
                <c:pt idx="6873">
                  <c:v>-5.8E-4</c:v>
                </c:pt>
                <c:pt idx="6874">
                  <c:v>-8.0000000000000004E-4</c:v>
                </c:pt>
                <c:pt idx="6875">
                  <c:v>-4.6999999999999999E-4</c:v>
                </c:pt>
                <c:pt idx="6876">
                  <c:v>-4.6999999999999999E-4</c:v>
                </c:pt>
                <c:pt idx="6877">
                  <c:v>-4.6999999999999999E-4</c:v>
                </c:pt>
                <c:pt idx="6878">
                  <c:v>-3.6000000000000002E-4</c:v>
                </c:pt>
                <c:pt idx="6879">
                  <c:v>-4.6999999999999999E-4</c:v>
                </c:pt>
                <c:pt idx="6880">
                  <c:v>-5.8E-4</c:v>
                </c:pt>
                <c:pt idx="6881">
                  <c:v>-5.8E-4</c:v>
                </c:pt>
                <c:pt idx="6882">
                  <c:v>-3.6000000000000002E-4</c:v>
                </c:pt>
                <c:pt idx="6883">
                  <c:v>-4.6999999999999999E-4</c:v>
                </c:pt>
                <c:pt idx="6884">
                  <c:v>-3.6000000000000002E-4</c:v>
                </c:pt>
                <c:pt idx="6885">
                  <c:v>-3.6000000000000002E-4</c:v>
                </c:pt>
                <c:pt idx="6886">
                  <c:v>-3.6000000000000002E-4</c:v>
                </c:pt>
                <c:pt idx="6887">
                  <c:v>-2.5000000000000001E-4</c:v>
                </c:pt>
                <c:pt idx="6888">
                  <c:v>-2.5000000000000001E-4</c:v>
                </c:pt>
                <c:pt idx="6889">
                  <c:v>-1.4999999999999999E-4</c:v>
                </c:pt>
                <c:pt idx="6890">
                  <c:v>-3.6000000000000002E-4</c:v>
                </c:pt>
                <c:pt idx="6891">
                  <c:v>-4.0000000000000003E-5</c:v>
                </c:pt>
                <c:pt idx="6892">
                  <c:v>-4.0000000000000003E-5</c:v>
                </c:pt>
                <c:pt idx="6893">
                  <c:v>-1.4999999999999999E-4</c:v>
                </c:pt>
                <c:pt idx="6894">
                  <c:v>-1.4999999999999999E-4</c:v>
                </c:pt>
                <c:pt idx="6895">
                  <c:v>-1.4999999999999999E-4</c:v>
                </c:pt>
                <c:pt idx="6896">
                  <c:v>-1.4999999999999999E-4</c:v>
                </c:pt>
                <c:pt idx="6897">
                  <c:v>-1.4999999999999999E-4</c:v>
                </c:pt>
                <c:pt idx="6898">
                  <c:v>-2.5000000000000001E-4</c:v>
                </c:pt>
                <c:pt idx="6899">
                  <c:v>6.9999999999999994E-5</c:v>
                </c:pt>
                <c:pt idx="6900">
                  <c:v>-4.0000000000000003E-5</c:v>
                </c:pt>
                <c:pt idx="6901">
                  <c:v>6.9999999999999994E-5</c:v>
                </c:pt>
                <c:pt idx="6902">
                  <c:v>1.8000000000000001E-4</c:v>
                </c:pt>
                <c:pt idx="6903">
                  <c:v>6.9999999999999994E-5</c:v>
                </c:pt>
                <c:pt idx="6904">
                  <c:v>6.9999999999999994E-5</c:v>
                </c:pt>
                <c:pt idx="6905">
                  <c:v>6.9999999999999994E-5</c:v>
                </c:pt>
                <c:pt idx="6906">
                  <c:v>6.9999999999999994E-5</c:v>
                </c:pt>
                <c:pt idx="6907">
                  <c:v>1.8000000000000001E-4</c:v>
                </c:pt>
                <c:pt idx="6908">
                  <c:v>1.8000000000000001E-4</c:v>
                </c:pt>
                <c:pt idx="6909">
                  <c:v>1.8000000000000001E-4</c:v>
                </c:pt>
                <c:pt idx="6910">
                  <c:v>1.8000000000000001E-4</c:v>
                </c:pt>
                <c:pt idx="6911">
                  <c:v>1.8000000000000001E-4</c:v>
                </c:pt>
                <c:pt idx="6912">
                  <c:v>1.8000000000000001E-4</c:v>
                </c:pt>
                <c:pt idx="6913">
                  <c:v>1.8000000000000001E-4</c:v>
                </c:pt>
                <c:pt idx="6914">
                  <c:v>1.8000000000000001E-4</c:v>
                </c:pt>
                <c:pt idx="6915">
                  <c:v>1.8000000000000001E-4</c:v>
                </c:pt>
                <c:pt idx="6916">
                  <c:v>2.9E-4</c:v>
                </c:pt>
                <c:pt idx="6917">
                  <c:v>1.8000000000000001E-4</c:v>
                </c:pt>
                <c:pt idx="6918">
                  <c:v>2.9E-4</c:v>
                </c:pt>
                <c:pt idx="6919">
                  <c:v>2.9E-4</c:v>
                </c:pt>
                <c:pt idx="6920">
                  <c:v>4.0000000000000002E-4</c:v>
                </c:pt>
                <c:pt idx="6921">
                  <c:v>2.9E-4</c:v>
                </c:pt>
                <c:pt idx="6922">
                  <c:v>2.9E-4</c:v>
                </c:pt>
                <c:pt idx="6923">
                  <c:v>2.9E-4</c:v>
                </c:pt>
                <c:pt idx="6924">
                  <c:v>4.0000000000000002E-4</c:v>
                </c:pt>
                <c:pt idx="6925">
                  <c:v>4.0000000000000002E-4</c:v>
                </c:pt>
                <c:pt idx="6926">
                  <c:v>4.0000000000000002E-4</c:v>
                </c:pt>
                <c:pt idx="6927">
                  <c:v>5.1000000000000004E-4</c:v>
                </c:pt>
                <c:pt idx="6928">
                  <c:v>4.0000000000000002E-4</c:v>
                </c:pt>
                <c:pt idx="6929">
                  <c:v>5.1000000000000004E-4</c:v>
                </c:pt>
                <c:pt idx="6930">
                  <c:v>4.0000000000000002E-4</c:v>
                </c:pt>
                <c:pt idx="6931">
                  <c:v>4.0000000000000002E-4</c:v>
                </c:pt>
                <c:pt idx="6932">
                  <c:v>4.0000000000000002E-4</c:v>
                </c:pt>
                <c:pt idx="6933">
                  <c:v>6.0999999999999997E-4</c:v>
                </c:pt>
                <c:pt idx="6934">
                  <c:v>5.1000000000000004E-4</c:v>
                </c:pt>
                <c:pt idx="6935">
                  <c:v>6.0999999999999997E-4</c:v>
                </c:pt>
                <c:pt idx="6936">
                  <c:v>5.1000000000000004E-4</c:v>
                </c:pt>
                <c:pt idx="6937">
                  <c:v>6.0999999999999997E-4</c:v>
                </c:pt>
                <c:pt idx="6938">
                  <c:v>5.1000000000000004E-4</c:v>
                </c:pt>
                <c:pt idx="6939">
                  <c:v>4.0000000000000002E-4</c:v>
                </c:pt>
                <c:pt idx="6940">
                  <c:v>7.2000000000000005E-4</c:v>
                </c:pt>
                <c:pt idx="6941">
                  <c:v>7.2000000000000005E-4</c:v>
                </c:pt>
                <c:pt idx="6942">
                  <c:v>6.0999999999999997E-4</c:v>
                </c:pt>
                <c:pt idx="6943">
                  <c:v>7.2000000000000005E-4</c:v>
                </c:pt>
                <c:pt idx="6944">
                  <c:v>5.1000000000000004E-4</c:v>
                </c:pt>
                <c:pt idx="6945">
                  <c:v>6.0999999999999997E-4</c:v>
                </c:pt>
                <c:pt idx="6946">
                  <c:v>6.0999999999999997E-4</c:v>
                </c:pt>
                <c:pt idx="6947">
                  <c:v>5.1000000000000004E-4</c:v>
                </c:pt>
                <c:pt idx="6948">
                  <c:v>5.1000000000000004E-4</c:v>
                </c:pt>
                <c:pt idx="6949">
                  <c:v>7.2000000000000005E-4</c:v>
                </c:pt>
                <c:pt idx="6950">
                  <c:v>6.0999999999999997E-4</c:v>
                </c:pt>
                <c:pt idx="6951">
                  <c:v>6.0999999999999997E-4</c:v>
                </c:pt>
                <c:pt idx="6952">
                  <c:v>6.0999999999999997E-4</c:v>
                </c:pt>
                <c:pt idx="6953">
                  <c:v>7.2000000000000005E-4</c:v>
                </c:pt>
                <c:pt idx="6954">
                  <c:v>6.0999999999999997E-4</c:v>
                </c:pt>
                <c:pt idx="6955">
                  <c:v>6.0999999999999997E-4</c:v>
                </c:pt>
                <c:pt idx="6956">
                  <c:v>7.2000000000000005E-4</c:v>
                </c:pt>
                <c:pt idx="6957">
                  <c:v>8.3000000000000001E-4</c:v>
                </c:pt>
                <c:pt idx="6958">
                  <c:v>7.2000000000000005E-4</c:v>
                </c:pt>
                <c:pt idx="6959">
                  <c:v>7.2000000000000005E-4</c:v>
                </c:pt>
                <c:pt idx="6960">
                  <c:v>6.0999999999999997E-4</c:v>
                </c:pt>
                <c:pt idx="6961">
                  <c:v>7.2000000000000005E-4</c:v>
                </c:pt>
                <c:pt idx="6962">
                  <c:v>6.0999999999999997E-4</c:v>
                </c:pt>
                <c:pt idx="6963">
                  <c:v>6.0999999999999997E-4</c:v>
                </c:pt>
                <c:pt idx="6964">
                  <c:v>5.1000000000000004E-4</c:v>
                </c:pt>
                <c:pt idx="6965">
                  <c:v>7.2000000000000005E-4</c:v>
                </c:pt>
                <c:pt idx="6966">
                  <c:v>7.2000000000000005E-4</c:v>
                </c:pt>
                <c:pt idx="6967">
                  <c:v>7.2000000000000005E-4</c:v>
                </c:pt>
                <c:pt idx="6968">
                  <c:v>7.2000000000000005E-4</c:v>
                </c:pt>
                <c:pt idx="6969">
                  <c:v>7.2000000000000005E-4</c:v>
                </c:pt>
                <c:pt idx="6970">
                  <c:v>7.2000000000000005E-4</c:v>
                </c:pt>
                <c:pt idx="6971">
                  <c:v>7.2000000000000005E-4</c:v>
                </c:pt>
                <c:pt idx="6972">
                  <c:v>7.2000000000000005E-4</c:v>
                </c:pt>
                <c:pt idx="6973">
                  <c:v>7.2000000000000005E-4</c:v>
                </c:pt>
                <c:pt idx="6974">
                  <c:v>7.2000000000000005E-4</c:v>
                </c:pt>
                <c:pt idx="6975">
                  <c:v>7.2000000000000005E-4</c:v>
                </c:pt>
                <c:pt idx="6976">
                  <c:v>7.2000000000000005E-4</c:v>
                </c:pt>
                <c:pt idx="6977">
                  <c:v>5.1000000000000004E-4</c:v>
                </c:pt>
                <c:pt idx="6978">
                  <c:v>7.2000000000000005E-4</c:v>
                </c:pt>
                <c:pt idx="6979">
                  <c:v>6.0999999999999997E-4</c:v>
                </c:pt>
                <c:pt idx="6980">
                  <c:v>6.0999999999999997E-4</c:v>
                </c:pt>
                <c:pt idx="6981">
                  <c:v>6.0999999999999997E-4</c:v>
                </c:pt>
                <c:pt idx="6982">
                  <c:v>7.2000000000000005E-4</c:v>
                </c:pt>
                <c:pt idx="6983">
                  <c:v>7.2000000000000005E-4</c:v>
                </c:pt>
                <c:pt idx="6984">
                  <c:v>7.2000000000000005E-4</c:v>
                </c:pt>
                <c:pt idx="6985">
                  <c:v>7.2000000000000005E-4</c:v>
                </c:pt>
                <c:pt idx="6986">
                  <c:v>7.2000000000000005E-4</c:v>
                </c:pt>
                <c:pt idx="6987">
                  <c:v>6.0999999999999997E-4</c:v>
                </c:pt>
                <c:pt idx="6988">
                  <c:v>8.3000000000000001E-4</c:v>
                </c:pt>
                <c:pt idx="6989">
                  <c:v>7.2000000000000005E-4</c:v>
                </c:pt>
                <c:pt idx="6990">
                  <c:v>7.2000000000000005E-4</c:v>
                </c:pt>
                <c:pt idx="6991">
                  <c:v>7.2000000000000005E-4</c:v>
                </c:pt>
                <c:pt idx="6992">
                  <c:v>6.0999999999999997E-4</c:v>
                </c:pt>
                <c:pt idx="6993">
                  <c:v>6.0999999999999997E-4</c:v>
                </c:pt>
                <c:pt idx="6994">
                  <c:v>7.2000000000000005E-4</c:v>
                </c:pt>
                <c:pt idx="6995">
                  <c:v>7.2000000000000005E-4</c:v>
                </c:pt>
                <c:pt idx="6996">
                  <c:v>7.2000000000000005E-4</c:v>
                </c:pt>
                <c:pt idx="6997">
                  <c:v>6.0999999999999997E-4</c:v>
                </c:pt>
                <c:pt idx="6998">
                  <c:v>7.2000000000000005E-4</c:v>
                </c:pt>
                <c:pt idx="6999">
                  <c:v>7.2000000000000005E-4</c:v>
                </c:pt>
                <c:pt idx="7000">
                  <c:v>7.2000000000000005E-4</c:v>
                </c:pt>
                <c:pt idx="7001">
                  <c:v>7.2000000000000005E-4</c:v>
                </c:pt>
                <c:pt idx="7002">
                  <c:v>7.2000000000000005E-4</c:v>
                </c:pt>
                <c:pt idx="7003">
                  <c:v>7.2000000000000005E-4</c:v>
                </c:pt>
                <c:pt idx="7004">
                  <c:v>7.2000000000000005E-4</c:v>
                </c:pt>
                <c:pt idx="7005">
                  <c:v>8.3000000000000001E-4</c:v>
                </c:pt>
                <c:pt idx="7006">
                  <c:v>7.2000000000000005E-4</c:v>
                </c:pt>
                <c:pt idx="7007">
                  <c:v>8.3000000000000001E-4</c:v>
                </c:pt>
                <c:pt idx="7008">
                  <c:v>6.0999999999999997E-4</c:v>
                </c:pt>
                <c:pt idx="7009">
                  <c:v>7.2000000000000005E-4</c:v>
                </c:pt>
                <c:pt idx="7010">
                  <c:v>7.2000000000000005E-4</c:v>
                </c:pt>
                <c:pt idx="7011">
                  <c:v>7.2000000000000005E-4</c:v>
                </c:pt>
                <c:pt idx="7012">
                  <c:v>7.2000000000000005E-4</c:v>
                </c:pt>
                <c:pt idx="7013">
                  <c:v>7.2000000000000005E-4</c:v>
                </c:pt>
                <c:pt idx="7014">
                  <c:v>8.3000000000000001E-4</c:v>
                </c:pt>
                <c:pt idx="7015">
                  <c:v>8.3000000000000001E-4</c:v>
                </c:pt>
                <c:pt idx="7016">
                  <c:v>7.2000000000000005E-4</c:v>
                </c:pt>
                <c:pt idx="7017">
                  <c:v>8.3000000000000001E-4</c:v>
                </c:pt>
                <c:pt idx="7018">
                  <c:v>7.2000000000000005E-4</c:v>
                </c:pt>
                <c:pt idx="7019">
                  <c:v>8.3000000000000001E-4</c:v>
                </c:pt>
                <c:pt idx="7020">
                  <c:v>9.3999999999999997E-4</c:v>
                </c:pt>
                <c:pt idx="7021">
                  <c:v>7.2000000000000005E-4</c:v>
                </c:pt>
                <c:pt idx="7022">
                  <c:v>9.3999999999999997E-4</c:v>
                </c:pt>
                <c:pt idx="7023">
                  <c:v>8.3000000000000001E-4</c:v>
                </c:pt>
                <c:pt idx="7024">
                  <c:v>7.2000000000000005E-4</c:v>
                </c:pt>
                <c:pt idx="7025">
                  <c:v>8.3000000000000001E-4</c:v>
                </c:pt>
                <c:pt idx="7026">
                  <c:v>7.2000000000000005E-4</c:v>
                </c:pt>
                <c:pt idx="7027">
                  <c:v>8.3000000000000001E-4</c:v>
                </c:pt>
                <c:pt idx="7028">
                  <c:v>7.2000000000000005E-4</c:v>
                </c:pt>
                <c:pt idx="7029">
                  <c:v>9.3999999999999997E-4</c:v>
                </c:pt>
                <c:pt idx="7030">
                  <c:v>9.3999999999999997E-4</c:v>
                </c:pt>
                <c:pt idx="7031">
                  <c:v>8.3000000000000001E-4</c:v>
                </c:pt>
                <c:pt idx="7032">
                  <c:v>9.3999999999999997E-4</c:v>
                </c:pt>
                <c:pt idx="7033">
                  <c:v>8.3000000000000001E-4</c:v>
                </c:pt>
                <c:pt idx="7034">
                  <c:v>9.3999999999999997E-4</c:v>
                </c:pt>
                <c:pt idx="7035">
                  <c:v>9.3999999999999997E-4</c:v>
                </c:pt>
                <c:pt idx="7036">
                  <c:v>1.0499999999999999E-3</c:v>
                </c:pt>
                <c:pt idx="7037">
                  <c:v>1.0499999999999999E-3</c:v>
                </c:pt>
                <c:pt idx="7038">
                  <c:v>1.0499999999999999E-3</c:v>
                </c:pt>
                <c:pt idx="7039">
                  <c:v>1.0499999999999999E-3</c:v>
                </c:pt>
                <c:pt idx="7040">
                  <c:v>8.3000000000000001E-4</c:v>
                </c:pt>
                <c:pt idx="7041">
                  <c:v>9.3999999999999997E-4</c:v>
                </c:pt>
                <c:pt idx="7042">
                  <c:v>1.0499999999999999E-3</c:v>
                </c:pt>
                <c:pt idx="7043">
                  <c:v>1.0499999999999999E-3</c:v>
                </c:pt>
                <c:pt idx="7044">
                  <c:v>1.0499999999999999E-3</c:v>
                </c:pt>
                <c:pt idx="7045">
                  <c:v>1.0499999999999999E-3</c:v>
                </c:pt>
                <c:pt idx="7046">
                  <c:v>1.0499999999999999E-3</c:v>
                </c:pt>
                <c:pt idx="7047">
                  <c:v>1.0499999999999999E-3</c:v>
                </c:pt>
                <c:pt idx="7048">
                  <c:v>9.3999999999999997E-4</c:v>
                </c:pt>
                <c:pt idx="7049">
                  <c:v>1.16E-3</c:v>
                </c:pt>
                <c:pt idx="7050">
                  <c:v>1.2700000000000001E-3</c:v>
                </c:pt>
                <c:pt idx="7051">
                  <c:v>1.0499999999999999E-3</c:v>
                </c:pt>
                <c:pt idx="7052">
                  <c:v>1.16E-3</c:v>
                </c:pt>
                <c:pt idx="7053">
                  <c:v>1.16E-3</c:v>
                </c:pt>
                <c:pt idx="7054">
                  <c:v>1.2700000000000001E-3</c:v>
                </c:pt>
                <c:pt idx="7055">
                  <c:v>1.16E-3</c:v>
                </c:pt>
                <c:pt idx="7056">
                  <c:v>9.3999999999999997E-4</c:v>
                </c:pt>
                <c:pt idx="7057">
                  <c:v>1.16E-3</c:v>
                </c:pt>
                <c:pt idx="7058">
                  <c:v>1.2700000000000001E-3</c:v>
                </c:pt>
                <c:pt idx="7059">
                  <c:v>1.16E-3</c:v>
                </c:pt>
                <c:pt idx="7060">
                  <c:v>1.16E-3</c:v>
                </c:pt>
                <c:pt idx="7061">
                  <c:v>1.2700000000000001E-3</c:v>
                </c:pt>
                <c:pt idx="7062">
                  <c:v>1.2700000000000001E-3</c:v>
                </c:pt>
                <c:pt idx="7063">
                  <c:v>1.16E-3</c:v>
                </c:pt>
                <c:pt idx="7064">
                  <c:v>1.2700000000000001E-3</c:v>
                </c:pt>
                <c:pt idx="7065">
                  <c:v>1.3699999999999999E-3</c:v>
                </c:pt>
                <c:pt idx="7066">
                  <c:v>1.48E-3</c:v>
                </c:pt>
                <c:pt idx="7067">
                  <c:v>1.3699999999999999E-3</c:v>
                </c:pt>
                <c:pt idx="7068">
                  <c:v>1.48E-3</c:v>
                </c:pt>
                <c:pt idx="7069">
                  <c:v>1.3699999999999999E-3</c:v>
                </c:pt>
                <c:pt idx="7070">
                  <c:v>1.48E-3</c:v>
                </c:pt>
                <c:pt idx="7071">
                  <c:v>1.48E-3</c:v>
                </c:pt>
                <c:pt idx="7072">
                  <c:v>1.2700000000000001E-3</c:v>
                </c:pt>
                <c:pt idx="7073">
                  <c:v>1.48E-3</c:v>
                </c:pt>
                <c:pt idx="7074">
                  <c:v>1.2700000000000001E-3</c:v>
                </c:pt>
                <c:pt idx="7075">
                  <c:v>1.48E-3</c:v>
                </c:pt>
                <c:pt idx="7076">
                  <c:v>1.5900000000000001E-3</c:v>
                </c:pt>
                <c:pt idx="7077">
                  <c:v>1.48E-3</c:v>
                </c:pt>
                <c:pt idx="7078">
                  <c:v>1.48E-3</c:v>
                </c:pt>
                <c:pt idx="7079">
                  <c:v>1.3699999999999999E-3</c:v>
                </c:pt>
                <c:pt idx="7080">
                  <c:v>1.48E-3</c:v>
                </c:pt>
                <c:pt idx="7081">
                  <c:v>1.48E-3</c:v>
                </c:pt>
                <c:pt idx="7082">
                  <c:v>1.6999999999999999E-3</c:v>
                </c:pt>
                <c:pt idx="7083">
                  <c:v>1.6999999999999999E-3</c:v>
                </c:pt>
                <c:pt idx="7084">
                  <c:v>1.6999999999999999E-3</c:v>
                </c:pt>
                <c:pt idx="7085">
                  <c:v>1.5900000000000001E-3</c:v>
                </c:pt>
                <c:pt idx="7086">
                  <c:v>1.6999999999999999E-3</c:v>
                </c:pt>
                <c:pt idx="7087">
                  <c:v>1.5900000000000001E-3</c:v>
                </c:pt>
                <c:pt idx="7088">
                  <c:v>1.5900000000000001E-3</c:v>
                </c:pt>
                <c:pt idx="7089">
                  <c:v>1.6999999999999999E-3</c:v>
                </c:pt>
                <c:pt idx="7090">
                  <c:v>1.5900000000000001E-3</c:v>
                </c:pt>
                <c:pt idx="7091">
                  <c:v>1.6999999999999999E-3</c:v>
                </c:pt>
                <c:pt idx="7092">
                  <c:v>1.81E-3</c:v>
                </c:pt>
                <c:pt idx="7093">
                  <c:v>1.81E-3</c:v>
                </c:pt>
                <c:pt idx="7094">
                  <c:v>1.6999999999999999E-3</c:v>
                </c:pt>
                <c:pt idx="7095">
                  <c:v>1.81E-3</c:v>
                </c:pt>
                <c:pt idx="7096">
                  <c:v>1.81E-3</c:v>
                </c:pt>
                <c:pt idx="7097">
                  <c:v>1.81E-3</c:v>
                </c:pt>
                <c:pt idx="7098">
                  <c:v>1.92E-3</c:v>
                </c:pt>
                <c:pt idx="7099">
                  <c:v>2.0300000000000001E-3</c:v>
                </c:pt>
                <c:pt idx="7100">
                  <c:v>2.1299999999999999E-3</c:v>
                </c:pt>
                <c:pt idx="7101">
                  <c:v>1.92E-3</c:v>
                </c:pt>
                <c:pt idx="7102">
                  <c:v>2.0300000000000001E-3</c:v>
                </c:pt>
                <c:pt idx="7103">
                  <c:v>1.92E-3</c:v>
                </c:pt>
                <c:pt idx="7104">
                  <c:v>1.81E-3</c:v>
                </c:pt>
                <c:pt idx="7105">
                  <c:v>2.0300000000000001E-3</c:v>
                </c:pt>
                <c:pt idx="7106">
                  <c:v>2.0300000000000001E-3</c:v>
                </c:pt>
                <c:pt idx="7107">
                  <c:v>2.0300000000000001E-3</c:v>
                </c:pt>
                <c:pt idx="7108">
                  <c:v>2.2399999999999998E-3</c:v>
                </c:pt>
                <c:pt idx="7109">
                  <c:v>2.1299999999999999E-3</c:v>
                </c:pt>
                <c:pt idx="7110">
                  <c:v>2.0300000000000001E-3</c:v>
                </c:pt>
                <c:pt idx="7111">
                  <c:v>2.1299999999999999E-3</c:v>
                </c:pt>
                <c:pt idx="7112">
                  <c:v>2.1299999999999999E-3</c:v>
                </c:pt>
                <c:pt idx="7113">
                  <c:v>2.2399999999999998E-3</c:v>
                </c:pt>
                <c:pt idx="7114">
                  <c:v>2.2399999999999998E-3</c:v>
                </c:pt>
                <c:pt idx="7115">
                  <c:v>2.2399999999999998E-3</c:v>
                </c:pt>
                <c:pt idx="7116">
                  <c:v>2.3500000000000001E-3</c:v>
                </c:pt>
                <c:pt idx="7117">
                  <c:v>2.2399999999999998E-3</c:v>
                </c:pt>
                <c:pt idx="7118">
                  <c:v>2.3500000000000001E-3</c:v>
                </c:pt>
                <c:pt idx="7119">
                  <c:v>2.3500000000000001E-3</c:v>
                </c:pt>
                <c:pt idx="7120">
                  <c:v>2.0300000000000001E-3</c:v>
                </c:pt>
                <c:pt idx="7121">
                  <c:v>2.3500000000000001E-3</c:v>
                </c:pt>
                <c:pt idx="7122">
                  <c:v>2.3500000000000001E-3</c:v>
                </c:pt>
                <c:pt idx="7123">
                  <c:v>2.3500000000000001E-3</c:v>
                </c:pt>
                <c:pt idx="7124">
                  <c:v>2.3500000000000001E-3</c:v>
                </c:pt>
                <c:pt idx="7125">
                  <c:v>2.4599999999999999E-3</c:v>
                </c:pt>
                <c:pt idx="7126">
                  <c:v>2.3500000000000001E-3</c:v>
                </c:pt>
                <c:pt idx="7127">
                  <c:v>2.3500000000000001E-3</c:v>
                </c:pt>
                <c:pt idx="7128">
                  <c:v>2.3500000000000001E-3</c:v>
                </c:pt>
                <c:pt idx="7129">
                  <c:v>2.4599999999999999E-3</c:v>
                </c:pt>
                <c:pt idx="7130">
                  <c:v>2.5699999999999998E-3</c:v>
                </c:pt>
                <c:pt idx="7131">
                  <c:v>2.5699999999999998E-3</c:v>
                </c:pt>
                <c:pt idx="7132">
                  <c:v>2.5699999999999998E-3</c:v>
                </c:pt>
                <c:pt idx="7133">
                  <c:v>2.6800000000000001E-3</c:v>
                </c:pt>
                <c:pt idx="7134">
                  <c:v>2.5699999999999998E-3</c:v>
                </c:pt>
                <c:pt idx="7135">
                  <c:v>2.6800000000000001E-3</c:v>
                </c:pt>
                <c:pt idx="7136">
                  <c:v>2.5699999999999998E-3</c:v>
                </c:pt>
                <c:pt idx="7137">
                  <c:v>2.5699999999999998E-3</c:v>
                </c:pt>
                <c:pt idx="7138">
                  <c:v>2.6800000000000001E-3</c:v>
                </c:pt>
                <c:pt idx="7139">
                  <c:v>2.6800000000000001E-3</c:v>
                </c:pt>
                <c:pt idx="7140">
                  <c:v>2.5699999999999998E-3</c:v>
                </c:pt>
                <c:pt idx="7141">
                  <c:v>2.5699999999999998E-3</c:v>
                </c:pt>
                <c:pt idx="7142">
                  <c:v>2.4599999999999999E-3</c:v>
                </c:pt>
                <c:pt idx="7143">
                  <c:v>2.5699999999999998E-3</c:v>
                </c:pt>
                <c:pt idx="7144">
                  <c:v>2.5699999999999998E-3</c:v>
                </c:pt>
                <c:pt idx="7145">
                  <c:v>2.5699999999999998E-3</c:v>
                </c:pt>
                <c:pt idx="7146">
                  <c:v>2.6800000000000001E-3</c:v>
                </c:pt>
                <c:pt idx="7147">
                  <c:v>2.6800000000000001E-3</c:v>
                </c:pt>
                <c:pt idx="7148">
                  <c:v>2.5699999999999998E-3</c:v>
                </c:pt>
                <c:pt idx="7149">
                  <c:v>2.7899999999999999E-3</c:v>
                </c:pt>
                <c:pt idx="7150">
                  <c:v>2.6800000000000001E-3</c:v>
                </c:pt>
                <c:pt idx="7151">
                  <c:v>2.6800000000000001E-3</c:v>
                </c:pt>
                <c:pt idx="7152">
                  <c:v>2.6800000000000001E-3</c:v>
                </c:pt>
                <c:pt idx="7153">
                  <c:v>2.7899999999999999E-3</c:v>
                </c:pt>
                <c:pt idx="7154">
                  <c:v>2.7899999999999999E-3</c:v>
                </c:pt>
                <c:pt idx="7155">
                  <c:v>2.7899999999999999E-3</c:v>
                </c:pt>
                <c:pt idx="7156">
                  <c:v>2.8900000000000002E-3</c:v>
                </c:pt>
                <c:pt idx="7157">
                  <c:v>2.6800000000000001E-3</c:v>
                </c:pt>
                <c:pt idx="7158">
                  <c:v>2.7899999999999999E-3</c:v>
                </c:pt>
                <c:pt idx="7159">
                  <c:v>2.6800000000000001E-3</c:v>
                </c:pt>
                <c:pt idx="7160">
                  <c:v>2.7899999999999999E-3</c:v>
                </c:pt>
                <c:pt idx="7161">
                  <c:v>2.6800000000000001E-3</c:v>
                </c:pt>
                <c:pt idx="7162">
                  <c:v>2.7899999999999999E-3</c:v>
                </c:pt>
                <c:pt idx="7163">
                  <c:v>2.7899999999999999E-3</c:v>
                </c:pt>
                <c:pt idx="7164">
                  <c:v>2.7899999999999999E-3</c:v>
                </c:pt>
                <c:pt idx="7165">
                  <c:v>2.6800000000000001E-3</c:v>
                </c:pt>
                <c:pt idx="7166">
                  <c:v>2.6800000000000001E-3</c:v>
                </c:pt>
                <c:pt idx="7167">
                  <c:v>2.5699999999999998E-3</c:v>
                </c:pt>
                <c:pt idx="7168">
                  <c:v>2.6800000000000001E-3</c:v>
                </c:pt>
                <c:pt idx="7169">
                  <c:v>2.7899999999999999E-3</c:v>
                </c:pt>
                <c:pt idx="7170">
                  <c:v>2.7899999999999999E-3</c:v>
                </c:pt>
                <c:pt idx="7171">
                  <c:v>2.6800000000000001E-3</c:v>
                </c:pt>
                <c:pt idx="7172">
                  <c:v>2.7899999999999999E-3</c:v>
                </c:pt>
                <c:pt idx="7173">
                  <c:v>2.8900000000000002E-3</c:v>
                </c:pt>
                <c:pt idx="7174">
                  <c:v>2.7899999999999999E-3</c:v>
                </c:pt>
                <c:pt idx="7175">
                  <c:v>2.6800000000000001E-3</c:v>
                </c:pt>
                <c:pt idx="7176">
                  <c:v>2.6800000000000001E-3</c:v>
                </c:pt>
                <c:pt idx="7177">
                  <c:v>2.6800000000000001E-3</c:v>
                </c:pt>
                <c:pt idx="7178">
                  <c:v>2.6800000000000001E-3</c:v>
                </c:pt>
                <c:pt idx="7179">
                  <c:v>2.6800000000000001E-3</c:v>
                </c:pt>
                <c:pt idx="7180">
                  <c:v>2.7899999999999999E-3</c:v>
                </c:pt>
                <c:pt idx="7181">
                  <c:v>2.6800000000000001E-3</c:v>
                </c:pt>
                <c:pt idx="7182">
                  <c:v>2.7899999999999999E-3</c:v>
                </c:pt>
                <c:pt idx="7183">
                  <c:v>2.6800000000000001E-3</c:v>
                </c:pt>
                <c:pt idx="7184">
                  <c:v>2.6800000000000001E-3</c:v>
                </c:pt>
                <c:pt idx="7185">
                  <c:v>2.6800000000000001E-3</c:v>
                </c:pt>
                <c:pt idx="7186">
                  <c:v>2.7899999999999999E-3</c:v>
                </c:pt>
                <c:pt idx="7187">
                  <c:v>2.5699999999999998E-3</c:v>
                </c:pt>
                <c:pt idx="7188">
                  <c:v>2.7899999999999999E-3</c:v>
                </c:pt>
                <c:pt idx="7189">
                  <c:v>2.6800000000000001E-3</c:v>
                </c:pt>
                <c:pt idx="7190">
                  <c:v>2.4599999999999999E-3</c:v>
                </c:pt>
                <c:pt idx="7191">
                  <c:v>2.5699999999999998E-3</c:v>
                </c:pt>
                <c:pt idx="7192">
                  <c:v>2.4599999999999999E-3</c:v>
                </c:pt>
                <c:pt idx="7193">
                  <c:v>2.5699999999999998E-3</c:v>
                </c:pt>
                <c:pt idx="7194">
                  <c:v>2.4599999999999999E-3</c:v>
                </c:pt>
                <c:pt idx="7195">
                  <c:v>2.5699999999999998E-3</c:v>
                </c:pt>
                <c:pt idx="7196">
                  <c:v>2.5699999999999998E-3</c:v>
                </c:pt>
                <c:pt idx="7197">
                  <c:v>2.4599999999999999E-3</c:v>
                </c:pt>
                <c:pt idx="7198">
                  <c:v>2.3500000000000001E-3</c:v>
                </c:pt>
                <c:pt idx="7199">
                  <c:v>2.3500000000000001E-3</c:v>
                </c:pt>
                <c:pt idx="7200">
                  <c:v>2.3500000000000001E-3</c:v>
                </c:pt>
                <c:pt idx="7201">
                  <c:v>2.3500000000000001E-3</c:v>
                </c:pt>
                <c:pt idx="7202">
                  <c:v>2.3500000000000001E-3</c:v>
                </c:pt>
                <c:pt idx="7203">
                  <c:v>2.3500000000000001E-3</c:v>
                </c:pt>
                <c:pt idx="7204">
                  <c:v>2.2399999999999998E-3</c:v>
                </c:pt>
                <c:pt idx="7205">
                  <c:v>2.2399999999999998E-3</c:v>
                </c:pt>
                <c:pt idx="7206">
                  <c:v>2.2399999999999998E-3</c:v>
                </c:pt>
                <c:pt idx="7207">
                  <c:v>2.2399999999999998E-3</c:v>
                </c:pt>
                <c:pt idx="7208">
                  <c:v>2.1299999999999999E-3</c:v>
                </c:pt>
                <c:pt idx="7209">
                  <c:v>2.0300000000000001E-3</c:v>
                </c:pt>
                <c:pt idx="7210">
                  <c:v>2.1299999999999999E-3</c:v>
                </c:pt>
                <c:pt idx="7211">
                  <c:v>2.1299999999999999E-3</c:v>
                </c:pt>
                <c:pt idx="7212">
                  <c:v>2.0300000000000001E-3</c:v>
                </c:pt>
                <c:pt idx="7213">
                  <c:v>2.0300000000000001E-3</c:v>
                </c:pt>
                <c:pt idx="7214">
                  <c:v>2.1299999999999999E-3</c:v>
                </c:pt>
                <c:pt idx="7215">
                  <c:v>1.92E-3</c:v>
                </c:pt>
                <c:pt idx="7216">
                  <c:v>1.6999999999999999E-3</c:v>
                </c:pt>
                <c:pt idx="7217">
                  <c:v>1.6999999999999999E-3</c:v>
                </c:pt>
                <c:pt idx="7218">
                  <c:v>1.5900000000000001E-3</c:v>
                </c:pt>
                <c:pt idx="7219">
                  <c:v>1.6999999999999999E-3</c:v>
                </c:pt>
                <c:pt idx="7220">
                  <c:v>1.6999999999999999E-3</c:v>
                </c:pt>
                <c:pt idx="7221">
                  <c:v>1.81E-3</c:v>
                </c:pt>
                <c:pt idx="7222">
                  <c:v>1.6999999999999999E-3</c:v>
                </c:pt>
                <c:pt idx="7223">
                  <c:v>1.48E-3</c:v>
                </c:pt>
                <c:pt idx="7224">
                  <c:v>1.5900000000000001E-3</c:v>
                </c:pt>
                <c:pt idx="7225">
                  <c:v>1.5900000000000001E-3</c:v>
                </c:pt>
                <c:pt idx="7226">
                  <c:v>1.3699999999999999E-3</c:v>
                </c:pt>
                <c:pt idx="7227">
                  <c:v>1.48E-3</c:v>
                </c:pt>
                <c:pt idx="7228">
                  <c:v>1.48E-3</c:v>
                </c:pt>
                <c:pt idx="7229">
                  <c:v>1.2700000000000001E-3</c:v>
                </c:pt>
                <c:pt idx="7230">
                  <c:v>1.16E-3</c:v>
                </c:pt>
                <c:pt idx="7231">
                  <c:v>1.16E-3</c:v>
                </c:pt>
                <c:pt idx="7232">
                  <c:v>1.2700000000000001E-3</c:v>
                </c:pt>
                <c:pt idx="7233">
                  <c:v>1.16E-3</c:v>
                </c:pt>
                <c:pt idx="7234">
                  <c:v>1.0499999999999999E-3</c:v>
                </c:pt>
                <c:pt idx="7235">
                  <c:v>9.3999999999999997E-4</c:v>
                </c:pt>
                <c:pt idx="7236">
                  <c:v>1.16E-3</c:v>
                </c:pt>
                <c:pt idx="7237">
                  <c:v>1.0499999999999999E-3</c:v>
                </c:pt>
                <c:pt idx="7238">
                  <c:v>9.3999999999999997E-4</c:v>
                </c:pt>
                <c:pt idx="7239">
                  <c:v>7.2000000000000005E-4</c:v>
                </c:pt>
                <c:pt idx="7240">
                  <c:v>9.3999999999999997E-4</c:v>
                </c:pt>
                <c:pt idx="7241">
                  <c:v>8.3000000000000001E-4</c:v>
                </c:pt>
                <c:pt idx="7242">
                  <c:v>7.2000000000000005E-4</c:v>
                </c:pt>
                <c:pt idx="7243">
                  <c:v>7.2000000000000005E-4</c:v>
                </c:pt>
                <c:pt idx="7244">
                  <c:v>5.1000000000000004E-4</c:v>
                </c:pt>
                <c:pt idx="7245">
                  <c:v>5.1000000000000004E-4</c:v>
                </c:pt>
                <c:pt idx="7246">
                  <c:v>6.0999999999999997E-4</c:v>
                </c:pt>
                <c:pt idx="7247">
                  <c:v>5.1000000000000004E-4</c:v>
                </c:pt>
                <c:pt idx="7248">
                  <c:v>4.0000000000000002E-4</c:v>
                </c:pt>
                <c:pt idx="7249">
                  <c:v>2.9E-4</c:v>
                </c:pt>
                <c:pt idx="7250">
                  <c:v>4.0000000000000002E-4</c:v>
                </c:pt>
                <c:pt idx="7251">
                  <c:v>1.8000000000000001E-4</c:v>
                </c:pt>
                <c:pt idx="7252">
                  <c:v>1.8000000000000001E-4</c:v>
                </c:pt>
                <c:pt idx="7253">
                  <c:v>1.8000000000000001E-4</c:v>
                </c:pt>
                <c:pt idx="7254">
                  <c:v>1.8000000000000001E-4</c:v>
                </c:pt>
                <c:pt idx="7255">
                  <c:v>-4.0000000000000003E-5</c:v>
                </c:pt>
                <c:pt idx="7256">
                  <c:v>-4.0000000000000003E-5</c:v>
                </c:pt>
                <c:pt idx="7257">
                  <c:v>-4.0000000000000003E-5</c:v>
                </c:pt>
                <c:pt idx="7258">
                  <c:v>-1.4999999999999999E-4</c:v>
                </c:pt>
                <c:pt idx="7259">
                  <c:v>-3.6000000000000002E-4</c:v>
                </c:pt>
                <c:pt idx="7260">
                  <c:v>-4.6999999999999999E-4</c:v>
                </c:pt>
                <c:pt idx="7261">
                  <c:v>-3.6000000000000002E-4</c:v>
                </c:pt>
                <c:pt idx="7262">
                  <c:v>-4.6999999999999999E-4</c:v>
                </c:pt>
                <c:pt idx="7263">
                  <c:v>-3.6000000000000002E-4</c:v>
                </c:pt>
                <c:pt idx="7264">
                  <c:v>-4.6999999999999999E-4</c:v>
                </c:pt>
                <c:pt idx="7265">
                  <c:v>-5.8E-4</c:v>
                </c:pt>
                <c:pt idx="7266">
                  <c:v>-8.0000000000000004E-4</c:v>
                </c:pt>
                <c:pt idx="7267">
                  <c:v>-9.1E-4</c:v>
                </c:pt>
                <c:pt idx="7268">
                  <c:v>-9.1E-4</c:v>
                </c:pt>
                <c:pt idx="7269">
                  <c:v>-9.1E-4</c:v>
                </c:pt>
                <c:pt idx="7270">
                  <c:v>-8.0000000000000004E-4</c:v>
                </c:pt>
                <c:pt idx="7271">
                  <c:v>-1.1199999999999999E-3</c:v>
                </c:pt>
                <c:pt idx="7272">
                  <c:v>-9.1E-4</c:v>
                </c:pt>
                <c:pt idx="7273">
                  <c:v>-1.1199999999999999E-3</c:v>
                </c:pt>
                <c:pt idx="7274">
                  <c:v>-1.23E-3</c:v>
                </c:pt>
                <c:pt idx="7275">
                  <c:v>-1.34E-3</c:v>
                </c:pt>
                <c:pt idx="7276">
                  <c:v>-1.4499999999999999E-3</c:v>
                </c:pt>
                <c:pt idx="7277">
                  <c:v>-1.56E-3</c:v>
                </c:pt>
                <c:pt idx="7278">
                  <c:v>-1.67E-3</c:v>
                </c:pt>
                <c:pt idx="7279">
                  <c:v>-1.67E-3</c:v>
                </c:pt>
                <c:pt idx="7280">
                  <c:v>-1.7700000000000001E-3</c:v>
                </c:pt>
                <c:pt idx="7281">
                  <c:v>-1.7700000000000001E-3</c:v>
                </c:pt>
                <c:pt idx="7282">
                  <c:v>-1.8799999999999999E-3</c:v>
                </c:pt>
                <c:pt idx="7283">
                  <c:v>-2.0999999999999999E-3</c:v>
                </c:pt>
                <c:pt idx="7284">
                  <c:v>-1.99E-3</c:v>
                </c:pt>
                <c:pt idx="7285">
                  <c:v>-2.0999999999999999E-3</c:v>
                </c:pt>
                <c:pt idx="7286">
                  <c:v>-1.99E-3</c:v>
                </c:pt>
                <c:pt idx="7287">
                  <c:v>-2.0999999999999999E-3</c:v>
                </c:pt>
                <c:pt idx="7288">
                  <c:v>-2.32E-3</c:v>
                </c:pt>
                <c:pt idx="7289">
                  <c:v>-2.32E-3</c:v>
                </c:pt>
                <c:pt idx="7290">
                  <c:v>-2.5300000000000001E-3</c:v>
                </c:pt>
                <c:pt idx="7291">
                  <c:v>-2.64E-3</c:v>
                </c:pt>
                <c:pt idx="7292">
                  <c:v>-2.5300000000000001E-3</c:v>
                </c:pt>
                <c:pt idx="7293">
                  <c:v>-2.7499999999999998E-3</c:v>
                </c:pt>
                <c:pt idx="7294">
                  <c:v>-2.7499999999999998E-3</c:v>
                </c:pt>
                <c:pt idx="7295">
                  <c:v>-2.7499999999999998E-3</c:v>
                </c:pt>
                <c:pt idx="7296">
                  <c:v>-2.7499999999999998E-3</c:v>
                </c:pt>
                <c:pt idx="7297">
                  <c:v>-3.0799999999999998E-3</c:v>
                </c:pt>
                <c:pt idx="7298">
                  <c:v>-3.0799999999999998E-3</c:v>
                </c:pt>
                <c:pt idx="7299">
                  <c:v>-3.0799999999999998E-3</c:v>
                </c:pt>
                <c:pt idx="7300">
                  <c:v>-3.0799999999999998E-3</c:v>
                </c:pt>
                <c:pt idx="7301">
                  <c:v>-3.1900000000000001E-3</c:v>
                </c:pt>
                <c:pt idx="7302">
                  <c:v>-3.1900000000000001E-3</c:v>
                </c:pt>
                <c:pt idx="7303">
                  <c:v>-3.3999999999999998E-3</c:v>
                </c:pt>
                <c:pt idx="7304">
                  <c:v>-3.3999999999999998E-3</c:v>
                </c:pt>
                <c:pt idx="7305">
                  <c:v>-3.3999999999999998E-3</c:v>
                </c:pt>
                <c:pt idx="7306">
                  <c:v>-3.7299999999999998E-3</c:v>
                </c:pt>
                <c:pt idx="7307">
                  <c:v>-3.7299999999999998E-3</c:v>
                </c:pt>
                <c:pt idx="7308">
                  <c:v>-3.8400000000000001E-3</c:v>
                </c:pt>
                <c:pt idx="7309">
                  <c:v>-3.8400000000000001E-3</c:v>
                </c:pt>
                <c:pt idx="7310">
                  <c:v>-3.9500000000000004E-3</c:v>
                </c:pt>
                <c:pt idx="7311">
                  <c:v>-4.1599999999999996E-3</c:v>
                </c:pt>
                <c:pt idx="7312">
                  <c:v>-4.0499999999999998E-3</c:v>
                </c:pt>
                <c:pt idx="7313">
                  <c:v>-4.1599999999999996E-3</c:v>
                </c:pt>
                <c:pt idx="7314">
                  <c:v>-4.2700000000000004E-3</c:v>
                </c:pt>
                <c:pt idx="7315">
                  <c:v>-4.1599999999999996E-3</c:v>
                </c:pt>
                <c:pt idx="7316">
                  <c:v>-4.2700000000000004E-3</c:v>
                </c:pt>
                <c:pt idx="7317">
                  <c:v>-4.3800000000000002E-3</c:v>
                </c:pt>
                <c:pt idx="7318">
                  <c:v>-4.3800000000000002E-3</c:v>
                </c:pt>
                <c:pt idx="7319">
                  <c:v>-4.5999999999999999E-3</c:v>
                </c:pt>
                <c:pt idx="7320">
                  <c:v>-4.5999999999999999E-3</c:v>
                </c:pt>
                <c:pt idx="7321">
                  <c:v>-4.7099999999999998E-3</c:v>
                </c:pt>
                <c:pt idx="7322">
                  <c:v>-4.81E-3</c:v>
                </c:pt>
                <c:pt idx="7323">
                  <c:v>-4.9199999999999999E-3</c:v>
                </c:pt>
                <c:pt idx="7324">
                  <c:v>-5.0299999999999997E-3</c:v>
                </c:pt>
                <c:pt idx="7325">
                  <c:v>-5.1399999999999996E-3</c:v>
                </c:pt>
                <c:pt idx="7326">
                  <c:v>-5.2500000000000003E-3</c:v>
                </c:pt>
                <c:pt idx="7327">
                  <c:v>-5.3600000000000002E-3</c:v>
                </c:pt>
                <c:pt idx="7328">
                  <c:v>-5.3600000000000002E-3</c:v>
                </c:pt>
                <c:pt idx="7329">
                  <c:v>-5.47E-3</c:v>
                </c:pt>
                <c:pt idx="7330">
                  <c:v>-5.5700000000000003E-3</c:v>
                </c:pt>
                <c:pt idx="7331">
                  <c:v>-5.47E-3</c:v>
                </c:pt>
                <c:pt idx="7332">
                  <c:v>-5.47E-3</c:v>
                </c:pt>
                <c:pt idx="7333">
                  <c:v>-5.5700000000000003E-3</c:v>
                </c:pt>
                <c:pt idx="7334">
                  <c:v>-5.6800000000000002E-3</c:v>
                </c:pt>
                <c:pt idx="7335">
                  <c:v>-5.6800000000000002E-3</c:v>
                </c:pt>
                <c:pt idx="7336">
                  <c:v>-5.79E-3</c:v>
                </c:pt>
                <c:pt idx="7337">
                  <c:v>-5.8999999999999999E-3</c:v>
                </c:pt>
                <c:pt idx="7338">
                  <c:v>-6.1199999999999996E-3</c:v>
                </c:pt>
                <c:pt idx="7339">
                  <c:v>-6.0099999999999997E-3</c:v>
                </c:pt>
                <c:pt idx="7340">
                  <c:v>-6.1199999999999996E-3</c:v>
                </c:pt>
                <c:pt idx="7341">
                  <c:v>-6.1199999999999996E-3</c:v>
                </c:pt>
                <c:pt idx="7342">
                  <c:v>-6.1199999999999996E-3</c:v>
                </c:pt>
                <c:pt idx="7343">
                  <c:v>-6.3299999999999997E-3</c:v>
                </c:pt>
                <c:pt idx="7344">
                  <c:v>-6.3299999999999997E-3</c:v>
                </c:pt>
                <c:pt idx="7345">
                  <c:v>-6.3299999999999997E-3</c:v>
                </c:pt>
                <c:pt idx="7346">
                  <c:v>-6.4400000000000004E-3</c:v>
                </c:pt>
                <c:pt idx="7347">
                  <c:v>-6.4400000000000004E-3</c:v>
                </c:pt>
                <c:pt idx="7348">
                  <c:v>-6.4400000000000004E-3</c:v>
                </c:pt>
                <c:pt idx="7349">
                  <c:v>-6.5500000000000003E-3</c:v>
                </c:pt>
                <c:pt idx="7350">
                  <c:v>-6.6600000000000001E-3</c:v>
                </c:pt>
                <c:pt idx="7351">
                  <c:v>-6.77E-3</c:v>
                </c:pt>
                <c:pt idx="7352">
                  <c:v>-6.6600000000000001E-3</c:v>
                </c:pt>
                <c:pt idx="7353">
                  <c:v>-6.8799999999999998E-3</c:v>
                </c:pt>
                <c:pt idx="7354">
                  <c:v>-7.0899999999999999E-3</c:v>
                </c:pt>
                <c:pt idx="7355">
                  <c:v>-7.0899999999999999E-3</c:v>
                </c:pt>
                <c:pt idx="7356">
                  <c:v>-6.9899999999999997E-3</c:v>
                </c:pt>
                <c:pt idx="7357">
                  <c:v>-7.0899999999999999E-3</c:v>
                </c:pt>
                <c:pt idx="7358">
                  <c:v>-7.1999999999999998E-3</c:v>
                </c:pt>
                <c:pt idx="7359">
                  <c:v>-7.0899999999999999E-3</c:v>
                </c:pt>
                <c:pt idx="7360">
                  <c:v>-7.3099999999999997E-3</c:v>
                </c:pt>
                <c:pt idx="7361">
                  <c:v>-7.3099999999999997E-3</c:v>
                </c:pt>
                <c:pt idx="7362">
                  <c:v>-7.1999999999999998E-3</c:v>
                </c:pt>
                <c:pt idx="7363">
                  <c:v>-7.3099999999999997E-3</c:v>
                </c:pt>
                <c:pt idx="7364">
                  <c:v>-7.4200000000000004E-3</c:v>
                </c:pt>
                <c:pt idx="7365">
                  <c:v>-7.5300000000000002E-3</c:v>
                </c:pt>
                <c:pt idx="7366">
                  <c:v>-7.5300000000000002E-3</c:v>
                </c:pt>
                <c:pt idx="7367">
                  <c:v>-7.6400000000000001E-3</c:v>
                </c:pt>
                <c:pt idx="7368">
                  <c:v>-7.5300000000000002E-3</c:v>
                </c:pt>
                <c:pt idx="7369">
                  <c:v>-7.6400000000000001E-3</c:v>
                </c:pt>
                <c:pt idx="7370">
                  <c:v>-7.8499999999999993E-3</c:v>
                </c:pt>
                <c:pt idx="7371">
                  <c:v>-7.9600000000000001E-3</c:v>
                </c:pt>
                <c:pt idx="7372">
                  <c:v>-7.8499999999999993E-3</c:v>
                </c:pt>
                <c:pt idx="7373">
                  <c:v>-7.9600000000000001E-3</c:v>
                </c:pt>
                <c:pt idx="7374">
                  <c:v>-7.8499999999999993E-3</c:v>
                </c:pt>
                <c:pt idx="7375">
                  <c:v>-7.9600000000000001E-3</c:v>
                </c:pt>
                <c:pt idx="7376">
                  <c:v>-7.9600000000000001E-3</c:v>
                </c:pt>
                <c:pt idx="7377">
                  <c:v>-8.0700000000000008E-3</c:v>
                </c:pt>
                <c:pt idx="7378">
                  <c:v>-7.9600000000000001E-3</c:v>
                </c:pt>
                <c:pt idx="7379">
                  <c:v>-8.0700000000000008E-3</c:v>
                </c:pt>
                <c:pt idx="7380">
                  <c:v>-8.1799999999999998E-3</c:v>
                </c:pt>
                <c:pt idx="7381">
                  <c:v>-8.1799999999999998E-3</c:v>
                </c:pt>
                <c:pt idx="7382">
                  <c:v>-8.2900000000000005E-3</c:v>
                </c:pt>
                <c:pt idx="7383">
                  <c:v>-8.2900000000000005E-3</c:v>
                </c:pt>
                <c:pt idx="7384">
                  <c:v>-8.2900000000000005E-3</c:v>
                </c:pt>
                <c:pt idx="7385">
                  <c:v>-8.2900000000000005E-3</c:v>
                </c:pt>
                <c:pt idx="7386">
                  <c:v>-8.5100000000000002E-3</c:v>
                </c:pt>
                <c:pt idx="7387">
                  <c:v>-8.6099999999999996E-3</c:v>
                </c:pt>
                <c:pt idx="7388">
                  <c:v>-8.6099999999999996E-3</c:v>
                </c:pt>
                <c:pt idx="7389">
                  <c:v>-8.5100000000000002E-3</c:v>
                </c:pt>
                <c:pt idx="7390">
                  <c:v>-8.3999999999999995E-3</c:v>
                </c:pt>
                <c:pt idx="7391">
                  <c:v>-8.5100000000000002E-3</c:v>
                </c:pt>
                <c:pt idx="7392">
                  <c:v>-8.6099999999999996E-3</c:v>
                </c:pt>
                <c:pt idx="7393">
                  <c:v>-8.7200000000000003E-3</c:v>
                </c:pt>
                <c:pt idx="7394">
                  <c:v>-8.7200000000000003E-3</c:v>
                </c:pt>
                <c:pt idx="7395">
                  <c:v>-8.6099999999999996E-3</c:v>
                </c:pt>
                <c:pt idx="7396">
                  <c:v>-8.7200000000000003E-3</c:v>
                </c:pt>
                <c:pt idx="7397">
                  <c:v>-8.7200000000000003E-3</c:v>
                </c:pt>
                <c:pt idx="7398">
                  <c:v>-8.8299999999999993E-3</c:v>
                </c:pt>
                <c:pt idx="7399">
                  <c:v>-8.8299999999999993E-3</c:v>
                </c:pt>
                <c:pt idx="7400">
                  <c:v>-8.7200000000000003E-3</c:v>
                </c:pt>
                <c:pt idx="7401">
                  <c:v>-8.6099999999999996E-3</c:v>
                </c:pt>
                <c:pt idx="7402">
                  <c:v>-8.7200000000000003E-3</c:v>
                </c:pt>
                <c:pt idx="7403">
                  <c:v>-8.8299999999999993E-3</c:v>
                </c:pt>
                <c:pt idx="7404">
                  <c:v>-8.94E-3</c:v>
                </c:pt>
                <c:pt idx="7405">
                  <c:v>-8.94E-3</c:v>
                </c:pt>
                <c:pt idx="7406">
                  <c:v>-8.94E-3</c:v>
                </c:pt>
                <c:pt idx="7407">
                  <c:v>-8.94E-3</c:v>
                </c:pt>
                <c:pt idx="7408">
                  <c:v>-9.0500000000000008E-3</c:v>
                </c:pt>
                <c:pt idx="7409">
                  <c:v>-8.94E-3</c:v>
                </c:pt>
                <c:pt idx="7410">
                  <c:v>-8.94E-3</c:v>
                </c:pt>
                <c:pt idx="7411">
                  <c:v>-9.0500000000000008E-3</c:v>
                </c:pt>
                <c:pt idx="7412">
                  <c:v>-8.94E-3</c:v>
                </c:pt>
                <c:pt idx="7413">
                  <c:v>-9.0500000000000008E-3</c:v>
                </c:pt>
                <c:pt idx="7414">
                  <c:v>-9.0500000000000008E-3</c:v>
                </c:pt>
                <c:pt idx="7415">
                  <c:v>-9.0500000000000008E-3</c:v>
                </c:pt>
                <c:pt idx="7416">
                  <c:v>-8.94E-3</c:v>
                </c:pt>
                <c:pt idx="7417">
                  <c:v>-9.0500000000000008E-3</c:v>
                </c:pt>
                <c:pt idx="7418">
                  <c:v>-9.0500000000000008E-3</c:v>
                </c:pt>
                <c:pt idx="7419">
                  <c:v>-9.0500000000000008E-3</c:v>
                </c:pt>
                <c:pt idx="7420">
                  <c:v>-9.0500000000000008E-3</c:v>
                </c:pt>
                <c:pt idx="7421">
                  <c:v>-9.0500000000000008E-3</c:v>
                </c:pt>
                <c:pt idx="7422">
                  <c:v>-9.0500000000000008E-3</c:v>
                </c:pt>
                <c:pt idx="7423">
                  <c:v>-9.1599999999999997E-3</c:v>
                </c:pt>
                <c:pt idx="7424">
                  <c:v>-9.2700000000000005E-3</c:v>
                </c:pt>
                <c:pt idx="7425">
                  <c:v>-9.1599999999999997E-3</c:v>
                </c:pt>
                <c:pt idx="7426">
                  <c:v>-9.1599999999999997E-3</c:v>
                </c:pt>
                <c:pt idx="7427">
                  <c:v>-9.1599999999999997E-3</c:v>
                </c:pt>
                <c:pt idx="7428">
                  <c:v>-9.0500000000000008E-3</c:v>
                </c:pt>
                <c:pt idx="7429">
                  <c:v>-8.94E-3</c:v>
                </c:pt>
                <c:pt idx="7430">
                  <c:v>-8.94E-3</c:v>
                </c:pt>
                <c:pt idx="7431">
                  <c:v>-8.94E-3</c:v>
                </c:pt>
                <c:pt idx="7432">
                  <c:v>-8.94E-3</c:v>
                </c:pt>
                <c:pt idx="7433">
                  <c:v>-8.94E-3</c:v>
                </c:pt>
                <c:pt idx="7434">
                  <c:v>-8.94E-3</c:v>
                </c:pt>
                <c:pt idx="7435">
                  <c:v>-9.0500000000000008E-3</c:v>
                </c:pt>
                <c:pt idx="7436">
                  <c:v>-9.0500000000000008E-3</c:v>
                </c:pt>
                <c:pt idx="7437">
                  <c:v>-9.0500000000000008E-3</c:v>
                </c:pt>
                <c:pt idx="7438">
                  <c:v>-9.0500000000000008E-3</c:v>
                </c:pt>
                <c:pt idx="7439">
                  <c:v>-9.0500000000000008E-3</c:v>
                </c:pt>
                <c:pt idx="7440">
                  <c:v>-9.0500000000000008E-3</c:v>
                </c:pt>
                <c:pt idx="7441">
                  <c:v>-8.94E-3</c:v>
                </c:pt>
                <c:pt idx="7442">
                  <c:v>-8.94E-3</c:v>
                </c:pt>
                <c:pt idx="7443">
                  <c:v>-8.94E-3</c:v>
                </c:pt>
                <c:pt idx="7444">
                  <c:v>-8.94E-3</c:v>
                </c:pt>
                <c:pt idx="7445">
                  <c:v>-8.94E-3</c:v>
                </c:pt>
                <c:pt idx="7446">
                  <c:v>-8.94E-3</c:v>
                </c:pt>
                <c:pt idx="7447">
                  <c:v>-8.94E-3</c:v>
                </c:pt>
                <c:pt idx="7448">
                  <c:v>-8.8299999999999993E-3</c:v>
                </c:pt>
                <c:pt idx="7449">
                  <c:v>-8.94E-3</c:v>
                </c:pt>
                <c:pt idx="7450">
                  <c:v>-8.94E-3</c:v>
                </c:pt>
                <c:pt idx="7451">
                  <c:v>-8.8299999999999993E-3</c:v>
                </c:pt>
                <c:pt idx="7452">
                  <c:v>-8.8299999999999993E-3</c:v>
                </c:pt>
                <c:pt idx="7453">
                  <c:v>-8.8299999999999993E-3</c:v>
                </c:pt>
                <c:pt idx="7454">
                  <c:v>-8.8299999999999993E-3</c:v>
                </c:pt>
                <c:pt idx="7455">
                  <c:v>-8.7200000000000003E-3</c:v>
                </c:pt>
                <c:pt idx="7456">
                  <c:v>-8.8299999999999993E-3</c:v>
                </c:pt>
                <c:pt idx="7457">
                  <c:v>-8.8299999999999993E-3</c:v>
                </c:pt>
                <c:pt idx="7458">
                  <c:v>-8.8299999999999993E-3</c:v>
                </c:pt>
                <c:pt idx="7459">
                  <c:v>-8.8299999999999993E-3</c:v>
                </c:pt>
                <c:pt idx="7460">
                  <c:v>-8.6099999999999996E-3</c:v>
                </c:pt>
                <c:pt idx="7461">
                  <c:v>-8.6099999999999996E-3</c:v>
                </c:pt>
                <c:pt idx="7462">
                  <c:v>-8.5100000000000002E-3</c:v>
                </c:pt>
                <c:pt idx="7463">
                  <c:v>-8.5100000000000002E-3</c:v>
                </c:pt>
                <c:pt idx="7464">
                  <c:v>-8.5100000000000002E-3</c:v>
                </c:pt>
                <c:pt idx="7465">
                  <c:v>-8.6099999999999996E-3</c:v>
                </c:pt>
                <c:pt idx="7466">
                  <c:v>-8.5100000000000002E-3</c:v>
                </c:pt>
                <c:pt idx="7467">
                  <c:v>-8.3999999999999995E-3</c:v>
                </c:pt>
                <c:pt idx="7468">
                  <c:v>-8.5100000000000002E-3</c:v>
                </c:pt>
                <c:pt idx="7469">
                  <c:v>-8.5100000000000002E-3</c:v>
                </c:pt>
                <c:pt idx="7470">
                  <c:v>-8.1799999999999998E-3</c:v>
                </c:pt>
                <c:pt idx="7471">
                  <c:v>-8.3999999999999995E-3</c:v>
                </c:pt>
                <c:pt idx="7472">
                  <c:v>-8.2900000000000005E-3</c:v>
                </c:pt>
                <c:pt idx="7473">
                  <c:v>-8.2900000000000005E-3</c:v>
                </c:pt>
                <c:pt idx="7474">
                  <c:v>-8.1799999999999998E-3</c:v>
                </c:pt>
                <c:pt idx="7475">
                  <c:v>-8.2900000000000005E-3</c:v>
                </c:pt>
                <c:pt idx="7476">
                  <c:v>-8.2900000000000005E-3</c:v>
                </c:pt>
                <c:pt idx="7477">
                  <c:v>-8.2900000000000005E-3</c:v>
                </c:pt>
                <c:pt idx="7478">
                  <c:v>-8.2900000000000005E-3</c:v>
                </c:pt>
                <c:pt idx="7479">
                  <c:v>-7.9600000000000001E-3</c:v>
                </c:pt>
                <c:pt idx="7480">
                  <c:v>-7.9600000000000001E-3</c:v>
                </c:pt>
                <c:pt idx="7481">
                  <c:v>-8.0700000000000008E-3</c:v>
                </c:pt>
                <c:pt idx="7482">
                  <c:v>-7.9600000000000001E-3</c:v>
                </c:pt>
                <c:pt idx="7483">
                  <c:v>-7.8499999999999993E-3</c:v>
                </c:pt>
                <c:pt idx="7484">
                  <c:v>-7.9600000000000001E-3</c:v>
                </c:pt>
                <c:pt idx="7485">
                  <c:v>-7.7499999999999999E-3</c:v>
                </c:pt>
                <c:pt idx="7486">
                  <c:v>-7.9600000000000001E-3</c:v>
                </c:pt>
                <c:pt idx="7487">
                  <c:v>-7.8499999999999993E-3</c:v>
                </c:pt>
                <c:pt idx="7488">
                  <c:v>-7.8499999999999993E-3</c:v>
                </c:pt>
                <c:pt idx="7489">
                  <c:v>-7.7499999999999999E-3</c:v>
                </c:pt>
                <c:pt idx="7490">
                  <c:v>-7.6400000000000001E-3</c:v>
                </c:pt>
                <c:pt idx="7491">
                  <c:v>-7.7499999999999999E-3</c:v>
                </c:pt>
                <c:pt idx="7492">
                  <c:v>-7.6400000000000001E-3</c:v>
                </c:pt>
                <c:pt idx="7493">
                  <c:v>-7.8499999999999993E-3</c:v>
                </c:pt>
                <c:pt idx="7494">
                  <c:v>-7.6400000000000001E-3</c:v>
                </c:pt>
                <c:pt idx="7495">
                  <c:v>-7.4200000000000004E-3</c:v>
                </c:pt>
                <c:pt idx="7496">
                  <c:v>-7.4200000000000004E-3</c:v>
                </c:pt>
                <c:pt idx="7497">
                  <c:v>-7.5300000000000002E-3</c:v>
                </c:pt>
                <c:pt idx="7498">
                  <c:v>-7.4200000000000004E-3</c:v>
                </c:pt>
                <c:pt idx="7499">
                  <c:v>-7.4200000000000004E-3</c:v>
                </c:pt>
                <c:pt idx="7500">
                  <c:v>-7.3099999999999997E-3</c:v>
                </c:pt>
                <c:pt idx="7501">
                  <c:v>-7.3099999999999997E-3</c:v>
                </c:pt>
                <c:pt idx="7502">
                  <c:v>-7.3099999999999997E-3</c:v>
                </c:pt>
                <c:pt idx="7503">
                  <c:v>-7.3099999999999997E-3</c:v>
                </c:pt>
                <c:pt idx="7504">
                  <c:v>-7.0899999999999999E-3</c:v>
                </c:pt>
                <c:pt idx="7505">
                  <c:v>-6.9899999999999997E-3</c:v>
                </c:pt>
                <c:pt idx="7506">
                  <c:v>-7.0899999999999999E-3</c:v>
                </c:pt>
                <c:pt idx="7507">
                  <c:v>-7.0899999999999999E-3</c:v>
                </c:pt>
                <c:pt idx="7508">
                  <c:v>-7.1999999999999998E-3</c:v>
                </c:pt>
                <c:pt idx="7509">
                  <c:v>-7.0899999999999999E-3</c:v>
                </c:pt>
                <c:pt idx="7510">
                  <c:v>-7.0899999999999999E-3</c:v>
                </c:pt>
                <c:pt idx="7511">
                  <c:v>-6.8799999999999998E-3</c:v>
                </c:pt>
                <c:pt idx="7512">
                  <c:v>-6.77E-3</c:v>
                </c:pt>
                <c:pt idx="7513">
                  <c:v>-6.77E-3</c:v>
                </c:pt>
                <c:pt idx="7514">
                  <c:v>-6.77E-3</c:v>
                </c:pt>
                <c:pt idx="7515">
                  <c:v>-6.5500000000000003E-3</c:v>
                </c:pt>
                <c:pt idx="7516">
                  <c:v>-6.6600000000000001E-3</c:v>
                </c:pt>
                <c:pt idx="7517">
                  <c:v>-6.6600000000000001E-3</c:v>
                </c:pt>
                <c:pt idx="7518">
                  <c:v>-6.5500000000000003E-3</c:v>
                </c:pt>
                <c:pt idx="7519">
                  <c:v>-6.3299999999999997E-3</c:v>
                </c:pt>
                <c:pt idx="7520">
                  <c:v>-6.3299999999999997E-3</c:v>
                </c:pt>
                <c:pt idx="7521">
                  <c:v>-6.3299999999999997E-3</c:v>
                </c:pt>
                <c:pt idx="7522">
                  <c:v>-6.4400000000000004E-3</c:v>
                </c:pt>
                <c:pt idx="7523">
                  <c:v>-6.3299999999999997E-3</c:v>
                </c:pt>
                <c:pt idx="7524">
                  <c:v>-6.3299999999999997E-3</c:v>
                </c:pt>
                <c:pt idx="7525">
                  <c:v>-6.3299999999999997E-3</c:v>
                </c:pt>
                <c:pt idx="7526">
                  <c:v>-6.3299999999999997E-3</c:v>
                </c:pt>
                <c:pt idx="7527">
                  <c:v>-6.1199999999999996E-3</c:v>
                </c:pt>
                <c:pt idx="7528">
                  <c:v>-6.1199999999999996E-3</c:v>
                </c:pt>
                <c:pt idx="7529">
                  <c:v>-6.1199999999999996E-3</c:v>
                </c:pt>
                <c:pt idx="7530">
                  <c:v>-6.1199999999999996E-3</c:v>
                </c:pt>
                <c:pt idx="7531">
                  <c:v>-6.0099999999999997E-3</c:v>
                </c:pt>
                <c:pt idx="7532">
                  <c:v>-6.1199999999999996E-3</c:v>
                </c:pt>
                <c:pt idx="7533">
                  <c:v>-5.8999999999999999E-3</c:v>
                </c:pt>
                <c:pt idx="7534">
                  <c:v>-5.8999999999999999E-3</c:v>
                </c:pt>
                <c:pt idx="7535">
                  <c:v>-5.79E-3</c:v>
                </c:pt>
                <c:pt idx="7536">
                  <c:v>-5.79E-3</c:v>
                </c:pt>
                <c:pt idx="7537">
                  <c:v>-5.8999999999999999E-3</c:v>
                </c:pt>
                <c:pt idx="7538">
                  <c:v>-5.79E-3</c:v>
                </c:pt>
                <c:pt idx="7539">
                  <c:v>-5.79E-3</c:v>
                </c:pt>
                <c:pt idx="7540">
                  <c:v>-5.6800000000000002E-3</c:v>
                </c:pt>
                <c:pt idx="7541">
                  <c:v>-5.6800000000000002E-3</c:v>
                </c:pt>
                <c:pt idx="7542">
                  <c:v>-5.6800000000000002E-3</c:v>
                </c:pt>
                <c:pt idx="7543">
                  <c:v>-5.47E-3</c:v>
                </c:pt>
                <c:pt idx="7544">
                  <c:v>-5.5700000000000003E-3</c:v>
                </c:pt>
                <c:pt idx="7545">
                  <c:v>-5.47E-3</c:v>
                </c:pt>
                <c:pt idx="7546">
                  <c:v>-5.5700000000000003E-3</c:v>
                </c:pt>
                <c:pt idx="7547">
                  <c:v>-5.47E-3</c:v>
                </c:pt>
                <c:pt idx="7548">
                  <c:v>-5.3600000000000002E-3</c:v>
                </c:pt>
                <c:pt idx="7549">
                  <c:v>-5.2500000000000003E-3</c:v>
                </c:pt>
                <c:pt idx="7550">
                  <c:v>-5.1399999999999996E-3</c:v>
                </c:pt>
                <c:pt idx="7551">
                  <c:v>-5.1399999999999996E-3</c:v>
                </c:pt>
                <c:pt idx="7552">
                  <c:v>-5.2500000000000003E-3</c:v>
                </c:pt>
                <c:pt idx="7553">
                  <c:v>-5.3600000000000002E-3</c:v>
                </c:pt>
                <c:pt idx="7554">
                  <c:v>-5.2500000000000003E-3</c:v>
                </c:pt>
                <c:pt idx="7555">
                  <c:v>-5.1399999999999996E-3</c:v>
                </c:pt>
                <c:pt idx="7556">
                  <c:v>-5.2500000000000003E-3</c:v>
                </c:pt>
                <c:pt idx="7557">
                  <c:v>-5.2500000000000003E-3</c:v>
                </c:pt>
                <c:pt idx="7558">
                  <c:v>-5.2500000000000003E-3</c:v>
                </c:pt>
                <c:pt idx="7559">
                  <c:v>-4.9199999999999999E-3</c:v>
                </c:pt>
                <c:pt idx="7560">
                  <c:v>-4.81E-3</c:v>
                </c:pt>
                <c:pt idx="7561">
                  <c:v>-4.9199999999999999E-3</c:v>
                </c:pt>
                <c:pt idx="7562">
                  <c:v>-4.81E-3</c:v>
                </c:pt>
                <c:pt idx="7563">
                  <c:v>-4.9199999999999999E-3</c:v>
                </c:pt>
                <c:pt idx="7564">
                  <c:v>-4.7099999999999998E-3</c:v>
                </c:pt>
                <c:pt idx="7565">
                  <c:v>-5.0299999999999997E-3</c:v>
                </c:pt>
                <c:pt idx="7566">
                  <c:v>-4.81E-3</c:v>
                </c:pt>
                <c:pt idx="7567">
                  <c:v>-4.7099999999999998E-3</c:v>
                </c:pt>
                <c:pt idx="7568">
                  <c:v>-4.7099999999999998E-3</c:v>
                </c:pt>
                <c:pt idx="7569">
                  <c:v>-4.7099999999999998E-3</c:v>
                </c:pt>
                <c:pt idx="7570">
                  <c:v>-4.7099999999999998E-3</c:v>
                </c:pt>
                <c:pt idx="7571">
                  <c:v>-4.7099999999999998E-3</c:v>
                </c:pt>
                <c:pt idx="7572">
                  <c:v>-4.5999999999999999E-3</c:v>
                </c:pt>
                <c:pt idx="7573">
                  <c:v>-4.7099999999999998E-3</c:v>
                </c:pt>
                <c:pt idx="7574">
                  <c:v>-4.5999999999999999E-3</c:v>
                </c:pt>
                <c:pt idx="7575">
                  <c:v>-4.3800000000000002E-3</c:v>
                </c:pt>
                <c:pt idx="7576">
                  <c:v>-4.3800000000000002E-3</c:v>
                </c:pt>
                <c:pt idx="7577">
                  <c:v>-4.5999999999999999E-3</c:v>
                </c:pt>
                <c:pt idx="7578">
                  <c:v>-4.3800000000000002E-3</c:v>
                </c:pt>
                <c:pt idx="7579">
                  <c:v>-4.3800000000000002E-3</c:v>
                </c:pt>
                <c:pt idx="7580">
                  <c:v>-4.3800000000000002E-3</c:v>
                </c:pt>
                <c:pt idx="7581">
                  <c:v>-4.3800000000000002E-3</c:v>
                </c:pt>
                <c:pt idx="7582">
                  <c:v>-4.2700000000000004E-3</c:v>
                </c:pt>
                <c:pt idx="7583">
                  <c:v>-4.2700000000000004E-3</c:v>
                </c:pt>
                <c:pt idx="7584">
                  <c:v>-4.1599999999999996E-3</c:v>
                </c:pt>
                <c:pt idx="7585">
                  <c:v>-4.1599999999999996E-3</c:v>
                </c:pt>
                <c:pt idx="7586">
                  <c:v>-4.1599999999999996E-3</c:v>
                </c:pt>
                <c:pt idx="7587">
                  <c:v>-4.3800000000000002E-3</c:v>
                </c:pt>
                <c:pt idx="7588">
                  <c:v>-4.2700000000000004E-3</c:v>
                </c:pt>
                <c:pt idx="7589">
                  <c:v>-4.2700000000000004E-3</c:v>
                </c:pt>
                <c:pt idx="7590">
                  <c:v>-3.9500000000000004E-3</c:v>
                </c:pt>
                <c:pt idx="7591">
                  <c:v>-4.0499999999999998E-3</c:v>
                </c:pt>
                <c:pt idx="7592">
                  <c:v>-3.9500000000000004E-3</c:v>
                </c:pt>
                <c:pt idx="7593">
                  <c:v>-4.0499999999999998E-3</c:v>
                </c:pt>
                <c:pt idx="7594">
                  <c:v>-4.1599999999999996E-3</c:v>
                </c:pt>
                <c:pt idx="7595">
                  <c:v>-3.9500000000000004E-3</c:v>
                </c:pt>
                <c:pt idx="7596">
                  <c:v>-4.0499999999999998E-3</c:v>
                </c:pt>
                <c:pt idx="7597">
                  <c:v>-3.9500000000000004E-3</c:v>
                </c:pt>
                <c:pt idx="7598">
                  <c:v>-4.1599999999999996E-3</c:v>
                </c:pt>
                <c:pt idx="7599">
                  <c:v>-3.9500000000000004E-3</c:v>
                </c:pt>
                <c:pt idx="7600">
                  <c:v>-3.8400000000000001E-3</c:v>
                </c:pt>
                <c:pt idx="7601">
                  <c:v>-4.0499999999999998E-3</c:v>
                </c:pt>
                <c:pt idx="7602">
                  <c:v>-3.8400000000000001E-3</c:v>
                </c:pt>
                <c:pt idx="7603">
                  <c:v>-3.8400000000000001E-3</c:v>
                </c:pt>
                <c:pt idx="7604">
                  <c:v>-3.8400000000000001E-3</c:v>
                </c:pt>
                <c:pt idx="7605">
                  <c:v>-3.8400000000000001E-3</c:v>
                </c:pt>
                <c:pt idx="7606">
                  <c:v>-3.8400000000000001E-3</c:v>
                </c:pt>
                <c:pt idx="7607">
                  <c:v>-3.8400000000000001E-3</c:v>
                </c:pt>
                <c:pt idx="7608">
                  <c:v>-3.8400000000000001E-3</c:v>
                </c:pt>
                <c:pt idx="7609">
                  <c:v>-3.7299999999999998E-3</c:v>
                </c:pt>
                <c:pt idx="7610">
                  <c:v>-3.8400000000000001E-3</c:v>
                </c:pt>
                <c:pt idx="7611">
                  <c:v>-3.7299999999999998E-3</c:v>
                </c:pt>
                <c:pt idx="7612">
                  <c:v>-3.7299999999999998E-3</c:v>
                </c:pt>
                <c:pt idx="7613">
                  <c:v>-3.8400000000000001E-3</c:v>
                </c:pt>
                <c:pt idx="7614">
                  <c:v>-3.7299999999999998E-3</c:v>
                </c:pt>
                <c:pt idx="7615">
                  <c:v>-3.9500000000000004E-3</c:v>
                </c:pt>
                <c:pt idx="7616">
                  <c:v>-3.7299999999999998E-3</c:v>
                </c:pt>
                <c:pt idx="7617">
                  <c:v>-3.7299999999999998E-3</c:v>
                </c:pt>
                <c:pt idx="7618">
                  <c:v>-3.8400000000000001E-3</c:v>
                </c:pt>
                <c:pt idx="7619">
                  <c:v>-3.62E-3</c:v>
                </c:pt>
                <c:pt idx="7620">
                  <c:v>-3.7299999999999998E-3</c:v>
                </c:pt>
                <c:pt idx="7621">
                  <c:v>-3.7299999999999998E-3</c:v>
                </c:pt>
                <c:pt idx="7622">
                  <c:v>-3.62E-3</c:v>
                </c:pt>
                <c:pt idx="7623">
                  <c:v>-3.7299999999999998E-3</c:v>
                </c:pt>
                <c:pt idx="7624">
                  <c:v>-3.62E-3</c:v>
                </c:pt>
                <c:pt idx="7625">
                  <c:v>-3.7299999999999998E-3</c:v>
                </c:pt>
                <c:pt idx="7626">
                  <c:v>-3.7299999999999998E-3</c:v>
                </c:pt>
                <c:pt idx="7627">
                  <c:v>-3.8400000000000001E-3</c:v>
                </c:pt>
                <c:pt idx="7628">
                  <c:v>-3.7299999999999998E-3</c:v>
                </c:pt>
                <c:pt idx="7629">
                  <c:v>-3.7299999999999998E-3</c:v>
                </c:pt>
                <c:pt idx="7630">
                  <c:v>-3.62E-3</c:v>
                </c:pt>
                <c:pt idx="7631">
                  <c:v>-3.62E-3</c:v>
                </c:pt>
                <c:pt idx="7632">
                  <c:v>-3.7299999999999998E-3</c:v>
                </c:pt>
                <c:pt idx="7633">
                  <c:v>-3.62E-3</c:v>
                </c:pt>
                <c:pt idx="7634">
                  <c:v>-3.7299999999999998E-3</c:v>
                </c:pt>
                <c:pt idx="7635">
                  <c:v>-3.7299999999999998E-3</c:v>
                </c:pt>
                <c:pt idx="7636">
                  <c:v>-3.8400000000000001E-3</c:v>
                </c:pt>
                <c:pt idx="7637">
                  <c:v>-3.7299999999999998E-3</c:v>
                </c:pt>
                <c:pt idx="7638">
                  <c:v>-3.62E-3</c:v>
                </c:pt>
                <c:pt idx="7639">
                  <c:v>-3.7299999999999998E-3</c:v>
                </c:pt>
                <c:pt idx="7640">
                  <c:v>-3.62E-3</c:v>
                </c:pt>
                <c:pt idx="7641">
                  <c:v>-3.7299999999999998E-3</c:v>
                </c:pt>
                <c:pt idx="7642">
                  <c:v>-3.62E-3</c:v>
                </c:pt>
                <c:pt idx="7643">
                  <c:v>-3.8400000000000001E-3</c:v>
                </c:pt>
                <c:pt idx="7644">
                  <c:v>-3.8400000000000001E-3</c:v>
                </c:pt>
                <c:pt idx="7645">
                  <c:v>-3.62E-3</c:v>
                </c:pt>
                <c:pt idx="7646">
                  <c:v>-3.8400000000000001E-3</c:v>
                </c:pt>
                <c:pt idx="7647">
                  <c:v>-3.7299999999999998E-3</c:v>
                </c:pt>
                <c:pt idx="7648">
                  <c:v>-3.7299999999999998E-3</c:v>
                </c:pt>
                <c:pt idx="7649">
                  <c:v>-3.7299999999999998E-3</c:v>
                </c:pt>
                <c:pt idx="7650">
                  <c:v>-3.7299999999999998E-3</c:v>
                </c:pt>
                <c:pt idx="7651">
                  <c:v>-3.8400000000000001E-3</c:v>
                </c:pt>
                <c:pt idx="7652">
                  <c:v>-3.7299999999999998E-3</c:v>
                </c:pt>
                <c:pt idx="7653">
                  <c:v>-3.8400000000000001E-3</c:v>
                </c:pt>
                <c:pt idx="7654">
                  <c:v>-3.7299999999999998E-3</c:v>
                </c:pt>
                <c:pt idx="7655">
                  <c:v>-3.7299999999999998E-3</c:v>
                </c:pt>
                <c:pt idx="7656">
                  <c:v>-3.7299999999999998E-3</c:v>
                </c:pt>
                <c:pt idx="7657">
                  <c:v>-3.8400000000000001E-3</c:v>
                </c:pt>
                <c:pt idx="7658">
                  <c:v>-3.7299999999999998E-3</c:v>
                </c:pt>
                <c:pt idx="7659">
                  <c:v>-3.8400000000000001E-3</c:v>
                </c:pt>
                <c:pt idx="7660">
                  <c:v>-3.9500000000000004E-3</c:v>
                </c:pt>
                <c:pt idx="7661">
                  <c:v>-3.7299999999999998E-3</c:v>
                </c:pt>
                <c:pt idx="7662">
                  <c:v>-3.8400000000000001E-3</c:v>
                </c:pt>
                <c:pt idx="7663">
                  <c:v>-3.9500000000000004E-3</c:v>
                </c:pt>
                <c:pt idx="7664">
                  <c:v>-3.8400000000000001E-3</c:v>
                </c:pt>
                <c:pt idx="7665">
                  <c:v>-3.9500000000000004E-3</c:v>
                </c:pt>
                <c:pt idx="7666">
                  <c:v>-3.8400000000000001E-3</c:v>
                </c:pt>
                <c:pt idx="7667">
                  <c:v>-3.9500000000000004E-3</c:v>
                </c:pt>
                <c:pt idx="7668">
                  <c:v>-3.9500000000000004E-3</c:v>
                </c:pt>
                <c:pt idx="7669">
                  <c:v>-3.9500000000000004E-3</c:v>
                </c:pt>
                <c:pt idx="7670">
                  <c:v>-3.9500000000000004E-3</c:v>
                </c:pt>
                <c:pt idx="7671">
                  <c:v>-3.8400000000000001E-3</c:v>
                </c:pt>
                <c:pt idx="7672">
                  <c:v>-3.9500000000000004E-3</c:v>
                </c:pt>
                <c:pt idx="7673">
                  <c:v>-3.8400000000000001E-3</c:v>
                </c:pt>
                <c:pt idx="7674">
                  <c:v>-3.9500000000000004E-3</c:v>
                </c:pt>
                <c:pt idx="7675">
                  <c:v>-3.9500000000000004E-3</c:v>
                </c:pt>
                <c:pt idx="7676">
                  <c:v>-3.9500000000000004E-3</c:v>
                </c:pt>
                <c:pt idx="7677">
                  <c:v>-3.9500000000000004E-3</c:v>
                </c:pt>
                <c:pt idx="7678">
                  <c:v>-4.0499999999999998E-3</c:v>
                </c:pt>
                <c:pt idx="7679">
                  <c:v>-4.2700000000000004E-3</c:v>
                </c:pt>
                <c:pt idx="7680">
                  <c:v>-4.1599999999999996E-3</c:v>
                </c:pt>
                <c:pt idx="7681">
                  <c:v>-4.1599999999999996E-3</c:v>
                </c:pt>
                <c:pt idx="7682">
                  <c:v>-4.0499999999999998E-3</c:v>
                </c:pt>
                <c:pt idx="7683">
                  <c:v>-4.0499999999999998E-3</c:v>
                </c:pt>
                <c:pt idx="7684">
                  <c:v>-4.1599999999999996E-3</c:v>
                </c:pt>
                <c:pt idx="7685">
                  <c:v>-4.1599999999999996E-3</c:v>
                </c:pt>
                <c:pt idx="7686">
                  <c:v>-4.2700000000000004E-3</c:v>
                </c:pt>
                <c:pt idx="7687">
                  <c:v>-4.1599999999999996E-3</c:v>
                </c:pt>
                <c:pt idx="7688">
                  <c:v>-4.1599999999999996E-3</c:v>
                </c:pt>
                <c:pt idx="7689">
                  <c:v>-4.1599999999999996E-3</c:v>
                </c:pt>
                <c:pt idx="7690">
                  <c:v>-4.1599999999999996E-3</c:v>
                </c:pt>
                <c:pt idx="7691">
                  <c:v>-4.2700000000000004E-3</c:v>
                </c:pt>
                <c:pt idx="7692">
                  <c:v>-4.1599999999999996E-3</c:v>
                </c:pt>
                <c:pt idx="7693">
                  <c:v>-4.2700000000000004E-3</c:v>
                </c:pt>
                <c:pt idx="7694">
                  <c:v>-4.1599999999999996E-3</c:v>
                </c:pt>
                <c:pt idx="7695">
                  <c:v>-4.3800000000000002E-3</c:v>
                </c:pt>
                <c:pt idx="7696">
                  <c:v>-4.2700000000000004E-3</c:v>
                </c:pt>
                <c:pt idx="7697">
                  <c:v>-4.2700000000000004E-3</c:v>
                </c:pt>
                <c:pt idx="7698">
                  <c:v>-4.2700000000000004E-3</c:v>
                </c:pt>
                <c:pt idx="7699">
                  <c:v>-4.3800000000000002E-3</c:v>
                </c:pt>
                <c:pt idx="7700">
                  <c:v>-4.3800000000000002E-3</c:v>
                </c:pt>
                <c:pt idx="7701">
                  <c:v>-4.2700000000000004E-3</c:v>
                </c:pt>
                <c:pt idx="7702">
                  <c:v>-4.4900000000000001E-3</c:v>
                </c:pt>
                <c:pt idx="7703">
                  <c:v>-4.2700000000000004E-3</c:v>
                </c:pt>
                <c:pt idx="7704">
                  <c:v>-4.2700000000000004E-3</c:v>
                </c:pt>
                <c:pt idx="7705">
                  <c:v>-4.3800000000000002E-3</c:v>
                </c:pt>
                <c:pt idx="7706">
                  <c:v>-4.2700000000000004E-3</c:v>
                </c:pt>
                <c:pt idx="7707">
                  <c:v>-4.3800000000000002E-3</c:v>
                </c:pt>
                <c:pt idx="7708">
                  <c:v>-4.4900000000000001E-3</c:v>
                </c:pt>
                <c:pt idx="7709">
                  <c:v>-4.4900000000000001E-3</c:v>
                </c:pt>
                <c:pt idx="7710">
                  <c:v>-4.4900000000000001E-3</c:v>
                </c:pt>
                <c:pt idx="7711">
                  <c:v>-4.5999999999999999E-3</c:v>
                </c:pt>
                <c:pt idx="7712">
                  <c:v>-4.5999999999999999E-3</c:v>
                </c:pt>
                <c:pt idx="7713">
                  <c:v>-4.5999999999999999E-3</c:v>
                </c:pt>
                <c:pt idx="7714">
                  <c:v>-4.5999999999999999E-3</c:v>
                </c:pt>
                <c:pt idx="7715">
                  <c:v>-4.7099999999999998E-3</c:v>
                </c:pt>
                <c:pt idx="7716">
                  <c:v>-4.5999999999999999E-3</c:v>
                </c:pt>
                <c:pt idx="7717">
                  <c:v>-4.7099999999999998E-3</c:v>
                </c:pt>
                <c:pt idx="7718">
                  <c:v>-4.7099999999999998E-3</c:v>
                </c:pt>
                <c:pt idx="7719">
                  <c:v>-4.7099999999999998E-3</c:v>
                </c:pt>
                <c:pt idx="7720">
                  <c:v>-4.7099999999999998E-3</c:v>
                </c:pt>
                <c:pt idx="7721">
                  <c:v>-4.5999999999999999E-3</c:v>
                </c:pt>
                <c:pt idx="7722">
                  <c:v>-4.7099999999999998E-3</c:v>
                </c:pt>
                <c:pt idx="7723">
                  <c:v>-4.7099999999999998E-3</c:v>
                </c:pt>
                <c:pt idx="7724">
                  <c:v>-4.81E-3</c:v>
                </c:pt>
                <c:pt idx="7725">
                  <c:v>-4.7099999999999998E-3</c:v>
                </c:pt>
                <c:pt idx="7726">
                  <c:v>-4.81E-3</c:v>
                </c:pt>
                <c:pt idx="7727">
                  <c:v>-4.81E-3</c:v>
                </c:pt>
                <c:pt idx="7728">
                  <c:v>-4.9199999999999999E-3</c:v>
                </c:pt>
                <c:pt idx="7729">
                  <c:v>-4.9199999999999999E-3</c:v>
                </c:pt>
                <c:pt idx="7730">
                  <c:v>-4.9199999999999999E-3</c:v>
                </c:pt>
                <c:pt idx="7731">
                  <c:v>-4.9199999999999999E-3</c:v>
                </c:pt>
                <c:pt idx="7732">
                  <c:v>-4.9199999999999999E-3</c:v>
                </c:pt>
                <c:pt idx="7733">
                  <c:v>-4.9199999999999999E-3</c:v>
                </c:pt>
                <c:pt idx="7734">
                  <c:v>-5.0299999999999997E-3</c:v>
                </c:pt>
                <c:pt idx="7735">
                  <c:v>-4.9199999999999999E-3</c:v>
                </c:pt>
                <c:pt idx="7736">
                  <c:v>-4.81E-3</c:v>
                </c:pt>
                <c:pt idx="7737">
                  <c:v>-5.0299999999999997E-3</c:v>
                </c:pt>
                <c:pt idx="7738">
                  <c:v>-4.9199999999999999E-3</c:v>
                </c:pt>
                <c:pt idx="7739">
                  <c:v>-4.9199999999999999E-3</c:v>
                </c:pt>
                <c:pt idx="7740">
                  <c:v>-5.0299999999999997E-3</c:v>
                </c:pt>
                <c:pt idx="7741">
                  <c:v>-5.1399999999999996E-3</c:v>
                </c:pt>
                <c:pt idx="7742">
                  <c:v>-5.0299999999999997E-3</c:v>
                </c:pt>
                <c:pt idx="7743">
                  <c:v>-5.1399999999999996E-3</c:v>
                </c:pt>
                <c:pt idx="7744">
                  <c:v>-5.1399999999999996E-3</c:v>
                </c:pt>
                <c:pt idx="7745">
                  <c:v>-5.0299999999999997E-3</c:v>
                </c:pt>
                <c:pt idx="7746">
                  <c:v>-5.1399999999999996E-3</c:v>
                </c:pt>
                <c:pt idx="7747">
                  <c:v>-5.1399999999999996E-3</c:v>
                </c:pt>
                <c:pt idx="7748">
                  <c:v>-5.1399999999999996E-3</c:v>
                </c:pt>
                <c:pt idx="7749">
                  <c:v>-5.0299999999999997E-3</c:v>
                </c:pt>
                <c:pt idx="7750">
                  <c:v>-5.1399999999999996E-3</c:v>
                </c:pt>
                <c:pt idx="7751">
                  <c:v>-5.0299999999999997E-3</c:v>
                </c:pt>
                <c:pt idx="7752">
                  <c:v>-5.0299999999999997E-3</c:v>
                </c:pt>
                <c:pt idx="7753">
                  <c:v>-5.0299999999999997E-3</c:v>
                </c:pt>
                <c:pt idx="7754">
                  <c:v>-5.1399999999999996E-3</c:v>
                </c:pt>
                <c:pt idx="7755">
                  <c:v>-5.1399999999999996E-3</c:v>
                </c:pt>
                <c:pt idx="7756">
                  <c:v>-5.1399999999999996E-3</c:v>
                </c:pt>
                <c:pt idx="7757">
                  <c:v>-5.1399999999999996E-3</c:v>
                </c:pt>
                <c:pt idx="7758">
                  <c:v>-5.1399999999999996E-3</c:v>
                </c:pt>
                <c:pt idx="7759">
                  <c:v>-5.2500000000000003E-3</c:v>
                </c:pt>
                <c:pt idx="7760">
                  <c:v>-5.2500000000000003E-3</c:v>
                </c:pt>
                <c:pt idx="7761">
                  <c:v>-5.1399999999999996E-3</c:v>
                </c:pt>
                <c:pt idx="7762">
                  <c:v>-5.1399999999999996E-3</c:v>
                </c:pt>
                <c:pt idx="7763">
                  <c:v>-5.2500000000000003E-3</c:v>
                </c:pt>
                <c:pt idx="7764">
                  <c:v>-5.2500000000000003E-3</c:v>
                </c:pt>
                <c:pt idx="7765">
                  <c:v>-5.3600000000000002E-3</c:v>
                </c:pt>
                <c:pt idx="7766">
                  <c:v>-5.1399999999999996E-3</c:v>
                </c:pt>
                <c:pt idx="7767">
                  <c:v>-5.2500000000000003E-3</c:v>
                </c:pt>
                <c:pt idx="7768">
                  <c:v>-5.1399999999999996E-3</c:v>
                </c:pt>
                <c:pt idx="7769">
                  <c:v>-5.2500000000000003E-3</c:v>
                </c:pt>
                <c:pt idx="7770">
                  <c:v>-5.1399999999999996E-3</c:v>
                </c:pt>
                <c:pt idx="7771">
                  <c:v>-5.2500000000000003E-3</c:v>
                </c:pt>
                <c:pt idx="7772">
                  <c:v>-5.2500000000000003E-3</c:v>
                </c:pt>
                <c:pt idx="7773">
                  <c:v>-5.2500000000000003E-3</c:v>
                </c:pt>
                <c:pt idx="7774">
                  <c:v>-5.3600000000000002E-3</c:v>
                </c:pt>
                <c:pt idx="7775">
                  <c:v>-5.2500000000000003E-3</c:v>
                </c:pt>
                <c:pt idx="7776">
                  <c:v>-5.3600000000000002E-3</c:v>
                </c:pt>
                <c:pt idx="7777">
                  <c:v>-5.1399999999999996E-3</c:v>
                </c:pt>
                <c:pt idx="7778">
                  <c:v>-5.3600000000000002E-3</c:v>
                </c:pt>
                <c:pt idx="7779">
                  <c:v>-5.3600000000000002E-3</c:v>
                </c:pt>
                <c:pt idx="7780">
                  <c:v>-5.2500000000000003E-3</c:v>
                </c:pt>
                <c:pt idx="7781">
                  <c:v>-5.47E-3</c:v>
                </c:pt>
                <c:pt idx="7782">
                  <c:v>-5.2500000000000003E-3</c:v>
                </c:pt>
                <c:pt idx="7783">
                  <c:v>-5.2500000000000003E-3</c:v>
                </c:pt>
                <c:pt idx="7784">
                  <c:v>-5.2500000000000003E-3</c:v>
                </c:pt>
                <c:pt idx="7785">
                  <c:v>-5.3600000000000002E-3</c:v>
                </c:pt>
                <c:pt idx="7786">
                  <c:v>-5.2500000000000003E-3</c:v>
                </c:pt>
                <c:pt idx="7787">
                  <c:v>-5.3600000000000002E-3</c:v>
                </c:pt>
                <c:pt idx="7788">
                  <c:v>-5.3600000000000002E-3</c:v>
                </c:pt>
                <c:pt idx="7789">
                  <c:v>-5.3600000000000002E-3</c:v>
                </c:pt>
                <c:pt idx="7790">
                  <c:v>-5.3600000000000002E-3</c:v>
                </c:pt>
                <c:pt idx="7791">
                  <c:v>-5.3600000000000002E-3</c:v>
                </c:pt>
                <c:pt idx="7792">
                  <c:v>-5.3600000000000002E-3</c:v>
                </c:pt>
                <c:pt idx="7793">
                  <c:v>-5.3600000000000002E-3</c:v>
                </c:pt>
                <c:pt idx="7794">
                  <c:v>-5.3600000000000002E-3</c:v>
                </c:pt>
                <c:pt idx="7795">
                  <c:v>-5.3600000000000002E-3</c:v>
                </c:pt>
                <c:pt idx="7796">
                  <c:v>-5.47E-3</c:v>
                </c:pt>
                <c:pt idx="7797">
                  <c:v>-5.3600000000000002E-3</c:v>
                </c:pt>
                <c:pt idx="7798">
                  <c:v>-5.2500000000000003E-3</c:v>
                </c:pt>
                <c:pt idx="7799">
                  <c:v>-5.3600000000000002E-3</c:v>
                </c:pt>
                <c:pt idx="7800">
                  <c:v>-5.2500000000000003E-3</c:v>
                </c:pt>
                <c:pt idx="7801">
                  <c:v>-5.2500000000000003E-3</c:v>
                </c:pt>
                <c:pt idx="7802">
                  <c:v>-5.2500000000000003E-3</c:v>
                </c:pt>
                <c:pt idx="7803">
                  <c:v>-5.47E-3</c:v>
                </c:pt>
                <c:pt idx="7804">
                  <c:v>-5.2500000000000003E-3</c:v>
                </c:pt>
                <c:pt idx="7805">
                  <c:v>-5.3600000000000002E-3</c:v>
                </c:pt>
                <c:pt idx="7806">
                  <c:v>-5.2500000000000003E-3</c:v>
                </c:pt>
                <c:pt idx="7807">
                  <c:v>-5.1399999999999996E-3</c:v>
                </c:pt>
                <c:pt idx="7808">
                  <c:v>-5.3600000000000002E-3</c:v>
                </c:pt>
                <c:pt idx="7809">
                  <c:v>-5.3600000000000002E-3</c:v>
                </c:pt>
                <c:pt idx="7810">
                  <c:v>-5.2500000000000003E-3</c:v>
                </c:pt>
                <c:pt idx="7811">
                  <c:v>-5.2500000000000003E-3</c:v>
                </c:pt>
                <c:pt idx="7812">
                  <c:v>-5.2500000000000003E-3</c:v>
                </c:pt>
                <c:pt idx="7813">
                  <c:v>-5.1399999999999996E-3</c:v>
                </c:pt>
                <c:pt idx="7814">
                  <c:v>-5.1399999999999996E-3</c:v>
                </c:pt>
                <c:pt idx="7815">
                  <c:v>-5.1399999999999996E-3</c:v>
                </c:pt>
                <c:pt idx="7816">
                  <c:v>-5.1399999999999996E-3</c:v>
                </c:pt>
                <c:pt idx="7817">
                  <c:v>-5.1399999999999996E-3</c:v>
                </c:pt>
                <c:pt idx="7818">
                  <c:v>-5.2500000000000003E-3</c:v>
                </c:pt>
                <c:pt idx="7819">
                  <c:v>-5.2500000000000003E-3</c:v>
                </c:pt>
                <c:pt idx="7820">
                  <c:v>-5.2500000000000003E-3</c:v>
                </c:pt>
                <c:pt idx="7821">
                  <c:v>-5.1399999999999996E-3</c:v>
                </c:pt>
                <c:pt idx="7822">
                  <c:v>-5.0299999999999997E-3</c:v>
                </c:pt>
                <c:pt idx="7823">
                  <c:v>-5.1399999999999996E-3</c:v>
                </c:pt>
                <c:pt idx="7824">
                  <c:v>-5.2500000000000003E-3</c:v>
                </c:pt>
                <c:pt idx="7825">
                  <c:v>-5.2500000000000003E-3</c:v>
                </c:pt>
                <c:pt idx="7826">
                  <c:v>-5.1399999999999996E-3</c:v>
                </c:pt>
                <c:pt idx="7827">
                  <c:v>-5.0299999999999997E-3</c:v>
                </c:pt>
                <c:pt idx="7828">
                  <c:v>-5.0299999999999997E-3</c:v>
                </c:pt>
                <c:pt idx="7829">
                  <c:v>-5.0299999999999997E-3</c:v>
                </c:pt>
                <c:pt idx="7830">
                  <c:v>-5.0299999999999997E-3</c:v>
                </c:pt>
                <c:pt idx="7831">
                  <c:v>-5.0299999999999997E-3</c:v>
                </c:pt>
                <c:pt idx="7832">
                  <c:v>-5.0299999999999997E-3</c:v>
                </c:pt>
                <c:pt idx="7833">
                  <c:v>-4.9199999999999999E-3</c:v>
                </c:pt>
                <c:pt idx="7834">
                  <c:v>-5.1399999999999996E-3</c:v>
                </c:pt>
                <c:pt idx="7835">
                  <c:v>-4.9199999999999999E-3</c:v>
                </c:pt>
                <c:pt idx="7836">
                  <c:v>-5.0299999999999997E-3</c:v>
                </c:pt>
                <c:pt idx="7837">
                  <c:v>-5.0299999999999997E-3</c:v>
                </c:pt>
                <c:pt idx="7838">
                  <c:v>-5.0299999999999997E-3</c:v>
                </c:pt>
                <c:pt idx="7839">
                  <c:v>-5.1399999999999996E-3</c:v>
                </c:pt>
                <c:pt idx="7840">
                  <c:v>-5.0299999999999997E-3</c:v>
                </c:pt>
                <c:pt idx="7841">
                  <c:v>-4.9199999999999999E-3</c:v>
                </c:pt>
                <c:pt idx="7842">
                  <c:v>-4.81E-3</c:v>
                </c:pt>
                <c:pt idx="7843">
                  <c:v>-4.81E-3</c:v>
                </c:pt>
                <c:pt idx="7844">
                  <c:v>-4.9199999999999999E-3</c:v>
                </c:pt>
                <c:pt idx="7845">
                  <c:v>-4.81E-3</c:v>
                </c:pt>
                <c:pt idx="7846">
                  <c:v>-4.81E-3</c:v>
                </c:pt>
                <c:pt idx="7847">
                  <c:v>-4.7099999999999998E-3</c:v>
                </c:pt>
                <c:pt idx="7848">
                  <c:v>-4.7099999999999998E-3</c:v>
                </c:pt>
                <c:pt idx="7849">
                  <c:v>-4.81E-3</c:v>
                </c:pt>
                <c:pt idx="7850">
                  <c:v>-4.81E-3</c:v>
                </c:pt>
                <c:pt idx="7851">
                  <c:v>-4.81E-3</c:v>
                </c:pt>
                <c:pt idx="7852">
                  <c:v>-4.81E-3</c:v>
                </c:pt>
                <c:pt idx="7853">
                  <c:v>-4.7099999999999998E-3</c:v>
                </c:pt>
                <c:pt idx="7854">
                  <c:v>-4.7099999999999998E-3</c:v>
                </c:pt>
                <c:pt idx="7855">
                  <c:v>-4.7099999999999998E-3</c:v>
                </c:pt>
                <c:pt idx="7856">
                  <c:v>-4.7099999999999998E-3</c:v>
                </c:pt>
                <c:pt idx="7857">
                  <c:v>-4.5999999999999999E-3</c:v>
                </c:pt>
                <c:pt idx="7858">
                  <c:v>-4.4900000000000001E-3</c:v>
                </c:pt>
                <c:pt idx="7859">
                  <c:v>-4.5999999999999999E-3</c:v>
                </c:pt>
                <c:pt idx="7860">
                  <c:v>-4.4900000000000001E-3</c:v>
                </c:pt>
                <c:pt idx="7861">
                  <c:v>-4.5999999999999999E-3</c:v>
                </c:pt>
                <c:pt idx="7862">
                  <c:v>-4.4900000000000001E-3</c:v>
                </c:pt>
                <c:pt idx="7863">
                  <c:v>-4.4900000000000001E-3</c:v>
                </c:pt>
                <c:pt idx="7864">
                  <c:v>-4.4900000000000001E-3</c:v>
                </c:pt>
                <c:pt idx="7865">
                  <c:v>-4.4900000000000001E-3</c:v>
                </c:pt>
                <c:pt idx="7866">
                  <c:v>-4.5999999999999999E-3</c:v>
                </c:pt>
                <c:pt idx="7867">
                  <c:v>-4.5999999999999999E-3</c:v>
                </c:pt>
                <c:pt idx="7868">
                  <c:v>-4.4900000000000001E-3</c:v>
                </c:pt>
                <c:pt idx="7869">
                  <c:v>-4.3800000000000002E-3</c:v>
                </c:pt>
                <c:pt idx="7870">
                  <c:v>-4.5999999999999999E-3</c:v>
                </c:pt>
                <c:pt idx="7871">
                  <c:v>-4.3800000000000002E-3</c:v>
                </c:pt>
                <c:pt idx="7872">
                  <c:v>-4.3800000000000002E-3</c:v>
                </c:pt>
                <c:pt idx="7873">
                  <c:v>-4.3800000000000002E-3</c:v>
                </c:pt>
                <c:pt idx="7874">
                  <c:v>-4.2700000000000004E-3</c:v>
                </c:pt>
                <c:pt idx="7875">
                  <c:v>-4.2700000000000004E-3</c:v>
                </c:pt>
                <c:pt idx="7876">
                  <c:v>-4.2700000000000004E-3</c:v>
                </c:pt>
                <c:pt idx="7877">
                  <c:v>-4.1599999999999996E-3</c:v>
                </c:pt>
                <c:pt idx="7878">
                  <c:v>-4.2700000000000004E-3</c:v>
                </c:pt>
                <c:pt idx="7879">
                  <c:v>-4.3800000000000002E-3</c:v>
                </c:pt>
                <c:pt idx="7880">
                  <c:v>-4.1599999999999996E-3</c:v>
                </c:pt>
                <c:pt idx="7881">
                  <c:v>-4.1599999999999996E-3</c:v>
                </c:pt>
                <c:pt idx="7882">
                  <c:v>-4.3800000000000002E-3</c:v>
                </c:pt>
                <c:pt idx="7883">
                  <c:v>-4.0499999999999998E-3</c:v>
                </c:pt>
                <c:pt idx="7884">
                  <c:v>-4.1599999999999996E-3</c:v>
                </c:pt>
                <c:pt idx="7885">
                  <c:v>-4.0499999999999998E-3</c:v>
                </c:pt>
                <c:pt idx="7886">
                  <c:v>-4.2700000000000004E-3</c:v>
                </c:pt>
                <c:pt idx="7887">
                  <c:v>-4.0499999999999998E-3</c:v>
                </c:pt>
                <c:pt idx="7888">
                  <c:v>-4.1599999999999996E-3</c:v>
                </c:pt>
                <c:pt idx="7889">
                  <c:v>-3.9500000000000004E-3</c:v>
                </c:pt>
                <c:pt idx="7890">
                  <c:v>-4.0499999999999998E-3</c:v>
                </c:pt>
                <c:pt idx="7891">
                  <c:v>-4.0499999999999998E-3</c:v>
                </c:pt>
                <c:pt idx="7892">
                  <c:v>-3.9500000000000004E-3</c:v>
                </c:pt>
                <c:pt idx="7893">
                  <c:v>-4.0499999999999998E-3</c:v>
                </c:pt>
                <c:pt idx="7894">
                  <c:v>-4.0499999999999998E-3</c:v>
                </c:pt>
                <c:pt idx="7895">
                  <c:v>-3.9500000000000004E-3</c:v>
                </c:pt>
                <c:pt idx="7896">
                  <c:v>-3.9500000000000004E-3</c:v>
                </c:pt>
                <c:pt idx="7897">
                  <c:v>-3.9500000000000004E-3</c:v>
                </c:pt>
                <c:pt idx="7898">
                  <c:v>-3.9500000000000004E-3</c:v>
                </c:pt>
                <c:pt idx="7899">
                  <c:v>-3.8400000000000001E-3</c:v>
                </c:pt>
                <c:pt idx="7900">
                  <c:v>-3.8400000000000001E-3</c:v>
                </c:pt>
                <c:pt idx="7901">
                  <c:v>-3.7299999999999998E-3</c:v>
                </c:pt>
                <c:pt idx="7902">
                  <c:v>-3.9500000000000004E-3</c:v>
                </c:pt>
                <c:pt idx="7903">
                  <c:v>-3.7299999999999998E-3</c:v>
                </c:pt>
                <c:pt idx="7904">
                  <c:v>-3.7299999999999998E-3</c:v>
                </c:pt>
                <c:pt idx="7905">
                  <c:v>-3.62E-3</c:v>
                </c:pt>
                <c:pt idx="7906">
                  <c:v>-3.7299999999999998E-3</c:v>
                </c:pt>
                <c:pt idx="7907">
                  <c:v>-3.7299999999999998E-3</c:v>
                </c:pt>
                <c:pt idx="7908">
                  <c:v>-3.7299999999999998E-3</c:v>
                </c:pt>
                <c:pt idx="7909">
                  <c:v>-3.7299999999999998E-3</c:v>
                </c:pt>
                <c:pt idx="7910">
                  <c:v>-3.62E-3</c:v>
                </c:pt>
                <c:pt idx="7911">
                  <c:v>-3.62E-3</c:v>
                </c:pt>
                <c:pt idx="7912">
                  <c:v>-3.62E-3</c:v>
                </c:pt>
                <c:pt idx="7913">
                  <c:v>-3.5100000000000001E-3</c:v>
                </c:pt>
                <c:pt idx="7914">
                  <c:v>-3.62E-3</c:v>
                </c:pt>
                <c:pt idx="7915">
                  <c:v>-3.62E-3</c:v>
                </c:pt>
                <c:pt idx="7916">
                  <c:v>-3.5100000000000001E-3</c:v>
                </c:pt>
                <c:pt idx="7917">
                  <c:v>-3.3999999999999998E-3</c:v>
                </c:pt>
                <c:pt idx="7918">
                  <c:v>-3.62E-3</c:v>
                </c:pt>
                <c:pt idx="7919">
                  <c:v>-3.3999999999999998E-3</c:v>
                </c:pt>
                <c:pt idx="7920">
                  <c:v>-3.3999999999999998E-3</c:v>
                </c:pt>
                <c:pt idx="7921">
                  <c:v>-3.3999999999999998E-3</c:v>
                </c:pt>
                <c:pt idx="7922">
                  <c:v>-3.3999999999999998E-3</c:v>
                </c:pt>
                <c:pt idx="7923">
                  <c:v>-3.29E-3</c:v>
                </c:pt>
                <c:pt idx="7924">
                  <c:v>-3.1900000000000001E-3</c:v>
                </c:pt>
                <c:pt idx="7925">
                  <c:v>-3.29E-3</c:v>
                </c:pt>
                <c:pt idx="7926">
                  <c:v>-3.29E-3</c:v>
                </c:pt>
                <c:pt idx="7927">
                  <c:v>-3.29E-3</c:v>
                </c:pt>
                <c:pt idx="7928">
                  <c:v>-3.29E-3</c:v>
                </c:pt>
                <c:pt idx="7929">
                  <c:v>-3.1900000000000001E-3</c:v>
                </c:pt>
                <c:pt idx="7930">
                  <c:v>-3.3999999999999998E-3</c:v>
                </c:pt>
                <c:pt idx="7931">
                  <c:v>-3.1900000000000001E-3</c:v>
                </c:pt>
                <c:pt idx="7932">
                  <c:v>-3.29E-3</c:v>
                </c:pt>
                <c:pt idx="7933">
                  <c:v>-3.0799999999999998E-3</c:v>
                </c:pt>
                <c:pt idx="7934">
                  <c:v>-3.29E-3</c:v>
                </c:pt>
                <c:pt idx="7935">
                  <c:v>-3.0799999999999998E-3</c:v>
                </c:pt>
                <c:pt idx="7936">
                  <c:v>-3.29E-3</c:v>
                </c:pt>
                <c:pt idx="7937">
                  <c:v>-3.0799999999999998E-3</c:v>
                </c:pt>
                <c:pt idx="7938">
                  <c:v>-2.97E-3</c:v>
                </c:pt>
                <c:pt idx="7939">
                  <c:v>-2.97E-3</c:v>
                </c:pt>
                <c:pt idx="7940">
                  <c:v>-2.97E-3</c:v>
                </c:pt>
                <c:pt idx="7941">
                  <c:v>-2.97E-3</c:v>
                </c:pt>
                <c:pt idx="7942">
                  <c:v>-3.0799999999999998E-3</c:v>
                </c:pt>
                <c:pt idx="7943">
                  <c:v>-2.97E-3</c:v>
                </c:pt>
                <c:pt idx="7944">
                  <c:v>-2.8600000000000001E-3</c:v>
                </c:pt>
                <c:pt idx="7945">
                  <c:v>-2.8600000000000001E-3</c:v>
                </c:pt>
                <c:pt idx="7946">
                  <c:v>-2.8600000000000001E-3</c:v>
                </c:pt>
                <c:pt idx="7947">
                  <c:v>-2.97E-3</c:v>
                </c:pt>
                <c:pt idx="7948">
                  <c:v>-2.7499999999999998E-3</c:v>
                </c:pt>
                <c:pt idx="7949">
                  <c:v>-2.8600000000000001E-3</c:v>
                </c:pt>
                <c:pt idx="7950">
                  <c:v>-2.8600000000000001E-3</c:v>
                </c:pt>
                <c:pt idx="7951">
                  <c:v>-2.7499999999999998E-3</c:v>
                </c:pt>
                <c:pt idx="7952">
                  <c:v>-2.7499999999999998E-3</c:v>
                </c:pt>
                <c:pt idx="7953">
                  <c:v>-2.8600000000000001E-3</c:v>
                </c:pt>
                <c:pt idx="7954">
                  <c:v>-2.7499999999999998E-3</c:v>
                </c:pt>
                <c:pt idx="7955">
                  <c:v>-2.7499999999999998E-3</c:v>
                </c:pt>
                <c:pt idx="7956">
                  <c:v>-2.64E-3</c:v>
                </c:pt>
                <c:pt idx="7957">
                  <c:v>-2.7499999999999998E-3</c:v>
                </c:pt>
                <c:pt idx="7958">
                  <c:v>-2.64E-3</c:v>
                </c:pt>
                <c:pt idx="7959">
                  <c:v>-2.64E-3</c:v>
                </c:pt>
                <c:pt idx="7960">
                  <c:v>-2.64E-3</c:v>
                </c:pt>
                <c:pt idx="7961">
                  <c:v>-2.5300000000000001E-3</c:v>
                </c:pt>
                <c:pt idx="7962">
                  <c:v>-2.64E-3</c:v>
                </c:pt>
                <c:pt idx="7963">
                  <c:v>-2.64E-3</c:v>
                </c:pt>
                <c:pt idx="7964">
                  <c:v>-2.5300000000000001E-3</c:v>
                </c:pt>
                <c:pt idx="7965">
                  <c:v>-2.5300000000000001E-3</c:v>
                </c:pt>
                <c:pt idx="7966">
                  <c:v>-2.64E-3</c:v>
                </c:pt>
                <c:pt idx="7967">
                  <c:v>-2.5300000000000001E-3</c:v>
                </c:pt>
                <c:pt idx="7968">
                  <c:v>-2.5300000000000001E-3</c:v>
                </c:pt>
                <c:pt idx="7969">
                  <c:v>-2.64E-3</c:v>
                </c:pt>
                <c:pt idx="7970">
                  <c:v>-2.64E-3</c:v>
                </c:pt>
                <c:pt idx="7971">
                  <c:v>-2.4299999999999999E-3</c:v>
                </c:pt>
                <c:pt idx="7972">
                  <c:v>-2.4299999999999999E-3</c:v>
                </c:pt>
                <c:pt idx="7973">
                  <c:v>-2.4299999999999999E-3</c:v>
                </c:pt>
                <c:pt idx="7974">
                  <c:v>-2.4299999999999999E-3</c:v>
                </c:pt>
                <c:pt idx="7975">
                  <c:v>-2.4299999999999999E-3</c:v>
                </c:pt>
                <c:pt idx="7976">
                  <c:v>-2.4299999999999999E-3</c:v>
                </c:pt>
                <c:pt idx="7977">
                  <c:v>-2.4299999999999999E-3</c:v>
                </c:pt>
                <c:pt idx="7978">
                  <c:v>-2.4299999999999999E-3</c:v>
                </c:pt>
                <c:pt idx="7979">
                  <c:v>-2.4299999999999999E-3</c:v>
                </c:pt>
                <c:pt idx="7980">
                  <c:v>-2.4299999999999999E-3</c:v>
                </c:pt>
                <c:pt idx="7981">
                  <c:v>-2.4299999999999999E-3</c:v>
                </c:pt>
                <c:pt idx="7982">
                  <c:v>-2.4299999999999999E-3</c:v>
                </c:pt>
                <c:pt idx="7983">
                  <c:v>-2.4299999999999999E-3</c:v>
                </c:pt>
                <c:pt idx="7984">
                  <c:v>-2.32E-3</c:v>
                </c:pt>
                <c:pt idx="7985">
                  <c:v>-2.2100000000000002E-3</c:v>
                </c:pt>
                <c:pt idx="7986">
                  <c:v>-2.32E-3</c:v>
                </c:pt>
                <c:pt idx="7987">
                  <c:v>-2.32E-3</c:v>
                </c:pt>
                <c:pt idx="7988">
                  <c:v>-2.0999999999999999E-3</c:v>
                </c:pt>
                <c:pt idx="7989">
                  <c:v>-2.2100000000000002E-3</c:v>
                </c:pt>
                <c:pt idx="7990">
                  <c:v>-2.2100000000000002E-3</c:v>
                </c:pt>
                <c:pt idx="7991">
                  <c:v>-2.2100000000000002E-3</c:v>
                </c:pt>
                <c:pt idx="7992">
                  <c:v>-2.0999999999999999E-3</c:v>
                </c:pt>
                <c:pt idx="7993">
                  <c:v>-2.2100000000000002E-3</c:v>
                </c:pt>
                <c:pt idx="7994">
                  <c:v>-2.2100000000000002E-3</c:v>
                </c:pt>
                <c:pt idx="7995">
                  <c:v>-2.2100000000000002E-3</c:v>
                </c:pt>
                <c:pt idx="7996">
                  <c:v>-2.2100000000000002E-3</c:v>
                </c:pt>
                <c:pt idx="7997">
                  <c:v>-2.2100000000000002E-3</c:v>
                </c:pt>
                <c:pt idx="7998">
                  <c:v>-2.0999999999999999E-3</c:v>
                </c:pt>
                <c:pt idx="7999">
                  <c:v>-2.0999999999999999E-3</c:v>
                </c:pt>
                <c:pt idx="8000">
                  <c:v>-2.2100000000000002E-3</c:v>
                </c:pt>
                <c:pt idx="8001">
                  <c:v>-2.2100000000000002E-3</c:v>
                </c:pt>
                <c:pt idx="8002">
                  <c:v>-2.2100000000000002E-3</c:v>
                </c:pt>
                <c:pt idx="8003">
                  <c:v>-2.2100000000000002E-3</c:v>
                </c:pt>
                <c:pt idx="8004">
                  <c:v>-2.0999999999999999E-3</c:v>
                </c:pt>
                <c:pt idx="8005">
                  <c:v>-2.0999999999999999E-3</c:v>
                </c:pt>
                <c:pt idx="8006">
                  <c:v>-2.0999999999999999E-3</c:v>
                </c:pt>
                <c:pt idx="8007">
                  <c:v>-1.99E-3</c:v>
                </c:pt>
                <c:pt idx="8008">
                  <c:v>-1.99E-3</c:v>
                </c:pt>
                <c:pt idx="8009">
                  <c:v>-2.0999999999999999E-3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4783696"/>
        <c:axId val="274784256"/>
      </c:scatterChart>
      <c:valAx>
        <c:axId val="274783696"/>
        <c:scaling>
          <c:orientation val="minMax"/>
        </c:scaling>
        <c:delete val="0"/>
        <c:axPos val="b"/>
        <c:numFmt formatCode="0.00E+00" sourceLinked="1"/>
        <c:majorTickMark val="out"/>
        <c:minorTickMark val="none"/>
        <c:tickLblPos val="nextTo"/>
        <c:crossAx val="274784256"/>
        <c:crosses val="autoZero"/>
        <c:crossBetween val="midCat"/>
      </c:valAx>
      <c:valAx>
        <c:axId val="274784256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2747836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408289588801397"/>
          <c:y val="0.68480132691746864"/>
          <c:w val="0.17536154855643044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55555555555555E-2"/>
          <c:y val="5.1400554097404488E-2"/>
          <c:w val="0.83449956255468072"/>
          <c:h val="0.89719889180519097"/>
        </c:manualLayout>
      </c:layout>
      <c:scatterChart>
        <c:scatterStyle val="smoothMarker"/>
        <c:varyColors val="0"/>
        <c:ser>
          <c:idx val="0"/>
          <c:order val="0"/>
          <c:tx>
            <c:v>Cathode</c:v>
          </c:tx>
          <c:marker>
            <c:symbol val="none"/>
          </c:marker>
          <c:xVal>
            <c:numRef>
              <c:f>Clean8!$A$1:$A$8011</c:f>
              <c:numCache>
                <c:formatCode>0.00E+00</c:formatCode>
                <c:ptCount val="8011"/>
                <c:pt idx="0">
                  <c:v>-2.4999999999999999E-8</c:v>
                </c:pt>
                <c:pt idx="1">
                  <c:v>-2.4999999999999999E-8</c:v>
                </c:pt>
                <c:pt idx="2">
                  <c:v>-2.4999999999999999E-8</c:v>
                </c:pt>
                <c:pt idx="3">
                  <c:v>-2.4999999999999999E-8</c:v>
                </c:pt>
                <c:pt idx="4">
                  <c:v>-2.4999999999999999E-8</c:v>
                </c:pt>
                <c:pt idx="5">
                  <c:v>-2.4999999999999999E-8</c:v>
                </c:pt>
                <c:pt idx="6">
                  <c:v>-2.4999999999999999E-8</c:v>
                </c:pt>
                <c:pt idx="7">
                  <c:v>-2.4999999999999999E-8</c:v>
                </c:pt>
                <c:pt idx="8">
                  <c:v>-2.4999999999999999E-8</c:v>
                </c:pt>
                <c:pt idx="9">
                  <c:v>-2.4999999999999999E-8</c:v>
                </c:pt>
                <c:pt idx="10">
                  <c:v>-2.4999999999999999E-8</c:v>
                </c:pt>
                <c:pt idx="11">
                  <c:v>-2.4999999999999999E-8</c:v>
                </c:pt>
                <c:pt idx="12">
                  <c:v>-2.4999999999999999E-8</c:v>
                </c:pt>
                <c:pt idx="13">
                  <c:v>-2.4900000000000001E-8</c:v>
                </c:pt>
                <c:pt idx="14">
                  <c:v>-2.4900000000000001E-8</c:v>
                </c:pt>
                <c:pt idx="15">
                  <c:v>-2.4900000000000001E-8</c:v>
                </c:pt>
                <c:pt idx="16">
                  <c:v>-2.4900000000000001E-8</c:v>
                </c:pt>
                <c:pt idx="17">
                  <c:v>-2.4900000000000001E-8</c:v>
                </c:pt>
                <c:pt idx="18">
                  <c:v>-2.4900000000000001E-8</c:v>
                </c:pt>
                <c:pt idx="19">
                  <c:v>-2.4900000000000001E-8</c:v>
                </c:pt>
                <c:pt idx="20">
                  <c:v>-2.4900000000000001E-8</c:v>
                </c:pt>
                <c:pt idx="21">
                  <c:v>-2.4900000000000001E-8</c:v>
                </c:pt>
                <c:pt idx="22">
                  <c:v>-2.4900000000000001E-8</c:v>
                </c:pt>
                <c:pt idx="23">
                  <c:v>-2.4900000000000001E-8</c:v>
                </c:pt>
                <c:pt idx="24">
                  <c:v>-2.4900000000000001E-8</c:v>
                </c:pt>
                <c:pt idx="25">
                  <c:v>-2.4900000000000001E-8</c:v>
                </c:pt>
                <c:pt idx="26">
                  <c:v>-2.4900000000000001E-8</c:v>
                </c:pt>
                <c:pt idx="27">
                  <c:v>-2.4900000000000001E-8</c:v>
                </c:pt>
                <c:pt idx="28">
                  <c:v>-2.4900000000000001E-8</c:v>
                </c:pt>
                <c:pt idx="29">
                  <c:v>-2.48E-8</c:v>
                </c:pt>
                <c:pt idx="30">
                  <c:v>-2.48E-8</c:v>
                </c:pt>
                <c:pt idx="31">
                  <c:v>-2.48E-8</c:v>
                </c:pt>
                <c:pt idx="32">
                  <c:v>-2.48E-8</c:v>
                </c:pt>
                <c:pt idx="33">
                  <c:v>-2.48E-8</c:v>
                </c:pt>
                <c:pt idx="34">
                  <c:v>-2.48E-8</c:v>
                </c:pt>
                <c:pt idx="35">
                  <c:v>-2.48E-8</c:v>
                </c:pt>
                <c:pt idx="36">
                  <c:v>-2.48E-8</c:v>
                </c:pt>
                <c:pt idx="37">
                  <c:v>-2.48E-8</c:v>
                </c:pt>
                <c:pt idx="38">
                  <c:v>-2.48E-8</c:v>
                </c:pt>
                <c:pt idx="39">
                  <c:v>-2.48E-8</c:v>
                </c:pt>
                <c:pt idx="40">
                  <c:v>-2.48E-8</c:v>
                </c:pt>
                <c:pt idx="41">
                  <c:v>-2.48E-8</c:v>
                </c:pt>
                <c:pt idx="42">
                  <c:v>-2.48E-8</c:v>
                </c:pt>
                <c:pt idx="43">
                  <c:v>-2.48E-8</c:v>
                </c:pt>
                <c:pt idx="44">
                  <c:v>-2.48E-8</c:v>
                </c:pt>
                <c:pt idx="45">
                  <c:v>-2.4699999999999999E-8</c:v>
                </c:pt>
                <c:pt idx="46">
                  <c:v>-2.4699999999999999E-8</c:v>
                </c:pt>
                <c:pt idx="47">
                  <c:v>-2.4699999999999999E-8</c:v>
                </c:pt>
                <c:pt idx="48">
                  <c:v>-2.4699999999999999E-8</c:v>
                </c:pt>
                <c:pt idx="49">
                  <c:v>-2.4699999999999999E-8</c:v>
                </c:pt>
                <c:pt idx="50">
                  <c:v>-2.4699999999999999E-8</c:v>
                </c:pt>
                <c:pt idx="51">
                  <c:v>-2.4699999999999999E-8</c:v>
                </c:pt>
                <c:pt idx="52">
                  <c:v>-2.4699999999999999E-8</c:v>
                </c:pt>
                <c:pt idx="53">
                  <c:v>-2.4699999999999999E-8</c:v>
                </c:pt>
                <c:pt idx="54">
                  <c:v>-2.4699999999999999E-8</c:v>
                </c:pt>
                <c:pt idx="55">
                  <c:v>-2.4699999999999999E-8</c:v>
                </c:pt>
                <c:pt idx="56">
                  <c:v>-2.4699999999999999E-8</c:v>
                </c:pt>
                <c:pt idx="57">
                  <c:v>-2.4699999999999999E-8</c:v>
                </c:pt>
                <c:pt idx="58">
                  <c:v>-2.4699999999999999E-8</c:v>
                </c:pt>
                <c:pt idx="59">
                  <c:v>-2.4699999999999999E-8</c:v>
                </c:pt>
                <c:pt idx="60">
                  <c:v>-2.4699999999999999E-8</c:v>
                </c:pt>
                <c:pt idx="61">
                  <c:v>-2.4599999999999999E-8</c:v>
                </c:pt>
                <c:pt idx="62">
                  <c:v>-2.4599999999999999E-8</c:v>
                </c:pt>
                <c:pt idx="63">
                  <c:v>-2.4599999999999999E-8</c:v>
                </c:pt>
                <c:pt idx="64">
                  <c:v>-2.4599999999999999E-8</c:v>
                </c:pt>
                <c:pt idx="65">
                  <c:v>-2.4599999999999999E-8</c:v>
                </c:pt>
                <c:pt idx="66">
                  <c:v>-2.4599999999999999E-8</c:v>
                </c:pt>
                <c:pt idx="67">
                  <c:v>-2.4599999999999999E-8</c:v>
                </c:pt>
                <c:pt idx="68">
                  <c:v>-2.4599999999999999E-8</c:v>
                </c:pt>
                <c:pt idx="69">
                  <c:v>-2.4599999999999999E-8</c:v>
                </c:pt>
                <c:pt idx="70">
                  <c:v>-2.4599999999999999E-8</c:v>
                </c:pt>
                <c:pt idx="71">
                  <c:v>-2.4599999999999999E-8</c:v>
                </c:pt>
                <c:pt idx="72">
                  <c:v>-2.4599999999999999E-8</c:v>
                </c:pt>
                <c:pt idx="73">
                  <c:v>-2.4599999999999999E-8</c:v>
                </c:pt>
                <c:pt idx="74">
                  <c:v>-2.4599999999999999E-8</c:v>
                </c:pt>
                <c:pt idx="75">
                  <c:v>-2.4599999999999999E-8</c:v>
                </c:pt>
                <c:pt idx="76">
                  <c:v>-2.4599999999999999E-8</c:v>
                </c:pt>
                <c:pt idx="77">
                  <c:v>-2.4500000000000001E-8</c:v>
                </c:pt>
                <c:pt idx="78">
                  <c:v>-2.4500000000000001E-8</c:v>
                </c:pt>
                <c:pt idx="79">
                  <c:v>-2.4500000000000001E-8</c:v>
                </c:pt>
                <c:pt idx="80">
                  <c:v>-2.4500000000000001E-8</c:v>
                </c:pt>
                <c:pt idx="81">
                  <c:v>-2.4500000000000001E-8</c:v>
                </c:pt>
                <c:pt idx="82">
                  <c:v>-2.4500000000000001E-8</c:v>
                </c:pt>
                <c:pt idx="83">
                  <c:v>-2.4500000000000001E-8</c:v>
                </c:pt>
                <c:pt idx="84">
                  <c:v>-2.4500000000000001E-8</c:v>
                </c:pt>
                <c:pt idx="85">
                  <c:v>-2.4500000000000001E-8</c:v>
                </c:pt>
                <c:pt idx="86">
                  <c:v>-2.4500000000000001E-8</c:v>
                </c:pt>
                <c:pt idx="87">
                  <c:v>-2.4500000000000001E-8</c:v>
                </c:pt>
                <c:pt idx="88">
                  <c:v>-2.4500000000000001E-8</c:v>
                </c:pt>
                <c:pt idx="89">
                  <c:v>-2.4500000000000001E-8</c:v>
                </c:pt>
                <c:pt idx="90">
                  <c:v>-2.4500000000000001E-8</c:v>
                </c:pt>
                <c:pt idx="91">
                  <c:v>-2.4500000000000001E-8</c:v>
                </c:pt>
                <c:pt idx="92">
                  <c:v>-2.4500000000000001E-8</c:v>
                </c:pt>
                <c:pt idx="93">
                  <c:v>-2.44E-8</c:v>
                </c:pt>
                <c:pt idx="94">
                  <c:v>-2.44E-8</c:v>
                </c:pt>
                <c:pt idx="95">
                  <c:v>-2.44E-8</c:v>
                </c:pt>
                <c:pt idx="96">
                  <c:v>-2.44E-8</c:v>
                </c:pt>
                <c:pt idx="97">
                  <c:v>-2.44E-8</c:v>
                </c:pt>
                <c:pt idx="98">
                  <c:v>-2.44E-8</c:v>
                </c:pt>
                <c:pt idx="99">
                  <c:v>-2.44E-8</c:v>
                </c:pt>
                <c:pt idx="100">
                  <c:v>-2.44E-8</c:v>
                </c:pt>
                <c:pt idx="101">
                  <c:v>-2.44E-8</c:v>
                </c:pt>
                <c:pt idx="102">
                  <c:v>-2.44E-8</c:v>
                </c:pt>
                <c:pt idx="103">
                  <c:v>-2.44E-8</c:v>
                </c:pt>
                <c:pt idx="104">
                  <c:v>-2.44E-8</c:v>
                </c:pt>
                <c:pt idx="105">
                  <c:v>-2.44E-8</c:v>
                </c:pt>
                <c:pt idx="106">
                  <c:v>-2.44E-8</c:v>
                </c:pt>
                <c:pt idx="107">
                  <c:v>-2.44E-8</c:v>
                </c:pt>
                <c:pt idx="108">
                  <c:v>-2.44E-8</c:v>
                </c:pt>
                <c:pt idx="109">
                  <c:v>-2.4299999999999999E-8</c:v>
                </c:pt>
                <c:pt idx="110">
                  <c:v>-2.4299999999999999E-8</c:v>
                </c:pt>
                <c:pt idx="111">
                  <c:v>-2.4299999999999999E-8</c:v>
                </c:pt>
                <c:pt idx="112">
                  <c:v>-2.4299999999999999E-8</c:v>
                </c:pt>
                <c:pt idx="113">
                  <c:v>-2.4299999999999999E-8</c:v>
                </c:pt>
                <c:pt idx="114">
                  <c:v>-2.4299999999999999E-8</c:v>
                </c:pt>
                <c:pt idx="115">
                  <c:v>-2.4299999999999999E-8</c:v>
                </c:pt>
                <c:pt idx="116">
                  <c:v>-2.4299999999999999E-8</c:v>
                </c:pt>
                <c:pt idx="117">
                  <c:v>-2.4299999999999999E-8</c:v>
                </c:pt>
                <c:pt idx="118">
                  <c:v>-2.4299999999999999E-8</c:v>
                </c:pt>
                <c:pt idx="119">
                  <c:v>-2.4299999999999999E-8</c:v>
                </c:pt>
                <c:pt idx="120">
                  <c:v>-2.4299999999999999E-8</c:v>
                </c:pt>
                <c:pt idx="121">
                  <c:v>-2.4299999999999999E-8</c:v>
                </c:pt>
                <c:pt idx="122">
                  <c:v>-2.4299999999999999E-8</c:v>
                </c:pt>
                <c:pt idx="123">
                  <c:v>-2.4299999999999999E-8</c:v>
                </c:pt>
                <c:pt idx="124">
                  <c:v>-2.4299999999999999E-8</c:v>
                </c:pt>
                <c:pt idx="125">
                  <c:v>-2.4200000000000002E-8</c:v>
                </c:pt>
                <c:pt idx="126">
                  <c:v>-2.4200000000000002E-8</c:v>
                </c:pt>
                <c:pt idx="127">
                  <c:v>-2.4200000000000002E-8</c:v>
                </c:pt>
                <c:pt idx="128">
                  <c:v>-2.4200000000000002E-8</c:v>
                </c:pt>
                <c:pt idx="129">
                  <c:v>-2.4200000000000002E-8</c:v>
                </c:pt>
                <c:pt idx="130">
                  <c:v>-2.4200000000000002E-8</c:v>
                </c:pt>
                <c:pt idx="131">
                  <c:v>-2.4200000000000002E-8</c:v>
                </c:pt>
                <c:pt idx="132">
                  <c:v>-2.4200000000000002E-8</c:v>
                </c:pt>
                <c:pt idx="133">
                  <c:v>-2.4200000000000002E-8</c:v>
                </c:pt>
                <c:pt idx="134">
                  <c:v>-2.4200000000000002E-8</c:v>
                </c:pt>
                <c:pt idx="135">
                  <c:v>-2.4200000000000002E-8</c:v>
                </c:pt>
                <c:pt idx="136">
                  <c:v>-2.4200000000000002E-8</c:v>
                </c:pt>
                <c:pt idx="137">
                  <c:v>-2.4200000000000002E-8</c:v>
                </c:pt>
                <c:pt idx="138">
                  <c:v>-2.4200000000000002E-8</c:v>
                </c:pt>
                <c:pt idx="139">
                  <c:v>-2.4200000000000002E-8</c:v>
                </c:pt>
                <c:pt idx="140">
                  <c:v>-2.4200000000000002E-8</c:v>
                </c:pt>
                <c:pt idx="141">
                  <c:v>-2.4100000000000001E-8</c:v>
                </c:pt>
                <c:pt idx="142">
                  <c:v>-2.4100000000000001E-8</c:v>
                </c:pt>
                <c:pt idx="143">
                  <c:v>-2.4100000000000001E-8</c:v>
                </c:pt>
                <c:pt idx="144">
                  <c:v>-2.4100000000000001E-8</c:v>
                </c:pt>
                <c:pt idx="145">
                  <c:v>-2.4100000000000001E-8</c:v>
                </c:pt>
                <c:pt idx="146">
                  <c:v>-2.4100000000000001E-8</c:v>
                </c:pt>
                <c:pt idx="147">
                  <c:v>-2.4100000000000001E-8</c:v>
                </c:pt>
                <c:pt idx="148">
                  <c:v>-2.4100000000000001E-8</c:v>
                </c:pt>
                <c:pt idx="149">
                  <c:v>-2.4100000000000001E-8</c:v>
                </c:pt>
                <c:pt idx="150">
                  <c:v>-2.4100000000000001E-8</c:v>
                </c:pt>
                <c:pt idx="151">
                  <c:v>-2.4100000000000001E-8</c:v>
                </c:pt>
                <c:pt idx="152">
                  <c:v>-2.4100000000000001E-8</c:v>
                </c:pt>
                <c:pt idx="153">
                  <c:v>-2.4100000000000001E-8</c:v>
                </c:pt>
                <c:pt idx="154">
                  <c:v>-2.4100000000000001E-8</c:v>
                </c:pt>
                <c:pt idx="155">
                  <c:v>-2.4100000000000001E-8</c:v>
                </c:pt>
                <c:pt idx="156">
                  <c:v>-2.4100000000000001E-8</c:v>
                </c:pt>
                <c:pt idx="157">
                  <c:v>-2.4E-8</c:v>
                </c:pt>
                <c:pt idx="158">
                  <c:v>-2.4E-8</c:v>
                </c:pt>
                <c:pt idx="159">
                  <c:v>-2.4E-8</c:v>
                </c:pt>
                <c:pt idx="160">
                  <c:v>-2.4E-8</c:v>
                </c:pt>
                <c:pt idx="161">
                  <c:v>-2.4E-8</c:v>
                </c:pt>
                <c:pt idx="162">
                  <c:v>-2.4E-8</c:v>
                </c:pt>
                <c:pt idx="163">
                  <c:v>-2.4E-8</c:v>
                </c:pt>
                <c:pt idx="164">
                  <c:v>-2.4E-8</c:v>
                </c:pt>
                <c:pt idx="165">
                  <c:v>-2.4E-8</c:v>
                </c:pt>
                <c:pt idx="166">
                  <c:v>-2.4E-8</c:v>
                </c:pt>
                <c:pt idx="167">
                  <c:v>-2.4E-8</c:v>
                </c:pt>
                <c:pt idx="168">
                  <c:v>-2.4E-8</c:v>
                </c:pt>
                <c:pt idx="169">
                  <c:v>-2.4E-8</c:v>
                </c:pt>
                <c:pt idx="170">
                  <c:v>-2.4E-8</c:v>
                </c:pt>
                <c:pt idx="171">
                  <c:v>-2.4E-8</c:v>
                </c:pt>
                <c:pt idx="172">
                  <c:v>-2.4E-8</c:v>
                </c:pt>
                <c:pt idx="173">
                  <c:v>-2.3899999999999999E-8</c:v>
                </c:pt>
                <c:pt idx="174">
                  <c:v>-2.3899999999999999E-8</c:v>
                </c:pt>
                <c:pt idx="175">
                  <c:v>-2.3899999999999999E-8</c:v>
                </c:pt>
                <c:pt idx="176">
                  <c:v>-2.3899999999999999E-8</c:v>
                </c:pt>
                <c:pt idx="177">
                  <c:v>-2.3899999999999999E-8</c:v>
                </c:pt>
                <c:pt idx="178">
                  <c:v>-2.3899999999999999E-8</c:v>
                </c:pt>
                <c:pt idx="179">
                  <c:v>-2.3899999999999999E-8</c:v>
                </c:pt>
                <c:pt idx="180">
                  <c:v>-2.3899999999999999E-8</c:v>
                </c:pt>
                <c:pt idx="181">
                  <c:v>-2.3899999999999999E-8</c:v>
                </c:pt>
                <c:pt idx="182">
                  <c:v>-2.3899999999999999E-8</c:v>
                </c:pt>
                <c:pt idx="183">
                  <c:v>-2.3899999999999999E-8</c:v>
                </c:pt>
                <c:pt idx="184">
                  <c:v>-2.3899999999999999E-8</c:v>
                </c:pt>
                <c:pt idx="185">
                  <c:v>-2.3899999999999999E-8</c:v>
                </c:pt>
                <c:pt idx="186">
                  <c:v>-2.3899999999999999E-8</c:v>
                </c:pt>
                <c:pt idx="187">
                  <c:v>-2.3899999999999999E-8</c:v>
                </c:pt>
                <c:pt idx="188">
                  <c:v>-2.3899999999999999E-8</c:v>
                </c:pt>
                <c:pt idx="189">
                  <c:v>-2.3800000000000001E-8</c:v>
                </c:pt>
                <c:pt idx="190">
                  <c:v>-2.3800000000000001E-8</c:v>
                </c:pt>
                <c:pt idx="191">
                  <c:v>-2.3800000000000001E-8</c:v>
                </c:pt>
                <c:pt idx="192">
                  <c:v>-2.3800000000000001E-8</c:v>
                </c:pt>
                <c:pt idx="193">
                  <c:v>-2.3800000000000001E-8</c:v>
                </c:pt>
                <c:pt idx="194">
                  <c:v>-2.3800000000000001E-8</c:v>
                </c:pt>
                <c:pt idx="195">
                  <c:v>-2.3800000000000001E-8</c:v>
                </c:pt>
                <c:pt idx="196">
                  <c:v>-2.3800000000000001E-8</c:v>
                </c:pt>
                <c:pt idx="197">
                  <c:v>-2.3800000000000001E-8</c:v>
                </c:pt>
                <c:pt idx="198">
                  <c:v>-2.3800000000000001E-8</c:v>
                </c:pt>
                <c:pt idx="199">
                  <c:v>-2.3800000000000001E-8</c:v>
                </c:pt>
                <c:pt idx="200">
                  <c:v>-2.3800000000000001E-8</c:v>
                </c:pt>
                <c:pt idx="201">
                  <c:v>-2.3800000000000001E-8</c:v>
                </c:pt>
                <c:pt idx="202">
                  <c:v>-2.3800000000000001E-8</c:v>
                </c:pt>
                <c:pt idx="203">
                  <c:v>-2.3800000000000001E-8</c:v>
                </c:pt>
                <c:pt idx="204">
                  <c:v>-2.3800000000000001E-8</c:v>
                </c:pt>
                <c:pt idx="205">
                  <c:v>-2.37E-8</c:v>
                </c:pt>
                <c:pt idx="206">
                  <c:v>-2.37E-8</c:v>
                </c:pt>
                <c:pt idx="207">
                  <c:v>-2.37E-8</c:v>
                </c:pt>
                <c:pt idx="208">
                  <c:v>-2.37E-8</c:v>
                </c:pt>
                <c:pt idx="209">
                  <c:v>-2.37E-8</c:v>
                </c:pt>
                <c:pt idx="210">
                  <c:v>-2.37E-8</c:v>
                </c:pt>
                <c:pt idx="211">
                  <c:v>-2.37E-8</c:v>
                </c:pt>
                <c:pt idx="212">
                  <c:v>-2.37E-8</c:v>
                </c:pt>
                <c:pt idx="213">
                  <c:v>-2.37E-8</c:v>
                </c:pt>
                <c:pt idx="214">
                  <c:v>-2.37E-8</c:v>
                </c:pt>
                <c:pt idx="215">
                  <c:v>-2.37E-8</c:v>
                </c:pt>
                <c:pt idx="216">
                  <c:v>-2.37E-8</c:v>
                </c:pt>
                <c:pt idx="217">
                  <c:v>-2.37E-8</c:v>
                </c:pt>
                <c:pt idx="218">
                  <c:v>-2.37E-8</c:v>
                </c:pt>
                <c:pt idx="219">
                  <c:v>-2.37E-8</c:v>
                </c:pt>
                <c:pt idx="220">
                  <c:v>-2.37E-8</c:v>
                </c:pt>
                <c:pt idx="221">
                  <c:v>-2.36E-8</c:v>
                </c:pt>
                <c:pt idx="222">
                  <c:v>-2.36E-8</c:v>
                </c:pt>
                <c:pt idx="223">
                  <c:v>-2.36E-8</c:v>
                </c:pt>
                <c:pt idx="224">
                  <c:v>-2.36E-8</c:v>
                </c:pt>
                <c:pt idx="225">
                  <c:v>-2.36E-8</c:v>
                </c:pt>
                <c:pt idx="226">
                  <c:v>-2.36E-8</c:v>
                </c:pt>
                <c:pt idx="227">
                  <c:v>-2.36E-8</c:v>
                </c:pt>
                <c:pt idx="228">
                  <c:v>-2.36E-8</c:v>
                </c:pt>
                <c:pt idx="229">
                  <c:v>-2.36E-8</c:v>
                </c:pt>
                <c:pt idx="230">
                  <c:v>-2.36E-8</c:v>
                </c:pt>
                <c:pt idx="231">
                  <c:v>-2.36E-8</c:v>
                </c:pt>
                <c:pt idx="232">
                  <c:v>-2.36E-8</c:v>
                </c:pt>
                <c:pt idx="233">
                  <c:v>-2.36E-8</c:v>
                </c:pt>
                <c:pt idx="234">
                  <c:v>-2.36E-8</c:v>
                </c:pt>
                <c:pt idx="235">
                  <c:v>-2.36E-8</c:v>
                </c:pt>
                <c:pt idx="236">
                  <c:v>-2.36E-8</c:v>
                </c:pt>
                <c:pt idx="237">
                  <c:v>-2.3499999999999999E-8</c:v>
                </c:pt>
                <c:pt idx="238">
                  <c:v>-2.3499999999999999E-8</c:v>
                </c:pt>
                <c:pt idx="239">
                  <c:v>-2.3499999999999999E-8</c:v>
                </c:pt>
                <c:pt idx="240">
                  <c:v>-2.3499999999999999E-8</c:v>
                </c:pt>
                <c:pt idx="241">
                  <c:v>-2.3499999999999999E-8</c:v>
                </c:pt>
                <c:pt idx="242">
                  <c:v>-2.3499999999999999E-8</c:v>
                </c:pt>
                <c:pt idx="243">
                  <c:v>-2.3499999999999999E-8</c:v>
                </c:pt>
                <c:pt idx="244">
                  <c:v>-2.3499999999999999E-8</c:v>
                </c:pt>
                <c:pt idx="245">
                  <c:v>-2.3499999999999999E-8</c:v>
                </c:pt>
                <c:pt idx="246">
                  <c:v>-2.3499999999999999E-8</c:v>
                </c:pt>
                <c:pt idx="247">
                  <c:v>-2.3499999999999999E-8</c:v>
                </c:pt>
                <c:pt idx="248">
                  <c:v>-2.3499999999999999E-8</c:v>
                </c:pt>
                <c:pt idx="249">
                  <c:v>-2.3499999999999999E-8</c:v>
                </c:pt>
                <c:pt idx="250">
                  <c:v>-2.3499999999999999E-8</c:v>
                </c:pt>
                <c:pt idx="251">
                  <c:v>-2.3499999999999999E-8</c:v>
                </c:pt>
                <c:pt idx="252">
                  <c:v>-2.3499999999999999E-8</c:v>
                </c:pt>
                <c:pt idx="253">
                  <c:v>-2.3400000000000001E-8</c:v>
                </c:pt>
                <c:pt idx="254">
                  <c:v>-2.3400000000000001E-8</c:v>
                </c:pt>
                <c:pt idx="255">
                  <c:v>-2.3400000000000001E-8</c:v>
                </c:pt>
                <c:pt idx="256">
                  <c:v>-2.3400000000000001E-8</c:v>
                </c:pt>
                <c:pt idx="257">
                  <c:v>-2.3400000000000001E-8</c:v>
                </c:pt>
                <c:pt idx="258">
                  <c:v>-2.3400000000000001E-8</c:v>
                </c:pt>
                <c:pt idx="259">
                  <c:v>-2.3400000000000001E-8</c:v>
                </c:pt>
                <c:pt idx="260">
                  <c:v>-2.3400000000000001E-8</c:v>
                </c:pt>
                <c:pt idx="261">
                  <c:v>-2.3400000000000001E-8</c:v>
                </c:pt>
                <c:pt idx="262">
                  <c:v>-2.3400000000000001E-8</c:v>
                </c:pt>
                <c:pt idx="263">
                  <c:v>-2.3400000000000001E-8</c:v>
                </c:pt>
                <c:pt idx="264">
                  <c:v>-2.3400000000000001E-8</c:v>
                </c:pt>
                <c:pt idx="265">
                  <c:v>-2.3400000000000001E-8</c:v>
                </c:pt>
                <c:pt idx="266">
                  <c:v>-2.3400000000000001E-8</c:v>
                </c:pt>
                <c:pt idx="267">
                  <c:v>-2.3400000000000001E-8</c:v>
                </c:pt>
                <c:pt idx="268">
                  <c:v>-2.3400000000000001E-8</c:v>
                </c:pt>
                <c:pt idx="269">
                  <c:v>-2.33E-8</c:v>
                </c:pt>
                <c:pt idx="270">
                  <c:v>-2.33E-8</c:v>
                </c:pt>
                <c:pt idx="271">
                  <c:v>-2.33E-8</c:v>
                </c:pt>
                <c:pt idx="272">
                  <c:v>-2.33E-8</c:v>
                </c:pt>
                <c:pt idx="273">
                  <c:v>-2.33E-8</c:v>
                </c:pt>
                <c:pt idx="274">
                  <c:v>-2.33E-8</c:v>
                </c:pt>
                <c:pt idx="275">
                  <c:v>-2.33E-8</c:v>
                </c:pt>
                <c:pt idx="276">
                  <c:v>-2.33E-8</c:v>
                </c:pt>
                <c:pt idx="277">
                  <c:v>-2.33E-8</c:v>
                </c:pt>
                <c:pt idx="278">
                  <c:v>-2.33E-8</c:v>
                </c:pt>
                <c:pt idx="279">
                  <c:v>-2.33E-8</c:v>
                </c:pt>
                <c:pt idx="280">
                  <c:v>-2.33E-8</c:v>
                </c:pt>
                <c:pt idx="281">
                  <c:v>-2.33E-8</c:v>
                </c:pt>
                <c:pt idx="282">
                  <c:v>-2.33E-8</c:v>
                </c:pt>
                <c:pt idx="283">
                  <c:v>-2.33E-8</c:v>
                </c:pt>
                <c:pt idx="284">
                  <c:v>-2.33E-8</c:v>
                </c:pt>
                <c:pt idx="285">
                  <c:v>-2.3199999999999999E-8</c:v>
                </c:pt>
                <c:pt idx="286">
                  <c:v>-2.3199999999999999E-8</c:v>
                </c:pt>
                <c:pt idx="287">
                  <c:v>-2.3199999999999999E-8</c:v>
                </c:pt>
                <c:pt idx="288">
                  <c:v>-2.3199999999999999E-8</c:v>
                </c:pt>
                <c:pt idx="289">
                  <c:v>-2.3199999999999999E-8</c:v>
                </c:pt>
                <c:pt idx="290">
                  <c:v>-2.3199999999999999E-8</c:v>
                </c:pt>
                <c:pt idx="291">
                  <c:v>-2.3199999999999999E-8</c:v>
                </c:pt>
                <c:pt idx="292">
                  <c:v>-2.3199999999999999E-8</c:v>
                </c:pt>
                <c:pt idx="293">
                  <c:v>-2.3199999999999999E-8</c:v>
                </c:pt>
                <c:pt idx="294">
                  <c:v>-2.3199999999999999E-8</c:v>
                </c:pt>
                <c:pt idx="295">
                  <c:v>-2.3199999999999999E-8</c:v>
                </c:pt>
                <c:pt idx="296">
                  <c:v>-2.3199999999999999E-8</c:v>
                </c:pt>
                <c:pt idx="297">
                  <c:v>-2.3199999999999999E-8</c:v>
                </c:pt>
                <c:pt idx="298">
                  <c:v>-2.3199999999999999E-8</c:v>
                </c:pt>
                <c:pt idx="299">
                  <c:v>-2.3199999999999999E-8</c:v>
                </c:pt>
                <c:pt idx="300">
                  <c:v>-2.3199999999999999E-8</c:v>
                </c:pt>
                <c:pt idx="301">
                  <c:v>-2.3099999999999998E-8</c:v>
                </c:pt>
                <c:pt idx="302">
                  <c:v>-2.3099999999999998E-8</c:v>
                </c:pt>
                <c:pt idx="303">
                  <c:v>-2.3099999999999998E-8</c:v>
                </c:pt>
                <c:pt idx="304">
                  <c:v>-2.3099999999999998E-8</c:v>
                </c:pt>
                <c:pt idx="305">
                  <c:v>-2.3099999999999998E-8</c:v>
                </c:pt>
                <c:pt idx="306">
                  <c:v>-2.3099999999999998E-8</c:v>
                </c:pt>
                <c:pt idx="307">
                  <c:v>-2.3099999999999998E-8</c:v>
                </c:pt>
                <c:pt idx="308">
                  <c:v>-2.3099999999999998E-8</c:v>
                </c:pt>
                <c:pt idx="309">
                  <c:v>-2.3099999999999998E-8</c:v>
                </c:pt>
                <c:pt idx="310">
                  <c:v>-2.3099999999999998E-8</c:v>
                </c:pt>
                <c:pt idx="311">
                  <c:v>-2.3099999999999998E-8</c:v>
                </c:pt>
                <c:pt idx="312">
                  <c:v>-2.3099999999999998E-8</c:v>
                </c:pt>
                <c:pt idx="313">
                  <c:v>-2.3099999999999998E-8</c:v>
                </c:pt>
                <c:pt idx="314">
                  <c:v>-2.3099999999999998E-8</c:v>
                </c:pt>
                <c:pt idx="315">
                  <c:v>-2.3099999999999998E-8</c:v>
                </c:pt>
                <c:pt idx="316">
                  <c:v>-2.3099999999999998E-8</c:v>
                </c:pt>
                <c:pt idx="317">
                  <c:v>-2.3000000000000001E-8</c:v>
                </c:pt>
                <c:pt idx="318">
                  <c:v>-2.3000000000000001E-8</c:v>
                </c:pt>
                <c:pt idx="319">
                  <c:v>-2.3000000000000001E-8</c:v>
                </c:pt>
                <c:pt idx="320">
                  <c:v>-2.3000000000000001E-8</c:v>
                </c:pt>
                <c:pt idx="321">
                  <c:v>-2.3000000000000001E-8</c:v>
                </c:pt>
                <c:pt idx="322">
                  <c:v>-2.3000000000000001E-8</c:v>
                </c:pt>
                <c:pt idx="323">
                  <c:v>-2.3000000000000001E-8</c:v>
                </c:pt>
                <c:pt idx="324">
                  <c:v>-2.3000000000000001E-8</c:v>
                </c:pt>
                <c:pt idx="325">
                  <c:v>-2.3000000000000001E-8</c:v>
                </c:pt>
                <c:pt idx="326">
                  <c:v>-2.3000000000000001E-8</c:v>
                </c:pt>
                <c:pt idx="327">
                  <c:v>-2.3000000000000001E-8</c:v>
                </c:pt>
                <c:pt idx="328">
                  <c:v>-2.3000000000000001E-8</c:v>
                </c:pt>
                <c:pt idx="329">
                  <c:v>-2.3000000000000001E-8</c:v>
                </c:pt>
                <c:pt idx="330">
                  <c:v>-2.3000000000000001E-8</c:v>
                </c:pt>
                <c:pt idx="331">
                  <c:v>-2.3000000000000001E-8</c:v>
                </c:pt>
                <c:pt idx="332">
                  <c:v>-2.3000000000000001E-8</c:v>
                </c:pt>
                <c:pt idx="333">
                  <c:v>-2.29E-8</c:v>
                </c:pt>
                <c:pt idx="334">
                  <c:v>-2.29E-8</c:v>
                </c:pt>
                <c:pt idx="335">
                  <c:v>-2.29E-8</c:v>
                </c:pt>
                <c:pt idx="336">
                  <c:v>-2.29E-8</c:v>
                </c:pt>
                <c:pt idx="337">
                  <c:v>-2.29E-8</c:v>
                </c:pt>
                <c:pt idx="338">
                  <c:v>-2.29E-8</c:v>
                </c:pt>
                <c:pt idx="339">
                  <c:v>-2.29E-8</c:v>
                </c:pt>
                <c:pt idx="340">
                  <c:v>-2.29E-8</c:v>
                </c:pt>
                <c:pt idx="341">
                  <c:v>-2.29E-8</c:v>
                </c:pt>
                <c:pt idx="342">
                  <c:v>-2.29E-8</c:v>
                </c:pt>
                <c:pt idx="343">
                  <c:v>-2.29E-8</c:v>
                </c:pt>
                <c:pt idx="344">
                  <c:v>-2.29E-8</c:v>
                </c:pt>
                <c:pt idx="345">
                  <c:v>-2.29E-8</c:v>
                </c:pt>
                <c:pt idx="346">
                  <c:v>-2.29E-8</c:v>
                </c:pt>
                <c:pt idx="347">
                  <c:v>-2.29E-8</c:v>
                </c:pt>
                <c:pt idx="348">
                  <c:v>-2.29E-8</c:v>
                </c:pt>
                <c:pt idx="349">
                  <c:v>-2.2799999999999999E-8</c:v>
                </c:pt>
                <c:pt idx="350">
                  <c:v>-2.2799999999999999E-8</c:v>
                </c:pt>
                <c:pt idx="351">
                  <c:v>-2.2799999999999999E-8</c:v>
                </c:pt>
                <c:pt idx="352">
                  <c:v>-2.2799999999999999E-8</c:v>
                </c:pt>
                <c:pt idx="353">
                  <c:v>-2.2799999999999999E-8</c:v>
                </c:pt>
                <c:pt idx="354">
                  <c:v>-2.2799999999999999E-8</c:v>
                </c:pt>
                <c:pt idx="355">
                  <c:v>-2.2799999999999999E-8</c:v>
                </c:pt>
                <c:pt idx="356">
                  <c:v>-2.2799999999999999E-8</c:v>
                </c:pt>
                <c:pt idx="357">
                  <c:v>-2.2799999999999999E-8</c:v>
                </c:pt>
                <c:pt idx="358">
                  <c:v>-2.2799999999999999E-8</c:v>
                </c:pt>
                <c:pt idx="359">
                  <c:v>-2.2799999999999999E-8</c:v>
                </c:pt>
                <c:pt idx="360">
                  <c:v>-2.2799999999999999E-8</c:v>
                </c:pt>
                <c:pt idx="361">
                  <c:v>-2.2799999999999999E-8</c:v>
                </c:pt>
                <c:pt idx="362">
                  <c:v>-2.2799999999999999E-8</c:v>
                </c:pt>
                <c:pt idx="363">
                  <c:v>-2.2799999999999999E-8</c:v>
                </c:pt>
                <c:pt idx="364">
                  <c:v>-2.2799999999999999E-8</c:v>
                </c:pt>
                <c:pt idx="365">
                  <c:v>-2.2700000000000001E-8</c:v>
                </c:pt>
                <c:pt idx="366">
                  <c:v>-2.2700000000000001E-8</c:v>
                </c:pt>
                <c:pt idx="367">
                  <c:v>-2.2700000000000001E-8</c:v>
                </c:pt>
                <c:pt idx="368">
                  <c:v>-2.2700000000000001E-8</c:v>
                </c:pt>
                <c:pt idx="369">
                  <c:v>-2.2700000000000001E-8</c:v>
                </c:pt>
                <c:pt idx="370">
                  <c:v>-2.2700000000000001E-8</c:v>
                </c:pt>
                <c:pt idx="371">
                  <c:v>-2.2700000000000001E-8</c:v>
                </c:pt>
                <c:pt idx="372">
                  <c:v>-2.2700000000000001E-8</c:v>
                </c:pt>
                <c:pt idx="373">
                  <c:v>-2.2700000000000001E-8</c:v>
                </c:pt>
                <c:pt idx="374">
                  <c:v>-2.2700000000000001E-8</c:v>
                </c:pt>
                <c:pt idx="375">
                  <c:v>-2.2700000000000001E-8</c:v>
                </c:pt>
                <c:pt idx="376">
                  <c:v>-2.2700000000000001E-8</c:v>
                </c:pt>
                <c:pt idx="377">
                  <c:v>-2.2700000000000001E-8</c:v>
                </c:pt>
                <c:pt idx="378">
                  <c:v>-2.2700000000000001E-8</c:v>
                </c:pt>
                <c:pt idx="379">
                  <c:v>-2.2700000000000001E-8</c:v>
                </c:pt>
                <c:pt idx="380">
                  <c:v>-2.2700000000000001E-8</c:v>
                </c:pt>
                <c:pt idx="381">
                  <c:v>-2.2600000000000001E-8</c:v>
                </c:pt>
                <c:pt idx="382">
                  <c:v>-2.2600000000000001E-8</c:v>
                </c:pt>
                <c:pt idx="383">
                  <c:v>-2.2600000000000001E-8</c:v>
                </c:pt>
                <c:pt idx="384">
                  <c:v>-2.2600000000000001E-8</c:v>
                </c:pt>
                <c:pt idx="385">
                  <c:v>-2.2600000000000001E-8</c:v>
                </c:pt>
                <c:pt idx="386">
                  <c:v>-2.2600000000000001E-8</c:v>
                </c:pt>
                <c:pt idx="387">
                  <c:v>-2.2600000000000001E-8</c:v>
                </c:pt>
                <c:pt idx="388">
                  <c:v>-2.2600000000000001E-8</c:v>
                </c:pt>
                <c:pt idx="389">
                  <c:v>-2.2600000000000001E-8</c:v>
                </c:pt>
                <c:pt idx="390">
                  <c:v>-2.2600000000000001E-8</c:v>
                </c:pt>
                <c:pt idx="391">
                  <c:v>-2.2600000000000001E-8</c:v>
                </c:pt>
                <c:pt idx="392">
                  <c:v>-2.2600000000000001E-8</c:v>
                </c:pt>
                <c:pt idx="393">
                  <c:v>-2.2600000000000001E-8</c:v>
                </c:pt>
                <c:pt idx="394">
                  <c:v>-2.2600000000000001E-8</c:v>
                </c:pt>
                <c:pt idx="395">
                  <c:v>-2.2600000000000001E-8</c:v>
                </c:pt>
                <c:pt idx="396">
                  <c:v>-2.2600000000000001E-8</c:v>
                </c:pt>
                <c:pt idx="397">
                  <c:v>-2.25E-8</c:v>
                </c:pt>
                <c:pt idx="398">
                  <c:v>-2.25E-8</c:v>
                </c:pt>
                <c:pt idx="399">
                  <c:v>-2.25E-8</c:v>
                </c:pt>
                <c:pt idx="400">
                  <c:v>-2.25E-8</c:v>
                </c:pt>
                <c:pt idx="401">
                  <c:v>-2.25E-8</c:v>
                </c:pt>
                <c:pt idx="402">
                  <c:v>-2.25E-8</c:v>
                </c:pt>
                <c:pt idx="403">
                  <c:v>-2.25E-8</c:v>
                </c:pt>
                <c:pt idx="404">
                  <c:v>-2.25E-8</c:v>
                </c:pt>
                <c:pt idx="405">
                  <c:v>-2.25E-8</c:v>
                </c:pt>
                <c:pt idx="406">
                  <c:v>-2.25E-8</c:v>
                </c:pt>
                <c:pt idx="407">
                  <c:v>-2.25E-8</c:v>
                </c:pt>
                <c:pt idx="408">
                  <c:v>-2.25E-8</c:v>
                </c:pt>
                <c:pt idx="409">
                  <c:v>-2.25E-8</c:v>
                </c:pt>
                <c:pt idx="410">
                  <c:v>-2.25E-8</c:v>
                </c:pt>
                <c:pt idx="411">
                  <c:v>-2.25E-8</c:v>
                </c:pt>
                <c:pt idx="412">
                  <c:v>-2.25E-8</c:v>
                </c:pt>
                <c:pt idx="413">
                  <c:v>-2.2399999999999999E-8</c:v>
                </c:pt>
                <c:pt idx="414">
                  <c:v>-2.2399999999999999E-8</c:v>
                </c:pt>
                <c:pt idx="415">
                  <c:v>-2.2399999999999999E-8</c:v>
                </c:pt>
                <c:pt idx="416">
                  <c:v>-2.2399999999999999E-8</c:v>
                </c:pt>
                <c:pt idx="417">
                  <c:v>-2.2399999999999999E-8</c:v>
                </c:pt>
                <c:pt idx="418">
                  <c:v>-2.2399999999999999E-8</c:v>
                </c:pt>
                <c:pt idx="419">
                  <c:v>-2.2399999999999999E-8</c:v>
                </c:pt>
                <c:pt idx="420">
                  <c:v>-2.2399999999999999E-8</c:v>
                </c:pt>
                <c:pt idx="421">
                  <c:v>-2.2399999999999999E-8</c:v>
                </c:pt>
                <c:pt idx="422">
                  <c:v>-2.2399999999999999E-8</c:v>
                </c:pt>
                <c:pt idx="423">
                  <c:v>-2.2399999999999999E-8</c:v>
                </c:pt>
                <c:pt idx="424">
                  <c:v>-2.2399999999999999E-8</c:v>
                </c:pt>
                <c:pt idx="425">
                  <c:v>-2.2399999999999999E-8</c:v>
                </c:pt>
                <c:pt idx="426">
                  <c:v>-2.2399999999999999E-8</c:v>
                </c:pt>
                <c:pt idx="427">
                  <c:v>-2.2399999999999999E-8</c:v>
                </c:pt>
                <c:pt idx="428">
                  <c:v>-2.2399999999999999E-8</c:v>
                </c:pt>
                <c:pt idx="429">
                  <c:v>-2.2300000000000001E-8</c:v>
                </c:pt>
                <c:pt idx="430">
                  <c:v>-2.2300000000000001E-8</c:v>
                </c:pt>
                <c:pt idx="431">
                  <c:v>-2.2300000000000001E-8</c:v>
                </c:pt>
                <c:pt idx="432">
                  <c:v>-2.2300000000000001E-8</c:v>
                </c:pt>
                <c:pt idx="433">
                  <c:v>-2.2300000000000001E-8</c:v>
                </c:pt>
                <c:pt idx="434">
                  <c:v>-2.2300000000000001E-8</c:v>
                </c:pt>
                <c:pt idx="435">
                  <c:v>-2.2300000000000001E-8</c:v>
                </c:pt>
                <c:pt idx="436">
                  <c:v>-2.2300000000000001E-8</c:v>
                </c:pt>
                <c:pt idx="437">
                  <c:v>-2.2300000000000001E-8</c:v>
                </c:pt>
                <c:pt idx="438">
                  <c:v>-2.2300000000000001E-8</c:v>
                </c:pt>
                <c:pt idx="439">
                  <c:v>-2.2300000000000001E-8</c:v>
                </c:pt>
                <c:pt idx="440">
                  <c:v>-2.2300000000000001E-8</c:v>
                </c:pt>
                <c:pt idx="441">
                  <c:v>-2.2300000000000001E-8</c:v>
                </c:pt>
                <c:pt idx="442">
                  <c:v>-2.2300000000000001E-8</c:v>
                </c:pt>
                <c:pt idx="443">
                  <c:v>-2.2300000000000001E-8</c:v>
                </c:pt>
                <c:pt idx="444">
                  <c:v>-2.2300000000000001E-8</c:v>
                </c:pt>
                <c:pt idx="445">
                  <c:v>-2.22E-8</c:v>
                </c:pt>
                <c:pt idx="446">
                  <c:v>-2.22E-8</c:v>
                </c:pt>
                <c:pt idx="447">
                  <c:v>-2.22E-8</c:v>
                </c:pt>
                <c:pt idx="448">
                  <c:v>-2.22E-8</c:v>
                </c:pt>
                <c:pt idx="449">
                  <c:v>-2.22E-8</c:v>
                </c:pt>
                <c:pt idx="450">
                  <c:v>-2.22E-8</c:v>
                </c:pt>
                <c:pt idx="451">
                  <c:v>-2.22E-8</c:v>
                </c:pt>
                <c:pt idx="452">
                  <c:v>-2.22E-8</c:v>
                </c:pt>
                <c:pt idx="453">
                  <c:v>-2.22E-8</c:v>
                </c:pt>
                <c:pt idx="454">
                  <c:v>-2.22E-8</c:v>
                </c:pt>
                <c:pt idx="455">
                  <c:v>-2.22E-8</c:v>
                </c:pt>
                <c:pt idx="456">
                  <c:v>-2.22E-8</c:v>
                </c:pt>
                <c:pt idx="457">
                  <c:v>-2.22E-8</c:v>
                </c:pt>
                <c:pt idx="458">
                  <c:v>-2.22E-8</c:v>
                </c:pt>
                <c:pt idx="459">
                  <c:v>-2.22E-8</c:v>
                </c:pt>
                <c:pt idx="460">
                  <c:v>-2.22E-8</c:v>
                </c:pt>
                <c:pt idx="461">
                  <c:v>-2.2099999999999999E-8</c:v>
                </c:pt>
                <c:pt idx="462">
                  <c:v>-2.2099999999999999E-8</c:v>
                </c:pt>
                <c:pt idx="463">
                  <c:v>-2.2099999999999999E-8</c:v>
                </c:pt>
                <c:pt idx="464">
                  <c:v>-2.2099999999999999E-8</c:v>
                </c:pt>
                <c:pt idx="465">
                  <c:v>-2.2099999999999999E-8</c:v>
                </c:pt>
                <c:pt idx="466">
                  <c:v>-2.2099999999999999E-8</c:v>
                </c:pt>
                <c:pt idx="467">
                  <c:v>-2.2099999999999999E-8</c:v>
                </c:pt>
                <c:pt idx="468">
                  <c:v>-2.2099999999999999E-8</c:v>
                </c:pt>
                <c:pt idx="469">
                  <c:v>-2.2099999999999999E-8</c:v>
                </c:pt>
                <c:pt idx="470">
                  <c:v>-2.2099999999999999E-8</c:v>
                </c:pt>
                <c:pt idx="471">
                  <c:v>-2.2099999999999999E-8</c:v>
                </c:pt>
                <c:pt idx="472">
                  <c:v>-2.2099999999999999E-8</c:v>
                </c:pt>
                <c:pt idx="473">
                  <c:v>-2.2099999999999999E-8</c:v>
                </c:pt>
                <c:pt idx="474">
                  <c:v>-2.2099999999999999E-8</c:v>
                </c:pt>
                <c:pt idx="475">
                  <c:v>-2.2099999999999999E-8</c:v>
                </c:pt>
                <c:pt idx="476">
                  <c:v>-2.2099999999999999E-8</c:v>
                </c:pt>
                <c:pt idx="477">
                  <c:v>-2.1999999999999998E-8</c:v>
                </c:pt>
                <c:pt idx="478">
                  <c:v>-2.1999999999999998E-8</c:v>
                </c:pt>
                <c:pt idx="479">
                  <c:v>-2.1999999999999998E-8</c:v>
                </c:pt>
                <c:pt idx="480">
                  <c:v>-2.1999999999999998E-8</c:v>
                </c:pt>
                <c:pt idx="481">
                  <c:v>-2.1999999999999998E-8</c:v>
                </c:pt>
                <c:pt idx="482">
                  <c:v>-2.1999999999999998E-8</c:v>
                </c:pt>
                <c:pt idx="483">
                  <c:v>-2.1999999999999998E-8</c:v>
                </c:pt>
                <c:pt idx="484">
                  <c:v>-2.1999999999999998E-8</c:v>
                </c:pt>
                <c:pt idx="485">
                  <c:v>-2.1999999999999998E-8</c:v>
                </c:pt>
                <c:pt idx="486">
                  <c:v>-2.1999999999999998E-8</c:v>
                </c:pt>
                <c:pt idx="487">
                  <c:v>-2.1999999999999998E-8</c:v>
                </c:pt>
                <c:pt idx="488">
                  <c:v>-2.1999999999999998E-8</c:v>
                </c:pt>
                <c:pt idx="489">
                  <c:v>-2.1999999999999998E-8</c:v>
                </c:pt>
                <c:pt idx="490">
                  <c:v>-2.1999999999999998E-8</c:v>
                </c:pt>
                <c:pt idx="491">
                  <c:v>-2.1999999999999998E-8</c:v>
                </c:pt>
                <c:pt idx="492">
                  <c:v>-2.1999999999999998E-8</c:v>
                </c:pt>
                <c:pt idx="493">
                  <c:v>-2.1900000000000001E-8</c:v>
                </c:pt>
                <c:pt idx="494">
                  <c:v>-2.1900000000000001E-8</c:v>
                </c:pt>
                <c:pt idx="495">
                  <c:v>-2.1900000000000001E-8</c:v>
                </c:pt>
                <c:pt idx="496">
                  <c:v>-2.1900000000000001E-8</c:v>
                </c:pt>
                <c:pt idx="497">
                  <c:v>-2.1900000000000001E-8</c:v>
                </c:pt>
                <c:pt idx="498">
                  <c:v>-2.1900000000000001E-8</c:v>
                </c:pt>
                <c:pt idx="499">
                  <c:v>-2.1900000000000001E-8</c:v>
                </c:pt>
                <c:pt idx="500">
                  <c:v>-2.1900000000000001E-8</c:v>
                </c:pt>
                <c:pt idx="501">
                  <c:v>-2.1900000000000001E-8</c:v>
                </c:pt>
                <c:pt idx="502">
                  <c:v>-2.1900000000000001E-8</c:v>
                </c:pt>
                <c:pt idx="503">
                  <c:v>-2.1900000000000001E-8</c:v>
                </c:pt>
                <c:pt idx="504">
                  <c:v>-2.1900000000000001E-8</c:v>
                </c:pt>
                <c:pt idx="505">
                  <c:v>-2.1900000000000001E-8</c:v>
                </c:pt>
                <c:pt idx="506">
                  <c:v>-2.1900000000000001E-8</c:v>
                </c:pt>
                <c:pt idx="507">
                  <c:v>-2.1900000000000001E-8</c:v>
                </c:pt>
                <c:pt idx="508">
                  <c:v>-2.1900000000000001E-8</c:v>
                </c:pt>
                <c:pt idx="509">
                  <c:v>-2.18E-8</c:v>
                </c:pt>
                <c:pt idx="510">
                  <c:v>-2.18E-8</c:v>
                </c:pt>
                <c:pt idx="511">
                  <c:v>-2.18E-8</c:v>
                </c:pt>
                <c:pt idx="512">
                  <c:v>-2.18E-8</c:v>
                </c:pt>
                <c:pt idx="513">
                  <c:v>-2.18E-8</c:v>
                </c:pt>
                <c:pt idx="514">
                  <c:v>-2.18E-8</c:v>
                </c:pt>
                <c:pt idx="515">
                  <c:v>-2.18E-8</c:v>
                </c:pt>
                <c:pt idx="516">
                  <c:v>-2.18E-8</c:v>
                </c:pt>
                <c:pt idx="517">
                  <c:v>-2.18E-8</c:v>
                </c:pt>
                <c:pt idx="518">
                  <c:v>-2.18E-8</c:v>
                </c:pt>
                <c:pt idx="519">
                  <c:v>-2.18E-8</c:v>
                </c:pt>
                <c:pt idx="520">
                  <c:v>-2.18E-8</c:v>
                </c:pt>
                <c:pt idx="521">
                  <c:v>-2.18E-8</c:v>
                </c:pt>
                <c:pt idx="522">
                  <c:v>-2.18E-8</c:v>
                </c:pt>
                <c:pt idx="523">
                  <c:v>-2.18E-8</c:v>
                </c:pt>
                <c:pt idx="524">
                  <c:v>-2.18E-8</c:v>
                </c:pt>
                <c:pt idx="525">
                  <c:v>-2.1699999999999999E-8</c:v>
                </c:pt>
                <c:pt idx="526">
                  <c:v>-2.1699999999999999E-8</c:v>
                </c:pt>
                <c:pt idx="527">
                  <c:v>-2.1699999999999999E-8</c:v>
                </c:pt>
                <c:pt idx="528">
                  <c:v>-2.1699999999999999E-8</c:v>
                </c:pt>
                <c:pt idx="529">
                  <c:v>-2.1699999999999999E-8</c:v>
                </c:pt>
                <c:pt idx="530">
                  <c:v>-2.1699999999999999E-8</c:v>
                </c:pt>
                <c:pt idx="531">
                  <c:v>-2.1699999999999999E-8</c:v>
                </c:pt>
                <c:pt idx="532">
                  <c:v>-2.1699999999999999E-8</c:v>
                </c:pt>
                <c:pt idx="533">
                  <c:v>-2.1699999999999999E-8</c:v>
                </c:pt>
                <c:pt idx="534">
                  <c:v>-2.1699999999999999E-8</c:v>
                </c:pt>
                <c:pt idx="535">
                  <c:v>-2.1699999999999999E-8</c:v>
                </c:pt>
                <c:pt idx="536">
                  <c:v>-2.1699999999999999E-8</c:v>
                </c:pt>
                <c:pt idx="537">
                  <c:v>-2.1699999999999999E-8</c:v>
                </c:pt>
                <c:pt idx="538">
                  <c:v>-2.1699999999999999E-8</c:v>
                </c:pt>
                <c:pt idx="539">
                  <c:v>-2.1699999999999999E-8</c:v>
                </c:pt>
                <c:pt idx="540">
                  <c:v>-2.1699999999999999E-8</c:v>
                </c:pt>
                <c:pt idx="541">
                  <c:v>-2.1600000000000002E-8</c:v>
                </c:pt>
                <c:pt idx="542">
                  <c:v>-2.1600000000000002E-8</c:v>
                </c:pt>
                <c:pt idx="543">
                  <c:v>-2.1600000000000002E-8</c:v>
                </c:pt>
                <c:pt idx="544">
                  <c:v>-2.1600000000000002E-8</c:v>
                </c:pt>
                <c:pt idx="545">
                  <c:v>-2.1600000000000002E-8</c:v>
                </c:pt>
                <c:pt idx="546">
                  <c:v>-2.1600000000000002E-8</c:v>
                </c:pt>
                <c:pt idx="547">
                  <c:v>-2.1600000000000002E-8</c:v>
                </c:pt>
                <c:pt idx="548">
                  <c:v>-2.1600000000000002E-8</c:v>
                </c:pt>
                <c:pt idx="549">
                  <c:v>-2.1600000000000002E-8</c:v>
                </c:pt>
                <c:pt idx="550">
                  <c:v>-2.1600000000000002E-8</c:v>
                </c:pt>
                <c:pt idx="551">
                  <c:v>-2.1600000000000002E-8</c:v>
                </c:pt>
                <c:pt idx="552">
                  <c:v>-2.1600000000000002E-8</c:v>
                </c:pt>
                <c:pt idx="553">
                  <c:v>-2.1600000000000002E-8</c:v>
                </c:pt>
                <c:pt idx="554">
                  <c:v>-2.1600000000000002E-8</c:v>
                </c:pt>
                <c:pt idx="555">
                  <c:v>-2.1600000000000002E-8</c:v>
                </c:pt>
                <c:pt idx="556">
                  <c:v>-2.1600000000000002E-8</c:v>
                </c:pt>
                <c:pt idx="557">
                  <c:v>-2.1500000000000001E-8</c:v>
                </c:pt>
                <c:pt idx="558">
                  <c:v>-2.1500000000000001E-8</c:v>
                </c:pt>
                <c:pt idx="559">
                  <c:v>-2.1500000000000001E-8</c:v>
                </c:pt>
                <c:pt idx="560">
                  <c:v>-2.1500000000000001E-8</c:v>
                </c:pt>
                <c:pt idx="561">
                  <c:v>-2.1500000000000001E-8</c:v>
                </c:pt>
                <c:pt idx="562">
                  <c:v>-2.1500000000000001E-8</c:v>
                </c:pt>
                <c:pt idx="563">
                  <c:v>-2.1500000000000001E-8</c:v>
                </c:pt>
                <c:pt idx="564">
                  <c:v>-2.1500000000000001E-8</c:v>
                </c:pt>
                <c:pt idx="565">
                  <c:v>-2.1500000000000001E-8</c:v>
                </c:pt>
                <c:pt idx="566">
                  <c:v>-2.1500000000000001E-8</c:v>
                </c:pt>
                <c:pt idx="567">
                  <c:v>-2.1500000000000001E-8</c:v>
                </c:pt>
                <c:pt idx="568">
                  <c:v>-2.1500000000000001E-8</c:v>
                </c:pt>
                <c:pt idx="569">
                  <c:v>-2.1500000000000001E-8</c:v>
                </c:pt>
                <c:pt idx="570">
                  <c:v>-2.1500000000000001E-8</c:v>
                </c:pt>
                <c:pt idx="571">
                  <c:v>-2.1500000000000001E-8</c:v>
                </c:pt>
                <c:pt idx="572">
                  <c:v>-2.1500000000000001E-8</c:v>
                </c:pt>
                <c:pt idx="573">
                  <c:v>-2.14E-8</c:v>
                </c:pt>
                <c:pt idx="574">
                  <c:v>-2.14E-8</c:v>
                </c:pt>
                <c:pt idx="575">
                  <c:v>-2.14E-8</c:v>
                </c:pt>
                <c:pt idx="576">
                  <c:v>-2.14E-8</c:v>
                </c:pt>
                <c:pt idx="577">
                  <c:v>-2.14E-8</c:v>
                </c:pt>
                <c:pt idx="578">
                  <c:v>-2.14E-8</c:v>
                </c:pt>
                <c:pt idx="579">
                  <c:v>-2.14E-8</c:v>
                </c:pt>
                <c:pt idx="580">
                  <c:v>-2.14E-8</c:v>
                </c:pt>
                <c:pt idx="581">
                  <c:v>-2.14E-8</c:v>
                </c:pt>
                <c:pt idx="582">
                  <c:v>-2.14E-8</c:v>
                </c:pt>
                <c:pt idx="583">
                  <c:v>-2.14E-8</c:v>
                </c:pt>
                <c:pt idx="584">
                  <c:v>-2.14E-8</c:v>
                </c:pt>
                <c:pt idx="585">
                  <c:v>-2.14E-8</c:v>
                </c:pt>
                <c:pt idx="586">
                  <c:v>-2.14E-8</c:v>
                </c:pt>
                <c:pt idx="587">
                  <c:v>-2.14E-8</c:v>
                </c:pt>
                <c:pt idx="588">
                  <c:v>-2.14E-8</c:v>
                </c:pt>
                <c:pt idx="589">
                  <c:v>-2.1299999999999999E-8</c:v>
                </c:pt>
                <c:pt idx="590">
                  <c:v>-2.1299999999999999E-8</c:v>
                </c:pt>
                <c:pt idx="591">
                  <c:v>-2.1299999999999999E-8</c:v>
                </c:pt>
                <c:pt idx="592">
                  <c:v>-2.1299999999999999E-8</c:v>
                </c:pt>
                <c:pt idx="593">
                  <c:v>-2.1299999999999999E-8</c:v>
                </c:pt>
                <c:pt idx="594">
                  <c:v>-2.1299999999999999E-8</c:v>
                </c:pt>
                <c:pt idx="595">
                  <c:v>-2.1299999999999999E-8</c:v>
                </c:pt>
                <c:pt idx="596">
                  <c:v>-2.1299999999999999E-8</c:v>
                </c:pt>
                <c:pt idx="597">
                  <c:v>-2.1299999999999999E-8</c:v>
                </c:pt>
                <c:pt idx="598">
                  <c:v>-2.1299999999999999E-8</c:v>
                </c:pt>
                <c:pt idx="599">
                  <c:v>-2.1299999999999999E-8</c:v>
                </c:pt>
                <c:pt idx="600">
                  <c:v>-2.1299999999999999E-8</c:v>
                </c:pt>
                <c:pt idx="601">
                  <c:v>-2.1299999999999999E-8</c:v>
                </c:pt>
                <c:pt idx="602">
                  <c:v>-2.1299999999999999E-8</c:v>
                </c:pt>
                <c:pt idx="603">
                  <c:v>-2.1299999999999999E-8</c:v>
                </c:pt>
                <c:pt idx="604">
                  <c:v>-2.1299999999999999E-8</c:v>
                </c:pt>
                <c:pt idx="605">
                  <c:v>-2.1200000000000001E-8</c:v>
                </c:pt>
                <c:pt idx="606">
                  <c:v>-2.1200000000000001E-8</c:v>
                </c:pt>
                <c:pt idx="607">
                  <c:v>-2.1200000000000001E-8</c:v>
                </c:pt>
                <c:pt idx="608">
                  <c:v>-2.1200000000000001E-8</c:v>
                </c:pt>
                <c:pt idx="609">
                  <c:v>-2.1200000000000001E-8</c:v>
                </c:pt>
                <c:pt idx="610">
                  <c:v>-2.1200000000000001E-8</c:v>
                </c:pt>
                <c:pt idx="611">
                  <c:v>-2.1200000000000001E-8</c:v>
                </c:pt>
                <c:pt idx="612">
                  <c:v>-2.1200000000000001E-8</c:v>
                </c:pt>
                <c:pt idx="613">
                  <c:v>-2.1200000000000001E-8</c:v>
                </c:pt>
                <c:pt idx="614">
                  <c:v>-2.1200000000000001E-8</c:v>
                </c:pt>
                <c:pt idx="615">
                  <c:v>-2.1200000000000001E-8</c:v>
                </c:pt>
                <c:pt idx="616">
                  <c:v>-2.1200000000000001E-8</c:v>
                </c:pt>
                <c:pt idx="617">
                  <c:v>-2.1200000000000001E-8</c:v>
                </c:pt>
                <c:pt idx="618">
                  <c:v>-2.1200000000000001E-8</c:v>
                </c:pt>
                <c:pt idx="619">
                  <c:v>-2.1200000000000001E-8</c:v>
                </c:pt>
                <c:pt idx="620">
                  <c:v>-2.1200000000000001E-8</c:v>
                </c:pt>
                <c:pt idx="621">
                  <c:v>-2.11E-8</c:v>
                </c:pt>
                <c:pt idx="622">
                  <c:v>-2.11E-8</c:v>
                </c:pt>
                <c:pt idx="623">
                  <c:v>-2.11E-8</c:v>
                </c:pt>
                <c:pt idx="624">
                  <c:v>-2.11E-8</c:v>
                </c:pt>
                <c:pt idx="625">
                  <c:v>-2.11E-8</c:v>
                </c:pt>
                <c:pt idx="626">
                  <c:v>-2.11E-8</c:v>
                </c:pt>
                <c:pt idx="627">
                  <c:v>-2.11E-8</c:v>
                </c:pt>
                <c:pt idx="628">
                  <c:v>-2.11E-8</c:v>
                </c:pt>
                <c:pt idx="629">
                  <c:v>-2.11E-8</c:v>
                </c:pt>
                <c:pt idx="630">
                  <c:v>-2.11E-8</c:v>
                </c:pt>
                <c:pt idx="631">
                  <c:v>-2.11E-8</c:v>
                </c:pt>
                <c:pt idx="632">
                  <c:v>-2.11E-8</c:v>
                </c:pt>
                <c:pt idx="633">
                  <c:v>-2.11E-8</c:v>
                </c:pt>
                <c:pt idx="634">
                  <c:v>-2.11E-8</c:v>
                </c:pt>
                <c:pt idx="635">
                  <c:v>-2.11E-8</c:v>
                </c:pt>
                <c:pt idx="636">
                  <c:v>-2.11E-8</c:v>
                </c:pt>
                <c:pt idx="637">
                  <c:v>-2.0999999999999999E-8</c:v>
                </c:pt>
                <c:pt idx="638">
                  <c:v>-2.0999999999999999E-8</c:v>
                </c:pt>
                <c:pt idx="639">
                  <c:v>-2.0999999999999999E-8</c:v>
                </c:pt>
                <c:pt idx="640">
                  <c:v>-2.0999999999999999E-8</c:v>
                </c:pt>
                <c:pt idx="641">
                  <c:v>-2.0999999999999999E-8</c:v>
                </c:pt>
                <c:pt idx="642">
                  <c:v>-2.0999999999999999E-8</c:v>
                </c:pt>
                <c:pt idx="643">
                  <c:v>-2.0999999999999999E-8</c:v>
                </c:pt>
                <c:pt idx="644">
                  <c:v>-2.0999999999999999E-8</c:v>
                </c:pt>
                <c:pt idx="645">
                  <c:v>-2.0999999999999999E-8</c:v>
                </c:pt>
                <c:pt idx="646">
                  <c:v>-2.0999999999999999E-8</c:v>
                </c:pt>
                <c:pt idx="647">
                  <c:v>-2.0999999999999999E-8</c:v>
                </c:pt>
                <c:pt idx="648">
                  <c:v>-2.0999999999999999E-8</c:v>
                </c:pt>
                <c:pt idx="649">
                  <c:v>-2.0999999999999999E-8</c:v>
                </c:pt>
                <c:pt idx="650">
                  <c:v>-2.0999999999999999E-8</c:v>
                </c:pt>
                <c:pt idx="651">
                  <c:v>-2.0999999999999999E-8</c:v>
                </c:pt>
                <c:pt idx="652">
                  <c:v>-2.0999999999999999E-8</c:v>
                </c:pt>
                <c:pt idx="653">
                  <c:v>-2.0899999999999999E-8</c:v>
                </c:pt>
                <c:pt idx="654">
                  <c:v>-2.0899999999999999E-8</c:v>
                </c:pt>
                <c:pt idx="655">
                  <c:v>-2.0899999999999999E-8</c:v>
                </c:pt>
                <c:pt idx="656">
                  <c:v>-2.0899999999999999E-8</c:v>
                </c:pt>
                <c:pt idx="657">
                  <c:v>-2.0899999999999999E-8</c:v>
                </c:pt>
                <c:pt idx="658">
                  <c:v>-2.0899999999999999E-8</c:v>
                </c:pt>
                <c:pt idx="659">
                  <c:v>-2.0899999999999999E-8</c:v>
                </c:pt>
                <c:pt idx="660">
                  <c:v>-2.0899999999999999E-8</c:v>
                </c:pt>
                <c:pt idx="661">
                  <c:v>-2.0899999999999999E-8</c:v>
                </c:pt>
                <c:pt idx="662">
                  <c:v>-2.0899999999999999E-8</c:v>
                </c:pt>
                <c:pt idx="663">
                  <c:v>-2.0899999999999999E-8</c:v>
                </c:pt>
                <c:pt idx="664">
                  <c:v>-2.0899999999999999E-8</c:v>
                </c:pt>
                <c:pt idx="665">
                  <c:v>-2.0899999999999999E-8</c:v>
                </c:pt>
                <c:pt idx="666">
                  <c:v>-2.0899999999999999E-8</c:v>
                </c:pt>
                <c:pt idx="667">
                  <c:v>-2.0899999999999999E-8</c:v>
                </c:pt>
                <c:pt idx="668">
                  <c:v>-2.0899999999999999E-8</c:v>
                </c:pt>
                <c:pt idx="669">
                  <c:v>-2.0800000000000001E-8</c:v>
                </c:pt>
                <c:pt idx="670">
                  <c:v>-2.0800000000000001E-8</c:v>
                </c:pt>
                <c:pt idx="671">
                  <c:v>-2.0800000000000001E-8</c:v>
                </c:pt>
                <c:pt idx="672">
                  <c:v>-2.0800000000000001E-8</c:v>
                </c:pt>
                <c:pt idx="673">
                  <c:v>-2.0800000000000001E-8</c:v>
                </c:pt>
                <c:pt idx="674">
                  <c:v>-2.0800000000000001E-8</c:v>
                </c:pt>
                <c:pt idx="675">
                  <c:v>-2.0800000000000001E-8</c:v>
                </c:pt>
                <c:pt idx="676">
                  <c:v>-2.0800000000000001E-8</c:v>
                </c:pt>
                <c:pt idx="677">
                  <c:v>-2.0800000000000001E-8</c:v>
                </c:pt>
                <c:pt idx="678">
                  <c:v>-2.0800000000000001E-8</c:v>
                </c:pt>
                <c:pt idx="679">
                  <c:v>-2.0800000000000001E-8</c:v>
                </c:pt>
                <c:pt idx="680">
                  <c:v>-2.0800000000000001E-8</c:v>
                </c:pt>
                <c:pt idx="681">
                  <c:v>-2.0800000000000001E-8</c:v>
                </c:pt>
                <c:pt idx="682">
                  <c:v>-2.0800000000000001E-8</c:v>
                </c:pt>
                <c:pt idx="683">
                  <c:v>-2.0800000000000001E-8</c:v>
                </c:pt>
                <c:pt idx="684">
                  <c:v>-2.0800000000000001E-8</c:v>
                </c:pt>
                <c:pt idx="685">
                  <c:v>-2.07E-8</c:v>
                </c:pt>
                <c:pt idx="686">
                  <c:v>-2.07E-8</c:v>
                </c:pt>
                <c:pt idx="687">
                  <c:v>-2.07E-8</c:v>
                </c:pt>
                <c:pt idx="688">
                  <c:v>-2.07E-8</c:v>
                </c:pt>
                <c:pt idx="689">
                  <c:v>-2.07E-8</c:v>
                </c:pt>
                <c:pt idx="690">
                  <c:v>-2.07E-8</c:v>
                </c:pt>
                <c:pt idx="691">
                  <c:v>-2.07E-8</c:v>
                </c:pt>
                <c:pt idx="692">
                  <c:v>-2.07E-8</c:v>
                </c:pt>
                <c:pt idx="693">
                  <c:v>-2.07E-8</c:v>
                </c:pt>
                <c:pt idx="694">
                  <c:v>-2.07E-8</c:v>
                </c:pt>
                <c:pt idx="695">
                  <c:v>-2.07E-8</c:v>
                </c:pt>
                <c:pt idx="696">
                  <c:v>-2.07E-8</c:v>
                </c:pt>
                <c:pt idx="697">
                  <c:v>-2.07E-8</c:v>
                </c:pt>
                <c:pt idx="698">
                  <c:v>-2.07E-8</c:v>
                </c:pt>
                <c:pt idx="699">
                  <c:v>-2.07E-8</c:v>
                </c:pt>
                <c:pt idx="700">
                  <c:v>-2.07E-8</c:v>
                </c:pt>
                <c:pt idx="701">
                  <c:v>-2.0599999999999999E-8</c:v>
                </c:pt>
                <c:pt idx="702">
                  <c:v>-2.0599999999999999E-8</c:v>
                </c:pt>
                <c:pt idx="703">
                  <c:v>-2.0599999999999999E-8</c:v>
                </c:pt>
                <c:pt idx="704">
                  <c:v>-2.0599999999999999E-8</c:v>
                </c:pt>
                <c:pt idx="705">
                  <c:v>-2.0599999999999999E-8</c:v>
                </c:pt>
                <c:pt idx="706">
                  <c:v>-2.0599999999999999E-8</c:v>
                </c:pt>
                <c:pt idx="707">
                  <c:v>-2.0599999999999999E-8</c:v>
                </c:pt>
                <c:pt idx="708">
                  <c:v>-2.0599999999999999E-8</c:v>
                </c:pt>
                <c:pt idx="709">
                  <c:v>-2.0599999999999999E-8</c:v>
                </c:pt>
                <c:pt idx="710">
                  <c:v>-2.0599999999999999E-8</c:v>
                </c:pt>
                <c:pt idx="711">
                  <c:v>-2.0599999999999999E-8</c:v>
                </c:pt>
                <c:pt idx="712">
                  <c:v>-2.0599999999999999E-8</c:v>
                </c:pt>
                <c:pt idx="713">
                  <c:v>-2.0599999999999999E-8</c:v>
                </c:pt>
                <c:pt idx="714">
                  <c:v>-2.0599999999999999E-8</c:v>
                </c:pt>
                <c:pt idx="715">
                  <c:v>-2.0599999999999999E-8</c:v>
                </c:pt>
                <c:pt idx="716">
                  <c:v>-2.0599999999999999E-8</c:v>
                </c:pt>
                <c:pt idx="717">
                  <c:v>-2.0500000000000002E-8</c:v>
                </c:pt>
                <c:pt idx="718">
                  <c:v>-2.0500000000000002E-8</c:v>
                </c:pt>
                <c:pt idx="719">
                  <c:v>-2.0500000000000002E-8</c:v>
                </c:pt>
                <c:pt idx="720">
                  <c:v>-2.0500000000000002E-8</c:v>
                </c:pt>
                <c:pt idx="721">
                  <c:v>-2.0500000000000002E-8</c:v>
                </c:pt>
                <c:pt idx="722">
                  <c:v>-2.0500000000000002E-8</c:v>
                </c:pt>
                <c:pt idx="723">
                  <c:v>-2.0500000000000002E-8</c:v>
                </c:pt>
                <c:pt idx="724">
                  <c:v>-2.0500000000000002E-8</c:v>
                </c:pt>
                <c:pt idx="725">
                  <c:v>-2.0500000000000002E-8</c:v>
                </c:pt>
                <c:pt idx="726">
                  <c:v>-2.0500000000000002E-8</c:v>
                </c:pt>
                <c:pt idx="727">
                  <c:v>-2.0500000000000002E-8</c:v>
                </c:pt>
                <c:pt idx="728">
                  <c:v>-2.0500000000000002E-8</c:v>
                </c:pt>
                <c:pt idx="729">
                  <c:v>-2.0500000000000002E-8</c:v>
                </c:pt>
                <c:pt idx="730">
                  <c:v>-2.0500000000000002E-8</c:v>
                </c:pt>
                <c:pt idx="731">
                  <c:v>-2.0500000000000002E-8</c:v>
                </c:pt>
                <c:pt idx="732">
                  <c:v>-2.0500000000000002E-8</c:v>
                </c:pt>
                <c:pt idx="733">
                  <c:v>-2.0400000000000001E-8</c:v>
                </c:pt>
                <c:pt idx="734">
                  <c:v>-2.0400000000000001E-8</c:v>
                </c:pt>
                <c:pt idx="735">
                  <c:v>-2.0400000000000001E-8</c:v>
                </c:pt>
                <c:pt idx="736">
                  <c:v>-2.0400000000000001E-8</c:v>
                </c:pt>
                <c:pt idx="737">
                  <c:v>-2.0400000000000001E-8</c:v>
                </c:pt>
                <c:pt idx="738">
                  <c:v>-2.0400000000000001E-8</c:v>
                </c:pt>
                <c:pt idx="739">
                  <c:v>-2.0400000000000001E-8</c:v>
                </c:pt>
                <c:pt idx="740">
                  <c:v>-2.0400000000000001E-8</c:v>
                </c:pt>
                <c:pt idx="741">
                  <c:v>-2.0400000000000001E-8</c:v>
                </c:pt>
                <c:pt idx="742">
                  <c:v>-2.0400000000000001E-8</c:v>
                </c:pt>
                <c:pt idx="743">
                  <c:v>-2.0400000000000001E-8</c:v>
                </c:pt>
                <c:pt idx="744">
                  <c:v>-2.0400000000000001E-8</c:v>
                </c:pt>
                <c:pt idx="745">
                  <c:v>-2.0400000000000001E-8</c:v>
                </c:pt>
                <c:pt idx="746">
                  <c:v>-2.0400000000000001E-8</c:v>
                </c:pt>
                <c:pt idx="747">
                  <c:v>-2.0400000000000001E-8</c:v>
                </c:pt>
                <c:pt idx="748">
                  <c:v>-2.0400000000000001E-8</c:v>
                </c:pt>
                <c:pt idx="749">
                  <c:v>-2.03E-8</c:v>
                </c:pt>
                <c:pt idx="750">
                  <c:v>-2.03E-8</c:v>
                </c:pt>
                <c:pt idx="751">
                  <c:v>-2.03E-8</c:v>
                </c:pt>
                <c:pt idx="752">
                  <c:v>-2.03E-8</c:v>
                </c:pt>
                <c:pt idx="753">
                  <c:v>-2.03E-8</c:v>
                </c:pt>
                <c:pt idx="754">
                  <c:v>-2.03E-8</c:v>
                </c:pt>
                <c:pt idx="755">
                  <c:v>-2.03E-8</c:v>
                </c:pt>
                <c:pt idx="756">
                  <c:v>-2.03E-8</c:v>
                </c:pt>
                <c:pt idx="757">
                  <c:v>-2.03E-8</c:v>
                </c:pt>
                <c:pt idx="758">
                  <c:v>-2.03E-8</c:v>
                </c:pt>
                <c:pt idx="759">
                  <c:v>-2.03E-8</c:v>
                </c:pt>
                <c:pt idx="760">
                  <c:v>-2.03E-8</c:v>
                </c:pt>
                <c:pt idx="761">
                  <c:v>-2.03E-8</c:v>
                </c:pt>
                <c:pt idx="762">
                  <c:v>-2.03E-8</c:v>
                </c:pt>
                <c:pt idx="763">
                  <c:v>-2.03E-8</c:v>
                </c:pt>
                <c:pt idx="764">
                  <c:v>-2.03E-8</c:v>
                </c:pt>
                <c:pt idx="765">
                  <c:v>-2.0199999999999999E-8</c:v>
                </c:pt>
                <c:pt idx="766">
                  <c:v>-2.0199999999999999E-8</c:v>
                </c:pt>
                <c:pt idx="767">
                  <c:v>-2.0199999999999999E-8</c:v>
                </c:pt>
                <c:pt idx="768">
                  <c:v>-2.0199999999999999E-8</c:v>
                </c:pt>
                <c:pt idx="769">
                  <c:v>-2.0199999999999999E-8</c:v>
                </c:pt>
                <c:pt idx="770">
                  <c:v>-2.0199999999999999E-8</c:v>
                </c:pt>
                <c:pt idx="771">
                  <c:v>-2.0199999999999999E-8</c:v>
                </c:pt>
                <c:pt idx="772">
                  <c:v>-2.0199999999999999E-8</c:v>
                </c:pt>
                <c:pt idx="773">
                  <c:v>-2.0199999999999999E-8</c:v>
                </c:pt>
                <c:pt idx="774">
                  <c:v>-2.0199999999999999E-8</c:v>
                </c:pt>
                <c:pt idx="775">
                  <c:v>-2.0199999999999999E-8</c:v>
                </c:pt>
                <c:pt idx="776">
                  <c:v>-2.0199999999999999E-8</c:v>
                </c:pt>
                <c:pt idx="777">
                  <c:v>-2.0199999999999999E-8</c:v>
                </c:pt>
                <c:pt idx="778">
                  <c:v>-2.0199999999999999E-8</c:v>
                </c:pt>
                <c:pt idx="779">
                  <c:v>-2.0199999999999999E-8</c:v>
                </c:pt>
                <c:pt idx="780">
                  <c:v>-2.0199999999999999E-8</c:v>
                </c:pt>
                <c:pt idx="781">
                  <c:v>-2.0100000000000001E-8</c:v>
                </c:pt>
                <c:pt idx="782">
                  <c:v>-2.0100000000000001E-8</c:v>
                </c:pt>
                <c:pt idx="783">
                  <c:v>-2.0100000000000001E-8</c:v>
                </c:pt>
                <c:pt idx="784">
                  <c:v>-2.0100000000000001E-8</c:v>
                </c:pt>
                <c:pt idx="785">
                  <c:v>-2.0100000000000001E-8</c:v>
                </c:pt>
                <c:pt idx="786">
                  <c:v>-2.0100000000000001E-8</c:v>
                </c:pt>
                <c:pt idx="787">
                  <c:v>-2.0100000000000001E-8</c:v>
                </c:pt>
                <c:pt idx="788">
                  <c:v>-2.0100000000000001E-8</c:v>
                </c:pt>
                <c:pt idx="789">
                  <c:v>-2.0100000000000001E-8</c:v>
                </c:pt>
                <c:pt idx="790">
                  <c:v>-2.0100000000000001E-8</c:v>
                </c:pt>
                <c:pt idx="791">
                  <c:v>-2.0100000000000001E-8</c:v>
                </c:pt>
                <c:pt idx="792">
                  <c:v>-2.0100000000000001E-8</c:v>
                </c:pt>
                <c:pt idx="793">
                  <c:v>-2.0100000000000001E-8</c:v>
                </c:pt>
                <c:pt idx="794">
                  <c:v>-2.0100000000000001E-8</c:v>
                </c:pt>
                <c:pt idx="795">
                  <c:v>-2.0100000000000001E-8</c:v>
                </c:pt>
                <c:pt idx="796">
                  <c:v>-2.0100000000000001E-8</c:v>
                </c:pt>
                <c:pt idx="797">
                  <c:v>-2E-8</c:v>
                </c:pt>
                <c:pt idx="798">
                  <c:v>-2E-8</c:v>
                </c:pt>
                <c:pt idx="799">
                  <c:v>-2E-8</c:v>
                </c:pt>
                <c:pt idx="800">
                  <c:v>-2E-8</c:v>
                </c:pt>
                <c:pt idx="801">
                  <c:v>-2E-8</c:v>
                </c:pt>
                <c:pt idx="802">
                  <c:v>-2E-8</c:v>
                </c:pt>
                <c:pt idx="803">
                  <c:v>-2E-8</c:v>
                </c:pt>
                <c:pt idx="804">
                  <c:v>-2E-8</c:v>
                </c:pt>
                <c:pt idx="805">
                  <c:v>-2E-8</c:v>
                </c:pt>
                <c:pt idx="806">
                  <c:v>-2E-8</c:v>
                </c:pt>
                <c:pt idx="807">
                  <c:v>-2E-8</c:v>
                </c:pt>
                <c:pt idx="808">
                  <c:v>-2E-8</c:v>
                </c:pt>
                <c:pt idx="809">
                  <c:v>-2E-8</c:v>
                </c:pt>
                <c:pt idx="810">
                  <c:v>-2E-8</c:v>
                </c:pt>
                <c:pt idx="811">
                  <c:v>-2E-8</c:v>
                </c:pt>
                <c:pt idx="812">
                  <c:v>-2E-8</c:v>
                </c:pt>
                <c:pt idx="813">
                  <c:v>-1.99E-8</c:v>
                </c:pt>
                <c:pt idx="814">
                  <c:v>-1.99E-8</c:v>
                </c:pt>
                <c:pt idx="815">
                  <c:v>-1.99E-8</c:v>
                </c:pt>
                <c:pt idx="816">
                  <c:v>-1.99E-8</c:v>
                </c:pt>
                <c:pt idx="817">
                  <c:v>-1.99E-8</c:v>
                </c:pt>
                <c:pt idx="818">
                  <c:v>-1.99E-8</c:v>
                </c:pt>
                <c:pt idx="819">
                  <c:v>-1.99E-8</c:v>
                </c:pt>
                <c:pt idx="820">
                  <c:v>-1.99E-8</c:v>
                </c:pt>
                <c:pt idx="821">
                  <c:v>-1.99E-8</c:v>
                </c:pt>
                <c:pt idx="822">
                  <c:v>-1.99E-8</c:v>
                </c:pt>
                <c:pt idx="823">
                  <c:v>-1.99E-8</c:v>
                </c:pt>
                <c:pt idx="824">
                  <c:v>-1.99E-8</c:v>
                </c:pt>
                <c:pt idx="825">
                  <c:v>-1.99E-8</c:v>
                </c:pt>
                <c:pt idx="826">
                  <c:v>-1.99E-8</c:v>
                </c:pt>
                <c:pt idx="827">
                  <c:v>-1.99E-8</c:v>
                </c:pt>
                <c:pt idx="828">
                  <c:v>-1.99E-8</c:v>
                </c:pt>
                <c:pt idx="829">
                  <c:v>-1.9799999999999999E-8</c:v>
                </c:pt>
                <c:pt idx="830">
                  <c:v>-1.9799999999999999E-8</c:v>
                </c:pt>
                <c:pt idx="831">
                  <c:v>-1.9799999999999999E-8</c:v>
                </c:pt>
                <c:pt idx="832">
                  <c:v>-1.9799999999999999E-8</c:v>
                </c:pt>
                <c:pt idx="833">
                  <c:v>-1.9799999999999999E-8</c:v>
                </c:pt>
                <c:pt idx="834">
                  <c:v>-1.9799999999999999E-8</c:v>
                </c:pt>
                <c:pt idx="835">
                  <c:v>-1.9799999999999999E-8</c:v>
                </c:pt>
                <c:pt idx="836">
                  <c:v>-1.9799999999999999E-8</c:v>
                </c:pt>
                <c:pt idx="837">
                  <c:v>-1.9799999999999999E-8</c:v>
                </c:pt>
                <c:pt idx="838">
                  <c:v>-1.9799999999999999E-8</c:v>
                </c:pt>
                <c:pt idx="839">
                  <c:v>-1.9799999999999999E-8</c:v>
                </c:pt>
                <c:pt idx="840">
                  <c:v>-1.9799999999999999E-8</c:v>
                </c:pt>
                <c:pt idx="841">
                  <c:v>-1.9799999999999999E-8</c:v>
                </c:pt>
                <c:pt idx="842">
                  <c:v>-1.9799999999999999E-8</c:v>
                </c:pt>
                <c:pt idx="843">
                  <c:v>-1.9799999999999999E-8</c:v>
                </c:pt>
                <c:pt idx="844">
                  <c:v>-1.9799999999999999E-8</c:v>
                </c:pt>
                <c:pt idx="845">
                  <c:v>-1.9700000000000001E-8</c:v>
                </c:pt>
                <c:pt idx="846">
                  <c:v>-1.9700000000000001E-8</c:v>
                </c:pt>
                <c:pt idx="847">
                  <c:v>-1.9700000000000001E-8</c:v>
                </c:pt>
                <c:pt idx="848">
                  <c:v>-1.9700000000000001E-8</c:v>
                </c:pt>
                <c:pt idx="849">
                  <c:v>-1.9700000000000001E-8</c:v>
                </c:pt>
                <c:pt idx="850">
                  <c:v>-1.9700000000000001E-8</c:v>
                </c:pt>
                <c:pt idx="851">
                  <c:v>-1.9700000000000001E-8</c:v>
                </c:pt>
                <c:pt idx="852">
                  <c:v>-1.9700000000000001E-8</c:v>
                </c:pt>
                <c:pt idx="853">
                  <c:v>-1.9700000000000001E-8</c:v>
                </c:pt>
                <c:pt idx="854">
                  <c:v>-1.9700000000000001E-8</c:v>
                </c:pt>
                <c:pt idx="855">
                  <c:v>-1.9700000000000001E-8</c:v>
                </c:pt>
                <c:pt idx="856">
                  <c:v>-1.9700000000000001E-8</c:v>
                </c:pt>
                <c:pt idx="857">
                  <c:v>-1.9700000000000001E-8</c:v>
                </c:pt>
                <c:pt idx="858">
                  <c:v>-1.9700000000000001E-8</c:v>
                </c:pt>
                <c:pt idx="859">
                  <c:v>-1.9700000000000001E-8</c:v>
                </c:pt>
                <c:pt idx="860">
                  <c:v>-1.9700000000000001E-8</c:v>
                </c:pt>
                <c:pt idx="861">
                  <c:v>-1.96E-8</c:v>
                </c:pt>
                <c:pt idx="862">
                  <c:v>-1.96E-8</c:v>
                </c:pt>
                <c:pt idx="863">
                  <c:v>-1.96E-8</c:v>
                </c:pt>
                <c:pt idx="864">
                  <c:v>-1.96E-8</c:v>
                </c:pt>
                <c:pt idx="865">
                  <c:v>-1.96E-8</c:v>
                </c:pt>
                <c:pt idx="866">
                  <c:v>-1.96E-8</c:v>
                </c:pt>
                <c:pt idx="867">
                  <c:v>-1.96E-8</c:v>
                </c:pt>
                <c:pt idx="868">
                  <c:v>-1.96E-8</c:v>
                </c:pt>
                <c:pt idx="869">
                  <c:v>-1.96E-8</c:v>
                </c:pt>
                <c:pt idx="870">
                  <c:v>-1.96E-8</c:v>
                </c:pt>
                <c:pt idx="871">
                  <c:v>-1.96E-8</c:v>
                </c:pt>
                <c:pt idx="872">
                  <c:v>-1.96E-8</c:v>
                </c:pt>
                <c:pt idx="873">
                  <c:v>-1.96E-8</c:v>
                </c:pt>
                <c:pt idx="874">
                  <c:v>-1.96E-8</c:v>
                </c:pt>
                <c:pt idx="875">
                  <c:v>-1.96E-8</c:v>
                </c:pt>
                <c:pt idx="876">
                  <c:v>-1.96E-8</c:v>
                </c:pt>
                <c:pt idx="877">
                  <c:v>-1.9499999999999999E-8</c:v>
                </c:pt>
                <c:pt idx="878">
                  <c:v>-1.9499999999999999E-8</c:v>
                </c:pt>
                <c:pt idx="879">
                  <c:v>-1.9499999999999999E-8</c:v>
                </c:pt>
                <c:pt idx="880">
                  <c:v>-1.9499999999999999E-8</c:v>
                </c:pt>
                <c:pt idx="881">
                  <c:v>-1.9499999999999999E-8</c:v>
                </c:pt>
                <c:pt idx="882">
                  <c:v>-1.9499999999999999E-8</c:v>
                </c:pt>
                <c:pt idx="883">
                  <c:v>-1.9499999999999999E-8</c:v>
                </c:pt>
                <c:pt idx="884">
                  <c:v>-1.9499999999999999E-8</c:v>
                </c:pt>
                <c:pt idx="885">
                  <c:v>-1.9499999999999999E-8</c:v>
                </c:pt>
                <c:pt idx="886">
                  <c:v>-1.9499999999999999E-8</c:v>
                </c:pt>
                <c:pt idx="887">
                  <c:v>-1.9499999999999999E-8</c:v>
                </c:pt>
                <c:pt idx="888">
                  <c:v>-1.9499999999999999E-8</c:v>
                </c:pt>
                <c:pt idx="889">
                  <c:v>-1.9499999999999999E-8</c:v>
                </c:pt>
                <c:pt idx="890">
                  <c:v>-1.9499999999999999E-8</c:v>
                </c:pt>
                <c:pt idx="891">
                  <c:v>-1.9499999999999999E-8</c:v>
                </c:pt>
                <c:pt idx="892">
                  <c:v>-1.9499999999999999E-8</c:v>
                </c:pt>
                <c:pt idx="893">
                  <c:v>-1.9399999999999998E-8</c:v>
                </c:pt>
                <c:pt idx="894">
                  <c:v>-1.9399999999999998E-8</c:v>
                </c:pt>
                <c:pt idx="895">
                  <c:v>-1.9399999999999998E-8</c:v>
                </c:pt>
                <c:pt idx="896">
                  <c:v>-1.9399999999999998E-8</c:v>
                </c:pt>
                <c:pt idx="897">
                  <c:v>-1.9399999999999998E-8</c:v>
                </c:pt>
                <c:pt idx="898">
                  <c:v>-1.9399999999999998E-8</c:v>
                </c:pt>
                <c:pt idx="899">
                  <c:v>-1.9399999999999998E-8</c:v>
                </c:pt>
                <c:pt idx="900">
                  <c:v>-1.9399999999999998E-8</c:v>
                </c:pt>
                <c:pt idx="901">
                  <c:v>-1.9399999999999998E-8</c:v>
                </c:pt>
                <c:pt idx="902">
                  <c:v>-1.9399999999999998E-8</c:v>
                </c:pt>
                <c:pt idx="903">
                  <c:v>-1.9399999999999998E-8</c:v>
                </c:pt>
                <c:pt idx="904">
                  <c:v>-1.9399999999999998E-8</c:v>
                </c:pt>
                <c:pt idx="905">
                  <c:v>-1.9399999999999998E-8</c:v>
                </c:pt>
                <c:pt idx="906">
                  <c:v>-1.9399999999999998E-8</c:v>
                </c:pt>
                <c:pt idx="907">
                  <c:v>-1.9399999999999998E-8</c:v>
                </c:pt>
                <c:pt idx="908">
                  <c:v>-1.9399999999999998E-8</c:v>
                </c:pt>
                <c:pt idx="909">
                  <c:v>-1.9300000000000001E-8</c:v>
                </c:pt>
                <c:pt idx="910">
                  <c:v>-1.9300000000000001E-8</c:v>
                </c:pt>
                <c:pt idx="911">
                  <c:v>-1.9300000000000001E-8</c:v>
                </c:pt>
                <c:pt idx="912">
                  <c:v>-1.9300000000000001E-8</c:v>
                </c:pt>
                <c:pt idx="913">
                  <c:v>-1.9300000000000001E-8</c:v>
                </c:pt>
                <c:pt idx="914">
                  <c:v>-1.9300000000000001E-8</c:v>
                </c:pt>
                <c:pt idx="915">
                  <c:v>-1.9300000000000001E-8</c:v>
                </c:pt>
                <c:pt idx="916">
                  <c:v>-1.9300000000000001E-8</c:v>
                </c:pt>
                <c:pt idx="917">
                  <c:v>-1.9300000000000001E-8</c:v>
                </c:pt>
                <c:pt idx="918">
                  <c:v>-1.9300000000000001E-8</c:v>
                </c:pt>
                <c:pt idx="919">
                  <c:v>-1.9300000000000001E-8</c:v>
                </c:pt>
                <c:pt idx="920">
                  <c:v>-1.9300000000000001E-8</c:v>
                </c:pt>
                <c:pt idx="921">
                  <c:v>-1.9300000000000001E-8</c:v>
                </c:pt>
                <c:pt idx="922">
                  <c:v>-1.9300000000000001E-8</c:v>
                </c:pt>
                <c:pt idx="923">
                  <c:v>-1.9300000000000001E-8</c:v>
                </c:pt>
                <c:pt idx="924">
                  <c:v>-1.9300000000000001E-8</c:v>
                </c:pt>
                <c:pt idx="925">
                  <c:v>-1.92E-8</c:v>
                </c:pt>
                <c:pt idx="926">
                  <c:v>-1.92E-8</c:v>
                </c:pt>
                <c:pt idx="927">
                  <c:v>-1.92E-8</c:v>
                </c:pt>
                <c:pt idx="928">
                  <c:v>-1.92E-8</c:v>
                </c:pt>
                <c:pt idx="929">
                  <c:v>-1.92E-8</c:v>
                </c:pt>
                <c:pt idx="930">
                  <c:v>-1.92E-8</c:v>
                </c:pt>
                <c:pt idx="931">
                  <c:v>-1.92E-8</c:v>
                </c:pt>
                <c:pt idx="932">
                  <c:v>-1.92E-8</c:v>
                </c:pt>
                <c:pt idx="933">
                  <c:v>-1.92E-8</c:v>
                </c:pt>
                <c:pt idx="934">
                  <c:v>-1.92E-8</c:v>
                </c:pt>
                <c:pt idx="935">
                  <c:v>-1.92E-8</c:v>
                </c:pt>
                <c:pt idx="936">
                  <c:v>-1.92E-8</c:v>
                </c:pt>
                <c:pt idx="937">
                  <c:v>-1.92E-8</c:v>
                </c:pt>
                <c:pt idx="938">
                  <c:v>-1.92E-8</c:v>
                </c:pt>
                <c:pt idx="939">
                  <c:v>-1.92E-8</c:v>
                </c:pt>
                <c:pt idx="940">
                  <c:v>-1.92E-8</c:v>
                </c:pt>
                <c:pt idx="941">
                  <c:v>-1.9099999999999999E-8</c:v>
                </c:pt>
                <c:pt idx="942">
                  <c:v>-1.9099999999999999E-8</c:v>
                </c:pt>
                <c:pt idx="943">
                  <c:v>-1.9099999999999999E-8</c:v>
                </c:pt>
                <c:pt idx="944">
                  <c:v>-1.9099999999999999E-8</c:v>
                </c:pt>
                <c:pt idx="945">
                  <c:v>-1.9099999999999999E-8</c:v>
                </c:pt>
                <c:pt idx="946">
                  <c:v>-1.9099999999999999E-8</c:v>
                </c:pt>
                <c:pt idx="947">
                  <c:v>-1.9099999999999999E-8</c:v>
                </c:pt>
                <c:pt idx="948">
                  <c:v>-1.9099999999999999E-8</c:v>
                </c:pt>
                <c:pt idx="949">
                  <c:v>-1.9099999999999999E-8</c:v>
                </c:pt>
                <c:pt idx="950">
                  <c:v>-1.9099999999999999E-8</c:v>
                </c:pt>
                <c:pt idx="951">
                  <c:v>-1.9099999999999999E-8</c:v>
                </c:pt>
                <c:pt idx="952">
                  <c:v>-1.9099999999999999E-8</c:v>
                </c:pt>
                <c:pt idx="953">
                  <c:v>-1.9099999999999999E-8</c:v>
                </c:pt>
                <c:pt idx="954">
                  <c:v>-1.9099999999999999E-8</c:v>
                </c:pt>
                <c:pt idx="955">
                  <c:v>-1.9099999999999999E-8</c:v>
                </c:pt>
                <c:pt idx="956">
                  <c:v>-1.9099999999999999E-8</c:v>
                </c:pt>
                <c:pt idx="957">
                  <c:v>-1.9000000000000001E-8</c:v>
                </c:pt>
                <c:pt idx="958">
                  <c:v>-1.9000000000000001E-8</c:v>
                </c:pt>
                <c:pt idx="959">
                  <c:v>-1.9000000000000001E-8</c:v>
                </c:pt>
                <c:pt idx="960">
                  <c:v>-1.9000000000000001E-8</c:v>
                </c:pt>
                <c:pt idx="961">
                  <c:v>-1.9000000000000001E-8</c:v>
                </c:pt>
                <c:pt idx="962">
                  <c:v>-1.9000000000000001E-8</c:v>
                </c:pt>
                <c:pt idx="963">
                  <c:v>-1.9000000000000001E-8</c:v>
                </c:pt>
                <c:pt idx="964">
                  <c:v>-1.9000000000000001E-8</c:v>
                </c:pt>
                <c:pt idx="965">
                  <c:v>-1.9000000000000001E-8</c:v>
                </c:pt>
                <c:pt idx="966">
                  <c:v>-1.9000000000000001E-8</c:v>
                </c:pt>
                <c:pt idx="967">
                  <c:v>-1.9000000000000001E-8</c:v>
                </c:pt>
                <c:pt idx="968">
                  <c:v>-1.9000000000000001E-8</c:v>
                </c:pt>
                <c:pt idx="969">
                  <c:v>-1.9000000000000001E-8</c:v>
                </c:pt>
                <c:pt idx="970">
                  <c:v>-1.9000000000000001E-8</c:v>
                </c:pt>
                <c:pt idx="971">
                  <c:v>-1.9000000000000001E-8</c:v>
                </c:pt>
                <c:pt idx="972">
                  <c:v>-1.9000000000000001E-8</c:v>
                </c:pt>
                <c:pt idx="973">
                  <c:v>-1.89E-8</c:v>
                </c:pt>
                <c:pt idx="974">
                  <c:v>-1.89E-8</c:v>
                </c:pt>
                <c:pt idx="975">
                  <c:v>-1.89E-8</c:v>
                </c:pt>
                <c:pt idx="976">
                  <c:v>-1.89E-8</c:v>
                </c:pt>
                <c:pt idx="977">
                  <c:v>-1.89E-8</c:v>
                </c:pt>
                <c:pt idx="978">
                  <c:v>-1.89E-8</c:v>
                </c:pt>
                <c:pt idx="979">
                  <c:v>-1.89E-8</c:v>
                </c:pt>
                <c:pt idx="980">
                  <c:v>-1.89E-8</c:v>
                </c:pt>
                <c:pt idx="981">
                  <c:v>-1.89E-8</c:v>
                </c:pt>
                <c:pt idx="982">
                  <c:v>-1.89E-8</c:v>
                </c:pt>
                <c:pt idx="983">
                  <c:v>-1.89E-8</c:v>
                </c:pt>
                <c:pt idx="984">
                  <c:v>-1.89E-8</c:v>
                </c:pt>
                <c:pt idx="985">
                  <c:v>-1.89E-8</c:v>
                </c:pt>
                <c:pt idx="986">
                  <c:v>-1.89E-8</c:v>
                </c:pt>
                <c:pt idx="987">
                  <c:v>-1.89E-8</c:v>
                </c:pt>
                <c:pt idx="988">
                  <c:v>-1.89E-8</c:v>
                </c:pt>
                <c:pt idx="989">
                  <c:v>-1.88E-8</c:v>
                </c:pt>
                <c:pt idx="990">
                  <c:v>-1.88E-8</c:v>
                </c:pt>
                <c:pt idx="991">
                  <c:v>-1.88E-8</c:v>
                </c:pt>
                <c:pt idx="992">
                  <c:v>-1.88E-8</c:v>
                </c:pt>
                <c:pt idx="993">
                  <c:v>-1.88E-8</c:v>
                </c:pt>
                <c:pt idx="994">
                  <c:v>-1.88E-8</c:v>
                </c:pt>
                <c:pt idx="995">
                  <c:v>-1.88E-8</c:v>
                </c:pt>
                <c:pt idx="996">
                  <c:v>-1.88E-8</c:v>
                </c:pt>
                <c:pt idx="997">
                  <c:v>-1.88E-8</c:v>
                </c:pt>
                <c:pt idx="998">
                  <c:v>-1.88E-8</c:v>
                </c:pt>
                <c:pt idx="999">
                  <c:v>-1.88E-8</c:v>
                </c:pt>
                <c:pt idx="1000">
                  <c:v>-1.88E-8</c:v>
                </c:pt>
                <c:pt idx="1001">
                  <c:v>-1.88E-8</c:v>
                </c:pt>
                <c:pt idx="1002">
                  <c:v>-1.88E-8</c:v>
                </c:pt>
                <c:pt idx="1003">
                  <c:v>-1.88E-8</c:v>
                </c:pt>
                <c:pt idx="1004">
                  <c:v>-1.88E-8</c:v>
                </c:pt>
                <c:pt idx="1005">
                  <c:v>-1.8699999999999999E-8</c:v>
                </c:pt>
                <c:pt idx="1006">
                  <c:v>-1.8699999999999999E-8</c:v>
                </c:pt>
                <c:pt idx="1007">
                  <c:v>-1.8699999999999999E-8</c:v>
                </c:pt>
                <c:pt idx="1008">
                  <c:v>-1.8699999999999999E-8</c:v>
                </c:pt>
                <c:pt idx="1009">
                  <c:v>-1.8699999999999999E-8</c:v>
                </c:pt>
                <c:pt idx="1010">
                  <c:v>-1.8699999999999999E-8</c:v>
                </c:pt>
                <c:pt idx="1011">
                  <c:v>-1.8699999999999999E-8</c:v>
                </c:pt>
                <c:pt idx="1012">
                  <c:v>-1.8699999999999999E-8</c:v>
                </c:pt>
                <c:pt idx="1013">
                  <c:v>-1.8699999999999999E-8</c:v>
                </c:pt>
                <c:pt idx="1014">
                  <c:v>-1.8699999999999999E-8</c:v>
                </c:pt>
                <c:pt idx="1015">
                  <c:v>-1.8699999999999999E-8</c:v>
                </c:pt>
                <c:pt idx="1016">
                  <c:v>-1.8699999999999999E-8</c:v>
                </c:pt>
                <c:pt idx="1017">
                  <c:v>-1.8699999999999999E-8</c:v>
                </c:pt>
                <c:pt idx="1018">
                  <c:v>-1.8699999999999999E-8</c:v>
                </c:pt>
                <c:pt idx="1019">
                  <c:v>-1.8699999999999999E-8</c:v>
                </c:pt>
                <c:pt idx="1020">
                  <c:v>-1.8699999999999999E-8</c:v>
                </c:pt>
                <c:pt idx="1021">
                  <c:v>-1.8600000000000001E-8</c:v>
                </c:pt>
                <c:pt idx="1022">
                  <c:v>-1.8600000000000001E-8</c:v>
                </c:pt>
                <c:pt idx="1023">
                  <c:v>-1.8600000000000001E-8</c:v>
                </c:pt>
                <c:pt idx="1024">
                  <c:v>-1.8600000000000001E-8</c:v>
                </c:pt>
                <c:pt idx="1025">
                  <c:v>-1.8600000000000001E-8</c:v>
                </c:pt>
                <c:pt idx="1026">
                  <c:v>-1.8600000000000001E-8</c:v>
                </c:pt>
                <c:pt idx="1027">
                  <c:v>-1.8600000000000001E-8</c:v>
                </c:pt>
                <c:pt idx="1028">
                  <c:v>-1.8600000000000001E-8</c:v>
                </c:pt>
                <c:pt idx="1029">
                  <c:v>-1.8600000000000001E-8</c:v>
                </c:pt>
                <c:pt idx="1030">
                  <c:v>-1.8600000000000001E-8</c:v>
                </c:pt>
                <c:pt idx="1031">
                  <c:v>-1.8600000000000001E-8</c:v>
                </c:pt>
                <c:pt idx="1032">
                  <c:v>-1.8600000000000001E-8</c:v>
                </c:pt>
                <c:pt idx="1033">
                  <c:v>-1.8600000000000001E-8</c:v>
                </c:pt>
                <c:pt idx="1034">
                  <c:v>-1.8600000000000001E-8</c:v>
                </c:pt>
                <c:pt idx="1035">
                  <c:v>-1.8600000000000001E-8</c:v>
                </c:pt>
                <c:pt idx="1036">
                  <c:v>-1.8600000000000001E-8</c:v>
                </c:pt>
                <c:pt idx="1037">
                  <c:v>-1.85E-8</c:v>
                </c:pt>
                <c:pt idx="1038">
                  <c:v>-1.85E-8</c:v>
                </c:pt>
                <c:pt idx="1039">
                  <c:v>-1.85E-8</c:v>
                </c:pt>
                <c:pt idx="1040">
                  <c:v>-1.85E-8</c:v>
                </c:pt>
                <c:pt idx="1041">
                  <c:v>-1.85E-8</c:v>
                </c:pt>
                <c:pt idx="1042">
                  <c:v>-1.85E-8</c:v>
                </c:pt>
                <c:pt idx="1043">
                  <c:v>-1.85E-8</c:v>
                </c:pt>
                <c:pt idx="1044">
                  <c:v>-1.85E-8</c:v>
                </c:pt>
                <c:pt idx="1045">
                  <c:v>-1.85E-8</c:v>
                </c:pt>
                <c:pt idx="1046">
                  <c:v>-1.85E-8</c:v>
                </c:pt>
                <c:pt idx="1047">
                  <c:v>-1.85E-8</c:v>
                </c:pt>
                <c:pt idx="1048">
                  <c:v>-1.85E-8</c:v>
                </c:pt>
                <c:pt idx="1049">
                  <c:v>-1.85E-8</c:v>
                </c:pt>
                <c:pt idx="1050">
                  <c:v>-1.85E-8</c:v>
                </c:pt>
                <c:pt idx="1051">
                  <c:v>-1.85E-8</c:v>
                </c:pt>
                <c:pt idx="1052">
                  <c:v>-1.85E-8</c:v>
                </c:pt>
                <c:pt idx="1053">
                  <c:v>-1.8399999999999999E-8</c:v>
                </c:pt>
                <c:pt idx="1054">
                  <c:v>-1.8399999999999999E-8</c:v>
                </c:pt>
                <c:pt idx="1055">
                  <c:v>-1.8399999999999999E-8</c:v>
                </c:pt>
                <c:pt idx="1056">
                  <c:v>-1.8399999999999999E-8</c:v>
                </c:pt>
                <c:pt idx="1057">
                  <c:v>-1.8399999999999999E-8</c:v>
                </c:pt>
                <c:pt idx="1058">
                  <c:v>-1.8399999999999999E-8</c:v>
                </c:pt>
                <c:pt idx="1059">
                  <c:v>-1.8399999999999999E-8</c:v>
                </c:pt>
                <c:pt idx="1060">
                  <c:v>-1.8399999999999999E-8</c:v>
                </c:pt>
                <c:pt idx="1061">
                  <c:v>-1.8399999999999999E-8</c:v>
                </c:pt>
                <c:pt idx="1062">
                  <c:v>-1.8399999999999999E-8</c:v>
                </c:pt>
                <c:pt idx="1063">
                  <c:v>-1.8399999999999999E-8</c:v>
                </c:pt>
                <c:pt idx="1064">
                  <c:v>-1.8399999999999999E-8</c:v>
                </c:pt>
                <c:pt idx="1065">
                  <c:v>-1.8399999999999999E-8</c:v>
                </c:pt>
                <c:pt idx="1066">
                  <c:v>-1.8399999999999999E-8</c:v>
                </c:pt>
                <c:pt idx="1067">
                  <c:v>-1.8399999999999999E-8</c:v>
                </c:pt>
                <c:pt idx="1068">
                  <c:v>-1.8399999999999999E-8</c:v>
                </c:pt>
                <c:pt idx="1069">
                  <c:v>-1.8299999999999998E-8</c:v>
                </c:pt>
                <c:pt idx="1070">
                  <c:v>-1.8299999999999998E-8</c:v>
                </c:pt>
                <c:pt idx="1071">
                  <c:v>-1.8299999999999998E-8</c:v>
                </c:pt>
                <c:pt idx="1072">
                  <c:v>-1.8299999999999998E-8</c:v>
                </c:pt>
                <c:pt idx="1073">
                  <c:v>-1.8299999999999998E-8</c:v>
                </c:pt>
                <c:pt idx="1074">
                  <c:v>-1.8299999999999998E-8</c:v>
                </c:pt>
                <c:pt idx="1075">
                  <c:v>-1.8299999999999998E-8</c:v>
                </c:pt>
                <c:pt idx="1076">
                  <c:v>-1.8299999999999998E-8</c:v>
                </c:pt>
                <c:pt idx="1077">
                  <c:v>-1.8299999999999998E-8</c:v>
                </c:pt>
                <c:pt idx="1078">
                  <c:v>-1.8299999999999998E-8</c:v>
                </c:pt>
                <c:pt idx="1079">
                  <c:v>-1.8299999999999998E-8</c:v>
                </c:pt>
                <c:pt idx="1080">
                  <c:v>-1.8299999999999998E-8</c:v>
                </c:pt>
                <c:pt idx="1081">
                  <c:v>-1.8299999999999998E-8</c:v>
                </c:pt>
                <c:pt idx="1082">
                  <c:v>-1.8299999999999998E-8</c:v>
                </c:pt>
                <c:pt idx="1083">
                  <c:v>-1.8299999999999998E-8</c:v>
                </c:pt>
                <c:pt idx="1084">
                  <c:v>-1.8299999999999998E-8</c:v>
                </c:pt>
                <c:pt idx="1085">
                  <c:v>-1.8200000000000001E-8</c:v>
                </c:pt>
                <c:pt idx="1086">
                  <c:v>-1.8200000000000001E-8</c:v>
                </c:pt>
                <c:pt idx="1087">
                  <c:v>-1.8200000000000001E-8</c:v>
                </c:pt>
                <c:pt idx="1088">
                  <c:v>-1.8200000000000001E-8</c:v>
                </c:pt>
                <c:pt idx="1089">
                  <c:v>-1.8200000000000001E-8</c:v>
                </c:pt>
                <c:pt idx="1090">
                  <c:v>-1.8200000000000001E-8</c:v>
                </c:pt>
                <c:pt idx="1091">
                  <c:v>-1.8200000000000001E-8</c:v>
                </c:pt>
                <c:pt idx="1092">
                  <c:v>-1.8200000000000001E-8</c:v>
                </c:pt>
                <c:pt idx="1093">
                  <c:v>-1.8200000000000001E-8</c:v>
                </c:pt>
                <c:pt idx="1094">
                  <c:v>-1.8200000000000001E-8</c:v>
                </c:pt>
                <c:pt idx="1095">
                  <c:v>-1.8200000000000001E-8</c:v>
                </c:pt>
                <c:pt idx="1096">
                  <c:v>-1.8200000000000001E-8</c:v>
                </c:pt>
                <c:pt idx="1097">
                  <c:v>-1.8200000000000001E-8</c:v>
                </c:pt>
                <c:pt idx="1098">
                  <c:v>-1.8200000000000001E-8</c:v>
                </c:pt>
                <c:pt idx="1099">
                  <c:v>-1.8200000000000001E-8</c:v>
                </c:pt>
                <c:pt idx="1100">
                  <c:v>-1.8200000000000001E-8</c:v>
                </c:pt>
                <c:pt idx="1101">
                  <c:v>-1.81E-8</c:v>
                </c:pt>
                <c:pt idx="1102">
                  <c:v>-1.81E-8</c:v>
                </c:pt>
                <c:pt idx="1103">
                  <c:v>-1.81E-8</c:v>
                </c:pt>
                <c:pt idx="1104">
                  <c:v>-1.81E-8</c:v>
                </c:pt>
                <c:pt idx="1105">
                  <c:v>-1.81E-8</c:v>
                </c:pt>
                <c:pt idx="1106">
                  <c:v>-1.81E-8</c:v>
                </c:pt>
                <c:pt idx="1107">
                  <c:v>-1.81E-8</c:v>
                </c:pt>
                <c:pt idx="1108">
                  <c:v>-1.81E-8</c:v>
                </c:pt>
                <c:pt idx="1109">
                  <c:v>-1.81E-8</c:v>
                </c:pt>
                <c:pt idx="1110">
                  <c:v>-1.81E-8</c:v>
                </c:pt>
                <c:pt idx="1111">
                  <c:v>-1.81E-8</c:v>
                </c:pt>
                <c:pt idx="1112">
                  <c:v>-1.81E-8</c:v>
                </c:pt>
                <c:pt idx="1113">
                  <c:v>-1.81E-8</c:v>
                </c:pt>
                <c:pt idx="1114">
                  <c:v>-1.81E-8</c:v>
                </c:pt>
                <c:pt idx="1115">
                  <c:v>-1.81E-8</c:v>
                </c:pt>
                <c:pt idx="1116">
                  <c:v>-1.81E-8</c:v>
                </c:pt>
                <c:pt idx="1117">
                  <c:v>-1.7999999999999999E-8</c:v>
                </c:pt>
                <c:pt idx="1118">
                  <c:v>-1.7999999999999999E-8</c:v>
                </c:pt>
                <c:pt idx="1119">
                  <c:v>-1.7999999999999999E-8</c:v>
                </c:pt>
                <c:pt idx="1120">
                  <c:v>-1.7999999999999999E-8</c:v>
                </c:pt>
                <c:pt idx="1121">
                  <c:v>-1.7999999999999999E-8</c:v>
                </c:pt>
                <c:pt idx="1122">
                  <c:v>-1.7999999999999999E-8</c:v>
                </c:pt>
                <c:pt idx="1123">
                  <c:v>-1.7999999999999999E-8</c:v>
                </c:pt>
                <c:pt idx="1124">
                  <c:v>-1.7999999999999999E-8</c:v>
                </c:pt>
                <c:pt idx="1125">
                  <c:v>-1.7999999999999999E-8</c:v>
                </c:pt>
                <c:pt idx="1126">
                  <c:v>-1.7999999999999999E-8</c:v>
                </c:pt>
                <c:pt idx="1127">
                  <c:v>-1.7999999999999999E-8</c:v>
                </c:pt>
                <c:pt idx="1128">
                  <c:v>-1.7999999999999999E-8</c:v>
                </c:pt>
                <c:pt idx="1129">
                  <c:v>-1.7999999999999999E-8</c:v>
                </c:pt>
                <c:pt idx="1130">
                  <c:v>-1.7999999999999999E-8</c:v>
                </c:pt>
                <c:pt idx="1131">
                  <c:v>-1.7999999999999999E-8</c:v>
                </c:pt>
                <c:pt idx="1132">
                  <c:v>-1.7999999999999999E-8</c:v>
                </c:pt>
                <c:pt idx="1133">
                  <c:v>-1.7900000000000001E-8</c:v>
                </c:pt>
                <c:pt idx="1134">
                  <c:v>-1.7900000000000001E-8</c:v>
                </c:pt>
                <c:pt idx="1135">
                  <c:v>-1.7900000000000001E-8</c:v>
                </c:pt>
                <c:pt idx="1136">
                  <c:v>-1.7900000000000001E-8</c:v>
                </c:pt>
                <c:pt idx="1137">
                  <c:v>-1.7900000000000001E-8</c:v>
                </c:pt>
                <c:pt idx="1138">
                  <c:v>-1.7900000000000001E-8</c:v>
                </c:pt>
                <c:pt idx="1139">
                  <c:v>-1.7900000000000001E-8</c:v>
                </c:pt>
                <c:pt idx="1140">
                  <c:v>-1.7900000000000001E-8</c:v>
                </c:pt>
                <c:pt idx="1141">
                  <c:v>-1.7900000000000001E-8</c:v>
                </c:pt>
                <c:pt idx="1142">
                  <c:v>-1.7900000000000001E-8</c:v>
                </c:pt>
                <c:pt idx="1143">
                  <c:v>-1.7900000000000001E-8</c:v>
                </c:pt>
                <c:pt idx="1144">
                  <c:v>-1.7900000000000001E-8</c:v>
                </c:pt>
                <c:pt idx="1145">
                  <c:v>-1.7900000000000001E-8</c:v>
                </c:pt>
                <c:pt idx="1146">
                  <c:v>-1.7900000000000001E-8</c:v>
                </c:pt>
                <c:pt idx="1147">
                  <c:v>-1.7900000000000001E-8</c:v>
                </c:pt>
                <c:pt idx="1148">
                  <c:v>-1.7900000000000001E-8</c:v>
                </c:pt>
                <c:pt idx="1149">
                  <c:v>-1.7800000000000001E-8</c:v>
                </c:pt>
                <c:pt idx="1150">
                  <c:v>-1.7800000000000001E-8</c:v>
                </c:pt>
                <c:pt idx="1151">
                  <c:v>-1.7800000000000001E-8</c:v>
                </c:pt>
                <c:pt idx="1152">
                  <c:v>-1.7800000000000001E-8</c:v>
                </c:pt>
                <c:pt idx="1153">
                  <c:v>-1.7800000000000001E-8</c:v>
                </c:pt>
                <c:pt idx="1154">
                  <c:v>-1.7800000000000001E-8</c:v>
                </c:pt>
                <c:pt idx="1155">
                  <c:v>-1.7800000000000001E-8</c:v>
                </c:pt>
                <c:pt idx="1156">
                  <c:v>-1.7800000000000001E-8</c:v>
                </c:pt>
                <c:pt idx="1157">
                  <c:v>-1.7800000000000001E-8</c:v>
                </c:pt>
                <c:pt idx="1158">
                  <c:v>-1.7800000000000001E-8</c:v>
                </c:pt>
                <c:pt idx="1159">
                  <c:v>-1.7800000000000001E-8</c:v>
                </c:pt>
                <c:pt idx="1160">
                  <c:v>-1.7800000000000001E-8</c:v>
                </c:pt>
                <c:pt idx="1161">
                  <c:v>-1.7800000000000001E-8</c:v>
                </c:pt>
                <c:pt idx="1162">
                  <c:v>-1.7800000000000001E-8</c:v>
                </c:pt>
                <c:pt idx="1163">
                  <c:v>-1.7800000000000001E-8</c:v>
                </c:pt>
                <c:pt idx="1164">
                  <c:v>-1.7800000000000001E-8</c:v>
                </c:pt>
                <c:pt idx="1165">
                  <c:v>-1.77E-8</c:v>
                </c:pt>
                <c:pt idx="1166">
                  <c:v>-1.77E-8</c:v>
                </c:pt>
                <c:pt idx="1167">
                  <c:v>-1.77E-8</c:v>
                </c:pt>
                <c:pt idx="1168">
                  <c:v>-1.77E-8</c:v>
                </c:pt>
                <c:pt idx="1169">
                  <c:v>-1.77E-8</c:v>
                </c:pt>
                <c:pt idx="1170">
                  <c:v>-1.77E-8</c:v>
                </c:pt>
                <c:pt idx="1171">
                  <c:v>-1.77E-8</c:v>
                </c:pt>
                <c:pt idx="1172">
                  <c:v>-1.77E-8</c:v>
                </c:pt>
                <c:pt idx="1173">
                  <c:v>-1.77E-8</c:v>
                </c:pt>
                <c:pt idx="1174">
                  <c:v>-1.77E-8</c:v>
                </c:pt>
                <c:pt idx="1175">
                  <c:v>-1.77E-8</c:v>
                </c:pt>
                <c:pt idx="1176">
                  <c:v>-1.77E-8</c:v>
                </c:pt>
                <c:pt idx="1177">
                  <c:v>-1.77E-8</c:v>
                </c:pt>
                <c:pt idx="1178">
                  <c:v>-1.77E-8</c:v>
                </c:pt>
                <c:pt idx="1179">
                  <c:v>-1.77E-8</c:v>
                </c:pt>
                <c:pt idx="1180">
                  <c:v>-1.77E-8</c:v>
                </c:pt>
                <c:pt idx="1181">
                  <c:v>-1.7599999999999999E-8</c:v>
                </c:pt>
                <c:pt idx="1182">
                  <c:v>-1.7599999999999999E-8</c:v>
                </c:pt>
                <c:pt idx="1183">
                  <c:v>-1.7599999999999999E-8</c:v>
                </c:pt>
                <c:pt idx="1184">
                  <c:v>-1.7599999999999999E-8</c:v>
                </c:pt>
                <c:pt idx="1185">
                  <c:v>-1.7599999999999999E-8</c:v>
                </c:pt>
                <c:pt idx="1186">
                  <c:v>-1.7599999999999999E-8</c:v>
                </c:pt>
                <c:pt idx="1187">
                  <c:v>-1.7599999999999999E-8</c:v>
                </c:pt>
                <c:pt idx="1188">
                  <c:v>-1.7599999999999999E-8</c:v>
                </c:pt>
                <c:pt idx="1189">
                  <c:v>-1.7599999999999999E-8</c:v>
                </c:pt>
                <c:pt idx="1190">
                  <c:v>-1.7599999999999999E-8</c:v>
                </c:pt>
                <c:pt idx="1191">
                  <c:v>-1.7599999999999999E-8</c:v>
                </c:pt>
                <c:pt idx="1192">
                  <c:v>-1.7599999999999999E-8</c:v>
                </c:pt>
                <c:pt idx="1193">
                  <c:v>-1.7599999999999999E-8</c:v>
                </c:pt>
                <c:pt idx="1194">
                  <c:v>-1.7599999999999999E-8</c:v>
                </c:pt>
                <c:pt idx="1195">
                  <c:v>-1.7599999999999999E-8</c:v>
                </c:pt>
                <c:pt idx="1196">
                  <c:v>-1.7599999999999999E-8</c:v>
                </c:pt>
                <c:pt idx="1197">
                  <c:v>-1.7500000000000001E-8</c:v>
                </c:pt>
                <c:pt idx="1198">
                  <c:v>-1.7500000000000001E-8</c:v>
                </c:pt>
                <c:pt idx="1199">
                  <c:v>-1.7500000000000001E-8</c:v>
                </c:pt>
                <c:pt idx="1200">
                  <c:v>-1.7500000000000001E-8</c:v>
                </c:pt>
                <c:pt idx="1201">
                  <c:v>-1.7500000000000001E-8</c:v>
                </c:pt>
                <c:pt idx="1202">
                  <c:v>-1.7500000000000001E-8</c:v>
                </c:pt>
                <c:pt idx="1203">
                  <c:v>-1.7500000000000001E-8</c:v>
                </c:pt>
                <c:pt idx="1204">
                  <c:v>-1.7500000000000001E-8</c:v>
                </c:pt>
                <c:pt idx="1205">
                  <c:v>-1.7500000000000001E-8</c:v>
                </c:pt>
                <c:pt idx="1206">
                  <c:v>-1.7500000000000001E-8</c:v>
                </c:pt>
                <c:pt idx="1207">
                  <c:v>-1.7500000000000001E-8</c:v>
                </c:pt>
                <c:pt idx="1208">
                  <c:v>-1.7500000000000001E-8</c:v>
                </c:pt>
                <c:pt idx="1209">
                  <c:v>-1.7500000000000001E-8</c:v>
                </c:pt>
                <c:pt idx="1210">
                  <c:v>-1.7500000000000001E-8</c:v>
                </c:pt>
                <c:pt idx="1211">
                  <c:v>-1.7500000000000001E-8</c:v>
                </c:pt>
                <c:pt idx="1212">
                  <c:v>-1.7500000000000001E-8</c:v>
                </c:pt>
                <c:pt idx="1213">
                  <c:v>-1.74E-8</c:v>
                </c:pt>
                <c:pt idx="1214">
                  <c:v>-1.74E-8</c:v>
                </c:pt>
                <c:pt idx="1215">
                  <c:v>-1.74E-8</c:v>
                </c:pt>
                <c:pt idx="1216">
                  <c:v>-1.74E-8</c:v>
                </c:pt>
                <c:pt idx="1217">
                  <c:v>-1.74E-8</c:v>
                </c:pt>
                <c:pt idx="1218">
                  <c:v>-1.74E-8</c:v>
                </c:pt>
                <c:pt idx="1219">
                  <c:v>-1.74E-8</c:v>
                </c:pt>
                <c:pt idx="1220">
                  <c:v>-1.74E-8</c:v>
                </c:pt>
                <c:pt idx="1221">
                  <c:v>-1.74E-8</c:v>
                </c:pt>
                <c:pt idx="1222">
                  <c:v>-1.74E-8</c:v>
                </c:pt>
                <c:pt idx="1223">
                  <c:v>-1.74E-8</c:v>
                </c:pt>
                <c:pt idx="1224">
                  <c:v>-1.74E-8</c:v>
                </c:pt>
                <c:pt idx="1225">
                  <c:v>-1.74E-8</c:v>
                </c:pt>
                <c:pt idx="1226">
                  <c:v>-1.74E-8</c:v>
                </c:pt>
                <c:pt idx="1227">
                  <c:v>-1.74E-8</c:v>
                </c:pt>
                <c:pt idx="1228">
                  <c:v>-1.74E-8</c:v>
                </c:pt>
                <c:pt idx="1229">
                  <c:v>-1.7299999999999999E-8</c:v>
                </c:pt>
                <c:pt idx="1230">
                  <c:v>-1.7299999999999999E-8</c:v>
                </c:pt>
                <c:pt idx="1231">
                  <c:v>-1.7299999999999999E-8</c:v>
                </c:pt>
                <c:pt idx="1232">
                  <c:v>-1.7299999999999999E-8</c:v>
                </c:pt>
                <c:pt idx="1233">
                  <c:v>-1.7299999999999999E-8</c:v>
                </c:pt>
                <c:pt idx="1234">
                  <c:v>-1.7299999999999999E-8</c:v>
                </c:pt>
                <c:pt idx="1235">
                  <c:v>-1.7299999999999999E-8</c:v>
                </c:pt>
                <c:pt idx="1236">
                  <c:v>-1.7299999999999999E-8</c:v>
                </c:pt>
                <c:pt idx="1237">
                  <c:v>-1.7299999999999999E-8</c:v>
                </c:pt>
                <c:pt idx="1238">
                  <c:v>-1.7299999999999999E-8</c:v>
                </c:pt>
                <c:pt idx="1239">
                  <c:v>-1.7299999999999999E-8</c:v>
                </c:pt>
                <c:pt idx="1240">
                  <c:v>-1.7299999999999999E-8</c:v>
                </c:pt>
                <c:pt idx="1241">
                  <c:v>-1.7299999999999999E-8</c:v>
                </c:pt>
                <c:pt idx="1242">
                  <c:v>-1.7299999999999999E-8</c:v>
                </c:pt>
                <c:pt idx="1243">
                  <c:v>-1.7299999999999999E-8</c:v>
                </c:pt>
                <c:pt idx="1244">
                  <c:v>-1.7299999999999999E-8</c:v>
                </c:pt>
                <c:pt idx="1245">
                  <c:v>-1.7199999999999999E-8</c:v>
                </c:pt>
                <c:pt idx="1246">
                  <c:v>-1.7199999999999999E-8</c:v>
                </c:pt>
                <c:pt idx="1247">
                  <c:v>-1.7199999999999999E-8</c:v>
                </c:pt>
                <c:pt idx="1248">
                  <c:v>-1.7199999999999999E-8</c:v>
                </c:pt>
                <c:pt idx="1249">
                  <c:v>-1.7199999999999999E-8</c:v>
                </c:pt>
                <c:pt idx="1250">
                  <c:v>-1.7199999999999999E-8</c:v>
                </c:pt>
                <c:pt idx="1251">
                  <c:v>-1.7199999999999999E-8</c:v>
                </c:pt>
                <c:pt idx="1252">
                  <c:v>-1.7199999999999999E-8</c:v>
                </c:pt>
                <c:pt idx="1253">
                  <c:v>-1.7199999999999999E-8</c:v>
                </c:pt>
                <c:pt idx="1254">
                  <c:v>-1.7199999999999999E-8</c:v>
                </c:pt>
                <c:pt idx="1255">
                  <c:v>-1.7199999999999999E-8</c:v>
                </c:pt>
                <c:pt idx="1256">
                  <c:v>-1.7199999999999999E-8</c:v>
                </c:pt>
                <c:pt idx="1257">
                  <c:v>-1.7199999999999999E-8</c:v>
                </c:pt>
                <c:pt idx="1258">
                  <c:v>-1.7199999999999999E-8</c:v>
                </c:pt>
                <c:pt idx="1259">
                  <c:v>-1.7199999999999999E-8</c:v>
                </c:pt>
                <c:pt idx="1260">
                  <c:v>-1.7199999999999999E-8</c:v>
                </c:pt>
                <c:pt idx="1261">
                  <c:v>-1.7100000000000001E-8</c:v>
                </c:pt>
                <c:pt idx="1262">
                  <c:v>-1.7100000000000001E-8</c:v>
                </c:pt>
                <c:pt idx="1263">
                  <c:v>-1.7100000000000001E-8</c:v>
                </c:pt>
                <c:pt idx="1264">
                  <c:v>-1.7100000000000001E-8</c:v>
                </c:pt>
                <c:pt idx="1265">
                  <c:v>-1.7100000000000001E-8</c:v>
                </c:pt>
                <c:pt idx="1266">
                  <c:v>-1.7100000000000001E-8</c:v>
                </c:pt>
                <c:pt idx="1267">
                  <c:v>-1.7100000000000001E-8</c:v>
                </c:pt>
                <c:pt idx="1268">
                  <c:v>-1.7100000000000001E-8</c:v>
                </c:pt>
                <c:pt idx="1269">
                  <c:v>-1.7100000000000001E-8</c:v>
                </c:pt>
                <c:pt idx="1270">
                  <c:v>-1.7100000000000001E-8</c:v>
                </c:pt>
                <c:pt idx="1271">
                  <c:v>-1.7100000000000001E-8</c:v>
                </c:pt>
                <c:pt idx="1272">
                  <c:v>-1.7100000000000001E-8</c:v>
                </c:pt>
                <c:pt idx="1273">
                  <c:v>-1.7100000000000001E-8</c:v>
                </c:pt>
                <c:pt idx="1274">
                  <c:v>-1.7100000000000001E-8</c:v>
                </c:pt>
                <c:pt idx="1275">
                  <c:v>-1.7100000000000001E-8</c:v>
                </c:pt>
                <c:pt idx="1276">
                  <c:v>-1.7100000000000001E-8</c:v>
                </c:pt>
                <c:pt idx="1277">
                  <c:v>-1.7E-8</c:v>
                </c:pt>
                <c:pt idx="1278">
                  <c:v>-1.7E-8</c:v>
                </c:pt>
                <c:pt idx="1279">
                  <c:v>-1.7E-8</c:v>
                </c:pt>
                <c:pt idx="1280">
                  <c:v>-1.7E-8</c:v>
                </c:pt>
                <c:pt idx="1281">
                  <c:v>-1.7E-8</c:v>
                </c:pt>
                <c:pt idx="1282">
                  <c:v>-1.7E-8</c:v>
                </c:pt>
                <c:pt idx="1283">
                  <c:v>-1.7E-8</c:v>
                </c:pt>
                <c:pt idx="1284">
                  <c:v>-1.7E-8</c:v>
                </c:pt>
                <c:pt idx="1285">
                  <c:v>-1.7E-8</c:v>
                </c:pt>
                <c:pt idx="1286">
                  <c:v>-1.7E-8</c:v>
                </c:pt>
                <c:pt idx="1287">
                  <c:v>-1.7E-8</c:v>
                </c:pt>
                <c:pt idx="1288">
                  <c:v>-1.7E-8</c:v>
                </c:pt>
                <c:pt idx="1289">
                  <c:v>-1.7E-8</c:v>
                </c:pt>
                <c:pt idx="1290">
                  <c:v>-1.7E-8</c:v>
                </c:pt>
                <c:pt idx="1291">
                  <c:v>-1.7E-8</c:v>
                </c:pt>
                <c:pt idx="1292">
                  <c:v>-1.7E-8</c:v>
                </c:pt>
                <c:pt idx="1293">
                  <c:v>-1.6899999999999999E-8</c:v>
                </c:pt>
                <c:pt idx="1294">
                  <c:v>-1.6899999999999999E-8</c:v>
                </c:pt>
                <c:pt idx="1295">
                  <c:v>-1.6899999999999999E-8</c:v>
                </c:pt>
                <c:pt idx="1296">
                  <c:v>-1.6899999999999999E-8</c:v>
                </c:pt>
                <c:pt idx="1297">
                  <c:v>-1.6899999999999999E-8</c:v>
                </c:pt>
                <c:pt idx="1298">
                  <c:v>-1.6899999999999999E-8</c:v>
                </c:pt>
                <c:pt idx="1299">
                  <c:v>-1.6899999999999999E-8</c:v>
                </c:pt>
                <c:pt idx="1300">
                  <c:v>-1.6899999999999999E-8</c:v>
                </c:pt>
                <c:pt idx="1301">
                  <c:v>-1.6899999999999999E-8</c:v>
                </c:pt>
                <c:pt idx="1302">
                  <c:v>-1.6899999999999999E-8</c:v>
                </c:pt>
                <c:pt idx="1303">
                  <c:v>-1.6899999999999999E-8</c:v>
                </c:pt>
                <c:pt idx="1304">
                  <c:v>-1.6899999999999999E-8</c:v>
                </c:pt>
                <c:pt idx="1305">
                  <c:v>-1.6899999999999999E-8</c:v>
                </c:pt>
                <c:pt idx="1306">
                  <c:v>-1.6899999999999999E-8</c:v>
                </c:pt>
                <c:pt idx="1307">
                  <c:v>-1.6899999999999999E-8</c:v>
                </c:pt>
                <c:pt idx="1308">
                  <c:v>-1.6899999999999999E-8</c:v>
                </c:pt>
                <c:pt idx="1309">
                  <c:v>-1.6800000000000002E-8</c:v>
                </c:pt>
                <c:pt idx="1310">
                  <c:v>-1.6800000000000002E-8</c:v>
                </c:pt>
                <c:pt idx="1311">
                  <c:v>-1.6800000000000002E-8</c:v>
                </c:pt>
                <c:pt idx="1312">
                  <c:v>-1.6800000000000002E-8</c:v>
                </c:pt>
                <c:pt idx="1313">
                  <c:v>-1.6800000000000002E-8</c:v>
                </c:pt>
                <c:pt idx="1314">
                  <c:v>-1.6800000000000002E-8</c:v>
                </c:pt>
                <c:pt idx="1315">
                  <c:v>-1.6800000000000002E-8</c:v>
                </c:pt>
                <c:pt idx="1316">
                  <c:v>-1.6800000000000002E-8</c:v>
                </c:pt>
                <c:pt idx="1317">
                  <c:v>-1.6800000000000002E-8</c:v>
                </c:pt>
                <c:pt idx="1318">
                  <c:v>-1.6800000000000002E-8</c:v>
                </c:pt>
                <c:pt idx="1319">
                  <c:v>-1.6800000000000002E-8</c:v>
                </c:pt>
                <c:pt idx="1320">
                  <c:v>-1.6800000000000002E-8</c:v>
                </c:pt>
                <c:pt idx="1321">
                  <c:v>-1.6800000000000002E-8</c:v>
                </c:pt>
                <c:pt idx="1322">
                  <c:v>-1.6800000000000002E-8</c:v>
                </c:pt>
                <c:pt idx="1323">
                  <c:v>-1.6800000000000002E-8</c:v>
                </c:pt>
                <c:pt idx="1324">
                  <c:v>-1.6800000000000002E-8</c:v>
                </c:pt>
                <c:pt idx="1325">
                  <c:v>-1.6700000000000001E-8</c:v>
                </c:pt>
                <c:pt idx="1326">
                  <c:v>-1.6700000000000001E-8</c:v>
                </c:pt>
                <c:pt idx="1327">
                  <c:v>-1.6700000000000001E-8</c:v>
                </c:pt>
                <c:pt idx="1328">
                  <c:v>-1.6700000000000001E-8</c:v>
                </c:pt>
                <c:pt idx="1329">
                  <c:v>-1.6700000000000001E-8</c:v>
                </c:pt>
                <c:pt idx="1330">
                  <c:v>-1.6700000000000001E-8</c:v>
                </c:pt>
                <c:pt idx="1331">
                  <c:v>-1.6700000000000001E-8</c:v>
                </c:pt>
                <c:pt idx="1332">
                  <c:v>-1.6700000000000001E-8</c:v>
                </c:pt>
                <c:pt idx="1333">
                  <c:v>-1.6700000000000001E-8</c:v>
                </c:pt>
                <c:pt idx="1334">
                  <c:v>-1.6700000000000001E-8</c:v>
                </c:pt>
                <c:pt idx="1335">
                  <c:v>-1.6700000000000001E-8</c:v>
                </c:pt>
                <c:pt idx="1336">
                  <c:v>-1.6700000000000001E-8</c:v>
                </c:pt>
                <c:pt idx="1337">
                  <c:v>-1.6700000000000001E-8</c:v>
                </c:pt>
                <c:pt idx="1338">
                  <c:v>-1.6700000000000001E-8</c:v>
                </c:pt>
                <c:pt idx="1339">
                  <c:v>-1.6700000000000001E-8</c:v>
                </c:pt>
                <c:pt idx="1340">
                  <c:v>-1.6700000000000001E-8</c:v>
                </c:pt>
                <c:pt idx="1341">
                  <c:v>-1.66E-8</c:v>
                </c:pt>
                <c:pt idx="1342">
                  <c:v>-1.66E-8</c:v>
                </c:pt>
                <c:pt idx="1343">
                  <c:v>-1.66E-8</c:v>
                </c:pt>
                <c:pt idx="1344">
                  <c:v>-1.66E-8</c:v>
                </c:pt>
                <c:pt idx="1345">
                  <c:v>-1.66E-8</c:v>
                </c:pt>
                <c:pt idx="1346">
                  <c:v>-1.66E-8</c:v>
                </c:pt>
                <c:pt idx="1347">
                  <c:v>-1.66E-8</c:v>
                </c:pt>
                <c:pt idx="1348">
                  <c:v>-1.66E-8</c:v>
                </c:pt>
                <c:pt idx="1349">
                  <c:v>-1.66E-8</c:v>
                </c:pt>
                <c:pt idx="1350">
                  <c:v>-1.66E-8</c:v>
                </c:pt>
                <c:pt idx="1351">
                  <c:v>-1.66E-8</c:v>
                </c:pt>
                <c:pt idx="1352">
                  <c:v>-1.66E-8</c:v>
                </c:pt>
                <c:pt idx="1353">
                  <c:v>-1.66E-8</c:v>
                </c:pt>
                <c:pt idx="1354">
                  <c:v>-1.66E-8</c:v>
                </c:pt>
                <c:pt idx="1355">
                  <c:v>-1.66E-8</c:v>
                </c:pt>
                <c:pt idx="1356">
                  <c:v>-1.66E-8</c:v>
                </c:pt>
                <c:pt idx="1357">
                  <c:v>-1.6499999999999999E-8</c:v>
                </c:pt>
                <c:pt idx="1358">
                  <c:v>-1.6499999999999999E-8</c:v>
                </c:pt>
                <c:pt idx="1359">
                  <c:v>-1.6499999999999999E-8</c:v>
                </c:pt>
                <c:pt idx="1360">
                  <c:v>-1.6499999999999999E-8</c:v>
                </c:pt>
                <c:pt idx="1361">
                  <c:v>-1.6499999999999999E-8</c:v>
                </c:pt>
                <c:pt idx="1362">
                  <c:v>-1.6499999999999999E-8</c:v>
                </c:pt>
                <c:pt idx="1363">
                  <c:v>-1.6499999999999999E-8</c:v>
                </c:pt>
                <c:pt idx="1364">
                  <c:v>-1.6499999999999999E-8</c:v>
                </c:pt>
                <c:pt idx="1365">
                  <c:v>-1.6499999999999999E-8</c:v>
                </c:pt>
                <c:pt idx="1366">
                  <c:v>-1.6499999999999999E-8</c:v>
                </c:pt>
                <c:pt idx="1367">
                  <c:v>-1.6499999999999999E-8</c:v>
                </c:pt>
                <c:pt idx="1368">
                  <c:v>-1.6499999999999999E-8</c:v>
                </c:pt>
                <c:pt idx="1369">
                  <c:v>-1.6499999999999999E-8</c:v>
                </c:pt>
                <c:pt idx="1370">
                  <c:v>-1.6499999999999999E-8</c:v>
                </c:pt>
                <c:pt idx="1371">
                  <c:v>-1.6499999999999999E-8</c:v>
                </c:pt>
                <c:pt idx="1372">
                  <c:v>-1.6499999999999999E-8</c:v>
                </c:pt>
                <c:pt idx="1373">
                  <c:v>-1.6400000000000001E-8</c:v>
                </c:pt>
                <c:pt idx="1374">
                  <c:v>-1.6400000000000001E-8</c:v>
                </c:pt>
                <c:pt idx="1375">
                  <c:v>-1.6400000000000001E-8</c:v>
                </c:pt>
                <c:pt idx="1376">
                  <c:v>-1.6400000000000001E-8</c:v>
                </c:pt>
                <c:pt idx="1377">
                  <c:v>-1.6400000000000001E-8</c:v>
                </c:pt>
                <c:pt idx="1378">
                  <c:v>-1.6400000000000001E-8</c:v>
                </c:pt>
                <c:pt idx="1379">
                  <c:v>-1.6400000000000001E-8</c:v>
                </c:pt>
                <c:pt idx="1380">
                  <c:v>-1.6400000000000001E-8</c:v>
                </c:pt>
                <c:pt idx="1381">
                  <c:v>-1.6400000000000001E-8</c:v>
                </c:pt>
                <c:pt idx="1382">
                  <c:v>-1.6400000000000001E-8</c:v>
                </c:pt>
                <c:pt idx="1383">
                  <c:v>-1.6400000000000001E-8</c:v>
                </c:pt>
                <c:pt idx="1384">
                  <c:v>-1.6400000000000001E-8</c:v>
                </c:pt>
                <c:pt idx="1385">
                  <c:v>-1.6400000000000001E-8</c:v>
                </c:pt>
                <c:pt idx="1386">
                  <c:v>-1.6400000000000001E-8</c:v>
                </c:pt>
                <c:pt idx="1387">
                  <c:v>-1.6400000000000001E-8</c:v>
                </c:pt>
                <c:pt idx="1388">
                  <c:v>-1.6400000000000001E-8</c:v>
                </c:pt>
                <c:pt idx="1389">
                  <c:v>-1.63E-8</c:v>
                </c:pt>
                <c:pt idx="1390">
                  <c:v>-1.63E-8</c:v>
                </c:pt>
                <c:pt idx="1391">
                  <c:v>-1.63E-8</c:v>
                </c:pt>
                <c:pt idx="1392">
                  <c:v>-1.63E-8</c:v>
                </c:pt>
                <c:pt idx="1393">
                  <c:v>-1.63E-8</c:v>
                </c:pt>
                <c:pt idx="1394">
                  <c:v>-1.63E-8</c:v>
                </c:pt>
                <c:pt idx="1395">
                  <c:v>-1.63E-8</c:v>
                </c:pt>
                <c:pt idx="1396">
                  <c:v>-1.63E-8</c:v>
                </c:pt>
                <c:pt idx="1397">
                  <c:v>-1.63E-8</c:v>
                </c:pt>
                <c:pt idx="1398">
                  <c:v>-1.63E-8</c:v>
                </c:pt>
                <c:pt idx="1399">
                  <c:v>-1.63E-8</c:v>
                </c:pt>
                <c:pt idx="1400">
                  <c:v>-1.63E-8</c:v>
                </c:pt>
                <c:pt idx="1401">
                  <c:v>-1.63E-8</c:v>
                </c:pt>
                <c:pt idx="1402">
                  <c:v>-1.63E-8</c:v>
                </c:pt>
                <c:pt idx="1403">
                  <c:v>-1.63E-8</c:v>
                </c:pt>
                <c:pt idx="1404">
                  <c:v>-1.63E-8</c:v>
                </c:pt>
                <c:pt idx="1405">
                  <c:v>-1.6199999999999999E-8</c:v>
                </c:pt>
                <c:pt idx="1406">
                  <c:v>-1.6199999999999999E-8</c:v>
                </c:pt>
                <c:pt idx="1407">
                  <c:v>-1.6199999999999999E-8</c:v>
                </c:pt>
                <c:pt idx="1408">
                  <c:v>-1.6199999999999999E-8</c:v>
                </c:pt>
                <c:pt idx="1409">
                  <c:v>-1.6199999999999999E-8</c:v>
                </c:pt>
                <c:pt idx="1410">
                  <c:v>-1.6199999999999999E-8</c:v>
                </c:pt>
                <c:pt idx="1411">
                  <c:v>-1.6199999999999999E-8</c:v>
                </c:pt>
                <c:pt idx="1412">
                  <c:v>-1.6199999999999999E-8</c:v>
                </c:pt>
                <c:pt idx="1413">
                  <c:v>-1.6199999999999999E-8</c:v>
                </c:pt>
                <c:pt idx="1414">
                  <c:v>-1.6199999999999999E-8</c:v>
                </c:pt>
                <c:pt idx="1415">
                  <c:v>-1.6199999999999999E-8</c:v>
                </c:pt>
                <c:pt idx="1416">
                  <c:v>-1.6199999999999999E-8</c:v>
                </c:pt>
                <c:pt idx="1417">
                  <c:v>-1.6199999999999999E-8</c:v>
                </c:pt>
                <c:pt idx="1418">
                  <c:v>-1.6199999999999999E-8</c:v>
                </c:pt>
                <c:pt idx="1419">
                  <c:v>-1.6199999999999999E-8</c:v>
                </c:pt>
                <c:pt idx="1420">
                  <c:v>-1.6199999999999999E-8</c:v>
                </c:pt>
                <c:pt idx="1421">
                  <c:v>-1.6099999999999999E-8</c:v>
                </c:pt>
                <c:pt idx="1422">
                  <c:v>-1.6099999999999999E-8</c:v>
                </c:pt>
                <c:pt idx="1423">
                  <c:v>-1.6099999999999999E-8</c:v>
                </c:pt>
                <c:pt idx="1424">
                  <c:v>-1.6099999999999999E-8</c:v>
                </c:pt>
                <c:pt idx="1425">
                  <c:v>-1.6099999999999999E-8</c:v>
                </c:pt>
                <c:pt idx="1426">
                  <c:v>-1.6099999999999999E-8</c:v>
                </c:pt>
                <c:pt idx="1427">
                  <c:v>-1.6099999999999999E-8</c:v>
                </c:pt>
                <c:pt idx="1428">
                  <c:v>-1.6099999999999999E-8</c:v>
                </c:pt>
                <c:pt idx="1429">
                  <c:v>-1.6099999999999999E-8</c:v>
                </c:pt>
                <c:pt idx="1430">
                  <c:v>-1.6099999999999999E-8</c:v>
                </c:pt>
                <c:pt idx="1431">
                  <c:v>-1.6099999999999999E-8</c:v>
                </c:pt>
                <c:pt idx="1432">
                  <c:v>-1.6099999999999999E-8</c:v>
                </c:pt>
                <c:pt idx="1433">
                  <c:v>-1.6099999999999999E-8</c:v>
                </c:pt>
                <c:pt idx="1434">
                  <c:v>-1.6099999999999999E-8</c:v>
                </c:pt>
                <c:pt idx="1435">
                  <c:v>-1.6099999999999999E-8</c:v>
                </c:pt>
                <c:pt idx="1436">
                  <c:v>-1.6099999999999999E-8</c:v>
                </c:pt>
                <c:pt idx="1437">
                  <c:v>-1.6000000000000001E-8</c:v>
                </c:pt>
                <c:pt idx="1438">
                  <c:v>-1.6000000000000001E-8</c:v>
                </c:pt>
                <c:pt idx="1439">
                  <c:v>-1.6000000000000001E-8</c:v>
                </c:pt>
                <c:pt idx="1440">
                  <c:v>-1.6000000000000001E-8</c:v>
                </c:pt>
                <c:pt idx="1441">
                  <c:v>-1.6000000000000001E-8</c:v>
                </c:pt>
                <c:pt idx="1442">
                  <c:v>-1.6000000000000001E-8</c:v>
                </c:pt>
                <c:pt idx="1443">
                  <c:v>-1.6000000000000001E-8</c:v>
                </c:pt>
                <c:pt idx="1444">
                  <c:v>-1.6000000000000001E-8</c:v>
                </c:pt>
                <c:pt idx="1445">
                  <c:v>-1.6000000000000001E-8</c:v>
                </c:pt>
                <c:pt idx="1446">
                  <c:v>-1.6000000000000001E-8</c:v>
                </c:pt>
                <c:pt idx="1447">
                  <c:v>-1.6000000000000001E-8</c:v>
                </c:pt>
                <c:pt idx="1448">
                  <c:v>-1.6000000000000001E-8</c:v>
                </c:pt>
                <c:pt idx="1449">
                  <c:v>-1.6000000000000001E-8</c:v>
                </c:pt>
                <c:pt idx="1450">
                  <c:v>-1.6000000000000001E-8</c:v>
                </c:pt>
                <c:pt idx="1451">
                  <c:v>-1.6000000000000001E-8</c:v>
                </c:pt>
                <c:pt idx="1452">
                  <c:v>-1.6000000000000001E-8</c:v>
                </c:pt>
                <c:pt idx="1453">
                  <c:v>-1.59E-8</c:v>
                </c:pt>
                <c:pt idx="1454">
                  <c:v>-1.59E-8</c:v>
                </c:pt>
                <c:pt idx="1455">
                  <c:v>-1.59E-8</c:v>
                </c:pt>
                <c:pt idx="1456">
                  <c:v>-1.59E-8</c:v>
                </c:pt>
                <c:pt idx="1457">
                  <c:v>-1.59E-8</c:v>
                </c:pt>
                <c:pt idx="1458">
                  <c:v>-1.59E-8</c:v>
                </c:pt>
                <c:pt idx="1459">
                  <c:v>-1.59E-8</c:v>
                </c:pt>
                <c:pt idx="1460">
                  <c:v>-1.59E-8</c:v>
                </c:pt>
                <c:pt idx="1461">
                  <c:v>-1.59E-8</c:v>
                </c:pt>
                <c:pt idx="1462">
                  <c:v>-1.59E-8</c:v>
                </c:pt>
                <c:pt idx="1463">
                  <c:v>-1.59E-8</c:v>
                </c:pt>
                <c:pt idx="1464">
                  <c:v>-1.59E-8</c:v>
                </c:pt>
                <c:pt idx="1465">
                  <c:v>-1.59E-8</c:v>
                </c:pt>
                <c:pt idx="1466">
                  <c:v>-1.59E-8</c:v>
                </c:pt>
                <c:pt idx="1467">
                  <c:v>-1.59E-8</c:v>
                </c:pt>
                <c:pt idx="1468">
                  <c:v>-1.59E-8</c:v>
                </c:pt>
                <c:pt idx="1469">
                  <c:v>-1.5799999999999999E-8</c:v>
                </c:pt>
                <c:pt idx="1470">
                  <c:v>-1.5799999999999999E-8</c:v>
                </c:pt>
                <c:pt idx="1471">
                  <c:v>-1.5799999999999999E-8</c:v>
                </c:pt>
                <c:pt idx="1472">
                  <c:v>-1.5799999999999999E-8</c:v>
                </c:pt>
                <c:pt idx="1473">
                  <c:v>-1.5799999999999999E-8</c:v>
                </c:pt>
                <c:pt idx="1474">
                  <c:v>-1.5799999999999999E-8</c:v>
                </c:pt>
                <c:pt idx="1475">
                  <c:v>-1.5799999999999999E-8</c:v>
                </c:pt>
                <c:pt idx="1476">
                  <c:v>-1.5799999999999999E-8</c:v>
                </c:pt>
                <c:pt idx="1477">
                  <c:v>-1.5799999999999999E-8</c:v>
                </c:pt>
                <c:pt idx="1478">
                  <c:v>-1.5799999999999999E-8</c:v>
                </c:pt>
                <c:pt idx="1479">
                  <c:v>-1.5799999999999999E-8</c:v>
                </c:pt>
                <c:pt idx="1480">
                  <c:v>-1.5799999999999999E-8</c:v>
                </c:pt>
                <c:pt idx="1481">
                  <c:v>-1.5799999999999999E-8</c:v>
                </c:pt>
                <c:pt idx="1482">
                  <c:v>-1.5799999999999999E-8</c:v>
                </c:pt>
                <c:pt idx="1483">
                  <c:v>-1.5799999999999999E-8</c:v>
                </c:pt>
                <c:pt idx="1484">
                  <c:v>-1.5799999999999999E-8</c:v>
                </c:pt>
                <c:pt idx="1485">
                  <c:v>-1.5700000000000002E-8</c:v>
                </c:pt>
                <c:pt idx="1486">
                  <c:v>-1.5700000000000002E-8</c:v>
                </c:pt>
                <c:pt idx="1487">
                  <c:v>-1.5700000000000002E-8</c:v>
                </c:pt>
                <c:pt idx="1488">
                  <c:v>-1.5700000000000002E-8</c:v>
                </c:pt>
                <c:pt idx="1489">
                  <c:v>-1.5700000000000002E-8</c:v>
                </c:pt>
                <c:pt idx="1490">
                  <c:v>-1.5700000000000002E-8</c:v>
                </c:pt>
                <c:pt idx="1491">
                  <c:v>-1.5700000000000002E-8</c:v>
                </c:pt>
                <c:pt idx="1492">
                  <c:v>-1.5700000000000002E-8</c:v>
                </c:pt>
                <c:pt idx="1493">
                  <c:v>-1.5700000000000002E-8</c:v>
                </c:pt>
                <c:pt idx="1494">
                  <c:v>-1.5700000000000002E-8</c:v>
                </c:pt>
                <c:pt idx="1495">
                  <c:v>-1.5700000000000002E-8</c:v>
                </c:pt>
                <c:pt idx="1496">
                  <c:v>-1.5700000000000002E-8</c:v>
                </c:pt>
                <c:pt idx="1497">
                  <c:v>-1.5700000000000002E-8</c:v>
                </c:pt>
                <c:pt idx="1498">
                  <c:v>-1.5700000000000002E-8</c:v>
                </c:pt>
                <c:pt idx="1499">
                  <c:v>-1.5700000000000002E-8</c:v>
                </c:pt>
                <c:pt idx="1500">
                  <c:v>-1.5700000000000002E-8</c:v>
                </c:pt>
                <c:pt idx="1501">
                  <c:v>-1.5600000000000001E-8</c:v>
                </c:pt>
                <c:pt idx="1502">
                  <c:v>-1.5600000000000001E-8</c:v>
                </c:pt>
                <c:pt idx="1503">
                  <c:v>-1.5600000000000001E-8</c:v>
                </c:pt>
                <c:pt idx="1504">
                  <c:v>-1.5600000000000001E-8</c:v>
                </c:pt>
                <c:pt idx="1505">
                  <c:v>-1.5600000000000001E-8</c:v>
                </c:pt>
                <c:pt idx="1506">
                  <c:v>-1.5600000000000001E-8</c:v>
                </c:pt>
                <c:pt idx="1507">
                  <c:v>-1.5600000000000001E-8</c:v>
                </c:pt>
                <c:pt idx="1508">
                  <c:v>-1.5600000000000001E-8</c:v>
                </c:pt>
                <c:pt idx="1509">
                  <c:v>-1.5600000000000001E-8</c:v>
                </c:pt>
                <c:pt idx="1510">
                  <c:v>-1.5600000000000001E-8</c:v>
                </c:pt>
                <c:pt idx="1511">
                  <c:v>-1.5600000000000001E-8</c:v>
                </c:pt>
                <c:pt idx="1512">
                  <c:v>-1.5600000000000001E-8</c:v>
                </c:pt>
                <c:pt idx="1513">
                  <c:v>-1.5600000000000001E-8</c:v>
                </c:pt>
                <c:pt idx="1514">
                  <c:v>-1.5600000000000001E-8</c:v>
                </c:pt>
                <c:pt idx="1515">
                  <c:v>-1.5600000000000001E-8</c:v>
                </c:pt>
                <c:pt idx="1516">
                  <c:v>-1.5600000000000001E-8</c:v>
                </c:pt>
                <c:pt idx="1517">
                  <c:v>-1.55E-8</c:v>
                </c:pt>
                <c:pt idx="1518">
                  <c:v>-1.55E-8</c:v>
                </c:pt>
                <c:pt idx="1519">
                  <c:v>-1.55E-8</c:v>
                </c:pt>
                <c:pt idx="1520">
                  <c:v>-1.55E-8</c:v>
                </c:pt>
                <c:pt idx="1521">
                  <c:v>-1.55E-8</c:v>
                </c:pt>
                <c:pt idx="1522">
                  <c:v>-1.55E-8</c:v>
                </c:pt>
                <c:pt idx="1523">
                  <c:v>-1.55E-8</c:v>
                </c:pt>
                <c:pt idx="1524">
                  <c:v>-1.55E-8</c:v>
                </c:pt>
                <c:pt idx="1525">
                  <c:v>-1.55E-8</c:v>
                </c:pt>
                <c:pt idx="1526">
                  <c:v>-1.55E-8</c:v>
                </c:pt>
                <c:pt idx="1527">
                  <c:v>-1.55E-8</c:v>
                </c:pt>
                <c:pt idx="1528">
                  <c:v>-1.55E-8</c:v>
                </c:pt>
                <c:pt idx="1529">
                  <c:v>-1.55E-8</c:v>
                </c:pt>
                <c:pt idx="1530">
                  <c:v>-1.55E-8</c:v>
                </c:pt>
                <c:pt idx="1531">
                  <c:v>-1.55E-8</c:v>
                </c:pt>
                <c:pt idx="1532">
                  <c:v>-1.55E-8</c:v>
                </c:pt>
                <c:pt idx="1533">
                  <c:v>-1.5399999999999999E-8</c:v>
                </c:pt>
                <c:pt idx="1534">
                  <c:v>-1.5399999999999999E-8</c:v>
                </c:pt>
                <c:pt idx="1535">
                  <c:v>-1.5399999999999999E-8</c:v>
                </c:pt>
                <c:pt idx="1536">
                  <c:v>-1.5399999999999999E-8</c:v>
                </c:pt>
                <c:pt idx="1537">
                  <c:v>-1.5399999999999999E-8</c:v>
                </c:pt>
                <c:pt idx="1538">
                  <c:v>-1.5399999999999999E-8</c:v>
                </c:pt>
                <c:pt idx="1539">
                  <c:v>-1.5399999999999999E-8</c:v>
                </c:pt>
                <c:pt idx="1540">
                  <c:v>-1.5399999999999999E-8</c:v>
                </c:pt>
                <c:pt idx="1541">
                  <c:v>-1.5399999999999999E-8</c:v>
                </c:pt>
                <c:pt idx="1542">
                  <c:v>-1.5399999999999999E-8</c:v>
                </c:pt>
                <c:pt idx="1543">
                  <c:v>-1.5399999999999999E-8</c:v>
                </c:pt>
                <c:pt idx="1544">
                  <c:v>-1.5399999999999999E-8</c:v>
                </c:pt>
                <c:pt idx="1545">
                  <c:v>-1.5399999999999999E-8</c:v>
                </c:pt>
                <c:pt idx="1546">
                  <c:v>-1.5399999999999999E-8</c:v>
                </c:pt>
                <c:pt idx="1547">
                  <c:v>-1.5399999999999999E-8</c:v>
                </c:pt>
                <c:pt idx="1548">
                  <c:v>-1.5399999999999999E-8</c:v>
                </c:pt>
                <c:pt idx="1549">
                  <c:v>-1.5300000000000001E-8</c:v>
                </c:pt>
                <c:pt idx="1550">
                  <c:v>-1.5300000000000001E-8</c:v>
                </c:pt>
                <c:pt idx="1551">
                  <c:v>-1.5300000000000001E-8</c:v>
                </c:pt>
                <c:pt idx="1552">
                  <c:v>-1.5300000000000001E-8</c:v>
                </c:pt>
                <c:pt idx="1553">
                  <c:v>-1.5300000000000001E-8</c:v>
                </c:pt>
                <c:pt idx="1554">
                  <c:v>-1.5300000000000001E-8</c:v>
                </c:pt>
                <c:pt idx="1555">
                  <c:v>-1.5300000000000001E-8</c:v>
                </c:pt>
                <c:pt idx="1556">
                  <c:v>-1.5300000000000001E-8</c:v>
                </c:pt>
                <c:pt idx="1557">
                  <c:v>-1.5300000000000001E-8</c:v>
                </c:pt>
                <c:pt idx="1558">
                  <c:v>-1.5300000000000001E-8</c:v>
                </c:pt>
                <c:pt idx="1559">
                  <c:v>-1.5300000000000001E-8</c:v>
                </c:pt>
                <c:pt idx="1560">
                  <c:v>-1.5300000000000001E-8</c:v>
                </c:pt>
                <c:pt idx="1561">
                  <c:v>-1.5300000000000001E-8</c:v>
                </c:pt>
                <c:pt idx="1562">
                  <c:v>-1.5300000000000001E-8</c:v>
                </c:pt>
                <c:pt idx="1563">
                  <c:v>-1.5300000000000001E-8</c:v>
                </c:pt>
                <c:pt idx="1564">
                  <c:v>-1.5300000000000001E-8</c:v>
                </c:pt>
                <c:pt idx="1565">
                  <c:v>-1.52E-8</c:v>
                </c:pt>
                <c:pt idx="1566">
                  <c:v>-1.52E-8</c:v>
                </c:pt>
                <c:pt idx="1567">
                  <c:v>-1.52E-8</c:v>
                </c:pt>
                <c:pt idx="1568">
                  <c:v>-1.52E-8</c:v>
                </c:pt>
                <c:pt idx="1569">
                  <c:v>-1.52E-8</c:v>
                </c:pt>
                <c:pt idx="1570">
                  <c:v>-1.52E-8</c:v>
                </c:pt>
                <c:pt idx="1571">
                  <c:v>-1.52E-8</c:v>
                </c:pt>
                <c:pt idx="1572">
                  <c:v>-1.52E-8</c:v>
                </c:pt>
                <c:pt idx="1573">
                  <c:v>-1.52E-8</c:v>
                </c:pt>
                <c:pt idx="1574">
                  <c:v>-1.52E-8</c:v>
                </c:pt>
                <c:pt idx="1575">
                  <c:v>-1.52E-8</c:v>
                </c:pt>
                <c:pt idx="1576">
                  <c:v>-1.52E-8</c:v>
                </c:pt>
                <c:pt idx="1577">
                  <c:v>-1.52E-8</c:v>
                </c:pt>
                <c:pt idx="1578">
                  <c:v>-1.52E-8</c:v>
                </c:pt>
                <c:pt idx="1579">
                  <c:v>-1.52E-8</c:v>
                </c:pt>
                <c:pt idx="1580">
                  <c:v>-1.52E-8</c:v>
                </c:pt>
                <c:pt idx="1581">
                  <c:v>-1.51E-8</c:v>
                </c:pt>
                <c:pt idx="1582">
                  <c:v>-1.51E-8</c:v>
                </c:pt>
                <c:pt idx="1583">
                  <c:v>-1.51E-8</c:v>
                </c:pt>
                <c:pt idx="1584">
                  <c:v>-1.51E-8</c:v>
                </c:pt>
                <c:pt idx="1585">
                  <c:v>-1.51E-8</c:v>
                </c:pt>
                <c:pt idx="1586">
                  <c:v>-1.51E-8</c:v>
                </c:pt>
                <c:pt idx="1587">
                  <c:v>-1.51E-8</c:v>
                </c:pt>
                <c:pt idx="1588">
                  <c:v>-1.51E-8</c:v>
                </c:pt>
                <c:pt idx="1589">
                  <c:v>-1.51E-8</c:v>
                </c:pt>
                <c:pt idx="1590">
                  <c:v>-1.51E-8</c:v>
                </c:pt>
                <c:pt idx="1591">
                  <c:v>-1.51E-8</c:v>
                </c:pt>
                <c:pt idx="1592">
                  <c:v>-1.51E-8</c:v>
                </c:pt>
                <c:pt idx="1593">
                  <c:v>-1.51E-8</c:v>
                </c:pt>
                <c:pt idx="1594">
                  <c:v>-1.51E-8</c:v>
                </c:pt>
                <c:pt idx="1595">
                  <c:v>-1.51E-8</c:v>
                </c:pt>
                <c:pt idx="1596">
                  <c:v>-1.51E-8</c:v>
                </c:pt>
                <c:pt idx="1597">
                  <c:v>-1.4999999999999999E-8</c:v>
                </c:pt>
                <c:pt idx="1598">
                  <c:v>-1.4999999999999999E-8</c:v>
                </c:pt>
                <c:pt idx="1599">
                  <c:v>-1.4999999999999999E-8</c:v>
                </c:pt>
                <c:pt idx="1600">
                  <c:v>-1.4999999999999999E-8</c:v>
                </c:pt>
                <c:pt idx="1601">
                  <c:v>-1.4999999999999999E-8</c:v>
                </c:pt>
                <c:pt idx="1602">
                  <c:v>-1.4999999999999999E-8</c:v>
                </c:pt>
                <c:pt idx="1603">
                  <c:v>-1.4999999999999999E-8</c:v>
                </c:pt>
                <c:pt idx="1604">
                  <c:v>-1.4999999999999999E-8</c:v>
                </c:pt>
                <c:pt idx="1605">
                  <c:v>-1.4999999999999999E-8</c:v>
                </c:pt>
                <c:pt idx="1606">
                  <c:v>-1.4999999999999999E-8</c:v>
                </c:pt>
                <c:pt idx="1607">
                  <c:v>-1.4999999999999999E-8</c:v>
                </c:pt>
                <c:pt idx="1608">
                  <c:v>-1.4999999999999999E-8</c:v>
                </c:pt>
                <c:pt idx="1609">
                  <c:v>-1.4999999999999999E-8</c:v>
                </c:pt>
                <c:pt idx="1610">
                  <c:v>-1.4999999999999999E-8</c:v>
                </c:pt>
                <c:pt idx="1611">
                  <c:v>-1.4999999999999999E-8</c:v>
                </c:pt>
                <c:pt idx="1612">
                  <c:v>-1.4999999999999999E-8</c:v>
                </c:pt>
                <c:pt idx="1613">
                  <c:v>-1.4899999999999999E-8</c:v>
                </c:pt>
                <c:pt idx="1614">
                  <c:v>-1.4899999999999999E-8</c:v>
                </c:pt>
                <c:pt idx="1615">
                  <c:v>-1.4899999999999999E-8</c:v>
                </c:pt>
                <c:pt idx="1616">
                  <c:v>-1.4899999999999999E-8</c:v>
                </c:pt>
                <c:pt idx="1617">
                  <c:v>-1.4899999999999999E-8</c:v>
                </c:pt>
                <c:pt idx="1618">
                  <c:v>-1.4899999999999999E-8</c:v>
                </c:pt>
                <c:pt idx="1619">
                  <c:v>-1.4899999999999999E-8</c:v>
                </c:pt>
                <c:pt idx="1620">
                  <c:v>-1.4899999999999999E-8</c:v>
                </c:pt>
                <c:pt idx="1621">
                  <c:v>-1.4899999999999999E-8</c:v>
                </c:pt>
                <c:pt idx="1622">
                  <c:v>-1.4899999999999999E-8</c:v>
                </c:pt>
                <c:pt idx="1623">
                  <c:v>-1.4899999999999999E-8</c:v>
                </c:pt>
                <c:pt idx="1624">
                  <c:v>-1.4899999999999999E-8</c:v>
                </c:pt>
                <c:pt idx="1625">
                  <c:v>-1.4899999999999999E-8</c:v>
                </c:pt>
                <c:pt idx="1626">
                  <c:v>-1.4899999999999999E-8</c:v>
                </c:pt>
                <c:pt idx="1627">
                  <c:v>-1.4899999999999999E-8</c:v>
                </c:pt>
                <c:pt idx="1628">
                  <c:v>-1.4899999999999999E-8</c:v>
                </c:pt>
                <c:pt idx="1629">
                  <c:v>-1.48E-8</c:v>
                </c:pt>
                <c:pt idx="1630">
                  <c:v>-1.48E-8</c:v>
                </c:pt>
                <c:pt idx="1631">
                  <c:v>-1.48E-8</c:v>
                </c:pt>
                <c:pt idx="1632">
                  <c:v>-1.48E-8</c:v>
                </c:pt>
                <c:pt idx="1633">
                  <c:v>-1.48E-8</c:v>
                </c:pt>
                <c:pt idx="1634">
                  <c:v>-1.48E-8</c:v>
                </c:pt>
                <c:pt idx="1635">
                  <c:v>-1.48E-8</c:v>
                </c:pt>
                <c:pt idx="1636">
                  <c:v>-1.48E-8</c:v>
                </c:pt>
                <c:pt idx="1637">
                  <c:v>-1.48E-8</c:v>
                </c:pt>
                <c:pt idx="1638">
                  <c:v>-1.48E-8</c:v>
                </c:pt>
                <c:pt idx="1639">
                  <c:v>-1.48E-8</c:v>
                </c:pt>
                <c:pt idx="1640">
                  <c:v>-1.48E-8</c:v>
                </c:pt>
                <c:pt idx="1641">
                  <c:v>-1.48E-8</c:v>
                </c:pt>
                <c:pt idx="1642">
                  <c:v>-1.48E-8</c:v>
                </c:pt>
                <c:pt idx="1643">
                  <c:v>-1.48E-8</c:v>
                </c:pt>
                <c:pt idx="1644">
                  <c:v>-1.48E-8</c:v>
                </c:pt>
                <c:pt idx="1645">
                  <c:v>-1.4699999999999999E-8</c:v>
                </c:pt>
                <c:pt idx="1646">
                  <c:v>-1.4699999999999999E-8</c:v>
                </c:pt>
                <c:pt idx="1647">
                  <c:v>-1.4699999999999999E-8</c:v>
                </c:pt>
                <c:pt idx="1648">
                  <c:v>-1.4699999999999999E-8</c:v>
                </c:pt>
                <c:pt idx="1649">
                  <c:v>-1.4699999999999999E-8</c:v>
                </c:pt>
                <c:pt idx="1650">
                  <c:v>-1.4699999999999999E-8</c:v>
                </c:pt>
                <c:pt idx="1651">
                  <c:v>-1.4699999999999999E-8</c:v>
                </c:pt>
                <c:pt idx="1652">
                  <c:v>-1.4699999999999999E-8</c:v>
                </c:pt>
                <c:pt idx="1653">
                  <c:v>-1.4699999999999999E-8</c:v>
                </c:pt>
                <c:pt idx="1654">
                  <c:v>-1.4699999999999999E-8</c:v>
                </c:pt>
                <c:pt idx="1655">
                  <c:v>-1.4699999999999999E-8</c:v>
                </c:pt>
                <c:pt idx="1656">
                  <c:v>-1.4699999999999999E-8</c:v>
                </c:pt>
                <c:pt idx="1657">
                  <c:v>-1.4699999999999999E-8</c:v>
                </c:pt>
                <c:pt idx="1658">
                  <c:v>-1.4699999999999999E-8</c:v>
                </c:pt>
                <c:pt idx="1659">
                  <c:v>-1.4699999999999999E-8</c:v>
                </c:pt>
                <c:pt idx="1660">
                  <c:v>-1.4699999999999999E-8</c:v>
                </c:pt>
                <c:pt idx="1661">
                  <c:v>-1.46E-8</c:v>
                </c:pt>
                <c:pt idx="1662">
                  <c:v>-1.46E-8</c:v>
                </c:pt>
                <c:pt idx="1663">
                  <c:v>-1.46E-8</c:v>
                </c:pt>
                <c:pt idx="1664">
                  <c:v>-1.46E-8</c:v>
                </c:pt>
                <c:pt idx="1665">
                  <c:v>-1.46E-8</c:v>
                </c:pt>
                <c:pt idx="1666">
                  <c:v>-1.46E-8</c:v>
                </c:pt>
                <c:pt idx="1667">
                  <c:v>-1.46E-8</c:v>
                </c:pt>
                <c:pt idx="1668">
                  <c:v>-1.46E-8</c:v>
                </c:pt>
                <c:pt idx="1669">
                  <c:v>-1.46E-8</c:v>
                </c:pt>
                <c:pt idx="1670">
                  <c:v>-1.46E-8</c:v>
                </c:pt>
                <c:pt idx="1671">
                  <c:v>-1.46E-8</c:v>
                </c:pt>
                <c:pt idx="1672">
                  <c:v>-1.46E-8</c:v>
                </c:pt>
                <c:pt idx="1673">
                  <c:v>-1.46E-8</c:v>
                </c:pt>
                <c:pt idx="1674">
                  <c:v>-1.46E-8</c:v>
                </c:pt>
                <c:pt idx="1675">
                  <c:v>-1.46E-8</c:v>
                </c:pt>
                <c:pt idx="1676">
                  <c:v>-1.46E-8</c:v>
                </c:pt>
                <c:pt idx="1677">
                  <c:v>-1.4500000000000001E-8</c:v>
                </c:pt>
                <c:pt idx="1678">
                  <c:v>-1.4500000000000001E-8</c:v>
                </c:pt>
                <c:pt idx="1679">
                  <c:v>-1.4500000000000001E-8</c:v>
                </c:pt>
                <c:pt idx="1680">
                  <c:v>-1.4500000000000001E-8</c:v>
                </c:pt>
                <c:pt idx="1681">
                  <c:v>-1.4500000000000001E-8</c:v>
                </c:pt>
                <c:pt idx="1682">
                  <c:v>-1.4500000000000001E-8</c:v>
                </c:pt>
                <c:pt idx="1683">
                  <c:v>-1.4500000000000001E-8</c:v>
                </c:pt>
                <c:pt idx="1684">
                  <c:v>-1.4500000000000001E-8</c:v>
                </c:pt>
                <c:pt idx="1685">
                  <c:v>-1.4500000000000001E-8</c:v>
                </c:pt>
                <c:pt idx="1686">
                  <c:v>-1.4500000000000001E-8</c:v>
                </c:pt>
                <c:pt idx="1687">
                  <c:v>-1.4500000000000001E-8</c:v>
                </c:pt>
                <c:pt idx="1688">
                  <c:v>-1.4500000000000001E-8</c:v>
                </c:pt>
                <c:pt idx="1689">
                  <c:v>-1.4500000000000001E-8</c:v>
                </c:pt>
                <c:pt idx="1690">
                  <c:v>-1.4500000000000001E-8</c:v>
                </c:pt>
                <c:pt idx="1691">
                  <c:v>-1.4500000000000001E-8</c:v>
                </c:pt>
                <c:pt idx="1692">
                  <c:v>-1.4500000000000001E-8</c:v>
                </c:pt>
                <c:pt idx="1693">
                  <c:v>-1.44E-8</c:v>
                </c:pt>
                <c:pt idx="1694">
                  <c:v>-1.44E-8</c:v>
                </c:pt>
                <c:pt idx="1695">
                  <c:v>-1.44E-8</c:v>
                </c:pt>
                <c:pt idx="1696">
                  <c:v>-1.44E-8</c:v>
                </c:pt>
                <c:pt idx="1697">
                  <c:v>-1.44E-8</c:v>
                </c:pt>
                <c:pt idx="1698">
                  <c:v>-1.44E-8</c:v>
                </c:pt>
                <c:pt idx="1699">
                  <c:v>-1.44E-8</c:v>
                </c:pt>
                <c:pt idx="1700">
                  <c:v>-1.44E-8</c:v>
                </c:pt>
                <c:pt idx="1701">
                  <c:v>-1.44E-8</c:v>
                </c:pt>
                <c:pt idx="1702">
                  <c:v>-1.44E-8</c:v>
                </c:pt>
                <c:pt idx="1703">
                  <c:v>-1.44E-8</c:v>
                </c:pt>
                <c:pt idx="1704">
                  <c:v>-1.44E-8</c:v>
                </c:pt>
                <c:pt idx="1705">
                  <c:v>-1.44E-8</c:v>
                </c:pt>
                <c:pt idx="1706">
                  <c:v>-1.44E-8</c:v>
                </c:pt>
                <c:pt idx="1707">
                  <c:v>-1.44E-8</c:v>
                </c:pt>
                <c:pt idx="1708">
                  <c:v>-1.44E-8</c:v>
                </c:pt>
                <c:pt idx="1709">
                  <c:v>-1.4300000000000001E-8</c:v>
                </c:pt>
                <c:pt idx="1710">
                  <c:v>-1.4300000000000001E-8</c:v>
                </c:pt>
                <c:pt idx="1711">
                  <c:v>-1.4300000000000001E-8</c:v>
                </c:pt>
                <c:pt idx="1712">
                  <c:v>-1.4300000000000001E-8</c:v>
                </c:pt>
                <c:pt idx="1713">
                  <c:v>-1.4300000000000001E-8</c:v>
                </c:pt>
                <c:pt idx="1714">
                  <c:v>-1.4300000000000001E-8</c:v>
                </c:pt>
                <c:pt idx="1715">
                  <c:v>-1.4300000000000001E-8</c:v>
                </c:pt>
                <c:pt idx="1716">
                  <c:v>-1.4300000000000001E-8</c:v>
                </c:pt>
                <c:pt idx="1717">
                  <c:v>-1.4300000000000001E-8</c:v>
                </c:pt>
                <c:pt idx="1718">
                  <c:v>-1.4300000000000001E-8</c:v>
                </c:pt>
                <c:pt idx="1719">
                  <c:v>-1.4300000000000001E-8</c:v>
                </c:pt>
                <c:pt idx="1720">
                  <c:v>-1.4300000000000001E-8</c:v>
                </c:pt>
                <c:pt idx="1721">
                  <c:v>-1.4300000000000001E-8</c:v>
                </c:pt>
                <c:pt idx="1722">
                  <c:v>-1.4300000000000001E-8</c:v>
                </c:pt>
                <c:pt idx="1723">
                  <c:v>-1.4300000000000001E-8</c:v>
                </c:pt>
                <c:pt idx="1724">
                  <c:v>-1.4300000000000001E-8</c:v>
                </c:pt>
                <c:pt idx="1725">
                  <c:v>-1.42E-8</c:v>
                </c:pt>
                <c:pt idx="1726">
                  <c:v>-1.42E-8</c:v>
                </c:pt>
                <c:pt idx="1727">
                  <c:v>-1.42E-8</c:v>
                </c:pt>
                <c:pt idx="1728">
                  <c:v>-1.42E-8</c:v>
                </c:pt>
                <c:pt idx="1729">
                  <c:v>-1.42E-8</c:v>
                </c:pt>
                <c:pt idx="1730">
                  <c:v>-1.42E-8</c:v>
                </c:pt>
                <c:pt idx="1731">
                  <c:v>-1.42E-8</c:v>
                </c:pt>
                <c:pt idx="1732">
                  <c:v>-1.42E-8</c:v>
                </c:pt>
                <c:pt idx="1733">
                  <c:v>-1.42E-8</c:v>
                </c:pt>
                <c:pt idx="1734">
                  <c:v>-1.42E-8</c:v>
                </c:pt>
                <c:pt idx="1735">
                  <c:v>-1.42E-8</c:v>
                </c:pt>
                <c:pt idx="1736">
                  <c:v>-1.42E-8</c:v>
                </c:pt>
                <c:pt idx="1737">
                  <c:v>-1.42E-8</c:v>
                </c:pt>
                <c:pt idx="1738">
                  <c:v>-1.42E-8</c:v>
                </c:pt>
                <c:pt idx="1739">
                  <c:v>-1.42E-8</c:v>
                </c:pt>
                <c:pt idx="1740">
                  <c:v>-1.42E-8</c:v>
                </c:pt>
                <c:pt idx="1741">
                  <c:v>-1.4100000000000001E-8</c:v>
                </c:pt>
                <c:pt idx="1742">
                  <c:v>-1.4100000000000001E-8</c:v>
                </c:pt>
                <c:pt idx="1743">
                  <c:v>-1.4100000000000001E-8</c:v>
                </c:pt>
                <c:pt idx="1744">
                  <c:v>-1.4100000000000001E-8</c:v>
                </c:pt>
                <c:pt idx="1745">
                  <c:v>-1.4100000000000001E-8</c:v>
                </c:pt>
                <c:pt idx="1746">
                  <c:v>-1.4100000000000001E-8</c:v>
                </c:pt>
                <c:pt idx="1747">
                  <c:v>-1.4100000000000001E-8</c:v>
                </c:pt>
                <c:pt idx="1748">
                  <c:v>-1.4100000000000001E-8</c:v>
                </c:pt>
                <c:pt idx="1749">
                  <c:v>-1.4100000000000001E-8</c:v>
                </c:pt>
                <c:pt idx="1750">
                  <c:v>-1.4100000000000001E-8</c:v>
                </c:pt>
                <c:pt idx="1751">
                  <c:v>-1.4100000000000001E-8</c:v>
                </c:pt>
                <c:pt idx="1752">
                  <c:v>-1.4100000000000001E-8</c:v>
                </c:pt>
                <c:pt idx="1753">
                  <c:v>-1.4100000000000001E-8</c:v>
                </c:pt>
                <c:pt idx="1754">
                  <c:v>-1.4100000000000001E-8</c:v>
                </c:pt>
                <c:pt idx="1755">
                  <c:v>-1.4100000000000001E-8</c:v>
                </c:pt>
                <c:pt idx="1756">
                  <c:v>-1.4100000000000001E-8</c:v>
                </c:pt>
                <c:pt idx="1757">
                  <c:v>-1.4E-8</c:v>
                </c:pt>
                <c:pt idx="1758">
                  <c:v>-1.4E-8</c:v>
                </c:pt>
                <c:pt idx="1759">
                  <c:v>-1.4E-8</c:v>
                </c:pt>
                <c:pt idx="1760">
                  <c:v>-1.4E-8</c:v>
                </c:pt>
                <c:pt idx="1761">
                  <c:v>-1.4E-8</c:v>
                </c:pt>
                <c:pt idx="1762">
                  <c:v>-1.4E-8</c:v>
                </c:pt>
                <c:pt idx="1763">
                  <c:v>-1.4E-8</c:v>
                </c:pt>
                <c:pt idx="1764">
                  <c:v>-1.4E-8</c:v>
                </c:pt>
                <c:pt idx="1765">
                  <c:v>-1.4E-8</c:v>
                </c:pt>
                <c:pt idx="1766">
                  <c:v>-1.4E-8</c:v>
                </c:pt>
                <c:pt idx="1767">
                  <c:v>-1.4E-8</c:v>
                </c:pt>
                <c:pt idx="1768">
                  <c:v>-1.4E-8</c:v>
                </c:pt>
                <c:pt idx="1769">
                  <c:v>-1.4E-8</c:v>
                </c:pt>
                <c:pt idx="1770">
                  <c:v>-1.4E-8</c:v>
                </c:pt>
                <c:pt idx="1771">
                  <c:v>-1.4E-8</c:v>
                </c:pt>
                <c:pt idx="1772">
                  <c:v>-1.4E-8</c:v>
                </c:pt>
                <c:pt idx="1773">
                  <c:v>-1.39E-8</c:v>
                </c:pt>
                <c:pt idx="1774">
                  <c:v>-1.39E-8</c:v>
                </c:pt>
                <c:pt idx="1775">
                  <c:v>-1.39E-8</c:v>
                </c:pt>
                <c:pt idx="1776">
                  <c:v>-1.39E-8</c:v>
                </c:pt>
                <c:pt idx="1777">
                  <c:v>-1.39E-8</c:v>
                </c:pt>
                <c:pt idx="1778">
                  <c:v>-1.39E-8</c:v>
                </c:pt>
                <c:pt idx="1779">
                  <c:v>-1.39E-8</c:v>
                </c:pt>
                <c:pt idx="1780">
                  <c:v>-1.39E-8</c:v>
                </c:pt>
                <c:pt idx="1781">
                  <c:v>-1.39E-8</c:v>
                </c:pt>
                <c:pt idx="1782">
                  <c:v>-1.39E-8</c:v>
                </c:pt>
                <c:pt idx="1783">
                  <c:v>-1.39E-8</c:v>
                </c:pt>
                <c:pt idx="1784">
                  <c:v>-1.39E-8</c:v>
                </c:pt>
                <c:pt idx="1785">
                  <c:v>-1.39E-8</c:v>
                </c:pt>
                <c:pt idx="1786">
                  <c:v>-1.39E-8</c:v>
                </c:pt>
                <c:pt idx="1787">
                  <c:v>-1.39E-8</c:v>
                </c:pt>
                <c:pt idx="1788">
                  <c:v>-1.39E-8</c:v>
                </c:pt>
                <c:pt idx="1789">
                  <c:v>-1.3799999999999999E-8</c:v>
                </c:pt>
                <c:pt idx="1790">
                  <c:v>-1.3799999999999999E-8</c:v>
                </c:pt>
                <c:pt idx="1791">
                  <c:v>-1.3799999999999999E-8</c:v>
                </c:pt>
                <c:pt idx="1792">
                  <c:v>-1.3799999999999999E-8</c:v>
                </c:pt>
                <c:pt idx="1793">
                  <c:v>-1.3799999999999999E-8</c:v>
                </c:pt>
                <c:pt idx="1794">
                  <c:v>-1.3799999999999999E-8</c:v>
                </c:pt>
                <c:pt idx="1795">
                  <c:v>-1.3799999999999999E-8</c:v>
                </c:pt>
                <c:pt idx="1796">
                  <c:v>-1.3799999999999999E-8</c:v>
                </c:pt>
                <c:pt idx="1797">
                  <c:v>-1.3799999999999999E-8</c:v>
                </c:pt>
                <c:pt idx="1798">
                  <c:v>-1.3799999999999999E-8</c:v>
                </c:pt>
                <c:pt idx="1799">
                  <c:v>-1.3799999999999999E-8</c:v>
                </c:pt>
                <c:pt idx="1800">
                  <c:v>-1.3799999999999999E-8</c:v>
                </c:pt>
                <c:pt idx="1801">
                  <c:v>-1.3799999999999999E-8</c:v>
                </c:pt>
                <c:pt idx="1802">
                  <c:v>-1.3799999999999999E-8</c:v>
                </c:pt>
                <c:pt idx="1803">
                  <c:v>-1.3799999999999999E-8</c:v>
                </c:pt>
                <c:pt idx="1804">
                  <c:v>-1.3799999999999999E-8</c:v>
                </c:pt>
                <c:pt idx="1805">
                  <c:v>-1.37E-8</c:v>
                </c:pt>
                <c:pt idx="1806">
                  <c:v>-1.37E-8</c:v>
                </c:pt>
                <c:pt idx="1807">
                  <c:v>-1.37E-8</c:v>
                </c:pt>
                <c:pt idx="1808">
                  <c:v>-1.37E-8</c:v>
                </c:pt>
                <c:pt idx="1809">
                  <c:v>-1.37E-8</c:v>
                </c:pt>
                <c:pt idx="1810">
                  <c:v>-1.37E-8</c:v>
                </c:pt>
                <c:pt idx="1811">
                  <c:v>-1.37E-8</c:v>
                </c:pt>
                <c:pt idx="1812">
                  <c:v>-1.37E-8</c:v>
                </c:pt>
                <c:pt idx="1813">
                  <c:v>-1.37E-8</c:v>
                </c:pt>
                <c:pt idx="1814">
                  <c:v>-1.37E-8</c:v>
                </c:pt>
                <c:pt idx="1815">
                  <c:v>-1.37E-8</c:v>
                </c:pt>
                <c:pt idx="1816">
                  <c:v>-1.37E-8</c:v>
                </c:pt>
                <c:pt idx="1817">
                  <c:v>-1.37E-8</c:v>
                </c:pt>
                <c:pt idx="1818">
                  <c:v>-1.37E-8</c:v>
                </c:pt>
                <c:pt idx="1819">
                  <c:v>-1.37E-8</c:v>
                </c:pt>
                <c:pt idx="1820">
                  <c:v>-1.37E-8</c:v>
                </c:pt>
                <c:pt idx="1821">
                  <c:v>-1.3599999999999999E-8</c:v>
                </c:pt>
                <c:pt idx="1822">
                  <c:v>-1.3599999999999999E-8</c:v>
                </c:pt>
                <c:pt idx="1823">
                  <c:v>-1.3599999999999999E-8</c:v>
                </c:pt>
                <c:pt idx="1824">
                  <c:v>-1.3599999999999999E-8</c:v>
                </c:pt>
                <c:pt idx="1825">
                  <c:v>-1.3599999999999999E-8</c:v>
                </c:pt>
                <c:pt idx="1826">
                  <c:v>-1.3599999999999999E-8</c:v>
                </c:pt>
                <c:pt idx="1827">
                  <c:v>-1.3599999999999999E-8</c:v>
                </c:pt>
                <c:pt idx="1828">
                  <c:v>-1.3599999999999999E-8</c:v>
                </c:pt>
                <c:pt idx="1829">
                  <c:v>-1.3599999999999999E-8</c:v>
                </c:pt>
                <c:pt idx="1830">
                  <c:v>-1.3599999999999999E-8</c:v>
                </c:pt>
                <c:pt idx="1831">
                  <c:v>-1.3599999999999999E-8</c:v>
                </c:pt>
                <c:pt idx="1832">
                  <c:v>-1.3599999999999999E-8</c:v>
                </c:pt>
                <c:pt idx="1833">
                  <c:v>-1.3599999999999999E-8</c:v>
                </c:pt>
                <c:pt idx="1834">
                  <c:v>-1.3599999999999999E-8</c:v>
                </c:pt>
                <c:pt idx="1835">
                  <c:v>-1.3599999999999999E-8</c:v>
                </c:pt>
                <c:pt idx="1836">
                  <c:v>-1.3599999999999999E-8</c:v>
                </c:pt>
                <c:pt idx="1837">
                  <c:v>-1.35E-8</c:v>
                </c:pt>
                <c:pt idx="1838">
                  <c:v>-1.35E-8</c:v>
                </c:pt>
                <c:pt idx="1839">
                  <c:v>-1.35E-8</c:v>
                </c:pt>
                <c:pt idx="1840">
                  <c:v>-1.35E-8</c:v>
                </c:pt>
                <c:pt idx="1841">
                  <c:v>-1.35E-8</c:v>
                </c:pt>
                <c:pt idx="1842">
                  <c:v>-1.35E-8</c:v>
                </c:pt>
                <c:pt idx="1843">
                  <c:v>-1.35E-8</c:v>
                </c:pt>
                <c:pt idx="1844">
                  <c:v>-1.35E-8</c:v>
                </c:pt>
                <c:pt idx="1845">
                  <c:v>-1.35E-8</c:v>
                </c:pt>
                <c:pt idx="1846">
                  <c:v>-1.35E-8</c:v>
                </c:pt>
                <c:pt idx="1847">
                  <c:v>-1.35E-8</c:v>
                </c:pt>
                <c:pt idx="1848">
                  <c:v>-1.35E-8</c:v>
                </c:pt>
                <c:pt idx="1849">
                  <c:v>-1.35E-8</c:v>
                </c:pt>
                <c:pt idx="1850">
                  <c:v>-1.35E-8</c:v>
                </c:pt>
                <c:pt idx="1851">
                  <c:v>-1.35E-8</c:v>
                </c:pt>
                <c:pt idx="1852">
                  <c:v>-1.35E-8</c:v>
                </c:pt>
                <c:pt idx="1853">
                  <c:v>-1.3399999999999999E-8</c:v>
                </c:pt>
                <c:pt idx="1854">
                  <c:v>-1.3399999999999999E-8</c:v>
                </c:pt>
                <c:pt idx="1855">
                  <c:v>-1.3399999999999999E-8</c:v>
                </c:pt>
                <c:pt idx="1856">
                  <c:v>-1.3399999999999999E-8</c:v>
                </c:pt>
                <c:pt idx="1857">
                  <c:v>-1.3399999999999999E-8</c:v>
                </c:pt>
                <c:pt idx="1858">
                  <c:v>-1.3399999999999999E-8</c:v>
                </c:pt>
                <c:pt idx="1859">
                  <c:v>-1.3399999999999999E-8</c:v>
                </c:pt>
                <c:pt idx="1860">
                  <c:v>-1.3399999999999999E-8</c:v>
                </c:pt>
                <c:pt idx="1861">
                  <c:v>-1.3399999999999999E-8</c:v>
                </c:pt>
                <c:pt idx="1862">
                  <c:v>-1.3399999999999999E-8</c:v>
                </c:pt>
                <c:pt idx="1863">
                  <c:v>-1.3399999999999999E-8</c:v>
                </c:pt>
                <c:pt idx="1864">
                  <c:v>-1.3399999999999999E-8</c:v>
                </c:pt>
                <c:pt idx="1865">
                  <c:v>-1.3399999999999999E-8</c:v>
                </c:pt>
                <c:pt idx="1866">
                  <c:v>-1.3399999999999999E-8</c:v>
                </c:pt>
                <c:pt idx="1867">
                  <c:v>-1.3399999999999999E-8</c:v>
                </c:pt>
                <c:pt idx="1868">
                  <c:v>-1.3399999999999999E-8</c:v>
                </c:pt>
                <c:pt idx="1869">
                  <c:v>-1.33E-8</c:v>
                </c:pt>
                <c:pt idx="1870">
                  <c:v>-1.33E-8</c:v>
                </c:pt>
                <c:pt idx="1871">
                  <c:v>-1.33E-8</c:v>
                </c:pt>
                <c:pt idx="1872">
                  <c:v>-1.33E-8</c:v>
                </c:pt>
                <c:pt idx="1873">
                  <c:v>-1.33E-8</c:v>
                </c:pt>
                <c:pt idx="1874">
                  <c:v>-1.33E-8</c:v>
                </c:pt>
                <c:pt idx="1875">
                  <c:v>-1.33E-8</c:v>
                </c:pt>
                <c:pt idx="1876">
                  <c:v>-1.33E-8</c:v>
                </c:pt>
                <c:pt idx="1877">
                  <c:v>-1.33E-8</c:v>
                </c:pt>
                <c:pt idx="1878">
                  <c:v>-1.33E-8</c:v>
                </c:pt>
                <c:pt idx="1879">
                  <c:v>-1.33E-8</c:v>
                </c:pt>
                <c:pt idx="1880">
                  <c:v>-1.33E-8</c:v>
                </c:pt>
                <c:pt idx="1881">
                  <c:v>-1.33E-8</c:v>
                </c:pt>
                <c:pt idx="1882">
                  <c:v>-1.33E-8</c:v>
                </c:pt>
                <c:pt idx="1883">
                  <c:v>-1.33E-8</c:v>
                </c:pt>
                <c:pt idx="1884">
                  <c:v>-1.33E-8</c:v>
                </c:pt>
                <c:pt idx="1885">
                  <c:v>-1.3200000000000001E-8</c:v>
                </c:pt>
                <c:pt idx="1886">
                  <c:v>-1.3200000000000001E-8</c:v>
                </c:pt>
                <c:pt idx="1887">
                  <c:v>-1.3200000000000001E-8</c:v>
                </c:pt>
                <c:pt idx="1888">
                  <c:v>-1.3200000000000001E-8</c:v>
                </c:pt>
                <c:pt idx="1889">
                  <c:v>-1.3200000000000001E-8</c:v>
                </c:pt>
                <c:pt idx="1890">
                  <c:v>-1.3200000000000001E-8</c:v>
                </c:pt>
                <c:pt idx="1891">
                  <c:v>-1.3200000000000001E-8</c:v>
                </c:pt>
                <c:pt idx="1892">
                  <c:v>-1.3200000000000001E-8</c:v>
                </c:pt>
                <c:pt idx="1893">
                  <c:v>-1.3200000000000001E-8</c:v>
                </c:pt>
                <c:pt idx="1894">
                  <c:v>-1.3200000000000001E-8</c:v>
                </c:pt>
                <c:pt idx="1895">
                  <c:v>-1.3200000000000001E-8</c:v>
                </c:pt>
                <c:pt idx="1896">
                  <c:v>-1.3200000000000001E-8</c:v>
                </c:pt>
                <c:pt idx="1897">
                  <c:v>-1.3200000000000001E-8</c:v>
                </c:pt>
                <c:pt idx="1898">
                  <c:v>-1.3200000000000001E-8</c:v>
                </c:pt>
                <c:pt idx="1899">
                  <c:v>-1.3200000000000001E-8</c:v>
                </c:pt>
                <c:pt idx="1900">
                  <c:v>-1.3200000000000001E-8</c:v>
                </c:pt>
                <c:pt idx="1901">
                  <c:v>-1.31E-8</c:v>
                </c:pt>
                <c:pt idx="1902">
                  <c:v>-1.31E-8</c:v>
                </c:pt>
                <c:pt idx="1903">
                  <c:v>-1.31E-8</c:v>
                </c:pt>
                <c:pt idx="1904">
                  <c:v>-1.31E-8</c:v>
                </c:pt>
                <c:pt idx="1905">
                  <c:v>-1.31E-8</c:v>
                </c:pt>
                <c:pt idx="1906">
                  <c:v>-1.31E-8</c:v>
                </c:pt>
                <c:pt idx="1907">
                  <c:v>-1.31E-8</c:v>
                </c:pt>
                <c:pt idx="1908">
                  <c:v>-1.31E-8</c:v>
                </c:pt>
                <c:pt idx="1909">
                  <c:v>-1.31E-8</c:v>
                </c:pt>
                <c:pt idx="1910">
                  <c:v>-1.31E-8</c:v>
                </c:pt>
                <c:pt idx="1911">
                  <c:v>-1.31E-8</c:v>
                </c:pt>
                <c:pt idx="1912">
                  <c:v>-1.31E-8</c:v>
                </c:pt>
                <c:pt idx="1913">
                  <c:v>-1.31E-8</c:v>
                </c:pt>
                <c:pt idx="1914">
                  <c:v>-1.31E-8</c:v>
                </c:pt>
                <c:pt idx="1915">
                  <c:v>-1.31E-8</c:v>
                </c:pt>
                <c:pt idx="1916">
                  <c:v>-1.31E-8</c:v>
                </c:pt>
                <c:pt idx="1917">
                  <c:v>-1.3000000000000001E-8</c:v>
                </c:pt>
                <c:pt idx="1918">
                  <c:v>-1.3000000000000001E-8</c:v>
                </c:pt>
                <c:pt idx="1919">
                  <c:v>-1.3000000000000001E-8</c:v>
                </c:pt>
                <c:pt idx="1920">
                  <c:v>-1.3000000000000001E-8</c:v>
                </c:pt>
                <c:pt idx="1921">
                  <c:v>-1.3000000000000001E-8</c:v>
                </c:pt>
                <c:pt idx="1922">
                  <c:v>-1.3000000000000001E-8</c:v>
                </c:pt>
                <c:pt idx="1923">
                  <c:v>-1.3000000000000001E-8</c:v>
                </c:pt>
                <c:pt idx="1924">
                  <c:v>-1.3000000000000001E-8</c:v>
                </c:pt>
                <c:pt idx="1925">
                  <c:v>-1.3000000000000001E-8</c:v>
                </c:pt>
                <c:pt idx="1926">
                  <c:v>-1.3000000000000001E-8</c:v>
                </c:pt>
                <c:pt idx="1927">
                  <c:v>-1.3000000000000001E-8</c:v>
                </c:pt>
                <c:pt idx="1928">
                  <c:v>-1.3000000000000001E-8</c:v>
                </c:pt>
                <c:pt idx="1929">
                  <c:v>-1.3000000000000001E-8</c:v>
                </c:pt>
                <c:pt idx="1930">
                  <c:v>-1.3000000000000001E-8</c:v>
                </c:pt>
                <c:pt idx="1931">
                  <c:v>-1.3000000000000001E-8</c:v>
                </c:pt>
                <c:pt idx="1932">
                  <c:v>-1.3000000000000001E-8</c:v>
                </c:pt>
                <c:pt idx="1933">
                  <c:v>-1.29E-8</c:v>
                </c:pt>
                <c:pt idx="1934">
                  <c:v>-1.29E-8</c:v>
                </c:pt>
                <c:pt idx="1935">
                  <c:v>-1.29E-8</c:v>
                </c:pt>
                <c:pt idx="1936">
                  <c:v>-1.29E-8</c:v>
                </c:pt>
                <c:pt idx="1937">
                  <c:v>-1.29E-8</c:v>
                </c:pt>
                <c:pt idx="1938">
                  <c:v>-1.29E-8</c:v>
                </c:pt>
                <c:pt idx="1939">
                  <c:v>-1.29E-8</c:v>
                </c:pt>
                <c:pt idx="1940">
                  <c:v>-1.29E-8</c:v>
                </c:pt>
                <c:pt idx="1941">
                  <c:v>-1.29E-8</c:v>
                </c:pt>
                <c:pt idx="1942">
                  <c:v>-1.29E-8</c:v>
                </c:pt>
                <c:pt idx="1943">
                  <c:v>-1.29E-8</c:v>
                </c:pt>
                <c:pt idx="1944">
                  <c:v>-1.29E-8</c:v>
                </c:pt>
                <c:pt idx="1945">
                  <c:v>-1.29E-8</c:v>
                </c:pt>
                <c:pt idx="1946">
                  <c:v>-1.29E-8</c:v>
                </c:pt>
                <c:pt idx="1947">
                  <c:v>-1.29E-8</c:v>
                </c:pt>
                <c:pt idx="1948">
                  <c:v>-1.29E-8</c:v>
                </c:pt>
                <c:pt idx="1949">
                  <c:v>-1.28E-8</c:v>
                </c:pt>
                <c:pt idx="1950">
                  <c:v>-1.28E-8</c:v>
                </c:pt>
                <c:pt idx="1951">
                  <c:v>-1.28E-8</c:v>
                </c:pt>
                <c:pt idx="1952">
                  <c:v>-1.28E-8</c:v>
                </c:pt>
                <c:pt idx="1953">
                  <c:v>-1.28E-8</c:v>
                </c:pt>
                <c:pt idx="1954">
                  <c:v>-1.28E-8</c:v>
                </c:pt>
                <c:pt idx="1955">
                  <c:v>-1.28E-8</c:v>
                </c:pt>
                <c:pt idx="1956">
                  <c:v>-1.28E-8</c:v>
                </c:pt>
                <c:pt idx="1957">
                  <c:v>-1.28E-8</c:v>
                </c:pt>
                <c:pt idx="1958">
                  <c:v>-1.28E-8</c:v>
                </c:pt>
                <c:pt idx="1959">
                  <c:v>-1.28E-8</c:v>
                </c:pt>
                <c:pt idx="1960">
                  <c:v>-1.28E-8</c:v>
                </c:pt>
                <c:pt idx="1961">
                  <c:v>-1.28E-8</c:v>
                </c:pt>
                <c:pt idx="1962">
                  <c:v>-1.28E-8</c:v>
                </c:pt>
                <c:pt idx="1963">
                  <c:v>-1.28E-8</c:v>
                </c:pt>
                <c:pt idx="1964">
                  <c:v>-1.28E-8</c:v>
                </c:pt>
                <c:pt idx="1965">
                  <c:v>-1.27E-8</c:v>
                </c:pt>
                <c:pt idx="1966">
                  <c:v>-1.27E-8</c:v>
                </c:pt>
                <c:pt idx="1967">
                  <c:v>-1.27E-8</c:v>
                </c:pt>
                <c:pt idx="1968">
                  <c:v>-1.27E-8</c:v>
                </c:pt>
                <c:pt idx="1969">
                  <c:v>-1.27E-8</c:v>
                </c:pt>
                <c:pt idx="1970">
                  <c:v>-1.27E-8</c:v>
                </c:pt>
                <c:pt idx="1971">
                  <c:v>-1.27E-8</c:v>
                </c:pt>
                <c:pt idx="1972">
                  <c:v>-1.27E-8</c:v>
                </c:pt>
                <c:pt idx="1973">
                  <c:v>-1.27E-8</c:v>
                </c:pt>
                <c:pt idx="1974">
                  <c:v>-1.27E-8</c:v>
                </c:pt>
                <c:pt idx="1975">
                  <c:v>-1.27E-8</c:v>
                </c:pt>
                <c:pt idx="1976">
                  <c:v>-1.27E-8</c:v>
                </c:pt>
                <c:pt idx="1977">
                  <c:v>-1.27E-8</c:v>
                </c:pt>
                <c:pt idx="1978">
                  <c:v>-1.27E-8</c:v>
                </c:pt>
                <c:pt idx="1979">
                  <c:v>-1.27E-8</c:v>
                </c:pt>
                <c:pt idx="1980">
                  <c:v>-1.27E-8</c:v>
                </c:pt>
                <c:pt idx="1981">
                  <c:v>-1.26E-8</c:v>
                </c:pt>
                <c:pt idx="1982">
                  <c:v>-1.26E-8</c:v>
                </c:pt>
                <c:pt idx="1983">
                  <c:v>-1.26E-8</c:v>
                </c:pt>
                <c:pt idx="1984">
                  <c:v>-1.26E-8</c:v>
                </c:pt>
                <c:pt idx="1985">
                  <c:v>-1.26E-8</c:v>
                </c:pt>
                <c:pt idx="1986">
                  <c:v>-1.26E-8</c:v>
                </c:pt>
                <c:pt idx="1987">
                  <c:v>-1.26E-8</c:v>
                </c:pt>
                <c:pt idx="1988">
                  <c:v>-1.26E-8</c:v>
                </c:pt>
                <c:pt idx="1989">
                  <c:v>-1.26E-8</c:v>
                </c:pt>
                <c:pt idx="1990">
                  <c:v>-1.26E-8</c:v>
                </c:pt>
                <c:pt idx="1991">
                  <c:v>-1.26E-8</c:v>
                </c:pt>
                <c:pt idx="1992">
                  <c:v>-1.26E-8</c:v>
                </c:pt>
                <c:pt idx="1993">
                  <c:v>-1.26E-8</c:v>
                </c:pt>
                <c:pt idx="1994">
                  <c:v>-1.26E-8</c:v>
                </c:pt>
                <c:pt idx="1995">
                  <c:v>-1.26E-8</c:v>
                </c:pt>
                <c:pt idx="1996">
                  <c:v>-1.26E-8</c:v>
                </c:pt>
                <c:pt idx="1997">
                  <c:v>-1.2499999999999999E-8</c:v>
                </c:pt>
                <c:pt idx="1998">
                  <c:v>-1.2499999999999999E-8</c:v>
                </c:pt>
                <c:pt idx="1999">
                  <c:v>-1.2499999999999999E-8</c:v>
                </c:pt>
                <c:pt idx="2000">
                  <c:v>-1.2499999999999999E-8</c:v>
                </c:pt>
                <c:pt idx="2001">
                  <c:v>-1.2499999999999999E-8</c:v>
                </c:pt>
                <c:pt idx="2002">
                  <c:v>-1.2499999999999999E-8</c:v>
                </c:pt>
                <c:pt idx="2003">
                  <c:v>-1.2499999999999999E-8</c:v>
                </c:pt>
                <c:pt idx="2004">
                  <c:v>-1.2499999999999999E-8</c:v>
                </c:pt>
                <c:pt idx="2005">
                  <c:v>-1.2499999999999999E-8</c:v>
                </c:pt>
                <c:pt idx="2006">
                  <c:v>-1.2499999999999999E-8</c:v>
                </c:pt>
                <c:pt idx="2007">
                  <c:v>-1.2499999999999999E-8</c:v>
                </c:pt>
                <c:pt idx="2008">
                  <c:v>-1.2499999999999999E-8</c:v>
                </c:pt>
                <c:pt idx="2009">
                  <c:v>-1.2499999999999999E-8</c:v>
                </c:pt>
                <c:pt idx="2010">
                  <c:v>-1.2499999999999999E-8</c:v>
                </c:pt>
                <c:pt idx="2011">
                  <c:v>-1.2499999999999999E-8</c:v>
                </c:pt>
                <c:pt idx="2012">
                  <c:v>-1.2499999999999999E-8</c:v>
                </c:pt>
                <c:pt idx="2013">
                  <c:v>-1.24E-8</c:v>
                </c:pt>
                <c:pt idx="2014">
                  <c:v>-1.24E-8</c:v>
                </c:pt>
                <c:pt idx="2015">
                  <c:v>-1.24E-8</c:v>
                </c:pt>
                <c:pt idx="2016">
                  <c:v>-1.24E-8</c:v>
                </c:pt>
                <c:pt idx="2017">
                  <c:v>-1.24E-8</c:v>
                </c:pt>
                <c:pt idx="2018">
                  <c:v>-1.24E-8</c:v>
                </c:pt>
                <c:pt idx="2019">
                  <c:v>-1.24E-8</c:v>
                </c:pt>
                <c:pt idx="2020">
                  <c:v>-1.24E-8</c:v>
                </c:pt>
                <c:pt idx="2021">
                  <c:v>-1.24E-8</c:v>
                </c:pt>
                <c:pt idx="2022">
                  <c:v>-1.24E-8</c:v>
                </c:pt>
                <c:pt idx="2023">
                  <c:v>-1.24E-8</c:v>
                </c:pt>
                <c:pt idx="2024">
                  <c:v>-1.24E-8</c:v>
                </c:pt>
                <c:pt idx="2025">
                  <c:v>-1.24E-8</c:v>
                </c:pt>
                <c:pt idx="2026">
                  <c:v>-1.24E-8</c:v>
                </c:pt>
                <c:pt idx="2027">
                  <c:v>-1.24E-8</c:v>
                </c:pt>
                <c:pt idx="2028">
                  <c:v>-1.24E-8</c:v>
                </c:pt>
                <c:pt idx="2029">
                  <c:v>-1.2299999999999999E-8</c:v>
                </c:pt>
                <c:pt idx="2030">
                  <c:v>-1.2299999999999999E-8</c:v>
                </c:pt>
                <c:pt idx="2031">
                  <c:v>-1.2299999999999999E-8</c:v>
                </c:pt>
                <c:pt idx="2032">
                  <c:v>-1.2299999999999999E-8</c:v>
                </c:pt>
                <c:pt idx="2033">
                  <c:v>-1.2299999999999999E-8</c:v>
                </c:pt>
                <c:pt idx="2034">
                  <c:v>-1.2299999999999999E-8</c:v>
                </c:pt>
                <c:pt idx="2035">
                  <c:v>-1.2299999999999999E-8</c:v>
                </c:pt>
                <c:pt idx="2036">
                  <c:v>-1.2299999999999999E-8</c:v>
                </c:pt>
                <c:pt idx="2037">
                  <c:v>-1.2299999999999999E-8</c:v>
                </c:pt>
                <c:pt idx="2038">
                  <c:v>-1.2299999999999999E-8</c:v>
                </c:pt>
                <c:pt idx="2039">
                  <c:v>-1.2299999999999999E-8</c:v>
                </c:pt>
                <c:pt idx="2040">
                  <c:v>-1.2299999999999999E-8</c:v>
                </c:pt>
                <c:pt idx="2041">
                  <c:v>-1.2299999999999999E-8</c:v>
                </c:pt>
                <c:pt idx="2042">
                  <c:v>-1.2299999999999999E-8</c:v>
                </c:pt>
                <c:pt idx="2043">
                  <c:v>-1.2299999999999999E-8</c:v>
                </c:pt>
                <c:pt idx="2044">
                  <c:v>-1.2299999999999999E-8</c:v>
                </c:pt>
                <c:pt idx="2045">
                  <c:v>-1.22E-8</c:v>
                </c:pt>
                <c:pt idx="2046">
                  <c:v>-1.22E-8</c:v>
                </c:pt>
                <c:pt idx="2047">
                  <c:v>-1.22E-8</c:v>
                </c:pt>
                <c:pt idx="2048">
                  <c:v>-1.22E-8</c:v>
                </c:pt>
                <c:pt idx="2049">
                  <c:v>-1.22E-8</c:v>
                </c:pt>
                <c:pt idx="2050">
                  <c:v>-1.22E-8</c:v>
                </c:pt>
                <c:pt idx="2051">
                  <c:v>-1.22E-8</c:v>
                </c:pt>
                <c:pt idx="2052">
                  <c:v>-1.22E-8</c:v>
                </c:pt>
                <c:pt idx="2053">
                  <c:v>-1.22E-8</c:v>
                </c:pt>
                <c:pt idx="2054">
                  <c:v>-1.22E-8</c:v>
                </c:pt>
                <c:pt idx="2055">
                  <c:v>-1.22E-8</c:v>
                </c:pt>
                <c:pt idx="2056">
                  <c:v>-1.22E-8</c:v>
                </c:pt>
                <c:pt idx="2057">
                  <c:v>-1.22E-8</c:v>
                </c:pt>
                <c:pt idx="2058">
                  <c:v>-1.22E-8</c:v>
                </c:pt>
                <c:pt idx="2059">
                  <c:v>-1.22E-8</c:v>
                </c:pt>
                <c:pt idx="2060">
                  <c:v>-1.22E-8</c:v>
                </c:pt>
                <c:pt idx="2061">
                  <c:v>-1.2100000000000001E-8</c:v>
                </c:pt>
                <c:pt idx="2062">
                  <c:v>-1.2100000000000001E-8</c:v>
                </c:pt>
                <c:pt idx="2063">
                  <c:v>-1.2100000000000001E-8</c:v>
                </c:pt>
                <c:pt idx="2064">
                  <c:v>-1.2100000000000001E-8</c:v>
                </c:pt>
                <c:pt idx="2065">
                  <c:v>-1.2100000000000001E-8</c:v>
                </c:pt>
                <c:pt idx="2066">
                  <c:v>-1.2100000000000001E-8</c:v>
                </c:pt>
                <c:pt idx="2067">
                  <c:v>-1.2100000000000001E-8</c:v>
                </c:pt>
                <c:pt idx="2068">
                  <c:v>-1.2100000000000001E-8</c:v>
                </c:pt>
                <c:pt idx="2069">
                  <c:v>-1.2100000000000001E-8</c:v>
                </c:pt>
                <c:pt idx="2070">
                  <c:v>-1.2100000000000001E-8</c:v>
                </c:pt>
                <c:pt idx="2071">
                  <c:v>-1.2100000000000001E-8</c:v>
                </c:pt>
                <c:pt idx="2072">
                  <c:v>-1.2100000000000001E-8</c:v>
                </c:pt>
                <c:pt idx="2073">
                  <c:v>-1.2100000000000001E-8</c:v>
                </c:pt>
                <c:pt idx="2074">
                  <c:v>-1.2100000000000001E-8</c:v>
                </c:pt>
                <c:pt idx="2075">
                  <c:v>-1.2100000000000001E-8</c:v>
                </c:pt>
                <c:pt idx="2076">
                  <c:v>-1.2100000000000001E-8</c:v>
                </c:pt>
                <c:pt idx="2077">
                  <c:v>-1.2E-8</c:v>
                </c:pt>
                <c:pt idx="2078">
                  <c:v>-1.2E-8</c:v>
                </c:pt>
                <c:pt idx="2079">
                  <c:v>-1.2E-8</c:v>
                </c:pt>
                <c:pt idx="2080">
                  <c:v>-1.2E-8</c:v>
                </c:pt>
                <c:pt idx="2081">
                  <c:v>-1.2E-8</c:v>
                </c:pt>
                <c:pt idx="2082">
                  <c:v>-1.2E-8</c:v>
                </c:pt>
                <c:pt idx="2083">
                  <c:v>-1.2E-8</c:v>
                </c:pt>
                <c:pt idx="2084">
                  <c:v>-1.2E-8</c:v>
                </c:pt>
                <c:pt idx="2085">
                  <c:v>-1.2E-8</c:v>
                </c:pt>
                <c:pt idx="2086">
                  <c:v>-1.2E-8</c:v>
                </c:pt>
                <c:pt idx="2087">
                  <c:v>-1.2E-8</c:v>
                </c:pt>
                <c:pt idx="2088">
                  <c:v>-1.2E-8</c:v>
                </c:pt>
                <c:pt idx="2089">
                  <c:v>-1.2E-8</c:v>
                </c:pt>
                <c:pt idx="2090">
                  <c:v>-1.2E-8</c:v>
                </c:pt>
                <c:pt idx="2091">
                  <c:v>-1.2E-8</c:v>
                </c:pt>
                <c:pt idx="2092">
                  <c:v>-1.2E-8</c:v>
                </c:pt>
                <c:pt idx="2093">
                  <c:v>-1.1900000000000001E-8</c:v>
                </c:pt>
                <c:pt idx="2094">
                  <c:v>-1.1900000000000001E-8</c:v>
                </c:pt>
                <c:pt idx="2095">
                  <c:v>-1.1900000000000001E-8</c:v>
                </c:pt>
                <c:pt idx="2096">
                  <c:v>-1.1900000000000001E-8</c:v>
                </c:pt>
                <c:pt idx="2097">
                  <c:v>-1.1900000000000001E-8</c:v>
                </c:pt>
                <c:pt idx="2098">
                  <c:v>-1.1900000000000001E-8</c:v>
                </c:pt>
                <c:pt idx="2099">
                  <c:v>-1.1900000000000001E-8</c:v>
                </c:pt>
                <c:pt idx="2100">
                  <c:v>-1.1900000000000001E-8</c:v>
                </c:pt>
                <c:pt idx="2101">
                  <c:v>-1.1900000000000001E-8</c:v>
                </c:pt>
                <c:pt idx="2102">
                  <c:v>-1.1900000000000001E-8</c:v>
                </c:pt>
                <c:pt idx="2103">
                  <c:v>-1.1900000000000001E-8</c:v>
                </c:pt>
                <c:pt idx="2104">
                  <c:v>-1.1900000000000001E-8</c:v>
                </c:pt>
                <c:pt idx="2105">
                  <c:v>-1.1900000000000001E-8</c:v>
                </c:pt>
                <c:pt idx="2106">
                  <c:v>-1.1900000000000001E-8</c:v>
                </c:pt>
                <c:pt idx="2107">
                  <c:v>-1.1900000000000001E-8</c:v>
                </c:pt>
                <c:pt idx="2108">
                  <c:v>-1.1900000000000001E-8</c:v>
                </c:pt>
                <c:pt idx="2109">
                  <c:v>-1.18E-8</c:v>
                </c:pt>
                <c:pt idx="2110">
                  <c:v>-1.18E-8</c:v>
                </c:pt>
                <c:pt idx="2111">
                  <c:v>-1.18E-8</c:v>
                </c:pt>
                <c:pt idx="2112">
                  <c:v>-1.18E-8</c:v>
                </c:pt>
                <c:pt idx="2113">
                  <c:v>-1.18E-8</c:v>
                </c:pt>
                <c:pt idx="2114">
                  <c:v>-1.18E-8</c:v>
                </c:pt>
                <c:pt idx="2115">
                  <c:v>-1.18E-8</c:v>
                </c:pt>
                <c:pt idx="2116">
                  <c:v>-1.18E-8</c:v>
                </c:pt>
                <c:pt idx="2117">
                  <c:v>-1.18E-8</c:v>
                </c:pt>
                <c:pt idx="2118">
                  <c:v>-1.18E-8</c:v>
                </c:pt>
                <c:pt idx="2119">
                  <c:v>-1.18E-8</c:v>
                </c:pt>
                <c:pt idx="2120">
                  <c:v>-1.18E-8</c:v>
                </c:pt>
                <c:pt idx="2121">
                  <c:v>-1.18E-8</c:v>
                </c:pt>
                <c:pt idx="2122">
                  <c:v>-1.18E-8</c:v>
                </c:pt>
                <c:pt idx="2123">
                  <c:v>-1.18E-8</c:v>
                </c:pt>
                <c:pt idx="2124">
                  <c:v>-1.18E-8</c:v>
                </c:pt>
                <c:pt idx="2125">
                  <c:v>-1.1700000000000001E-8</c:v>
                </c:pt>
                <c:pt idx="2126">
                  <c:v>-1.1700000000000001E-8</c:v>
                </c:pt>
                <c:pt idx="2127">
                  <c:v>-1.1700000000000001E-8</c:v>
                </c:pt>
                <c:pt idx="2128">
                  <c:v>-1.1700000000000001E-8</c:v>
                </c:pt>
                <c:pt idx="2129">
                  <c:v>-1.1700000000000001E-8</c:v>
                </c:pt>
                <c:pt idx="2130">
                  <c:v>-1.1700000000000001E-8</c:v>
                </c:pt>
                <c:pt idx="2131">
                  <c:v>-1.1700000000000001E-8</c:v>
                </c:pt>
                <c:pt idx="2132">
                  <c:v>-1.1700000000000001E-8</c:v>
                </c:pt>
                <c:pt idx="2133">
                  <c:v>-1.1700000000000001E-8</c:v>
                </c:pt>
                <c:pt idx="2134">
                  <c:v>-1.1700000000000001E-8</c:v>
                </c:pt>
                <c:pt idx="2135">
                  <c:v>-1.1700000000000001E-8</c:v>
                </c:pt>
                <c:pt idx="2136">
                  <c:v>-1.1700000000000001E-8</c:v>
                </c:pt>
                <c:pt idx="2137">
                  <c:v>-1.1700000000000001E-8</c:v>
                </c:pt>
                <c:pt idx="2138">
                  <c:v>-1.1700000000000001E-8</c:v>
                </c:pt>
                <c:pt idx="2139">
                  <c:v>-1.1700000000000001E-8</c:v>
                </c:pt>
                <c:pt idx="2140">
                  <c:v>-1.1700000000000001E-8</c:v>
                </c:pt>
                <c:pt idx="2141">
                  <c:v>-1.16E-8</c:v>
                </c:pt>
                <c:pt idx="2142">
                  <c:v>-1.16E-8</c:v>
                </c:pt>
                <c:pt idx="2143">
                  <c:v>-1.16E-8</c:v>
                </c:pt>
                <c:pt idx="2144">
                  <c:v>-1.16E-8</c:v>
                </c:pt>
                <c:pt idx="2145">
                  <c:v>-1.16E-8</c:v>
                </c:pt>
                <c:pt idx="2146">
                  <c:v>-1.16E-8</c:v>
                </c:pt>
                <c:pt idx="2147">
                  <c:v>-1.16E-8</c:v>
                </c:pt>
                <c:pt idx="2148">
                  <c:v>-1.16E-8</c:v>
                </c:pt>
                <c:pt idx="2149">
                  <c:v>-1.16E-8</c:v>
                </c:pt>
                <c:pt idx="2150">
                  <c:v>-1.16E-8</c:v>
                </c:pt>
                <c:pt idx="2151">
                  <c:v>-1.16E-8</c:v>
                </c:pt>
                <c:pt idx="2152">
                  <c:v>-1.16E-8</c:v>
                </c:pt>
                <c:pt idx="2153">
                  <c:v>-1.16E-8</c:v>
                </c:pt>
                <c:pt idx="2154">
                  <c:v>-1.16E-8</c:v>
                </c:pt>
                <c:pt idx="2155">
                  <c:v>-1.16E-8</c:v>
                </c:pt>
                <c:pt idx="2156">
                  <c:v>-1.16E-8</c:v>
                </c:pt>
                <c:pt idx="2157">
                  <c:v>-1.15E-8</c:v>
                </c:pt>
                <c:pt idx="2158">
                  <c:v>-1.15E-8</c:v>
                </c:pt>
                <c:pt idx="2159">
                  <c:v>-1.15E-8</c:v>
                </c:pt>
                <c:pt idx="2160">
                  <c:v>-1.15E-8</c:v>
                </c:pt>
                <c:pt idx="2161">
                  <c:v>-1.15E-8</c:v>
                </c:pt>
                <c:pt idx="2162">
                  <c:v>-1.15E-8</c:v>
                </c:pt>
                <c:pt idx="2163">
                  <c:v>-1.15E-8</c:v>
                </c:pt>
                <c:pt idx="2164">
                  <c:v>-1.15E-8</c:v>
                </c:pt>
                <c:pt idx="2165">
                  <c:v>-1.15E-8</c:v>
                </c:pt>
                <c:pt idx="2166">
                  <c:v>-1.15E-8</c:v>
                </c:pt>
                <c:pt idx="2167">
                  <c:v>-1.15E-8</c:v>
                </c:pt>
                <c:pt idx="2168">
                  <c:v>-1.15E-8</c:v>
                </c:pt>
                <c:pt idx="2169">
                  <c:v>-1.15E-8</c:v>
                </c:pt>
                <c:pt idx="2170">
                  <c:v>-1.15E-8</c:v>
                </c:pt>
                <c:pt idx="2171">
                  <c:v>-1.15E-8</c:v>
                </c:pt>
                <c:pt idx="2172">
                  <c:v>-1.15E-8</c:v>
                </c:pt>
                <c:pt idx="2173">
                  <c:v>-1.14E-8</c:v>
                </c:pt>
                <c:pt idx="2174">
                  <c:v>-1.14E-8</c:v>
                </c:pt>
                <c:pt idx="2175">
                  <c:v>-1.14E-8</c:v>
                </c:pt>
                <c:pt idx="2176">
                  <c:v>-1.14E-8</c:v>
                </c:pt>
                <c:pt idx="2177">
                  <c:v>-1.14E-8</c:v>
                </c:pt>
                <c:pt idx="2178">
                  <c:v>-1.14E-8</c:v>
                </c:pt>
                <c:pt idx="2179">
                  <c:v>-1.14E-8</c:v>
                </c:pt>
                <c:pt idx="2180">
                  <c:v>-1.14E-8</c:v>
                </c:pt>
                <c:pt idx="2181">
                  <c:v>-1.14E-8</c:v>
                </c:pt>
                <c:pt idx="2182">
                  <c:v>-1.14E-8</c:v>
                </c:pt>
                <c:pt idx="2183">
                  <c:v>-1.14E-8</c:v>
                </c:pt>
                <c:pt idx="2184">
                  <c:v>-1.14E-8</c:v>
                </c:pt>
                <c:pt idx="2185">
                  <c:v>-1.14E-8</c:v>
                </c:pt>
                <c:pt idx="2186">
                  <c:v>-1.14E-8</c:v>
                </c:pt>
                <c:pt idx="2187">
                  <c:v>-1.14E-8</c:v>
                </c:pt>
                <c:pt idx="2188">
                  <c:v>-1.14E-8</c:v>
                </c:pt>
                <c:pt idx="2189">
                  <c:v>-1.13E-8</c:v>
                </c:pt>
                <c:pt idx="2190">
                  <c:v>-1.13E-8</c:v>
                </c:pt>
                <c:pt idx="2191">
                  <c:v>-1.13E-8</c:v>
                </c:pt>
                <c:pt idx="2192">
                  <c:v>-1.13E-8</c:v>
                </c:pt>
                <c:pt idx="2193">
                  <c:v>-1.13E-8</c:v>
                </c:pt>
                <c:pt idx="2194">
                  <c:v>-1.13E-8</c:v>
                </c:pt>
                <c:pt idx="2195">
                  <c:v>-1.13E-8</c:v>
                </c:pt>
                <c:pt idx="2196">
                  <c:v>-1.13E-8</c:v>
                </c:pt>
                <c:pt idx="2197">
                  <c:v>-1.13E-8</c:v>
                </c:pt>
                <c:pt idx="2198">
                  <c:v>-1.13E-8</c:v>
                </c:pt>
                <c:pt idx="2199">
                  <c:v>-1.13E-8</c:v>
                </c:pt>
                <c:pt idx="2200">
                  <c:v>-1.13E-8</c:v>
                </c:pt>
                <c:pt idx="2201">
                  <c:v>-1.13E-8</c:v>
                </c:pt>
                <c:pt idx="2202">
                  <c:v>-1.13E-8</c:v>
                </c:pt>
                <c:pt idx="2203">
                  <c:v>-1.13E-8</c:v>
                </c:pt>
                <c:pt idx="2204">
                  <c:v>-1.13E-8</c:v>
                </c:pt>
                <c:pt idx="2205">
                  <c:v>-1.1199999999999999E-8</c:v>
                </c:pt>
                <c:pt idx="2206">
                  <c:v>-1.1199999999999999E-8</c:v>
                </c:pt>
                <c:pt idx="2207">
                  <c:v>-1.1199999999999999E-8</c:v>
                </c:pt>
                <c:pt idx="2208">
                  <c:v>-1.1199999999999999E-8</c:v>
                </c:pt>
                <c:pt idx="2209">
                  <c:v>-1.1199999999999999E-8</c:v>
                </c:pt>
                <c:pt idx="2210">
                  <c:v>-1.1199999999999999E-8</c:v>
                </c:pt>
                <c:pt idx="2211">
                  <c:v>-1.1199999999999999E-8</c:v>
                </c:pt>
                <c:pt idx="2212">
                  <c:v>-1.1199999999999999E-8</c:v>
                </c:pt>
                <c:pt idx="2213">
                  <c:v>-1.1199999999999999E-8</c:v>
                </c:pt>
                <c:pt idx="2214">
                  <c:v>-1.1199999999999999E-8</c:v>
                </c:pt>
                <c:pt idx="2215">
                  <c:v>-1.1199999999999999E-8</c:v>
                </c:pt>
                <c:pt idx="2216">
                  <c:v>-1.1199999999999999E-8</c:v>
                </c:pt>
                <c:pt idx="2217">
                  <c:v>-1.1199999999999999E-8</c:v>
                </c:pt>
                <c:pt idx="2218">
                  <c:v>-1.1199999999999999E-8</c:v>
                </c:pt>
                <c:pt idx="2219">
                  <c:v>-1.1199999999999999E-8</c:v>
                </c:pt>
                <c:pt idx="2220">
                  <c:v>-1.1199999999999999E-8</c:v>
                </c:pt>
                <c:pt idx="2221">
                  <c:v>-1.11E-8</c:v>
                </c:pt>
                <c:pt idx="2222">
                  <c:v>-1.11E-8</c:v>
                </c:pt>
                <c:pt idx="2223">
                  <c:v>-1.11E-8</c:v>
                </c:pt>
                <c:pt idx="2224">
                  <c:v>-1.11E-8</c:v>
                </c:pt>
                <c:pt idx="2225">
                  <c:v>-1.11E-8</c:v>
                </c:pt>
                <c:pt idx="2226">
                  <c:v>-1.11E-8</c:v>
                </c:pt>
                <c:pt idx="2227">
                  <c:v>-1.11E-8</c:v>
                </c:pt>
                <c:pt idx="2228">
                  <c:v>-1.11E-8</c:v>
                </c:pt>
                <c:pt idx="2229">
                  <c:v>-1.11E-8</c:v>
                </c:pt>
                <c:pt idx="2230">
                  <c:v>-1.11E-8</c:v>
                </c:pt>
                <c:pt idx="2231">
                  <c:v>-1.11E-8</c:v>
                </c:pt>
                <c:pt idx="2232">
                  <c:v>-1.11E-8</c:v>
                </c:pt>
                <c:pt idx="2233">
                  <c:v>-1.11E-8</c:v>
                </c:pt>
                <c:pt idx="2234">
                  <c:v>-1.11E-8</c:v>
                </c:pt>
                <c:pt idx="2235">
                  <c:v>-1.11E-8</c:v>
                </c:pt>
                <c:pt idx="2236">
                  <c:v>-1.11E-8</c:v>
                </c:pt>
                <c:pt idx="2237">
                  <c:v>-1.0999999999999999E-8</c:v>
                </c:pt>
                <c:pt idx="2238">
                  <c:v>-1.0999999999999999E-8</c:v>
                </c:pt>
                <c:pt idx="2239">
                  <c:v>-1.0999999999999999E-8</c:v>
                </c:pt>
                <c:pt idx="2240">
                  <c:v>-1.0999999999999999E-8</c:v>
                </c:pt>
                <c:pt idx="2241">
                  <c:v>-1.0999999999999999E-8</c:v>
                </c:pt>
                <c:pt idx="2242">
                  <c:v>-1.0999999999999999E-8</c:v>
                </c:pt>
                <c:pt idx="2243">
                  <c:v>-1.0999999999999999E-8</c:v>
                </c:pt>
                <c:pt idx="2244">
                  <c:v>-1.0999999999999999E-8</c:v>
                </c:pt>
                <c:pt idx="2245">
                  <c:v>-1.0999999999999999E-8</c:v>
                </c:pt>
                <c:pt idx="2246">
                  <c:v>-1.0999999999999999E-8</c:v>
                </c:pt>
                <c:pt idx="2247">
                  <c:v>-1.0999999999999999E-8</c:v>
                </c:pt>
                <c:pt idx="2248">
                  <c:v>-1.0999999999999999E-8</c:v>
                </c:pt>
                <c:pt idx="2249">
                  <c:v>-1.0999999999999999E-8</c:v>
                </c:pt>
                <c:pt idx="2250">
                  <c:v>-1.0999999999999999E-8</c:v>
                </c:pt>
                <c:pt idx="2251">
                  <c:v>-1.0999999999999999E-8</c:v>
                </c:pt>
                <c:pt idx="2252">
                  <c:v>-1.0999999999999999E-8</c:v>
                </c:pt>
                <c:pt idx="2253">
                  <c:v>-1.09E-8</c:v>
                </c:pt>
                <c:pt idx="2254">
                  <c:v>-1.09E-8</c:v>
                </c:pt>
                <c:pt idx="2255">
                  <c:v>-1.09E-8</c:v>
                </c:pt>
                <c:pt idx="2256">
                  <c:v>-1.09E-8</c:v>
                </c:pt>
                <c:pt idx="2257">
                  <c:v>-1.09E-8</c:v>
                </c:pt>
                <c:pt idx="2258">
                  <c:v>-1.09E-8</c:v>
                </c:pt>
                <c:pt idx="2259">
                  <c:v>-1.09E-8</c:v>
                </c:pt>
                <c:pt idx="2260">
                  <c:v>-1.09E-8</c:v>
                </c:pt>
                <c:pt idx="2261">
                  <c:v>-1.09E-8</c:v>
                </c:pt>
                <c:pt idx="2262">
                  <c:v>-1.09E-8</c:v>
                </c:pt>
                <c:pt idx="2263">
                  <c:v>-1.09E-8</c:v>
                </c:pt>
                <c:pt idx="2264">
                  <c:v>-1.09E-8</c:v>
                </c:pt>
                <c:pt idx="2265">
                  <c:v>-1.09E-8</c:v>
                </c:pt>
                <c:pt idx="2266">
                  <c:v>-1.09E-8</c:v>
                </c:pt>
                <c:pt idx="2267">
                  <c:v>-1.09E-8</c:v>
                </c:pt>
                <c:pt idx="2268">
                  <c:v>-1.09E-8</c:v>
                </c:pt>
                <c:pt idx="2269">
                  <c:v>-1.0800000000000001E-8</c:v>
                </c:pt>
                <c:pt idx="2270">
                  <c:v>-1.0800000000000001E-8</c:v>
                </c:pt>
                <c:pt idx="2271">
                  <c:v>-1.0800000000000001E-8</c:v>
                </c:pt>
                <c:pt idx="2272">
                  <c:v>-1.0800000000000001E-8</c:v>
                </c:pt>
                <c:pt idx="2273">
                  <c:v>-1.0800000000000001E-8</c:v>
                </c:pt>
                <c:pt idx="2274">
                  <c:v>-1.0800000000000001E-8</c:v>
                </c:pt>
                <c:pt idx="2275">
                  <c:v>-1.0800000000000001E-8</c:v>
                </c:pt>
                <c:pt idx="2276">
                  <c:v>-1.0800000000000001E-8</c:v>
                </c:pt>
                <c:pt idx="2277">
                  <c:v>-1.0800000000000001E-8</c:v>
                </c:pt>
                <c:pt idx="2278">
                  <c:v>-1.0800000000000001E-8</c:v>
                </c:pt>
                <c:pt idx="2279">
                  <c:v>-1.0800000000000001E-8</c:v>
                </c:pt>
                <c:pt idx="2280">
                  <c:v>-1.0800000000000001E-8</c:v>
                </c:pt>
                <c:pt idx="2281">
                  <c:v>-1.0800000000000001E-8</c:v>
                </c:pt>
                <c:pt idx="2282">
                  <c:v>-1.0800000000000001E-8</c:v>
                </c:pt>
                <c:pt idx="2283">
                  <c:v>-1.0800000000000001E-8</c:v>
                </c:pt>
                <c:pt idx="2284">
                  <c:v>-1.0800000000000001E-8</c:v>
                </c:pt>
                <c:pt idx="2285">
                  <c:v>-1.07E-8</c:v>
                </c:pt>
                <c:pt idx="2286">
                  <c:v>-1.07E-8</c:v>
                </c:pt>
                <c:pt idx="2287">
                  <c:v>-1.07E-8</c:v>
                </c:pt>
                <c:pt idx="2288">
                  <c:v>-1.07E-8</c:v>
                </c:pt>
                <c:pt idx="2289">
                  <c:v>-1.07E-8</c:v>
                </c:pt>
                <c:pt idx="2290">
                  <c:v>-1.07E-8</c:v>
                </c:pt>
                <c:pt idx="2291">
                  <c:v>-1.07E-8</c:v>
                </c:pt>
                <c:pt idx="2292">
                  <c:v>-1.07E-8</c:v>
                </c:pt>
                <c:pt idx="2293">
                  <c:v>-1.07E-8</c:v>
                </c:pt>
                <c:pt idx="2294">
                  <c:v>-1.07E-8</c:v>
                </c:pt>
                <c:pt idx="2295">
                  <c:v>-1.07E-8</c:v>
                </c:pt>
                <c:pt idx="2296">
                  <c:v>-1.07E-8</c:v>
                </c:pt>
                <c:pt idx="2297">
                  <c:v>-1.07E-8</c:v>
                </c:pt>
                <c:pt idx="2298">
                  <c:v>-1.07E-8</c:v>
                </c:pt>
                <c:pt idx="2299">
                  <c:v>-1.07E-8</c:v>
                </c:pt>
                <c:pt idx="2300">
                  <c:v>-1.07E-8</c:v>
                </c:pt>
                <c:pt idx="2301">
                  <c:v>-1.0600000000000001E-8</c:v>
                </c:pt>
                <c:pt idx="2302">
                  <c:v>-1.0600000000000001E-8</c:v>
                </c:pt>
                <c:pt idx="2303">
                  <c:v>-1.0600000000000001E-8</c:v>
                </c:pt>
                <c:pt idx="2304">
                  <c:v>-1.0600000000000001E-8</c:v>
                </c:pt>
                <c:pt idx="2305">
                  <c:v>-1.0600000000000001E-8</c:v>
                </c:pt>
                <c:pt idx="2306">
                  <c:v>-1.0600000000000001E-8</c:v>
                </c:pt>
                <c:pt idx="2307">
                  <c:v>-1.0600000000000001E-8</c:v>
                </c:pt>
                <c:pt idx="2308">
                  <c:v>-1.0600000000000001E-8</c:v>
                </c:pt>
                <c:pt idx="2309">
                  <c:v>-1.0600000000000001E-8</c:v>
                </c:pt>
                <c:pt idx="2310">
                  <c:v>-1.0600000000000001E-8</c:v>
                </c:pt>
                <c:pt idx="2311">
                  <c:v>-1.0600000000000001E-8</c:v>
                </c:pt>
                <c:pt idx="2312">
                  <c:v>-1.0600000000000001E-8</c:v>
                </c:pt>
                <c:pt idx="2313">
                  <c:v>-1.0600000000000001E-8</c:v>
                </c:pt>
                <c:pt idx="2314">
                  <c:v>-1.0600000000000001E-8</c:v>
                </c:pt>
                <c:pt idx="2315">
                  <c:v>-1.0600000000000001E-8</c:v>
                </c:pt>
                <c:pt idx="2316">
                  <c:v>-1.0600000000000001E-8</c:v>
                </c:pt>
                <c:pt idx="2317">
                  <c:v>-1.05E-8</c:v>
                </c:pt>
                <c:pt idx="2318">
                  <c:v>-1.05E-8</c:v>
                </c:pt>
                <c:pt idx="2319">
                  <c:v>-1.05E-8</c:v>
                </c:pt>
                <c:pt idx="2320">
                  <c:v>-1.05E-8</c:v>
                </c:pt>
                <c:pt idx="2321">
                  <c:v>-1.05E-8</c:v>
                </c:pt>
                <c:pt idx="2322">
                  <c:v>-1.05E-8</c:v>
                </c:pt>
                <c:pt idx="2323">
                  <c:v>-1.05E-8</c:v>
                </c:pt>
                <c:pt idx="2324">
                  <c:v>-1.05E-8</c:v>
                </c:pt>
                <c:pt idx="2325">
                  <c:v>-1.05E-8</c:v>
                </c:pt>
                <c:pt idx="2326">
                  <c:v>-1.05E-8</c:v>
                </c:pt>
                <c:pt idx="2327">
                  <c:v>-1.05E-8</c:v>
                </c:pt>
                <c:pt idx="2328">
                  <c:v>-1.05E-8</c:v>
                </c:pt>
                <c:pt idx="2329">
                  <c:v>-1.05E-8</c:v>
                </c:pt>
                <c:pt idx="2330">
                  <c:v>-1.05E-8</c:v>
                </c:pt>
                <c:pt idx="2331">
                  <c:v>-1.05E-8</c:v>
                </c:pt>
                <c:pt idx="2332">
                  <c:v>-1.05E-8</c:v>
                </c:pt>
                <c:pt idx="2333">
                  <c:v>-1.04E-8</c:v>
                </c:pt>
                <c:pt idx="2334">
                  <c:v>-1.04E-8</c:v>
                </c:pt>
                <c:pt idx="2335">
                  <c:v>-1.04E-8</c:v>
                </c:pt>
                <c:pt idx="2336">
                  <c:v>-1.04E-8</c:v>
                </c:pt>
                <c:pt idx="2337">
                  <c:v>-1.04E-8</c:v>
                </c:pt>
                <c:pt idx="2338">
                  <c:v>-1.04E-8</c:v>
                </c:pt>
                <c:pt idx="2339">
                  <c:v>-1.04E-8</c:v>
                </c:pt>
                <c:pt idx="2340">
                  <c:v>-1.04E-8</c:v>
                </c:pt>
                <c:pt idx="2341">
                  <c:v>-1.04E-8</c:v>
                </c:pt>
                <c:pt idx="2342">
                  <c:v>-1.04E-8</c:v>
                </c:pt>
                <c:pt idx="2343">
                  <c:v>-1.04E-8</c:v>
                </c:pt>
                <c:pt idx="2344">
                  <c:v>-1.04E-8</c:v>
                </c:pt>
                <c:pt idx="2345">
                  <c:v>-1.04E-8</c:v>
                </c:pt>
                <c:pt idx="2346">
                  <c:v>-1.04E-8</c:v>
                </c:pt>
                <c:pt idx="2347">
                  <c:v>-1.04E-8</c:v>
                </c:pt>
                <c:pt idx="2348">
                  <c:v>-1.04E-8</c:v>
                </c:pt>
                <c:pt idx="2349">
                  <c:v>-1.03E-8</c:v>
                </c:pt>
                <c:pt idx="2350">
                  <c:v>-1.03E-8</c:v>
                </c:pt>
                <c:pt idx="2351">
                  <c:v>-1.03E-8</c:v>
                </c:pt>
                <c:pt idx="2352">
                  <c:v>-1.03E-8</c:v>
                </c:pt>
                <c:pt idx="2353">
                  <c:v>-1.03E-8</c:v>
                </c:pt>
                <c:pt idx="2354">
                  <c:v>-1.03E-8</c:v>
                </c:pt>
                <c:pt idx="2355">
                  <c:v>-1.03E-8</c:v>
                </c:pt>
                <c:pt idx="2356">
                  <c:v>-1.03E-8</c:v>
                </c:pt>
                <c:pt idx="2357">
                  <c:v>-1.03E-8</c:v>
                </c:pt>
                <c:pt idx="2358">
                  <c:v>-1.03E-8</c:v>
                </c:pt>
                <c:pt idx="2359">
                  <c:v>-1.03E-8</c:v>
                </c:pt>
                <c:pt idx="2360">
                  <c:v>-1.03E-8</c:v>
                </c:pt>
                <c:pt idx="2361">
                  <c:v>-1.03E-8</c:v>
                </c:pt>
                <c:pt idx="2362">
                  <c:v>-1.03E-8</c:v>
                </c:pt>
                <c:pt idx="2363">
                  <c:v>-1.03E-8</c:v>
                </c:pt>
                <c:pt idx="2364">
                  <c:v>-1.03E-8</c:v>
                </c:pt>
                <c:pt idx="2365">
                  <c:v>-1.02E-8</c:v>
                </c:pt>
                <c:pt idx="2366">
                  <c:v>-1.02E-8</c:v>
                </c:pt>
                <c:pt idx="2367">
                  <c:v>-1.02E-8</c:v>
                </c:pt>
                <c:pt idx="2368">
                  <c:v>-1.02E-8</c:v>
                </c:pt>
                <c:pt idx="2369">
                  <c:v>-1.02E-8</c:v>
                </c:pt>
                <c:pt idx="2370">
                  <c:v>-1.02E-8</c:v>
                </c:pt>
                <c:pt idx="2371">
                  <c:v>-1.02E-8</c:v>
                </c:pt>
                <c:pt idx="2372">
                  <c:v>-1.02E-8</c:v>
                </c:pt>
                <c:pt idx="2373">
                  <c:v>-1.02E-8</c:v>
                </c:pt>
                <c:pt idx="2374">
                  <c:v>-1.02E-8</c:v>
                </c:pt>
                <c:pt idx="2375">
                  <c:v>-1.02E-8</c:v>
                </c:pt>
                <c:pt idx="2376">
                  <c:v>-1.02E-8</c:v>
                </c:pt>
                <c:pt idx="2377">
                  <c:v>-1.02E-8</c:v>
                </c:pt>
                <c:pt idx="2378">
                  <c:v>-1.02E-8</c:v>
                </c:pt>
                <c:pt idx="2379">
                  <c:v>-1.02E-8</c:v>
                </c:pt>
                <c:pt idx="2380">
                  <c:v>-1.02E-8</c:v>
                </c:pt>
                <c:pt idx="2381">
                  <c:v>-1.0099999999999999E-8</c:v>
                </c:pt>
                <c:pt idx="2382">
                  <c:v>-1.0099999999999999E-8</c:v>
                </c:pt>
                <c:pt idx="2383">
                  <c:v>-1.0099999999999999E-8</c:v>
                </c:pt>
                <c:pt idx="2384">
                  <c:v>-1.0099999999999999E-8</c:v>
                </c:pt>
                <c:pt idx="2385">
                  <c:v>-1.0099999999999999E-8</c:v>
                </c:pt>
                <c:pt idx="2386">
                  <c:v>-1.0099999999999999E-8</c:v>
                </c:pt>
                <c:pt idx="2387">
                  <c:v>-1.0099999999999999E-8</c:v>
                </c:pt>
                <c:pt idx="2388">
                  <c:v>-1.0099999999999999E-8</c:v>
                </c:pt>
                <c:pt idx="2389">
                  <c:v>-1.0099999999999999E-8</c:v>
                </c:pt>
                <c:pt idx="2390">
                  <c:v>-1.0099999999999999E-8</c:v>
                </c:pt>
                <c:pt idx="2391">
                  <c:v>-1.0099999999999999E-8</c:v>
                </c:pt>
                <c:pt idx="2392">
                  <c:v>-1.0099999999999999E-8</c:v>
                </c:pt>
                <c:pt idx="2393">
                  <c:v>-1.0099999999999999E-8</c:v>
                </c:pt>
                <c:pt idx="2394">
                  <c:v>-1.0099999999999999E-8</c:v>
                </c:pt>
                <c:pt idx="2395">
                  <c:v>-1.0099999999999999E-8</c:v>
                </c:pt>
                <c:pt idx="2396">
                  <c:v>-1.0099999999999999E-8</c:v>
                </c:pt>
                <c:pt idx="2397">
                  <c:v>-1E-8</c:v>
                </c:pt>
                <c:pt idx="2398">
                  <c:v>-1E-8</c:v>
                </c:pt>
                <c:pt idx="2399">
                  <c:v>-1E-8</c:v>
                </c:pt>
                <c:pt idx="2400">
                  <c:v>-1E-8</c:v>
                </c:pt>
                <c:pt idx="2401">
                  <c:v>-1E-8</c:v>
                </c:pt>
                <c:pt idx="2402">
                  <c:v>-1E-8</c:v>
                </c:pt>
                <c:pt idx="2403">
                  <c:v>-1E-8</c:v>
                </c:pt>
                <c:pt idx="2404">
                  <c:v>-1E-8</c:v>
                </c:pt>
                <c:pt idx="2405">
                  <c:v>-1E-8</c:v>
                </c:pt>
                <c:pt idx="2406">
                  <c:v>-9.9900000000000005E-9</c:v>
                </c:pt>
                <c:pt idx="2407">
                  <c:v>-9.9900000000000005E-9</c:v>
                </c:pt>
                <c:pt idx="2408">
                  <c:v>-9.9800000000000007E-9</c:v>
                </c:pt>
                <c:pt idx="2409">
                  <c:v>-9.9699999999999993E-9</c:v>
                </c:pt>
                <c:pt idx="2410">
                  <c:v>-9.9699999999999993E-9</c:v>
                </c:pt>
                <c:pt idx="2411">
                  <c:v>-9.9599999999999995E-9</c:v>
                </c:pt>
                <c:pt idx="2412">
                  <c:v>-9.9499999999999998E-9</c:v>
                </c:pt>
                <c:pt idx="2413">
                  <c:v>-9.9499999999999998E-9</c:v>
                </c:pt>
                <c:pt idx="2414">
                  <c:v>-9.94E-9</c:v>
                </c:pt>
                <c:pt idx="2415">
                  <c:v>-9.94E-9</c:v>
                </c:pt>
                <c:pt idx="2416">
                  <c:v>-9.9300000000000002E-9</c:v>
                </c:pt>
                <c:pt idx="2417">
                  <c:v>-9.9200000000000005E-9</c:v>
                </c:pt>
                <c:pt idx="2418">
                  <c:v>-9.9200000000000005E-9</c:v>
                </c:pt>
                <c:pt idx="2419">
                  <c:v>-9.9100000000000007E-9</c:v>
                </c:pt>
                <c:pt idx="2420">
                  <c:v>-9.8999999999999993E-9</c:v>
                </c:pt>
                <c:pt idx="2421">
                  <c:v>-9.8999999999999993E-9</c:v>
                </c:pt>
                <c:pt idx="2422">
                  <c:v>-9.8899999999999996E-9</c:v>
                </c:pt>
                <c:pt idx="2423">
                  <c:v>-9.8899999999999996E-9</c:v>
                </c:pt>
                <c:pt idx="2424">
                  <c:v>-9.8799999999999998E-9</c:v>
                </c:pt>
                <c:pt idx="2425">
                  <c:v>-9.87E-9</c:v>
                </c:pt>
                <c:pt idx="2426">
                  <c:v>-9.87E-9</c:v>
                </c:pt>
                <c:pt idx="2427">
                  <c:v>-9.8600000000000003E-9</c:v>
                </c:pt>
                <c:pt idx="2428">
                  <c:v>-9.8500000000000005E-9</c:v>
                </c:pt>
                <c:pt idx="2429">
                  <c:v>-9.8500000000000005E-9</c:v>
                </c:pt>
                <c:pt idx="2430">
                  <c:v>-9.8400000000000008E-9</c:v>
                </c:pt>
                <c:pt idx="2431">
                  <c:v>-9.8400000000000008E-9</c:v>
                </c:pt>
                <c:pt idx="2432">
                  <c:v>-9.8299999999999993E-9</c:v>
                </c:pt>
                <c:pt idx="2433">
                  <c:v>-9.8199999999999996E-9</c:v>
                </c:pt>
                <c:pt idx="2434">
                  <c:v>-9.8199999999999996E-9</c:v>
                </c:pt>
                <c:pt idx="2435">
                  <c:v>-9.8099999999999998E-9</c:v>
                </c:pt>
                <c:pt idx="2436">
                  <c:v>-9.8000000000000001E-9</c:v>
                </c:pt>
                <c:pt idx="2437">
                  <c:v>-9.8000000000000001E-9</c:v>
                </c:pt>
                <c:pt idx="2438">
                  <c:v>-9.7900000000000003E-9</c:v>
                </c:pt>
                <c:pt idx="2439">
                  <c:v>-9.7900000000000003E-9</c:v>
                </c:pt>
                <c:pt idx="2440">
                  <c:v>-9.7800000000000006E-9</c:v>
                </c:pt>
                <c:pt idx="2441">
                  <c:v>-9.7700000000000008E-9</c:v>
                </c:pt>
                <c:pt idx="2442">
                  <c:v>-9.7700000000000008E-9</c:v>
                </c:pt>
                <c:pt idx="2443">
                  <c:v>-9.7599999999999994E-9</c:v>
                </c:pt>
                <c:pt idx="2444">
                  <c:v>-9.7499999999999996E-9</c:v>
                </c:pt>
                <c:pt idx="2445">
                  <c:v>-9.7499999999999996E-9</c:v>
                </c:pt>
                <c:pt idx="2446">
                  <c:v>-9.7399999999999999E-9</c:v>
                </c:pt>
                <c:pt idx="2447">
                  <c:v>-9.7399999999999999E-9</c:v>
                </c:pt>
                <c:pt idx="2448">
                  <c:v>-9.7300000000000001E-9</c:v>
                </c:pt>
                <c:pt idx="2449">
                  <c:v>-9.7200000000000003E-9</c:v>
                </c:pt>
                <c:pt idx="2450">
                  <c:v>-9.7200000000000003E-9</c:v>
                </c:pt>
                <c:pt idx="2451">
                  <c:v>-9.7100000000000006E-9</c:v>
                </c:pt>
                <c:pt idx="2452">
                  <c:v>-9.6999999999999992E-9</c:v>
                </c:pt>
                <c:pt idx="2453">
                  <c:v>-9.6999999999999992E-9</c:v>
                </c:pt>
                <c:pt idx="2454">
                  <c:v>-9.6899999999999994E-9</c:v>
                </c:pt>
                <c:pt idx="2455">
                  <c:v>-9.6899999999999994E-9</c:v>
                </c:pt>
                <c:pt idx="2456">
                  <c:v>-9.6799999999999997E-9</c:v>
                </c:pt>
                <c:pt idx="2457">
                  <c:v>-9.6699999999999999E-9</c:v>
                </c:pt>
                <c:pt idx="2458">
                  <c:v>-9.6699999999999999E-9</c:v>
                </c:pt>
                <c:pt idx="2459">
                  <c:v>-9.6600000000000001E-9</c:v>
                </c:pt>
                <c:pt idx="2460">
                  <c:v>-9.6500000000000004E-9</c:v>
                </c:pt>
                <c:pt idx="2461">
                  <c:v>-9.6500000000000004E-9</c:v>
                </c:pt>
                <c:pt idx="2462">
                  <c:v>-9.6400000000000006E-9</c:v>
                </c:pt>
                <c:pt idx="2463">
                  <c:v>-9.6400000000000006E-9</c:v>
                </c:pt>
                <c:pt idx="2464">
                  <c:v>-9.6299999999999992E-9</c:v>
                </c:pt>
                <c:pt idx="2465">
                  <c:v>-9.6199999999999995E-9</c:v>
                </c:pt>
                <c:pt idx="2466">
                  <c:v>-9.6199999999999995E-9</c:v>
                </c:pt>
                <c:pt idx="2467">
                  <c:v>-9.6099999999999997E-9</c:v>
                </c:pt>
                <c:pt idx="2468">
                  <c:v>-9.5999999999999999E-9</c:v>
                </c:pt>
                <c:pt idx="2469">
                  <c:v>-9.5999999999999999E-9</c:v>
                </c:pt>
                <c:pt idx="2470">
                  <c:v>-9.5900000000000002E-9</c:v>
                </c:pt>
                <c:pt idx="2471">
                  <c:v>-9.5900000000000002E-9</c:v>
                </c:pt>
                <c:pt idx="2472">
                  <c:v>-9.5800000000000004E-9</c:v>
                </c:pt>
                <c:pt idx="2473">
                  <c:v>-9.5700000000000007E-9</c:v>
                </c:pt>
                <c:pt idx="2474">
                  <c:v>-9.5700000000000007E-9</c:v>
                </c:pt>
                <c:pt idx="2475">
                  <c:v>-9.5599999999999992E-9</c:v>
                </c:pt>
                <c:pt idx="2476">
                  <c:v>-9.5499999999999995E-9</c:v>
                </c:pt>
                <c:pt idx="2477">
                  <c:v>-9.5499999999999995E-9</c:v>
                </c:pt>
                <c:pt idx="2478">
                  <c:v>-9.5399999999999997E-9</c:v>
                </c:pt>
                <c:pt idx="2479">
                  <c:v>-9.5399999999999997E-9</c:v>
                </c:pt>
                <c:pt idx="2480">
                  <c:v>-9.53E-9</c:v>
                </c:pt>
                <c:pt idx="2481">
                  <c:v>-9.5200000000000002E-9</c:v>
                </c:pt>
                <c:pt idx="2482">
                  <c:v>-9.5200000000000002E-9</c:v>
                </c:pt>
                <c:pt idx="2483">
                  <c:v>-9.5100000000000005E-9</c:v>
                </c:pt>
                <c:pt idx="2484">
                  <c:v>-9.5000000000000007E-9</c:v>
                </c:pt>
                <c:pt idx="2485">
                  <c:v>-9.5000000000000007E-9</c:v>
                </c:pt>
                <c:pt idx="2486">
                  <c:v>-9.4899999999999993E-9</c:v>
                </c:pt>
                <c:pt idx="2487">
                  <c:v>-9.4899999999999993E-9</c:v>
                </c:pt>
                <c:pt idx="2488">
                  <c:v>-9.4799999999999995E-9</c:v>
                </c:pt>
                <c:pt idx="2489">
                  <c:v>-9.4699999999999998E-9</c:v>
                </c:pt>
                <c:pt idx="2490">
                  <c:v>-9.4699999999999998E-9</c:v>
                </c:pt>
                <c:pt idx="2491">
                  <c:v>-9.46E-9</c:v>
                </c:pt>
                <c:pt idx="2492">
                  <c:v>-9.4500000000000002E-9</c:v>
                </c:pt>
                <c:pt idx="2493">
                  <c:v>-9.4500000000000002E-9</c:v>
                </c:pt>
                <c:pt idx="2494">
                  <c:v>-9.4400000000000005E-9</c:v>
                </c:pt>
                <c:pt idx="2495">
                  <c:v>-9.4400000000000005E-9</c:v>
                </c:pt>
                <c:pt idx="2496">
                  <c:v>-9.4300000000000007E-9</c:v>
                </c:pt>
                <c:pt idx="2497">
                  <c:v>-9.4199999999999993E-9</c:v>
                </c:pt>
                <c:pt idx="2498">
                  <c:v>-9.4199999999999993E-9</c:v>
                </c:pt>
                <c:pt idx="2499">
                  <c:v>-9.4099999999999996E-9</c:v>
                </c:pt>
                <c:pt idx="2500">
                  <c:v>-9.3999999999999998E-9</c:v>
                </c:pt>
                <c:pt idx="2501">
                  <c:v>-9.3999999999999998E-9</c:v>
                </c:pt>
                <c:pt idx="2502">
                  <c:v>-9.39E-9</c:v>
                </c:pt>
                <c:pt idx="2503">
                  <c:v>-9.39E-9</c:v>
                </c:pt>
                <c:pt idx="2504">
                  <c:v>-9.3800000000000003E-9</c:v>
                </c:pt>
                <c:pt idx="2505">
                  <c:v>-9.3700000000000005E-9</c:v>
                </c:pt>
                <c:pt idx="2506">
                  <c:v>-9.3700000000000005E-9</c:v>
                </c:pt>
                <c:pt idx="2507">
                  <c:v>-9.3600000000000008E-9</c:v>
                </c:pt>
                <c:pt idx="2508">
                  <c:v>-9.3499999999999994E-9</c:v>
                </c:pt>
                <c:pt idx="2509">
                  <c:v>-9.3499999999999994E-9</c:v>
                </c:pt>
                <c:pt idx="2510">
                  <c:v>-9.3399999999999996E-9</c:v>
                </c:pt>
                <c:pt idx="2511">
                  <c:v>-9.3399999999999996E-9</c:v>
                </c:pt>
                <c:pt idx="2512">
                  <c:v>-9.3299999999999998E-9</c:v>
                </c:pt>
                <c:pt idx="2513">
                  <c:v>-9.3200000000000001E-9</c:v>
                </c:pt>
                <c:pt idx="2514">
                  <c:v>-9.3200000000000001E-9</c:v>
                </c:pt>
                <c:pt idx="2515">
                  <c:v>-9.3100000000000003E-9</c:v>
                </c:pt>
                <c:pt idx="2516">
                  <c:v>-9.3000000000000006E-9</c:v>
                </c:pt>
                <c:pt idx="2517">
                  <c:v>-9.3000000000000006E-9</c:v>
                </c:pt>
                <c:pt idx="2518">
                  <c:v>-9.2900000000000008E-9</c:v>
                </c:pt>
                <c:pt idx="2519">
                  <c:v>-9.2900000000000008E-9</c:v>
                </c:pt>
                <c:pt idx="2520">
                  <c:v>-9.2799999999999994E-9</c:v>
                </c:pt>
                <c:pt idx="2521">
                  <c:v>-9.2699999999999996E-9</c:v>
                </c:pt>
                <c:pt idx="2522">
                  <c:v>-9.2699999999999996E-9</c:v>
                </c:pt>
                <c:pt idx="2523">
                  <c:v>-9.2599999999999999E-9</c:v>
                </c:pt>
                <c:pt idx="2524">
                  <c:v>-9.2500000000000001E-9</c:v>
                </c:pt>
                <c:pt idx="2525">
                  <c:v>-9.2500000000000001E-9</c:v>
                </c:pt>
                <c:pt idx="2526">
                  <c:v>-9.2400000000000004E-9</c:v>
                </c:pt>
                <c:pt idx="2527">
                  <c:v>-9.2400000000000004E-9</c:v>
                </c:pt>
                <c:pt idx="2528">
                  <c:v>-9.2300000000000006E-9</c:v>
                </c:pt>
                <c:pt idx="2529">
                  <c:v>-9.2199999999999992E-9</c:v>
                </c:pt>
                <c:pt idx="2530">
                  <c:v>-9.2199999999999992E-9</c:v>
                </c:pt>
                <c:pt idx="2531">
                  <c:v>-9.2099999999999994E-9</c:v>
                </c:pt>
                <c:pt idx="2532">
                  <c:v>-9.1999999999999997E-9</c:v>
                </c:pt>
                <c:pt idx="2533">
                  <c:v>-9.1999999999999997E-9</c:v>
                </c:pt>
                <c:pt idx="2534">
                  <c:v>-9.1899999999999999E-9</c:v>
                </c:pt>
                <c:pt idx="2535">
                  <c:v>-9.1899999999999999E-9</c:v>
                </c:pt>
                <c:pt idx="2536">
                  <c:v>-9.1800000000000001E-9</c:v>
                </c:pt>
                <c:pt idx="2537">
                  <c:v>-9.1700000000000004E-9</c:v>
                </c:pt>
                <c:pt idx="2538">
                  <c:v>-9.1700000000000004E-9</c:v>
                </c:pt>
                <c:pt idx="2539">
                  <c:v>-9.1600000000000006E-9</c:v>
                </c:pt>
                <c:pt idx="2540">
                  <c:v>-9.1499999999999992E-9</c:v>
                </c:pt>
                <c:pt idx="2541">
                  <c:v>-9.1499999999999992E-9</c:v>
                </c:pt>
                <c:pt idx="2542">
                  <c:v>-9.1399999999999995E-9</c:v>
                </c:pt>
                <c:pt idx="2543">
                  <c:v>-9.1399999999999995E-9</c:v>
                </c:pt>
                <c:pt idx="2544">
                  <c:v>-9.1299999999999997E-9</c:v>
                </c:pt>
                <c:pt idx="2545">
                  <c:v>-9.1199999999999999E-9</c:v>
                </c:pt>
                <c:pt idx="2546">
                  <c:v>-9.1199999999999999E-9</c:v>
                </c:pt>
                <c:pt idx="2547">
                  <c:v>-9.1100000000000002E-9</c:v>
                </c:pt>
                <c:pt idx="2548">
                  <c:v>-9.1000000000000004E-9</c:v>
                </c:pt>
                <c:pt idx="2549">
                  <c:v>-9.1000000000000004E-9</c:v>
                </c:pt>
                <c:pt idx="2550">
                  <c:v>-9.0900000000000007E-9</c:v>
                </c:pt>
                <c:pt idx="2551">
                  <c:v>-9.0900000000000007E-9</c:v>
                </c:pt>
                <c:pt idx="2552">
                  <c:v>-9.0799999999999993E-9</c:v>
                </c:pt>
                <c:pt idx="2553">
                  <c:v>-9.0699999999999995E-9</c:v>
                </c:pt>
                <c:pt idx="2554">
                  <c:v>-9.0699999999999995E-9</c:v>
                </c:pt>
                <c:pt idx="2555">
                  <c:v>-9.0599999999999997E-9</c:v>
                </c:pt>
                <c:pt idx="2556">
                  <c:v>-9.05E-9</c:v>
                </c:pt>
                <c:pt idx="2557">
                  <c:v>-9.05E-9</c:v>
                </c:pt>
                <c:pt idx="2558">
                  <c:v>-9.0400000000000002E-9</c:v>
                </c:pt>
                <c:pt idx="2559">
                  <c:v>-9.0400000000000002E-9</c:v>
                </c:pt>
                <c:pt idx="2560">
                  <c:v>-9.0300000000000005E-9</c:v>
                </c:pt>
                <c:pt idx="2561">
                  <c:v>-9.0200000000000007E-9</c:v>
                </c:pt>
                <c:pt idx="2562">
                  <c:v>-9.0200000000000007E-9</c:v>
                </c:pt>
                <c:pt idx="2563">
                  <c:v>-9.0099999999999993E-9</c:v>
                </c:pt>
                <c:pt idx="2564">
                  <c:v>-8.9999999999999995E-9</c:v>
                </c:pt>
                <c:pt idx="2565">
                  <c:v>-8.9999999999999995E-9</c:v>
                </c:pt>
                <c:pt idx="2566">
                  <c:v>-8.9899999999999998E-9</c:v>
                </c:pt>
                <c:pt idx="2567">
                  <c:v>-8.9899999999999998E-9</c:v>
                </c:pt>
                <c:pt idx="2568">
                  <c:v>-8.98E-9</c:v>
                </c:pt>
                <c:pt idx="2569">
                  <c:v>-8.9700000000000003E-9</c:v>
                </c:pt>
                <c:pt idx="2570">
                  <c:v>-8.9700000000000003E-9</c:v>
                </c:pt>
                <c:pt idx="2571">
                  <c:v>-8.9600000000000005E-9</c:v>
                </c:pt>
                <c:pt idx="2572">
                  <c:v>-8.9500000000000007E-9</c:v>
                </c:pt>
                <c:pt idx="2573">
                  <c:v>-8.9500000000000007E-9</c:v>
                </c:pt>
                <c:pt idx="2574">
                  <c:v>-8.9399999999999993E-9</c:v>
                </c:pt>
                <c:pt idx="2575">
                  <c:v>-8.9399999999999993E-9</c:v>
                </c:pt>
                <c:pt idx="2576">
                  <c:v>-8.9299999999999996E-9</c:v>
                </c:pt>
                <c:pt idx="2577">
                  <c:v>-8.9199999999999998E-9</c:v>
                </c:pt>
                <c:pt idx="2578">
                  <c:v>-8.9199999999999998E-9</c:v>
                </c:pt>
                <c:pt idx="2579">
                  <c:v>-8.91E-9</c:v>
                </c:pt>
                <c:pt idx="2580">
                  <c:v>-8.9000000000000003E-9</c:v>
                </c:pt>
                <c:pt idx="2581">
                  <c:v>-8.9000000000000003E-9</c:v>
                </c:pt>
                <c:pt idx="2582">
                  <c:v>-8.8900000000000005E-9</c:v>
                </c:pt>
                <c:pt idx="2583">
                  <c:v>-8.8900000000000005E-9</c:v>
                </c:pt>
                <c:pt idx="2584">
                  <c:v>-8.8800000000000008E-9</c:v>
                </c:pt>
                <c:pt idx="2585">
                  <c:v>-8.8699999999999994E-9</c:v>
                </c:pt>
                <c:pt idx="2586">
                  <c:v>-8.8699999999999994E-9</c:v>
                </c:pt>
                <c:pt idx="2587">
                  <c:v>-8.8599999999999996E-9</c:v>
                </c:pt>
                <c:pt idx="2588">
                  <c:v>-8.8499999999999998E-9</c:v>
                </c:pt>
                <c:pt idx="2589">
                  <c:v>-8.8499999999999998E-9</c:v>
                </c:pt>
                <c:pt idx="2590">
                  <c:v>-8.8400000000000001E-9</c:v>
                </c:pt>
                <c:pt idx="2591">
                  <c:v>-8.8400000000000001E-9</c:v>
                </c:pt>
                <c:pt idx="2592">
                  <c:v>-8.8300000000000003E-9</c:v>
                </c:pt>
                <c:pt idx="2593">
                  <c:v>-8.8200000000000006E-9</c:v>
                </c:pt>
                <c:pt idx="2594">
                  <c:v>-8.8200000000000006E-9</c:v>
                </c:pt>
                <c:pt idx="2595">
                  <c:v>-8.8100000000000008E-9</c:v>
                </c:pt>
                <c:pt idx="2596">
                  <c:v>-8.7999999999999994E-9</c:v>
                </c:pt>
                <c:pt idx="2597">
                  <c:v>-8.7999999999999994E-9</c:v>
                </c:pt>
                <c:pt idx="2598">
                  <c:v>-8.7899999999999996E-9</c:v>
                </c:pt>
                <c:pt idx="2599">
                  <c:v>-8.7899999999999996E-9</c:v>
                </c:pt>
                <c:pt idx="2600">
                  <c:v>-8.7799999999999999E-9</c:v>
                </c:pt>
                <c:pt idx="2601">
                  <c:v>-8.7700000000000001E-9</c:v>
                </c:pt>
                <c:pt idx="2602">
                  <c:v>-8.7700000000000001E-9</c:v>
                </c:pt>
                <c:pt idx="2603">
                  <c:v>-8.7600000000000004E-9</c:v>
                </c:pt>
                <c:pt idx="2604">
                  <c:v>-8.7500000000000006E-9</c:v>
                </c:pt>
                <c:pt idx="2605">
                  <c:v>-8.7500000000000006E-9</c:v>
                </c:pt>
                <c:pt idx="2606">
                  <c:v>-8.7399999999999992E-9</c:v>
                </c:pt>
                <c:pt idx="2607">
                  <c:v>-8.7399999999999992E-9</c:v>
                </c:pt>
                <c:pt idx="2608">
                  <c:v>-8.7299999999999994E-9</c:v>
                </c:pt>
                <c:pt idx="2609">
                  <c:v>-8.7199999999999997E-9</c:v>
                </c:pt>
                <c:pt idx="2610">
                  <c:v>-8.7199999999999997E-9</c:v>
                </c:pt>
                <c:pt idx="2611">
                  <c:v>-8.7099999999999999E-9</c:v>
                </c:pt>
                <c:pt idx="2612">
                  <c:v>-8.7000000000000001E-9</c:v>
                </c:pt>
                <c:pt idx="2613">
                  <c:v>-8.7000000000000001E-9</c:v>
                </c:pt>
                <c:pt idx="2614">
                  <c:v>-8.6900000000000004E-9</c:v>
                </c:pt>
                <c:pt idx="2615">
                  <c:v>-8.6900000000000004E-9</c:v>
                </c:pt>
                <c:pt idx="2616">
                  <c:v>-8.6800000000000006E-9</c:v>
                </c:pt>
                <c:pt idx="2617">
                  <c:v>-8.6699999999999992E-9</c:v>
                </c:pt>
                <c:pt idx="2618">
                  <c:v>-8.6699999999999992E-9</c:v>
                </c:pt>
                <c:pt idx="2619">
                  <c:v>-8.6599999999999995E-9</c:v>
                </c:pt>
                <c:pt idx="2620">
                  <c:v>-8.6499999999999997E-9</c:v>
                </c:pt>
                <c:pt idx="2621">
                  <c:v>-8.6499999999999997E-9</c:v>
                </c:pt>
                <c:pt idx="2622">
                  <c:v>-8.6399999999999999E-9</c:v>
                </c:pt>
                <c:pt idx="2623">
                  <c:v>-8.6399999999999999E-9</c:v>
                </c:pt>
                <c:pt idx="2624">
                  <c:v>-8.6300000000000002E-9</c:v>
                </c:pt>
                <c:pt idx="2625">
                  <c:v>-8.6200000000000004E-9</c:v>
                </c:pt>
                <c:pt idx="2626">
                  <c:v>-8.6200000000000004E-9</c:v>
                </c:pt>
                <c:pt idx="2627">
                  <c:v>-8.6100000000000007E-9</c:v>
                </c:pt>
                <c:pt idx="2628">
                  <c:v>-8.5999999999999993E-9</c:v>
                </c:pt>
                <c:pt idx="2629">
                  <c:v>-8.5999999999999993E-9</c:v>
                </c:pt>
                <c:pt idx="2630">
                  <c:v>-8.5899999999999995E-9</c:v>
                </c:pt>
                <c:pt idx="2631">
                  <c:v>-8.5899999999999995E-9</c:v>
                </c:pt>
                <c:pt idx="2632">
                  <c:v>-8.5799999999999997E-9</c:v>
                </c:pt>
                <c:pt idx="2633">
                  <c:v>-8.57E-9</c:v>
                </c:pt>
                <c:pt idx="2634">
                  <c:v>-8.57E-9</c:v>
                </c:pt>
                <c:pt idx="2635">
                  <c:v>-8.5600000000000002E-9</c:v>
                </c:pt>
                <c:pt idx="2636">
                  <c:v>-8.5500000000000005E-9</c:v>
                </c:pt>
                <c:pt idx="2637">
                  <c:v>-8.5500000000000005E-9</c:v>
                </c:pt>
                <c:pt idx="2638">
                  <c:v>-8.5400000000000007E-9</c:v>
                </c:pt>
                <c:pt idx="2639">
                  <c:v>-8.5400000000000007E-9</c:v>
                </c:pt>
                <c:pt idx="2640">
                  <c:v>-8.5299999999999993E-9</c:v>
                </c:pt>
                <c:pt idx="2641">
                  <c:v>-8.5199999999999995E-9</c:v>
                </c:pt>
                <c:pt idx="2642">
                  <c:v>-8.5199999999999995E-9</c:v>
                </c:pt>
                <c:pt idx="2643">
                  <c:v>-8.5099999999999998E-9</c:v>
                </c:pt>
                <c:pt idx="2644">
                  <c:v>-8.5E-9</c:v>
                </c:pt>
                <c:pt idx="2645">
                  <c:v>-8.5E-9</c:v>
                </c:pt>
                <c:pt idx="2646">
                  <c:v>-8.4900000000000003E-9</c:v>
                </c:pt>
                <c:pt idx="2647">
                  <c:v>-8.4900000000000003E-9</c:v>
                </c:pt>
                <c:pt idx="2648">
                  <c:v>-8.4800000000000005E-9</c:v>
                </c:pt>
                <c:pt idx="2649">
                  <c:v>-8.4700000000000007E-9</c:v>
                </c:pt>
                <c:pt idx="2650">
                  <c:v>-8.4700000000000007E-9</c:v>
                </c:pt>
                <c:pt idx="2651">
                  <c:v>-8.4599999999999993E-9</c:v>
                </c:pt>
                <c:pt idx="2652">
                  <c:v>-8.4499999999999996E-9</c:v>
                </c:pt>
                <c:pt idx="2653">
                  <c:v>-8.4499999999999996E-9</c:v>
                </c:pt>
                <c:pt idx="2654">
                  <c:v>-8.4399999999999998E-9</c:v>
                </c:pt>
                <c:pt idx="2655">
                  <c:v>-8.4399999999999998E-9</c:v>
                </c:pt>
                <c:pt idx="2656">
                  <c:v>-8.43E-9</c:v>
                </c:pt>
                <c:pt idx="2657">
                  <c:v>-8.4200000000000003E-9</c:v>
                </c:pt>
                <c:pt idx="2658">
                  <c:v>-8.4200000000000003E-9</c:v>
                </c:pt>
                <c:pt idx="2659">
                  <c:v>-8.4100000000000005E-9</c:v>
                </c:pt>
                <c:pt idx="2660">
                  <c:v>-8.4000000000000008E-9</c:v>
                </c:pt>
                <c:pt idx="2661">
                  <c:v>-8.4000000000000008E-9</c:v>
                </c:pt>
                <c:pt idx="2662">
                  <c:v>-8.3899999999999994E-9</c:v>
                </c:pt>
                <c:pt idx="2663">
                  <c:v>-8.3899999999999994E-9</c:v>
                </c:pt>
                <c:pt idx="2664">
                  <c:v>-8.3799999999999996E-9</c:v>
                </c:pt>
                <c:pt idx="2665">
                  <c:v>-8.3699999999999998E-9</c:v>
                </c:pt>
                <c:pt idx="2666">
                  <c:v>-8.3699999999999998E-9</c:v>
                </c:pt>
                <c:pt idx="2667">
                  <c:v>-8.3600000000000001E-9</c:v>
                </c:pt>
                <c:pt idx="2668">
                  <c:v>-8.3500000000000003E-9</c:v>
                </c:pt>
                <c:pt idx="2669">
                  <c:v>-8.3500000000000003E-9</c:v>
                </c:pt>
                <c:pt idx="2670">
                  <c:v>-8.3400000000000006E-9</c:v>
                </c:pt>
                <c:pt idx="2671">
                  <c:v>-8.3400000000000006E-9</c:v>
                </c:pt>
                <c:pt idx="2672">
                  <c:v>-8.3300000000000008E-9</c:v>
                </c:pt>
                <c:pt idx="2673">
                  <c:v>-8.3199999999999994E-9</c:v>
                </c:pt>
                <c:pt idx="2674">
                  <c:v>-8.3199999999999994E-9</c:v>
                </c:pt>
                <c:pt idx="2675">
                  <c:v>-8.3099999999999996E-9</c:v>
                </c:pt>
                <c:pt idx="2676">
                  <c:v>-8.2999999999999999E-9</c:v>
                </c:pt>
                <c:pt idx="2677">
                  <c:v>-8.2999999999999999E-9</c:v>
                </c:pt>
                <c:pt idx="2678">
                  <c:v>-8.2900000000000001E-9</c:v>
                </c:pt>
                <c:pt idx="2679">
                  <c:v>-8.2900000000000001E-9</c:v>
                </c:pt>
                <c:pt idx="2680">
                  <c:v>-8.2800000000000004E-9</c:v>
                </c:pt>
                <c:pt idx="2681">
                  <c:v>-8.2700000000000006E-9</c:v>
                </c:pt>
                <c:pt idx="2682">
                  <c:v>-8.2700000000000006E-9</c:v>
                </c:pt>
                <c:pt idx="2683">
                  <c:v>-8.2599999999999992E-9</c:v>
                </c:pt>
                <c:pt idx="2684">
                  <c:v>-8.2499999999999994E-9</c:v>
                </c:pt>
                <c:pt idx="2685">
                  <c:v>-8.2499999999999994E-9</c:v>
                </c:pt>
                <c:pt idx="2686">
                  <c:v>-8.2399999999999997E-9</c:v>
                </c:pt>
                <c:pt idx="2687">
                  <c:v>-8.2399999999999997E-9</c:v>
                </c:pt>
                <c:pt idx="2688">
                  <c:v>-8.2299999999999999E-9</c:v>
                </c:pt>
                <c:pt idx="2689">
                  <c:v>-8.2200000000000002E-9</c:v>
                </c:pt>
                <c:pt idx="2690">
                  <c:v>-8.2200000000000002E-9</c:v>
                </c:pt>
                <c:pt idx="2691">
                  <c:v>-8.2100000000000004E-9</c:v>
                </c:pt>
                <c:pt idx="2692">
                  <c:v>-8.2000000000000006E-9</c:v>
                </c:pt>
                <c:pt idx="2693">
                  <c:v>-8.2000000000000006E-9</c:v>
                </c:pt>
                <c:pt idx="2694">
                  <c:v>-8.1899999999999992E-9</c:v>
                </c:pt>
                <c:pt idx="2695">
                  <c:v>-8.1899999999999992E-9</c:v>
                </c:pt>
                <c:pt idx="2696">
                  <c:v>-8.1799999999999995E-9</c:v>
                </c:pt>
                <c:pt idx="2697">
                  <c:v>-8.1699999999999997E-9</c:v>
                </c:pt>
                <c:pt idx="2698">
                  <c:v>-8.1699999999999997E-9</c:v>
                </c:pt>
                <c:pt idx="2699">
                  <c:v>-8.1599999999999999E-9</c:v>
                </c:pt>
                <c:pt idx="2700">
                  <c:v>-8.1500000000000002E-9</c:v>
                </c:pt>
                <c:pt idx="2701">
                  <c:v>-8.1500000000000002E-9</c:v>
                </c:pt>
                <c:pt idx="2702">
                  <c:v>-8.1400000000000004E-9</c:v>
                </c:pt>
                <c:pt idx="2703">
                  <c:v>-8.1400000000000004E-9</c:v>
                </c:pt>
                <c:pt idx="2704">
                  <c:v>-8.1300000000000007E-9</c:v>
                </c:pt>
                <c:pt idx="2705">
                  <c:v>-8.1199999999999993E-9</c:v>
                </c:pt>
                <c:pt idx="2706">
                  <c:v>-8.1199999999999993E-9</c:v>
                </c:pt>
                <c:pt idx="2707">
                  <c:v>-8.1099999999999995E-9</c:v>
                </c:pt>
                <c:pt idx="2708">
                  <c:v>-8.0999999999999997E-9</c:v>
                </c:pt>
                <c:pt idx="2709">
                  <c:v>-8.0999999999999997E-9</c:v>
                </c:pt>
                <c:pt idx="2710">
                  <c:v>-8.09E-9</c:v>
                </c:pt>
                <c:pt idx="2711">
                  <c:v>-8.09E-9</c:v>
                </c:pt>
                <c:pt idx="2712">
                  <c:v>-8.0800000000000002E-9</c:v>
                </c:pt>
                <c:pt idx="2713">
                  <c:v>-8.0700000000000005E-9</c:v>
                </c:pt>
                <c:pt idx="2714">
                  <c:v>-8.0700000000000005E-9</c:v>
                </c:pt>
                <c:pt idx="2715">
                  <c:v>-8.0600000000000007E-9</c:v>
                </c:pt>
                <c:pt idx="2716">
                  <c:v>-8.0499999999999993E-9</c:v>
                </c:pt>
                <c:pt idx="2717">
                  <c:v>-8.0499999999999993E-9</c:v>
                </c:pt>
                <c:pt idx="2718">
                  <c:v>-8.0399999999999995E-9</c:v>
                </c:pt>
                <c:pt idx="2719">
                  <c:v>-8.0399999999999995E-9</c:v>
                </c:pt>
                <c:pt idx="2720">
                  <c:v>-8.0299999999999998E-9</c:v>
                </c:pt>
                <c:pt idx="2721">
                  <c:v>-8.02E-9</c:v>
                </c:pt>
                <c:pt idx="2722">
                  <c:v>-8.02E-9</c:v>
                </c:pt>
                <c:pt idx="2723">
                  <c:v>-8.0100000000000003E-9</c:v>
                </c:pt>
                <c:pt idx="2724">
                  <c:v>-8.0000000000000005E-9</c:v>
                </c:pt>
                <c:pt idx="2725">
                  <c:v>-8.0000000000000005E-9</c:v>
                </c:pt>
                <c:pt idx="2726">
                  <c:v>-7.9900000000000007E-9</c:v>
                </c:pt>
                <c:pt idx="2727">
                  <c:v>-7.9900000000000007E-9</c:v>
                </c:pt>
                <c:pt idx="2728">
                  <c:v>-7.9799999999999993E-9</c:v>
                </c:pt>
                <c:pt idx="2729">
                  <c:v>-7.9699999999999996E-9</c:v>
                </c:pt>
                <c:pt idx="2730">
                  <c:v>-7.9699999999999996E-9</c:v>
                </c:pt>
                <c:pt idx="2731">
                  <c:v>-7.9599999999999998E-9</c:v>
                </c:pt>
                <c:pt idx="2732">
                  <c:v>-7.9500000000000001E-9</c:v>
                </c:pt>
                <c:pt idx="2733">
                  <c:v>-7.9500000000000001E-9</c:v>
                </c:pt>
                <c:pt idx="2734">
                  <c:v>-7.9400000000000003E-9</c:v>
                </c:pt>
                <c:pt idx="2735">
                  <c:v>-7.9400000000000003E-9</c:v>
                </c:pt>
                <c:pt idx="2736">
                  <c:v>-7.9300000000000005E-9</c:v>
                </c:pt>
                <c:pt idx="2737">
                  <c:v>-7.9200000000000008E-9</c:v>
                </c:pt>
                <c:pt idx="2738">
                  <c:v>-7.9200000000000008E-9</c:v>
                </c:pt>
                <c:pt idx="2739">
                  <c:v>-7.9099999999999994E-9</c:v>
                </c:pt>
                <c:pt idx="2740">
                  <c:v>-7.8999999999999996E-9</c:v>
                </c:pt>
                <c:pt idx="2741">
                  <c:v>-7.8999999999999996E-9</c:v>
                </c:pt>
                <c:pt idx="2742">
                  <c:v>-7.8899999999999998E-9</c:v>
                </c:pt>
                <c:pt idx="2743">
                  <c:v>-7.8899999999999998E-9</c:v>
                </c:pt>
                <c:pt idx="2744">
                  <c:v>-7.8800000000000001E-9</c:v>
                </c:pt>
                <c:pt idx="2745">
                  <c:v>-7.8700000000000003E-9</c:v>
                </c:pt>
                <c:pt idx="2746">
                  <c:v>-7.8700000000000003E-9</c:v>
                </c:pt>
                <c:pt idx="2747">
                  <c:v>-7.8600000000000006E-9</c:v>
                </c:pt>
                <c:pt idx="2748">
                  <c:v>-7.8500000000000008E-9</c:v>
                </c:pt>
                <c:pt idx="2749">
                  <c:v>-7.8500000000000008E-9</c:v>
                </c:pt>
                <c:pt idx="2750">
                  <c:v>-7.8399999999999994E-9</c:v>
                </c:pt>
                <c:pt idx="2751">
                  <c:v>-7.8399999999999994E-9</c:v>
                </c:pt>
                <c:pt idx="2752">
                  <c:v>-7.8299999999999996E-9</c:v>
                </c:pt>
                <c:pt idx="2753">
                  <c:v>-7.8199999999999999E-9</c:v>
                </c:pt>
                <c:pt idx="2754">
                  <c:v>-7.8199999999999999E-9</c:v>
                </c:pt>
                <c:pt idx="2755">
                  <c:v>-7.8100000000000001E-9</c:v>
                </c:pt>
                <c:pt idx="2756">
                  <c:v>-7.8000000000000004E-9</c:v>
                </c:pt>
                <c:pt idx="2757">
                  <c:v>-7.8000000000000004E-9</c:v>
                </c:pt>
                <c:pt idx="2758">
                  <c:v>-7.7900000000000006E-9</c:v>
                </c:pt>
                <c:pt idx="2759">
                  <c:v>-7.7900000000000006E-9</c:v>
                </c:pt>
                <c:pt idx="2760">
                  <c:v>-7.7799999999999992E-9</c:v>
                </c:pt>
                <c:pt idx="2761">
                  <c:v>-7.7699999999999994E-9</c:v>
                </c:pt>
                <c:pt idx="2762">
                  <c:v>-7.7699999999999994E-9</c:v>
                </c:pt>
                <c:pt idx="2763">
                  <c:v>-7.7599999999999997E-9</c:v>
                </c:pt>
                <c:pt idx="2764">
                  <c:v>-7.7499999999999999E-9</c:v>
                </c:pt>
                <c:pt idx="2765">
                  <c:v>-7.7499999999999999E-9</c:v>
                </c:pt>
                <c:pt idx="2766">
                  <c:v>-7.7400000000000002E-9</c:v>
                </c:pt>
                <c:pt idx="2767">
                  <c:v>-7.7400000000000002E-9</c:v>
                </c:pt>
                <c:pt idx="2768">
                  <c:v>-7.7300000000000004E-9</c:v>
                </c:pt>
                <c:pt idx="2769">
                  <c:v>-7.7200000000000006E-9</c:v>
                </c:pt>
                <c:pt idx="2770">
                  <c:v>-7.7200000000000006E-9</c:v>
                </c:pt>
                <c:pt idx="2771">
                  <c:v>-7.7099999999999992E-9</c:v>
                </c:pt>
                <c:pt idx="2772">
                  <c:v>-7.6999999999999995E-9</c:v>
                </c:pt>
                <c:pt idx="2773">
                  <c:v>-7.6999999999999995E-9</c:v>
                </c:pt>
                <c:pt idx="2774">
                  <c:v>-7.6899999999999997E-9</c:v>
                </c:pt>
                <c:pt idx="2775">
                  <c:v>-7.6899999999999997E-9</c:v>
                </c:pt>
                <c:pt idx="2776">
                  <c:v>-7.6799999999999999E-9</c:v>
                </c:pt>
                <c:pt idx="2777">
                  <c:v>-7.6700000000000002E-9</c:v>
                </c:pt>
                <c:pt idx="2778">
                  <c:v>-7.6700000000000002E-9</c:v>
                </c:pt>
                <c:pt idx="2779">
                  <c:v>-7.6600000000000004E-9</c:v>
                </c:pt>
                <c:pt idx="2780">
                  <c:v>-7.6500000000000007E-9</c:v>
                </c:pt>
                <c:pt idx="2781">
                  <c:v>-7.6500000000000007E-9</c:v>
                </c:pt>
                <c:pt idx="2782">
                  <c:v>-7.6399999999999993E-9</c:v>
                </c:pt>
                <c:pt idx="2783">
                  <c:v>-7.6399999999999993E-9</c:v>
                </c:pt>
                <c:pt idx="2784">
                  <c:v>-7.6299999999999995E-9</c:v>
                </c:pt>
                <c:pt idx="2785">
                  <c:v>-7.6199999999999997E-9</c:v>
                </c:pt>
                <c:pt idx="2786">
                  <c:v>-7.6199999999999997E-9</c:v>
                </c:pt>
                <c:pt idx="2787">
                  <c:v>-7.61E-9</c:v>
                </c:pt>
                <c:pt idx="2788">
                  <c:v>-7.6000000000000002E-9</c:v>
                </c:pt>
                <c:pt idx="2789">
                  <c:v>-7.6000000000000002E-9</c:v>
                </c:pt>
                <c:pt idx="2790">
                  <c:v>-7.5900000000000005E-9</c:v>
                </c:pt>
                <c:pt idx="2791">
                  <c:v>-7.5900000000000005E-9</c:v>
                </c:pt>
                <c:pt idx="2792">
                  <c:v>-7.5800000000000007E-9</c:v>
                </c:pt>
                <c:pt idx="2793">
                  <c:v>-7.5699999999999993E-9</c:v>
                </c:pt>
                <c:pt idx="2794">
                  <c:v>-7.5699999999999993E-9</c:v>
                </c:pt>
                <c:pt idx="2795">
                  <c:v>-7.5599999999999995E-9</c:v>
                </c:pt>
                <c:pt idx="2796">
                  <c:v>-7.5499999999999998E-9</c:v>
                </c:pt>
                <c:pt idx="2797">
                  <c:v>-7.5499999999999998E-9</c:v>
                </c:pt>
                <c:pt idx="2798">
                  <c:v>-7.54E-9</c:v>
                </c:pt>
                <c:pt idx="2799">
                  <c:v>-7.54E-9</c:v>
                </c:pt>
                <c:pt idx="2800">
                  <c:v>-7.5300000000000003E-9</c:v>
                </c:pt>
                <c:pt idx="2801">
                  <c:v>-7.5200000000000005E-9</c:v>
                </c:pt>
                <c:pt idx="2802">
                  <c:v>-7.5200000000000005E-9</c:v>
                </c:pt>
                <c:pt idx="2803">
                  <c:v>-7.5100000000000007E-9</c:v>
                </c:pt>
                <c:pt idx="2804">
                  <c:v>-7.4999999999999993E-9</c:v>
                </c:pt>
                <c:pt idx="2805">
                  <c:v>-7.4999999999999993E-9</c:v>
                </c:pt>
                <c:pt idx="2806">
                  <c:v>-7.4899999999999996E-9</c:v>
                </c:pt>
                <c:pt idx="2807">
                  <c:v>-7.4899999999999996E-9</c:v>
                </c:pt>
                <c:pt idx="2808">
                  <c:v>-7.4799999999999998E-9</c:v>
                </c:pt>
                <c:pt idx="2809">
                  <c:v>-7.4700000000000001E-9</c:v>
                </c:pt>
                <c:pt idx="2810">
                  <c:v>-7.4700000000000001E-9</c:v>
                </c:pt>
                <c:pt idx="2811">
                  <c:v>-7.4600000000000003E-9</c:v>
                </c:pt>
                <c:pt idx="2812">
                  <c:v>-7.4499999999999997E-9</c:v>
                </c:pt>
                <c:pt idx="2813">
                  <c:v>-7.4499999999999997E-9</c:v>
                </c:pt>
                <c:pt idx="2814">
                  <c:v>-7.44E-9</c:v>
                </c:pt>
                <c:pt idx="2815">
                  <c:v>-7.44E-9</c:v>
                </c:pt>
                <c:pt idx="2816">
                  <c:v>-7.4300000000000002E-9</c:v>
                </c:pt>
                <c:pt idx="2817">
                  <c:v>-7.4199999999999996E-9</c:v>
                </c:pt>
                <c:pt idx="2818">
                  <c:v>-7.4199999999999996E-9</c:v>
                </c:pt>
                <c:pt idx="2819">
                  <c:v>-7.4099999999999998E-9</c:v>
                </c:pt>
                <c:pt idx="2820">
                  <c:v>-7.4000000000000001E-9</c:v>
                </c:pt>
                <c:pt idx="2821">
                  <c:v>-7.4000000000000001E-9</c:v>
                </c:pt>
                <c:pt idx="2822">
                  <c:v>-7.3900000000000003E-9</c:v>
                </c:pt>
                <c:pt idx="2823">
                  <c:v>-7.3900000000000003E-9</c:v>
                </c:pt>
                <c:pt idx="2824">
                  <c:v>-7.3799999999999997E-9</c:v>
                </c:pt>
                <c:pt idx="2825">
                  <c:v>-7.37E-9</c:v>
                </c:pt>
                <c:pt idx="2826">
                  <c:v>-7.37E-9</c:v>
                </c:pt>
                <c:pt idx="2827">
                  <c:v>-7.3600000000000002E-9</c:v>
                </c:pt>
                <c:pt idx="2828">
                  <c:v>-7.3499999999999996E-9</c:v>
                </c:pt>
                <c:pt idx="2829">
                  <c:v>-7.3499999999999996E-9</c:v>
                </c:pt>
                <c:pt idx="2830">
                  <c:v>-7.3399999999999999E-9</c:v>
                </c:pt>
                <c:pt idx="2831">
                  <c:v>-7.3399999999999999E-9</c:v>
                </c:pt>
                <c:pt idx="2832">
                  <c:v>-7.3300000000000001E-9</c:v>
                </c:pt>
                <c:pt idx="2833">
                  <c:v>-7.3200000000000004E-9</c:v>
                </c:pt>
                <c:pt idx="2834">
                  <c:v>-7.3200000000000004E-9</c:v>
                </c:pt>
                <c:pt idx="2835">
                  <c:v>-7.3099999999999998E-9</c:v>
                </c:pt>
                <c:pt idx="2836">
                  <c:v>-7.3E-9</c:v>
                </c:pt>
                <c:pt idx="2837">
                  <c:v>-7.3E-9</c:v>
                </c:pt>
                <c:pt idx="2838">
                  <c:v>-7.2900000000000003E-9</c:v>
                </c:pt>
                <c:pt idx="2839">
                  <c:v>-7.2900000000000003E-9</c:v>
                </c:pt>
                <c:pt idx="2840">
                  <c:v>-7.2799999999999997E-9</c:v>
                </c:pt>
                <c:pt idx="2841">
                  <c:v>-7.2699999999999999E-9</c:v>
                </c:pt>
                <c:pt idx="2842">
                  <c:v>-7.2699999999999999E-9</c:v>
                </c:pt>
                <c:pt idx="2843">
                  <c:v>-7.2600000000000002E-9</c:v>
                </c:pt>
                <c:pt idx="2844">
                  <c:v>-7.2500000000000004E-9</c:v>
                </c:pt>
                <c:pt idx="2845">
                  <c:v>-7.2500000000000004E-9</c:v>
                </c:pt>
                <c:pt idx="2846">
                  <c:v>-7.2399999999999998E-9</c:v>
                </c:pt>
                <c:pt idx="2847">
                  <c:v>-7.2399999999999998E-9</c:v>
                </c:pt>
                <c:pt idx="2848">
                  <c:v>-7.2300000000000001E-9</c:v>
                </c:pt>
                <c:pt idx="2849">
                  <c:v>-7.2200000000000003E-9</c:v>
                </c:pt>
                <c:pt idx="2850">
                  <c:v>-7.2200000000000003E-9</c:v>
                </c:pt>
                <c:pt idx="2851">
                  <c:v>-7.2099999999999997E-9</c:v>
                </c:pt>
                <c:pt idx="2852">
                  <c:v>-7.2E-9</c:v>
                </c:pt>
                <c:pt idx="2853">
                  <c:v>-7.2E-9</c:v>
                </c:pt>
                <c:pt idx="2854">
                  <c:v>-7.1900000000000002E-9</c:v>
                </c:pt>
                <c:pt idx="2855">
                  <c:v>-7.1900000000000002E-9</c:v>
                </c:pt>
                <c:pt idx="2856">
                  <c:v>-7.1799999999999996E-9</c:v>
                </c:pt>
                <c:pt idx="2857">
                  <c:v>-7.1699999999999998E-9</c:v>
                </c:pt>
                <c:pt idx="2858">
                  <c:v>-7.1699999999999998E-9</c:v>
                </c:pt>
                <c:pt idx="2859">
                  <c:v>-7.1600000000000001E-9</c:v>
                </c:pt>
                <c:pt idx="2860">
                  <c:v>-7.1500000000000003E-9</c:v>
                </c:pt>
                <c:pt idx="2861">
                  <c:v>-7.1500000000000003E-9</c:v>
                </c:pt>
                <c:pt idx="2862">
                  <c:v>-7.1399999999999997E-9</c:v>
                </c:pt>
                <c:pt idx="2863">
                  <c:v>-7.1399999999999997E-9</c:v>
                </c:pt>
                <c:pt idx="2864">
                  <c:v>-7.13E-9</c:v>
                </c:pt>
                <c:pt idx="2865">
                  <c:v>-7.1200000000000002E-9</c:v>
                </c:pt>
                <c:pt idx="2866">
                  <c:v>-7.1200000000000002E-9</c:v>
                </c:pt>
                <c:pt idx="2867">
                  <c:v>-7.1099999999999996E-9</c:v>
                </c:pt>
                <c:pt idx="2868">
                  <c:v>-7.0999999999999999E-9</c:v>
                </c:pt>
                <c:pt idx="2869">
                  <c:v>-7.0999999999999999E-9</c:v>
                </c:pt>
                <c:pt idx="2870">
                  <c:v>-7.0900000000000001E-9</c:v>
                </c:pt>
                <c:pt idx="2871">
                  <c:v>-7.0900000000000001E-9</c:v>
                </c:pt>
                <c:pt idx="2872">
                  <c:v>-7.0800000000000004E-9</c:v>
                </c:pt>
                <c:pt idx="2873">
                  <c:v>-7.0699999999999998E-9</c:v>
                </c:pt>
                <c:pt idx="2874">
                  <c:v>-7.0699999999999998E-9</c:v>
                </c:pt>
                <c:pt idx="2875">
                  <c:v>-7.06E-9</c:v>
                </c:pt>
                <c:pt idx="2876">
                  <c:v>-7.0500000000000003E-9</c:v>
                </c:pt>
                <c:pt idx="2877">
                  <c:v>-7.0500000000000003E-9</c:v>
                </c:pt>
                <c:pt idx="2878">
                  <c:v>-7.0399999999999997E-9</c:v>
                </c:pt>
                <c:pt idx="2879">
                  <c:v>-7.0399999999999997E-9</c:v>
                </c:pt>
                <c:pt idx="2880">
                  <c:v>-7.0299999999999999E-9</c:v>
                </c:pt>
                <c:pt idx="2881">
                  <c:v>-7.0200000000000002E-9</c:v>
                </c:pt>
                <c:pt idx="2882">
                  <c:v>-7.0200000000000002E-9</c:v>
                </c:pt>
                <c:pt idx="2883">
                  <c:v>-7.0100000000000004E-9</c:v>
                </c:pt>
                <c:pt idx="2884">
                  <c:v>-6.9999999999999998E-9</c:v>
                </c:pt>
                <c:pt idx="2885">
                  <c:v>-6.9999999999999998E-9</c:v>
                </c:pt>
                <c:pt idx="2886">
                  <c:v>-6.9900000000000001E-9</c:v>
                </c:pt>
                <c:pt idx="2887">
                  <c:v>-6.9900000000000001E-9</c:v>
                </c:pt>
                <c:pt idx="2888">
                  <c:v>-6.9800000000000003E-9</c:v>
                </c:pt>
                <c:pt idx="2889">
                  <c:v>-6.9699999999999997E-9</c:v>
                </c:pt>
                <c:pt idx="2890">
                  <c:v>-6.9699999999999997E-9</c:v>
                </c:pt>
                <c:pt idx="2891">
                  <c:v>-6.96E-9</c:v>
                </c:pt>
                <c:pt idx="2892">
                  <c:v>-6.9500000000000002E-9</c:v>
                </c:pt>
                <c:pt idx="2893">
                  <c:v>-6.9500000000000002E-9</c:v>
                </c:pt>
                <c:pt idx="2894">
                  <c:v>-6.9399999999999996E-9</c:v>
                </c:pt>
                <c:pt idx="2895">
                  <c:v>-6.9399999999999996E-9</c:v>
                </c:pt>
                <c:pt idx="2896">
                  <c:v>-6.9299999999999999E-9</c:v>
                </c:pt>
                <c:pt idx="2897">
                  <c:v>-6.9200000000000001E-9</c:v>
                </c:pt>
                <c:pt idx="2898">
                  <c:v>-6.9200000000000001E-9</c:v>
                </c:pt>
                <c:pt idx="2899">
                  <c:v>-6.9100000000000003E-9</c:v>
                </c:pt>
                <c:pt idx="2900">
                  <c:v>-6.8999999999999997E-9</c:v>
                </c:pt>
                <c:pt idx="2901">
                  <c:v>-6.8999999999999997E-9</c:v>
                </c:pt>
                <c:pt idx="2902">
                  <c:v>-6.89E-9</c:v>
                </c:pt>
                <c:pt idx="2903">
                  <c:v>-6.89E-9</c:v>
                </c:pt>
                <c:pt idx="2904">
                  <c:v>-6.8800000000000002E-9</c:v>
                </c:pt>
                <c:pt idx="2905">
                  <c:v>-6.8699999999999996E-9</c:v>
                </c:pt>
                <c:pt idx="2906">
                  <c:v>-6.8699999999999996E-9</c:v>
                </c:pt>
                <c:pt idx="2907">
                  <c:v>-6.8599999999999999E-9</c:v>
                </c:pt>
                <c:pt idx="2908">
                  <c:v>-6.8500000000000001E-9</c:v>
                </c:pt>
                <c:pt idx="2909">
                  <c:v>-6.8500000000000001E-9</c:v>
                </c:pt>
                <c:pt idx="2910">
                  <c:v>-6.8400000000000004E-9</c:v>
                </c:pt>
                <c:pt idx="2911">
                  <c:v>-6.8400000000000004E-9</c:v>
                </c:pt>
                <c:pt idx="2912">
                  <c:v>-6.8299999999999998E-9</c:v>
                </c:pt>
                <c:pt idx="2913">
                  <c:v>-6.82E-9</c:v>
                </c:pt>
                <c:pt idx="2914">
                  <c:v>-6.82E-9</c:v>
                </c:pt>
                <c:pt idx="2915">
                  <c:v>-6.8100000000000003E-9</c:v>
                </c:pt>
                <c:pt idx="2916">
                  <c:v>-6.7999999999999997E-9</c:v>
                </c:pt>
                <c:pt idx="2917">
                  <c:v>-6.7999999999999997E-9</c:v>
                </c:pt>
                <c:pt idx="2918">
                  <c:v>-6.7899999999999999E-9</c:v>
                </c:pt>
                <c:pt idx="2919">
                  <c:v>-6.7899999999999999E-9</c:v>
                </c:pt>
                <c:pt idx="2920">
                  <c:v>-6.7800000000000002E-9</c:v>
                </c:pt>
                <c:pt idx="2921">
                  <c:v>-6.7700000000000004E-9</c:v>
                </c:pt>
                <c:pt idx="2922">
                  <c:v>-6.7700000000000004E-9</c:v>
                </c:pt>
                <c:pt idx="2923">
                  <c:v>-6.7599999999999998E-9</c:v>
                </c:pt>
                <c:pt idx="2924">
                  <c:v>-6.7500000000000001E-9</c:v>
                </c:pt>
                <c:pt idx="2925">
                  <c:v>-6.7500000000000001E-9</c:v>
                </c:pt>
                <c:pt idx="2926">
                  <c:v>-6.7400000000000003E-9</c:v>
                </c:pt>
                <c:pt idx="2927">
                  <c:v>-6.7400000000000003E-9</c:v>
                </c:pt>
                <c:pt idx="2928">
                  <c:v>-6.7299999999999997E-9</c:v>
                </c:pt>
                <c:pt idx="2929">
                  <c:v>-6.72E-9</c:v>
                </c:pt>
                <c:pt idx="2930">
                  <c:v>-6.72E-9</c:v>
                </c:pt>
                <c:pt idx="2931">
                  <c:v>-6.7100000000000002E-9</c:v>
                </c:pt>
                <c:pt idx="2932">
                  <c:v>-6.6999999999999996E-9</c:v>
                </c:pt>
                <c:pt idx="2933">
                  <c:v>-6.6999999999999996E-9</c:v>
                </c:pt>
                <c:pt idx="2934">
                  <c:v>-6.6899999999999999E-9</c:v>
                </c:pt>
                <c:pt idx="2935">
                  <c:v>-6.6899999999999999E-9</c:v>
                </c:pt>
                <c:pt idx="2936">
                  <c:v>-6.6800000000000001E-9</c:v>
                </c:pt>
                <c:pt idx="2937">
                  <c:v>-6.6700000000000003E-9</c:v>
                </c:pt>
                <c:pt idx="2938">
                  <c:v>-6.6700000000000003E-9</c:v>
                </c:pt>
                <c:pt idx="2939">
                  <c:v>-6.6599999999999997E-9</c:v>
                </c:pt>
                <c:pt idx="2940">
                  <c:v>-6.65E-9</c:v>
                </c:pt>
                <c:pt idx="2941">
                  <c:v>-6.65E-9</c:v>
                </c:pt>
                <c:pt idx="2942">
                  <c:v>-6.6400000000000002E-9</c:v>
                </c:pt>
                <c:pt idx="2943">
                  <c:v>-6.6400000000000002E-9</c:v>
                </c:pt>
                <c:pt idx="2944">
                  <c:v>-6.6299999999999996E-9</c:v>
                </c:pt>
                <c:pt idx="2945">
                  <c:v>-6.6199999999999999E-9</c:v>
                </c:pt>
                <c:pt idx="2946">
                  <c:v>-6.6199999999999999E-9</c:v>
                </c:pt>
                <c:pt idx="2947">
                  <c:v>-6.6100000000000001E-9</c:v>
                </c:pt>
                <c:pt idx="2948">
                  <c:v>-6.6000000000000004E-9</c:v>
                </c:pt>
                <c:pt idx="2949">
                  <c:v>-6.6000000000000004E-9</c:v>
                </c:pt>
                <c:pt idx="2950">
                  <c:v>-6.5899999999999998E-9</c:v>
                </c:pt>
                <c:pt idx="2951">
                  <c:v>-6.5899999999999998E-9</c:v>
                </c:pt>
                <c:pt idx="2952">
                  <c:v>-6.58E-9</c:v>
                </c:pt>
                <c:pt idx="2953">
                  <c:v>-6.5700000000000003E-9</c:v>
                </c:pt>
                <c:pt idx="2954">
                  <c:v>-6.5700000000000003E-9</c:v>
                </c:pt>
                <c:pt idx="2955">
                  <c:v>-6.5599999999999997E-9</c:v>
                </c:pt>
                <c:pt idx="2956">
                  <c:v>-6.5499999999999999E-9</c:v>
                </c:pt>
                <c:pt idx="2957">
                  <c:v>-6.5499999999999999E-9</c:v>
                </c:pt>
                <c:pt idx="2958">
                  <c:v>-6.5400000000000002E-9</c:v>
                </c:pt>
                <c:pt idx="2959">
                  <c:v>-6.5400000000000002E-9</c:v>
                </c:pt>
                <c:pt idx="2960">
                  <c:v>-6.5300000000000004E-9</c:v>
                </c:pt>
                <c:pt idx="2961">
                  <c:v>-6.5199999999999998E-9</c:v>
                </c:pt>
                <c:pt idx="2962">
                  <c:v>-6.5199999999999998E-9</c:v>
                </c:pt>
                <c:pt idx="2963">
                  <c:v>-6.5100000000000001E-9</c:v>
                </c:pt>
                <c:pt idx="2964">
                  <c:v>-6.5000000000000003E-9</c:v>
                </c:pt>
                <c:pt idx="2965">
                  <c:v>-6.5000000000000003E-9</c:v>
                </c:pt>
                <c:pt idx="2966">
                  <c:v>-6.4899999999999997E-9</c:v>
                </c:pt>
                <c:pt idx="2967">
                  <c:v>-6.4899999999999997E-9</c:v>
                </c:pt>
                <c:pt idx="2968">
                  <c:v>-6.48E-9</c:v>
                </c:pt>
                <c:pt idx="2969">
                  <c:v>-6.4700000000000002E-9</c:v>
                </c:pt>
                <c:pt idx="2970">
                  <c:v>-6.4700000000000002E-9</c:v>
                </c:pt>
                <c:pt idx="2971">
                  <c:v>-6.4599999999999996E-9</c:v>
                </c:pt>
                <c:pt idx="2972">
                  <c:v>-6.4499999999999999E-9</c:v>
                </c:pt>
                <c:pt idx="2973">
                  <c:v>-6.4499999999999999E-9</c:v>
                </c:pt>
                <c:pt idx="2974">
                  <c:v>-6.4400000000000001E-9</c:v>
                </c:pt>
                <c:pt idx="2975">
                  <c:v>-6.4400000000000001E-9</c:v>
                </c:pt>
                <c:pt idx="2976">
                  <c:v>-6.4300000000000003E-9</c:v>
                </c:pt>
                <c:pt idx="2977">
                  <c:v>-6.4199999999999998E-9</c:v>
                </c:pt>
                <c:pt idx="2978">
                  <c:v>-6.4199999999999998E-9</c:v>
                </c:pt>
                <c:pt idx="2979">
                  <c:v>-6.41E-9</c:v>
                </c:pt>
                <c:pt idx="2980">
                  <c:v>-6.4000000000000002E-9</c:v>
                </c:pt>
                <c:pt idx="2981">
                  <c:v>-6.4000000000000002E-9</c:v>
                </c:pt>
                <c:pt idx="2982">
                  <c:v>-6.3899999999999996E-9</c:v>
                </c:pt>
                <c:pt idx="2983">
                  <c:v>-6.3899999999999996E-9</c:v>
                </c:pt>
                <c:pt idx="2984">
                  <c:v>-6.3799999999999999E-9</c:v>
                </c:pt>
                <c:pt idx="2985">
                  <c:v>-6.3700000000000001E-9</c:v>
                </c:pt>
                <c:pt idx="2986">
                  <c:v>-6.3700000000000001E-9</c:v>
                </c:pt>
                <c:pt idx="2987">
                  <c:v>-6.3600000000000004E-9</c:v>
                </c:pt>
                <c:pt idx="2988">
                  <c:v>-6.3499999999999998E-9</c:v>
                </c:pt>
                <c:pt idx="2989">
                  <c:v>-6.3499999999999998E-9</c:v>
                </c:pt>
                <c:pt idx="2990">
                  <c:v>-6.34E-9</c:v>
                </c:pt>
                <c:pt idx="2991">
                  <c:v>-6.34E-9</c:v>
                </c:pt>
                <c:pt idx="2992">
                  <c:v>-6.3300000000000003E-9</c:v>
                </c:pt>
                <c:pt idx="2993">
                  <c:v>-6.3199999999999997E-9</c:v>
                </c:pt>
                <c:pt idx="2994">
                  <c:v>-6.3199999999999997E-9</c:v>
                </c:pt>
                <c:pt idx="2995">
                  <c:v>-6.3099999999999999E-9</c:v>
                </c:pt>
                <c:pt idx="2996">
                  <c:v>-6.3000000000000002E-9</c:v>
                </c:pt>
                <c:pt idx="2997">
                  <c:v>-6.3000000000000002E-9</c:v>
                </c:pt>
                <c:pt idx="2998">
                  <c:v>-6.2900000000000004E-9</c:v>
                </c:pt>
                <c:pt idx="2999">
                  <c:v>-6.2900000000000004E-9</c:v>
                </c:pt>
                <c:pt idx="3000">
                  <c:v>-6.2799999999999998E-9</c:v>
                </c:pt>
                <c:pt idx="3001">
                  <c:v>-6.2700000000000001E-9</c:v>
                </c:pt>
                <c:pt idx="3002">
                  <c:v>-6.2700000000000001E-9</c:v>
                </c:pt>
                <c:pt idx="3003">
                  <c:v>-6.2600000000000003E-9</c:v>
                </c:pt>
                <c:pt idx="3004">
                  <c:v>-6.2499999999999997E-9</c:v>
                </c:pt>
                <c:pt idx="3005">
                  <c:v>-6.2499999999999997E-9</c:v>
                </c:pt>
                <c:pt idx="3006">
                  <c:v>-6.24E-9</c:v>
                </c:pt>
                <c:pt idx="3007">
                  <c:v>-6.24E-9</c:v>
                </c:pt>
                <c:pt idx="3008">
                  <c:v>-6.2300000000000002E-9</c:v>
                </c:pt>
                <c:pt idx="3009">
                  <c:v>-6.2199999999999996E-9</c:v>
                </c:pt>
                <c:pt idx="3010">
                  <c:v>-6.2199999999999996E-9</c:v>
                </c:pt>
                <c:pt idx="3011">
                  <c:v>-6.2099999999999999E-9</c:v>
                </c:pt>
                <c:pt idx="3012">
                  <c:v>-6.2000000000000001E-9</c:v>
                </c:pt>
                <c:pt idx="3013">
                  <c:v>-6.2000000000000001E-9</c:v>
                </c:pt>
                <c:pt idx="3014">
                  <c:v>-6.1900000000000003E-9</c:v>
                </c:pt>
                <c:pt idx="3015">
                  <c:v>-6.1900000000000003E-9</c:v>
                </c:pt>
                <c:pt idx="3016">
                  <c:v>-6.1799999999999998E-9</c:v>
                </c:pt>
                <c:pt idx="3017">
                  <c:v>-6.17E-9</c:v>
                </c:pt>
                <c:pt idx="3018">
                  <c:v>-6.17E-9</c:v>
                </c:pt>
                <c:pt idx="3019">
                  <c:v>-6.1600000000000002E-9</c:v>
                </c:pt>
                <c:pt idx="3020">
                  <c:v>-6.1499999999999996E-9</c:v>
                </c:pt>
                <c:pt idx="3021">
                  <c:v>-6.1499999999999996E-9</c:v>
                </c:pt>
                <c:pt idx="3022">
                  <c:v>-6.1399999999999999E-9</c:v>
                </c:pt>
                <c:pt idx="3023">
                  <c:v>-6.1399999999999999E-9</c:v>
                </c:pt>
                <c:pt idx="3024">
                  <c:v>-6.1300000000000001E-9</c:v>
                </c:pt>
                <c:pt idx="3025">
                  <c:v>-6.1200000000000004E-9</c:v>
                </c:pt>
                <c:pt idx="3026">
                  <c:v>-6.1200000000000004E-9</c:v>
                </c:pt>
                <c:pt idx="3027">
                  <c:v>-6.1099999999999998E-9</c:v>
                </c:pt>
                <c:pt idx="3028">
                  <c:v>-6.1E-9</c:v>
                </c:pt>
                <c:pt idx="3029">
                  <c:v>-6.1E-9</c:v>
                </c:pt>
                <c:pt idx="3030">
                  <c:v>-6.0900000000000003E-9</c:v>
                </c:pt>
                <c:pt idx="3031">
                  <c:v>-6.0900000000000003E-9</c:v>
                </c:pt>
                <c:pt idx="3032">
                  <c:v>-6.0799999999999997E-9</c:v>
                </c:pt>
                <c:pt idx="3033">
                  <c:v>-6.0699999999999999E-9</c:v>
                </c:pt>
                <c:pt idx="3034">
                  <c:v>-6.0699999999999999E-9</c:v>
                </c:pt>
                <c:pt idx="3035">
                  <c:v>-6.0600000000000002E-9</c:v>
                </c:pt>
                <c:pt idx="3036">
                  <c:v>-6.0500000000000004E-9</c:v>
                </c:pt>
                <c:pt idx="3037">
                  <c:v>-6.0500000000000004E-9</c:v>
                </c:pt>
                <c:pt idx="3038">
                  <c:v>-6.0399999999999998E-9</c:v>
                </c:pt>
                <c:pt idx="3039">
                  <c:v>-6.0399999999999998E-9</c:v>
                </c:pt>
                <c:pt idx="3040">
                  <c:v>-6.0300000000000001E-9</c:v>
                </c:pt>
                <c:pt idx="3041">
                  <c:v>-6.0200000000000003E-9</c:v>
                </c:pt>
                <c:pt idx="3042">
                  <c:v>-6.0200000000000003E-9</c:v>
                </c:pt>
                <c:pt idx="3043">
                  <c:v>-6.0099999999999997E-9</c:v>
                </c:pt>
                <c:pt idx="3044">
                  <c:v>-6E-9</c:v>
                </c:pt>
                <c:pt idx="3045">
                  <c:v>-6E-9</c:v>
                </c:pt>
                <c:pt idx="3046">
                  <c:v>-5.9900000000000002E-9</c:v>
                </c:pt>
                <c:pt idx="3047">
                  <c:v>-5.9900000000000002E-9</c:v>
                </c:pt>
                <c:pt idx="3048">
                  <c:v>-5.9799999999999996E-9</c:v>
                </c:pt>
                <c:pt idx="3049">
                  <c:v>-5.9699999999999999E-9</c:v>
                </c:pt>
                <c:pt idx="3050">
                  <c:v>-5.9699999999999999E-9</c:v>
                </c:pt>
                <c:pt idx="3051">
                  <c:v>-5.9600000000000001E-9</c:v>
                </c:pt>
                <c:pt idx="3052">
                  <c:v>-5.9500000000000003E-9</c:v>
                </c:pt>
                <c:pt idx="3053">
                  <c:v>-5.9500000000000003E-9</c:v>
                </c:pt>
                <c:pt idx="3054">
                  <c:v>-5.9399999999999998E-9</c:v>
                </c:pt>
                <c:pt idx="3055">
                  <c:v>-5.9399999999999998E-9</c:v>
                </c:pt>
                <c:pt idx="3056">
                  <c:v>-5.93E-9</c:v>
                </c:pt>
                <c:pt idx="3057">
                  <c:v>-5.9200000000000002E-9</c:v>
                </c:pt>
                <c:pt idx="3058">
                  <c:v>-5.9200000000000002E-9</c:v>
                </c:pt>
                <c:pt idx="3059">
                  <c:v>-5.9099999999999997E-9</c:v>
                </c:pt>
                <c:pt idx="3060">
                  <c:v>-5.8999999999999999E-9</c:v>
                </c:pt>
                <c:pt idx="3061">
                  <c:v>-5.8999999999999999E-9</c:v>
                </c:pt>
                <c:pt idx="3062">
                  <c:v>-5.8900000000000001E-9</c:v>
                </c:pt>
                <c:pt idx="3063">
                  <c:v>-5.8900000000000001E-9</c:v>
                </c:pt>
                <c:pt idx="3064">
                  <c:v>-5.8800000000000004E-9</c:v>
                </c:pt>
                <c:pt idx="3065">
                  <c:v>-5.8699999999999998E-9</c:v>
                </c:pt>
                <c:pt idx="3066">
                  <c:v>-5.8699999999999998E-9</c:v>
                </c:pt>
                <c:pt idx="3067">
                  <c:v>-5.86E-9</c:v>
                </c:pt>
                <c:pt idx="3068">
                  <c:v>-5.8500000000000003E-9</c:v>
                </c:pt>
                <c:pt idx="3069">
                  <c:v>-5.8500000000000003E-9</c:v>
                </c:pt>
                <c:pt idx="3070">
                  <c:v>-5.8399999999999997E-9</c:v>
                </c:pt>
                <c:pt idx="3071">
                  <c:v>-5.8399999999999997E-9</c:v>
                </c:pt>
                <c:pt idx="3072">
                  <c:v>-5.8299999999999999E-9</c:v>
                </c:pt>
                <c:pt idx="3073">
                  <c:v>-5.8200000000000002E-9</c:v>
                </c:pt>
                <c:pt idx="3074">
                  <c:v>-5.8200000000000002E-9</c:v>
                </c:pt>
                <c:pt idx="3075">
                  <c:v>-5.8100000000000004E-9</c:v>
                </c:pt>
                <c:pt idx="3076">
                  <c:v>-5.7999999999999998E-9</c:v>
                </c:pt>
                <c:pt idx="3077">
                  <c:v>-5.7999999999999998E-9</c:v>
                </c:pt>
                <c:pt idx="3078">
                  <c:v>-5.7900000000000001E-9</c:v>
                </c:pt>
                <c:pt idx="3079">
                  <c:v>-5.7900000000000001E-9</c:v>
                </c:pt>
                <c:pt idx="3080">
                  <c:v>-5.7800000000000003E-9</c:v>
                </c:pt>
                <c:pt idx="3081">
                  <c:v>-5.7699999999999997E-9</c:v>
                </c:pt>
                <c:pt idx="3082">
                  <c:v>-5.7699999999999997E-9</c:v>
                </c:pt>
                <c:pt idx="3083">
                  <c:v>-5.76E-9</c:v>
                </c:pt>
                <c:pt idx="3084">
                  <c:v>-5.7500000000000002E-9</c:v>
                </c:pt>
                <c:pt idx="3085">
                  <c:v>-5.7500000000000002E-9</c:v>
                </c:pt>
                <c:pt idx="3086">
                  <c:v>-5.7399999999999996E-9</c:v>
                </c:pt>
                <c:pt idx="3087">
                  <c:v>-5.7399999999999996E-9</c:v>
                </c:pt>
                <c:pt idx="3088">
                  <c:v>-5.7299999999999999E-9</c:v>
                </c:pt>
                <c:pt idx="3089">
                  <c:v>-5.7200000000000001E-9</c:v>
                </c:pt>
                <c:pt idx="3090">
                  <c:v>-5.7200000000000001E-9</c:v>
                </c:pt>
                <c:pt idx="3091">
                  <c:v>-5.7100000000000003E-9</c:v>
                </c:pt>
                <c:pt idx="3092">
                  <c:v>-5.6999999999999998E-9</c:v>
                </c:pt>
                <c:pt idx="3093">
                  <c:v>-5.6999999999999998E-9</c:v>
                </c:pt>
                <c:pt idx="3094">
                  <c:v>-5.69E-9</c:v>
                </c:pt>
                <c:pt idx="3095">
                  <c:v>-5.69E-9</c:v>
                </c:pt>
                <c:pt idx="3096">
                  <c:v>-5.6800000000000002E-9</c:v>
                </c:pt>
                <c:pt idx="3097">
                  <c:v>-5.6699999999999997E-9</c:v>
                </c:pt>
                <c:pt idx="3098">
                  <c:v>-5.6699999999999997E-9</c:v>
                </c:pt>
                <c:pt idx="3099">
                  <c:v>-5.6599999999999999E-9</c:v>
                </c:pt>
                <c:pt idx="3100">
                  <c:v>-5.6500000000000001E-9</c:v>
                </c:pt>
                <c:pt idx="3101">
                  <c:v>-5.6500000000000001E-9</c:v>
                </c:pt>
                <c:pt idx="3102">
                  <c:v>-5.6400000000000004E-9</c:v>
                </c:pt>
                <c:pt idx="3103">
                  <c:v>-5.6400000000000004E-9</c:v>
                </c:pt>
                <c:pt idx="3104">
                  <c:v>-5.6299999999999998E-9</c:v>
                </c:pt>
                <c:pt idx="3105">
                  <c:v>-5.62E-9</c:v>
                </c:pt>
                <c:pt idx="3106">
                  <c:v>-5.62E-9</c:v>
                </c:pt>
                <c:pt idx="3107">
                  <c:v>-5.6100000000000003E-9</c:v>
                </c:pt>
                <c:pt idx="3108">
                  <c:v>-5.5999999999999997E-9</c:v>
                </c:pt>
                <c:pt idx="3109">
                  <c:v>-5.5999999999999997E-9</c:v>
                </c:pt>
                <c:pt idx="3110">
                  <c:v>-5.5899999999999999E-9</c:v>
                </c:pt>
                <c:pt idx="3111">
                  <c:v>-5.5899999999999999E-9</c:v>
                </c:pt>
                <c:pt idx="3112">
                  <c:v>-5.5800000000000002E-9</c:v>
                </c:pt>
                <c:pt idx="3113">
                  <c:v>-5.5700000000000004E-9</c:v>
                </c:pt>
                <c:pt idx="3114">
                  <c:v>-5.5700000000000004E-9</c:v>
                </c:pt>
                <c:pt idx="3115">
                  <c:v>-5.5599999999999998E-9</c:v>
                </c:pt>
                <c:pt idx="3116">
                  <c:v>-5.5500000000000001E-9</c:v>
                </c:pt>
                <c:pt idx="3117">
                  <c:v>-5.5500000000000001E-9</c:v>
                </c:pt>
                <c:pt idx="3118">
                  <c:v>-5.5400000000000003E-9</c:v>
                </c:pt>
                <c:pt idx="3119">
                  <c:v>-5.5400000000000003E-9</c:v>
                </c:pt>
                <c:pt idx="3120">
                  <c:v>-5.5299999999999997E-9</c:v>
                </c:pt>
                <c:pt idx="3121">
                  <c:v>-5.52E-9</c:v>
                </c:pt>
                <c:pt idx="3122">
                  <c:v>-5.52E-9</c:v>
                </c:pt>
                <c:pt idx="3123">
                  <c:v>-5.5100000000000002E-9</c:v>
                </c:pt>
                <c:pt idx="3124">
                  <c:v>-5.4999999999999996E-9</c:v>
                </c:pt>
                <c:pt idx="3125">
                  <c:v>-5.4999999999999996E-9</c:v>
                </c:pt>
                <c:pt idx="3126">
                  <c:v>-5.4899999999999999E-9</c:v>
                </c:pt>
                <c:pt idx="3127">
                  <c:v>-5.4899999999999999E-9</c:v>
                </c:pt>
                <c:pt idx="3128">
                  <c:v>-5.4800000000000001E-9</c:v>
                </c:pt>
                <c:pt idx="3129">
                  <c:v>-5.4700000000000003E-9</c:v>
                </c:pt>
                <c:pt idx="3130">
                  <c:v>-5.4700000000000003E-9</c:v>
                </c:pt>
                <c:pt idx="3131">
                  <c:v>-5.4599999999999998E-9</c:v>
                </c:pt>
                <c:pt idx="3132">
                  <c:v>-5.45E-9</c:v>
                </c:pt>
                <c:pt idx="3133">
                  <c:v>-5.45E-9</c:v>
                </c:pt>
                <c:pt idx="3134">
                  <c:v>-5.4400000000000002E-9</c:v>
                </c:pt>
                <c:pt idx="3135">
                  <c:v>-5.4400000000000002E-9</c:v>
                </c:pt>
                <c:pt idx="3136">
                  <c:v>-5.4299999999999997E-9</c:v>
                </c:pt>
                <c:pt idx="3137">
                  <c:v>-5.4199999999999999E-9</c:v>
                </c:pt>
                <c:pt idx="3138">
                  <c:v>-5.4199999999999999E-9</c:v>
                </c:pt>
                <c:pt idx="3139">
                  <c:v>-5.4100000000000001E-9</c:v>
                </c:pt>
                <c:pt idx="3140">
                  <c:v>-5.4000000000000004E-9</c:v>
                </c:pt>
                <c:pt idx="3141">
                  <c:v>-5.4000000000000004E-9</c:v>
                </c:pt>
                <c:pt idx="3142">
                  <c:v>-5.3899999999999998E-9</c:v>
                </c:pt>
                <c:pt idx="3143">
                  <c:v>-5.3899999999999998E-9</c:v>
                </c:pt>
                <c:pt idx="3144">
                  <c:v>-5.38E-9</c:v>
                </c:pt>
                <c:pt idx="3145">
                  <c:v>-5.3700000000000003E-9</c:v>
                </c:pt>
                <c:pt idx="3146">
                  <c:v>-5.3700000000000003E-9</c:v>
                </c:pt>
                <c:pt idx="3147">
                  <c:v>-5.3599999999999997E-9</c:v>
                </c:pt>
                <c:pt idx="3148">
                  <c:v>-5.3499999999999999E-9</c:v>
                </c:pt>
                <c:pt idx="3149">
                  <c:v>-5.3499999999999999E-9</c:v>
                </c:pt>
                <c:pt idx="3150">
                  <c:v>-5.3400000000000002E-9</c:v>
                </c:pt>
                <c:pt idx="3151">
                  <c:v>-5.3400000000000002E-9</c:v>
                </c:pt>
                <c:pt idx="3152">
                  <c:v>-5.3300000000000004E-9</c:v>
                </c:pt>
                <c:pt idx="3153">
                  <c:v>-5.3199999999999998E-9</c:v>
                </c:pt>
                <c:pt idx="3154">
                  <c:v>-5.3199999999999998E-9</c:v>
                </c:pt>
                <c:pt idx="3155">
                  <c:v>-5.3100000000000001E-9</c:v>
                </c:pt>
                <c:pt idx="3156">
                  <c:v>-5.3000000000000003E-9</c:v>
                </c:pt>
                <c:pt idx="3157">
                  <c:v>-5.3000000000000003E-9</c:v>
                </c:pt>
                <c:pt idx="3158">
                  <c:v>-5.2899999999999997E-9</c:v>
                </c:pt>
                <c:pt idx="3159">
                  <c:v>-5.2899999999999997E-9</c:v>
                </c:pt>
                <c:pt idx="3160">
                  <c:v>-5.28E-9</c:v>
                </c:pt>
                <c:pt idx="3161">
                  <c:v>-5.2700000000000002E-9</c:v>
                </c:pt>
                <c:pt idx="3162">
                  <c:v>-5.2700000000000002E-9</c:v>
                </c:pt>
                <c:pt idx="3163">
                  <c:v>-5.2599999999999996E-9</c:v>
                </c:pt>
                <c:pt idx="3164">
                  <c:v>-5.2499999999999999E-9</c:v>
                </c:pt>
                <c:pt idx="3165">
                  <c:v>-5.2499999999999999E-9</c:v>
                </c:pt>
                <c:pt idx="3166">
                  <c:v>-5.2400000000000001E-9</c:v>
                </c:pt>
                <c:pt idx="3167">
                  <c:v>-5.2400000000000001E-9</c:v>
                </c:pt>
                <c:pt idx="3168">
                  <c:v>-5.2300000000000003E-9</c:v>
                </c:pt>
                <c:pt idx="3169">
                  <c:v>-5.2199999999999998E-9</c:v>
                </c:pt>
                <c:pt idx="3170">
                  <c:v>-5.2199999999999998E-9</c:v>
                </c:pt>
                <c:pt idx="3171">
                  <c:v>-5.21E-9</c:v>
                </c:pt>
                <c:pt idx="3172">
                  <c:v>-5.2000000000000002E-9</c:v>
                </c:pt>
                <c:pt idx="3173">
                  <c:v>-5.2000000000000002E-9</c:v>
                </c:pt>
                <c:pt idx="3174">
                  <c:v>-5.1899999999999997E-9</c:v>
                </c:pt>
                <c:pt idx="3175">
                  <c:v>-5.1899999999999997E-9</c:v>
                </c:pt>
                <c:pt idx="3176">
                  <c:v>-5.1799999999999999E-9</c:v>
                </c:pt>
                <c:pt idx="3177">
                  <c:v>-5.1700000000000001E-9</c:v>
                </c:pt>
                <c:pt idx="3178">
                  <c:v>-5.1700000000000001E-9</c:v>
                </c:pt>
                <c:pt idx="3179">
                  <c:v>-5.1600000000000004E-9</c:v>
                </c:pt>
                <c:pt idx="3180">
                  <c:v>-5.1499999999999998E-9</c:v>
                </c:pt>
                <c:pt idx="3181">
                  <c:v>-5.1499999999999998E-9</c:v>
                </c:pt>
                <c:pt idx="3182">
                  <c:v>-5.14E-9</c:v>
                </c:pt>
                <c:pt idx="3183">
                  <c:v>-5.14E-9</c:v>
                </c:pt>
                <c:pt idx="3184">
                  <c:v>-5.1300000000000003E-9</c:v>
                </c:pt>
                <c:pt idx="3185">
                  <c:v>-5.1199999999999997E-9</c:v>
                </c:pt>
                <c:pt idx="3186">
                  <c:v>-5.1199999999999997E-9</c:v>
                </c:pt>
                <c:pt idx="3187">
                  <c:v>-5.1099999999999999E-9</c:v>
                </c:pt>
                <c:pt idx="3188">
                  <c:v>-5.1000000000000002E-9</c:v>
                </c:pt>
                <c:pt idx="3189">
                  <c:v>-5.1000000000000002E-9</c:v>
                </c:pt>
                <c:pt idx="3190">
                  <c:v>-5.0899999999999996E-9</c:v>
                </c:pt>
                <c:pt idx="3191">
                  <c:v>-5.0899999999999996E-9</c:v>
                </c:pt>
                <c:pt idx="3192">
                  <c:v>-5.0799999999999998E-9</c:v>
                </c:pt>
                <c:pt idx="3193">
                  <c:v>-5.0700000000000001E-9</c:v>
                </c:pt>
                <c:pt idx="3194">
                  <c:v>-5.0700000000000001E-9</c:v>
                </c:pt>
                <c:pt idx="3195">
                  <c:v>-5.0600000000000003E-9</c:v>
                </c:pt>
                <c:pt idx="3196">
                  <c:v>-5.0499999999999997E-9</c:v>
                </c:pt>
                <c:pt idx="3197">
                  <c:v>-5.0499999999999997E-9</c:v>
                </c:pt>
                <c:pt idx="3198">
                  <c:v>-5.04E-9</c:v>
                </c:pt>
                <c:pt idx="3199">
                  <c:v>-5.04E-9</c:v>
                </c:pt>
                <c:pt idx="3200">
                  <c:v>-5.0300000000000002E-9</c:v>
                </c:pt>
                <c:pt idx="3201">
                  <c:v>-5.0199999999999996E-9</c:v>
                </c:pt>
                <c:pt idx="3202">
                  <c:v>-5.0199999999999996E-9</c:v>
                </c:pt>
                <c:pt idx="3203">
                  <c:v>-5.0099999999999999E-9</c:v>
                </c:pt>
                <c:pt idx="3204">
                  <c:v>-5.0000000000000001E-9</c:v>
                </c:pt>
                <c:pt idx="3205">
                  <c:v>-5.0000000000000001E-9</c:v>
                </c:pt>
                <c:pt idx="3206">
                  <c:v>-4.9900000000000003E-9</c:v>
                </c:pt>
                <c:pt idx="3207">
                  <c:v>-4.9900000000000003E-9</c:v>
                </c:pt>
                <c:pt idx="3208">
                  <c:v>-4.9799999999999998E-9</c:v>
                </c:pt>
                <c:pt idx="3209">
                  <c:v>-4.97E-9</c:v>
                </c:pt>
                <c:pt idx="3210">
                  <c:v>-4.97E-9</c:v>
                </c:pt>
                <c:pt idx="3211">
                  <c:v>-4.9600000000000002E-9</c:v>
                </c:pt>
                <c:pt idx="3212">
                  <c:v>-4.9499999999999997E-9</c:v>
                </c:pt>
                <c:pt idx="3213">
                  <c:v>-4.9499999999999997E-9</c:v>
                </c:pt>
                <c:pt idx="3214">
                  <c:v>-4.9399999999999999E-9</c:v>
                </c:pt>
                <c:pt idx="3215">
                  <c:v>-4.9399999999999999E-9</c:v>
                </c:pt>
                <c:pt idx="3216">
                  <c:v>-4.9300000000000001E-9</c:v>
                </c:pt>
                <c:pt idx="3217">
                  <c:v>-4.9200000000000004E-9</c:v>
                </c:pt>
                <c:pt idx="3218">
                  <c:v>-4.9200000000000004E-9</c:v>
                </c:pt>
                <c:pt idx="3219">
                  <c:v>-4.9099999999999998E-9</c:v>
                </c:pt>
                <c:pt idx="3220">
                  <c:v>-4.9E-9</c:v>
                </c:pt>
                <c:pt idx="3221">
                  <c:v>-4.9E-9</c:v>
                </c:pt>
                <c:pt idx="3222">
                  <c:v>-4.8900000000000003E-9</c:v>
                </c:pt>
                <c:pt idx="3223">
                  <c:v>-4.8900000000000003E-9</c:v>
                </c:pt>
                <c:pt idx="3224">
                  <c:v>-4.8799999999999997E-9</c:v>
                </c:pt>
                <c:pt idx="3225">
                  <c:v>-4.8699999999999999E-9</c:v>
                </c:pt>
                <c:pt idx="3226">
                  <c:v>-4.8699999999999999E-9</c:v>
                </c:pt>
                <c:pt idx="3227">
                  <c:v>-4.8600000000000002E-9</c:v>
                </c:pt>
                <c:pt idx="3228">
                  <c:v>-4.8499999999999996E-9</c:v>
                </c:pt>
                <c:pt idx="3229">
                  <c:v>-4.8499999999999996E-9</c:v>
                </c:pt>
                <c:pt idx="3230">
                  <c:v>-4.8399999999999998E-9</c:v>
                </c:pt>
                <c:pt idx="3231">
                  <c:v>-4.8399999999999998E-9</c:v>
                </c:pt>
                <c:pt idx="3232">
                  <c:v>-4.8300000000000001E-9</c:v>
                </c:pt>
                <c:pt idx="3233">
                  <c:v>-4.8200000000000003E-9</c:v>
                </c:pt>
                <c:pt idx="3234">
                  <c:v>-4.8200000000000003E-9</c:v>
                </c:pt>
                <c:pt idx="3235">
                  <c:v>-4.8099999999999997E-9</c:v>
                </c:pt>
                <c:pt idx="3236">
                  <c:v>-4.8E-9</c:v>
                </c:pt>
                <c:pt idx="3237">
                  <c:v>-4.8E-9</c:v>
                </c:pt>
                <c:pt idx="3238">
                  <c:v>-4.7900000000000002E-9</c:v>
                </c:pt>
                <c:pt idx="3239">
                  <c:v>-4.7900000000000002E-9</c:v>
                </c:pt>
                <c:pt idx="3240">
                  <c:v>-4.7799999999999996E-9</c:v>
                </c:pt>
                <c:pt idx="3241">
                  <c:v>-4.7699999999999999E-9</c:v>
                </c:pt>
                <c:pt idx="3242">
                  <c:v>-4.7699999999999999E-9</c:v>
                </c:pt>
                <c:pt idx="3243">
                  <c:v>-4.7600000000000001E-9</c:v>
                </c:pt>
                <c:pt idx="3244">
                  <c:v>-4.7500000000000003E-9</c:v>
                </c:pt>
                <c:pt idx="3245">
                  <c:v>-4.7500000000000003E-9</c:v>
                </c:pt>
                <c:pt idx="3246">
                  <c:v>-4.7399999999999998E-9</c:v>
                </c:pt>
                <c:pt idx="3247">
                  <c:v>-4.7399999999999998E-9</c:v>
                </c:pt>
                <c:pt idx="3248">
                  <c:v>-4.73E-9</c:v>
                </c:pt>
                <c:pt idx="3249">
                  <c:v>-4.7200000000000002E-9</c:v>
                </c:pt>
                <c:pt idx="3250">
                  <c:v>-4.7200000000000002E-9</c:v>
                </c:pt>
                <c:pt idx="3251">
                  <c:v>-4.7099999999999997E-9</c:v>
                </c:pt>
                <c:pt idx="3252">
                  <c:v>-4.6999999999999999E-9</c:v>
                </c:pt>
                <c:pt idx="3253">
                  <c:v>-4.6999999999999999E-9</c:v>
                </c:pt>
                <c:pt idx="3254">
                  <c:v>-4.6900000000000001E-9</c:v>
                </c:pt>
                <c:pt idx="3255">
                  <c:v>-4.6900000000000001E-9</c:v>
                </c:pt>
                <c:pt idx="3256">
                  <c:v>-4.6800000000000004E-9</c:v>
                </c:pt>
                <c:pt idx="3257">
                  <c:v>-4.6699999999999998E-9</c:v>
                </c:pt>
                <c:pt idx="3258">
                  <c:v>-4.6699999999999998E-9</c:v>
                </c:pt>
                <c:pt idx="3259">
                  <c:v>-4.66E-9</c:v>
                </c:pt>
                <c:pt idx="3260">
                  <c:v>-4.6500000000000003E-9</c:v>
                </c:pt>
                <c:pt idx="3261">
                  <c:v>-4.6500000000000003E-9</c:v>
                </c:pt>
                <c:pt idx="3262">
                  <c:v>-4.6399999999999997E-9</c:v>
                </c:pt>
                <c:pt idx="3263">
                  <c:v>-4.6399999999999997E-9</c:v>
                </c:pt>
                <c:pt idx="3264">
                  <c:v>-4.6299999999999999E-9</c:v>
                </c:pt>
                <c:pt idx="3265">
                  <c:v>-4.6200000000000002E-9</c:v>
                </c:pt>
                <c:pt idx="3266">
                  <c:v>-4.6200000000000002E-9</c:v>
                </c:pt>
                <c:pt idx="3267">
                  <c:v>-4.6099999999999996E-9</c:v>
                </c:pt>
                <c:pt idx="3268">
                  <c:v>-4.5999999999999998E-9</c:v>
                </c:pt>
                <c:pt idx="3269">
                  <c:v>-4.5999999999999998E-9</c:v>
                </c:pt>
                <c:pt idx="3270">
                  <c:v>-4.5900000000000001E-9</c:v>
                </c:pt>
                <c:pt idx="3271">
                  <c:v>-4.5900000000000001E-9</c:v>
                </c:pt>
                <c:pt idx="3272">
                  <c:v>-4.5800000000000003E-9</c:v>
                </c:pt>
                <c:pt idx="3273">
                  <c:v>-4.5699999999999997E-9</c:v>
                </c:pt>
                <c:pt idx="3274">
                  <c:v>-4.5699999999999997E-9</c:v>
                </c:pt>
                <c:pt idx="3275">
                  <c:v>-4.56E-9</c:v>
                </c:pt>
                <c:pt idx="3276">
                  <c:v>-4.5500000000000002E-9</c:v>
                </c:pt>
                <c:pt idx="3277">
                  <c:v>-4.5500000000000002E-9</c:v>
                </c:pt>
                <c:pt idx="3278">
                  <c:v>-4.5399999999999996E-9</c:v>
                </c:pt>
                <c:pt idx="3279">
                  <c:v>-4.5399999999999996E-9</c:v>
                </c:pt>
                <c:pt idx="3280">
                  <c:v>-4.5299999999999999E-9</c:v>
                </c:pt>
                <c:pt idx="3281">
                  <c:v>-4.5200000000000001E-9</c:v>
                </c:pt>
                <c:pt idx="3282">
                  <c:v>-4.5200000000000001E-9</c:v>
                </c:pt>
                <c:pt idx="3283">
                  <c:v>-4.5100000000000003E-9</c:v>
                </c:pt>
                <c:pt idx="3284">
                  <c:v>-4.4999999999999998E-9</c:v>
                </c:pt>
                <c:pt idx="3285">
                  <c:v>-4.4999999999999998E-9</c:v>
                </c:pt>
                <c:pt idx="3286">
                  <c:v>-4.49E-9</c:v>
                </c:pt>
                <c:pt idx="3287">
                  <c:v>-4.49E-9</c:v>
                </c:pt>
                <c:pt idx="3288">
                  <c:v>-4.4800000000000002E-9</c:v>
                </c:pt>
                <c:pt idx="3289">
                  <c:v>-4.4699999999999997E-9</c:v>
                </c:pt>
                <c:pt idx="3290">
                  <c:v>-4.4699999999999997E-9</c:v>
                </c:pt>
                <c:pt idx="3291">
                  <c:v>-4.4599999999999999E-9</c:v>
                </c:pt>
                <c:pt idx="3292">
                  <c:v>-4.4500000000000001E-9</c:v>
                </c:pt>
                <c:pt idx="3293">
                  <c:v>-4.4500000000000001E-9</c:v>
                </c:pt>
                <c:pt idx="3294">
                  <c:v>-4.4400000000000004E-9</c:v>
                </c:pt>
                <c:pt idx="3295">
                  <c:v>-4.4400000000000004E-9</c:v>
                </c:pt>
                <c:pt idx="3296">
                  <c:v>-4.4299999999999998E-9</c:v>
                </c:pt>
                <c:pt idx="3297">
                  <c:v>-4.42E-9</c:v>
                </c:pt>
                <c:pt idx="3298">
                  <c:v>-4.42E-9</c:v>
                </c:pt>
                <c:pt idx="3299">
                  <c:v>-4.4100000000000003E-9</c:v>
                </c:pt>
                <c:pt idx="3300">
                  <c:v>-4.3999999999999997E-9</c:v>
                </c:pt>
                <c:pt idx="3301">
                  <c:v>-4.3999999999999997E-9</c:v>
                </c:pt>
                <c:pt idx="3302">
                  <c:v>-4.3899999999999999E-9</c:v>
                </c:pt>
                <c:pt idx="3303">
                  <c:v>-4.3899999999999999E-9</c:v>
                </c:pt>
                <c:pt idx="3304">
                  <c:v>-4.3800000000000002E-9</c:v>
                </c:pt>
                <c:pt idx="3305">
                  <c:v>-4.3699999999999996E-9</c:v>
                </c:pt>
                <c:pt idx="3306">
                  <c:v>-4.3699999999999996E-9</c:v>
                </c:pt>
                <c:pt idx="3307">
                  <c:v>-4.3599999999999998E-9</c:v>
                </c:pt>
                <c:pt idx="3308">
                  <c:v>-4.3500000000000001E-9</c:v>
                </c:pt>
                <c:pt idx="3309">
                  <c:v>-4.3500000000000001E-9</c:v>
                </c:pt>
                <c:pt idx="3310">
                  <c:v>-4.3400000000000003E-9</c:v>
                </c:pt>
                <c:pt idx="3311">
                  <c:v>-4.3400000000000003E-9</c:v>
                </c:pt>
                <c:pt idx="3312">
                  <c:v>-4.3299999999999997E-9</c:v>
                </c:pt>
                <c:pt idx="3313">
                  <c:v>-4.32E-9</c:v>
                </c:pt>
                <c:pt idx="3314">
                  <c:v>-4.32E-9</c:v>
                </c:pt>
                <c:pt idx="3315">
                  <c:v>-4.3100000000000002E-9</c:v>
                </c:pt>
                <c:pt idx="3316">
                  <c:v>-4.2999999999999996E-9</c:v>
                </c:pt>
                <c:pt idx="3317">
                  <c:v>-4.2999999999999996E-9</c:v>
                </c:pt>
                <c:pt idx="3318">
                  <c:v>-4.2899999999999999E-9</c:v>
                </c:pt>
                <c:pt idx="3319">
                  <c:v>-4.2899999999999999E-9</c:v>
                </c:pt>
                <c:pt idx="3320">
                  <c:v>-4.2800000000000001E-9</c:v>
                </c:pt>
                <c:pt idx="3321">
                  <c:v>-4.2700000000000004E-9</c:v>
                </c:pt>
                <c:pt idx="3322">
                  <c:v>-4.2700000000000004E-9</c:v>
                </c:pt>
                <c:pt idx="3323">
                  <c:v>-4.2599999999999998E-9</c:v>
                </c:pt>
                <c:pt idx="3324">
                  <c:v>-4.25E-9</c:v>
                </c:pt>
                <c:pt idx="3325">
                  <c:v>-4.25E-9</c:v>
                </c:pt>
                <c:pt idx="3326">
                  <c:v>-4.2400000000000002E-9</c:v>
                </c:pt>
                <c:pt idx="3327">
                  <c:v>-4.2400000000000002E-9</c:v>
                </c:pt>
                <c:pt idx="3328">
                  <c:v>-4.2299999999999997E-9</c:v>
                </c:pt>
                <c:pt idx="3329">
                  <c:v>-4.2199999999999999E-9</c:v>
                </c:pt>
                <c:pt idx="3330">
                  <c:v>-4.2199999999999999E-9</c:v>
                </c:pt>
                <c:pt idx="3331">
                  <c:v>-4.2100000000000001E-9</c:v>
                </c:pt>
                <c:pt idx="3332">
                  <c:v>-4.2000000000000004E-9</c:v>
                </c:pt>
                <c:pt idx="3333">
                  <c:v>-4.2000000000000004E-9</c:v>
                </c:pt>
                <c:pt idx="3334">
                  <c:v>-4.1899999999999998E-9</c:v>
                </c:pt>
                <c:pt idx="3335">
                  <c:v>-4.1899999999999998E-9</c:v>
                </c:pt>
                <c:pt idx="3336">
                  <c:v>-4.18E-9</c:v>
                </c:pt>
                <c:pt idx="3337">
                  <c:v>-4.1700000000000003E-9</c:v>
                </c:pt>
                <c:pt idx="3338">
                  <c:v>-4.1700000000000003E-9</c:v>
                </c:pt>
                <c:pt idx="3339">
                  <c:v>-4.1599999999999997E-9</c:v>
                </c:pt>
                <c:pt idx="3340">
                  <c:v>-4.1499999999999999E-9</c:v>
                </c:pt>
                <c:pt idx="3341">
                  <c:v>-4.1499999999999999E-9</c:v>
                </c:pt>
                <c:pt idx="3342">
                  <c:v>-4.1400000000000002E-9</c:v>
                </c:pt>
                <c:pt idx="3343">
                  <c:v>-4.1400000000000002E-9</c:v>
                </c:pt>
                <c:pt idx="3344">
                  <c:v>-4.1299999999999996E-9</c:v>
                </c:pt>
                <c:pt idx="3345">
                  <c:v>-4.1199999999999998E-9</c:v>
                </c:pt>
                <c:pt idx="3346">
                  <c:v>-4.1199999999999998E-9</c:v>
                </c:pt>
                <c:pt idx="3347">
                  <c:v>-4.1100000000000001E-9</c:v>
                </c:pt>
                <c:pt idx="3348">
                  <c:v>-4.1000000000000003E-9</c:v>
                </c:pt>
                <c:pt idx="3349">
                  <c:v>-4.1000000000000003E-9</c:v>
                </c:pt>
                <c:pt idx="3350">
                  <c:v>-4.0899999999999997E-9</c:v>
                </c:pt>
                <c:pt idx="3351">
                  <c:v>-4.0899999999999997E-9</c:v>
                </c:pt>
                <c:pt idx="3352">
                  <c:v>-4.08E-9</c:v>
                </c:pt>
                <c:pt idx="3353">
                  <c:v>-4.0700000000000002E-9</c:v>
                </c:pt>
                <c:pt idx="3354">
                  <c:v>-4.0700000000000002E-9</c:v>
                </c:pt>
                <c:pt idx="3355">
                  <c:v>-4.0599999999999996E-9</c:v>
                </c:pt>
                <c:pt idx="3356">
                  <c:v>-4.0499999999999999E-9</c:v>
                </c:pt>
                <c:pt idx="3357">
                  <c:v>-4.0499999999999999E-9</c:v>
                </c:pt>
                <c:pt idx="3358">
                  <c:v>-4.0400000000000001E-9</c:v>
                </c:pt>
                <c:pt idx="3359">
                  <c:v>-4.0400000000000001E-9</c:v>
                </c:pt>
                <c:pt idx="3360">
                  <c:v>-4.0300000000000004E-9</c:v>
                </c:pt>
                <c:pt idx="3361">
                  <c:v>-4.0199999999999998E-9</c:v>
                </c:pt>
                <c:pt idx="3362">
                  <c:v>-4.0199999999999998E-9</c:v>
                </c:pt>
                <c:pt idx="3363">
                  <c:v>-4.01E-9</c:v>
                </c:pt>
                <c:pt idx="3364">
                  <c:v>-4.0000000000000002E-9</c:v>
                </c:pt>
                <c:pt idx="3365">
                  <c:v>-4.0000000000000002E-9</c:v>
                </c:pt>
                <c:pt idx="3366">
                  <c:v>-3.9899999999999997E-9</c:v>
                </c:pt>
                <c:pt idx="3367">
                  <c:v>-3.9899999999999997E-9</c:v>
                </c:pt>
                <c:pt idx="3368">
                  <c:v>-3.9799999999999999E-9</c:v>
                </c:pt>
                <c:pt idx="3369">
                  <c:v>-3.9700000000000001E-9</c:v>
                </c:pt>
                <c:pt idx="3370">
                  <c:v>-3.9700000000000001E-9</c:v>
                </c:pt>
                <c:pt idx="3371">
                  <c:v>-3.9600000000000004E-9</c:v>
                </c:pt>
                <c:pt idx="3372">
                  <c:v>-3.9499999999999998E-9</c:v>
                </c:pt>
                <c:pt idx="3373">
                  <c:v>-3.9499999999999998E-9</c:v>
                </c:pt>
                <c:pt idx="3374">
                  <c:v>-3.94E-9</c:v>
                </c:pt>
                <c:pt idx="3375">
                  <c:v>-3.94E-9</c:v>
                </c:pt>
                <c:pt idx="3376">
                  <c:v>-3.9300000000000003E-9</c:v>
                </c:pt>
                <c:pt idx="3377">
                  <c:v>-3.9199999999999997E-9</c:v>
                </c:pt>
                <c:pt idx="3378">
                  <c:v>-3.9199999999999997E-9</c:v>
                </c:pt>
                <c:pt idx="3379">
                  <c:v>-3.9099999999999999E-9</c:v>
                </c:pt>
                <c:pt idx="3380">
                  <c:v>-3.9000000000000002E-9</c:v>
                </c:pt>
                <c:pt idx="3381">
                  <c:v>-3.9000000000000002E-9</c:v>
                </c:pt>
                <c:pt idx="3382">
                  <c:v>-3.8899999999999996E-9</c:v>
                </c:pt>
                <c:pt idx="3383">
                  <c:v>-3.8899999999999996E-9</c:v>
                </c:pt>
                <c:pt idx="3384">
                  <c:v>-3.8799999999999998E-9</c:v>
                </c:pt>
                <c:pt idx="3385">
                  <c:v>-3.8700000000000001E-9</c:v>
                </c:pt>
                <c:pt idx="3386">
                  <c:v>-3.8700000000000001E-9</c:v>
                </c:pt>
                <c:pt idx="3387">
                  <c:v>-3.8600000000000003E-9</c:v>
                </c:pt>
                <c:pt idx="3388">
                  <c:v>-3.8499999999999997E-9</c:v>
                </c:pt>
                <c:pt idx="3389">
                  <c:v>-3.8499999999999997E-9</c:v>
                </c:pt>
                <c:pt idx="3390">
                  <c:v>-3.84E-9</c:v>
                </c:pt>
                <c:pt idx="3391">
                  <c:v>-3.84E-9</c:v>
                </c:pt>
                <c:pt idx="3392">
                  <c:v>-3.8300000000000002E-9</c:v>
                </c:pt>
                <c:pt idx="3393">
                  <c:v>-3.8199999999999996E-9</c:v>
                </c:pt>
                <c:pt idx="3394">
                  <c:v>-3.8199999999999996E-9</c:v>
                </c:pt>
                <c:pt idx="3395">
                  <c:v>-3.8099999999999999E-9</c:v>
                </c:pt>
                <c:pt idx="3396">
                  <c:v>-3.8000000000000001E-9</c:v>
                </c:pt>
                <c:pt idx="3397">
                  <c:v>-3.8000000000000001E-9</c:v>
                </c:pt>
                <c:pt idx="3398">
                  <c:v>-3.7900000000000004E-9</c:v>
                </c:pt>
                <c:pt idx="3399">
                  <c:v>-3.7900000000000004E-9</c:v>
                </c:pt>
                <c:pt idx="3400">
                  <c:v>-3.7799999999999998E-9</c:v>
                </c:pt>
                <c:pt idx="3401">
                  <c:v>-3.77E-9</c:v>
                </c:pt>
                <c:pt idx="3402">
                  <c:v>-3.77E-9</c:v>
                </c:pt>
                <c:pt idx="3403">
                  <c:v>-3.7600000000000003E-9</c:v>
                </c:pt>
                <c:pt idx="3404">
                  <c:v>-3.7499999999999997E-9</c:v>
                </c:pt>
                <c:pt idx="3405">
                  <c:v>-3.7499999999999997E-9</c:v>
                </c:pt>
                <c:pt idx="3406">
                  <c:v>-3.7399999999999999E-9</c:v>
                </c:pt>
                <c:pt idx="3407">
                  <c:v>-3.7399999999999999E-9</c:v>
                </c:pt>
                <c:pt idx="3408">
                  <c:v>-3.7300000000000001E-9</c:v>
                </c:pt>
                <c:pt idx="3409">
                  <c:v>-3.72E-9</c:v>
                </c:pt>
                <c:pt idx="3410">
                  <c:v>-3.72E-9</c:v>
                </c:pt>
                <c:pt idx="3411">
                  <c:v>-3.7099999999999998E-9</c:v>
                </c:pt>
                <c:pt idx="3412">
                  <c:v>-3.7E-9</c:v>
                </c:pt>
                <c:pt idx="3413">
                  <c:v>-3.7E-9</c:v>
                </c:pt>
                <c:pt idx="3414">
                  <c:v>-3.6899999999999999E-9</c:v>
                </c:pt>
                <c:pt idx="3415">
                  <c:v>-3.6899999999999999E-9</c:v>
                </c:pt>
                <c:pt idx="3416">
                  <c:v>-3.6800000000000001E-9</c:v>
                </c:pt>
                <c:pt idx="3417">
                  <c:v>-3.6699999999999999E-9</c:v>
                </c:pt>
                <c:pt idx="3418">
                  <c:v>-3.6699999999999999E-9</c:v>
                </c:pt>
                <c:pt idx="3419">
                  <c:v>-3.6600000000000002E-9</c:v>
                </c:pt>
                <c:pt idx="3420">
                  <c:v>-3.65E-9</c:v>
                </c:pt>
                <c:pt idx="3421">
                  <c:v>-3.65E-9</c:v>
                </c:pt>
                <c:pt idx="3422">
                  <c:v>-3.6399999999999998E-9</c:v>
                </c:pt>
                <c:pt idx="3423">
                  <c:v>-3.6399999999999998E-9</c:v>
                </c:pt>
                <c:pt idx="3424">
                  <c:v>-3.6300000000000001E-9</c:v>
                </c:pt>
                <c:pt idx="3425">
                  <c:v>-3.6199999999999999E-9</c:v>
                </c:pt>
                <c:pt idx="3426">
                  <c:v>-3.6199999999999999E-9</c:v>
                </c:pt>
                <c:pt idx="3427">
                  <c:v>-3.6100000000000001E-9</c:v>
                </c:pt>
                <c:pt idx="3428">
                  <c:v>-3.6E-9</c:v>
                </c:pt>
                <c:pt idx="3429">
                  <c:v>-3.6E-9</c:v>
                </c:pt>
                <c:pt idx="3430">
                  <c:v>-3.5899999999999998E-9</c:v>
                </c:pt>
                <c:pt idx="3431">
                  <c:v>-3.5899999999999998E-9</c:v>
                </c:pt>
                <c:pt idx="3432">
                  <c:v>-3.58E-9</c:v>
                </c:pt>
                <c:pt idx="3433">
                  <c:v>-3.5699999999999999E-9</c:v>
                </c:pt>
                <c:pt idx="3434">
                  <c:v>-3.5699999999999999E-9</c:v>
                </c:pt>
                <c:pt idx="3435">
                  <c:v>-3.5600000000000001E-9</c:v>
                </c:pt>
                <c:pt idx="3436">
                  <c:v>-3.5499999999999999E-9</c:v>
                </c:pt>
                <c:pt idx="3437">
                  <c:v>-3.5499999999999999E-9</c:v>
                </c:pt>
                <c:pt idx="3438">
                  <c:v>-3.5400000000000002E-9</c:v>
                </c:pt>
                <c:pt idx="3439">
                  <c:v>-3.5400000000000002E-9</c:v>
                </c:pt>
                <c:pt idx="3440">
                  <c:v>-3.53E-9</c:v>
                </c:pt>
                <c:pt idx="3441">
                  <c:v>-3.5199999999999998E-9</c:v>
                </c:pt>
                <c:pt idx="3442">
                  <c:v>-3.5199999999999998E-9</c:v>
                </c:pt>
                <c:pt idx="3443">
                  <c:v>-3.5100000000000001E-9</c:v>
                </c:pt>
                <c:pt idx="3444">
                  <c:v>-3.4999999999999999E-9</c:v>
                </c:pt>
                <c:pt idx="3445">
                  <c:v>-3.4999999999999999E-9</c:v>
                </c:pt>
                <c:pt idx="3446">
                  <c:v>-3.4900000000000001E-9</c:v>
                </c:pt>
                <c:pt idx="3447">
                  <c:v>-3.4900000000000001E-9</c:v>
                </c:pt>
                <c:pt idx="3448">
                  <c:v>-3.48E-9</c:v>
                </c:pt>
                <c:pt idx="3449">
                  <c:v>-3.4699999999999998E-9</c:v>
                </c:pt>
                <c:pt idx="3450">
                  <c:v>-3.4699999999999998E-9</c:v>
                </c:pt>
                <c:pt idx="3451">
                  <c:v>-3.46E-9</c:v>
                </c:pt>
                <c:pt idx="3452">
                  <c:v>-3.4499999999999999E-9</c:v>
                </c:pt>
                <c:pt idx="3453">
                  <c:v>-3.4499999999999999E-9</c:v>
                </c:pt>
                <c:pt idx="3454">
                  <c:v>-3.4400000000000001E-9</c:v>
                </c:pt>
                <c:pt idx="3455">
                  <c:v>-3.4400000000000001E-9</c:v>
                </c:pt>
                <c:pt idx="3456">
                  <c:v>-3.4299999999999999E-9</c:v>
                </c:pt>
                <c:pt idx="3457">
                  <c:v>-3.4200000000000002E-9</c:v>
                </c:pt>
                <c:pt idx="3458">
                  <c:v>-3.4200000000000002E-9</c:v>
                </c:pt>
                <c:pt idx="3459">
                  <c:v>-3.41E-9</c:v>
                </c:pt>
                <c:pt idx="3460">
                  <c:v>-3.3999999999999998E-9</c:v>
                </c:pt>
                <c:pt idx="3461">
                  <c:v>-3.3999999999999998E-9</c:v>
                </c:pt>
                <c:pt idx="3462">
                  <c:v>-3.3900000000000001E-9</c:v>
                </c:pt>
                <c:pt idx="3463">
                  <c:v>-3.3900000000000001E-9</c:v>
                </c:pt>
                <c:pt idx="3464">
                  <c:v>-3.3799999999999999E-9</c:v>
                </c:pt>
                <c:pt idx="3465">
                  <c:v>-3.3700000000000001E-9</c:v>
                </c:pt>
                <c:pt idx="3466">
                  <c:v>-3.3700000000000001E-9</c:v>
                </c:pt>
                <c:pt idx="3467">
                  <c:v>-3.36E-9</c:v>
                </c:pt>
                <c:pt idx="3468">
                  <c:v>-3.3499999999999998E-9</c:v>
                </c:pt>
                <c:pt idx="3469">
                  <c:v>-3.3499999999999998E-9</c:v>
                </c:pt>
                <c:pt idx="3470">
                  <c:v>-3.34E-9</c:v>
                </c:pt>
                <c:pt idx="3471">
                  <c:v>-3.34E-9</c:v>
                </c:pt>
                <c:pt idx="3472">
                  <c:v>-3.3299999999999999E-9</c:v>
                </c:pt>
                <c:pt idx="3473">
                  <c:v>-3.3200000000000001E-9</c:v>
                </c:pt>
                <c:pt idx="3474">
                  <c:v>-3.3200000000000001E-9</c:v>
                </c:pt>
                <c:pt idx="3475">
                  <c:v>-3.3099999999999999E-9</c:v>
                </c:pt>
                <c:pt idx="3476">
                  <c:v>-3.3000000000000002E-9</c:v>
                </c:pt>
                <c:pt idx="3477">
                  <c:v>-3.3000000000000002E-9</c:v>
                </c:pt>
                <c:pt idx="3478">
                  <c:v>-3.29E-9</c:v>
                </c:pt>
                <c:pt idx="3479">
                  <c:v>-3.29E-9</c:v>
                </c:pt>
                <c:pt idx="3480">
                  <c:v>-3.2799999999999998E-9</c:v>
                </c:pt>
                <c:pt idx="3481">
                  <c:v>-3.2700000000000001E-9</c:v>
                </c:pt>
                <c:pt idx="3482">
                  <c:v>-3.2700000000000001E-9</c:v>
                </c:pt>
                <c:pt idx="3483">
                  <c:v>-3.2599999999999999E-9</c:v>
                </c:pt>
                <c:pt idx="3484">
                  <c:v>-3.2500000000000002E-9</c:v>
                </c:pt>
                <c:pt idx="3485">
                  <c:v>-3.2500000000000002E-9</c:v>
                </c:pt>
                <c:pt idx="3486">
                  <c:v>-3.24E-9</c:v>
                </c:pt>
                <c:pt idx="3487">
                  <c:v>-3.24E-9</c:v>
                </c:pt>
                <c:pt idx="3488">
                  <c:v>-3.2299999999999998E-9</c:v>
                </c:pt>
                <c:pt idx="3489">
                  <c:v>-3.22E-9</c:v>
                </c:pt>
                <c:pt idx="3490">
                  <c:v>-3.22E-9</c:v>
                </c:pt>
                <c:pt idx="3491">
                  <c:v>-3.2099999999999999E-9</c:v>
                </c:pt>
                <c:pt idx="3492">
                  <c:v>-3.2000000000000001E-9</c:v>
                </c:pt>
                <c:pt idx="3493">
                  <c:v>-3.2000000000000001E-9</c:v>
                </c:pt>
                <c:pt idx="3494">
                  <c:v>-3.1899999999999999E-9</c:v>
                </c:pt>
                <c:pt idx="3495">
                  <c:v>-3.1899999999999999E-9</c:v>
                </c:pt>
                <c:pt idx="3496">
                  <c:v>-3.1800000000000002E-9</c:v>
                </c:pt>
                <c:pt idx="3497">
                  <c:v>-3.17E-9</c:v>
                </c:pt>
                <c:pt idx="3498">
                  <c:v>-3.17E-9</c:v>
                </c:pt>
                <c:pt idx="3499">
                  <c:v>-3.1599999999999998E-9</c:v>
                </c:pt>
                <c:pt idx="3500">
                  <c:v>-3.1500000000000001E-9</c:v>
                </c:pt>
                <c:pt idx="3501">
                  <c:v>-3.1500000000000001E-9</c:v>
                </c:pt>
                <c:pt idx="3502">
                  <c:v>-3.1399999999999999E-9</c:v>
                </c:pt>
                <c:pt idx="3503">
                  <c:v>-3.1399999999999999E-9</c:v>
                </c:pt>
                <c:pt idx="3504">
                  <c:v>-3.1300000000000002E-9</c:v>
                </c:pt>
                <c:pt idx="3505">
                  <c:v>-3.12E-9</c:v>
                </c:pt>
                <c:pt idx="3506">
                  <c:v>-3.12E-9</c:v>
                </c:pt>
                <c:pt idx="3507">
                  <c:v>-3.1099999999999998E-9</c:v>
                </c:pt>
                <c:pt idx="3508">
                  <c:v>-3.1E-9</c:v>
                </c:pt>
                <c:pt idx="3509">
                  <c:v>-3.1E-9</c:v>
                </c:pt>
                <c:pt idx="3510">
                  <c:v>-3.0899999999999999E-9</c:v>
                </c:pt>
                <c:pt idx="3511">
                  <c:v>-3.0899999999999999E-9</c:v>
                </c:pt>
                <c:pt idx="3512">
                  <c:v>-3.0800000000000001E-9</c:v>
                </c:pt>
                <c:pt idx="3513">
                  <c:v>-3.0699999999999999E-9</c:v>
                </c:pt>
                <c:pt idx="3514">
                  <c:v>-3.0699999999999999E-9</c:v>
                </c:pt>
                <c:pt idx="3515">
                  <c:v>-3.0600000000000002E-9</c:v>
                </c:pt>
                <c:pt idx="3516">
                  <c:v>-3.05E-9</c:v>
                </c:pt>
                <c:pt idx="3517">
                  <c:v>-3.05E-9</c:v>
                </c:pt>
                <c:pt idx="3518">
                  <c:v>-3.0399999999999998E-9</c:v>
                </c:pt>
                <c:pt idx="3519">
                  <c:v>-3.0399999999999998E-9</c:v>
                </c:pt>
                <c:pt idx="3520">
                  <c:v>-3.0300000000000001E-9</c:v>
                </c:pt>
                <c:pt idx="3521">
                  <c:v>-3.0199999999999999E-9</c:v>
                </c:pt>
                <c:pt idx="3522">
                  <c:v>-3.0199999999999999E-9</c:v>
                </c:pt>
                <c:pt idx="3523">
                  <c:v>-3.0100000000000002E-9</c:v>
                </c:pt>
                <c:pt idx="3524">
                  <c:v>-3E-9</c:v>
                </c:pt>
                <c:pt idx="3525">
                  <c:v>-3E-9</c:v>
                </c:pt>
                <c:pt idx="3526">
                  <c:v>-2.9899999999999998E-9</c:v>
                </c:pt>
                <c:pt idx="3527">
                  <c:v>-2.9899999999999998E-9</c:v>
                </c:pt>
                <c:pt idx="3528">
                  <c:v>-2.98E-9</c:v>
                </c:pt>
                <c:pt idx="3529">
                  <c:v>-2.9699999999999999E-9</c:v>
                </c:pt>
                <c:pt idx="3530">
                  <c:v>-2.9699999999999999E-9</c:v>
                </c:pt>
                <c:pt idx="3531">
                  <c:v>-2.9600000000000001E-9</c:v>
                </c:pt>
                <c:pt idx="3532">
                  <c:v>-2.9499999999999999E-9</c:v>
                </c:pt>
                <c:pt idx="3533">
                  <c:v>-2.9499999999999999E-9</c:v>
                </c:pt>
                <c:pt idx="3534">
                  <c:v>-2.9400000000000002E-9</c:v>
                </c:pt>
                <c:pt idx="3535">
                  <c:v>-2.9400000000000002E-9</c:v>
                </c:pt>
                <c:pt idx="3536">
                  <c:v>-2.93E-9</c:v>
                </c:pt>
                <c:pt idx="3537">
                  <c:v>-2.9199999999999998E-9</c:v>
                </c:pt>
                <c:pt idx="3538">
                  <c:v>-2.9199999999999998E-9</c:v>
                </c:pt>
                <c:pt idx="3539">
                  <c:v>-2.9100000000000001E-9</c:v>
                </c:pt>
                <c:pt idx="3540">
                  <c:v>-2.8999999999999999E-9</c:v>
                </c:pt>
                <c:pt idx="3541">
                  <c:v>-2.8999999999999999E-9</c:v>
                </c:pt>
                <c:pt idx="3542">
                  <c:v>-2.8900000000000002E-9</c:v>
                </c:pt>
                <c:pt idx="3543">
                  <c:v>-2.8900000000000002E-9</c:v>
                </c:pt>
                <c:pt idx="3544">
                  <c:v>-2.88E-9</c:v>
                </c:pt>
                <c:pt idx="3545">
                  <c:v>-2.8699999999999998E-9</c:v>
                </c:pt>
                <c:pt idx="3546">
                  <c:v>-2.8699999999999998E-9</c:v>
                </c:pt>
                <c:pt idx="3547">
                  <c:v>-2.86E-9</c:v>
                </c:pt>
                <c:pt idx="3548">
                  <c:v>-2.8499999999999999E-9</c:v>
                </c:pt>
                <c:pt idx="3549">
                  <c:v>-2.8499999999999999E-9</c:v>
                </c:pt>
                <c:pt idx="3550">
                  <c:v>-2.8400000000000001E-9</c:v>
                </c:pt>
                <c:pt idx="3551">
                  <c:v>-2.8400000000000001E-9</c:v>
                </c:pt>
                <c:pt idx="3552">
                  <c:v>-2.8299999999999999E-9</c:v>
                </c:pt>
                <c:pt idx="3553">
                  <c:v>-2.8200000000000002E-9</c:v>
                </c:pt>
                <c:pt idx="3554">
                  <c:v>-2.8200000000000002E-9</c:v>
                </c:pt>
                <c:pt idx="3555">
                  <c:v>-2.81E-9</c:v>
                </c:pt>
                <c:pt idx="3556">
                  <c:v>-2.7999999999999998E-9</c:v>
                </c:pt>
                <c:pt idx="3557">
                  <c:v>-2.7999999999999998E-9</c:v>
                </c:pt>
                <c:pt idx="3558">
                  <c:v>-2.7900000000000001E-9</c:v>
                </c:pt>
                <c:pt idx="3559">
                  <c:v>-2.7900000000000001E-9</c:v>
                </c:pt>
                <c:pt idx="3560">
                  <c:v>-2.7799999999999999E-9</c:v>
                </c:pt>
                <c:pt idx="3561">
                  <c:v>-2.7700000000000002E-9</c:v>
                </c:pt>
                <c:pt idx="3562">
                  <c:v>-2.7700000000000002E-9</c:v>
                </c:pt>
                <c:pt idx="3563">
                  <c:v>-2.76E-9</c:v>
                </c:pt>
                <c:pt idx="3564">
                  <c:v>-2.7499999999999998E-9</c:v>
                </c:pt>
                <c:pt idx="3565">
                  <c:v>-2.7499999999999998E-9</c:v>
                </c:pt>
                <c:pt idx="3566">
                  <c:v>-2.7400000000000001E-9</c:v>
                </c:pt>
                <c:pt idx="3567">
                  <c:v>-2.7400000000000001E-9</c:v>
                </c:pt>
                <c:pt idx="3568">
                  <c:v>-2.7299999999999999E-9</c:v>
                </c:pt>
                <c:pt idx="3569">
                  <c:v>-2.7200000000000001E-9</c:v>
                </c:pt>
                <c:pt idx="3570">
                  <c:v>-2.7200000000000001E-9</c:v>
                </c:pt>
                <c:pt idx="3571">
                  <c:v>-2.7099999999999999E-9</c:v>
                </c:pt>
                <c:pt idx="3572">
                  <c:v>-2.7000000000000002E-9</c:v>
                </c:pt>
                <c:pt idx="3573">
                  <c:v>-2.7000000000000002E-9</c:v>
                </c:pt>
                <c:pt idx="3574">
                  <c:v>-2.69E-9</c:v>
                </c:pt>
                <c:pt idx="3575">
                  <c:v>-2.69E-9</c:v>
                </c:pt>
                <c:pt idx="3576">
                  <c:v>-2.6799999999999998E-9</c:v>
                </c:pt>
                <c:pt idx="3577">
                  <c:v>-2.6700000000000001E-9</c:v>
                </c:pt>
                <c:pt idx="3578">
                  <c:v>-2.6700000000000001E-9</c:v>
                </c:pt>
                <c:pt idx="3579">
                  <c:v>-2.6599999999999999E-9</c:v>
                </c:pt>
                <c:pt idx="3580">
                  <c:v>-2.6500000000000002E-9</c:v>
                </c:pt>
                <c:pt idx="3581">
                  <c:v>-2.6500000000000002E-9</c:v>
                </c:pt>
                <c:pt idx="3582">
                  <c:v>-2.64E-9</c:v>
                </c:pt>
                <c:pt idx="3583">
                  <c:v>-2.64E-9</c:v>
                </c:pt>
                <c:pt idx="3584">
                  <c:v>-2.6299999999999998E-9</c:v>
                </c:pt>
                <c:pt idx="3585">
                  <c:v>-2.6200000000000001E-9</c:v>
                </c:pt>
                <c:pt idx="3586">
                  <c:v>-2.6200000000000001E-9</c:v>
                </c:pt>
                <c:pt idx="3587">
                  <c:v>-2.6099999999999999E-9</c:v>
                </c:pt>
                <c:pt idx="3588">
                  <c:v>-2.6000000000000001E-9</c:v>
                </c:pt>
                <c:pt idx="3589">
                  <c:v>-2.6000000000000001E-9</c:v>
                </c:pt>
                <c:pt idx="3590">
                  <c:v>-2.5899999999999999E-9</c:v>
                </c:pt>
                <c:pt idx="3591">
                  <c:v>-2.5899999999999999E-9</c:v>
                </c:pt>
                <c:pt idx="3592">
                  <c:v>-2.5800000000000002E-9</c:v>
                </c:pt>
                <c:pt idx="3593">
                  <c:v>-2.57E-9</c:v>
                </c:pt>
                <c:pt idx="3594">
                  <c:v>-2.57E-9</c:v>
                </c:pt>
                <c:pt idx="3595">
                  <c:v>-2.5599999999999998E-9</c:v>
                </c:pt>
                <c:pt idx="3596">
                  <c:v>-2.5500000000000001E-9</c:v>
                </c:pt>
                <c:pt idx="3597">
                  <c:v>-2.5500000000000001E-9</c:v>
                </c:pt>
                <c:pt idx="3598">
                  <c:v>-2.5399999999999999E-9</c:v>
                </c:pt>
                <c:pt idx="3599">
                  <c:v>-2.5399999999999999E-9</c:v>
                </c:pt>
                <c:pt idx="3600">
                  <c:v>-2.5300000000000002E-9</c:v>
                </c:pt>
                <c:pt idx="3601">
                  <c:v>-2.52E-9</c:v>
                </c:pt>
                <c:pt idx="3602">
                  <c:v>-2.52E-9</c:v>
                </c:pt>
                <c:pt idx="3603">
                  <c:v>-2.5099999999999998E-9</c:v>
                </c:pt>
                <c:pt idx="3604">
                  <c:v>-2.5000000000000001E-9</c:v>
                </c:pt>
                <c:pt idx="3605">
                  <c:v>-2.5000000000000001E-9</c:v>
                </c:pt>
                <c:pt idx="3606">
                  <c:v>-2.4899999999999999E-9</c:v>
                </c:pt>
                <c:pt idx="3607">
                  <c:v>-2.4899999999999999E-9</c:v>
                </c:pt>
                <c:pt idx="3608">
                  <c:v>-2.4800000000000001E-9</c:v>
                </c:pt>
                <c:pt idx="3609">
                  <c:v>-2.4699999999999999E-9</c:v>
                </c:pt>
                <c:pt idx="3610">
                  <c:v>-2.4699999999999999E-9</c:v>
                </c:pt>
                <c:pt idx="3611">
                  <c:v>-2.4600000000000002E-9</c:v>
                </c:pt>
                <c:pt idx="3612">
                  <c:v>-2.45E-9</c:v>
                </c:pt>
                <c:pt idx="3613">
                  <c:v>-2.45E-9</c:v>
                </c:pt>
                <c:pt idx="3614">
                  <c:v>-2.4399999999999998E-9</c:v>
                </c:pt>
                <c:pt idx="3615">
                  <c:v>-2.4399999999999998E-9</c:v>
                </c:pt>
                <c:pt idx="3616">
                  <c:v>-2.4300000000000001E-9</c:v>
                </c:pt>
                <c:pt idx="3617">
                  <c:v>-2.4199999999999999E-9</c:v>
                </c:pt>
                <c:pt idx="3618">
                  <c:v>-2.4199999999999999E-9</c:v>
                </c:pt>
                <c:pt idx="3619">
                  <c:v>-2.4100000000000002E-9</c:v>
                </c:pt>
                <c:pt idx="3620">
                  <c:v>-2.4E-9</c:v>
                </c:pt>
                <c:pt idx="3621">
                  <c:v>-2.4E-9</c:v>
                </c:pt>
                <c:pt idx="3622">
                  <c:v>-2.3899999999999998E-9</c:v>
                </c:pt>
                <c:pt idx="3623">
                  <c:v>-2.3899999999999998E-9</c:v>
                </c:pt>
                <c:pt idx="3624">
                  <c:v>-2.3800000000000001E-9</c:v>
                </c:pt>
                <c:pt idx="3625">
                  <c:v>-2.3699999999999999E-9</c:v>
                </c:pt>
                <c:pt idx="3626">
                  <c:v>-2.3699999999999999E-9</c:v>
                </c:pt>
                <c:pt idx="3627">
                  <c:v>-2.3600000000000001E-9</c:v>
                </c:pt>
                <c:pt idx="3628">
                  <c:v>-2.3499999999999999E-9</c:v>
                </c:pt>
                <c:pt idx="3629">
                  <c:v>-2.3499999999999999E-9</c:v>
                </c:pt>
                <c:pt idx="3630">
                  <c:v>-2.3400000000000002E-9</c:v>
                </c:pt>
                <c:pt idx="3631">
                  <c:v>-2.3400000000000002E-9</c:v>
                </c:pt>
                <c:pt idx="3632">
                  <c:v>-2.33E-9</c:v>
                </c:pt>
                <c:pt idx="3633">
                  <c:v>-2.3199999999999998E-9</c:v>
                </c:pt>
                <c:pt idx="3634">
                  <c:v>-2.3199999999999998E-9</c:v>
                </c:pt>
                <c:pt idx="3635">
                  <c:v>-2.3100000000000001E-9</c:v>
                </c:pt>
                <c:pt idx="3636">
                  <c:v>-2.2999999999999999E-9</c:v>
                </c:pt>
                <c:pt idx="3637">
                  <c:v>-2.2999999999999999E-9</c:v>
                </c:pt>
                <c:pt idx="3638">
                  <c:v>-2.2900000000000002E-9</c:v>
                </c:pt>
                <c:pt idx="3639">
                  <c:v>-2.2900000000000002E-9</c:v>
                </c:pt>
                <c:pt idx="3640">
                  <c:v>-2.28E-9</c:v>
                </c:pt>
                <c:pt idx="3641">
                  <c:v>-2.2699999999999998E-9</c:v>
                </c:pt>
                <c:pt idx="3642">
                  <c:v>-2.2699999999999998E-9</c:v>
                </c:pt>
                <c:pt idx="3643">
                  <c:v>-2.2600000000000001E-9</c:v>
                </c:pt>
                <c:pt idx="3644">
                  <c:v>-2.2499999999999999E-9</c:v>
                </c:pt>
                <c:pt idx="3645">
                  <c:v>-2.2499999999999999E-9</c:v>
                </c:pt>
                <c:pt idx="3646">
                  <c:v>-2.2400000000000001E-9</c:v>
                </c:pt>
                <c:pt idx="3647">
                  <c:v>-2.2400000000000001E-9</c:v>
                </c:pt>
                <c:pt idx="3648">
                  <c:v>-2.23E-9</c:v>
                </c:pt>
                <c:pt idx="3649">
                  <c:v>-2.2200000000000002E-9</c:v>
                </c:pt>
                <c:pt idx="3650">
                  <c:v>-2.2200000000000002E-9</c:v>
                </c:pt>
                <c:pt idx="3651">
                  <c:v>-2.21E-9</c:v>
                </c:pt>
                <c:pt idx="3652">
                  <c:v>-2.1999999999999998E-9</c:v>
                </c:pt>
                <c:pt idx="3653">
                  <c:v>-2.1999999999999998E-9</c:v>
                </c:pt>
                <c:pt idx="3654">
                  <c:v>-2.1900000000000001E-9</c:v>
                </c:pt>
                <c:pt idx="3655">
                  <c:v>-2.1900000000000001E-9</c:v>
                </c:pt>
                <c:pt idx="3656">
                  <c:v>-2.1799999999999999E-9</c:v>
                </c:pt>
                <c:pt idx="3657">
                  <c:v>-2.1700000000000002E-9</c:v>
                </c:pt>
                <c:pt idx="3658">
                  <c:v>-2.1700000000000002E-9</c:v>
                </c:pt>
                <c:pt idx="3659">
                  <c:v>-2.16E-9</c:v>
                </c:pt>
                <c:pt idx="3660">
                  <c:v>-2.1499999999999998E-9</c:v>
                </c:pt>
                <c:pt idx="3661">
                  <c:v>-2.1499999999999998E-9</c:v>
                </c:pt>
                <c:pt idx="3662">
                  <c:v>-2.1400000000000001E-9</c:v>
                </c:pt>
                <c:pt idx="3663">
                  <c:v>-2.1400000000000001E-9</c:v>
                </c:pt>
                <c:pt idx="3664">
                  <c:v>-2.1299999999999999E-9</c:v>
                </c:pt>
                <c:pt idx="3665">
                  <c:v>-2.1200000000000001E-9</c:v>
                </c:pt>
                <c:pt idx="3666">
                  <c:v>-2.1200000000000001E-9</c:v>
                </c:pt>
                <c:pt idx="3667">
                  <c:v>-2.11E-9</c:v>
                </c:pt>
                <c:pt idx="3668">
                  <c:v>-2.1000000000000002E-9</c:v>
                </c:pt>
                <c:pt idx="3669">
                  <c:v>-2.1000000000000002E-9</c:v>
                </c:pt>
                <c:pt idx="3670">
                  <c:v>-2.09E-9</c:v>
                </c:pt>
                <c:pt idx="3671">
                  <c:v>-2.09E-9</c:v>
                </c:pt>
                <c:pt idx="3672">
                  <c:v>-2.0799999999999998E-9</c:v>
                </c:pt>
                <c:pt idx="3673">
                  <c:v>-2.0700000000000001E-9</c:v>
                </c:pt>
                <c:pt idx="3674">
                  <c:v>-2.0700000000000001E-9</c:v>
                </c:pt>
                <c:pt idx="3675">
                  <c:v>-2.0599999999999999E-9</c:v>
                </c:pt>
                <c:pt idx="3676">
                  <c:v>-2.0500000000000002E-9</c:v>
                </c:pt>
                <c:pt idx="3677">
                  <c:v>-2.0500000000000002E-9</c:v>
                </c:pt>
                <c:pt idx="3678">
                  <c:v>-2.04E-9</c:v>
                </c:pt>
                <c:pt idx="3679">
                  <c:v>-2.04E-9</c:v>
                </c:pt>
                <c:pt idx="3680">
                  <c:v>-2.0299999999999998E-9</c:v>
                </c:pt>
                <c:pt idx="3681">
                  <c:v>-2.0200000000000001E-9</c:v>
                </c:pt>
                <c:pt idx="3682">
                  <c:v>-2.0200000000000001E-9</c:v>
                </c:pt>
                <c:pt idx="3683">
                  <c:v>-2.0099999999999999E-9</c:v>
                </c:pt>
                <c:pt idx="3684">
                  <c:v>-2.0000000000000001E-9</c:v>
                </c:pt>
                <c:pt idx="3685">
                  <c:v>-2.0000000000000001E-9</c:v>
                </c:pt>
                <c:pt idx="3686">
                  <c:v>-1.99E-9</c:v>
                </c:pt>
                <c:pt idx="3687">
                  <c:v>-1.99E-9</c:v>
                </c:pt>
                <c:pt idx="3688">
                  <c:v>-1.9800000000000002E-9</c:v>
                </c:pt>
                <c:pt idx="3689">
                  <c:v>-1.97E-9</c:v>
                </c:pt>
                <c:pt idx="3690">
                  <c:v>-1.97E-9</c:v>
                </c:pt>
                <c:pt idx="3691">
                  <c:v>-1.9599999999999998E-9</c:v>
                </c:pt>
                <c:pt idx="3692">
                  <c:v>-1.9500000000000001E-9</c:v>
                </c:pt>
                <c:pt idx="3693">
                  <c:v>-1.9500000000000001E-9</c:v>
                </c:pt>
                <c:pt idx="3694">
                  <c:v>-1.9399999999999999E-9</c:v>
                </c:pt>
                <c:pt idx="3695">
                  <c:v>-1.9399999999999999E-9</c:v>
                </c:pt>
                <c:pt idx="3696">
                  <c:v>-1.9300000000000002E-9</c:v>
                </c:pt>
                <c:pt idx="3697">
                  <c:v>-1.92E-9</c:v>
                </c:pt>
                <c:pt idx="3698">
                  <c:v>-1.92E-9</c:v>
                </c:pt>
                <c:pt idx="3699">
                  <c:v>-1.9099999999999998E-9</c:v>
                </c:pt>
                <c:pt idx="3700">
                  <c:v>-1.9000000000000001E-9</c:v>
                </c:pt>
                <c:pt idx="3701">
                  <c:v>-1.9000000000000001E-9</c:v>
                </c:pt>
                <c:pt idx="3702">
                  <c:v>-1.8899999999999999E-9</c:v>
                </c:pt>
                <c:pt idx="3703">
                  <c:v>-1.8899999999999999E-9</c:v>
                </c:pt>
                <c:pt idx="3704">
                  <c:v>-1.8800000000000001E-9</c:v>
                </c:pt>
                <c:pt idx="3705">
                  <c:v>-1.87E-9</c:v>
                </c:pt>
                <c:pt idx="3706">
                  <c:v>-1.87E-9</c:v>
                </c:pt>
                <c:pt idx="3707">
                  <c:v>-1.86E-9</c:v>
                </c:pt>
                <c:pt idx="3708">
                  <c:v>-1.85E-9</c:v>
                </c:pt>
                <c:pt idx="3709">
                  <c:v>-1.85E-9</c:v>
                </c:pt>
                <c:pt idx="3710">
                  <c:v>-1.8400000000000001E-9</c:v>
                </c:pt>
                <c:pt idx="3711">
                  <c:v>-1.8400000000000001E-9</c:v>
                </c:pt>
                <c:pt idx="3712">
                  <c:v>-1.8300000000000001E-9</c:v>
                </c:pt>
                <c:pt idx="3713">
                  <c:v>-1.8199999999999999E-9</c:v>
                </c:pt>
                <c:pt idx="3714">
                  <c:v>-1.8199999999999999E-9</c:v>
                </c:pt>
                <c:pt idx="3715">
                  <c:v>-1.81E-9</c:v>
                </c:pt>
                <c:pt idx="3716">
                  <c:v>-1.8E-9</c:v>
                </c:pt>
                <c:pt idx="3717">
                  <c:v>-1.8E-9</c:v>
                </c:pt>
                <c:pt idx="3718">
                  <c:v>-1.79E-9</c:v>
                </c:pt>
                <c:pt idx="3719">
                  <c:v>-1.79E-9</c:v>
                </c:pt>
                <c:pt idx="3720">
                  <c:v>-1.7800000000000001E-9</c:v>
                </c:pt>
                <c:pt idx="3721">
                  <c:v>-1.7700000000000001E-9</c:v>
                </c:pt>
                <c:pt idx="3722">
                  <c:v>-1.7700000000000001E-9</c:v>
                </c:pt>
                <c:pt idx="3723">
                  <c:v>-1.7599999999999999E-9</c:v>
                </c:pt>
                <c:pt idx="3724">
                  <c:v>-1.75E-9</c:v>
                </c:pt>
                <c:pt idx="3725">
                  <c:v>-1.75E-9</c:v>
                </c:pt>
                <c:pt idx="3726">
                  <c:v>-1.74E-9</c:v>
                </c:pt>
                <c:pt idx="3727">
                  <c:v>-1.74E-9</c:v>
                </c:pt>
                <c:pt idx="3728">
                  <c:v>-1.73E-9</c:v>
                </c:pt>
                <c:pt idx="3729">
                  <c:v>-1.7200000000000001E-9</c:v>
                </c:pt>
                <c:pt idx="3730">
                  <c:v>-1.7200000000000001E-9</c:v>
                </c:pt>
                <c:pt idx="3731">
                  <c:v>-1.7100000000000001E-9</c:v>
                </c:pt>
                <c:pt idx="3732">
                  <c:v>-1.6999999999999999E-9</c:v>
                </c:pt>
                <c:pt idx="3733">
                  <c:v>-1.6999999999999999E-9</c:v>
                </c:pt>
                <c:pt idx="3734">
                  <c:v>-1.69E-9</c:v>
                </c:pt>
                <c:pt idx="3735">
                  <c:v>-1.69E-9</c:v>
                </c:pt>
                <c:pt idx="3736">
                  <c:v>-1.68E-9</c:v>
                </c:pt>
                <c:pt idx="3737">
                  <c:v>-1.67E-9</c:v>
                </c:pt>
                <c:pt idx="3738">
                  <c:v>-1.67E-9</c:v>
                </c:pt>
                <c:pt idx="3739">
                  <c:v>-1.6600000000000001E-9</c:v>
                </c:pt>
                <c:pt idx="3740">
                  <c:v>-1.6500000000000001E-9</c:v>
                </c:pt>
                <c:pt idx="3741">
                  <c:v>-1.6500000000000001E-9</c:v>
                </c:pt>
                <c:pt idx="3742">
                  <c:v>-1.6399999999999999E-9</c:v>
                </c:pt>
                <c:pt idx="3743">
                  <c:v>-1.6399999999999999E-9</c:v>
                </c:pt>
                <c:pt idx="3744">
                  <c:v>-1.63E-9</c:v>
                </c:pt>
                <c:pt idx="3745">
                  <c:v>-1.62E-9</c:v>
                </c:pt>
                <c:pt idx="3746">
                  <c:v>-1.62E-9</c:v>
                </c:pt>
                <c:pt idx="3747">
                  <c:v>-1.61E-9</c:v>
                </c:pt>
                <c:pt idx="3748">
                  <c:v>-1.6000000000000001E-9</c:v>
                </c:pt>
                <c:pt idx="3749">
                  <c:v>-1.6000000000000001E-9</c:v>
                </c:pt>
                <c:pt idx="3750">
                  <c:v>-1.5900000000000001E-9</c:v>
                </c:pt>
                <c:pt idx="3751">
                  <c:v>-1.5900000000000001E-9</c:v>
                </c:pt>
                <c:pt idx="3752">
                  <c:v>-1.5799999999999999E-9</c:v>
                </c:pt>
                <c:pt idx="3753">
                  <c:v>-1.57E-9</c:v>
                </c:pt>
                <c:pt idx="3754">
                  <c:v>-1.57E-9</c:v>
                </c:pt>
                <c:pt idx="3755">
                  <c:v>-1.56E-9</c:v>
                </c:pt>
                <c:pt idx="3756">
                  <c:v>-1.55E-9</c:v>
                </c:pt>
                <c:pt idx="3757">
                  <c:v>-1.55E-9</c:v>
                </c:pt>
                <c:pt idx="3758">
                  <c:v>-1.5400000000000001E-9</c:v>
                </c:pt>
                <c:pt idx="3759">
                  <c:v>-1.5400000000000001E-9</c:v>
                </c:pt>
                <c:pt idx="3760">
                  <c:v>-1.5300000000000001E-9</c:v>
                </c:pt>
                <c:pt idx="3761">
                  <c:v>-1.5199999999999999E-9</c:v>
                </c:pt>
                <c:pt idx="3762">
                  <c:v>-1.5199999999999999E-9</c:v>
                </c:pt>
                <c:pt idx="3763">
                  <c:v>-1.51E-9</c:v>
                </c:pt>
                <c:pt idx="3764">
                  <c:v>-1.5E-9</c:v>
                </c:pt>
                <c:pt idx="3765">
                  <c:v>-1.5E-9</c:v>
                </c:pt>
                <c:pt idx="3766">
                  <c:v>-1.49E-9</c:v>
                </c:pt>
                <c:pt idx="3767">
                  <c:v>-1.49E-9</c:v>
                </c:pt>
                <c:pt idx="3768">
                  <c:v>-1.4800000000000001E-9</c:v>
                </c:pt>
                <c:pt idx="3769">
                  <c:v>-1.4700000000000001E-9</c:v>
                </c:pt>
                <c:pt idx="3770">
                  <c:v>-1.4700000000000001E-9</c:v>
                </c:pt>
                <c:pt idx="3771">
                  <c:v>-1.4599999999999999E-9</c:v>
                </c:pt>
                <c:pt idx="3772">
                  <c:v>-1.45E-9</c:v>
                </c:pt>
                <c:pt idx="3773">
                  <c:v>-1.45E-9</c:v>
                </c:pt>
                <c:pt idx="3774">
                  <c:v>-1.44E-9</c:v>
                </c:pt>
                <c:pt idx="3775">
                  <c:v>-1.44E-9</c:v>
                </c:pt>
                <c:pt idx="3776">
                  <c:v>-1.43E-9</c:v>
                </c:pt>
                <c:pt idx="3777">
                  <c:v>-1.4200000000000001E-9</c:v>
                </c:pt>
                <c:pt idx="3778">
                  <c:v>-1.4200000000000001E-9</c:v>
                </c:pt>
                <c:pt idx="3779">
                  <c:v>-1.4100000000000001E-9</c:v>
                </c:pt>
                <c:pt idx="3780">
                  <c:v>-1.3999999999999999E-9</c:v>
                </c:pt>
                <c:pt idx="3781">
                  <c:v>-1.3999999999999999E-9</c:v>
                </c:pt>
                <c:pt idx="3782">
                  <c:v>-1.39E-9</c:v>
                </c:pt>
                <c:pt idx="3783">
                  <c:v>-1.39E-9</c:v>
                </c:pt>
                <c:pt idx="3784">
                  <c:v>-1.38E-9</c:v>
                </c:pt>
                <c:pt idx="3785">
                  <c:v>-1.37E-9</c:v>
                </c:pt>
                <c:pt idx="3786">
                  <c:v>-1.37E-9</c:v>
                </c:pt>
                <c:pt idx="3787">
                  <c:v>-1.3600000000000001E-9</c:v>
                </c:pt>
                <c:pt idx="3788">
                  <c:v>-1.3500000000000001E-9</c:v>
                </c:pt>
                <c:pt idx="3789">
                  <c:v>-1.3500000000000001E-9</c:v>
                </c:pt>
                <c:pt idx="3790">
                  <c:v>-1.3399999999999999E-9</c:v>
                </c:pt>
                <c:pt idx="3791">
                  <c:v>-1.3399999999999999E-9</c:v>
                </c:pt>
                <c:pt idx="3792">
                  <c:v>-1.33E-9</c:v>
                </c:pt>
                <c:pt idx="3793">
                  <c:v>-1.32E-9</c:v>
                </c:pt>
                <c:pt idx="3794">
                  <c:v>-1.32E-9</c:v>
                </c:pt>
                <c:pt idx="3795">
                  <c:v>-1.31E-9</c:v>
                </c:pt>
                <c:pt idx="3796">
                  <c:v>-1.3000000000000001E-9</c:v>
                </c:pt>
                <c:pt idx="3797">
                  <c:v>-1.3000000000000001E-9</c:v>
                </c:pt>
                <c:pt idx="3798">
                  <c:v>-1.2900000000000001E-9</c:v>
                </c:pt>
                <c:pt idx="3799">
                  <c:v>-1.2900000000000001E-9</c:v>
                </c:pt>
                <c:pt idx="3800">
                  <c:v>-1.2799999999999999E-9</c:v>
                </c:pt>
                <c:pt idx="3801">
                  <c:v>-1.27E-9</c:v>
                </c:pt>
                <c:pt idx="3802">
                  <c:v>-1.27E-9</c:v>
                </c:pt>
                <c:pt idx="3803">
                  <c:v>-1.26E-9</c:v>
                </c:pt>
                <c:pt idx="3804">
                  <c:v>-1.25E-9</c:v>
                </c:pt>
                <c:pt idx="3805">
                  <c:v>-1.25E-9</c:v>
                </c:pt>
                <c:pt idx="3806">
                  <c:v>-1.2400000000000001E-9</c:v>
                </c:pt>
                <c:pt idx="3807">
                  <c:v>-1.2400000000000001E-9</c:v>
                </c:pt>
                <c:pt idx="3808">
                  <c:v>-1.2300000000000001E-9</c:v>
                </c:pt>
                <c:pt idx="3809">
                  <c:v>-1.2199999999999999E-9</c:v>
                </c:pt>
                <c:pt idx="3810">
                  <c:v>-1.2199999999999999E-9</c:v>
                </c:pt>
                <c:pt idx="3811">
                  <c:v>-1.21E-9</c:v>
                </c:pt>
                <c:pt idx="3812">
                  <c:v>-1.2E-9</c:v>
                </c:pt>
                <c:pt idx="3813">
                  <c:v>-1.2E-9</c:v>
                </c:pt>
                <c:pt idx="3814">
                  <c:v>-1.19E-9</c:v>
                </c:pt>
                <c:pt idx="3815">
                  <c:v>-1.19E-9</c:v>
                </c:pt>
                <c:pt idx="3816">
                  <c:v>-1.1800000000000001E-9</c:v>
                </c:pt>
                <c:pt idx="3817">
                  <c:v>-1.1700000000000001E-9</c:v>
                </c:pt>
                <c:pt idx="3818">
                  <c:v>-1.1700000000000001E-9</c:v>
                </c:pt>
                <c:pt idx="3819">
                  <c:v>-1.1599999999999999E-9</c:v>
                </c:pt>
                <c:pt idx="3820">
                  <c:v>-1.15E-9</c:v>
                </c:pt>
                <c:pt idx="3821">
                  <c:v>-1.15E-9</c:v>
                </c:pt>
                <c:pt idx="3822">
                  <c:v>-1.14E-9</c:v>
                </c:pt>
                <c:pt idx="3823">
                  <c:v>-1.14E-9</c:v>
                </c:pt>
                <c:pt idx="3824">
                  <c:v>-1.13E-9</c:v>
                </c:pt>
                <c:pt idx="3825">
                  <c:v>-1.1200000000000001E-9</c:v>
                </c:pt>
                <c:pt idx="3826">
                  <c:v>-1.1200000000000001E-9</c:v>
                </c:pt>
                <c:pt idx="3827">
                  <c:v>-1.1100000000000001E-9</c:v>
                </c:pt>
                <c:pt idx="3828">
                  <c:v>-1.0999999999999999E-9</c:v>
                </c:pt>
                <c:pt idx="3829">
                  <c:v>-1.0999999999999999E-9</c:v>
                </c:pt>
                <c:pt idx="3830">
                  <c:v>-1.09E-9</c:v>
                </c:pt>
                <c:pt idx="3831">
                  <c:v>-1.09E-9</c:v>
                </c:pt>
                <c:pt idx="3832">
                  <c:v>-1.08E-9</c:v>
                </c:pt>
                <c:pt idx="3833">
                  <c:v>-1.07E-9</c:v>
                </c:pt>
                <c:pt idx="3834">
                  <c:v>-1.07E-9</c:v>
                </c:pt>
                <c:pt idx="3835">
                  <c:v>-1.0600000000000001E-9</c:v>
                </c:pt>
                <c:pt idx="3836">
                  <c:v>-1.0500000000000001E-9</c:v>
                </c:pt>
                <c:pt idx="3837">
                  <c:v>-1.0500000000000001E-9</c:v>
                </c:pt>
                <c:pt idx="3838">
                  <c:v>-1.0399999999999999E-9</c:v>
                </c:pt>
                <c:pt idx="3839">
                  <c:v>-1.0399999999999999E-9</c:v>
                </c:pt>
                <c:pt idx="3840">
                  <c:v>-1.03E-9</c:v>
                </c:pt>
                <c:pt idx="3841">
                  <c:v>-1.02E-9</c:v>
                </c:pt>
                <c:pt idx="3842">
                  <c:v>-1.02E-9</c:v>
                </c:pt>
                <c:pt idx="3843">
                  <c:v>-1.01E-9</c:v>
                </c:pt>
                <c:pt idx="3844">
                  <c:v>-1.0000000000000001E-9</c:v>
                </c:pt>
                <c:pt idx="3845">
                  <c:v>-9.9899999999999996E-10</c:v>
                </c:pt>
                <c:pt idx="3846">
                  <c:v>-9.9200000000000009E-10</c:v>
                </c:pt>
                <c:pt idx="3847">
                  <c:v>-9.859999999999999E-10</c:v>
                </c:pt>
                <c:pt idx="3848">
                  <c:v>-9.7999999999999992E-10</c:v>
                </c:pt>
                <c:pt idx="3849">
                  <c:v>-9.7399999999999995E-10</c:v>
                </c:pt>
                <c:pt idx="3850">
                  <c:v>-9.6700000000000007E-10</c:v>
                </c:pt>
                <c:pt idx="3851">
                  <c:v>-9.6100000000000009E-10</c:v>
                </c:pt>
                <c:pt idx="3852">
                  <c:v>-9.5499999999999991E-10</c:v>
                </c:pt>
                <c:pt idx="3853">
                  <c:v>-9.4899999999999993E-10</c:v>
                </c:pt>
                <c:pt idx="3854">
                  <c:v>-9.4200000000000006E-10</c:v>
                </c:pt>
                <c:pt idx="3855">
                  <c:v>-9.3600000000000008E-10</c:v>
                </c:pt>
                <c:pt idx="3856">
                  <c:v>-9.2999999999999999E-10</c:v>
                </c:pt>
                <c:pt idx="3857">
                  <c:v>-9.2400000000000001E-10</c:v>
                </c:pt>
                <c:pt idx="3858">
                  <c:v>-9.1700000000000004E-10</c:v>
                </c:pt>
                <c:pt idx="3859">
                  <c:v>-9.1099999999999996E-10</c:v>
                </c:pt>
                <c:pt idx="3860">
                  <c:v>-9.0499999999999998E-10</c:v>
                </c:pt>
                <c:pt idx="3861">
                  <c:v>-8.99E-10</c:v>
                </c:pt>
                <c:pt idx="3862">
                  <c:v>-8.9200000000000002E-10</c:v>
                </c:pt>
                <c:pt idx="3863">
                  <c:v>-8.8600000000000004E-10</c:v>
                </c:pt>
                <c:pt idx="3864">
                  <c:v>-8.7999999999999996E-10</c:v>
                </c:pt>
                <c:pt idx="3865">
                  <c:v>-8.7399999999999998E-10</c:v>
                </c:pt>
                <c:pt idx="3866">
                  <c:v>-8.67E-10</c:v>
                </c:pt>
                <c:pt idx="3867">
                  <c:v>-8.6100000000000003E-10</c:v>
                </c:pt>
                <c:pt idx="3868">
                  <c:v>-8.5500000000000005E-10</c:v>
                </c:pt>
                <c:pt idx="3869">
                  <c:v>-8.4899999999999996E-10</c:v>
                </c:pt>
                <c:pt idx="3870">
                  <c:v>-8.4199999999999999E-10</c:v>
                </c:pt>
                <c:pt idx="3871">
                  <c:v>-8.3600000000000001E-10</c:v>
                </c:pt>
                <c:pt idx="3872">
                  <c:v>-8.3000000000000003E-10</c:v>
                </c:pt>
                <c:pt idx="3873">
                  <c:v>-8.2400000000000005E-10</c:v>
                </c:pt>
                <c:pt idx="3874">
                  <c:v>-8.1699999999999997E-10</c:v>
                </c:pt>
                <c:pt idx="3875">
                  <c:v>-8.1099999999999999E-10</c:v>
                </c:pt>
                <c:pt idx="3876">
                  <c:v>-8.0500000000000001E-10</c:v>
                </c:pt>
                <c:pt idx="3877">
                  <c:v>-7.9900000000000003E-10</c:v>
                </c:pt>
                <c:pt idx="3878">
                  <c:v>-7.9199999999999995E-10</c:v>
                </c:pt>
                <c:pt idx="3879">
                  <c:v>-7.8599999999999997E-10</c:v>
                </c:pt>
                <c:pt idx="3880">
                  <c:v>-7.7999999999999999E-10</c:v>
                </c:pt>
                <c:pt idx="3881">
                  <c:v>-7.7400000000000002E-10</c:v>
                </c:pt>
                <c:pt idx="3882">
                  <c:v>-7.6700000000000004E-10</c:v>
                </c:pt>
                <c:pt idx="3883">
                  <c:v>-7.6099999999999996E-10</c:v>
                </c:pt>
                <c:pt idx="3884">
                  <c:v>-7.5499999999999998E-10</c:v>
                </c:pt>
                <c:pt idx="3885">
                  <c:v>-7.49E-10</c:v>
                </c:pt>
                <c:pt idx="3886">
                  <c:v>-7.4200000000000002E-10</c:v>
                </c:pt>
                <c:pt idx="3887">
                  <c:v>-7.3600000000000004E-10</c:v>
                </c:pt>
                <c:pt idx="3888">
                  <c:v>-7.2999999999999996E-10</c:v>
                </c:pt>
                <c:pt idx="3889">
                  <c:v>-7.2399999999999998E-10</c:v>
                </c:pt>
                <c:pt idx="3890">
                  <c:v>-7.1700000000000001E-10</c:v>
                </c:pt>
                <c:pt idx="3891">
                  <c:v>-7.1100000000000003E-10</c:v>
                </c:pt>
                <c:pt idx="3892">
                  <c:v>-7.0500000000000005E-10</c:v>
                </c:pt>
                <c:pt idx="3893">
                  <c:v>-6.9899999999999996E-10</c:v>
                </c:pt>
                <c:pt idx="3894">
                  <c:v>-6.9199999999999999E-10</c:v>
                </c:pt>
                <c:pt idx="3895">
                  <c:v>-6.8600000000000001E-10</c:v>
                </c:pt>
                <c:pt idx="3896">
                  <c:v>-6.8000000000000003E-10</c:v>
                </c:pt>
                <c:pt idx="3897">
                  <c:v>-6.7400000000000005E-10</c:v>
                </c:pt>
                <c:pt idx="3898">
                  <c:v>-6.6699999999999997E-10</c:v>
                </c:pt>
                <c:pt idx="3899">
                  <c:v>-6.6099999999999999E-10</c:v>
                </c:pt>
                <c:pt idx="3900">
                  <c:v>-6.5500000000000001E-10</c:v>
                </c:pt>
                <c:pt idx="3901">
                  <c:v>-6.4900000000000003E-10</c:v>
                </c:pt>
                <c:pt idx="3902">
                  <c:v>-6.4199999999999995E-10</c:v>
                </c:pt>
                <c:pt idx="3903">
                  <c:v>-6.3599999999999998E-10</c:v>
                </c:pt>
                <c:pt idx="3904">
                  <c:v>-6.3E-10</c:v>
                </c:pt>
                <c:pt idx="3905">
                  <c:v>-6.2400000000000002E-10</c:v>
                </c:pt>
                <c:pt idx="3906">
                  <c:v>-6.1700000000000004E-10</c:v>
                </c:pt>
                <c:pt idx="3907">
                  <c:v>-6.1099999999999996E-10</c:v>
                </c:pt>
                <c:pt idx="3908">
                  <c:v>-6.0499999999999998E-10</c:v>
                </c:pt>
                <c:pt idx="3909">
                  <c:v>-5.99E-10</c:v>
                </c:pt>
                <c:pt idx="3910">
                  <c:v>-5.9200000000000002E-10</c:v>
                </c:pt>
                <c:pt idx="3911">
                  <c:v>-5.8600000000000004E-10</c:v>
                </c:pt>
                <c:pt idx="3912">
                  <c:v>-5.7999999999999996E-10</c:v>
                </c:pt>
                <c:pt idx="3913">
                  <c:v>-5.7399999999999998E-10</c:v>
                </c:pt>
                <c:pt idx="3914">
                  <c:v>-5.6700000000000001E-10</c:v>
                </c:pt>
                <c:pt idx="3915">
                  <c:v>-5.6100000000000003E-10</c:v>
                </c:pt>
                <c:pt idx="3916">
                  <c:v>-5.5500000000000005E-10</c:v>
                </c:pt>
                <c:pt idx="3917">
                  <c:v>-5.4899999999999997E-10</c:v>
                </c:pt>
                <c:pt idx="3918">
                  <c:v>-5.4199999999999999E-10</c:v>
                </c:pt>
                <c:pt idx="3919">
                  <c:v>-5.3600000000000001E-10</c:v>
                </c:pt>
                <c:pt idx="3920">
                  <c:v>-5.3000000000000003E-10</c:v>
                </c:pt>
                <c:pt idx="3921">
                  <c:v>-5.2400000000000005E-10</c:v>
                </c:pt>
                <c:pt idx="3922">
                  <c:v>-5.1699999999999997E-10</c:v>
                </c:pt>
                <c:pt idx="3923">
                  <c:v>-5.1099999999999999E-10</c:v>
                </c:pt>
                <c:pt idx="3924">
                  <c:v>-5.0500000000000001E-10</c:v>
                </c:pt>
                <c:pt idx="3925">
                  <c:v>-4.9900000000000003E-10</c:v>
                </c:pt>
                <c:pt idx="3926">
                  <c:v>-4.9199999999999996E-10</c:v>
                </c:pt>
                <c:pt idx="3927">
                  <c:v>-4.8599999999999998E-10</c:v>
                </c:pt>
                <c:pt idx="3928">
                  <c:v>-4.8E-10</c:v>
                </c:pt>
                <c:pt idx="3929">
                  <c:v>-4.7400000000000002E-10</c:v>
                </c:pt>
                <c:pt idx="3930">
                  <c:v>-4.6700000000000004E-10</c:v>
                </c:pt>
                <c:pt idx="3931">
                  <c:v>-4.6100000000000001E-10</c:v>
                </c:pt>
                <c:pt idx="3932">
                  <c:v>-4.5499999999999998E-10</c:v>
                </c:pt>
                <c:pt idx="3933">
                  <c:v>-4.49E-10</c:v>
                </c:pt>
                <c:pt idx="3934">
                  <c:v>-4.4200000000000002E-10</c:v>
                </c:pt>
                <c:pt idx="3935">
                  <c:v>-4.3599999999999999E-10</c:v>
                </c:pt>
                <c:pt idx="3936">
                  <c:v>-4.3000000000000001E-10</c:v>
                </c:pt>
                <c:pt idx="3937">
                  <c:v>-4.2399999999999998E-10</c:v>
                </c:pt>
                <c:pt idx="3938">
                  <c:v>-4.1700000000000001E-10</c:v>
                </c:pt>
                <c:pt idx="3939">
                  <c:v>-4.1099999999999998E-10</c:v>
                </c:pt>
                <c:pt idx="3940">
                  <c:v>-4.05E-10</c:v>
                </c:pt>
                <c:pt idx="3941">
                  <c:v>-3.9900000000000002E-10</c:v>
                </c:pt>
                <c:pt idx="3942">
                  <c:v>-3.9199999999999999E-10</c:v>
                </c:pt>
                <c:pt idx="3943">
                  <c:v>-3.8600000000000001E-10</c:v>
                </c:pt>
                <c:pt idx="3944">
                  <c:v>-3.7999999999999998E-10</c:v>
                </c:pt>
                <c:pt idx="3945">
                  <c:v>-3.74E-10</c:v>
                </c:pt>
                <c:pt idx="3946">
                  <c:v>-3.6700000000000003E-10</c:v>
                </c:pt>
                <c:pt idx="3947">
                  <c:v>-3.6099999999999999E-10</c:v>
                </c:pt>
                <c:pt idx="3948">
                  <c:v>-3.5500000000000001E-10</c:v>
                </c:pt>
                <c:pt idx="3949">
                  <c:v>-3.4899999999999998E-10</c:v>
                </c:pt>
                <c:pt idx="3950">
                  <c:v>-3.4200000000000001E-10</c:v>
                </c:pt>
                <c:pt idx="3951">
                  <c:v>-3.3599999999999998E-10</c:v>
                </c:pt>
                <c:pt idx="3952">
                  <c:v>-3.3E-10</c:v>
                </c:pt>
                <c:pt idx="3953">
                  <c:v>-3.2400000000000002E-10</c:v>
                </c:pt>
                <c:pt idx="3954">
                  <c:v>-3.1699999999999999E-10</c:v>
                </c:pt>
                <c:pt idx="3955">
                  <c:v>-3.1100000000000001E-10</c:v>
                </c:pt>
                <c:pt idx="3956">
                  <c:v>-3.0499999999999998E-10</c:v>
                </c:pt>
                <c:pt idx="3957">
                  <c:v>-2.99E-10</c:v>
                </c:pt>
                <c:pt idx="3958">
                  <c:v>-2.9200000000000003E-10</c:v>
                </c:pt>
                <c:pt idx="3959">
                  <c:v>-2.8599999999999999E-10</c:v>
                </c:pt>
                <c:pt idx="3960">
                  <c:v>-2.8000000000000002E-10</c:v>
                </c:pt>
                <c:pt idx="3961">
                  <c:v>-2.7399999999999998E-10</c:v>
                </c:pt>
                <c:pt idx="3962">
                  <c:v>-2.6700000000000001E-10</c:v>
                </c:pt>
                <c:pt idx="3963">
                  <c:v>-2.6099999999999998E-10</c:v>
                </c:pt>
                <c:pt idx="3964">
                  <c:v>-2.55E-10</c:v>
                </c:pt>
                <c:pt idx="3965">
                  <c:v>-2.4900000000000002E-10</c:v>
                </c:pt>
                <c:pt idx="3966">
                  <c:v>-2.4199999999999999E-10</c:v>
                </c:pt>
                <c:pt idx="3967">
                  <c:v>-2.3600000000000001E-10</c:v>
                </c:pt>
                <c:pt idx="3968">
                  <c:v>-2.3000000000000001E-10</c:v>
                </c:pt>
                <c:pt idx="3969">
                  <c:v>-2.24E-10</c:v>
                </c:pt>
                <c:pt idx="3970">
                  <c:v>-2.17E-10</c:v>
                </c:pt>
                <c:pt idx="3971">
                  <c:v>-2.11E-10</c:v>
                </c:pt>
                <c:pt idx="3972">
                  <c:v>-2.0499999999999999E-10</c:v>
                </c:pt>
                <c:pt idx="3973">
                  <c:v>-1.9900000000000001E-10</c:v>
                </c:pt>
                <c:pt idx="3974">
                  <c:v>-1.9200000000000001E-10</c:v>
                </c:pt>
                <c:pt idx="3975">
                  <c:v>-1.86E-10</c:v>
                </c:pt>
                <c:pt idx="3976">
                  <c:v>-1.8E-10</c:v>
                </c:pt>
                <c:pt idx="3977">
                  <c:v>-1.7399999999999999E-10</c:v>
                </c:pt>
                <c:pt idx="3978">
                  <c:v>-1.6699999999999999E-10</c:v>
                </c:pt>
                <c:pt idx="3979">
                  <c:v>-1.6100000000000001E-10</c:v>
                </c:pt>
                <c:pt idx="3980">
                  <c:v>-1.5500000000000001E-10</c:v>
                </c:pt>
                <c:pt idx="3981">
                  <c:v>-1.49E-10</c:v>
                </c:pt>
                <c:pt idx="3982">
                  <c:v>-1.42E-10</c:v>
                </c:pt>
                <c:pt idx="3983">
                  <c:v>-1.36E-10</c:v>
                </c:pt>
                <c:pt idx="3984">
                  <c:v>-1.2999999999999999E-10</c:v>
                </c:pt>
                <c:pt idx="3985">
                  <c:v>-1.2400000000000001E-10</c:v>
                </c:pt>
                <c:pt idx="3986">
                  <c:v>-1.1700000000000001E-10</c:v>
                </c:pt>
                <c:pt idx="3987">
                  <c:v>-1.11E-10</c:v>
                </c:pt>
                <c:pt idx="3988">
                  <c:v>-1.05E-10</c:v>
                </c:pt>
                <c:pt idx="3989">
                  <c:v>-9.8499999999999996E-11</c:v>
                </c:pt>
                <c:pt idx="3990">
                  <c:v>-9.2200000000000002E-11</c:v>
                </c:pt>
                <c:pt idx="3991">
                  <c:v>-8.6E-11</c:v>
                </c:pt>
                <c:pt idx="3992">
                  <c:v>-7.9699999999999994E-11</c:v>
                </c:pt>
                <c:pt idx="3993">
                  <c:v>-7.3500000000000005E-11</c:v>
                </c:pt>
                <c:pt idx="3994">
                  <c:v>-6.7199999999999998E-11</c:v>
                </c:pt>
                <c:pt idx="3995">
                  <c:v>-6.0999999999999996E-11</c:v>
                </c:pt>
                <c:pt idx="3996">
                  <c:v>-5.4700000000000002E-11</c:v>
                </c:pt>
                <c:pt idx="3997">
                  <c:v>-4.8500000000000001E-11</c:v>
                </c:pt>
                <c:pt idx="3998">
                  <c:v>-4.22E-11</c:v>
                </c:pt>
                <c:pt idx="3999">
                  <c:v>-3.5999999999999998E-11</c:v>
                </c:pt>
                <c:pt idx="4000">
                  <c:v>-2.9699999999999998E-11</c:v>
                </c:pt>
                <c:pt idx="4001">
                  <c:v>-2.35E-11</c:v>
                </c:pt>
                <c:pt idx="4002">
                  <c:v>-1.7199999999999999E-11</c:v>
                </c:pt>
                <c:pt idx="4003">
                  <c:v>-1.1000000000000001E-11</c:v>
                </c:pt>
                <c:pt idx="4004">
                  <c:v>-4.6999999999999998E-12</c:v>
                </c:pt>
                <c:pt idx="4005">
                  <c:v>1.5000000000000001E-12</c:v>
                </c:pt>
                <c:pt idx="4006">
                  <c:v>7.7999999999999999E-12</c:v>
                </c:pt>
                <c:pt idx="4007">
                  <c:v>1.4E-11</c:v>
                </c:pt>
                <c:pt idx="4008">
                  <c:v>2.03E-11</c:v>
                </c:pt>
                <c:pt idx="4009">
                  <c:v>2.6499999999999999E-11</c:v>
                </c:pt>
                <c:pt idx="4010">
                  <c:v>3.2799999999999999E-11</c:v>
                </c:pt>
                <c:pt idx="4011">
                  <c:v>3.9000000000000001E-11</c:v>
                </c:pt>
                <c:pt idx="4012">
                  <c:v>4.5300000000000001E-11</c:v>
                </c:pt>
                <c:pt idx="4013">
                  <c:v>5.1500000000000003E-11</c:v>
                </c:pt>
                <c:pt idx="4014">
                  <c:v>5.7799999999999997E-11</c:v>
                </c:pt>
                <c:pt idx="4015">
                  <c:v>6.3999999999999999E-11</c:v>
                </c:pt>
                <c:pt idx="4016">
                  <c:v>7.0300000000000005E-11</c:v>
                </c:pt>
                <c:pt idx="4017">
                  <c:v>7.6499999999999994E-11</c:v>
                </c:pt>
                <c:pt idx="4018">
                  <c:v>8.2800000000000001E-11</c:v>
                </c:pt>
                <c:pt idx="4019">
                  <c:v>8.9000000000000003E-11</c:v>
                </c:pt>
                <c:pt idx="4020">
                  <c:v>9.5299999999999997E-11</c:v>
                </c:pt>
                <c:pt idx="4021">
                  <c:v>1.02E-10</c:v>
                </c:pt>
                <c:pt idx="4022">
                  <c:v>1.08E-10</c:v>
                </c:pt>
                <c:pt idx="4023">
                  <c:v>1.1399999999999999E-10</c:v>
                </c:pt>
                <c:pt idx="4024">
                  <c:v>1.2E-10</c:v>
                </c:pt>
                <c:pt idx="4025">
                  <c:v>1.27E-10</c:v>
                </c:pt>
                <c:pt idx="4026">
                  <c:v>1.3300000000000001E-10</c:v>
                </c:pt>
                <c:pt idx="4027">
                  <c:v>1.3900000000000001E-10</c:v>
                </c:pt>
                <c:pt idx="4028">
                  <c:v>1.4499999999999999E-10</c:v>
                </c:pt>
                <c:pt idx="4029">
                  <c:v>1.5199999999999999E-10</c:v>
                </c:pt>
                <c:pt idx="4030">
                  <c:v>1.58E-10</c:v>
                </c:pt>
                <c:pt idx="4031">
                  <c:v>1.64E-10</c:v>
                </c:pt>
                <c:pt idx="4032">
                  <c:v>1.7000000000000001E-10</c:v>
                </c:pt>
                <c:pt idx="4033">
                  <c:v>1.7700000000000001E-10</c:v>
                </c:pt>
                <c:pt idx="4034">
                  <c:v>1.8299999999999999E-10</c:v>
                </c:pt>
                <c:pt idx="4035">
                  <c:v>1.8899999999999999E-10</c:v>
                </c:pt>
                <c:pt idx="4036">
                  <c:v>1.95E-10</c:v>
                </c:pt>
                <c:pt idx="4037">
                  <c:v>2.02E-10</c:v>
                </c:pt>
                <c:pt idx="4038">
                  <c:v>2.0800000000000001E-10</c:v>
                </c:pt>
                <c:pt idx="4039">
                  <c:v>2.1400000000000001E-10</c:v>
                </c:pt>
                <c:pt idx="4040">
                  <c:v>2.1999999999999999E-10</c:v>
                </c:pt>
                <c:pt idx="4041">
                  <c:v>2.2699999999999999E-10</c:v>
                </c:pt>
                <c:pt idx="4042">
                  <c:v>2.3300000000000002E-10</c:v>
                </c:pt>
                <c:pt idx="4043">
                  <c:v>2.39E-10</c:v>
                </c:pt>
                <c:pt idx="4044">
                  <c:v>2.4499999999999998E-10</c:v>
                </c:pt>
                <c:pt idx="4045">
                  <c:v>2.5200000000000001E-10</c:v>
                </c:pt>
                <c:pt idx="4046">
                  <c:v>2.5799999999999999E-10</c:v>
                </c:pt>
                <c:pt idx="4047">
                  <c:v>2.6400000000000002E-10</c:v>
                </c:pt>
                <c:pt idx="4048">
                  <c:v>2.7E-10</c:v>
                </c:pt>
                <c:pt idx="4049">
                  <c:v>2.7700000000000003E-10</c:v>
                </c:pt>
                <c:pt idx="4050">
                  <c:v>2.8300000000000001E-10</c:v>
                </c:pt>
                <c:pt idx="4051">
                  <c:v>2.8899999999999998E-10</c:v>
                </c:pt>
                <c:pt idx="4052">
                  <c:v>2.9500000000000002E-10</c:v>
                </c:pt>
                <c:pt idx="4053">
                  <c:v>3.0199999999999999E-10</c:v>
                </c:pt>
                <c:pt idx="4054">
                  <c:v>3.0800000000000002E-10</c:v>
                </c:pt>
                <c:pt idx="4055">
                  <c:v>3.14E-10</c:v>
                </c:pt>
                <c:pt idx="4056">
                  <c:v>3.1999999999999998E-10</c:v>
                </c:pt>
                <c:pt idx="4057">
                  <c:v>3.2700000000000001E-10</c:v>
                </c:pt>
                <c:pt idx="4058">
                  <c:v>3.3299999999999999E-10</c:v>
                </c:pt>
                <c:pt idx="4059">
                  <c:v>3.3900000000000002E-10</c:v>
                </c:pt>
                <c:pt idx="4060">
                  <c:v>3.45E-10</c:v>
                </c:pt>
                <c:pt idx="4061">
                  <c:v>3.5200000000000003E-10</c:v>
                </c:pt>
                <c:pt idx="4062">
                  <c:v>3.58E-10</c:v>
                </c:pt>
                <c:pt idx="4063">
                  <c:v>3.6399999999999998E-10</c:v>
                </c:pt>
                <c:pt idx="4064">
                  <c:v>3.7000000000000001E-10</c:v>
                </c:pt>
                <c:pt idx="4065">
                  <c:v>3.7699999999999999E-10</c:v>
                </c:pt>
                <c:pt idx="4066">
                  <c:v>3.8300000000000002E-10</c:v>
                </c:pt>
                <c:pt idx="4067">
                  <c:v>3.89E-10</c:v>
                </c:pt>
                <c:pt idx="4068">
                  <c:v>3.9499999999999998E-10</c:v>
                </c:pt>
                <c:pt idx="4069">
                  <c:v>4.0200000000000001E-10</c:v>
                </c:pt>
                <c:pt idx="4070">
                  <c:v>4.0799999999999999E-10</c:v>
                </c:pt>
                <c:pt idx="4071">
                  <c:v>4.1400000000000002E-10</c:v>
                </c:pt>
                <c:pt idx="4072">
                  <c:v>4.2E-10</c:v>
                </c:pt>
                <c:pt idx="4073">
                  <c:v>4.2700000000000002E-10</c:v>
                </c:pt>
                <c:pt idx="4074">
                  <c:v>4.33E-10</c:v>
                </c:pt>
                <c:pt idx="4075">
                  <c:v>4.3899999999999998E-10</c:v>
                </c:pt>
                <c:pt idx="4076">
                  <c:v>4.4500000000000001E-10</c:v>
                </c:pt>
                <c:pt idx="4077">
                  <c:v>4.5199999999999999E-10</c:v>
                </c:pt>
                <c:pt idx="4078">
                  <c:v>4.5800000000000002E-10</c:v>
                </c:pt>
                <c:pt idx="4079">
                  <c:v>4.64E-10</c:v>
                </c:pt>
                <c:pt idx="4080">
                  <c:v>4.7000000000000003E-10</c:v>
                </c:pt>
                <c:pt idx="4081">
                  <c:v>4.7700000000000001E-10</c:v>
                </c:pt>
                <c:pt idx="4082">
                  <c:v>4.8299999999999999E-10</c:v>
                </c:pt>
                <c:pt idx="4083">
                  <c:v>4.8899999999999997E-10</c:v>
                </c:pt>
                <c:pt idx="4084">
                  <c:v>4.9500000000000005E-10</c:v>
                </c:pt>
                <c:pt idx="4085">
                  <c:v>5.0200000000000002E-10</c:v>
                </c:pt>
                <c:pt idx="4086">
                  <c:v>5.08E-10</c:v>
                </c:pt>
                <c:pt idx="4087">
                  <c:v>5.1399999999999998E-10</c:v>
                </c:pt>
                <c:pt idx="4088">
                  <c:v>5.1999999999999996E-10</c:v>
                </c:pt>
                <c:pt idx="4089">
                  <c:v>5.2700000000000004E-10</c:v>
                </c:pt>
                <c:pt idx="4090">
                  <c:v>5.3300000000000002E-10</c:v>
                </c:pt>
                <c:pt idx="4091">
                  <c:v>5.39E-10</c:v>
                </c:pt>
                <c:pt idx="4092">
                  <c:v>5.4499999999999998E-10</c:v>
                </c:pt>
                <c:pt idx="4093">
                  <c:v>5.5199999999999995E-10</c:v>
                </c:pt>
                <c:pt idx="4094">
                  <c:v>5.5800000000000004E-10</c:v>
                </c:pt>
                <c:pt idx="4095">
                  <c:v>5.6400000000000002E-10</c:v>
                </c:pt>
                <c:pt idx="4096">
                  <c:v>5.7E-10</c:v>
                </c:pt>
                <c:pt idx="4097">
                  <c:v>5.7699999999999997E-10</c:v>
                </c:pt>
                <c:pt idx="4098">
                  <c:v>5.8299999999999995E-10</c:v>
                </c:pt>
                <c:pt idx="4099">
                  <c:v>5.8900000000000003E-10</c:v>
                </c:pt>
                <c:pt idx="4100">
                  <c:v>5.9500000000000001E-10</c:v>
                </c:pt>
                <c:pt idx="4101">
                  <c:v>6.0199999999999999E-10</c:v>
                </c:pt>
                <c:pt idx="4102">
                  <c:v>6.0799999999999997E-10</c:v>
                </c:pt>
                <c:pt idx="4103">
                  <c:v>6.1400000000000005E-10</c:v>
                </c:pt>
                <c:pt idx="4104">
                  <c:v>6.2000000000000003E-10</c:v>
                </c:pt>
                <c:pt idx="4105">
                  <c:v>6.2700000000000001E-10</c:v>
                </c:pt>
                <c:pt idx="4106">
                  <c:v>6.3299999999999999E-10</c:v>
                </c:pt>
                <c:pt idx="4107">
                  <c:v>6.3899999999999996E-10</c:v>
                </c:pt>
                <c:pt idx="4108">
                  <c:v>6.4500000000000005E-10</c:v>
                </c:pt>
                <c:pt idx="4109">
                  <c:v>6.5200000000000002E-10</c:v>
                </c:pt>
                <c:pt idx="4110">
                  <c:v>6.58E-10</c:v>
                </c:pt>
                <c:pt idx="4111">
                  <c:v>6.6399999999999998E-10</c:v>
                </c:pt>
                <c:pt idx="4112">
                  <c:v>6.6999999999999996E-10</c:v>
                </c:pt>
                <c:pt idx="4113">
                  <c:v>6.7700000000000004E-10</c:v>
                </c:pt>
                <c:pt idx="4114">
                  <c:v>6.8300000000000002E-10</c:v>
                </c:pt>
                <c:pt idx="4115">
                  <c:v>6.89E-10</c:v>
                </c:pt>
                <c:pt idx="4116">
                  <c:v>6.9499999999999998E-10</c:v>
                </c:pt>
                <c:pt idx="4117">
                  <c:v>7.0199999999999995E-10</c:v>
                </c:pt>
                <c:pt idx="4118">
                  <c:v>7.0800000000000004E-10</c:v>
                </c:pt>
                <c:pt idx="4119">
                  <c:v>7.1400000000000002E-10</c:v>
                </c:pt>
                <c:pt idx="4120">
                  <c:v>7.2E-10</c:v>
                </c:pt>
                <c:pt idx="4121">
                  <c:v>7.2699999999999997E-10</c:v>
                </c:pt>
                <c:pt idx="4122">
                  <c:v>7.3299999999999995E-10</c:v>
                </c:pt>
                <c:pt idx="4123">
                  <c:v>7.3900000000000003E-10</c:v>
                </c:pt>
                <c:pt idx="4124">
                  <c:v>7.4500000000000001E-10</c:v>
                </c:pt>
                <c:pt idx="4125">
                  <c:v>7.5199999999999999E-10</c:v>
                </c:pt>
                <c:pt idx="4126">
                  <c:v>7.5799999999999997E-10</c:v>
                </c:pt>
                <c:pt idx="4127">
                  <c:v>7.6400000000000005E-10</c:v>
                </c:pt>
                <c:pt idx="4128">
                  <c:v>7.7000000000000003E-10</c:v>
                </c:pt>
                <c:pt idx="4129">
                  <c:v>7.7700000000000001E-10</c:v>
                </c:pt>
                <c:pt idx="4130">
                  <c:v>7.8299999999999998E-10</c:v>
                </c:pt>
                <c:pt idx="4131">
                  <c:v>7.8899999999999996E-10</c:v>
                </c:pt>
                <c:pt idx="4132">
                  <c:v>7.9500000000000005E-10</c:v>
                </c:pt>
                <c:pt idx="4133">
                  <c:v>8.0200000000000002E-10</c:v>
                </c:pt>
                <c:pt idx="4134">
                  <c:v>8.08E-10</c:v>
                </c:pt>
                <c:pt idx="4135">
                  <c:v>8.1399999999999998E-10</c:v>
                </c:pt>
                <c:pt idx="4136">
                  <c:v>8.1999999999999996E-10</c:v>
                </c:pt>
                <c:pt idx="4137">
                  <c:v>8.2700000000000004E-10</c:v>
                </c:pt>
                <c:pt idx="4138">
                  <c:v>8.3300000000000002E-10</c:v>
                </c:pt>
                <c:pt idx="4139">
                  <c:v>8.39E-10</c:v>
                </c:pt>
                <c:pt idx="4140">
                  <c:v>8.4499999999999998E-10</c:v>
                </c:pt>
                <c:pt idx="4141">
                  <c:v>8.5199999999999995E-10</c:v>
                </c:pt>
                <c:pt idx="4142">
                  <c:v>8.5800000000000004E-10</c:v>
                </c:pt>
                <c:pt idx="4143">
                  <c:v>8.6400000000000001E-10</c:v>
                </c:pt>
                <c:pt idx="4144">
                  <c:v>8.6999999999999999E-10</c:v>
                </c:pt>
                <c:pt idx="4145">
                  <c:v>8.7699999999999997E-10</c:v>
                </c:pt>
                <c:pt idx="4146">
                  <c:v>8.8299999999999995E-10</c:v>
                </c:pt>
                <c:pt idx="4147">
                  <c:v>8.8900000000000003E-10</c:v>
                </c:pt>
                <c:pt idx="4148">
                  <c:v>8.9500000000000001E-10</c:v>
                </c:pt>
                <c:pt idx="4149">
                  <c:v>9.0199999999999999E-10</c:v>
                </c:pt>
                <c:pt idx="4150">
                  <c:v>9.0799999999999997E-10</c:v>
                </c:pt>
                <c:pt idx="4151">
                  <c:v>9.1400000000000005E-10</c:v>
                </c:pt>
                <c:pt idx="4152">
                  <c:v>9.2000000000000003E-10</c:v>
                </c:pt>
                <c:pt idx="4153">
                  <c:v>9.27E-10</c:v>
                </c:pt>
                <c:pt idx="4154">
                  <c:v>9.3299999999999998E-10</c:v>
                </c:pt>
                <c:pt idx="4155">
                  <c:v>9.3899999999999996E-10</c:v>
                </c:pt>
                <c:pt idx="4156">
                  <c:v>9.4499999999999994E-10</c:v>
                </c:pt>
                <c:pt idx="4157">
                  <c:v>9.5200000000000002E-10</c:v>
                </c:pt>
                <c:pt idx="4158">
                  <c:v>9.58E-10</c:v>
                </c:pt>
                <c:pt idx="4159">
                  <c:v>9.6399999999999998E-10</c:v>
                </c:pt>
                <c:pt idx="4160">
                  <c:v>9.6999999999999996E-10</c:v>
                </c:pt>
                <c:pt idx="4161">
                  <c:v>9.7700000000000004E-10</c:v>
                </c:pt>
                <c:pt idx="4162">
                  <c:v>9.8300000000000002E-10</c:v>
                </c:pt>
                <c:pt idx="4163">
                  <c:v>9.89E-10</c:v>
                </c:pt>
                <c:pt idx="4164">
                  <c:v>9.9499999999999998E-10</c:v>
                </c:pt>
                <c:pt idx="4165">
                  <c:v>1.0000000000000001E-9</c:v>
                </c:pt>
                <c:pt idx="4166">
                  <c:v>1.01E-9</c:v>
                </c:pt>
                <c:pt idx="4167">
                  <c:v>1.01E-9</c:v>
                </c:pt>
                <c:pt idx="4168">
                  <c:v>1.02E-9</c:v>
                </c:pt>
                <c:pt idx="4169">
                  <c:v>1.03E-9</c:v>
                </c:pt>
                <c:pt idx="4170">
                  <c:v>1.03E-9</c:v>
                </c:pt>
                <c:pt idx="4171">
                  <c:v>1.0399999999999999E-9</c:v>
                </c:pt>
                <c:pt idx="4172">
                  <c:v>1.0500000000000001E-9</c:v>
                </c:pt>
                <c:pt idx="4173">
                  <c:v>1.0500000000000001E-9</c:v>
                </c:pt>
                <c:pt idx="4174">
                  <c:v>1.0600000000000001E-9</c:v>
                </c:pt>
                <c:pt idx="4175">
                  <c:v>1.0600000000000001E-9</c:v>
                </c:pt>
                <c:pt idx="4176">
                  <c:v>1.07E-9</c:v>
                </c:pt>
                <c:pt idx="4177">
                  <c:v>1.08E-9</c:v>
                </c:pt>
                <c:pt idx="4178">
                  <c:v>1.08E-9</c:v>
                </c:pt>
                <c:pt idx="4179">
                  <c:v>1.09E-9</c:v>
                </c:pt>
                <c:pt idx="4180">
                  <c:v>1.0999999999999999E-9</c:v>
                </c:pt>
                <c:pt idx="4181">
                  <c:v>1.0999999999999999E-9</c:v>
                </c:pt>
                <c:pt idx="4182">
                  <c:v>1.1100000000000001E-9</c:v>
                </c:pt>
                <c:pt idx="4183">
                  <c:v>1.1100000000000001E-9</c:v>
                </c:pt>
                <c:pt idx="4184">
                  <c:v>1.1200000000000001E-9</c:v>
                </c:pt>
                <c:pt idx="4185">
                  <c:v>1.13E-9</c:v>
                </c:pt>
                <c:pt idx="4186">
                  <c:v>1.13E-9</c:v>
                </c:pt>
                <c:pt idx="4187">
                  <c:v>1.14E-9</c:v>
                </c:pt>
                <c:pt idx="4188">
                  <c:v>1.15E-9</c:v>
                </c:pt>
                <c:pt idx="4189">
                  <c:v>1.15E-9</c:v>
                </c:pt>
                <c:pt idx="4190">
                  <c:v>1.1599999999999999E-9</c:v>
                </c:pt>
                <c:pt idx="4191">
                  <c:v>1.1599999999999999E-9</c:v>
                </c:pt>
                <c:pt idx="4192">
                  <c:v>1.1700000000000001E-9</c:v>
                </c:pt>
                <c:pt idx="4193">
                  <c:v>1.1800000000000001E-9</c:v>
                </c:pt>
                <c:pt idx="4194">
                  <c:v>1.1800000000000001E-9</c:v>
                </c:pt>
                <c:pt idx="4195">
                  <c:v>1.19E-9</c:v>
                </c:pt>
                <c:pt idx="4196">
                  <c:v>1.2E-9</c:v>
                </c:pt>
                <c:pt idx="4197">
                  <c:v>1.2E-9</c:v>
                </c:pt>
                <c:pt idx="4198">
                  <c:v>1.21E-9</c:v>
                </c:pt>
                <c:pt idx="4199">
                  <c:v>1.21E-9</c:v>
                </c:pt>
                <c:pt idx="4200">
                  <c:v>1.2199999999999999E-9</c:v>
                </c:pt>
                <c:pt idx="4201">
                  <c:v>1.2300000000000001E-9</c:v>
                </c:pt>
                <c:pt idx="4202">
                  <c:v>1.2300000000000001E-9</c:v>
                </c:pt>
                <c:pt idx="4203">
                  <c:v>1.2400000000000001E-9</c:v>
                </c:pt>
                <c:pt idx="4204">
                  <c:v>1.25E-9</c:v>
                </c:pt>
                <c:pt idx="4205">
                  <c:v>1.25E-9</c:v>
                </c:pt>
                <c:pt idx="4206">
                  <c:v>1.26E-9</c:v>
                </c:pt>
                <c:pt idx="4207">
                  <c:v>1.26E-9</c:v>
                </c:pt>
                <c:pt idx="4208">
                  <c:v>1.27E-9</c:v>
                </c:pt>
                <c:pt idx="4209">
                  <c:v>1.2799999999999999E-9</c:v>
                </c:pt>
                <c:pt idx="4210">
                  <c:v>1.2799999999999999E-9</c:v>
                </c:pt>
                <c:pt idx="4211">
                  <c:v>1.2900000000000001E-9</c:v>
                </c:pt>
                <c:pt idx="4212">
                  <c:v>1.3000000000000001E-9</c:v>
                </c:pt>
                <c:pt idx="4213">
                  <c:v>1.3000000000000001E-9</c:v>
                </c:pt>
                <c:pt idx="4214">
                  <c:v>1.31E-9</c:v>
                </c:pt>
                <c:pt idx="4215">
                  <c:v>1.31E-9</c:v>
                </c:pt>
                <c:pt idx="4216">
                  <c:v>1.32E-9</c:v>
                </c:pt>
                <c:pt idx="4217">
                  <c:v>1.33E-9</c:v>
                </c:pt>
                <c:pt idx="4218">
                  <c:v>1.33E-9</c:v>
                </c:pt>
                <c:pt idx="4219">
                  <c:v>1.3399999999999999E-9</c:v>
                </c:pt>
                <c:pt idx="4220">
                  <c:v>1.3500000000000001E-9</c:v>
                </c:pt>
                <c:pt idx="4221">
                  <c:v>1.3500000000000001E-9</c:v>
                </c:pt>
                <c:pt idx="4222">
                  <c:v>1.3600000000000001E-9</c:v>
                </c:pt>
                <c:pt idx="4223">
                  <c:v>1.3600000000000001E-9</c:v>
                </c:pt>
                <c:pt idx="4224">
                  <c:v>1.37E-9</c:v>
                </c:pt>
                <c:pt idx="4225">
                  <c:v>1.38E-9</c:v>
                </c:pt>
                <c:pt idx="4226">
                  <c:v>1.38E-9</c:v>
                </c:pt>
                <c:pt idx="4227">
                  <c:v>1.39E-9</c:v>
                </c:pt>
                <c:pt idx="4228">
                  <c:v>1.3999999999999999E-9</c:v>
                </c:pt>
                <c:pt idx="4229">
                  <c:v>1.3999999999999999E-9</c:v>
                </c:pt>
                <c:pt idx="4230">
                  <c:v>1.4100000000000001E-9</c:v>
                </c:pt>
                <c:pt idx="4231">
                  <c:v>1.4100000000000001E-9</c:v>
                </c:pt>
                <c:pt idx="4232">
                  <c:v>1.4200000000000001E-9</c:v>
                </c:pt>
                <c:pt idx="4233">
                  <c:v>1.43E-9</c:v>
                </c:pt>
                <c:pt idx="4234">
                  <c:v>1.43E-9</c:v>
                </c:pt>
                <c:pt idx="4235">
                  <c:v>1.44E-9</c:v>
                </c:pt>
                <c:pt idx="4236">
                  <c:v>1.45E-9</c:v>
                </c:pt>
                <c:pt idx="4237">
                  <c:v>1.45E-9</c:v>
                </c:pt>
                <c:pt idx="4238">
                  <c:v>1.4599999999999999E-9</c:v>
                </c:pt>
                <c:pt idx="4239">
                  <c:v>1.4599999999999999E-9</c:v>
                </c:pt>
                <c:pt idx="4240">
                  <c:v>1.4700000000000001E-9</c:v>
                </c:pt>
                <c:pt idx="4241">
                  <c:v>1.4800000000000001E-9</c:v>
                </c:pt>
                <c:pt idx="4242">
                  <c:v>1.4800000000000001E-9</c:v>
                </c:pt>
                <c:pt idx="4243">
                  <c:v>1.49E-9</c:v>
                </c:pt>
                <c:pt idx="4244">
                  <c:v>1.5E-9</c:v>
                </c:pt>
                <c:pt idx="4245">
                  <c:v>1.5E-9</c:v>
                </c:pt>
                <c:pt idx="4246">
                  <c:v>1.51E-9</c:v>
                </c:pt>
                <c:pt idx="4247">
                  <c:v>1.51E-9</c:v>
                </c:pt>
                <c:pt idx="4248">
                  <c:v>1.5199999999999999E-9</c:v>
                </c:pt>
                <c:pt idx="4249">
                  <c:v>1.5300000000000001E-9</c:v>
                </c:pt>
                <c:pt idx="4250">
                  <c:v>1.5300000000000001E-9</c:v>
                </c:pt>
                <c:pt idx="4251">
                  <c:v>1.5400000000000001E-9</c:v>
                </c:pt>
                <c:pt idx="4252">
                  <c:v>1.55E-9</c:v>
                </c:pt>
                <c:pt idx="4253">
                  <c:v>1.55E-9</c:v>
                </c:pt>
                <c:pt idx="4254">
                  <c:v>1.56E-9</c:v>
                </c:pt>
                <c:pt idx="4255">
                  <c:v>1.56E-9</c:v>
                </c:pt>
                <c:pt idx="4256">
                  <c:v>1.57E-9</c:v>
                </c:pt>
                <c:pt idx="4257">
                  <c:v>1.5799999999999999E-9</c:v>
                </c:pt>
                <c:pt idx="4258">
                  <c:v>1.5799999999999999E-9</c:v>
                </c:pt>
                <c:pt idx="4259">
                  <c:v>1.5900000000000001E-9</c:v>
                </c:pt>
                <c:pt idx="4260">
                  <c:v>1.6000000000000001E-9</c:v>
                </c:pt>
                <c:pt idx="4261">
                  <c:v>1.6000000000000001E-9</c:v>
                </c:pt>
                <c:pt idx="4262">
                  <c:v>1.61E-9</c:v>
                </c:pt>
                <c:pt idx="4263">
                  <c:v>1.61E-9</c:v>
                </c:pt>
                <c:pt idx="4264">
                  <c:v>1.62E-9</c:v>
                </c:pt>
                <c:pt idx="4265">
                  <c:v>1.63E-9</c:v>
                </c:pt>
                <c:pt idx="4266">
                  <c:v>1.63E-9</c:v>
                </c:pt>
                <c:pt idx="4267">
                  <c:v>1.6399999999999999E-9</c:v>
                </c:pt>
                <c:pt idx="4268">
                  <c:v>1.6500000000000001E-9</c:v>
                </c:pt>
                <c:pt idx="4269">
                  <c:v>1.6500000000000001E-9</c:v>
                </c:pt>
                <c:pt idx="4270">
                  <c:v>1.6600000000000001E-9</c:v>
                </c:pt>
                <c:pt idx="4271">
                  <c:v>1.6600000000000001E-9</c:v>
                </c:pt>
                <c:pt idx="4272">
                  <c:v>1.67E-9</c:v>
                </c:pt>
                <c:pt idx="4273">
                  <c:v>1.68E-9</c:v>
                </c:pt>
                <c:pt idx="4274">
                  <c:v>1.68E-9</c:v>
                </c:pt>
                <c:pt idx="4275">
                  <c:v>1.69E-9</c:v>
                </c:pt>
                <c:pt idx="4276">
                  <c:v>1.6999999999999999E-9</c:v>
                </c:pt>
                <c:pt idx="4277">
                  <c:v>1.6999999999999999E-9</c:v>
                </c:pt>
                <c:pt idx="4278">
                  <c:v>1.7100000000000001E-9</c:v>
                </c:pt>
                <c:pt idx="4279">
                  <c:v>1.7100000000000001E-9</c:v>
                </c:pt>
                <c:pt idx="4280">
                  <c:v>1.7200000000000001E-9</c:v>
                </c:pt>
                <c:pt idx="4281">
                  <c:v>1.73E-9</c:v>
                </c:pt>
                <c:pt idx="4282">
                  <c:v>1.73E-9</c:v>
                </c:pt>
                <c:pt idx="4283">
                  <c:v>1.74E-9</c:v>
                </c:pt>
                <c:pt idx="4284">
                  <c:v>1.75E-9</c:v>
                </c:pt>
                <c:pt idx="4285">
                  <c:v>1.75E-9</c:v>
                </c:pt>
                <c:pt idx="4286">
                  <c:v>1.7599999999999999E-9</c:v>
                </c:pt>
                <c:pt idx="4287">
                  <c:v>1.7599999999999999E-9</c:v>
                </c:pt>
                <c:pt idx="4288">
                  <c:v>1.7700000000000001E-9</c:v>
                </c:pt>
                <c:pt idx="4289">
                  <c:v>1.7800000000000001E-9</c:v>
                </c:pt>
                <c:pt idx="4290">
                  <c:v>1.7800000000000001E-9</c:v>
                </c:pt>
                <c:pt idx="4291">
                  <c:v>1.79E-9</c:v>
                </c:pt>
                <c:pt idx="4292">
                  <c:v>1.8E-9</c:v>
                </c:pt>
                <c:pt idx="4293">
                  <c:v>1.8E-9</c:v>
                </c:pt>
                <c:pt idx="4294">
                  <c:v>1.81E-9</c:v>
                </c:pt>
                <c:pt idx="4295">
                  <c:v>1.81E-9</c:v>
                </c:pt>
                <c:pt idx="4296">
                  <c:v>1.8199999999999999E-9</c:v>
                </c:pt>
                <c:pt idx="4297">
                  <c:v>1.8300000000000001E-9</c:v>
                </c:pt>
                <c:pt idx="4298">
                  <c:v>1.8300000000000001E-9</c:v>
                </c:pt>
                <c:pt idx="4299">
                  <c:v>1.8400000000000001E-9</c:v>
                </c:pt>
                <c:pt idx="4300">
                  <c:v>1.85E-9</c:v>
                </c:pt>
                <c:pt idx="4301">
                  <c:v>1.85E-9</c:v>
                </c:pt>
                <c:pt idx="4302">
                  <c:v>1.86E-9</c:v>
                </c:pt>
                <c:pt idx="4303">
                  <c:v>1.86E-9</c:v>
                </c:pt>
                <c:pt idx="4304">
                  <c:v>1.87E-9</c:v>
                </c:pt>
                <c:pt idx="4305">
                  <c:v>1.8800000000000001E-9</c:v>
                </c:pt>
                <c:pt idx="4306">
                  <c:v>1.8800000000000001E-9</c:v>
                </c:pt>
                <c:pt idx="4307">
                  <c:v>1.8899999999999999E-9</c:v>
                </c:pt>
                <c:pt idx="4308">
                  <c:v>1.9000000000000001E-9</c:v>
                </c:pt>
                <c:pt idx="4309">
                  <c:v>1.9000000000000001E-9</c:v>
                </c:pt>
                <c:pt idx="4310">
                  <c:v>1.9099999999999998E-9</c:v>
                </c:pt>
                <c:pt idx="4311">
                  <c:v>1.9099999999999998E-9</c:v>
                </c:pt>
                <c:pt idx="4312">
                  <c:v>1.92E-9</c:v>
                </c:pt>
                <c:pt idx="4313">
                  <c:v>1.9300000000000002E-9</c:v>
                </c:pt>
                <c:pt idx="4314">
                  <c:v>1.9300000000000002E-9</c:v>
                </c:pt>
                <c:pt idx="4315">
                  <c:v>1.9399999999999999E-9</c:v>
                </c:pt>
                <c:pt idx="4316">
                  <c:v>1.9500000000000001E-9</c:v>
                </c:pt>
                <c:pt idx="4317">
                  <c:v>1.9500000000000001E-9</c:v>
                </c:pt>
                <c:pt idx="4318">
                  <c:v>1.9599999999999998E-9</c:v>
                </c:pt>
                <c:pt idx="4319">
                  <c:v>1.9599999999999998E-9</c:v>
                </c:pt>
                <c:pt idx="4320">
                  <c:v>1.97E-9</c:v>
                </c:pt>
                <c:pt idx="4321">
                  <c:v>1.9800000000000002E-9</c:v>
                </c:pt>
                <c:pt idx="4322">
                  <c:v>1.9800000000000002E-9</c:v>
                </c:pt>
                <c:pt idx="4323">
                  <c:v>1.99E-9</c:v>
                </c:pt>
                <c:pt idx="4324">
                  <c:v>2.0000000000000001E-9</c:v>
                </c:pt>
                <c:pt idx="4325">
                  <c:v>2.0000000000000001E-9</c:v>
                </c:pt>
                <c:pt idx="4326">
                  <c:v>2.0099999999999999E-9</c:v>
                </c:pt>
                <c:pt idx="4327">
                  <c:v>2.0099999999999999E-9</c:v>
                </c:pt>
                <c:pt idx="4328">
                  <c:v>2.0200000000000001E-9</c:v>
                </c:pt>
                <c:pt idx="4329">
                  <c:v>2.0299999999999998E-9</c:v>
                </c:pt>
                <c:pt idx="4330">
                  <c:v>2.0299999999999998E-9</c:v>
                </c:pt>
                <c:pt idx="4331">
                  <c:v>2.04E-9</c:v>
                </c:pt>
                <c:pt idx="4332">
                  <c:v>2.0500000000000002E-9</c:v>
                </c:pt>
                <c:pt idx="4333">
                  <c:v>2.0500000000000002E-9</c:v>
                </c:pt>
                <c:pt idx="4334">
                  <c:v>2.0599999999999999E-9</c:v>
                </c:pt>
                <c:pt idx="4335">
                  <c:v>2.0599999999999999E-9</c:v>
                </c:pt>
                <c:pt idx="4336">
                  <c:v>2.0700000000000001E-9</c:v>
                </c:pt>
                <c:pt idx="4337">
                  <c:v>2.0799999999999998E-9</c:v>
                </c:pt>
                <c:pt idx="4338">
                  <c:v>2.0799999999999998E-9</c:v>
                </c:pt>
                <c:pt idx="4339">
                  <c:v>2.09E-9</c:v>
                </c:pt>
                <c:pt idx="4340">
                  <c:v>2.1000000000000002E-9</c:v>
                </c:pt>
                <c:pt idx="4341">
                  <c:v>2.1000000000000002E-9</c:v>
                </c:pt>
                <c:pt idx="4342">
                  <c:v>2.11E-9</c:v>
                </c:pt>
                <c:pt idx="4343">
                  <c:v>2.11E-9</c:v>
                </c:pt>
                <c:pt idx="4344">
                  <c:v>2.1200000000000001E-9</c:v>
                </c:pt>
                <c:pt idx="4345">
                  <c:v>2.1299999999999999E-9</c:v>
                </c:pt>
                <c:pt idx="4346">
                  <c:v>2.1299999999999999E-9</c:v>
                </c:pt>
                <c:pt idx="4347">
                  <c:v>2.1400000000000001E-9</c:v>
                </c:pt>
                <c:pt idx="4348">
                  <c:v>2.1499999999999998E-9</c:v>
                </c:pt>
                <c:pt idx="4349">
                  <c:v>2.1499999999999998E-9</c:v>
                </c:pt>
                <c:pt idx="4350">
                  <c:v>2.16E-9</c:v>
                </c:pt>
                <c:pt idx="4351">
                  <c:v>2.16E-9</c:v>
                </c:pt>
                <c:pt idx="4352">
                  <c:v>2.1700000000000002E-9</c:v>
                </c:pt>
                <c:pt idx="4353">
                  <c:v>2.1799999999999999E-9</c:v>
                </c:pt>
                <c:pt idx="4354">
                  <c:v>2.1799999999999999E-9</c:v>
                </c:pt>
                <c:pt idx="4355">
                  <c:v>2.1900000000000001E-9</c:v>
                </c:pt>
                <c:pt idx="4356">
                  <c:v>2.1999999999999998E-9</c:v>
                </c:pt>
                <c:pt idx="4357">
                  <c:v>2.1999999999999998E-9</c:v>
                </c:pt>
                <c:pt idx="4358">
                  <c:v>2.21E-9</c:v>
                </c:pt>
                <c:pt idx="4359">
                  <c:v>2.21E-9</c:v>
                </c:pt>
                <c:pt idx="4360">
                  <c:v>2.2200000000000002E-9</c:v>
                </c:pt>
                <c:pt idx="4361">
                  <c:v>2.23E-9</c:v>
                </c:pt>
                <c:pt idx="4362">
                  <c:v>2.23E-9</c:v>
                </c:pt>
                <c:pt idx="4363">
                  <c:v>2.2400000000000001E-9</c:v>
                </c:pt>
                <c:pt idx="4364">
                  <c:v>2.2499999999999999E-9</c:v>
                </c:pt>
                <c:pt idx="4365">
                  <c:v>2.2499999999999999E-9</c:v>
                </c:pt>
                <c:pt idx="4366">
                  <c:v>2.2600000000000001E-9</c:v>
                </c:pt>
                <c:pt idx="4367">
                  <c:v>2.2600000000000001E-9</c:v>
                </c:pt>
                <c:pt idx="4368">
                  <c:v>2.2699999999999998E-9</c:v>
                </c:pt>
                <c:pt idx="4369">
                  <c:v>2.28E-9</c:v>
                </c:pt>
                <c:pt idx="4370">
                  <c:v>2.28E-9</c:v>
                </c:pt>
                <c:pt idx="4371">
                  <c:v>2.2900000000000002E-9</c:v>
                </c:pt>
                <c:pt idx="4372">
                  <c:v>2.2999999999999999E-9</c:v>
                </c:pt>
                <c:pt idx="4373">
                  <c:v>2.2999999999999999E-9</c:v>
                </c:pt>
                <c:pt idx="4374">
                  <c:v>2.3100000000000001E-9</c:v>
                </c:pt>
                <c:pt idx="4375">
                  <c:v>2.3100000000000001E-9</c:v>
                </c:pt>
                <c:pt idx="4376">
                  <c:v>2.3199999999999998E-9</c:v>
                </c:pt>
                <c:pt idx="4377">
                  <c:v>2.33E-9</c:v>
                </c:pt>
                <c:pt idx="4378">
                  <c:v>2.33E-9</c:v>
                </c:pt>
                <c:pt idx="4379">
                  <c:v>2.3400000000000002E-9</c:v>
                </c:pt>
                <c:pt idx="4380">
                  <c:v>2.3499999999999999E-9</c:v>
                </c:pt>
                <c:pt idx="4381">
                  <c:v>2.3499999999999999E-9</c:v>
                </c:pt>
                <c:pt idx="4382">
                  <c:v>2.3600000000000001E-9</c:v>
                </c:pt>
                <c:pt idx="4383">
                  <c:v>2.3600000000000001E-9</c:v>
                </c:pt>
                <c:pt idx="4384">
                  <c:v>2.3699999999999999E-9</c:v>
                </c:pt>
                <c:pt idx="4385">
                  <c:v>2.3800000000000001E-9</c:v>
                </c:pt>
                <c:pt idx="4386">
                  <c:v>2.3800000000000001E-9</c:v>
                </c:pt>
                <c:pt idx="4387">
                  <c:v>2.3899999999999998E-9</c:v>
                </c:pt>
                <c:pt idx="4388">
                  <c:v>2.4E-9</c:v>
                </c:pt>
                <c:pt idx="4389">
                  <c:v>2.4E-9</c:v>
                </c:pt>
                <c:pt idx="4390">
                  <c:v>2.4100000000000002E-9</c:v>
                </c:pt>
                <c:pt idx="4391">
                  <c:v>2.4100000000000002E-9</c:v>
                </c:pt>
                <c:pt idx="4392">
                  <c:v>2.4199999999999999E-9</c:v>
                </c:pt>
                <c:pt idx="4393">
                  <c:v>2.4300000000000001E-9</c:v>
                </c:pt>
                <c:pt idx="4394">
                  <c:v>2.4300000000000001E-9</c:v>
                </c:pt>
                <c:pt idx="4395">
                  <c:v>2.4399999999999998E-9</c:v>
                </c:pt>
                <c:pt idx="4396">
                  <c:v>2.45E-9</c:v>
                </c:pt>
                <c:pt idx="4397">
                  <c:v>2.45E-9</c:v>
                </c:pt>
                <c:pt idx="4398">
                  <c:v>2.4600000000000002E-9</c:v>
                </c:pt>
                <c:pt idx="4399">
                  <c:v>2.4600000000000002E-9</c:v>
                </c:pt>
                <c:pt idx="4400">
                  <c:v>2.4699999999999999E-9</c:v>
                </c:pt>
                <c:pt idx="4401">
                  <c:v>2.4800000000000001E-9</c:v>
                </c:pt>
                <c:pt idx="4402">
                  <c:v>2.4800000000000001E-9</c:v>
                </c:pt>
                <c:pt idx="4403">
                  <c:v>2.4899999999999999E-9</c:v>
                </c:pt>
                <c:pt idx="4404">
                  <c:v>2.5000000000000001E-9</c:v>
                </c:pt>
                <c:pt idx="4405">
                  <c:v>2.5000000000000001E-9</c:v>
                </c:pt>
                <c:pt idx="4406">
                  <c:v>2.5099999999999998E-9</c:v>
                </c:pt>
                <c:pt idx="4407">
                  <c:v>2.5099999999999998E-9</c:v>
                </c:pt>
                <c:pt idx="4408">
                  <c:v>2.52E-9</c:v>
                </c:pt>
                <c:pt idx="4409">
                  <c:v>2.5300000000000002E-9</c:v>
                </c:pt>
                <c:pt idx="4410">
                  <c:v>2.5300000000000002E-9</c:v>
                </c:pt>
                <c:pt idx="4411">
                  <c:v>2.5399999999999999E-9</c:v>
                </c:pt>
                <c:pt idx="4412">
                  <c:v>2.5500000000000001E-9</c:v>
                </c:pt>
                <c:pt idx="4413">
                  <c:v>2.5500000000000001E-9</c:v>
                </c:pt>
                <c:pt idx="4414">
                  <c:v>2.5599999999999998E-9</c:v>
                </c:pt>
                <c:pt idx="4415">
                  <c:v>2.5599999999999998E-9</c:v>
                </c:pt>
                <c:pt idx="4416">
                  <c:v>2.57E-9</c:v>
                </c:pt>
                <c:pt idx="4417">
                  <c:v>2.5800000000000002E-9</c:v>
                </c:pt>
                <c:pt idx="4418">
                  <c:v>2.5800000000000002E-9</c:v>
                </c:pt>
                <c:pt idx="4419">
                  <c:v>2.5899999999999999E-9</c:v>
                </c:pt>
                <c:pt idx="4420">
                  <c:v>2.6000000000000001E-9</c:v>
                </c:pt>
                <c:pt idx="4421">
                  <c:v>2.6000000000000001E-9</c:v>
                </c:pt>
                <c:pt idx="4422">
                  <c:v>2.6099999999999999E-9</c:v>
                </c:pt>
                <c:pt idx="4423">
                  <c:v>2.6099999999999999E-9</c:v>
                </c:pt>
                <c:pt idx="4424">
                  <c:v>2.6200000000000001E-9</c:v>
                </c:pt>
                <c:pt idx="4425">
                  <c:v>2.6299999999999998E-9</c:v>
                </c:pt>
                <c:pt idx="4426">
                  <c:v>2.6299999999999998E-9</c:v>
                </c:pt>
                <c:pt idx="4427">
                  <c:v>2.64E-9</c:v>
                </c:pt>
                <c:pt idx="4428">
                  <c:v>2.6500000000000002E-9</c:v>
                </c:pt>
                <c:pt idx="4429">
                  <c:v>2.6500000000000002E-9</c:v>
                </c:pt>
                <c:pt idx="4430">
                  <c:v>2.6599999999999999E-9</c:v>
                </c:pt>
                <c:pt idx="4431">
                  <c:v>2.6599999999999999E-9</c:v>
                </c:pt>
                <c:pt idx="4432">
                  <c:v>2.6700000000000001E-9</c:v>
                </c:pt>
                <c:pt idx="4433">
                  <c:v>2.6799999999999998E-9</c:v>
                </c:pt>
                <c:pt idx="4434">
                  <c:v>2.6799999999999998E-9</c:v>
                </c:pt>
                <c:pt idx="4435">
                  <c:v>2.69E-9</c:v>
                </c:pt>
                <c:pt idx="4436">
                  <c:v>2.7000000000000002E-9</c:v>
                </c:pt>
                <c:pt idx="4437">
                  <c:v>2.7000000000000002E-9</c:v>
                </c:pt>
                <c:pt idx="4438">
                  <c:v>2.7099999999999999E-9</c:v>
                </c:pt>
                <c:pt idx="4439">
                  <c:v>2.7099999999999999E-9</c:v>
                </c:pt>
                <c:pt idx="4440">
                  <c:v>2.7200000000000001E-9</c:v>
                </c:pt>
                <c:pt idx="4441">
                  <c:v>2.7299999999999999E-9</c:v>
                </c:pt>
                <c:pt idx="4442">
                  <c:v>2.7299999999999999E-9</c:v>
                </c:pt>
                <c:pt idx="4443">
                  <c:v>2.7400000000000001E-9</c:v>
                </c:pt>
                <c:pt idx="4444">
                  <c:v>2.7499999999999998E-9</c:v>
                </c:pt>
                <c:pt idx="4445">
                  <c:v>2.7499999999999998E-9</c:v>
                </c:pt>
                <c:pt idx="4446">
                  <c:v>2.76E-9</c:v>
                </c:pt>
                <c:pt idx="4447">
                  <c:v>2.76E-9</c:v>
                </c:pt>
                <c:pt idx="4448">
                  <c:v>2.7700000000000002E-9</c:v>
                </c:pt>
                <c:pt idx="4449">
                  <c:v>2.7799999999999999E-9</c:v>
                </c:pt>
                <c:pt idx="4450">
                  <c:v>2.7799999999999999E-9</c:v>
                </c:pt>
                <c:pt idx="4451">
                  <c:v>2.7900000000000001E-9</c:v>
                </c:pt>
                <c:pt idx="4452">
                  <c:v>2.7999999999999998E-9</c:v>
                </c:pt>
                <c:pt idx="4453">
                  <c:v>2.7999999999999998E-9</c:v>
                </c:pt>
                <c:pt idx="4454">
                  <c:v>2.81E-9</c:v>
                </c:pt>
                <c:pt idx="4455">
                  <c:v>2.81E-9</c:v>
                </c:pt>
                <c:pt idx="4456">
                  <c:v>2.8200000000000002E-9</c:v>
                </c:pt>
                <c:pt idx="4457">
                  <c:v>2.8299999999999999E-9</c:v>
                </c:pt>
                <c:pt idx="4458">
                  <c:v>2.8299999999999999E-9</c:v>
                </c:pt>
                <c:pt idx="4459">
                  <c:v>2.8400000000000001E-9</c:v>
                </c:pt>
                <c:pt idx="4460">
                  <c:v>2.8499999999999999E-9</c:v>
                </c:pt>
                <c:pt idx="4461">
                  <c:v>2.8499999999999999E-9</c:v>
                </c:pt>
                <c:pt idx="4462">
                  <c:v>2.86E-9</c:v>
                </c:pt>
                <c:pt idx="4463">
                  <c:v>2.86E-9</c:v>
                </c:pt>
                <c:pt idx="4464">
                  <c:v>2.8699999999999998E-9</c:v>
                </c:pt>
                <c:pt idx="4465">
                  <c:v>2.88E-9</c:v>
                </c:pt>
                <c:pt idx="4466">
                  <c:v>2.88E-9</c:v>
                </c:pt>
                <c:pt idx="4467">
                  <c:v>2.8900000000000002E-9</c:v>
                </c:pt>
                <c:pt idx="4468">
                  <c:v>2.8999999999999999E-9</c:v>
                </c:pt>
                <c:pt idx="4469">
                  <c:v>2.8999999999999999E-9</c:v>
                </c:pt>
                <c:pt idx="4470">
                  <c:v>2.9100000000000001E-9</c:v>
                </c:pt>
                <c:pt idx="4471">
                  <c:v>2.9100000000000001E-9</c:v>
                </c:pt>
                <c:pt idx="4472">
                  <c:v>2.9199999999999998E-9</c:v>
                </c:pt>
                <c:pt idx="4473">
                  <c:v>2.93E-9</c:v>
                </c:pt>
                <c:pt idx="4474">
                  <c:v>2.93E-9</c:v>
                </c:pt>
                <c:pt idx="4475">
                  <c:v>2.9400000000000002E-9</c:v>
                </c:pt>
                <c:pt idx="4476">
                  <c:v>2.9499999999999999E-9</c:v>
                </c:pt>
                <c:pt idx="4477">
                  <c:v>2.9499999999999999E-9</c:v>
                </c:pt>
                <c:pt idx="4478">
                  <c:v>2.9600000000000001E-9</c:v>
                </c:pt>
                <c:pt idx="4479">
                  <c:v>2.9600000000000001E-9</c:v>
                </c:pt>
                <c:pt idx="4480">
                  <c:v>2.9699999999999999E-9</c:v>
                </c:pt>
                <c:pt idx="4481">
                  <c:v>2.98E-9</c:v>
                </c:pt>
                <c:pt idx="4482">
                  <c:v>2.98E-9</c:v>
                </c:pt>
                <c:pt idx="4483">
                  <c:v>2.9899999999999998E-9</c:v>
                </c:pt>
                <c:pt idx="4484">
                  <c:v>3E-9</c:v>
                </c:pt>
                <c:pt idx="4485">
                  <c:v>3E-9</c:v>
                </c:pt>
                <c:pt idx="4486">
                  <c:v>3.0100000000000002E-9</c:v>
                </c:pt>
                <c:pt idx="4487">
                  <c:v>3.0100000000000002E-9</c:v>
                </c:pt>
                <c:pt idx="4488">
                  <c:v>3.0199999999999999E-9</c:v>
                </c:pt>
                <c:pt idx="4489">
                  <c:v>3.0300000000000001E-9</c:v>
                </c:pt>
                <c:pt idx="4490">
                  <c:v>3.0300000000000001E-9</c:v>
                </c:pt>
                <c:pt idx="4491">
                  <c:v>3.0399999999999998E-9</c:v>
                </c:pt>
                <c:pt idx="4492">
                  <c:v>3.05E-9</c:v>
                </c:pt>
                <c:pt idx="4493">
                  <c:v>3.05E-9</c:v>
                </c:pt>
                <c:pt idx="4494">
                  <c:v>3.0600000000000002E-9</c:v>
                </c:pt>
                <c:pt idx="4495">
                  <c:v>3.0600000000000002E-9</c:v>
                </c:pt>
                <c:pt idx="4496">
                  <c:v>3.0699999999999999E-9</c:v>
                </c:pt>
                <c:pt idx="4497">
                  <c:v>3.0800000000000001E-9</c:v>
                </c:pt>
                <c:pt idx="4498">
                  <c:v>3.0800000000000001E-9</c:v>
                </c:pt>
                <c:pt idx="4499">
                  <c:v>3.0899999999999999E-9</c:v>
                </c:pt>
                <c:pt idx="4500">
                  <c:v>3.1E-9</c:v>
                </c:pt>
                <c:pt idx="4501">
                  <c:v>3.1E-9</c:v>
                </c:pt>
                <c:pt idx="4502">
                  <c:v>3.1099999999999998E-9</c:v>
                </c:pt>
                <c:pt idx="4503">
                  <c:v>3.1099999999999998E-9</c:v>
                </c:pt>
                <c:pt idx="4504">
                  <c:v>3.12E-9</c:v>
                </c:pt>
                <c:pt idx="4505">
                  <c:v>3.1300000000000002E-9</c:v>
                </c:pt>
                <c:pt idx="4506">
                  <c:v>3.1300000000000002E-9</c:v>
                </c:pt>
                <c:pt idx="4507">
                  <c:v>3.1399999999999999E-9</c:v>
                </c:pt>
                <c:pt idx="4508">
                  <c:v>3.1500000000000001E-9</c:v>
                </c:pt>
                <c:pt idx="4509">
                  <c:v>3.1500000000000001E-9</c:v>
                </c:pt>
                <c:pt idx="4510">
                  <c:v>3.1599999999999998E-9</c:v>
                </c:pt>
                <c:pt idx="4511">
                  <c:v>3.1599999999999998E-9</c:v>
                </c:pt>
                <c:pt idx="4512">
                  <c:v>3.17E-9</c:v>
                </c:pt>
                <c:pt idx="4513">
                  <c:v>3.1800000000000002E-9</c:v>
                </c:pt>
                <c:pt idx="4514">
                  <c:v>3.1800000000000002E-9</c:v>
                </c:pt>
                <c:pt idx="4515">
                  <c:v>3.1899999999999999E-9</c:v>
                </c:pt>
                <c:pt idx="4516">
                  <c:v>3.2000000000000001E-9</c:v>
                </c:pt>
                <c:pt idx="4517">
                  <c:v>3.2000000000000001E-9</c:v>
                </c:pt>
                <c:pt idx="4518">
                  <c:v>3.2099999999999999E-9</c:v>
                </c:pt>
                <c:pt idx="4519">
                  <c:v>3.2099999999999999E-9</c:v>
                </c:pt>
                <c:pt idx="4520">
                  <c:v>3.22E-9</c:v>
                </c:pt>
                <c:pt idx="4521">
                  <c:v>3.2299999999999998E-9</c:v>
                </c:pt>
                <c:pt idx="4522">
                  <c:v>3.2299999999999998E-9</c:v>
                </c:pt>
                <c:pt idx="4523">
                  <c:v>3.24E-9</c:v>
                </c:pt>
                <c:pt idx="4524">
                  <c:v>3.2500000000000002E-9</c:v>
                </c:pt>
                <c:pt idx="4525">
                  <c:v>3.2500000000000002E-9</c:v>
                </c:pt>
                <c:pt idx="4526">
                  <c:v>3.2599999999999999E-9</c:v>
                </c:pt>
                <c:pt idx="4527">
                  <c:v>3.2599999999999999E-9</c:v>
                </c:pt>
                <c:pt idx="4528">
                  <c:v>3.2700000000000001E-9</c:v>
                </c:pt>
                <c:pt idx="4529">
                  <c:v>3.2799999999999998E-9</c:v>
                </c:pt>
                <c:pt idx="4530">
                  <c:v>3.2799999999999998E-9</c:v>
                </c:pt>
                <c:pt idx="4531">
                  <c:v>3.29E-9</c:v>
                </c:pt>
                <c:pt idx="4532">
                  <c:v>3.3000000000000002E-9</c:v>
                </c:pt>
                <c:pt idx="4533">
                  <c:v>3.3000000000000002E-9</c:v>
                </c:pt>
                <c:pt idx="4534">
                  <c:v>3.3099999999999999E-9</c:v>
                </c:pt>
                <c:pt idx="4535">
                  <c:v>3.3099999999999999E-9</c:v>
                </c:pt>
                <c:pt idx="4536">
                  <c:v>3.3200000000000001E-9</c:v>
                </c:pt>
                <c:pt idx="4537">
                  <c:v>3.3299999999999999E-9</c:v>
                </c:pt>
                <c:pt idx="4538">
                  <c:v>3.3299999999999999E-9</c:v>
                </c:pt>
                <c:pt idx="4539">
                  <c:v>3.34E-9</c:v>
                </c:pt>
                <c:pt idx="4540">
                  <c:v>3.3499999999999998E-9</c:v>
                </c:pt>
                <c:pt idx="4541">
                  <c:v>3.3499999999999998E-9</c:v>
                </c:pt>
                <c:pt idx="4542">
                  <c:v>3.36E-9</c:v>
                </c:pt>
                <c:pt idx="4543">
                  <c:v>3.36E-9</c:v>
                </c:pt>
                <c:pt idx="4544">
                  <c:v>3.3700000000000001E-9</c:v>
                </c:pt>
                <c:pt idx="4545">
                  <c:v>3.3799999999999999E-9</c:v>
                </c:pt>
                <c:pt idx="4546">
                  <c:v>3.3799999999999999E-9</c:v>
                </c:pt>
                <c:pt idx="4547">
                  <c:v>3.3900000000000001E-9</c:v>
                </c:pt>
                <c:pt idx="4548">
                  <c:v>3.3999999999999998E-9</c:v>
                </c:pt>
                <c:pt idx="4549">
                  <c:v>3.3999999999999998E-9</c:v>
                </c:pt>
                <c:pt idx="4550">
                  <c:v>3.41E-9</c:v>
                </c:pt>
                <c:pt idx="4551">
                  <c:v>3.41E-9</c:v>
                </c:pt>
                <c:pt idx="4552">
                  <c:v>3.4200000000000002E-9</c:v>
                </c:pt>
                <c:pt idx="4553">
                  <c:v>3.4299999999999999E-9</c:v>
                </c:pt>
                <c:pt idx="4554">
                  <c:v>3.4299999999999999E-9</c:v>
                </c:pt>
                <c:pt idx="4555">
                  <c:v>3.4400000000000001E-9</c:v>
                </c:pt>
                <c:pt idx="4556">
                  <c:v>3.4499999999999999E-9</c:v>
                </c:pt>
                <c:pt idx="4557">
                  <c:v>3.4499999999999999E-9</c:v>
                </c:pt>
                <c:pt idx="4558">
                  <c:v>3.46E-9</c:v>
                </c:pt>
                <c:pt idx="4559">
                  <c:v>3.46E-9</c:v>
                </c:pt>
                <c:pt idx="4560">
                  <c:v>3.4699999999999998E-9</c:v>
                </c:pt>
                <c:pt idx="4561">
                  <c:v>3.48E-9</c:v>
                </c:pt>
                <c:pt idx="4562">
                  <c:v>3.48E-9</c:v>
                </c:pt>
                <c:pt idx="4563">
                  <c:v>3.4900000000000001E-9</c:v>
                </c:pt>
                <c:pt idx="4564">
                  <c:v>3.4999999999999999E-9</c:v>
                </c:pt>
                <c:pt idx="4565">
                  <c:v>3.4999999999999999E-9</c:v>
                </c:pt>
                <c:pt idx="4566">
                  <c:v>3.5100000000000001E-9</c:v>
                </c:pt>
                <c:pt idx="4567">
                  <c:v>3.5100000000000001E-9</c:v>
                </c:pt>
                <c:pt idx="4568">
                  <c:v>3.5199999999999998E-9</c:v>
                </c:pt>
                <c:pt idx="4569">
                  <c:v>3.53E-9</c:v>
                </c:pt>
                <c:pt idx="4570">
                  <c:v>3.53E-9</c:v>
                </c:pt>
                <c:pt idx="4571">
                  <c:v>3.5400000000000002E-9</c:v>
                </c:pt>
                <c:pt idx="4572">
                  <c:v>3.5499999999999999E-9</c:v>
                </c:pt>
                <c:pt idx="4573">
                  <c:v>3.5499999999999999E-9</c:v>
                </c:pt>
                <c:pt idx="4574">
                  <c:v>3.5600000000000001E-9</c:v>
                </c:pt>
                <c:pt idx="4575">
                  <c:v>3.5600000000000001E-9</c:v>
                </c:pt>
                <c:pt idx="4576">
                  <c:v>3.5699999999999999E-9</c:v>
                </c:pt>
                <c:pt idx="4577">
                  <c:v>3.58E-9</c:v>
                </c:pt>
                <c:pt idx="4578">
                  <c:v>3.58E-9</c:v>
                </c:pt>
                <c:pt idx="4579">
                  <c:v>3.5899999999999998E-9</c:v>
                </c:pt>
                <c:pt idx="4580">
                  <c:v>3.6E-9</c:v>
                </c:pt>
                <c:pt idx="4581">
                  <c:v>3.6E-9</c:v>
                </c:pt>
                <c:pt idx="4582">
                  <c:v>3.6100000000000001E-9</c:v>
                </c:pt>
                <c:pt idx="4583">
                  <c:v>3.6100000000000001E-9</c:v>
                </c:pt>
                <c:pt idx="4584">
                  <c:v>3.6199999999999999E-9</c:v>
                </c:pt>
                <c:pt idx="4585">
                  <c:v>3.6300000000000001E-9</c:v>
                </c:pt>
                <c:pt idx="4586">
                  <c:v>3.6300000000000001E-9</c:v>
                </c:pt>
                <c:pt idx="4587">
                  <c:v>3.6399999999999998E-9</c:v>
                </c:pt>
                <c:pt idx="4588">
                  <c:v>3.65E-9</c:v>
                </c:pt>
                <c:pt idx="4589">
                  <c:v>3.65E-9</c:v>
                </c:pt>
                <c:pt idx="4590">
                  <c:v>3.6600000000000002E-9</c:v>
                </c:pt>
                <c:pt idx="4591">
                  <c:v>3.6600000000000002E-9</c:v>
                </c:pt>
                <c:pt idx="4592">
                  <c:v>3.6699999999999999E-9</c:v>
                </c:pt>
                <c:pt idx="4593">
                  <c:v>3.6800000000000001E-9</c:v>
                </c:pt>
                <c:pt idx="4594">
                  <c:v>3.6800000000000001E-9</c:v>
                </c:pt>
                <c:pt idx="4595">
                  <c:v>3.6899999999999999E-9</c:v>
                </c:pt>
                <c:pt idx="4596">
                  <c:v>3.7E-9</c:v>
                </c:pt>
                <c:pt idx="4597">
                  <c:v>3.7E-9</c:v>
                </c:pt>
                <c:pt idx="4598">
                  <c:v>3.7099999999999998E-9</c:v>
                </c:pt>
                <c:pt idx="4599">
                  <c:v>3.7099999999999998E-9</c:v>
                </c:pt>
                <c:pt idx="4600">
                  <c:v>3.72E-9</c:v>
                </c:pt>
                <c:pt idx="4601">
                  <c:v>3.7300000000000001E-9</c:v>
                </c:pt>
                <c:pt idx="4602">
                  <c:v>3.7300000000000001E-9</c:v>
                </c:pt>
                <c:pt idx="4603">
                  <c:v>3.7399999999999999E-9</c:v>
                </c:pt>
                <c:pt idx="4604">
                  <c:v>3.7499999999999997E-9</c:v>
                </c:pt>
                <c:pt idx="4605">
                  <c:v>3.7499999999999997E-9</c:v>
                </c:pt>
                <c:pt idx="4606">
                  <c:v>3.7600000000000003E-9</c:v>
                </c:pt>
                <c:pt idx="4607">
                  <c:v>3.7600000000000003E-9</c:v>
                </c:pt>
                <c:pt idx="4608">
                  <c:v>3.77E-9</c:v>
                </c:pt>
                <c:pt idx="4609">
                  <c:v>3.7799999999999998E-9</c:v>
                </c:pt>
                <c:pt idx="4610">
                  <c:v>3.7799999999999998E-9</c:v>
                </c:pt>
                <c:pt idx="4611">
                  <c:v>3.7900000000000004E-9</c:v>
                </c:pt>
                <c:pt idx="4612">
                  <c:v>3.8000000000000001E-9</c:v>
                </c:pt>
                <c:pt idx="4613">
                  <c:v>3.8000000000000001E-9</c:v>
                </c:pt>
                <c:pt idx="4614">
                  <c:v>3.8099999999999999E-9</c:v>
                </c:pt>
                <c:pt idx="4615">
                  <c:v>3.8099999999999999E-9</c:v>
                </c:pt>
                <c:pt idx="4616">
                  <c:v>3.8199999999999996E-9</c:v>
                </c:pt>
                <c:pt idx="4617">
                  <c:v>3.8300000000000002E-9</c:v>
                </c:pt>
                <c:pt idx="4618">
                  <c:v>3.8300000000000002E-9</c:v>
                </c:pt>
                <c:pt idx="4619">
                  <c:v>3.84E-9</c:v>
                </c:pt>
                <c:pt idx="4620">
                  <c:v>3.8499999999999997E-9</c:v>
                </c:pt>
                <c:pt idx="4621">
                  <c:v>3.8499999999999997E-9</c:v>
                </c:pt>
                <c:pt idx="4622">
                  <c:v>3.8600000000000003E-9</c:v>
                </c:pt>
                <c:pt idx="4623">
                  <c:v>3.8600000000000003E-9</c:v>
                </c:pt>
                <c:pt idx="4624">
                  <c:v>3.8700000000000001E-9</c:v>
                </c:pt>
                <c:pt idx="4625">
                  <c:v>3.8799999999999998E-9</c:v>
                </c:pt>
                <c:pt idx="4626">
                  <c:v>3.8799999999999998E-9</c:v>
                </c:pt>
                <c:pt idx="4627">
                  <c:v>3.8899999999999996E-9</c:v>
                </c:pt>
                <c:pt idx="4628">
                  <c:v>3.9000000000000002E-9</c:v>
                </c:pt>
                <c:pt idx="4629">
                  <c:v>3.9000000000000002E-9</c:v>
                </c:pt>
                <c:pt idx="4630">
                  <c:v>3.9099999999999999E-9</c:v>
                </c:pt>
                <c:pt idx="4631">
                  <c:v>3.9099999999999999E-9</c:v>
                </c:pt>
                <c:pt idx="4632">
                  <c:v>3.9199999999999997E-9</c:v>
                </c:pt>
                <c:pt idx="4633">
                  <c:v>3.9300000000000003E-9</c:v>
                </c:pt>
                <c:pt idx="4634">
                  <c:v>3.9300000000000003E-9</c:v>
                </c:pt>
                <c:pt idx="4635">
                  <c:v>3.94E-9</c:v>
                </c:pt>
                <c:pt idx="4636">
                  <c:v>3.9499999999999998E-9</c:v>
                </c:pt>
                <c:pt idx="4637">
                  <c:v>3.9499999999999998E-9</c:v>
                </c:pt>
                <c:pt idx="4638">
                  <c:v>3.9600000000000004E-9</c:v>
                </c:pt>
                <c:pt idx="4639">
                  <c:v>3.9600000000000004E-9</c:v>
                </c:pt>
                <c:pt idx="4640">
                  <c:v>3.9700000000000001E-9</c:v>
                </c:pt>
                <c:pt idx="4641">
                  <c:v>3.9799999999999999E-9</c:v>
                </c:pt>
                <c:pt idx="4642">
                  <c:v>3.9799999999999999E-9</c:v>
                </c:pt>
                <c:pt idx="4643">
                  <c:v>3.9899999999999997E-9</c:v>
                </c:pt>
                <c:pt idx="4644">
                  <c:v>4.0000000000000002E-9</c:v>
                </c:pt>
                <c:pt idx="4645">
                  <c:v>4.0000000000000002E-9</c:v>
                </c:pt>
                <c:pt idx="4646">
                  <c:v>4.01E-9</c:v>
                </c:pt>
                <c:pt idx="4647">
                  <c:v>4.01E-9</c:v>
                </c:pt>
                <c:pt idx="4648">
                  <c:v>4.0199999999999998E-9</c:v>
                </c:pt>
                <c:pt idx="4649">
                  <c:v>4.0300000000000004E-9</c:v>
                </c:pt>
                <c:pt idx="4650">
                  <c:v>4.0300000000000004E-9</c:v>
                </c:pt>
                <c:pt idx="4651">
                  <c:v>4.0400000000000001E-9</c:v>
                </c:pt>
                <c:pt idx="4652">
                  <c:v>4.0499999999999999E-9</c:v>
                </c:pt>
                <c:pt idx="4653">
                  <c:v>4.0499999999999999E-9</c:v>
                </c:pt>
                <c:pt idx="4654">
                  <c:v>4.0599999999999996E-9</c:v>
                </c:pt>
                <c:pt idx="4655">
                  <c:v>4.0599999999999996E-9</c:v>
                </c:pt>
                <c:pt idx="4656">
                  <c:v>4.0700000000000002E-9</c:v>
                </c:pt>
                <c:pt idx="4657">
                  <c:v>4.08E-9</c:v>
                </c:pt>
                <c:pt idx="4658">
                  <c:v>4.08E-9</c:v>
                </c:pt>
                <c:pt idx="4659">
                  <c:v>4.0899999999999997E-9</c:v>
                </c:pt>
                <c:pt idx="4660">
                  <c:v>4.1000000000000003E-9</c:v>
                </c:pt>
                <c:pt idx="4661">
                  <c:v>4.1000000000000003E-9</c:v>
                </c:pt>
                <c:pt idx="4662">
                  <c:v>4.1100000000000001E-9</c:v>
                </c:pt>
                <c:pt idx="4663">
                  <c:v>4.1100000000000001E-9</c:v>
                </c:pt>
                <c:pt idx="4664">
                  <c:v>4.1199999999999998E-9</c:v>
                </c:pt>
                <c:pt idx="4665">
                  <c:v>4.1299999999999996E-9</c:v>
                </c:pt>
                <c:pt idx="4666">
                  <c:v>4.1299999999999996E-9</c:v>
                </c:pt>
                <c:pt idx="4667">
                  <c:v>4.1400000000000002E-9</c:v>
                </c:pt>
                <c:pt idx="4668">
                  <c:v>4.1499999999999999E-9</c:v>
                </c:pt>
                <c:pt idx="4669">
                  <c:v>4.1499999999999999E-9</c:v>
                </c:pt>
                <c:pt idx="4670">
                  <c:v>4.1599999999999997E-9</c:v>
                </c:pt>
                <c:pt idx="4671">
                  <c:v>4.1599999999999997E-9</c:v>
                </c:pt>
                <c:pt idx="4672">
                  <c:v>4.1700000000000003E-9</c:v>
                </c:pt>
                <c:pt idx="4673">
                  <c:v>4.18E-9</c:v>
                </c:pt>
                <c:pt idx="4674">
                  <c:v>4.18E-9</c:v>
                </c:pt>
                <c:pt idx="4675">
                  <c:v>4.1899999999999998E-9</c:v>
                </c:pt>
                <c:pt idx="4676">
                  <c:v>4.2000000000000004E-9</c:v>
                </c:pt>
                <c:pt idx="4677">
                  <c:v>4.2000000000000004E-9</c:v>
                </c:pt>
                <c:pt idx="4678">
                  <c:v>4.2100000000000001E-9</c:v>
                </c:pt>
                <c:pt idx="4679">
                  <c:v>4.2100000000000001E-9</c:v>
                </c:pt>
                <c:pt idx="4680">
                  <c:v>4.2199999999999999E-9</c:v>
                </c:pt>
                <c:pt idx="4681">
                  <c:v>4.2299999999999997E-9</c:v>
                </c:pt>
                <c:pt idx="4682">
                  <c:v>4.2299999999999997E-9</c:v>
                </c:pt>
                <c:pt idx="4683">
                  <c:v>4.2400000000000002E-9</c:v>
                </c:pt>
                <c:pt idx="4684">
                  <c:v>4.25E-9</c:v>
                </c:pt>
                <c:pt idx="4685">
                  <c:v>4.25E-9</c:v>
                </c:pt>
                <c:pt idx="4686">
                  <c:v>4.2599999999999998E-9</c:v>
                </c:pt>
                <c:pt idx="4687">
                  <c:v>4.2599999999999998E-9</c:v>
                </c:pt>
                <c:pt idx="4688">
                  <c:v>4.2700000000000004E-9</c:v>
                </c:pt>
                <c:pt idx="4689">
                  <c:v>4.2800000000000001E-9</c:v>
                </c:pt>
                <c:pt idx="4690">
                  <c:v>4.2800000000000001E-9</c:v>
                </c:pt>
                <c:pt idx="4691">
                  <c:v>4.2899999999999999E-9</c:v>
                </c:pt>
                <c:pt idx="4692">
                  <c:v>4.2999999999999996E-9</c:v>
                </c:pt>
                <c:pt idx="4693">
                  <c:v>4.2999999999999996E-9</c:v>
                </c:pt>
                <c:pt idx="4694">
                  <c:v>4.3100000000000002E-9</c:v>
                </c:pt>
                <c:pt idx="4695">
                  <c:v>4.3100000000000002E-9</c:v>
                </c:pt>
                <c:pt idx="4696">
                  <c:v>4.32E-9</c:v>
                </c:pt>
                <c:pt idx="4697">
                  <c:v>4.3299999999999997E-9</c:v>
                </c:pt>
                <c:pt idx="4698">
                  <c:v>4.3299999999999997E-9</c:v>
                </c:pt>
                <c:pt idx="4699">
                  <c:v>4.3400000000000003E-9</c:v>
                </c:pt>
                <c:pt idx="4700">
                  <c:v>4.3500000000000001E-9</c:v>
                </c:pt>
                <c:pt idx="4701">
                  <c:v>4.3500000000000001E-9</c:v>
                </c:pt>
                <c:pt idx="4702">
                  <c:v>4.3599999999999998E-9</c:v>
                </c:pt>
                <c:pt idx="4703">
                  <c:v>4.3599999999999998E-9</c:v>
                </c:pt>
                <c:pt idx="4704">
                  <c:v>4.3699999999999996E-9</c:v>
                </c:pt>
                <c:pt idx="4705">
                  <c:v>4.3800000000000002E-9</c:v>
                </c:pt>
                <c:pt idx="4706">
                  <c:v>4.3800000000000002E-9</c:v>
                </c:pt>
                <c:pt idx="4707">
                  <c:v>4.3899999999999999E-9</c:v>
                </c:pt>
                <c:pt idx="4708">
                  <c:v>4.3999999999999997E-9</c:v>
                </c:pt>
                <c:pt idx="4709">
                  <c:v>4.3999999999999997E-9</c:v>
                </c:pt>
                <c:pt idx="4710">
                  <c:v>4.4100000000000003E-9</c:v>
                </c:pt>
                <c:pt idx="4711">
                  <c:v>4.4100000000000003E-9</c:v>
                </c:pt>
                <c:pt idx="4712">
                  <c:v>4.42E-9</c:v>
                </c:pt>
                <c:pt idx="4713">
                  <c:v>4.4299999999999998E-9</c:v>
                </c:pt>
                <c:pt idx="4714">
                  <c:v>4.4299999999999998E-9</c:v>
                </c:pt>
                <c:pt idx="4715">
                  <c:v>4.4400000000000004E-9</c:v>
                </c:pt>
                <c:pt idx="4716">
                  <c:v>4.4500000000000001E-9</c:v>
                </c:pt>
                <c:pt idx="4717">
                  <c:v>4.4500000000000001E-9</c:v>
                </c:pt>
                <c:pt idx="4718">
                  <c:v>4.4599999999999999E-9</c:v>
                </c:pt>
                <c:pt idx="4719">
                  <c:v>4.4599999999999999E-9</c:v>
                </c:pt>
                <c:pt idx="4720">
                  <c:v>4.4699999999999997E-9</c:v>
                </c:pt>
                <c:pt idx="4721">
                  <c:v>4.4800000000000002E-9</c:v>
                </c:pt>
                <c:pt idx="4722">
                  <c:v>4.4800000000000002E-9</c:v>
                </c:pt>
                <c:pt idx="4723">
                  <c:v>4.49E-9</c:v>
                </c:pt>
                <c:pt idx="4724">
                  <c:v>4.4999999999999998E-9</c:v>
                </c:pt>
                <c:pt idx="4725">
                  <c:v>4.4999999999999998E-9</c:v>
                </c:pt>
                <c:pt idx="4726">
                  <c:v>4.5100000000000003E-9</c:v>
                </c:pt>
                <c:pt idx="4727">
                  <c:v>4.5100000000000003E-9</c:v>
                </c:pt>
                <c:pt idx="4728">
                  <c:v>4.5200000000000001E-9</c:v>
                </c:pt>
                <c:pt idx="4729">
                  <c:v>4.5299999999999999E-9</c:v>
                </c:pt>
                <c:pt idx="4730">
                  <c:v>4.5299999999999999E-9</c:v>
                </c:pt>
                <c:pt idx="4731">
                  <c:v>4.5399999999999996E-9</c:v>
                </c:pt>
                <c:pt idx="4732">
                  <c:v>4.5500000000000002E-9</c:v>
                </c:pt>
                <c:pt idx="4733">
                  <c:v>4.5500000000000002E-9</c:v>
                </c:pt>
                <c:pt idx="4734">
                  <c:v>4.56E-9</c:v>
                </c:pt>
                <c:pt idx="4735">
                  <c:v>4.56E-9</c:v>
                </c:pt>
                <c:pt idx="4736">
                  <c:v>4.5699999999999997E-9</c:v>
                </c:pt>
                <c:pt idx="4737">
                  <c:v>4.5800000000000003E-9</c:v>
                </c:pt>
                <c:pt idx="4738">
                  <c:v>4.5800000000000003E-9</c:v>
                </c:pt>
                <c:pt idx="4739">
                  <c:v>4.5900000000000001E-9</c:v>
                </c:pt>
                <c:pt idx="4740">
                  <c:v>4.5999999999999998E-9</c:v>
                </c:pt>
                <c:pt idx="4741">
                  <c:v>4.5999999999999998E-9</c:v>
                </c:pt>
                <c:pt idx="4742">
                  <c:v>4.6099999999999996E-9</c:v>
                </c:pt>
                <c:pt idx="4743">
                  <c:v>4.6099999999999996E-9</c:v>
                </c:pt>
                <c:pt idx="4744">
                  <c:v>4.6200000000000002E-9</c:v>
                </c:pt>
                <c:pt idx="4745">
                  <c:v>4.6299999999999999E-9</c:v>
                </c:pt>
                <c:pt idx="4746">
                  <c:v>4.6299999999999999E-9</c:v>
                </c:pt>
                <c:pt idx="4747">
                  <c:v>4.6399999999999997E-9</c:v>
                </c:pt>
                <c:pt idx="4748">
                  <c:v>4.6500000000000003E-9</c:v>
                </c:pt>
                <c:pt idx="4749">
                  <c:v>4.6500000000000003E-9</c:v>
                </c:pt>
                <c:pt idx="4750">
                  <c:v>4.66E-9</c:v>
                </c:pt>
                <c:pt idx="4751">
                  <c:v>4.66E-9</c:v>
                </c:pt>
                <c:pt idx="4752">
                  <c:v>4.6699999999999998E-9</c:v>
                </c:pt>
                <c:pt idx="4753">
                  <c:v>4.6800000000000004E-9</c:v>
                </c:pt>
                <c:pt idx="4754">
                  <c:v>4.6800000000000004E-9</c:v>
                </c:pt>
                <c:pt idx="4755">
                  <c:v>4.6900000000000001E-9</c:v>
                </c:pt>
                <c:pt idx="4756">
                  <c:v>4.6999999999999999E-9</c:v>
                </c:pt>
                <c:pt idx="4757">
                  <c:v>4.6999999999999999E-9</c:v>
                </c:pt>
                <c:pt idx="4758">
                  <c:v>4.7099999999999997E-9</c:v>
                </c:pt>
                <c:pt idx="4759">
                  <c:v>4.7099999999999997E-9</c:v>
                </c:pt>
                <c:pt idx="4760">
                  <c:v>4.7200000000000002E-9</c:v>
                </c:pt>
                <c:pt idx="4761">
                  <c:v>4.73E-9</c:v>
                </c:pt>
                <c:pt idx="4762">
                  <c:v>4.73E-9</c:v>
                </c:pt>
                <c:pt idx="4763">
                  <c:v>4.7399999999999998E-9</c:v>
                </c:pt>
                <c:pt idx="4764">
                  <c:v>4.7500000000000003E-9</c:v>
                </c:pt>
                <c:pt idx="4765">
                  <c:v>4.7500000000000003E-9</c:v>
                </c:pt>
                <c:pt idx="4766">
                  <c:v>4.7600000000000001E-9</c:v>
                </c:pt>
                <c:pt idx="4767">
                  <c:v>4.7600000000000001E-9</c:v>
                </c:pt>
                <c:pt idx="4768">
                  <c:v>4.7699999999999999E-9</c:v>
                </c:pt>
                <c:pt idx="4769">
                  <c:v>4.7799999999999996E-9</c:v>
                </c:pt>
                <c:pt idx="4770">
                  <c:v>4.7799999999999996E-9</c:v>
                </c:pt>
                <c:pt idx="4771">
                  <c:v>4.7900000000000002E-9</c:v>
                </c:pt>
                <c:pt idx="4772">
                  <c:v>4.8E-9</c:v>
                </c:pt>
                <c:pt idx="4773">
                  <c:v>4.8E-9</c:v>
                </c:pt>
                <c:pt idx="4774">
                  <c:v>4.8099999999999997E-9</c:v>
                </c:pt>
                <c:pt idx="4775">
                  <c:v>4.8099999999999997E-9</c:v>
                </c:pt>
                <c:pt idx="4776">
                  <c:v>4.8200000000000003E-9</c:v>
                </c:pt>
                <c:pt idx="4777">
                  <c:v>4.8300000000000001E-9</c:v>
                </c:pt>
                <c:pt idx="4778">
                  <c:v>4.8300000000000001E-9</c:v>
                </c:pt>
                <c:pt idx="4779">
                  <c:v>4.8399999999999998E-9</c:v>
                </c:pt>
                <c:pt idx="4780">
                  <c:v>4.8499999999999996E-9</c:v>
                </c:pt>
                <c:pt idx="4781">
                  <c:v>4.8499999999999996E-9</c:v>
                </c:pt>
                <c:pt idx="4782">
                  <c:v>4.8600000000000002E-9</c:v>
                </c:pt>
                <c:pt idx="4783">
                  <c:v>4.8600000000000002E-9</c:v>
                </c:pt>
                <c:pt idx="4784">
                  <c:v>4.8699999999999999E-9</c:v>
                </c:pt>
                <c:pt idx="4785">
                  <c:v>4.8799999999999997E-9</c:v>
                </c:pt>
                <c:pt idx="4786">
                  <c:v>4.8799999999999997E-9</c:v>
                </c:pt>
                <c:pt idx="4787">
                  <c:v>4.8900000000000003E-9</c:v>
                </c:pt>
                <c:pt idx="4788">
                  <c:v>4.9E-9</c:v>
                </c:pt>
                <c:pt idx="4789">
                  <c:v>4.9E-9</c:v>
                </c:pt>
                <c:pt idx="4790">
                  <c:v>4.9099999999999998E-9</c:v>
                </c:pt>
                <c:pt idx="4791">
                  <c:v>4.9099999999999998E-9</c:v>
                </c:pt>
                <c:pt idx="4792">
                  <c:v>4.9200000000000004E-9</c:v>
                </c:pt>
                <c:pt idx="4793">
                  <c:v>4.9300000000000001E-9</c:v>
                </c:pt>
                <c:pt idx="4794">
                  <c:v>4.9300000000000001E-9</c:v>
                </c:pt>
                <c:pt idx="4795">
                  <c:v>4.9399999999999999E-9</c:v>
                </c:pt>
                <c:pt idx="4796">
                  <c:v>4.9499999999999997E-9</c:v>
                </c:pt>
                <c:pt idx="4797">
                  <c:v>4.9499999999999997E-9</c:v>
                </c:pt>
                <c:pt idx="4798">
                  <c:v>4.9600000000000002E-9</c:v>
                </c:pt>
                <c:pt idx="4799">
                  <c:v>4.9600000000000002E-9</c:v>
                </c:pt>
                <c:pt idx="4800">
                  <c:v>4.97E-9</c:v>
                </c:pt>
                <c:pt idx="4801">
                  <c:v>4.9799999999999998E-9</c:v>
                </c:pt>
                <c:pt idx="4802">
                  <c:v>4.9799999999999998E-9</c:v>
                </c:pt>
                <c:pt idx="4803">
                  <c:v>4.9900000000000003E-9</c:v>
                </c:pt>
                <c:pt idx="4804">
                  <c:v>5.0000000000000001E-9</c:v>
                </c:pt>
                <c:pt idx="4805">
                  <c:v>5.0000000000000001E-9</c:v>
                </c:pt>
                <c:pt idx="4806">
                  <c:v>5.0099999999999999E-9</c:v>
                </c:pt>
                <c:pt idx="4807">
                  <c:v>5.0099999999999999E-9</c:v>
                </c:pt>
                <c:pt idx="4808">
                  <c:v>5.0199999999999996E-9</c:v>
                </c:pt>
                <c:pt idx="4809">
                  <c:v>5.0300000000000002E-9</c:v>
                </c:pt>
                <c:pt idx="4810">
                  <c:v>5.0300000000000002E-9</c:v>
                </c:pt>
                <c:pt idx="4811">
                  <c:v>5.04E-9</c:v>
                </c:pt>
                <c:pt idx="4812">
                  <c:v>5.0499999999999997E-9</c:v>
                </c:pt>
                <c:pt idx="4813">
                  <c:v>5.0499999999999997E-9</c:v>
                </c:pt>
                <c:pt idx="4814">
                  <c:v>5.0600000000000003E-9</c:v>
                </c:pt>
                <c:pt idx="4815">
                  <c:v>5.0600000000000003E-9</c:v>
                </c:pt>
                <c:pt idx="4816">
                  <c:v>5.0700000000000001E-9</c:v>
                </c:pt>
                <c:pt idx="4817">
                  <c:v>5.0799999999999998E-9</c:v>
                </c:pt>
                <c:pt idx="4818">
                  <c:v>5.0799999999999998E-9</c:v>
                </c:pt>
                <c:pt idx="4819">
                  <c:v>5.0899999999999996E-9</c:v>
                </c:pt>
                <c:pt idx="4820">
                  <c:v>5.1000000000000002E-9</c:v>
                </c:pt>
                <c:pt idx="4821">
                  <c:v>5.1000000000000002E-9</c:v>
                </c:pt>
                <c:pt idx="4822">
                  <c:v>5.1099999999999999E-9</c:v>
                </c:pt>
                <c:pt idx="4823">
                  <c:v>5.1099999999999999E-9</c:v>
                </c:pt>
                <c:pt idx="4824">
                  <c:v>5.1199999999999997E-9</c:v>
                </c:pt>
                <c:pt idx="4825">
                  <c:v>5.1300000000000003E-9</c:v>
                </c:pt>
                <c:pt idx="4826">
                  <c:v>5.1300000000000003E-9</c:v>
                </c:pt>
                <c:pt idx="4827">
                  <c:v>5.14E-9</c:v>
                </c:pt>
                <c:pt idx="4828">
                  <c:v>5.1499999999999998E-9</c:v>
                </c:pt>
                <c:pt idx="4829">
                  <c:v>5.1499999999999998E-9</c:v>
                </c:pt>
                <c:pt idx="4830">
                  <c:v>5.1600000000000004E-9</c:v>
                </c:pt>
                <c:pt idx="4831">
                  <c:v>5.1600000000000004E-9</c:v>
                </c:pt>
                <c:pt idx="4832">
                  <c:v>5.1700000000000001E-9</c:v>
                </c:pt>
                <c:pt idx="4833">
                  <c:v>5.1799999999999999E-9</c:v>
                </c:pt>
                <c:pt idx="4834">
                  <c:v>5.1799999999999999E-9</c:v>
                </c:pt>
                <c:pt idx="4835">
                  <c:v>5.1899999999999997E-9</c:v>
                </c:pt>
                <c:pt idx="4836">
                  <c:v>5.2000000000000002E-9</c:v>
                </c:pt>
                <c:pt idx="4837">
                  <c:v>5.2000000000000002E-9</c:v>
                </c:pt>
                <c:pt idx="4838">
                  <c:v>5.21E-9</c:v>
                </c:pt>
                <c:pt idx="4839">
                  <c:v>5.21E-9</c:v>
                </c:pt>
                <c:pt idx="4840">
                  <c:v>5.2199999999999998E-9</c:v>
                </c:pt>
                <c:pt idx="4841">
                  <c:v>5.2300000000000003E-9</c:v>
                </c:pt>
                <c:pt idx="4842">
                  <c:v>5.2300000000000003E-9</c:v>
                </c:pt>
                <c:pt idx="4843">
                  <c:v>5.2400000000000001E-9</c:v>
                </c:pt>
                <c:pt idx="4844">
                  <c:v>5.2499999999999999E-9</c:v>
                </c:pt>
                <c:pt idx="4845">
                  <c:v>5.2499999999999999E-9</c:v>
                </c:pt>
                <c:pt idx="4846">
                  <c:v>5.2599999999999996E-9</c:v>
                </c:pt>
                <c:pt idx="4847">
                  <c:v>5.2599999999999996E-9</c:v>
                </c:pt>
                <c:pt idx="4848">
                  <c:v>5.2700000000000002E-9</c:v>
                </c:pt>
                <c:pt idx="4849">
                  <c:v>5.28E-9</c:v>
                </c:pt>
                <c:pt idx="4850">
                  <c:v>5.28E-9</c:v>
                </c:pt>
                <c:pt idx="4851">
                  <c:v>5.2899999999999997E-9</c:v>
                </c:pt>
                <c:pt idx="4852">
                  <c:v>5.3000000000000003E-9</c:v>
                </c:pt>
                <c:pt idx="4853">
                  <c:v>5.3000000000000003E-9</c:v>
                </c:pt>
                <c:pt idx="4854">
                  <c:v>5.3100000000000001E-9</c:v>
                </c:pt>
                <c:pt idx="4855">
                  <c:v>5.3100000000000001E-9</c:v>
                </c:pt>
                <c:pt idx="4856">
                  <c:v>5.3199999999999998E-9</c:v>
                </c:pt>
                <c:pt idx="4857">
                  <c:v>5.3300000000000004E-9</c:v>
                </c:pt>
                <c:pt idx="4858">
                  <c:v>5.3300000000000004E-9</c:v>
                </c:pt>
                <c:pt idx="4859">
                  <c:v>5.3400000000000002E-9</c:v>
                </c:pt>
                <c:pt idx="4860">
                  <c:v>5.3499999999999999E-9</c:v>
                </c:pt>
                <c:pt idx="4861">
                  <c:v>5.3499999999999999E-9</c:v>
                </c:pt>
                <c:pt idx="4862">
                  <c:v>5.3599999999999997E-9</c:v>
                </c:pt>
                <c:pt idx="4863">
                  <c:v>5.3599999999999997E-9</c:v>
                </c:pt>
                <c:pt idx="4864">
                  <c:v>5.3700000000000003E-9</c:v>
                </c:pt>
                <c:pt idx="4865">
                  <c:v>5.38E-9</c:v>
                </c:pt>
                <c:pt idx="4866">
                  <c:v>5.38E-9</c:v>
                </c:pt>
                <c:pt idx="4867">
                  <c:v>5.3899999999999998E-9</c:v>
                </c:pt>
                <c:pt idx="4868">
                  <c:v>5.4000000000000004E-9</c:v>
                </c:pt>
                <c:pt idx="4869">
                  <c:v>5.4000000000000004E-9</c:v>
                </c:pt>
                <c:pt idx="4870">
                  <c:v>5.4100000000000001E-9</c:v>
                </c:pt>
                <c:pt idx="4871">
                  <c:v>5.4100000000000001E-9</c:v>
                </c:pt>
                <c:pt idx="4872">
                  <c:v>5.4199999999999999E-9</c:v>
                </c:pt>
                <c:pt idx="4873">
                  <c:v>5.4299999999999997E-9</c:v>
                </c:pt>
                <c:pt idx="4874">
                  <c:v>5.4299999999999997E-9</c:v>
                </c:pt>
                <c:pt idx="4875">
                  <c:v>5.4400000000000002E-9</c:v>
                </c:pt>
                <c:pt idx="4876">
                  <c:v>5.45E-9</c:v>
                </c:pt>
                <c:pt idx="4877">
                  <c:v>5.45E-9</c:v>
                </c:pt>
                <c:pt idx="4878">
                  <c:v>5.4599999999999998E-9</c:v>
                </c:pt>
                <c:pt idx="4879">
                  <c:v>5.4599999999999998E-9</c:v>
                </c:pt>
                <c:pt idx="4880">
                  <c:v>5.4700000000000003E-9</c:v>
                </c:pt>
                <c:pt idx="4881">
                  <c:v>5.4800000000000001E-9</c:v>
                </c:pt>
                <c:pt idx="4882">
                  <c:v>5.4800000000000001E-9</c:v>
                </c:pt>
                <c:pt idx="4883">
                  <c:v>5.4899999999999999E-9</c:v>
                </c:pt>
                <c:pt idx="4884">
                  <c:v>5.4999999999999996E-9</c:v>
                </c:pt>
                <c:pt idx="4885">
                  <c:v>5.4999999999999996E-9</c:v>
                </c:pt>
                <c:pt idx="4886">
                  <c:v>5.5100000000000002E-9</c:v>
                </c:pt>
                <c:pt idx="4887">
                  <c:v>5.5100000000000002E-9</c:v>
                </c:pt>
                <c:pt idx="4888">
                  <c:v>5.52E-9</c:v>
                </c:pt>
                <c:pt idx="4889">
                  <c:v>5.5299999999999997E-9</c:v>
                </c:pt>
                <c:pt idx="4890">
                  <c:v>5.5299999999999997E-9</c:v>
                </c:pt>
                <c:pt idx="4891">
                  <c:v>5.5400000000000003E-9</c:v>
                </c:pt>
                <c:pt idx="4892">
                  <c:v>5.5500000000000001E-9</c:v>
                </c:pt>
                <c:pt idx="4893">
                  <c:v>5.5500000000000001E-9</c:v>
                </c:pt>
                <c:pt idx="4894">
                  <c:v>5.5599999999999998E-9</c:v>
                </c:pt>
                <c:pt idx="4895">
                  <c:v>5.5599999999999998E-9</c:v>
                </c:pt>
                <c:pt idx="4896">
                  <c:v>5.5700000000000004E-9</c:v>
                </c:pt>
                <c:pt idx="4897">
                  <c:v>5.5800000000000002E-9</c:v>
                </c:pt>
                <c:pt idx="4898">
                  <c:v>5.5800000000000002E-9</c:v>
                </c:pt>
                <c:pt idx="4899">
                  <c:v>5.5899999999999999E-9</c:v>
                </c:pt>
                <c:pt idx="4900">
                  <c:v>5.5999999999999997E-9</c:v>
                </c:pt>
                <c:pt idx="4901">
                  <c:v>5.5999999999999997E-9</c:v>
                </c:pt>
                <c:pt idx="4902">
                  <c:v>5.6100000000000003E-9</c:v>
                </c:pt>
                <c:pt idx="4903">
                  <c:v>5.6100000000000003E-9</c:v>
                </c:pt>
                <c:pt idx="4904">
                  <c:v>5.62E-9</c:v>
                </c:pt>
                <c:pt idx="4905">
                  <c:v>5.6299999999999998E-9</c:v>
                </c:pt>
                <c:pt idx="4906">
                  <c:v>5.6299999999999998E-9</c:v>
                </c:pt>
                <c:pt idx="4907">
                  <c:v>5.6400000000000004E-9</c:v>
                </c:pt>
                <c:pt idx="4908">
                  <c:v>5.6500000000000001E-9</c:v>
                </c:pt>
                <c:pt idx="4909">
                  <c:v>5.6500000000000001E-9</c:v>
                </c:pt>
                <c:pt idx="4910">
                  <c:v>5.6599999999999999E-9</c:v>
                </c:pt>
                <c:pt idx="4911">
                  <c:v>5.6599999999999999E-9</c:v>
                </c:pt>
                <c:pt idx="4912">
                  <c:v>5.6699999999999997E-9</c:v>
                </c:pt>
                <c:pt idx="4913">
                  <c:v>5.6800000000000002E-9</c:v>
                </c:pt>
                <c:pt idx="4914">
                  <c:v>5.6800000000000002E-9</c:v>
                </c:pt>
                <c:pt idx="4915">
                  <c:v>5.69E-9</c:v>
                </c:pt>
                <c:pt idx="4916">
                  <c:v>5.6999999999999998E-9</c:v>
                </c:pt>
                <c:pt idx="4917">
                  <c:v>5.6999999999999998E-9</c:v>
                </c:pt>
                <c:pt idx="4918">
                  <c:v>5.7100000000000003E-9</c:v>
                </c:pt>
                <c:pt idx="4919">
                  <c:v>5.7100000000000003E-9</c:v>
                </c:pt>
                <c:pt idx="4920">
                  <c:v>5.7200000000000001E-9</c:v>
                </c:pt>
                <c:pt idx="4921">
                  <c:v>5.7299999999999999E-9</c:v>
                </c:pt>
                <c:pt idx="4922">
                  <c:v>5.7299999999999999E-9</c:v>
                </c:pt>
                <c:pt idx="4923">
                  <c:v>5.7399999999999996E-9</c:v>
                </c:pt>
                <c:pt idx="4924">
                  <c:v>5.7500000000000002E-9</c:v>
                </c:pt>
                <c:pt idx="4925">
                  <c:v>5.7500000000000002E-9</c:v>
                </c:pt>
                <c:pt idx="4926">
                  <c:v>5.76E-9</c:v>
                </c:pt>
                <c:pt idx="4927">
                  <c:v>5.76E-9</c:v>
                </c:pt>
                <c:pt idx="4928">
                  <c:v>5.7699999999999997E-9</c:v>
                </c:pt>
                <c:pt idx="4929">
                  <c:v>5.7800000000000003E-9</c:v>
                </c:pt>
                <c:pt idx="4930">
                  <c:v>5.7800000000000003E-9</c:v>
                </c:pt>
                <c:pt idx="4931">
                  <c:v>5.7900000000000001E-9</c:v>
                </c:pt>
                <c:pt idx="4932">
                  <c:v>5.7999999999999998E-9</c:v>
                </c:pt>
                <c:pt idx="4933">
                  <c:v>5.7999999999999998E-9</c:v>
                </c:pt>
                <c:pt idx="4934">
                  <c:v>5.8100000000000004E-9</c:v>
                </c:pt>
                <c:pt idx="4935">
                  <c:v>5.8100000000000004E-9</c:v>
                </c:pt>
                <c:pt idx="4936">
                  <c:v>5.8200000000000002E-9</c:v>
                </c:pt>
                <c:pt idx="4937">
                  <c:v>5.8299999999999999E-9</c:v>
                </c:pt>
                <c:pt idx="4938">
                  <c:v>5.8299999999999999E-9</c:v>
                </c:pt>
                <c:pt idx="4939">
                  <c:v>5.8399999999999997E-9</c:v>
                </c:pt>
                <c:pt idx="4940">
                  <c:v>5.8500000000000003E-9</c:v>
                </c:pt>
                <c:pt idx="4941">
                  <c:v>5.8500000000000003E-9</c:v>
                </c:pt>
                <c:pt idx="4942">
                  <c:v>5.86E-9</c:v>
                </c:pt>
                <c:pt idx="4943">
                  <c:v>5.86E-9</c:v>
                </c:pt>
                <c:pt idx="4944">
                  <c:v>5.8699999999999998E-9</c:v>
                </c:pt>
                <c:pt idx="4945">
                  <c:v>5.8800000000000004E-9</c:v>
                </c:pt>
                <c:pt idx="4946">
                  <c:v>5.8800000000000004E-9</c:v>
                </c:pt>
                <c:pt idx="4947">
                  <c:v>5.8900000000000001E-9</c:v>
                </c:pt>
                <c:pt idx="4948">
                  <c:v>5.8999999999999999E-9</c:v>
                </c:pt>
                <c:pt idx="4949">
                  <c:v>5.8999999999999999E-9</c:v>
                </c:pt>
                <c:pt idx="4950">
                  <c:v>5.9099999999999997E-9</c:v>
                </c:pt>
                <c:pt idx="4951">
                  <c:v>5.9099999999999997E-9</c:v>
                </c:pt>
                <c:pt idx="4952">
                  <c:v>5.9200000000000002E-9</c:v>
                </c:pt>
                <c:pt idx="4953">
                  <c:v>5.93E-9</c:v>
                </c:pt>
                <c:pt idx="4954">
                  <c:v>5.93E-9</c:v>
                </c:pt>
                <c:pt idx="4955">
                  <c:v>5.9399999999999998E-9</c:v>
                </c:pt>
                <c:pt idx="4956">
                  <c:v>5.9500000000000003E-9</c:v>
                </c:pt>
                <c:pt idx="4957">
                  <c:v>5.9500000000000003E-9</c:v>
                </c:pt>
                <c:pt idx="4958">
                  <c:v>5.9600000000000001E-9</c:v>
                </c:pt>
                <c:pt idx="4959">
                  <c:v>5.9600000000000001E-9</c:v>
                </c:pt>
                <c:pt idx="4960">
                  <c:v>5.9699999999999999E-9</c:v>
                </c:pt>
                <c:pt idx="4961">
                  <c:v>5.9799999999999996E-9</c:v>
                </c:pt>
                <c:pt idx="4962">
                  <c:v>5.9799999999999996E-9</c:v>
                </c:pt>
                <c:pt idx="4963">
                  <c:v>5.9900000000000002E-9</c:v>
                </c:pt>
                <c:pt idx="4964">
                  <c:v>6E-9</c:v>
                </c:pt>
                <c:pt idx="4965">
                  <c:v>6E-9</c:v>
                </c:pt>
                <c:pt idx="4966">
                  <c:v>6.0099999999999997E-9</c:v>
                </c:pt>
                <c:pt idx="4967">
                  <c:v>6.0099999999999997E-9</c:v>
                </c:pt>
                <c:pt idx="4968">
                  <c:v>6.0200000000000003E-9</c:v>
                </c:pt>
                <c:pt idx="4969">
                  <c:v>6.0300000000000001E-9</c:v>
                </c:pt>
                <c:pt idx="4970">
                  <c:v>6.0300000000000001E-9</c:v>
                </c:pt>
                <c:pt idx="4971">
                  <c:v>6.0399999999999998E-9</c:v>
                </c:pt>
                <c:pt idx="4972">
                  <c:v>6.0500000000000004E-9</c:v>
                </c:pt>
                <c:pt idx="4973">
                  <c:v>6.0500000000000004E-9</c:v>
                </c:pt>
                <c:pt idx="4974">
                  <c:v>6.0600000000000002E-9</c:v>
                </c:pt>
                <c:pt idx="4975">
                  <c:v>6.0600000000000002E-9</c:v>
                </c:pt>
                <c:pt idx="4976">
                  <c:v>6.0699999999999999E-9</c:v>
                </c:pt>
                <c:pt idx="4977">
                  <c:v>6.0799999999999997E-9</c:v>
                </c:pt>
                <c:pt idx="4978">
                  <c:v>6.0799999999999997E-9</c:v>
                </c:pt>
                <c:pt idx="4979">
                  <c:v>6.0900000000000003E-9</c:v>
                </c:pt>
                <c:pt idx="4980">
                  <c:v>6.1E-9</c:v>
                </c:pt>
                <c:pt idx="4981">
                  <c:v>6.1E-9</c:v>
                </c:pt>
                <c:pt idx="4982">
                  <c:v>6.1099999999999998E-9</c:v>
                </c:pt>
                <c:pt idx="4983">
                  <c:v>6.1099999999999998E-9</c:v>
                </c:pt>
                <c:pt idx="4984">
                  <c:v>6.1200000000000004E-9</c:v>
                </c:pt>
                <c:pt idx="4985">
                  <c:v>6.1300000000000001E-9</c:v>
                </c:pt>
                <c:pt idx="4986">
                  <c:v>6.1300000000000001E-9</c:v>
                </c:pt>
                <c:pt idx="4987">
                  <c:v>6.1399999999999999E-9</c:v>
                </c:pt>
                <c:pt idx="4988">
                  <c:v>6.1499999999999996E-9</c:v>
                </c:pt>
                <c:pt idx="4989">
                  <c:v>6.1499999999999996E-9</c:v>
                </c:pt>
                <c:pt idx="4990">
                  <c:v>6.1600000000000002E-9</c:v>
                </c:pt>
                <c:pt idx="4991">
                  <c:v>6.1600000000000002E-9</c:v>
                </c:pt>
                <c:pt idx="4992">
                  <c:v>6.17E-9</c:v>
                </c:pt>
                <c:pt idx="4993">
                  <c:v>6.1799999999999998E-9</c:v>
                </c:pt>
                <c:pt idx="4994">
                  <c:v>6.1799999999999998E-9</c:v>
                </c:pt>
                <c:pt idx="4995">
                  <c:v>6.1900000000000003E-9</c:v>
                </c:pt>
                <c:pt idx="4996">
                  <c:v>6.2000000000000001E-9</c:v>
                </c:pt>
                <c:pt idx="4997">
                  <c:v>6.2000000000000001E-9</c:v>
                </c:pt>
                <c:pt idx="4998">
                  <c:v>6.2099999999999999E-9</c:v>
                </c:pt>
                <c:pt idx="4999">
                  <c:v>6.2099999999999999E-9</c:v>
                </c:pt>
                <c:pt idx="5000">
                  <c:v>6.2199999999999996E-9</c:v>
                </c:pt>
                <c:pt idx="5001">
                  <c:v>6.2300000000000002E-9</c:v>
                </c:pt>
                <c:pt idx="5002">
                  <c:v>6.2300000000000002E-9</c:v>
                </c:pt>
                <c:pt idx="5003">
                  <c:v>6.24E-9</c:v>
                </c:pt>
                <c:pt idx="5004">
                  <c:v>6.2499999999999997E-9</c:v>
                </c:pt>
                <c:pt idx="5005">
                  <c:v>6.2499999999999997E-9</c:v>
                </c:pt>
                <c:pt idx="5006">
                  <c:v>6.2600000000000003E-9</c:v>
                </c:pt>
                <c:pt idx="5007">
                  <c:v>6.2600000000000003E-9</c:v>
                </c:pt>
                <c:pt idx="5008">
                  <c:v>6.2700000000000001E-9</c:v>
                </c:pt>
                <c:pt idx="5009">
                  <c:v>6.2799999999999998E-9</c:v>
                </c:pt>
                <c:pt idx="5010">
                  <c:v>6.2799999999999998E-9</c:v>
                </c:pt>
                <c:pt idx="5011">
                  <c:v>6.2900000000000004E-9</c:v>
                </c:pt>
                <c:pt idx="5012">
                  <c:v>6.3000000000000002E-9</c:v>
                </c:pt>
                <c:pt idx="5013">
                  <c:v>6.3000000000000002E-9</c:v>
                </c:pt>
                <c:pt idx="5014">
                  <c:v>6.3099999999999999E-9</c:v>
                </c:pt>
                <c:pt idx="5015">
                  <c:v>6.3099999999999999E-9</c:v>
                </c:pt>
                <c:pt idx="5016">
                  <c:v>6.3199999999999997E-9</c:v>
                </c:pt>
                <c:pt idx="5017">
                  <c:v>6.3300000000000003E-9</c:v>
                </c:pt>
                <c:pt idx="5018">
                  <c:v>6.3300000000000003E-9</c:v>
                </c:pt>
                <c:pt idx="5019">
                  <c:v>6.34E-9</c:v>
                </c:pt>
                <c:pt idx="5020">
                  <c:v>6.3499999999999998E-9</c:v>
                </c:pt>
                <c:pt idx="5021">
                  <c:v>6.3499999999999998E-9</c:v>
                </c:pt>
                <c:pt idx="5022">
                  <c:v>6.3600000000000004E-9</c:v>
                </c:pt>
                <c:pt idx="5023">
                  <c:v>6.3600000000000004E-9</c:v>
                </c:pt>
                <c:pt idx="5024">
                  <c:v>6.3700000000000001E-9</c:v>
                </c:pt>
                <c:pt idx="5025">
                  <c:v>6.3799999999999999E-9</c:v>
                </c:pt>
                <c:pt idx="5026">
                  <c:v>6.3799999999999999E-9</c:v>
                </c:pt>
                <c:pt idx="5027">
                  <c:v>6.3899999999999996E-9</c:v>
                </c:pt>
                <c:pt idx="5028">
                  <c:v>6.4000000000000002E-9</c:v>
                </c:pt>
                <c:pt idx="5029">
                  <c:v>6.4000000000000002E-9</c:v>
                </c:pt>
                <c:pt idx="5030">
                  <c:v>6.41E-9</c:v>
                </c:pt>
                <c:pt idx="5031">
                  <c:v>6.41E-9</c:v>
                </c:pt>
                <c:pt idx="5032">
                  <c:v>6.4199999999999998E-9</c:v>
                </c:pt>
                <c:pt idx="5033">
                  <c:v>6.4300000000000003E-9</c:v>
                </c:pt>
                <c:pt idx="5034">
                  <c:v>6.4300000000000003E-9</c:v>
                </c:pt>
                <c:pt idx="5035">
                  <c:v>6.4400000000000001E-9</c:v>
                </c:pt>
                <c:pt idx="5036">
                  <c:v>6.4499999999999999E-9</c:v>
                </c:pt>
                <c:pt idx="5037">
                  <c:v>6.4499999999999999E-9</c:v>
                </c:pt>
                <c:pt idx="5038">
                  <c:v>6.4599999999999996E-9</c:v>
                </c:pt>
                <c:pt idx="5039">
                  <c:v>6.4599999999999996E-9</c:v>
                </c:pt>
                <c:pt idx="5040">
                  <c:v>6.4700000000000002E-9</c:v>
                </c:pt>
                <c:pt idx="5041">
                  <c:v>6.48E-9</c:v>
                </c:pt>
                <c:pt idx="5042">
                  <c:v>6.48E-9</c:v>
                </c:pt>
                <c:pt idx="5043">
                  <c:v>6.4899999999999997E-9</c:v>
                </c:pt>
                <c:pt idx="5044">
                  <c:v>6.5000000000000003E-9</c:v>
                </c:pt>
                <c:pt idx="5045">
                  <c:v>6.5000000000000003E-9</c:v>
                </c:pt>
                <c:pt idx="5046">
                  <c:v>6.5100000000000001E-9</c:v>
                </c:pt>
                <c:pt idx="5047">
                  <c:v>6.5100000000000001E-9</c:v>
                </c:pt>
                <c:pt idx="5048">
                  <c:v>6.5199999999999998E-9</c:v>
                </c:pt>
                <c:pt idx="5049">
                  <c:v>6.5300000000000004E-9</c:v>
                </c:pt>
                <c:pt idx="5050">
                  <c:v>6.5300000000000004E-9</c:v>
                </c:pt>
                <c:pt idx="5051">
                  <c:v>6.5400000000000002E-9</c:v>
                </c:pt>
                <c:pt idx="5052">
                  <c:v>6.5499999999999999E-9</c:v>
                </c:pt>
                <c:pt idx="5053">
                  <c:v>6.5499999999999999E-9</c:v>
                </c:pt>
                <c:pt idx="5054">
                  <c:v>6.5599999999999997E-9</c:v>
                </c:pt>
                <c:pt idx="5055">
                  <c:v>6.5599999999999997E-9</c:v>
                </c:pt>
                <c:pt idx="5056">
                  <c:v>6.5700000000000003E-9</c:v>
                </c:pt>
                <c:pt idx="5057">
                  <c:v>6.58E-9</c:v>
                </c:pt>
                <c:pt idx="5058">
                  <c:v>6.58E-9</c:v>
                </c:pt>
                <c:pt idx="5059">
                  <c:v>6.5899999999999998E-9</c:v>
                </c:pt>
                <c:pt idx="5060">
                  <c:v>6.6000000000000004E-9</c:v>
                </c:pt>
                <c:pt idx="5061">
                  <c:v>6.6000000000000004E-9</c:v>
                </c:pt>
                <c:pt idx="5062">
                  <c:v>6.6100000000000001E-9</c:v>
                </c:pt>
                <c:pt idx="5063">
                  <c:v>6.6100000000000001E-9</c:v>
                </c:pt>
                <c:pt idx="5064">
                  <c:v>6.6199999999999999E-9</c:v>
                </c:pt>
                <c:pt idx="5065">
                  <c:v>6.6299999999999996E-9</c:v>
                </c:pt>
                <c:pt idx="5066">
                  <c:v>6.6299999999999996E-9</c:v>
                </c:pt>
                <c:pt idx="5067">
                  <c:v>6.6400000000000002E-9</c:v>
                </c:pt>
                <c:pt idx="5068">
                  <c:v>6.65E-9</c:v>
                </c:pt>
                <c:pt idx="5069">
                  <c:v>6.65E-9</c:v>
                </c:pt>
                <c:pt idx="5070">
                  <c:v>6.6599999999999997E-9</c:v>
                </c:pt>
                <c:pt idx="5071">
                  <c:v>6.6599999999999997E-9</c:v>
                </c:pt>
                <c:pt idx="5072">
                  <c:v>6.6700000000000003E-9</c:v>
                </c:pt>
                <c:pt idx="5073">
                  <c:v>6.6800000000000001E-9</c:v>
                </c:pt>
                <c:pt idx="5074">
                  <c:v>6.6800000000000001E-9</c:v>
                </c:pt>
                <c:pt idx="5075">
                  <c:v>6.6899999999999999E-9</c:v>
                </c:pt>
                <c:pt idx="5076">
                  <c:v>6.6999999999999996E-9</c:v>
                </c:pt>
                <c:pt idx="5077">
                  <c:v>6.6999999999999996E-9</c:v>
                </c:pt>
                <c:pt idx="5078">
                  <c:v>6.7100000000000002E-9</c:v>
                </c:pt>
                <c:pt idx="5079">
                  <c:v>6.7100000000000002E-9</c:v>
                </c:pt>
                <c:pt idx="5080">
                  <c:v>6.72E-9</c:v>
                </c:pt>
                <c:pt idx="5081">
                  <c:v>6.7299999999999997E-9</c:v>
                </c:pt>
                <c:pt idx="5082">
                  <c:v>6.7299999999999997E-9</c:v>
                </c:pt>
                <c:pt idx="5083">
                  <c:v>6.7400000000000003E-9</c:v>
                </c:pt>
                <c:pt idx="5084">
                  <c:v>6.7500000000000001E-9</c:v>
                </c:pt>
                <c:pt idx="5085">
                  <c:v>6.7500000000000001E-9</c:v>
                </c:pt>
                <c:pt idx="5086">
                  <c:v>6.7599999999999998E-9</c:v>
                </c:pt>
                <c:pt idx="5087">
                  <c:v>6.7599999999999998E-9</c:v>
                </c:pt>
                <c:pt idx="5088">
                  <c:v>6.7700000000000004E-9</c:v>
                </c:pt>
                <c:pt idx="5089">
                  <c:v>6.7800000000000002E-9</c:v>
                </c:pt>
                <c:pt idx="5090">
                  <c:v>6.7800000000000002E-9</c:v>
                </c:pt>
                <c:pt idx="5091">
                  <c:v>6.7899999999999999E-9</c:v>
                </c:pt>
                <c:pt idx="5092">
                  <c:v>6.7999999999999997E-9</c:v>
                </c:pt>
                <c:pt idx="5093">
                  <c:v>6.7999999999999997E-9</c:v>
                </c:pt>
                <c:pt idx="5094">
                  <c:v>6.8100000000000003E-9</c:v>
                </c:pt>
                <c:pt idx="5095">
                  <c:v>6.8100000000000003E-9</c:v>
                </c:pt>
                <c:pt idx="5096">
                  <c:v>6.82E-9</c:v>
                </c:pt>
                <c:pt idx="5097">
                  <c:v>6.8299999999999998E-9</c:v>
                </c:pt>
                <c:pt idx="5098">
                  <c:v>6.8299999999999998E-9</c:v>
                </c:pt>
                <c:pt idx="5099">
                  <c:v>6.8400000000000004E-9</c:v>
                </c:pt>
                <c:pt idx="5100">
                  <c:v>6.8500000000000001E-9</c:v>
                </c:pt>
                <c:pt idx="5101">
                  <c:v>6.8500000000000001E-9</c:v>
                </c:pt>
                <c:pt idx="5102">
                  <c:v>6.8599999999999999E-9</c:v>
                </c:pt>
                <c:pt idx="5103">
                  <c:v>6.8599999999999999E-9</c:v>
                </c:pt>
                <c:pt idx="5104">
                  <c:v>6.8699999999999996E-9</c:v>
                </c:pt>
                <c:pt idx="5105">
                  <c:v>6.8800000000000002E-9</c:v>
                </c:pt>
                <c:pt idx="5106">
                  <c:v>6.8800000000000002E-9</c:v>
                </c:pt>
                <c:pt idx="5107">
                  <c:v>6.89E-9</c:v>
                </c:pt>
                <c:pt idx="5108">
                  <c:v>6.8999999999999997E-9</c:v>
                </c:pt>
                <c:pt idx="5109">
                  <c:v>6.8999999999999997E-9</c:v>
                </c:pt>
                <c:pt idx="5110">
                  <c:v>6.9100000000000003E-9</c:v>
                </c:pt>
                <c:pt idx="5111">
                  <c:v>6.9100000000000003E-9</c:v>
                </c:pt>
                <c:pt idx="5112">
                  <c:v>6.9200000000000001E-9</c:v>
                </c:pt>
                <c:pt idx="5113">
                  <c:v>6.9299999999999999E-9</c:v>
                </c:pt>
                <c:pt idx="5114">
                  <c:v>6.9299999999999999E-9</c:v>
                </c:pt>
                <c:pt idx="5115">
                  <c:v>6.9399999999999996E-9</c:v>
                </c:pt>
                <c:pt idx="5116">
                  <c:v>6.9500000000000002E-9</c:v>
                </c:pt>
                <c:pt idx="5117">
                  <c:v>6.9500000000000002E-9</c:v>
                </c:pt>
                <c:pt idx="5118">
                  <c:v>6.96E-9</c:v>
                </c:pt>
                <c:pt idx="5119">
                  <c:v>6.96E-9</c:v>
                </c:pt>
                <c:pt idx="5120">
                  <c:v>6.9699999999999997E-9</c:v>
                </c:pt>
                <c:pt idx="5121">
                  <c:v>6.9800000000000003E-9</c:v>
                </c:pt>
                <c:pt idx="5122">
                  <c:v>6.9800000000000003E-9</c:v>
                </c:pt>
                <c:pt idx="5123">
                  <c:v>6.9900000000000001E-9</c:v>
                </c:pt>
                <c:pt idx="5124">
                  <c:v>6.9999999999999998E-9</c:v>
                </c:pt>
                <c:pt idx="5125">
                  <c:v>6.9999999999999998E-9</c:v>
                </c:pt>
                <c:pt idx="5126">
                  <c:v>7.0100000000000004E-9</c:v>
                </c:pt>
                <c:pt idx="5127">
                  <c:v>7.0100000000000004E-9</c:v>
                </c:pt>
                <c:pt idx="5128">
                  <c:v>7.0200000000000002E-9</c:v>
                </c:pt>
                <c:pt idx="5129">
                  <c:v>7.0299999999999999E-9</c:v>
                </c:pt>
                <c:pt idx="5130">
                  <c:v>7.0299999999999999E-9</c:v>
                </c:pt>
                <c:pt idx="5131">
                  <c:v>7.0399999999999997E-9</c:v>
                </c:pt>
                <c:pt idx="5132">
                  <c:v>7.0500000000000003E-9</c:v>
                </c:pt>
                <c:pt idx="5133">
                  <c:v>7.0500000000000003E-9</c:v>
                </c:pt>
                <c:pt idx="5134">
                  <c:v>7.06E-9</c:v>
                </c:pt>
                <c:pt idx="5135">
                  <c:v>7.06E-9</c:v>
                </c:pt>
                <c:pt idx="5136">
                  <c:v>7.0699999999999998E-9</c:v>
                </c:pt>
                <c:pt idx="5137">
                  <c:v>7.0800000000000004E-9</c:v>
                </c:pt>
                <c:pt idx="5138">
                  <c:v>7.0800000000000004E-9</c:v>
                </c:pt>
                <c:pt idx="5139">
                  <c:v>7.0900000000000001E-9</c:v>
                </c:pt>
                <c:pt idx="5140">
                  <c:v>7.0999999999999999E-9</c:v>
                </c:pt>
                <c:pt idx="5141">
                  <c:v>7.0999999999999999E-9</c:v>
                </c:pt>
                <c:pt idx="5142">
                  <c:v>7.1099999999999996E-9</c:v>
                </c:pt>
                <c:pt idx="5143">
                  <c:v>7.1099999999999996E-9</c:v>
                </c:pt>
                <c:pt idx="5144">
                  <c:v>7.1200000000000002E-9</c:v>
                </c:pt>
                <c:pt idx="5145">
                  <c:v>7.13E-9</c:v>
                </c:pt>
                <c:pt idx="5146">
                  <c:v>7.13E-9</c:v>
                </c:pt>
                <c:pt idx="5147">
                  <c:v>7.1399999999999997E-9</c:v>
                </c:pt>
                <c:pt idx="5148">
                  <c:v>7.1500000000000003E-9</c:v>
                </c:pt>
                <c:pt idx="5149">
                  <c:v>7.1500000000000003E-9</c:v>
                </c:pt>
                <c:pt idx="5150">
                  <c:v>7.1600000000000001E-9</c:v>
                </c:pt>
                <c:pt idx="5151">
                  <c:v>7.1600000000000001E-9</c:v>
                </c:pt>
                <c:pt idx="5152">
                  <c:v>7.1699999999999998E-9</c:v>
                </c:pt>
                <c:pt idx="5153">
                  <c:v>7.1799999999999996E-9</c:v>
                </c:pt>
                <c:pt idx="5154">
                  <c:v>7.1799999999999996E-9</c:v>
                </c:pt>
                <c:pt idx="5155">
                  <c:v>7.1900000000000002E-9</c:v>
                </c:pt>
                <c:pt idx="5156">
                  <c:v>7.2E-9</c:v>
                </c:pt>
                <c:pt idx="5157">
                  <c:v>7.2E-9</c:v>
                </c:pt>
                <c:pt idx="5158">
                  <c:v>7.2099999999999997E-9</c:v>
                </c:pt>
                <c:pt idx="5159">
                  <c:v>7.2099999999999997E-9</c:v>
                </c:pt>
                <c:pt idx="5160">
                  <c:v>7.2200000000000003E-9</c:v>
                </c:pt>
                <c:pt idx="5161">
                  <c:v>7.2300000000000001E-9</c:v>
                </c:pt>
                <c:pt idx="5162">
                  <c:v>7.2300000000000001E-9</c:v>
                </c:pt>
                <c:pt idx="5163">
                  <c:v>7.2399999999999998E-9</c:v>
                </c:pt>
                <c:pt idx="5164">
                  <c:v>7.2500000000000004E-9</c:v>
                </c:pt>
                <c:pt idx="5165">
                  <c:v>7.2500000000000004E-9</c:v>
                </c:pt>
                <c:pt idx="5166">
                  <c:v>7.2600000000000002E-9</c:v>
                </c:pt>
                <c:pt idx="5167">
                  <c:v>7.2600000000000002E-9</c:v>
                </c:pt>
                <c:pt idx="5168">
                  <c:v>7.2699999999999999E-9</c:v>
                </c:pt>
                <c:pt idx="5169">
                  <c:v>7.2799999999999997E-9</c:v>
                </c:pt>
                <c:pt idx="5170">
                  <c:v>7.2799999999999997E-9</c:v>
                </c:pt>
                <c:pt idx="5171">
                  <c:v>7.2900000000000003E-9</c:v>
                </c:pt>
                <c:pt idx="5172">
                  <c:v>7.3E-9</c:v>
                </c:pt>
                <c:pt idx="5173">
                  <c:v>7.3E-9</c:v>
                </c:pt>
                <c:pt idx="5174">
                  <c:v>7.3099999999999998E-9</c:v>
                </c:pt>
                <c:pt idx="5175">
                  <c:v>7.3099999999999998E-9</c:v>
                </c:pt>
                <c:pt idx="5176">
                  <c:v>7.3200000000000004E-9</c:v>
                </c:pt>
                <c:pt idx="5177">
                  <c:v>7.3300000000000001E-9</c:v>
                </c:pt>
                <c:pt idx="5178">
                  <c:v>7.3300000000000001E-9</c:v>
                </c:pt>
                <c:pt idx="5179">
                  <c:v>7.3399999999999999E-9</c:v>
                </c:pt>
                <c:pt idx="5180">
                  <c:v>7.3499999999999996E-9</c:v>
                </c:pt>
                <c:pt idx="5181">
                  <c:v>7.3499999999999996E-9</c:v>
                </c:pt>
                <c:pt idx="5182">
                  <c:v>7.3600000000000002E-9</c:v>
                </c:pt>
                <c:pt idx="5183">
                  <c:v>7.3600000000000002E-9</c:v>
                </c:pt>
                <c:pt idx="5184">
                  <c:v>7.37E-9</c:v>
                </c:pt>
                <c:pt idx="5185">
                  <c:v>7.3799999999999997E-9</c:v>
                </c:pt>
                <c:pt idx="5186">
                  <c:v>7.3799999999999997E-9</c:v>
                </c:pt>
                <c:pt idx="5187">
                  <c:v>7.3900000000000003E-9</c:v>
                </c:pt>
                <c:pt idx="5188">
                  <c:v>7.4000000000000001E-9</c:v>
                </c:pt>
                <c:pt idx="5189">
                  <c:v>7.4000000000000001E-9</c:v>
                </c:pt>
                <c:pt idx="5190">
                  <c:v>7.4099999999999998E-9</c:v>
                </c:pt>
                <c:pt idx="5191">
                  <c:v>7.4099999999999998E-9</c:v>
                </c:pt>
                <c:pt idx="5192">
                  <c:v>7.4199999999999996E-9</c:v>
                </c:pt>
                <c:pt idx="5193">
                  <c:v>7.4300000000000002E-9</c:v>
                </c:pt>
                <c:pt idx="5194">
                  <c:v>7.4300000000000002E-9</c:v>
                </c:pt>
                <c:pt idx="5195">
                  <c:v>7.44E-9</c:v>
                </c:pt>
                <c:pt idx="5196">
                  <c:v>7.4499999999999997E-9</c:v>
                </c:pt>
                <c:pt idx="5197">
                  <c:v>7.4499999999999997E-9</c:v>
                </c:pt>
                <c:pt idx="5198">
                  <c:v>7.4600000000000003E-9</c:v>
                </c:pt>
                <c:pt idx="5199">
                  <c:v>7.4600000000000003E-9</c:v>
                </c:pt>
                <c:pt idx="5200">
                  <c:v>7.4700000000000001E-9</c:v>
                </c:pt>
                <c:pt idx="5201">
                  <c:v>7.4799999999999998E-9</c:v>
                </c:pt>
                <c:pt idx="5202">
                  <c:v>7.4799999999999998E-9</c:v>
                </c:pt>
                <c:pt idx="5203">
                  <c:v>7.4899999999999996E-9</c:v>
                </c:pt>
                <c:pt idx="5204">
                  <c:v>7.4999999999999993E-9</c:v>
                </c:pt>
                <c:pt idx="5205">
                  <c:v>7.4999999999999993E-9</c:v>
                </c:pt>
                <c:pt idx="5206">
                  <c:v>7.5100000000000007E-9</c:v>
                </c:pt>
                <c:pt idx="5207">
                  <c:v>7.5100000000000007E-9</c:v>
                </c:pt>
                <c:pt idx="5208">
                  <c:v>7.5200000000000005E-9</c:v>
                </c:pt>
                <c:pt idx="5209">
                  <c:v>7.5300000000000003E-9</c:v>
                </c:pt>
                <c:pt idx="5210">
                  <c:v>7.5300000000000003E-9</c:v>
                </c:pt>
                <c:pt idx="5211">
                  <c:v>7.54E-9</c:v>
                </c:pt>
                <c:pt idx="5212">
                  <c:v>7.5499999999999998E-9</c:v>
                </c:pt>
                <c:pt idx="5213">
                  <c:v>7.5499999999999998E-9</c:v>
                </c:pt>
                <c:pt idx="5214">
                  <c:v>7.5599999999999995E-9</c:v>
                </c:pt>
                <c:pt idx="5215">
                  <c:v>7.5599999999999995E-9</c:v>
                </c:pt>
                <c:pt idx="5216">
                  <c:v>7.5699999999999993E-9</c:v>
                </c:pt>
                <c:pt idx="5217">
                  <c:v>7.5800000000000007E-9</c:v>
                </c:pt>
                <c:pt idx="5218">
                  <c:v>7.5800000000000007E-9</c:v>
                </c:pt>
                <c:pt idx="5219">
                  <c:v>7.5900000000000005E-9</c:v>
                </c:pt>
                <c:pt idx="5220">
                  <c:v>7.6000000000000002E-9</c:v>
                </c:pt>
                <c:pt idx="5221">
                  <c:v>7.6000000000000002E-9</c:v>
                </c:pt>
                <c:pt idx="5222">
                  <c:v>7.61E-9</c:v>
                </c:pt>
                <c:pt idx="5223">
                  <c:v>7.61E-9</c:v>
                </c:pt>
                <c:pt idx="5224">
                  <c:v>7.6199999999999997E-9</c:v>
                </c:pt>
                <c:pt idx="5225">
                  <c:v>7.6299999999999995E-9</c:v>
                </c:pt>
                <c:pt idx="5226">
                  <c:v>7.6299999999999995E-9</c:v>
                </c:pt>
                <c:pt idx="5227">
                  <c:v>7.6399999999999993E-9</c:v>
                </c:pt>
                <c:pt idx="5228">
                  <c:v>7.6500000000000007E-9</c:v>
                </c:pt>
                <c:pt idx="5229">
                  <c:v>7.6500000000000007E-9</c:v>
                </c:pt>
                <c:pt idx="5230">
                  <c:v>7.6600000000000004E-9</c:v>
                </c:pt>
                <c:pt idx="5231">
                  <c:v>7.6600000000000004E-9</c:v>
                </c:pt>
                <c:pt idx="5232">
                  <c:v>7.6700000000000002E-9</c:v>
                </c:pt>
                <c:pt idx="5233">
                  <c:v>7.6799999999999999E-9</c:v>
                </c:pt>
                <c:pt idx="5234">
                  <c:v>7.6799999999999999E-9</c:v>
                </c:pt>
                <c:pt idx="5235">
                  <c:v>7.6899999999999997E-9</c:v>
                </c:pt>
                <c:pt idx="5236">
                  <c:v>7.6999999999999995E-9</c:v>
                </c:pt>
                <c:pt idx="5237">
                  <c:v>7.6999999999999995E-9</c:v>
                </c:pt>
                <c:pt idx="5238">
                  <c:v>7.7099999999999992E-9</c:v>
                </c:pt>
                <c:pt idx="5239">
                  <c:v>7.7099999999999992E-9</c:v>
                </c:pt>
                <c:pt idx="5240">
                  <c:v>7.7200000000000006E-9</c:v>
                </c:pt>
                <c:pt idx="5241">
                  <c:v>7.7300000000000004E-9</c:v>
                </c:pt>
                <c:pt idx="5242">
                  <c:v>7.7300000000000004E-9</c:v>
                </c:pt>
                <c:pt idx="5243">
                  <c:v>7.7400000000000002E-9</c:v>
                </c:pt>
                <c:pt idx="5244">
                  <c:v>7.7499999999999999E-9</c:v>
                </c:pt>
                <c:pt idx="5245">
                  <c:v>7.7499999999999999E-9</c:v>
                </c:pt>
                <c:pt idx="5246">
                  <c:v>7.7599999999999997E-9</c:v>
                </c:pt>
                <c:pt idx="5247">
                  <c:v>7.7599999999999997E-9</c:v>
                </c:pt>
                <c:pt idx="5248">
                  <c:v>7.7699999999999994E-9</c:v>
                </c:pt>
                <c:pt idx="5249">
                  <c:v>7.7799999999999992E-9</c:v>
                </c:pt>
                <c:pt idx="5250">
                  <c:v>7.7799999999999992E-9</c:v>
                </c:pt>
                <c:pt idx="5251">
                  <c:v>7.7900000000000006E-9</c:v>
                </c:pt>
                <c:pt idx="5252">
                  <c:v>7.8000000000000004E-9</c:v>
                </c:pt>
                <c:pt idx="5253">
                  <c:v>7.8000000000000004E-9</c:v>
                </c:pt>
                <c:pt idx="5254">
                  <c:v>7.8100000000000001E-9</c:v>
                </c:pt>
                <c:pt idx="5255">
                  <c:v>7.8100000000000001E-9</c:v>
                </c:pt>
                <c:pt idx="5256">
                  <c:v>7.8199999999999999E-9</c:v>
                </c:pt>
                <c:pt idx="5257">
                  <c:v>7.8299999999999996E-9</c:v>
                </c:pt>
                <c:pt idx="5258">
                  <c:v>7.8299999999999996E-9</c:v>
                </c:pt>
                <c:pt idx="5259">
                  <c:v>7.8399999999999994E-9</c:v>
                </c:pt>
                <c:pt idx="5260">
                  <c:v>7.8500000000000008E-9</c:v>
                </c:pt>
                <c:pt idx="5261">
                  <c:v>7.8500000000000008E-9</c:v>
                </c:pt>
                <c:pt idx="5262">
                  <c:v>7.8600000000000006E-9</c:v>
                </c:pt>
                <c:pt idx="5263">
                  <c:v>7.8600000000000006E-9</c:v>
                </c:pt>
                <c:pt idx="5264">
                  <c:v>7.8700000000000003E-9</c:v>
                </c:pt>
                <c:pt idx="5265">
                  <c:v>7.8800000000000001E-9</c:v>
                </c:pt>
                <c:pt idx="5266">
                  <c:v>7.8800000000000001E-9</c:v>
                </c:pt>
                <c:pt idx="5267">
                  <c:v>7.8899999999999998E-9</c:v>
                </c:pt>
                <c:pt idx="5268">
                  <c:v>7.8999999999999996E-9</c:v>
                </c:pt>
                <c:pt idx="5269">
                  <c:v>7.8999999999999996E-9</c:v>
                </c:pt>
                <c:pt idx="5270">
                  <c:v>7.9099999999999994E-9</c:v>
                </c:pt>
                <c:pt idx="5271">
                  <c:v>7.9099999999999994E-9</c:v>
                </c:pt>
                <c:pt idx="5272">
                  <c:v>7.9200000000000008E-9</c:v>
                </c:pt>
                <c:pt idx="5273">
                  <c:v>7.9300000000000005E-9</c:v>
                </c:pt>
                <c:pt idx="5274">
                  <c:v>7.9300000000000005E-9</c:v>
                </c:pt>
                <c:pt idx="5275">
                  <c:v>7.9400000000000003E-9</c:v>
                </c:pt>
                <c:pt idx="5276">
                  <c:v>7.9500000000000001E-9</c:v>
                </c:pt>
                <c:pt idx="5277">
                  <c:v>7.9500000000000001E-9</c:v>
                </c:pt>
                <c:pt idx="5278">
                  <c:v>7.9599999999999998E-9</c:v>
                </c:pt>
                <c:pt idx="5279">
                  <c:v>7.9599999999999998E-9</c:v>
                </c:pt>
                <c:pt idx="5280">
                  <c:v>7.9699999999999996E-9</c:v>
                </c:pt>
                <c:pt idx="5281">
                  <c:v>7.9799999999999993E-9</c:v>
                </c:pt>
                <c:pt idx="5282">
                  <c:v>7.9799999999999993E-9</c:v>
                </c:pt>
                <c:pt idx="5283">
                  <c:v>7.9900000000000007E-9</c:v>
                </c:pt>
                <c:pt idx="5284">
                  <c:v>8.0000000000000005E-9</c:v>
                </c:pt>
                <c:pt idx="5285">
                  <c:v>8.0000000000000005E-9</c:v>
                </c:pt>
                <c:pt idx="5286">
                  <c:v>8.0100000000000003E-9</c:v>
                </c:pt>
                <c:pt idx="5287">
                  <c:v>8.0100000000000003E-9</c:v>
                </c:pt>
                <c:pt idx="5288">
                  <c:v>8.02E-9</c:v>
                </c:pt>
                <c:pt idx="5289">
                  <c:v>8.0299999999999998E-9</c:v>
                </c:pt>
                <c:pt idx="5290">
                  <c:v>8.0299999999999998E-9</c:v>
                </c:pt>
                <c:pt idx="5291">
                  <c:v>8.0399999999999995E-9</c:v>
                </c:pt>
                <c:pt idx="5292">
                  <c:v>8.0499999999999993E-9</c:v>
                </c:pt>
                <c:pt idx="5293">
                  <c:v>8.0499999999999993E-9</c:v>
                </c:pt>
                <c:pt idx="5294">
                  <c:v>8.0600000000000007E-9</c:v>
                </c:pt>
                <c:pt idx="5295">
                  <c:v>8.0600000000000007E-9</c:v>
                </c:pt>
                <c:pt idx="5296">
                  <c:v>8.0700000000000005E-9</c:v>
                </c:pt>
                <c:pt idx="5297">
                  <c:v>8.0800000000000002E-9</c:v>
                </c:pt>
                <c:pt idx="5298">
                  <c:v>8.0800000000000002E-9</c:v>
                </c:pt>
                <c:pt idx="5299">
                  <c:v>8.09E-9</c:v>
                </c:pt>
                <c:pt idx="5300">
                  <c:v>8.0999999999999997E-9</c:v>
                </c:pt>
                <c:pt idx="5301">
                  <c:v>8.0999999999999997E-9</c:v>
                </c:pt>
                <c:pt idx="5302">
                  <c:v>8.1099999999999995E-9</c:v>
                </c:pt>
                <c:pt idx="5303">
                  <c:v>8.1099999999999995E-9</c:v>
                </c:pt>
                <c:pt idx="5304">
                  <c:v>8.1199999999999993E-9</c:v>
                </c:pt>
                <c:pt idx="5305">
                  <c:v>8.1300000000000007E-9</c:v>
                </c:pt>
                <c:pt idx="5306">
                  <c:v>8.1300000000000007E-9</c:v>
                </c:pt>
                <c:pt idx="5307">
                  <c:v>8.1400000000000004E-9</c:v>
                </c:pt>
                <c:pt idx="5308">
                  <c:v>8.1500000000000002E-9</c:v>
                </c:pt>
                <c:pt idx="5309">
                  <c:v>8.1500000000000002E-9</c:v>
                </c:pt>
                <c:pt idx="5310">
                  <c:v>8.1599999999999999E-9</c:v>
                </c:pt>
                <c:pt idx="5311">
                  <c:v>8.1599999999999999E-9</c:v>
                </c:pt>
                <c:pt idx="5312">
                  <c:v>8.1699999999999997E-9</c:v>
                </c:pt>
                <c:pt idx="5313">
                  <c:v>8.1799999999999995E-9</c:v>
                </c:pt>
                <c:pt idx="5314">
                  <c:v>8.1799999999999995E-9</c:v>
                </c:pt>
                <c:pt idx="5315">
                  <c:v>8.1899999999999992E-9</c:v>
                </c:pt>
                <c:pt idx="5316">
                  <c:v>8.2000000000000006E-9</c:v>
                </c:pt>
                <c:pt idx="5317">
                  <c:v>8.2000000000000006E-9</c:v>
                </c:pt>
                <c:pt idx="5318">
                  <c:v>8.2100000000000004E-9</c:v>
                </c:pt>
                <c:pt idx="5319">
                  <c:v>8.2100000000000004E-9</c:v>
                </c:pt>
                <c:pt idx="5320">
                  <c:v>8.2200000000000002E-9</c:v>
                </c:pt>
                <c:pt idx="5321">
                  <c:v>8.2299999999999999E-9</c:v>
                </c:pt>
                <c:pt idx="5322">
                  <c:v>8.2299999999999999E-9</c:v>
                </c:pt>
                <c:pt idx="5323">
                  <c:v>8.2399999999999997E-9</c:v>
                </c:pt>
                <c:pt idx="5324">
                  <c:v>8.2499999999999994E-9</c:v>
                </c:pt>
                <c:pt idx="5325">
                  <c:v>8.2499999999999994E-9</c:v>
                </c:pt>
                <c:pt idx="5326">
                  <c:v>8.2599999999999992E-9</c:v>
                </c:pt>
                <c:pt idx="5327">
                  <c:v>8.2599999999999992E-9</c:v>
                </c:pt>
                <c:pt idx="5328">
                  <c:v>8.2700000000000006E-9</c:v>
                </c:pt>
                <c:pt idx="5329">
                  <c:v>8.2800000000000004E-9</c:v>
                </c:pt>
                <c:pt idx="5330">
                  <c:v>8.2800000000000004E-9</c:v>
                </c:pt>
                <c:pt idx="5331">
                  <c:v>8.2900000000000001E-9</c:v>
                </c:pt>
                <c:pt idx="5332">
                  <c:v>8.2999999999999999E-9</c:v>
                </c:pt>
                <c:pt idx="5333">
                  <c:v>8.2999999999999999E-9</c:v>
                </c:pt>
                <c:pt idx="5334">
                  <c:v>8.3099999999999996E-9</c:v>
                </c:pt>
                <c:pt idx="5335">
                  <c:v>8.3099999999999996E-9</c:v>
                </c:pt>
                <c:pt idx="5336">
                  <c:v>8.3199999999999994E-9</c:v>
                </c:pt>
                <c:pt idx="5337">
                  <c:v>8.3300000000000008E-9</c:v>
                </c:pt>
                <c:pt idx="5338">
                  <c:v>8.3300000000000008E-9</c:v>
                </c:pt>
                <c:pt idx="5339">
                  <c:v>8.3400000000000006E-9</c:v>
                </c:pt>
                <c:pt idx="5340">
                  <c:v>8.3500000000000003E-9</c:v>
                </c:pt>
                <c:pt idx="5341">
                  <c:v>8.3500000000000003E-9</c:v>
                </c:pt>
                <c:pt idx="5342">
                  <c:v>8.3600000000000001E-9</c:v>
                </c:pt>
                <c:pt idx="5343">
                  <c:v>8.3600000000000001E-9</c:v>
                </c:pt>
                <c:pt idx="5344">
                  <c:v>8.3699999999999998E-9</c:v>
                </c:pt>
                <c:pt idx="5345">
                  <c:v>8.3799999999999996E-9</c:v>
                </c:pt>
                <c:pt idx="5346">
                  <c:v>8.3799999999999996E-9</c:v>
                </c:pt>
                <c:pt idx="5347">
                  <c:v>8.3899999999999994E-9</c:v>
                </c:pt>
                <c:pt idx="5348">
                  <c:v>8.4000000000000008E-9</c:v>
                </c:pt>
                <c:pt idx="5349">
                  <c:v>8.4000000000000008E-9</c:v>
                </c:pt>
                <c:pt idx="5350">
                  <c:v>8.4100000000000005E-9</c:v>
                </c:pt>
                <c:pt idx="5351">
                  <c:v>8.4100000000000005E-9</c:v>
                </c:pt>
                <c:pt idx="5352">
                  <c:v>8.4200000000000003E-9</c:v>
                </c:pt>
                <c:pt idx="5353">
                  <c:v>8.43E-9</c:v>
                </c:pt>
                <c:pt idx="5354">
                  <c:v>8.43E-9</c:v>
                </c:pt>
                <c:pt idx="5355">
                  <c:v>8.4399999999999998E-9</c:v>
                </c:pt>
                <c:pt idx="5356">
                  <c:v>8.4499999999999996E-9</c:v>
                </c:pt>
                <c:pt idx="5357">
                  <c:v>8.4499999999999996E-9</c:v>
                </c:pt>
                <c:pt idx="5358">
                  <c:v>8.4599999999999993E-9</c:v>
                </c:pt>
                <c:pt idx="5359">
                  <c:v>8.4599999999999993E-9</c:v>
                </c:pt>
                <c:pt idx="5360">
                  <c:v>8.4700000000000007E-9</c:v>
                </c:pt>
                <c:pt idx="5361">
                  <c:v>8.4800000000000005E-9</c:v>
                </c:pt>
                <c:pt idx="5362">
                  <c:v>8.4800000000000005E-9</c:v>
                </c:pt>
                <c:pt idx="5363">
                  <c:v>8.4900000000000003E-9</c:v>
                </c:pt>
                <c:pt idx="5364">
                  <c:v>8.5E-9</c:v>
                </c:pt>
                <c:pt idx="5365">
                  <c:v>8.5E-9</c:v>
                </c:pt>
                <c:pt idx="5366">
                  <c:v>8.5099999999999998E-9</c:v>
                </c:pt>
                <c:pt idx="5367">
                  <c:v>8.5099999999999998E-9</c:v>
                </c:pt>
                <c:pt idx="5368">
                  <c:v>8.5199999999999995E-9</c:v>
                </c:pt>
                <c:pt idx="5369">
                  <c:v>8.5299999999999993E-9</c:v>
                </c:pt>
                <c:pt idx="5370">
                  <c:v>8.5299999999999993E-9</c:v>
                </c:pt>
                <c:pt idx="5371">
                  <c:v>8.5400000000000007E-9</c:v>
                </c:pt>
                <c:pt idx="5372">
                  <c:v>8.5500000000000005E-9</c:v>
                </c:pt>
                <c:pt idx="5373">
                  <c:v>8.5500000000000005E-9</c:v>
                </c:pt>
                <c:pt idx="5374">
                  <c:v>8.5600000000000002E-9</c:v>
                </c:pt>
                <c:pt idx="5375">
                  <c:v>8.5600000000000002E-9</c:v>
                </c:pt>
                <c:pt idx="5376">
                  <c:v>8.57E-9</c:v>
                </c:pt>
                <c:pt idx="5377">
                  <c:v>8.5799999999999997E-9</c:v>
                </c:pt>
                <c:pt idx="5378">
                  <c:v>8.5799999999999997E-9</c:v>
                </c:pt>
                <c:pt idx="5379">
                  <c:v>8.5899999999999995E-9</c:v>
                </c:pt>
                <c:pt idx="5380">
                  <c:v>8.5999999999999993E-9</c:v>
                </c:pt>
                <c:pt idx="5381">
                  <c:v>8.5999999999999993E-9</c:v>
                </c:pt>
                <c:pt idx="5382">
                  <c:v>8.6100000000000007E-9</c:v>
                </c:pt>
                <c:pt idx="5383">
                  <c:v>8.6100000000000007E-9</c:v>
                </c:pt>
                <c:pt idx="5384">
                  <c:v>8.6200000000000004E-9</c:v>
                </c:pt>
                <c:pt idx="5385">
                  <c:v>8.6300000000000002E-9</c:v>
                </c:pt>
                <c:pt idx="5386">
                  <c:v>8.6300000000000002E-9</c:v>
                </c:pt>
                <c:pt idx="5387">
                  <c:v>8.6399999999999999E-9</c:v>
                </c:pt>
                <c:pt idx="5388">
                  <c:v>8.6499999999999997E-9</c:v>
                </c:pt>
                <c:pt idx="5389">
                  <c:v>8.6499999999999997E-9</c:v>
                </c:pt>
                <c:pt idx="5390">
                  <c:v>8.6599999999999995E-9</c:v>
                </c:pt>
                <c:pt idx="5391">
                  <c:v>8.6599999999999995E-9</c:v>
                </c:pt>
                <c:pt idx="5392">
                  <c:v>8.6699999999999992E-9</c:v>
                </c:pt>
                <c:pt idx="5393">
                  <c:v>8.6800000000000006E-9</c:v>
                </c:pt>
                <c:pt idx="5394">
                  <c:v>8.6800000000000006E-9</c:v>
                </c:pt>
                <c:pt idx="5395">
                  <c:v>8.6900000000000004E-9</c:v>
                </c:pt>
                <c:pt idx="5396">
                  <c:v>8.7000000000000001E-9</c:v>
                </c:pt>
                <c:pt idx="5397">
                  <c:v>8.7000000000000001E-9</c:v>
                </c:pt>
                <c:pt idx="5398">
                  <c:v>8.7099999999999999E-9</c:v>
                </c:pt>
                <c:pt idx="5399">
                  <c:v>8.7099999999999999E-9</c:v>
                </c:pt>
                <c:pt idx="5400">
                  <c:v>8.7199999999999997E-9</c:v>
                </c:pt>
                <c:pt idx="5401">
                  <c:v>8.7299999999999994E-9</c:v>
                </c:pt>
                <c:pt idx="5402">
                  <c:v>8.7299999999999994E-9</c:v>
                </c:pt>
                <c:pt idx="5403">
                  <c:v>8.7399999999999992E-9</c:v>
                </c:pt>
                <c:pt idx="5404">
                  <c:v>8.7500000000000006E-9</c:v>
                </c:pt>
                <c:pt idx="5405">
                  <c:v>8.7500000000000006E-9</c:v>
                </c:pt>
                <c:pt idx="5406">
                  <c:v>8.7600000000000004E-9</c:v>
                </c:pt>
                <c:pt idx="5407">
                  <c:v>8.7600000000000004E-9</c:v>
                </c:pt>
                <c:pt idx="5408">
                  <c:v>8.7700000000000001E-9</c:v>
                </c:pt>
                <c:pt idx="5409">
                  <c:v>8.7799999999999999E-9</c:v>
                </c:pt>
                <c:pt idx="5410">
                  <c:v>8.7799999999999999E-9</c:v>
                </c:pt>
                <c:pt idx="5411">
                  <c:v>8.7899999999999996E-9</c:v>
                </c:pt>
                <c:pt idx="5412">
                  <c:v>8.7999999999999994E-9</c:v>
                </c:pt>
                <c:pt idx="5413">
                  <c:v>8.7999999999999994E-9</c:v>
                </c:pt>
                <c:pt idx="5414">
                  <c:v>8.8100000000000008E-9</c:v>
                </c:pt>
                <c:pt idx="5415">
                  <c:v>8.8100000000000008E-9</c:v>
                </c:pt>
                <c:pt idx="5416">
                  <c:v>8.8200000000000006E-9</c:v>
                </c:pt>
                <c:pt idx="5417">
                  <c:v>8.8300000000000003E-9</c:v>
                </c:pt>
                <c:pt idx="5418">
                  <c:v>8.8300000000000003E-9</c:v>
                </c:pt>
                <c:pt idx="5419">
                  <c:v>8.8400000000000001E-9</c:v>
                </c:pt>
                <c:pt idx="5420">
                  <c:v>8.8499999999999998E-9</c:v>
                </c:pt>
                <c:pt idx="5421">
                  <c:v>8.8499999999999998E-9</c:v>
                </c:pt>
                <c:pt idx="5422">
                  <c:v>8.8599999999999996E-9</c:v>
                </c:pt>
                <c:pt idx="5423">
                  <c:v>8.8599999999999996E-9</c:v>
                </c:pt>
                <c:pt idx="5424">
                  <c:v>8.8699999999999994E-9</c:v>
                </c:pt>
                <c:pt idx="5425">
                  <c:v>8.8800000000000008E-9</c:v>
                </c:pt>
                <c:pt idx="5426">
                  <c:v>8.8800000000000008E-9</c:v>
                </c:pt>
                <c:pt idx="5427">
                  <c:v>8.8900000000000005E-9</c:v>
                </c:pt>
                <c:pt idx="5428">
                  <c:v>8.9000000000000003E-9</c:v>
                </c:pt>
                <c:pt idx="5429">
                  <c:v>8.9000000000000003E-9</c:v>
                </c:pt>
                <c:pt idx="5430">
                  <c:v>8.91E-9</c:v>
                </c:pt>
                <c:pt idx="5431">
                  <c:v>8.91E-9</c:v>
                </c:pt>
                <c:pt idx="5432">
                  <c:v>8.9199999999999998E-9</c:v>
                </c:pt>
                <c:pt idx="5433">
                  <c:v>8.9299999999999996E-9</c:v>
                </c:pt>
                <c:pt idx="5434">
                  <c:v>8.9299999999999996E-9</c:v>
                </c:pt>
                <c:pt idx="5435">
                  <c:v>8.9399999999999993E-9</c:v>
                </c:pt>
                <c:pt idx="5436">
                  <c:v>8.9500000000000007E-9</c:v>
                </c:pt>
                <c:pt idx="5437">
                  <c:v>8.9500000000000007E-9</c:v>
                </c:pt>
                <c:pt idx="5438">
                  <c:v>8.9600000000000005E-9</c:v>
                </c:pt>
                <c:pt idx="5439">
                  <c:v>8.9600000000000005E-9</c:v>
                </c:pt>
                <c:pt idx="5440">
                  <c:v>8.9700000000000003E-9</c:v>
                </c:pt>
                <c:pt idx="5441">
                  <c:v>8.98E-9</c:v>
                </c:pt>
                <c:pt idx="5442">
                  <c:v>8.98E-9</c:v>
                </c:pt>
                <c:pt idx="5443">
                  <c:v>8.9899999999999998E-9</c:v>
                </c:pt>
                <c:pt idx="5444">
                  <c:v>8.9999999999999995E-9</c:v>
                </c:pt>
                <c:pt idx="5445">
                  <c:v>8.9999999999999995E-9</c:v>
                </c:pt>
                <c:pt idx="5446">
                  <c:v>9.0099999999999993E-9</c:v>
                </c:pt>
                <c:pt idx="5447">
                  <c:v>9.0099999999999993E-9</c:v>
                </c:pt>
                <c:pt idx="5448">
                  <c:v>9.0200000000000007E-9</c:v>
                </c:pt>
                <c:pt idx="5449">
                  <c:v>9.0300000000000005E-9</c:v>
                </c:pt>
                <c:pt idx="5450">
                  <c:v>9.0300000000000005E-9</c:v>
                </c:pt>
                <c:pt idx="5451">
                  <c:v>9.0400000000000002E-9</c:v>
                </c:pt>
                <c:pt idx="5452">
                  <c:v>9.05E-9</c:v>
                </c:pt>
                <c:pt idx="5453">
                  <c:v>9.05E-9</c:v>
                </c:pt>
                <c:pt idx="5454">
                  <c:v>9.0599999999999997E-9</c:v>
                </c:pt>
                <c:pt idx="5455">
                  <c:v>9.0599999999999997E-9</c:v>
                </c:pt>
                <c:pt idx="5456">
                  <c:v>9.0699999999999995E-9</c:v>
                </c:pt>
                <c:pt idx="5457">
                  <c:v>9.0799999999999993E-9</c:v>
                </c:pt>
                <c:pt idx="5458">
                  <c:v>9.0799999999999993E-9</c:v>
                </c:pt>
                <c:pt idx="5459">
                  <c:v>9.0900000000000007E-9</c:v>
                </c:pt>
                <c:pt idx="5460">
                  <c:v>9.1000000000000004E-9</c:v>
                </c:pt>
                <c:pt idx="5461">
                  <c:v>9.1000000000000004E-9</c:v>
                </c:pt>
                <c:pt idx="5462">
                  <c:v>9.1100000000000002E-9</c:v>
                </c:pt>
                <c:pt idx="5463">
                  <c:v>9.1100000000000002E-9</c:v>
                </c:pt>
                <c:pt idx="5464">
                  <c:v>9.1199999999999999E-9</c:v>
                </c:pt>
                <c:pt idx="5465">
                  <c:v>9.1299999999999997E-9</c:v>
                </c:pt>
                <c:pt idx="5466">
                  <c:v>9.1299999999999997E-9</c:v>
                </c:pt>
                <c:pt idx="5467">
                  <c:v>9.1399999999999995E-9</c:v>
                </c:pt>
                <c:pt idx="5468">
                  <c:v>9.1499999999999992E-9</c:v>
                </c:pt>
                <c:pt idx="5469">
                  <c:v>9.1499999999999992E-9</c:v>
                </c:pt>
                <c:pt idx="5470">
                  <c:v>9.1600000000000006E-9</c:v>
                </c:pt>
                <c:pt idx="5471">
                  <c:v>9.1600000000000006E-9</c:v>
                </c:pt>
                <c:pt idx="5472">
                  <c:v>9.1700000000000004E-9</c:v>
                </c:pt>
                <c:pt idx="5473">
                  <c:v>9.1800000000000001E-9</c:v>
                </c:pt>
                <c:pt idx="5474">
                  <c:v>9.1800000000000001E-9</c:v>
                </c:pt>
                <c:pt idx="5475">
                  <c:v>9.1899999999999999E-9</c:v>
                </c:pt>
                <c:pt idx="5476">
                  <c:v>9.1999999999999997E-9</c:v>
                </c:pt>
                <c:pt idx="5477">
                  <c:v>9.1999999999999997E-9</c:v>
                </c:pt>
                <c:pt idx="5478">
                  <c:v>9.2099999999999994E-9</c:v>
                </c:pt>
                <c:pt idx="5479">
                  <c:v>9.2099999999999994E-9</c:v>
                </c:pt>
                <c:pt idx="5480">
                  <c:v>9.2199999999999992E-9</c:v>
                </c:pt>
                <c:pt idx="5481">
                  <c:v>9.2300000000000006E-9</c:v>
                </c:pt>
                <c:pt idx="5482">
                  <c:v>9.2300000000000006E-9</c:v>
                </c:pt>
                <c:pt idx="5483">
                  <c:v>9.2400000000000004E-9</c:v>
                </c:pt>
                <c:pt idx="5484">
                  <c:v>9.2500000000000001E-9</c:v>
                </c:pt>
                <c:pt idx="5485">
                  <c:v>9.2500000000000001E-9</c:v>
                </c:pt>
                <c:pt idx="5486">
                  <c:v>9.2599999999999999E-9</c:v>
                </c:pt>
                <c:pt idx="5487">
                  <c:v>9.2599999999999999E-9</c:v>
                </c:pt>
                <c:pt idx="5488">
                  <c:v>9.2699999999999996E-9</c:v>
                </c:pt>
                <c:pt idx="5489">
                  <c:v>9.2799999999999994E-9</c:v>
                </c:pt>
                <c:pt idx="5490">
                  <c:v>9.2799999999999994E-9</c:v>
                </c:pt>
                <c:pt idx="5491">
                  <c:v>9.2900000000000008E-9</c:v>
                </c:pt>
                <c:pt idx="5492">
                  <c:v>9.3000000000000006E-9</c:v>
                </c:pt>
                <c:pt idx="5493">
                  <c:v>9.3000000000000006E-9</c:v>
                </c:pt>
                <c:pt idx="5494">
                  <c:v>9.3100000000000003E-9</c:v>
                </c:pt>
                <c:pt idx="5495">
                  <c:v>9.3100000000000003E-9</c:v>
                </c:pt>
                <c:pt idx="5496">
                  <c:v>9.3200000000000001E-9</c:v>
                </c:pt>
                <c:pt idx="5497">
                  <c:v>9.3299999999999998E-9</c:v>
                </c:pt>
                <c:pt idx="5498">
                  <c:v>9.3299999999999998E-9</c:v>
                </c:pt>
                <c:pt idx="5499">
                  <c:v>9.3399999999999996E-9</c:v>
                </c:pt>
                <c:pt idx="5500">
                  <c:v>9.3499999999999994E-9</c:v>
                </c:pt>
                <c:pt idx="5501">
                  <c:v>9.3499999999999994E-9</c:v>
                </c:pt>
                <c:pt idx="5502">
                  <c:v>9.3600000000000008E-9</c:v>
                </c:pt>
                <c:pt idx="5503">
                  <c:v>9.3600000000000008E-9</c:v>
                </c:pt>
                <c:pt idx="5504">
                  <c:v>9.3700000000000005E-9</c:v>
                </c:pt>
                <c:pt idx="5505">
                  <c:v>9.3800000000000003E-9</c:v>
                </c:pt>
                <c:pt idx="5506">
                  <c:v>9.3800000000000003E-9</c:v>
                </c:pt>
                <c:pt idx="5507">
                  <c:v>9.39E-9</c:v>
                </c:pt>
                <c:pt idx="5508">
                  <c:v>9.3999999999999998E-9</c:v>
                </c:pt>
                <c:pt idx="5509">
                  <c:v>9.3999999999999998E-9</c:v>
                </c:pt>
                <c:pt idx="5510">
                  <c:v>9.4099999999999996E-9</c:v>
                </c:pt>
                <c:pt idx="5511">
                  <c:v>9.4099999999999996E-9</c:v>
                </c:pt>
                <c:pt idx="5512">
                  <c:v>9.4199999999999993E-9</c:v>
                </c:pt>
                <c:pt idx="5513">
                  <c:v>9.4300000000000007E-9</c:v>
                </c:pt>
                <c:pt idx="5514">
                  <c:v>9.4300000000000007E-9</c:v>
                </c:pt>
                <c:pt idx="5515">
                  <c:v>9.4400000000000005E-9</c:v>
                </c:pt>
                <c:pt idx="5516">
                  <c:v>9.4500000000000002E-9</c:v>
                </c:pt>
                <c:pt idx="5517">
                  <c:v>9.4500000000000002E-9</c:v>
                </c:pt>
                <c:pt idx="5518">
                  <c:v>9.46E-9</c:v>
                </c:pt>
                <c:pt idx="5519">
                  <c:v>9.46E-9</c:v>
                </c:pt>
                <c:pt idx="5520">
                  <c:v>9.4699999999999998E-9</c:v>
                </c:pt>
                <c:pt idx="5521">
                  <c:v>9.4799999999999995E-9</c:v>
                </c:pt>
                <c:pt idx="5522">
                  <c:v>9.4799999999999995E-9</c:v>
                </c:pt>
                <c:pt idx="5523">
                  <c:v>9.4899999999999993E-9</c:v>
                </c:pt>
                <c:pt idx="5524">
                  <c:v>9.5000000000000007E-9</c:v>
                </c:pt>
                <c:pt idx="5525">
                  <c:v>9.5000000000000007E-9</c:v>
                </c:pt>
                <c:pt idx="5526">
                  <c:v>9.5100000000000005E-9</c:v>
                </c:pt>
                <c:pt idx="5527">
                  <c:v>9.5100000000000005E-9</c:v>
                </c:pt>
                <c:pt idx="5528">
                  <c:v>9.5200000000000002E-9</c:v>
                </c:pt>
                <c:pt idx="5529">
                  <c:v>9.53E-9</c:v>
                </c:pt>
                <c:pt idx="5530">
                  <c:v>9.53E-9</c:v>
                </c:pt>
                <c:pt idx="5531">
                  <c:v>9.5399999999999997E-9</c:v>
                </c:pt>
                <c:pt idx="5532">
                  <c:v>9.5499999999999995E-9</c:v>
                </c:pt>
                <c:pt idx="5533">
                  <c:v>9.5499999999999995E-9</c:v>
                </c:pt>
                <c:pt idx="5534">
                  <c:v>9.5599999999999992E-9</c:v>
                </c:pt>
                <c:pt idx="5535">
                  <c:v>9.5599999999999992E-9</c:v>
                </c:pt>
                <c:pt idx="5536">
                  <c:v>9.5700000000000007E-9</c:v>
                </c:pt>
                <c:pt idx="5537">
                  <c:v>9.5800000000000004E-9</c:v>
                </c:pt>
                <c:pt idx="5538">
                  <c:v>9.5800000000000004E-9</c:v>
                </c:pt>
                <c:pt idx="5539">
                  <c:v>9.5900000000000002E-9</c:v>
                </c:pt>
                <c:pt idx="5540">
                  <c:v>9.5999999999999999E-9</c:v>
                </c:pt>
                <c:pt idx="5541">
                  <c:v>9.5999999999999999E-9</c:v>
                </c:pt>
                <c:pt idx="5542">
                  <c:v>9.6099999999999997E-9</c:v>
                </c:pt>
                <c:pt idx="5543">
                  <c:v>9.6099999999999997E-9</c:v>
                </c:pt>
                <c:pt idx="5544">
                  <c:v>9.6199999999999995E-9</c:v>
                </c:pt>
                <c:pt idx="5545">
                  <c:v>9.6299999999999992E-9</c:v>
                </c:pt>
                <c:pt idx="5546">
                  <c:v>9.6299999999999992E-9</c:v>
                </c:pt>
                <c:pt idx="5547">
                  <c:v>9.6400000000000006E-9</c:v>
                </c:pt>
                <c:pt idx="5548">
                  <c:v>9.6500000000000004E-9</c:v>
                </c:pt>
                <c:pt idx="5549">
                  <c:v>9.6500000000000004E-9</c:v>
                </c:pt>
                <c:pt idx="5550">
                  <c:v>9.6600000000000001E-9</c:v>
                </c:pt>
                <c:pt idx="5551">
                  <c:v>9.6600000000000001E-9</c:v>
                </c:pt>
                <c:pt idx="5552">
                  <c:v>9.6699999999999999E-9</c:v>
                </c:pt>
                <c:pt idx="5553">
                  <c:v>9.6799999999999997E-9</c:v>
                </c:pt>
                <c:pt idx="5554">
                  <c:v>9.6799999999999997E-9</c:v>
                </c:pt>
                <c:pt idx="5555">
                  <c:v>9.6899999999999994E-9</c:v>
                </c:pt>
                <c:pt idx="5556">
                  <c:v>9.6999999999999992E-9</c:v>
                </c:pt>
                <c:pt idx="5557">
                  <c:v>9.6999999999999992E-9</c:v>
                </c:pt>
                <c:pt idx="5558">
                  <c:v>9.7100000000000006E-9</c:v>
                </c:pt>
                <c:pt idx="5559">
                  <c:v>9.7100000000000006E-9</c:v>
                </c:pt>
                <c:pt idx="5560">
                  <c:v>9.7200000000000003E-9</c:v>
                </c:pt>
                <c:pt idx="5561">
                  <c:v>9.7300000000000001E-9</c:v>
                </c:pt>
                <c:pt idx="5562">
                  <c:v>9.7300000000000001E-9</c:v>
                </c:pt>
                <c:pt idx="5563">
                  <c:v>9.7399999999999999E-9</c:v>
                </c:pt>
                <c:pt idx="5564">
                  <c:v>9.7499999999999996E-9</c:v>
                </c:pt>
                <c:pt idx="5565">
                  <c:v>9.7499999999999996E-9</c:v>
                </c:pt>
                <c:pt idx="5566">
                  <c:v>9.7599999999999994E-9</c:v>
                </c:pt>
                <c:pt idx="5567">
                  <c:v>9.7599999999999994E-9</c:v>
                </c:pt>
                <c:pt idx="5568">
                  <c:v>9.7700000000000008E-9</c:v>
                </c:pt>
                <c:pt idx="5569">
                  <c:v>9.7800000000000006E-9</c:v>
                </c:pt>
                <c:pt idx="5570">
                  <c:v>9.7800000000000006E-9</c:v>
                </c:pt>
                <c:pt idx="5571">
                  <c:v>9.7900000000000003E-9</c:v>
                </c:pt>
                <c:pt idx="5572">
                  <c:v>9.8000000000000001E-9</c:v>
                </c:pt>
                <c:pt idx="5573">
                  <c:v>9.8000000000000001E-9</c:v>
                </c:pt>
                <c:pt idx="5574">
                  <c:v>9.8099999999999998E-9</c:v>
                </c:pt>
                <c:pt idx="5575">
                  <c:v>9.8099999999999998E-9</c:v>
                </c:pt>
                <c:pt idx="5576">
                  <c:v>9.8199999999999996E-9</c:v>
                </c:pt>
                <c:pt idx="5577">
                  <c:v>9.8299999999999993E-9</c:v>
                </c:pt>
                <c:pt idx="5578">
                  <c:v>9.8299999999999993E-9</c:v>
                </c:pt>
                <c:pt idx="5579">
                  <c:v>9.8400000000000008E-9</c:v>
                </c:pt>
                <c:pt idx="5580">
                  <c:v>9.8500000000000005E-9</c:v>
                </c:pt>
                <c:pt idx="5581">
                  <c:v>9.8500000000000005E-9</c:v>
                </c:pt>
                <c:pt idx="5582">
                  <c:v>9.8600000000000003E-9</c:v>
                </c:pt>
                <c:pt idx="5583">
                  <c:v>9.8600000000000003E-9</c:v>
                </c:pt>
                <c:pt idx="5584">
                  <c:v>9.87E-9</c:v>
                </c:pt>
                <c:pt idx="5585">
                  <c:v>9.8799999999999998E-9</c:v>
                </c:pt>
                <c:pt idx="5586">
                  <c:v>9.8799999999999998E-9</c:v>
                </c:pt>
                <c:pt idx="5587">
                  <c:v>9.8899999999999996E-9</c:v>
                </c:pt>
                <c:pt idx="5588">
                  <c:v>9.8999999999999993E-9</c:v>
                </c:pt>
                <c:pt idx="5589">
                  <c:v>9.8999999999999993E-9</c:v>
                </c:pt>
                <c:pt idx="5590">
                  <c:v>9.9100000000000007E-9</c:v>
                </c:pt>
                <c:pt idx="5591">
                  <c:v>9.9100000000000007E-9</c:v>
                </c:pt>
                <c:pt idx="5592">
                  <c:v>9.9200000000000005E-9</c:v>
                </c:pt>
                <c:pt idx="5593">
                  <c:v>9.9300000000000002E-9</c:v>
                </c:pt>
                <c:pt idx="5594">
                  <c:v>9.9300000000000002E-9</c:v>
                </c:pt>
                <c:pt idx="5595">
                  <c:v>9.94E-9</c:v>
                </c:pt>
                <c:pt idx="5596">
                  <c:v>9.9499999999999998E-9</c:v>
                </c:pt>
                <c:pt idx="5597">
                  <c:v>9.9499999999999998E-9</c:v>
                </c:pt>
                <c:pt idx="5598">
                  <c:v>9.9599999999999995E-9</c:v>
                </c:pt>
                <c:pt idx="5599">
                  <c:v>9.9599999999999995E-9</c:v>
                </c:pt>
                <c:pt idx="5600">
                  <c:v>9.9699999999999993E-9</c:v>
                </c:pt>
                <c:pt idx="5601">
                  <c:v>9.9800000000000007E-9</c:v>
                </c:pt>
                <c:pt idx="5602">
                  <c:v>9.9800000000000007E-9</c:v>
                </c:pt>
                <c:pt idx="5603">
                  <c:v>9.9900000000000005E-9</c:v>
                </c:pt>
                <c:pt idx="5604">
                  <c:v>1E-8</c:v>
                </c:pt>
                <c:pt idx="5605">
                  <c:v>1E-8</c:v>
                </c:pt>
                <c:pt idx="5606">
                  <c:v>1E-8</c:v>
                </c:pt>
                <c:pt idx="5607">
                  <c:v>1E-8</c:v>
                </c:pt>
                <c:pt idx="5608">
                  <c:v>1E-8</c:v>
                </c:pt>
                <c:pt idx="5609">
                  <c:v>1E-8</c:v>
                </c:pt>
                <c:pt idx="5610">
                  <c:v>1E-8</c:v>
                </c:pt>
                <c:pt idx="5611">
                  <c:v>1E-8</c:v>
                </c:pt>
                <c:pt idx="5612">
                  <c:v>1E-8</c:v>
                </c:pt>
                <c:pt idx="5613">
                  <c:v>1.0099999999999999E-8</c:v>
                </c:pt>
                <c:pt idx="5614">
                  <c:v>1.0099999999999999E-8</c:v>
                </c:pt>
                <c:pt idx="5615">
                  <c:v>1.0099999999999999E-8</c:v>
                </c:pt>
                <c:pt idx="5616">
                  <c:v>1.0099999999999999E-8</c:v>
                </c:pt>
                <c:pt idx="5617">
                  <c:v>1.0099999999999999E-8</c:v>
                </c:pt>
                <c:pt idx="5618">
                  <c:v>1.0099999999999999E-8</c:v>
                </c:pt>
                <c:pt idx="5619">
                  <c:v>1.0099999999999999E-8</c:v>
                </c:pt>
                <c:pt idx="5620">
                  <c:v>1.0099999999999999E-8</c:v>
                </c:pt>
                <c:pt idx="5621">
                  <c:v>1.0099999999999999E-8</c:v>
                </c:pt>
                <c:pt idx="5622">
                  <c:v>1.0099999999999999E-8</c:v>
                </c:pt>
                <c:pt idx="5623">
                  <c:v>1.0099999999999999E-8</c:v>
                </c:pt>
                <c:pt idx="5624">
                  <c:v>1.0099999999999999E-8</c:v>
                </c:pt>
                <c:pt idx="5625">
                  <c:v>1.0099999999999999E-8</c:v>
                </c:pt>
                <c:pt idx="5626">
                  <c:v>1.0099999999999999E-8</c:v>
                </c:pt>
                <c:pt idx="5627">
                  <c:v>1.0099999999999999E-8</c:v>
                </c:pt>
                <c:pt idx="5628">
                  <c:v>1.0099999999999999E-8</c:v>
                </c:pt>
                <c:pt idx="5629">
                  <c:v>1.02E-8</c:v>
                </c:pt>
                <c:pt idx="5630">
                  <c:v>1.02E-8</c:v>
                </c:pt>
                <c:pt idx="5631">
                  <c:v>1.02E-8</c:v>
                </c:pt>
                <c:pt idx="5632">
                  <c:v>1.02E-8</c:v>
                </c:pt>
                <c:pt idx="5633">
                  <c:v>1.02E-8</c:v>
                </c:pt>
                <c:pt idx="5634">
                  <c:v>1.02E-8</c:v>
                </c:pt>
                <c:pt idx="5635">
                  <c:v>1.02E-8</c:v>
                </c:pt>
                <c:pt idx="5636">
                  <c:v>1.02E-8</c:v>
                </c:pt>
                <c:pt idx="5637">
                  <c:v>1.02E-8</c:v>
                </c:pt>
                <c:pt idx="5638">
                  <c:v>1.02E-8</c:v>
                </c:pt>
                <c:pt idx="5639">
                  <c:v>1.02E-8</c:v>
                </c:pt>
                <c:pt idx="5640">
                  <c:v>1.02E-8</c:v>
                </c:pt>
                <c:pt idx="5641">
                  <c:v>1.02E-8</c:v>
                </c:pt>
                <c:pt idx="5642">
                  <c:v>1.02E-8</c:v>
                </c:pt>
                <c:pt idx="5643">
                  <c:v>1.02E-8</c:v>
                </c:pt>
                <c:pt idx="5644">
                  <c:v>1.02E-8</c:v>
                </c:pt>
                <c:pt idx="5645">
                  <c:v>1.03E-8</c:v>
                </c:pt>
                <c:pt idx="5646">
                  <c:v>1.03E-8</c:v>
                </c:pt>
                <c:pt idx="5647">
                  <c:v>1.03E-8</c:v>
                </c:pt>
                <c:pt idx="5648">
                  <c:v>1.03E-8</c:v>
                </c:pt>
                <c:pt idx="5649">
                  <c:v>1.03E-8</c:v>
                </c:pt>
                <c:pt idx="5650">
                  <c:v>1.03E-8</c:v>
                </c:pt>
                <c:pt idx="5651">
                  <c:v>1.03E-8</c:v>
                </c:pt>
                <c:pt idx="5652">
                  <c:v>1.03E-8</c:v>
                </c:pt>
                <c:pt idx="5653">
                  <c:v>1.03E-8</c:v>
                </c:pt>
                <c:pt idx="5654">
                  <c:v>1.03E-8</c:v>
                </c:pt>
                <c:pt idx="5655">
                  <c:v>1.03E-8</c:v>
                </c:pt>
                <c:pt idx="5656">
                  <c:v>1.03E-8</c:v>
                </c:pt>
                <c:pt idx="5657">
                  <c:v>1.03E-8</c:v>
                </c:pt>
                <c:pt idx="5658">
                  <c:v>1.03E-8</c:v>
                </c:pt>
                <c:pt idx="5659">
                  <c:v>1.03E-8</c:v>
                </c:pt>
                <c:pt idx="5660">
                  <c:v>1.03E-8</c:v>
                </c:pt>
                <c:pt idx="5661">
                  <c:v>1.04E-8</c:v>
                </c:pt>
                <c:pt idx="5662">
                  <c:v>1.04E-8</c:v>
                </c:pt>
                <c:pt idx="5663">
                  <c:v>1.04E-8</c:v>
                </c:pt>
                <c:pt idx="5664">
                  <c:v>1.04E-8</c:v>
                </c:pt>
                <c:pt idx="5665">
                  <c:v>1.04E-8</c:v>
                </c:pt>
                <c:pt idx="5666">
                  <c:v>1.04E-8</c:v>
                </c:pt>
                <c:pt idx="5667">
                  <c:v>1.04E-8</c:v>
                </c:pt>
                <c:pt idx="5668">
                  <c:v>1.04E-8</c:v>
                </c:pt>
                <c:pt idx="5669">
                  <c:v>1.04E-8</c:v>
                </c:pt>
                <c:pt idx="5670">
                  <c:v>1.04E-8</c:v>
                </c:pt>
                <c:pt idx="5671">
                  <c:v>1.04E-8</c:v>
                </c:pt>
                <c:pt idx="5672">
                  <c:v>1.04E-8</c:v>
                </c:pt>
                <c:pt idx="5673">
                  <c:v>1.04E-8</c:v>
                </c:pt>
                <c:pt idx="5674">
                  <c:v>1.04E-8</c:v>
                </c:pt>
                <c:pt idx="5675">
                  <c:v>1.04E-8</c:v>
                </c:pt>
                <c:pt idx="5676">
                  <c:v>1.04E-8</c:v>
                </c:pt>
                <c:pt idx="5677">
                  <c:v>1.05E-8</c:v>
                </c:pt>
                <c:pt idx="5678">
                  <c:v>1.05E-8</c:v>
                </c:pt>
                <c:pt idx="5679">
                  <c:v>1.05E-8</c:v>
                </c:pt>
                <c:pt idx="5680">
                  <c:v>1.05E-8</c:v>
                </c:pt>
                <c:pt idx="5681">
                  <c:v>1.05E-8</c:v>
                </c:pt>
                <c:pt idx="5682">
                  <c:v>1.05E-8</c:v>
                </c:pt>
                <c:pt idx="5683">
                  <c:v>1.05E-8</c:v>
                </c:pt>
                <c:pt idx="5684">
                  <c:v>1.05E-8</c:v>
                </c:pt>
                <c:pt idx="5685">
                  <c:v>1.05E-8</c:v>
                </c:pt>
                <c:pt idx="5686">
                  <c:v>1.05E-8</c:v>
                </c:pt>
                <c:pt idx="5687">
                  <c:v>1.05E-8</c:v>
                </c:pt>
                <c:pt idx="5688">
                  <c:v>1.05E-8</c:v>
                </c:pt>
                <c:pt idx="5689">
                  <c:v>1.05E-8</c:v>
                </c:pt>
                <c:pt idx="5690">
                  <c:v>1.05E-8</c:v>
                </c:pt>
                <c:pt idx="5691">
                  <c:v>1.05E-8</c:v>
                </c:pt>
                <c:pt idx="5692">
                  <c:v>1.05E-8</c:v>
                </c:pt>
                <c:pt idx="5693">
                  <c:v>1.0600000000000001E-8</c:v>
                </c:pt>
                <c:pt idx="5694">
                  <c:v>1.0600000000000001E-8</c:v>
                </c:pt>
                <c:pt idx="5695">
                  <c:v>1.0600000000000001E-8</c:v>
                </c:pt>
                <c:pt idx="5696">
                  <c:v>1.0600000000000001E-8</c:v>
                </c:pt>
                <c:pt idx="5697">
                  <c:v>1.0600000000000001E-8</c:v>
                </c:pt>
                <c:pt idx="5698">
                  <c:v>1.0600000000000001E-8</c:v>
                </c:pt>
                <c:pt idx="5699">
                  <c:v>1.0600000000000001E-8</c:v>
                </c:pt>
                <c:pt idx="5700">
                  <c:v>1.0600000000000001E-8</c:v>
                </c:pt>
                <c:pt idx="5701">
                  <c:v>1.0600000000000001E-8</c:v>
                </c:pt>
                <c:pt idx="5702">
                  <c:v>1.0600000000000001E-8</c:v>
                </c:pt>
                <c:pt idx="5703">
                  <c:v>1.0600000000000001E-8</c:v>
                </c:pt>
                <c:pt idx="5704">
                  <c:v>1.0600000000000001E-8</c:v>
                </c:pt>
                <c:pt idx="5705">
                  <c:v>1.0600000000000001E-8</c:v>
                </c:pt>
                <c:pt idx="5706">
                  <c:v>1.0600000000000001E-8</c:v>
                </c:pt>
                <c:pt idx="5707">
                  <c:v>1.0600000000000001E-8</c:v>
                </c:pt>
                <c:pt idx="5708">
                  <c:v>1.0600000000000001E-8</c:v>
                </c:pt>
                <c:pt idx="5709">
                  <c:v>1.07E-8</c:v>
                </c:pt>
                <c:pt idx="5710">
                  <c:v>1.07E-8</c:v>
                </c:pt>
                <c:pt idx="5711">
                  <c:v>1.07E-8</c:v>
                </c:pt>
                <c:pt idx="5712">
                  <c:v>1.07E-8</c:v>
                </c:pt>
                <c:pt idx="5713">
                  <c:v>1.07E-8</c:v>
                </c:pt>
                <c:pt idx="5714">
                  <c:v>1.07E-8</c:v>
                </c:pt>
                <c:pt idx="5715">
                  <c:v>1.07E-8</c:v>
                </c:pt>
                <c:pt idx="5716">
                  <c:v>1.07E-8</c:v>
                </c:pt>
                <c:pt idx="5717">
                  <c:v>1.07E-8</c:v>
                </c:pt>
                <c:pt idx="5718">
                  <c:v>1.07E-8</c:v>
                </c:pt>
                <c:pt idx="5719">
                  <c:v>1.07E-8</c:v>
                </c:pt>
                <c:pt idx="5720">
                  <c:v>1.07E-8</c:v>
                </c:pt>
                <c:pt idx="5721">
                  <c:v>1.07E-8</c:v>
                </c:pt>
                <c:pt idx="5722">
                  <c:v>1.07E-8</c:v>
                </c:pt>
                <c:pt idx="5723">
                  <c:v>1.07E-8</c:v>
                </c:pt>
                <c:pt idx="5724">
                  <c:v>1.07E-8</c:v>
                </c:pt>
                <c:pt idx="5725">
                  <c:v>1.0800000000000001E-8</c:v>
                </c:pt>
                <c:pt idx="5726">
                  <c:v>1.0800000000000001E-8</c:v>
                </c:pt>
                <c:pt idx="5727">
                  <c:v>1.0800000000000001E-8</c:v>
                </c:pt>
                <c:pt idx="5728">
                  <c:v>1.0800000000000001E-8</c:v>
                </c:pt>
                <c:pt idx="5729">
                  <c:v>1.0800000000000001E-8</c:v>
                </c:pt>
                <c:pt idx="5730">
                  <c:v>1.0800000000000001E-8</c:v>
                </c:pt>
                <c:pt idx="5731">
                  <c:v>1.0800000000000001E-8</c:v>
                </c:pt>
                <c:pt idx="5732">
                  <c:v>1.0800000000000001E-8</c:v>
                </c:pt>
                <c:pt idx="5733">
                  <c:v>1.0800000000000001E-8</c:v>
                </c:pt>
                <c:pt idx="5734">
                  <c:v>1.0800000000000001E-8</c:v>
                </c:pt>
                <c:pt idx="5735">
                  <c:v>1.0800000000000001E-8</c:v>
                </c:pt>
                <c:pt idx="5736">
                  <c:v>1.0800000000000001E-8</c:v>
                </c:pt>
                <c:pt idx="5737">
                  <c:v>1.0800000000000001E-8</c:v>
                </c:pt>
                <c:pt idx="5738">
                  <c:v>1.0800000000000001E-8</c:v>
                </c:pt>
                <c:pt idx="5739">
                  <c:v>1.0800000000000001E-8</c:v>
                </c:pt>
                <c:pt idx="5740">
                  <c:v>1.0800000000000001E-8</c:v>
                </c:pt>
                <c:pt idx="5741">
                  <c:v>1.09E-8</c:v>
                </c:pt>
                <c:pt idx="5742">
                  <c:v>1.09E-8</c:v>
                </c:pt>
                <c:pt idx="5743">
                  <c:v>1.09E-8</c:v>
                </c:pt>
                <c:pt idx="5744">
                  <c:v>1.09E-8</c:v>
                </c:pt>
                <c:pt idx="5745">
                  <c:v>1.09E-8</c:v>
                </c:pt>
                <c:pt idx="5746">
                  <c:v>1.09E-8</c:v>
                </c:pt>
                <c:pt idx="5747">
                  <c:v>1.09E-8</c:v>
                </c:pt>
                <c:pt idx="5748">
                  <c:v>1.09E-8</c:v>
                </c:pt>
                <c:pt idx="5749">
                  <c:v>1.09E-8</c:v>
                </c:pt>
                <c:pt idx="5750">
                  <c:v>1.09E-8</c:v>
                </c:pt>
                <c:pt idx="5751">
                  <c:v>1.09E-8</c:v>
                </c:pt>
                <c:pt idx="5752">
                  <c:v>1.09E-8</c:v>
                </c:pt>
                <c:pt idx="5753">
                  <c:v>1.09E-8</c:v>
                </c:pt>
                <c:pt idx="5754">
                  <c:v>1.09E-8</c:v>
                </c:pt>
                <c:pt idx="5755">
                  <c:v>1.09E-8</c:v>
                </c:pt>
                <c:pt idx="5756">
                  <c:v>1.09E-8</c:v>
                </c:pt>
                <c:pt idx="5757">
                  <c:v>1.0999999999999999E-8</c:v>
                </c:pt>
                <c:pt idx="5758">
                  <c:v>1.0999999999999999E-8</c:v>
                </c:pt>
                <c:pt idx="5759">
                  <c:v>1.0999999999999999E-8</c:v>
                </c:pt>
                <c:pt idx="5760">
                  <c:v>1.0999999999999999E-8</c:v>
                </c:pt>
                <c:pt idx="5761">
                  <c:v>1.0999999999999999E-8</c:v>
                </c:pt>
                <c:pt idx="5762">
                  <c:v>1.0999999999999999E-8</c:v>
                </c:pt>
                <c:pt idx="5763">
                  <c:v>1.0999999999999999E-8</c:v>
                </c:pt>
                <c:pt idx="5764">
                  <c:v>1.0999999999999999E-8</c:v>
                </c:pt>
                <c:pt idx="5765">
                  <c:v>1.0999999999999999E-8</c:v>
                </c:pt>
                <c:pt idx="5766">
                  <c:v>1.0999999999999999E-8</c:v>
                </c:pt>
                <c:pt idx="5767">
                  <c:v>1.0999999999999999E-8</c:v>
                </c:pt>
                <c:pt idx="5768">
                  <c:v>1.0999999999999999E-8</c:v>
                </c:pt>
                <c:pt idx="5769">
                  <c:v>1.0999999999999999E-8</c:v>
                </c:pt>
                <c:pt idx="5770">
                  <c:v>1.0999999999999999E-8</c:v>
                </c:pt>
                <c:pt idx="5771">
                  <c:v>1.0999999999999999E-8</c:v>
                </c:pt>
                <c:pt idx="5772">
                  <c:v>1.0999999999999999E-8</c:v>
                </c:pt>
                <c:pt idx="5773">
                  <c:v>1.11E-8</c:v>
                </c:pt>
                <c:pt idx="5774">
                  <c:v>1.11E-8</c:v>
                </c:pt>
                <c:pt idx="5775">
                  <c:v>1.11E-8</c:v>
                </c:pt>
                <c:pt idx="5776">
                  <c:v>1.11E-8</c:v>
                </c:pt>
                <c:pt idx="5777">
                  <c:v>1.11E-8</c:v>
                </c:pt>
                <c:pt idx="5778">
                  <c:v>1.11E-8</c:v>
                </c:pt>
                <c:pt idx="5779">
                  <c:v>1.11E-8</c:v>
                </c:pt>
                <c:pt idx="5780">
                  <c:v>1.11E-8</c:v>
                </c:pt>
                <c:pt idx="5781">
                  <c:v>1.11E-8</c:v>
                </c:pt>
                <c:pt idx="5782">
                  <c:v>1.11E-8</c:v>
                </c:pt>
                <c:pt idx="5783">
                  <c:v>1.11E-8</c:v>
                </c:pt>
                <c:pt idx="5784">
                  <c:v>1.11E-8</c:v>
                </c:pt>
                <c:pt idx="5785">
                  <c:v>1.11E-8</c:v>
                </c:pt>
                <c:pt idx="5786">
                  <c:v>1.11E-8</c:v>
                </c:pt>
                <c:pt idx="5787">
                  <c:v>1.11E-8</c:v>
                </c:pt>
                <c:pt idx="5788">
                  <c:v>1.11E-8</c:v>
                </c:pt>
                <c:pt idx="5789">
                  <c:v>1.1199999999999999E-8</c:v>
                </c:pt>
                <c:pt idx="5790">
                  <c:v>1.1199999999999999E-8</c:v>
                </c:pt>
                <c:pt idx="5791">
                  <c:v>1.1199999999999999E-8</c:v>
                </c:pt>
                <c:pt idx="5792">
                  <c:v>1.1199999999999999E-8</c:v>
                </c:pt>
                <c:pt idx="5793">
                  <c:v>1.1199999999999999E-8</c:v>
                </c:pt>
                <c:pt idx="5794">
                  <c:v>1.1199999999999999E-8</c:v>
                </c:pt>
                <c:pt idx="5795">
                  <c:v>1.1199999999999999E-8</c:v>
                </c:pt>
                <c:pt idx="5796">
                  <c:v>1.1199999999999999E-8</c:v>
                </c:pt>
                <c:pt idx="5797">
                  <c:v>1.1199999999999999E-8</c:v>
                </c:pt>
                <c:pt idx="5798">
                  <c:v>1.1199999999999999E-8</c:v>
                </c:pt>
                <c:pt idx="5799">
                  <c:v>1.1199999999999999E-8</c:v>
                </c:pt>
                <c:pt idx="5800">
                  <c:v>1.1199999999999999E-8</c:v>
                </c:pt>
                <c:pt idx="5801">
                  <c:v>1.1199999999999999E-8</c:v>
                </c:pt>
                <c:pt idx="5802">
                  <c:v>1.1199999999999999E-8</c:v>
                </c:pt>
                <c:pt idx="5803">
                  <c:v>1.1199999999999999E-8</c:v>
                </c:pt>
                <c:pt idx="5804">
                  <c:v>1.1199999999999999E-8</c:v>
                </c:pt>
                <c:pt idx="5805">
                  <c:v>1.13E-8</c:v>
                </c:pt>
                <c:pt idx="5806">
                  <c:v>1.13E-8</c:v>
                </c:pt>
                <c:pt idx="5807">
                  <c:v>1.13E-8</c:v>
                </c:pt>
                <c:pt idx="5808">
                  <c:v>1.13E-8</c:v>
                </c:pt>
                <c:pt idx="5809">
                  <c:v>1.13E-8</c:v>
                </c:pt>
                <c:pt idx="5810">
                  <c:v>1.13E-8</c:v>
                </c:pt>
                <c:pt idx="5811">
                  <c:v>1.13E-8</c:v>
                </c:pt>
                <c:pt idx="5812">
                  <c:v>1.13E-8</c:v>
                </c:pt>
                <c:pt idx="5813">
                  <c:v>1.13E-8</c:v>
                </c:pt>
                <c:pt idx="5814">
                  <c:v>1.13E-8</c:v>
                </c:pt>
                <c:pt idx="5815">
                  <c:v>1.13E-8</c:v>
                </c:pt>
                <c:pt idx="5816">
                  <c:v>1.13E-8</c:v>
                </c:pt>
                <c:pt idx="5817">
                  <c:v>1.13E-8</c:v>
                </c:pt>
                <c:pt idx="5818">
                  <c:v>1.13E-8</c:v>
                </c:pt>
                <c:pt idx="5819">
                  <c:v>1.13E-8</c:v>
                </c:pt>
                <c:pt idx="5820">
                  <c:v>1.13E-8</c:v>
                </c:pt>
                <c:pt idx="5821">
                  <c:v>1.14E-8</c:v>
                </c:pt>
                <c:pt idx="5822">
                  <c:v>1.14E-8</c:v>
                </c:pt>
                <c:pt idx="5823">
                  <c:v>1.14E-8</c:v>
                </c:pt>
                <c:pt idx="5824">
                  <c:v>1.14E-8</c:v>
                </c:pt>
                <c:pt idx="5825">
                  <c:v>1.14E-8</c:v>
                </c:pt>
                <c:pt idx="5826">
                  <c:v>1.14E-8</c:v>
                </c:pt>
                <c:pt idx="5827">
                  <c:v>1.14E-8</c:v>
                </c:pt>
                <c:pt idx="5828">
                  <c:v>1.14E-8</c:v>
                </c:pt>
                <c:pt idx="5829">
                  <c:v>1.14E-8</c:v>
                </c:pt>
                <c:pt idx="5830">
                  <c:v>1.14E-8</c:v>
                </c:pt>
                <c:pt idx="5831">
                  <c:v>1.14E-8</c:v>
                </c:pt>
                <c:pt idx="5832">
                  <c:v>1.14E-8</c:v>
                </c:pt>
                <c:pt idx="5833">
                  <c:v>1.14E-8</c:v>
                </c:pt>
                <c:pt idx="5834">
                  <c:v>1.14E-8</c:v>
                </c:pt>
                <c:pt idx="5835">
                  <c:v>1.14E-8</c:v>
                </c:pt>
                <c:pt idx="5836">
                  <c:v>1.14E-8</c:v>
                </c:pt>
                <c:pt idx="5837">
                  <c:v>1.15E-8</c:v>
                </c:pt>
                <c:pt idx="5838">
                  <c:v>1.15E-8</c:v>
                </c:pt>
                <c:pt idx="5839">
                  <c:v>1.15E-8</c:v>
                </c:pt>
                <c:pt idx="5840">
                  <c:v>1.15E-8</c:v>
                </c:pt>
                <c:pt idx="5841">
                  <c:v>1.15E-8</c:v>
                </c:pt>
                <c:pt idx="5842">
                  <c:v>1.15E-8</c:v>
                </c:pt>
                <c:pt idx="5843">
                  <c:v>1.15E-8</c:v>
                </c:pt>
                <c:pt idx="5844">
                  <c:v>1.15E-8</c:v>
                </c:pt>
                <c:pt idx="5845">
                  <c:v>1.15E-8</c:v>
                </c:pt>
                <c:pt idx="5846">
                  <c:v>1.15E-8</c:v>
                </c:pt>
                <c:pt idx="5847">
                  <c:v>1.15E-8</c:v>
                </c:pt>
                <c:pt idx="5848">
                  <c:v>1.15E-8</c:v>
                </c:pt>
                <c:pt idx="5849">
                  <c:v>1.15E-8</c:v>
                </c:pt>
                <c:pt idx="5850">
                  <c:v>1.15E-8</c:v>
                </c:pt>
                <c:pt idx="5851">
                  <c:v>1.15E-8</c:v>
                </c:pt>
                <c:pt idx="5852">
                  <c:v>1.15E-8</c:v>
                </c:pt>
                <c:pt idx="5853">
                  <c:v>1.16E-8</c:v>
                </c:pt>
                <c:pt idx="5854">
                  <c:v>1.16E-8</c:v>
                </c:pt>
                <c:pt idx="5855">
                  <c:v>1.16E-8</c:v>
                </c:pt>
                <c:pt idx="5856">
                  <c:v>1.16E-8</c:v>
                </c:pt>
                <c:pt idx="5857">
                  <c:v>1.16E-8</c:v>
                </c:pt>
                <c:pt idx="5858">
                  <c:v>1.16E-8</c:v>
                </c:pt>
                <c:pt idx="5859">
                  <c:v>1.16E-8</c:v>
                </c:pt>
                <c:pt idx="5860">
                  <c:v>1.16E-8</c:v>
                </c:pt>
                <c:pt idx="5861">
                  <c:v>1.16E-8</c:v>
                </c:pt>
                <c:pt idx="5862">
                  <c:v>1.16E-8</c:v>
                </c:pt>
                <c:pt idx="5863">
                  <c:v>1.16E-8</c:v>
                </c:pt>
                <c:pt idx="5864">
                  <c:v>1.16E-8</c:v>
                </c:pt>
                <c:pt idx="5865">
                  <c:v>1.16E-8</c:v>
                </c:pt>
                <c:pt idx="5866">
                  <c:v>1.16E-8</c:v>
                </c:pt>
                <c:pt idx="5867">
                  <c:v>1.16E-8</c:v>
                </c:pt>
                <c:pt idx="5868">
                  <c:v>1.16E-8</c:v>
                </c:pt>
                <c:pt idx="5869">
                  <c:v>1.1700000000000001E-8</c:v>
                </c:pt>
                <c:pt idx="5870">
                  <c:v>1.1700000000000001E-8</c:v>
                </c:pt>
                <c:pt idx="5871">
                  <c:v>1.1700000000000001E-8</c:v>
                </c:pt>
                <c:pt idx="5872">
                  <c:v>1.1700000000000001E-8</c:v>
                </c:pt>
                <c:pt idx="5873">
                  <c:v>1.1700000000000001E-8</c:v>
                </c:pt>
                <c:pt idx="5874">
                  <c:v>1.1700000000000001E-8</c:v>
                </c:pt>
                <c:pt idx="5875">
                  <c:v>1.1700000000000001E-8</c:v>
                </c:pt>
                <c:pt idx="5876">
                  <c:v>1.1700000000000001E-8</c:v>
                </c:pt>
                <c:pt idx="5877">
                  <c:v>1.1700000000000001E-8</c:v>
                </c:pt>
                <c:pt idx="5878">
                  <c:v>1.1700000000000001E-8</c:v>
                </c:pt>
                <c:pt idx="5879">
                  <c:v>1.1700000000000001E-8</c:v>
                </c:pt>
                <c:pt idx="5880">
                  <c:v>1.1700000000000001E-8</c:v>
                </c:pt>
                <c:pt idx="5881">
                  <c:v>1.1700000000000001E-8</c:v>
                </c:pt>
                <c:pt idx="5882">
                  <c:v>1.1700000000000001E-8</c:v>
                </c:pt>
                <c:pt idx="5883">
                  <c:v>1.1700000000000001E-8</c:v>
                </c:pt>
                <c:pt idx="5884">
                  <c:v>1.1700000000000001E-8</c:v>
                </c:pt>
                <c:pt idx="5885">
                  <c:v>1.18E-8</c:v>
                </c:pt>
                <c:pt idx="5886">
                  <c:v>1.18E-8</c:v>
                </c:pt>
                <c:pt idx="5887">
                  <c:v>1.18E-8</c:v>
                </c:pt>
                <c:pt idx="5888">
                  <c:v>1.18E-8</c:v>
                </c:pt>
                <c:pt idx="5889">
                  <c:v>1.18E-8</c:v>
                </c:pt>
                <c:pt idx="5890">
                  <c:v>1.18E-8</c:v>
                </c:pt>
                <c:pt idx="5891">
                  <c:v>1.18E-8</c:v>
                </c:pt>
                <c:pt idx="5892">
                  <c:v>1.18E-8</c:v>
                </c:pt>
                <c:pt idx="5893">
                  <c:v>1.18E-8</c:v>
                </c:pt>
                <c:pt idx="5894">
                  <c:v>1.18E-8</c:v>
                </c:pt>
                <c:pt idx="5895">
                  <c:v>1.18E-8</c:v>
                </c:pt>
                <c:pt idx="5896">
                  <c:v>1.18E-8</c:v>
                </c:pt>
                <c:pt idx="5897">
                  <c:v>1.18E-8</c:v>
                </c:pt>
                <c:pt idx="5898">
                  <c:v>1.18E-8</c:v>
                </c:pt>
                <c:pt idx="5899">
                  <c:v>1.18E-8</c:v>
                </c:pt>
                <c:pt idx="5900">
                  <c:v>1.18E-8</c:v>
                </c:pt>
                <c:pt idx="5901">
                  <c:v>1.1900000000000001E-8</c:v>
                </c:pt>
                <c:pt idx="5902">
                  <c:v>1.1900000000000001E-8</c:v>
                </c:pt>
                <c:pt idx="5903">
                  <c:v>1.1900000000000001E-8</c:v>
                </c:pt>
                <c:pt idx="5904">
                  <c:v>1.1900000000000001E-8</c:v>
                </c:pt>
                <c:pt idx="5905">
                  <c:v>1.1900000000000001E-8</c:v>
                </c:pt>
                <c:pt idx="5906">
                  <c:v>1.1900000000000001E-8</c:v>
                </c:pt>
                <c:pt idx="5907">
                  <c:v>1.1900000000000001E-8</c:v>
                </c:pt>
                <c:pt idx="5908">
                  <c:v>1.1900000000000001E-8</c:v>
                </c:pt>
                <c:pt idx="5909">
                  <c:v>1.1900000000000001E-8</c:v>
                </c:pt>
                <c:pt idx="5910">
                  <c:v>1.1900000000000001E-8</c:v>
                </c:pt>
                <c:pt idx="5911">
                  <c:v>1.1900000000000001E-8</c:v>
                </c:pt>
                <c:pt idx="5912">
                  <c:v>1.1900000000000001E-8</c:v>
                </c:pt>
                <c:pt idx="5913">
                  <c:v>1.1900000000000001E-8</c:v>
                </c:pt>
                <c:pt idx="5914">
                  <c:v>1.1900000000000001E-8</c:v>
                </c:pt>
                <c:pt idx="5915">
                  <c:v>1.1900000000000001E-8</c:v>
                </c:pt>
                <c:pt idx="5916">
                  <c:v>1.1900000000000001E-8</c:v>
                </c:pt>
                <c:pt idx="5917">
                  <c:v>1.2E-8</c:v>
                </c:pt>
                <c:pt idx="5918">
                  <c:v>1.2E-8</c:v>
                </c:pt>
                <c:pt idx="5919">
                  <c:v>1.2E-8</c:v>
                </c:pt>
                <c:pt idx="5920">
                  <c:v>1.2E-8</c:v>
                </c:pt>
                <c:pt idx="5921">
                  <c:v>1.2E-8</c:v>
                </c:pt>
                <c:pt idx="5922">
                  <c:v>1.2E-8</c:v>
                </c:pt>
                <c:pt idx="5923">
                  <c:v>1.2E-8</c:v>
                </c:pt>
                <c:pt idx="5924">
                  <c:v>1.2E-8</c:v>
                </c:pt>
                <c:pt idx="5925">
                  <c:v>1.2E-8</c:v>
                </c:pt>
                <c:pt idx="5926">
                  <c:v>1.2E-8</c:v>
                </c:pt>
                <c:pt idx="5927">
                  <c:v>1.2E-8</c:v>
                </c:pt>
                <c:pt idx="5928">
                  <c:v>1.2E-8</c:v>
                </c:pt>
                <c:pt idx="5929">
                  <c:v>1.2E-8</c:v>
                </c:pt>
                <c:pt idx="5930">
                  <c:v>1.2E-8</c:v>
                </c:pt>
                <c:pt idx="5931">
                  <c:v>1.2E-8</c:v>
                </c:pt>
                <c:pt idx="5932">
                  <c:v>1.2E-8</c:v>
                </c:pt>
                <c:pt idx="5933">
                  <c:v>1.2100000000000001E-8</c:v>
                </c:pt>
                <c:pt idx="5934">
                  <c:v>1.2100000000000001E-8</c:v>
                </c:pt>
                <c:pt idx="5935">
                  <c:v>1.2100000000000001E-8</c:v>
                </c:pt>
                <c:pt idx="5936">
                  <c:v>1.2100000000000001E-8</c:v>
                </c:pt>
                <c:pt idx="5937">
                  <c:v>1.2100000000000001E-8</c:v>
                </c:pt>
                <c:pt idx="5938">
                  <c:v>1.2100000000000001E-8</c:v>
                </c:pt>
                <c:pt idx="5939">
                  <c:v>1.2100000000000001E-8</c:v>
                </c:pt>
                <c:pt idx="5940">
                  <c:v>1.2100000000000001E-8</c:v>
                </c:pt>
                <c:pt idx="5941">
                  <c:v>1.2100000000000001E-8</c:v>
                </c:pt>
                <c:pt idx="5942">
                  <c:v>1.2100000000000001E-8</c:v>
                </c:pt>
                <c:pt idx="5943">
                  <c:v>1.2100000000000001E-8</c:v>
                </c:pt>
                <c:pt idx="5944">
                  <c:v>1.2100000000000001E-8</c:v>
                </c:pt>
                <c:pt idx="5945">
                  <c:v>1.2100000000000001E-8</c:v>
                </c:pt>
                <c:pt idx="5946">
                  <c:v>1.2100000000000001E-8</c:v>
                </c:pt>
                <c:pt idx="5947">
                  <c:v>1.2100000000000001E-8</c:v>
                </c:pt>
                <c:pt idx="5948">
                  <c:v>1.2100000000000001E-8</c:v>
                </c:pt>
                <c:pt idx="5949">
                  <c:v>1.22E-8</c:v>
                </c:pt>
                <c:pt idx="5950">
                  <c:v>1.22E-8</c:v>
                </c:pt>
                <c:pt idx="5951">
                  <c:v>1.22E-8</c:v>
                </c:pt>
                <c:pt idx="5952">
                  <c:v>1.22E-8</c:v>
                </c:pt>
                <c:pt idx="5953">
                  <c:v>1.22E-8</c:v>
                </c:pt>
                <c:pt idx="5954">
                  <c:v>1.22E-8</c:v>
                </c:pt>
                <c:pt idx="5955">
                  <c:v>1.22E-8</c:v>
                </c:pt>
                <c:pt idx="5956">
                  <c:v>1.22E-8</c:v>
                </c:pt>
                <c:pt idx="5957">
                  <c:v>1.22E-8</c:v>
                </c:pt>
                <c:pt idx="5958">
                  <c:v>1.22E-8</c:v>
                </c:pt>
                <c:pt idx="5959">
                  <c:v>1.22E-8</c:v>
                </c:pt>
                <c:pt idx="5960">
                  <c:v>1.22E-8</c:v>
                </c:pt>
                <c:pt idx="5961">
                  <c:v>1.22E-8</c:v>
                </c:pt>
                <c:pt idx="5962">
                  <c:v>1.22E-8</c:v>
                </c:pt>
                <c:pt idx="5963">
                  <c:v>1.22E-8</c:v>
                </c:pt>
                <c:pt idx="5964">
                  <c:v>1.22E-8</c:v>
                </c:pt>
                <c:pt idx="5965">
                  <c:v>1.2299999999999999E-8</c:v>
                </c:pt>
                <c:pt idx="5966">
                  <c:v>1.2299999999999999E-8</c:v>
                </c:pt>
                <c:pt idx="5967">
                  <c:v>1.2299999999999999E-8</c:v>
                </c:pt>
                <c:pt idx="5968">
                  <c:v>1.2299999999999999E-8</c:v>
                </c:pt>
                <c:pt idx="5969">
                  <c:v>1.2299999999999999E-8</c:v>
                </c:pt>
                <c:pt idx="5970">
                  <c:v>1.2299999999999999E-8</c:v>
                </c:pt>
                <c:pt idx="5971">
                  <c:v>1.2299999999999999E-8</c:v>
                </c:pt>
                <c:pt idx="5972">
                  <c:v>1.2299999999999999E-8</c:v>
                </c:pt>
                <c:pt idx="5973">
                  <c:v>1.2299999999999999E-8</c:v>
                </c:pt>
                <c:pt idx="5974">
                  <c:v>1.2299999999999999E-8</c:v>
                </c:pt>
                <c:pt idx="5975">
                  <c:v>1.2299999999999999E-8</c:v>
                </c:pt>
                <c:pt idx="5976">
                  <c:v>1.2299999999999999E-8</c:v>
                </c:pt>
                <c:pt idx="5977">
                  <c:v>1.2299999999999999E-8</c:v>
                </c:pt>
                <c:pt idx="5978">
                  <c:v>1.2299999999999999E-8</c:v>
                </c:pt>
                <c:pt idx="5979">
                  <c:v>1.2299999999999999E-8</c:v>
                </c:pt>
                <c:pt idx="5980">
                  <c:v>1.2299999999999999E-8</c:v>
                </c:pt>
                <c:pt idx="5981">
                  <c:v>1.24E-8</c:v>
                </c:pt>
                <c:pt idx="5982">
                  <c:v>1.24E-8</c:v>
                </c:pt>
                <c:pt idx="5983">
                  <c:v>1.24E-8</c:v>
                </c:pt>
                <c:pt idx="5984">
                  <c:v>1.24E-8</c:v>
                </c:pt>
                <c:pt idx="5985">
                  <c:v>1.24E-8</c:v>
                </c:pt>
                <c:pt idx="5986">
                  <c:v>1.24E-8</c:v>
                </c:pt>
                <c:pt idx="5987">
                  <c:v>1.24E-8</c:v>
                </c:pt>
                <c:pt idx="5988">
                  <c:v>1.24E-8</c:v>
                </c:pt>
                <c:pt idx="5989">
                  <c:v>1.24E-8</c:v>
                </c:pt>
                <c:pt idx="5990">
                  <c:v>1.24E-8</c:v>
                </c:pt>
                <c:pt idx="5991">
                  <c:v>1.24E-8</c:v>
                </c:pt>
                <c:pt idx="5992">
                  <c:v>1.24E-8</c:v>
                </c:pt>
                <c:pt idx="5993">
                  <c:v>1.24E-8</c:v>
                </c:pt>
                <c:pt idx="5994">
                  <c:v>1.24E-8</c:v>
                </c:pt>
                <c:pt idx="5995">
                  <c:v>1.24E-8</c:v>
                </c:pt>
                <c:pt idx="5996">
                  <c:v>1.24E-8</c:v>
                </c:pt>
                <c:pt idx="5997">
                  <c:v>1.2499999999999999E-8</c:v>
                </c:pt>
                <c:pt idx="5998">
                  <c:v>1.2499999999999999E-8</c:v>
                </c:pt>
                <c:pt idx="5999">
                  <c:v>1.2499999999999999E-8</c:v>
                </c:pt>
                <c:pt idx="6000">
                  <c:v>1.2499999999999999E-8</c:v>
                </c:pt>
                <c:pt idx="6001">
                  <c:v>1.2499999999999999E-8</c:v>
                </c:pt>
                <c:pt idx="6002">
                  <c:v>1.2499999999999999E-8</c:v>
                </c:pt>
                <c:pt idx="6003">
                  <c:v>1.2499999999999999E-8</c:v>
                </c:pt>
                <c:pt idx="6004">
                  <c:v>1.2499999999999999E-8</c:v>
                </c:pt>
                <c:pt idx="6005">
                  <c:v>1.2499999999999999E-8</c:v>
                </c:pt>
                <c:pt idx="6006">
                  <c:v>1.2499999999999999E-8</c:v>
                </c:pt>
                <c:pt idx="6007">
                  <c:v>1.2499999999999999E-8</c:v>
                </c:pt>
                <c:pt idx="6008">
                  <c:v>1.2499999999999999E-8</c:v>
                </c:pt>
                <c:pt idx="6009">
                  <c:v>1.2499999999999999E-8</c:v>
                </c:pt>
                <c:pt idx="6010">
                  <c:v>1.2499999999999999E-8</c:v>
                </c:pt>
                <c:pt idx="6011">
                  <c:v>1.2499999999999999E-8</c:v>
                </c:pt>
                <c:pt idx="6012">
                  <c:v>1.2499999999999999E-8</c:v>
                </c:pt>
                <c:pt idx="6013">
                  <c:v>1.26E-8</c:v>
                </c:pt>
                <c:pt idx="6014">
                  <c:v>1.26E-8</c:v>
                </c:pt>
                <c:pt idx="6015">
                  <c:v>1.26E-8</c:v>
                </c:pt>
                <c:pt idx="6016">
                  <c:v>1.26E-8</c:v>
                </c:pt>
                <c:pt idx="6017">
                  <c:v>1.26E-8</c:v>
                </c:pt>
                <c:pt idx="6018">
                  <c:v>1.26E-8</c:v>
                </c:pt>
                <c:pt idx="6019">
                  <c:v>1.26E-8</c:v>
                </c:pt>
                <c:pt idx="6020">
                  <c:v>1.26E-8</c:v>
                </c:pt>
                <c:pt idx="6021">
                  <c:v>1.26E-8</c:v>
                </c:pt>
                <c:pt idx="6022">
                  <c:v>1.26E-8</c:v>
                </c:pt>
                <c:pt idx="6023">
                  <c:v>1.26E-8</c:v>
                </c:pt>
                <c:pt idx="6024">
                  <c:v>1.26E-8</c:v>
                </c:pt>
                <c:pt idx="6025">
                  <c:v>1.26E-8</c:v>
                </c:pt>
                <c:pt idx="6026">
                  <c:v>1.26E-8</c:v>
                </c:pt>
                <c:pt idx="6027">
                  <c:v>1.26E-8</c:v>
                </c:pt>
                <c:pt idx="6028">
                  <c:v>1.26E-8</c:v>
                </c:pt>
                <c:pt idx="6029">
                  <c:v>1.27E-8</c:v>
                </c:pt>
                <c:pt idx="6030">
                  <c:v>1.27E-8</c:v>
                </c:pt>
                <c:pt idx="6031">
                  <c:v>1.27E-8</c:v>
                </c:pt>
                <c:pt idx="6032">
                  <c:v>1.27E-8</c:v>
                </c:pt>
                <c:pt idx="6033">
                  <c:v>1.27E-8</c:v>
                </c:pt>
                <c:pt idx="6034">
                  <c:v>1.27E-8</c:v>
                </c:pt>
                <c:pt idx="6035">
                  <c:v>1.27E-8</c:v>
                </c:pt>
                <c:pt idx="6036">
                  <c:v>1.27E-8</c:v>
                </c:pt>
                <c:pt idx="6037">
                  <c:v>1.27E-8</c:v>
                </c:pt>
                <c:pt idx="6038">
                  <c:v>1.27E-8</c:v>
                </c:pt>
                <c:pt idx="6039">
                  <c:v>1.27E-8</c:v>
                </c:pt>
                <c:pt idx="6040">
                  <c:v>1.27E-8</c:v>
                </c:pt>
                <c:pt idx="6041">
                  <c:v>1.27E-8</c:v>
                </c:pt>
                <c:pt idx="6042">
                  <c:v>1.27E-8</c:v>
                </c:pt>
                <c:pt idx="6043">
                  <c:v>1.27E-8</c:v>
                </c:pt>
                <c:pt idx="6044">
                  <c:v>1.27E-8</c:v>
                </c:pt>
                <c:pt idx="6045">
                  <c:v>1.28E-8</c:v>
                </c:pt>
                <c:pt idx="6046">
                  <c:v>1.28E-8</c:v>
                </c:pt>
                <c:pt idx="6047">
                  <c:v>1.28E-8</c:v>
                </c:pt>
                <c:pt idx="6048">
                  <c:v>1.28E-8</c:v>
                </c:pt>
                <c:pt idx="6049">
                  <c:v>1.28E-8</c:v>
                </c:pt>
                <c:pt idx="6050">
                  <c:v>1.28E-8</c:v>
                </c:pt>
                <c:pt idx="6051">
                  <c:v>1.28E-8</c:v>
                </c:pt>
                <c:pt idx="6052">
                  <c:v>1.28E-8</c:v>
                </c:pt>
                <c:pt idx="6053">
                  <c:v>1.28E-8</c:v>
                </c:pt>
                <c:pt idx="6054">
                  <c:v>1.28E-8</c:v>
                </c:pt>
                <c:pt idx="6055">
                  <c:v>1.28E-8</c:v>
                </c:pt>
                <c:pt idx="6056">
                  <c:v>1.28E-8</c:v>
                </c:pt>
                <c:pt idx="6057">
                  <c:v>1.28E-8</c:v>
                </c:pt>
                <c:pt idx="6058">
                  <c:v>1.28E-8</c:v>
                </c:pt>
                <c:pt idx="6059">
                  <c:v>1.28E-8</c:v>
                </c:pt>
                <c:pt idx="6060">
                  <c:v>1.28E-8</c:v>
                </c:pt>
                <c:pt idx="6061">
                  <c:v>1.29E-8</c:v>
                </c:pt>
                <c:pt idx="6062">
                  <c:v>1.29E-8</c:v>
                </c:pt>
                <c:pt idx="6063">
                  <c:v>1.29E-8</c:v>
                </c:pt>
                <c:pt idx="6064">
                  <c:v>1.29E-8</c:v>
                </c:pt>
                <c:pt idx="6065">
                  <c:v>1.29E-8</c:v>
                </c:pt>
                <c:pt idx="6066">
                  <c:v>1.29E-8</c:v>
                </c:pt>
                <c:pt idx="6067">
                  <c:v>1.29E-8</c:v>
                </c:pt>
                <c:pt idx="6068">
                  <c:v>1.29E-8</c:v>
                </c:pt>
                <c:pt idx="6069">
                  <c:v>1.29E-8</c:v>
                </c:pt>
                <c:pt idx="6070">
                  <c:v>1.29E-8</c:v>
                </c:pt>
                <c:pt idx="6071">
                  <c:v>1.29E-8</c:v>
                </c:pt>
                <c:pt idx="6072">
                  <c:v>1.29E-8</c:v>
                </c:pt>
                <c:pt idx="6073">
                  <c:v>1.29E-8</c:v>
                </c:pt>
                <c:pt idx="6074">
                  <c:v>1.29E-8</c:v>
                </c:pt>
                <c:pt idx="6075">
                  <c:v>1.29E-8</c:v>
                </c:pt>
                <c:pt idx="6076">
                  <c:v>1.29E-8</c:v>
                </c:pt>
                <c:pt idx="6077">
                  <c:v>1.3000000000000001E-8</c:v>
                </c:pt>
                <c:pt idx="6078">
                  <c:v>1.3000000000000001E-8</c:v>
                </c:pt>
                <c:pt idx="6079">
                  <c:v>1.3000000000000001E-8</c:v>
                </c:pt>
                <c:pt idx="6080">
                  <c:v>1.3000000000000001E-8</c:v>
                </c:pt>
                <c:pt idx="6081">
                  <c:v>1.3000000000000001E-8</c:v>
                </c:pt>
                <c:pt idx="6082">
                  <c:v>1.3000000000000001E-8</c:v>
                </c:pt>
                <c:pt idx="6083">
                  <c:v>1.3000000000000001E-8</c:v>
                </c:pt>
                <c:pt idx="6084">
                  <c:v>1.3000000000000001E-8</c:v>
                </c:pt>
                <c:pt idx="6085">
                  <c:v>1.3000000000000001E-8</c:v>
                </c:pt>
                <c:pt idx="6086">
                  <c:v>1.3000000000000001E-8</c:v>
                </c:pt>
                <c:pt idx="6087">
                  <c:v>1.3000000000000001E-8</c:v>
                </c:pt>
                <c:pt idx="6088">
                  <c:v>1.3000000000000001E-8</c:v>
                </c:pt>
                <c:pt idx="6089">
                  <c:v>1.3000000000000001E-8</c:v>
                </c:pt>
                <c:pt idx="6090">
                  <c:v>1.3000000000000001E-8</c:v>
                </c:pt>
                <c:pt idx="6091">
                  <c:v>1.3000000000000001E-8</c:v>
                </c:pt>
                <c:pt idx="6092">
                  <c:v>1.3000000000000001E-8</c:v>
                </c:pt>
                <c:pt idx="6093">
                  <c:v>1.31E-8</c:v>
                </c:pt>
                <c:pt idx="6094">
                  <c:v>1.31E-8</c:v>
                </c:pt>
                <c:pt idx="6095">
                  <c:v>1.31E-8</c:v>
                </c:pt>
                <c:pt idx="6096">
                  <c:v>1.31E-8</c:v>
                </c:pt>
                <c:pt idx="6097">
                  <c:v>1.31E-8</c:v>
                </c:pt>
                <c:pt idx="6098">
                  <c:v>1.31E-8</c:v>
                </c:pt>
                <c:pt idx="6099">
                  <c:v>1.31E-8</c:v>
                </c:pt>
                <c:pt idx="6100">
                  <c:v>1.31E-8</c:v>
                </c:pt>
                <c:pt idx="6101">
                  <c:v>1.31E-8</c:v>
                </c:pt>
                <c:pt idx="6102">
                  <c:v>1.31E-8</c:v>
                </c:pt>
                <c:pt idx="6103">
                  <c:v>1.31E-8</c:v>
                </c:pt>
                <c:pt idx="6104">
                  <c:v>1.31E-8</c:v>
                </c:pt>
                <c:pt idx="6105">
                  <c:v>1.31E-8</c:v>
                </c:pt>
                <c:pt idx="6106">
                  <c:v>1.31E-8</c:v>
                </c:pt>
                <c:pt idx="6107">
                  <c:v>1.31E-8</c:v>
                </c:pt>
                <c:pt idx="6108">
                  <c:v>1.31E-8</c:v>
                </c:pt>
                <c:pt idx="6109">
                  <c:v>1.3200000000000001E-8</c:v>
                </c:pt>
                <c:pt idx="6110">
                  <c:v>1.3200000000000001E-8</c:v>
                </c:pt>
                <c:pt idx="6111">
                  <c:v>1.3200000000000001E-8</c:v>
                </c:pt>
                <c:pt idx="6112">
                  <c:v>1.3200000000000001E-8</c:v>
                </c:pt>
                <c:pt idx="6113">
                  <c:v>1.3200000000000001E-8</c:v>
                </c:pt>
                <c:pt idx="6114">
                  <c:v>1.3200000000000001E-8</c:v>
                </c:pt>
                <c:pt idx="6115">
                  <c:v>1.3200000000000001E-8</c:v>
                </c:pt>
                <c:pt idx="6116">
                  <c:v>1.3200000000000001E-8</c:v>
                </c:pt>
                <c:pt idx="6117">
                  <c:v>1.3200000000000001E-8</c:v>
                </c:pt>
                <c:pt idx="6118">
                  <c:v>1.3200000000000001E-8</c:v>
                </c:pt>
                <c:pt idx="6119">
                  <c:v>1.3200000000000001E-8</c:v>
                </c:pt>
                <c:pt idx="6120">
                  <c:v>1.3200000000000001E-8</c:v>
                </c:pt>
                <c:pt idx="6121">
                  <c:v>1.3200000000000001E-8</c:v>
                </c:pt>
                <c:pt idx="6122">
                  <c:v>1.3200000000000001E-8</c:v>
                </c:pt>
                <c:pt idx="6123">
                  <c:v>1.3200000000000001E-8</c:v>
                </c:pt>
                <c:pt idx="6124">
                  <c:v>1.3200000000000001E-8</c:v>
                </c:pt>
                <c:pt idx="6125">
                  <c:v>1.33E-8</c:v>
                </c:pt>
                <c:pt idx="6126">
                  <c:v>1.33E-8</c:v>
                </c:pt>
                <c:pt idx="6127">
                  <c:v>1.33E-8</c:v>
                </c:pt>
                <c:pt idx="6128">
                  <c:v>1.33E-8</c:v>
                </c:pt>
                <c:pt idx="6129">
                  <c:v>1.33E-8</c:v>
                </c:pt>
                <c:pt idx="6130">
                  <c:v>1.33E-8</c:v>
                </c:pt>
                <c:pt idx="6131">
                  <c:v>1.33E-8</c:v>
                </c:pt>
                <c:pt idx="6132">
                  <c:v>1.33E-8</c:v>
                </c:pt>
                <c:pt idx="6133">
                  <c:v>1.33E-8</c:v>
                </c:pt>
                <c:pt idx="6134">
                  <c:v>1.33E-8</c:v>
                </c:pt>
                <c:pt idx="6135">
                  <c:v>1.33E-8</c:v>
                </c:pt>
                <c:pt idx="6136">
                  <c:v>1.33E-8</c:v>
                </c:pt>
                <c:pt idx="6137">
                  <c:v>1.33E-8</c:v>
                </c:pt>
                <c:pt idx="6138">
                  <c:v>1.33E-8</c:v>
                </c:pt>
                <c:pt idx="6139">
                  <c:v>1.33E-8</c:v>
                </c:pt>
                <c:pt idx="6140">
                  <c:v>1.33E-8</c:v>
                </c:pt>
                <c:pt idx="6141">
                  <c:v>1.3399999999999999E-8</c:v>
                </c:pt>
                <c:pt idx="6142">
                  <c:v>1.3399999999999999E-8</c:v>
                </c:pt>
                <c:pt idx="6143">
                  <c:v>1.3399999999999999E-8</c:v>
                </c:pt>
                <c:pt idx="6144">
                  <c:v>1.3399999999999999E-8</c:v>
                </c:pt>
                <c:pt idx="6145">
                  <c:v>1.3399999999999999E-8</c:v>
                </c:pt>
                <c:pt idx="6146">
                  <c:v>1.3399999999999999E-8</c:v>
                </c:pt>
                <c:pt idx="6147">
                  <c:v>1.3399999999999999E-8</c:v>
                </c:pt>
                <c:pt idx="6148">
                  <c:v>1.3399999999999999E-8</c:v>
                </c:pt>
                <c:pt idx="6149">
                  <c:v>1.3399999999999999E-8</c:v>
                </c:pt>
                <c:pt idx="6150">
                  <c:v>1.3399999999999999E-8</c:v>
                </c:pt>
                <c:pt idx="6151">
                  <c:v>1.3399999999999999E-8</c:v>
                </c:pt>
                <c:pt idx="6152">
                  <c:v>1.3399999999999999E-8</c:v>
                </c:pt>
                <c:pt idx="6153">
                  <c:v>1.3399999999999999E-8</c:v>
                </c:pt>
                <c:pt idx="6154">
                  <c:v>1.3399999999999999E-8</c:v>
                </c:pt>
                <c:pt idx="6155">
                  <c:v>1.3399999999999999E-8</c:v>
                </c:pt>
                <c:pt idx="6156">
                  <c:v>1.3399999999999999E-8</c:v>
                </c:pt>
                <c:pt idx="6157">
                  <c:v>1.35E-8</c:v>
                </c:pt>
                <c:pt idx="6158">
                  <c:v>1.35E-8</c:v>
                </c:pt>
                <c:pt idx="6159">
                  <c:v>1.35E-8</c:v>
                </c:pt>
                <c:pt idx="6160">
                  <c:v>1.35E-8</c:v>
                </c:pt>
                <c:pt idx="6161">
                  <c:v>1.35E-8</c:v>
                </c:pt>
                <c:pt idx="6162">
                  <c:v>1.35E-8</c:v>
                </c:pt>
                <c:pt idx="6163">
                  <c:v>1.35E-8</c:v>
                </c:pt>
                <c:pt idx="6164">
                  <c:v>1.35E-8</c:v>
                </c:pt>
                <c:pt idx="6165">
                  <c:v>1.35E-8</c:v>
                </c:pt>
                <c:pt idx="6166">
                  <c:v>1.35E-8</c:v>
                </c:pt>
                <c:pt idx="6167">
                  <c:v>1.35E-8</c:v>
                </c:pt>
                <c:pt idx="6168">
                  <c:v>1.35E-8</c:v>
                </c:pt>
                <c:pt idx="6169">
                  <c:v>1.35E-8</c:v>
                </c:pt>
                <c:pt idx="6170">
                  <c:v>1.35E-8</c:v>
                </c:pt>
                <c:pt idx="6171">
                  <c:v>1.35E-8</c:v>
                </c:pt>
                <c:pt idx="6172">
                  <c:v>1.35E-8</c:v>
                </c:pt>
                <c:pt idx="6173">
                  <c:v>1.3599999999999999E-8</c:v>
                </c:pt>
                <c:pt idx="6174">
                  <c:v>1.3599999999999999E-8</c:v>
                </c:pt>
                <c:pt idx="6175">
                  <c:v>1.3599999999999999E-8</c:v>
                </c:pt>
                <c:pt idx="6176">
                  <c:v>1.3599999999999999E-8</c:v>
                </c:pt>
                <c:pt idx="6177">
                  <c:v>1.3599999999999999E-8</c:v>
                </c:pt>
                <c:pt idx="6178">
                  <c:v>1.3599999999999999E-8</c:v>
                </c:pt>
                <c:pt idx="6179">
                  <c:v>1.3599999999999999E-8</c:v>
                </c:pt>
                <c:pt idx="6180">
                  <c:v>1.3599999999999999E-8</c:v>
                </c:pt>
                <c:pt idx="6181">
                  <c:v>1.3599999999999999E-8</c:v>
                </c:pt>
                <c:pt idx="6182">
                  <c:v>1.3599999999999999E-8</c:v>
                </c:pt>
                <c:pt idx="6183">
                  <c:v>1.3599999999999999E-8</c:v>
                </c:pt>
                <c:pt idx="6184">
                  <c:v>1.3599999999999999E-8</c:v>
                </c:pt>
                <c:pt idx="6185">
                  <c:v>1.3599999999999999E-8</c:v>
                </c:pt>
                <c:pt idx="6186">
                  <c:v>1.3599999999999999E-8</c:v>
                </c:pt>
                <c:pt idx="6187">
                  <c:v>1.3599999999999999E-8</c:v>
                </c:pt>
                <c:pt idx="6188">
                  <c:v>1.3599999999999999E-8</c:v>
                </c:pt>
                <c:pt idx="6189">
                  <c:v>1.37E-8</c:v>
                </c:pt>
                <c:pt idx="6190">
                  <c:v>1.37E-8</c:v>
                </c:pt>
                <c:pt idx="6191">
                  <c:v>1.37E-8</c:v>
                </c:pt>
                <c:pt idx="6192">
                  <c:v>1.37E-8</c:v>
                </c:pt>
                <c:pt idx="6193">
                  <c:v>1.37E-8</c:v>
                </c:pt>
                <c:pt idx="6194">
                  <c:v>1.37E-8</c:v>
                </c:pt>
                <c:pt idx="6195">
                  <c:v>1.37E-8</c:v>
                </c:pt>
                <c:pt idx="6196">
                  <c:v>1.37E-8</c:v>
                </c:pt>
                <c:pt idx="6197">
                  <c:v>1.37E-8</c:v>
                </c:pt>
                <c:pt idx="6198">
                  <c:v>1.37E-8</c:v>
                </c:pt>
                <c:pt idx="6199">
                  <c:v>1.37E-8</c:v>
                </c:pt>
                <c:pt idx="6200">
                  <c:v>1.37E-8</c:v>
                </c:pt>
                <c:pt idx="6201">
                  <c:v>1.37E-8</c:v>
                </c:pt>
                <c:pt idx="6202">
                  <c:v>1.37E-8</c:v>
                </c:pt>
                <c:pt idx="6203">
                  <c:v>1.37E-8</c:v>
                </c:pt>
                <c:pt idx="6204">
                  <c:v>1.37E-8</c:v>
                </c:pt>
                <c:pt idx="6205">
                  <c:v>1.3799999999999999E-8</c:v>
                </c:pt>
                <c:pt idx="6206">
                  <c:v>1.3799999999999999E-8</c:v>
                </c:pt>
                <c:pt idx="6207">
                  <c:v>1.3799999999999999E-8</c:v>
                </c:pt>
                <c:pt idx="6208">
                  <c:v>1.3799999999999999E-8</c:v>
                </c:pt>
                <c:pt idx="6209">
                  <c:v>1.3799999999999999E-8</c:v>
                </c:pt>
                <c:pt idx="6210">
                  <c:v>1.3799999999999999E-8</c:v>
                </c:pt>
                <c:pt idx="6211">
                  <c:v>1.3799999999999999E-8</c:v>
                </c:pt>
                <c:pt idx="6212">
                  <c:v>1.3799999999999999E-8</c:v>
                </c:pt>
                <c:pt idx="6213">
                  <c:v>1.3799999999999999E-8</c:v>
                </c:pt>
                <c:pt idx="6214">
                  <c:v>1.3799999999999999E-8</c:v>
                </c:pt>
                <c:pt idx="6215">
                  <c:v>1.3799999999999999E-8</c:v>
                </c:pt>
                <c:pt idx="6216">
                  <c:v>1.3799999999999999E-8</c:v>
                </c:pt>
                <c:pt idx="6217">
                  <c:v>1.3799999999999999E-8</c:v>
                </c:pt>
                <c:pt idx="6218">
                  <c:v>1.3799999999999999E-8</c:v>
                </c:pt>
                <c:pt idx="6219">
                  <c:v>1.3799999999999999E-8</c:v>
                </c:pt>
                <c:pt idx="6220">
                  <c:v>1.3799999999999999E-8</c:v>
                </c:pt>
                <c:pt idx="6221">
                  <c:v>1.39E-8</c:v>
                </c:pt>
                <c:pt idx="6222">
                  <c:v>1.39E-8</c:v>
                </c:pt>
                <c:pt idx="6223">
                  <c:v>1.39E-8</c:v>
                </c:pt>
                <c:pt idx="6224">
                  <c:v>1.39E-8</c:v>
                </c:pt>
                <c:pt idx="6225">
                  <c:v>1.39E-8</c:v>
                </c:pt>
                <c:pt idx="6226">
                  <c:v>1.39E-8</c:v>
                </c:pt>
                <c:pt idx="6227">
                  <c:v>1.39E-8</c:v>
                </c:pt>
                <c:pt idx="6228">
                  <c:v>1.39E-8</c:v>
                </c:pt>
                <c:pt idx="6229">
                  <c:v>1.39E-8</c:v>
                </c:pt>
                <c:pt idx="6230">
                  <c:v>1.39E-8</c:v>
                </c:pt>
                <c:pt idx="6231">
                  <c:v>1.39E-8</c:v>
                </c:pt>
                <c:pt idx="6232">
                  <c:v>1.39E-8</c:v>
                </c:pt>
                <c:pt idx="6233">
                  <c:v>1.39E-8</c:v>
                </c:pt>
                <c:pt idx="6234">
                  <c:v>1.39E-8</c:v>
                </c:pt>
                <c:pt idx="6235">
                  <c:v>1.39E-8</c:v>
                </c:pt>
                <c:pt idx="6236">
                  <c:v>1.39E-8</c:v>
                </c:pt>
                <c:pt idx="6237">
                  <c:v>1.4E-8</c:v>
                </c:pt>
                <c:pt idx="6238">
                  <c:v>1.4E-8</c:v>
                </c:pt>
                <c:pt idx="6239">
                  <c:v>1.4E-8</c:v>
                </c:pt>
                <c:pt idx="6240">
                  <c:v>1.4E-8</c:v>
                </c:pt>
                <c:pt idx="6241">
                  <c:v>1.4E-8</c:v>
                </c:pt>
                <c:pt idx="6242">
                  <c:v>1.4E-8</c:v>
                </c:pt>
                <c:pt idx="6243">
                  <c:v>1.4E-8</c:v>
                </c:pt>
                <c:pt idx="6244">
                  <c:v>1.4E-8</c:v>
                </c:pt>
                <c:pt idx="6245">
                  <c:v>1.4E-8</c:v>
                </c:pt>
                <c:pt idx="6246">
                  <c:v>1.4E-8</c:v>
                </c:pt>
                <c:pt idx="6247">
                  <c:v>1.4E-8</c:v>
                </c:pt>
                <c:pt idx="6248">
                  <c:v>1.4E-8</c:v>
                </c:pt>
                <c:pt idx="6249">
                  <c:v>1.4E-8</c:v>
                </c:pt>
                <c:pt idx="6250">
                  <c:v>1.4E-8</c:v>
                </c:pt>
                <c:pt idx="6251">
                  <c:v>1.4E-8</c:v>
                </c:pt>
                <c:pt idx="6252">
                  <c:v>1.4E-8</c:v>
                </c:pt>
                <c:pt idx="6253">
                  <c:v>1.4100000000000001E-8</c:v>
                </c:pt>
                <c:pt idx="6254">
                  <c:v>1.4100000000000001E-8</c:v>
                </c:pt>
                <c:pt idx="6255">
                  <c:v>1.4100000000000001E-8</c:v>
                </c:pt>
                <c:pt idx="6256">
                  <c:v>1.4100000000000001E-8</c:v>
                </c:pt>
                <c:pt idx="6257">
                  <c:v>1.4100000000000001E-8</c:v>
                </c:pt>
                <c:pt idx="6258">
                  <c:v>1.4100000000000001E-8</c:v>
                </c:pt>
                <c:pt idx="6259">
                  <c:v>1.4100000000000001E-8</c:v>
                </c:pt>
                <c:pt idx="6260">
                  <c:v>1.4100000000000001E-8</c:v>
                </c:pt>
                <c:pt idx="6261">
                  <c:v>1.4100000000000001E-8</c:v>
                </c:pt>
                <c:pt idx="6262">
                  <c:v>1.4100000000000001E-8</c:v>
                </c:pt>
                <c:pt idx="6263">
                  <c:v>1.4100000000000001E-8</c:v>
                </c:pt>
                <c:pt idx="6264">
                  <c:v>1.4100000000000001E-8</c:v>
                </c:pt>
                <c:pt idx="6265">
                  <c:v>1.4100000000000001E-8</c:v>
                </c:pt>
                <c:pt idx="6266">
                  <c:v>1.4100000000000001E-8</c:v>
                </c:pt>
                <c:pt idx="6267">
                  <c:v>1.4100000000000001E-8</c:v>
                </c:pt>
                <c:pt idx="6268">
                  <c:v>1.4100000000000001E-8</c:v>
                </c:pt>
                <c:pt idx="6269">
                  <c:v>1.42E-8</c:v>
                </c:pt>
                <c:pt idx="6270">
                  <c:v>1.42E-8</c:v>
                </c:pt>
                <c:pt idx="6271">
                  <c:v>1.42E-8</c:v>
                </c:pt>
                <c:pt idx="6272">
                  <c:v>1.42E-8</c:v>
                </c:pt>
                <c:pt idx="6273">
                  <c:v>1.42E-8</c:v>
                </c:pt>
                <c:pt idx="6274">
                  <c:v>1.42E-8</c:v>
                </c:pt>
                <c:pt idx="6275">
                  <c:v>1.42E-8</c:v>
                </c:pt>
                <c:pt idx="6276">
                  <c:v>1.42E-8</c:v>
                </c:pt>
                <c:pt idx="6277">
                  <c:v>1.42E-8</c:v>
                </c:pt>
                <c:pt idx="6278">
                  <c:v>1.42E-8</c:v>
                </c:pt>
                <c:pt idx="6279">
                  <c:v>1.42E-8</c:v>
                </c:pt>
                <c:pt idx="6280">
                  <c:v>1.42E-8</c:v>
                </c:pt>
                <c:pt idx="6281">
                  <c:v>1.42E-8</c:v>
                </c:pt>
                <c:pt idx="6282">
                  <c:v>1.42E-8</c:v>
                </c:pt>
                <c:pt idx="6283">
                  <c:v>1.42E-8</c:v>
                </c:pt>
                <c:pt idx="6284">
                  <c:v>1.42E-8</c:v>
                </c:pt>
                <c:pt idx="6285">
                  <c:v>1.4300000000000001E-8</c:v>
                </c:pt>
                <c:pt idx="6286">
                  <c:v>1.4300000000000001E-8</c:v>
                </c:pt>
                <c:pt idx="6287">
                  <c:v>1.4300000000000001E-8</c:v>
                </c:pt>
                <c:pt idx="6288">
                  <c:v>1.4300000000000001E-8</c:v>
                </c:pt>
                <c:pt idx="6289">
                  <c:v>1.4300000000000001E-8</c:v>
                </c:pt>
                <c:pt idx="6290">
                  <c:v>1.4300000000000001E-8</c:v>
                </c:pt>
                <c:pt idx="6291">
                  <c:v>1.4300000000000001E-8</c:v>
                </c:pt>
                <c:pt idx="6292">
                  <c:v>1.4300000000000001E-8</c:v>
                </c:pt>
                <c:pt idx="6293">
                  <c:v>1.4300000000000001E-8</c:v>
                </c:pt>
                <c:pt idx="6294">
                  <c:v>1.4300000000000001E-8</c:v>
                </c:pt>
                <c:pt idx="6295">
                  <c:v>1.4300000000000001E-8</c:v>
                </c:pt>
                <c:pt idx="6296">
                  <c:v>1.4300000000000001E-8</c:v>
                </c:pt>
                <c:pt idx="6297">
                  <c:v>1.4300000000000001E-8</c:v>
                </c:pt>
                <c:pt idx="6298">
                  <c:v>1.4300000000000001E-8</c:v>
                </c:pt>
                <c:pt idx="6299">
                  <c:v>1.4300000000000001E-8</c:v>
                </c:pt>
                <c:pt idx="6300">
                  <c:v>1.4300000000000001E-8</c:v>
                </c:pt>
                <c:pt idx="6301">
                  <c:v>1.44E-8</c:v>
                </c:pt>
                <c:pt idx="6302">
                  <c:v>1.44E-8</c:v>
                </c:pt>
                <c:pt idx="6303">
                  <c:v>1.44E-8</c:v>
                </c:pt>
                <c:pt idx="6304">
                  <c:v>1.44E-8</c:v>
                </c:pt>
                <c:pt idx="6305">
                  <c:v>1.44E-8</c:v>
                </c:pt>
                <c:pt idx="6306">
                  <c:v>1.44E-8</c:v>
                </c:pt>
                <c:pt idx="6307">
                  <c:v>1.44E-8</c:v>
                </c:pt>
                <c:pt idx="6308">
                  <c:v>1.44E-8</c:v>
                </c:pt>
                <c:pt idx="6309">
                  <c:v>1.44E-8</c:v>
                </c:pt>
                <c:pt idx="6310">
                  <c:v>1.44E-8</c:v>
                </c:pt>
                <c:pt idx="6311">
                  <c:v>1.44E-8</c:v>
                </c:pt>
                <c:pt idx="6312">
                  <c:v>1.44E-8</c:v>
                </c:pt>
                <c:pt idx="6313">
                  <c:v>1.44E-8</c:v>
                </c:pt>
                <c:pt idx="6314">
                  <c:v>1.44E-8</c:v>
                </c:pt>
                <c:pt idx="6315">
                  <c:v>1.44E-8</c:v>
                </c:pt>
                <c:pt idx="6316">
                  <c:v>1.44E-8</c:v>
                </c:pt>
                <c:pt idx="6317">
                  <c:v>1.4500000000000001E-8</c:v>
                </c:pt>
                <c:pt idx="6318">
                  <c:v>1.4500000000000001E-8</c:v>
                </c:pt>
                <c:pt idx="6319">
                  <c:v>1.4500000000000001E-8</c:v>
                </c:pt>
                <c:pt idx="6320">
                  <c:v>1.4500000000000001E-8</c:v>
                </c:pt>
                <c:pt idx="6321">
                  <c:v>1.4500000000000001E-8</c:v>
                </c:pt>
                <c:pt idx="6322">
                  <c:v>1.4500000000000001E-8</c:v>
                </c:pt>
                <c:pt idx="6323">
                  <c:v>1.4500000000000001E-8</c:v>
                </c:pt>
                <c:pt idx="6324">
                  <c:v>1.4500000000000001E-8</c:v>
                </c:pt>
                <c:pt idx="6325">
                  <c:v>1.4500000000000001E-8</c:v>
                </c:pt>
                <c:pt idx="6326">
                  <c:v>1.4500000000000001E-8</c:v>
                </c:pt>
                <c:pt idx="6327">
                  <c:v>1.4500000000000001E-8</c:v>
                </c:pt>
                <c:pt idx="6328">
                  <c:v>1.4500000000000001E-8</c:v>
                </c:pt>
                <c:pt idx="6329">
                  <c:v>1.4500000000000001E-8</c:v>
                </c:pt>
                <c:pt idx="6330">
                  <c:v>1.4500000000000001E-8</c:v>
                </c:pt>
                <c:pt idx="6331">
                  <c:v>1.4500000000000001E-8</c:v>
                </c:pt>
                <c:pt idx="6332">
                  <c:v>1.4500000000000001E-8</c:v>
                </c:pt>
                <c:pt idx="6333">
                  <c:v>1.46E-8</c:v>
                </c:pt>
                <c:pt idx="6334">
                  <c:v>1.46E-8</c:v>
                </c:pt>
                <c:pt idx="6335">
                  <c:v>1.46E-8</c:v>
                </c:pt>
                <c:pt idx="6336">
                  <c:v>1.46E-8</c:v>
                </c:pt>
                <c:pt idx="6337">
                  <c:v>1.46E-8</c:v>
                </c:pt>
                <c:pt idx="6338">
                  <c:v>1.46E-8</c:v>
                </c:pt>
                <c:pt idx="6339">
                  <c:v>1.46E-8</c:v>
                </c:pt>
                <c:pt idx="6340">
                  <c:v>1.46E-8</c:v>
                </c:pt>
                <c:pt idx="6341">
                  <c:v>1.46E-8</c:v>
                </c:pt>
                <c:pt idx="6342">
                  <c:v>1.46E-8</c:v>
                </c:pt>
                <c:pt idx="6343">
                  <c:v>1.46E-8</c:v>
                </c:pt>
                <c:pt idx="6344">
                  <c:v>1.46E-8</c:v>
                </c:pt>
                <c:pt idx="6345">
                  <c:v>1.46E-8</c:v>
                </c:pt>
                <c:pt idx="6346">
                  <c:v>1.46E-8</c:v>
                </c:pt>
                <c:pt idx="6347">
                  <c:v>1.46E-8</c:v>
                </c:pt>
                <c:pt idx="6348">
                  <c:v>1.46E-8</c:v>
                </c:pt>
                <c:pt idx="6349">
                  <c:v>1.4699999999999999E-8</c:v>
                </c:pt>
                <c:pt idx="6350">
                  <c:v>1.4699999999999999E-8</c:v>
                </c:pt>
                <c:pt idx="6351">
                  <c:v>1.4699999999999999E-8</c:v>
                </c:pt>
                <c:pt idx="6352">
                  <c:v>1.4699999999999999E-8</c:v>
                </c:pt>
                <c:pt idx="6353">
                  <c:v>1.4699999999999999E-8</c:v>
                </c:pt>
                <c:pt idx="6354">
                  <c:v>1.4699999999999999E-8</c:v>
                </c:pt>
                <c:pt idx="6355">
                  <c:v>1.4699999999999999E-8</c:v>
                </c:pt>
                <c:pt idx="6356">
                  <c:v>1.4699999999999999E-8</c:v>
                </c:pt>
                <c:pt idx="6357">
                  <c:v>1.4699999999999999E-8</c:v>
                </c:pt>
                <c:pt idx="6358">
                  <c:v>1.4699999999999999E-8</c:v>
                </c:pt>
                <c:pt idx="6359">
                  <c:v>1.4699999999999999E-8</c:v>
                </c:pt>
                <c:pt idx="6360">
                  <c:v>1.4699999999999999E-8</c:v>
                </c:pt>
                <c:pt idx="6361">
                  <c:v>1.4699999999999999E-8</c:v>
                </c:pt>
                <c:pt idx="6362">
                  <c:v>1.4699999999999999E-8</c:v>
                </c:pt>
                <c:pt idx="6363">
                  <c:v>1.4699999999999999E-8</c:v>
                </c:pt>
                <c:pt idx="6364">
                  <c:v>1.4699999999999999E-8</c:v>
                </c:pt>
                <c:pt idx="6365">
                  <c:v>1.48E-8</c:v>
                </c:pt>
                <c:pt idx="6366">
                  <c:v>1.48E-8</c:v>
                </c:pt>
                <c:pt idx="6367">
                  <c:v>1.48E-8</c:v>
                </c:pt>
                <c:pt idx="6368">
                  <c:v>1.48E-8</c:v>
                </c:pt>
                <c:pt idx="6369">
                  <c:v>1.48E-8</c:v>
                </c:pt>
                <c:pt idx="6370">
                  <c:v>1.48E-8</c:v>
                </c:pt>
                <c:pt idx="6371">
                  <c:v>1.48E-8</c:v>
                </c:pt>
                <c:pt idx="6372">
                  <c:v>1.48E-8</c:v>
                </c:pt>
                <c:pt idx="6373">
                  <c:v>1.48E-8</c:v>
                </c:pt>
                <c:pt idx="6374">
                  <c:v>1.48E-8</c:v>
                </c:pt>
                <c:pt idx="6375">
                  <c:v>1.48E-8</c:v>
                </c:pt>
                <c:pt idx="6376">
                  <c:v>1.48E-8</c:v>
                </c:pt>
                <c:pt idx="6377">
                  <c:v>1.48E-8</c:v>
                </c:pt>
                <c:pt idx="6378">
                  <c:v>1.48E-8</c:v>
                </c:pt>
                <c:pt idx="6379">
                  <c:v>1.48E-8</c:v>
                </c:pt>
                <c:pt idx="6380">
                  <c:v>1.48E-8</c:v>
                </c:pt>
                <c:pt idx="6381">
                  <c:v>1.4899999999999999E-8</c:v>
                </c:pt>
                <c:pt idx="6382">
                  <c:v>1.4899999999999999E-8</c:v>
                </c:pt>
                <c:pt idx="6383">
                  <c:v>1.4899999999999999E-8</c:v>
                </c:pt>
                <c:pt idx="6384">
                  <c:v>1.4899999999999999E-8</c:v>
                </c:pt>
                <c:pt idx="6385">
                  <c:v>1.4899999999999999E-8</c:v>
                </c:pt>
                <c:pt idx="6386">
                  <c:v>1.4899999999999999E-8</c:v>
                </c:pt>
                <c:pt idx="6387">
                  <c:v>1.4899999999999999E-8</c:v>
                </c:pt>
                <c:pt idx="6388">
                  <c:v>1.4899999999999999E-8</c:v>
                </c:pt>
                <c:pt idx="6389">
                  <c:v>1.4899999999999999E-8</c:v>
                </c:pt>
                <c:pt idx="6390">
                  <c:v>1.4899999999999999E-8</c:v>
                </c:pt>
                <c:pt idx="6391">
                  <c:v>1.4899999999999999E-8</c:v>
                </c:pt>
                <c:pt idx="6392">
                  <c:v>1.4899999999999999E-8</c:v>
                </c:pt>
                <c:pt idx="6393">
                  <c:v>1.4899999999999999E-8</c:v>
                </c:pt>
                <c:pt idx="6394">
                  <c:v>1.4899999999999999E-8</c:v>
                </c:pt>
                <c:pt idx="6395">
                  <c:v>1.4899999999999999E-8</c:v>
                </c:pt>
                <c:pt idx="6396">
                  <c:v>1.4899999999999999E-8</c:v>
                </c:pt>
                <c:pt idx="6397">
                  <c:v>1.4999999999999999E-8</c:v>
                </c:pt>
                <c:pt idx="6398">
                  <c:v>1.4999999999999999E-8</c:v>
                </c:pt>
                <c:pt idx="6399">
                  <c:v>1.4999999999999999E-8</c:v>
                </c:pt>
                <c:pt idx="6400">
                  <c:v>1.4999999999999999E-8</c:v>
                </c:pt>
                <c:pt idx="6401">
                  <c:v>1.4999999999999999E-8</c:v>
                </c:pt>
                <c:pt idx="6402">
                  <c:v>1.4999999999999999E-8</c:v>
                </c:pt>
                <c:pt idx="6403">
                  <c:v>1.4999999999999999E-8</c:v>
                </c:pt>
                <c:pt idx="6404">
                  <c:v>1.4999999999999999E-8</c:v>
                </c:pt>
                <c:pt idx="6405">
                  <c:v>1.4999999999999999E-8</c:v>
                </c:pt>
                <c:pt idx="6406">
                  <c:v>1.4999999999999999E-8</c:v>
                </c:pt>
                <c:pt idx="6407">
                  <c:v>1.4999999999999999E-8</c:v>
                </c:pt>
                <c:pt idx="6408">
                  <c:v>1.4999999999999999E-8</c:v>
                </c:pt>
                <c:pt idx="6409">
                  <c:v>1.4999999999999999E-8</c:v>
                </c:pt>
                <c:pt idx="6410">
                  <c:v>1.4999999999999999E-8</c:v>
                </c:pt>
                <c:pt idx="6411">
                  <c:v>1.4999999999999999E-8</c:v>
                </c:pt>
                <c:pt idx="6412">
                  <c:v>1.4999999999999999E-8</c:v>
                </c:pt>
                <c:pt idx="6413">
                  <c:v>1.51E-8</c:v>
                </c:pt>
                <c:pt idx="6414">
                  <c:v>1.51E-8</c:v>
                </c:pt>
                <c:pt idx="6415">
                  <c:v>1.51E-8</c:v>
                </c:pt>
                <c:pt idx="6416">
                  <c:v>1.51E-8</c:v>
                </c:pt>
                <c:pt idx="6417">
                  <c:v>1.51E-8</c:v>
                </c:pt>
                <c:pt idx="6418">
                  <c:v>1.51E-8</c:v>
                </c:pt>
                <c:pt idx="6419">
                  <c:v>1.51E-8</c:v>
                </c:pt>
                <c:pt idx="6420">
                  <c:v>1.51E-8</c:v>
                </c:pt>
                <c:pt idx="6421">
                  <c:v>1.51E-8</c:v>
                </c:pt>
                <c:pt idx="6422">
                  <c:v>1.51E-8</c:v>
                </c:pt>
                <c:pt idx="6423">
                  <c:v>1.51E-8</c:v>
                </c:pt>
                <c:pt idx="6424">
                  <c:v>1.51E-8</c:v>
                </c:pt>
                <c:pt idx="6425">
                  <c:v>1.51E-8</c:v>
                </c:pt>
                <c:pt idx="6426">
                  <c:v>1.51E-8</c:v>
                </c:pt>
                <c:pt idx="6427">
                  <c:v>1.51E-8</c:v>
                </c:pt>
                <c:pt idx="6428">
                  <c:v>1.51E-8</c:v>
                </c:pt>
                <c:pt idx="6429">
                  <c:v>1.52E-8</c:v>
                </c:pt>
                <c:pt idx="6430">
                  <c:v>1.52E-8</c:v>
                </c:pt>
                <c:pt idx="6431">
                  <c:v>1.52E-8</c:v>
                </c:pt>
                <c:pt idx="6432">
                  <c:v>1.52E-8</c:v>
                </c:pt>
                <c:pt idx="6433">
                  <c:v>1.52E-8</c:v>
                </c:pt>
                <c:pt idx="6434">
                  <c:v>1.52E-8</c:v>
                </c:pt>
                <c:pt idx="6435">
                  <c:v>1.52E-8</c:v>
                </c:pt>
                <c:pt idx="6436">
                  <c:v>1.52E-8</c:v>
                </c:pt>
                <c:pt idx="6437">
                  <c:v>1.52E-8</c:v>
                </c:pt>
                <c:pt idx="6438">
                  <c:v>1.52E-8</c:v>
                </c:pt>
                <c:pt idx="6439">
                  <c:v>1.52E-8</c:v>
                </c:pt>
                <c:pt idx="6440">
                  <c:v>1.52E-8</c:v>
                </c:pt>
                <c:pt idx="6441">
                  <c:v>1.52E-8</c:v>
                </c:pt>
                <c:pt idx="6442">
                  <c:v>1.52E-8</c:v>
                </c:pt>
                <c:pt idx="6443">
                  <c:v>1.52E-8</c:v>
                </c:pt>
                <c:pt idx="6444">
                  <c:v>1.52E-8</c:v>
                </c:pt>
                <c:pt idx="6445">
                  <c:v>1.5300000000000001E-8</c:v>
                </c:pt>
                <c:pt idx="6446">
                  <c:v>1.5300000000000001E-8</c:v>
                </c:pt>
                <c:pt idx="6447">
                  <c:v>1.5300000000000001E-8</c:v>
                </c:pt>
                <c:pt idx="6448">
                  <c:v>1.5300000000000001E-8</c:v>
                </c:pt>
                <c:pt idx="6449">
                  <c:v>1.5300000000000001E-8</c:v>
                </c:pt>
                <c:pt idx="6450">
                  <c:v>1.5300000000000001E-8</c:v>
                </c:pt>
                <c:pt idx="6451">
                  <c:v>1.5300000000000001E-8</c:v>
                </c:pt>
                <c:pt idx="6452">
                  <c:v>1.5300000000000001E-8</c:v>
                </c:pt>
                <c:pt idx="6453">
                  <c:v>1.5300000000000001E-8</c:v>
                </c:pt>
                <c:pt idx="6454">
                  <c:v>1.5300000000000001E-8</c:v>
                </c:pt>
                <c:pt idx="6455">
                  <c:v>1.5300000000000001E-8</c:v>
                </c:pt>
                <c:pt idx="6456">
                  <c:v>1.5300000000000001E-8</c:v>
                </c:pt>
                <c:pt idx="6457">
                  <c:v>1.5300000000000001E-8</c:v>
                </c:pt>
                <c:pt idx="6458">
                  <c:v>1.5300000000000001E-8</c:v>
                </c:pt>
                <c:pt idx="6459">
                  <c:v>1.5300000000000001E-8</c:v>
                </c:pt>
                <c:pt idx="6460">
                  <c:v>1.5300000000000001E-8</c:v>
                </c:pt>
                <c:pt idx="6461">
                  <c:v>1.5399999999999999E-8</c:v>
                </c:pt>
                <c:pt idx="6462">
                  <c:v>1.5399999999999999E-8</c:v>
                </c:pt>
                <c:pt idx="6463">
                  <c:v>1.5399999999999999E-8</c:v>
                </c:pt>
                <c:pt idx="6464">
                  <c:v>1.5399999999999999E-8</c:v>
                </c:pt>
                <c:pt idx="6465">
                  <c:v>1.5399999999999999E-8</c:v>
                </c:pt>
                <c:pt idx="6466">
                  <c:v>1.5399999999999999E-8</c:v>
                </c:pt>
                <c:pt idx="6467">
                  <c:v>1.5399999999999999E-8</c:v>
                </c:pt>
                <c:pt idx="6468">
                  <c:v>1.5399999999999999E-8</c:v>
                </c:pt>
                <c:pt idx="6469">
                  <c:v>1.5399999999999999E-8</c:v>
                </c:pt>
                <c:pt idx="6470">
                  <c:v>1.5399999999999999E-8</c:v>
                </c:pt>
                <c:pt idx="6471">
                  <c:v>1.5399999999999999E-8</c:v>
                </c:pt>
                <c:pt idx="6472">
                  <c:v>1.5399999999999999E-8</c:v>
                </c:pt>
                <c:pt idx="6473">
                  <c:v>1.5399999999999999E-8</c:v>
                </c:pt>
                <c:pt idx="6474">
                  <c:v>1.5399999999999999E-8</c:v>
                </c:pt>
                <c:pt idx="6475">
                  <c:v>1.5399999999999999E-8</c:v>
                </c:pt>
                <c:pt idx="6476">
                  <c:v>1.5399999999999999E-8</c:v>
                </c:pt>
                <c:pt idx="6477">
                  <c:v>1.55E-8</c:v>
                </c:pt>
                <c:pt idx="6478">
                  <c:v>1.55E-8</c:v>
                </c:pt>
                <c:pt idx="6479">
                  <c:v>1.55E-8</c:v>
                </c:pt>
                <c:pt idx="6480">
                  <c:v>1.55E-8</c:v>
                </c:pt>
                <c:pt idx="6481">
                  <c:v>1.55E-8</c:v>
                </c:pt>
                <c:pt idx="6482">
                  <c:v>1.55E-8</c:v>
                </c:pt>
                <c:pt idx="6483">
                  <c:v>1.55E-8</c:v>
                </c:pt>
                <c:pt idx="6484">
                  <c:v>1.55E-8</c:v>
                </c:pt>
                <c:pt idx="6485">
                  <c:v>1.55E-8</c:v>
                </c:pt>
                <c:pt idx="6486">
                  <c:v>1.55E-8</c:v>
                </c:pt>
                <c:pt idx="6487">
                  <c:v>1.55E-8</c:v>
                </c:pt>
                <c:pt idx="6488">
                  <c:v>1.55E-8</c:v>
                </c:pt>
                <c:pt idx="6489">
                  <c:v>1.55E-8</c:v>
                </c:pt>
                <c:pt idx="6490">
                  <c:v>1.55E-8</c:v>
                </c:pt>
                <c:pt idx="6491">
                  <c:v>1.55E-8</c:v>
                </c:pt>
                <c:pt idx="6492">
                  <c:v>1.55E-8</c:v>
                </c:pt>
                <c:pt idx="6493">
                  <c:v>1.5600000000000001E-8</c:v>
                </c:pt>
                <c:pt idx="6494">
                  <c:v>1.5600000000000001E-8</c:v>
                </c:pt>
                <c:pt idx="6495">
                  <c:v>1.5600000000000001E-8</c:v>
                </c:pt>
                <c:pt idx="6496">
                  <c:v>1.5600000000000001E-8</c:v>
                </c:pt>
                <c:pt idx="6497">
                  <c:v>1.5600000000000001E-8</c:v>
                </c:pt>
                <c:pt idx="6498">
                  <c:v>1.5600000000000001E-8</c:v>
                </c:pt>
                <c:pt idx="6499">
                  <c:v>1.5600000000000001E-8</c:v>
                </c:pt>
                <c:pt idx="6500">
                  <c:v>1.5600000000000001E-8</c:v>
                </c:pt>
                <c:pt idx="6501">
                  <c:v>1.5600000000000001E-8</c:v>
                </c:pt>
                <c:pt idx="6502">
                  <c:v>1.5600000000000001E-8</c:v>
                </c:pt>
                <c:pt idx="6503">
                  <c:v>1.5600000000000001E-8</c:v>
                </c:pt>
                <c:pt idx="6504">
                  <c:v>1.5600000000000001E-8</c:v>
                </c:pt>
                <c:pt idx="6505">
                  <c:v>1.5600000000000001E-8</c:v>
                </c:pt>
                <c:pt idx="6506">
                  <c:v>1.5600000000000001E-8</c:v>
                </c:pt>
                <c:pt idx="6507">
                  <c:v>1.5600000000000001E-8</c:v>
                </c:pt>
                <c:pt idx="6508">
                  <c:v>1.5600000000000001E-8</c:v>
                </c:pt>
                <c:pt idx="6509">
                  <c:v>1.5700000000000002E-8</c:v>
                </c:pt>
                <c:pt idx="6510">
                  <c:v>1.5700000000000002E-8</c:v>
                </c:pt>
                <c:pt idx="6511">
                  <c:v>1.5700000000000002E-8</c:v>
                </c:pt>
                <c:pt idx="6512">
                  <c:v>1.5700000000000002E-8</c:v>
                </c:pt>
                <c:pt idx="6513">
                  <c:v>1.5700000000000002E-8</c:v>
                </c:pt>
                <c:pt idx="6514">
                  <c:v>1.5700000000000002E-8</c:v>
                </c:pt>
                <c:pt idx="6515">
                  <c:v>1.5700000000000002E-8</c:v>
                </c:pt>
                <c:pt idx="6516">
                  <c:v>1.5700000000000002E-8</c:v>
                </c:pt>
                <c:pt idx="6517">
                  <c:v>1.5700000000000002E-8</c:v>
                </c:pt>
                <c:pt idx="6518">
                  <c:v>1.5700000000000002E-8</c:v>
                </c:pt>
                <c:pt idx="6519">
                  <c:v>1.5700000000000002E-8</c:v>
                </c:pt>
                <c:pt idx="6520">
                  <c:v>1.5700000000000002E-8</c:v>
                </c:pt>
                <c:pt idx="6521">
                  <c:v>1.5700000000000002E-8</c:v>
                </c:pt>
                <c:pt idx="6522">
                  <c:v>1.5700000000000002E-8</c:v>
                </c:pt>
                <c:pt idx="6523">
                  <c:v>1.5700000000000002E-8</c:v>
                </c:pt>
                <c:pt idx="6524">
                  <c:v>1.5700000000000002E-8</c:v>
                </c:pt>
                <c:pt idx="6525">
                  <c:v>1.5799999999999999E-8</c:v>
                </c:pt>
                <c:pt idx="6526">
                  <c:v>1.5799999999999999E-8</c:v>
                </c:pt>
                <c:pt idx="6527">
                  <c:v>1.5799999999999999E-8</c:v>
                </c:pt>
                <c:pt idx="6528">
                  <c:v>1.5799999999999999E-8</c:v>
                </c:pt>
                <c:pt idx="6529">
                  <c:v>1.5799999999999999E-8</c:v>
                </c:pt>
                <c:pt idx="6530">
                  <c:v>1.5799999999999999E-8</c:v>
                </c:pt>
                <c:pt idx="6531">
                  <c:v>1.5799999999999999E-8</c:v>
                </c:pt>
                <c:pt idx="6532">
                  <c:v>1.5799999999999999E-8</c:v>
                </c:pt>
                <c:pt idx="6533">
                  <c:v>1.5799999999999999E-8</c:v>
                </c:pt>
                <c:pt idx="6534">
                  <c:v>1.5799999999999999E-8</c:v>
                </c:pt>
                <c:pt idx="6535">
                  <c:v>1.5799999999999999E-8</c:v>
                </c:pt>
                <c:pt idx="6536">
                  <c:v>1.5799999999999999E-8</c:v>
                </c:pt>
                <c:pt idx="6537">
                  <c:v>1.5799999999999999E-8</c:v>
                </c:pt>
                <c:pt idx="6538">
                  <c:v>1.5799999999999999E-8</c:v>
                </c:pt>
                <c:pt idx="6539">
                  <c:v>1.5799999999999999E-8</c:v>
                </c:pt>
                <c:pt idx="6540">
                  <c:v>1.5799999999999999E-8</c:v>
                </c:pt>
                <c:pt idx="6541">
                  <c:v>1.59E-8</c:v>
                </c:pt>
                <c:pt idx="6542">
                  <c:v>1.59E-8</c:v>
                </c:pt>
                <c:pt idx="6543">
                  <c:v>1.59E-8</c:v>
                </c:pt>
                <c:pt idx="6544">
                  <c:v>1.59E-8</c:v>
                </c:pt>
                <c:pt idx="6545">
                  <c:v>1.59E-8</c:v>
                </c:pt>
                <c:pt idx="6546">
                  <c:v>1.59E-8</c:v>
                </c:pt>
                <c:pt idx="6547">
                  <c:v>1.59E-8</c:v>
                </c:pt>
                <c:pt idx="6548">
                  <c:v>1.59E-8</c:v>
                </c:pt>
                <c:pt idx="6549">
                  <c:v>1.59E-8</c:v>
                </c:pt>
                <c:pt idx="6550">
                  <c:v>1.59E-8</c:v>
                </c:pt>
                <c:pt idx="6551">
                  <c:v>1.59E-8</c:v>
                </c:pt>
                <c:pt idx="6552">
                  <c:v>1.59E-8</c:v>
                </c:pt>
                <c:pt idx="6553">
                  <c:v>1.59E-8</c:v>
                </c:pt>
                <c:pt idx="6554">
                  <c:v>1.59E-8</c:v>
                </c:pt>
                <c:pt idx="6555">
                  <c:v>1.59E-8</c:v>
                </c:pt>
                <c:pt idx="6556">
                  <c:v>1.59E-8</c:v>
                </c:pt>
                <c:pt idx="6557">
                  <c:v>1.6000000000000001E-8</c:v>
                </c:pt>
                <c:pt idx="6558">
                  <c:v>1.6000000000000001E-8</c:v>
                </c:pt>
                <c:pt idx="6559">
                  <c:v>1.6000000000000001E-8</c:v>
                </c:pt>
                <c:pt idx="6560">
                  <c:v>1.6000000000000001E-8</c:v>
                </c:pt>
                <c:pt idx="6561">
                  <c:v>1.6000000000000001E-8</c:v>
                </c:pt>
                <c:pt idx="6562">
                  <c:v>1.6000000000000001E-8</c:v>
                </c:pt>
                <c:pt idx="6563">
                  <c:v>1.6000000000000001E-8</c:v>
                </c:pt>
                <c:pt idx="6564">
                  <c:v>1.6000000000000001E-8</c:v>
                </c:pt>
                <c:pt idx="6565">
                  <c:v>1.6000000000000001E-8</c:v>
                </c:pt>
                <c:pt idx="6566">
                  <c:v>1.6000000000000001E-8</c:v>
                </c:pt>
                <c:pt idx="6567">
                  <c:v>1.6000000000000001E-8</c:v>
                </c:pt>
                <c:pt idx="6568">
                  <c:v>1.6000000000000001E-8</c:v>
                </c:pt>
                <c:pt idx="6569">
                  <c:v>1.6000000000000001E-8</c:v>
                </c:pt>
                <c:pt idx="6570">
                  <c:v>1.6000000000000001E-8</c:v>
                </c:pt>
                <c:pt idx="6571">
                  <c:v>1.6000000000000001E-8</c:v>
                </c:pt>
                <c:pt idx="6572">
                  <c:v>1.6000000000000001E-8</c:v>
                </c:pt>
                <c:pt idx="6573">
                  <c:v>1.6099999999999999E-8</c:v>
                </c:pt>
                <c:pt idx="6574">
                  <c:v>1.6099999999999999E-8</c:v>
                </c:pt>
                <c:pt idx="6575">
                  <c:v>1.6099999999999999E-8</c:v>
                </c:pt>
                <c:pt idx="6576">
                  <c:v>1.6099999999999999E-8</c:v>
                </c:pt>
                <c:pt idx="6577">
                  <c:v>1.6099999999999999E-8</c:v>
                </c:pt>
                <c:pt idx="6578">
                  <c:v>1.6099999999999999E-8</c:v>
                </c:pt>
                <c:pt idx="6579">
                  <c:v>1.6099999999999999E-8</c:v>
                </c:pt>
                <c:pt idx="6580">
                  <c:v>1.6099999999999999E-8</c:v>
                </c:pt>
                <c:pt idx="6581">
                  <c:v>1.6099999999999999E-8</c:v>
                </c:pt>
                <c:pt idx="6582">
                  <c:v>1.6099999999999999E-8</c:v>
                </c:pt>
                <c:pt idx="6583">
                  <c:v>1.6099999999999999E-8</c:v>
                </c:pt>
                <c:pt idx="6584">
                  <c:v>1.6099999999999999E-8</c:v>
                </c:pt>
                <c:pt idx="6585">
                  <c:v>1.6099999999999999E-8</c:v>
                </c:pt>
                <c:pt idx="6586">
                  <c:v>1.6099999999999999E-8</c:v>
                </c:pt>
                <c:pt idx="6587">
                  <c:v>1.6099999999999999E-8</c:v>
                </c:pt>
                <c:pt idx="6588">
                  <c:v>1.6099999999999999E-8</c:v>
                </c:pt>
                <c:pt idx="6589">
                  <c:v>1.6199999999999999E-8</c:v>
                </c:pt>
                <c:pt idx="6590">
                  <c:v>1.6199999999999999E-8</c:v>
                </c:pt>
                <c:pt idx="6591">
                  <c:v>1.6199999999999999E-8</c:v>
                </c:pt>
                <c:pt idx="6592">
                  <c:v>1.6199999999999999E-8</c:v>
                </c:pt>
                <c:pt idx="6593">
                  <c:v>1.6199999999999999E-8</c:v>
                </c:pt>
                <c:pt idx="6594">
                  <c:v>1.6199999999999999E-8</c:v>
                </c:pt>
                <c:pt idx="6595">
                  <c:v>1.6199999999999999E-8</c:v>
                </c:pt>
                <c:pt idx="6596">
                  <c:v>1.6199999999999999E-8</c:v>
                </c:pt>
                <c:pt idx="6597">
                  <c:v>1.6199999999999999E-8</c:v>
                </c:pt>
                <c:pt idx="6598">
                  <c:v>1.6199999999999999E-8</c:v>
                </c:pt>
                <c:pt idx="6599">
                  <c:v>1.6199999999999999E-8</c:v>
                </c:pt>
                <c:pt idx="6600">
                  <c:v>1.6199999999999999E-8</c:v>
                </c:pt>
                <c:pt idx="6601">
                  <c:v>1.6199999999999999E-8</c:v>
                </c:pt>
                <c:pt idx="6602">
                  <c:v>1.6199999999999999E-8</c:v>
                </c:pt>
                <c:pt idx="6603">
                  <c:v>1.6199999999999999E-8</c:v>
                </c:pt>
                <c:pt idx="6604">
                  <c:v>1.6199999999999999E-8</c:v>
                </c:pt>
                <c:pt idx="6605">
                  <c:v>1.63E-8</c:v>
                </c:pt>
                <c:pt idx="6606">
                  <c:v>1.63E-8</c:v>
                </c:pt>
                <c:pt idx="6607">
                  <c:v>1.63E-8</c:v>
                </c:pt>
                <c:pt idx="6608">
                  <c:v>1.63E-8</c:v>
                </c:pt>
                <c:pt idx="6609">
                  <c:v>1.63E-8</c:v>
                </c:pt>
                <c:pt idx="6610">
                  <c:v>1.63E-8</c:v>
                </c:pt>
                <c:pt idx="6611">
                  <c:v>1.63E-8</c:v>
                </c:pt>
                <c:pt idx="6612">
                  <c:v>1.63E-8</c:v>
                </c:pt>
                <c:pt idx="6613">
                  <c:v>1.63E-8</c:v>
                </c:pt>
                <c:pt idx="6614">
                  <c:v>1.63E-8</c:v>
                </c:pt>
                <c:pt idx="6615">
                  <c:v>1.63E-8</c:v>
                </c:pt>
                <c:pt idx="6616">
                  <c:v>1.63E-8</c:v>
                </c:pt>
                <c:pt idx="6617">
                  <c:v>1.63E-8</c:v>
                </c:pt>
                <c:pt idx="6618">
                  <c:v>1.63E-8</c:v>
                </c:pt>
                <c:pt idx="6619">
                  <c:v>1.63E-8</c:v>
                </c:pt>
                <c:pt idx="6620">
                  <c:v>1.63E-8</c:v>
                </c:pt>
                <c:pt idx="6621">
                  <c:v>1.6400000000000001E-8</c:v>
                </c:pt>
                <c:pt idx="6622">
                  <c:v>1.6400000000000001E-8</c:v>
                </c:pt>
                <c:pt idx="6623">
                  <c:v>1.6400000000000001E-8</c:v>
                </c:pt>
                <c:pt idx="6624">
                  <c:v>1.6400000000000001E-8</c:v>
                </c:pt>
                <c:pt idx="6625">
                  <c:v>1.6400000000000001E-8</c:v>
                </c:pt>
                <c:pt idx="6626">
                  <c:v>1.6400000000000001E-8</c:v>
                </c:pt>
                <c:pt idx="6627">
                  <c:v>1.6400000000000001E-8</c:v>
                </c:pt>
                <c:pt idx="6628">
                  <c:v>1.6400000000000001E-8</c:v>
                </c:pt>
                <c:pt idx="6629">
                  <c:v>1.6400000000000001E-8</c:v>
                </c:pt>
                <c:pt idx="6630">
                  <c:v>1.6400000000000001E-8</c:v>
                </c:pt>
                <c:pt idx="6631">
                  <c:v>1.6400000000000001E-8</c:v>
                </c:pt>
                <c:pt idx="6632">
                  <c:v>1.6400000000000001E-8</c:v>
                </c:pt>
                <c:pt idx="6633">
                  <c:v>1.6400000000000001E-8</c:v>
                </c:pt>
                <c:pt idx="6634">
                  <c:v>1.6400000000000001E-8</c:v>
                </c:pt>
                <c:pt idx="6635">
                  <c:v>1.6400000000000001E-8</c:v>
                </c:pt>
                <c:pt idx="6636">
                  <c:v>1.6400000000000001E-8</c:v>
                </c:pt>
                <c:pt idx="6637">
                  <c:v>1.6499999999999999E-8</c:v>
                </c:pt>
                <c:pt idx="6638">
                  <c:v>1.6499999999999999E-8</c:v>
                </c:pt>
                <c:pt idx="6639">
                  <c:v>1.6499999999999999E-8</c:v>
                </c:pt>
                <c:pt idx="6640">
                  <c:v>1.6499999999999999E-8</c:v>
                </c:pt>
                <c:pt idx="6641">
                  <c:v>1.6499999999999999E-8</c:v>
                </c:pt>
                <c:pt idx="6642">
                  <c:v>1.6499999999999999E-8</c:v>
                </c:pt>
                <c:pt idx="6643">
                  <c:v>1.6499999999999999E-8</c:v>
                </c:pt>
                <c:pt idx="6644">
                  <c:v>1.6499999999999999E-8</c:v>
                </c:pt>
                <c:pt idx="6645">
                  <c:v>1.6499999999999999E-8</c:v>
                </c:pt>
                <c:pt idx="6646">
                  <c:v>1.6499999999999999E-8</c:v>
                </c:pt>
                <c:pt idx="6647">
                  <c:v>1.6499999999999999E-8</c:v>
                </c:pt>
                <c:pt idx="6648">
                  <c:v>1.6499999999999999E-8</c:v>
                </c:pt>
                <c:pt idx="6649">
                  <c:v>1.6499999999999999E-8</c:v>
                </c:pt>
                <c:pt idx="6650">
                  <c:v>1.6499999999999999E-8</c:v>
                </c:pt>
                <c:pt idx="6651">
                  <c:v>1.6499999999999999E-8</c:v>
                </c:pt>
                <c:pt idx="6652">
                  <c:v>1.6499999999999999E-8</c:v>
                </c:pt>
                <c:pt idx="6653">
                  <c:v>1.66E-8</c:v>
                </c:pt>
                <c:pt idx="6654">
                  <c:v>1.66E-8</c:v>
                </c:pt>
                <c:pt idx="6655">
                  <c:v>1.66E-8</c:v>
                </c:pt>
                <c:pt idx="6656">
                  <c:v>1.66E-8</c:v>
                </c:pt>
                <c:pt idx="6657">
                  <c:v>1.66E-8</c:v>
                </c:pt>
                <c:pt idx="6658">
                  <c:v>1.66E-8</c:v>
                </c:pt>
                <c:pt idx="6659">
                  <c:v>1.66E-8</c:v>
                </c:pt>
                <c:pt idx="6660">
                  <c:v>1.66E-8</c:v>
                </c:pt>
                <c:pt idx="6661">
                  <c:v>1.66E-8</c:v>
                </c:pt>
                <c:pt idx="6662">
                  <c:v>1.66E-8</c:v>
                </c:pt>
                <c:pt idx="6663">
                  <c:v>1.66E-8</c:v>
                </c:pt>
                <c:pt idx="6664">
                  <c:v>1.66E-8</c:v>
                </c:pt>
                <c:pt idx="6665">
                  <c:v>1.66E-8</c:v>
                </c:pt>
                <c:pt idx="6666">
                  <c:v>1.66E-8</c:v>
                </c:pt>
                <c:pt idx="6667">
                  <c:v>1.66E-8</c:v>
                </c:pt>
                <c:pt idx="6668">
                  <c:v>1.66E-8</c:v>
                </c:pt>
                <c:pt idx="6669">
                  <c:v>1.6700000000000001E-8</c:v>
                </c:pt>
                <c:pt idx="6670">
                  <c:v>1.6700000000000001E-8</c:v>
                </c:pt>
                <c:pt idx="6671">
                  <c:v>1.6700000000000001E-8</c:v>
                </c:pt>
                <c:pt idx="6672">
                  <c:v>1.6700000000000001E-8</c:v>
                </c:pt>
                <c:pt idx="6673">
                  <c:v>1.6700000000000001E-8</c:v>
                </c:pt>
                <c:pt idx="6674">
                  <c:v>1.6700000000000001E-8</c:v>
                </c:pt>
                <c:pt idx="6675">
                  <c:v>1.6700000000000001E-8</c:v>
                </c:pt>
                <c:pt idx="6676">
                  <c:v>1.6700000000000001E-8</c:v>
                </c:pt>
                <c:pt idx="6677">
                  <c:v>1.6700000000000001E-8</c:v>
                </c:pt>
                <c:pt idx="6678">
                  <c:v>1.6700000000000001E-8</c:v>
                </c:pt>
                <c:pt idx="6679">
                  <c:v>1.6700000000000001E-8</c:v>
                </c:pt>
                <c:pt idx="6680">
                  <c:v>1.6700000000000001E-8</c:v>
                </c:pt>
                <c:pt idx="6681">
                  <c:v>1.6700000000000001E-8</c:v>
                </c:pt>
                <c:pt idx="6682">
                  <c:v>1.6700000000000001E-8</c:v>
                </c:pt>
                <c:pt idx="6683">
                  <c:v>1.6700000000000001E-8</c:v>
                </c:pt>
                <c:pt idx="6684">
                  <c:v>1.6700000000000001E-8</c:v>
                </c:pt>
                <c:pt idx="6685">
                  <c:v>1.6800000000000002E-8</c:v>
                </c:pt>
                <c:pt idx="6686">
                  <c:v>1.6800000000000002E-8</c:v>
                </c:pt>
                <c:pt idx="6687">
                  <c:v>1.6800000000000002E-8</c:v>
                </c:pt>
                <c:pt idx="6688">
                  <c:v>1.6800000000000002E-8</c:v>
                </c:pt>
                <c:pt idx="6689">
                  <c:v>1.6800000000000002E-8</c:v>
                </c:pt>
                <c:pt idx="6690">
                  <c:v>1.6800000000000002E-8</c:v>
                </c:pt>
                <c:pt idx="6691">
                  <c:v>1.6800000000000002E-8</c:v>
                </c:pt>
                <c:pt idx="6692">
                  <c:v>1.6800000000000002E-8</c:v>
                </c:pt>
                <c:pt idx="6693">
                  <c:v>1.6800000000000002E-8</c:v>
                </c:pt>
                <c:pt idx="6694">
                  <c:v>1.6800000000000002E-8</c:v>
                </c:pt>
                <c:pt idx="6695">
                  <c:v>1.6800000000000002E-8</c:v>
                </c:pt>
                <c:pt idx="6696">
                  <c:v>1.6800000000000002E-8</c:v>
                </c:pt>
                <c:pt idx="6697">
                  <c:v>1.6800000000000002E-8</c:v>
                </c:pt>
                <c:pt idx="6698">
                  <c:v>1.6800000000000002E-8</c:v>
                </c:pt>
                <c:pt idx="6699">
                  <c:v>1.6800000000000002E-8</c:v>
                </c:pt>
                <c:pt idx="6700">
                  <c:v>1.6800000000000002E-8</c:v>
                </c:pt>
                <c:pt idx="6701">
                  <c:v>1.6899999999999999E-8</c:v>
                </c:pt>
                <c:pt idx="6702">
                  <c:v>1.6899999999999999E-8</c:v>
                </c:pt>
                <c:pt idx="6703">
                  <c:v>1.6899999999999999E-8</c:v>
                </c:pt>
                <c:pt idx="6704">
                  <c:v>1.6899999999999999E-8</c:v>
                </c:pt>
                <c:pt idx="6705">
                  <c:v>1.6899999999999999E-8</c:v>
                </c:pt>
                <c:pt idx="6706">
                  <c:v>1.6899999999999999E-8</c:v>
                </c:pt>
                <c:pt idx="6707">
                  <c:v>1.6899999999999999E-8</c:v>
                </c:pt>
                <c:pt idx="6708">
                  <c:v>1.6899999999999999E-8</c:v>
                </c:pt>
                <c:pt idx="6709">
                  <c:v>1.6899999999999999E-8</c:v>
                </c:pt>
                <c:pt idx="6710">
                  <c:v>1.6899999999999999E-8</c:v>
                </c:pt>
                <c:pt idx="6711">
                  <c:v>1.6899999999999999E-8</c:v>
                </c:pt>
                <c:pt idx="6712">
                  <c:v>1.6899999999999999E-8</c:v>
                </c:pt>
                <c:pt idx="6713">
                  <c:v>1.6899999999999999E-8</c:v>
                </c:pt>
                <c:pt idx="6714">
                  <c:v>1.6899999999999999E-8</c:v>
                </c:pt>
                <c:pt idx="6715">
                  <c:v>1.6899999999999999E-8</c:v>
                </c:pt>
                <c:pt idx="6716">
                  <c:v>1.6899999999999999E-8</c:v>
                </c:pt>
                <c:pt idx="6717">
                  <c:v>1.7E-8</c:v>
                </c:pt>
                <c:pt idx="6718">
                  <c:v>1.7E-8</c:v>
                </c:pt>
                <c:pt idx="6719">
                  <c:v>1.7E-8</c:v>
                </c:pt>
                <c:pt idx="6720">
                  <c:v>1.7E-8</c:v>
                </c:pt>
                <c:pt idx="6721">
                  <c:v>1.7E-8</c:v>
                </c:pt>
                <c:pt idx="6722">
                  <c:v>1.7E-8</c:v>
                </c:pt>
                <c:pt idx="6723">
                  <c:v>1.7E-8</c:v>
                </c:pt>
                <c:pt idx="6724">
                  <c:v>1.7E-8</c:v>
                </c:pt>
                <c:pt idx="6725">
                  <c:v>1.7E-8</c:v>
                </c:pt>
                <c:pt idx="6726">
                  <c:v>1.7E-8</c:v>
                </c:pt>
                <c:pt idx="6727">
                  <c:v>1.7E-8</c:v>
                </c:pt>
                <c:pt idx="6728">
                  <c:v>1.7E-8</c:v>
                </c:pt>
                <c:pt idx="6729">
                  <c:v>1.7E-8</c:v>
                </c:pt>
                <c:pt idx="6730">
                  <c:v>1.7E-8</c:v>
                </c:pt>
                <c:pt idx="6731">
                  <c:v>1.7E-8</c:v>
                </c:pt>
                <c:pt idx="6732">
                  <c:v>1.7E-8</c:v>
                </c:pt>
                <c:pt idx="6733">
                  <c:v>1.7100000000000001E-8</c:v>
                </c:pt>
                <c:pt idx="6734">
                  <c:v>1.7100000000000001E-8</c:v>
                </c:pt>
                <c:pt idx="6735">
                  <c:v>1.7100000000000001E-8</c:v>
                </c:pt>
                <c:pt idx="6736">
                  <c:v>1.7100000000000001E-8</c:v>
                </c:pt>
                <c:pt idx="6737">
                  <c:v>1.7100000000000001E-8</c:v>
                </c:pt>
                <c:pt idx="6738">
                  <c:v>1.7100000000000001E-8</c:v>
                </c:pt>
                <c:pt idx="6739">
                  <c:v>1.7100000000000001E-8</c:v>
                </c:pt>
                <c:pt idx="6740">
                  <c:v>1.7100000000000001E-8</c:v>
                </c:pt>
                <c:pt idx="6741">
                  <c:v>1.7100000000000001E-8</c:v>
                </c:pt>
                <c:pt idx="6742">
                  <c:v>1.7100000000000001E-8</c:v>
                </c:pt>
                <c:pt idx="6743">
                  <c:v>1.7100000000000001E-8</c:v>
                </c:pt>
                <c:pt idx="6744">
                  <c:v>1.7100000000000001E-8</c:v>
                </c:pt>
                <c:pt idx="6745">
                  <c:v>1.7100000000000001E-8</c:v>
                </c:pt>
                <c:pt idx="6746">
                  <c:v>1.7100000000000001E-8</c:v>
                </c:pt>
                <c:pt idx="6747">
                  <c:v>1.7100000000000001E-8</c:v>
                </c:pt>
                <c:pt idx="6748">
                  <c:v>1.7100000000000001E-8</c:v>
                </c:pt>
                <c:pt idx="6749">
                  <c:v>1.7199999999999999E-8</c:v>
                </c:pt>
                <c:pt idx="6750">
                  <c:v>1.7199999999999999E-8</c:v>
                </c:pt>
                <c:pt idx="6751">
                  <c:v>1.7199999999999999E-8</c:v>
                </c:pt>
                <c:pt idx="6752">
                  <c:v>1.7199999999999999E-8</c:v>
                </c:pt>
                <c:pt idx="6753">
                  <c:v>1.7199999999999999E-8</c:v>
                </c:pt>
                <c:pt idx="6754">
                  <c:v>1.7199999999999999E-8</c:v>
                </c:pt>
                <c:pt idx="6755">
                  <c:v>1.7199999999999999E-8</c:v>
                </c:pt>
                <c:pt idx="6756">
                  <c:v>1.7199999999999999E-8</c:v>
                </c:pt>
                <c:pt idx="6757">
                  <c:v>1.7199999999999999E-8</c:v>
                </c:pt>
                <c:pt idx="6758">
                  <c:v>1.7199999999999999E-8</c:v>
                </c:pt>
                <c:pt idx="6759">
                  <c:v>1.7199999999999999E-8</c:v>
                </c:pt>
                <c:pt idx="6760">
                  <c:v>1.7199999999999999E-8</c:v>
                </c:pt>
                <c:pt idx="6761">
                  <c:v>1.7199999999999999E-8</c:v>
                </c:pt>
                <c:pt idx="6762">
                  <c:v>1.7199999999999999E-8</c:v>
                </c:pt>
                <c:pt idx="6763">
                  <c:v>1.7199999999999999E-8</c:v>
                </c:pt>
                <c:pt idx="6764">
                  <c:v>1.7199999999999999E-8</c:v>
                </c:pt>
                <c:pt idx="6765">
                  <c:v>1.7299999999999999E-8</c:v>
                </c:pt>
                <c:pt idx="6766">
                  <c:v>1.7299999999999999E-8</c:v>
                </c:pt>
                <c:pt idx="6767">
                  <c:v>1.7299999999999999E-8</c:v>
                </c:pt>
                <c:pt idx="6768">
                  <c:v>1.7299999999999999E-8</c:v>
                </c:pt>
                <c:pt idx="6769">
                  <c:v>1.7299999999999999E-8</c:v>
                </c:pt>
                <c:pt idx="6770">
                  <c:v>1.7299999999999999E-8</c:v>
                </c:pt>
                <c:pt idx="6771">
                  <c:v>1.7299999999999999E-8</c:v>
                </c:pt>
                <c:pt idx="6772">
                  <c:v>1.7299999999999999E-8</c:v>
                </c:pt>
                <c:pt idx="6773">
                  <c:v>1.7299999999999999E-8</c:v>
                </c:pt>
                <c:pt idx="6774">
                  <c:v>1.7299999999999999E-8</c:v>
                </c:pt>
                <c:pt idx="6775">
                  <c:v>1.7299999999999999E-8</c:v>
                </c:pt>
                <c:pt idx="6776">
                  <c:v>1.7299999999999999E-8</c:v>
                </c:pt>
                <c:pt idx="6777">
                  <c:v>1.7299999999999999E-8</c:v>
                </c:pt>
                <c:pt idx="6778">
                  <c:v>1.7299999999999999E-8</c:v>
                </c:pt>
                <c:pt idx="6779">
                  <c:v>1.7299999999999999E-8</c:v>
                </c:pt>
                <c:pt idx="6780">
                  <c:v>1.7299999999999999E-8</c:v>
                </c:pt>
                <c:pt idx="6781">
                  <c:v>1.74E-8</c:v>
                </c:pt>
                <c:pt idx="6782">
                  <c:v>1.74E-8</c:v>
                </c:pt>
                <c:pt idx="6783">
                  <c:v>1.74E-8</c:v>
                </c:pt>
                <c:pt idx="6784">
                  <c:v>1.74E-8</c:v>
                </c:pt>
                <c:pt idx="6785">
                  <c:v>1.74E-8</c:v>
                </c:pt>
                <c:pt idx="6786">
                  <c:v>1.74E-8</c:v>
                </c:pt>
                <c:pt idx="6787">
                  <c:v>1.74E-8</c:v>
                </c:pt>
                <c:pt idx="6788">
                  <c:v>1.74E-8</c:v>
                </c:pt>
                <c:pt idx="6789">
                  <c:v>1.74E-8</c:v>
                </c:pt>
                <c:pt idx="6790">
                  <c:v>1.74E-8</c:v>
                </c:pt>
                <c:pt idx="6791">
                  <c:v>1.74E-8</c:v>
                </c:pt>
                <c:pt idx="6792">
                  <c:v>1.74E-8</c:v>
                </c:pt>
                <c:pt idx="6793">
                  <c:v>1.74E-8</c:v>
                </c:pt>
                <c:pt idx="6794">
                  <c:v>1.74E-8</c:v>
                </c:pt>
                <c:pt idx="6795">
                  <c:v>1.74E-8</c:v>
                </c:pt>
                <c:pt idx="6796">
                  <c:v>1.74E-8</c:v>
                </c:pt>
                <c:pt idx="6797">
                  <c:v>1.7500000000000001E-8</c:v>
                </c:pt>
                <c:pt idx="6798">
                  <c:v>1.7500000000000001E-8</c:v>
                </c:pt>
                <c:pt idx="6799">
                  <c:v>1.7500000000000001E-8</c:v>
                </c:pt>
                <c:pt idx="6800">
                  <c:v>1.7500000000000001E-8</c:v>
                </c:pt>
                <c:pt idx="6801">
                  <c:v>1.7500000000000001E-8</c:v>
                </c:pt>
                <c:pt idx="6802">
                  <c:v>1.7500000000000001E-8</c:v>
                </c:pt>
                <c:pt idx="6803">
                  <c:v>1.7500000000000001E-8</c:v>
                </c:pt>
                <c:pt idx="6804">
                  <c:v>1.7500000000000001E-8</c:v>
                </c:pt>
                <c:pt idx="6805">
                  <c:v>1.7500000000000001E-8</c:v>
                </c:pt>
                <c:pt idx="6806">
                  <c:v>1.7500000000000001E-8</c:v>
                </c:pt>
                <c:pt idx="6807">
                  <c:v>1.7500000000000001E-8</c:v>
                </c:pt>
                <c:pt idx="6808">
                  <c:v>1.7500000000000001E-8</c:v>
                </c:pt>
                <c:pt idx="6809">
                  <c:v>1.7500000000000001E-8</c:v>
                </c:pt>
                <c:pt idx="6810">
                  <c:v>1.7500000000000001E-8</c:v>
                </c:pt>
                <c:pt idx="6811">
                  <c:v>1.7500000000000001E-8</c:v>
                </c:pt>
                <c:pt idx="6812">
                  <c:v>1.7500000000000001E-8</c:v>
                </c:pt>
                <c:pt idx="6813">
                  <c:v>1.7599999999999999E-8</c:v>
                </c:pt>
                <c:pt idx="6814">
                  <c:v>1.7599999999999999E-8</c:v>
                </c:pt>
                <c:pt idx="6815">
                  <c:v>1.7599999999999999E-8</c:v>
                </c:pt>
                <c:pt idx="6816">
                  <c:v>1.7599999999999999E-8</c:v>
                </c:pt>
                <c:pt idx="6817">
                  <c:v>1.7599999999999999E-8</c:v>
                </c:pt>
                <c:pt idx="6818">
                  <c:v>1.7599999999999999E-8</c:v>
                </c:pt>
                <c:pt idx="6819">
                  <c:v>1.7599999999999999E-8</c:v>
                </c:pt>
                <c:pt idx="6820">
                  <c:v>1.7599999999999999E-8</c:v>
                </c:pt>
                <c:pt idx="6821">
                  <c:v>1.7599999999999999E-8</c:v>
                </c:pt>
                <c:pt idx="6822">
                  <c:v>1.7599999999999999E-8</c:v>
                </c:pt>
                <c:pt idx="6823">
                  <c:v>1.7599999999999999E-8</c:v>
                </c:pt>
                <c:pt idx="6824">
                  <c:v>1.7599999999999999E-8</c:v>
                </c:pt>
                <c:pt idx="6825">
                  <c:v>1.7599999999999999E-8</c:v>
                </c:pt>
                <c:pt idx="6826">
                  <c:v>1.7599999999999999E-8</c:v>
                </c:pt>
                <c:pt idx="6827">
                  <c:v>1.7599999999999999E-8</c:v>
                </c:pt>
                <c:pt idx="6828">
                  <c:v>1.7599999999999999E-8</c:v>
                </c:pt>
                <c:pt idx="6829">
                  <c:v>1.77E-8</c:v>
                </c:pt>
                <c:pt idx="6830">
                  <c:v>1.77E-8</c:v>
                </c:pt>
                <c:pt idx="6831">
                  <c:v>1.77E-8</c:v>
                </c:pt>
                <c:pt idx="6832">
                  <c:v>1.77E-8</c:v>
                </c:pt>
                <c:pt idx="6833">
                  <c:v>1.77E-8</c:v>
                </c:pt>
                <c:pt idx="6834">
                  <c:v>1.77E-8</c:v>
                </c:pt>
                <c:pt idx="6835">
                  <c:v>1.77E-8</c:v>
                </c:pt>
                <c:pt idx="6836">
                  <c:v>1.77E-8</c:v>
                </c:pt>
                <c:pt idx="6837">
                  <c:v>1.77E-8</c:v>
                </c:pt>
                <c:pt idx="6838">
                  <c:v>1.77E-8</c:v>
                </c:pt>
                <c:pt idx="6839">
                  <c:v>1.77E-8</c:v>
                </c:pt>
                <c:pt idx="6840">
                  <c:v>1.77E-8</c:v>
                </c:pt>
                <c:pt idx="6841">
                  <c:v>1.77E-8</c:v>
                </c:pt>
                <c:pt idx="6842">
                  <c:v>1.77E-8</c:v>
                </c:pt>
                <c:pt idx="6843">
                  <c:v>1.77E-8</c:v>
                </c:pt>
                <c:pt idx="6844">
                  <c:v>1.77E-8</c:v>
                </c:pt>
                <c:pt idx="6845">
                  <c:v>1.7800000000000001E-8</c:v>
                </c:pt>
                <c:pt idx="6846">
                  <c:v>1.7800000000000001E-8</c:v>
                </c:pt>
                <c:pt idx="6847">
                  <c:v>1.7800000000000001E-8</c:v>
                </c:pt>
                <c:pt idx="6848">
                  <c:v>1.7800000000000001E-8</c:v>
                </c:pt>
                <c:pt idx="6849">
                  <c:v>1.7800000000000001E-8</c:v>
                </c:pt>
                <c:pt idx="6850">
                  <c:v>1.7800000000000001E-8</c:v>
                </c:pt>
                <c:pt idx="6851">
                  <c:v>1.7800000000000001E-8</c:v>
                </c:pt>
                <c:pt idx="6852">
                  <c:v>1.7800000000000001E-8</c:v>
                </c:pt>
                <c:pt idx="6853">
                  <c:v>1.7800000000000001E-8</c:v>
                </c:pt>
                <c:pt idx="6854">
                  <c:v>1.7800000000000001E-8</c:v>
                </c:pt>
                <c:pt idx="6855">
                  <c:v>1.7800000000000001E-8</c:v>
                </c:pt>
                <c:pt idx="6856">
                  <c:v>1.7800000000000001E-8</c:v>
                </c:pt>
                <c:pt idx="6857">
                  <c:v>1.7800000000000001E-8</c:v>
                </c:pt>
                <c:pt idx="6858">
                  <c:v>1.7800000000000001E-8</c:v>
                </c:pt>
                <c:pt idx="6859">
                  <c:v>1.7800000000000001E-8</c:v>
                </c:pt>
                <c:pt idx="6860">
                  <c:v>1.7800000000000001E-8</c:v>
                </c:pt>
                <c:pt idx="6861">
                  <c:v>1.7900000000000001E-8</c:v>
                </c:pt>
                <c:pt idx="6862">
                  <c:v>1.7900000000000001E-8</c:v>
                </c:pt>
                <c:pt idx="6863">
                  <c:v>1.7900000000000001E-8</c:v>
                </c:pt>
                <c:pt idx="6864">
                  <c:v>1.7900000000000001E-8</c:v>
                </c:pt>
                <c:pt idx="6865">
                  <c:v>1.7900000000000001E-8</c:v>
                </c:pt>
                <c:pt idx="6866">
                  <c:v>1.7900000000000001E-8</c:v>
                </c:pt>
                <c:pt idx="6867">
                  <c:v>1.7900000000000001E-8</c:v>
                </c:pt>
                <c:pt idx="6868">
                  <c:v>1.7900000000000001E-8</c:v>
                </c:pt>
                <c:pt idx="6869">
                  <c:v>1.7900000000000001E-8</c:v>
                </c:pt>
                <c:pt idx="6870">
                  <c:v>1.7900000000000001E-8</c:v>
                </c:pt>
                <c:pt idx="6871">
                  <c:v>1.7900000000000001E-8</c:v>
                </c:pt>
                <c:pt idx="6872">
                  <c:v>1.7900000000000001E-8</c:v>
                </c:pt>
                <c:pt idx="6873">
                  <c:v>1.7900000000000001E-8</c:v>
                </c:pt>
                <c:pt idx="6874">
                  <c:v>1.7900000000000001E-8</c:v>
                </c:pt>
                <c:pt idx="6875">
                  <c:v>1.7900000000000001E-8</c:v>
                </c:pt>
                <c:pt idx="6876">
                  <c:v>1.7900000000000001E-8</c:v>
                </c:pt>
                <c:pt idx="6877">
                  <c:v>1.7999999999999999E-8</c:v>
                </c:pt>
                <c:pt idx="6878">
                  <c:v>1.7999999999999999E-8</c:v>
                </c:pt>
                <c:pt idx="6879">
                  <c:v>1.7999999999999999E-8</c:v>
                </c:pt>
                <c:pt idx="6880">
                  <c:v>1.7999999999999999E-8</c:v>
                </c:pt>
                <c:pt idx="6881">
                  <c:v>1.7999999999999999E-8</c:v>
                </c:pt>
                <c:pt idx="6882">
                  <c:v>1.7999999999999999E-8</c:v>
                </c:pt>
                <c:pt idx="6883">
                  <c:v>1.7999999999999999E-8</c:v>
                </c:pt>
                <c:pt idx="6884">
                  <c:v>1.7999999999999999E-8</c:v>
                </c:pt>
                <c:pt idx="6885">
                  <c:v>1.7999999999999999E-8</c:v>
                </c:pt>
                <c:pt idx="6886">
                  <c:v>1.7999999999999999E-8</c:v>
                </c:pt>
                <c:pt idx="6887">
                  <c:v>1.7999999999999999E-8</c:v>
                </c:pt>
                <c:pt idx="6888">
                  <c:v>1.7999999999999999E-8</c:v>
                </c:pt>
                <c:pt idx="6889">
                  <c:v>1.7999999999999999E-8</c:v>
                </c:pt>
                <c:pt idx="6890">
                  <c:v>1.7999999999999999E-8</c:v>
                </c:pt>
                <c:pt idx="6891">
                  <c:v>1.7999999999999999E-8</c:v>
                </c:pt>
                <c:pt idx="6892">
                  <c:v>1.7999999999999999E-8</c:v>
                </c:pt>
                <c:pt idx="6893">
                  <c:v>1.81E-8</c:v>
                </c:pt>
                <c:pt idx="6894">
                  <c:v>1.81E-8</c:v>
                </c:pt>
                <c:pt idx="6895">
                  <c:v>1.81E-8</c:v>
                </c:pt>
                <c:pt idx="6896">
                  <c:v>1.81E-8</c:v>
                </c:pt>
                <c:pt idx="6897">
                  <c:v>1.81E-8</c:v>
                </c:pt>
                <c:pt idx="6898">
                  <c:v>1.81E-8</c:v>
                </c:pt>
                <c:pt idx="6899">
                  <c:v>1.81E-8</c:v>
                </c:pt>
                <c:pt idx="6900">
                  <c:v>1.81E-8</c:v>
                </c:pt>
                <c:pt idx="6901">
                  <c:v>1.81E-8</c:v>
                </c:pt>
                <c:pt idx="6902">
                  <c:v>1.81E-8</c:v>
                </c:pt>
                <c:pt idx="6903">
                  <c:v>1.81E-8</c:v>
                </c:pt>
                <c:pt idx="6904">
                  <c:v>1.81E-8</c:v>
                </c:pt>
                <c:pt idx="6905">
                  <c:v>1.81E-8</c:v>
                </c:pt>
                <c:pt idx="6906">
                  <c:v>1.81E-8</c:v>
                </c:pt>
                <c:pt idx="6907">
                  <c:v>1.81E-8</c:v>
                </c:pt>
                <c:pt idx="6908">
                  <c:v>1.81E-8</c:v>
                </c:pt>
                <c:pt idx="6909">
                  <c:v>1.8200000000000001E-8</c:v>
                </c:pt>
                <c:pt idx="6910">
                  <c:v>1.8200000000000001E-8</c:v>
                </c:pt>
                <c:pt idx="6911">
                  <c:v>1.8200000000000001E-8</c:v>
                </c:pt>
                <c:pt idx="6912">
                  <c:v>1.8200000000000001E-8</c:v>
                </c:pt>
                <c:pt idx="6913">
                  <c:v>1.8200000000000001E-8</c:v>
                </c:pt>
                <c:pt idx="6914">
                  <c:v>1.8200000000000001E-8</c:v>
                </c:pt>
                <c:pt idx="6915">
                  <c:v>1.8200000000000001E-8</c:v>
                </c:pt>
                <c:pt idx="6916">
                  <c:v>1.8200000000000001E-8</c:v>
                </c:pt>
                <c:pt idx="6917">
                  <c:v>1.8200000000000001E-8</c:v>
                </c:pt>
                <c:pt idx="6918">
                  <c:v>1.8200000000000001E-8</c:v>
                </c:pt>
                <c:pt idx="6919">
                  <c:v>1.8200000000000001E-8</c:v>
                </c:pt>
                <c:pt idx="6920">
                  <c:v>1.8200000000000001E-8</c:v>
                </c:pt>
                <c:pt idx="6921">
                  <c:v>1.8200000000000001E-8</c:v>
                </c:pt>
                <c:pt idx="6922">
                  <c:v>1.8200000000000001E-8</c:v>
                </c:pt>
                <c:pt idx="6923">
                  <c:v>1.8200000000000001E-8</c:v>
                </c:pt>
                <c:pt idx="6924">
                  <c:v>1.8200000000000001E-8</c:v>
                </c:pt>
                <c:pt idx="6925">
                  <c:v>1.8299999999999998E-8</c:v>
                </c:pt>
                <c:pt idx="6926">
                  <c:v>1.8299999999999998E-8</c:v>
                </c:pt>
                <c:pt idx="6927">
                  <c:v>1.8299999999999998E-8</c:v>
                </c:pt>
                <c:pt idx="6928">
                  <c:v>1.8299999999999998E-8</c:v>
                </c:pt>
                <c:pt idx="6929">
                  <c:v>1.8299999999999998E-8</c:v>
                </c:pt>
                <c:pt idx="6930">
                  <c:v>1.8299999999999998E-8</c:v>
                </c:pt>
                <c:pt idx="6931">
                  <c:v>1.8299999999999998E-8</c:v>
                </c:pt>
                <c:pt idx="6932">
                  <c:v>1.8299999999999998E-8</c:v>
                </c:pt>
                <c:pt idx="6933">
                  <c:v>1.8299999999999998E-8</c:v>
                </c:pt>
                <c:pt idx="6934">
                  <c:v>1.8299999999999998E-8</c:v>
                </c:pt>
                <c:pt idx="6935">
                  <c:v>1.8299999999999998E-8</c:v>
                </c:pt>
                <c:pt idx="6936">
                  <c:v>1.8299999999999998E-8</c:v>
                </c:pt>
                <c:pt idx="6937">
                  <c:v>1.8299999999999998E-8</c:v>
                </c:pt>
                <c:pt idx="6938">
                  <c:v>1.8299999999999998E-8</c:v>
                </c:pt>
                <c:pt idx="6939">
                  <c:v>1.8299999999999998E-8</c:v>
                </c:pt>
                <c:pt idx="6940">
                  <c:v>1.8299999999999998E-8</c:v>
                </c:pt>
                <c:pt idx="6941">
                  <c:v>1.8399999999999999E-8</c:v>
                </c:pt>
                <c:pt idx="6942">
                  <c:v>1.8399999999999999E-8</c:v>
                </c:pt>
                <c:pt idx="6943">
                  <c:v>1.8399999999999999E-8</c:v>
                </c:pt>
                <c:pt idx="6944">
                  <c:v>1.8399999999999999E-8</c:v>
                </c:pt>
                <c:pt idx="6945">
                  <c:v>1.8399999999999999E-8</c:v>
                </c:pt>
                <c:pt idx="6946">
                  <c:v>1.8399999999999999E-8</c:v>
                </c:pt>
                <c:pt idx="6947">
                  <c:v>1.8399999999999999E-8</c:v>
                </c:pt>
                <c:pt idx="6948">
                  <c:v>1.8399999999999999E-8</c:v>
                </c:pt>
                <c:pt idx="6949">
                  <c:v>1.8399999999999999E-8</c:v>
                </c:pt>
                <c:pt idx="6950">
                  <c:v>1.8399999999999999E-8</c:v>
                </c:pt>
                <c:pt idx="6951">
                  <c:v>1.8399999999999999E-8</c:v>
                </c:pt>
                <c:pt idx="6952">
                  <c:v>1.8399999999999999E-8</c:v>
                </c:pt>
                <c:pt idx="6953">
                  <c:v>1.8399999999999999E-8</c:v>
                </c:pt>
                <c:pt idx="6954">
                  <c:v>1.8399999999999999E-8</c:v>
                </c:pt>
                <c:pt idx="6955">
                  <c:v>1.8399999999999999E-8</c:v>
                </c:pt>
                <c:pt idx="6956">
                  <c:v>1.8399999999999999E-8</c:v>
                </c:pt>
                <c:pt idx="6957">
                  <c:v>1.85E-8</c:v>
                </c:pt>
                <c:pt idx="6958">
                  <c:v>1.85E-8</c:v>
                </c:pt>
                <c:pt idx="6959">
                  <c:v>1.85E-8</c:v>
                </c:pt>
                <c:pt idx="6960">
                  <c:v>1.85E-8</c:v>
                </c:pt>
                <c:pt idx="6961">
                  <c:v>1.85E-8</c:v>
                </c:pt>
                <c:pt idx="6962">
                  <c:v>1.85E-8</c:v>
                </c:pt>
                <c:pt idx="6963">
                  <c:v>1.85E-8</c:v>
                </c:pt>
                <c:pt idx="6964">
                  <c:v>1.85E-8</c:v>
                </c:pt>
                <c:pt idx="6965">
                  <c:v>1.85E-8</c:v>
                </c:pt>
                <c:pt idx="6966">
                  <c:v>1.85E-8</c:v>
                </c:pt>
                <c:pt idx="6967">
                  <c:v>1.85E-8</c:v>
                </c:pt>
                <c:pt idx="6968">
                  <c:v>1.85E-8</c:v>
                </c:pt>
                <c:pt idx="6969">
                  <c:v>1.85E-8</c:v>
                </c:pt>
                <c:pt idx="6970">
                  <c:v>1.85E-8</c:v>
                </c:pt>
                <c:pt idx="6971">
                  <c:v>1.85E-8</c:v>
                </c:pt>
                <c:pt idx="6972">
                  <c:v>1.85E-8</c:v>
                </c:pt>
                <c:pt idx="6973">
                  <c:v>1.8600000000000001E-8</c:v>
                </c:pt>
                <c:pt idx="6974">
                  <c:v>1.8600000000000001E-8</c:v>
                </c:pt>
                <c:pt idx="6975">
                  <c:v>1.8600000000000001E-8</c:v>
                </c:pt>
                <c:pt idx="6976">
                  <c:v>1.8600000000000001E-8</c:v>
                </c:pt>
                <c:pt idx="6977">
                  <c:v>1.8600000000000001E-8</c:v>
                </c:pt>
                <c:pt idx="6978">
                  <c:v>1.8600000000000001E-8</c:v>
                </c:pt>
                <c:pt idx="6979">
                  <c:v>1.8600000000000001E-8</c:v>
                </c:pt>
                <c:pt idx="6980">
                  <c:v>1.8600000000000001E-8</c:v>
                </c:pt>
                <c:pt idx="6981">
                  <c:v>1.8600000000000001E-8</c:v>
                </c:pt>
                <c:pt idx="6982">
                  <c:v>1.8600000000000001E-8</c:v>
                </c:pt>
                <c:pt idx="6983">
                  <c:v>1.8600000000000001E-8</c:v>
                </c:pt>
                <c:pt idx="6984">
                  <c:v>1.8600000000000001E-8</c:v>
                </c:pt>
                <c:pt idx="6985">
                  <c:v>1.8600000000000001E-8</c:v>
                </c:pt>
                <c:pt idx="6986">
                  <c:v>1.8600000000000001E-8</c:v>
                </c:pt>
                <c:pt idx="6987">
                  <c:v>1.8600000000000001E-8</c:v>
                </c:pt>
                <c:pt idx="6988">
                  <c:v>1.8600000000000001E-8</c:v>
                </c:pt>
                <c:pt idx="6989">
                  <c:v>1.8699999999999999E-8</c:v>
                </c:pt>
                <c:pt idx="6990">
                  <c:v>1.8699999999999999E-8</c:v>
                </c:pt>
                <c:pt idx="6991">
                  <c:v>1.8699999999999999E-8</c:v>
                </c:pt>
                <c:pt idx="6992">
                  <c:v>1.8699999999999999E-8</c:v>
                </c:pt>
                <c:pt idx="6993">
                  <c:v>1.8699999999999999E-8</c:v>
                </c:pt>
                <c:pt idx="6994">
                  <c:v>1.8699999999999999E-8</c:v>
                </c:pt>
                <c:pt idx="6995">
                  <c:v>1.8699999999999999E-8</c:v>
                </c:pt>
                <c:pt idx="6996">
                  <c:v>1.8699999999999999E-8</c:v>
                </c:pt>
                <c:pt idx="6997">
                  <c:v>1.8699999999999999E-8</c:v>
                </c:pt>
                <c:pt idx="6998">
                  <c:v>1.8699999999999999E-8</c:v>
                </c:pt>
                <c:pt idx="6999">
                  <c:v>1.8699999999999999E-8</c:v>
                </c:pt>
                <c:pt idx="7000">
                  <c:v>1.8699999999999999E-8</c:v>
                </c:pt>
                <c:pt idx="7001">
                  <c:v>1.8699999999999999E-8</c:v>
                </c:pt>
                <c:pt idx="7002">
                  <c:v>1.8699999999999999E-8</c:v>
                </c:pt>
                <c:pt idx="7003">
                  <c:v>1.8699999999999999E-8</c:v>
                </c:pt>
                <c:pt idx="7004">
                  <c:v>1.8699999999999999E-8</c:v>
                </c:pt>
                <c:pt idx="7005">
                  <c:v>1.88E-8</c:v>
                </c:pt>
                <c:pt idx="7006">
                  <c:v>1.88E-8</c:v>
                </c:pt>
                <c:pt idx="7007">
                  <c:v>1.88E-8</c:v>
                </c:pt>
                <c:pt idx="7008">
                  <c:v>1.88E-8</c:v>
                </c:pt>
                <c:pt idx="7009">
                  <c:v>1.88E-8</c:v>
                </c:pt>
                <c:pt idx="7010">
                  <c:v>1.88E-8</c:v>
                </c:pt>
                <c:pt idx="7011">
                  <c:v>1.88E-8</c:v>
                </c:pt>
                <c:pt idx="7012">
                  <c:v>1.88E-8</c:v>
                </c:pt>
                <c:pt idx="7013">
                  <c:v>1.88E-8</c:v>
                </c:pt>
                <c:pt idx="7014">
                  <c:v>1.88E-8</c:v>
                </c:pt>
                <c:pt idx="7015">
                  <c:v>1.88E-8</c:v>
                </c:pt>
                <c:pt idx="7016">
                  <c:v>1.88E-8</c:v>
                </c:pt>
                <c:pt idx="7017">
                  <c:v>1.88E-8</c:v>
                </c:pt>
                <c:pt idx="7018">
                  <c:v>1.88E-8</c:v>
                </c:pt>
                <c:pt idx="7019">
                  <c:v>1.88E-8</c:v>
                </c:pt>
                <c:pt idx="7020">
                  <c:v>1.88E-8</c:v>
                </c:pt>
                <c:pt idx="7021">
                  <c:v>1.89E-8</c:v>
                </c:pt>
                <c:pt idx="7022">
                  <c:v>1.89E-8</c:v>
                </c:pt>
                <c:pt idx="7023">
                  <c:v>1.89E-8</c:v>
                </c:pt>
                <c:pt idx="7024">
                  <c:v>1.89E-8</c:v>
                </c:pt>
                <c:pt idx="7025">
                  <c:v>1.89E-8</c:v>
                </c:pt>
                <c:pt idx="7026">
                  <c:v>1.89E-8</c:v>
                </c:pt>
                <c:pt idx="7027">
                  <c:v>1.89E-8</c:v>
                </c:pt>
                <c:pt idx="7028">
                  <c:v>1.89E-8</c:v>
                </c:pt>
                <c:pt idx="7029">
                  <c:v>1.89E-8</c:v>
                </c:pt>
                <c:pt idx="7030">
                  <c:v>1.89E-8</c:v>
                </c:pt>
                <c:pt idx="7031">
                  <c:v>1.89E-8</c:v>
                </c:pt>
                <c:pt idx="7032">
                  <c:v>1.89E-8</c:v>
                </c:pt>
                <c:pt idx="7033">
                  <c:v>1.89E-8</c:v>
                </c:pt>
                <c:pt idx="7034">
                  <c:v>1.89E-8</c:v>
                </c:pt>
                <c:pt idx="7035">
                  <c:v>1.89E-8</c:v>
                </c:pt>
                <c:pt idx="7036">
                  <c:v>1.89E-8</c:v>
                </c:pt>
                <c:pt idx="7037">
                  <c:v>1.9000000000000001E-8</c:v>
                </c:pt>
                <c:pt idx="7038">
                  <c:v>1.9000000000000001E-8</c:v>
                </c:pt>
                <c:pt idx="7039">
                  <c:v>1.9000000000000001E-8</c:v>
                </c:pt>
                <c:pt idx="7040">
                  <c:v>1.9000000000000001E-8</c:v>
                </c:pt>
                <c:pt idx="7041">
                  <c:v>1.9000000000000001E-8</c:v>
                </c:pt>
                <c:pt idx="7042">
                  <c:v>1.9000000000000001E-8</c:v>
                </c:pt>
                <c:pt idx="7043">
                  <c:v>1.9000000000000001E-8</c:v>
                </c:pt>
                <c:pt idx="7044">
                  <c:v>1.9000000000000001E-8</c:v>
                </c:pt>
                <c:pt idx="7045">
                  <c:v>1.9000000000000001E-8</c:v>
                </c:pt>
                <c:pt idx="7046">
                  <c:v>1.9000000000000001E-8</c:v>
                </c:pt>
                <c:pt idx="7047">
                  <c:v>1.9000000000000001E-8</c:v>
                </c:pt>
                <c:pt idx="7048">
                  <c:v>1.9000000000000001E-8</c:v>
                </c:pt>
                <c:pt idx="7049">
                  <c:v>1.9000000000000001E-8</c:v>
                </c:pt>
                <c:pt idx="7050">
                  <c:v>1.9000000000000001E-8</c:v>
                </c:pt>
                <c:pt idx="7051">
                  <c:v>1.9000000000000001E-8</c:v>
                </c:pt>
                <c:pt idx="7052">
                  <c:v>1.9000000000000001E-8</c:v>
                </c:pt>
                <c:pt idx="7053">
                  <c:v>1.9099999999999999E-8</c:v>
                </c:pt>
                <c:pt idx="7054">
                  <c:v>1.9099999999999999E-8</c:v>
                </c:pt>
                <c:pt idx="7055">
                  <c:v>1.9099999999999999E-8</c:v>
                </c:pt>
                <c:pt idx="7056">
                  <c:v>1.9099999999999999E-8</c:v>
                </c:pt>
                <c:pt idx="7057">
                  <c:v>1.9099999999999999E-8</c:v>
                </c:pt>
                <c:pt idx="7058">
                  <c:v>1.9099999999999999E-8</c:v>
                </c:pt>
                <c:pt idx="7059">
                  <c:v>1.9099999999999999E-8</c:v>
                </c:pt>
                <c:pt idx="7060">
                  <c:v>1.9099999999999999E-8</c:v>
                </c:pt>
                <c:pt idx="7061">
                  <c:v>1.9099999999999999E-8</c:v>
                </c:pt>
                <c:pt idx="7062">
                  <c:v>1.9099999999999999E-8</c:v>
                </c:pt>
                <c:pt idx="7063">
                  <c:v>1.9099999999999999E-8</c:v>
                </c:pt>
                <c:pt idx="7064">
                  <c:v>1.9099999999999999E-8</c:v>
                </c:pt>
                <c:pt idx="7065">
                  <c:v>1.9099999999999999E-8</c:v>
                </c:pt>
                <c:pt idx="7066">
                  <c:v>1.9099999999999999E-8</c:v>
                </c:pt>
                <c:pt idx="7067">
                  <c:v>1.9099999999999999E-8</c:v>
                </c:pt>
                <c:pt idx="7068">
                  <c:v>1.9099999999999999E-8</c:v>
                </c:pt>
                <c:pt idx="7069">
                  <c:v>1.92E-8</c:v>
                </c:pt>
                <c:pt idx="7070">
                  <c:v>1.92E-8</c:v>
                </c:pt>
                <c:pt idx="7071">
                  <c:v>1.92E-8</c:v>
                </c:pt>
                <c:pt idx="7072">
                  <c:v>1.92E-8</c:v>
                </c:pt>
                <c:pt idx="7073">
                  <c:v>1.92E-8</c:v>
                </c:pt>
                <c:pt idx="7074">
                  <c:v>1.92E-8</c:v>
                </c:pt>
                <c:pt idx="7075">
                  <c:v>1.92E-8</c:v>
                </c:pt>
                <c:pt idx="7076">
                  <c:v>1.92E-8</c:v>
                </c:pt>
                <c:pt idx="7077">
                  <c:v>1.92E-8</c:v>
                </c:pt>
                <c:pt idx="7078">
                  <c:v>1.92E-8</c:v>
                </c:pt>
                <c:pt idx="7079">
                  <c:v>1.92E-8</c:v>
                </c:pt>
                <c:pt idx="7080">
                  <c:v>1.92E-8</c:v>
                </c:pt>
                <c:pt idx="7081">
                  <c:v>1.92E-8</c:v>
                </c:pt>
                <c:pt idx="7082">
                  <c:v>1.92E-8</c:v>
                </c:pt>
                <c:pt idx="7083">
                  <c:v>1.92E-8</c:v>
                </c:pt>
                <c:pt idx="7084">
                  <c:v>1.92E-8</c:v>
                </c:pt>
                <c:pt idx="7085">
                  <c:v>1.9300000000000001E-8</c:v>
                </c:pt>
                <c:pt idx="7086">
                  <c:v>1.9300000000000001E-8</c:v>
                </c:pt>
                <c:pt idx="7087">
                  <c:v>1.9300000000000001E-8</c:v>
                </c:pt>
                <c:pt idx="7088">
                  <c:v>1.9300000000000001E-8</c:v>
                </c:pt>
                <c:pt idx="7089">
                  <c:v>1.9300000000000001E-8</c:v>
                </c:pt>
                <c:pt idx="7090">
                  <c:v>1.9300000000000001E-8</c:v>
                </c:pt>
                <c:pt idx="7091">
                  <c:v>1.9300000000000001E-8</c:v>
                </c:pt>
                <c:pt idx="7092">
                  <c:v>1.9300000000000001E-8</c:v>
                </c:pt>
                <c:pt idx="7093">
                  <c:v>1.9300000000000001E-8</c:v>
                </c:pt>
                <c:pt idx="7094">
                  <c:v>1.9300000000000001E-8</c:v>
                </c:pt>
                <c:pt idx="7095">
                  <c:v>1.9300000000000001E-8</c:v>
                </c:pt>
                <c:pt idx="7096">
                  <c:v>1.9300000000000001E-8</c:v>
                </c:pt>
                <c:pt idx="7097">
                  <c:v>1.9300000000000001E-8</c:v>
                </c:pt>
                <c:pt idx="7098">
                  <c:v>1.9300000000000001E-8</c:v>
                </c:pt>
                <c:pt idx="7099">
                  <c:v>1.9300000000000001E-8</c:v>
                </c:pt>
                <c:pt idx="7100">
                  <c:v>1.9300000000000001E-8</c:v>
                </c:pt>
                <c:pt idx="7101">
                  <c:v>1.9399999999999998E-8</c:v>
                </c:pt>
                <c:pt idx="7102">
                  <c:v>1.9399999999999998E-8</c:v>
                </c:pt>
                <c:pt idx="7103">
                  <c:v>1.9399999999999998E-8</c:v>
                </c:pt>
                <c:pt idx="7104">
                  <c:v>1.9399999999999998E-8</c:v>
                </c:pt>
                <c:pt idx="7105">
                  <c:v>1.9399999999999998E-8</c:v>
                </c:pt>
                <c:pt idx="7106">
                  <c:v>1.9399999999999998E-8</c:v>
                </c:pt>
                <c:pt idx="7107">
                  <c:v>1.9399999999999998E-8</c:v>
                </c:pt>
                <c:pt idx="7108">
                  <c:v>1.9399999999999998E-8</c:v>
                </c:pt>
                <c:pt idx="7109">
                  <c:v>1.9399999999999998E-8</c:v>
                </c:pt>
                <c:pt idx="7110">
                  <c:v>1.9399999999999998E-8</c:v>
                </c:pt>
                <c:pt idx="7111">
                  <c:v>1.9399999999999998E-8</c:v>
                </c:pt>
                <c:pt idx="7112">
                  <c:v>1.9399999999999998E-8</c:v>
                </c:pt>
                <c:pt idx="7113">
                  <c:v>1.9399999999999998E-8</c:v>
                </c:pt>
                <c:pt idx="7114">
                  <c:v>1.9399999999999998E-8</c:v>
                </c:pt>
                <c:pt idx="7115">
                  <c:v>1.9399999999999998E-8</c:v>
                </c:pt>
                <c:pt idx="7116">
                  <c:v>1.9399999999999998E-8</c:v>
                </c:pt>
                <c:pt idx="7117">
                  <c:v>1.9499999999999999E-8</c:v>
                </c:pt>
                <c:pt idx="7118">
                  <c:v>1.9499999999999999E-8</c:v>
                </c:pt>
                <c:pt idx="7119">
                  <c:v>1.9499999999999999E-8</c:v>
                </c:pt>
                <c:pt idx="7120">
                  <c:v>1.9499999999999999E-8</c:v>
                </c:pt>
                <c:pt idx="7121">
                  <c:v>1.9499999999999999E-8</c:v>
                </c:pt>
                <c:pt idx="7122">
                  <c:v>1.9499999999999999E-8</c:v>
                </c:pt>
                <c:pt idx="7123">
                  <c:v>1.9499999999999999E-8</c:v>
                </c:pt>
                <c:pt idx="7124">
                  <c:v>1.9499999999999999E-8</c:v>
                </c:pt>
                <c:pt idx="7125">
                  <c:v>1.9499999999999999E-8</c:v>
                </c:pt>
                <c:pt idx="7126">
                  <c:v>1.9499999999999999E-8</c:v>
                </c:pt>
                <c:pt idx="7127">
                  <c:v>1.9499999999999999E-8</c:v>
                </c:pt>
                <c:pt idx="7128">
                  <c:v>1.9499999999999999E-8</c:v>
                </c:pt>
                <c:pt idx="7129">
                  <c:v>1.9499999999999999E-8</c:v>
                </c:pt>
                <c:pt idx="7130">
                  <c:v>1.9499999999999999E-8</c:v>
                </c:pt>
                <c:pt idx="7131">
                  <c:v>1.9499999999999999E-8</c:v>
                </c:pt>
                <c:pt idx="7132">
                  <c:v>1.9499999999999999E-8</c:v>
                </c:pt>
                <c:pt idx="7133">
                  <c:v>1.96E-8</c:v>
                </c:pt>
                <c:pt idx="7134">
                  <c:v>1.96E-8</c:v>
                </c:pt>
                <c:pt idx="7135">
                  <c:v>1.96E-8</c:v>
                </c:pt>
                <c:pt idx="7136">
                  <c:v>1.96E-8</c:v>
                </c:pt>
                <c:pt idx="7137">
                  <c:v>1.96E-8</c:v>
                </c:pt>
                <c:pt idx="7138">
                  <c:v>1.96E-8</c:v>
                </c:pt>
                <c:pt idx="7139">
                  <c:v>1.96E-8</c:v>
                </c:pt>
                <c:pt idx="7140">
                  <c:v>1.96E-8</c:v>
                </c:pt>
                <c:pt idx="7141">
                  <c:v>1.96E-8</c:v>
                </c:pt>
                <c:pt idx="7142">
                  <c:v>1.96E-8</c:v>
                </c:pt>
                <c:pt idx="7143">
                  <c:v>1.96E-8</c:v>
                </c:pt>
                <c:pt idx="7144">
                  <c:v>1.96E-8</c:v>
                </c:pt>
                <c:pt idx="7145">
                  <c:v>1.96E-8</c:v>
                </c:pt>
                <c:pt idx="7146">
                  <c:v>1.96E-8</c:v>
                </c:pt>
                <c:pt idx="7147">
                  <c:v>1.96E-8</c:v>
                </c:pt>
                <c:pt idx="7148">
                  <c:v>1.96E-8</c:v>
                </c:pt>
                <c:pt idx="7149">
                  <c:v>1.9700000000000001E-8</c:v>
                </c:pt>
                <c:pt idx="7150">
                  <c:v>1.9700000000000001E-8</c:v>
                </c:pt>
                <c:pt idx="7151">
                  <c:v>1.9700000000000001E-8</c:v>
                </c:pt>
                <c:pt idx="7152">
                  <c:v>1.9700000000000001E-8</c:v>
                </c:pt>
                <c:pt idx="7153">
                  <c:v>1.9700000000000001E-8</c:v>
                </c:pt>
                <c:pt idx="7154">
                  <c:v>1.9700000000000001E-8</c:v>
                </c:pt>
                <c:pt idx="7155">
                  <c:v>1.9700000000000001E-8</c:v>
                </c:pt>
                <c:pt idx="7156">
                  <c:v>1.9700000000000001E-8</c:v>
                </c:pt>
                <c:pt idx="7157">
                  <c:v>1.9700000000000001E-8</c:v>
                </c:pt>
                <c:pt idx="7158">
                  <c:v>1.9700000000000001E-8</c:v>
                </c:pt>
                <c:pt idx="7159">
                  <c:v>1.9700000000000001E-8</c:v>
                </c:pt>
                <c:pt idx="7160">
                  <c:v>1.9700000000000001E-8</c:v>
                </c:pt>
                <c:pt idx="7161">
                  <c:v>1.9700000000000001E-8</c:v>
                </c:pt>
                <c:pt idx="7162">
                  <c:v>1.9700000000000001E-8</c:v>
                </c:pt>
                <c:pt idx="7163">
                  <c:v>1.9700000000000001E-8</c:v>
                </c:pt>
                <c:pt idx="7164">
                  <c:v>1.9700000000000001E-8</c:v>
                </c:pt>
                <c:pt idx="7165">
                  <c:v>1.9799999999999999E-8</c:v>
                </c:pt>
                <c:pt idx="7166">
                  <c:v>1.9799999999999999E-8</c:v>
                </c:pt>
                <c:pt idx="7167">
                  <c:v>1.9799999999999999E-8</c:v>
                </c:pt>
                <c:pt idx="7168">
                  <c:v>1.9799999999999999E-8</c:v>
                </c:pt>
                <c:pt idx="7169">
                  <c:v>1.9799999999999999E-8</c:v>
                </c:pt>
                <c:pt idx="7170">
                  <c:v>1.9799999999999999E-8</c:v>
                </c:pt>
                <c:pt idx="7171">
                  <c:v>1.9799999999999999E-8</c:v>
                </c:pt>
                <c:pt idx="7172">
                  <c:v>1.9799999999999999E-8</c:v>
                </c:pt>
                <c:pt idx="7173">
                  <c:v>1.9799999999999999E-8</c:v>
                </c:pt>
                <c:pt idx="7174">
                  <c:v>1.9799999999999999E-8</c:v>
                </c:pt>
                <c:pt idx="7175">
                  <c:v>1.9799999999999999E-8</c:v>
                </c:pt>
                <c:pt idx="7176">
                  <c:v>1.9799999999999999E-8</c:v>
                </c:pt>
                <c:pt idx="7177">
                  <c:v>1.9799999999999999E-8</c:v>
                </c:pt>
                <c:pt idx="7178">
                  <c:v>1.9799999999999999E-8</c:v>
                </c:pt>
                <c:pt idx="7179">
                  <c:v>1.9799999999999999E-8</c:v>
                </c:pt>
                <c:pt idx="7180">
                  <c:v>1.9799999999999999E-8</c:v>
                </c:pt>
                <c:pt idx="7181">
                  <c:v>1.99E-8</c:v>
                </c:pt>
                <c:pt idx="7182">
                  <c:v>1.99E-8</c:v>
                </c:pt>
                <c:pt idx="7183">
                  <c:v>1.99E-8</c:v>
                </c:pt>
                <c:pt idx="7184">
                  <c:v>1.99E-8</c:v>
                </c:pt>
                <c:pt idx="7185">
                  <c:v>1.99E-8</c:v>
                </c:pt>
                <c:pt idx="7186">
                  <c:v>1.99E-8</c:v>
                </c:pt>
                <c:pt idx="7187">
                  <c:v>1.99E-8</c:v>
                </c:pt>
                <c:pt idx="7188">
                  <c:v>1.99E-8</c:v>
                </c:pt>
                <c:pt idx="7189">
                  <c:v>1.99E-8</c:v>
                </c:pt>
                <c:pt idx="7190">
                  <c:v>1.99E-8</c:v>
                </c:pt>
                <c:pt idx="7191">
                  <c:v>1.99E-8</c:v>
                </c:pt>
                <c:pt idx="7192">
                  <c:v>1.99E-8</c:v>
                </c:pt>
                <c:pt idx="7193">
                  <c:v>1.99E-8</c:v>
                </c:pt>
                <c:pt idx="7194">
                  <c:v>1.99E-8</c:v>
                </c:pt>
                <c:pt idx="7195">
                  <c:v>1.99E-8</c:v>
                </c:pt>
                <c:pt idx="7196">
                  <c:v>1.99E-8</c:v>
                </c:pt>
                <c:pt idx="7197">
                  <c:v>2E-8</c:v>
                </c:pt>
                <c:pt idx="7198">
                  <c:v>2E-8</c:v>
                </c:pt>
                <c:pt idx="7199">
                  <c:v>2E-8</c:v>
                </c:pt>
                <c:pt idx="7200">
                  <c:v>2E-8</c:v>
                </c:pt>
                <c:pt idx="7201">
                  <c:v>2E-8</c:v>
                </c:pt>
                <c:pt idx="7202">
                  <c:v>2E-8</c:v>
                </c:pt>
                <c:pt idx="7203">
                  <c:v>2E-8</c:v>
                </c:pt>
                <c:pt idx="7204">
                  <c:v>2E-8</c:v>
                </c:pt>
                <c:pt idx="7205">
                  <c:v>2E-8</c:v>
                </c:pt>
                <c:pt idx="7206">
                  <c:v>2E-8</c:v>
                </c:pt>
                <c:pt idx="7207">
                  <c:v>2E-8</c:v>
                </c:pt>
                <c:pt idx="7208">
                  <c:v>2E-8</c:v>
                </c:pt>
                <c:pt idx="7209">
                  <c:v>2E-8</c:v>
                </c:pt>
                <c:pt idx="7210">
                  <c:v>2E-8</c:v>
                </c:pt>
                <c:pt idx="7211">
                  <c:v>2E-8</c:v>
                </c:pt>
                <c:pt idx="7212">
                  <c:v>2E-8</c:v>
                </c:pt>
                <c:pt idx="7213">
                  <c:v>2.0100000000000001E-8</c:v>
                </c:pt>
                <c:pt idx="7214">
                  <c:v>2.0100000000000001E-8</c:v>
                </c:pt>
                <c:pt idx="7215">
                  <c:v>2.0100000000000001E-8</c:v>
                </c:pt>
                <c:pt idx="7216">
                  <c:v>2.0100000000000001E-8</c:v>
                </c:pt>
                <c:pt idx="7217">
                  <c:v>2.0100000000000001E-8</c:v>
                </c:pt>
                <c:pt idx="7218">
                  <c:v>2.0100000000000001E-8</c:v>
                </c:pt>
                <c:pt idx="7219">
                  <c:v>2.0100000000000001E-8</c:v>
                </c:pt>
                <c:pt idx="7220">
                  <c:v>2.0100000000000001E-8</c:v>
                </c:pt>
                <c:pt idx="7221">
                  <c:v>2.0100000000000001E-8</c:v>
                </c:pt>
                <c:pt idx="7222">
                  <c:v>2.0100000000000001E-8</c:v>
                </c:pt>
                <c:pt idx="7223">
                  <c:v>2.0100000000000001E-8</c:v>
                </c:pt>
                <c:pt idx="7224">
                  <c:v>2.0100000000000001E-8</c:v>
                </c:pt>
                <c:pt idx="7225">
                  <c:v>2.0100000000000001E-8</c:v>
                </c:pt>
                <c:pt idx="7226">
                  <c:v>2.0100000000000001E-8</c:v>
                </c:pt>
                <c:pt idx="7227">
                  <c:v>2.0100000000000001E-8</c:v>
                </c:pt>
                <c:pt idx="7228">
                  <c:v>2.0100000000000001E-8</c:v>
                </c:pt>
                <c:pt idx="7229">
                  <c:v>2.0199999999999999E-8</c:v>
                </c:pt>
                <c:pt idx="7230">
                  <c:v>2.0199999999999999E-8</c:v>
                </c:pt>
                <c:pt idx="7231">
                  <c:v>2.0199999999999999E-8</c:v>
                </c:pt>
                <c:pt idx="7232">
                  <c:v>2.0199999999999999E-8</c:v>
                </c:pt>
                <c:pt idx="7233">
                  <c:v>2.0199999999999999E-8</c:v>
                </c:pt>
                <c:pt idx="7234">
                  <c:v>2.0199999999999999E-8</c:v>
                </c:pt>
                <c:pt idx="7235">
                  <c:v>2.0199999999999999E-8</c:v>
                </c:pt>
                <c:pt idx="7236">
                  <c:v>2.0199999999999999E-8</c:v>
                </c:pt>
                <c:pt idx="7237">
                  <c:v>2.0199999999999999E-8</c:v>
                </c:pt>
                <c:pt idx="7238">
                  <c:v>2.0199999999999999E-8</c:v>
                </c:pt>
                <c:pt idx="7239">
                  <c:v>2.0199999999999999E-8</c:v>
                </c:pt>
                <c:pt idx="7240">
                  <c:v>2.0199999999999999E-8</c:v>
                </c:pt>
                <c:pt idx="7241">
                  <c:v>2.0199999999999999E-8</c:v>
                </c:pt>
                <c:pt idx="7242">
                  <c:v>2.0199999999999999E-8</c:v>
                </c:pt>
                <c:pt idx="7243">
                  <c:v>2.0199999999999999E-8</c:v>
                </c:pt>
                <c:pt idx="7244">
                  <c:v>2.0199999999999999E-8</c:v>
                </c:pt>
                <c:pt idx="7245">
                  <c:v>2.03E-8</c:v>
                </c:pt>
                <c:pt idx="7246">
                  <c:v>2.03E-8</c:v>
                </c:pt>
                <c:pt idx="7247">
                  <c:v>2.03E-8</c:v>
                </c:pt>
                <c:pt idx="7248">
                  <c:v>2.03E-8</c:v>
                </c:pt>
                <c:pt idx="7249">
                  <c:v>2.03E-8</c:v>
                </c:pt>
                <c:pt idx="7250">
                  <c:v>2.03E-8</c:v>
                </c:pt>
                <c:pt idx="7251">
                  <c:v>2.03E-8</c:v>
                </c:pt>
                <c:pt idx="7252">
                  <c:v>2.03E-8</c:v>
                </c:pt>
                <c:pt idx="7253">
                  <c:v>2.03E-8</c:v>
                </c:pt>
                <c:pt idx="7254">
                  <c:v>2.03E-8</c:v>
                </c:pt>
                <c:pt idx="7255">
                  <c:v>2.03E-8</c:v>
                </c:pt>
                <c:pt idx="7256">
                  <c:v>2.03E-8</c:v>
                </c:pt>
                <c:pt idx="7257">
                  <c:v>2.03E-8</c:v>
                </c:pt>
                <c:pt idx="7258">
                  <c:v>2.03E-8</c:v>
                </c:pt>
                <c:pt idx="7259">
                  <c:v>2.03E-8</c:v>
                </c:pt>
                <c:pt idx="7260">
                  <c:v>2.03E-8</c:v>
                </c:pt>
                <c:pt idx="7261">
                  <c:v>2.0400000000000001E-8</c:v>
                </c:pt>
                <c:pt idx="7262">
                  <c:v>2.0400000000000001E-8</c:v>
                </c:pt>
                <c:pt idx="7263">
                  <c:v>2.0400000000000001E-8</c:v>
                </c:pt>
                <c:pt idx="7264">
                  <c:v>2.0400000000000001E-8</c:v>
                </c:pt>
                <c:pt idx="7265">
                  <c:v>2.0400000000000001E-8</c:v>
                </c:pt>
                <c:pt idx="7266">
                  <c:v>2.0400000000000001E-8</c:v>
                </c:pt>
                <c:pt idx="7267">
                  <c:v>2.0400000000000001E-8</c:v>
                </c:pt>
                <c:pt idx="7268">
                  <c:v>2.0400000000000001E-8</c:v>
                </c:pt>
                <c:pt idx="7269">
                  <c:v>2.0400000000000001E-8</c:v>
                </c:pt>
                <c:pt idx="7270">
                  <c:v>2.0400000000000001E-8</c:v>
                </c:pt>
                <c:pt idx="7271">
                  <c:v>2.0400000000000001E-8</c:v>
                </c:pt>
                <c:pt idx="7272">
                  <c:v>2.0400000000000001E-8</c:v>
                </c:pt>
                <c:pt idx="7273">
                  <c:v>2.0400000000000001E-8</c:v>
                </c:pt>
                <c:pt idx="7274">
                  <c:v>2.0400000000000001E-8</c:v>
                </c:pt>
                <c:pt idx="7275">
                  <c:v>2.0400000000000001E-8</c:v>
                </c:pt>
                <c:pt idx="7276">
                  <c:v>2.0400000000000001E-8</c:v>
                </c:pt>
                <c:pt idx="7277">
                  <c:v>2.0500000000000002E-8</c:v>
                </c:pt>
                <c:pt idx="7278">
                  <c:v>2.0500000000000002E-8</c:v>
                </c:pt>
                <c:pt idx="7279">
                  <c:v>2.0500000000000002E-8</c:v>
                </c:pt>
                <c:pt idx="7280">
                  <c:v>2.0500000000000002E-8</c:v>
                </c:pt>
                <c:pt idx="7281">
                  <c:v>2.0500000000000002E-8</c:v>
                </c:pt>
                <c:pt idx="7282">
                  <c:v>2.0500000000000002E-8</c:v>
                </c:pt>
                <c:pt idx="7283">
                  <c:v>2.0500000000000002E-8</c:v>
                </c:pt>
                <c:pt idx="7284">
                  <c:v>2.0500000000000002E-8</c:v>
                </c:pt>
                <c:pt idx="7285">
                  <c:v>2.0500000000000002E-8</c:v>
                </c:pt>
                <c:pt idx="7286">
                  <c:v>2.0500000000000002E-8</c:v>
                </c:pt>
                <c:pt idx="7287">
                  <c:v>2.0500000000000002E-8</c:v>
                </c:pt>
                <c:pt idx="7288">
                  <c:v>2.0500000000000002E-8</c:v>
                </c:pt>
                <c:pt idx="7289">
                  <c:v>2.0500000000000002E-8</c:v>
                </c:pt>
                <c:pt idx="7290">
                  <c:v>2.0500000000000002E-8</c:v>
                </c:pt>
                <c:pt idx="7291">
                  <c:v>2.0500000000000002E-8</c:v>
                </c:pt>
                <c:pt idx="7292">
                  <c:v>2.0500000000000002E-8</c:v>
                </c:pt>
                <c:pt idx="7293">
                  <c:v>2.0599999999999999E-8</c:v>
                </c:pt>
                <c:pt idx="7294">
                  <c:v>2.0599999999999999E-8</c:v>
                </c:pt>
                <c:pt idx="7295">
                  <c:v>2.0599999999999999E-8</c:v>
                </c:pt>
                <c:pt idx="7296">
                  <c:v>2.0599999999999999E-8</c:v>
                </c:pt>
                <c:pt idx="7297">
                  <c:v>2.0599999999999999E-8</c:v>
                </c:pt>
                <c:pt idx="7298">
                  <c:v>2.0599999999999999E-8</c:v>
                </c:pt>
                <c:pt idx="7299">
                  <c:v>2.0599999999999999E-8</c:v>
                </c:pt>
                <c:pt idx="7300">
                  <c:v>2.0599999999999999E-8</c:v>
                </c:pt>
                <c:pt idx="7301">
                  <c:v>2.0599999999999999E-8</c:v>
                </c:pt>
                <c:pt idx="7302">
                  <c:v>2.0599999999999999E-8</c:v>
                </c:pt>
                <c:pt idx="7303">
                  <c:v>2.0599999999999999E-8</c:v>
                </c:pt>
                <c:pt idx="7304">
                  <c:v>2.0599999999999999E-8</c:v>
                </c:pt>
                <c:pt idx="7305">
                  <c:v>2.0599999999999999E-8</c:v>
                </c:pt>
                <c:pt idx="7306">
                  <c:v>2.0599999999999999E-8</c:v>
                </c:pt>
                <c:pt idx="7307">
                  <c:v>2.0599999999999999E-8</c:v>
                </c:pt>
                <c:pt idx="7308">
                  <c:v>2.0599999999999999E-8</c:v>
                </c:pt>
                <c:pt idx="7309">
                  <c:v>2.07E-8</c:v>
                </c:pt>
                <c:pt idx="7310">
                  <c:v>2.07E-8</c:v>
                </c:pt>
                <c:pt idx="7311">
                  <c:v>2.07E-8</c:v>
                </c:pt>
                <c:pt idx="7312">
                  <c:v>2.07E-8</c:v>
                </c:pt>
                <c:pt idx="7313">
                  <c:v>2.07E-8</c:v>
                </c:pt>
                <c:pt idx="7314">
                  <c:v>2.07E-8</c:v>
                </c:pt>
                <c:pt idx="7315">
                  <c:v>2.07E-8</c:v>
                </c:pt>
                <c:pt idx="7316">
                  <c:v>2.07E-8</c:v>
                </c:pt>
                <c:pt idx="7317">
                  <c:v>2.07E-8</c:v>
                </c:pt>
                <c:pt idx="7318">
                  <c:v>2.07E-8</c:v>
                </c:pt>
                <c:pt idx="7319">
                  <c:v>2.07E-8</c:v>
                </c:pt>
                <c:pt idx="7320">
                  <c:v>2.07E-8</c:v>
                </c:pt>
                <c:pt idx="7321">
                  <c:v>2.07E-8</c:v>
                </c:pt>
                <c:pt idx="7322">
                  <c:v>2.07E-8</c:v>
                </c:pt>
                <c:pt idx="7323">
                  <c:v>2.07E-8</c:v>
                </c:pt>
                <c:pt idx="7324">
                  <c:v>2.07E-8</c:v>
                </c:pt>
                <c:pt idx="7325">
                  <c:v>2.0800000000000001E-8</c:v>
                </c:pt>
                <c:pt idx="7326">
                  <c:v>2.0800000000000001E-8</c:v>
                </c:pt>
                <c:pt idx="7327">
                  <c:v>2.0800000000000001E-8</c:v>
                </c:pt>
                <c:pt idx="7328">
                  <c:v>2.0800000000000001E-8</c:v>
                </c:pt>
                <c:pt idx="7329">
                  <c:v>2.0800000000000001E-8</c:v>
                </c:pt>
                <c:pt idx="7330">
                  <c:v>2.0800000000000001E-8</c:v>
                </c:pt>
                <c:pt idx="7331">
                  <c:v>2.0800000000000001E-8</c:v>
                </c:pt>
                <c:pt idx="7332">
                  <c:v>2.0800000000000001E-8</c:v>
                </c:pt>
                <c:pt idx="7333">
                  <c:v>2.0800000000000001E-8</c:v>
                </c:pt>
                <c:pt idx="7334">
                  <c:v>2.0800000000000001E-8</c:v>
                </c:pt>
                <c:pt idx="7335">
                  <c:v>2.0800000000000001E-8</c:v>
                </c:pt>
                <c:pt idx="7336">
                  <c:v>2.0800000000000001E-8</c:v>
                </c:pt>
                <c:pt idx="7337">
                  <c:v>2.0800000000000001E-8</c:v>
                </c:pt>
                <c:pt idx="7338">
                  <c:v>2.0800000000000001E-8</c:v>
                </c:pt>
                <c:pt idx="7339">
                  <c:v>2.0800000000000001E-8</c:v>
                </c:pt>
                <c:pt idx="7340">
                  <c:v>2.0800000000000001E-8</c:v>
                </c:pt>
                <c:pt idx="7341">
                  <c:v>2.0899999999999999E-8</c:v>
                </c:pt>
                <c:pt idx="7342">
                  <c:v>2.0899999999999999E-8</c:v>
                </c:pt>
                <c:pt idx="7343">
                  <c:v>2.0899999999999999E-8</c:v>
                </c:pt>
                <c:pt idx="7344">
                  <c:v>2.0899999999999999E-8</c:v>
                </c:pt>
                <c:pt idx="7345">
                  <c:v>2.0899999999999999E-8</c:v>
                </c:pt>
                <c:pt idx="7346">
                  <c:v>2.0899999999999999E-8</c:v>
                </c:pt>
                <c:pt idx="7347">
                  <c:v>2.0899999999999999E-8</c:v>
                </c:pt>
                <c:pt idx="7348">
                  <c:v>2.0899999999999999E-8</c:v>
                </c:pt>
                <c:pt idx="7349">
                  <c:v>2.0899999999999999E-8</c:v>
                </c:pt>
                <c:pt idx="7350">
                  <c:v>2.0899999999999999E-8</c:v>
                </c:pt>
                <c:pt idx="7351">
                  <c:v>2.0899999999999999E-8</c:v>
                </c:pt>
                <c:pt idx="7352">
                  <c:v>2.0899999999999999E-8</c:v>
                </c:pt>
                <c:pt idx="7353">
                  <c:v>2.0899999999999999E-8</c:v>
                </c:pt>
                <c:pt idx="7354">
                  <c:v>2.0899999999999999E-8</c:v>
                </c:pt>
                <c:pt idx="7355">
                  <c:v>2.0899999999999999E-8</c:v>
                </c:pt>
                <c:pt idx="7356">
                  <c:v>2.0899999999999999E-8</c:v>
                </c:pt>
                <c:pt idx="7357">
                  <c:v>2.0999999999999999E-8</c:v>
                </c:pt>
                <c:pt idx="7358">
                  <c:v>2.0999999999999999E-8</c:v>
                </c:pt>
                <c:pt idx="7359">
                  <c:v>2.0999999999999999E-8</c:v>
                </c:pt>
                <c:pt idx="7360">
                  <c:v>2.0999999999999999E-8</c:v>
                </c:pt>
                <c:pt idx="7361">
                  <c:v>2.0999999999999999E-8</c:v>
                </c:pt>
                <c:pt idx="7362">
                  <c:v>2.0999999999999999E-8</c:v>
                </c:pt>
                <c:pt idx="7363">
                  <c:v>2.0999999999999999E-8</c:v>
                </c:pt>
                <c:pt idx="7364">
                  <c:v>2.0999999999999999E-8</c:v>
                </c:pt>
                <c:pt idx="7365">
                  <c:v>2.0999999999999999E-8</c:v>
                </c:pt>
                <c:pt idx="7366">
                  <c:v>2.0999999999999999E-8</c:v>
                </c:pt>
                <c:pt idx="7367">
                  <c:v>2.0999999999999999E-8</c:v>
                </c:pt>
                <c:pt idx="7368">
                  <c:v>2.0999999999999999E-8</c:v>
                </c:pt>
                <c:pt idx="7369">
                  <c:v>2.0999999999999999E-8</c:v>
                </c:pt>
                <c:pt idx="7370">
                  <c:v>2.0999999999999999E-8</c:v>
                </c:pt>
                <c:pt idx="7371">
                  <c:v>2.0999999999999999E-8</c:v>
                </c:pt>
                <c:pt idx="7372">
                  <c:v>2.0999999999999999E-8</c:v>
                </c:pt>
                <c:pt idx="7373">
                  <c:v>2.11E-8</c:v>
                </c:pt>
                <c:pt idx="7374">
                  <c:v>2.11E-8</c:v>
                </c:pt>
                <c:pt idx="7375">
                  <c:v>2.11E-8</c:v>
                </c:pt>
                <c:pt idx="7376">
                  <c:v>2.11E-8</c:v>
                </c:pt>
                <c:pt idx="7377">
                  <c:v>2.11E-8</c:v>
                </c:pt>
                <c:pt idx="7378">
                  <c:v>2.11E-8</c:v>
                </c:pt>
                <c:pt idx="7379">
                  <c:v>2.11E-8</c:v>
                </c:pt>
                <c:pt idx="7380">
                  <c:v>2.11E-8</c:v>
                </c:pt>
                <c:pt idx="7381">
                  <c:v>2.11E-8</c:v>
                </c:pt>
                <c:pt idx="7382">
                  <c:v>2.11E-8</c:v>
                </c:pt>
                <c:pt idx="7383">
                  <c:v>2.11E-8</c:v>
                </c:pt>
                <c:pt idx="7384">
                  <c:v>2.11E-8</c:v>
                </c:pt>
                <c:pt idx="7385">
                  <c:v>2.11E-8</c:v>
                </c:pt>
                <c:pt idx="7386">
                  <c:v>2.11E-8</c:v>
                </c:pt>
                <c:pt idx="7387">
                  <c:v>2.11E-8</c:v>
                </c:pt>
                <c:pt idx="7388">
                  <c:v>2.11E-8</c:v>
                </c:pt>
                <c:pt idx="7389">
                  <c:v>2.1200000000000001E-8</c:v>
                </c:pt>
                <c:pt idx="7390">
                  <c:v>2.1200000000000001E-8</c:v>
                </c:pt>
                <c:pt idx="7391">
                  <c:v>2.1200000000000001E-8</c:v>
                </c:pt>
                <c:pt idx="7392">
                  <c:v>2.1200000000000001E-8</c:v>
                </c:pt>
                <c:pt idx="7393">
                  <c:v>2.1200000000000001E-8</c:v>
                </c:pt>
                <c:pt idx="7394">
                  <c:v>2.1200000000000001E-8</c:v>
                </c:pt>
                <c:pt idx="7395">
                  <c:v>2.1200000000000001E-8</c:v>
                </c:pt>
                <c:pt idx="7396">
                  <c:v>2.1200000000000001E-8</c:v>
                </c:pt>
                <c:pt idx="7397">
                  <c:v>2.1200000000000001E-8</c:v>
                </c:pt>
                <c:pt idx="7398">
                  <c:v>2.1200000000000001E-8</c:v>
                </c:pt>
                <c:pt idx="7399">
                  <c:v>2.1200000000000001E-8</c:v>
                </c:pt>
                <c:pt idx="7400">
                  <c:v>2.1200000000000001E-8</c:v>
                </c:pt>
                <c:pt idx="7401">
                  <c:v>2.1200000000000001E-8</c:v>
                </c:pt>
                <c:pt idx="7402">
                  <c:v>2.1200000000000001E-8</c:v>
                </c:pt>
                <c:pt idx="7403">
                  <c:v>2.1200000000000001E-8</c:v>
                </c:pt>
                <c:pt idx="7404">
                  <c:v>2.1200000000000001E-8</c:v>
                </c:pt>
                <c:pt idx="7405">
                  <c:v>2.1299999999999999E-8</c:v>
                </c:pt>
                <c:pt idx="7406">
                  <c:v>2.1299999999999999E-8</c:v>
                </c:pt>
                <c:pt idx="7407">
                  <c:v>2.1299999999999999E-8</c:v>
                </c:pt>
                <c:pt idx="7408">
                  <c:v>2.1299999999999999E-8</c:v>
                </c:pt>
                <c:pt idx="7409">
                  <c:v>2.1299999999999999E-8</c:v>
                </c:pt>
                <c:pt idx="7410">
                  <c:v>2.1299999999999999E-8</c:v>
                </c:pt>
                <c:pt idx="7411">
                  <c:v>2.1299999999999999E-8</c:v>
                </c:pt>
                <c:pt idx="7412">
                  <c:v>2.1299999999999999E-8</c:v>
                </c:pt>
                <c:pt idx="7413">
                  <c:v>2.1299999999999999E-8</c:v>
                </c:pt>
                <c:pt idx="7414">
                  <c:v>2.1299999999999999E-8</c:v>
                </c:pt>
                <c:pt idx="7415">
                  <c:v>2.1299999999999999E-8</c:v>
                </c:pt>
                <c:pt idx="7416">
                  <c:v>2.1299999999999999E-8</c:v>
                </c:pt>
                <c:pt idx="7417">
                  <c:v>2.1299999999999999E-8</c:v>
                </c:pt>
                <c:pt idx="7418">
                  <c:v>2.1299999999999999E-8</c:v>
                </c:pt>
                <c:pt idx="7419">
                  <c:v>2.1299999999999999E-8</c:v>
                </c:pt>
                <c:pt idx="7420">
                  <c:v>2.1299999999999999E-8</c:v>
                </c:pt>
                <c:pt idx="7421">
                  <c:v>2.14E-8</c:v>
                </c:pt>
                <c:pt idx="7422">
                  <c:v>2.14E-8</c:v>
                </c:pt>
                <c:pt idx="7423">
                  <c:v>2.14E-8</c:v>
                </c:pt>
                <c:pt idx="7424">
                  <c:v>2.14E-8</c:v>
                </c:pt>
                <c:pt idx="7425">
                  <c:v>2.14E-8</c:v>
                </c:pt>
                <c:pt idx="7426">
                  <c:v>2.14E-8</c:v>
                </c:pt>
                <c:pt idx="7427">
                  <c:v>2.14E-8</c:v>
                </c:pt>
                <c:pt idx="7428">
                  <c:v>2.14E-8</c:v>
                </c:pt>
                <c:pt idx="7429">
                  <c:v>2.14E-8</c:v>
                </c:pt>
                <c:pt idx="7430">
                  <c:v>2.14E-8</c:v>
                </c:pt>
                <c:pt idx="7431">
                  <c:v>2.14E-8</c:v>
                </c:pt>
                <c:pt idx="7432">
                  <c:v>2.14E-8</c:v>
                </c:pt>
                <c:pt idx="7433">
                  <c:v>2.14E-8</c:v>
                </c:pt>
                <c:pt idx="7434">
                  <c:v>2.14E-8</c:v>
                </c:pt>
                <c:pt idx="7435">
                  <c:v>2.14E-8</c:v>
                </c:pt>
                <c:pt idx="7436">
                  <c:v>2.14E-8</c:v>
                </c:pt>
                <c:pt idx="7437">
                  <c:v>2.1500000000000001E-8</c:v>
                </c:pt>
                <c:pt idx="7438">
                  <c:v>2.1500000000000001E-8</c:v>
                </c:pt>
                <c:pt idx="7439">
                  <c:v>2.1500000000000001E-8</c:v>
                </c:pt>
                <c:pt idx="7440">
                  <c:v>2.1500000000000001E-8</c:v>
                </c:pt>
                <c:pt idx="7441">
                  <c:v>2.1500000000000001E-8</c:v>
                </c:pt>
                <c:pt idx="7442">
                  <c:v>2.1500000000000001E-8</c:v>
                </c:pt>
                <c:pt idx="7443">
                  <c:v>2.1500000000000001E-8</c:v>
                </c:pt>
                <c:pt idx="7444">
                  <c:v>2.1500000000000001E-8</c:v>
                </c:pt>
                <c:pt idx="7445">
                  <c:v>2.1500000000000001E-8</c:v>
                </c:pt>
                <c:pt idx="7446">
                  <c:v>2.1500000000000001E-8</c:v>
                </c:pt>
                <c:pt idx="7447">
                  <c:v>2.1500000000000001E-8</c:v>
                </c:pt>
                <c:pt idx="7448">
                  <c:v>2.1500000000000001E-8</c:v>
                </c:pt>
                <c:pt idx="7449">
                  <c:v>2.1500000000000001E-8</c:v>
                </c:pt>
                <c:pt idx="7450">
                  <c:v>2.1500000000000001E-8</c:v>
                </c:pt>
                <c:pt idx="7451">
                  <c:v>2.1500000000000001E-8</c:v>
                </c:pt>
                <c:pt idx="7452">
                  <c:v>2.1500000000000001E-8</c:v>
                </c:pt>
                <c:pt idx="7453">
                  <c:v>2.1600000000000002E-8</c:v>
                </c:pt>
                <c:pt idx="7454">
                  <c:v>2.1600000000000002E-8</c:v>
                </c:pt>
                <c:pt idx="7455">
                  <c:v>2.1600000000000002E-8</c:v>
                </c:pt>
                <c:pt idx="7456">
                  <c:v>2.1600000000000002E-8</c:v>
                </c:pt>
                <c:pt idx="7457">
                  <c:v>2.1600000000000002E-8</c:v>
                </c:pt>
                <c:pt idx="7458">
                  <c:v>2.1600000000000002E-8</c:v>
                </c:pt>
                <c:pt idx="7459">
                  <c:v>2.1600000000000002E-8</c:v>
                </c:pt>
                <c:pt idx="7460">
                  <c:v>2.1600000000000002E-8</c:v>
                </c:pt>
                <c:pt idx="7461">
                  <c:v>2.1600000000000002E-8</c:v>
                </c:pt>
                <c:pt idx="7462">
                  <c:v>2.1600000000000002E-8</c:v>
                </c:pt>
                <c:pt idx="7463">
                  <c:v>2.1600000000000002E-8</c:v>
                </c:pt>
                <c:pt idx="7464">
                  <c:v>2.1600000000000002E-8</c:v>
                </c:pt>
                <c:pt idx="7465">
                  <c:v>2.1600000000000002E-8</c:v>
                </c:pt>
                <c:pt idx="7466">
                  <c:v>2.1600000000000002E-8</c:v>
                </c:pt>
                <c:pt idx="7467">
                  <c:v>2.1600000000000002E-8</c:v>
                </c:pt>
                <c:pt idx="7468">
                  <c:v>2.1600000000000002E-8</c:v>
                </c:pt>
                <c:pt idx="7469">
                  <c:v>2.1699999999999999E-8</c:v>
                </c:pt>
                <c:pt idx="7470">
                  <c:v>2.1699999999999999E-8</c:v>
                </c:pt>
                <c:pt idx="7471">
                  <c:v>2.1699999999999999E-8</c:v>
                </c:pt>
                <c:pt idx="7472">
                  <c:v>2.1699999999999999E-8</c:v>
                </c:pt>
                <c:pt idx="7473">
                  <c:v>2.1699999999999999E-8</c:v>
                </c:pt>
                <c:pt idx="7474">
                  <c:v>2.1699999999999999E-8</c:v>
                </c:pt>
                <c:pt idx="7475">
                  <c:v>2.1699999999999999E-8</c:v>
                </c:pt>
                <c:pt idx="7476">
                  <c:v>2.1699999999999999E-8</c:v>
                </c:pt>
                <c:pt idx="7477">
                  <c:v>2.1699999999999999E-8</c:v>
                </c:pt>
                <c:pt idx="7478">
                  <c:v>2.1699999999999999E-8</c:v>
                </c:pt>
                <c:pt idx="7479">
                  <c:v>2.1699999999999999E-8</c:v>
                </c:pt>
                <c:pt idx="7480">
                  <c:v>2.1699999999999999E-8</c:v>
                </c:pt>
                <c:pt idx="7481">
                  <c:v>2.1699999999999999E-8</c:v>
                </c:pt>
                <c:pt idx="7482">
                  <c:v>2.1699999999999999E-8</c:v>
                </c:pt>
                <c:pt idx="7483">
                  <c:v>2.1699999999999999E-8</c:v>
                </c:pt>
                <c:pt idx="7484">
                  <c:v>2.1699999999999999E-8</c:v>
                </c:pt>
                <c:pt idx="7485">
                  <c:v>2.18E-8</c:v>
                </c:pt>
                <c:pt idx="7486">
                  <c:v>2.18E-8</c:v>
                </c:pt>
                <c:pt idx="7487">
                  <c:v>2.18E-8</c:v>
                </c:pt>
                <c:pt idx="7488">
                  <c:v>2.18E-8</c:v>
                </c:pt>
                <c:pt idx="7489">
                  <c:v>2.18E-8</c:v>
                </c:pt>
                <c:pt idx="7490">
                  <c:v>2.18E-8</c:v>
                </c:pt>
                <c:pt idx="7491">
                  <c:v>2.18E-8</c:v>
                </c:pt>
                <c:pt idx="7492">
                  <c:v>2.18E-8</c:v>
                </c:pt>
                <c:pt idx="7493">
                  <c:v>2.18E-8</c:v>
                </c:pt>
                <c:pt idx="7494">
                  <c:v>2.18E-8</c:v>
                </c:pt>
                <c:pt idx="7495">
                  <c:v>2.18E-8</c:v>
                </c:pt>
                <c:pt idx="7496">
                  <c:v>2.18E-8</c:v>
                </c:pt>
                <c:pt idx="7497">
                  <c:v>2.18E-8</c:v>
                </c:pt>
                <c:pt idx="7498">
                  <c:v>2.18E-8</c:v>
                </c:pt>
                <c:pt idx="7499">
                  <c:v>2.18E-8</c:v>
                </c:pt>
                <c:pt idx="7500">
                  <c:v>2.18E-8</c:v>
                </c:pt>
                <c:pt idx="7501">
                  <c:v>2.1900000000000001E-8</c:v>
                </c:pt>
                <c:pt idx="7502">
                  <c:v>2.1900000000000001E-8</c:v>
                </c:pt>
                <c:pt idx="7503">
                  <c:v>2.1900000000000001E-8</c:v>
                </c:pt>
                <c:pt idx="7504">
                  <c:v>2.1900000000000001E-8</c:v>
                </c:pt>
                <c:pt idx="7505">
                  <c:v>2.1900000000000001E-8</c:v>
                </c:pt>
                <c:pt idx="7506">
                  <c:v>2.1900000000000001E-8</c:v>
                </c:pt>
                <c:pt idx="7507">
                  <c:v>2.1900000000000001E-8</c:v>
                </c:pt>
                <c:pt idx="7508">
                  <c:v>2.1900000000000001E-8</c:v>
                </c:pt>
                <c:pt idx="7509">
                  <c:v>2.1900000000000001E-8</c:v>
                </c:pt>
                <c:pt idx="7510">
                  <c:v>2.1900000000000001E-8</c:v>
                </c:pt>
                <c:pt idx="7511">
                  <c:v>2.1900000000000001E-8</c:v>
                </c:pt>
                <c:pt idx="7512">
                  <c:v>2.1900000000000001E-8</c:v>
                </c:pt>
                <c:pt idx="7513">
                  <c:v>2.1900000000000001E-8</c:v>
                </c:pt>
                <c:pt idx="7514">
                  <c:v>2.1900000000000001E-8</c:v>
                </c:pt>
                <c:pt idx="7515">
                  <c:v>2.1900000000000001E-8</c:v>
                </c:pt>
                <c:pt idx="7516">
                  <c:v>2.1900000000000001E-8</c:v>
                </c:pt>
                <c:pt idx="7517">
                  <c:v>2.1999999999999998E-8</c:v>
                </c:pt>
                <c:pt idx="7518">
                  <c:v>2.1999999999999998E-8</c:v>
                </c:pt>
                <c:pt idx="7519">
                  <c:v>2.1999999999999998E-8</c:v>
                </c:pt>
                <c:pt idx="7520">
                  <c:v>2.1999999999999998E-8</c:v>
                </c:pt>
                <c:pt idx="7521">
                  <c:v>2.1999999999999998E-8</c:v>
                </c:pt>
                <c:pt idx="7522">
                  <c:v>2.1999999999999998E-8</c:v>
                </c:pt>
                <c:pt idx="7523">
                  <c:v>2.1999999999999998E-8</c:v>
                </c:pt>
                <c:pt idx="7524">
                  <c:v>2.1999999999999998E-8</c:v>
                </c:pt>
                <c:pt idx="7525">
                  <c:v>2.1999999999999998E-8</c:v>
                </c:pt>
                <c:pt idx="7526">
                  <c:v>2.1999999999999998E-8</c:v>
                </c:pt>
                <c:pt idx="7527">
                  <c:v>2.1999999999999998E-8</c:v>
                </c:pt>
                <c:pt idx="7528">
                  <c:v>2.1999999999999998E-8</c:v>
                </c:pt>
                <c:pt idx="7529">
                  <c:v>2.1999999999999998E-8</c:v>
                </c:pt>
                <c:pt idx="7530">
                  <c:v>2.1999999999999998E-8</c:v>
                </c:pt>
                <c:pt idx="7531">
                  <c:v>2.1999999999999998E-8</c:v>
                </c:pt>
                <c:pt idx="7532">
                  <c:v>2.1999999999999998E-8</c:v>
                </c:pt>
                <c:pt idx="7533">
                  <c:v>2.2099999999999999E-8</c:v>
                </c:pt>
                <c:pt idx="7534">
                  <c:v>2.2099999999999999E-8</c:v>
                </c:pt>
                <c:pt idx="7535">
                  <c:v>2.2099999999999999E-8</c:v>
                </c:pt>
                <c:pt idx="7536">
                  <c:v>2.2099999999999999E-8</c:v>
                </c:pt>
                <c:pt idx="7537">
                  <c:v>2.2099999999999999E-8</c:v>
                </c:pt>
                <c:pt idx="7538">
                  <c:v>2.2099999999999999E-8</c:v>
                </c:pt>
                <c:pt idx="7539">
                  <c:v>2.2099999999999999E-8</c:v>
                </c:pt>
                <c:pt idx="7540">
                  <c:v>2.2099999999999999E-8</c:v>
                </c:pt>
                <c:pt idx="7541">
                  <c:v>2.2099999999999999E-8</c:v>
                </c:pt>
                <c:pt idx="7542">
                  <c:v>2.2099999999999999E-8</c:v>
                </c:pt>
                <c:pt idx="7543">
                  <c:v>2.2099999999999999E-8</c:v>
                </c:pt>
                <c:pt idx="7544">
                  <c:v>2.2099999999999999E-8</c:v>
                </c:pt>
                <c:pt idx="7545">
                  <c:v>2.2099999999999999E-8</c:v>
                </c:pt>
                <c:pt idx="7546">
                  <c:v>2.2099999999999999E-8</c:v>
                </c:pt>
                <c:pt idx="7547">
                  <c:v>2.2099999999999999E-8</c:v>
                </c:pt>
                <c:pt idx="7548">
                  <c:v>2.2099999999999999E-8</c:v>
                </c:pt>
                <c:pt idx="7549">
                  <c:v>2.22E-8</c:v>
                </c:pt>
                <c:pt idx="7550">
                  <c:v>2.22E-8</c:v>
                </c:pt>
                <c:pt idx="7551">
                  <c:v>2.22E-8</c:v>
                </c:pt>
                <c:pt idx="7552">
                  <c:v>2.22E-8</c:v>
                </c:pt>
                <c:pt idx="7553">
                  <c:v>2.22E-8</c:v>
                </c:pt>
                <c:pt idx="7554">
                  <c:v>2.22E-8</c:v>
                </c:pt>
                <c:pt idx="7555">
                  <c:v>2.22E-8</c:v>
                </c:pt>
                <c:pt idx="7556">
                  <c:v>2.22E-8</c:v>
                </c:pt>
                <c:pt idx="7557">
                  <c:v>2.22E-8</c:v>
                </c:pt>
                <c:pt idx="7558">
                  <c:v>2.22E-8</c:v>
                </c:pt>
                <c:pt idx="7559">
                  <c:v>2.22E-8</c:v>
                </c:pt>
                <c:pt idx="7560">
                  <c:v>2.22E-8</c:v>
                </c:pt>
                <c:pt idx="7561">
                  <c:v>2.22E-8</c:v>
                </c:pt>
                <c:pt idx="7562">
                  <c:v>2.22E-8</c:v>
                </c:pt>
                <c:pt idx="7563">
                  <c:v>2.22E-8</c:v>
                </c:pt>
                <c:pt idx="7564">
                  <c:v>2.22E-8</c:v>
                </c:pt>
                <c:pt idx="7565">
                  <c:v>2.2300000000000001E-8</c:v>
                </c:pt>
                <c:pt idx="7566">
                  <c:v>2.2300000000000001E-8</c:v>
                </c:pt>
                <c:pt idx="7567">
                  <c:v>2.2300000000000001E-8</c:v>
                </c:pt>
                <c:pt idx="7568">
                  <c:v>2.2300000000000001E-8</c:v>
                </c:pt>
                <c:pt idx="7569">
                  <c:v>2.2300000000000001E-8</c:v>
                </c:pt>
                <c:pt idx="7570">
                  <c:v>2.2300000000000001E-8</c:v>
                </c:pt>
                <c:pt idx="7571">
                  <c:v>2.2300000000000001E-8</c:v>
                </c:pt>
                <c:pt idx="7572">
                  <c:v>2.2300000000000001E-8</c:v>
                </c:pt>
                <c:pt idx="7573">
                  <c:v>2.2300000000000001E-8</c:v>
                </c:pt>
                <c:pt idx="7574">
                  <c:v>2.2300000000000001E-8</c:v>
                </c:pt>
                <c:pt idx="7575">
                  <c:v>2.2300000000000001E-8</c:v>
                </c:pt>
                <c:pt idx="7576">
                  <c:v>2.2300000000000001E-8</c:v>
                </c:pt>
                <c:pt idx="7577">
                  <c:v>2.2300000000000001E-8</c:v>
                </c:pt>
                <c:pt idx="7578">
                  <c:v>2.2300000000000001E-8</c:v>
                </c:pt>
                <c:pt idx="7579">
                  <c:v>2.2300000000000001E-8</c:v>
                </c:pt>
                <c:pt idx="7580">
                  <c:v>2.2300000000000001E-8</c:v>
                </c:pt>
                <c:pt idx="7581">
                  <c:v>2.2399999999999999E-8</c:v>
                </c:pt>
                <c:pt idx="7582">
                  <c:v>2.2399999999999999E-8</c:v>
                </c:pt>
                <c:pt idx="7583">
                  <c:v>2.2399999999999999E-8</c:v>
                </c:pt>
                <c:pt idx="7584">
                  <c:v>2.2399999999999999E-8</c:v>
                </c:pt>
                <c:pt idx="7585">
                  <c:v>2.2399999999999999E-8</c:v>
                </c:pt>
                <c:pt idx="7586">
                  <c:v>2.2399999999999999E-8</c:v>
                </c:pt>
                <c:pt idx="7587">
                  <c:v>2.2399999999999999E-8</c:v>
                </c:pt>
                <c:pt idx="7588">
                  <c:v>2.2399999999999999E-8</c:v>
                </c:pt>
                <c:pt idx="7589">
                  <c:v>2.2399999999999999E-8</c:v>
                </c:pt>
                <c:pt idx="7590">
                  <c:v>2.2399999999999999E-8</c:v>
                </c:pt>
                <c:pt idx="7591">
                  <c:v>2.2399999999999999E-8</c:v>
                </c:pt>
                <c:pt idx="7592">
                  <c:v>2.2399999999999999E-8</c:v>
                </c:pt>
                <c:pt idx="7593">
                  <c:v>2.2399999999999999E-8</c:v>
                </c:pt>
                <c:pt idx="7594">
                  <c:v>2.2399999999999999E-8</c:v>
                </c:pt>
                <c:pt idx="7595">
                  <c:v>2.2399999999999999E-8</c:v>
                </c:pt>
                <c:pt idx="7596">
                  <c:v>2.2399999999999999E-8</c:v>
                </c:pt>
                <c:pt idx="7597">
                  <c:v>2.25E-8</c:v>
                </c:pt>
                <c:pt idx="7598">
                  <c:v>2.25E-8</c:v>
                </c:pt>
                <c:pt idx="7599">
                  <c:v>2.25E-8</c:v>
                </c:pt>
                <c:pt idx="7600">
                  <c:v>2.25E-8</c:v>
                </c:pt>
                <c:pt idx="7601">
                  <c:v>2.25E-8</c:v>
                </c:pt>
                <c:pt idx="7602">
                  <c:v>2.25E-8</c:v>
                </c:pt>
                <c:pt idx="7603">
                  <c:v>2.25E-8</c:v>
                </c:pt>
                <c:pt idx="7604">
                  <c:v>2.25E-8</c:v>
                </c:pt>
                <c:pt idx="7605">
                  <c:v>2.25E-8</c:v>
                </c:pt>
                <c:pt idx="7606">
                  <c:v>2.25E-8</c:v>
                </c:pt>
                <c:pt idx="7607">
                  <c:v>2.25E-8</c:v>
                </c:pt>
                <c:pt idx="7608">
                  <c:v>2.25E-8</c:v>
                </c:pt>
                <c:pt idx="7609">
                  <c:v>2.25E-8</c:v>
                </c:pt>
                <c:pt idx="7610">
                  <c:v>2.25E-8</c:v>
                </c:pt>
                <c:pt idx="7611">
                  <c:v>2.25E-8</c:v>
                </c:pt>
                <c:pt idx="7612">
                  <c:v>2.25E-8</c:v>
                </c:pt>
                <c:pt idx="7613">
                  <c:v>2.2600000000000001E-8</c:v>
                </c:pt>
                <c:pt idx="7614">
                  <c:v>2.2600000000000001E-8</c:v>
                </c:pt>
                <c:pt idx="7615">
                  <c:v>2.2600000000000001E-8</c:v>
                </c:pt>
                <c:pt idx="7616">
                  <c:v>2.2600000000000001E-8</c:v>
                </c:pt>
                <c:pt idx="7617">
                  <c:v>2.2600000000000001E-8</c:v>
                </c:pt>
                <c:pt idx="7618">
                  <c:v>2.2600000000000001E-8</c:v>
                </c:pt>
                <c:pt idx="7619">
                  <c:v>2.2600000000000001E-8</c:v>
                </c:pt>
                <c:pt idx="7620">
                  <c:v>2.2600000000000001E-8</c:v>
                </c:pt>
                <c:pt idx="7621">
                  <c:v>2.2600000000000001E-8</c:v>
                </c:pt>
                <c:pt idx="7622">
                  <c:v>2.2600000000000001E-8</c:v>
                </c:pt>
                <c:pt idx="7623">
                  <c:v>2.2600000000000001E-8</c:v>
                </c:pt>
                <c:pt idx="7624">
                  <c:v>2.2600000000000001E-8</c:v>
                </c:pt>
                <c:pt idx="7625">
                  <c:v>2.2600000000000001E-8</c:v>
                </c:pt>
                <c:pt idx="7626">
                  <c:v>2.2600000000000001E-8</c:v>
                </c:pt>
                <c:pt idx="7627">
                  <c:v>2.2600000000000001E-8</c:v>
                </c:pt>
                <c:pt idx="7628">
                  <c:v>2.2600000000000001E-8</c:v>
                </c:pt>
                <c:pt idx="7629">
                  <c:v>2.2700000000000001E-8</c:v>
                </c:pt>
                <c:pt idx="7630">
                  <c:v>2.2700000000000001E-8</c:v>
                </c:pt>
                <c:pt idx="7631">
                  <c:v>2.2700000000000001E-8</c:v>
                </c:pt>
                <c:pt idx="7632">
                  <c:v>2.2700000000000001E-8</c:v>
                </c:pt>
                <c:pt idx="7633">
                  <c:v>2.2700000000000001E-8</c:v>
                </c:pt>
                <c:pt idx="7634">
                  <c:v>2.2700000000000001E-8</c:v>
                </c:pt>
                <c:pt idx="7635">
                  <c:v>2.2700000000000001E-8</c:v>
                </c:pt>
                <c:pt idx="7636">
                  <c:v>2.2700000000000001E-8</c:v>
                </c:pt>
                <c:pt idx="7637">
                  <c:v>2.2700000000000001E-8</c:v>
                </c:pt>
                <c:pt idx="7638">
                  <c:v>2.2700000000000001E-8</c:v>
                </c:pt>
                <c:pt idx="7639">
                  <c:v>2.2700000000000001E-8</c:v>
                </c:pt>
                <c:pt idx="7640">
                  <c:v>2.2700000000000001E-8</c:v>
                </c:pt>
                <c:pt idx="7641">
                  <c:v>2.2700000000000001E-8</c:v>
                </c:pt>
                <c:pt idx="7642">
                  <c:v>2.2700000000000001E-8</c:v>
                </c:pt>
                <c:pt idx="7643">
                  <c:v>2.2700000000000001E-8</c:v>
                </c:pt>
                <c:pt idx="7644">
                  <c:v>2.2700000000000001E-8</c:v>
                </c:pt>
                <c:pt idx="7645">
                  <c:v>2.2799999999999999E-8</c:v>
                </c:pt>
                <c:pt idx="7646">
                  <c:v>2.2799999999999999E-8</c:v>
                </c:pt>
                <c:pt idx="7647">
                  <c:v>2.2799999999999999E-8</c:v>
                </c:pt>
                <c:pt idx="7648">
                  <c:v>2.2799999999999999E-8</c:v>
                </c:pt>
                <c:pt idx="7649">
                  <c:v>2.2799999999999999E-8</c:v>
                </c:pt>
                <c:pt idx="7650">
                  <c:v>2.2799999999999999E-8</c:v>
                </c:pt>
                <c:pt idx="7651">
                  <c:v>2.2799999999999999E-8</c:v>
                </c:pt>
                <c:pt idx="7652">
                  <c:v>2.2799999999999999E-8</c:v>
                </c:pt>
                <c:pt idx="7653">
                  <c:v>2.2799999999999999E-8</c:v>
                </c:pt>
                <c:pt idx="7654">
                  <c:v>2.2799999999999999E-8</c:v>
                </c:pt>
                <c:pt idx="7655">
                  <c:v>2.2799999999999999E-8</c:v>
                </c:pt>
                <c:pt idx="7656">
                  <c:v>2.2799999999999999E-8</c:v>
                </c:pt>
                <c:pt idx="7657">
                  <c:v>2.2799999999999999E-8</c:v>
                </c:pt>
                <c:pt idx="7658">
                  <c:v>2.2799999999999999E-8</c:v>
                </c:pt>
                <c:pt idx="7659">
                  <c:v>2.2799999999999999E-8</c:v>
                </c:pt>
                <c:pt idx="7660">
                  <c:v>2.2799999999999999E-8</c:v>
                </c:pt>
                <c:pt idx="7661">
                  <c:v>2.29E-8</c:v>
                </c:pt>
                <c:pt idx="7662">
                  <c:v>2.29E-8</c:v>
                </c:pt>
                <c:pt idx="7663">
                  <c:v>2.29E-8</c:v>
                </c:pt>
                <c:pt idx="7664">
                  <c:v>2.29E-8</c:v>
                </c:pt>
                <c:pt idx="7665">
                  <c:v>2.29E-8</c:v>
                </c:pt>
                <c:pt idx="7666">
                  <c:v>2.29E-8</c:v>
                </c:pt>
                <c:pt idx="7667">
                  <c:v>2.29E-8</c:v>
                </c:pt>
                <c:pt idx="7668">
                  <c:v>2.29E-8</c:v>
                </c:pt>
                <c:pt idx="7669">
                  <c:v>2.29E-8</c:v>
                </c:pt>
                <c:pt idx="7670">
                  <c:v>2.29E-8</c:v>
                </c:pt>
                <c:pt idx="7671">
                  <c:v>2.29E-8</c:v>
                </c:pt>
                <c:pt idx="7672">
                  <c:v>2.29E-8</c:v>
                </c:pt>
                <c:pt idx="7673">
                  <c:v>2.29E-8</c:v>
                </c:pt>
                <c:pt idx="7674">
                  <c:v>2.29E-8</c:v>
                </c:pt>
                <c:pt idx="7675">
                  <c:v>2.29E-8</c:v>
                </c:pt>
                <c:pt idx="7676">
                  <c:v>2.29E-8</c:v>
                </c:pt>
                <c:pt idx="7677">
                  <c:v>2.3000000000000001E-8</c:v>
                </c:pt>
                <c:pt idx="7678">
                  <c:v>2.3000000000000001E-8</c:v>
                </c:pt>
                <c:pt idx="7679">
                  <c:v>2.3000000000000001E-8</c:v>
                </c:pt>
                <c:pt idx="7680">
                  <c:v>2.3000000000000001E-8</c:v>
                </c:pt>
                <c:pt idx="7681">
                  <c:v>2.3000000000000001E-8</c:v>
                </c:pt>
                <c:pt idx="7682">
                  <c:v>2.3000000000000001E-8</c:v>
                </c:pt>
                <c:pt idx="7683">
                  <c:v>2.3000000000000001E-8</c:v>
                </c:pt>
                <c:pt idx="7684">
                  <c:v>2.3000000000000001E-8</c:v>
                </c:pt>
                <c:pt idx="7685">
                  <c:v>2.3000000000000001E-8</c:v>
                </c:pt>
                <c:pt idx="7686">
                  <c:v>2.3000000000000001E-8</c:v>
                </c:pt>
                <c:pt idx="7687">
                  <c:v>2.3000000000000001E-8</c:v>
                </c:pt>
                <c:pt idx="7688">
                  <c:v>2.3000000000000001E-8</c:v>
                </c:pt>
                <c:pt idx="7689">
                  <c:v>2.3000000000000001E-8</c:v>
                </c:pt>
                <c:pt idx="7690">
                  <c:v>2.3000000000000001E-8</c:v>
                </c:pt>
                <c:pt idx="7691">
                  <c:v>2.3000000000000001E-8</c:v>
                </c:pt>
                <c:pt idx="7692">
                  <c:v>2.3000000000000001E-8</c:v>
                </c:pt>
                <c:pt idx="7693">
                  <c:v>2.3099999999999998E-8</c:v>
                </c:pt>
                <c:pt idx="7694">
                  <c:v>2.3099999999999998E-8</c:v>
                </c:pt>
                <c:pt idx="7695">
                  <c:v>2.3099999999999998E-8</c:v>
                </c:pt>
                <c:pt idx="7696">
                  <c:v>2.3099999999999998E-8</c:v>
                </c:pt>
                <c:pt idx="7697">
                  <c:v>2.3099999999999998E-8</c:v>
                </c:pt>
                <c:pt idx="7698">
                  <c:v>2.3099999999999998E-8</c:v>
                </c:pt>
                <c:pt idx="7699">
                  <c:v>2.3099999999999998E-8</c:v>
                </c:pt>
                <c:pt idx="7700">
                  <c:v>2.3099999999999998E-8</c:v>
                </c:pt>
                <c:pt idx="7701">
                  <c:v>2.3099999999999998E-8</c:v>
                </c:pt>
                <c:pt idx="7702">
                  <c:v>2.3099999999999998E-8</c:v>
                </c:pt>
                <c:pt idx="7703">
                  <c:v>2.3099999999999998E-8</c:v>
                </c:pt>
                <c:pt idx="7704">
                  <c:v>2.3099999999999998E-8</c:v>
                </c:pt>
                <c:pt idx="7705">
                  <c:v>2.3099999999999998E-8</c:v>
                </c:pt>
                <c:pt idx="7706">
                  <c:v>2.3099999999999998E-8</c:v>
                </c:pt>
                <c:pt idx="7707">
                  <c:v>2.3099999999999998E-8</c:v>
                </c:pt>
                <c:pt idx="7708">
                  <c:v>2.3099999999999998E-8</c:v>
                </c:pt>
                <c:pt idx="7709">
                  <c:v>2.3199999999999999E-8</c:v>
                </c:pt>
                <c:pt idx="7710">
                  <c:v>2.3199999999999999E-8</c:v>
                </c:pt>
                <c:pt idx="7711">
                  <c:v>2.3199999999999999E-8</c:v>
                </c:pt>
                <c:pt idx="7712">
                  <c:v>2.3199999999999999E-8</c:v>
                </c:pt>
                <c:pt idx="7713">
                  <c:v>2.3199999999999999E-8</c:v>
                </c:pt>
                <c:pt idx="7714">
                  <c:v>2.3199999999999999E-8</c:v>
                </c:pt>
                <c:pt idx="7715">
                  <c:v>2.3199999999999999E-8</c:v>
                </c:pt>
                <c:pt idx="7716">
                  <c:v>2.3199999999999999E-8</c:v>
                </c:pt>
                <c:pt idx="7717">
                  <c:v>2.3199999999999999E-8</c:v>
                </c:pt>
                <c:pt idx="7718">
                  <c:v>2.3199999999999999E-8</c:v>
                </c:pt>
                <c:pt idx="7719">
                  <c:v>2.3199999999999999E-8</c:v>
                </c:pt>
                <c:pt idx="7720">
                  <c:v>2.3199999999999999E-8</c:v>
                </c:pt>
                <c:pt idx="7721">
                  <c:v>2.3199999999999999E-8</c:v>
                </c:pt>
                <c:pt idx="7722">
                  <c:v>2.3199999999999999E-8</c:v>
                </c:pt>
                <c:pt idx="7723">
                  <c:v>2.3199999999999999E-8</c:v>
                </c:pt>
                <c:pt idx="7724">
                  <c:v>2.3199999999999999E-8</c:v>
                </c:pt>
                <c:pt idx="7725">
                  <c:v>2.33E-8</c:v>
                </c:pt>
                <c:pt idx="7726">
                  <c:v>2.33E-8</c:v>
                </c:pt>
                <c:pt idx="7727">
                  <c:v>2.33E-8</c:v>
                </c:pt>
                <c:pt idx="7728">
                  <c:v>2.33E-8</c:v>
                </c:pt>
                <c:pt idx="7729">
                  <c:v>2.33E-8</c:v>
                </c:pt>
                <c:pt idx="7730">
                  <c:v>2.33E-8</c:v>
                </c:pt>
                <c:pt idx="7731">
                  <c:v>2.33E-8</c:v>
                </c:pt>
                <c:pt idx="7732">
                  <c:v>2.33E-8</c:v>
                </c:pt>
                <c:pt idx="7733">
                  <c:v>2.33E-8</c:v>
                </c:pt>
                <c:pt idx="7734">
                  <c:v>2.33E-8</c:v>
                </c:pt>
                <c:pt idx="7735">
                  <c:v>2.33E-8</c:v>
                </c:pt>
                <c:pt idx="7736">
                  <c:v>2.33E-8</c:v>
                </c:pt>
                <c:pt idx="7737">
                  <c:v>2.33E-8</c:v>
                </c:pt>
                <c:pt idx="7738">
                  <c:v>2.33E-8</c:v>
                </c:pt>
                <c:pt idx="7739">
                  <c:v>2.33E-8</c:v>
                </c:pt>
                <c:pt idx="7740">
                  <c:v>2.33E-8</c:v>
                </c:pt>
                <c:pt idx="7741">
                  <c:v>2.3400000000000001E-8</c:v>
                </c:pt>
                <c:pt idx="7742">
                  <c:v>2.3400000000000001E-8</c:v>
                </c:pt>
                <c:pt idx="7743">
                  <c:v>2.3400000000000001E-8</c:v>
                </c:pt>
                <c:pt idx="7744">
                  <c:v>2.3400000000000001E-8</c:v>
                </c:pt>
                <c:pt idx="7745">
                  <c:v>2.3400000000000001E-8</c:v>
                </c:pt>
                <c:pt idx="7746">
                  <c:v>2.3400000000000001E-8</c:v>
                </c:pt>
                <c:pt idx="7747">
                  <c:v>2.3400000000000001E-8</c:v>
                </c:pt>
                <c:pt idx="7748">
                  <c:v>2.3400000000000001E-8</c:v>
                </c:pt>
                <c:pt idx="7749">
                  <c:v>2.3400000000000001E-8</c:v>
                </c:pt>
                <c:pt idx="7750">
                  <c:v>2.3400000000000001E-8</c:v>
                </c:pt>
                <c:pt idx="7751">
                  <c:v>2.3400000000000001E-8</c:v>
                </c:pt>
                <c:pt idx="7752">
                  <c:v>2.3400000000000001E-8</c:v>
                </c:pt>
                <c:pt idx="7753">
                  <c:v>2.3400000000000001E-8</c:v>
                </c:pt>
                <c:pt idx="7754">
                  <c:v>2.3400000000000001E-8</c:v>
                </c:pt>
                <c:pt idx="7755">
                  <c:v>2.3400000000000001E-8</c:v>
                </c:pt>
                <c:pt idx="7756">
                  <c:v>2.3400000000000001E-8</c:v>
                </c:pt>
                <c:pt idx="7757">
                  <c:v>2.3499999999999999E-8</c:v>
                </c:pt>
                <c:pt idx="7758">
                  <c:v>2.3499999999999999E-8</c:v>
                </c:pt>
                <c:pt idx="7759">
                  <c:v>2.3499999999999999E-8</c:v>
                </c:pt>
                <c:pt idx="7760">
                  <c:v>2.3499999999999999E-8</c:v>
                </c:pt>
                <c:pt idx="7761">
                  <c:v>2.3499999999999999E-8</c:v>
                </c:pt>
                <c:pt idx="7762">
                  <c:v>2.3499999999999999E-8</c:v>
                </c:pt>
                <c:pt idx="7763">
                  <c:v>2.3499999999999999E-8</c:v>
                </c:pt>
                <c:pt idx="7764">
                  <c:v>2.3499999999999999E-8</c:v>
                </c:pt>
                <c:pt idx="7765">
                  <c:v>2.3499999999999999E-8</c:v>
                </c:pt>
                <c:pt idx="7766">
                  <c:v>2.3499999999999999E-8</c:v>
                </c:pt>
                <c:pt idx="7767">
                  <c:v>2.3499999999999999E-8</c:v>
                </c:pt>
                <c:pt idx="7768">
                  <c:v>2.3499999999999999E-8</c:v>
                </c:pt>
                <c:pt idx="7769">
                  <c:v>2.3499999999999999E-8</c:v>
                </c:pt>
                <c:pt idx="7770">
                  <c:v>2.3499999999999999E-8</c:v>
                </c:pt>
                <c:pt idx="7771">
                  <c:v>2.3499999999999999E-8</c:v>
                </c:pt>
                <c:pt idx="7772">
                  <c:v>2.3499999999999999E-8</c:v>
                </c:pt>
                <c:pt idx="7773">
                  <c:v>2.36E-8</c:v>
                </c:pt>
                <c:pt idx="7774">
                  <c:v>2.36E-8</c:v>
                </c:pt>
                <c:pt idx="7775">
                  <c:v>2.36E-8</c:v>
                </c:pt>
                <c:pt idx="7776">
                  <c:v>2.36E-8</c:v>
                </c:pt>
                <c:pt idx="7777">
                  <c:v>2.36E-8</c:v>
                </c:pt>
                <c:pt idx="7778">
                  <c:v>2.36E-8</c:v>
                </c:pt>
                <c:pt idx="7779">
                  <c:v>2.36E-8</c:v>
                </c:pt>
                <c:pt idx="7780">
                  <c:v>2.36E-8</c:v>
                </c:pt>
                <c:pt idx="7781">
                  <c:v>2.36E-8</c:v>
                </c:pt>
                <c:pt idx="7782">
                  <c:v>2.36E-8</c:v>
                </c:pt>
                <c:pt idx="7783">
                  <c:v>2.36E-8</c:v>
                </c:pt>
                <c:pt idx="7784">
                  <c:v>2.36E-8</c:v>
                </c:pt>
                <c:pt idx="7785">
                  <c:v>2.36E-8</c:v>
                </c:pt>
                <c:pt idx="7786">
                  <c:v>2.36E-8</c:v>
                </c:pt>
                <c:pt idx="7787">
                  <c:v>2.36E-8</c:v>
                </c:pt>
                <c:pt idx="7788">
                  <c:v>2.36E-8</c:v>
                </c:pt>
                <c:pt idx="7789">
                  <c:v>2.37E-8</c:v>
                </c:pt>
                <c:pt idx="7790">
                  <c:v>2.37E-8</c:v>
                </c:pt>
                <c:pt idx="7791">
                  <c:v>2.37E-8</c:v>
                </c:pt>
                <c:pt idx="7792">
                  <c:v>2.37E-8</c:v>
                </c:pt>
                <c:pt idx="7793">
                  <c:v>2.37E-8</c:v>
                </c:pt>
                <c:pt idx="7794">
                  <c:v>2.37E-8</c:v>
                </c:pt>
                <c:pt idx="7795">
                  <c:v>2.37E-8</c:v>
                </c:pt>
                <c:pt idx="7796">
                  <c:v>2.37E-8</c:v>
                </c:pt>
                <c:pt idx="7797">
                  <c:v>2.37E-8</c:v>
                </c:pt>
                <c:pt idx="7798">
                  <c:v>2.37E-8</c:v>
                </c:pt>
                <c:pt idx="7799">
                  <c:v>2.37E-8</c:v>
                </c:pt>
                <c:pt idx="7800">
                  <c:v>2.37E-8</c:v>
                </c:pt>
                <c:pt idx="7801">
                  <c:v>2.37E-8</c:v>
                </c:pt>
                <c:pt idx="7802">
                  <c:v>2.37E-8</c:v>
                </c:pt>
                <c:pt idx="7803">
                  <c:v>2.37E-8</c:v>
                </c:pt>
                <c:pt idx="7804">
                  <c:v>2.37E-8</c:v>
                </c:pt>
                <c:pt idx="7805">
                  <c:v>2.3800000000000001E-8</c:v>
                </c:pt>
                <c:pt idx="7806">
                  <c:v>2.3800000000000001E-8</c:v>
                </c:pt>
                <c:pt idx="7807">
                  <c:v>2.3800000000000001E-8</c:v>
                </c:pt>
                <c:pt idx="7808">
                  <c:v>2.3800000000000001E-8</c:v>
                </c:pt>
                <c:pt idx="7809">
                  <c:v>2.3800000000000001E-8</c:v>
                </c:pt>
                <c:pt idx="7810">
                  <c:v>2.3800000000000001E-8</c:v>
                </c:pt>
                <c:pt idx="7811">
                  <c:v>2.3800000000000001E-8</c:v>
                </c:pt>
                <c:pt idx="7812">
                  <c:v>2.3800000000000001E-8</c:v>
                </c:pt>
                <c:pt idx="7813">
                  <c:v>2.3800000000000001E-8</c:v>
                </c:pt>
                <c:pt idx="7814">
                  <c:v>2.3800000000000001E-8</c:v>
                </c:pt>
                <c:pt idx="7815">
                  <c:v>2.3800000000000001E-8</c:v>
                </c:pt>
                <c:pt idx="7816">
                  <c:v>2.3800000000000001E-8</c:v>
                </c:pt>
                <c:pt idx="7817">
                  <c:v>2.3800000000000001E-8</c:v>
                </c:pt>
                <c:pt idx="7818">
                  <c:v>2.3800000000000001E-8</c:v>
                </c:pt>
                <c:pt idx="7819">
                  <c:v>2.3800000000000001E-8</c:v>
                </c:pt>
                <c:pt idx="7820">
                  <c:v>2.3800000000000001E-8</c:v>
                </c:pt>
                <c:pt idx="7821">
                  <c:v>2.3899999999999999E-8</c:v>
                </c:pt>
                <c:pt idx="7822">
                  <c:v>2.3899999999999999E-8</c:v>
                </c:pt>
                <c:pt idx="7823">
                  <c:v>2.3899999999999999E-8</c:v>
                </c:pt>
                <c:pt idx="7824">
                  <c:v>2.3899999999999999E-8</c:v>
                </c:pt>
                <c:pt idx="7825">
                  <c:v>2.3899999999999999E-8</c:v>
                </c:pt>
                <c:pt idx="7826">
                  <c:v>2.3899999999999999E-8</c:v>
                </c:pt>
                <c:pt idx="7827">
                  <c:v>2.3899999999999999E-8</c:v>
                </c:pt>
                <c:pt idx="7828">
                  <c:v>2.3899999999999999E-8</c:v>
                </c:pt>
                <c:pt idx="7829">
                  <c:v>2.3899999999999999E-8</c:v>
                </c:pt>
                <c:pt idx="7830">
                  <c:v>2.3899999999999999E-8</c:v>
                </c:pt>
                <c:pt idx="7831">
                  <c:v>2.3899999999999999E-8</c:v>
                </c:pt>
                <c:pt idx="7832">
                  <c:v>2.3899999999999999E-8</c:v>
                </c:pt>
                <c:pt idx="7833">
                  <c:v>2.3899999999999999E-8</c:v>
                </c:pt>
                <c:pt idx="7834">
                  <c:v>2.3899999999999999E-8</c:v>
                </c:pt>
                <c:pt idx="7835">
                  <c:v>2.3899999999999999E-8</c:v>
                </c:pt>
                <c:pt idx="7836">
                  <c:v>2.3899999999999999E-8</c:v>
                </c:pt>
                <c:pt idx="7837">
                  <c:v>2.4E-8</c:v>
                </c:pt>
                <c:pt idx="7838">
                  <c:v>2.4E-8</c:v>
                </c:pt>
                <c:pt idx="7839">
                  <c:v>2.4E-8</c:v>
                </c:pt>
                <c:pt idx="7840">
                  <c:v>2.4E-8</c:v>
                </c:pt>
                <c:pt idx="7841">
                  <c:v>2.4E-8</c:v>
                </c:pt>
                <c:pt idx="7842">
                  <c:v>2.4E-8</c:v>
                </c:pt>
                <c:pt idx="7843">
                  <c:v>2.4E-8</c:v>
                </c:pt>
                <c:pt idx="7844">
                  <c:v>2.4E-8</c:v>
                </c:pt>
                <c:pt idx="7845">
                  <c:v>2.4E-8</c:v>
                </c:pt>
                <c:pt idx="7846">
                  <c:v>2.4E-8</c:v>
                </c:pt>
                <c:pt idx="7847">
                  <c:v>2.4E-8</c:v>
                </c:pt>
                <c:pt idx="7848">
                  <c:v>2.4E-8</c:v>
                </c:pt>
                <c:pt idx="7849">
                  <c:v>2.4E-8</c:v>
                </c:pt>
                <c:pt idx="7850">
                  <c:v>2.4E-8</c:v>
                </c:pt>
                <c:pt idx="7851">
                  <c:v>2.4E-8</c:v>
                </c:pt>
                <c:pt idx="7852">
                  <c:v>2.4E-8</c:v>
                </c:pt>
                <c:pt idx="7853">
                  <c:v>2.4100000000000001E-8</c:v>
                </c:pt>
                <c:pt idx="7854">
                  <c:v>2.4100000000000001E-8</c:v>
                </c:pt>
                <c:pt idx="7855">
                  <c:v>2.4100000000000001E-8</c:v>
                </c:pt>
                <c:pt idx="7856">
                  <c:v>2.4100000000000001E-8</c:v>
                </c:pt>
                <c:pt idx="7857">
                  <c:v>2.4100000000000001E-8</c:v>
                </c:pt>
                <c:pt idx="7858">
                  <c:v>2.4100000000000001E-8</c:v>
                </c:pt>
                <c:pt idx="7859">
                  <c:v>2.4100000000000001E-8</c:v>
                </c:pt>
                <c:pt idx="7860">
                  <c:v>2.4100000000000001E-8</c:v>
                </c:pt>
                <c:pt idx="7861">
                  <c:v>2.4100000000000001E-8</c:v>
                </c:pt>
                <c:pt idx="7862">
                  <c:v>2.4100000000000001E-8</c:v>
                </c:pt>
                <c:pt idx="7863">
                  <c:v>2.4100000000000001E-8</c:v>
                </c:pt>
                <c:pt idx="7864">
                  <c:v>2.4100000000000001E-8</c:v>
                </c:pt>
                <c:pt idx="7865">
                  <c:v>2.4100000000000001E-8</c:v>
                </c:pt>
                <c:pt idx="7866">
                  <c:v>2.4100000000000001E-8</c:v>
                </c:pt>
                <c:pt idx="7867">
                  <c:v>2.4100000000000001E-8</c:v>
                </c:pt>
                <c:pt idx="7868">
                  <c:v>2.4100000000000001E-8</c:v>
                </c:pt>
                <c:pt idx="7869">
                  <c:v>2.4200000000000002E-8</c:v>
                </c:pt>
                <c:pt idx="7870">
                  <c:v>2.4200000000000002E-8</c:v>
                </c:pt>
                <c:pt idx="7871">
                  <c:v>2.4200000000000002E-8</c:v>
                </c:pt>
                <c:pt idx="7872">
                  <c:v>2.4200000000000002E-8</c:v>
                </c:pt>
                <c:pt idx="7873">
                  <c:v>2.4200000000000002E-8</c:v>
                </c:pt>
                <c:pt idx="7874">
                  <c:v>2.4200000000000002E-8</c:v>
                </c:pt>
                <c:pt idx="7875">
                  <c:v>2.4200000000000002E-8</c:v>
                </c:pt>
                <c:pt idx="7876">
                  <c:v>2.4200000000000002E-8</c:v>
                </c:pt>
                <c:pt idx="7877">
                  <c:v>2.4200000000000002E-8</c:v>
                </c:pt>
                <c:pt idx="7878">
                  <c:v>2.4200000000000002E-8</c:v>
                </c:pt>
                <c:pt idx="7879">
                  <c:v>2.4200000000000002E-8</c:v>
                </c:pt>
                <c:pt idx="7880">
                  <c:v>2.4200000000000002E-8</c:v>
                </c:pt>
                <c:pt idx="7881">
                  <c:v>2.4200000000000002E-8</c:v>
                </c:pt>
                <c:pt idx="7882">
                  <c:v>2.4200000000000002E-8</c:v>
                </c:pt>
                <c:pt idx="7883">
                  <c:v>2.4200000000000002E-8</c:v>
                </c:pt>
                <c:pt idx="7884">
                  <c:v>2.4200000000000002E-8</c:v>
                </c:pt>
                <c:pt idx="7885">
                  <c:v>2.4299999999999999E-8</c:v>
                </c:pt>
                <c:pt idx="7886">
                  <c:v>2.4299999999999999E-8</c:v>
                </c:pt>
                <c:pt idx="7887">
                  <c:v>2.4299999999999999E-8</c:v>
                </c:pt>
                <c:pt idx="7888">
                  <c:v>2.4299999999999999E-8</c:v>
                </c:pt>
                <c:pt idx="7889">
                  <c:v>2.4299999999999999E-8</c:v>
                </c:pt>
                <c:pt idx="7890">
                  <c:v>2.4299999999999999E-8</c:v>
                </c:pt>
                <c:pt idx="7891">
                  <c:v>2.4299999999999999E-8</c:v>
                </c:pt>
                <c:pt idx="7892">
                  <c:v>2.4299999999999999E-8</c:v>
                </c:pt>
                <c:pt idx="7893">
                  <c:v>2.4299999999999999E-8</c:v>
                </c:pt>
                <c:pt idx="7894">
                  <c:v>2.4299999999999999E-8</c:v>
                </c:pt>
                <c:pt idx="7895">
                  <c:v>2.4299999999999999E-8</c:v>
                </c:pt>
                <c:pt idx="7896">
                  <c:v>2.4299999999999999E-8</c:v>
                </c:pt>
                <c:pt idx="7897">
                  <c:v>2.4299999999999999E-8</c:v>
                </c:pt>
                <c:pt idx="7898">
                  <c:v>2.4299999999999999E-8</c:v>
                </c:pt>
                <c:pt idx="7899">
                  <c:v>2.4299999999999999E-8</c:v>
                </c:pt>
                <c:pt idx="7900">
                  <c:v>2.4299999999999999E-8</c:v>
                </c:pt>
                <c:pt idx="7901">
                  <c:v>2.44E-8</c:v>
                </c:pt>
                <c:pt idx="7902">
                  <c:v>2.44E-8</c:v>
                </c:pt>
                <c:pt idx="7903">
                  <c:v>2.44E-8</c:v>
                </c:pt>
                <c:pt idx="7904">
                  <c:v>2.44E-8</c:v>
                </c:pt>
                <c:pt idx="7905">
                  <c:v>2.44E-8</c:v>
                </c:pt>
                <c:pt idx="7906">
                  <c:v>2.44E-8</c:v>
                </c:pt>
                <c:pt idx="7907">
                  <c:v>2.44E-8</c:v>
                </c:pt>
                <c:pt idx="7908">
                  <c:v>2.44E-8</c:v>
                </c:pt>
                <c:pt idx="7909">
                  <c:v>2.44E-8</c:v>
                </c:pt>
                <c:pt idx="7910">
                  <c:v>2.44E-8</c:v>
                </c:pt>
                <c:pt idx="7911">
                  <c:v>2.44E-8</c:v>
                </c:pt>
                <c:pt idx="7912">
                  <c:v>2.44E-8</c:v>
                </c:pt>
                <c:pt idx="7913">
                  <c:v>2.44E-8</c:v>
                </c:pt>
                <c:pt idx="7914">
                  <c:v>2.44E-8</c:v>
                </c:pt>
                <c:pt idx="7915">
                  <c:v>2.44E-8</c:v>
                </c:pt>
                <c:pt idx="7916">
                  <c:v>2.44E-8</c:v>
                </c:pt>
                <c:pt idx="7917">
                  <c:v>2.4500000000000001E-8</c:v>
                </c:pt>
                <c:pt idx="7918">
                  <c:v>2.4500000000000001E-8</c:v>
                </c:pt>
                <c:pt idx="7919">
                  <c:v>2.4500000000000001E-8</c:v>
                </c:pt>
                <c:pt idx="7920">
                  <c:v>2.4500000000000001E-8</c:v>
                </c:pt>
                <c:pt idx="7921">
                  <c:v>2.4500000000000001E-8</c:v>
                </c:pt>
                <c:pt idx="7922">
                  <c:v>2.4500000000000001E-8</c:v>
                </c:pt>
                <c:pt idx="7923">
                  <c:v>2.4500000000000001E-8</c:v>
                </c:pt>
                <c:pt idx="7924">
                  <c:v>2.4500000000000001E-8</c:v>
                </c:pt>
                <c:pt idx="7925">
                  <c:v>2.4500000000000001E-8</c:v>
                </c:pt>
                <c:pt idx="7926">
                  <c:v>2.4500000000000001E-8</c:v>
                </c:pt>
                <c:pt idx="7927">
                  <c:v>2.4500000000000001E-8</c:v>
                </c:pt>
                <c:pt idx="7928">
                  <c:v>2.4500000000000001E-8</c:v>
                </c:pt>
                <c:pt idx="7929">
                  <c:v>2.4500000000000001E-8</c:v>
                </c:pt>
                <c:pt idx="7930">
                  <c:v>2.4500000000000001E-8</c:v>
                </c:pt>
                <c:pt idx="7931">
                  <c:v>2.4500000000000001E-8</c:v>
                </c:pt>
                <c:pt idx="7932">
                  <c:v>2.4500000000000001E-8</c:v>
                </c:pt>
                <c:pt idx="7933">
                  <c:v>2.4599999999999999E-8</c:v>
                </c:pt>
                <c:pt idx="7934">
                  <c:v>2.4599999999999999E-8</c:v>
                </c:pt>
                <c:pt idx="7935">
                  <c:v>2.4599999999999999E-8</c:v>
                </c:pt>
                <c:pt idx="7936">
                  <c:v>2.4599999999999999E-8</c:v>
                </c:pt>
                <c:pt idx="7937">
                  <c:v>2.4599999999999999E-8</c:v>
                </c:pt>
                <c:pt idx="7938">
                  <c:v>2.4599999999999999E-8</c:v>
                </c:pt>
                <c:pt idx="7939">
                  <c:v>2.4599999999999999E-8</c:v>
                </c:pt>
                <c:pt idx="7940">
                  <c:v>2.4599999999999999E-8</c:v>
                </c:pt>
                <c:pt idx="7941">
                  <c:v>2.4599999999999999E-8</c:v>
                </c:pt>
                <c:pt idx="7942">
                  <c:v>2.4599999999999999E-8</c:v>
                </c:pt>
                <c:pt idx="7943">
                  <c:v>2.4599999999999999E-8</c:v>
                </c:pt>
                <c:pt idx="7944">
                  <c:v>2.4599999999999999E-8</c:v>
                </c:pt>
                <c:pt idx="7945">
                  <c:v>2.4599999999999999E-8</c:v>
                </c:pt>
                <c:pt idx="7946">
                  <c:v>2.4599999999999999E-8</c:v>
                </c:pt>
                <c:pt idx="7947">
                  <c:v>2.4599999999999999E-8</c:v>
                </c:pt>
                <c:pt idx="7948">
                  <c:v>2.4599999999999999E-8</c:v>
                </c:pt>
                <c:pt idx="7949">
                  <c:v>2.4699999999999999E-8</c:v>
                </c:pt>
                <c:pt idx="7950">
                  <c:v>2.4699999999999999E-8</c:v>
                </c:pt>
                <c:pt idx="7951">
                  <c:v>2.4699999999999999E-8</c:v>
                </c:pt>
                <c:pt idx="7952">
                  <c:v>2.4699999999999999E-8</c:v>
                </c:pt>
                <c:pt idx="7953">
                  <c:v>2.4699999999999999E-8</c:v>
                </c:pt>
                <c:pt idx="7954">
                  <c:v>2.4699999999999999E-8</c:v>
                </c:pt>
                <c:pt idx="7955">
                  <c:v>2.4699999999999999E-8</c:v>
                </c:pt>
                <c:pt idx="7956">
                  <c:v>2.4699999999999999E-8</c:v>
                </c:pt>
                <c:pt idx="7957">
                  <c:v>2.4699999999999999E-8</c:v>
                </c:pt>
                <c:pt idx="7958">
                  <c:v>2.4699999999999999E-8</c:v>
                </c:pt>
                <c:pt idx="7959">
                  <c:v>2.4699999999999999E-8</c:v>
                </c:pt>
                <c:pt idx="7960">
                  <c:v>2.4699999999999999E-8</c:v>
                </c:pt>
                <c:pt idx="7961">
                  <c:v>2.4699999999999999E-8</c:v>
                </c:pt>
                <c:pt idx="7962">
                  <c:v>2.4699999999999999E-8</c:v>
                </c:pt>
                <c:pt idx="7963">
                  <c:v>2.4699999999999999E-8</c:v>
                </c:pt>
                <c:pt idx="7964">
                  <c:v>2.4699999999999999E-8</c:v>
                </c:pt>
                <c:pt idx="7965">
                  <c:v>2.48E-8</c:v>
                </c:pt>
                <c:pt idx="7966">
                  <c:v>2.48E-8</c:v>
                </c:pt>
                <c:pt idx="7967">
                  <c:v>2.48E-8</c:v>
                </c:pt>
                <c:pt idx="7968">
                  <c:v>2.48E-8</c:v>
                </c:pt>
                <c:pt idx="7969">
                  <c:v>2.48E-8</c:v>
                </c:pt>
                <c:pt idx="7970">
                  <c:v>2.48E-8</c:v>
                </c:pt>
                <c:pt idx="7971">
                  <c:v>2.48E-8</c:v>
                </c:pt>
                <c:pt idx="7972">
                  <c:v>2.48E-8</c:v>
                </c:pt>
                <c:pt idx="7973">
                  <c:v>2.48E-8</c:v>
                </c:pt>
                <c:pt idx="7974">
                  <c:v>2.48E-8</c:v>
                </c:pt>
                <c:pt idx="7975">
                  <c:v>2.48E-8</c:v>
                </c:pt>
                <c:pt idx="7976">
                  <c:v>2.48E-8</c:v>
                </c:pt>
                <c:pt idx="7977">
                  <c:v>2.48E-8</c:v>
                </c:pt>
                <c:pt idx="7978">
                  <c:v>2.48E-8</c:v>
                </c:pt>
                <c:pt idx="7979">
                  <c:v>2.48E-8</c:v>
                </c:pt>
                <c:pt idx="7980">
                  <c:v>2.48E-8</c:v>
                </c:pt>
                <c:pt idx="7981">
                  <c:v>2.4900000000000001E-8</c:v>
                </c:pt>
                <c:pt idx="7982">
                  <c:v>2.4900000000000001E-8</c:v>
                </c:pt>
                <c:pt idx="7983">
                  <c:v>2.4900000000000001E-8</c:v>
                </c:pt>
                <c:pt idx="7984">
                  <c:v>2.4900000000000001E-8</c:v>
                </c:pt>
                <c:pt idx="7985">
                  <c:v>2.4900000000000001E-8</c:v>
                </c:pt>
                <c:pt idx="7986">
                  <c:v>2.4900000000000001E-8</c:v>
                </c:pt>
                <c:pt idx="7987">
                  <c:v>2.4900000000000001E-8</c:v>
                </c:pt>
                <c:pt idx="7988">
                  <c:v>2.4900000000000001E-8</c:v>
                </c:pt>
                <c:pt idx="7989">
                  <c:v>2.4900000000000001E-8</c:v>
                </c:pt>
                <c:pt idx="7990">
                  <c:v>2.4900000000000001E-8</c:v>
                </c:pt>
                <c:pt idx="7991">
                  <c:v>2.4900000000000001E-8</c:v>
                </c:pt>
                <c:pt idx="7992">
                  <c:v>2.4900000000000001E-8</c:v>
                </c:pt>
                <c:pt idx="7993">
                  <c:v>2.4900000000000001E-8</c:v>
                </c:pt>
                <c:pt idx="7994">
                  <c:v>2.4900000000000001E-8</c:v>
                </c:pt>
                <c:pt idx="7995">
                  <c:v>2.4900000000000001E-8</c:v>
                </c:pt>
                <c:pt idx="7996">
                  <c:v>2.4900000000000001E-8</c:v>
                </c:pt>
                <c:pt idx="7997">
                  <c:v>2.4999999999999999E-8</c:v>
                </c:pt>
                <c:pt idx="7998">
                  <c:v>2.4999999999999999E-8</c:v>
                </c:pt>
                <c:pt idx="7999">
                  <c:v>2.4999999999999999E-8</c:v>
                </c:pt>
                <c:pt idx="8000">
                  <c:v>2.4999999999999999E-8</c:v>
                </c:pt>
                <c:pt idx="8001">
                  <c:v>2.4999999999999999E-8</c:v>
                </c:pt>
                <c:pt idx="8002">
                  <c:v>2.4999999999999999E-8</c:v>
                </c:pt>
                <c:pt idx="8003">
                  <c:v>2.4999999999999999E-8</c:v>
                </c:pt>
                <c:pt idx="8004">
                  <c:v>2.4999999999999999E-8</c:v>
                </c:pt>
                <c:pt idx="8005">
                  <c:v>2.4999999999999999E-8</c:v>
                </c:pt>
                <c:pt idx="8006">
                  <c:v>2.4999999999999999E-8</c:v>
                </c:pt>
                <c:pt idx="8007">
                  <c:v>2.4999999999999999E-8</c:v>
                </c:pt>
                <c:pt idx="8008">
                  <c:v>2.4999999999999999E-8</c:v>
                </c:pt>
                <c:pt idx="8009">
                  <c:v>2.4999999999999999E-8</c:v>
                </c:pt>
              </c:numCache>
            </c:numRef>
          </c:xVal>
          <c:yVal>
            <c:numRef>
              <c:f>Clean8!$B$1:$B$8011</c:f>
              <c:numCache>
                <c:formatCode>0.00E+00</c:formatCode>
                <c:ptCount val="8011"/>
                <c:pt idx="0">
                  <c:v>3.9199999999999999E-3</c:v>
                </c:pt>
                <c:pt idx="1">
                  <c:v>4.0299999999999997E-3</c:v>
                </c:pt>
                <c:pt idx="2">
                  <c:v>3.9199999999999999E-3</c:v>
                </c:pt>
                <c:pt idx="3">
                  <c:v>4.1399999999999996E-3</c:v>
                </c:pt>
                <c:pt idx="4">
                  <c:v>3.81E-3</c:v>
                </c:pt>
                <c:pt idx="5">
                  <c:v>3.9199999999999999E-3</c:v>
                </c:pt>
                <c:pt idx="6">
                  <c:v>4.0299999999999997E-3</c:v>
                </c:pt>
                <c:pt idx="7">
                  <c:v>4.0299999999999997E-3</c:v>
                </c:pt>
                <c:pt idx="8">
                  <c:v>4.2399999999999998E-3</c:v>
                </c:pt>
                <c:pt idx="9">
                  <c:v>4.2399999999999998E-3</c:v>
                </c:pt>
                <c:pt idx="10">
                  <c:v>4.2399999999999998E-3</c:v>
                </c:pt>
                <c:pt idx="11">
                  <c:v>4.1399999999999996E-3</c:v>
                </c:pt>
                <c:pt idx="12">
                  <c:v>4.0299999999999997E-3</c:v>
                </c:pt>
                <c:pt idx="13">
                  <c:v>4.2399999999999998E-3</c:v>
                </c:pt>
                <c:pt idx="14">
                  <c:v>4.1399999999999996E-3</c:v>
                </c:pt>
                <c:pt idx="15">
                  <c:v>4.1399999999999996E-3</c:v>
                </c:pt>
                <c:pt idx="16">
                  <c:v>4.3499999999999997E-3</c:v>
                </c:pt>
                <c:pt idx="17">
                  <c:v>4.2399999999999998E-3</c:v>
                </c:pt>
                <c:pt idx="18">
                  <c:v>4.1399999999999996E-3</c:v>
                </c:pt>
                <c:pt idx="19">
                  <c:v>4.3499999999999997E-3</c:v>
                </c:pt>
                <c:pt idx="20">
                  <c:v>4.0299999999999997E-3</c:v>
                </c:pt>
                <c:pt idx="21">
                  <c:v>4.2399999999999998E-3</c:v>
                </c:pt>
                <c:pt idx="22">
                  <c:v>4.0299999999999997E-3</c:v>
                </c:pt>
                <c:pt idx="23">
                  <c:v>4.2399999999999998E-3</c:v>
                </c:pt>
                <c:pt idx="24">
                  <c:v>4.1399999999999996E-3</c:v>
                </c:pt>
                <c:pt idx="25">
                  <c:v>4.1399999999999996E-3</c:v>
                </c:pt>
                <c:pt idx="26">
                  <c:v>4.2399999999999998E-3</c:v>
                </c:pt>
                <c:pt idx="27">
                  <c:v>4.2399999999999998E-3</c:v>
                </c:pt>
                <c:pt idx="28">
                  <c:v>4.2399999999999998E-3</c:v>
                </c:pt>
                <c:pt idx="29">
                  <c:v>4.3499999999999997E-3</c:v>
                </c:pt>
                <c:pt idx="30">
                  <c:v>4.2399999999999998E-3</c:v>
                </c:pt>
                <c:pt idx="31">
                  <c:v>4.3499999999999997E-3</c:v>
                </c:pt>
                <c:pt idx="32">
                  <c:v>4.3499999999999997E-3</c:v>
                </c:pt>
                <c:pt idx="33">
                  <c:v>4.3499999999999997E-3</c:v>
                </c:pt>
                <c:pt idx="34">
                  <c:v>4.2399999999999998E-3</c:v>
                </c:pt>
                <c:pt idx="35">
                  <c:v>4.1399999999999996E-3</c:v>
                </c:pt>
                <c:pt idx="36">
                  <c:v>4.0299999999999997E-3</c:v>
                </c:pt>
                <c:pt idx="37">
                  <c:v>4.1399999999999996E-3</c:v>
                </c:pt>
                <c:pt idx="38">
                  <c:v>4.0299999999999997E-3</c:v>
                </c:pt>
                <c:pt idx="39">
                  <c:v>4.2399999999999998E-3</c:v>
                </c:pt>
                <c:pt idx="40">
                  <c:v>4.1399999999999996E-3</c:v>
                </c:pt>
                <c:pt idx="41">
                  <c:v>4.1399999999999996E-3</c:v>
                </c:pt>
                <c:pt idx="42">
                  <c:v>4.2399999999999998E-3</c:v>
                </c:pt>
                <c:pt idx="43">
                  <c:v>4.1399999999999996E-3</c:v>
                </c:pt>
                <c:pt idx="44">
                  <c:v>4.1399999999999996E-3</c:v>
                </c:pt>
                <c:pt idx="45">
                  <c:v>4.3499999999999997E-3</c:v>
                </c:pt>
                <c:pt idx="46">
                  <c:v>3.9199999999999999E-3</c:v>
                </c:pt>
                <c:pt idx="47">
                  <c:v>4.0299999999999997E-3</c:v>
                </c:pt>
                <c:pt idx="48">
                  <c:v>4.1399999999999996E-3</c:v>
                </c:pt>
                <c:pt idx="49">
                  <c:v>4.1399999999999996E-3</c:v>
                </c:pt>
                <c:pt idx="50">
                  <c:v>4.1399999999999996E-3</c:v>
                </c:pt>
                <c:pt idx="51">
                  <c:v>4.0299999999999997E-3</c:v>
                </c:pt>
                <c:pt idx="52">
                  <c:v>4.0299999999999997E-3</c:v>
                </c:pt>
                <c:pt idx="53">
                  <c:v>4.1399999999999996E-3</c:v>
                </c:pt>
                <c:pt idx="54">
                  <c:v>4.0299999999999997E-3</c:v>
                </c:pt>
                <c:pt idx="55">
                  <c:v>4.0299999999999997E-3</c:v>
                </c:pt>
                <c:pt idx="56">
                  <c:v>4.0299999999999997E-3</c:v>
                </c:pt>
                <c:pt idx="57">
                  <c:v>3.9199999999999999E-3</c:v>
                </c:pt>
                <c:pt idx="58">
                  <c:v>3.9199999999999999E-3</c:v>
                </c:pt>
                <c:pt idx="59">
                  <c:v>4.1399999999999996E-3</c:v>
                </c:pt>
                <c:pt idx="60">
                  <c:v>3.7000000000000002E-3</c:v>
                </c:pt>
                <c:pt idx="61">
                  <c:v>3.9199999999999999E-3</c:v>
                </c:pt>
                <c:pt idx="62">
                  <c:v>3.81E-3</c:v>
                </c:pt>
                <c:pt idx="63">
                  <c:v>4.0299999999999997E-3</c:v>
                </c:pt>
                <c:pt idx="64">
                  <c:v>3.81E-3</c:v>
                </c:pt>
                <c:pt idx="65">
                  <c:v>3.81E-3</c:v>
                </c:pt>
                <c:pt idx="66">
                  <c:v>3.81E-3</c:v>
                </c:pt>
                <c:pt idx="67">
                  <c:v>3.7000000000000002E-3</c:v>
                </c:pt>
                <c:pt idx="68">
                  <c:v>3.5899999999999999E-3</c:v>
                </c:pt>
                <c:pt idx="69">
                  <c:v>3.7000000000000002E-3</c:v>
                </c:pt>
                <c:pt idx="70">
                  <c:v>3.7000000000000002E-3</c:v>
                </c:pt>
                <c:pt idx="71">
                  <c:v>3.48E-3</c:v>
                </c:pt>
                <c:pt idx="72">
                  <c:v>3.3800000000000002E-3</c:v>
                </c:pt>
                <c:pt idx="73">
                  <c:v>3.3800000000000002E-3</c:v>
                </c:pt>
                <c:pt idx="74">
                  <c:v>3.48E-3</c:v>
                </c:pt>
                <c:pt idx="75">
                  <c:v>3.3800000000000002E-3</c:v>
                </c:pt>
                <c:pt idx="76">
                  <c:v>3.3800000000000002E-3</c:v>
                </c:pt>
                <c:pt idx="77">
                  <c:v>3.48E-3</c:v>
                </c:pt>
                <c:pt idx="78">
                  <c:v>3.2699999999999999E-3</c:v>
                </c:pt>
                <c:pt idx="79">
                  <c:v>3.3800000000000002E-3</c:v>
                </c:pt>
                <c:pt idx="80">
                  <c:v>3.16E-3</c:v>
                </c:pt>
                <c:pt idx="81">
                  <c:v>3.2699999999999999E-3</c:v>
                </c:pt>
                <c:pt idx="82">
                  <c:v>3.16E-3</c:v>
                </c:pt>
                <c:pt idx="83">
                  <c:v>3.16E-3</c:v>
                </c:pt>
                <c:pt idx="84">
                  <c:v>3.16E-3</c:v>
                </c:pt>
                <c:pt idx="85">
                  <c:v>3.0500000000000002E-3</c:v>
                </c:pt>
                <c:pt idx="86">
                  <c:v>3.0500000000000002E-3</c:v>
                </c:pt>
                <c:pt idx="87">
                  <c:v>3.16E-3</c:v>
                </c:pt>
                <c:pt idx="88">
                  <c:v>3.0500000000000002E-3</c:v>
                </c:pt>
                <c:pt idx="89">
                  <c:v>2.7200000000000002E-3</c:v>
                </c:pt>
                <c:pt idx="90">
                  <c:v>2.8300000000000001E-3</c:v>
                </c:pt>
                <c:pt idx="91">
                  <c:v>2.7200000000000002E-3</c:v>
                </c:pt>
                <c:pt idx="92">
                  <c:v>2.8300000000000001E-3</c:v>
                </c:pt>
                <c:pt idx="93">
                  <c:v>2.8300000000000001E-3</c:v>
                </c:pt>
                <c:pt idx="94">
                  <c:v>2.8300000000000001E-3</c:v>
                </c:pt>
                <c:pt idx="95">
                  <c:v>2.5100000000000001E-3</c:v>
                </c:pt>
                <c:pt idx="96">
                  <c:v>2.7200000000000002E-3</c:v>
                </c:pt>
                <c:pt idx="97">
                  <c:v>2.5100000000000001E-3</c:v>
                </c:pt>
                <c:pt idx="98">
                  <c:v>2.6199999999999999E-3</c:v>
                </c:pt>
                <c:pt idx="99">
                  <c:v>2.5100000000000001E-3</c:v>
                </c:pt>
                <c:pt idx="100">
                  <c:v>2.3999999999999998E-3</c:v>
                </c:pt>
                <c:pt idx="101">
                  <c:v>2.5100000000000001E-3</c:v>
                </c:pt>
                <c:pt idx="102">
                  <c:v>2.3999999999999998E-3</c:v>
                </c:pt>
                <c:pt idx="103">
                  <c:v>2.3999999999999998E-3</c:v>
                </c:pt>
                <c:pt idx="104">
                  <c:v>2.3999999999999998E-3</c:v>
                </c:pt>
                <c:pt idx="105">
                  <c:v>2.1800000000000001E-3</c:v>
                </c:pt>
                <c:pt idx="106">
                  <c:v>2.0699999999999998E-3</c:v>
                </c:pt>
                <c:pt idx="107">
                  <c:v>2.0699999999999998E-3</c:v>
                </c:pt>
                <c:pt idx="108">
                  <c:v>2.0699999999999998E-3</c:v>
                </c:pt>
                <c:pt idx="109">
                  <c:v>2.0699999999999998E-3</c:v>
                </c:pt>
                <c:pt idx="110">
                  <c:v>2.1800000000000001E-3</c:v>
                </c:pt>
                <c:pt idx="111">
                  <c:v>1.9599999999999999E-3</c:v>
                </c:pt>
                <c:pt idx="112">
                  <c:v>1.75E-3</c:v>
                </c:pt>
                <c:pt idx="113">
                  <c:v>1.8600000000000001E-3</c:v>
                </c:pt>
                <c:pt idx="114">
                  <c:v>1.8600000000000001E-3</c:v>
                </c:pt>
                <c:pt idx="115">
                  <c:v>1.75E-3</c:v>
                </c:pt>
                <c:pt idx="116">
                  <c:v>1.64E-3</c:v>
                </c:pt>
                <c:pt idx="117">
                  <c:v>1.64E-3</c:v>
                </c:pt>
                <c:pt idx="118">
                  <c:v>1.64E-3</c:v>
                </c:pt>
                <c:pt idx="119">
                  <c:v>1.64E-3</c:v>
                </c:pt>
                <c:pt idx="120">
                  <c:v>1.5299999999999999E-3</c:v>
                </c:pt>
                <c:pt idx="121">
                  <c:v>1.31E-3</c:v>
                </c:pt>
                <c:pt idx="122">
                  <c:v>1.31E-3</c:v>
                </c:pt>
                <c:pt idx="123">
                  <c:v>1.31E-3</c:v>
                </c:pt>
                <c:pt idx="124">
                  <c:v>1.1999999999999999E-3</c:v>
                </c:pt>
                <c:pt idx="125">
                  <c:v>1.31E-3</c:v>
                </c:pt>
                <c:pt idx="126">
                  <c:v>1.31E-3</c:v>
                </c:pt>
                <c:pt idx="127">
                  <c:v>1.1999999999999999E-3</c:v>
                </c:pt>
                <c:pt idx="128">
                  <c:v>8.8000000000000003E-4</c:v>
                </c:pt>
                <c:pt idx="129">
                  <c:v>9.8999999999999999E-4</c:v>
                </c:pt>
                <c:pt idx="130">
                  <c:v>9.8999999999999999E-4</c:v>
                </c:pt>
                <c:pt idx="131">
                  <c:v>8.8000000000000003E-4</c:v>
                </c:pt>
                <c:pt idx="132">
                  <c:v>7.6999999999999996E-4</c:v>
                </c:pt>
                <c:pt idx="133">
                  <c:v>6.6E-4</c:v>
                </c:pt>
                <c:pt idx="134">
                  <c:v>6.6E-4</c:v>
                </c:pt>
                <c:pt idx="135">
                  <c:v>6.6E-4</c:v>
                </c:pt>
                <c:pt idx="136">
                  <c:v>6.6E-4</c:v>
                </c:pt>
                <c:pt idx="137">
                  <c:v>3.4000000000000002E-4</c:v>
                </c:pt>
                <c:pt idx="138">
                  <c:v>3.4000000000000002E-4</c:v>
                </c:pt>
                <c:pt idx="139">
                  <c:v>5.5000000000000003E-4</c:v>
                </c:pt>
                <c:pt idx="140">
                  <c:v>3.4000000000000002E-4</c:v>
                </c:pt>
                <c:pt idx="141">
                  <c:v>3.4000000000000002E-4</c:v>
                </c:pt>
                <c:pt idx="142">
                  <c:v>4.4000000000000002E-4</c:v>
                </c:pt>
                <c:pt idx="143">
                  <c:v>1.2E-4</c:v>
                </c:pt>
                <c:pt idx="144">
                  <c:v>1.2E-4</c:v>
                </c:pt>
                <c:pt idx="145">
                  <c:v>1.2E-4</c:v>
                </c:pt>
                <c:pt idx="146">
                  <c:v>1.0000000000000001E-5</c:v>
                </c:pt>
                <c:pt idx="147">
                  <c:v>1.0000000000000001E-5</c:v>
                </c:pt>
                <c:pt idx="148">
                  <c:v>-2.1000000000000001E-4</c:v>
                </c:pt>
                <c:pt idx="149">
                  <c:v>-1E-4</c:v>
                </c:pt>
                <c:pt idx="150">
                  <c:v>-2.1000000000000001E-4</c:v>
                </c:pt>
                <c:pt idx="151">
                  <c:v>-2.1000000000000001E-4</c:v>
                </c:pt>
                <c:pt idx="152">
                  <c:v>-1E-4</c:v>
                </c:pt>
                <c:pt idx="153">
                  <c:v>-5.2999999999999998E-4</c:v>
                </c:pt>
                <c:pt idx="154">
                  <c:v>-6.4000000000000005E-4</c:v>
                </c:pt>
                <c:pt idx="155">
                  <c:v>-3.2000000000000003E-4</c:v>
                </c:pt>
                <c:pt idx="156">
                  <c:v>-5.2999999999999998E-4</c:v>
                </c:pt>
                <c:pt idx="157">
                  <c:v>-5.2999999999999998E-4</c:v>
                </c:pt>
                <c:pt idx="158">
                  <c:v>-4.2000000000000002E-4</c:v>
                </c:pt>
                <c:pt idx="159">
                  <c:v>-7.5000000000000002E-4</c:v>
                </c:pt>
                <c:pt idx="160">
                  <c:v>-7.5000000000000002E-4</c:v>
                </c:pt>
                <c:pt idx="161">
                  <c:v>-6.4000000000000005E-4</c:v>
                </c:pt>
                <c:pt idx="162">
                  <c:v>-7.5000000000000002E-4</c:v>
                </c:pt>
                <c:pt idx="163">
                  <c:v>-8.5999999999999998E-4</c:v>
                </c:pt>
                <c:pt idx="164">
                  <c:v>-1.08E-3</c:v>
                </c:pt>
                <c:pt idx="165">
                  <c:v>-9.7000000000000005E-4</c:v>
                </c:pt>
                <c:pt idx="166">
                  <c:v>-9.7000000000000005E-4</c:v>
                </c:pt>
                <c:pt idx="167">
                  <c:v>-1.08E-3</c:v>
                </c:pt>
                <c:pt idx="168">
                  <c:v>-9.7000000000000005E-4</c:v>
                </c:pt>
                <c:pt idx="169">
                  <c:v>-1.1800000000000001E-3</c:v>
                </c:pt>
                <c:pt idx="170">
                  <c:v>-1.08E-3</c:v>
                </c:pt>
                <c:pt idx="171">
                  <c:v>-1.08E-3</c:v>
                </c:pt>
                <c:pt idx="172">
                  <c:v>-1.1800000000000001E-3</c:v>
                </c:pt>
                <c:pt idx="173">
                  <c:v>-1.1800000000000001E-3</c:v>
                </c:pt>
                <c:pt idx="174">
                  <c:v>-1.4E-3</c:v>
                </c:pt>
                <c:pt idx="175">
                  <c:v>-1.2899999999999999E-3</c:v>
                </c:pt>
                <c:pt idx="176">
                  <c:v>-1.4E-3</c:v>
                </c:pt>
                <c:pt idx="177">
                  <c:v>-1.5100000000000001E-3</c:v>
                </c:pt>
                <c:pt idx="178">
                  <c:v>-1.6199999999999999E-3</c:v>
                </c:pt>
                <c:pt idx="179">
                  <c:v>-1.6199999999999999E-3</c:v>
                </c:pt>
                <c:pt idx="180">
                  <c:v>-1.8400000000000001E-3</c:v>
                </c:pt>
                <c:pt idx="181">
                  <c:v>-1.6199999999999999E-3</c:v>
                </c:pt>
                <c:pt idx="182">
                  <c:v>-1.6199999999999999E-3</c:v>
                </c:pt>
                <c:pt idx="183">
                  <c:v>-1.6199999999999999E-3</c:v>
                </c:pt>
                <c:pt idx="184">
                  <c:v>-1.9400000000000001E-3</c:v>
                </c:pt>
                <c:pt idx="185">
                  <c:v>-2.0500000000000002E-3</c:v>
                </c:pt>
                <c:pt idx="186">
                  <c:v>-1.73E-3</c:v>
                </c:pt>
                <c:pt idx="187">
                  <c:v>-1.9400000000000001E-3</c:v>
                </c:pt>
                <c:pt idx="188">
                  <c:v>-1.9400000000000001E-3</c:v>
                </c:pt>
                <c:pt idx="189">
                  <c:v>-1.8400000000000001E-3</c:v>
                </c:pt>
                <c:pt idx="190">
                  <c:v>-1.8400000000000001E-3</c:v>
                </c:pt>
                <c:pt idx="191">
                  <c:v>-2.0500000000000002E-3</c:v>
                </c:pt>
                <c:pt idx="192">
                  <c:v>-2.0500000000000002E-3</c:v>
                </c:pt>
                <c:pt idx="193">
                  <c:v>-2.0500000000000002E-3</c:v>
                </c:pt>
                <c:pt idx="194">
                  <c:v>-2.16E-3</c:v>
                </c:pt>
                <c:pt idx="195">
                  <c:v>-2.0500000000000002E-3</c:v>
                </c:pt>
                <c:pt idx="196">
                  <c:v>-2.2699999999999999E-3</c:v>
                </c:pt>
                <c:pt idx="197">
                  <c:v>-2.16E-3</c:v>
                </c:pt>
                <c:pt idx="198">
                  <c:v>-2.16E-3</c:v>
                </c:pt>
                <c:pt idx="199">
                  <c:v>-2.2699999999999999E-3</c:v>
                </c:pt>
                <c:pt idx="200">
                  <c:v>-2.2699999999999999E-3</c:v>
                </c:pt>
                <c:pt idx="201">
                  <c:v>-2.49E-3</c:v>
                </c:pt>
                <c:pt idx="202">
                  <c:v>-2.16E-3</c:v>
                </c:pt>
                <c:pt idx="203">
                  <c:v>-2.3800000000000002E-3</c:v>
                </c:pt>
                <c:pt idx="204">
                  <c:v>-2.5999999999999999E-3</c:v>
                </c:pt>
                <c:pt idx="205">
                  <c:v>-2.3800000000000002E-3</c:v>
                </c:pt>
                <c:pt idx="206">
                  <c:v>-2.49E-3</c:v>
                </c:pt>
                <c:pt idx="207">
                  <c:v>-2.49E-3</c:v>
                </c:pt>
                <c:pt idx="208">
                  <c:v>-2.16E-3</c:v>
                </c:pt>
                <c:pt idx="209">
                  <c:v>-2.3800000000000002E-3</c:v>
                </c:pt>
                <c:pt idx="210">
                  <c:v>-2.5999999999999999E-3</c:v>
                </c:pt>
                <c:pt idx="211">
                  <c:v>-2.49E-3</c:v>
                </c:pt>
                <c:pt idx="212">
                  <c:v>-2.7000000000000001E-3</c:v>
                </c:pt>
                <c:pt idx="213">
                  <c:v>-2.49E-3</c:v>
                </c:pt>
                <c:pt idx="214">
                  <c:v>-2.5999999999999999E-3</c:v>
                </c:pt>
                <c:pt idx="215">
                  <c:v>-2.7000000000000001E-3</c:v>
                </c:pt>
                <c:pt idx="216">
                  <c:v>-2.49E-3</c:v>
                </c:pt>
                <c:pt idx="217">
                  <c:v>-2.49E-3</c:v>
                </c:pt>
                <c:pt idx="218">
                  <c:v>-2.49E-3</c:v>
                </c:pt>
                <c:pt idx="219">
                  <c:v>-2.49E-3</c:v>
                </c:pt>
                <c:pt idx="220">
                  <c:v>-2.5999999999999999E-3</c:v>
                </c:pt>
                <c:pt idx="221">
                  <c:v>-2.49E-3</c:v>
                </c:pt>
                <c:pt idx="222">
                  <c:v>-2.49E-3</c:v>
                </c:pt>
                <c:pt idx="223">
                  <c:v>-2.5999999999999999E-3</c:v>
                </c:pt>
                <c:pt idx="224">
                  <c:v>-2.5999999999999999E-3</c:v>
                </c:pt>
                <c:pt idx="225">
                  <c:v>-2.5999999999999999E-3</c:v>
                </c:pt>
                <c:pt idx="226">
                  <c:v>-2.7000000000000001E-3</c:v>
                </c:pt>
                <c:pt idx="227">
                  <c:v>-2.5999999999999999E-3</c:v>
                </c:pt>
                <c:pt idx="228">
                  <c:v>-2.81E-3</c:v>
                </c:pt>
                <c:pt idx="229">
                  <c:v>-2.5999999999999999E-3</c:v>
                </c:pt>
                <c:pt idx="230">
                  <c:v>-2.81E-3</c:v>
                </c:pt>
                <c:pt idx="231">
                  <c:v>-2.5999999999999999E-3</c:v>
                </c:pt>
                <c:pt idx="232">
                  <c:v>-2.7000000000000001E-3</c:v>
                </c:pt>
                <c:pt idx="233">
                  <c:v>-2.5999999999999999E-3</c:v>
                </c:pt>
                <c:pt idx="234">
                  <c:v>-2.49E-3</c:v>
                </c:pt>
                <c:pt idx="235">
                  <c:v>-2.49E-3</c:v>
                </c:pt>
                <c:pt idx="236">
                  <c:v>-2.49E-3</c:v>
                </c:pt>
                <c:pt idx="237">
                  <c:v>-2.49E-3</c:v>
                </c:pt>
                <c:pt idx="238">
                  <c:v>-2.5999999999999999E-3</c:v>
                </c:pt>
                <c:pt idx="239">
                  <c:v>-2.49E-3</c:v>
                </c:pt>
                <c:pt idx="240">
                  <c:v>-2.49E-3</c:v>
                </c:pt>
                <c:pt idx="241">
                  <c:v>-2.49E-3</c:v>
                </c:pt>
                <c:pt idx="242">
                  <c:v>-2.49E-3</c:v>
                </c:pt>
                <c:pt idx="243">
                  <c:v>-2.7000000000000001E-3</c:v>
                </c:pt>
                <c:pt idx="244">
                  <c:v>-2.49E-3</c:v>
                </c:pt>
                <c:pt idx="245">
                  <c:v>-2.49E-3</c:v>
                </c:pt>
                <c:pt idx="246">
                  <c:v>-2.7000000000000001E-3</c:v>
                </c:pt>
                <c:pt idx="247">
                  <c:v>-2.49E-3</c:v>
                </c:pt>
                <c:pt idx="248">
                  <c:v>-2.5999999999999999E-3</c:v>
                </c:pt>
                <c:pt idx="249">
                  <c:v>-2.3800000000000002E-3</c:v>
                </c:pt>
                <c:pt idx="250">
                  <c:v>-2.2699999999999999E-3</c:v>
                </c:pt>
                <c:pt idx="251">
                  <c:v>-2.49E-3</c:v>
                </c:pt>
                <c:pt idx="252">
                  <c:v>-2.49E-3</c:v>
                </c:pt>
                <c:pt idx="253">
                  <c:v>-2.3800000000000002E-3</c:v>
                </c:pt>
                <c:pt idx="254">
                  <c:v>-2.5999999999999999E-3</c:v>
                </c:pt>
                <c:pt idx="255">
                  <c:v>-2.3800000000000002E-3</c:v>
                </c:pt>
                <c:pt idx="256">
                  <c:v>-2.16E-3</c:v>
                </c:pt>
                <c:pt idx="257">
                  <c:v>-2.49E-3</c:v>
                </c:pt>
                <c:pt idx="258">
                  <c:v>-2.2699999999999999E-3</c:v>
                </c:pt>
                <c:pt idx="259">
                  <c:v>-2.2699999999999999E-3</c:v>
                </c:pt>
                <c:pt idx="260">
                  <c:v>-2.3800000000000002E-3</c:v>
                </c:pt>
                <c:pt idx="261">
                  <c:v>-2.16E-3</c:v>
                </c:pt>
                <c:pt idx="262">
                  <c:v>-2.2699999999999999E-3</c:v>
                </c:pt>
                <c:pt idx="263">
                  <c:v>-2.0500000000000002E-3</c:v>
                </c:pt>
                <c:pt idx="264">
                  <c:v>-2.2699999999999999E-3</c:v>
                </c:pt>
                <c:pt idx="265">
                  <c:v>-2.0500000000000002E-3</c:v>
                </c:pt>
                <c:pt idx="266">
                  <c:v>-2.0500000000000002E-3</c:v>
                </c:pt>
                <c:pt idx="267">
                  <c:v>-2.0500000000000002E-3</c:v>
                </c:pt>
                <c:pt idx="268">
                  <c:v>-1.9400000000000001E-3</c:v>
                </c:pt>
                <c:pt idx="269">
                  <c:v>-1.8400000000000001E-3</c:v>
                </c:pt>
                <c:pt idx="270">
                  <c:v>-1.9400000000000001E-3</c:v>
                </c:pt>
                <c:pt idx="271">
                  <c:v>-1.8400000000000001E-3</c:v>
                </c:pt>
                <c:pt idx="272">
                  <c:v>-1.73E-3</c:v>
                </c:pt>
                <c:pt idx="273">
                  <c:v>-1.9400000000000001E-3</c:v>
                </c:pt>
                <c:pt idx="274">
                  <c:v>-1.8400000000000001E-3</c:v>
                </c:pt>
                <c:pt idx="275">
                  <c:v>-1.6199999999999999E-3</c:v>
                </c:pt>
                <c:pt idx="276">
                  <c:v>-1.6199999999999999E-3</c:v>
                </c:pt>
                <c:pt idx="277">
                  <c:v>-1.73E-3</c:v>
                </c:pt>
                <c:pt idx="278">
                  <c:v>-1.8400000000000001E-3</c:v>
                </c:pt>
                <c:pt idx="279">
                  <c:v>-1.6199999999999999E-3</c:v>
                </c:pt>
                <c:pt idx="280">
                  <c:v>-1.5100000000000001E-3</c:v>
                </c:pt>
                <c:pt idx="281">
                  <c:v>-1.5100000000000001E-3</c:v>
                </c:pt>
                <c:pt idx="282">
                  <c:v>-1.4E-3</c:v>
                </c:pt>
                <c:pt idx="283">
                  <c:v>-1.2899999999999999E-3</c:v>
                </c:pt>
                <c:pt idx="284">
                  <c:v>-1.5100000000000001E-3</c:v>
                </c:pt>
                <c:pt idx="285">
                  <c:v>-1.1800000000000001E-3</c:v>
                </c:pt>
                <c:pt idx="286">
                  <c:v>-1.1800000000000001E-3</c:v>
                </c:pt>
                <c:pt idx="287">
                  <c:v>-1.2899999999999999E-3</c:v>
                </c:pt>
                <c:pt idx="288">
                  <c:v>-1.08E-3</c:v>
                </c:pt>
                <c:pt idx="289">
                  <c:v>-1.08E-3</c:v>
                </c:pt>
                <c:pt idx="290">
                  <c:v>-9.7000000000000005E-4</c:v>
                </c:pt>
                <c:pt idx="291">
                  <c:v>-9.7000000000000005E-4</c:v>
                </c:pt>
                <c:pt idx="292">
                  <c:v>-9.7000000000000005E-4</c:v>
                </c:pt>
                <c:pt idx="293">
                  <c:v>-9.7000000000000005E-4</c:v>
                </c:pt>
                <c:pt idx="294">
                  <c:v>-1.1800000000000001E-3</c:v>
                </c:pt>
                <c:pt idx="295">
                  <c:v>-7.5000000000000002E-4</c:v>
                </c:pt>
                <c:pt idx="296">
                  <c:v>-7.5000000000000002E-4</c:v>
                </c:pt>
                <c:pt idx="297">
                  <c:v>-7.5000000000000002E-4</c:v>
                </c:pt>
                <c:pt idx="298">
                  <c:v>-7.5000000000000002E-4</c:v>
                </c:pt>
                <c:pt idx="299">
                  <c:v>-6.4000000000000005E-4</c:v>
                </c:pt>
                <c:pt idx="300">
                  <c:v>-4.2000000000000002E-4</c:v>
                </c:pt>
                <c:pt idx="301">
                  <c:v>-5.2999999999999998E-4</c:v>
                </c:pt>
                <c:pt idx="302">
                  <c:v>-6.4000000000000005E-4</c:v>
                </c:pt>
                <c:pt idx="303">
                  <c:v>-3.2000000000000003E-4</c:v>
                </c:pt>
                <c:pt idx="304">
                  <c:v>-4.2000000000000002E-4</c:v>
                </c:pt>
                <c:pt idx="305">
                  <c:v>-4.2000000000000002E-4</c:v>
                </c:pt>
                <c:pt idx="306">
                  <c:v>-2.1000000000000001E-4</c:v>
                </c:pt>
                <c:pt idx="307">
                  <c:v>-2.1000000000000001E-4</c:v>
                </c:pt>
                <c:pt idx="308">
                  <c:v>-2.1000000000000001E-4</c:v>
                </c:pt>
                <c:pt idx="309">
                  <c:v>-1E-4</c:v>
                </c:pt>
                <c:pt idx="310">
                  <c:v>-3.2000000000000003E-4</c:v>
                </c:pt>
                <c:pt idx="311">
                  <c:v>1.0000000000000001E-5</c:v>
                </c:pt>
                <c:pt idx="312">
                  <c:v>1.0000000000000001E-5</c:v>
                </c:pt>
                <c:pt idx="313">
                  <c:v>1.2E-4</c:v>
                </c:pt>
                <c:pt idx="314">
                  <c:v>1.2E-4</c:v>
                </c:pt>
                <c:pt idx="315">
                  <c:v>2.3000000000000001E-4</c:v>
                </c:pt>
                <c:pt idx="316">
                  <c:v>3.4000000000000002E-4</c:v>
                </c:pt>
                <c:pt idx="317">
                  <c:v>4.4000000000000002E-4</c:v>
                </c:pt>
                <c:pt idx="318">
                  <c:v>2.3000000000000001E-4</c:v>
                </c:pt>
                <c:pt idx="319">
                  <c:v>4.4000000000000002E-4</c:v>
                </c:pt>
                <c:pt idx="320">
                  <c:v>3.4000000000000002E-4</c:v>
                </c:pt>
                <c:pt idx="321">
                  <c:v>4.4000000000000002E-4</c:v>
                </c:pt>
                <c:pt idx="322">
                  <c:v>6.6E-4</c:v>
                </c:pt>
                <c:pt idx="323">
                  <c:v>6.6E-4</c:v>
                </c:pt>
                <c:pt idx="324">
                  <c:v>6.6E-4</c:v>
                </c:pt>
                <c:pt idx="325">
                  <c:v>7.6999999999999996E-4</c:v>
                </c:pt>
                <c:pt idx="326">
                  <c:v>5.5000000000000003E-4</c:v>
                </c:pt>
                <c:pt idx="327">
                  <c:v>7.6999999999999996E-4</c:v>
                </c:pt>
                <c:pt idx="328">
                  <c:v>8.8000000000000003E-4</c:v>
                </c:pt>
                <c:pt idx="329">
                  <c:v>8.8000000000000003E-4</c:v>
                </c:pt>
                <c:pt idx="330">
                  <c:v>8.8000000000000003E-4</c:v>
                </c:pt>
                <c:pt idx="331">
                  <c:v>9.8999999999999999E-4</c:v>
                </c:pt>
                <c:pt idx="332">
                  <c:v>9.8999999999999999E-4</c:v>
                </c:pt>
                <c:pt idx="333">
                  <c:v>8.8000000000000003E-4</c:v>
                </c:pt>
                <c:pt idx="334">
                  <c:v>1.1000000000000001E-3</c:v>
                </c:pt>
                <c:pt idx="335">
                  <c:v>1.1000000000000001E-3</c:v>
                </c:pt>
                <c:pt idx="336">
                  <c:v>1.1999999999999999E-3</c:v>
                </c:pt>
                <c:pt idx="337">
                  <c:v>1.1999999999999999E-3</c:v>
                </c:pt>
                <c:pt idx="338">
                  <c:v>1.5299999999999999E-3</c:v>
                </c:pt>
                <c:pt idx="339">
                  <c:v>1.31E-3</c:v>
                </c:pt>
                <c:pt idx="340">
                  <c:v>1.31E-3</c:v>
                </c:pt>
                <c:pt idx="341">
                  <c:v>1.42E-3</c:v>
                </c:pt>
                <c:pt idx="342">
                  <c:v>1.31E-3</c:v>
                </c:pt>
                <c:pt idx="343">
                  <c:v>1.42E-3</c:v>
                </c:pt>
                <c:pt idx="344">
                  <c:v>1.5299999999999999E-3</c:v>
                </c:pt>
                <c:pt idx="345">
                  <c:v>1.5299999999999999E-3</c:v>
                </c:pt>
                <c:pt idx="346">
                  <c:v>1.64E-3</c:v>
                </c:pt>
                <c:pt idx="347">
                  <c:v>1.75E-3</c:v>
                </c:pt>
                <c:pt idx="348">
                  <c:v>1.75E-3</c:v>
                </c:pt>
                <c:pt idx="349">
                  <c:v>1.64E-3</c:v>
                </c:pt>
                <c:pt idx="350">
                  <c:v>1.75E-3</c:v>
                </c:pt>
                <c:pt idx="351">
                  <c:v>1.9599999999999999E-3</c:v>
                </c:pt>
                <c:pt idx="352">
                  <c:v>1.8600000000000001E-3</c:v>
                </c:pt>
                <c:pt idx="353">
                  <c:v>1.75E-3</c:v>
                </c:pt>
                <c:pt idx="354">
                  <c:v>1.9599999999999999E-3</c:v>
                </c:pt>
                <c:pt idx="355">
                  <c:v>2.0699999999999998E-3</c:v>
                </c:pt>
                <c:pt idx="356">
                  <c:v>2.0699999999999998E-3</c:v>
                </c:pt>
                <c:pt idx="357">
                  <c:v>2.0699999999999998E-3</c:v>
                </c:pt>
                <c:pt idx="358">
                  <c:v>1.9599999999999999E-3</c:v>
                </c:pt>
                <c:pt idx="359">
                  <c:v>2.1800000000000001E-3</c:v>
                </c:pt>
                <c:pt idx="360">
                  <c:v>2.0699999999999998E-3</c:v>
                </c:pt>
                <c:pt idx="361">
                  <c:v>2.2899999999999999E-3</c:v>
                </c:pt>
                <c:pt idx="362">
                  <c:v>2.2899999999999999E-3</c:v>
                </c:pt>
                <c:pt idx="363">
                  <c:v>2.3999999999999998E-3</c:v>
                </c:pt>
                <c:pt idx="364">
                  <c:v>2.2899999999999999E-3</c:v>
                </c:pt>
                <c:pt idx="365">
                  <c:v>2.3999999999999998E-3</c:v>
                </c:pt>
                <c:pt idx="366">
                  <c:v>2.2899999999999999E-3</c:v>
                </c:pt>
                <c:pt idx="367">
                  <c:v>2.3999999999999998E-3</c:v>
                </c:pt>
                <c:pt idx="368">
                  <c:v>2.3999999999999998E-3</c:v>
                </c:pt>
                <c:pt idx="369">
                  <c:v>2.3999999999999998E-3</c:v>
                </c:pt>
                <c:pt idx="370">
                  <c:v>2.6199999999999999E-3</c:v>
                </c:pt>
                <c:pt idx="371">
                  <c:v>2.6199999999999999E-3</c:v>
                </c:pt>
                <c:pt idx="372">
                  <c:v>2.6199999999999999E-3</c:v>
                </c:pt>
                <c:pt idx="373">
                  <c:v>2.7200000000000002E-3</c:v>
                </c:pt>
                <c:pt idx="374">
                  <c:v>2.3999999999999998E-3</c:v>
                </c:pt>
                <c:pt idx="375">
                  <c:v>2.7200000000000002E-3</c:v>
                </c:pt>
                <c:pt idx="376">
                  <c:v>2.7200000000000002E-3</c:v>
                </c:pt>
                <c:pt idx="377">
                  <c:v>2.8300000000000001E-3</c:v>
                </c:pt>
                <c:pt idx="378">
                  <c:v>2.7200000000000002E-3</c:v>
                </c:pt>
                <c:pt idx="379">
                  <c:v>2.9399999999999999E-3</c:v>
                </c:pt>
                <c:pt idx="380">
                  <c:v>2.6199999999999999E-3</c:v>
                </c:pt>
                <c:pt idx="381">
                  <c:v>2.8300000000000001E-3</c:v>
                </c:pt>
                <c:pt idx="382">
                  <c:v>2.7200000000000002E-3</c:v>
                </c:pt>
                <c:pt idx="383">
                  <c:v>2.9399999999999999E-3</c:v>
                </c:pt>
                <c:pt idx="384">
                  <c:v>2.9399999999999999E-3</c:v>
                </c:pt>
                <c:pt idx="385">
                  <c:v>2.8300000000000001E-3</c:v>
                </c:pt>
                <c:pt idx="386">
                  <c:v>2.8300000000000001E-3</c:v>
                </c:pt>
                <c:pt idx="387">
                  <c:v>2.8300000000000001E-3</c:v>
                </c:pt>
                <c:pt idx="388">
                  <c:v>3.0500000000000002E-3</c:v>
                </c:pt>
                <c:pt idx="389">
                  <c:v>3.0500000000000002E-3</c:v>
                </c:pt>
                <c:pt idx="390">
                  <c:v>2.9399999999999999E-3</c:v>
                </c:pt>
                <c:pt idx="391">
                  <c:v>3.16E-3</c:v>
                </c:pt>
                <c:pt idx="392">
                  <c:v>3.0500000000000002E-3</c:v>
                </c:pt>
                <c:pt idx="393">
                  <c:v>3.0500000000000002E-3</c:v>
                </c:pt>
                <c:pt idx="394">
                  <c:v>3.16E-3</c:v>
                </c:pt>
                <c:pt idx="395">
                  <c:v>3.0500000000000002E-3</c:v>
                </c:pt>
                <c:pt idx="396">
                  <c:v>3.0500000000000002E-3</c:v>
                </c:pt>
                <c:pt idx="397">
                  <c:v>3.16E-3</c:v>
                </c:pt>
                <c:pt idx="398">
                  <c:v>3.16E-3</c:v>
                </c:pt>
                <c:pt idx="399">
                  <c:v>3.16E-3</c:v>
                </c:pt>
                <c:pt idx="400">
                  <c:v>3.2699999999999999E-3</c:v>
                </c:pt>
                <c:pt idx="401">
                  <c:v>3.0500000000000002E-3</c:v>
                </c:pt>
                <c:pt idx="402">
                  <c:v>3.16E-3</c:v>
                </c:pt>
                <c:pt idx="403">
                  <c:v>3.2699999999999999E-3</c:v>
                </c:pt>
                <c:pt idx="404">
                  <c:v>3.2699999999999999E-3</c:v>
                </c:pt>
                <c:pt idx="405">
                  <c:v>3.2699999999999999E-3</c:v>
                </c:pt>
                <c:pt idx="406">
                  <c:v>3.16E-3</c:v>
                </c:pt>
                <c:pt idx="407">
                  <c:v>3.2699999999999999E-3</c:v>
                </c:pt>
                <c:pt idx="408">
                  <c:v>3.3800000000000002E-3</c:v>
                </c:pt>
                <c:pt idx="409">
                  <c:v>3.3800000000000002E-3</c:v>
                </c:pt>
                <c:pt idx="410">
                  <c:v>3.3800000000000002E-3</c:v>
                </c:pt>
                <c:pt idx="411">
                  <c:v>3.16E-3</c:v>
                </c:pt>
                <c:pt idx="412">
                  <c:v>3.2699999999999999E-3</c:v>
                </c:pt>
                <c:pt idx="413">
                  <c:v>3.3800000000000002E-3</c:v>
                </c:pt>
                <c:pt idx="414">
                  <c:v>3.2699999999999999E-3</c:v>
                </c:pt>
                <c:pt idx="415">
                  <c:v>3.3800000000000002E-3</c:v>
                </c:pt>
                <c:pt idx="416">
                  <c:v>3.3800000000000002E-3</c:v>
                </c:pt>
                <c:pt idx="417">
                  <c:v>3.2699999999999999E-3</c:v>
                </c:pt>
                <c:pt idx="418">
                  <c:v>3.2699999999999999E-3</c:v>
                </c:pt>
                <c:pt idx="419">
                  <c:v>3.2699999999999999E-3</c:v>
                </c:pt>
                <c:pt idx="420">
                  <c:v>3.2699999999999999E-3</c:v>
                </c:pt>
                <c:pt idx="421">
                  <c:v>3.48E-3</c:v>
                </c:pt>
                <c:pt idx="422">
                  <c:v>3.16E-3</c:v>
                </c:pt>
                <c:pt idx="423">
                  <c:v>3.3800000000000002E-3</c:v>
                </c:pt>
                <c:pt idx="424">
                  <c:v>3.2699999999999999E-3</c:v>
                </c:pt>
                <c:pt idx="425">
                  <c:v>3.3800000000000002E-3</c:v>
                </c:pt>
                <c:pt idx="426">
                  <c:v>3.48E-3</c:v>
                </c:pt>
                <c:pt idx="427">
                  <c:v>3.48E-3</c:v>
                </c:pt>
                <c:pt idx="428">
                  <c:v>3.2699999999999999E-3</c:v>
                </c:pt>
                <c:pt idx="429">
                  <c:v>3.3800000000000002E-3</c:v>
                </c:pt>
                <c:pt idx="430">
                  <c:v>3.2699999999999999E-3</c:v>
                </c:pt>
                <c:pt idx="431">
                  <c:v>3.2699999999999999E-3</c:v>
                </c:pt>
                <c:pt idx="432">
                  <c:v>3.3800000000000002E-3</c:v>
                </c:pt>
                <c:pt idx="433">
                  <c:v>3.2699999999999999E-3</c:v>
                </c:pt>
                <c:pt idx="434">
                  <c:v>3.2699999999999999E-3</c:v>
                </c:pt>
                <c:pt idx="435">
                  <c:v>3.48E-3</c:v>
                </c:pt>
                <c:pt idx="436">
                  <c:v>3.16E-3</c:v>
                </c:pt>
                <c:pt idx="437">
                  <c:v>3.3800000000000002E-3</c:v>
                </c:pt>
                <c:pt idx="438">
                  <c:v>3.0500000000000002E-3</c:v>
                </c:pt>
                <c:pt idx="439">
                  <c:v>3.2699999999999999E-3</c:v>
                </c:pt>
                <c:pt idx="440">
                  <c:v>3.0500000000000002E-3</c:v>
                </c:pt>
                <c:pt idx="441">
                  <c:v>3.16E-3</c:v>
                </c:pt>
                <c:pt idx="442">
                  <c:v>3.2699999999999999E-3</c:v>
                </c:pt>
                <c:pt idx="443">
                  <c:v>3.16E-3</c:v>
                </c:pt>
                <c:pt idx="444">
                  <c:v>3.16E-3</c:v>
                </c:pt>
                <c:pt idx="445">
                  <c:v>3.2699999999999999E-3</c:v>
                </c:pt>
                <c:pt idx="446">
                  <c:v>3.16E-3</c:v>
                </c:pt>
                <c:pt idx="447">
                  <c:v>3.16E-3</c:v>
                </c:pt>
                <c:pt idx="448">
                  <c:v>3.2699999999999999E-3</c:v>
                </c:pt>
                <c:pt idx="449">
                  <c:v>3.16E-3</c:v>
                </c:pt>
                <c:pt idx="450">
                  <c:v>3.0500000000000002E-3</c:v>
                </c:pt>
                <c:pt idx="451">
                  <c:v>3.0500000000000002E-3</c:v>
                </c:pt>
                <c:pt idx="452">
                  <c:v>2.8300000000000001E-3</c:v>
                </c:pt>
                <c:pt idx="453">
                  <c:v>2.9399999999999999E-3</c:v>
                </c:pt>
                <c:pt idx="454">
                  <c:v>2.8300000000000001E-3</c:v>
                </c:pt>
                <c:pt idx="455">
                  <c:v>3.16E-3</c:v>
                </c:pt>
                <c:pt idx="456">
                  <c:v>3.0500000000000002E-3</c:v>
                </c:pt>
                <c:pt idx="457">
                  <c:v>3.0500000000000002E-3</c:v>
                </c:pt>
                <c:pt idx="458">
                  <c:v>3.0500000000000002E-3</c:v>
                </c:pt>
                <c:pt idx="459">
                  <c:v>2.9399999999999999E-3</c:v>
                </c:pt>
                <c:pt idx="460">
                  <c:v>2.8300000000000001E-3</c:v>
                </c:pt>
                <c:pt idx="461">
                  <c:v>3.16E-3</c:v>
                </c:pt>
                <c:pt idx="462">
                  <c:v>2.9399999999999999E-3</c:v>
                </c:pt>
                <c:pt idx="463">
                  <c:v>2.9399999999999999E-3</c:v>
                </c:pt>
                <c:pt idx="464">
                  <c:v>2.9399999999999999E-3</c:v>
                </c:pt>
                <c:pt idx="465">
                  <c:v>3.0500000000000002E-3</c:v>
                </c:pt>
                <c:pt idx="466">
                  <c:v>2.9399999999999999E-3</c:v>
                </c:pt>
                <c:pt idx="467">
                  <c:v>2.8300000000000001E-3</c:v>
                </c:pt>
                <c:pt idx="468">
                  <c:v>2.8300000000000001E-3</c:v>
                </c:pt>
                <c:pt idx="469">
                  <c:v>2.7200000000000002E-3</c:v>
                </c:pt>
                <c:pt idx="470">
                  <c:v>2.7200000000000002E-3</c:v>
                </c:pt>
                <c:pt idx="471">
                  <c:v>2.9399999999999999E-3</c:v>
                </c:pt>
                <c:pt idx="472">
                  <c:v>2.6199999999999999E-3</c:v>
                </c:pt>
                <c:pt idx="473">
                  <c:v>2.8300000000000001E-3</c:v>
                </c:pt>
                <c:pt idx="474">
                  <c:v>2.7200000000000002E-3</c:v>
                </c:pt>
                <c:pt idx="475">
                  <c:v>2.6199999999999999E-3</c:v>
                </c:pt>
                <c:pt idx="476">
                  <c:v>2.7200000000000002E-3</c:v>
                </c:pt>
                <c:pt idx="477">
                  <c:v>2.7200000000000002E-3</c:v>
                </c:pt>
                <c:pt idx="478">
                  <c:v>2.6199999999999999E-3</c:v>
                </c:pt>
                <c:pt idx="479">
                  <c:v>2.5100000000000001E-3</c:v>
                </c:pt>
                <c:pt idx="480">
                  <c:v>2.7200000000000002E-3</c:v>
                </c:pt>
                <c:pt idx="481">
                  <c:v>2.5100000000000001E-3</c:v>
                </c:pt>
                <c:pt idx="482">
                  <c:v>2.6199999999999999E-3</c:v>
                </c:pt>
                <c:pt idx="483">
                  <c:v>2.6199999999999999E-3</c:v>
                </c:pt>
                <c:pt idx="484">
                  <c:v>2.5100000000000001E-3</c:v>
                </c:pt>
                <c:pt idx="485">
                  <c:v>2.5100000000000001E-3</c:v>
                </c:pt>
                <c:pt idx="486">
                  <c:v>2.5100000000000001E-3</c:v>
                </c:pt>
                <c:pt idx="487">
                  <c:v>2.5100000000000001E-3</c:v>
                </c:pt>
                <c:pt idx="488">
                  <c:v>2.3999999999999998E-3</c:v>
                </c:pt>
                <c:pt idx="489">
                  <c:v>2.3999999999999998E-3</c:v>
                </c:pt>
                <c:pt idx="490">
                  <c:v>2.3999999999999998E-3</c:v>
                </c:pt>
                <c:pt idx="491">
                  <c:v>2.2899999999999999E-3</c:v>
                </c:pt>
                <c:pt idx="492">
                  <c:v>2.3999999999999998E-3</c:v>
                </c:pt>
                <c:pt idx="493">
                  <c:v>2.2899999999999999E-3</c:v>
                </c:pt>
                <c:pt idx="494">
                  <c:v>2.2899999999999999E-3</c:v>
                </c:pt>
                <c:pt idx="495">
                  <c:v>2.2899999999999999E-3</c:v>
                </c:pt>
                <c:pt idx="496">
                  <c:v>2.2899999999999999E-3</c:v>
                </c:pt>
                <c:pt idx="497">
                  <c:v>2.2899999999999999E-3</c:v>
                </c:pt>
                <c:pt idx="498">
                  <c:v>2.2899999999999999E-3</c:v>
                </c:pt>
                <c:pt idx="499">
                  <c:v>2.1800000000000001E-3</c:v>
                </c:pt>
                <c:pt idx="500">
                  <c:v>2.1800000000000001E-3</c:v>
                </c:pt>
                <c:pt idx="501">
                  <c:v>2.0699999999999998E-3</c:v>
                </c:pt>
                <c:pt idx="502">
                  <c:v>2.0699999999999998E-3</c:v>
                </c:pt>
                <c:pt idx="503">
                  <c:v>2.2899999999999999E-3</c:v>
                </c:pt>
                <c:pt idx="504">
                  <c:v>2.1800000000000001E-3</c:v>
                </c:pt>
                <c:pt idx="505">
                  <c:v>2.1800000000000001E-3</c:v>
                </c:pt>
                <c:pt idx="506">
                  <c:v>2.0699999999999998E-3</c:v>
                </c:pt>
                <c:pt idx="507">
                  <c:v>2.0699999999999998E-3</c:v>
                </c:pt>
                <c:pt idx="508">
                  <c:v>2.0699999999999998E-3</c:v>
                </c:pt>
                <c:pt idx="509">
                  <c:v>2.0699999999999998E-3</c:v>
                </c:pt>
                <c:pt idx="510">
                  <c:v>1.9599999999999999E-3</c:v>
                </c:pt>
                <c:pt idx="511">
                  <c:v>2.1800000000000001E-3</c:v>
                </c:pt>
                <c:pt idx="512">
                  <c:v>1.9599999999999999E-3</c:v>
                </c:pt>
                <c:pt idx="513">
                  <c:v>2.0699999999999998E-3</c:v>
                </c:pt>
                <c:pt idx="514">
                  <c:v>2.1800000000000001E-3</c:v>
                </c:pt>
                <c:pt idx="515">
                  <c:v>2.0699999999999998E-3</c:v>
                </c:pt>
                <c:pt idx="516">
                  <c:v>1.8600000000000001E-3</c:v>
                </c:pt>
                <c:pt idx="517">
                  <c:v>1.9599999999999999E-3</c:v>
                </c:pt>
                <c:pt idx="518">
                  <c:v>1.8600000000000001E-3</c:v>
                </c:pt>
                <c:pt idx="519">
                  <c:v>2.0699999999999998E-3</c:v>
                </c:pt>
                <c:pt idx="520">
                  <c:v>1.9599999999999999E-3</c:v>
                </c:pt>
                <c:pt idx="521">
                  <c:v>2.0699999999999998E-3</c:v>
                </c:pt>
                <c:pt idx="522">
                  <c:v>2.0699999999999998E-3</c:v>
                </c:pt>
                <c:pt idx="523">
                  <c:v>1.9599999999999999E-3</c:v>
                </c:pt>
                <c:pt idx="524">
                  <c:v>1.8600000000000001E-3</c:v>
                </c:pt>
                <c:pt idx="525">
                  <c:v>1.8600000000000001E-3</c:v>
                </c:pt>
                <c:pt idx="526">
                  <c:v>1.8600000000000001E-3</c:v>
                </c:pt>
                <c:pt idx="527">
                  <c:v>1.9599999999999999E-3</c:v>
                </c:pt>
                <c:pt idx="528">
                  <c:v>1.8600000000000001E-3</c:v>
                </c:pt>
                <c:pt idx="529">
                  <c:v>1.8600000000000001E-3</c:v>
                </c:pt>
                <c:pt idx="530">
                  <c:v>1.8600000000000001E-3</c:v>
                </c:pt>
                <c:pt idx="531">
                  <c:v>1.8600000000000001E-3</c:v>
                </c:pt>
                <c:pt idx="532">
                  <c:v>1.75E-3</c:v>
                </c:pt>
                <c:pt idx="533">
                  <c:v>1.8600000000000001E-3</c:v>
                </c:pt>
                <c:pt idx="534">
                  <c:v>1.64E-3</c:v>
                </c:pt>
                <c:pt idx="535">
                  <c:v>1.8600000000000001E-3</c:v>
                </c:pt>
                <c:pt idx="536">
                  <c:v>1.8600000000000001E-3</c:v>
                </c:pt>
                <c:pt idx="537">
                  <c:v>1.8600000000000001E-3</c:v>
                </c:pt>
                <c:pt idx="538">
                  <c:v>1.8600000000000001E-3</c:v>
                </c:pt>
                <c:pt idx="539">
                  <c:v>1.75E-3</c:v>
                </c:pt>
                <c:pt idx="540">
                  <c:v>1.75E-3</c:v>
                </c:pt>
                <c:pt idx="541">
                  <c:v>1.75E-3</c:v>
                </c:pt>
                <c:pt idx="542">
                  <c:v>1.75E-3</c:v>
                </c:pt>
                <c:pt idx="543">
                  <c:v>1.8600000000000001E-3</c:v>
                </c:pt>
                <c:pt idx="544">
                  <c:v>1.75E-3</c:v>
                </c:pt>
                <c:pt idx="545">
                  <c:v>1.75E-3</c:v>
                </c:pt>
                <c:pt idx="546">
                  <c:v>1.75E-3</c:v>
                </c:pt>
                <c:pt idx="547">
                  <c:v>1.8600000000000001E-3</c:v>
                </c:pt>
                <c:pt idx="548">
                  <c:v>1.64E-3</c:v>
                </c:pt>
                <c:pt idx="549">
                  <c:v>1.64E-3</c:v>
                </c:pt>
                <c:pt idx="550">
                  <c:v>1.5299999999999999E-3</c:v>
                </c:pt>
                <c:pt idx="551">
                  <c:v>1.8600000000000001E-3</c:v>
                </c:pt>
                <c:pt idx="552">
                  <c:v>1.64E-3</c:v>
                </c:pt>
                <c:pt idx="553">
                  <c:v>1.8600000000000001E-3</c:v>
                </c:pt>
                <c:pt idx="554">
                  <c:v>1.8600000000000001E-3</c:v>
                </c:pt>
                <c:pt idx="555">
                  <c:v>1.75E-3</c:v>
                </c:pt>
                <c:pt idx="556">
                  <c:v>1.75E-3</c:v>
                </c:pt>
                <c:pt idx="557">
                  <c:v>1.75E-3</c:v>
                </c:pt>
                <c:pt idx="558">
                  <c:v>1.75E-3</c:v>
                </c:pt>
                <c:pt idx="559">
                  <c:v>1.75E-3</c:v>
                </c:pt>
                <c:pt idx="560">
                  <c:v>1.8600000000000001E-3</c:v>
                </c:pt>
                <c:pt idx="561">
                  <c:v>1.8600000000000001E-3</c:v>
                </c:pt>
                <c:pt idx="562">
                  <c:v>1.64E-3</c:v>
                </c:pt>
                <c:pt idx="563">
                  <c:v>1.8600000000000001E-3</c:v>
                </c:pt>
                <c:pt idx="564">
                  <c:v>1.75E-3</c:v>
                </c:pt>
                <c:pt idx="565">
                  <c:v>1.64E-3</c:v>
                </c:pt>
                <c:pt idx="566">
                  <c:v>1.64E-3</c:v>
                </c:pt>
                <c:pt idx="567">
                  <c:v>1.8600000000000001E-3</c:v>
                </c:pt>
                <c:pt idx="568">
                  <c:v>1.64E-3</c:v>
                </c:pt>
                <c:pt idx="569">
                  <c:v>1.8600000000000001E-3</c:v>
                </c:pt>
                <c:pt idx="570">
                  <c:v>1.75E-3</c:v>
                </c:pt>
                <c:pt idx="571">
                  <c:v>1.75E-3</c:v>
                </c:pt>
                <c:pt idx="572">
                  <c:v>1.75E-3</c:v>
                </c:pt>
                <c:pt idx="573">
                  <c:v>1.8600000000000001E-3</c:v>
                </c:pt>
                <c:pt idx="574">
                  <c:v>1.64E-3</c:v>
                </c:pt>
                <c:pt idx="575">
                  <c:v>1.75E-3</c:v>
                </c:pt>
                <c:pt idx="576">
                  <c:v>2.0699999999999998E-3</c:v>
                </c:pt>
                <c:pt idx="577">
                  <c:v>1.9599999999999999E-3</c:v>
                </c:pt>
                <c:pt idx="578">
                  <c:v>1.75E-3</c:v>
                </c:pt>
                <c:pt idx="579">
                  <c:v>1.9599999999999999E-3</c:v>
                </c:pt>
                <c:pt idx="580">
                  <c:v>1.75E-3</c:v>
                </c:pt>
                <c:pt idx="581">
                  <c:v>1.75E-3</c:v>
                </c:pt>
                <c:pt idx="582">
                  <c:v>1.75E-3</c:v>
                </c:pt>
                <c:pt idx="583">
                  <c:v>1.8600000000000001E-3</c:v>
                </c:pt>
                <c:pt idx="584">
                  <c:v>1.75E-3</c:v>
                </c:pt>
                <c:pt idx="585">
                  <c:v>1.9599999999999999E-3</c:v>
                </c:pt>
                <c:pt idx="586">
                  <c:v>1.8600000000000001E-3</c:v>
                </c:pt>
                <c:pt idx="587">
                  <c:v>1.9599999999999999E-3</c:v>
                </c:pt>
                <c:pt idx="588">
                  <c:v>1.8600000000000001E-3</c:v>
                </c:pt>
                <c:pt idx="589">
                  <c:v>1.9599999999999999E-3</c:v>
                </c:pt>
                <c:pt idx="590">
                  <c:v>1.8600000000000001E-3</c:v>
                </c:pt>
                <c:pt idx="591">
                  <c:v>1.8600000000000001E-3</c:v>
                </c:pt>
                <c:pt idx="592">
                  <c:v>2.0699999999999998E-3</c:v>
                </c:pt>
                <c:pt idx="593">
                  <c:v>2.1800000000000001E-3</c:v>
                </c:pt>
                <c:pt idx="594">
                  <c:v>1.9599999999999999E-3</c:v>
                </c:pt>
                <c:pt idx="595">
                  <c:v>2.0699999999999998E-3</c:v>
                </c:pt>
                <c:pt idx="596">
                  <c:v>1.75E-3</c:v>
                </c:pt>
                <c:pt idx="597">
                  <c:v>1.75E-3</c:v>
                </c:pt>
                <c:pt idx="598">
                  <c:v>1.8600000000000001E-3</c:v>
                </c:pt>
                <c:pt idx="599">
                  <c:v>1.9599999999999999E-3</c:v>
                </c:pt>
                <c:pt idx="600">
                  <c:v>1.9599999999999999E-3</c:v>
                </c:pt>
                <c:pt idx="601">
                  <c:v>2.0699999999999998E-3</c:v>
                </c:pt>
                <c:pt idx="602">
                  <c:v>1.9599999999999999E-3</c:v>
                </c:pt>
                <c:pt idx="603">
                  <c:v>2.0699999999999998E-3</c:v>
                </c:pt>
                <c:pt idx="604">
                  <c:v>1.9599999999999999E-3</c:v>
                </c:pt>
                <c:pt idx="605">
                  <c:v>2.0699999999999998E-3</c:v>
                </c:pt>
                <c:pt idx="606">
                  <c:v>1.8600000000000001E-3</c:v>
                </c:pt>
                <c:pt idx="607">
                  <c:v>2.0699999999999998E-3</c:v>
                </c:pt>
                <c:pt idx="608">
                  <c:v>2.1800000000000001E-3</c:v>
                </c:pt>
                <c:pt idx="609">
                  <c:v>2.2899999999999999E-3</c:v>
                </c:pt>
                <c:pt idx="610">
                  <c:v>1.9599999999999999E-3</c:v>
                </c:pt>
                <c:pt idx="611">
                  <c:v>2.1800000000000001E-3</c:v>
                </c:pt>
                <c:pt idx="612">
                  <c:v>1.8600000000000001E-3</c:v>
                </c:pt>
                <c:pt idx="613">
                  <c:v>2.0699999999999998E-3</c:v>
                </c:pt>
                <c:pt idx="614">
                  <c:v>1.8600000000000001E-3</c:v>
                </c:pt>
                <c:pt idx="615">
                  <c:v>2.0699999999999998E-3</c:v>
                </c:pt>
                <c:pt idx="616">
                  <c:v>1.9599999999999999E-3</c:v>
                </c:pt>
                <c:pt idx="617">
                  <c:v>2.0699999999999998E-3</c:v>
                </c:pt>
                <c:pt idx="618">
                  <c:v>2.0699999999999998E-3</c:v>
                </c:pt>
                <c:pt idx="619">
                  <c:v>2.1800000000000001E-3</c:v>
                </c:pt>
                <c:pt idx="620">
                  <c:v>2.0699999999999998E-3</c:v>
                </c:pt>
                <c:pt idx="621">
                  <c:v>2.1800000000000001E-3</c:v>
                </c:pt>
                <c:pt idx="622">
                  <c:v>1.9599999999999999E-3</c:v>
                </c:pt>
                <c:pt idx="623">
                  <c:v>2.0699999999999998E-3</c:v>
                </c:pt>
                <c:pt idx="624">
                  <c:v>2.3999999999999998E-3</c:v>
                </c:pt>
                <c:pt idx="625">
                  <c:v>2.2899999999999999E-3</c:v>
                </c:pt>
                <c:pt idx="626">
                  <c:v>2.0699999999999998E-3</c:v>
                </c:pt>
                <c:pt idx="627">
                  <c:v>2.2899999999999999E-3</c:v>
                </c:pt>
                <c:pt idx="628">
                  <c:v>1.9599999999999999E-3</c:v>
                </c:pt>
                <c:pt idx="629">
                  <c:v>2.1800000000000001E-3</c:v>
                </c:pt>
                <c:pt idx="630">
                  <c:v>2.0699999999999998E-3</c:v>
                </c:pt>
                <c:pt idx="631">
                  <c:v>2.2899999999999999E-3</c:v>
                </c:pt>
                <c:pt idx="632">
                  <c:v>2.0699999999999998E-3</c:v>
                </c:pt>
                <c:pt idx="633">
                  <c:v>2.1800000000000001E-3</c:v>
                </c:pt>
                <c:pt idx="634">
                  <c:v>2.2899999999999999E-3</c:v>
                </c:pt>
                <c:pt idx="635">
                  <c:v>2.0699999999999998E-3</c:v>
                </c:pt>
                <c:pt idx="636">
                  <c:v>2.1800000000000001E-3</c:v>
                </c:pt>
                <c:pt idx="637">
                  <c:v>2.2899999999999999E-3</c:v>
                </c:pt>
                <c:pt idx="638">
                  <c:v>2.1800000000000001E-3</c:v>
                </c:pt>
                <c:pt idx="639">
                  <c:v>2.1800000000000001E-3</c:v>
                </c:pt>
                <c:pt idx="640">
                  <c:v>2.3999999999999998E-3</c:v>
                </c:pt>
                <c:pt idx="641">
                  <c:v>2.2899999999999999E-3</c:v>
                </c:pt>
                <c:pt idx="642">
                  <c:v>2.1800000000000001E-3</c:v>
                </c:pt>
                <c:pt idx="643">
                  <c:v>2.2899999999999999E-3</c:v>
                </c:pt>
                <c:pt idx="644">
                  <c:v>2.0699999999999998E-3</c:v>
                </c:pt>
                <c:pt idx="645">
                  <c:v>2.1800000000000001E-3</c:v>
                </c:pt>
                <c:pt idx="646">
                  <c:v>2.1800000000000001E-3</c:v>
                </c:pt>
                <c:pt idx="647">
                  <c:v>2.2899999999999999E-3</c:v>
                </c:pt>
                <c:pt idx="648">
                  <c:v>2.0699999999999998E-3</c:v>
                </c:pt>
                <c:pt idx="649">
                  <c:v>2.1800000000000001E-3</c:v>
                </c:pt>
                <c:pt idx="650">
                  <c:v>2.2899999999999999E-3</c:v>
                </c:pt>
                <c:pt idx="651">
                  <c:v>2.0699999999999998E-3</c:v>
                </c:pt>
                <c:pt idx="652">
                  <c:v>2.2899999999999999E-3</c:v>
                </c:pt>
                <c:pt idx="653">
                  <c:v>2.2899999999999999E-3</c:v>
                </c:pt>
                <c:pt idx="654">
                  <c:v>2.1800000000000001E-3</c:v>
                </c:pt>
                <c:pt idx="655">
                  <c:v>2.2899999999999999E-3</c:v>
                </c:pt>
                <c:pt idx="656">
                  <c:v>2.2899999999999999E-3</c:v>
                </c:pt>
                <c:pt idx="657">
                  <c:v>2.1800000000000001E-3</c:v>
                </c:pt>
                <c:pt idx="658">
                  <c:v>2.0699999999999998E-3</c:v>
                </c:pt>
                <c:pt idx="659">
                  <c:v>2.1800000000000001E-3</c:v>
                </c:pt>
                <c:pt idx="660">
                  <c:v>2.0699999999999998E-3</c:v>
                </c:pt>
                <c:pt idx="661">
                  <c:v>2.0699999999999998E-3</c:v>
                </c:pt>
                <c:pt idx="662">
                  <c:v>2.0699999999999998E-3</c:v>
                </c:pt>
                <c:pt idx="663">
                  <c:v>2.0699999999999998E-3</c:v>
                </c:pt>
                <c:pt idx="664">
                  <c:v>1.9599999999999999E-3</c:v>
                </c:pt>
                <c:pt idx="665">
                  <c:v>2.0699999999999998E-3</c:v>
                </c:pt>
                <c:pt idx="666">
                  <c:v>2.1800000000000001E-3</c:v>
                </c:pt>
                <c:pt idx="667">
                  <c:v>2.0699999999999998E-3</c:v>
                </c:pt>
                <c:pt idx="668">
                  <c:v>1.9599999999999999E-3</c:v>
                </c:pt>
                <c:pt idx="669">
                  <c:v>1.9599999999999999E-3</c:v>
                </c:pt>
                <c:pt idx="670">
                  <c:v>1.9599999999999999E-3</c:v>
                </c:pt>
                <c:pt idx="671">
                  <c:v>1.8600000000000001E-3</c:v>
                </c:pt>
                <c:pt idx="672">
                  <c:v>2.1800000000000001E-3</c:v>
                </c:pt>
                <c:pt idx="673">
                  <c:v>2.0699999999999998E-3</c:v>
                </c:pt>
                <c:pt idx="674">
                  <c:v>1.9599999999999999E-3</c:v>
                </c:pt>
                <c:pt idx="675">
                  <c:v>2.0699999999999998E-3</c:v>
                </c:pt>
                <c:pt idx="676">
                  <c:v>1.9599999999999999E-3</c:v>
                </c:pt>
                <c:pt idx="677">
                  <c:v>1.9599999999999999E-3</c:v>
                </c:pt>
                <c:pt idx="678">
                  <c:v>1.9599999999999999E-3</c:v>
                </c:pt>
                <c:pt idx="679">
                  <c:v>1.8600000000000001E-3</c:v>
                </c:pt>
                <c:pt idx="680">
                  <c:v>1.9599999999999999E-3</c:v>
                </c:pt>
                <c:pt idx="681">
                  <c:v>1.75E-3</c:v>
                </c:pt>
                <c:pt idx="682">
                  <c:v>1.8600000000000001E-3</c:v>
                </c:pt>
                <c:pt idx="683">
                  <c:v>1.8600000000000001E-3</c:v>
                </c:pt>
                <c:pt idx="684">
                  <c:v>1.75E-3</c:v>
                </c:pt>
                <c:pt idx="685">
                  <c:v>1.8600000000000001E-3</c:v>
                </c:pt>
                <c:pt idx="686">
                  <c:v>1.64E-3</c:v>
                </c:pt>
                <c:pt idx="687">
                  <c:v>1.75E-3</c:v>
                </c:pt>
                <c:pt idx="688">
                  <c:v>1.75E-3</c:v>
                </c:pt>
                <c:pt idx="689">
                  <c:v>1.8600000000000001E-3</c:v>
                </c:pt>
                <c:pt idx="690">
                  <c:v>1.64E-3</c:v>
                </c:pt>
                <c:pt idx="691">
                  <c:v>1.64E-3</c:v>
                </c:pt>
                <c:pt idx="692">
                  <c:v>1.64E-3</c:v>
                </c:pt>
                <c:pt idx="693">
                  <c:v>1.5299999999999999E-3</c:v>
                </c:pt>
                <c:pt idx="694">
                  <c:v>1.5299999999999999E-3</c:v>
                </c:pt>
                <c:pt idx="695">
                  <c:v>1.5299999999999999E-3</c:v>
                </c:pt>
                <c:pt idx="696">
                  <c:v>1.64E-3</c:v>
                </c:pt>
                <c:pt idx="697">
                  <c:v>1.42E-3</c:v>
                </c:pt>
                <c:pt idx="698">
                  <c:v>1.42E-3</c:v>
                </c:pt>
                <c:pt idx="699">
                  <c:v>1.31E-3</c:v>
                </c:pt>
                <c:pt idx="700">
                  <c:v>1.31E-3</c:v>
                </c:pt>
                <c:pt idx="701">
                  <c:v>1.1999999999999999E-3</c:v>
                </c:pt>
                <c:pt idx="702">
                  <c:v>1.1000000000000001E-3</c:v>
                </c:pt>
                <c:pt idx="703">
                  <c:v>1.42E-3</c:v>
                </c:pt>
                <c:pt idx="704">
                  <c:v>1.31E-3</c:v>
                </c:pt>
                <c:pt idx="705">
                  <c:v>1.31E-3</c:v>
                </c:pt>
                <c:pt idx="706">
                  <c:v>1.31E-3</c:v>
                </c:pt>
                <c:pt idx="707">
                  <c:v>1.1999999999999999E-3</c:v>
                </c:pt>
                <c:pt idx="708">
                  <c:v>1.1000000000000001E-3</c:v>
                </c:pt>
                <c:pt idx="709">
                  <c:v>1.1000000000000001E-3</c:v>
                </c:pt>
                <c:pt idx="710">
                  <c:v>1.1000000000000001E-3</c:v>
                </c:pt>
                <c:pt idx="711">
                  <c:v>1.1999999999999999E-3</c:v>
                </c:pt>
                <c:pt idx="712">
                  <c:v>1.1000000000000001E-3</c:v>
                </c:pt>
                <c:pt idx="713">
                  <c:v>7.6999999999999996E-4</c:v>
                </c:pt>
                <c:pt idx="714">
                  <c:v>8.8000000000000003E-4</c:v>
                </c:pt>
                <c:pt idx="715">
                  <c:v>8.8000000000000003E-4</c:v>
                </c:pt>
                <c:pt idx="716">
                  <c:v>8.8000000000000003E-4</c:v>
                </c:pt>
                <c:pt idx="717">
                  <c:v>7.6999999999999996E-4</c:v>
                </c:pt>
                <c:pt idx="718">
                  <c:v>7.6999999999999996E-4</c:v>
                </c:pt>
                <c:pt idx="719">
                  <c:v>7.6999999999999996E-4</c:v>
                </c:pt>
                <c:pt idx="720">
                  <c:v>7.6999999999999996E-4</c:v>
                </c:pt>
                <c:pt idx="721">
                  <c:v>6.6E-4</c:v>
                </c:pt>
                <c:pt idx="722">
                  <c:v>6.6E-4</c:v>
                </c:pt>
                <c:pt idx="723">
                  <c:v>6.6E-4</c:v>
                </c:pt>
                <c:pt idx="724">
                  <c:v>4.4000000000000002E-4</c:v>
                </c:pt>
                <c:pt idx="725">
                  <c:v>4.4000000000000002E-4</c:v>
                </c:pt>
                <c:pt idx="726">
                  <c:v>4.4000000000000002E-4</c:v>
                </c:pt>
                <c:pt idx="727">
                  <c:v>4.4000000000000002E-4</c:v>
                </c:pt>
                <c:pt idx="728">
                  <c:v>4.4000000000000002E-4</c:v>
                </c:pt>
                <c:pt idx="729">
                  <c:v>2.3000000000000001E-4</c:v>
                </c:pt>
                <c:pt idx="730">
                  <c:v>3.4000000000000002E-4</c:v>
                </c:pt>
                <c:pt idx="731">
                  <c:v>2.3000000000000001E-4</c:v>
                </c:pt>
                <c:pt idx="732">
                  <c:v>2.3000000000000001E-4</c:v>
                </c:pt>
                <c:pt idx="733">
                  <c:v>1.2E-4</c:v>
                </c:pt>
                <c:pt idx="734">
                  <c:v>1.0000000000000001E-5</c:v>
                </c:pt>
                <c:pt idx="735">
                  <c:v>1.2E-4</c:v>
                </c:pt>
                <c:pt idx="736">
                  <c:v>1.2E-4</c:v>
                </c:pt>
                <c:pt idx="737">
                  <c:v>1.0000000000000001E-5</c:v>
                </c:pt>
                <c:pt idx="738">
                  <c:v>1.0000000000000001E-5</c:v>
                </c:pt>
                <c:pt idx="739">
                  <c:v>1.0000000000000001E-5</c:v>
                </c:pt>
                <c:pt idx="740">
                  <c:v>-2.1000000000000001E-4</c:v>
                </c:pt>
                <c:pt idx="741">
                  <c:v>-2.1000000000000001E-4</c:v>
                </c:pt>
                <c:pt idx="742">
                  <c:v>-1E-4</c:v>
                </c:pt>
                <c:pt idx="743">
                  <c:v>-1E-4</c:v>
                </c:pt>
                <c:pt idx="744">
                  <c:v>-2.1000000000000001E-4</c:v>
                </c:pt>
                <c:pt idx="745">
                  <c:v>-4.2000000000000002E-4</c:v>
                </c:pt>
                <c:pt idx="746">
                  <c:v>-2.1000000000000001E-4</c:v>
                </c:pt>
                <c:pt idx="747">
                  <c:v>-4.2000000000000002E-4</c:v>
                </c:pt>
                <c:pt idx="748">
                  <c:v>-4.2000000000000002E-4</c:v>
                </c:pt>
                <c:pt idx="749">
                  <c:v>-6.4000000000000005E-4</c:v>
                </c:pt>
                <c:pt idx="750">
                  <c:v>-6.4000000000000005E-4</c:v>
                </c:pt>
                <c:pt idx="751">
                  <c:v>-5.2999999999999998E-4</c:v>
                </c:pt>
                <c:pt idx="752">
                  <c:v>-6.4000000000000005E-4</c:v>
                </c:pt>
                <c:pt idx="753">
                  <c:v>-7.5000000000000002E-4</c:v>
                </c:pt>
                <c:pt idx="754">
                  <c:v>-6.4000000000000005E-4</c:v>
                </c:pt>
                <c:pt idx="755">
                  <c:v>-6.4000000000000005E-4</c:v>
                </c:pt>
                <c:pt idx="756">
                  <c:v>-9.7000000000000005E-4</c:v>
                </c:pt>
                <c:pt idx="757">
                  <c:v>-9.7000000000000005E-4</c:v>
                </c:pt>
                <c:pt idx="758">
                  <c:v>-8.5999999999999998E-4</c:v>
                </c:pt>
                <c:pt idx="759">
                  <c:v>-8.5999999999999998E-4</c:v>
                </c:pt>
                <c:pt idx="760">
                  <c:v>-8.5999999999999998E-4</c:v>
                </c:pt>
                <c:pt idx="761">
                  <c:v>-1.2899999999999999E-3</c:v>
                </c:pt>
                <c:pt idx="762">
                  <c:v>-1.08E-3</c:v>
                </c:pt>
                <c:pt idx="763">
                  <c:v>-1.1800000000000001E-3</c:v>
                </c:pt>
                <c:pt idx="764">
                  <c:v>-1.1800000000000001E-3</c:v>
                </c:pt>
                <c:pt idx="765">
                  <c:v>-1.1800000000000001E-3</c:v>
                </c:pt>
                <c:pt idx="766">
                  <c:v>-1.4E-3</c:v>
                </c:pt>
                <c:pt idx="767">
                  <c:v>-1.2899999999999999E-3</c:v>
                </c:pt>
                <c:pt idx="768">
                  <c:v>-1.1800000000000001E-3</c:v>
                </c:pt>
                <c:pt idx="769">
                  <c:v>-1.4E-3</c:v>
                </c:pt>
                <c:pt idx="770">
                  <c:v>-1.5100000000000001E-3</c:v>
                </c:pt>
                <c:pt idx="771">
                  <c:v>-1.5100000000000001E-3</c:v>
                </c:pt>
                <c:pt idx="772">
                  <c:v>-1.73E-3</c:v>
                </c:pt>
                <c:pt idx="773">
                  <c:v>-1.73E-3</c:v>
                </c:pt>
                <c:pt idx="774">
                  <c:v>-1.6199999999999999E-3</c:v>
                </c:pt>
                <c:pt idx="775">
                  <c:v>-1.73E-3</c:v>
                </c:pt>
                <c:pt idx="776">
                  <c:v>-1.8400000000000001E-3</c:v>
                </c:pt>
                <c:pt idx="777">
                  <c:v>-1.9400000000000001E-3</c:v>
                </c:pt>
                <c:pt idx="778">
                  <c:v>-1.73E-3</c:v>
                </c:pt>
                <c:pt idx="779">
                  <c:v>-1.8400000000000001E-3</c:v>
                </c:pt>
                <c:pt idx="780">
                  <c:v>-1.9400000000000001E-3</c:v>
                </c:pt>
                <c:pt idx="781">
                  <c:v>-1.8400000000000001E-3</c:v>
                </c:pt>
                <c:pt idx="782">
                  <c:v>-1.8400000000000001E-3</c:v>
                </c:pt>
                <c:pt idx="783">
                  <c:v>-1.9400000000000001E-3</c:v>
                </c:pt>
                <c:pt idx="784">
                  <c:v>-2.0500000000000002E-3</c:v>
                </c:pt>
                <c:pt idx="785">
                  <c:v>-1.9400000000000001E-3</c:v>
                </c:pt>
                <c:pt idx="786">
                  <c:v>-2.16E-3</c:v>
                </c:pt>
                <c:pt idx="787">
                  <c:v>-2.0500000000000002E-3</c:v>
                </c:pt>
                <c:pt idx="788">
                  <c:v>-2.16E-3</c:v>
                </c:pt>
                <c:pt idx="789">
                  <c:v>-2.0500000000000002E-3</c:v>
                </c:pt>
                <c:pt idx="790">
                  <c:v>-2.2699999999999999E-3</c:v>
                </c:pt>
                <c:pt idx="791">
                  <c:v>-2.16E-3</c:v>
                </c:pt>
                <c:pt idx="792">
                  <c:v>-2.16E-3</c:v>
                </c:pt>
                <c:pt idx="793">
                  <c:v>-2.2699999999999999E-3</c:v>
                </c:pt>
                <c:pt idx="794">
                  <c:v>-2.16E-3</c:v>
                </c:pt>
                <c:pt idx="795">
                  <c:v>-2.3800000000000002E-3</c:v>
                </c:pt>
                <c:pt idx="796">
                  <c:v>-2.49E-3</c:v>
                </c:pt>
                <c:pt idx="797">
                  <c:v>-2.2699999999999999E-3</c:v>
                </c:pt>
                <c:pt idx="798">
                  <c:v>-2.3800000000000002E-3</c:v>
                </c:pt>
                <c:pt idx="799">
                  <c:v>-2.3800000000000002E-3</c:v>
                </c:pt>
                <c:pt idx="800">
                  <c:v>-2.2699999999999999E-3</c:v>
                </c:pt>
                <c:pt idx="801">
                  <c:v>-2.3800000000000002E-3</c:v>
                </c:pt>
                <c:pt idx="802">
                  <c:v>-2.3800000000000002E-3</c:v>
                </c:pt>
                <c:pt idx="803">
                  <c:v>-2.5999999999999999E-3</c:v>
                </c:pt>
                <c:pt idx="804">
                  <c:v>-2.7000000000000001E-3</c:v>
                </c:pt>
                <c:pt idx="805">
                  <c:v>-2.3800000000000002E-3</c:v>
                </c:pt>
                <c:pt idx="806">
                  <c:v>-2.7000000000000001E-3</c:v>
                </c:pt>
                <c:pt idx="807">
                  <c:v>-2.5999999999999999E-3</c:v>
                </c:pt>
                <c:pt idx="808">
                  <c:v>-2.49E-3</c:v>
                </c:pt>
                <c:pt idx="809">
                  <c:v>-2.49E-3</c:v>
                </c:pt>
                <c:pt idx="810">
                  <c:v>-2.49E-3</c:v>
                </c:pt>
                <c:pt idx="811">
                  <c:v>-2.5999999999999999E-3</c:v>
                </c:pt>
                <c:pt idx="812">
                  <c:v>-2.49E-3</c:v>
                </c:pt>
                <c:pt idx="813">
                  <c:v>-2.49E-3</c:v>
                </c:pt>
                <c:pt idx="814">
                  <c:v>-2.5999999999999999E-3</c:v>
                </c:pt>
                <c:pt idx="815">
                  <c:v>-2.5999999999999999E-3</c:v>
                </c:pt>
                <c:pt idx="816">
                  <c:v>-2.5999999999999999E-3</c:v>
                </c:pt>
                <c:pt idx="817">
                  <c:v>-2.5999999999999999E-3</c:v>
                </c:pt>
                <c:pt idx="818">
                  <c:v>-2.5999999999999999E-3</c:v>
                </c:pt>
                <c:pt idx="819">
                  <c:v>-2.7000000000000001E-3</c:v>
                </c:pt>
                <c:pt idx="820">
                  <c:v>-2.81E-3</c:v>
                </c:pt>
                <c:pt idx="821">
                  <c:v>-2.5999999999999999E-3</c:v>
                </c:pt>
                <c:pt idx="822">
                  <c:v>-2.81E-3</c:v>
                </c:pt>
                <c:pt idx="823">
                  <c:v>-2.5999999999999999E-3</c:v>
                </c:pt>
                <c:pt idx="824">
                  <c:v>-2.7000000000000001E-3</c:v>
                </c:pt>
                <c:pt idx="825">
                  <c:v>-2.5999999999999999E-3</c:v>
                </c:pt>
                <c:pt idx="826">
                  <c:v>-2.49E-3</c:v>
                </c:pt>
                <c:pt idx="827">
                  <c:v>-2.49E-3</c:v>
                </c:pt>
                <c:pt idx="828">
                  <c:v>-2.49E-3</c:v>
                </c:pt>
                <c:pt idx="829">
                  <c:v>-2.49E-3</c:v>
                </c:pt>
                <c:pt idx="830">
                  <c:v>-2.7000000000000001E-3</c:v>
                </c:pt>
                <c:pt idx="831">
                  <c:v>-2.49E-3</c:v>
                </c:pt>
                <c:pt idx="832">
                  <c:v>-2.3800000000000002E-3</c:v>
                </c:pt>
                <c:pt idx="833">
                  <c:v>-2.7000000000000001E-3</c:v>
                </c:pt>
                <c:pt idx="834">
                  <c:v>-2.5999999999999999E-3</c:v>
                </c:pt>
                <c:pt idx="835">
                  <c:v>-2.5999999999999999E-3</c:v>
                </c:pt>
                <c:pt idx="836">
                  <c:v>-2.7000000000000001E-3</c:v>
                </c:pt>
                <c:pt idx="837">
                  <c:v>-2.5999999999999999E-3</c:v>
                </c:pt>
                <c:pt idx="838">
                  <c:v>-2.7000000000000001E-3</c:v>
                </c:pt>
                <c:pt idx="839">
                  <c:v>-2.49E-3</c:v>
                </c:pt>
                <c:pt idx="840">
                  <c:v>-2.49E-3</c:v>
                </c:pt>
                <c:pt idx="841">
                  <c:v>-2.3800000000000002E-3</c:v>
                </c:pt>
                <c:pt idx="842">
                  <c:v>-2.3800000000000002E-3</c:v>
                </c:pt>
                <c:pt idx="843">
                  <c:v>-2.5999999999999999E-3</c:v>
                </c:pt>
                <c:pt idx="844">
                  <c:v>-2.3800000000000002E-3</c:v>
                </c:pt>
                <c:pt idx="845">
                  <c:v>-2.3800000000000002E-3</c:v>
                </c:pt>
                <c:pt idx="846">
                  <c:v>-2.2699999999999999E-3</c:v>
                </c:pt>
                <c:pt idx="847">
                  <c:v>-2.3800000000000002E-3</c:v>
                </c:pt>
                <c:pt idx="848">
                  <c:v>-2.16E-3</c:v>
                </c:pt>
                <c:pt idx="849">
                  <c:v>-2.3800000000000002E-3</c:v>
                </c:pt>
                <c:pt idx="850">
                  <c:v>-2.3800000000000002E-3</c:v>
                </c:pt>
                <c:pt idx="851">
                  <c:v>-2.2699999999999999E-3</c:v>
                </c:pt>
                <c:pt idx="852">
                  <c:v>-2.2699999999999999E-3</c:v>
                </c:pt>
                <c:pt idx="853">
                  <c:v>-2.2699999999999999E-3</c:v>
                </c:pt>
                <c:pt idx="854">
                  <c:v>-2.0500000000000002E-3</c:v>
                </c:pt>
                <c:pt idx="855">
                  <c:v>-2.0500000000000002E-3</c:v>
                </c:pt>
                <c:pt idx="856">
                  <c:v>-2.0500000000000002E-3</c:v>
                </c:pt>
                <c:pt idx="857">
                  <c:v>-1.9400000000000001E-3</c:v>
                </c:pt>
                <c:pt idx="858">
                  <c:v>-1.9400000000000001E-3</c:v>
                </c:pt>
                <c:pt idx="859">
                  <c:v>-1.8400000000000001E-3</c:v>
                </c:pt>
                <c:pt idx="860">
                  <c:v>-1.8400000000000001E-3</c:v>
                </c:pt>
                <c:pt idx="861">
                  <c:v>-1.73E-3</c:v>
                </c:pt>
                <c:pt idx="862">
                  <c:v>-1.8400000000000001E-3</c:v>
                </c:pt>
                <c:pt idx="863">
                  <c:v>-1.73E-3</c:v>
                </c:pt>
                <c:pt idx="864">
                  <c:v>-1.6199999999999999E-3</c:v>
                </c:pt>
                <c:pt idx="865">
                  <c:v>-1.73E-3</c:v>
                </c:pt>
                <c:pt idx="866">
                  <c:v>-1.6199999999999999E-3</c:v>
                </c:pt>
                <c:pt idx="867">
                  <c:v>-1.6199999999999999E-3</c:v>
                </c:pt>
                <c:pt idx="868">
                  <c:v>-1.6199999999999999E-3</c:v>
                </c:pt>
                <c:pt idx="869">
                  <c:v>-1.5100000000000001E-3</c:v>
                </c:pt>
                <c:pt idx="870">
                  <c:v>-1.4E-3</c:v>
                </c:pt>
                <c:pt idx="871">
                  <c:v>-1.1800000000000001E-3</c:v>
                </c:pt>
                <c:pt idx="872">
                  <c:v>-1.1800000000000001E-3</c:v>
                </c:pt>
                <c:pt idx="873">
                  <c:v>-1.08E-3</c:v>
                </c:pt>
                <c:pt idx="874">
                  <c:v>-1.1800000000000001E-3</c:v>
                </c:pt>
                <c:pt idx="875">
                  <c:v>-1.08E-3</c:v>
                </c:pt>
                <c:pt idx="876">
                  <c:v>-8.5999999999999998E-4</c:v>
                </c:pt>
                <c:pt idx="877">
                  <c:v>-9.7000000000000005E-4</c:v>
                </c:pt>
                <c:pt idx="878">
                  <c:v>-9.7000000000000005E-4</c:v>
                </c:pt>
                <c:pt idx="879">
                  <c:v>-7.5000000000000002E-4</c:v>
                </c:pt>
                <c:pt idx="880">
                  <c:v>-7.5000000000000002E-4</c:v>
                </c:pt>
                <c:pt idx="881">
                  <c:v>-8.5999999999999998E-4</c:v>
                </c:pt>
                <c:pt idx="882">
                  <c:v>-6.4000000000000005E-4</c:v>
                </c:pt>
                <c:pt idx="883">
                  <c:v>-7.5000000000000002E-4</c:v>
                </c:pt>
                <c:pt idx="884">
                  <c:v>-6.4000000000000005E-4</c:v>
                </c:pt>
                <c:pt idx="885">
                  <c:v>-5.2999999999999998E-4</c:v>
                </c:pt>
                <c:pt idx="886">
                  <c:v>-4.2000000000000002E-4</c:v>
                </c:pt>
                <c:pt idx="887">
                  <c:v>-4.2000000000000002E-4</c:v>
                </c:pt>
                <c:pt idx="888">
                  <c:v>-3.2000000000000003E-4</c:v>
                </c:pt>
                <c:pt idx="889">
                  <c:v>-2.1000000000000001E-4</c:v>
                </c:pt>
                <c:pt idx="890">
                  <c:v>-2.1000000000000001E-4</c:v>
                </c:pt>
                <c:pt idx="891">
                  <c:v>-2.1000000000000001E-4</c:v>
                </c:pt>
                <c:pt idx="892">
                  <c:v>-1E-4</c:v>
                </c:pt>
                <c:pt idx="893">
                  <c:v>2.3000000000000001E-4</c:v>
                </c:pt>
                <c:pt idx="894">
                  <c:v>2.3000000000000001E-4</c:v>
                </c:pt>
                <c:pt idx="895">
                  <c:v>1.2E-4</c:v>
                </c:pt>
                <c:pt idx="896">
                  <c:v>2.3000000000000001E-4</c:v>
                </c:pt>
                <c:pt idx="897">
                  <c:v>3.4000000000000002E-4</c:v>
                </c:pt>
                <c:pt idx="898">
                  <c:v>4.4000000000000002E-4</c:v>
                </c:pt>
                <c:pt idx="899">
                  <c:v>4.4000000000000002E-4</c:v>
                </c:pt>
                <c:pt idx="900">
                  <c:v>5.5000000000000003E-4</c:v>
                </c:pt>
                <c:pt idx="901">
                  <c:v>4.4000000000000002E-4</c:v>
                </c:pt>
                <c:pt idx="902">
                  <c:v>7.6999999999999996E-4</c:v>
                </c:pt>
                <c:pt idx="903">
                  <c:v>7.6999999999999996E-4</c:v>
                </c:pt>
                <c:pt idx="904">
                  <c:v>7.6999999999999996E-4</c:v>
                </c:pt>
                <c:pt idx="905">
                  <c:v>8.8000000000000003E-4</c:v>
                </c:pt>
                <c:pt idx="906">
                  <c:v>1.1000000000000001E-3</c:v>
                </c:pt>
                <c:pt idx="907">
                  <c:v>9.8999999999999999E-4</c:v>
                </c:pt>
                <c:pt idx="908">
                  <c:v>1.1999999999999999E-3</c:v>
                </c:pt>
                <c:pt idx="909">
                  <c:v>1.31E-3</c:v>
                </c:pt>
                <c:pt idx="910">
                  <c:v>1.1999999999999999E-3</c:v>
                </c:pt>
                <c:pt idx="911">
                  <c:v>1.5299999999999999E-3</c:v>
                </c:pt>
                <c:pt idx="912">
                  <c:v>1.31E-3</c:v>
                </c:pt>
                <c:pt idx="913">
                  <c:v>1.42E-3</c:v>
                </c:pt>
                <c:pt idx="914">
                  <c:v>1.75E-3</c:v>
                </c:pt>
                <c:pt idx="915">
                  <c:v>1.75E-3</c:v>
                </c:pt>
                <c:pt idx="916">
                  <c:v>1.75E-3</c:v>
                </c:pt>
                <c:pt idx="917">
                  <c:v>1.75E-3</c:v>
                </c:pt>
                <c:pt idx="918">
                  <c:v>1.8600000000000001E-3</c:v>
                </c:pt>
                <c:pt idx="919">
                  <c:v>2.0699999999999998E-3</c:v>
                </c:pt>
                <c:pt idx="920">
                  <c:v>2.0699999999999998E-3</c:v>
                </c:pt>
                <c:pt idx="921">
                  <c:v>2.1800000000000001E-3</c:v>
                </c:pt>
                <c:pt idx="922">
                  <c:v>2.3999999999999998E-3</c:v>
                </c:pt>
                <c:pt idx="923">
                  <c:v>2.2899999999999999E-3</c:v>
                </c:pt>
                <c:pt idx="924">
                  <c:v>2.3999999999999998E-3</c:v>
                </c:pt>
                <c:pt idx="925">
                  <c:v>2.5100000000000001E-3</c:v>
                </c:pt>
                <c:pt idx="926">
                  <c:v>2.7200000000000002E-3</c:v>
                </c:pt>
                <c:pt idx="927">
                  <c:v>2.6199999999999999E-3</c:v>
                </c:pt>
                <c:pt idx="928">
                  <c:v>2.6199999999999999E-3</c:v>
                </c:pt>
                <c:pt idx="929">
                  <c:v>2.6199999999999999E-3</c:v>
                </c:pt>
                <c:pt idx="930">
                  <c:v>3.0500000000000002E-3</c:v>
                </c:pt>
                <c:pt idx="931">
                  <c:v>2.9399999999999999E-3</c:v>
                </c:pt>
                <c:pt idx="932">
                  <c:v>3.0500000000000002E-3</c:v>
                </c:pt>
                <c:pt idx="933">
                  <c:v>2.9399999999999999E-3</c:v>
                </c:pt>
                <c:pt idx="934">
                  <c:v>3.16E-3</c:v>
                </c:pt>
                <c:pt idx="935">
                  <c:v>3.2699999999999999E-3</c:v>
                </c:pt>
                <c:pt idx="936">
                  <c:v>3.3800000000000002E-3</c:v>
                </c:pt>
                <c:pt idx="937">
                  <c:v>3.48E-3</c:v>
                </c:pt>
                <c:pt idx="938">
                  <c:v>3.5899999999999999E-3</c:v>
                </c:pt>
                <c:pt idx="939">
                  <c:v>3.3800000000000002E-3</c:v>
                </c:pt>
                <c:pt idx="940">
                  <c:v>3.5899999999999999E-3</c:v>
                </c:pt>
                <c:pt idx="941">
                  <c:v>3.81E-3</c:v>
                </c:pt>
                <c:pt idx="942">
                  <c:v>3.81E-3</c:v>
                </c:pt>
                <c:pt idx="943">
                  <c:v>3.9199999999999999E-3</c:v>
                </c:pt>
                <c:pt idx="944">
                  <c:v>3.9199999999999999E-3</c:v>
                </c:pt>
                <c:pt idx="945">
                  <c:v>3.81E-3</c:v>
                </c:pt>
                <c:pt idx="946">
                  <c:v>4.0299999999999997E-3</c:v>
                </c:pt>
                <c:pt idx="947">
                  <c:v>4.1399999999999996E-3</c:v>
                </c:pt>
                <c:pt idx="948">
                  <c:v>4.2399999999999998E-3</c:v>
                </c:pt>
                <c:pt idx="949">
                  <c:v>4.2399999999999998E-3</c:v>
                </c:pt>
                <c:pt idx="950">
                  <c:v>4.2399999999999998E-3</c:v>
                </c:pt>
                <c:pt idx="951">
                  <c:v>4.3499999999999997E-3</c:v>
                </c:pt>
                <c:pt idx="952">
                  <c:v>4.5700000000000003E-3</c:v>
                </c:pt>
                <c:pt idx="953">
                  <c:v>4.4600000000000004E-3</c:v>
                </c:pt>
                <c:pt idx="954">
                  <c:v>4.4600000000000004E-3</c:v>
                </c:pt>
                <c:pt idx="955">
                  <c:v>4.6800000000000001E-3</c:v>
                </c:pt>
                <c:pt idx="956">
                  <c:v>4.79E-3</c:v>
                </c:pt>
                <c:pt idx="957">
                  <c:v>4.79E-3</c:v>
                </c:pt>
                <c:pt idx="958">
                  <c:v>4.8999999999999998E-3</c:v>
                </c:pt>
                <c:pt idx="959">
                  <c:v>4.79E-3</c:v>
                </c:pt>
                <c:pt idx="960">
                  <c:v>4.8999999999999998E-3</c:v>
                </c:pt>
                <c:pt idx="961">
                  <c:v>4.8999999999999998E-3</c:v>
                </c:pt>
                <c:pt idx="962">
                  <c:v>5.2199999999999998E-3</c:v>
                </c:pt>
                <c:pt idx="963">
                  <c:v>5.2199999999999998E-3</c:v>
                </c:pt>
                <c:pt idx="964">
                  <c:v>5.2199999999999998E-3</c:v>
                </c:pt>
                <c:pt idx="965">
                  <c:v>5.2199999999999998E-3</c:v>
                </c:pt>
                <c:pt idx="966">
                  <c:v>5.2199999999999998E-3</c:v>
                </c:pt>
                <c:pt idx="967">
                  <c:v>5.5500000000000002E-3</c:v>
                </c:pt>
                <c:pt idx="968">
                  <c:v>5.4400000000000004E-3</c:v>
                </c:pt>
                <c:pt idx="969">
                  <c:v>5.5500000000000002E-3</c:v>
                </c:pt>
                <c:pt idx="970">
                  <c:v>5.4400000000000004E-3</c:v>
                </c:pt>
                <c:pt idx="971">
                  <c:v>5.5500000000000002E-3</c:v>
                </c:pt>
                <c:pt idx="972">
                  <c:v>5.5500000000000002E-3</c:v>
                </c:pt>
                <c:pt idx="973">
                  <c:v>5.7600000000000004E-3</c:v>
                </c:pt>
                <c:pt idx="974">
                  <c:v>5.4400000000000004E-3</c:v>
                </c:pt>
                <c:pt idx="975">
                  <c:v>5.7600000000000004E-3</c:v>
                </c:pt>
                <c:pt idx="976">
                  <c:v>5.8700000000000002E-3</c:v>
                </c:pt>
                <c:pt idx="977">
                  <c:v>5.6600000000000001E-3</c:v>
                </c:pt>
                <c:pt idx="978">
                  <c:v>5.7600000000000004E-3</c:v>
                </c:pt>
                <c:pt idx="979">
                  <c:v>5.8700000000000002E-3</c:v>
                </c:pt>
                <c:pt idx="980">
                  <c:v>5.9800000000000001E-3</c:v>
                </c:pt>
                <c:pt idx="981">
                  <c:v>5.9800000000000001E-3</c:v>
                </c:pt>
                <c:pt idx="982">
                  <c:v>5.9800000000000001E-3</c:v>
                </c:pt>
                <c:pt idx="983">
                  <c:v>5.9800000000000001E-3</c:v>
                </c:pt>
                <c:pt idx="984">
                  <c:v>6.1999999999999998E-3</c:v>
                </c:pt>
                <c:pt idx="985">
                  <c:v>6.0899999999999999E-3</c:v>
                </c:pt>
                <c:pt idx="986">
                  <c:v>6.1999999999999998E-3</c:v>
                </c:pt>
                <c:pt idx="987">
                  <c:v>6.3099999999999996E-3</c:v>
                </c:pt>
                <c:pt idx="988">
                  <c:v>6.3099999999999996E-3</c:v>
                </c:pt>
                <c:pt idx="989">
                  <c:v>6.1999999999999998E-3</c:v>
                </c:pt>
                <c:pt idx="990">
                  <c:v>6.3099999999999996E-3</c:v>
                </c:pt>
                <c:pt idx="991">
                  <c:v>6.3099999999999996E-3</c:v>
                </c:pt>
                <c:pt idx="992">
                  <c:v>6.3099999999999996E-3</c:v>
                </c:pt>
                <c:pt idx="993">
                  <c:v>6.3099999999999996E-3</c:v>
                </c:pt>
                <c:pt idx="994">
                  <c:v>6.3099999999999996E-3</c:v>
                </c:pt>
                <c:pt idx="995">
                  <c:v>6.4200000000000004E-3</c:v>
                </c:pt>
                <c:pt idx="996">
                  <c:v>6.5199999999999998E-3</c:v>
                </c:pt>
                <c:pt idx="997">
                  <c:v>6.5199999999999998E-3</c:v>
                </c:pt>
                <c:pt idx="998">
                  <c:v>6.4200000000000004E-3</c:v>
                </c:pt>
                <c:pt idx="999">
                  <c:v>6.5199999999999998E-3</c:v>
                </c:pt>
                <c:pt idx="1000">
                  <c:v>6.4200000000000004E-3</c:v>
                </c:pt>
                <c:pt idx="1001">
                  <c:v>6.6299999999999996E-3</c:v>
                </c:pt>
                <c:pt idx="1002">
                  <c:v>6.6299999999999996E-3</c:v>
                </c:pt>
                <c:pt idx="1003">
                  <c:v>6.5199999999999998E-3</c:v>
                </c:pt>
                <c:pt idx="1004">
                  <c:v>6.6299999999999996E-3</c:v>
                </c:pt>
                <c:pt idx="1005">
                  <c:v>6.5199999999999998E-3</c:v>
                </c:pt>
                <c:pt idx="1006">
                  <c:v>6.4200000000000004E-3</c:v>
                </c:pt>
                <c:pt idx="1007">
                  <c:v>6.6299999999999996E-3</c:v>
                </c:pt>
                <c:pt idx="1008">
                  <c:v>6.7400000000000003E-3</c:v>
                </c:pt>
                <c:pt idx="1009">
                  <c:v>6.6299999999999996E-3</c:v>
                </c:pt>
                <c:pt idx="1010">
                  <c:v>6.6299999999999996E-3</c:v>
                </c:pt>
                <c:pt idx="1011">
                  <c:v>6.7400000000000003E-3</c:v>
                </c:pt>
                <c:pt idx="1012">
                  <c:v>6.5199999999999998E-3</c:v>
                </c:pt>
                <c:pt idx="1013">
                  <c:v>6.6299999999999996E-3</c:v>
                </c:pt>
                <c:pt idx="1014">
                  <c:v>6.6299999999999996E-3</c:v>
                </c:pt>
                <c:pt idx="1015">
                  <c:v>6.6299999999999996E-3</c:v>
                </c:pt>
                <c:pt idx="1016">
                  <c:v>6.5199999999999998E-3</c:v>
                </c:pt>
                <c:pt idx="1017">
                  <c:v>6.5199999999999998E-3</c:v>
                </c:pt>
                <c:pt idx="1018">
                  <c:v>6.6299999999999996E-3</c:v>
                </c:pt>
                <c:pt idx="1019">
                  <c:v>6.5199999999999998E-3</c:v>
                </c:pt>
                <c:pt idx="1020">
                  <c:v>6.4200000000000004E-3</c:v>
                </c:pt>
                <c:pt idx="1021">
                  <c:v>6.4200000000000004E-3</c:v>
                </c:pt>
                <c:pt idx="1022">
                  <c:v>6.3099999999999996E-3</c:v>
                </c:pt>
                <c:pt idx="1023">
                  <c:v>6.5199999999999998E-3</c:v>
                </c:pt>
                <c:pt idx="1024">
                  <c:v>6.4200000000000004E-3</c:v>
                </c:pt>
                <c:pt idx="1025">
                  <c:v>6.4200000000000004E-3</c:v>
                </c:pt>
                <c:pt idx="1026">
                  <c:v>6.4200000000000004E-3</c:v>
                </c:pt>
                <c:pt idx="1027">
                  <c:v>6.4200000000000004E-3</c:v>
                </c:pt>
                <c:pt idx="1028">
                  <c:v>6.1999999999999998E-3</c:v>
                </c:pt>
                <c:pt idx="1029">
                  <c:v>6.3099999999999996E-3</c:v>
                </c:pt>
                <c:pt idx="1030">
                  <c:v>6.3099999999999996E-3</c:v>
                </c:pt>
                <c:pt idx="1031">
                  <c:v>6.1999999999999998E-3</c:v>
                </c:pt>
                <c:pt idx="1032">
                  <c:v>6.0899999999999999E-3</c:v>
                </c:pt>
                <c:pt idx="1033">
                  <c:v>6.0899999999999999E-3</c:v>
                </c:pt>
                <c:pt idx="1034">
                  <c:v>6.0899999999999999E-3</c:v>
                </c:pt>
                <c:pt idx="1035">
                  <c:v>6.1999999999999998E-3</c:v>
                </c:pt>
                <c:pt idx="1036">
                  <c:v>5.9800000000000001E-3</c:v>
                </c:pt>
                <c:pt idx="1037">
                  <c:v>5.9800000000000001E-3</c:v>
                </c:pt>
                <c:pt idx="1038">
                  <c:v>5.8700000000000002E-3</c:v>
                </c:pt>
                <c:pt idx="1039">
                  <c:v>5.8700000000000002E-3</c:v>
                </c:pt>
                <c:pt idx="1040">
                  <c:v>5.8700000000000002E-3</c:v>
                </c:pt>
                <c:pt idx="1041">
                  <c:v>5.8700000000000002E-3</c:v>
                </c:pt>
                <c:pt idx="1042">
                  <c:v>5.8700000000000002E-3</c:v>
                </c:pt>
                <c:pt idx="1043">
                  <c:v>5.7600000000000004E-3</c:v>
                </c:pt>
                <c:pt idx="1044">
                  <c:v>5.6600000000000001E-3</c:v>
                </c:pt>
                <c:pt idx="1045">
                  <c:v>5.6600000000000001E-3</c:v>
                </c:pt>
                <c:pt idx="1046">
                  <c:v>5.6600000000000001E-3</c:v>
                </c:pt>
                <c:pt idx="1047">
                  <c:v>5.6600000000000001E-3</c:v>
                </c:pt>
                <c:pt idx="1048">
                  <c:v>5.6600000000000001E-3</c:v>
                </c:pt>
                <c:pt idx="1049">
                  <c:v>5.4400000000000004E-3</c:v>
                </c:pt>
                <c:pt idx="1050">
                  <c:v>5.3299999999999997E-3</c:v>
                </c:pt>
                <c:pt idx="1051">
                  <c:v>5.2199999999999998E-3</c:v>
                </c:pt>
                <c:pt idx="1052">
                  <c:v>5.3299999999999997E-3</c:v>
                </c:pt>
                <c:pt idx="1053">
                  <c:v>5.2199999999999998E-3</c:v>
                </c:pt>
                <c:pt idx="1054">
                  <c:v>5.2199999999999998E-3</c:v>
                </c:pt>
                <c:pt idx="1055">
                  <c:v>5.0000000000000001E-3</c:v>
                </c:pt>
                <c:pt idx="1056">
                  <c:v>4.8999999999999998E-3</c:v>
                </c:pt>
                <c:pt idx="1057">
                  <c:v>5.0000000000000001E-3</c:v>
                </c:pt>
                <c:pt idx="1058">
                  <c:v>4.8999999999999998E-3</c:v>
                </c:pt>
                <c:pt idx="1059">
                  <c:v>4.8999999999999998E-3</c:v>
                </c:pt>
                <c:pt idx="1060">
                  <c:v>4.6800000000000001E-3</c:v>
                </c:pt>
                <c:pt idx="1061">
                  <c:v>4.79E-3</c:v>
                </c:pt>
                <c:pt idx="1062">
                  <c:v>4.6800000000000001E-3</c:v>
                </c:pt>
                <c:pt idx="1063">
                  <c:v>4.6800000000000001E-3</c:v>
                </c:pt>
                <c:pt idx="1064">
                  <c:v>4.5700000000000003E-3</c:v>
                </c:pt>
                <c:pt idx="1065">
                  <c:v>4.2399999999999998E-3</c:v>
                </c:pt>
                <c:pt idx="1066">
                  <c:v>4.3499999999999997E-3</c:v>
                </c:pt>
                <c:pt idx="1067">
                  <c:v>4.4600000000000004E-3</c:v>
                </c:pt>
                <c:pt idx="1068">
                  <c:v>4.2399999999999998E-3</c:v>
                </c:pt>
                <c:pt idx="1069">
                  <c:v>4.2399999999999998E-3</c:v>
                </c:pt>
                <c:pt idx="1070">
                  <c:v>4.2399999999999998E-3</c:v>
                </c:pt>
                <c:pt idx="1071">
                  <c:v>4.0299999999999997E-3</c:v>
                </c:pt>
                <c:pt idx="1072">
                  <c:v>4.0299999999999997E-3</c:v>
                </c:pt>
                <c:pt idx="1073">
                  <c:v>3.9199999999999999E-3</c:v>
                </c:pt>
                <c:pt idx="1074">
                  <c:v>3.81E-3</c:v>
                </c:pt>
                <c:pt idx="1075">
                  <c:v>3.81E-3</c:v>
                </c:pt>
                <c:pt idx="1076">
                  <c:v>3.48E-3</c:v>
                </c:pt>
                <c:pt idx="1077">
                  <c:v>3.5899999999999999E-3</c:v>
                </c:pt>
                <c:pt idx="1078">
                  <c:v>3.48E-3</c:v>
                </c:pt>
                <c:pt idx="1079">
                  <c:v>3.3800000000000002E-3</c:v>
                </c:pt>
                <c:pt idx="1080">
                  <c:v>3.3800000000000002E-3</c:v>
                </c:pt>
                <c:pt idx="1081">
                  <c:v>3.16E-3</c:v>
                </c:pt>
                <c:pt idx="1082">
                  <c:v>3.0500000000000002E-3</c:v>
                </c:pt>
                <c:pt idx="1083">
                  <c:v>3.16E-3</c:v>
                </c:pt>
                <c:pt idx="1084">
                  <c:v>2.8300000000000001E-3</c:v>
                </c:pt>
                <c:pt idx="1085">
                  <c:v>2.9399999999999999E-3</c:v>
                </c:pt>
                <c:pt idx="1086">
                  <c:v>2.6199999999999999E-3</c:v>
                </c:pt>
                <c:pt idx="1087">
                  <c:v>2.6199999999999999E-3</c:v>
                </c:pt>
                <c:pt idx="1088">
                  <c:v>2.6199999999999999E-3</c:v>
                </c:pt>
                <c:pt idx="1089">
                  <c:v>2.5100000000000001E-3</c:v>
                </c:pt>
                <c:pt idx="1090">
                  <c:v>2.3999999999999998E-3</c:v>
                </c:pt>
                <c:pt idx="1091">
                  <c:v>2.3999999999999998E-3</c:v>
                </c:pt>
                <c:pt idx="1092">
                  <c:v>2.1800000000000001E-3</c:v>
                </c:pt>
                <c:pt idx="1093">
                  <c:v>2.1800000000000001E-3</c:v>
                </c:pt>
                <c:pt idx="1094">
                  <c:v>2.1800000000000001E-3</c:v>
                </c:pt>
                <c:pt idx="1095">
                  <c:v>2.1800000000000001E-3</c:v>
                </c:pt>
                <c:pt idx="1096">
                  <c:v>1.9599999999999999E-3</c:v>
                </c:pt>
                <c:pt idx="1097">
                  <c:v>1.64E-3</c:v>
                </c:pt>
                <c:pt idx="1098">
                  <c:v>1.75E-3</c:v>
                </c:pt>
                <c:pt idx="1099">
                  <c:v>1.8600000000000001E-3</c:v>
                </c:pt>
                <c:pt idx="1100">
                  <c:v>1.5299999999999999E-3</c:v>
                </c:pt>
                <c:pt idx="1101">
                  <c:v>1.64E-3</c:v>
                </c:pt>
                <c:pt idx="1102">
                  <c:v>1.42E-3</c:v>
                </c:pt>
                <c:pt idx="1103">
                  <c:v>1.1000000000000001E-3</c:v>
                </c:pt>
                <c:pt idx="1104">
                  <c:v>1.31E-3</c:v>
                </c:pt>
                <c:pt idx="1105">
                  <c:v>1.1000000000000001E-3</c:v>
                </c:pt>
                <c:pt idx="1106">
                  <c:v>1.1000000000000001E-3</c:v>
                </c:pt>
                <c:pt idx="1107">
                  <c:v>9.8999999999999999E-4</c:v>
                </c:pt>
                <c:pt idx="1108">
                  <c:v>7.6999999999999996E-4</c:v>
                </c:pt>
                <c:pt idx="1109">
                  <c:v>7.6999999999999996E-4</c:v>
                </c:pt>
                <c:pt idx="1110">
                  <c:v>7.6999999999999996E-4</c:v>
                </c:pt>
                <c:pt idx="1111">
                  <c:v>7.6999999999999996E-4</c:v>
                </c:pt>
                <c:pt idx="1112">
                  <c:v>6.6E-4</c:v>
                </c:pt>
                <c:pt idx="1113">
                  <c:v>2.3000000000000001E-4</c:v>
                </c:pt>
                <c:pt idx="1114">
                  <c:v>2.3000000000000001E-4</c:v>
                </c:pt>
                <c:pt idx="1115">
                  <c:v>5.5000000000000003E-4</c:v>
                </c:pt>
                <c:pt idx="1116">
                  <c:v>1.2E-4</c:v>
                </c:pt>
                <c:pt idx="1117">
                  <c:v>3.4000000000000002E-4</c:v>
                </c:pt>
                <c:pt idx="1118">
                  <c:v>1.0000000000000001E-5</c:v>
                </c:pt>
                <c:pt idx="1119">
                  <c:v>-1E-4</c:v>
                </c:pt>
                <c:pt idx="1120">
                  <c:v>-1E-4</c:v>
                </c:pt>
                <c:pt idx="1121">
                  <c:v>-2.1000000000000001E-4</c:v>
                </c:pt>
                <c:pt idx="1122">
                  <c:v>-2.1000000000000001E-4</c:v>
                </c:pt>
                <c:pt idx="1123">
                  <c:v>-4.2000000000000002E-4</c:v>
                </c:pt>
                <c:pt idx="1124">
                  <c:v>-4.2000000000000002E-4</c:v>
                </c:pt>
                <c:pt idx="1125">
                  <c:v>-5.2999999999999998E-4</c:v>
                </c:pt>
                <c:pt idx="1126">
                  <c:v>-5.2999999999999998E-4</c:v>
                </c:pt>
                <c:pt idx="1127">
                  <c:v>-7.5000000000000002E-4</c:v>
                </c:pt>
                <c:pt idx="1128">
                  <c:v>-6.4000000000000005E-4</c:v>
                </c:pt>
                <c:pt idx="1129">
                  <c:v>-9.7000000000000005E-4</c:v>
                </c:pt>
                <c:pt idx="1130">
                  <c:v>-1.08E-3</c:v>
                </c:pt>
                <c:pt idx="1131">
                  <c:v>-9.7000000000000005E-4</c:v>
                </c:pt>
                <c:pt idx="1132">
                  <c:v>-1.1800000000000001E-3</c:v>
                </c:pt>
                <c:pt idx="1133">
                  <c:v>-1.08E-3</c:v>
                </c:pt>
                <c:pt idx="1134">
                  <c:v>-1.08E-3</c:v>
                </c:pt>
                <c:pt idx="1135">
                  <c:v>-1.1800000000000001E-3</c:v>
                </c:pt>
                <c:pt idx="1136">
                  <c:v>-1.4E-3</c:v>
                </c:pt>
                <c:pt idx="1137">
                  <c:v>-1.4E-3</c:v>
                </c:pt>
                <c:pt idx="1138">
                  <c:v>-1.4E-3</c:v>
                </c:pt>
                <c:pt idx="1139">
                  <c:v>-1.5100000000000001E-3</c:v>
                </c:pt>
                <c:pt idx="1140">
                  <c:v>-1.73E-3</c:v>
                </c:pt>
                <c:pt idx="1141">
                  <c:v>-1.8400000000000001E-3</c:v>
                </c:pt>
                <c:pt idx="1142">
                  <c:v>-1.8400000000000001E-3</c:v>
                </c:pt>
                <c:pt idx="1143">
                  <c:v>-1.9400000000000001E-3</c:v>
                </c:pt>
                <c:pt idx="1144">
                  <c:v>-1.73E-3</c:v>
                </c:pt>
                <c:pt idx="1145">
                  <c:v>-2.0500000000000002E-3</c:v>
                </c:pt>
                <c:pt idx="1146">
                  <c:v>-2.0500000000000002E-3</c:v>
                </c:pt>
                <c:pt idx="1147">
                  <c:v>-2.0500000000000002E-3</c:v>
                </c:pt>
                <c:pt idx="1148">
                  <c:v>-2.16E-3</c:v>
                </c:pt>
                <c:pt idx="1149">
                  <c:v>-2.2699999999999999E-3</c:v>
                </c:pt>
                <c:pt idx="1150">
                  <c:v>-2.0500000000000002E-3</c:v>
                </c:pt>
                <c:pt idx="1151">
                  <c:v>-2.2699999999999999E-3</c:v>
                </c:pt>
                <c:pt idx="1152">
                  <c:v>-2.49E-3</c:v>
                </c:pt>
                <c:pt idx="1153">
                  <c:v>-2.49E-3</c:v>
                </c:pt>
                <c:pt idx="1154">
                  <c:v>-2.5999999999999999E-3</c:v>
                </c:pt>
                <c:pt idx="1155">
                  <c:v>-2.5999999999999999E-3</c:v>
                </c:pt>
                <c:pt idx="1156">
                  <c:v>-2.5999999999999999E-3</c:v>
                </c:pt>
                <c:pt idx="1157">
                  <c:v>-2.81E-3</c:v>
                </c:pt>
                <c:pt idx="1158">
                  <c:v>-2.81E-3</c:v>
                </c:pt>
                <c:pt idx="1159">
                  <c:v>-2.81E-3</c:v>
                </c:pt>
                <c:pt idx="1160">
                  <c:v>-2.81E-3</c:v>
                </c:pt>
                <c:pt idx="1161">
                  <c:v>-2.9199999999999999E-3</c:v>
                </c:pt>
                <c:pt idx="1162">
                  <c:v>-2.81E-3</c:v>
                </c:pt>
                <c:pt idx="1163">
                  <c:v>-3.14E-3</c:v>
                </c:pt>
                <c:pt idx="1164">
                  <c:v>-3.14E-3</c:v>
                </c:pt>
                <c:pt idx="1165">
                  <c:v>-3.0300000000000001E-3</c:v>
                </c:pt>
                <c:pt idx="1166">
                  <c:v>-3.14E-3</c:v>
                </c:pt>
                <c:pt idx="1167">
                  <c:v>-3.0300000000000001E-3</c:v>
                </c:pt>
                <c:pt idx="1168">
                  <c:v>-3.14E-3</c:v>
                </c:pt>
                <c:pt idx="1169">
                  <c:v>-3.14E-3</c:v>
                </c:pt>
                <c:pt idx="1170">
                  <c:v>-3.2499999999999999E-3</c:v>
                </c:pt>
                <c:pt idx="1171">
                  <c:v>-3.2499999999999999E-3</c:v>
                </c:pt>
                <c:pt idx="1172">
                  <c:v>-3.2499999999999999E-3</c:v>
                </c:pt>
                <c:pt idx="1173">
                  <c:v>-3.46E-3</c:v>
                </c:pt>
                <c:pt idx="1174">
                  <c:v>-3.46E-3</c:v>
                </c:pt>
                <c:pt idx="1175">
                  <c:v>-3.46E-3</c:v>
                </c:pt>
                <c:pt idx="1176">
                  <c:v>-3.46E-3</c:v>
                </c:pt>
                <c:pt idx="1177">
                  <c:v>-3.46E-3</c:v>
                </c:pt>
                <c:pt idx="1178">
                  <c:v>-3.3600000000000001E-3</c:v>
                </c:pt>
                <c:pt idx="1179">
                  <c:v>-3.5699999999999998E-3</c:v>
                </c:pt>
                <c:pt idx="1180">
                  <c:v>-3.6800000000000001E-3</c:v>
                </c:pt>
                <c:pt idx="1181">
                  <c:v>-3.46E-3</c:v>
                </c:pt>
                <c:pt idx="1182">
                  <c:v>-3.46E-3</c:v>
                </c:pt>
                <c:pt idx="1183">
                  <c:v>-3.5699999999999998E-3</c:v>
                </c:pt>
                <c:pt idx="1184">
                  <c:v>-3.5699999999999998E-3</c:v>
                </c:pt>
                <c:pt idx="1185">
                  <c:v>-3.5699999999999998E-3</c:v>
                </c:pt>
                <c:pt idx="1186">
                  <c:v>-3.5699999999999998E-3</c:v>
                </c:pt>
                <c:pt idx="1187">
                  <c:v>-3.5699999999999998E-3</c:v>
                </c:pt>
                <c:pt idx="1188">
                  <c:v>-3.6800000000000001E-3</c:v>
                </c:pt>
                <c:pt idx="1189">
                  <c:v>-3.6800000000000001E-3</c:v>
                </c:pt>
                <c:pt idx="1190">
                  <c:v>-3.6800000000000001E-3</c:v>
                </c:pt>
                <c:pt idx="1191">
                  <c:v>-3.6800000000000001E-3</c:v>
                </c:pt>
                <c:pt idx="1192">
                  <c:v>-3.6800000000000001E-3</c:v>
                </c:pt>
                <c:pt idx="1193">
                  <c:v>-3.46E-3</c:v>
                </c:pt>
                <c:pt idx="1194">
                  <c:v>-3.5699999999999998E-3</c:v>
                </c:pt>
                <c:pt idx="1195">
                  <c:v>-3.6800000000000001E-3</c:v>
                </c:pt>
                <c:pt idx="1196">
                  <c:v>-3.6800000000000001E-3</c:v>
                </c:pt>
                <c:pt idx="1197">
                  <c:v>-3.46E-3</c:v>
                </c:pt>
                <c:pt idx="1198">
                  <c:v>-3.6800000000000001E-3</c:v>
                </c:pt>
                <c:pt idx="1199">
                  <c:v>-3.5699999999999998E-3</c:v>
                </c:pt>
                <c:pt idx="1200">
                  <c:v>-3.5699999999999998E-3</c:v>
                </c:pt>
                <c:pt idx="1201">
                  <c:v>-3.5699999999999998E-3</c:v>
                </c:pt>
                <c:pt idx="1202">
                  <c:v>-3.6800000000000001E-3</c:v>
                </c:pt>
                <c:pt idx="1203">
                  <c:v>-3.5699999999999998E-3</c:v>
                </c:pt>
                <c:pt idx="1204">
                  <c:v>-3.79E-3</c:v>
                </c:pt>
                <c:pt idx="1205">
                  <c:v>-3.46E-3</c:v>
                </c:pt>
                <c:pt idx="1206">
                  <c:v>-3.6800000000000001E-3</c:v>
                </c:pt>
                <c:pt idx="1207">
                  <c:v>-3.6800000000000001E-3</c:v>
                </c:pt>
                <c:pt idx="1208">
                  <c:v>-3.5699999999999998E-3</c:v>
                </c:pt>
                <c:pt idx="1209">
                  <c:v>-3.46E-3</c:v>
                </c:pt>
                <c:pt idx="1210">
                  <c:v>-3.46E-3</c:v>
                </c:pt>
                <c:pt idx="1211">
                  <c:v>-3.46E-3</c:v>
                </c:pt>
                <c:pt idx="1212">
                  <c:v>-3.5699999999999998E-3</c:v>
                </c:pt>
                <c:pt idx="1213">
                  <c:v>-3.2499999999999999E-3</c:v>
                </c:pt>
                <c:pt idx="1214">
                  <c:v>-3.46E-3</c:v>
                </c:pt>
                <c:pt idx="1215">
                  <c:v>-3.46E-3</c:v>
                </c:pt>
                <c:pt idx="1216">
                  <c:v>-3.2499999999999999E-3</c:v>
                </c:pt>
                <c:pt idx="1217">
                  <c:v>-3.3600000000000001E-3</c:v>
                </c:pt>
                <c:pt idx="1218">
                  <c:v>-3.2499999999999999E-3</c:v>
                </c:pt>
                <c:pt idx="1219">
                  <c:v>-3.2499999999999999E-3</c:v>
                </c:pt>
                <c:pt idx="1220">
                  <c:v>-3.3600000000000001E-3</c:v>
                </c:pt>
                <c:pt idx="1221">
                  <c:v>-3.14E-3</c:v>
                </c:pt>
                <c:pt idx="1222">
                  <c:v>-3.2499999999999999E-3</c:v>
                </c:pt>
                <c:pt idx="1223">
                  <c:v>-3.14E-3</c:v>
                </c:pt>
                <c:pt idx="1224">
                  <c:v>-3.0300000000000001E-3</c:v>
                </c:pt>
                <c:pt idx="1225">
                  <c:v>-3.0300000000000001E-3</c:v>
                </c:pt>
                <c:pt idx="1226">
                  <c:v>-2.9199999999999999E-3</c:v>
                </c:pt>
                <c:pt idx="1227">
                  <c:v>-3.0300000000000001E-3</c:v>
                </c:pt>
                <c:pt idx="1228">
                  <c:v>-3.0300000000000001E-3</c:v>
                </c:pt>
                <c:pt idx="1229">
                  <c:v>-2.81E-3</c:v>
                </c:pt>
                <c:pt idx="1230">
                  <c:v>-3.0300000000000001E-3</c:v>
                </c:pt>
                <c:pt idx="1231">
                  <c:v>-2.7000000000000001E-3</c:v>
                </c:pt>
                <c:pt idx="1232">
                  <c:v>-2.7000000000000001E-3</c:v>
                </c:pt>
                <c:pt idx="1233">
                  <c:v>-2.7000000000000001E-3</c:v>
                </c:pt>
                <c:pt idx="1234">
                  <c:v>-2.7000000000000001E-3</c:v>
                </c:pt>
                <c:pt idx="1235">
                  <c:v>-2.5999999999999999E-3</c:v>
                </c:pt>
                <c:pt idx="1236">
                  <c:v>-2.49E-3</c:v>
                </c:pt>
                <c:pt idx="1237">
                  <c:v>-2.3800000000000002E-3</c:v>
                </c:pt>
                <c:pt idx="1238">
                  <c:v>-2.49E-3</c:v>
                </c:pt>
                <c:pt idx="1239">
                  <c:v>-2.2699999999999999E-3</c:v>
                </c:pt>
                <c:pt idx="1240">
                  <c:v>-2.3800000000000002E-3</c:v>
                </c:pt>
                <c:pt idx="1241">
                  <c:v>-2.16E-3</c:v>
                </c:pt>
                <c:pt idx="1242">
                  <c:v>-2.2699999999999999E-3</c:v>
                </c:pt>
                <c:pt idx="1243">
                  <c:v>-2.16E-3</c:v>
                </c:pt>
                <c:pt idx="1244">
                  <c:v>-2.0500000000000002E-3</c:v>
                </c:pt>
                <c:pt idx="1245">
                  <c:v>-1.9400000000000001E-3</c:v>
                </c:pt>
                <c:pt idx="1246">
                  <c:v>-1.9400000000000001E-3</c:v>
                </c:pt>
                <c:pt idx="1247">
                  <c:v>-1.8400000000000001E-3</c:v>
                </c:pt>
                <c:pt idx="1248">
                  <c:v>-1.9400000000000001E-3</c:v>
                </c:pt>
                <c:pt idx="1249">
                  <c:v>-1.73E-3</c:v>
                </c:pt>
                <c:pt idx="1250">
                  <c:v>-1.6199999999999999E-3</c:v>
                </c:pt>
                <c:pt idx="1251">
                  <c:v>-1.6199999999999999E-3</c:v>
                </c:pt>
                <c:pt idx="1252">
                  <c:v>-1.5100000000000001E-3</c:v>
                </c:pt>
                <c:pt idx="1253">
                  <c:v>-1.73E-3</c:v>
                </c:pt>
                <c:pt idx="1254">
                  <c:v>-1.6199999999999999E-3</c:v>
                </c:pt>
                <c:pt idx="1255">
                  <c:v>-1.5100000000000001E-3</c:v>
                </c:pt>
                <c:pt idx="1256">
                  <c:v>-1.2899999999999999E-3</c:v>
                </c:pt>
                <c:pt idx="1257">
                  <c:v>-1.2899999999999999E-3</c:v>
                </c:pt>
                <c:pt idx="1258">
                  <c:v>-1.4E-3</c:v>
                </c:pt>
                <c:pt idx="1259">
                  <c:v>-1.08E-3</c:v>
                </c:pt>
                <c:pt idx="1260">
                  <c:v>-1.08E-3</c:v>
                </c:pt>
                <c:pt idx="1261">
                  <c:v>-1.08E-3</c:v>
                </c:pt>
                <c:pt idx="1262">
                  <c:v>-9.7000000000000005E-4</c:v>
                </c:pt>
                <c:pt idx="1263">
                  <c:v>-8.5999999999999998E-4</c:v>
                </c:pt>
                <c:pt idx="1264">
                  <c:v>-9.7000000000000005E-4</c:v>
                </c:pt>
                <c:pt idx="1265">
                  <c:v>-9.7000000000000005E-4</c:v>
                </c:pt>
                <c:pt idx="1266">
                  <c:v>-6.4000000000000005E-4</c:v>
                </c:pt>
                <c:pt idx="1267">
                  <c:v>-5.2999999999999998E-4</c:v>
                </c:pt>
                <c:pt idx="1268">
                  <c:v>-4.2000000000000002E-4</c:v>
                </c:pt>
                <c:pt idx="1269">
                  <c:v>-6.4000000000000005E-4</c:v>
                </c:pt>
                <c:pt idx="1270">
                  <c:v>-5.2999999999999998E-4</c:v>
                </c:pt>
                <c:pt idx="1271">
                  <c:v>-3.2000000000000003E-4</c:v>
                </c:pt>
                <c:pt idx="1272">
                  <c:v>-3.2000000000000003E-4</c:v>
                </c:pt>
                <c:pt idx="1273">
                  <c:v>-2.1000000000000001E-4</c:v>
                </c:pt>
                <c:pt idx="1274">
                  <c:v>-1E-4</c:v>
                </c:pt>
                <c:pt idx="1275">
                  <c:v>-1E-4</c:v>
                </c:pt>
                <c:pt idx="1276">
                  <c:v>-1E-4</c:v>
                </c:pt>
                <c:pt idx="1277">
                  <c:v>-1E-4</c:v>
                </c:pt>
                <c:pt idx="1278">
                  <c:v>1.0000000000000001E-5</c:v>
                </c:pt>
                <c:pt idx="1279">
                  <c:v>2.3000000000000001E-4</c:v>
                </c:pt>
                <c:pt idx="1280">
                  <c:v>1.0000000000000001E-5</c:v>
                </c:pt>
                <c:pt idx="1281">
                  <c:v>1.2E-4</c:v>
                </c:pt>
                <c:pt idx="1282">
                  <c:v>5.5000000000000003E-4</c:v>
                </c:pt>
                <c:pt idx="1283">
                  <c:v>4.4000000000000002E-4</c:v>
                </c:pt>
                <c:pt idx="1284">
                  <c:v>4.4000000000000002E-4</c:v>
                </c:pt>
                <c:pt idx="1285">
                  <c:v>4.4000000000000002E-4</c:v>
                </c:pt>
                <c:pt idx="1286">
                  <c:v>5.5000000000000003E-4</c:v>
                </c:pt>
                <c:pt idx="1287">
                  <c:v>7.6999999999999996E-4</c:v>
                </c:pt>
                <c:pt idx="1288">
                  <c:v>6.6E-4</c:v>
                </c:pt>
                <c:pt idx="1289">
                  <c:v>7.6999999999999996E-4</c:v>
                </c:pt>
                <c:pt idx="1290">
                  <c:v>6.6E-4</c:v>
                </c:pt>
                <c:pt idx="1291">
                  <c:v>8.8000000000000003E-4</c:v>
                </c:pt>
                <c:pt idx="1292">
                  <c:v>9.8999999999999999E-4</c:v>
                </c:pt>
                <c:pt idx="1293">
                  <c:v>9.8999999999999999E-4</c:v>
                </c:pt>
                <c:pt idx="1294">
                  <c:v>1.1000000000000001E-3</c:v>
                </c:pt>
                <c:pt idx="1295">
                  <c:v>1.1999999999999999E-3</c:v>
                </c:pt>
                <c:pt idx="1296">
                  <c:v>1.1000000000000001E-3</c:v>
                </c:pt>
                <c:pt idx="1297">
                  <c:v>1.1999999999999999E-3</c:v>
                </c:pt>
                <c:pt idx="1298">
                  <c:v>1.42E-3</c:v>
                </c:pt>
                <c:pt idx="1299">
                  <c:v>1.42E-3</c:v>
                </c:pt>
                <c:pt idx="1300">
                  <c:v>1.31E-3</c:v>
                </c:pt>
                <c:pt idx="1301">
                  <c:v>1.5299999999999999E-3</c:v>
                </c:pt>
                <c:pt idx="1302">
                  <c:v>1.42E-3</c:v>
                </c:pt>
                <c:pt idx="1303">
                  <c:v>1.64E-3</c:v>
                </c:pt>
                <c:pt idx="1304">
                  <c:v>1.64E-3</c:v>
                </c:pt>
                <c:pt idx="1305">
                  <c:v>1.64E-3</c:v>
                </c:pt>
                <c:pt idx="1306">
                  <c:v>1.8600000000000001E-3</c:v>
                </c:pt>
                <c:pt idx="1307">
                  <c:v>1.9599999999999999E-3</c:v>
                </c:pt>
                <c:pt idx="1308">
                  <c:v>1.8600000000000001E-3</c:v>
                </c:pt>
                <c:pt idx="1309">
                  <c:v>1.9599999999999999E-3</c:v>
                </c:pt>
                <c:pt idx="1310">
                  <c:v>1.9599999999999999E-3</c:v>
                </c:pt>
                <c:pt idx="1311">
                  <c:v>2.0699999999999998E-3</c:v>
                </c:pt>
                <c:pt idx="1312">
                  <c:v>2.0699999999999998E-3</c:v>
                </c:pt>
                <c:pt idx="1313">
                  <c:v>1.8600000000000001E-3</c:v>
                </c:pt>
                <c:pt idx="1314">
                  <c:v>2.1800000000000001E-3</c:v>
                </c:pt>
                <c:pt idx="1315">
                  <c:v>2.2899999999999999E-3</c:v>
                </c:pt>
                <c:pt idx="1316">
                  <c:v>2.2899999999999999E-3</c:v>
                </c:pt>
                <c:pt idx="1317">
                  <c:v>2.2899999999999999E-3</c:v>
                </c:pt>
                <c:pt idx="1318">
                  <c:v>2.2899999999999999E-3</c:v>
                </c:pt>
                <c:pt idx="1319">
                  <c:v>2.3999999999999998E-3</c:v>
                </c:pt>
                <c:pt idx="1320">
                  <c:v>2.3999999999999998E-3</c:v>
                </c:pt>
                <c:pt idx="1321">
                  <c:v>2.3999999999999998E-3</c:v>
                </c:pt>
                <c:pt idx="1322">
                  <c:v>2.7200000000000002E-3</c:v>
                </c:pt>
                <c:pt idx="1323">
                  <c:v>2.5100000000000001E-3</c:v>
                </c:pt>
                <c:pt idx="1324">
                  <c:v>2.2899999999999999E-3</c:v>
                </c:pt>
                <c:pt idx="1325">
                  <c:v>2.5100000000000001E-3</c:v>
                </c:pt>
                <c:pt idx="1326">
                  <c:v>2.5100000000000001E-3</c:v>
                </c:pt>
                <c:pt idx="1327">
                  <c:v>2.6199999999999999E-3</c:v>
                </c:pt>
                <c:pt idx="1328">
                  <c:v>2.6199999999999999E-3</c:v>
                </c:pt>
                <c:pt idx="1329">
                  <c:v>2.5100000000000001E-3</c:v>
                </c:pt>
                <c:pt idx="1330">
                  <c:v>2.7200000000000002E-3</c:v>
                </c:pt>
                <c:pt idx="1331">
                  <c:v>2.8300000000000001E-3</c:v>
                </c:pt>
                <c:pt idx="1332">
                  <c:v>2.6199999999999999E-3</c:v>
                </c:pt>
                <c:pt idx="1333">
                  <c:v>2.6199999999999999E-3</c:v>
                </c:pt>
                <c:pt idx="1334">
                  <c:v>2.8300000000000001E-3</c:v>
                </c:pt>
                <c:pt idx="1335">
                  <c:v>2.8300000000000001E-3</c:v>
                </c:pt>
                <c:pt idx="1336">
                  <c:v>2.8300000000000001E-3</c:v>
                </c:pt>
                <c:pt idx="1337">
                  <c:v>2.7200000000000002E-3</c:v>
                </c:pt>
                <c:pt idx="1338">
                  <c:v>2.9399999999999999E-3</c:v>
                </c:pt>
                <c:pt idx="1339">
                  <c:v>2.8300000000000001E-3</c:v>
                </c:pt>
                <c:pt idx="1340">
                  <c:v>2.8300000000000001E-3</c:v>
                </c:pt>
                <c:pt idx="1341">
                  <c:v>2.7200000000000002E-3</c:v>
                </c:pt>
                <c:pt idx="1342">
                  <c:v>2.8300000000000001E-3</c:v>
                </c:pt>
                <c:pt idx="1343">
                  <c:v>2.9399999999999999E-3</c:v>
                </c:pt>
                <c:pt idx="1344">
                  <c:v>2.9399999999999999E-3</c:v>
                </c:pt>
                <c:pt idx="1345">
                  <c:v>2.9399999999999999E-3</c:v>
                </c:pt>
                <c:pt idx="1346">
                  <c:v>3.0500000000000002E-3</c:v>
                </c:pt>
                <c:pt idx="1347">
                  <c:v>2.8300000000000001E-3</c:v>
                </c:pt>
                <c:pt idx="1348">
                  <c:v>2.9399999999999999E-3</c:v>
                </c:pt>
                <c:pt idx="1349">
                  <c:v>2.8300000000000001E-3</c:v>
                </c:pt>
                <c:pt idx="1350">
                  <c:v>2.8300000000000001E-3</c:v>
                </c:pt>
                <c:pt idx="1351">
                  <c:v>2.9399999999999999E-3</c:v>
                </c:pt>
                <c:pt idx="1352">
                  <c:v>3.0500000000000002E-3</c:v>
                </c:pt>
                <c:pt idx="1353">
                  <c:v>2.8300000000000001E-3</c:v>
                </c:pt>
                <c:pt idx="1354">
                  <c:v>2.8300000000000001E-3</c:v>
                </c:pt>
                <c:pt idx="1355">
                  <c:v>2.8300000000000001E-3</c:v>
                </c:pt>
                <c:pt idx="1356">
                  <c:v>2.9399999999999999E-3</c:v>
                </c:pt>
                <c:pt idx="1357">
                  <c:v>2.8300000000000001E-3</c:v>
                </c:pt>
                <c:pt idx="1358">
                  <c:v>2.8300000000000001E-3</c:v>
                </c:pt>
                <c:pt idx="1359">
                  <c:v>2.7200000000000002E-3</c:v>
                </c:pt>
                <c:pt idx="1360">
                  <c:v>2.9399999999999999E-3</c:v>
                </c:pt>
                <c:pt idx="1361">
                  <c:v>2.8300000000000001E-3</c:v>
                </c:pt>
                <c:pt idx="1362">
                  <c:v>2.6199999999999999E-3</c:v>
                </c:pt>
                <c:pt idx="1363">
                  <c:v>2.8300000000000001E-3</c:v>
                </c:pt>
                <c:pt idx="1364">
                  <c:v>2.6199999999999999E-3</c:v>
                </c:pt>
                <c:pt idx="1365">
                  <c:v>2.7200000000000002E-3</c:v>
                </c:pt>
                <c:pt idx="1366">
                  <c:v>2.6199999999999999E-3</c:v>
                </c:pt>
                <c:pt idx="1367">
                  <c:v>2.8300000000000001E-3</c:v>
                </c:pt>
                <c:pt idx="1368">
                  <c:v>2.7200000000000002E-3</c:v>
                </c:pt>
                <c:pt idx="1369">
                  <c:v>2.6199999999999999E-3</c:v>
                </c:pt>
                <c:pt idx="1370">
                  <c:v>2.6199999999999999E-3</c:v>
                </c:pt>
                <c:pt idx="1371">
                  <c:v>2.3999999999999998E-3</c:v>
                </c:pt>
                <c:pt idx="1372">
                  <c:v>2.5100000000000001E-3</c:v>
                </c:pt>
                <c:pt idx="1373">
                  <c:v>2.5100000000000001E-3</c:v>
                </c:pt>
                <c:pt idx="1374">
                  <c:v>2.3999999999999998E-3</c:v>
                </c:pt>
                <c:pt idx="1375">
                  <c:v>2.5100000000000001E-3</c:v>
                </c:pt>
                <c:pt idx="1376">
                  <c:v>2.5100000000000001E-3</c:v>
                </c:pt>
                <c:pt idx="1377">
                  <c:v>2.2899999999999999E-3</c:v>
                </c:pt>
                <c:pt idx="1378">
                  <c:v>2.5100000000000001E-3</c:v>
                </c:pt>
                <c:pt idx="1379">
                  <c:v>2.5100000000000001E-3</c:v>
                </c:pt>
                <c:pt idx="1380">
                  <c:v>2.1800000000000001E-3</c:v>
                </c:pt>
                <c:pt idx="1381">
                  <c:v>2.1800000000000001E-3</c:v>
                </c:pt>
                <c:pt idx="1382">
                  <c:v>2.1800000000000001E-3</c:v>
                </c:pt>
                <c:pt idx="1383">
                  <c:v>1.9599999999999999E-3</c:v>
                </c:pt>
                <c:pt idx="1384">
                  <c:v>2.2899999999999999E-3</c:v>
                </c:pt>
                <c:pt idx="1385">
                  <c:v>2.0699999999999998E-3</c:v>
                </c:pt>
                <c:pt idx="1386">
                  <c:v>1.8600000000000001E-3</c:v>
                </c:pt>
                <c:pt idx="1387">
                  <c:v>1.9599999999999999E-3</c:v>
                </c:pt>
                <c:pt idx="1388">
                  <c:v>1.8600000000000001E-3</c:v>
                </c:pt>
                <c:pt idx="1389">
                  <c:v>1.64E-3</c:v>
                </c:pt>
                <c:pt idx="1390">
                  <c:v>1.75E-3</c:v>
                </c:pt>
                <c:pt idx="1391">
                  <c:v>1.64E-3</c:v>
                </c:pt>
                <c:pt idx="1392">
                  <c:v>1.64E-3</c:v>
                </c:pt>
                <c:pt idx="1393">
                  <c:v>1.5299999999999999E-3</c:v>
                </c:pt>
                <c:pt idx="1394">
                  <c:v>1.5299999999999999E-3</c:v>
                </c:pt>
                <c:pt idx="1395">
                  <c:v>1.42E-3</c:v>
                </c:pt>
                <c:pt idx="1396">
                  <c:v>1.31E-3</c:v>
                </c:pt>
                <c:pt idx="1397">
                  <c:v>1.31E-3</c:v>
                </c:pt>
                <c:pt idx="1398">
                  <c:v>1.1999999999999999E-3</c:v>
                </c:pt>
                <c:pt idx="1399">
                  <c:v>1.1000000000000001E-3</c:v>
                </c:pt>
                <c:pt idx="1400">
                  <c:v>1.1000000000000001E-3</c:v>
                </c:pt>
                <c:pt idx="1401">
                  <c:v>9.8999999999999999E-4</c:v>
                </c:pt>
                <c:pt idx="1402">
                  <c:v>8.8000000000000003E-4</c:v>
                </c:pt>
                <c:pt idx="1403">
                  <c:v>8.8000000000000003E-4</c:v>
                </c:pt>
                <c:pt idx="1404">
                  <c:v>7.6999999999999996E-4</c:v>
                </c:pt>
                <c:pt idx="1405">
                  <c:v>6.6E-4</c:v>
                </c:pt>
                <c:pt idx="1406">
                  <c:v>5.5000000000000003E-4</c:v>
                </c:pt>
                <c:pt idx="1407">
                  <c:v>6.6E-4</c:v>
                </c:pt>
                <c:pt idx="1408">
                  <c:v>4.4000000000000002E-4</c:v>
                </c:pt>
                <c:pt idx="1409">
                  <c:v>5.5000000000000003E-4</c:v>
                </c:pt>
                <c:pt idx="1410">
                  <c:v>3.4000000000000002E-4</c:v>
                </c:pt>
                <c:pt idx="1411">
                  <c:v>4.4000000000000002E-4</c:v>
                </c:pt>
                <c:pt idx="1412">
                  <c:v>1.2E-4</c:v>
                </c:pt>
                <c:pt idx="1413">
                  <c:v>1.0000000000000001E-5</c:v>
                </c:pt>
                <c:pt idx="1414">
                  <c:v>2.3000000000000001E-4</c:v>
                </c:pt>
                <c:pt idx="1415">
                  <c:v>-2.1000000000000001E-4</c:v>
                </c:pt>
                <c:pt idx="1416">
                  <c:v>1.0000000000000001E-5</c:v>
                </c:pt>
                <c:pt idx="1417">
                  <c:v>-3.2000000000000003E-4</c:v>
                </c:pt>
                <c:pt idx="1418">
                  <c:v>-2.1000000000000001E-4</c:v>
                </c:pt>
                <c:pt idx="1419">
                  <c:v>-4.2000000000000002E-4</c:v>
                </c:pt>
                <c:pt idx="1420">
                  <c:v>-5.2999999999999998E-4</c:v>
                </c:pt>
                <c:pt idx="1421">
                  <c:v>-6.4000000000000005E-4</c:v>
                </c:pt>
                <c:pt idx="1422">
                  <c:v>-7.5000000000000002E-4</c:v>
                </c:pt>
                <c:pt idx="1423">
                  <c:v>-6.4000000000000005E-4</c:v>
                </c:pt>
                <c:pt idx="1424">
                  <c:v>-7.5000000000000002E-4</c:v>
                </c:pt>
                <c:pt idx="1425">
                  <c:v>-7.5000000000000002E-4</c:v>
                </c:pt>
                <c:pt idx="1426">
                  <c:v>-1.08E-3</c:v>
                </c:pt>
                <c:pt idx="1427">
                  <c:v>-1.1800000000000001E-3</c:v>
                </c:pt>
                <c:pt idx="1428">
                  <c:v>-1.1800000000000001E-3</c:v>
                </c:pt>
                <c:pt idx="1429">
                  <c:v>-1.2899999999999999E-3</c:v>
                </c:pt>
                <c:pt idx="1430">
                  <c:v>-1.4E-3</c:v>
                </c:pt>
                <c:pt idx="1431">
                  <c:v>-1.4E-3</c:v>
                </c:pt>
                <c:pt idx="1432">
                  <c:v>-1.4E-3</c:v>
                </c:pt>
                <c:pt idx="1433">
                  <c:v>-1.6199999999999999E-3</c:v>
                </c:pt>
                <c:pt idx="1434">
                  <c:v>-1.6199999999999999E-3</c:v>
                </c:pt>
                <c:pt idx="1435">
                  <c:v>-1.8400000000000001E-3</c:v>
                </c:pt>
                <c:pt idx="1436">
                  <c:v>-1.73E-3</c:v>
                </c:pt>
                <c:pt idx="1437">
                  <c:v>-2.0500000000000002E-3</c:v>
                </c:pt>
                <c:pt idx="1438">
                  <c:v>-2.0500000000000002E-3</c:v>
                </c:pt>
                <c:pt idx="1439">
                  <c:v>-2.0500000000000002E-3</c:v>
                </c:pt>
                <c:pt idx="1440">
                  <c:v>-2.2699999999999999E-3</c:v>
                </c:pt>
                <c:pt idx="1441">
                  <c:v>-2.16E-3</c:v>
                </c:pt>
                <c:pt idx="1442">
                  <c:v>-2.3800000000000002E-3</c:v>
                </c:pt>
                <c:pt idx="1443">
                  <c:v>-2.5999999999999999E-3</c:v>
                </c:pt>
                <c:pt idx="1444">
                  <c:v>-2.49E-3</c:v>
                </c:pt>
                <c:pt idx="1445">
                  <c:v>-2.7000000000000001E-3</c:v>
                </c:pt>
                <c:pt idx="1446">
                  <c:v>-2.81E-3</c:v>
                </c:pt>
                <c:pt idx="1447">
                  <c:v>-2.7000000000000001E-3</c:v>
                </c:pt>
                <c:pt idx="1448">
                  <c:v>-2.81E-3</c:v>
                </c:pt>
                <c:pt idx="1449">
                  <c:v>-3.14E-3</c:v>
                </c:pt>
                <c:pt idx="1450">
                  <c:v>-3.14E-3</c:v>
                </c:pt>
                <c:pt idx="1451">
                  <c:v>-3.3600000000000001E-3</c:v>
                </c:pt>
                <c:pt idx="1452">
                  <c:v>-3.3600000000000001E-3</c:v>
                </c:pt>
                <c:pt idx="1453">
                  <c:v>-3.46E-3</c:v>
                </c:pt>
                <c:pt idx="1454">
                  <c:v>-3.46E-3</c:v>
                </c:pt>
                <c:pt idx="1455">
                  <c:v>-3.46E-3</c:v>
                </c:pt>
                <c:pt idx="1456">
                  <c:v>-3.6800000000000001E-3</c:v>
                </c:pt>
                <c:pt idx="1457">
                  <c:v>-3.6800000000000001E-3</c:v>
                </c:pt>
                <c:pt idx="1458">
                  <c:v>-3.8999999999999998E-3</c:v>
                </c:pt>
                <c:pt idx="1459">
                  <c:v>-3.79E-3</c:v>
                </c:pt>
                <c:pt idx="1460">
                  <c:v>-4.1200000000000004E-3</c:v>
                </c:pt>
                <c:pt idx="1461">
                  <c:v>-4.2199999999999998E-3</c:v>
                </c:pt>
                <c:pt idx="1462">
                  <c:v>-4.0099999999999997E-3</c:v>
                </c:pt>
                <c:pt idx="1463">
                  <c:v>-4.2199999999999998E-3</c:v>
                </c:pt>
                <c:pt idx="1464">
                  <c:v>-4.3299999999999996E-3</c:v>
                </c:pt>
                <c:pt idx="1465">
                  <c:v>-4.5500000000000002E-3</c:v>
                </c:pt>
                <c:pt idx="1466">
                  <c:v>-4.5500000000000002E-3</c:v>
                </c:pt>
                <c:pt idx="1467">
                  <c:v>-4.7699999999999999E-3</c:v>
                </c:pt>
                <c:pt idx="1468">
                  <c:v>-4.5500000000000002E-3</c:v>
                </c:pt>
                <c:pt idx="1469">
                  <c:v>-4.7699999999999999E-3</c:v>
                </c:pt>
                <c:pt idx="1470">
                  <c:v>-4.7699999999999999E-3</c:v>
                </c:pt>
                <c:pt idx="1471">
                  <c:v>-4.8799999999999998E-3</c:v>
                </c:pt>
                <c:pt idx="1472">
                  <c:v>-5.0899999999999999E-3</c:v>
                </c:pt>
                <c:pt idx="1473">
                  <c:v>-5.0899999999999999E-3</c:v>
                </c:pt>
                <c:pt idx="1474">
                  <c:v>-5.1999999999999998E-3</c:v>
                </c:pt>
                <c:pt idx="1475">
                  <c:v>-5.0899999999999999E-3</c:v>
                </c:pt>
                <c:pt idx="1476">
                  <c:v>-5.3099999999999996E-3</c:v>
                </c:pt>
                <c:pt idx="1477">
                  <c:v>-5.5300000000000002E-3</c:v>
                </c:pt>
                <c:pt idx="1478">
                  <c:v>-5.4200000000000003E-3</c:v>
                </c:pt>
                <c:pt idx="1479">
                  <c:v>-5.5300000000000002E-3</c:v>
                </c:pt>
                <c:pt idx="1480">
                  <c:v>-5.5300000000000002E-3</c:v>
                </c:pt>
                <c:pt idx="1481">
                  <c:v>-5.64E-3</c:v>
                </c:pt>
                <c:pt idx="1482">
                  <c:v>-5.8500000000000002E-3</c:v>
                </c:pt>
                <c:pt idx="1483">
                  <c:v>-5.8500000000000002E-3</c:v>
                </c:pt>
                <c:pt idx="1484">
                  <c:v>-5.96E-3</c:v>
                </c:pt>
                <c:pt idx="1485">
                  <c:v>-5.96E-3</c:v>
                </c:pt>
                <c:pt idx="1486">
                  <c:v>-6.0699999999999999E-3</c:v>
                </c:pt>
                <c:pt idx="1487">
                  <c:v>-5.96E-3</c:v>
                </c:pt>
                <c:pt idx="1488">
                  <c:v>-6.0699999999999999E-3</c:v>
                </c:pt>
                <c:pt idx="1489">
                  <c:v>-6.1799999999999997E-3</c:v>
                </c:pt>
                <c:pt idx="1490">
                  <c:v>-6.0699999999999999E-3</c:v>
                </c:pt>
                <c:pt idx="1491">
                  <c:v>-6.2899999999999996E-3</c:v>
                </c:pt>
                <c:pt idx="1492">
                  <c:v>-6.2899999999999996E-3</c:v>
                </c:pt>
                <c:pt idx="1493">
                  <c:v>-6.4999999999999997E-3</c:v>
                </c:pt>
                <c:pt idx="1494">
                  <c:v>-6.4999999999999997E-3</c:v>
                </c:pt>
                <c:pt idx="1495">
                  <c:v>-6.4999999999999997E-3</c:v>
                </c:pt>
                <c:pt idx="1496">
                  <c:v>-6.6100000000000004E-3</c:v>
                </c:pt>
                <c:pt idx="1497">
                  <c:v>-6.6100000000000004E-3</c:v>
                </c:pt>
                <c:pt idx="1498">
                  <c:v>-6.8300000000000001E-3</c:v>
                </c:pt>
                <c:pt idx="1499">
                  <c:v>-6.7200000000000003E-3</c:v>
                </c:pt>
                <c:pt idx="1500">
                  <c:v>-6.8300000000000001E-3</c:v>
                </c:pt>
                <c:pt idx="1501">
                  <c:v>-6.94E-3</c:v>
                </c:pt>
                <c:pt idx="1502">
                  <c:v>-6.94E-3</c:v>
                </c:pt>
                <c:pt idx="1503">
                  <c:v>-7.0499999999999998E-3</c:v>
                </c:pt>
                <c:pt idx="1504">
                  <c:v>-6.94E-3</c:v>
                </c:pt>
                <c:pt idx="1505">
                  <c:v>-7.0499999999999998E-3</c:v>
                </c:pt>
                <c:pt idx="1506">
                  <c:v>-7.26E-3</c:v>
                </c:pt>
                <c:pt idx="1507">
                  <c:v>-7.1599999999999997E-3</c:v>
                </c:pt>
                <c:pt idx="1508">
                  <c:v>-7.1599999999999997E-3</c:v>
                </c:pt>
                <c:pt idx="1509">
                  <c:v>-7.26E-3</c:v>
                </c:pt>
                <c:pt idx="1510">
                  <c:v>-7.26E-3</c:v>
                </c:pt>
                <c:pt idx="1511">
                  <c:v>-7.26E-3</c:v>
                </c:pt>
                <c:pt idx="1512">
                  <c:v>-7.26E-3</c:v>
                </c:pt>
                <c:pt idx="1513">
                  <c:v>-7.4799999999999997E-3</c:v>
                </c:pt>
                <c:pt idx="1514">
                  <c:v>-7.26E-3</c:v>
                </c:pt>
                <c:pt idx="1515">
                  <c:v>-7.26E-3</c:v>
                </c:pt>
                <c:pt idx="1516">
                  <c:v>-7.3699999999999998E-3</c:v>
                </c:pt>
                <c:pt idx="1517">
                  <c:v>-7.3699999999999998E-3</c:v>
                </c:pt>
                <c:pt idx="1518">
                  <c:v>-7.3699999999999998E-3</c:v>
                </c:pt>
                <c:pt idx="1519">
                  <c:v>-7.4799999999999997E-3</c:v>
                </c:pt>
                <c:pt idx="1520">
                  <c:v>-7.4799999999999997E-3</c:v>
                </c:pt>
                <c:pt idx="1521">
                  <c:v>-7.4799999999999997E-3</c:v>
                </c:pt>
                <c:pt idx="1522">
                  <c:v>-7.4799999999999997E-3</c:v>
                </c:pt>
                <c:pt idx="1523">
                  <c:v>-7.5900000000000004E-3</c:v>
                </c:pt>
                <c:pt idx="1524">
                  <c:v>-7.4799999999999997E-3</c:v>
                </c:pt>
                <c:pt idx="1525">
                  <c:v>-7.5900000000000004E-3</c:v>
                </c:pt>
                <c:pt idx="1526">
                  <c:v>-7.4799999999999997E-3</c:v>
                </c:pt>
                <c:pt idx="1527">
                  <c:v>-7.4799999999999997E-3</c:v>
                </c:pt>
                <c:pt idx="1528">
                  <c:v>-7.4799999999999997E-3</c:v>
                </c:pt>
                <c:pt idx="1529">
                  <c:v>-7.7000000000000002E-3</c:v>
                </c:pt>
                <c:pt idx="1530">
                  <c:v>-7.4799999999999997E-3</c:v>
                </c:pt>
                <c:pt idx="1531">
                  <c:v>-7.7000000000000002E-3</c:v>
                </c:pt>
                <c:pt idx="1532">
                  <c:v>-7.7000000000000002E-3</c:v>
                </c:pt>
                <c:pt idx="1533">
                  <c:v>-7.8100000000000001E-3</c:v>
                </c:pt>
                <c:pt idx="1534">
                  <c:v>-7.7000000000000002E-3</c:v>
                </c:pt>
                <c:pt idx="1535">
                  <c:v>-7.5900000000000004E-3</c:v>
                </c:pt>
                <c:pt idx="1536">
                  <c:v>-7.3699999999999998E-3</c:v>
                </c:pt>
                <c:pt idx="1537">
                  <c:v>-7.7000000000000002E-3</c:v>
                </c:pt>
                <c:pt idx="1538">
                  <c:v>-7.5900000000000004E-3</c:v>
                </c:pt>
                <c:pt idx="1539">
                  <c:v>-7.4799999999999997E-3</c:v>
                </c:pt>
                <c:pt idx="1540">
                  <c:v>-7.4799999999999997E-3</c:v>
                </c:pt>
                <c:pt idx="1541">
                  <c:v>-7.5900000000000004E-3</c:v>
                </c:pt>
                <c:pt idx="1542">
                  <c:v>-7.4799999999999997E-3</c:v>
                </c:pt>
                <c:pt idx="1543">
                  <c:v>-7.3699999999999998E-3</c:v>
                </c:pt>
                <c:pt idx="1544">
                  <c:v>-7.4799999999999997E-3</c:v>
                </c:pt>
                <c:pt idx="1545">
                  <c:v>-7.3699999999999998E-3</c:v>
                </c:pt>
                <c:pt idx="1546">
                  <c:v>-7.3699999999999998E-3</c:v>
                </c:pt>
                <c:pt idx="1547">
                  <c:v>-7.3699999999999998E-3</c:v>
                </c:pt>
                <c:pt idx="1548">
                  <c:v>-7.3699999999999998E-3</c:v>
                </c:pt>
                <c:pt idx="1549">
                  <c:v>-7.3699999999999998E-3</c:v>
                </c:pt>
                <c:pt idx="1550">
                  <c:v>-7.3699999999999998E-3</c:v>
                </c:pt>
                <c:pt idx="1551">
                  <c:v>-7.1599999999999997E-3</c:v>
                </c:pt>
                <c:pt idx="1552">
                  <c:v>-7.26E-3</c:v>
                </c:pt>
                <c:pt idx="1553">
                  <c:v>-7.26E-3</c:v>
                </c:pt>
                <c:pt idx="1554">
                  <c:v>-7.1599999999999997E-3</c:v>
                </c:pt>
                <c:pt idx="1555">
                  <c:v>-7.1599999999999997E-3</c:v>
                </c:pt>
                <c:pt idx="1556">
                  <c:v>-7.1599999999999997E-3</c:v>
                </c:pt>
                <c:pt idx="1557">
                  <c:v>-7.1599999999999997E-3</c:v>
                </c:pt>
                <c:pt idx="1558">
                  <c:v>-7.0499999999999998E-3</c:v>
                </c:pt>
                <c:pt idx="1559">
                  <c:v>-7.0499999999999998E-3</c:v>
                </c:pt>
                <c:pt idx="1560">
                  <c:v>-7.1599999999999997E-3</c:v>
                </c:pt>
                <c:pt idx="1561">
                  <c:v>-6.94E-3</c:v>
                </c:pt>
                <c:pt idx="1562">
                  <c:v>-6.8300000000000001E-3</c:v>
                </c:pt>
                <c:pt idx="1563">
                  <c:v>-6.94E-3</c:v>
                </c:pt>
                <c:pt idx="1564">
                  <c:v>-6.8300000000000001E-3</c:v>
                </c:pt>
                <c:pt idx="1565">
                  <c:v>-6.8300000000000001E-3</c:v>
                </c:pt>
                <c:pt idx="1566">
                  <c:v>-6.7200000000000003E-3</c:v>
                </c:pt>
                <c:pt idx="1567">
                  <c:v>-6.6100000000000004E-3</c:v>
                </c:pt>
                <c:pt idx="1568">
                  <c:v>-6.6100000000000004E-3</c:v>
                </c:pt>
                <c:pt idx="1569">
                  <c:v>-6.4999999999999997E-3</c:v>
                </c:pt>
                <c:pt idx="1570">
                  <c:v>-6.4999999999999997E-3</c:v>
                </c:pt>
                <c:pt idx="1571">
                  <c:v>-6.4000000000000003E-3</c:v>
                </c:pt>
                <c:pt idx="1572">
                  <c:v>-6.4000000000000003E-3</c:v>
                </c:pt>
                <c:pt idx="1573">
                  <c:v>-6.2899999999999996E-3</c:v>
                </c:pt>
                <c:pt idx="1574">
                  <c:v>-6.2899999999999996E-3</c:v>
                </c:pt>
                <c:pt idx="1575">
                  <c:v>-6.1799999999999997E-3</c:v>
                </c:pt>
                <c:pt idx="1576">
                  <c:v>-6.0699999999999999E-3</c:v>
                </c:pt>
                <c:pt idx="1577">
                  <c:v>-6.0699999999999999E-3</c:v>
                </c:pt>
                <c:pt idx="1578">
                  <c:v>-5.96E-3</c:v>
                </c:pt>
                <c:pt idx="1579">
                  <c:v>-5.8500000000000002E-3</c:v>
                </c:pt>
                <c:pt idx="1580">
                  <c:v>-5.96E-3</c:v>
                </c:pt>
                <c:pt idx="1581">
                  <c:v>-5.7400000000000003E-3</c:v>
                </c:pt>
                <c:pt idx="1582">
                  <c:v>-5.8500000000000002E-3</c:v>
                </c:pt>
                <c:pt idx="1583">
                  <c:v>-5.7400000000000003E-3</c:v>
                </c:pt>
                <c:pt idx="1584">
                  <c:v>-5.7400000000000003E-3</c:v>
                </c:pt>
                <c:pt idx="1585">
                  <c:v>-5.5300000000000002E-3</c:v>
                </c:pt>
                <c:pt idx="1586">
                  <c:v>-5.5300000000000002E-3</c:v>
                </c:pt>
                <c:pt idx="1587">
                  <c:v>-5.4200000000000003E-3</c:v>
                </c:pt>
                <c:pt idx="1588">
                  <c:v>-5.1999999999999998E-3</c:v>
                </c:pt>
                <c:pt idx="1589">
                  <c:v>-5.3099999999999996E-3</c:v>
                </c:pt>
                <c:pt idx="1590">
                  <c:v>-5.1999999999999998E-3</c:v>
                </c:pt>
                <c:pt idx="1591">
                  <c:v>-4.9800000000000001E-3</c:v>
                </c:pt>
                <c:pt idx="1592">
                  <c:v>-5.0899999999999999E-3</c:v>
                </c:pt>
                <c:pt idx="1593">
                  <c:v>-4.9800000000000001E-3</c:v>
                </c:pt>
                <c:pt idx="1594">
                  <c:v>-4.9800000000000001E-3</c:v>
                </c:pt>
                <c:pt idx="1595">
                  <c:v>-4.8799999999999998E-3</c:v>
                </c:pt>
                <c:pt idx="1596">
                  <c:v>-4.6600000000000001E-3</c:v>
                </c:pt>
                <c:pt idx="1597">
                  <c:v>-4.6600000000000001E-3</c:v>
                </c:pt>
                <c:pt idx="1598">
                  <c:v>-4.4400000000000004E-3</c:v>
                </c:pt>
                <c:pt idx="1599">
                  <c:v>-4.6600000000000001E-3</c:v>
                </c:pt>
                <c:pt idx="1600">
                  <c:v>-4.4400000000000004E-3</c:v>
                </c:pt>
                <c:pt idx="1601">
                  <c:v>-4.5500000000000002E-3</c:v>
                </c:pt>
                <c:pt idx="1602">
                  <c:v>-4.3299999999999996E-3</c:v>
                </c:pt>
                <c:pt idx="1603">
                  <c:v>-4.2199999999999998E-3</c:v>
                </c:pt>
                <c:pt idx="1604">
                  <c:v>-4.0099999999999997E-3</c:v>
                </c:pt>
                <c:pt idx="1605">
                  <c:v>-4.1200000000000004E-3</c:v>
                </c:pt>
                <c:pt idx="1606">
                  <c:v>-3.8999999999999998E-3</c:v>
                </c:pt>
                <c:pt idx="1607">
                  <c:v>-3.6800000000000001E-3</c:v>
                </c:pt>
                <c:pt idx="1608">
                  <c:v>-3.79E-3</c:v>
                </c:pt>
                <c:pt idx="1609">
                  <c:v>-3.6800000000000001E-3</c:v>
                </c:pt>
                <c:pt idx="1610">
                  <c:v>-3.5699999999999998E-3</c:v>
                </c:pt>
                <c:pt idx="1611">
                  <c:v>-3.46E-3</c:v>
                </c:pt>
                <c:pt idx="1612">
                  <c:v>-3.46E-3</c:v>
                </c:pt>
                <c:pt idx="1613">
                  <c:v>-3.46E-3</c:v>
                </c:pt>
                <c:pt idx="1614">
                  <c:v>-3.2499999999999999E-3</c:v>
                </c:pt>
                <c:pt idx="1615">
                  <c:v>-3.2499999999999999E-3</c:v>
                </c:pt>
                <c:pt idx="1616">
                  <c:v>-3.0300000000000001E-3</c:v>
                </c:pt>
                <c:pt idx="1617">
                  <c:v>-3.0300000000000001E-3</c:v>
                </c:pt>
                <c:pt idx="1618">
                  <c:v>-2.81E-3</c:v>
                </c:pt>
                <c:pt idx="1619">
                  <c:v>-2.81E-3</c:v>
                </c:pt>
                <c:pt idx="1620">
                  <c:v>-2.81E-3</c:v>
                </c:pt>
                <c:pt idx="1621">
                  <c:v>-2.5999999999999999E-3</c:v>
                </c:pt>
                <c:pt idx="1622">
                  <c:v>-2.49E-3</c:v>
                </c:pt>
                <c:pt idx="1623">
                  <c:v>-2.5999999999999999E-3</c:v>
                </c:pt>
                <c:pt idx="1624">
                  <c:v>-2.2699999999999999E-3</c:v>
                </c:pt>
                <c:pt idx="1625">
                  <c:v>-2.16E-3</c:v>
                </c:pt>
                <c:pt idx="1626">
                  <c:v>-2.16E-3</c:v>
                </c:pt>
                <c:pt idx="1627">
                  <c:v>-2.16E-3</c:v>
                </c:pt>
                <c:pt idx="1628">
                  <c:v>-2.0500000000000002E-3</c:v>
                </c:pt>
                <c:pt idx="1629">
                  <c:v>-1.73E-3</c:v>
                </c:pt>
                <c:pt idx="1630">
                  <c:v>-1.8400000000000001E-3</c:v>
                </c:pt>
                <c:pt idx="1631">
                  <c:v>-1.8400000000000001E-3</c:v>
                </c:pt>
                <c:pt idx="1632">
                  <c:v>-1.73E-3</c:v>
                </c:pt>
                <c:pt idx="1633">
                  <c:v>-1.73E-3</c:v>
                </c:pt>
                <c:pt idx="1634">
                  <c:v>-1.4E-3</c:v>
                </c:pt>
                <c:pt idx="1635">
                  <c:v>-1.5100000000000001E-3</c:v>
                </c:pt>
                <c:pt idx="1636">
                  <c:v>-1.2899999999999999E-3</c:v>
                </c:pt>
                <c:pt idx="1637">
                  <c:v>-1.2899999999999999E-3</c:v>
                </c:pt>
                <c:pt idx="1638">
                  <c:v>-1.2899999999999999E-3</c:v>
                </c:pt>
                <c:pt idx="1639">
                  <c:v>-1.08E-3</c:v>
                </c:pt>
                <c:pt idx="1640">
                  <c:v>-1.1800000000000001E-3</c:v>
                </c:pt>
                <c:pt idx="1641">
                  <c:v>-9.7000000000000005E-4</c:v>
                </c:pt>
                <c:pt idx="1642">
                  <c:v>-9.7000000000000005E-4</c:v>
                </c:pt>
                <c:pt idx="1643">
                  <c:v>-6.4000000000000005E-4</c:v>
                </c:pt>
                <c:pt idx="1644">
                  <c:v>-7.5000000000000002E-4</c:v>
                </c:pt>
                <c:pt idx="1645">
                  <c:v>-6.4000000000000005E-4</c:v>
                </c:pt>
                <c:pt idx="1646">
                  <c:v>-7.5000000000000002E-4</c:v>
                </c:pt>
                <c:pt idx="1647">
                  <c:v>-5.2999999999999998E-4</c:v>
                </c:pt>
                <c:pt idx="1648">
                  <c:v>-4.2000000000000002E-4</c:v>
                </c:pt>
                <c:pt idx="1649">
                  <c:v>-3.2000000000000003E-4</c:v>
                </c:pt>
                <c:pt idx="1650">
                  <c:v>-2.1000000000000001E-4</c:v>
                </c:pt>
                <c:pt idx="1651">
                  <c:v>-2.1000000000000001E-4</c:v>
                </c:pt>
                <c:pt idx="1652">
                  <c:v>-1E-4</c:v>
                </c:pt>
                <c:pt idx="1653">
                  <c:v>-2.1000000000000001E-4</c:v>
                </c:pt>
                <c:pt idx="1654">
                  <c:v>1.2E-4</c:v>
                </c:pt>
                <c:pt idx="1655">
                  <c:v>3.4000000000000002E-4</c:v>
                </c:pt>
                <c:pt idx="1656">
                  <c:v>1.2E-4</c:v>
                </c:pt>
                <c:pt idx="1657">
                  <c:v>2.3000000000000001E-4</c:v>
                </c:pt>
                <c:pt idx="1658">
                  <c:v>2.3000000000000001E-4</c:v>
                </c:pt>
                <c:pt idx="1659">
                  <c:v>3.4000000000000002E-4</c:v>
                </c:pt>
                <c:pt idx="1660">
                  <c:v>4.4000000000000002E-4</c:v>
                </c:pt>
                <c:pt idx="1661">
                  <c:v>5.5000000000000003E-4</c:v>
                </c:pt>
                <c:pt idx="1662">
                  <c:v>5.5000000000000003E-4</c:v>
                </c:pt>
                <c:pt idx="1663">
                  <c:v>5.5000000000000003E-4</c:v>
                </c:pt>
                <c:pt idx="1664">
                  <c:v>6.6E-4</c:v>
                </c:pt>
                <c:pt idx="1665">
                  <c:v>8.8000000000000003E-4</c:v>
                </c:pt>
                <c:pt idx="1666">
                  <c:v>8.8000000000000003E-4</c:v>
                </c:pt>
                <c:pt idx="1667">
                  <c:v>7.6999999999999996E-4</c:v>
                </c:pt>
                <c:pt idx="1668">
                  <c:v>9.8999999999999999E-4</c:v>
                </c:pt>
                <c:pt idx="1669">
                  <c:v>9.8999999999999999E-4</c:v>
                </c:pt>
                <c:pt idx="1670">
                  <c:v>9.8999999999999999E-4</c:v>
                </c:pt>
                <c:pt idx="1671">
                  <c:v>1.1999999999999999E-3</c:v>
                </c:pt>
                <c:pt idx="1672">
                  <c:v>1.1999999999999999E-3</c:v>
                </c:pt>
                <c:pt idx="1673">
                  <c:v>1.31E-3</c:v>
                </c:pt>
                <c:pt idx="1674">
                  <c:v>1.1999999999999999E-3</c:v>
                </c:pt>
                <c:pt idx="1675">
                  <c:v>1.42E-3</c:v>
                </c:pt>
                <c:pt idx="1676">
                  <c:v>1.42E-3</c:v>
                </c:pt>
                <c:pt idx="1677">
                  <c:v>1.5299999999999999E-3</c:v>
                </c:pt>
                <c:pt idx="1678">
                  <c:v>1.64E-3</c:v>
                </c:pt>
                <c:pt idx="1679">
                  <c:v>1.5299999999999999E-3</c:v>
                </c:pt>
                <c:pt idx="1680">
                  <c:v>1.5299999999999999E-3</c:v>
                </c:pt>
                <c:pt idx="1681">
                  <c:v>1.75E-3</c:v>
                </c:pt>
                <c:pt idx="1682">
                  <c:v>1.75E-3</c:v>
                </c:pt>
                <c:pt idx="1683">
                  <c:v>1.64E-3</c:v>
                </c:pt>
                <c:pt idx="1684">
                  <c:v>1.9599999999999999E-3</c:v>
                </c:pt>
                <c:pt idx="1685">
                  <c:v>1.8600000000000001E-3</c:v>
                </c:pt>
                <c:pt idx="1686">
                  <c:v>1.75E-3</c:v>
                </c:pt>
                <c:pt idx="1687">
                  <c:v>2.0699999999999998E-3</c:v>
                </c:pt>
                <c:pt idx="1688">
                  <c:v>1.8600000000000001E-3</c:v>
                </c:pt>
                <c:pt idx="1689">
                  <c:v>1.8600000000000001E-3</c:v>
                </c:pt>
                <c:pt idx="1690">
                  <c:v>2.1800000000000001E-3</c:v>
                </c:pt>
                <c:pt idx="1691">
                  <c:v>1.9599999999999999E-3</c:v>
                </c:pt>
                <c:pt idx="1692">
                  <c:v>1.8600000000000001E-3</c:v>
                </c:pt>
                <c:pt idx="1693">
                  <c:v>2.0699999999999998E-3</c:v>
                </c:pt>
                <c:pt idx="1694">
                  <c:v>2.1800000000000001E-3</c:v>
                </c:pt>
                <c:pt idx="1695">
                  <c:v>2.1800000000000001E-3</c:v>
                </c:pt>
                <c:pt idx="1696">
                  <c:v>2.2899999999999999E-3</c:v>
                </c:pt>
                <c:pt idx="1697">
                  <c:v>2.0699999999999998E-3</c:v>
                </c:pt>
                <c:pt idx="1698">
                  <c:v>2.2899999999999999E-3</c:v>
                </c:pt>
                <c:pt idx="1699">
                  <c:v>2.3999999999999998E-3</c:v>
                </c:pt>
                <c:pt idx="1700">
                  <c:v>2.2899999999999999E-3</c:v>
                </c:pt>
                <c:pt idx="1701">
                  <c:v>2.3999999999999998E-3</c:v>
                </c:pt>
                <c:pt idx="1702">
                  <c:v>2.2899999999999999E-3</c:v>
                </c:pt>
                <c:pt idx="1703">
                  <c:v>2.2899999999999999E-3</c:v>
                </c:pt>
                <c:pt idx="1704">
                  <c:v>2.2899999999999999E-3</c:v>
                </c:pt>
                <c:pt idx="1705">
                  <c:v>2.2899999999999999E-3</c:v>
                </c:pt>
                <c:pt idx="1706">
                  <c:v>2.2899999999999999E-3</c:v>
                </c:pt>
                <c:pt idx="1707">
                  <c:v>2.3999999999999998E-3</c:v>
                </c:pt>
                <c:pt idx="1708">
                  <c:v>2.2899999999999999E-3</c:v>
                </c:pt>
                <c:pt idx="1709">
                  <c:v>2.5100000000000001E-3</c:v>
                </c:pt>
                <c:pt idx="1710">
                  <c:v>2.3999999999999998E-3</c:v>
                </c:pt>
                <c:pt idx="1711">
                  <c:v>2.5100000000000001E-3</c:v>
                </c:pt>
                <c:pt idx="1712">
                  <c:v>2.2899999999999999E-3</c:v>
                </c:pt>
                <c:pt idx="1713">
                  <c:v>2.3999999999999998E-3</c:v>
                </c:pt>
                <c:pt idx="1714">
                  <c:v>2.5100000000000001E-3</c:v>
                </c:pt>
                <c:pt idx="1715">
                  <c:v>2.6199999999999999E-3</c:v>
                </c:pt>
                <c:pt idx="1716">
                  <c:v>2.3999999999999998E-3</c:v>
                </c:pt>
                <c:pt idx="1717">
                  <c:v>2.3999999999999998E-3</c:v>
                </c:pt>
                <c:pt idx="1718">
                  <c:v>2.2899999999999999E-3</c:v>
                </c:pt>
                <c:pt idx="1719">
                  <c:v>2.6199999999999999E-3</c:v>
                </c:pt>
                <c:pt idx="1720">
                  <c:v>2.5100000000000001E-3</c:v>
                </c:pt>
                <c:pt idx="1721">
                  <c:v>2.3999999999999998E-3</c:v>
                </c:pt>
                <c:pt idx="1722">
                  <c:v>2.2899999999999999E-3</c:v>
                </c:pt>
                <c:pt idx="1723">
                  <c:v>2.2899999999999999E-3</c:v>
                </c:pt>
                <c:pt idx="1724">
                  <c:v>2.2899999999999999E-3</c:v>
                </c:pt>
                <c:pt idx="1725">
                  <c:v>2.3999999999999998E-3</c:v>
                </c:pt>
                <c:pt idx="1726">
                  <c:v>2.2899999999999999E-3</c:v>
                </c:pt>
                <c:pt idx="1727">
                  <c:v>2.2899999999999999E-3</c:v>
                </c:pt>
                <c:pt idx="1728">
                  <c:v>2.1800000000000001E-3</c:v>
                </c:pt>
                <c:pt idx="1729">
                  <c:v>2.2899999999999999E-3</c:v>
                </c:pt>
                <c:pt idx="1730">
                  <c:v>2.1800000000000001E-3</c:v>
                </c:pt>
                <c:pt idx="1731">
                  <c:v>2.1800000000000001E-3</c:v>
                </c:pt>
                <c:pt idx="1732">
                  <c:v>2.1800000000000001E-3</c:v>
                </c:pt>
                <c:pt idx="1733">
                  <c:v>2.2899999999999999E-3</c:v>
                </c:pt>
                <c:pt idx="1734">
                  <c:v>2.0699999999999998E-3</c:v>
                </c:pt>
                <c:pt idx="1735">
                  <c:v>2.2899999999999999E-3</c:v>
                </c:pt>
                <c:pt idx="1736">
                  <c:v>2.1800000000000001E-3</c:v>
                </c:pt>
                <c:pt idx="1737">
                  <c:v>1.9599999999999999E-3</c:v>
                </c:pt>
                <c:pt idx="1738">
                  <c:v>2.1800000000000001E-3</c:v>
                </c:pt>
                <c:pt idx="1739">
                  <c:v>2.1800000000000001E-3</c:v>
                </c:pt>
                <c:pt idx="1740">
                  <c:v>1.9599999999999999E-3</c:v>
                </c:pt>
                <c:pt idx="1741">
                  <c:v>1.9599999999999999E-3</c:v>
                </c:pt>
                <c:pt idx="1742">
                  <c:v>1.75E-3</c:v>
                </c:pt>
                <c:pt idx="1743">
                  <c:v>1.75E-3</c:v>
                </c:pt>
                <c:pt idx="1744">
                  <c:v>1.9599999999999999E-3</c:v>
                </c:pt>
                <c:pt idx="1745">
                  <c:v>1.75E-3</c:v>
                </c:pt>
                <c:pt idx="1746">
                  <c:v>1.75E-3</c:v>
                </c:pt>
                <c:pt idx="1747">
                  <c:v>1.8600000000000001E-3</c:v>
                </c:pt>
                <c:pt idx="1748">
                  <c:v>1.5299999999999999E-3</c:v>
                </c:pt>
                <c:pt idx="1749">
                  <c:v>1.64E-3</c:v>
                </c:pt>
                <c:pt idx="1750">
                  <c:v>1.64E-3</c:v>
                </c:pt>
                <c:pt idx="1751">
                  <c:v>1.64E-3</c:v>
                </c:pt>
                <c:pt idx="1752">
                  <c:v>1.64E-3</c:v>
                </c:pt>
                <c:pt idx="1753">
                  <c:v>1.42E-3</c:v>
                </c:pt>
                <c:pt idx="1754">
                  <c:v>1.42E-3</c:v>
                </c:pt>
                <c:pt idx="1755">
                  <c:v>1.5299999999999999E-3</c:v>
                </c:pt>
                <c:pt idx="1756">
                  <c:v>1.42E-3</c:v>
                </c:pt>
                <c:pt idx="1757">
                  <c:v>1.31E-3</c:v>
                </c:pt>
                <c:pt idx="1758">
                  <c:v>1.1000000000000001E-3</c:v>
                </c:pt>
                <c:pt idx="1759">
                  <c:v>1.42E-3</c:v>
                </c:pt>
                <c:pt idx="1760">
                  <c:v>1.31E-3</c:v>
                </c:pt>
                <c:pt idx="1761">
                  <c:v>1.1000000000000001E-3</c:v>
                </c:pt>
                <c:pt idx="1762">
                  <c:v>1.1000000000000001E-3</c:v>
                </c:pt>
                <c:pt idx="1763">
                  <c:v>9.8999999999999999E-4</c:v>
                </c:pt>
                <c:pt idx="1764">
                  <c:v>9.8999999999999999E-4</c:v>
                </c:pt>
                <c:pt idx="1765">
                  <c:v>8.8000000000000003E-4</c:v>
                </c:pt>
                <c:pt idx="1766">
                  <c:v>7.6999999999999996E-4</c:v>
                </c:pt>
                <c:pt idx="1767">
                  <c:v>6.6E-4</c:v>
                </c:pt>
                <c:pt idx="1768">
                  <c:v>8.8000000000000003E-4</c:v>
                </c:pt>
                <c:pt idx="1769">
                  <c:v>7.6999999999999996E-4</c:v>
                </c:pt>
                <c:pt idx="1770">
                  <c:v>3.4000000000000002E-4</c:v>
                </c:pt>
                <c:pt idx="1771">
                  <c:v>5.5000000000000003E-4</c:v>
                </c:pt>
                <c:pt idx="1772">
                  <c:v>5.5000000000000003E-4</c:v>
                </c:pt>
                <c:pt idx="1773">
                  <c:v>3.4000000000000002E-4</c:v>
                </c:pt>
                <c:pt idx="1774">
                  <c:v>3.4000000000000002E-4</c:v>
                </c:pt>
                <c:pt idx="1775">
                  <c:v>3.4000000000000002E-4</c:v>
                </c:pt>
                <c:pt idx="1776">
                  <c:v>2.3000000000000001E-4</c:v>
                </c:pt>
                <c:pt idx="1777">
                  <c:v>1.2E-4</c:v>
                </c:pt>
                <c:pt idx="1778">
                  <c:v>2.3000000000000001E-4</c:v>
                </c:pt>
                <c:pt idx="1779">
                  <c:v>1.2E-4</c:v>
                </c:pt>
                <c:pt idx="1780">
                  <c:v>1.0000000000000001E-5</c:v>
                </c:pt>
                <c:pt idx="1781">
                  <c:v>-3.2000000000000003E-4</c:v>
                </c:pt>
                <c:pt idx="1782">
                  <c:v>-1E-4</c:v>
                </c:pt>
                <c:pt idx="1783">
                  <c:v>-2.1000000000000001E-4</c:v>
                </c:pt>
                <c:pt idx="1784">
                  <c:v>-1E-4</c:v>
                </c:pt>
                <c:pt idx="1785">
                  <c:v>-4.2000000000000002E-4</c:v>
                </c:pt>
                <c:pt idx="1786">
                  <c:v>-6.4000000000000005E-4</c:v>
                </c:pt>
                <c:pt idx="1787">
                  <c:v>-5.2999999999999998E-4</c:v>
                </c:pt>
                <c:pt idx="1788">
                  <c:v>-5.2999999999999998E-4</c:v>
                </c:pt>
                <c:pt idx="1789">
                  <c:v>-6.4000000000000005E-4</c:v>
                </c:pt>
                <c:pt idx="1790">
                  <c:v>-6.4000000000000005E-4</c:v>
                </c:pt>
                <c:pt idx="1791">
                  <c:v>-8.5999999999999998E-4</c:v>
                </c:pt>
                <c:pt idx="1792">
                  <c:v>-8.5999999999999998E-4</c:v>
                </c:pt>
                <c:pt idx="1793">
                  <c:v>-9.7000000000000005E-4</c:v>
                </c:pt>
                <c:pt idx="1794">
                  <c:v>-8.5999999999999998E-4</c:v>
                </c:pt>
                <c:pt idx="1795">
                  <c:v>-9.7000000000000005E-4</c:v>
                </c:pt>
                <c:pt idx="1796">
                  <c:v>-1.08E-3</c:v>
                </c:pt>
                <c:pt idx="1797">
                  <c:v>-1.2899999999999999E-3</c:v>
                </c:pt>
                <c:pt idx="1798">
                  <c:v>-1.1800000000000001E-3</c:v>
                </c:pt>
                <c:pt idx="1799">
                  <c:v>-1.1800000000000001E-3</c:v>
                </c:pt>
                <c:pt idx="1800">
                  <c:v>-1.2899999999999999E-3</c:v>
                </c:pt>
                <c:pt idx="1801">
                  <c:v>-1.5100000000000001E-3</c:v>
                </c:pt>
                <c:pt idx="1802">
                  <c:v>-1.6199999999999999E-3</c:v>
                </c:pt>
                <c:pt idx="1803">
                  <c:v>-1.4E-3</c:v>
                </c:pt>
                <c:pt idx="1804">
                  <c:v>-1.6199999999999999E-3</c:v>
                </c:pt>
                <c:pt idx="1805">
                  <c:v>-1.6199999999999999E-3</c:v>
                </c:pt>
                <c:pt idx="1806">
                  <c:v>-1.8400000000000001E-3</c:v>
                </c:pt>
                <c:pt idx="1807">
                  <c:v>-1.9400000000000001E-3</c:v>
                </c:pt>
                <c:pt idx="1808">
                  <c:v>-1.9400000000000001E-3</c:v>
                </c:pt>
                <c:pt idx="1809">
                  <c:v>-2.16E-3</c:v>
                </c:pt>
                <c:pt idx="1810">
                  <c:v>-2.0500000000000002E-3</c:v>
                </c:pt>
                <c:pt idx="1811">
                  <c:v>-2.0500000000000002E-3</c:v>
                </c:pt>
                <c:pt idx="1812">
                  <c:v>-2.2699999999999999E-3</c:v>
                </c:pt>
                <c:pt idx="1813">
                  <c:v>-2.49E-3</c:v>
                </c:pt>
                <c:pt idx="1814">
                  <c:v>-2.2699999999999999E-3</c:v>
                </c:pt>
                <c:pt idx="1815">
                  <c:v>-2.3800000000000002E-3</c:v>
                </c:pt>
                <c:pt idx="1816">
                  <c:v>-2.2699999999999999E-3</c:v>
                </c:pt>
                <c:pt idx="1817">
                  <c:v>-2.49E-3</c:v>
                </c:pt>
                <c:pt idx="1818">
                  <c:v>-2.7000000000000001E-3</c:v>
                </c:pt>
                <c:pt idx="1819">
                  <c:v>-2.49E-3</c:v>
                </c:pt>
                <c:pt idx="1820">
                  <c:v>-2.5999999999999999E-3</c:v>
                </c:pt>
                <c:pt idx="1821">
                  <c:v>-2.9199999999999999E-3</c:v>
                </c:pt>
                <c:pt idx="1822">
                  <c:v>-2.81E-3</c:v>
                </c:pt>
                <c:pt idx="1823">
                  <c:v>-2.81E-3</c:v>
                </c:pt>
                <c:pt idx="1824">
                  <c:v>-2.81E-3</c:v>
                </c:pt>
                <c:pt idx="1825">
                  <c:v>-3.0300000000000001E-3</c:v>
                </c:pt>
                <c:pt idx="1826">
                  <c:v>-3.0300000000000001E-3</c:v>
                </c:pt>
                <c:pt idx="1827">
                  <c:v>-3.0300000000000001E-3</c:v>
                </c:pt>
                <c:pt idx="1828">
                  <c:v>-3.2499999999999999E-3</c:v>
                </c:pt>
                <c:pt idx="1829">
                  <c:v>-3.2499999999999999E-3</c:v>
                </c:pt>
                <c:pt idx="1830">
                  <c:v>-3.2499999999999999E-3</c:v>
                </c:pt>
                <c:pt idx="1831">
                  <c:v>-3.2499999999999999E-3</c:v>
                </c:pt>
                <c:pt idx="1832">
                  <c:v>-3.2499999999999999E-3</c:v>
                </c:pt>
                <c:pt idx="1833">
                  <c:v>-3.5699999999999998E-3</c:v>
                </c:pt>
                <c:pt idx="1834">
                  <c:v>-3.46E-3</c:v>
                </c:pt>
                <c:pt idx="1835">
                  <c:v>-3.46E-3</c:v>
                </c:pt>
                <c:pt idx="1836">
                  <c:v>-3.46E-3</c:v>
                </c:pt>
                <c:pt idx="1837">
                  <c:v>-3.79E-3</c:v>
                </c:pt>
                <c:pt idx="1838">
                  <c:v>-3.79E-3</c:v>
                </c:pt>
                <c:pt idx="1839">
                  <c:v>-3.6800000000000001E-3</c:v>
                </c:pt>
                <c:pt idx="1840">
                  <c:v>-3.79E-3</c:v>
                </c:pt>
                <c:pt idx="1841">
                  <c:v>-3.6800000000000001E-3</c:v>
                </c:pt>
                <c:pt idx="1842">
                  <c:v>-3.79E-3</c:v>
                </c:pt>
                <c:pt idx="1843">
                  <c:v>-3.79E-3</c:v>
                </c:pt>
                <c:pt idx="1844">
                  <c:v>-4.1200000000000004E-3</c:v>
                </c:pt>
                <c:pt idx="1845">
                  <c:v>-4.0099999999999997E-3</c:v>
                </c:pt>
                <c:pt idx="1846">
                  <c:v>-3.8999999999999998E-3</c:v>
                </c:pt>
                <c:pt idx="1847">
                  <c:v>-4.1200000000000004E-3</c:v>
                </c:pt>
                <c:pt idx="1848">
                  <c:v>-4.1200000000000004E-3</c:v>
                </c:pt>
                <c:pt idx="1849">
                  <c:v>-4.3299999999999996E-3</c:v>
                </c:pt>
                <c:pt idx="1850">
                  <c:v>-4.2199999999999998E-3</c:v>
                </c:pt>
                <c:pt idx="1851">
                  <c:v>-4.1200000000000004E-3</c:v>
                </c:pt>
                <c:pt idx="1852">
                  <c:v>-4.2199999999999998E-3</c:v>
                </c:pt>
                <c:pt idx="1853">
                  <c:v>-4.4400000000000004E-3</c:v>
                </c:pt>
                <c:pt idx="1854">
                  <c:v>-4.4400000000000004E-3</c:v>
                </c:pt>
                <c:pt idx="1855">
                  <c:v>-4.3299999999999996E-3</c:v>
                </c:pt>
                <c:pt idx="1856">
                  <c:v>-4.2199999999999998E-3</c:v>
                </c:pt>
                <c:pt idx="1857">
                  <c:v>-4.3299999999999996E-3</c:v>
                </c:pt>
                <c:pt idx="1858">
                  <c:v>-4.5500000000000002E-3</c:v>
                </c:pt>
                <c:pt idx="1859">
                  <c:v>-4.5500000000000002E-3</c:v>
                </c:pt>
                <c:pt idx="1860">
                  <c:v>-4.5500000000000002E-3</c:v>
                </c:pt>
                <c:pt idx="1861">
                  <c:v>-4.6600000000000001E-3</c:v>
                </c:pt>
                <c:pt idx="1862">
                  <c:v>-4.6600000000000001E-3</c:v>
                </c:pt>
                <c:pt idx="1863">
                  <c:v>-4.5500000000000002E-3</c:v>
                </c:pt>
                <c:pt idx="1864">
                  <c:v>-4.6600000000000001E-3</c:v>
                </c:pt>
                <c:pt idx="1865">
                  <c:v>-4.8799999999999998E-3</c:v>
                </c:pt>
                <c:pt idx="1866">
                  <c:v>-4.6600000000000001E-3</c:v>
                </c:pt>
                <c:pt idx="1867">
                  <c:v>-4.8799999999999998E-3</c:v>
                </c:pt>
                <c:pt idx="1868">
                  <c:v>-4.8799999999999998E-3</c:v>
                </c:pt>
                <c:pt idx="1869">
                  <c:v>-4.7699999999999999E-3</c:v>
                </c:pt>
                <c:pt idx="1870">
                  <c:v>-4.8799999999999998E-3</c:v>
                </c:pt>
                <c:pt idx="1871">
                  <c:v>-4.7699999999999999E-3</c:v>
                </c:pt>
                <c:pt idx="1872">
                  <c:v>-4.7699999999999999E-3</c:v>
                </c:pt>
                <c:pt idx="1873">
                  <c:v>-4.8799999999999998E-3</c:v>
                </c:pt>
                <c:pt idx="1874">
                  <c:v>-4.8799999999999998E-3</c:v>
                </c:pt>
                <c:pt idx="1875">
                  <c:v>-4.9800000000000001E-3</c:v>
                </c:pt>
                <c:pt idx="1876">
                  <c:v>-4.8799999999999998E-3</c:v>
                </c:pt>
                <c:pt idx="1877">
                  <c:v>-4.9800000000000001E-3</c:v>
                </c:pt>
                <c:pt idx="1878">
                  <c:v>-4.8799999999999998E-3</c:v>
                </c:pt>
                <c:pt idx="1879">
                  <c:v>-4.8799999999999998E-3</c:v>
                </c:pt>
                <c:pt idx="1880">
                  <c:v>-4.7699999999999999E-3</c:v>
                </c:pt>
                <c:pt idx="1881">
                  <c:v>-4.8799999999999998E-3</c:v>
                </c:pt>
                <c:pt idx="1882">
                  <c:v>-4.9800000000000001E-3</c:v>
                </c:pt>
                <c:pt idx="1883">
                  <c:v>-4.8799999999999998E-3</c:v>
                </c:pt>
                <c:pt idx="1884">
                  <c:v>-5.0899999999999999E-3</c:v>
                </c:pt>
                <c:pt idx="1885">
                  <c:v>-5.0899999999999999E-3</c:v>
                </c:pt>
                <c:pt idx="1886">
                  <c:v>-5.0899999999999999E-3</c:v>
                </c:pt>
                <c:pt idx="1887">
                  <c:v>-4.8799999999999998E-3</c:v>
                </c:pt>
                <c:pt idx="1888">
                  <c:v>-4.8799999999999998E-3</c:v>
                </c:pt>
                <c:pt idx="1889">
                  <c:v>-4.7699999999999999E-3</c:v>
                </c:pt>
                <c:pt idx="1890">
                  <c:v>-4.8799999999999998E-3</c:v>
                </c:pt>
                <c:pt idx="1891">
                  <c:v>-4.8799999999999998E-3</c:v>
                </c:pt>
                <c:pt idx="1892">
                  <c:v>-4.8799999999999998E-3</c:v>
                </c:pt>
                <c:pt idx="1893">
                  <c:v>-4.9800000000000001E-3</c:v>
                </c:pt>
                <c:pt idx="1894">
                  <c:v>-4.8799999999999998E-3</c:v>
                </c:pt>
                <c:pt idx="1895">
                  <c:v>-4.9800000000000001E-3</c:v>
                </c:pt>
                <c:pt idx="1896">
                  <c:v>-4.8799999999999998E-3</c:v>
                </c:pt>
                <c:pt idx="1897">
                  <c:v>-4.7699999999999999E-3</c:v>
                </c:pt>
                <c:pt idx="1898">
                  <c:v>-4.6600000000000001E-3</c:v>
                </c:pt>
                <c:pt idx="1899">
                  <c:v>-4.7699999999999999E-3</c:v>
                </c:pt>
                <c:pt idx="1900">
                  <c:v>-4.7699999999999999E-3</c:v>
                </c:pt>
                <c:pt idx="1901">
                  <c:v>-4.7699999999999999E-3</c:v>
                </c:pt>
                <c:pt idx="1902">
                  <c:v>-4.8799999999999998E-3</c:v>
                </c:pt>
                <c:pt idx="1903">
                  <c:v>-4.8799999999999998E-3</c:v>
                </c:pt>
                <c:pt idx="1904">
                  <c:v>-4.5500000000000002E-3</c:v>
                </c:pt>
                <c:pt idx="1905">
                  <c:v>-4.8799999999999998E-3</c:v>
                </c:pt>
                <c:pt idx="1906">
                  <c:v>-4.6600000000000001E-3</c:v>
                </c:pt>
                <c:pt idx="1907">
                  <c:v>-4.5500000000000002E-3</c:v>
                </c:pt>
                <c:pt idx="1908">
                  <c:v>-4.6600000000000001E-3</c:v>
                </c:pt>
                <c:pt idx="1909">
                  <c:v>-4.7699999999999999E-3</c:v>
                </c:pt>
                <c:pt idx="1910">
                  <c:v>-4.6600000000000001E-3</c:v>
                </c:pt>
                <c:pt idx="1911">
                  <c:v>-4.4400000000000004E-3</c:v>
                </c:pt>
                <c:pt idx="1912">
                  <c:v>-4.6600000000000001E-3</c:v>
                </c:pt>
                <c:pt idx="1913">
                  <c:v>-4.3299999999999996E-3</c:v>
                </c:pt>
                <c:pt idx="1914">
                  <c:v>-4.4400000000000004E-3</c:v>
                </c:pt>
                <c:pt idx="1915">
                  <c:v>-4.3299999999999996E-3</c:v>
                </c:pt>
                <c:pt idx="1916">
                  <c:v>-4.3299999999999996E-3</c:v>
                </c:pt>
                <c:pt idx="1917">
                  <c:v>-4.4400000000000004E-3</c:v>
                </c:pt>
                <c:pt idx="1918">
                  <c:v>-4.2199999999999998E-3</c:v>
                </c:pt>
                <c:pt idx="1919">
                  <c:v>-4.2199999999999998E-3</c:v>
                </c:pt>
                <c:pt idx="1920">
                  <c:v>-4.2199999999999998E-3</c:v>
                </c:pt>
                <c:pt idx="1921">
                  <c:v>-4.2199999999999998E-3</c:v>
                </c:pt>
                <c:pt idx="1922">
                  <c:v>-4.1200000000000004E-3</c:v>
                </c:pt>
                <c:pt idx="1923">
                  <c:v>-4.1200000000000004E-3</c:v>
                </c:pt>
                <c:pt idx="1924">
                  <c:v>-4.0099999999999997E-3</c:v>
                </c:pt>
                <c:pt idx="1925">
                  <c:v>-4.1200000000000004E-3</c:v>
                </c:pt>
                <c:pt idx="1926">
                  <c:v>-4.1200000000000004E-3</c:v>
                </c:pt>
                <c:pt idx="1927">
                  <c:v>-3.8999999999999998E-3</c:v>
                </c:pt>
                <c:pt idx="1928">
                  <c:v>-4.0099999999999997E-3</c:v>
                </c:pt>
                <c:pt idx="1929">
                  <c:v>-3.79E-3</c:v>
                </c:pt>
                <c:pt idx="1930">
                  <c:v>-3.79E-3</c:v>
                </c:pt>
                <c:pt idx="1931">
                  <c:v>-3.79E-3</c:v>
                </c:pt>
                <c:pt idx="1932">
                  <c:v>-3.79E-3</c:v>
                </c:pt>
                <c:pt idx="1933">
                  <c:v>-3.79E-3</c:v>
                </c:pt>
                <c:pt idx="1934">
                  <c:v>-3.6800000000000001E-3</c:v>
                </c:pt>
                <c:pt idx="1935">
                  <c:v>-3.5699999999999998E-3</c:v>
                </c:pt>
                <c:pt idx="1936">
                  <c:v>-3.79E-3</c:v>
                </c:pt>
                <c:pt idx="1937">
                  <c:v>-3.5699999999999998E-3</c:v>
                </c:pt>
                <c:pt idx="1938">
                  <c:v>-3.2499999999999999E-3</c:v>
                </c:pt>
                <c:pt idx="1939">
                  <c:v>-3.3600000000000001E-3</c:v>
                </c:pt>
                <c:pt idx="1940">
                  <c:v>-3.3600000000000001E-3</c:v>
                </c:pt>
                <c:pt idx="1941">
                  <c:v>-3.3600000000000001E-3</c:v>
                </c:pt>
                <c:pt idx="1942">
                  <c:v>-3.2499999999999999E-3</c:v>
                </c:pt>
                <c:pt idx="1943">
                  <c:v>-3.2499999999999999E-3</c:v>
                </c:pt>
                <c:pt idx="1944">
                  <c:v>-3.14E-3</c:v>
                </c:pt>
                <c:pt idx="1945">
                  <c:v>-3.14E-3</c:v>
                </c:pt>
                <c:pt idx="1946">
                  <c:v>-3.14E-3</c:v>
                </c:pt>
                <c:pt idx="1947">
                  <c:v>-2.81E-3</c:v>
                </c:pt>
                <c:pt idx="1948">
                  <c:v>-3.14E-3</c:v>
                </c:pt>
                <c:pt idx="1949">
                  <c:v>-2.9199999999999999E-3</c:v>
                </c:pt>
                <c:pt idx="1950">
                  <c:v>-2.81E-3</c:v>
                </c:pt>
                <c:pt idx="1951">
                  <c:v>-2.81E-3</c:v>
                </c:pt>
                <c:pt idx="1952">
                  <c:v>-2.81E-3</c:v>
                </c:pt>
                <c:pt idx="1953">
                  <c:v>-2.5999999999999999E-3</c:v>
                </c:pt>
                <c:pt idx="1954">
                  <c:v>-2.5999999999999999E-3</c:v>
                </c:pt>
                <c:pt idx="1955">
                  <c:v>-2.49E-3</c:v>
                </c:pt>
                <c:pt idx="1956">
                  <c:v>-2.49E-3</c:v>
                </c:pt>
                <c:pt idx="1957">
                  <c:v>-2.49E-3</c:v>
                </c:pt>
                <c:pt idx="1958">
                  <c:v>-2.3800000000000002E-3</c:v>
                </c:pt>
                <c:pt idx="1959">
                  <c:v>-2.2699999999999999E-3</c:v>
                </c:pt>
                <c:pt idx="1960">
                  <c:v>-2.16E-3</c:v>
                </c:pt>
                <c:pt idx="1961">
                  <c:v>-2.2699999999999999E-3</c:v>
                </c:pt>
                <c:pt idx="1962">
                  <c:v>-2.0500000000000002E-3</c:v>
                </c:pt>
                <c:pt idx="1963">
                  <c:v>-2.0500000000000002E-3</c:v>
                </c:pt>
                <c:pt idx="1964">
                  <c:v>-2.0500000000000002E-3</c:v>
                </c:pt>
                <c:pt idx="1965">
                  <c:v>-2.0500000000000002E-3</c:v>
                </c:pt>
                <c:pt idx="1966">
                  <c:v>-1.9400000000000001E-3</c:v>
                </c:pt>
                <c:pt idx="1967">
                  <c:v>-1.73E-3</c:v>
                </c:pt>
                <c:pt idx="1968">
                  <c:v>-1.73E-3</c:v>
                </c:pt>
                <c:pt idx="1969">
                  <c:v>-1.6199999999999999E-3</c:v>
                </c:pt>
                <c:pt idx="1970">
                  <c:v>-1.6199999999999999E-3</c:v>
                </c:pt>
                <c:pt idx="1971">
                  <c:v>-1.4E-3</c:v>
                </c:pt>
                <c:pt idx="1972">
                  <c:v>-1.5100000000000001E-3</c:v>
                </c:pt>
                <c:pt idx="1973">
                  <c:v>-1.6199999999999999E-3</c:v>
                </c:pt>
                <c:pt idx="1974">
                  <c:v>-1.5100000000000001E-3</c:v>
                </c:pt>
                <c:pt idx="1975">
                  <c:v>-1.2899999999999999E-3</c:v>
                </c:pt>
                <c:pt idx="1976">
                  <c:v>-1.1800000000000001E-3</c:v>
                </c:pt>
                <c:pt idx="1977">
                  <c:v>-1.1800000000000001E-3</c:v>
                </c:pt>
                <c:pt idx="1978">
                  <c:v>-1.1800000000000001E-3</c:v>
                </c:pt>
                <c:pt idx="1979">
                  <c:v>-1.08E-3</c:v>
                </c:pt>
                <c:pt idx="1980">
                  <c:v>-9.7000000000000005E-4</c:v>
                </c:pt>
                <c:pt idx="1981">
                  <c:v>-8.5999999999999998E-4</c:v>
                </c:pt>
                <c:pt idx="1982">
                  <c:v>-8.5999999999999998E-4</c:v>
                </c:pt>
                <c:pt idx="1983">
                  <c:v>-8.5999999999999998E-4</c:v>
                </c:pt>
                <c:pt idx="1984">
                  <c:v>-8.5999999999999998E-4</c:v>
                </c:pt>
                <c:pt idx="1985">
                  <c:v>-7.5000000000000002E-4</c:v>
                </c:pt>
                <c:pt idx="1986">
                  <c:v>-4.2000000000000002E-4</c:v>
                </c:pt>
                <c:pt idx="1987">
                  <c:v>-6.4000000000000005E-4</c:v>
                </c:pt>
                <c:pt idx="1988">
                  <c:v>-5.2999999999999998E-4</c:v>
                </c:pt>
                <c:pt idx="1989">
                  <c:v>-6.4000000000000005E-4</c:v>
                </c:pt>
                <c:pt idx="1990">
                  <c:v>-5.2999999999999998E-4</c:v>
                </c:pt>
                <c:pt idx="1991">
                  <c:v>-2.1000000000000001E-4</c:v>
                </c:pt>
                <c:pt idx="1992">
                  <c:v>-2.1000000000000001E-4</c:v>
                </c:pt>
                <c:pt idx="1993">
                  <c:v>-2.1000000000000001E-4</c:v>
                </c:pt>
                <c:pt idx="1994">
                  <c:v>-1E-4</c:v>
                </c:pt>
                <c:pt idx="1995">
                  <c:v>-1E-4</c:v>
                </c:pt>
                <c:pt idx="1996">
                  <c:v>-1E-4</c:v>
                </c:pt>
                <c:pt idx="1997">
                  <c:v>1.0000000000000001E-5</c:v>
                </c:pt>
                <c:pt idx="1998">
                  <c:v>1.0000000000000001E-5</c:v>
                </c:pt>
                <c:pt idx="1999">
                  <c:v>1.2E-4</c:v>
                </c:pt>
                <c:pt idx="2000">
                  <c:v>1.2E-4</c:v>
                </c:pt>
                <c:pt idx="2001">
                  <c:v>3.4000000000000002E-4</c:v>
                </c:pt>
                <c:pt idx="2002">
                  <c:v>4.4000000000000002E-4</c:v>
                </c:pt>
                <c:pt idx="2003">
                  <c:v>3.4000000000000002E-4</c:v>
                </c:pt>
                <c:pt idx="2004">
                  <c:v>3.4000000000000002E-4</c:v>
                </c:pt>
                <c:pt idx="2005">
                  <c:v>4.4000000000000002E-4</c:v>
                </c:pt>
                <c:pt idx="2006">
                  <c:v>4.4000000000000002E-4</c:v>
                </c:pt>
                <c:pt idx="2007">
                  <c:v>6.6E-4</c:v>
                </c:pt>
                <c:pt idx="2008">
                  <c:v>6.6E-4</c:v>
                </c:pt>
                <c:pt idx="2009">
                  <c:v>6.6E-4</c:v>
                </c:pt>
                <c:pt idx="2010">
                  <c:v>5.5000000000000003E-4</c:v>
                </c:pt>
                <c:pt idx="2011">
                  <c:v>7.6999999999999996E-4</c:v>
                </c:pt>
                <c:pt idx="2012">
                  <c:v>7.6999999999999996E-4</c:v>
                </c:pt>
                <c:pt idx="2013">
                  <c:v>8.8000000000000003E-4</c:v>
                </c:pt>
                <c:pt idx="2014">
                  <c:v>9.8999999999999999E-4</c:v>
                </c:pt>
                <c:pt idx="2015">
                  <c:v>8.8000000000000003E-4</c:v>
                </c:pt>
                <c:pt idx="2016">
                  <c:v>8.8000000000000003E-4</c:v>
                </c:pt>
                <c:pt idx="2017">
                  <c:v>1.1999999999999999E-3</c:v>
                </c:pt>
                <c:pt idx="2018">
                  <c:v>1.1999999999999999E-3</c:v>
                </c:pt>
                <c:pt idx="2019">
                  <c:v>1.1999999999999999E-3</c:v>
                </c:pt>
                <c:pt idx="2020">
                  <c:v>1.1999999999999999E-3</c:v>
                </c:pt>
                <c:pt idx="2021">
                  <c:v>1.1999999999999999E-3</c:v>
                </c:pt>
                <c:pt idx="2022">
                  <c:v>1.1999999999999999E-3</c:v>
                </c:pt>
                <c:pt idx="2023">
                  <c:v>1.5299999999999999E-3</c:v>
                </c:pt>
                <c:pt idx="2024">
                  <c:v>1.42E-3</c:v>
                </c:pt>
                <c:pt idx="2025">
                  <c:v>1.42E-3</c:v>
                </c:pt>
                <c:pt idx="2026">
                  <c:v>1.5299999999999999E-3</c:v>
                </c:pt>
                <c:pt idx="2027">
                  <c:v>1.64E-3</c:v>
                </c:pt>
                <c:pt idx="2028">
                  <c:v>1.64E-3</c:v>
                </c:pt>
                <c:pt idx="2029">
                  <c:v>1.5299999999999999E-3</c:v>
                </c:pt>
                <c:pt idx="2030">
                  <c:v>1.75E-3</c:v>
                </c:pt>
                <c:pt idx="2031">
                  <c:v>1.8600000000000001E-3</c:v>
                </c:pt>
                <c:pt idx="2032">
                  <c:v>1.75E-3</c:v>
                </c:pt>
                <c:pt idx="2033">
                  <c:v>1.75E-3</c:v>
                </c:pt>
                <c:pt idx="2034">
                  <c:v>1.9599999999999999E-3</c:v>
                </c:pt>
                <c:pt idx="2035">
                  <c:v>1.8600000000000001E-3</c:v>
                </c:pt>
                <c:pt idx="2036">
                  <c:v>1.9599999999999999E-3</c:v>
                </c:pt>
                <c:pt idx="2037">
                  <c:v>1.8600000000000001E-3</c:v>
                </c:pt>
                <c:pt idx="2038">
                  <c:v>1.9599999999999999E-3</c:v>
                </c:pt>
                <c:pt idx="2039">
                  <c:v>1.9599999999999999E-3</c:v>
                </c:pt>
                <c:pt idx="2040">
                  <c:v>2.1800000000000001E-3</c:v>
                </c:pt>
                <c:pt idx="2041">
                  <c:v>2.1800000000000001E-3</c:v>
                </c:pt>
                <c:pt idx="2042">
                  <c:v>2.1800000000000001E-3</c:v>
                </c:pt>
                <c:pt idx="2043">
                  <c:v>2.2899999999999999E-3</c:v>
                </c:pt>
                <c:pt idx="2044">
                  <c:v>2.1800000000000001E-3</c:v>
                </c:pt>
                <c:pt idx="2045">
                  <c:v>2.0699999999999998E-3</c:v>
                </c:pt>
                <c:pt idx="2046">
                  <c:v>2.2899999999999999E-3</c:v>
                </c:pt>
                <c:pt idx="2047">
                  <c:v>2.2899999999999999E-3</c:v>
                </c:pt>
                <c:pt idx="2048">
                  <c:v>2.2899999999999999E-3</c:v>
                </c:pt>
                <c:pt idx="2049">
                  <c:v>2.1800000000000001E-3</c:v>
                </c:pt>
                <c:pt idx="2050">
                  <c:v>2.5100000000000001E-3</c:v>
                </c:pt>
                <c:pt idx="2051">
                  <c:v>2.5100000000000001E-3</c:v>
                </c:pt>
                <c:pt idx="2052">
                  <c:v>2.5100000000000001E-3</c:v>
                </c:pt>
                <c:pt idx="2053">
                  <c:v>2.5100000000000001E-3</c:v>
                </c:pt>
                <c:pt idx="2054">
                  <c:v>2.3999999999999998E-3</c:v>
                </c:pt>
                <c:pt idx="2055">
                  <c:v>2.5100000000000001E-3</c:v>
                </c:pt>
                <c:pt idx="2056">
                  <c:v>2.5100000000000001E-3</c:v>
                </c:pt>
                <c:pt idx="2057">
                  <c:v>2.7200000000000002E-3</c:v>
                </c:pt>
                <c:pt idx="2058">
                  <c:v>2.5100000000000001E-3</c:v>
                </c:pt>
                <c:pt idx="2059">
                  <c:v>2.6199999999999999E-3</c:v>
                </c:pt>
                <c:pt idx="2060">
                  <c:v>2.3999999999999998E-3</c:v>
                </c:pt>
                <c:pt idx="2061">
                  <c:v>2.6199999999999999E-3</c:v>
                </c:pt>
                <c:pt idx="2062">
                  <c:v>2.5100000000000001E-3</c:v>
                </c:pt>
                <c:pt idx="2063">
                  <c:v>2.7200000000000002E-3</c:v>
                </c:pt>
                <c:pt idx="2064">
                  <c:v>2.6199999999999999E-3</c:v>
                </c:pt>
                <c:pt idx="2065">
                  <c:v>2.5100000000000001E-3</c:v>
                </c:pt>
                <c:pt idx="2066">
                  <c:v>2.7200000000000002E-3</c:v>
                </c:pt>
                <c:pt idx="2067">
                  <c:v>2.7200000000000002E-3</c:v>
                </c:pt>
                <c:pt idx="2068">
                  <c:v>2.7200000000000002E-3</c:v>
                </c:pt>
                <c:pt idx="2069">
                  <c:v>2.8300000000000001E-3</c:v>
                </c:pt>
                <c:pt idx="2070">
                  <c:v>2.6199999999999999E-3</c:v>
                </c:pt>
                <c:pt idx="2071">
                  <c:v>2.8300000000000001E-3</c:v>
                </c:pt>
                <c:pt idx="2072">
                  <c:v>2.7200000000000002E-3</c:v>
                </c:pt>
                <c:pt idx="2073">
                  <c:v>2.7200000000000002E-3</c:v>
                </c:pt>
                <c:pt idx="2074">
                  <c:v>2.8300000000000001E-3</c:v>
                </c:pt>
                <c:pt idx="2075">
                  <c:v>2.7200000000000002E-3</c:v>
                </c:pt>
                <c:pt idx="2076">
                  <c:v>2.8300000000000001E-3</c:v>
                </c:pt>
                <c:pt idx="2077">
                  <c:v>2.7200000000000002E-3</c:v>
                </c:pt>
                <c:pt idx="2078">
                  <c:v>2.8300000000000001E-3</c:v>
                </c:pt>
                <c:pt idx="2079">
                  <c:v>2.8300000000000001E-3</c:v>
                </c:pt>
                <c:pt idx="2080">
                  <c:v>2.9399999999999999E-3</c:v>
                </c:pt>
                <c:pt idx="2081">
                  <c:v>2.7200000000000002E-3</c:v>
                </c:pt>
                <c:pt idx="2082">
                  <c:v>2.8300000000000001E-3</c:v>
                </c:pt>
                <c:pt idx="2083">
                  <c:v>2.7200000000000002E-3</c:v>
                </c:pt>
                <c:pt idx="2084">
                  <c:v>2.7200000000000002E-3</c:v>
                </c:pt>
                <c:pt idx="2085">
                  <c:v>2.8300000000000001E-3</c:v>
                </c:pt>
                <c:pt idx="2086">
                  <c:v>2.7200000000000002E-3</c:v>
                </c:pt>
                <c:pt idx="2087">
                  <c:v>2.8300000000000001E-3</c:v>
                </c:pt>
                <c:pt idx="2088">
                  <c:v>2.9399999999999999E-3</c:v>
                </c:pt>
                <c:pt idx="2089">
                  <c:v>2.8300000000000001E-3</c:v>
                </c:pt>
                <c:pt idx="2090">
                  <c:v>3.0500000000000002E-3</c:v>
                </c:pt>
                <c:pt idx="2091">
                  <c:v>2.8300000000000001E-3</c:v>
                </c:pt>
                <c:pt idx="2092">
                  <c:v>2.7200000000000002E-3</c:v>
                </c:pt>
                <c:pt idx="2093">
                  <c:v>2.8300000000000001E-3</c:v>
                </c:pt>
                <c:pt idx="2094">
                  <c:v>2.7200000000000002E-3</c:v>
                </c:pt>
                <c:pt idx="2095">
                  <c:v>2.8300000000000001E-3</c:v>
                </c:pt>
                <c:pt idx="2096">
                  <c:v>2.9399999999999999E-3</c:v>
                </c:pt>
                <c:pt idx="2097">
                  <c:v>2.9399999999999999E-3</c:v>
                </c:pt>
                <c:pt idx="2098">
                  <c:v>2.8300000000000001E-3</c:v>
                </c:pt>
                <c:pt idx="2099">
                  <c:v>2.7200000000000002E-3</c:v>
                </c:pt>
                <c:pt idx="2100">
                  <c:v>2.7200000000000002E-3</c:v>
                </c:pt>
                <c:pt idx="2101">
                  <c:v>2.8300000000000001E-3</c:v>
                </c:pt>
                <c:pt idx="2102">
                  <c:v>2.6199999999999999E-3</c:v>
                </c:pt>
                <c:pt idx="2103">
                  <c:v>2.8300000000000001E-3</c:v>
                </c:pt>
                <c:pt idx="2104">
                  <c:v>2.7200000000000002E-3</c:v>
                </c:pt>
                <c:pt idx="2105">
                  <c:v>2.8300000000000001E-3</c:v>
                </c:pt>
                <c:pt idx="2106">
                  <c:v>2.8300000000000001E-3</c:v>
                </c:pt>
                <c:pt idx="2107">
                  <c:v>2.8300000000000001E-3</c:v>
                </c:pt>
                <c:pt idx="2108">
                  <c:v>2.7200000000000002E-3</c:v>
                </c:pt>
                <c:pt idx="2109">
                  <c:v>2.7200000000000002E-3</c:v>
                </c:pt>
                <c:pt idx="2110">
                  <c:v>2.7200000000000002E-3</c:v>
                </c:pt>
                <c:pt idx="2111">
                  <c:v>2.7200000000000002E-3</c:v>
                </c:pt>
                <c:pt idx="2112">
                  <c:v>2.6199999999999999E-3</c:v>
                </c:pt>
                <c:pt idx="2113">
                  <c:v>2.5100000000000001E-3</c:v>
                </c:pt>
                <c:pt idx="2114">
                  <c:v>2.7200000000000002E-3</c:v>
                </c:pt>
                <c:pt idx="2115">
                  <c:v>2.6199999999999999E-3</c:v>
                </c:pt>
                <c:pt idx="2116">
                  <c:v>2.3999999999999998E-3</c:v>
                </c:pt>
                <c:pt idx="2117">
                  <c:v>2.7200000000000002E-3</c:v>
                </c:pt>
                <c:pt idx="2118">
                  <c:v>2.5100000000000001E-3</c:v>
                </c:pt>
                <c:pt idx="2119">
                  <c:v>2.6199999999999999E-3</c:v>
                </c:pt>
                <c:pt idx="2120">
                  <c:v>2.5100000000000001E-3</c:v>
                </c:pt>
                <c:pt idx="2121">
                  <c:v>2.6199999999999999E-3</c:v>
                </c:pt>
                <c:pt idx="2122">
                  <c:v>2.6199999999999999E-3</c:v>
                </c:pt>
                <c:pt idx="2123">
                  <c:v>2.5100000000000001E-3</c:v>
                </c:pt>
                <c:pt idx="2124">
                  <c:v>2.3999999999999998E-3</c:v>
                </c:pt>
                <c:pt idx="2125">
                  <c:v>2.5100000000000001E-3</c:v>
                </c:pt>
                <c:pt idx="2126">
                  <c:v>2.5100000000000001E-3</c:v>
                </c:pt>
                <c:pt idx="2127">
                  <c:v>2.6199999999999999E-3</c:v>
                </c:pt>
                <c:pt idx="2128">
                  <c:v>2.6199999999999999E-3</c:v>
                </c:pt>
                <c:pt idx="2129">
                  <c:v>2.3999999999999998E-3</c:v>
                </c:pt>
                <c:pt idx="2130">
                  <c:v>2.3999999999999998E-3</c:v>
                </c:pt>
                <c:pt idx="2131">
                  <c:v>2.3999999999999998E-3</c:v>
                </c:pt>
                <c:pt idx="2132">
                  <c:v>2.1800000000000001E-3</c:v>
                </c:pt>
                <c:pt idx="2133">
                  <c:v>2.3999999999999998E-3</c:v>
                </c:pt>
                <c:pt idx="2134">
                  <c:v>2.1800000000000001E-3</c:v>
                </c:pt>
                <c:pt idx="2135">
                  <c:v>2.3999999999999998E-3</c:v>
                </c:pt>
                <c:pt idx="2136">
                  <c:v>2.2899999999999999E-3</c:v>
                </c:pt>
                <c:pt idx="2137">
                  <c:v>2.3999999999999998E-3</c:v>
                </c:pt>
                <c:pt idx="2138">
                  <c:v>2.3999999999999998E-3</c:v>
                </c:pt>
                <c:pt idx="2139">
                  <c:v>2.2899999999999999E-3</c:v>
                </c:pt>
                <c:pt idx="2140">
                  <c:v>2.2899999999999999E-3</c:v>
                </c:pt>
                <c:pt idx="2141">
                  <c:v>2.3999999999999998E-3</c:v>
                </c:pt>
                <c:pt idx="2142">
                  <c:v>2.1800000000000001E-3</c:v>
                </c:pt>
                <c:pt idx="2143">
                  <c:v>2.2899999999999999E-3</c:v>
                </c:pt>
                <c:pt idx="2144">
                  <c:v>2.2899999999999999E-3</c:v>
                </c:pt>
                <c:pt idx="2145">
                  <c:v>2.1800000000000001E-3</c:v>
                </c:pt>
                <c:pt idx="2146">
                  <c:v>2.0699999999999998E-3</c:v>
                </c:pt>
                <c:pt idx="2147">
                  <c:v>2.1800000000000001E-3</c:v>
                </c:pt>
                <c:pt idx="2148">
                  <c:v>1.9599999999999999E-3</c:v>
                </c:pt>
                <c:pt idx="2149">
                  <c:v>2.0699999999999998E-3</c:v>
                </c:pt>
                <c:pt idx="2150">
                  <c:v>1.9599999999999999E-3</c:v>
                </c:pt>
                <c:pt idx="2151">
                  <c:v>2.0699999999999998E-3</c:v>
                </c:pt>
                <c:pt idx="2152">
                  <c:v>2.0699999999999998E-3</c:v>
                </c:pt>
                <c:pt idx="2153">
                  <c:v>2.0699999999999998E-3</c:v>
                </c:pt>
                <c:pt idx="2154">
                  <c:v>2.0699999999999998E-3</c:v>
                </c:pt>
                <c:pt idx="2155">
                  <c:v>1.9599999999999999E-3</c:v>
                </c:pt>
                <c:pt idx="2156">
                  <c:v>1.9599999999999999E-3</c:v>
                </c:pt>
                <c:pt idx="2157">
                  <c:v>2.0699999999999998E-3</c:v>
                </c:pt>
                <c:pt idx="2158">
                  <c:v>1.8600000000000001E-3</c:v>
                </c:pt>
                <c:pt idx="2159">
                  <c:v>1.9599999999999999E-3</c:v>
                </c:pt>
                <c:pt idx="2160">
                  <c:v>1.9599999999999999E-3</c:v>
                </c:pt>
                <c:pt idx="2161">
                  <c:v>1.8600000000000001E-3</c:v>
                </c:pt>
                <c:pt idx="2162">
                  <c:v>1.8600000000000001E-3</c:v>
                </c:pt>
                <c:pt idx="2163">
                  <c:v>1.8600000000000001E-3</c:v>
                </c:pt>
                <c:pt idx="2164">
                  <c:v>1.75E-3</c:v>
                </c:pt>
                <c:pt idx="2165">
                  <c:v>1.75E-3</c:v>
                </c:pt>
                <c:pt idx="2166">
                  <c:v>1.75E-3</c:v>
                </c:pt>
                <c:pt idx="2167">
                  <c:v>1.8600000000000001E-3</c:v>
                </c:pt>
                <c:pt idx="2168">
                  <c:v>1.8600000000000001E-3</c:v>
                </c:pt>
                <c:pt idx="2169">
                  <c:v>1.8600000000000001E-3</c:v>
                </c:pt>
                <c:pt idx="2170">
                  <c:v>1.8600000000000001E-3</c:v>
                </c:pt>
                <c:pt idx="2171">
                  <c:v>1.75E-3</c:v>
                </c:pt>
                <c:pt idx="2172">
                  <c:v>1.64E-3</c:v>
                </c:pt>
                <c:pt idx="2173">
                  <c:v>1.75E-3</c:v>
                </c:pt>
                <c:pt idx="2174">
                  <c:v>1.64E-3</c:v>
                </c:pt>
                <c:pt idx="2175">
                  <c:v>1.75E-3</c:v>
                </c:pt>
                <c:pt idx="2176">
                  <c:v>1.8600000000000001E-3</c:v>
                </c:pt>
                <c:pt idx="2177">
                  <c:v>1.64E-3</c:v>
                </c:pt>
                <c:pt idx="2178">
                  <c:v>1.75E-3</c:v>
                </c:pt>
                <c:pt idx="2179">
                  <c:v>1.64E-3</c:v>
                </c:pt>
                <c:pt idx="2180">
                  <c:v>1.5299999999999999E-3</c:v>
                </c:pt>
                <c:pt idx="2181">
                  <c:v>1.42E-3</c:v>
                </c:pt>
                <c:pt idx="2182">
                  <c:v>1.42E-3</c:v>
                </c:pt>
                <c:pt idx="2183">
                  <c:v>1.75E-3</c:v>
                </c:pt>
                <c:pt idx="2184">
                  <c:v>1.42E-3</c:v>
                </c:pt>
                <c:pt idx="2185">
                  <c:v>1.64E-3</c:v>
                </c:pt>
                <c:pt idx="2186">
                  <c:v>1.64E-3</c:v>
                </c:pt>
                <c:pt idx="2187">
                  <c:v>1.64E-3</c:v>
                </c:pt>
                <c:pt idx="2188">
                  <c:v>1.5299999999999999E-3</c:v>
                </c:pt>
                <c:pt idx="2189">
                  <c:v>1.5299999999999999E-3</c:v>
                </c:pt>
                <c:pt idx="2190">
                  <c:v>1.42E-3</c:v>
                </c:pt>
                <c:pt idx="2191">
                  <c:v>1.5299999999999999E-3</c:v>
                </c:pt>
                <c:pt idx="2192">
                  <c:v>1.64E-3</c:v>
                </c:pt>
                <c:pt idx="2193">
                  <c:v>1.5299999999999999E-3</c:v>
                </c:pt>
                <c:pt idx="2194">
                  <c:v>1.64E-3</c:v>
                </c:pt>
                <c:pt idx="2195">
                  <c:v>1.42E-3</c:v>
                </c:pt>
                <c:pt idx="2196">
                  <c:v>1.42E-3</c:v>
                </c:pt>
                <c:pt idx="2197">
                  <c:v>1.42E-3</c:v>
                </c:pt>
                <c:pt idx="2198">
                  <c:v>1.31E-3</c:v>
                </c:pt>
                <c:pt idx="2199">
                  <c:v>1.42E-3</c:v>
                </c:pt>
                <c:pt idx="2200">
                  <c:v>1.42E-3</c:v>
                </c:pt>
                <c:pt idx="2201">
                  <c:v>1.42E-3</c:v>
                </c:pt>
                <c:pt idx="2202">
                  <c:v>1.64E-3</c:v>
                </c:pt>
                <c:pt idx="2203">
                  <c:v>1.5299999999999999E-3</c:v>
                </c:pt>
                <c:pt idx="2204">
                  <c:v>1.5299999999999999E-3</c:v>
                </c:pt>
                <c:pt idx="2205">
                  <c:v>1.42E-3</c:v>
                </c:pt>
                <c:pt idx="2206">
                  <c:v>1.31E-3</c:v>
                </c:pt>
                <c:pt idx="2207">
                  <c:v>1.42E-3</c:v>
                </c:pt>
                <c:pt idx="2208">
                  <c:v>1.5299999999999999E-3</c:v>
                </c:pt>
                <c:pt idx="2209">
                  <c:v>1.42E-3</c:v>
                </c:pt>
                <c:pt idx="2210">
                  <c:v>1.31E-3</c:v>
                </c:pt>
                <c:pt idx="2211">
                  <c:v>1.42E-3</c:v>
                </c:pt>
                <c:pt idx="2212">
                  <c:v>1.1999999999999999E-3</c:v>
                </c:pt>
                <c:pt idx="2213">
                  <c:v>1.31E-3</c:v>
                </c:pt>
                <c:pt idx="2214">
                  <c:v>1.1999999999999999E-3</c:v>
                </c:pt>
                <c:pt idx="2215">
                  <c:v>1.42E-3</c:v>
                </c:pt>
                <c:pt idx="2216">
                  <c:v>1.31E-3</c:v>
                </c:pt>
                <c:pt idx="2217">
                  <c:v>1.5299999999999999E-3</c:v>
                </c:pt>
                <c:pt idx="2218">
                  <c:v>1.42E-3</c:v>
                </c:pt>
                <c:pt idx="2219">
                  <c:v>1.31E-3</c:v>
                </c:pt>
                <c:pt idx="2220">
                  <c:v>1.31E-3</c:v>
                </c:pt>
                <c:pt idx="2221">
                  <c:v>1.42E-3</c:v>
                </c:pt>
                <c:pt idx="2222">
                  <c:v>1.31E-3</c:v>
                </c:pt>
                <c:pt idx="2223">
                  <c:v>1.31E-3</c:v>
                </c:pt>
                <c:pt idx="2224">
                  <c:v>1.5299999999999999E-3</c:v>
                </c:pt>
                <c:pt idx="2225">
                  <c:v>1.5299999999999999E-3</c:v>
                </c:pt>
                <c:pt idx="2226">
                  <c:v>1.31E-3</c:v>
                </c:pt>
                <c:pt idx="2227">
                  <c:v>1.42E-3</c:v>
                </c:pt>
                <c:pt idx="2228">
                  <c:v>1.1999999999999999E-3</c:v>
                </c:pt>
                <c:pt idx="2229">
                  <c:v>1.31E-3</c:v>
                </c:pt>
                <c:pt idx="2230">
                  <c:v>1.1999999999999999E-3</c:v>
                </c:pt>
                <c:pt idx="2231">
                  <c:v>1.42E-3</c:v>
                </c:pt>
                <c:pt idx="2232">
                  <c:v>1.31E-3</c:v>
                </c:pt>
                <c:pt idx="2233">
                  <c:v>1.5299999999999999E-3</c:v>
                </c:pt>
                <c:pt idx="2234">
                  <c:v>1.42E-3</c:v>
                </c:pt>
                <c:pt idx="2235">
                  <c:v>1.31E-3</c:v>
                </c:pt>
                <c:pt idx="2236">
                  <c:v>1.31E-3</c:v>
                </c:pt>
                <c:pt idx="2237">
                  <c:v>1.5299999999999999E-3</c:v>
                </c:pt>
                <c:pt idx="2238">
                  <c:v>1.42E-3</c:v>
                </c:pt>
                <c:pt idx="2239">
                  <c:v>1.42E-3</c:v>
                </c:pt>
                <c:pt idx="2240">
                  <c:v>1.5299999999999999E-3</c:v>
                </c:pt>
                <c:pt idx="2241">
                  <c:v>1.5299999999999999E-3</c:v>
                </c:pt>
                <c:pt idx="2242">
                  <c:v>1.42E-3</c:v>
                </c:pt>
                <c:pt idx="2243">
                  <c:v>1.42E-3</c:v>
                </c:pt>
                <c:pt idx="2244">
                  <c:v>1.31E-3</c:v>
                </c:pt>
                <c:pt idx="2245">
                  <c:v>1.42E-3</c:v>
                </c:pt>
                <c:pt idx="2246">
                  <c:v>1.31E-3</c:v>
                </c:pt>
                <c:pt idx="2247">
                  <c:v>1.5299999999999999E-3</c:v>
                </c:pt>
                <c:pt idx="2248">
                  <c:v>1.5299999999999999E-3</c:v>
                </c:pt>
                <c:pt idx="2249">
                  <c:v>1.5299999999999999E-3</c:v>
                </c:pt>
                <c:pt idx="2250">
                  <c:v>1.5299999999999999E-3</c:v>
                </c:pt>
                <c:pt idx="2251">
                  <c:v>1.5299999999999999E-3</c:v>
                </c:pt>
                <c:pt idx="2252">
                  <c:v>1.42E-3</c:v>
                </c:pt>
                <c:pt idx="2253">
                  <c:v>1.64E-3</c:v>
                </c:pt>
                <c:pt idx="2254">
                  <c:v>1.64E-3</c:v>
                </c:pt>
                <c:pt idx="2255">
                  <c:v>1.64E-3</c:v>
                </c:pt>
                <c:pt idx="2256">
                  <c:v>1.64E-3</c:v>
                </c:pt>
                <c:pt idx="2257">
                  <c:v>1.75E-3</c:v>
                </c:pt>
                <c:pt idx="2258">
                  <c:v>1.42E-3</c:v>
                </c:pt>
                <c:pt idx="2259">
                  <c:v>1.64E-3</c:v>
                </c:pt>
                <c:pt idx="2260">
                  <c:v>1.42E-3</c:v>
                </c:pt>
                <c:pt idx="2261">
                  <c:v>1.42E-3</c:v>
                </c:pt>
                <c:pt idx="2262">
                  <c:v>1.5299999999999999E-3</c:v>
                </c:pt>
                <c:pt idx="2263">
                  <c:v>1.75E-3</c:v>
                </c:pt>
                <c:pt idx="2264">
                  <c:v>1.75E-3</c:v>
                </c:pt>
                <c:pt idx="2265">
                  <c:v>1.64E-3</c:v>
                </c:pt>
                <c:pt idx="2266">
                  <c:v>1.75E-3</c:v>
                </c:pt>
                <c:pt idx="2267">
                  <c:v>1.75E-3</c:v>
                </c:pt>
                <c:pt idx="2268">
                  <c:v>1.64E-3</c:v>
                </c:pt>
                <c:pt idx="2269">
                  <c:v>1.9599999999999999E-3</c:v>
                </c:pt>
                <c:pt idx="2270">
                  <c:v>1.64E-3</c:v>
                </c:pt>
                <c:pt idx="2271">
                  <c:v>1.75E-3</c:v>
                </c:pt>
                <c:pt idx="2272">
                  <c:v>1.8600000000000001E-3</c:v>
                </c:pt>
                <c:pt idx="2273">
                  <c:v>1.75E-3</c:v>
                </c:pt>
                <c:pt idx="2274">
                  <c:v>1.64E-3</c:v>
                </c:pt>
                <c:pt idx="2275">
                  <c:v>1.8600000000000001E-3</c:v>
                </c:pt>
                <c:pt idx="2276">
                  <c:v>1.64E-3</c:v>
                </c:pt>
                <c:pt idx="2277">
                  <c:v>1.75E-3</c:v>
                </c:pt>
                <c:pt idx="2278">
                  <c:v>1.64E-3</c:v>
                </c:pt>
                <c:pt idx="2279">
                  <c:v>1.9599999999999999E-3</c:v>
                </c:pt>
                <c:pt idx="2280">
                  <c:v>1.8600000000000001E-3</c:v>
                </c:pt>
                <c:pt idx="2281">
                  <c:v>1.8600000000000001E-3</c:v>
                </c:pt>
                <c:pt idx="2282">
                  <c:v>1.8600000000000001E-3</c:v>
                </c:pt>
                <c:pt idx="2283">
                  <c:v>1.8600000000000001E-3</c:v>
                </c:pt>
                <c:pt idx="2284">
                  <c:v>1.75E-3</c:v>
                </c:pt>
                <c:pt idx="2285">
                  <c:v>1.9599999999999999E-3</c:v>
                </c:pt>
                <c:pt idx="2286">
                  <c:v>1.75E-3</c:v>
                </c:pt>
                <c:pt idx="2287">
                  <c:v>1.8600000000000001E-3</c:v>
                </c:pt>
                <c:pt idx="2288">
                  <c:v>1.9599999999999999E-3</c:v>
                </c:pt>
                <c:pt idx="2289">
                  <c:v>1.9599999999999999E-3</c:v>
                </c:pt>
                <c:pt idx="2290">
                  <c:v>1.8600000000000001E-3</c:v>
                </c:pt>
                <c:pt idx="2291">
                  <c:v>1.8600000000000001E-3</c:v>
                </c:pt>
                <c:pt idx="2292">
                  <c:v>1.75E-3</c:v>
                </c:pt>
                <c:pt idx="2293">
                  <c:v>1.9599999999999999E-3</c:v>
                </c:pt>
                <c:pt idx="2294">
                  <c:v>1.8600000000000001E-3</c:v>
                </c:pt>
                <c:pt idx="2295">
                  <c:v>1.9599999999999999E-3</c:v>
                </c:pt>
                <c:pt idx="2296">
                  <c:v>1.9599999999999999E-3</c:v>
                </c:pt>
                <c:pt idx="2297">
                  <c:v>1.9599999999999999E-3</c:v>
                </c:pt>
                <c:pt idx="2298">
                  <c:v>1.9599999999999999E-3</c:v>
                </c:pt>
                <c:pt idx="2299">
                  <c:v>2.0699999999999998E-3</c:v>
                </c:pt>
                <c:pt idx="2300">
                  <c:v>1.9599999999999999E-3</c:v>
                </c:pt>
                <c:pt idx="2301">
                  <c:v>2.0699999999999998E-3</c:v>
                </c:pt>
                <c:pt idx="2302">
                  <c:v>1.9599999999999999E-3</c:v>
                </c:pt>
                <c:pt idx="2303">
                  <c:v>1.9599999999999999E-3</c:v>
                </c:pt>
                <c:pt idx="2304">
                  <c:v>1.9599999999999999E-3</c:v>
                </c:pt>
                <c:pt idx="2305">
                  <c:v>1.9599999999999999E-3</c:v>
                </c:pt>
                <c:pt idx="2306">
                  <c:v>2.0699999999999998E-3</c:v>
                </c:pt>
                <c:pt idx="2307">
                  <c:v>2.0699999999999998E-3</c:v>
                </c:pt>
                <c:pt idx="2308">
                  <c:v>1.8600000000000001E-3</c:v>
                </c:pt>
                <c:pt idx="2309">
                  <c:v>2.0699999999999998E-3</c:v>
                </c:pt>
                <c:pt idx="2310">
                  <c:v>1.9599999999999999E-3</c:v>
                </c:pt>
                <c:pt idx="2311">
                  <c:v>1.9599999999999999E-3</c:v>
                </c:pt>
                <c:pt idx="2312">
                  <c:v>2.0699999999999998E-3</c:v>
                </c:pt>
                <c:pt idx="2313">
                  <c:v>1.9599999999999999E-3</c:v>
                </c:pt>
                <c:pt idx="2314">
                  <c:v>1.9599999999999999E-3</c:v>
                </c:pt>
                <c:pt idx="2315">
                  <c:v>1.9599999999999999E-3</c:v>
                </c:pt>
                <c:pt idx="2316">
                  <c:v>1.9599999999999999E-3</c:v>
                </c:pt>
                <c:pt idx="2317">
                  <c:v>1.8600000000000001E-3</c:v>
                </c:pt>
                <c:pt idx="2318">
                  <c:v>1.9599999999999999E-3</c:v>
                </c:pt>
                <c:pt idx="2319">
                  <c:v>2.0699999999999998E-3</c:v>
                </c:pt>
                <c:pt idx="2320">
                  <c:v>2.0699999999999998E-3</c:v>
                </c:pt>
                <c:pt idx="2321">
                  <c:v>1.9599999999999999E-3</c:v>
                </c:pt>
                <c:pt idx="2322">
                  <c:v>2.0699999999999998E-3</c:v>
                </c:pt>
                <c:pt idx="2323">
                  <c:v>1.9599999999999999E-3</c:v>
                </c:pt>
                <c:pt idx="2324">
                  <c:v>1.9599999999999999E-3</c:v>
                </c:pt>
                <c:pt idx="2325">
                  <c:v>2.0699999999999998E-3</c:v>
                </c:pt>
                <c:pt idx="2326">
                  <c:v>1.9599999999999999E-3</c:v>
                </c:pt>
                <c:pt idx="2327">
                  <c:v>1.8600000000000001E-3</c:v>
                </c:pt>
                <c:pt idx="2328">
                  <c:v>1.9599999999999999E-3</c:v>
                </c:pt>
                <c:pt idx="2329">
                  <c:v>1.9599999999999999E-3</c:v>
                </c:pt>
                <c:pt idx="2330">
                  <c:v>1.9599999999999999E-3</c:v>
                </c:pt>
                <c:pt idx="2331">
                  <c:v>1.9599999999999999E-3</c:v>
                </c:pt>
                <c:pt idx="2332">
                  <c:v>1.9599999999999999E-3</c:v>
                </c:pt>
                <c:pt idx="2333">
                  <c:v>1.9599999999999999E-3</c:v>
                </c:pt>
                <c:pt idx="2334">
                  <c:v>1.8600000000000001E-3</c:v>
                </c:pt>
                <c:pt idx="2335">
                  <c:v>1.9599999999999999E-3</c:v>
                </c:pt>
                <c:pt idx="2336">
                  <c:v>2.1800000000000001E-3</c:v>
                </c:pt>
                <c:pt idx="2337">
                  <c:v>1.9599999999999999E-3</c:v>
                </c:pt>
                <c:pt idx="2338">
                  <c:v>1.8600000000000001E-3</c:v>
                </c:pt>
                <c:pt idx="2339">
                  <c:v>1.9599999999999999E-3</c:v>
                </c:pt>
                <c:pt idx="2340">
                  <c:v>1.75E-3</c:v>
                </c:pt>
                <c:pt idx="2341">
                  <c:v>1.8600000000000001E-3</c:v>
                </c:pt>
                <c:pt idx="2342">
                  <c:v>1.8600000000000001E-3</c:v>
                </c:pt>
                <c:pt idx="2343">
                  <c:v>1.9599999999999999E-3</c:v>
                </c:pt>
                <c:pt idx="2344">
                  <c:v>1.75E-3</c:v>
                </c:pt>
                <c:pt idx="2345">
                  <c:v>1.64E-3</c:v>
                </c:pt>
                <c:pt idx="2346">
                  <c:v>1.8600000000000001E-3</c:v>
                </c:pt>
                <c:pt idx="2347">
                  <c:v>1.8600000000000001E-3</c:v>
                </c:pt>
                <c:pt idx="2348">
                  <c:v>1.64E-3</c:v>
                </c:pt>
                <c:pt idx="2349">
                  <c:v>1.8600000000000001E-3</c:v>
                </c:pt>
                <c:pt idx="2350">
                  <c:v>1.8600000000000001E-3</c:v>
                </c:pt>
                <c:pt idx="2351">
                  <c:v>1.64E-3</c:v>
                </c:pt>
                <c:pt idx="2352">
                  <c:v>1.75E-3</c:v>
                </c:pt>
                <c:pt idx="2353">
                  <c:v>1.75E-3</c:v>
                </c:pt>
                <c:pt idx="2354">
                  <c:v>1.5299999999999999E-3</c:v>
                </c:pt>
                <c:pt idx="2355">
                  <c:v>1.75E-3</c:v>
                </c:pt>
                <c:pt idx="2356">
                  <c:v>1.64E-3</c:v>
                </c:pt>
                <c:pt idx="2357">
                  <c:v>1.64E-3</c:v>
                </c:pt>
                <c:pt idx="2358">
                  <c:v>1.64E-3</c:v>
                </c:pt>
                <c:pt idx="2359">
                  <c:v>1.64E-3</c:v>
                </c:pt>
                <c:pt idx="2360">
                  <c:v>1.64E-3</c:v>
                </c:pt>
                <c:pt idx="2361">
                  <c:v>1.42E-3</c:v>
                </c:pt>
                <c:pt idx="2362">
                  <c:v>1.5299999999999999E-3</c:v>
                </c:pt>
                <c:pt idx="2363">
                  <c:v>1.64E-3</c:v>
                </c:pt>
                <c:pt idx="2364">
                  <c:v>1.42E-3</c:v>
                </c:pt>
                <c:pt idx="2365">
                  <c:v>1.42E-3</c:v>
                </c:pt>
                <c:pt idx="2366">
                  <c:v>1.31E-3</c:v>
                </c:pt>
                <c:pt idx="2367">
                  <c:v>1.42E-3</c:v>
                </c:pt>
                <c:pt idx="2368">
                  <c:v>1.5299999999999999E-3</c:v>
                </c:pt>
                <c:pt idx="2369">
                  <c:v>1.42E-3</c:v>
                </c:pt>
                <c:pt idx="2370">
                  <c:v>1.31E-3</c:v>
                </c:pt>
                <c:pt idx="2371">
                  <c:v>1.31E-3</c:v>
                </c:pt>
                <c:pt idx="2372">
                  <c:v>1.1999999999999999E-3</c:v>
                </c:pt>
                <c:pt idx="2373">
                  <c:v>1.1999999999999999E-3</c:v>
                </c:pt>
                <c:pt idx="2374">
                  <c:v>1.1999999999999999E-3</c:v>
                </c:pt>
                <c:pt idx="2375">
                  <c:v>1.1999999999999999E-3</c:v>
                </c:pt>
                <c:pt idx="2376">
                  <c:v>1.31E-3</c:v>
                </c:pt>
                <c:pt idx="2377">
                  <c:v>8.8000000000000003E-4</c:v>
                </c:pt>
                <c:pt idx="2378">
                  <c:v>1.1000000000000001E-3</c:v>
                </c:pt>
                <c:pt idx="2379">
                  <c:v>1.1000000000000001E-3</c:v>
                </c:pt>
                <c:pt idx="2380">
                  <c:v>1.1000000000000001E-3</c:v>
                </c:pt>
                <c:pt idx="2381">
                  <c:v>9.8999999999999999E-4</c:v>
                </c:pt>
                <c:pt idx="2382">
                  <c:v>7.6999999999999996E-4</c:v>
                </c:pt>
                <c:pt idx="2383">
                  <c:v>8.8000000000000003E-4</c:v>
                </c:pt>
                <c:pt idx="2384">
                  <c:v>9.8999999999999999E-4</c:v>
                </c:pt>
                <c:pt idx="2385">
                  <c:v>8.8000000000000003E-4</c:v>
                </c:pt>
                <c:pt idx="2386">
                  <c:v>9.8999999999999999E-4</c:v>
                </c:pt>
                <c:pt idx="2387">
                  <c:v>8.8000000000000003E-4</c:v>
                </c:pt>
                <c:pt idx="2388">
                  <c:v>7.6999999999999996E-4</c:v>
                </c:pt>
                <c:pt idx="2389">
                  <c:v>7.6999999999999996E-4</c:v>
                </c:pt>
                <c:pt idx="2390">
                  <c:v>5.5000000000000003E-4</c:v>
                </c:pt>
                <c:pt idx="2391">
                  <c:v>6.6E-4</c:v>
                </c:pt>
                <c:pt idx="2392">
                  <c:v>7.6999999999999996E-4</c:v>
                </c:pt>
                <c:pt idx="2393">
                  <c:v>3.4000000000000002E-4</c:v>
                </c:pt>
                <c:pt idx="2394">
                  <c:v>6.6E-4</c:v>
                </c:pt>
                <c:pt idx="2395">
                  <c:v>5.5000000000000003E-4</c:v>
                </c:pt>
                <c:pt idx="2396">
                  <c:v>5.5000000000000003E-4</c:v>
                </c:pt>
                <c:pt idx="2397">
                  <c:v>4.4000000000000002E-4</c:v>
                </c:pt>
                <c:pt idx="2398">
                  <c:v>2.3000000000000001E-4</c:v>
                </c:pt>
                <c:pt idx="2399">
                  <c:v>4.4000000000000002E-4</c:v>
                </c:pt>
                <c:pt idx="2400">
                  <c:v>3.4000000000000002E-4</c:v>
                </c:pt>
                <c:pt idx="2401">
                  <c:v>3.4000000000000002E-4</c:v>
                </c:pt>
                <c:pt idx="2402">
                  <c:v>2.3000000000000001E-4</c:v>
                </c:pt>
                <c:pt idx="2403">
                  <c:v>3.4000000000000002E-4</c:v>
                </c:pt>
                <c:pt idx="2404">
                  <c:v>1.2E-4</c:v>
                </c:pt>
                <c:pt idx="2405">
                  <c:v>1.0000000000000001E-5</c:v>
                </c:pt>
                <c:pt idx="2406">
                  <c:v>1.2E-4</c:v>
                </c:pt>
                <c:pt idx="2407">
                  <c:v>1.2E-4</c:v>
                </c:pt>
                <c:pt idx="2408">
                  <c:v>1.0000000000000001E-5</c:v>
                </c:pt>
                <c:pt idx="2409">
                  <c:v>-1E-4</c:v>
                </c:pt>
                <c:pt idx="2410">
                  <c:v>-1E-4</c:v>
                </c:pt>
                <c:pt idx="2411">
                  <c:v>-1E-4</c:v>
                </c:pt>
                <c:pt idx="2412">
                  <c:v>-1E-4</c:v>
                </c:pt>
                <c:pt idx="2413">
                  <c:v>-2.1000000000000001E-4</c:v>
                </c:pt>
                <c:pt idx="2414">
                  <c:v>-2.1000000000000001E-4</c:v>
                </c:pt>
                <c:pt idx="2415">
                  <c:v>-2.1000000000000001E-4</c:v>
                </c:pt>
                <c:pt idx="2416">
                  <c:v>-4.2000000000000002E-4</c:v>
                </c:pt>
                <c:pt idx="2417">
                  <c:v>-4.2000000000000002E-4</c:v>
                </c:pt>
                <c:pt idx="2418">
                  <c:v>-3.2000000000000003E-4</c:v>
                </c:pt>
                <c:pt idx="2419">
                  <c:v>-3.2000000000000003E-4</c:v>
                </c:pt>
                <c:pt idx="2420">
                  <c:v>-5.2999999999999998E-4</c:v>
                </c:pt>
                <c:pt idx="2421">
                  <c:v>-6.4000000000000005E-4</c:v>
                </c:pt>
                <c:pt idx="2422">
                  <c:v>-5.2999999999999998E-4</c:v>
                </c:pt>
                <c:pt idx="2423">
                  <c:v>-5.2999999999999998E-4</c:v>
                </c:pt>
                <c:pt idx="2424">
                  <c:v>-5.2999999999999998E-4</c:v>
                </c:pt>
                <c:pt idx="2425">
                  <c:v>-7.5000000000000002E-4</c:v>
                </c:pt>
                <c:pt idx="2426">
                  <c:v>-7.5000000000000002E-4</c:v>
                </c:pt>
                <c:pt idx="2427">
                  <c:v>-7.5000000000000002E-4</c:v>
                </c:pt>
                <c:pt idx="2428">
                  <c:v>-7.5000000000000002E-4</c:v>
                </c:pt>
                <c:pt idx="2429">
                  <c:v>-7.5000000000000002E-4</c:v>
                </c:pt>
                <c:pt idx="2430">
                  <c:v>-1.08E-3</c:v>
                </c:pt>
                <c:pt idx="2431">
                  <c:v>-9.7000000000000005E-4</c:v>
                </c:pt>
                <c:pt idx="2432">
                  <c:v>-9.7000000000000005E-4</c:v>
                </c:pt>
                <c:pt idx="2433">
                  <c:v>-9.7000000000000005E-4</c:v>
                </c:pt>
                <c:pt idx="2434">
                  <c:v>-1.1800000000000001E-3</c:v>
                </c:pt>
                <c:pt idx="2435">
                  <c:v>-1.1800000000000001E-3</c:v>
                </c:pt>
                <c:pt idx="2436">
                  <c:v>-1.2899999999999999E-3</c:v>
                </c:pt>
                <c:pt idx="2437">
                  <c:v>-1.2899999999999999E-3</c:v>
                </c:pt>
                <c:pt idx="2438">
                  <c:v>-1.1800000000000001E-3</c:v>
                </c:pt>
                <c:pt idx="2439">
                  <c:v>-1.1800000000000001E-3</c:v>
                </c:pt>
                <c:pt idx="2440">
                  <c:v>-1.4E-3</c:v>
                </c:pt>
                <c:pt idx="2441">
                  <c:v>-1.6199999999999999E-3</c:v>
                </c:pt>
                <c:pt idx="2442">
                  <c:v>-1.2899999999999999E-3</c:v>
                </c:pt>
                <c:pt idx="2443">
                  <c:v>-1.5100000000000001E-3</c:v>
                </c:pt>
                <c:pt idx="2444">
                  <c:v>-1.4E-3</c:v>
                </c:pt>
                <c:pt idx="2445">
                  <c:v>-1.4E-3</c:v>
                </c:pt>
                <c:pt idx="2446">
                  <c:v>-1.6199999999999999E-3</c:v>
                </c:pt>
                <c:pt idx="2447">
                  <c:v>-1.6199999999999999E-3</c:v>
                </c:pt>
                <c:pt idx="2448">
                  <c:v>-1.6199999999999999E-3</c:v>
                </c:pt>
                <c:pt idx="2449">
                  <c:v>-1.6199999999999999E-3</c:v>
                </c:pt>
                <c:pt idx="2450">
                  <c:v>-1.8400000000000001E-3</c:v>
                </c:pt>
                <c:pt idx="2451">
                  <c:v>-1.8400000000000001E-3</c:v>
                </c:pt>
                <c:pt idx="2452">
                  <c:v>-1.8400000000000001E-3</c:v>
                </c:pt>
                <c:pt idx="2453">
                  <c:v>-1.9400000000000001E-3</c:v>
                </c:pt>
                <c:pt idx="2454">
                  <c:v>-1.8400000000000001E-3</c:v>
                </c:pt>
                <c:pt idx="2455">
                  <c:v>-1.9400000000000001E-3</c:v>
                </c:pt>
                <c:pt idx="2456">
                  <c:v>-1.9400000000000001E-3</c:v>
                </c:pt>
                <c:pt idx="2457">
                  <c:v>-2.16E-3</c:v>
                </c:pt>
                <c:pt idx="2458">
                  <c:v>-1.9400000000000001E-3</c:v>
                </c:pt>
                <c:pt idx="2459">
                  <c:v>-2.16E-3</c:v>
                </c:pt>
                <c:pt idx="2460">
                  <c:v>-2.16E-3</c:v>
                </c:pt>
                <c:pt idx="2461">
                  <c:v>-2.0500000000000002E-3</c:v>
                </c:pt>
                <c:pt idx="2462">
                  <c:v>-2.16E-3</c:v>
                </c:pt>
                <c:pt idx="2463">
                  <c:v>-2.2699999999999999E-3</c:v>
                </c:pt>
                <c:pt idx="2464">
                  <c:v>-2.2699999999999999E-3</c:v>
                </c:pt>
                <c:pt idx="2465">
                  <c:v>-2.2699999999999999E-3</c:v>
                </c:pt>
                <c:pt idx="2466">
                  <c:v>-2.3800000000000002E-3</c:v>
                </c:pt>
                <c:pt idx="2467">
                  <c:v>-2.3800000000000002E-3</c:v>
                </c:pt>
                <c:pt idx="2468">
                  <c:v>-2.2699999999999999E-3</c:v>
                </c:pt>
                <c:pt idx="2469">
                  <c:v>-2.3800000000000002E-3</c:v>
                </c:pt>
                <c:pt idx="2470">
                  <c:v>-2.49E-3</c:v>
                </c:pt>
                <c:pt idx="2471">
                  <c:v>-2.49E-3</c:v>
                </c:pt>
                <c:pt idx="2472">
                  <c:v>-2.49E-3</c:v>
                </c:pt>
                <c:pt idx="2473">
                  <c:v>-2.49E-3</c:v>
                </c:pt>
                <c:pt idx="2474">
                  <c:v>-2.3800000000000002E-3</c:v>
                </c:pt>
                <c:pt idx="2475">
                  <c:v>-2.5999999999999999E-3</c:v>
                </c:pt>
                <c:pt idx="2476">
                  <c:v>-2.81E-3</c:v>
                </c:pt>
                <c:pt idx="2477">
                  <c:v>-2.49E-3</c:v>
                </c:pt>
                <c:pt idx="2478">
                  <c:v>-2.7000000000000001E-3</c:v>
                </c:pt>
                <c:pt idx="2479">
                  <c:v>-2.7000000000000001E-3</c:v>
                </c:pt>
                <c:pt idx="2480">
                  <c:v>-2.7000000000000001E-3</c:v>
                </c:pt>
                <c:pt idx="2481">
                  <c:v>-2.49E-3</c:v>
                </c:pt>
                <c:pt idx="2482">
                  <c:v>-2.5999999999999999E-3</c:v>
                </c:pt>
                <c:pt idx="2483">
                  <c:v>-2.81E-3</c:v>
                </c:pt>
                <c:pt idx="2484">
                  <c:v>-2.7000000000000001E-3</c:v>
                </c:pt>
                <c:pt idx="2485">
                  <c:v>-2.81E-3</c:v>
                </c:pt>
                <c:pt idx="2486">
                  <c:v>-2.9199999999999999E-3</c:v>
                </c:pt>
                <c:pt idx="2487">
                  <c:v>-2.81E-3</c:v>
                </c:pt>
                <c:pt idx="2488">
                  <c:v>-2.81E-3</c:v>
                </c:pt>
                <c:pt idx="2489">
                  <c:v>-2.81E-3</c:v>
                </c:pt>
                <c:pt idx="2490">
                  <c:v>-2.7000000000000001E-3</c:v>
                </c:pt>
                <c:pt idx="2491">
                  <c:v>-2.7000000000000001E-3</c:v>
                </c:pt>
                <c:pt idx="2492">
                  <c:v>-2.81E-3</c:v>
                </c:pt>
                <c:pt idx="2493">
                  <c:v>-2.81E-3</c:v>
                </c:pt>
                <c:pt idx="2494">
                  <c:v>-2.81E-3</c:v>
                </c:pt>
                <c:pt idx="2495">
                  <c:v>-2.81E-3</c:v>
                </c:pt>
                <c:pt idx="2496">
                  <c:v>-2.81E-3</c:v>
                </c:pt>
                <c:pt idx="2497">
                  <c:v>-2.81E-3</c:v>
                </c:pt>
                <c:pt idx="2498">
                  <c:v>-3.0300000000000001E-3</c:v>
                </c:pt>
                <c:pt idx="2499">
                  <c:v>-2.81E-3</c:v>
                </c:pt>
                <c:pt idx="2500">
                  <c:v>-3.14E-3</c:v>
                </c:pt>
                <c:pt idx="2501">
                  <c:v>-3.0300000000000001E-3</c:v>
                </c:pt>
                <c:pt idx="2502">
                  <c:v>-3.14E-3</c:v>
                </c:pt>
                <c:pt idx="2503">
                  <c:v>-2.9199999999999999E-3</c:v>
                </c:pt>
                <c:pt idx="2504">
                  <c:v>-3.0300000000000001E-3</c:v>
                </c:pt>
                <c:pt idx="2505">
                  <c:v>-2.9199999999999999E-3</c:v>
                </c:pt>
                <c:pt idx="2506">
                  <c:v>-2.9199999999999999E-3</c:v>
                </c:pt>
                <c:pt idx="2507">
                  <c:v>-2.9199999999999999E-3</c:v>
                </c:pt>
                <c:pt idx="2508">
                  <c:v>-2.9199999999999999E-3</c:v>
                </c:pt>
                <c:pt idx="2509">
                  <c:v>-2.9199999999999999E-3</c:v>
                </c:pt>
                <c:pt idx="2510">
                  <c:v>-3.0300000000000001E-3</c:v>
                </c:pt>
                <c:pt idx="2511">
                  <c:v>-2.9199999999999999E-3</c:v>
                </c:pt>
                <c:pt idx="2512">
                  <c:v>-2.9199999999999999E-3</c:v>
                </c:pt>
                <c:pt idx="2513">
                  <c:v>-3.14E-3</c:v>
                </c:pt>
                <c:pt idx="2514">
                  <c:v>-2.9199999999999999E-3</c:v>
                </c:pt>
                <c:pt idx="2515">
                  <c:v>-3.0300000000000001E-3</c:v>
                </c:pt>
                <c:pt idx="2516">
                  <c:v>-3.0300000000000001E-3</c:v>
                </c:pt>
                <c:pt idx="2517">
                  <c:v>-2.9199999999999999E-3</c:v>
                </c:pt>
                <c:pt idx="2518">
                  <c:v>-3.0300000000000001E-3</c:v>
                </c:pt>
                <c:pt idx="2519">
                  <c:v>-2.81E-3</c:v>
                </c:pt>
                <c:pt idx="2520">
                  <c:v>-2.9199999999999999E-3</c:v>
                </c:pt>
                <c:pt idx="2521">
                  <c:v>-2.7000000000000001E-3</c:v>
                </c:pt>
                <c:pt idx="2522">
                  <c:v>-2.81E-3</c:v>
                </c:pt>
                <c:pt idx="2523">
                  <c:v>-2.81E-3</c:v>
                </c:pt>
                <c:pt idx="2524">
                  <c:v>-2.7000000000000001E-3</c:v>
                </c:pt>
                <c:pt idx="2525">
                  <c:v>-2.7000000000000001E-3</c:v>
                </c:pt>
                <c:pt idx="2526">
                  <c:v>-2.81E-3</c:v>
                </c:pt>
                <c:pt idx="2527">
                  <c:v>-2.81E-3</c:v>
                </c:pt>
                <c:pt idx="2528">
                  <c:v>-2.5999999999999999E-3</c:v>
                </c:pt>
                <c:pt idx="2529">
                  <c:v>-2.9199999999999999E-3</c:v>
                </c:pt>
                <c:pt idx="2530">
                  <c:v>-2.7000000000000001E-3</c:v>
                </c:pt>
                <c:pt idx="2531">
                  <c:v>-2.5999999999999999E-3</c:v>
                </c:pt>
                <c:pt idx="2532">
                  <c:v>-2.7000000000000001E-3</c:v>
                </c:pt>
                <c:pt idx="2533">
                  <c:v>-2.5999999999999999E-3</c:v>
                </c:pt>
                <c:pt idx="2534">
                  <c:v>-2.5999999999999999E-3</c:v>
                </c:pt>
                <c:pt idx="2535">
                  <c:v>-2.3800000000000002E-3</c:v>
                </c:pt>
                <c:pt idx="2536">
                  <c:v>-2.49E-3</c:v>
                </c:pt>
                <c:pt idx="2537">
                  <c:v>-2.3800000000000002E-3</c:v>
                </c:pt>
                <c:pt idx="2538">
                  <c:v>-2.3800000000000002E-3</c:v>
                </c:pt>
                <c:pt idx="2539">
                  <c:v>-2.3800000000000002E-3</c:v>
                </c:pt>
                <c:pt idx="2540">
                  <c:v>-2.2699999999999999E-3</c:v>
                </c:pt>
                <c:pt idx="2541">
                  <c:v>-2.2699999999999999E-3</c:v>
                </c:pt>
                <c:pt idx="2542">
                  <c:v>-2.3800000000000002E-3</c:v>
                </c:pt>
                <c:pt idx="2543">
                  <c:v>-2.0500000000000002E-3</c:v>
                </c:pt>
                <c:pt idx="2544">
                  <c:v>-2.0500000000000002E-3</c:v>
                </c:pt>
                <c:pt idx="2545">
                  <c:v>-2.16E-3</c:v>
                </c:pt>
                <c:pt idx="2546">
                  <c:v>-2.0500000000000002E-3</c:v>
                </c:pt>
                <c:pt idx="2547">
                  <c:v>-2.0500000000000002E-3</c:v>
                </c:pt>
                <c:pt idx="2548">
                  <c:v>-1.9400000000000001E-3</c:v>
                </c:pt>
                <c:pt idx="2549">
                  <c:v>-2.0500000000000002E-3</c:v>
                </c:pt>
                <c:pt idx="2550">
                  <c:v>-1.8400000000000001E-3</c:v>
                </c:pt>
                <c:pt idx="2551">
                  <c:v>-1.8400000000000001E-3</c:v>
                </c:pt>
                <c:pt idx="2552">
                  <c:v>-1.8400000000000001E-3</c:v>
                </c:pt>
                <c:pt idx="2553">
                  <c:v>-1.73E-3</c:v>
                </c:pt>
                <c:pt idx="2554">
                  <c:v>-1.73E-3</c:v>
                </c:pt>
                <c:pt idx="2555">
                  <c:v>-1.6199999999999999E-3</c:v>
                </c:pt>
                <c:pt idx="2556">
                  <c:v>-1.5100000000000001E-3</c:v>
                </c:pt>
                <c:pt idx="2557">
                  <c:v>-1.2899999999999999E-3</c:v>
                </c:pt>
                <c:pt idx="2558">
                  <c:v>-1.4E-3</c:v>
                </c:pt>
                <c:pt idx="2559">
                  <c:v>-1.4E-3</c:v>
                </c:pt>
                <c:pt idx="2560">
                  <c:v>-1.5100000000000001E-3</c:v>
                </c:pt>
                <c:pt idx="2561">
                  <c:v>-1.5100000000000001E-3</c:v>
                </c:pt>
                <c:pt idx="2562">
                  <c:v>-1.1800000000000001E-3</c:v>
                </c:pt>
                <c:pt idx="2563">
                  <c:v>-1.2899999999999999E-3</c:v>
                </c:pt>
                <c:pt idx="2564">
                  <c:v>-1.2899999999999999E-3</c:v>
                </c:pt>
                <c:pt idx="2565">
                  <c:v>-1.2899999999999999E-3</c:v>
                </c:pt>
                <c:pt idx="2566">
                  <c:v>-9.7000000000000005E-4</c:v>
                </c:pt>
                <c:pt idx="2567">
                  <c:v>-9.7000000000000005E-4</c:v>
                </c:pt>
                <c:pt idx="2568">
                  <c:v>-8.5999999999999998E-4</c:v>
                </c:pt>
                <c:pt idx="2569">
                  <c:v>-8.5999999999999998E-4</c:v>
                </c:pt>
                <c:pt idx="2570">
                  <c:v>-7.5000000000000002E-4</c:v>
                </c:pt>
                <c:pt idx="2571">
                  <c:v>-8.5999999999999998E-4</c:v>
                </c:pt>
                <c:pt idx="2572">
                  <c:v>-7.5000000000000002E-4</c:v>
                </c:pt>
                <c:pt idx="2573">
                  <c:v>-6.4000000000000005E-4</c:v>
                </c:pt>
                <c:pt idx="2574">
                  <c:v>-6.4000000000000005E-4</c:v>
                </c:pt>
                <c:pt idx="2575">
                  <c:v>-4.2000000000000002E-4</c:v>
                </c:pt>
                <c:pt idx="2576">
                  <c:v>-4.2000000000000002E-4</c:v>
                </c:pt>
                <c:pt idx="2577">
                  <c:v>-4.2000000000000002E-4</c:v>
                </c:pt>
                <c:pt idx="2578">
                  <c:v>-2.1000000000000001E-4</c:v>
                </c:pt>
                <c:pt idx="2579">
                  <c:v>-1E-4</c:v>
                </c:pt>
                <c:pt idx="2580">
                  <c:v>-2.1000000000000001E-4</c:v>
                </c:pt>
                <c:pt idx="2581">
                  <c:v>-2.1000000000000001E-4</c:v>
                </c:pt>
                <c:pt idx="2582">
                  <c:v>1.2E-4</c:v>
                </c:pt>
                <c:pt idx="2583">
                  <c:v>2.3000000000000001E-4</c:v>
                </c:pt>
                <c:pt idx="2584">
                  <c:v>1.0000000000000001E-5</c:v>
                </c:pt>
                <c:pt idx="2585">
                  <c:v>2.3000000000000001E-4</c:v>
                </c:pt>
                <c:pt idx="2586">
                  <c:v>4.4000000000000002E-4</c:v>
                </c:pt>
                <c:pt idx="2587">
                  <c:v>4.4000000000000002E-4</c:v>
                </c:pt>
                <c:pt idx="2588">
                  <c:v>4.4000000000000002E-4</c:v>
                </c:pt>
                <c:pt idx="2589">
                  <c:v>4.4000000000000002E-4</c:v>
                </c:pt>
                <c:pt idx="2590">
                  <c:v>5.5000000000000003E-4</c:v>
                </c:pt>
                <c:pt idx="2591">
                  <c:v>8.8000000000000003E-4</c:v>
                </c:pt>
                <c:pt idx="2592">
                  <c:v>6.6E-4</c:v>
                </c:pt>
                <c:pt idx="2593">
                  <c:v>6.6E-4</c:v>
                </c:pt>
                <c:pt idx="2594">
                  <c:v>1.1000000000000001E-3</c:v>
                </c:pt>
                <c:pt idx="2595">
                  <c:v>1.1000000000000001E-3</c:v>
                </c:pt>
                <c:pt idx="2596">
                  <c:v>8.8000000000000003E-4</c:v>
                </c:pt>
                <c:pt idx="2597">
                  <c:v>1.1999999999999999E-3</c:v>
                </c:pt>
                <c:pt idx="2598">
                  <c:v>1.42E-3</c:v>
                </c:pt>
                <c:pt idx="2599">
                  <c:v>1.5299999999999999E-3</c:v>
                </c:pt>
                <c:pt idx="2600">
                  <c:v>1.31E-3</c:v>
                </c:pt>
                <c:pt idx="2601">
                  <c:v>1.5299999999999999E-3</c:v>
                </c:pt>
                <c:pt idx="2602">
                  <c:v>1.64E-3</c:v>
                </c:pt>
                <c:pt idx="2603">
                  <c:v>1.75E-3</c:v>
                </c:pt>
                <c:pt idx="2604">
                  <c:v>1.8600000000000001E-3</c:v>
                </c:pt>
                <c:pt idx="2605">
                  <c:v>1.8600000000000001E-3</c:v>
                </c:pt>
                <c:pt idx="2606">
                  <c:v>1.8600000000000001E-3</c:v>
                </c:pt>
                <c:pt idx="2607">
                  <c:v>2.0699999999999998E-3</c:v>
                </c:pt>
                <c:pt idx="2608">
                  <c:v>2.0699999999999998E-3</c:v>
                </c:pt>
                <c:pt idx="2609">
                  <c:v>2.1800000000000001E-3</c:v>
                </c:pt>
                <c:pt idx="2610">
                  <c:v>2.3999999999999998E-3</c:v>
                </c:pt>
                <c:pt idx="2611">
                  <c:v>2.6199999999999999E-3</c:v>
                </c:pt>
                <c:pt idx="2612">
                  <c:v>2.2899999999999999E-3</c:v>
                </c:pt>
                <c:pt idx="2613">
                  <c:v>2.5100000000000001E-3</c:v>
                </c:pt>
                <c:pt idx="2614">
                  <c:v>2.6199999999999999E-3</c:v>
                </c:pt>
                <c:pt idx="2615">
                  <c:v>2.7200000000000002E-3</c:v>
                </c:pt>
                <c:pt idx="2616">
                  <c:v>2.7200000000000002E-3</c:v>
                </c:pt>
                <c:pt idx="2617">
                  <c:v>2.8300000000000001E-3</c:v>
                </c:pt>
                <c:pt idx="2618">
                  <c:v>3.0500000000000002E-3</c:v>
                </c:pt>
                <c:pt idx="2619">
                  <c:v>3.0500000000000002E-3</c:v>
                </c:pt>
                <c:pt idx="2620">
                  <c:v>3.16E-3</c:v>
                </c:pt>
                <c:pt idx="2621">
                  <c:v>3.0500000000000002E-3</c:v>
                </c:pt>
                <c:pt idx="2622">
                  <c:v>3.3800000000000002E-3</c:v>
                </c:pt>
                <c:pt idx="2623">
                  <c:v>3.48E-3</c:v>
                </c:pt>
                <c:pt idx="2624">
                  <c:v>3.48E-3</c:v>
                </c:pt>
                <c:pt idx="2625">
                  <c:v>3.48E-3</c:v>
                </c:pt>
                <c:pt idx="2626">
                  <c:v>3.81E-3</c:v>
                </c:pt>
                <c:pt idx="2627">
                  <c:v>3.81E-3</c:v>
                </c:pt>
                <c:pt idx="2628">
                  <c:v>3.7000000000000002E-3</c:v>
                </c:pt>
                <c:pt idx="2629">
                  <c:v>3.7000000000000002E-3</c:v>
                </c:pt>
                <c:pt idx="2630">
                  <c:v>4.1399999999999996E-3</c:v>
                </c:pt>
                <c:pt idx="2631">
                  <c:v>4.0299999999999997E-3</c:v>
                </c:pt>
                <c:pt idx="2632">
                  <c:v>4.1399999999999996E-3</c:v>
                </c:pt>
                <c:pt idx="2633">
                  <c:v>4.2399999999999998E-3</c:v>
                </c:pt>
                <c:pt idx="2634">
                  <c:v>4.3499999999999997E-3</c:v>
                </c:pt>
                <c:pt idx="2635">
                  <c:v>4.3499999999999997E-3</c:v>
                </c:pt>
                <c:pt idx="2636">
                  <c:v>4.4600000000000004E-3</c:v>
                </c:pt>
                <c:pt idx="2637">
                  <c:v>4.6800000000000001E-3</c:v>
                </c:pt>
                <c:pt idx="2638">
                  <c:v>4.5700000000000003E-3</c:v>
                </c:pt>
                <c:pt idx="2639">
                  <c:v>4.79E-3</c:v>
                </c:pt>
                <c:pt idx="2640">
                  <c:v>4.79E-3</c:v>
                </c:pt>
                <c:pt idx="2641">
                  <c:v>4.79E-3</c:v>
                </c:pt>
                <c:pt idx="2642">
                  <c:v>5.11E-3</c:v>
                </c:pt>
                <c:pt idx="2643">
                  <c:v>5.0000000000000001E-3</c:v>
                </c:pt>
                <c:pt idx="2644">
                  <c:v>4.8999999999999998E-3</c:v>
                </c:pt>
                <c:pt idx="2645">
                  <c:v>5.11E-3</c:v>
                </c:pt>
                <c:pt idx="2646">
                  <c:v>5.4400000000000004E-3</c:v>
                </c:pt>
                <c:pt idx="2647">
                  <c:v>5.4400000000000004E-3</c:v>
                </c:pt>
                <c:pt idx="2648">
                  <c:v>5.4400000000000004E-3</c:v>
                </c:pt>
                <c:pt idx="2649">
                  <c:v>5.5500000000000002E-3</c:v>
                </c:pt>
                <c:pt idx="2650">
                  <c:v>5.6600000000000001E-3</c:v>
                </c:pt>
                <c:pt idx="2651">
                  <c:v>5.7600000000000004E-3</c:v>
                </c:pt>
                <c:pt idx="2652">
                  <c:v>5.9800000000000001E-3</c:v>
                </c:pt>
                <c:pt idx="2653">
                  <c:v>5.8700000000000002E-3</c:v>
                </c:pt>
                <c:pt idx="2654">
                  <c:v>5.9800000000000001E-3</c:v>
                </c:pt>
                <c:pt idx="2655">
                  <c:v>6.0899999999999999E-3</c:v>
                </c:pt>
                <c:pt idx="2656">
                  <c:v>6.0899999999999999E-3</c:v>
                </c:pt>
                <c:pt idx="2657">
                  <c:v>6.0899999999999999E-3</c:v>
                </c:pt>
                <c:pt idx="2658">
                  <c:v>6.3099999999999996E-3</c:v>
                </c:pt>
                <c:pt idx="2659">
                  <c:v>6.3099999999999996E-3</c:v>
                </c:pt>
                <c:pt idx="2660">
                  <c:v>6.3099999999999996E-3</c:v>
                </c:pt>
                <c:pt idx="2661">
                  <c:v>6.4200000000000004E-3</c:v>
                </c:pt>
                <c:pt idx="2662">
                  <c:v>6.5199999999999998E-3</c:v>
                </c:pt>
                <c:pt idx="2663">
                  <c:v>6.6299999999999996E-3</c:v>
                </c:pt>
                <c:pt idx="2664">
                  <c:v>6.7400000000000003E-3</c:v>
                </c:pt>
                <c:pt idx="2665">
                  <c:v>6.7400000000000003E-3</c:v>
                </c:pt>
                <c:pt idx="2666">
                  <c:v>6.8500000000000002E-3</c:v>
                </c:pt>
                <c:pt idx="2667">
                  <c:v>6.8500000000000002E-3</c:v>
                </c:pt>
                <c:pt idx="2668">
                  <c:v>6.96E-3</c:v>
                </c:pt>
                <c:pt idx="2669">
                  <c:v>7.1799999999999998E-3</c:v>
                </c:pt>
                <c:pt idx="2670">
                  <c:v>7.1799999999999998E-3</c:v>
                </c:pt>
                <c:pt idx="2671">
                  <c:v>7.0699999999999999E-3</c:v>
                </c:pt>
                <c:pt idx="2672">
                  <c:v>7.0699999999999999E-3</c:v>
                </c:pt>
                <c:pt idx="2673">
                  <c:v>7.1799999999999998E-3</c:v>
                </c:pt>
                <c:pt idx="2674">
                  <c:v>7.3899999999999999E-3</c:v>
                </c:pt>
                <c:pt idx="2675">
                  <c:v>7.3899999999999999E-3</c:v>
                </c:pt>
                <c:pt idx="2676">
                  <c:v>7.3899999999999999E-3</c:v>
                </c:pt>
                <c:pt idx="2677">
                  <c:v>7.3899999999999999E-3</c:v>
                </c:pt>
                <c:pt idx="2678">
                  <c:v>7.4999999999999997E-3</c:v>
                </c:pt>
                <c:pt idx="2679">
                  <c:v>7.7200000000000003E-3</c:v>
                </c:pt>
                <c:pt idx="2680">
                  <c:v>7.6099999999999996E-3</c:v>
                </c:pt>
                <c:pt idx="2681">
                  <c:v>7.7200000000000003E-3</c:v>
                </c:pt>
                <c:pt idx="2682">
                  <c:v>7.8300000000000002E-3</c:v>
                </c:pt>
                <c:pt idx="2683">
                  <c:v>7.8300000000000002E-3</c:v>
                </c:pt>
                <c:pt idx="2684">
                  <c:v>7.9399999999999991E-3</c:v>
                </c:pt>
                <c:pt idx="2685">
                  <c:v>7.9399999999999991E-3</c:v>
                </c:pt>
                <c:pt idx="2686">
                  <c:v>7.8300000000000002E-3</c:v>
                </c:pt>
                <c:pt idx="2687">
                  <c:v>8.1499999999999993E-3</c:v>
                </c:pt>
                <c:pt idx="2688">
                  <c:v>8.1499999999999993E-3</c:v>
                </c:pt>
                <c:pt idx="2689">
                  <c:v>8.0400000000000003E-3</c:v>
                </c:pt>
                <c:pt idx="2690">
                  <c:v>8.0400000000000003E-3</c:v>
                </c:pt>
                <c:pt idx="2691">
                  <c:v>8.1499999999999993E-3</c:v>
                </c:pt>
                <c:pt idx="2692">
                  <c:v>8.26E-3</c:v>
                </c:pt>
                <c:pt idx="2693">
                  <c:v>8.26E-3</c:v>
                </c:pt>
                <c:pt idx="2694">
                  <c:v>8.26E-3</c:v>
                </c:pt>
                <c:pt idx="2695">
                  <c:v>8.3700000000000007E-3</c:v>
                </c:pt>
                <c:pt idx="2696">
                  <c:v>8.4799999999999997E-3</c:v>
                </c:pt>
                <c:pt idx="2697">
                  <c:v>8.6999999999999994E-3</c:v>
                </c:pt>
                <c:pt idx="2698">
                  <c:v>8.4799999999999997E-3</c:v>
                </c:pt>
                <c:pt idx="2699">
                  <c:v>8.4799999999999997E-3</c:v>
                </c:pt>
                <c:pt idx="2700">
                  <c:v>8.6999999999999994E-3</c:v>
                </c:pt>
                <c:pt idx="2701">
                  <c:v>8.5900000000000004E-3</c:v>
                </c:pt>
                <c:pt idx="2702">
                  <c:v>8.4799999999999997E-3</c:v>
                </c:pt>
                <c:pt idx="2703">
                  <c:v>8.5900000000000004E-3</c:v>
                </c:pt>
                <c:pt idx="2704">
                  <c:v>8.6999999999999994E-3</c:v>
                </c:pt>
                <c:pt idx="2705">
                  <c:v>8.6999999999999994E-3</c:v>
                </c:pt>
                <c:pt idx="2706">
                  <c:v>8.6999999999999994E-3</c:v>
                </c:pt>
                <c:pt idx="2707">
                  <c:v>8.6999999999999994E-3</c:v>
                </c:pt>
                <c:pt idx="2708">
                  <c:v>8.8000000000000005E-3</c:v>
                </c:pt>
                <c:pt idx="2709">
                  <c:v>8.6999999999999994E-3</c:v>
                </c:pt>
                <c:pt idx="2710">
                  <c:v>8.6999999999999994E-3</c:v>
                </c:pt>
                <c:pt idx="2711">
                  <c:v>8.8000000000000005E-3</c:v>
                </c:pt>
                <c:pt idx="2712">
                  <c:v>8.8000000000000005E-3</c:v>
                </c:pt>
                <c:pt idx="2713">
                  <c:v>8.9099999999999995E-3</c:v>
                </c:pt>
                <c:pt idx="2714">
                  <c:v>8.8000000000000005E-3</c:v>
                </c:pt>
                <c:pt idx="2715">
                  <c:v>8.9099999999999995E-3</c:v>
                </c:pt>
                <c:pt idx="2716">
                  <c:v>8.9099999999999995E-3</c:v>
                </c:pt>
                <c:pt idx="2717">
                  <c:v>8.8000000000000005E-3</c:v>
                </c:pt>
                <c:pt idx="2718">
                  <c:v>8.8000000000000005E-3</c:v>
                </c:pt>
                <c:pt idx="2719">
                  <c:v>8.6999999999999994E-3</c:v>
                </c:pt>
                <c:pt idx="2720">
                  <c:v>8.8000000000000005E-3</c:v>
                </c:pt>
                <c:pt idx="2721">
                  <c:v>8.8000000000000005E-3</c:v>
                </c:pt>
                <c:pt idx="2722">
                  <c:v>8.9099999999999995E-3</c:v>
                </c:pt>
                <c:pt idx="2723">
                  <c:v>9.0200000000000002E-3</c:v>
                </c:pt>
                <c:pt idx="2724">
                  <c:v>8.8000000000000005E-3</c:v>
                </c:pt>
                <c:pt idx="2725">
                  <c:v>8.8000000000000005E-3</c:v>
                </c:pt>
                <c:pt idx="2726">
                  <c:v>8.8000000000000005E-3</c:v>
                </c:pt>
                <c:pt idx="2727">
                  <c:v>9.0200000000000002E-3</c:v>
                </c:pt>
                <c:pt idx="2728">
                  <c:v>8.9099999999999995E-3</c:v>
                </c:pt>
                <c:pt idx="2729">
                  <c:v>8.8000000000000005E-3</c:v>
                </c:pt>
                <c:pt idx="2730">
                  <c:v>8.9099999999999995E-3</c:v>
                </c:pt>
                <c:pt idx="2731">
                  <c:v>8.9099999999999995E-3</c:v>
                </c:pt>
                <c:pt idx="2732">
                  <c:v>8.8000000000000005E-3</c:v>
                </c:pt>
                <c:pt idx="2733">
                  <c:v>8.8000000000000005E-3</c:v>
                </c:pt>
                <c:pt idx="2734">
                  <c:v>8.6999999999999994E-3</c:v>
                </c:pt>
                <c:pt idx="2735">
                  <c:v>8.8000000000000005E-3</c:v>
                </c:pt>
                <c:pt idx="2736">
                  <c:v>8.6999999999999994E-3</c:v>
                </c:pt>
                <c:pt idx="2737">
                  <c:v>8.6999999999999994E-3</c:v>
                </c:pt>
                <c:pt idx="2738">
                  <c:v>8.6999999999999994E-3</c:v>
                </c:pt>
                <c:pt idx="2739">
                  <c:v>8.6999999999999994E-3</c:v>
                </c:pt>
                <c:pt idx="2740">
                  <c:v>8.5900000000000004E-3</c:v>
                </c:pt>
                <c:pt idx="2741">
                  <c:v>8.4799999999999997E-3</c:v>
                </c:pt>
                <c:pt idx="2742">
                  <c:v>8.5900000000000004E-3</c:v>
                </c:pt>
                <c:pt idx="2743">
                  <c:v>8.4799999999999997E-3</c:v>
                </c:pt>
                <c:pt idx="2744">
                  <c:v>8.4799999999999997E-3</c:v>
                </c:pt>
                <c:pt idx="2745">
                  <c:v>8.4799999999999997E-3</c:v>
                </c:pt>
                <c:pt idx="2746">
                  <c:v>8.5900000000000004E-3</c:v>
                </c:pt>
                <c:pt idx="2747">
                  <c:v>8.3700000000000007E-3</c:v>
                </c:pt>
                <c:pt idx="2748">
                  <c:v>8.3700000000000007E-3</c:v>
                </c:pt>
                <c:pt idx="2749">
                  <c:v>8.3700000000000007E-3</c:v>
                </c:pt>
                <c:pt idx="2750">
                  <c:v>8.3700000000000007E-3</c:v>
                </c:pt>
                <c:pt idx="2751">
                  <c:v>8.26E-3</c:v>
                </c:pt>
                <c:pt idx="2752">
                  <c:v>8.1499999999999993E-3</c:v>
                </c:pt>
                <c:pt idx="2753">
                  <c:v>8.26E-3</c:v>
                </c:pt>
                <c:pt idx="2754">
                  <c:v>8.26E-3</c:v>
                </c:pt>
                <c:pt idx="2755">
                  <c:v>8.1499999999999993E-3</c:v>
                </c:pt>
                <c:pt idx="2756">
                  <c:v>8.0400000000000003E-3</c:v>
                </c:pt>
                <c:pt idx="2757">
                  <c:v>7.9399999999999991E-3</c:v>
                </c:pt>
                <c:pt idx="2758">
                  <c:v>7.9399999999999991E-3</c:v>
                </c:pt>
                <c:pt idx="2759">
                  <c:v>7.9399999999999991E-3</c:v>
                </c:pt>
                <c:pt idx="2760">
                  <c:v>8.0400000000000003E-3</c:v>
                </c:pt>
                <c:pt idx="2761">
                  <c:v>7.7200000000000003E-3</c:v>
                </c:pt>
                <c:pt idx="2762">
                  <c:v>7.9399999999999991E-3</c:v>
                </c:pt>
                <c:pt idx="2763">
                  <c:v>7.6099999999999996E-3</c:v>
                </c:pt>
                <c:pt idx="2764">
                  <c:v>7.6099999999999996E-3</c:v>
                </c:pt>
                <c:pt idx="2765">
                  <c:v>7.6099999999999996E-3</c:v>
                </c:pt>
                <c:pt idx="2766">
                  <c:v>7.6099999999999996E-3</c:v>
                </c:pt>
                <c:pt idx="2767">
                  <c:v>7.3899999999999999E-3</c:v>
                </c:pt>
                <c:pt idx="2768">
                  <c:v>7.6099999999999996E-3</c:v>
                </c:pt>
                <c:pt idx="2769">
                  <c:v>7.3899999999999999E-3</c:v>
                </c:pt>
                <c:pt idx="2770">
                  <c:v>7.3899999999999999E-3</c:v>
                </c:pt>
                <c:pt idx="2771">
                  <c:v>7.3899999999999999E-3</c:v>
                </c:pt>
                <c:pt idx="2772">
                  <c:v>7.28E-3</c:v>
                </c:pt>
                <c:pt idx="2773">
                  <c:v>7.0699999999999999E-3</c:v>
                </c:pt>
                <c:pt idx="2774">
                  <c:v>6.96E-3</c:v>
                </c:pt>
                <c:pt idx="2775">
                  <c:v>7.0699999999999999E-3</c:v>
                </c:pt>
                <c:pt idx="2776">
                  <c:v>6.96E-3</c:v>
                </c:pt>
                <c:pt idx="2777">
                  <c:v>6.8500000000000002E-3</c:v>
                </c:pt>
                <c:pt idx="2778">
                  <c:v>6.7400000000000003E-3</c:v>
                </c:pt>
                <c:pt idx="2779">
                  <c:v>6.96E-3</c:v>
                </c:pt>
                <c:pt idx="2780">
                  <c:v>6.7400000000000003E-3</c:v>
                </c:pt>
                <c:pt idx="2781">
                  <c:v>6.6299999999999996E-3</c:v>
                </c:pt>
                <c:pt idx="2782">
                  <c:v>6.6299999999999996E-3</c:v>
                </c:pt>
                <c:pt idx="2783">
                  <c:v>6.4200000000000004E-3</c:v>
                </c:pt>
                <c:pt idx="2784">
                  <c:v>6.5199999999999998E-3</c:v>
                </c:pt>
                <c:pt idx="2785">
                  <c:v>6.3099999999999996E-3</c:v>
                </c:pt>
                <c:pt idx="2786">
                  <c:v>6.0899999999999999E-3</c:v>
                </c:pt>
                <c:pt idx="2787">
                  <c:v>6.0899999999999999E-3</c:v>
                </c:pt>
                <c:pt idx="2788">
                  <c:v>6.1999999999999998E-3</c:v>
                </c:pt>
                <c:pt idx="2789">
                  <c:v>5.9800000000000001E-3</c:v>
                </c:pt>
                <c:pt idx="2790">
                  <c:v>5.7600000000000004E-3</c:v>
                </c:pt>
                <c:pt idx="2791">
                  <c:v>5.8700000000000002E-3</c:v>
                </c:pt>
                <c:pt idx="2792">
                  <c:v>5.8700000000000002E-3</c:v>
                </c:pt>
                <c:pt idx="2793">
                  <c:v>5.6600000000000001E-3</c:v>
                </c:pt>
                <c:pt idx="2794">
                  <c:v>5.4400000000000004E-3</c:v>
                </c:pt>
                <c:pt idx="2795">
                  <c:v>5.6600000000000001E-3</c:v>
                </c:pt>
                <c:pt idx="2796">
                  <c:v>5.5500000000000002E-3</c:v>
                </c:pt>
                <c:pt idx="2797">
                  <c:v>5.3299999999999997E-3</c:v>
                </c:pt>
                <c:pt idx="2798">
                  <c:v>5.3299999999999997E-3</c:v>
                </c:pt>
                <c:pt idx="2799">
                  <c:v>5.2199999999999998E-3</c:v>
                </c:pt>
                <c:pt idx="2800">
                  <c:v>5.11E-3</c:v>
                </c:pt>
                <c:pt idx="2801">
                  <c:v>5.0000000000000001E-3</c:v>
                </c:pt>
                <c:pt idx="2802">
                  <c:v>5.0000000000000001E-3</c:v>
                </c:pt>
                <c:pt idx="2803">
                  <c:v>4.8999999999999998E-3</c:v>
                </c:pt>
                <c:pt idx="2804">
                  <c:v>4.8999999999999998E-3</c:v>
                </c:pt>
                <c:pt idx="2805">
                  <c:v>4.5700000000000003E-3</c:v>
                </c:pt>
                <c:pt idx="2806">
                  <c:v>4.5700000000000003E-3</c:v>
                </c:pt>
                <c:pt idx="2807">
                  <c:v>4.5700000000000003E-3</c:v>
                </c:pt>
                <c:pt idx="2808">
                  <c:v>4.5700000000000003E-3</c:v>
                </c:pt>
                <c:pt idx="2809">
                  <c:v>4.2399999999999998E-3</c:v>
                </c:pt>
                <c:pt idx="2810">
                  <c:v>4.1399999999999996E-3</c:v>
                </c:pt>
                <c:pt idx="2811">
                  <c:v>4.2399999999999998E-3</c:v>
                </c:pt>
                <c:pt idx="2812">
                  <c:v>4.0299999999999997E-3</c:v>
                </c:pt>
                <c:pt idx="2813">
                  <c:v>4.0299999999999997E-3</c:v>
                </c:pt>
                <c:pt idx="2814">
                  <c:v>3.9199999999999999E-3</c:v>
                </c:pt>
                <c:pt idx="2815">
                  <c:v>3.7000000000000002E-3</c:v>
                </c:pt>
                <c:pt idx="2816">
                  <c:v>3.7000000000000002E-3</c:v>
                </c:pt>
                <c:pt idx="2817">
                  <c:v>3.7000000000000002E-3</c:v>
                </c:pt>
                <c:pt idx="2818">
                  <c:v>3.48E-3</c:v>
                </c:pt>
                <c:pt idx="2819">
                  <c:v>3.48E-3</c:v>
                </c:pt>
                <c:pt idx="2820">
                  <c:v>3.48E-3</c:v>
                </c:pt>
                <c:pt idx="2821">
                  <c:v>3.0500000000000002E-3</c:v>
                </c:pt>
                <c:pt idx="2822">
                  <c:v>3.0500000000000002E-3</c:v>
                </c:pt>
                <c:pt idx="2823">
                  <c:v>3.0500000000000002E-3</c:v>
                </c:pt>
                <c:pt idx="2824">
                  <c:v>3.16E-3</c:v>
                </c:pt>
                <c:pt idx="2825">
                  <c:v>2.8300000000000001E-3</c:v>
                </c:pt>
                <c:pt idx="2826">
                  <c:v>2.7200000000000002E-3</c:v>
                </c:pt>
                <c:pt idx="2827">
                  <c:v>3.0500000000000002E-3</c:v>
                </c:pt>
                <c:pt idx="2828">
                  <c:v>2.7200000000000002E-3</c:v>
                </c:pt>
                <c:pt idx="2829">
                  <c:v>2.5100000000000001E-3</c:v>
                </c:pt>
                <c:pt idx="2830">
                  <c:v>2.5100000000000001E-3</c:v>
                </c:pt>
                <c:pt idx="2831">
                  <c:v>2.3999999999999998E-3</c:v>
                </c:pt>
                <c:pt idx="2832">
                  <c:v>2.3999999999999998E-3</c:v>
                </c:pt>
                <c:pt idx="2833">
                  <c:v>2.1800000000000001E-3</c:v>
                </c:pt>
                <c:pt idx="2834">
                  <c:v>2.1800000000000001E-3</c:v>
                </c:pt>
                <c:pt idx="2835">
                  <c:v>2.0699999999999998E-3</c:v>
                </c:pt>
                <c:pt idx="2836">
                  <c:v>2.0699999999999998E-3</c:v>
                </c:pt>
                <c:pt idx="2837">
                  <c:v>1.75E-3</c:v>
                </c:pt>
                <c:pt idx="2838">
                  <c:v>1.64E-3</c:v>
                </c:pt>
                <c:pt idx="2839">
                  <c:v>1.64E-3</c:v>
                </c:pt>
                <c:pt idx="2840">
                  <c:v>1.64E-3</c:v>
                </c:pt>
                <c:pt idx="2841">
                  <c:v>1.42E-3</c:v>
                </c:pt>
                <c:pt idx="2842">
                  <c:v>1.31E-3</c:v>
                </c:pt>
                <c:pt idx="2843">
                  <c:v>1.31E-3</c:v>
                </c:pt>
                <c:pt idx="2844">
                  <c:v>1.1999999999999999E-3</c:v>
                </c:pt>
                <c:pt idx="2845">
                  <c:v>1.1999999999999999E-3</c:v>
                </c:pt>
                <c:pt idx="2846">
                  <c:v>1.1999999999999999E-3</c:v>
                </c:pt>
                <c:pt idx="2847">
                  <c:v>1.1000000000000001E-3</c:v>
                </c:pt>
                <c:pt idx="2848">
                  <c:v>9.8999999999999999E-4</c:v>
                </c:pt>
                <c:pt idx="2849">
                  <c:v>7.6999999999999996E-4</c:v>
                </c:pt>
                <c:pt idx="2850">
                  <c:v>7.6999999999999996E-4</c:v>
                </c:pt>
                <c:pt idx="2851">
                  <c:v>6.6E-4</c:v>
                </c:pt>
                <c:pt idx="2852">
                  <c:v>6.6E-4</c:v>
                </c:pt>
                <c:pt idx="2853">
                  <c:v>3.4000000000000002E-4</c:v>
                </c:pt>
                <c:pt idx="2854">
                  <c:v>4.4000000000000002E-4</c:v>
                </c:pt>
                <c:pt idx="2855">
                  <c:v>3.4000000000000002E-4</c:v>
                </c:pt>
                <c:pt idx="2856">
                  <c:v>3.4000000000000002E-4</c:v>
                </c:pt>
                <c:pt idx="2857">
                  <c:v>1.2E-4</c:v>
                </c:pt>
                <c:pt idx="2858">
                  <c:v>1.2E-4</c:v>
                </c:pt>
                <c:pt idx="2859">
                  <c:v>1.2E-4</c:v>
                </c:pt>
                <c:pt idx="2860">
                  <c:v>1.2E-4</c:v>
                </c:pt>
                <c:pt idx="2861">
                  <c:v>-1E-4</c:v>
                </c:pt>
                <c:pt idx="2862">
                  <c:v>-1E-4</c:v>
                </c:pt>
                <c:pt idx="2863">
                  <c:v>-3.2000000000000003E-4</c:v>
                </c:pt>
                <c:pt idx="2864">
                  <c:v>-3.2000000000000003E-4</c:v>
                </c:pt>
                <c:pt idx="2865">
                  <c:v>-3.2000000000000003E-4</c:v>
                </c:pt>
                <c:pt idx="2866">
                  <c:v>-4.2000000000000002E-4</c:v>
                </c:pt>
                <c:pt idx="2867">
                  <c:v>-3.2000000000000003E-4</c:v>
                </c:pt>
                <c:pt idx="2868">
                  <c:v>-4.2000000000000002E-4</c:v>
                </c:pt>
                <c:pt idx="2869">
                  <c:v>-7.5000000000000002E-4</c:v>
                </c:pt>
                <c:pt idx="2870">
                  <c:v>-8.5999999999999998E-4</c:v>
                </c:pt>
                <c:pt idx="2871">
                  <c:v>-8.5999999999999998E-4</c:v>
                </c:pt>
                <c:pt idx="2872">
                  <c:v>-7.5000000000000002E-4</c:v>
                </c:pt>
                <c:pt idx="2873">
                  <c:v>-9.7000000000000005E-4</c:v>
                </c:pt>
                <c:pt idx="2874">
                  <c:v>-6.4000000000000005E-4</c:v>
                </c:pt>
                <c:pt idx="2875">
                  <c:v>-9.7000000000000005E-4</c:v>
                </c:pt>
                <c:pt idx="2876">
                  <c:v>-9.7000000000000005E-4</c:v>
                </c:pt>
                <c:pt idx="2877">
                  <c:v>-9.7000000000000005E-4</c:v>
                </c:pt>
                <c:pt idx="2878">
                  <c:v>-9.7000000000000005E-4</c:v>
                </c:pt>
                <c:pt idx="2879">
                  <c:v>-1.08E-3</c:v>
                </c:pt>
                <c:pt idx="2880">
                  <c:v>-1.2899999999999999E-3</c:v>
                </c:pt>
                <c:pt idx="2881">
                  <c:v>-1.1800000000000001E-3</c:v>
                </c:pt>
                <c:pt idx="2882">
                  <c:v>-1.2899999999999999E-3</c:v>
                </c:pt>
                <c:pt idx="2883">
                  <c:v>-1.4E-3</c:v>
                </c:pt>
                <c:pt idx="2884">
                  <c:v>-1.2899999999999999E-3</c:v>
                </c:pt>
                <c:pt idx="2885">
                  <c:v>-1.5100000000000001E-3</c:v>
                </c:pt>
                <c:pt idx="2886">
                  <c:v>-1.6199999999999999E-3</c:v>
                </c:pt>
                <c:pt idx="2887">
                  <c:v>-1.6199999999999999E-3</c:v>
                </c:pt>
                <c:pt idx="2888">
                  <c:v>-1.5100000000000001E-3</c:v>
                </c:pt>
                <c:pt idx="2889">
                  <c:v>-1.6199999999999999E-3</c:v>
                </c:pt>
                <c:pt idx="2890">
                  <c:v>-1.5100000000000001E-3</c:v>
                </c:pt>
                <c:pt idx="2891">
                  <c:v>-1.8400000000000001E-3</c:v>
                </c:pt>
                <c:pt idx="2892">
                  <c:v>-1.73E-3</c:v>
                </c:pt>
                <c:pt idx="2893">
                  <c:v>-1.8400000000000001E-3</c:v>
                </c:pt>
                <c:pt idx="2894">
                  <c:v>-1.73E-3</c:v>
                </c:pt>
                <c:pt idx="2895">
                  <c:v>-1.8400000000000001E-3</c:v>
                </c:pt>
                <c:pt idx="2896">
                  <c:v>-1.8400000000000001E-3</c:v>
                </c:pt>
                <c:pt idx="2897">
                  <c:v>-1.8400000000000001E-3</c:v>
                </c:pt>
                <c:pt idx="2898">
                  <c:v>-1.9400000000000001E-3</c:v>
                </c:pt>
                <c:pt idx="2899">
                  <c:v>-1.9400000000000001E-3</c:v>
                </c:pt>
                <c:pt idx="2900">
                  <c:v>-1.9400000000000001E-3</c:v>
                </c:pt>
                <c:pt idx="2901">
                  <c:v>-2.0500000000000002E-3</c:v>
                </c:pt>
                <c:pt idx="2902">
                  <c:v>-1.9400000000000001E-3</c:v>
                </c:pt>
                <c:pt idx="2903">
                  <c:v>-2.0500000000000002E-3</c:v>
                </c:pt>
                <c:pt idx="2904">
                  <c:v>-2.16E-3</c:v>
                </c:pt>
                <c:pt idx="2905">
                  <c:v>-2.0500000000000002E-3</c:v>
                </c:pt>
                <c:pt idx="2906">
                  <c:v>-1.9400000000000001E-3</c:v>
                </c:pt>
                <c:pt idx="2907">
                  <c:v>-2.16E-3</c:v>
                </c:pt>
                <c:pt idx="2908">
                  <c:v>-2.2699999999999999E-3</c:v>
                </c:pt>
                <c:pt idx="2909">
                  <c:v>-2.0500000000000002E-3</c:v>
                </c:pt>
                <c:pt idx="2910">
                  <c:v>-2.0500000000000002E-3</c:v>
                </c:pt>
                <c:pt idx="2911">
                  <c:v>-2.16E-3</c:v>
                </c:pt>
                <c:pt idx="2912">
                  <c:v>-2.0500000000000002E-3</c:v>
                </c:pt>
                <c:pt idx="2913">
                  <c:v>-2.16E-3</c:v>
                </c:pt>
                <c:pt idx="2914">
                  <c:v>-2.2699999999999999E-3</c:v>
                </c:pt>
                <c:pt idx="2915">
                  <c:v>-2.2699999999999999E-3</c:v>
                </c:pt>
                <c:pt idx="2916">
                  <c:v>-2.3800000000000002E-3</c:v>
                </c:pt>
                <c:pt idx="2917">
                  <c:v>-2.3800000000000002E-3</c:v>
                </c:pt>
                <c:pt idx="2918">
                  <c:v>-2.49E-3</c:v>
                </c:pt>
                <c:pt idx="2919">
                  <c:v>-2.16E-3</c:v>
                </c:pt>
                <c:pt idx="2920">
                  <c:v>-2.2699999999999999E-3</c:v>
                </c:pt>
                <c:pt idx="2921">
                  <c:v>-2.0500000000000002E-3</c:v>
                </c:pt>
                <c:pt idx="2922">
                  <c:v>-2.16E-3</c:v>
                </c:pt>
                <c:pt idx="2923">
                  <c:v>-2.2699999999999999E-3</c:v>
                </c:pt>
                <c:pt idx="2924">
                  <c:v>-2.16E-3</c:v>
                </c:pt>
                <c:pt idx="2925">
                  <c:v>-1.9400000000000001E-3</c:v>
                </c:pt>
                <c:pt idx="2926">
                  <c:v>-2.0500000000000002E-3</c:v>
                </c:pt>
                <c:pt idx="2927">
                  <c:v>-2.16E-3</c:v>
                </c:pt>
                <c:pt idx="2928">
                  <c:v>-2.16E-3</c:v>
                </c:pt>
                <c:pt idx="2929">
                  <c:v>-2.0500000000000002E-3</c:v>
                </c:pt>
                <c:pt idx="2930">
                  <c:v>-2.16E-3</c:v>
                </c:pt>
                <c:pt idx="2931">
                  <c:v>-2.16E-3</c:v>
                </c:pt>
                <c:pt idx="2932">
                  <c:v>-2.2699999999999999E-3</c:v>
                </c:pt>
                <c:pt idx="2933">
                  <c:v>-2.16E-3</c:v>
                </c:pt>
                <c:pt idx="2934">
                  <c:v>-2.2699999999999999E-3</c:v>
                </c:pt>
                <c:pt idx="2935">
                  <c:v>-2.0500000000000002E-3</c:v>
                </c:pt>
                <c:pt idx="2936">
                  <c:v>-2.0500000000000002E-3</c:v>
                </c:pt>
                <c:pt idx="2937">
                  <c:v>-1.9400000000000001E-3</c:v>
                </c:pt>
                <c:pt idx="2938">
                  <c:v>-1.8400000000000001E-3</c:v>
                </c:pt>
                <c:pt idx="2939">
                  <c:v>-1.8400000000000001E-3</c:v>
                </c:pt>
                <c:pt idx="2940">
                  <c:v>-1.9400000000000001E-3</c:v>
                </c:pt>
                <c:pt idx="2941">
                  <c:v>-1.8400000000000001E-3</c:v>
                </c:pt>
                <c:pt idx="2942">
                  <c:v>-2.0500000000000002E-3</c:v>
                </c:pt>
                <c:pt idx="2943">
                  <c:v>-1.8400000000000001E-3</c:v>
                </c:pt>
                <c:pt idx="2944">
                  <c:v>-1.73E-3</c:v>
                </c:pt>
                <c:pt idx="2945">
                  <c:v>-1.8400000000000001E-3</c:v>
                </c:pt>
                <c:pt idx="2946">
                  <c:v>-1.8400000000000001E-3</c:v>
                </c:pt>
                <c:pt idx="2947">
                  <c:v>-1.73E-3</c:v>
                </c:pt>
                <c:pt idx="2948">
                  <c:v>-1.6199999999999999E-3</c:v>
                </c:pt>
                <c:pt idx="2949">
                  <c:v>-1.6199999999999999E-3</c:v>
                </c:pt>
                <c:pt idx="2950">
                  <c:v>-1.6199999999999999E-3</c:v>
                </c:pt>
                <c:pt idx="2951">
                  <c:v>-1.4E-3</c:v>
                </c:pt>
                <c:pt idx="2952">
                  <c:v>-1.4E-3</c:v>
                </c:pt>
                <c:pt idx="2953">
                  <c:v>-1.4E-3</c:v>
                </c:pt>
                <c:pt idx="2954">
                  <c:v>-1.4E-3</c:v>
                </c:pt>
                <c:pt idx="2955">
                  <c:v>-1.1800000000000001E-3</c:v>
                </c:pt>
                <c:pt idx="2956">
                  <c:v>-1.4E-3</c:v>
                </c:pt>
                <c:pt idx="2957">
                  <c:v>-1.1800000000000001E-3</c:v>
                </c:pt>
                <c:pt idx="2958">
                  <c:v>-1.4E-3</c:v>
                </c:pt>
                <c:pt idx="2959">
                  <c:v>-1.2899999999999999E-3</c:v>
                </c:pt>
                <c:pt idx="2960">
                  <c:v>-1.08E-3</c:v>
                </c:pt>
                <c:pt idx="2961">
                  <c:v>-1.08E-3</c:v>
                </c:pt>
                <c:pt idx="2962">
                  <c:v>-9.7000000000000005E-4</c:v>
                </c:pt>
                <c:pt idx="2963">
                  <c:v>-1.08E-3</c:v>
                </c:pt>
                <c:pt idx="2964">
                  <c:v>-1.08E-3</c:v>
                </c:pt>
                <c:pt idx="2965">
                  <c:v>-8.5999999999999998E-4</c:v>
                </c:pt>
                <c:pt idx="2966">
                  <c:v>-8.5999999999999998E-4</c:v>
                </c:pt>
                <c:pt idx="2967">
                  <c:v>-7.5000000000000002E-4</c:v>
                </c:pt>
                <c:pt idx="2968">
                  <c:v>-6.4000000000000005E-4</c:v>
                </c:pt>
                <c:pt idx="2969">
                  <c:v>-6.4000000000000005E-4</c:v>
                </c:pt>
                <c:pt idx="2970">
                  <c:v>-5.2999999999999998E-4</c:v>
                </c:pt>
                <c:pt idx="2971">
                  <c:v>-5.2999999999999998E-4</c:v>
                </c:pt>
                <c:pt idx="2972">
                  <c:v>-3.2000000000000003E-4</c:v>
                </c:pt>
                <c:pt idx="2973">
                  <c:v>-3.2000000000000003E-4</c:v>
                </c:pt>
                <c:pt idx="2974">
                  <c:v>-4.2000000000000002E-4</c:v>
                </c:pt>
                <c:pt idx="2975">
                  <c:v>-3.2000000000000003E-4</c:v>
                </c:pt>
                <c:pt idx="2976">
                  <c:v>-1E-4</c:v>
                </c:pt>
                <c:pt idx="2977">
                  <c:v>-3.2000000000000003E-4</c:v>
                </c:pt>
                <c:pt idx="2978">
                  <c:v>-1E-4</c:v>
                </c:pt>
                <c:pt idx="2979">
                  <c:v>1.0000000000000001E-5</c:v>
                </c:pt>
                <c:pt idx="2980">
                  <c:v>1.2E-4</c:v>
                </c:pt>
                <c:pt idx="2981">
                  <c:v>1.2E-4</c:v>
                </c:pt>
                <c:pt idx="2982">
                  <c:v>1.2E-4</c:v>
                </c:pt>
                <c:pt idx="2983">
                  <c:v>3.4000000000000002E-4</c:v>
                </c:pt>
                <c:pt idx="2984">
                  <c:v>2.3000000000000001E-4</c:v>
                </c:pt>
                <c:pt idx="2985">
                  <c:v>3.4000000000000002E-4</c:v>
                </c:pt>
                <c:pt idx="2986">
                  <c:v>2.3000000000000001E-4</c:v>
                </c:pt>
                <c:pt idx="2987">
                  <c:v>4.4000000000000002E-4</c:v>
                </c:pt>
                <c:pt idx="2988">
                  <c:v>6.6E-4</c:v>
                </c:pt>
                <c:pt idx="2989">
                  <c:v>6.6E-4</c:v>
                </c:pt>
                <c:pt idx="2990">
                  <c:v>6.6E-4</c:v>
                </c:pt>
                <c:pt idx="2991">
                  <c:v>7.6999999999999996E-4</c:v>
                </c:pt>
                <c:pt idx="2992">
                  <c:v>8.8000000000000003E-4</c:v>
                </c:pt>
                <c:pt idx="2993">
                  <c:v>8.8000000000000003E-4</c:v>
                </c:pt>
                <c:pt idx="2994">
                  <c:v>9.8999999999999999E-4</c:v>
                </c:pt>
                <c:pt idx="2995">
                  <c:v>1.1000000000000001E-3</c:v>
                </c:pt>
                <c:pt idx="2996">
                  <c:v>1.1000000000000001E-3</c:v>
                </c:pt>
                <c:pt idx="2997">
                  <c:v>1.1000000000000001E-3</c:v>
                </c:pt>
                <c:pt idx="2998">
                  <c:v>1.1999999999999999E-3</c:v>
                </c:pt>
                <c:pt idx="2999">
                  <c:v>1.42E-3</c:v>
                </c:pt>
                <c:pt idx="3000">
                  <c:v>1.42E-3</c:v>
                </c:pt>
                <c:pt idx="3001">
                  <c:v>1.42E-3</c:v>
                </c:pt>
                <c:pt idx="3002">
                  <c:v>1.42E-3</c:v>
                </c:pt>
                <c:pt idx="3003">
                  <c:v>1.42E-3</c:v>
                </c:pt>
                <c:pt idx="3004">
                  <c:v>1.5299999999999999E-3</c:v>
                </c:pt>
                <c:pt idx="3005">
                  <c:v>1.75E-3</c:v>
                </c:pt>
                <c:pt idx="3006">
                  <c:v>1.64E-3</c:v>
                </c:pt>
                <c:pt idx="3007">
                  <c:v>1.8600000000000001E-3</c:v>
                </c:pt>
                <c:pt idx="3008">
                  <c:v>1.8600000000000001E-3</c:v>
                </c:pt>
                <c:pt idx="3009">
                  <c:v>1.8600000000000001E-3</c:v>
                </c:pt>
                <c:pt idx="3010">
                  <c:v>2.1800000000000001E-3</c:v>
                </c:pt>
                <c:pt idx="3011">
                  <c:v>2.0699999999999998E-3</c:v>
                </c:pt>
                <c:pt idx="3012">
                  <c:v>2.0699999999999998E-3</c:v>
                </c:pt>
                <c:pt idx="3013">
                  <c:v>2.1800000000000001E-3</c:v>
                </c:pt>
                <c:pt idx="3014">
                  <c:v>2.1800000000000001E-3</c:v>
                </c:pt>
                <c:pt idx="3015">
                  <c:v>2.2899999999999999E-3</c:v>
                </c:pt>
                <c:pt idx="3016">
                  <c:v>2.3999999999999998E-3</c:v>
                </c:pt>
                <c:pt idx="3017">
                  <c:v>2.3999999999999998E-3</c:v>
                </c:pt>
                <c:pt idx="3018">
                  <c:v>2.3999999999999998E-3</c:v>
                </c:pt>
                <c:pt idx="3019">
                  <c:v>2.6199999999999999E-3</c:v>
                </c:pt>
                <c:pt idx="3020">
                  <c:v>2.6199999999999999E-3</c:v>
                </c:pt>
                <c:pt idx="3021">
                  <c:v>2.6199999999999999E-3</c:v>
                </c:pt>
                <c:pt idx="3022">
                  <c:v>2.8300000000000001E-3</c:v>
                </c:pt>
                <c:pt idx="3023">
                  <c:v>2.7200000000000002E-3</c:v>
                </c:pt>
                <c:pt idx="3024">
                  <c:v>2.9399999999999999E-3</c:v>
                </c:pt>
                <c:pt idx="3025">
                  <c:v>2.7200000000000002E-3</c:v>
                </c:pt>
                <c:pt idx="3026">
                  <c:v>3.0500000000000002E-3</c:v>
                </c:pt>
                <c:pt idx="3027">
                  <c:v>3.16E-3</c:v>
                </c:pt>
                <c:pt idx="3028">
                  <c:v>3.0500000000000002E-3</c:v>
                </c:pt>
                <c:pt idx="3029">
                  <c:v>3.16E-3</c:v>
                </c:pt>
                <c:pt idx="3030">
                  <c:v>3.0500000000000002E-3</c:v>
                </c:pt>
                <c:pt idx="3031">
                  <c:v>3.2699999999999999E-3</c:v>
                </c:pt>
                <c:pt idx="3032">
                  <c:v>3.3800000000000002E-3</c:v>
                </c:pt>
                <c:pt idx="3033">
                  <c:v>3.3800000000000002E-3</c:v>
                </c:pt>
                <c:pt idx="3034">
                  <c:v>3.48E-3</c:v>
                </c:pt>
                <c:pt idx="3035">
                  <c:v>3.48E-3</c:v>
                </c:pt>
                <c:pt idx="3036">
                  <c:v>3.5899999999999999E-3</c:v>
                </c:pt>
                <c:pt idx="3037">
                  <c:v>3.3800000000000002E-3</c:v>
                </c:pt>
                <c:pt idx="3038">
                  <c:v>3.48E-3</c:v>
                </c:pt>
                <c:pt idx="3039">
                  <c:v>3.5899999999999999E-3</c:v>
                </c:pt>
                <c:pt idx="3040">
                  <c:v>3.7000000000000002E-3</c:v>
                </c:pt>
                <c:pt idx="3041">
                  <c:v>3.5899999999999999E-3</c:v>
                </c:pt>
                <c:pt idx="3042">
                  <c:v>3.81E-3</c:v>
                </c:pt>
                <c:pt idx="3043">
                  <c:v>3.9199999999999999E-3</c:v>
                </c:pt>
                <c:pt idx="3044">
                  <c:v>3.81E-3</c:v>
                </c:pt>
                <c:pt idx="3045">
                  <c:v>3.9199999999999999E-3</c:v>
                </c:pt>
                <c:pt idx="3046">
                  <c:v>3.9199999999999999E-3</c:v>
                </c:pt>
                <c:pt idx="3047">
                  <c:v>4.0299999999999997E-3</c:v>
                </c:pt>
                <c:pt idx="3048">
                  <c:v>4.0299999999999997E-3</c:v>
                </c:pt>
                <c:pt idx="3049">
                  <c:v>3.9199999999999999E-3</c:v>
                </c:pt>
                <c:pt idx="3050">
                  <c:v>4.1399999999999996E-3</c:v>
                </c:pt>
                <c:pt idx="3051">
                  <c:v>4.1399999999999996E-3</c:v>
                </c:pt>
                <c:pt idx="3052">
                  <c:v>4.0299999999999997E-3</c:v>
                </c:pt>
                <c:pt idx="3053">
                  <c:v>4.1399999999999996E-3</c:v>
                </c:pt>
                <c:pt idx="3054">
                  <c:v>4.1399999999999996E-3</c:v>
                </c:pt>
                <c:pt idx="3055">
                  <c:v>4.1399999999999996E-3</c:v>
                </c:pt>
                <c:pt idx="3056">
                  <c:v>4.3499999999999997E-3</c:v>
                </c:pt>
                <c:pt idx="3057">
                  <c:v>4.1399999999999996E-3</c:v>
                </c:pt>
                <c:pt idx="3058">
                  <c:v>4.2399999999999998E-3</c:v>
                </c:pt>
                <c:pt idx="3059">
                  <c:v>4.3499999999999997E-3</c:v>
                </c:pt>
                <c:pt idx="3060">
                  <c:v>4.2399999999999998E-3</c:v>
                </c:pt>
                <c:pt idx="3061">
                  <c:v>4.3499999999999997E-3</c:v>
                </c:pt>
                <c:pt idx="3062">
                  <c:v>4.2399999999999998E-3</c:v>
                </c:pt>
                <c:pt idx="3063">
                  <c:v>4.2399999999999998E-3</c:v>
                </c:pt>
                <c:pt idx="3064">
                  <c:v>4.4600000000000004E-3</c:v>
                </c:pt>
                <c:pt idx="3065">
                  <c:v>4.2399999999999998E-3</c:v>
                </c:pt>
                <c:pt idx="3066">
                  <c:v>4.4600000000000004E-3</c:v>
                </c:pt>
                <c:pt idx="3067">
                  <c:v>4.4600000000000004E-3</c:v>
                </c:pt>
                <c:pt idx="3068">
                  <c:v>4.3499999999999997E-3</c:v>
                </c:pt>
                <c:pt idx="3069">
                  <c:v>4.2399999999999998E-3</c:v>
                </c:pt>
                <c:pt idx="3070">
                  <c:v>4.3499999999999997E-3</c:v>
                </c:pt>
                <c:pt idx="3071">
                  <c:v>4.4600000000000004E-3</c:v>
                </c:pt>
                <c:pt idx="3072">
                  <c:v>4.4600000000000004E-3</c:v>
                </c:pt>
                <c:pt idx="3073">
                  <c:v>4.3499999999999997E-3</c:v>
                </c:pt>
                <c:pt idx="3074">
                  <c:v>4.3499999999999997E-3</c:v>
                </c:pt>
                <c:pt idx="3075">
                  <c:v>4.2399999999999998E-3</c:v>
                </c:pt>
                <c:pt idx="3076">
                  <c:v>4.3499999999999997E-3</c:v>
                </c:pt>
                <c:pt idx="3077">
                  <c:v>4.2399999999999998E-3</c:v>
                </c:pt>
                <c:pt idx="3078">
                  <c:v>4.3499999999999997E-3</c:v>
                </c:pt>
                <c:pt idx="3079">
                  <c:v>4.4600000000000004E-3</c:v>
                </c:pt>
                <c:pt idx="3080">
                  <c:v>4.3499999999999997E-3</c:v>
                </c:pt>
                <c:pt idx="3081">
                  <c:v>4.2399999999999998E-3</c:v>
                </c:pt>
                <c:pt idx="3082">
                  <c:v>4.2399999999999998E-3</c:v>
                </c:pt>
                <c:pt idx="3083">
                  <c:v>4.2399999999999998E-3</c:v>
                </c:pt>
                <c:pt idx="3084">
                  <c:v>4.1399999999999996E-3</c:v>
                </c:pt>
                <c:pt idx="3085">
                  <c:v>4.2399999999999998E-3</c:v>
                </c:pt>
                <c:pt idx="3086">
                  <c:v>4.1399999999999996E-3</c:v>
                </c:pt>
                <c:pt idx="3087">
                  <c:v>4.1399999999999996E-3</c:v>
                </c:pt>
                <c:pt idx="3088">
                  <c:v>4.3499999999999997E-3</c:v>
                </c:pt>
                <c:pt idx="3089">
                  <c:v>4.2399999999999998E-3</c:v>
                </c:pt>
                <c:pt idx="3090">
                  <c:v>4.1399999999999996E-3</c:v>
                </c:pt>
                <c:pt idx="3091">
                  <c:v>4.1399999999999996E-3</c:v>
                </c:pt>
                <c:pt idx="3092">
                  <c:v>3.9199999999999999E-3</c:v>
                </c:pt>
                <c:pt idx="3093">
                  <c:v>4.0299999999999997E-3</c:v>
                </c:pt>
                <c:pt idx="3094">
                  <c:v>4.0299999999999997E-3</c:v>
                </c:pt>
                <c:pt idx="3095">
                  <c:v>4.1399999999999996E-3</c:v>
                </c:pt>
                <c:pt idx="3096">
                  <c:v>4.0299999999999997E-3</c:v>
                </c:pt>
                <c:pt idx="3097">
                  <c:v>3.81E-3</c:v>
                </c:pt>
                <c:pt idx="3098">
                  <c:v>3.81E-3</c:v>
                </c:pt>
                <c:pt idx="3099">
                  <c:v>3.81E-3</c:v>
                </c:pt>
                <c:pt idx="3100">
                  <c:v>3.81E-3</c:v>
                </c:pt>
                <c:pt idx="3101">
                  <c:v>3.7000000000000002E-3</c:v>
                </c:pt>
                <c:pt idx="3102">
                  <c:v>3.81E-3</c:v>
                </c:pt>
                <c:pt idx="3103">
                  <c:v>3.7000000000000002E-3</c:v>
                </c:pt>
                <c:pt idx="3104">
                  <c:v>3.81E-3</c:v>
                </c:pt>
                <c:pt idx="3105">
                  <c:v>3.48E-3</c:v>
                </c:pt>
                <c:pt idx="3106">
                  <c:v>3.5899999999999999E-3</c:v>
                </c:pt>
                <c:pt idx="3107">
                  <c:v>3.48E-3</c:v>
                </c:pt>
                <c:pt idx="3108">
                  <c:v>3.3800000000000002E-3</c:v>
                </c:pt>
                <c:pt idx="3109">
                  <c:v>3.2699999999999999E-3</c:v>
                </c:pt>
                <c:pt idx="3110">
                  <c:v>3.3800000000000002E-3</c:v>
                </c:pt>
                <c:pt idx="3111">
                  <c:v>3.3800000000000002E-3</c:v>
                </c:pt>
                <c:pt idx="3112">
                  <c:v>3.3800000000000002E-3</c:v>
                </c:pt>
                <c:pt idx="3113">
                  <c:v>3.0500000000000002E-3</c:v>
                </c:pt>
                <c:pt idx="3114">
                  <c:v>3.0500000000000002E-3</c:v>
                </c:pt>
                <c:pt idx="3115">
                  <c:v>3.16E-3</c:v>
                </c:pt>
                <c:pt idx="3116">
                  <c:v>3.0500000000000002E-3</c:v>
                </c:pt>
                <c:pt idx="3117">
                  <c:v>2.9399999999999999E-3</c:v>
                </c:pt>
                <c:pt idx="3118">
                  <c:v>2.8300000000000001E-3</c:v>
                </c:pt>
                <c:pt idx="3119">
                  <c:v>2.7200000000000002E-3</c:v>
                </c:pt>
                <c:pt idx="3120">
                  <c:v>2.6199999999999999E-3</c:v>
                </c:pt>
                <c:pt idx="3121">
                  <c:v>2.7200000000000002E-3</c:v>
                </c:pt>
                <c:pt idx="3122">
                  <c:v>2.7200000000000002E-3</c:v>
                </c:pt>
                <c:pt idx="3123">
                  <c:v>2.6199999999999999E-3</c:v>
                </c:pt>
                <c:pt idx="3124">
                  <c:v>2.3999999999999998E-3</c:v>
                </c:pt>
                <c:pt idx="3125">
                  <c:v>2.3999999999999998E-3</c:v>
                </c:pt>
                <c:pt idx="3126">
                  <c:v>2.3999999999999998E-3</c:v>
                </c:pt>
                <c:pt idx="3127">
                  <c:v>2.2899999999999999E-3</c:v>
                </c:pt>
                <c:pt idx="3128">
                  <c:v>2.2899999999999999E-3</c:v>
                </c:pt>
                <c:pt idx="3129">
                  <c:v>2.0699999999999998E-3</c:v>
                </c:pt>
                <c:pt idx="3130">
                  <c:v>2.0699999999999998E-3</c:v>
                </c:pt>
                <c:pt idx="3131">
                  <c:v>1.9599999999999999E-3</c:v>
                </c:pt>
                <c:pt idx="3132">
                  <c:v>1.8600000000000001E-3</c:v>
                </c:pt>
                <c:pt idx="3133">
                  <c:v>1.9599999999999999E-3</c:v>
                </c:pt>
                <c:pt idx="3134">
                  <c:v>1.64E-3</c:v>
                </c:pt>
                <c:pt idx="3135">
                  <c:v>1.64E-3</c:v>
                </c:pt>
                <c:pt idx="3136">
                  <c:v>1.5299999999999999E-3</c:v>
                </c:pt>
                <c:pt idx="3137">
                  <c:v>1.42E-3</c:v>
                </c:pt>
                <c:pt idx="3138">
                  <c:v>1.5299999999999999E-3</c:v>
                </c:pt>
                <c:pt idx="3139">
                  <c:v>1.31E-3</c:v>
                </c:pt>
                <c:pt idx="3140">
                  <c:v>1.1999999999999999E-3</c:v>
                </c:pt>
                <c:pt idx="3141">
                  <c:v>1.1000000000000001E-3</c:v>
                </c:pt>
                <c:pt idx="3142">
                  <c:v>1.1000000000000001E-3</c:v>
                </c:pt>
                <c:pt idx="3143">
                  <c:v>8.8000000000000003E-4</c:v>
                </c:pt>
                <c:pt idx="3144">
                  <c:v>8.8000000000000003E-4</c:v>
                </c:pt>
                <c:pt idx="3145">
                  <c:v>8.8000000000000003E-4</c:v>
                </c:pt>
                <c:pt idx="3146">
                  <c:v>9.8999999999999999E-4</c:v>
                </c:pt>
                <c:pt idx="3147">
                  <c:v>6.6E-4</c:v>
                </c:pt>
                <c:pt idx="3148">
                  <c:v>4.4000000000000002E-4</c:v>
                </c:pt>
                <c:pt idx="3149">
                  <c:v>6.6E-4</c:v>
                </c:pt>
                <c:pt idx="3150">
                  <c:v>5.5000000000000003E-4</c:v>
                </c:pt>
                <c:pt idx="3151">
                  <c:v>3.4000000000000002E-4</c:v>
                </c:pt>
                <c:pt idx="3152">
                  <c:v>2.3000000000000001E-4</c:v>
                </c:pt>
                <c:pt idx="3153">
                  <c:v>2.3000000000000001E-4</c:v>
                </c:pt>
                <c:pt idx="3154">
                  <c:v>1.2E-4</c:v>
                </c:pt>
                <c:pt idx="3155">
                  <c:v>1.2E-4</c:v>
                </c:pt>
                <c:pt idx="3156">
                  <c:v>-2.1000000000000001E-4</c:v>
                </c:pt>
                <c:pt idx="3157">
                  <c:v>-2.1000000000000001E-4</c:v>
                </c:pt>
                <c:pt idx="3158">
                  <c:v>-2.1000000000000001E-4</c:v>
                </c:pt>
                <c:pt idx="3159">
                  <c:v>-3.2000000000000003E-4</c:v>
                </c:pt>
                <c:pt idx="3160">
                  <c:v>-4.2000000000000002E-4</c:v>
                </c:pt>
                <c:pt idx="3161">
                  <c:v>-5.2999999999999998E-4</c:v>
                </c:pt>
                <c:pt idx="3162">
                  <c:v>-5.2999999999999998E-4</c:v>
                </c:pt>
                <c:pt idx="3163">
                  <c:v>-6.4000000000000005E-4</c:v>
                </c:pt>
                <c:pt idx="3164">
                  <c:v>-6.4000000000000005E-4</c:v>
                </c:pt>
                <c:pt idx="3165">
                  <c:v>-8.5999999999999998E-4</c:v>
                </c:pt>
                <c:pt idx="3166">
                  <c:v>-8.5999999999999998E-4</c:v>
                </c:pt>
                <c:pt idx="3167">
                  <c:v>-8.5999999999999998E-4</c:v>
                </c:pt>
                <c:pt idx="3168">
                  <c:v>-9.7000000000000005E-4</c:v>
                </c:pt>
                <c:pt idx="3169">
                  <c:v>-1.08E-3</c:v>
                </c:pt>
                <c:pt idx="3170">
                  <c:v>-1.1800000000000001E-3</c:v>
                </c:pt>
                <c:pt idx="3171">
                  <c:v>-1.1800000000000001E-3</c:v>
                </c:pt>
                <c:pt idx="3172">
                  <c:v>-1.4E-3</c:v>
                </c:pt>
                <c:pt idx="3173">
                  <c:v>-1.5100000000000001E-3</c:v>
                </c:pt>
                <c:pt idx="3174">
                  <c:v>-1.5100000000000001E-3</c:v>
                </c:pt>
                <c:pt idx="3175">
                  <c:v>-1.5100000000000001E-3</c:v>
                </c:pt>
                <c:pt idx="3176">
                  <c:v>-1.73E-3</c:v>
                </c:pt>
                <c:pt idx="3177">
                  <c:v>-1.73E-3</c:v>
                </c:pt>
                <c:pt idx="3178">
                  <c:v>-1.8400000000000001E-3</c:v>
                </c:pt>
                <c:pt idx="3179">
                  <c:v>-1.9400000000000001E-3</c:v>
                </c:pt>
                <c:pt idx="3180">
                  <c:v>-1.8400000000000001E-3</c:v>
                </c:pt>
                <c:pt idx="3181">
                  <c:v>-2.0500000000000002E-3</c:v>
                </c:pt>
                <c:pt idx="3182">
                  <c:v>-2.0500000000000002E-3</c:v>
                </c:pt>
                <c:pt idx="3183">
                  <c:v>-2.0500000000000002E-3</c:v>
                </c:pt>
                <c:pt idx="3184">
                  <c:v>-2.0500000000000002E-3</c:v>
                </c:pt>
                <c:pt idx="3185">
                  <c:v>-2.2699999999999999E-3</c:v>
                </c:pt>
                <c:pt idx="3186">
                  <c:v>-2.3800000000000002E-3</c:v>
                </c:pt>
                <c:pt idx="3187">
                  <c:v>-2.2699999999999999E-3</c:v>
                </c:pt>
                <c:pt idx="3188">
                  <c:v>-2.2699999999999999E-3</c:v>
                </c:pt>
                <c:pt idx="3189">
                  <c:v>-2.3800000000000002E-3</c:v>
                </c:pt>
                <c:pt idx="3190">
                  <c:v>-2.3800000000000002E-3</c:v>
                </c:pt>
                <c:pt idx="3191">
                  <c:v>-2.49E-3</c:v>
                </c:pt>
                <c:pt idx="3192">
                  <c:v>-2.5999999999999999E-3</c:v>
                </c:pt>
                <c:pt idx="3193">
                  <c:v>-2.7000000000000001E-3</c:v>
                </c:pt>
                <c:pt idx="3194">
                  <c:v>-2.7000000000000001E-3</c:v>
                </c:pt>
                <c:pt idx="3195">
                  <c:v>-2.7000000000000001E-3</c:v>
                </c:pt>
                <c:pt idx="3196">
                  <c:v>-2.7000000000000001E-3</c:v>
                </c:pt>
                <c:pt idx="3197">
                  <c:v>-2.81E-3</c:v>
                </c:pt>
                <c:pt idx="3198">
                  <c:v>-2.81E-3</c:v>
                </c:pt>
                <c:pt idx="3199">
                  <c:v>-2.7000000000000001E-3</c:v>
                </c:pt>
                <c:pt idx="3200">
                  <c:v>-2.5999999999999999E-3</c:v>
                </c:pt>
                <c:pt idx="3201">
                  <c:v>-2.9199999999999999E-3</c:v>
                </c:pt>
                <c:pt idx="3202">
                  <c:v>-2.9199999999999999E-3</c:v>
                </c:pt>
                <c:pt idx="3203">
                  <c:v>-2.9199999999999999E-3</c:v>
                </c:pt>
                <c:pt idx="3204">
                  <c:v>-2.81E-3</c:v>
                </c:pt>
                <c:pt idx="3205">
                  <c:v>-2.9199999999999999E-3</c:v>
                </c:pt>
                <c:pt idx="3206">
                  <c:v>-2.9199999999999999E-3</c:v>
                </c:pt>
                <c:pt idx="3207">
                  <c:v>-3.14E-3</c:v>
                </c:pt>
                <c:pt idx="3208">
                  <c:v>-2.9199999999999999E-3</c:v>
                </c:pt>
                <c:pt idx="3209">
                  <c:v>-3.0300000000000001E-3</c:v>
                </c:pt>
                <c:pt idx="3210">
                  <c:v>-2.81E-3</c:v>
                </c:pt>
                <c:pt idx="3211">
                  <c:v>-2.9199999999999999E-3</c:v>
                </c:pt>
                <c:pt idx="3212">
                  <c:v>-2.9199999999999999E-3</c:v>
                </c:pt>
                <c:pt idx="3213">
                  <c:v>-2.81E-3</c:v>
                </c:pt>
                <c:pt idx="3214">
                  <c:v>-3.0300000000000001E-3</c:v>
                </c:pt>
                <c:pt idx="3215">
                  <c:v>-2.81E-3</c:v>
                </c:pt>
                <c:pt idx="3216">
                  <c:v>-2.81E-3</c:v>
                </c:pt>
                <c:pt idx="3217">
                  <c:v>-3.0300000000000001E-3</c:v>
                </c:pt>
                <c:pt idx="3218">
                  <c:v>-2.9199999999999999E-3</c:v>
                </c:pt>
                <c:pt idx="3219">
                  <c:v>-2.81E-3</c:v>
                </c:pt>
                <c:pt idx="3220">
                  <c:v>-2.7000000000000001E-3</c:v>
                </c:pt>
                <c:pt idx="3221">
                  <c:v>-2.81E-3</c:v>
                </c:pt>
                <c:pt idx="3222">
                  <c:v>-2.9199999999999999E-3</c:v>
                </c:pt>
                <c:pt idx="3223">
                  <c:v>-2.7000000000000001E-3</c:v>
                </c:pt>
                <c:pt idx="3224">
                  <c:v>-2.7000000000000001E-3</c:v>
                </c:pt>
                <c:pt idx="3225">
                  <c:v>-2.7000000000000001E-3</c:v>
                </c:pt>
                <c:pt idx="3226">
                  <c:v>-2.5999999999999999E-3</c:v>
                </c:pt>
                <c:pt idx="3227">
                  <c:v>-2.3800000000000002E-3</c:v>
                </c:pt>
                <c:pt idx="3228">
                  <c:v>-2.2699999999999999E-3</c:v>
                </c:pt>
                <c:pt idx="3229">
                  <c:v>-2.2699999999999999E-3</c:v>
                </c:pt>
                <c:pt idx="3230">
                  <c:v>-2.3800000000000002E-3</c:v>
                </c:pt>
                <c:pt idx="3231">
                  <c:v>-2.16E-3</c:v>
                </c:pt>
                <c:pt idx="3232">
                  <c:v>-2.2699999999999999E-3</c:v>
                </c:pt>
                <c:pt idx="3233">
                  <c:v>-2.2699999999999999E-3</c:v>
                </c:pt>
                <c:pt idx="3234">
                  <c:v>-2.16E-3</c:v>
                </c:pt>
                <c:pt idx="3235">
                  <c:v>-1.73E-3</c:v>
                </c:pt>
                <c:pt idx="3236">
                  <c:v>-1.73E-3</c:v>
                </c:pt>
                <c:pt idx="3237">
                  <c:v>-1.6199999999999999E-3</c:v>
                </c:pt>
                <c:pt idx="3238">
                  <c:v>-1.5100000000000001E-3</c:v>
                </c:pt>
                <c:pt idx="3239">
                  <c:v>-1.6199999999999999E-3</c:v>
                </c:pt>
                <c:pt idx="3240">
                  <c:v>-1.4E-3</c:v>
                </c:pt>
                <c:pt idx="3241">
                  <c:v>-1.4E-3</c:v>
                </c:pt>
                <c:pt idx="3242">
                  <c:v>-1.1800000000000001E-3</c:v>
                </c:pt>
                <c:pt idx="3243">
                  <c:v>-8.5999999999999998E-4</c:v>
                </c:pt>
                <c:pt idx="3244">
                  <c:v>-9.7000000000000005E-4</c:v>
                </c:pt>
                <c:pt idx="3245">
                  <c:v>-7.5000000000000002E-4</c:v>
                </c:pt>
                <c:pt idx="3246">
                  <c:v>-7.5000000000000002E-4</c:v>
                </c:pt>
                <c:pt idx="3247">
                  <c:v>-5.2999999999999998E-4</c:v>
                </c:pt>
                <c:pt idx="3248">
                  <c:v>-5.2999999999999998E-4</c:v>
                </c:pt>
                <c:pt idx="3249">
                  <c:v>-4.2000000000000002E-4</c:v>
                </c:pt>
                <c:pt idx="3250">
                  <c:v>-2.1000000000000001E-4</c:v>
                </c:pt>
                <c:pt idx="3251">
                  <c:v>-1E-4</c:v>
                </c:pt>
                <c:pt idx="3252">
                  <c:v>1.2E-4</c:v>
                </c:pt>
                <c:pt idx="3253">
                  <c:v>4.4000000000000002E-4</c:v>
                </c:pt>
                <c:pt idx="3254">
                  <c:v>5.5000000000000003E-4</c:v>
                </c:pt>
                <c:pt idx="3255">
                  <c:v>7.6999999999999996E-4</c:v>
                </c:pt>
                <c:pt idx="3256">
                  <c:v>8.8000000000000003E-4</c:v>
                </c:pt>
                <c:pt idx="3257">
                  <c:v>1.1000000000000001E-3</c:v>
                </c:pt>
                <c:pt idx="3258">
                  <c:v>1.1999999999999999E-3</c:v>
                </c:pt>
                <c:pt idx="3259">
                  <c:v>1.31E-3</c:v>
                </c:pt>
                <c:pt idx="3260">
                  <c:v>1.75E-3</c:v>
                </c:pt>
                <c:pt idx="3261">
                  <c:v>1.8600000000000001E-3</c:v>
                </c:pt>
                <c:pt idx="3262">
                  <c:v>1.9599999999999999E-3</c:v>
                </c:pt>
                <c:pt idx="3263">
                  <c:v>2.1800000000000001E-3</c:v>
                </c:pt>
                <c:pt idx="3264">
                  <c:v>2.3999999999999998E-3</c:v>
                </c:pt>
                <c:pt idx="3265">
                  <c:v>2.6199999999999999E-3</c:v>
                </c:pt>
                <c:pt idx="3266">
                  <c:v>2.6199999999999999E-3</c:v>
                </c:pt>
                <c:pt idx="3267">
                  <c:v>3.0500000000000002E-3</c:v>
                </c:pt>
                <c:pt idx="3268">
                  <c:v>3.2699999999999999E-3</c:v>
                </c:pt>
                <c:pt idx="3269">
                  <c:v>3.48E-3</c:v>
                </c:pt>
                <c:pt idx="3270">
                  <c:v>3.7000000000000002E-3</c:v>
                </c:pt>
                <c:pt idx="3271">
                  <c:v>4.0299999999999997E-3</c:v>
                </c:pt>
                <c:pt idx="3272">
                  <c:v>4.2399999999999998E-3</c:v>
                </c:pt>
                <c:pt idx="3273">
                  <c:v>4.3499999999999997E-3</c:v>
                </c:pt>
                <c:pt idx="3274">
                  <c:v>5.0000000000000001E-3</c:v>
                </c:pt>
                <c:pt idx="3275">
                  <c:v>5.0000000000000001E-3</c:v>
                </c:pt>
                <c:pt idx="3276">
                  <c:v>5.4400000000000004E-3</c:v>
                </c:pt>
                <c:pt idx="3277">
                  <c:v>5.6600000000000001E-3</c:v>
                </c:pt>
                <c:pt idx="3278">
                  <c:v>5.9800000000000001E-3</c:v>
                </c:pt>
                <c:pt idx="3279">
                  <c:v>6.0899999999999999E-3</c:v>
                </c:pt>
                <c:pt idx="3280">
                  <c:v>6.3099999999999996E-3</c:v>
                </c:pt>
                <c:pt idx="3281">
                  <c:v>6.5199999999999998E-3</c:v>
                </c:pt>
                <c:pt idx="3282">
                  <c:v>6.7400000000000003E-3</c:v>
                </c:pt>
                <c:pt idx="3283">
                  <c:v>7.28E-3</c:v>
                </c:pt>
                <c:pt idx="3284">
                  <c:v>7.6099999999999996E-3</c:v>
                </c:pt>
                <c:pt idx="3285">
                  <c:v>7.7200000000000003E-3</c:v>
                </c:pt>
                <c:pt idx="3286">
                  <c:v>8.26E-3</c:v>
                </c:pt>
                <c:pt idx="3287">
                  <c:v>8.5900000000000004E-3</c:v>
                </c:pt>
                <c:pt idx="3288">
                  <c:v>8.9099999999999995E-3</c:v>
                </c:pt>
                <c:pt idx="3289">
                  <c:v>9.2399999999999999E-3</c:v>
                </c:pt>
                <c:pt idx="3290">
                  <c:v>9.6699999999999998E-3</c:v>
                </c:pt>
                <c:pt idx="3291">
                  <c:v>9.8899999999999995E-3</c:v>
                </c:pt>
                <c:pt idx="3292">
                  <c:v>1.0200000000000001E-2</c:v>
                </c:pt>
                <c:pt idx="3293">
                  <c:v>1.0500000000000001E-2</c:v>
                </c:pt>
                <c:pt idx="3294">
                  <c:v>1.0999999999999999E-2</c:v>
                </c:pt>
                <c:pt idx="3295">
                  <c:v>1.11E-2</c:v>
                </c:pt>
                <c:pt idx="3296">
                  <c:v>1.15E-2</c:v>
                </c:pt>
                <c:pt idx="3297">
                  <c:v>1.21E-2</c:v>
                </c:pt>
                <c:pt idx="3298">
                  <c:v>1.24E-2</c:v>
                </c:pt>
                <c:pt idx="3299">
                  <c:v>1.2699999999999999E-2</c:v>
                </c:pt>
                <c:pt idx="3300">
                  <c:v>1.32E-2</c:v>
                </c:pt>
                <c:pt idx="3301">
                  <c:v>1.34E-2</c:v>
                </c:pt>
                <c:pt idx="3302">
                  <c:v>1.3899999999999999E-2</c:v>
                </c:pt>
                <c:pt idx="3303">
                  <c:v>1.4200000000000001E-2</c:v>
                </c:pt>
                <c:pt idx="3304">
                  <c:v>1.4999999999999999E-2</c:v>
                </c:pt>
                <c:pt idx="3305">
                  <c:v>1.5100000000000001E-2</c:v>
                </c:pt>
                <c:pt idx="3306">
                  <c:v>1.55E-2</c:v>
                </c:pt>
                <c:pt idx="3307">
                  <c:v>1.61E-2</c:v>
                </c:pt>
                <c:pt idx="3308">
                  <c:v>1.66E-2</c:v>
                </c:pt>
                <c:pt idx="3309">
                  <c:v>1.6799999999999999E-2</c:v>
                </c:pt>
                <c:pt idx="3310">
                  <c:v>1.72E-2</c:v>
                </c:pt>
                <c:pt idx="3311">
                  <c:v>1.7600000000000001E-2</c:v>
                </c:pt>
                <c:pt idx="3312">
                  <c:v>1.8100000000000002E-2</c:v>
                </c:pt>
                <c:pt idx="3313">
                  <c:v>1.84E-2</c:v>
                </c:pt>
                <c:pt idx="3314">
                  <c:v>1.9E-2</c:v>
                </c:pt>
                <c:pt idx="3315">
                  <c:v>1.9400000000000001E-2</c:v>
                </c:pt>
                <c:pt idx="3316">
                  <c:v>1.9900000000000001E-2</c:v>
                </c:pt>
                <c:pt idx="3317">
                  <c:v>2.0199999999999999E-2</c:v>
                </c:pt>
                <c:pt idx="3318">
                  <c:v>2.0899999999999998E-2</c:v>
                </c:pt>
                <c:pt idx="3319">
                  <c:v>2.1299999999999999E-2</c:v>
                </c:pt>
                <c:pt idx="3320">
                  <c:v>2.1600000000000001E-2</c:v>
                </c:pt>
                <c:pt idx="3321">
                  <c:v>2.23E-2</c:v>
                </c:pt>
                <c:pt idx="3322">
                  <c:v>2.2800000000000001E-2</c:v>
                </c:pt>
                <c:pt idx="3323">
                  <c:v>2.3199999999999998E-2</c:v>
                </c:pt>
                <c:pt idx="3324">
                  <c:v>2.3699999999999999E-2</c:v>
                </c:pt>
                <c:pt idx="3325">
                  <c:v>2.4199999999999999E-2</c:v>
                </c:pt>
                <c:pt idx="3326">
                  <c:v>2.47E-2</c:v>
                </c:pt>
                <c:pt idx="3327">
                  <c:v>2.5000000000000001E-2</c:v>
                </c:pt>
                <c:pt idx="3328">
                  <c:v>2.5499999999999998E-2</c:v>
                </c:pt>
                <c:pt idx="3329">
                  <c:v>2.6100000000000002E-2</c:v>
                </c:pt>
                <c:pt idx="3330">
                  <c:v>2.64E-2</c:v>
                </c:pt>
                <c:pt idx="3331">
                  <c:v>2.6800000000000001E-2</c:v>
                </c:pt>
                <c:pt idx="3332">
                  <c:v>2.75E-2</c:v>
                </c:pt>
                <c:pt idx="3333">
                  <c:v>2.8199999999999999E-2</c:v>
                </c:pt>
                <c:pt idx="3334">
                  <c:v>2.8799999999999999E-2</c:v>
                </c:pt>
                <c:pt idx="3335">
                  <c:v>2.9100000000000001E-2</c:v>
                </c:pt>
                <c:pt idx="3336">
                  <c:v>2.9700000000000001E-2</c:v>
                </c:pt>
                <c:pt idx="3337">
                  <c:v>3.0300000000000001E-2</c:v>
                </c:pt>
                <c:pt idx="3338">
                  <c:v>3.1099999999999999E-2</c:v>
                </c:pt>
                <c:pt idx="3339">
                  <c:v>3.15E-2</c:v>
                </c:pt>
                <c:pt idx="3340">
                  <c:v>3.1899999999999998E-2</c:v>
                </c:pt>
                <c:pt idx="3341">
                  <c:v>3.2500000000000001E-2</c:v>
                </c:pt>
                <c:pt idx="3342">
                  <c:v>3.2800000000000003E-2</c:v>
                </c:pt>
                <c:pt idx="3343">
                  <c:v>3.3500000000000002E-2</c:v>
                </c:pt>
                <c:pt idx="3344">
                  <c:v>3.4099999999999998E-2</c:v>
                </c:pt>
                <c:pt idx="3345">
                  <c:v>3.44E-2</c:v>
                </c:pt>
                <c:pt idx="3346">
                  <c:v>3.5099999999999999E-2</c:v>
                </c:pt>
                <c:pt idx="3347">
                  <c:v>3.5700000000000003E-2</c:v>
                </c:pt>
                <c:pt idx="3348">
                  <c:v>3.6299999999999999E-2</c:v>
                </c:pt>
                <c:pt idx="3349">
                  <c:v>3.6799999999999999E-2</c:v>
                </c:pt>
                <c:pt idx="3350">
                  <c:v>3.7400000000000003E-2</c:v>
                </c:pt>
                <c:pt idx="3351">
                  <c:v>3.8100000000000002E-2</c:v>
                </c:pt>
                <c:pt idx="3352">
                  <c:v>3.8699999999999998E-2</c:v>
                </c:pt>
                <c:pt idx="3353">
                  <c:v>3.9300000000000002E-2</c:v>
                </c:pt>
                <c:pt idx="3354">
                  <c:v>3.9899999999999998E-2</c:v>
                </c:pt>
                <c:pt idx="3355">
                  <c:v>4.0300000000000002E-2</c:v>
                </c:pt>
                <c:pt idx="3356">
                  <c:v>4.1099999999999998E-2</c:v>
                </c:pt>
                <c:pt idx="3357">
                  <c:v>4.1599999999999998E-2</c:v>
                </c:pt>
                <c:pt idx="3358">
                  <c:v>4.2000000000000003E-2</c:v>
                </c:pt>
                <c:pt idx="3359">
                  <c:v>4.2599999999999999E-2</c:v>
                </c:pt>
                <c:pt idx="3360">
                  <c:v>4.3200000000000002E-2</c:v>
                </c:pt>
                <c:pt idx="3361">
                  <c:v>4.3700000000000003E-2</c:v>
                </c:pt>
                <c:pt idx="3362">
                  <c:v>4.4299999999999999E-2</c:v>
                </c:pt>
                <c:pt idx="3363">
                  <c:v>4.5100000000000001E-2</c:v>
                </c:pt>
                <c:pt idx="3364">
                  <c:v>4.5600000000000002E-2</c:v>
                </c:pt>
                <c:pt idx="3365">
                  <c:v>4.6300000000000001E-2</c:v>
                </c:pt>
                <c:pt idx="3366">
                  <c:v>4.6899999999999997E-2</c:v>
                </c:pt>
                <c:pt idx="3367">
                  <c:v>4.7500000000000001E-2</c:v>
                </c:pt>
                <c:pt idx="3368">
                  <c:v>4.8099999999999997E-2</c:v>
                </c:pt>
                <c:pt idx="3369">
                  <c:v>4.87E-2</c:v>
                </c:pt>
                <c:pt idx="3370">
                  <c:v>4.9299999999999997E-2</c:v>
                </c:pt>
                <c:pt idx="3371">
                  <c:v>4.99E-2</c:v>
                </c:pt>
                <c:pt idx="3372">
                  <c:v>5.04E-2</c:v>
                </c:pt>
                <c:pt idx="3373">
                  <c:v>5.0999999999999997E-2</c:v>
                </c:pt>
                <c:pt idx="3374">
                  <c:v>5.16E-2</c:v>
                </c:pt>
                <c:pt idx="3375">
                  <c:v>5.1999999999999998E-2</c:v>
                </c:pt>
                <c:pt idx="3376">
                  <c:v>5.28E-2</c:v>
                </c:pt>
                <c:pt idx="3377">
                  <c:v>5.33E-2</c:v>
                </c:pt>
                <c:pt idx="3378">
                  <c:v>5.4100000000000002E-2</c:v>
                </c:pt>
                <c:pt idx="3379">
                  <c:v>5.4600000000000003E-2</c:v>
                </c:pt>
                <c:pt idx="3380">
                  <c:v>5.5199999999999999E-2</c:v>
                </c:pt>
                <c:pt idx="3381">
                  <c:v>5.5800000000000002E-2</c:v>
                </c:pt>
                <c:pt idx="3382">
                  <c:v>5.67E-2</c:v>
                </c:pt>
                <c:pt idx="3383">
                  <c:v>5.7200000000000001E-2</c:v>
                </c:pt>
                <c:pt idx="3384">
                  <c:v>5.79E-2</c:v>
                </c:pt>
                <c:pt idx="3385">
                  <c:v>5.8500000000000003E-2</c:v>
                </c:pt>
                <c:pt idx="3386">
                  <c:v>5.8999999999999997E-2</c:v>
                </c:pt>
                <c:pt idx="3387">
                  <c:v>5.9499999999999997E-2</c:v>
                </c:pt>
                <c:pt idx="3388">
                  <c:v>6.0199999999999997E-2</c:v>
                </c:pt>
                <c:pt idx="3389">
                  <c:v>6.0699999999999997E-2</c:v>
                </c:pt>
                <c:pt idx="3390">
                  <c:v>6.1400000000000003E-2</c:v>
                </c:pt>
                <c:pt idx="3391">
                  <c:v>6.2E-2</c:v>
                </c:pt>
                <c:pt idx="3392">
                  <c:v>6.2399999999999997E-2</c:v>
                </c:pt>
                <c:pt idx="3393">
                  <c:v>6.3100000000000003E-2</c:v>
                </c:pt>
                <c:pt idx="3394">
                  <c:v>6.3500000000000001E-2</c:v>
                </c:pt>
                <c:pt idx="3395">
                  <c:v>6.4299999999999996E-2</c:v>
                </c:pt>
                <c:pt idx="3396">
                  <c:v>6.4899999999999999E-2</c:v>
                </c:pt>
                <c:pt idx="3397">
                  <c:v>6.5799999999999997E-2</c:v>
                </c:pt>
                <c:pt idx="3398">
                  <c:v>6.6100000000000006E-2</c:v>
                </c:pt>
                <c:pt idx="3399">
                  <c:v>6.6900000000000001E-2</c:v>
                </c:pt>
                <c:pt idx="3400">
                  <c:v>6.7500000000000004E-2</c:v>
                </c:pt>
                <c:pt idx="3401">
                  <c:v>6.8099999999999994E-2</c:v>
                </c:pt>
                <c:pt idx="3402">
                  <c:v>6.8599999999999994E-2</c:v>
                </c:pt>
                <c:pt idx="3403">
                  <c:v>6.93E-2</c:v>
                </c:pt>
                <c:pt idx="3404">
                  <c:v>6.9699999999999998E-2</c:v>
                </c:pt>
                <c:pt idx="3405">
                  <c:v>7.0400000000000004E-2</c:v>
                </c:pt>
                <c:pt idx="3406">
                  <c:v>7.0900000000000005E-2</c:v>
                </c:pt>
                <c:pt idx="3407">
                  <c:v>7.1599999999999997E-2</c:v>
                </c:pt>
                <c:pt idx="3408">
                  <c:v>7.1999999999999995E-2</c:v>
                </c:pt>
                <c:pt idx="3409">
                  <c:v>7.2700000000000001E-2</c:v>
                </c:pt>
                <c:pt idx="3410">
                  <c:v>7.3099999999999998E-2</c:v>
                </c:pt>
                <c:pt idx="3411">
                  <c:v>7.3999999999999996E-2</c:v>
                </c:pt>
                <c:pt idx="3412">
                  <c:v>7.4499999999999997E-2</c:v>
                </c:pt>
                <c:pt idx="3413">
                  <c:v>7.4999999999999997E-2</c:v>
                </c:pt>
                <c:pt idx="3414">
                  <c:v>7.5600000000000001E-2</c:v>
                </c:pt>
                <c:pt idx="3415">
                  <c:v>7.6300000000000007E-2</c:v>
                </c:pt>
                <c:pt idx="3416">
                  <c:v>7.6799999999999993E-2</c:v>
                </c:pt>
                <c:pt idx="3417">
                  <c:v>7.7399999999999997E-2</c:v>
                </c:pt>
                <c:pt idx="3418">
                  <c:v>7.8E-2</c:v>
                </c:pt>
                <c:pt idx="3419">
                  <c:v>7.85E-2</c:v>
                </c:pt>
                <c:pt idx="3420">
                  <c:v>7.9100000000000004E-2</c:v>
                </c:pt>
                <c:pt idx="3421">
                  <c:v>7.9699999999999993E-2</c:v>
                </c:pt>
                <c:pt idx="3422">
                  <c:v>0.08</c:v>
                </c:pt>
                <c:pt idx="3423">
                  <c:v>8.0699999999999994E-2</c:v>
                </c:pt>
                <c:pt idx="3424">
                  <c:v>8.1299999999999997E-2</c:v>
                </c:pt>
                <c:pt idx="3425">
                  <c:v>8.1699999999999995E-2</c:v>
                </c:pt>
                <c:pt idx="3426">
                  <c:v>8.2100000000000006E-2</c:v>
                </c:pt>
                <c:pt idx="3427">
                  <c:v>8.2699999999999996E-2</c:v>
                </c:pt>
                <c:pt idx="3428">
                  <c:v>8.3400000000000002E-2</c:v>
                </c:pt>
                <c:pt idx="3429">
                  <c:v>8.3799999999999999E-2</c:v>
                </c:pt>
                <c:pt idx="3430">
                  <c:v>8.4500000000000006E-2</c:v>
                </c:pt>
                <c:pt idx="3431">
                  <c:v>8.4900000000000003E-2</c:v>
                </c:pt>
                <c:pt idx="3432">
                  <c:v>8.5599999999999996E-2</c:v>
                </c:pt>
                <c:pt idx="3433">
                  <c:v>8.5999999999999993E-2</c:v>
                </c:pt>
                <c:pt idx="3434">
                  <c:v>8.6400000000000005E-2</c:v>
                </c:pt>
                <c:pt idx="3435">
                  <c:v>8.6900000000000005E-2</c:v>
                </c:pt>
                <c:pt idx="3436">
                  <c:v>8.7400000000000005E-2</c:v>
                </c:pt>
                <c:pt idx="3437">
                  <c:v>8.8099999999999998E-2</c:v>
                </c:pt>
                <c:pt idx="3438">
                  <c:v>8.8400000000000006E-2</c:v>
                </c:pt>
                <c:pt idx="3439">
                  <c:v>8.8800000000000004E-2</c:v>
                </c:pt>
                <c:pt idx="3440">
                  <c:v>8.9499999999999996E-2</c:v>
                </c:pt>
                <c:pt idx="3441">
                  <c:v>8.9899999999999994E-2</c:v>
                </c:pt>
                <c:pt idx="3442">
                  <c:v>9.0300000000000005E-2</c:v>
                </c:pt>
                <c:pt idx="3443">
                  <c:v>9.0899999999999995E-2</c:v>
                </c:pt>
                <c:pt idx="3444">
                  <c:v>9.1399999999999995E-2</c:v>
                </c:pt>
                <c:pt idx="3445">
                  <c:v>9.1899999999999996E-2</c:v>
                </c:pt>
                <c:pt idx="3446">
                  <c:v>9.2399999999999996E-2</c:v>
                </c:pt>
                <c:pt idx="3447">
                  <c:v>9.2799999999999994E-2</c:v>
                </c:pt>
                <c:pt idx="3448">
                  <c:v>9.3200000000000005E-2</c:v>
                </c:pt>
                <c:pt idx="3449">
                  <c:v>9.3799999999999994E-2</c:v>
                </c:pt>
                <c:pt idx="3450">
                  <c:v>9.4100000000000003E-2</c:v>
                </c:pt>
                <c:pt idx="3451">
                  <c:v>9.4700000000000006E-2</c:v>
                </c:pt>
                <c:pt idx="3452">
                  <c:v>9.4899999999999998E-2</c:v>
                </c:pt>
                <c:pt idx="3453">
                  <c:v>9.5500000000000002E-2</c:v>
                </c:pt>
                <c:pt idx="3454">
                  <c:v>9.6000000000000002E-2</c:v>
                </c:pt>
                <c:pt idx="3455">
                  <c:v>9.6299999999999997E-2</c:v>
                </c:pt>
                <c:pt idx="3456">
                  <c:v>9.6799999999999997E-2</c:v>
                </c:pt>
                <c:pt idx="3457">
                  <c:v>9.7000000000000003E-2</c:v>
                </c:pt>
                <c:pt idx="3458">
                  <c:v>9.7500000000000003E-2</c:v>
                </c:pt>
                <c:pt idx="3459">
                  <c:v>9.8100000000000007E-2</c:v>
                </c:pt>
                <c:pt idx="3460">
                  <c:v>9.8299999999999998E-2</c:v>
                </c:pt>
                <c:pt idx="3461">
                  <c:v>9.8799999999999999E-2</c:v>
                </c:pt>
                <c:pt idx="3462">
                  <c:v>9.9299999999999999E-2</c:v>
                </c:pt>
                <c:pt idx="3463">
                  <c:v>9.9599999999999994E-2</c:v>
                </c:pt>
                <c:pt idx="3464">
                  <c:v>0.1</c:v>
                </c:pt>
                <c:pt idx="3465">
                  <c:v>0.10100000000000001</c:v>
                </c:pt>
                <c:pt idx="3466">
                  <c:v>0.10100000000000001</c:v>
                </c:pt>
                <c:pt idx="3467">
                  <c:v>0.10100000000000001</c:v>
                </c:pt>
                <c:pt idx="3468">
                  <c:v>0.10100000000000001</c:v>
                </c:pt>
                <c:pt idx="3469">
                  <c:v>0.10199999999999999</c:v>
                </c:pt>
                <c:pt idx="3470">
                  <c:v>0.10199999999999999</c:v>
                </c:pt>
                <c:pt idx="3471">
                  <c:v>0.10199999999999999</c:v>
                </c:pt>
                <c:pt idx="3472">
                  <c:v>0.10299999999999999</c:v>
                </c:pt>
                <c:pt idx="3473">
                  <c:v>0.10299999999999999</c:v>
                </c:pt>
                <c:pt idx="3474">
                  <c:v>0.10299999999999999</c:v>
                </c:pt>
                <c:pt idx="3475">
                  <c:v>0.104</c:v>
                </c:pt>
                <c:pt idx="3476">
                  <c:v>0.104</c:v>
                </c:pt>
                <c:pt idx="3477">
                  <c:v>0.104</c:v>
                </c:pt>
                <c:pt idx="3478">
                  <c:v>0.105</c:v>
                </c:pt>
                <c:pt idx="3479">
                  <c:v>0.105</c:v>
                </c:pt>
                <c:pt idx="3480">
                  <c:v>0.105</c:v>
                </c:pt>
                <c:pt idx="3481">
                  <c:v>0.105</c:v>
                </c:pt>
                <c:pt idx="3482">
                  <c:v>0.106</c:v>
                </c:pt>
                <c:pt idx="3483">
                  <c:v>0.106</c:v>
                </c:pt>
                <c:pt idx="3484">
                  <c:v>0.106</c:v>
                </c:pt>
                <c:pt idx="3485">
                  <c:v>0.106</c:v>
                </c:pt>
                <c:pt idx="3486">
                  <c:v>0.107</c:v>
                </c:pt>
                <c:pt idx="3487">
                  <c:v>0.107</c:v>
                </c:pt>
                <c:pt idx="3488">
                  <c:v>0.107</c:v>
                </c:pt>
                <c:pt idx="3489">
                  <c:v>0.108</c:v>
                </c:pt>
                <c:pt idx="3490">
                  <c:v>0.108</c:v>
                </c:pt>
                <c:pt idx="3491">
                  <c:v>0.108</c:v>
                </c:pt>
                <c:pt idx="3492">
                  <c:v>0.108</c:v>
                </c:pt>
                <c:pt idx="3493">
                  <c:v>0.109</c:v>
                </c:pt>
                <c:pt idx="3494">
                  <c:v>0.109</c:v>
                </c:pt>
                <c:pt idx="3495">
                  <c:v>0.109</c:v>
                </c:pt>
                <c:pt idx="3496">
                  <c:v>0.109</c:v>
                </c:pt>
                <c:pt idx="3497">
                  <c:v>0.109</c:v>
                </c:pt>
                <c:pt idx="3498">
                  <c:v>0.109</c:v>
                </c:pt>
                <c:pt idx="3499">
                  <c:v>0.11</c:v>
                </c:pt>
                <c:pt idx="3500">
                  <c:v>0.11</c:v>
                </c:pt>
                <c:pt idx="3501">
                  <c:v>0.11</c:v>
                </c:pt>
                <c:pt idx="3502">
                  <c:v>0.11</c:v>
                </c:pt>
                <c:pt idx="3503">
                  <c:v>0.11</c:v>
                </c:pt>
                <c:pt idx="3504">
                  <c:v>0.111</c:v>
                </c:pt>
                <c:pt idx="3505">
                  <c:v>0.111</c:v>
                </c:pt>
                <c:pt idx="3506">
                  <c:v>0.111</c:v>
                </c:pt>
                <c:pt idx="3507">
                  <c:v>0.111</c:v>
                </c:pt>
                <c:pt idx="3508">
                  <c:v>0.111</c:v>
                </c:pt>
                <c:pt idx="3509">
                  <c:v>0.111</c:v>
                </c:pt>
                <c:pt idx="3510">
                  <c:v>0.111</c:v>
                </c:pt>
                <c:pt idx="3511">
                  <c:v>0.111</c:v>
                </c:pt>
                <c:pt idx="3512">
                  <c:v>0.111</c:v>
                </c:pt>
                <c:pt idx="3513">
                  <c:v>0.112</c:v>
                </c:pt>
                <c:pt idx="3514">
                  <c:v>0.112</c:v>
                </c:pt>
                <c:pt idx="3515">
                  <c:v>0.112</c:v>
                </c:pt>
                <c:pt idx="3516">
                  <c:v>0.112</c:v>
                </c:pt>
                <c:pt idx="3517">
                  <c:v>0.112</c:v>
                </c:pt>
                <c:pt idx="3518">
                  <c:v>0.112</c:v>
                </c:pt>
                <c:pt idx="3519">
                  <c:v>0.112</c:v>
                </c:pt>
                <c:pt idx="3520">
                  <c:v>0.112</c:v>
                </c:pt>
                <c:pt idx="3521">
                  <c:v>0.112</c:v>
                </c:pt>
                <c:pt idx="3522">
                  <c:v>0.112</c:v>
                </c:pt>
                <c:pt idx="3523">
                  <c:v>0.112</c:v>
                </c:pt>
                <c:pt idx="3524">
                  <c:v>0.112</c:v>
                </c:pt>
                <c:pt idx="3525">
                  <c:v>0.112</c:v>
                </c:pt>
                <c:pt idx="3526">
                  <c:v>0.112</c:v>
                </c:pt>
                <c:pt idx="3527">
                  <c:v>0.112</c:v>
                </c:pt>
                <c:pt idx="3528">
                  <c:v>0.112</c:v>
                </c:pt>
                <c:pt idx="3529">
                  <c:v>0.112</c:v>
                </c:pt>
                <c:pt idx="3530">
                  <c:v>0.112</c:v>
                </c:pt>
                <c:pt idx="3531">
                  <c:v>0.112</c:v>
                </c:pt>
                <c:pt idx="3532">
                  <c:v>0.112</c:v>
                </c:pt>
                <c:pt idx="3533">
                  <c:v>0.112</c:v>
                </c:pt>
                <c:pt idx="3534">
                  <c:v>0.112</c:v>
                </c:pt>
                <c:pt idx="3535">
                  <c:v>0.112</c:v>
                </c:pt>
                <c:pt idx="3536">
                  <c:v>0.112</c:v>
                </c:pt>
                <c:pt idx="3537">
                  <c:v>0.112</c:v>
                </c:pt>
                <c:pt idx="3538">
                  <c:v>0.112</c:v>
                </c:pt>
                <c:pt idx="3539">
                  <c:v>0.112</c:v>
                </c:pt>
                <c:pt idx="3540">
                  <c:v>0.112</c:v>
                </c:pt>
                <c:pt idx="3541">
                  <c:v>0.112</c:v>
                </c:pt>
                <c:pt idx="3542">
                  <c:v>0.112</c:v>
                </c:pt>
                <c:pt idx="3543">
                  <c:v>0.112</c:v>
                </c:pt>
                <c:pt idx="3544">
                  <c:v>0.112</c:v>
                </c:pt>
                <c:pt idx="3545">
                  <c:v>0.112</c:v>
                </c:pt>
                <c:pt idx="3546">
                  <c:v>0.112</c:v>
                </c:pt>
                <c:pt idx="3547">
                  <c:v>0.111</c:v>
                </c:pt>
                <c:pt idx="3548">
                  <c:v>0.111</c:v>
                </c:pt>
                <c:pt idx="3549">
                  <c:v>0.111</c:v>
                </c:pt>
                <c:pt idx="3550">
                  <c:v>0.111</c:v>
                </c:pt>
                <c:pt idx="3551">
                  <c:v>0.111</c:v>
                </c:pt>
                <c:pt idx="3552">
                  <c:v>0.111</c:v>
                </c:pt>
                <c:pt idx="3553">
                  <c:v>0.111</c:v>
                </c:pt>
                <c:pt idx="3554">
                  <c:v>0.111</c:v>
                </c:pt>
                <c:pt idx="3555">
                  <c:v>0.111</c:v>
                </c:pt>
                <c:pt idx="3556">
                  <c:v>0.111</c:v>
                </c:pt>
                <c:pt idx="3557">
                  <c:v>0.11</c:v>
                </c:pt>
                <c:pt idx="3558">
                  <c:v>0.11</c:v>
                </c:pt>
                <c:pt idx="3559">
                  <c:v>0.11</c:v>
                </c:pt>
                <c:pt idx="3560">
                  <c:v>0.11</c:v>
                </c:pt>
                <c:pt idx="3561">
                  <c:v>0.11</c:v>
                </c:pt>
                <c:pt idx="3562">
                  <c:v>0.109</c:v>
                </c:pt>
                <c:pt idx="3563">
                  <c:v>0.109</c:v>
                </c:pt>
                <c:pt idx="3564">
                  <c:v>0.109</c:v>
                </c:pt>
                <c:pt idx="3565">
                  <c:v>0.109</c:v>
                </c:pt>
                <c:pt idx="3566">
                  <c:v>0.109</c:v>
                </c:pt>
                <c:pt idx="3567">
                  <c:v>0.109</c:v>
                </c:pt>
                <c:pt idx="3568">
                  <c:v>0.109</c:v>
                </c:pt>
                <c:pt idx="3569">
                  <c:v>0.108</c:v>
                </c:pt>
                <c:pt idx="3570">
                  <c:v>0.108</c:v>
                </c:pt>
                <c:pt idx="3571">
                  <c:v>0.108</c:v>
                </c:pt>
                <c:pt idx="3572">
                  <c:v>0.108</c:v>
                </c:pt>
                <c:pt idx="3573">
                  <c:v>0.108</c:v>
                </c:pt>
                <c:pt idx="3574">
                  <c:v>0.108</c:v>
                </c:pt>
                <c:pt idx="3575">
                  <c:v>0.107</c:v>
                </c:pt>
                <c:pt idx="3576">
                  <c:v>0.107</c:v>
                </c:pt>
                <c:pt idx="3577">
                  <c:v>0.107</c:v>
                </c:pt>
                <c:pt idx="3578">
                  <c:v>0.107</c:v>
                </c:pt>
                <c:pt idx="3579">
                  <c:v>0.107</c:v>
                </c:pt>
                <c:pt idx="3580">
                  <c:v>0.106</c:v>
                </c:pt>
                <c:pt idx="3581">
                  <c:v>0.106</c:v>
                </c:pt>
                <c:pt idx="3582">
                  <c:v>0.106</c:v>
                </c:pt>
                <c:pt idx="3583">
                  <c:v>0.106</c:v>
                </c:pt>
                <c:pt idx="3584">
                  <c:v>0.106</c:v>
                </c:pt>
                <c:pt idx="3585">
                  <c:v>0.105</c:v>
                </c:pt>
                <c:pt idx="3586">
                  <c:v>0.105</c:v>
                </c:pt>
                <c:pt idx="3587">
                  <c:v>0.105</c:v>
                </c:pt>
                <c:pt idx="3588">
                  <c:v>0.104</c:v>
                </c:pt>
                <c:pt idx="3589">
                  <c:v>0.104</c:v>
                </c:pt>
                <c:pt idx="3590">
                  <c:v>0.104</c:v>
                </c:pt>
                <c:pt idx="3591">
                  <c:v>0.104</c:v>
                </c:pt>
                <c:pt idx="3592">
                  <c:v>0.10299999999999999</c:v>
                </c:pt>
                <c:pt idx="3593">
                  <c:v>0.10299999999999999</c:v>
                </c:pt>
                <c:pt idx="3594">
                  <c:v>0.10299999999999999</c:v>
                </c:pt>
                <c:pt idx="3595">
                  <c:v>0.10299999999999999</c:v>
                </c:pt>
                <c:pt idx="3596">
                  <c:v>0.10199999999999999</c:v>
                </c:pt>
                <c:pt idx="3597">
                  <c:v>0.10199999999999999</c:v>
                </c:pt>
                <c:pt idx="3598">
                  <c:v>0.10199999999999999</c:v>
                </c:pt>
                <c:pt idx="3599">
                  <c:v>0.10199999999999999</c:v>
                </c:pt>
                <c:pt idx="3600">
                  <c:v>0.10100000000000001</c:v>
                </c:pt>
                <c:pt idx="3601">
                  <c:v>0.10100000000000001</c:v>
                </c:pt>
                <c:pt idx="3602">
                  <c:v>0.10100000000000001</c:v>
                </c:pt>
                <c:pt idx="3603">
                  <c:v>0.10100000000000001</c:v>
                </c:pt>
                <c:pt idx="3604">
                  <c:v>0.1</c:v>
                </c:pt>
                <c:pt idx="3605">
                  <c:v>9.9900000000000003E-2</c:v>
                </c:pt>
                <c:pt idx="3606">
                  <c:v>9.9699999999999997E-2</c:v>
                </c:pt>
                <c:pt idx="3607">
                  <c:v>9.9500000000000005E-2</c:v>
                </c:pt>
                <c:pt idx="3608">
                  <c:v>9.9099999999999994E-2</c:v>
                </c:pt>
                <c:pt idx="3609">
                  <c:v>9.8699999999999996E-2</c:v>
                </c:pt>
                <c:pt idx="3610">
                  <c:v>9.8500000000000004E-2</c:v>
                </c:pt>
                <c:pt idx="3611">
                  <c:v>9.8199999999999996E-2</c:v>
                </c:pt>
                <c:pt idx="3612">
                  <c:v>9.7799999999999998E-2</c:v>
                </c:pt>
                <c:pt idx="3613">
                  <c:v>9.7600000000000006E-2</c:v>
                </c:pt>
                <c:pt idx="3614">
                  <c:v>9.7500000000000003E-2</c:v>
                </c:pt>
                <c:pt idx="3615">
                  <c:v>9.7100000000000006E-2</c:v>
                </c:pt>
                <c:pt idx="3616">
                  <c:v>9.6799999999999997E-2</c:v>
                </c:pt>
                <c:pt idx="3617">
                  <c:v>9.6500000000000002E-2</c:v>
                </c:pt>
                <c:pt idx="3618">
                  <c:v>9.6299999999999997E-2</c:v>
                </c:pt>
                <c:pt idx="3619">
                  <c:v>9.5899999999999999E-2</c:v>
                </c:pt>
                <c:pt idx="3620">
                  <c:v>9.5699999999999993E-2</c:v>
                </c:pt>
                <c:pt idx="3621">
                  <c:v>9.5200000000000007E-2</c:v>
                </c:pt>
                <c:pt idx="3622">
                  <c:v>9.4899999999999998E-2</c:v>
                </c:pt>
                <c:pt idx="3623">
                  <c:v>9.4600000000000004E-2</c:v>
                </c:pt>
                <c:pt idx="3624">
                  <c:v>9.4299999999999995E-2</c:v>
                </c:pt>
                <c:pt idx="3625">
                  <c:v>9.3899999999999997E-2</c:v>
                </c:pt>
                <c:pt idx="3626">
                  <c:v>9.3700000000000006E-2</c:v>
                </c:pt>
                <c:pt idx="3627">
                  <c:v>9.35E-2</c:v>
                </c:pt>
                <c:pt idx="3628">
                  <c:v>9.3299999999999994E-2</c:v>
                </c:pt>
                <c:pt idx="3629">
                  <c:v>9.2700000000000005E-2</c:v>
                </c:pt>
                <c:pt idx="3630">
                  <c:v>9.2499999999999999E-2</c:v>
                </c:pt>
                <c:pt idx="3631">
                  <c:v>9.2200000000000004E-2</c:v>
                </c:pt>
                <c:pt idx="3632">
                  <c:v>9.1999999999999998E-2</c:v>
                </c:pt>
                <c:pt idx="3633">
                  <c:v>9.1800000000000007E-2</c:v>
                </c:pt>
                <c:pt idx="3634">
                  <c:v>9.1399999999999995E-2</c:v>
                </c:pt>
                <c:pt idx="3635">
                  <c:v>9.0999999999999998E-2</c:v>
                </c:pt>
                <c:pt idx="3636">
                  <c:v>9.0800000000000006E-2</c:v>
                </c:pt>
                <c:pt idx="3637">
                  <c:v>9.0499999999999997E-2</c:v>
                </c:pt>
                <c:pt idx="3638">
                  <c:v>0.09</c:v>
                </c:pt>
                <c:pt idx="3639">
                  <c:v>0.09</c:v>
                </c:pt>
                <c:pt idx="3640">
                  <c:v>8.9399999999999993E-2</c:v>
                </c:pt>
                <c:pt idx="3641">
                  <c:v>8.9200000000000002E-2</c:v>
                </c:pt>
                <c:pt idx="3642">
                  <c:v>8.8900000000000007E-2</c:v>
                </c:pt>
                <c:pt idx="3643">
                  <c:v>8.8499999999999995E-2</c:v>
                </c:pt>
                <c:pt idx="3644">
                  <c:v>8.8300000000000003E-2</c:v>
                </c:pt>
                <c:pt idx="3645">
                  <c:v>8.8099999999999998E-2</c:v>
                </c:pt>
                <c:pt idx="3646">
                  <c:v>8.7599999999999997E-2</c:v>
                </c:pt>
                <c:pt idx="3647">
                  <c:v>8.7300000000000003E-2</c:v>
                </c:pt>
                <c:pt idx="3648">
                  <c:v>8.7099999999999997E-2</c:v>
                </c:pt>
                <c:pt idx="3649">
                  <c:v>8.6900000000000005E-2</c:v>
                </c:pt>
                <c:pt idx="3650">
                  <c:v>8.6499999999999994E-2</c:v>
                </c:pt>
                <c:pt idx="3651">
                  <c:v>8.6199999999999999E-2</c:v>
                </c:pt>
                <c:pt idx="3652">
                  <c:v>8.5999999999999993E-2</c:v>
                </c:pt>
                <c:pt idx="3653">
                  <c:v>8.5699999999999998E-2</c:v>
                </c:pt>
                <c:pt idx="3654">
                  <c:v>8.5199999999999998E-2</c:v>
                </c:pt>
                <c:pt idx="3655">
                  <c:v>8.4900000000000003E-2</c:v>
                </c:pt>
                <c:pt idx="3656">
                  <c:v>8.4500000000000006E-2</c:v>
                </c:pt>
                <c:pt idx="3657">
                  <c:v>8.4400000000000003E-2</c:v>
                </c:pt>
                <c:pt idx="3658">
                  <c:v>8.3900000000000002E-2</c:v>
                </c:pt>
                <c:pt idx="3659">
                  <c:v>8.3900000000000002E-2</c:v>
                </c:pt>
                <c:pt idx="3660">
                  <c:v>8.3599999999999994E-2</c:v>
                </c:pt>
                <c:pt idx="3661">
                  <c:v>8.3299999999999999E-2</c:v>
                </c:pt>
                <c:pt idx="3662">
                  <c:v>8.3000000000000004E-2</c:v>
                </c:pt>
                <c:pt idx="3663">
                  <c:v>8.2600000000000007E-2</c:v>
                </c:pt>
                <c:pt idx="3664">
                  <c:v>8.2400000000000001E-2</c:v>
                </c:pt>
                <c:pt idx="3665">
                  <c:v>8.2199999999999995E-2</c:v>
                </c:pt>
                <c:pt idx="3666">
                  <c:v>8.2000000000000003E-2</c:v>
                </c:pt>
                <c:pt idx="3667">
                  <c:v>8.14E-2</c:v>
                </c:pt>
                <c:pt idx="3668">
                  <c:v>8.1199999999999994E-2</c:v>
                </c:pt>
                <c:pt idx="3669">
                  <c:v>8.09E-2</c:v>
                </c:pt>
                <c:pt idx="3670">
                  <c:v>8.0799999999999997E-2</c:v>
                </c:pt>
                <c:pt idx="3671">
                  <c:v>8.0399999999999999E-2</c:v>
                </c:pt>
                <c:pt idx="3672">
                  <c:v>7.9899999999999999E-2</c:v>
                </c:pt>
                <c:pt idx="3673">
                  <c:v>7.9699999999999993E-2</c:v>
                </c:pt>
                <c:pt idx="3674">
                  <c:v>7.9500000000000001E-2</c:v>
                </c:pt>
                <c:pt idx="3675">
                  <c:v>7.9500000000000001E-2</c:v>
                </c:pt>
                <c:pt idx="3676">
                  <c:v>7.9100000000000004E-2</c:v>
                </c:pt>
                <c:pt idx="3677">
                  <c:v>7.8700000000000006E-2</c:v>
                </c:pt>
                <c:pt idx="3678">
                  <c:v>7.85E-2</c:v>
                </c:pt>
                <c:pt idx="3679">
                  <c:v>7.8299999999999995E-2</c:v>
                </c:pt>
                <c:pt idx="3680">
                  <c:v>7.8E-2</c:v>
                </c:pt>
                <c:pt idx="3681">
                  <c:v>7.7799999999999994E-2</c:v>
                </c:pt>
                <c:pt idx="3682">
                  <c:v>7.7499999999999999E-2</c:v>
                </c:pt>
                <c:pt idx="3683">
                  <c:v>7.7100000000000002E-2</c:v>
                </c:pt>
                <c:pt idx="3684">
                  <c:v>7.6899999999999996E-2</c:v>
                </c:pt>
                <c:pt idx="3685">
                  <c:v>7.6700000000000004E-2</c:v>
                </c:pt>
                <c:pt idx="3686">
                  <c:v>7.6499999999999999E-2</c:v>
                </c:pt>
                <c:pt idx="3687">
                  <c:v>7.5999999999999998E-2</c:v>
                </c:pt>
                <c:pt idx="3688">
                  <c:v>7.5899999999999995E-2</c:v>
                </c:pt>
                <c:pt idx="3689">
                  <c:v>7.5499999999999998E-2</c:v>
                </c:pt>
                <c:pt idx="3690">
                  <c:v>7.5300000000000006E-2</c:v>
                </c:pt>
                <c:pt idx="3691">
                  <c:v>7.4899999999999994E-2</c:v>
                </c:pt>
                <c:pt idx="3692">
                  <c:v>7.4899999999999994E-2</c:v>
                </c:pt>
                <c:pt idx="3693">
                  <c:v>7.4700000000000003E-2</c:v>
                </c:pt>
                <c:pt idx="3694">
                  <c:v>7.4399999999999994E-2</c:v>
                </c:pt>
                <c:pt idx="3695">
                  <c:v>7.4200000000000002E-2</c:v>
                </c:pt>
                <c:pt idx="3696">
                  <c:v>7.3800000000000004E-2</c:v>
                </c:pt>
                <c:pt idx="3697">
                  <c:v>7.3599999999999999E-2</c:v>
                </c:pt>
                <c:pt idx="3698">
                  <c:v>7.3499999999999996E-2</c:v>
                </c:pt>
                <c:pt idx="3699">
                  <c:v>7.3300000000000004E-2</c:v>
                </c:pt>
                <c:pt idx="3700">
                  <c:v>7.2999999999999995E-2</c:v>
                </c:pt>
                <c:pt idx="3701">
                  <c:v>7.2700000000000001E-2</c:v>
                </c:pt>
                <c:pt idx="3702">
                  <c:v>7.2300000000000003E-2</c:v>
                </c:pt>
                <c:pt idx="3703">
                  <c:v>7.2099999999999997E-2</c:v>
                </c:pt>
                <c:pt idx="3704">
                  <c:v>7.1900000000000006E-2</c:v>
                </c:pt>
                <c:pt idx="3705">
                  <c:v>7.1599999999999997E-2</c:v>
                </c:pt>
                <c:pt idx="3706">
                  <c:v>7.1300000000000002E-2</c:v>
                </c:pt>
                <c:pt idx="3707">
                  <c:v>7.1099999999999997E-2</c:v>
                </c:pt>
                <c:pt idx="3708">
                  <c:v>7.0900000000000005E-2</c:v>
                </c:pt>
                <c:pt idx="3709">
                  <c:v>7.0699999999999999E-2</c:v>
                </c:pt>
                <c:pt idx="3710">
                  <c:v>7.0699999999999999E-2</c:v>
                </c:pt>
                <c:pt idx="3711">
                  <c:v>7.0400000000000004E-2</c:v>
                </c:pt>
                <c:pt idx="3712">
                  <c:v>7.0300000000000001E-2</c:v>
                </c:pt>
                <c:pt idx="3713">
                  <c:v>6.9900000000000004E-2</c:v>
                </c:pt>
                <c:pt idx="3714">
                  <c:v>6.9699999999999998E-2</c:v>
                </c:pt>
                <c:pt idx="3715">
                  <c:v>6.9599999999999995E-2</c:v>
                </c:pt>
                <c:pt idx="3716">
                  <c:v>6.9199999999999998E-2</c:v>
                </c:pt>
                <c:pt idx="3717">
                  <c:v>6.9099999999999995E-2</c:v>
                </c:pt>
                <c:pt idx="3718">
                  <c:v>6.8900000000000003E-2</c:v>
                </c:pt>
                <c:pt idx="3719">
                  <c:v>6.8699999999999997E-2</c:v>
                </c:pt>
                <c:pt idx="3720">
                  <c:v>6.83E-2</c:v>
                </c:pt>
                <c:pt idx="3721">
                  <c:v>6.83E-2</c:v>
                </c:pt>
                <c:pt idx="3722">
                  <c:v>6.8000000000000005E-2</c:v>
                </c:pt>
                <c:pt idx="3723">
                  <c:v>6.7799999999999999E-2</c:v>
                </c:pt>
                <c:pt idx="3724">
                  <c:v>6.7699999999999996E-2</c:v>
                </c:pt>
                <c:pt idx="3725">
                  <c:v>6.7400000000000002E-2</c:v>
                </c:pt>
                <c:pt idx="3726">
                  <c:v>6.7299999999999999E-2</c:v>
                </c:pt>
                <c:pt idx="3727">
                  <c:v>6.7199999999999996E-2</c:v>
                </c:pt>
                <c:pt idx="3728">
                  <c:v>6.7000000000000004E-2</c:v>
                </c:pt>
                <c:pt idx="3729">
                  <c:v>6.6600000000000006E-2</c:v>
                </c:pt>
                <c:pt idx="3730">
                  <c:v>6.6500000000000004E-2</c:v>
                </c:pt>
                <c:pt idx="3731">
                  <c:v>6.6100000000000006E-2</c:v>
                </c:pt>
                <c:pt idx="3732">
                  <c:v>6.6100000000000006E-2</c:v>
                </c:pt>
                <c:pt idx="3733">
                  <c:v>6.59E-2</c:v>
                </c:pt>
                <c:pt idx="3734">
                  <c:v>6.5600000000000006E-2</c:v>
                </c:pt>
                <c:pt idx="3735">
                  <c:v>6.54E-2</c:v>
                </c:pt>
                <c:pt idx="3736">
                  <c:v>6.5199999999999994E-2</c:v>
                </c:pt>
                <c:pt idx="3737">
                  <c:v>6.5100000000000005E-2</c:v>
                </c:pt>
                <c:pt idx="3738">
                  <c:v>6.4899999999999999E-2</c:v>
                </c:pt>
                <c:pt idx="3739">
                  <c:v>6.4600000000000005E-2</c:v>
                </c:pt>
                <c:pt idx="3740">
                  <c:v>6.4500000000000002E-2</c:v>
                </c:pt>
                <c:pt idx="3741">
                  <c:v>6.4600000000000005E-2</c:v>
                </c:pt>
                <c:pt idx="3742">
                  <c:v>6.4299999999999996E-2</c:v>
                </c:pt>
                <c:pt idx="3743">
                  <c:v>6.4100000000000004E-2</c:v>
                </c:pt>
                <c:pt idx="3744">
                  <c:v>6.3899999999999998E-2</c:v>
                </c:pt>
                <c:pt idx="3745">
                  <c:v>6.3700000000000007E-2</c:v>
                </c:pt>
                <c:pt idx="3746">
                  <c:v>6.3500000000000001E-2</c:v>
                </c:pt>
                <c:pt idx="3747">
                  <c:v>6.3500000000000001E-2</c:v>
                </c:pt>
                <c:pt idx="3748">
                  <c:v>6.3200000000000006E-2</c:v>
                </c:pt>
                <c:pt idx="3749">
                  <c:v>6.2899999999999998E-2</c:v>
                </c:pt>
                <c:pt idx="3750">
                  <c:v>6.3E-2</c:v>
                </c:pt>
                <c:pt idx="3751">
                  <c:v>6.2799999999999995E-2</c:v>
                </c:pt>
                <c:pt idx="3752">
                  <c:v>6.2600000000000003E-2</c:v>
                </c:pt>
                <c:pt idx="3753">
                  <c:v>6.2199999999999998E-2</c:v>
                </c:pt>
                <c:pt idx="3754">
                  <c:v>6.2199999999999998E-2</c:v>
                </c:pt>
                <c:pt idx="3755">
                  <c:v>6.2E-2</c:v>
                </c:pt>
                <c:pt idx="3756">
                  <c:v>6.1800000000000001E-2</c:v>
                </c:pt>
                <c:pt idx="3757">
                  <c:v>6.1699999999999998E-2</c:v>
                </c:pt>
                <c:pt idx="3758">
                  <c:v>6.1699999999999998E-2</c:v>
                </c:pt>
                <c:pt idx="3759">
                  <c:v>6.1400000000000003E-2</c:v>
                </c:pt>
                <c:pt idx="3760">
                  <c:v>6.13E-2</c:v>
                </c:pt>
                <c:pt idx="3761">
                  <c:v>6.1100000000000002E-2</c:v>
                </c:pt>
                <c:pt idx="3762">
                  <c:v>6.1100000000000002E-2</c:v>
                </c:pt>
                <c:pt idx="3763">
                  <c:v>6.0900000000000003E-2</c:v>
                </c:pt>
                <c:pt idx="3764">
                  <c:v>6.0600000000000001E-2</c:v>
                </c:pt>
                <c:pt idx="3765">
                  <c:v>6.0499999999999998E-2</c:v>
                </c:pt>
                <c:pt idx="3766">
                  <c:v>6.0299999999999999E-2</c:v>
                </c:pt>
                <c:pt idx="3767">
                  <c:v>5.9900000000000002E-2</c:v>
                </c:pt>
                <c:pt idx="3768">
                  <c:v>5.9900000000000002E-2</c:v>
                </c:pt>
                <c:pt idx="3769">
                  <c:v>5.9700000000000003E-2</c:v>
                </c:pt>
                <c:pt idx="3770">
                  <c:v>5.96E-2</c:v>
                </c:pt>
                <c:pt idx="3771">
                  <c:v>5.9499999999999997E-2</c:v>
                </c:pt>
                <c:pt idx="3772">
                  <c:v>5.9299999999999999E-2</c:v>
                </c:pt>
                <c:pt idx="3773">
                  <c:v>5.9200000000000003E-2</c:v>
                </c:pt>
                <c:pt idx="3774">
                  <c:v>5.8999999999999997E-2</c:v>
                </c:pt>
                <c:pt idx="3775">
                  <c:v>5.8999999999999997E-2</c:v>
                </c:pt>
                <c:pt idx="3776">
                  <c:v>5.8799999999999998E-2</c:v>
                </c:pt>
                <c:pt idx="3777">
                  <c:v>5.8599999999999999E-2</c:v>
                </c:pt>
                <c:pt idx="3778">
                  <c:v>5.8400000000000001E-2</c:v>
                </c:pt>
                <c:pt idx="3779">
                  <c:v>5.8299999999999998E-2</c:v>
                </c:pt>
                <c:pt idx="3780">
                  <c:v>5.8099999999999999E-2</c:v>
                </c:pt>
                <c:pt idx="3781">
                  <c:v>5.7799999999999997E-2</c:v>
                </c:pt>
                <c:pt idx="3782">
                  <c:v>5.7799999999999997E-2</c:v>
                </c:pt>
                <c:pt idx="3783">
                  <c:v>5.7799999999999997E-2</c:v>
                </c:pt>
                <c:pt idx="3784">
                  <c:v>5.7500000000000002E-2</c:v>
                </c:pt>
                <c:pt idx="3785">
                  <c:v>5.7299999999999997E-2</c:v>
                </c:pt>
                <c:pt idx="3786">
                  <c:v>5.7200000000000001E-2</c:v>
                </c:pt>
                <c:pt idx="3787">
                  <c:v>5.7000000000000002E-2</c:v>
                </c:pt>
                <c:pt idx="3788">
                  <c:v>5.7000000000000002E-2</c:v>
                </c:pt>
                <c:pt idx="3789">
                  <c:v>5.6800000000000003E-2</c:v>
                </c:pt>
                <c:pt idx="3790">
                  <c:v>5.6800000000000003E-2</c:v>
                </c:pt>
                <c:pt idx="3791">
                  <c:v>5.6500000000000002E-2</c:v>
                </c:pt>
                <c:pt idx="3792">
                  <c:v>5.6399999999999999E-2</c:v>
                </c:pt>
                <c:pt idx="3793">
                  <c:v>5.6099999999999997E-2</c:v>
                </c:pt>
                <c:pt idx="3794">
                  <c:v>5.6099999999999997E-2</c:v>
                </c:pt>
                <c:pt idx="3795">
                  <c:v>5.5899999999999998E-2</c:v>
                </c:pt>
                <c:pt idx="3796">
                  <c:v>5.5800000000000002E-2</c:v>
                </c:pt>
                <c:pt idx="3797">
                  <c:v>5.5500000000000001E-2</c:v>
                </c:pt>
                <c:pt idx="3798">
                  <c:v>5.5500000000000001E-2</c:v>
                </c:pt>
                <c:pt idx="3799">
                  <c:v>5.5300000000000002E-2</c:v>
                </c:pt>
                <c:pt idx="3800">
                  <c:v>5.5199999999999999E-2</c:v>
                </c:pt>
                <c:pt idx="3801">
                  <c:v>5.5100000000000003E-2</c:v>
                </c:pt>
                <c:pt idx="3802">
                  <c:v>5.4699999999999999E-2</c:v>
                </c:pt>
                <c:pt idx="3803">
                  <c:v>5.4600000000000003E-2</c:v>
                </c:pt>
                <c:pt idx="3804">
                  <c:v>5.4600000000000003E-2</c:v>
                </c:pt>
                <c:pt idx="3805">
                  <c:v>5.4600000000000003E-2</c:v>
                </c:pt>
                <c:pt idx="3806">
                  <c:v>5.4300000000000001E-2</c:v>
                </c:pt>
                <c:pt idx="3807">
                  <c:v>5.4199999999999998E-2</c:v>
                </c:pt>
                <c:pt idx="3808">
                  <c:v>5.4100000000000002E-2</c:v>
                </c:pt>
                <c:pt idx="3809">
                  <c:v>5.3900000000000003E-2</c:v>
                </c:pt>
                <c:pt idx="3810">
                  <c:v>5.3699999999999998E-2</c:v>
                </c:pt>
                <c:pt idx="3811">
                  <c:v>5.3699999999999998E-2</c:v>
                </c:pt>
                <c:pt idx="3812">
                  <c:v>5.33E-2</c:v>
                </c:pt>
                <c:pt idx="3813">
                  <c:v>5.3100000000000001E-2</c:v>
                </c:pt>
                <c:pt idx="3814">
                  <c:v>5.2999999999999999E-2</c:v>
                </c:pt>
                <c:pt idx="3815">
                  <c:v>5.28E-2</c:v>
                </c:pt>
                <c:pt idx="3816">
                  <c:v>5.2699999999999997E-2</c:v>
                </c:pt>
                <c:pt idx="3817">
                  <c:v>5.2699999999999997E-2</c:v>
                </c:pt>
                <c:pt idx="3818">
                  <c:v>5.2499999999999998E-2</c:v>
                </c:pt>
                <c:pt idx="3819">
                  <c:v>5.2200000000000003E-2</c:v>
                </c:pt>
                <c:pt idx="3820">
                  <c:v>5.21E-2</c:v>
                </c:pt>
                <c:pt idx="3821">
                  <c:v>5.1900000000000002E-2</c:v>
                </c:pt>
                <c:pt idx="3822">
                  <c:v>5.1799999999999999E-2</c:v>
                </c:pt>
                <c:pt idx="3823">
                  <c:v>5.1700000000000003E-2</c:v>
                </c:pt>
                <c:pt idx="3824">
                  <c:v>5.16E-2</c:v>
                </c:pt>
                <c:pt idx="3825">
                  <c:v>5.1299999999999998E-2</c:v>
                </c:pt>
                <c:pt idx="3826">
                  <c:v>5.1200000000000002E-2</c:v>
                </c:pt>
                <c:pt idx="3827">
                  <c:v>5.0900000000000001E-2</c:v>
                </c:pt>
                <c:pt idx="3828">
                  <c:v>5.0799999999999998E-2</c:v>
                </c:pt>
                <c:pt idx="3829">
                  <c:v>5.0500000000000003E-2</c:v>
                </c:pt>
                <c:pt idx="3830">
                  <c:v>5.0500000000000003E-2</c:v>
                </c:pt>
                <c:pt idx="3831">
                  <c:v>5.04E-2</c:v>
                </c:pt>
                <c:pt idx="3832">
                  <c:v>5.0099999999999999E-2</c:v>
                </c:pt>
                <c:pt idx="3833">
                  <c:v>5.0099999999999999E-2</c:v>
                </c:pt>
                <c:pt idx="3834">
                  <c:v>4.9700000000000001E-2</c:v>
                </c:pt>
                <c:pt idx="3835">
                  <c:v>4.9700000000000001E-2</c:v>
                </c:pt>
                <c:pt idx="3836">
                  <c:v>4.9299999999999997E-2</c:v>
                </c:pt>
                <c:pt idx="3837">
                  <c:v>4.9299999999999997E-2</c:v>
                </c:pt>
                <c:pt idx="3838">
                  <c:v>4.9200000000000001E-2</c:v>
                </c:pt>
                <c:pt idx="3839">
                  <c:v>4.9000000000000002E-2</c:v>
                </c:pt>
                <c:pt idx="3840">
                  <c:v>4.8899999999999999E-2</c:v>
                </c:pt>
                <c:pt idx="3841">
                  <c:v>4.8800000000000003E-2</c:v>
                </c:pt>
                <c:pt idx="3842">
                  <c:v>4.8500000000000001E-2</c:v>
                </c:pt>
                <c:pt idx="3843">
                  <c:v>4.8300000000000003E-2</c:v>
                </c:pt>
                <c:pt idx="3844">
                  <c:v>4.8099999999999997E-2</c:v>
                </c:pt>
                <c:pt idx="3845">
                  <c:v>4.8000000000000001E-2</c:v>
                </c:pt>
                <c:pt idx="3846">
                  <c:v>4.7699999999999999E-2</c:v>
                </c:pt>
                <c:pt idx="3847">
                  <c:v>4.7699999999999999E-2</c:v>
                </c:pt>
                <c:pt idx="3848">
                  <c:v>4.7399999999999998E-2</c:v>
                </c:pt>
                <c:pt idx="3849">
                  <c:v>4.7399999999999998E-2</c:v>
                </c:pt>
                <c:pt idx="3850">
                  <c:v>4.7E-2</c:v>
                </c:pt>
                <c:pt idx="3851">
                  <c:v>4.6800000000000001E-2</c:v>
                </c:pt>
                <c:pt idx="3852">
                  <c:v>4.6699999999999998E-2</c:v>
                </c:pt>
                <c:pt idx="3853">
                  <c:v>4.6699999999999998E-2</c:v>
                </c:pt>
                <c:pt idx="3854">
                  <c:v>4.6399999999999997E-2</c:v>
                </c:pt>
                <c:pt idx="3855">
                  <c:v>4.6100000000000002E-2</c:v>
                </c:pt>
                <c:pt idx="3856">
                  <c:v>4.6100000000000002E-2</c:v>
                </c:pt>
                <c:pt idx="3857">
                  <c:v>4.58E-2</c:v>
                </c:pt>
                <c:pt idx="3858">
                  <c:v>4.5600000000000002E-2</c:v>
                </c:pt>
                <c:pt idx="3859">
                  <c:v>4.5499999999999999E-2</c:v>
                </c:pt>
                <c:pt idx="3860">
                  <c:v>4.5199999999999997E-2</c:v>
                </c:pt>
                <c:pt idx="3861">
                  <c:v>4.5100000000000001E-2</c:v>
                </c:pt>
                <c:pt idx="3862">
                  <c:v>4.4900000000000002E-2</c:v>
                </c:pt>
                <c:pt idx="3863">
                  <c:v>4.4600000000000001E-2</c:v>
                </c:pt>
                <c:pt idx="3864">
                  <c:v>4.4400000000000002E-2</c:v>
                </c:pt>
                <c:pt idx="3865">
                  <c:v>4.4400000000000002E-2</c:v>
                </c:pt>
                <c:pt idx="3866">
                  <c:v>4.41E-2</c:v>
                </c:pt>
                <c:pt idx="3867">
                  <c:v>4.3799999999999999E-2</c:v>
                </c:pt>
                <c:pt idx="3868">
                  <c:v>4.3700000000000003E-2</c:v>
                </c:pt>
                <c:pt idx="3869">
                  <c:v>4.36E-2</c:v>
                </c:pt>
                <c:pt idx="3870">
                  <c:v>4.3400000000000001E-2</c:v>
                </c:pt>
                <c:pt idx="3871">
                  <c:v>4.3200000000000002E-2</c:v>
                </c:pt>
                <c:pt idx="3872">
                  <c:v>4.2999999999999997E-2</c:v>
                </c:pt>
                <c:pt idx="3873">
                  <c:v>4.2700000000000002E-2</c:v>
                </c:pt>
                <c:pt idx="3874">
                  <c:v>4.2700000000000002E-2</c:v>
                </c:pt>
                <c:pt idx="3875">
                  <c:v>4.24E-2</c:v>
                </c:pt>
                <c:pt idx="3876">
                  <c:v>4.2299999999999997E-2</c:v>
                </c:pt>
                <c:pt idx="3877">
                  <c:v>4.2000000000000003E-2</c:v>
                </c:pt>
                <c:pt idx="3878">
                  <c:v>4.1799999999999997E-2</c:v>
                </c:pt>
                <c:pt idx="3879">
                  <c:v>4.1500000000000002E-2</c:v>
                </c:pt>
                <c:pt idx="3880">
                  <c:v>4.1399999999999999E-2</c:v>
                </c:pt>
                <c:pt idx="3881">
                  <c:v>4.1200000000000001E-2</c:v>
                </c:pt>
                <c:pt idx="3882">
                  <c:v>4.0899999999999999E-2</c:v>
                </c:pt>
                <c:pt idx="3883">
                  <c:v>4.07E-2</c:v>
                </c:pt>
                <c:pt idx="3884">
                  <c:v>4.0500000000000001E-2</c:v>
                </c:pt>
                <c:pt idx="3885">
                  <c:v>4.0300000000000002E-2</c:v>
                </c:pt>
                <c:pt idx="3886">
                  <c:v>4.0099999999999997E-2</c:v>
                </c:pt>
                <c:pt idx="3887">
                  <c:v>0.04</c:v>
                </c:pt>
                <c:pt idx="3888">
                  <c:v>3.9899999999999998E-2</c:v>
                </c:pt>
                <c:pt idx="3889">
                  <c:v>3.95E-2</c:v>
                </c:pt>
                <c:pt idx="3890">
                  <c:v>3.9300000000000002E-2</c:v>
                </c:pt>
                <c:pt idx="3891">
                  <c:v>3.9300000000000002E-2</c:v>
                </c:pt>
                <c:pt idx="3892">
                  <c:v>3.9E-2</c:v>
                </c:pt>
                <c:pt idx="3893">
                  <c:v>3.8800000000000001E-2</c:v>
                </c:pt>
                <c:pt idx="3894">
                  <c:v>3.8300000000000001E-2</c:v>
                </c:pt>
                <c:pt idx="3895">
                  <c:v>3.8199999999999998E-2</c:v>
                </c:pt>
                <c:pt idx="3896">
                  <c:v>3.7999999999999999E-2</c:v>
                </c:pt>
                <c:pt idx="3897">
                  <c:v>3.7900000000000003E-2</c:v>
                </c:pt>
                <c:pt idx="3898">
                  <c:v>3.7600000000000001E-2</c:v>
                </c:pt>
                <c:pt idx="3899">
                  <c:v>3.7400000000000003E-2</c:v>
                </c:pt>
                <c:pt idx="3900">
                  <c:v>3.73E-2</c:v>
                </c:pt>
                <c:pt idx="3901">
                  <c:v>3.6900000000000002E-2</c:v>
                </c:pt>
                <c:pt idx="3902">
                  <c:v>3.6700000000000003E-2</c:v>
                </c:pt>
                <c:pt idx="3903">
                  <c:v>3.6600000000000001E-2</c:v>
                </c:pt>
                <c:pt idx="3904">
                  <c:v>3.6400000000000002E-2</c:v>
                </c:pt>
                <c:pt idx="3905">
                  <c:v>3.61E-2</c:v>
                </c:pt>
                <c:pt idx="3906">
                  <c:v>3.5999999999999997E-2</c:v>
                </c:pt>
                <c:pt idx="3907">
                  <c:v>3.5700000000000003E-2</c:v>
                </c:pt>
                <c:pt idx="3908">
                  <c:v>3.5499999999999997E-2</c:v>
                </c:pt>
                <c:pt idx="3909">
                  <c:v>3.5400000000000001E-2</c:v>
                </c:pt>
                <c:pt idx="3910">
                  <c:v>3.5000000000000003E-2</c:v>
                </c:pt>
                <c:pt idx="3911">
                  <c:v>3.4799999999999998E-2</c:v>
                </c:pt>
                <c:pt idx="3912">
                  <c:v>3.4500000000000003E-2</c:v>
                </c:pt>
                <c:pt idx="3913">
                  <c:v>3.4200000000000001E-2</c:v>
                </c:pt>
                <c:pt idx="3914">
                  <c:v>3.4099999999999998E-2</c:v>
                </c:pt>
                <c:pt idx="3915">
                  <c:v>3.39E-2</c:v>
                </c:pt>
                <c:pt idx="3916">
                  <c:v>3.3799999999999997E-2</c:v>
                </c:pt>
                <c:pt idx="3917">
                  <c:v>3.3500000000000002E-2</c:v>
                </c:pt>
                <c:pt idx="3918">
                  <c:v>3.3300000000000003E-2</c:v>
                </c:pt>
                <c:pt idx="3919">
                  <c:v>3.3000000000000002E-2</c:v>
                </c:pt>
                <c:pt idx="3920">
                  <c:v>3.3000000000000002E-2</c:v>
                </c:pt>
                <c:pt idx="3921">
                  <c:v>3.2899999999999999E-2</c:v>
                </c:pt>
                <c:pt idx="3922">
                  <c:v>3.2399999999999998E-2</c:v>
                </c:pt>
                <c:pt idx="3923">
                  <c:v>3.2199999999999999E-2</c:v>
                </c:pt>
                <c:pt idx="3924">
                  <c:v>3.2000000000000001E-2</c:v>
                </c:pt>
                <c:pt idx="3925">
                  <c:v>3.1699999999999999E-2</c:v>
                </c:pt>
                <c:pt idx="3926">
                  <c:v>3.1399999999999997E-2</c:v>
                </c:pt>
                <c:pt idx="3927">
                  <c:v>3.1300000000000001E-2</c:v>
                </c:pt>
                <c:pt idx="3928">
                  <c:v>3.1E-2</c:v>
                </c:pt>
                <c:pt idx="3929">
                  <c:v>3.0800000000000001E-2</c:v>
                </c:pt>
                <c:pt idx="3930">
                  <c:v>3.0700000000000002E-2</c:v>
                </c:pt>
                <c:pt idx="3931">
                  <c:v>3.04E-2</c:v>
                </c:pt>
                <c:pt idx="3932">
                  <c:v>3.04E-2</c:v>
                </c:pt>
                <c:pt idx="3933">
                  <c:v>3.0099999999999998E-2</c:v>
                </c:pt>
                <c:pt idx="3934">
                  <c:v>2.9899999999999999E-2</c:v>
                </c:pt>
                <c:pt idx="3935">
                  <c:v>2.9499999999999998E-2</c:v>
                </c:pt>
                <c:pt idx="3936">
                  <c:v>2.9499999999999998E-2</c:v>
                </c:pt>
                <c:pt idx="3937">
                  <c:v>2.92E-2</c:v>
                </c:pt>
                <c:pt idx="3938">
                  <c:v>2.9000000000000001E-2</c:v>
                </c:pt>
                <c:pt idx="3939">
                  <c:v>2.87E-2</c:v>
                </c:pt>
                <c:pt idx="3940">
                  <c:v>2.87E-2</c:v>
                </c:pt>
                <c:pt idx="3941">
                  <c:v>2.8199999999999999E-2</c:v>
                </c:pt>
                <c:pt idx="3942">
                  <c:v>2.8199999999999999E-2</c:v>
                </c:pt>
                <c:pt idx="3943">
                  <c:v>2.7799999999999998E-2</c:v>
                </c:pt>
                <c:pt idx="3944">
                  <c:v>2.7699999999999999E-2</c:v>
                </c:pt>
                <c:pt idx="3945">
                  <c:v>2.75E-2</c:v>
                </c:pt>
                <c:pt idx="3946">
                  <c:v>2.7300000000000001E-2</c:v>
                </c:pt>
                <c:pt idx="3947">
                  <c:v>2.7E-2</c:v>
                </c:pt>
                <c:pt idx="3948">
                  <c:v>2.6800000000000001E-2</c:v>
                </c:pt>
                <c:pt idx="3949">
                  <c:v>2.6499999999999999E-2</c:v>
                </c:pt>
                <c:pt idx="3950">
                  <c:v>2.6499999999999999E-2</c:v>
                </c:pt>
                <c:pt idx="3951">
                  <c:v>2.63E-2</c:v>
                </c:pt>
                <c:pt idx="3952">
                  <c:v>2.5999999999999999E-2</c:v>
                </c:pt>
                <c:pt idx="3953">
                  <c:v>2.5700000000000001E-2</c:v>
                </c:pt>
                <c:pt idx="3954">
                  <c:v>2.5499999999999998E-2</c:v>
                </c:pt>
                <c:pt idx="3955">
                  <c:v>2.53E-2</c:v>
                </c:pt>
                <c:pt idx="3956">
                  <c:v>2.52E-2</c:v>
                </c:pt>
                <c:pt idx="3957">
                  <c:v>2.4899999999999999E-2</c:v>
                </c:pt>
                <c:pt idx="3958">
                  <c:v>2.4799999999999999E-2</c:v>
                </c:pt>
                <c:pt idx="3959">
                  <c:v>2.4400000000000002E-2</c:v>
                </c:pt>
                <c:pt idx="3960">
                  <c:v>2.4299999999999999E-2</c:v>
                </c:pt>
                <c:pt idx="3961">
                  <c:v>2.4E-2</c:v>
                </c:pt>
                <c:pt idx="3962">
                  <c:v>2.4E-2</c:v>
                </c:pt>
                <c:pt idx="3963">
                  <c:v>2.3699999999999999E-2</c:v>
                </c:pt>
                <c:pt idx="3964">
                  <c:v>2.3599999999999999E-2</c:v>
                </c:pt>
                <c:pt idx="3965">
                  <c:v>2.3400000000000001E-2</c:v>
                </c:pt>
                <c:pt idx="3966">
                  <c:v>2.29E-2</c:v>
                </c:pt>
                <c:pt idx="3967">
                  <c:v>2.3E-2</c:v>
                </c:pt>
                <c:pt idx="3968">
                  <c:v>2.2800000000000001E-2</c:v>
                </c:pt>
                <c:pt idx="3969">
                  <c:v>2.24E-2</c:v>
                </c:pt>
                <c:pt idx="3970">
                  <c:v>2.24E-2</c:v>
                </c:pt>
                <c:pt idx="3971">
                  <c:v>2.1899999999999999E-2</c:v>
                </c:pt>
                <c:pt idx="3972">
                  <c:v>2.18E-2</c:v>
                </c:pt>
                <c:pt idx="3973">
                  <c:v>2.1600000000000001E-2</c:v>
                </c:pt>
                <c:pt idx="3974">
                  <c:v>2.1399999999999999E-2</c:v>
                </c:pt>
                <c:pt idx="3975">
                  <c:v>2.1299999999999999E-2</c:v>
                </c:pt>
                <c:pt idx="3976">
                  <c:v>2.1100000000000001E-2</c:v>
                </c:pt>
                <c:pt idx="3977">
                  <c:v>2.0899999999999998E-2</c:v>
                </c:pt>
                <c:pt idx="3978">
                  <c:v>2.0799999999999999E-2</c:v>
                </c:pt>
                <c:pt idx="3979">
                  <c:v>2.0500000000000001E-2</c:v>
                </c:pt>
                <c:pt idx="3980">
                  <c:v>2.0400000000000001E-2</c:v>
                </c:pt>
                <c:pt idx="3981">
                  <c:v>0.02</c:v>
                </c:pt>
                <c:pt idx="3982">
                  <c:v>0.02</c:v>
                </c:pt>
                <c:pt idx="3983">
                  <c:v>1.9900000000000001E-2</c:v>
                </c:pt>
                <c:pt idx="3984">
                  <c:v>1.9699999999999999E-2</c:v>
                </c:pt>
                <c:pt idx="3985">
                  <c:v>1.9400000000000001E-2</c:v>
                </c:pt>
                <c:pt idx="3986">
                  <c:v>1.9199999999999998E-2</c:v>
                </c:pt>
                <c:pt idx="3987">
                  <c:v>1.9199999999999998E-2</c:v>
                </c:pt>
                <c:pt idx="3988">
                  <c:v>1.89E-2</c:v>
                </c:pt>
                <c:pt idx="3989">
                  <c:v>1.8700000000000001E-2</c:v>
                </c:pt>
                <c:pt idx="3990">
                  <c:v>1.84E-2</c:v>
                </c:pt>
                <c:pt idx="3991">
                  <c:v>1.8499999999999999E-2</c:v>
                </c:pt>
                <c:pt idx="3992">
                  <c:v>1.83E-2</c:v>
                </c:pt>
                <c:pt idx="3993">
                  <c:v>1.7999999999999999E-2</c:v>
                </c:pt>
                <c:pt idx="3994">
                  <c:v>1.78E-2</c:v>
                </c:pt>
                <c:pt idx="3995">
                  <c:v>1.78E-2</c:v>
                </c:pt>
                <c:pt idx="3996">
                  <c:v>1.7399999999999999E-2</c:v>
                </c:pt>
                <c:pt idx="3997">
                  <c:v>1.7399999999999999E-2</c:v>
                </c:pt>
                <c:pt idx="3998">
                  <c:v>1.7100000000000001E-2</c:v>
                </c:pt>
                <c:pt idx="3999">
                  <c:v>1.6799999999999999E-2</c:v>
                </c:pt>
                <c:pt idx="4000">
                  <c:v>1.67E-2</c:v>
                </c:pt>
                <c:pt idx="4001">
                  <c:v>1.67E-2</c:v>
                </c:pt>
                <c:pt idx="4002">
                  <c:v>1.6299999999999999E-2</c:v>
                </c:pt>
                <c:pt idx="4003">
                  <c:v>1.6400000000000001E-2</c:v>
                </c:pt>
                <c:pt idx="4004">
                  <c:v>1.61E-2</c:v>
                </c:pt>
                <c:pt idx="4005">
                  <c:v>1.6E-2</c:v>
                </c:pt>
                <c:pt idx="4006">
                  <c:v>1.5599999999999999E-2</c:v>
                </c:pt>
                <c:pt idx="4007">
                  <c:v>1.55E-2</c:v>
                </c:pt>
                <c:pt idx="4008">
                  <c:v>1.54E-2</c:v>
                </c:pt>
                <c:pt idx="4009">
                  <c:v>1.5299999999999999E-2</c:v>
                </c:pt>
                <c:pt idx="4010">
                  <c:v>1.4999999999999999E-2</c:v>
                </c:pt>
                <c:pt idx="4011">
                  <c:v>1.49E-2</c:v>
                </c:pt>
                <c:pt idx="4012">
                  <c:v>1.4800000000000001E-2</c:v>
                </c:pt>
                <c:pt idx="4013">
                  <c:v>1.47E-2</c:v>
                </c:pt>
                <c:pt idx="4014">
                  <c:v>1.46E-2</c:v>
                </c:pt>
                <c:pt idx="4015">
                  <c:v>1.43E-2</c:v>
                </c:pt>
                <c:pt idx="4016">
                  <c:v>1.4E-2</c:v>
                </c:pt>
                <c:pt idx="4017">
                  <c:v>1.4E-2</c:v>
                </c:pt>
                <c:pt idx="4018">
                  <c:v>1.38E-2</c:v>
                </c:pt>
                <c:pt idx="4019">
                  <c:v>1.37E-2</c:v>
                </c:pt>
                <c:pt idx="4020">
                  <c:v>1.3599999999999999E-2</c:v>
                </c:pt>
                <c:pt idx="4021">
                  <c:v>1.35E-2</c:v>
                </c:pt>
                <c:pt idx="4022">
                  <c:v>1.34E-2</c:v>
                </c:pt>
                <c:pt idx="4023">
                  <c:v>1.2999999999999999E-2</c:v>
                </c:pt>
                <c:pt idx="4024">
                  <c:v>1.2999999999999999E-2</c:v>
                </c:pt>
                <c:pt idx="4025">
                  <c:v>1.2699999999999999E-2</c:v>
                </c:pt>
                <c:pt idx="4026">
                  <c:v>1.2699999999999999E-2</c:v>
                </c:pt>
                <c:pt idx="4027">
                  <c:v>1.2500000000000001E-2</c:v>
                </c:pt>
                <c:pt idx="4028">
                  <c:v>1.2500000000000001E-2</c:v>
                </c:pt>
                <c:pt idx="4029">
                  <c:v>1.2500000000000001E-2</c:v>
                </c:pt>
                <c:pt idx="4030">
                  <c:v>1.2200000000000001E-2</c:v>
                </c:pt>
                <c:pt idx="4031">
                  <c:v>1.21E-2</c:v>
                </c:pt>
                <c:pt idx="4032">
                  <c:v>1.21E-2</c:v>
                </c:pt>
                <c:pt idx="4033">
                  <c:v>1.18E-2</c:v>
                </c:pt>
                <c:pt idx="4034">
                  <c:v>1.17E-2</c:v>
                </c:pt>
                <c:pt idx="4035">
                  <c:v>1.15E-2</c:v>
                </c:pt>
                <c:pt idx="4036">
                  <c:v>1.1299999999999999E-2</c:v>
                </c:pt>
                <c:pt idx="4037">
                  <c:v>1.1299999999999999E-2</c:v>
                </c:pt>
                <c:pt idx="4038">
                  <c:v>1.12E-2</c:v>
                </c:pt>
                <c:pt idx="4039">
                  <c:v>1.0999999999999999E-2</c:v>
                </c:pt>
                <c:pt idx="4040">
                  <c:v>1.09E-2</c:v>
                </c:pt>
                <c:pt idx="4041">
                  <c:v>1.0500000000000001E-2</c:v>
                </c:pt>
                <c:pt idx="4042">
                  <c:v>1.0500000000000001E-2</c:v>
                </c:pt>
                <c:pt idx="4043">
                  <c:v>1.0500000000000001E-2</c:v>
                </c:pt>
                <c:pt idx="4044">
                  <c:v>1.03E-2</c:v>
                </c:pt>
                <c:pt idx="4045">
                  <c:v>1.03E-2</c:v>
                </c:pt>
                <c:pt idx="4046">
                  <c:v>1.0200000000000001E-2</c:v>
                </c:pt>
                <c:pt idx="4047">
                  <c:v>9.8899999999999995E-3</c:v>
                </c:pt>
                <c:pt idx="4048">
                  <c:v>9.8899999999999995E-3</c:v>
                </c:pt>
                <c:pt idx="4049">
                  <c:v>9.7800000000000005E-3</c:v>
                </c:pt>
                <c:pt idx="4050">
                  <c:v>9.6699999999999998E-3</c:v>
                </c:pt>
                <c:pt idx="4051">
                  <c:v>9.6699999999999998E-3</c:v>
                </c:pt>
                <c:pt idx="4052">
                  <c:v>9.5600000000000008E-3</c:v>
                </c:pt>
                <c:pt idx="4053">
                  <c:v>9.3500000000000007E-3</c:v>
                </c:pt>
                <c:pt idx="4054">
                  <c:v>9.4599999999999997E-3</c:v>
                </c:pt>
                <c:pt idx="4055">
                  <c:v>9.0200000000000002E-3</c:v>
                </c:pt>
                <c:pt idx="4056">
                  <c:v>8.8000000000000005E-3</c:v>
                </c:pt>
                <c:pt idx="4057">
                  <c:v>8.6999999999999994E-3</c:v>
                </c:pt>
                <c:pt idx="4058">
                  <c:v>8.5900000000000004E-3</c:v>
                </c:pt>
                <c:pt idx="4059">
                  <c:v>8.5900000000000004E-3</c:v>
                </c:pt>
                <c:pt idx="4060">
                  <c:v>8.3700000000000007E-3</c:v>
                </c:pt>
                <c:pt idx="4061">
                  <c:v>8.26E-3</c:v>
                </c:pt>
                <c:pt idx="4062">
                  <c:v>8.1499999999999993E-3</c:v>
                </c:pt>
                <c:pt idx="4063">
                  <c:v>8.1499999999999993E-3</c:v>
                </c:pt>
                <c:pt idx="4064">
                  <c:v>8.0400000000000003E-3</c:v>
                </c:pt>
                <c:pt idx="4065">
                  <c:v>8.0400000000000003E-3</c:v>
                </c:pt>
                <c:pt idx="4066">
                  <c:v>7.9399999999999991E-3</c:v>
                </c:pt>
                <c:pt idx="4067">
                  <c:v>7.8300000000000002E-3</c:v>
                </c:pt>
                <c:pt idx="4068">
                  <c:v>7.7200000000000003E-3</c:v>
                </c:pt>
                <c:pt idx="4069">
                  <c:v>7.3899999999999999E-3</c:v>
                </c:pt>
                <c:pt idx="4070">
                  <c:v>7.3899999999999999E-3</c:v>
                </c:pt>
                <c:pt idx="4071">
                  <c:v>7.1799999999999998E-3</c:v>
                </c:pt>
                <c:pt idx="4072">
                  <c:v>7.1799999999999998E-3</c:v>
                </c:pt>
                <c:pt idx="4073">
                  <c:v>7.0699999999999999E-3</c:v>
                </c:pt>
                <c:pt idx="4074">
                  <c:v>6.96E-3</c:v>
                </c:pt>
                <c:pt idx="4075">
                  <c:v>6.8500000000000002E-3</c:v>
                </c:pt>
                <c:pt idx="4076">
                  <c:v>6.7400000000000003E-3</c:v>
                </c:pt>
                <c:pt idx="4077">
                  <c:v>6.7400000000000003E-3</c:v>
                </c:pt>
                <c:pt idx="4078">
                  <c:v>6.7400000000000003E-3</c:v>
                </c:pt>
                <c:pt idx="4079">
                  <c:v>6.5199999999999998E-3</c:v>
                </c:pt>
                <c:pt idx="4080">
                  <c:v>6.6299999999999996E-3</c:v>
                </c:pt>
                <c:pt idx="4081">
                  <c:v>6.4200000000000004E-3</c:v>
                </c:pt>
                <c:pt idx="4082">
                  <c:v>6.3099999999999996E-3</c:v>
                </c:pt>
                <c:pt idx="4083">
                  <c:v>6.1999999999999998E-3</c:v>
                </c:pt>
                <c:pt idx="4084">
                  <c:v>5.9800000000000001E-3</c:v>
                </c:pt>
                <c:pt idx="4085">
                  <c:v>5.9800000000000001E-3</c:v>
                </c:pt>
                <c:pt idx="4086">
                  <c:v>5.7600000000000004E-3</c:v>
                </c:pt>
                <c:pt idx="4087">
                  <c:v>5.5500000000000002E-3</c:v>
                </c:pt>
                <c:pt idx="4088">
                  <c:v>5.5500000000000002E-3</c:v>
                </c:pt>
                <c:pt idx="4089">
                  <c:v>5.4400000000000004E-3</c:v>
                </c:pt>
                <c:pt idx="4090">
                  <c:v>5.4400000000000004E-3</c:v>
                </c:pt>
                <c:pt idx="4091">
                  <c:v>5.2199999999999998E-3</c:v>
                </c:pt>
                <c:pt idx="4092">
                  <c:v>5.2199999999999998E-3</c:v>
                </c:pt>
                <c:pt idx="4093">
                  <c:v>5.2199999999999998E-3</c:v>
                </c:pt>
                <c:pt idx="4094">
                  <c:v>4.8999999999999998E-3</c:v>
                </c:pt>
                <c:pt idx="4095">
                  <c:v>5.0000000000000001E-3</c:v>
                </c:pt>
                <c:pt idx="4096">
                  <c:v>5.0000000000000001E-3</c:v>
                </c:pt>
                <c:pt idx="4097">
                  <c:v>4.79E-3</c:v>
                </c:pt>
                <c:pt idx="4098">
                  <c:v>4.6800000000000001E-3</c:v>
                </c:pt>
                <c:pt idx="4099">
                  <c:v>4.5700000000000003E-3</c:v>
                </c:pt>
                <c:pt idx="4100">
                  <c:v>4.5700000000000003E-3</c:v>
                </c:pt>
                <c:pt idx="4101">
                  <c:v>4.4600000000000004E-3</c:v>
                </c:pt>
                <c:pt idx="4102">
                  <c:v>4.1399999999999996E-3</c:v>
                </c:pt>
                <c:pt idx="4103">
                  <c:v>4.2399999999999998E-3</c:v>
                </c:pt>
                <c:pt idx="4104">
                  <c:v>4.1399999999999996E-3</c:v>
                </c:pt>
                <c:pt idx="4105">
                  <c:v>4.1399999999999996E-3</c:v>
                </c:pt>
                <c:pt idx="4106">
                  <c:v>3.9199999999999999E-3</c:v>
                </c:pt>
                <c:pt idx="4107">
                  <c:v>3.9199999999999999E-3</c:v>
                </c:pt>
                <c:pt idx="4108">
                  <c:v>3.81E-3</c:v>
                </c:pt>
                <c:pt idx="4109">
                  <c:v>3.7000000000000002E-3</c:v>
                </c:pt>
                <c:pt idx="4110">
                  <c:v>3.48E-3</c:v>
                </c:pt>
                <c:pt idx="4111">
                  <c:v>3.3800000000000002E-3</c:v>
                </c:pt>
                <c:pt idx="4112">
                  <c:v>3.2699999999999999E-3</c:v>
                </c:pt>
                <c:pt idx="4113">
                  <c:v>3.3800000000000002E-3</c:v>
                </c:pt>
                <c:pt idx="4114">
                  <c:v>3.2699999999999999E-3</c:v>
                </c:pt>
                <c:pt idx="4115">
                  <c:v>3.2699999999999999E-3</c:v>
                </c:pt>
                <c:pt idx="4116">
                  <c:v>3.16E-3</c:v>
                </c:pt>
                <c:pt idx="4117">
                  <c:v>2.9399999999999999E-3</c:v>
                </c:pt>
                <c:pt idx="4118">
                  <c:v>2.8300000000000001E-3</c:v>
                </c:pt>
                <c:pt idx="4119">
                  <c:v>2.6199999999999999E-3</c:v>
                </c:pt>
                <c:pt idx="4120">
                  <c:v>2.7200000000000002E-3</c:v>
                </c:pt>
                <c:pt idx="4121">
                  <c:v>2.3999999999999998E-3</c:v>
                </c:pt>
                <c:pt idx="4122">
                  <c:v>2.3999999999999998E-3</c:v>
                </c:pt>
                <c:pt idx="4123">
                  <c:v>2.3999999999999998E-3</c:v>
                </c:pt>
                <c:pt idx="4124">
                  <c:v>2.2899999999999999E-3</c:v>
                </c:pt>
                <c:pt idx="4125">
                  <c:v>2.2899999999999999E-3</c:v>
                </c:pt>
                <c:pt idx="4126">
                  <c:v>2.1800000000000001E-3</c:v>
                </c:pt>
                <c:pt idx="4127">
                  <c:v>2.0699999999999998E-3</c:v>
                </c:pt>
                <c:pt idx="4128">
                  <c:v>1.75E-3</c:v>
                </c:pt>
                <c:pt idx="4129">
                  <c:v>1.8600000000000001E-3</c:v>
                </c:pt>
                <c:pt idx="4130">
                  <c:v>1.5299999999999999E-3</c:v>
                </c:pt>
                <c:pt idx="4131">
                  <c:v>1.64E-3</c:v>
                </c:pt>
                <c:pt idx="4132">
                  <c:v>1.5299999999999999E-3</c:v>
                </c:pt>
                <c:pt idx="4133">
                  <c:v>1.31E-3</c:v>
                </c:pt>
                <c:pt idx="4134">
                  <c:v>1.42E-3</c:v>
                </c:pt>
                <c:pt idx="4135">
                  <c:v>1.1000000000000001E-3</c:v>
                </c:pt>
                <c:pt idx="4136">
                  <c:v>1.1000000000000001E-3</c:v>
                </c:pt>
                <c:pt idx="4137">
                  <c:v>1.1000000000000001E-3</c:v>
                </c:pt>
                <c:pt idx="4138">
                  <c:v>8.8000000000000003E-4</c:v>
                </c:pt>
                <c:pt idx="4139">
                  <c:v>9.8999999999999999E-4</c:v>
                </c:pt>
                <c:pt idx="4140">
                  <c:v>7.6999999999999996E-4</c:v>
                </c:pt>
                <c:pt idx="4141">
                  <c:v>6.6E-4</c:v>
                </c:pt>
                <c:pt idx="4142">
                  <c:v>6.6E-4</c:v>
                </c:pt>
                <c:pt idx="4143">
                  <c:v>4.4000000000000002E-4</c:v>
                </c:pt>
                <c:pt idx="4144">
                  <c:v>3.4000000000000002E-4</c:v>
                </c:pt>
                <c:pt idx="4145">
                  <c:v>3.4000000000000002E-4</c:v>
                </c:pt>
                <c:pt idx="4146">
                  <c:v>2.3000000000000001E-4</c:v>
                </c:pt>
                <c:pt idx="4147">
                  <c:v>1.0000000000000001E-5</c:v>
                </c:pt>
                <c:pt idx="4148">
                  <c:v>1.2E-4</c:v>
                </c:pt>
                <c:pt idx="4149">
                  <c:v>-2.1000000000000001E-4</c:v>
                </c:pt>
                <c:pt idx="4150">
                  <c:v>-2.1000000000000001E-4</c:v>
                </c:pt>
                <c:pt idx="4151">
                  <c:v>-5.2999999999999998E-4</c:v>
                </c:pt>
                <c:pt idx="4152">
                  <c:v>-7.5000000000000002E-4</c:v>
                </c:pt>
                <c:pt idx="4153">
                  <c:v>-6.4000000000000005E-4</c:v>
                </c:pt>
                <c:pt idx="4154">
                  <c:v>-5.2999999999999998E-4</c:v>
                </c:pt>
                <c:pt idx="4155">
                  <c:v>-8.5999999999999998E-4</c:v>
                </c:pt>
                <c:pt idx="4156">
                  <c:v>-8.5999999999999998E-4</c:v>
                </c:pt>
                <c:pt idx="4157">
                  <c:v>-1.08E-3</c:v>
                </c:pt>
                <c:pt idx="4158">
                  <c:v>-1.08E-3</c:v>
                </c:pt>
                <c:pt idx="4159">
                  <c:v>-1.2899999999999999E-3</c:v>
                </c:pt>
                <c:pt idx="4160">
                  <c:v>-1.4E-3</c:v>
                </c:pt>
                <c:pt idx="4161">
                  <c:v>-1.4E-3</c:v>
                </c:pt>
                <c:pt idx="4162">
                  <c:v>-1.5100000000000001E-3</c:v>
                </c:pt>
                <c:pt idx="4163">
                  <c:v>-1.6199999999999999E-3</c:v>
                </c:pt>
                <c:pt idx="4164">
                  <c:v>-1.73E-3</c:v>
                </c:pt>
                <c:pt idx="4165">
                  <c:v>-1.8400000000000001E-3</c:v>
                </c:pt>
                <c:pt idx="4166">
                  <c:v>-2.0500000000000002E-3</c:v>
                </c:pt>
                <c:pt idx="4167">
                  <c:v>-2.16E-3</c:v>
                </c:pt>
                <c:pt idx="4168">
                  <c:v>-2.16E-3</c:v>
                </c:pt>
                <c:pt idx="4169">
                  <c:v>-2.2699999999999999E-3</c:v>
                </c:pt>
                <c:pt idx="4170">
                  <c:v>-2.49E-3</c:v>
                </c:pt>
                <c:pt idx="4171">
                  <c:v>-2.49E-3</c:v>
                </c:pt>
                <c:pt idx="4172">
                  <c:v>-2.5999999999999999E-3</c:v>
                </c:pt>
                <c:pt idx="4173">
                  <c:v>-2.81E-3</c:v>
                </c:pt>
                <c:pt idx="4174">
                  <c:v>-2.9199999999999999E-3</c:v>
                </c:pt>
                <c:pt idx="4175">
                  <c:v>-3.0300000000000001E-3</c:v>
                </c:pt>
                <c:pt idx="4176">
                  <c:v>-3.14E-3</c:v>
                </c:pt>
                <c:pt idx="4177">
                  <c:v>-3.3600000000000001E-3</c:v>
                </c:pt>
                <c:pt idx="4178">
                  <c:v>-3.5699999999999998E-3</c:v>
                </c:pt>
                <c:pt idx="4179">
                  <c:v>-3.3600000000000001E-3</c:v>
                </c:pt>
                <c:pt idx="4180">
                  <c:v>-3.5699999999999998E-3</c:v>
                </c:pt>
                <c:pt idx="4181">
                  <c:v>-3.6800000000000001E-3</c:v>
                </c:pt>
                <c:pt idx="4182">
                  <c:v>-3.79E-3</c:v>
                </c:pt>
                <c:pt idx="4183">
                  <c:v>-3.8999999999999998E-3</c:v>
                </c:pt>
                <c:pt idx="4184">
                  <c:v>-4.1200000000000004E-3</c:v>
                </c:pt>
                <c:pt idx="4185">
                  <c:v>-4.2199999999999998E-3</c:v>
                </c:pt>
                <c:pt idx="4186">
                  <c:v>-4.3299999999999996E-3</c:v>
                </c:pt>
                <c:pt idx="4187">
                  <c:v>-4.5500000000000002E-3</c:v>
                </c:pt>
                <c:pt idx="4188">
                  <c:v>-4.5500000000000002E-3</c:v>
                </c:pt>
                <c:pt idx="4189">
                  <c:v>-4.7699999999999999E-3</c:v>
                </c:pt>
                <c:pt idx="4190">
                  <c:v>-4.8799999999999998E-3</c:v>
                </c:pt>
                <c:pt idx="4191">
                  <c:v>-4.9800000000000001E-3</c:v>
                </c:pt>
                <c:pt idx="4192">
                  <c:v>-5.0899999999999999E-3</c:v>
                </c:pt>
                <c:pt idx="4193">
                  <c:v>-5.1999999999999998E-3</c:v>
                </c:pt>
                <c:pt idx="4194">
                  <c:v>-5.4200000000000003E-3</c:v>
                </c:pt>
                <c:pt idx="4195">
                  <c:v>-5.4200000000000003E-3</c:v>
                </c:pt>
                <c:pt idx="4196">
                  <c:v>-5.7400000000000003E-3</c:v>
                </c:pt>
                <c:pt idx="4197">
                  <c:v>-5.8500000000000002E-3</c:v>
                </c:pt>
                <c:pt idx="4198">
                  <c:v>-5.96E-3</c:v>
                </c:pt>
                <c:pt idx="4199">
                  <c:v>-5.96E-3</c:v>
                </c:pt>
                <c:pt idx="4200">
                  <c:v>-6.0699999999999999E-3</c:v>
                </c:pt>
                <c:pt idx="4201">
                  <c:v>-6.1799999999999997E-3</c:v>
                </c:pt>
                <c:pt idx="4202">
                  <c:v>-6.4000000000000003E-3</c:v>
                </c:pt>
                <c:pt idx="4203">
                  <c:v>-6.6100000000000004E-3</c:v>
                </c:pt>
                <c:pt idx="4204">
                  <c:v>-6.4999999999999997E-3</c:v>
                </c:pt>
                <c:pt idx="4205">
                  <c:v>-6.6100000000000004E-3</c:v>
                </c:pt>
                <c:pt idx="4206">
                  <c:v>-6.7200000000000003E-3</c:v>
                </c:pt>
                <c:pt idx="4207">
                  <c:v>-7.0499999999999998E-3</c:v>
                </c:pt>
                <c:pt idx="4208">
                  <c:v>-7.1599999999999997E-3</c:v>
                </c:pt>
                <c:pt idx="4209">
                  <c:v>-7.3699999999999998E-3</c:v>
                </c:pt>
                <c:pt idx="4210">
                  <c:v>-7.4799999999999997E-3</c:v>
                </c:pt>
                <c:pt idx="4211">
                  <c:v>-7.5900000000000004E-3</c:v>
                </c:pt>
                <c:pt idx="4212">
                  <c:v>-7.7000000000000002E-3</c:v>
                </c:pt>
                <c:pt idx="4213">
                  <c:v>-7.8100000000000001E-3</c:v>
                </c:pt>
                <c:pt idx="4214">
                  <c:v>-7.8100000000000001E-3</c:v>
                </c:pt>
                <c:pt idx="4215">
                  <c:v>-8.1300000000000001E-3</c:v>
                </c:pt>
                <c:pt idx="4216">
                  <c:v>-8.3499999999999998E-3</c:v>
                </c:pt>
                <c:pt idx="4217">
                  <c:v>-8.3499999999999998E-3</c:v>
                </c:pt>
                <c:pt idx="4218">
                  <c:v>-8.3499999999999998E-3</c:v>
                </c:pt>
                <c:pt idx="4219">
                  <c:v>-8.5699999999999995E-3</c:v>
                </c:pt>
                <c:pt idx="4220">
                  <c:v>-8.7799999999999996E-3</c:v>
                </c:pt>
                <c:pt idx="4221">
                  <c:v>-8.6800000000000002E-3</c:v>
                </c:pt>
                <c:pt idx="4222">
                  <c:v>-8.8900000000000003E-3</c:v>
                </c:pt>
                <c:pt idx="4223">
                  <c:v>-9.2200000000000008E-3</c:v>
                </c:pt>
                <c:pt idx="4224">
                  <c:v>-9.3299999999999998E-3</c:v>
                </c:pt>
                <c:pt idx="4225">
                  <c:v>-9.4400000000000005E-3</c:v>
                </c:pt>
                <c:pt idx="4226">
                  <c:v>-9.6500000000000006E-3</c:v>
                </c:pt>
                <c:pt idx="4227">
                  <c:v>-9.6500000000000006E-3</c:v>
                </c:pt>
                <c:pt idx="4228">
                  <c:v>-9.8700000000000003E-3</c:v>
                </c:pt>
                <c:pt idx="4229">
                  <c:v>-9.9799999999999993E-3</c:v>
                </c:pt>
                <c:pt idx="4230">
                  <c:v>-1.01E-2</c:v>
                </c:pt>
                <c:pt idx="4231">
                  <c:v>-1.03E-2</c:v>
                </c:pt>
                <c:pt idx="4232">
                  <c:v>-1.04E-2</c:v>
                </c:pt>
                <c:pt idx="4233">
                  <c:v>-1.06E-2</c:v>
                </c:pt>
                <c:pt idx="4234">
                  <c:v>-1.0699999999999999E-2</c:v>
                </c:pt>
                <c:pt idx="4235">
                  <c:v>-1.0699999999999999E-2</c:v>
                </c:pt>
                <c:pt idx="4236">
                  <c:v>-1.0999999999999999E-2</c:v>
                </c:pt>
                <c:pt idx="4237">
                  <c:v>-1.11E-2</c:v>
                </c:pt>
                <c:pt idx="4238">
                  <c:v>-1.1299999999999999E-2</c:v>
                </c:pt>
                <c:pt idx="4239">
                  <c:v>-1.15E-2</c:v>
                </c:pt>
                <c:pt idx="4240">
                  <c:v>-1.15E-2</c:v>
                </c:pt>
                <c:pt idx="4241">
                  <c:v>-1.1599999999999999E-2</c:v>
                </c:pt>
                <c:pt idx="4242">
                  <c:v>-1.18E-2</c:v>
                </c:pt>
                <c:pt idx="4243">
                  <c:v>-1.18E-2</c:v>
                </c:pt>
                <c:pt idx="4244">
                  <c:v>-1.1900000000000001E-2</c:v>
                </c:pt>
                <c:pt idx="4245">
                  <c:v>-1.1900000000000001E-2</c:v>
                </c:pt>
                <c:pt idx="4246">
                  <c:v>-1.23E-2</c:v>
                </c:pt>
                <c:pt idx="4247">
                  <c:v>-1.2500000000000001E-2</c:v>
                </c:pt>
                <c:pt idx="4248">
                  <c:v>-1.2800000000000001E-2</c:v>
                </c:pt>
                <c:pt idx="4249">
                  <c:v>-1.29E-2</c:v>
                </c:pt>
                <c:pt idx="4250">
                  <c:v>-1.2800000000000001E-2</c:v>
                </c:pt>
                <c:pt idx="4251">
                  <c:v>-1.29E-2</c:v>
                </c:pt>
                <c:pt idx="4252">
                  <c:v>-1.3100000000000001E-2</c:v>
                </c:pt>
                <c:pt idx="4253">
                  <c:v>-1.2999999999999999E-2</c:v>
                </c:pt>
                <c:pt idx="4254">
                  <c:v>-1.35E-2</c:v>
                </c:pt>
                <c:pt idx="4255">
                  <c:v>-1.3299999999999999E-2</c:v>
                </c:pt>
                <c:pt idx="4256">
                  <c:v>-1.35E-2</c:v>
                </c:pt>
                <c:pt idx="4257">
                  <c:v>-1.37E-2</c:v>
                </c:pt>
                <c:pt idx="4258">
                  <c:v>-1.4E-2</c:v>
                </c:pt>
                <c:pt idx="4259">
                  <c:v>-1.41E-2</c:v>
                </c:pt>
                <c:pt idx="4260">
                  <c:v>-1.43E-2</c:v>
                </c:pt>
                <c:pt idx="4261">
                  <c:v>-1.44E-2</c:v>
                </c:pt>
                <c:pt idx="4262">
                  <c:v>-1.43E-2</c:v>
                </c:pt>
                <c:pt idx="4263">
                  <c:v>-1.47E-2</c:v>
                </c:pt>
                <c:pt idx="4264">
                  <c:v>-1.49E-2</c:v>
                </c:pt>
                <c:pt idx="4265">
                  <c:v>-1.5100000000000001E-2</c:v>
                </c:pt>
                <c:pt idx="4266">
                  <c:v>-1.49E-2</c:v>
                </c:pt>
                <c:pt idx="4267">
                  <c:v>-1.5100000000000001E-2</c:v>
                </c:pt>
                <c:pt idx="4268">
                  <c:v>-1.5299999999999999E-2</c:v>
                </c:pt>
                <c:pt idx="4269">
                  <c:v>-1.5299999999999999E-2</c:v>
                </c:pt>
                <c:pt idx="4270">
                  <c:v>-1.55E-2</c:v>
                </c:pt>
                <c:pt idx="4271">
                  <c:v>-1.5699999999999999E-2</c:v>
                </c:pt>
                <c:pt idx="4272">
                  <c:v>-1.5599999999999999E-2</c:v>
                </c:pt>
                <c:pt idx="4273">
                  <c:v>-1.5800000000000002E-2</c:v>
                </c:pt>
                <c:pt idx="4274">
                  <c:v>-1.6E-2</c:v>
                </c:pt>
                <c:pt idx="4275">
                  <c:v>-1.6199999999999999E-2</c:v>
                </c:pt>
                <c:pt idx="4276">
                  <c:v>-1.6299999999999999E-2</c:v>
                </c:pt>
                <c:pt idx="4277">
                  <c:v>-1.6400000000000001E-2</c:v>
                </c:pt>
                <c:pt idx="4278">
                  <c:v>-1.6400000000000001E-2</c:v>
                </c:pt>
                <c:pt idx="4279">
                  <c:v>-1.66E-2</c:v>
                </c:pt>
                <c:pt idx="4280">
                  <c:v>-1.6799999999999999E-2</c:v>
                </c:pt>
                <c:pt idx="4281">
                  <c:v>-1.7000000000000001E-2</c:v>
                </c:pt>
                <c:pt idx="4282">
                  <c:v>-1.7000000000000001E-2</c:v>
                </c:pt>
                <c:pt idx="4283">
                  <c:v>-1.7299999999999999E-2</c:v>
                </c:pt>
                <c:pt idx="4284">
                  <c:v>-1.7299999999999999E-2</c:v>
                </c:pt>
                <c:pt idx="4285">
                  <c:v>-1.7399999999999999E-2</c:v>
                </c:pt>
                <c:pt idx="4286">
                  <c:v>-1.7500000000000002E-2</c:v>
                </c:pt>
                <c:pt idx="4287">
                  <c:v>-1.7600000000000001E-2</c:v>
                </c:pt>
                <c:pt idx="4288">
                  <c:v>-1.77E-2</c:v>
                </c:pt>
                <c:pt idx="4289">
                  <c:v>-1.78E-2</c:v>
                </c:pt>
                <c:pt idx="4290">
                  <c:v>-1.7999999999999999E-2</c:v>
                </c:pt>
                <c:pt idx="4291">
                  <c:v>-1.7999999999999999E-2</c:v>
                </c:pt>
                <c:pt idx="4292">
                  <c:v>-1.7999999999999999E-2</c:v>
                </c:pt>
                <c:pt idx="4293">
                  <c:v>-1.8200000000000001E-2</c:v>
                </c:pt>
                <c:pt idx="4294">
                  <c:v>-1.83E-2</c:v>
                </c:pt>
                <c:pt idx="4295">
                  <c:v>-1.8599999999999998E-2</c:v>
                </c:pt>
                <c:pt idx="4296">
                  <c:v>-1.89E-2</c:v>
                </c:pt>
                <c:pt idx="4297">
                  <c:v>-1.9E-2</c:v>
                </c:pt>
                <c:pt idx="4298">
                  <c:v>-1.9E-2</c:v>
                </c:pt>
                <c:pt idx="4299">
                  <c:v>-1.9E-2</c:v>
                </c:pt>
                <c:pt idx="4300">
                  <c:v>-1.9199999999999998E-2</c:v>
                </c:pt>
                <c:pt idx="4301">
                  <c:v>-1.9199999999999998E-2</c:v>
                </c:pt>
                <c:pt idx="4302">
                  <c:v>-1.9400000000000001E-2</c:v>
                </c:pt>
                <c:pt idx="4303">
                  <c:v>-1.9400000000000001E-2</c:v>
                </c:pt>
                <c:pt idx="4304">
                  <c:v>-1.9300000000000001E-2</c:v>
                </c:pt>
                <c:pt idx="4305">
                  <c:v>-1.95E-2</c:v>
                </c:pt>
                <c:pt idx="4306">
                  <c:v>-1.9800000000000002E-2</c:v>
                </c:pt>
                <c:pt idx="4307">
                  <c:v>-1.9800000000000002E-2</c:v>
                </c:pt>
                <c:pt idx="4308">
                  <c:v>-0.02</c:v>
                </c:pt>
                <c:pt idx="4309">
                  <c:v>-2.01E-2</c:v>
                </c:pt>
                <c:pt idx="4310">
                  <c:v>-2.01E-2</c:v>
                </c:pt>
                <c:pt idx="4311">
                  <c:v>-2.0199999999999999E-2</c:v>
                </c:pt>
                <c:pt idx="4312">
                  <c:v>-2.0400000000000001E-2</c:v>
                </c:pt>
                <c:pt idx="4313">
                  <c:v>-2.0500000000000001E-2</c:v>
                </c:pt>
                <c:pt idx="4314">
                  <c:v>-2.07E-2</c:v>
                </c:pt>
                <c:pt idx="4315">
                  <c:v>-2.06E-2</c:v>
                </c:pt>
                <c:pt idx="4316">
                  <c:v>-2.07E-2</c:v>
                </c:pt>
                <c:pt idx="4317">
                  <c:v>-2.07E-2</c:v>
                </c:pt>
                <c:pt idx="4318">
                  <c:v>-2.0899999999999998E-2</c:v>
                </c:pt>
                <c:pt idx="4319">
                  <c:v>-2.1100000000000001E-2</c:v>
                </c:pt>
                <c:pt idx="4320">
                  <c:v>-2.1100000000000001E-2</c:v>
                </c:pt>
                <c:pt idx="4321">
                  <c:v>-2.1100000000000001E-2</c:v>
                </c:pt>
                <c:pt idx="4322">
                  <c:v>-2.1299999999999999E-2</c:v>
                </c:pt>
                <c:pt idx="4323">
                  <c:v>-2.1299999999999999E-2</c:v>
                </c:pt>
                <c:pt idx="4324">
                  <c:v>-2.1399999999999999E-2</c:v>
                </c:pt>
                <c:pt idx="4325">
                  <c:v>-2.1499999999999998E-2</c:v>
                </c:pt>
                <c:pt idx="4326">
                  <c:v>-2.1700000000000001E-2</c:v>
                </c:pt>
                <c:pt idx="4327">
                  <c:v>-2.18E-2</c:v>
                </c:pt>
                <c:pt idx="4328">
                  <c:v>-2.18E-2</c:v>
                </c:pt>
                <c:pt idx="4329">
                  <c:v>-2.1999999999999999E-2</c:v>
                </c:pt>
                <c:pt idx="4330">
                  <c:v>-2.23E-2</c:v>
                </c:pt>
                <c:pt idx="4331">
                  <c:v>-2.1999999999999999E-2</c:v>
                </c:pt>
                <c:pt idx="4332">
                  <c:v>-2.2100000000000002E-2</c:v>
                </c:pt>
                <c:pt idx="4333">
                  <c:v>-2.23E-2</c:v>
                </c:pt>
                <c:pt idx="4334">
                  <c:v>-2.24E-2</c:v>
                </c:pt>
                <c:pt idx="4335">
                  <c:v>-2.2499999999999999E-2</c:v>
                </c:pt>
                <c:pt idx="4336">
                  <c:v>-2.2599999999999999E-2</c:v>
                </c:pt>
                <c:pt idx="4337">
                  <c:v>-2.2599999999999999E-2</c:v>
                </c:pt>
                <c:pt idx="4338">
                  <c:v>-2.2700000000000001E-2</c:v>
                </c:pt>
                <c:pt idx="4339">
                  <c:v>-2.2800000000000001E-2</c:v>
                </c:pt>
                <c:pt idx="4340">
                  <c:v>-2.2800000000000001E-2</c:v>
                </c:pt>
                <c:pt idx="4341">
                  <c:v>-2.3E-2</c:v>
                </c:pt>
                <c:pt idx="4342">
                  <c:v>-2.3E-2</c:v>
                </c:pt>
                <c:pt idx="4343">
                  <c:v>-2.3099999999999999E-2</c:v>
                </c:pt>
                <c:pt idx="4344">
                  <c:v>-2.3E-2</c:v>
                </c:pt>
                <c:pt idx="4345">
                  <c:v>-2.3400000000000001E-2</c:v>
                </c:pt>
                <c:pt idx="4346">
                  <c:v>-2.3300000000000001E-2</c:v>
                </c:pt>
                <c:pt idx="4347">
                  <c:v>-2.3199999999999998E-2</c:v>
                </c:pt>
                <c:pt idx="4348">
                  <c:v>-2.3300000000000001E-2</c:v>
                </c:pt>
                <c:pt idx="4349">
                  <c:v>-2.3300000000000001E-2</c:v>
                </c:pt>
                <c:pt idx="4350">
                  <c:v>-2.3400000000000001E-2</c:v>
                </c:pt>
                <c:pt idx="4351">
                  <c:v>-2.3699999999999999E-2</c:v>
                </c:pt>
                <c:pt idx="4352">
                  <c:v>-2.3599999999999999E-2</c:v>
                </c:pt>
                <c:pt idx="4353">
                  <c:v>-2.3800000000000002E-2</c:v>
                </c:pt>
                <c:pt idx="4354">
                  <c:v>-2.3800000000000002E-2</c:v>
                </c:pt>
                <c:pt idx="4355">
                  <c:v>-2.3800000000000002E-2</c:v>
                </c:pt>
                <c:pt idx="4356">
                  <c:v>-2.3900000000000001E-2</c:v>
                </c:pt>
                <c:pt idx="4357">
                  <c:v>-2.41E-2</c:v>
                </c:pt>
                <c:pt idx="4358">
                  <c:v>-2.4E-2</c:v>
                </c:pt>
                <c:pt idx="4359">
                  <c:v>-2.4E-2</c:v>
                </c:pt>
                <c:pt idx="4360">
                  <c:v>-2.41E-2</c:v>
                </c:pt>
                <c:pt idx="4361">
                  <c:v>-2.4400000000000002E-2</c:v>
                </c:pt>
                <c:pt idx="4362">
                  <c:v>-2.4199999999999999E-2</c:v>
                </c:pt>
                <c:pt idx="4363">
                  <c:v>-2.4199999999999999E-2</c:v>
                </c:pt>
                <c:pt idx="4364">
                  <c:v>-2.4299999999999999E-2</c:v>
                </c:pt>
                <c:pt idx="4365">
                  <c:v>-2.4299999999999999E-2</c:v>
                </c:pt>
                <c:pt idx="4366">
                  <c:v>-2.4500000000000001E-2</c:v>
                </c:pt>
                <c:pt idx="4367">
                  <c:v>-2.4400000000000002E-2</c:v>
                </c:pt>
                <c:pt idx="4368">
                  <c:v>-2.4400000000000002E-2</c:v>
                </c:pt>
                <c:pt idx="4369">
                  <c:v>-2.4500000000000001E-2</c:v>
                </c:pt>
                <c:pt idx="4370">
                  <c:v>-2.4299999999999999E-2</c:v>
                </c:pt>
                <c:pt idx="4371">
                  <c:v>-2.46E-2</c:v>
                </c:pt>
                <c:pt idx="4372">
                  <c:v>-2.46E-2</c:v>
                </c:pt>
                <c:pt idx="4373">
                  <c:v>-2.5000000000000001E-2</c:v>
                </c:pt>
                <c:pt idx="4374">
                  <c:v>-2.47E-2</c:v>
                </c:pt>
                <c:pt idx="4375">
                  <c:v>-2.47E-2</c:v>
                </c:pt>
                <c:pt idx="4376">
                  <c:v>-2.5000000000000001E-2</c:v>
                </c:pt>
                <c:pt idx="4377">
                  <c:v>-2.52E-2</c:v>
                </c:pt>
                <c:pt idx="4378">
                  <c:v>-2.52E-2</c:v>
                </c:pt>
                <c:pt idx="4379">
                  <c:v>-2.5000000000000001E-2</c:v>
                </c:pt>
                <c:pt idx="4380">
                  <c:v>-2.5100000000000001E-2</c:v>
                </c:pt>
                <c:pt idx="4381">
                  <c:v>-2.5100000000000001E-2</c:v>
                </c:pt>
                <c:pt idx="4382">
                  <c:v>-2.52E-2</c:v>
                </c:pt>
                <c:pt idx="4383">
                  <c:v>-2.52E-2</c:v>
                </c:pt>
                <c:pt idx="4384">
                  <c:v>-2.5399999999999999E-2</c:v>
                </c:pt>
                <c:pt idx="4385">
                  <c:v>-2.5499999999999998E-2</c:v>
                </c:pt>
                <c:pt idx="4386">
                  <c:v>-2.53E-2</c:v>
                </c:pt>
                <c:pt idx="4387">
                  <c:v>-2.5399999999999999E-2</c:v>
                </c:pt>
                <c:pt idx="4388">
                  <c:v>-2.5399999999999999E-2</c:v>
                </c:pt>
                <c:pt idx="4389">
                  <c:v>-2.5600000000000001E-2</c:v>
                </c:pt>
                <c:pt idx="4390">
                  <c:v>-2.5499999999999998E-2</c:v>
                </c:pt>
                <c:pt idx="4391">
                  <c:v>-2.5600000000000001E-2</c:v>
                </c:pt>
                <c:pt idx="4392">
                  <c:v>-2.5600000000000001E-2</c:v>
                </c:pt>
                <c:pt idx="4393">
                  <c:v>-2.5700000000000001E-2</c:v>
                </c:pt>
                <c:pt idx="4394">
                  <c:v>-2.5700000000000001E-2</c:v>
                </c:pt>
                <c:pt idx="4395">
                  <c:v>-2.58E-2</c:v>
                </c:pt>
                <c:pt idx="4396">
                  <c:v>-2.5600000000000001E-2</c:v>
                </c:pt>
                <c:pt idx="4397">
                  <c:v>-2.58E-2</c:v>
                </c:pt>
                <c:pt idx="4398">
                  <c:v>-2.58E-2</c:v>
                </c:pt>
                <c:pt idx="4399">
                  <c:v>-2.5899999999999999E-2</c:v>
                </c:pt>
                <c:pt idx="4400">
                  <c:v>-2.5899999999999999E-2</c:v>
                </c:pt>
                <c:pt idx="4401">
                  <c:v>-2.5700000000000001E-2</c:v>
                </c:pt>
                <c:pt idx="4402">
                  <c:v>-2.5700000000000001E-2</c:v>
                </c:pt>
                <c:pt idx="4403">
                  <c:v>-2.58E-2</c:v>
                </c:pt>
                <c:pt idx="4404">
                  <c:v>-2.6100000000000002E-2</c:v>
                </c:pt>
                <c:pt idx="4405">
                  <c:v>-2.6100000000000002E-2</c:v>
                </c:pt>
                <c:pt idx="4406">
                  <c:v>-2.58E-2</c:v>
                </c:pt>
                <c:pt idx="4407">
                  <c:v>-2.58E-2</c:v>
                </c:pt>
                <c:pt idx="4408">
                  <c:v>-2.6100000000000002E-2</c:v>
                </c:pt>
                <c:pt idx="4409">
                  <c:v>-2.6100000000000002E-2</c:v>
                </c:pt>
                <c:pt idx="4410">
                  <c:v>-2.6200000000000001E-2</c:v>
                </c:pt>
                <c:pt idx="4411">
                  <c:v>-2.6100000000000002E-2</c:v>
                </c:pt>
                <c:pt idx="4412">
                  <c:v>-2.63E-2</c:v>
                </c:pt>
                <c:pt idx="4413">
                  <c:v>-2.6200000000000001E-2</c:v>
                </c:pt>
                <c:pt idx="4414">
                  <c:v>-2.6200000000000001E-2</c:v>
                </c:pt>
                <c:pt idx="4415">
                  <c:v>-2.6100000000000002E-2</c:v>
                </c:pt>
                <c:pt idx="4416">
                  <c:v>-2.63E-2</c:v>
                </c:pt>
                <c:pt idx="4417">
                  <c:v>-2.63E-2</c:v>
                </c:pt>
                <c:pt idx="4418">
                  <c:v>-2.64E-2</c:v>
                </c:pt>
                <c:pt idx="4419">
                  <c:v>-2.63E-2</c:v>
                </c:pt>
                <c:pt idx="4420">
                  <c:v>-2.6499999999999999E-2</c:v>
                </c:pt>
                <c:pt idx="4421">
                  <c:v>-2.6599999999999999E-2</c:v>
                </c:pt>
                <c:pt idx="4422">
                  <c:v>-2.6499999999999999E-2</c:v>
                </c:pt>
                <c:pt idx="4423">
                  <c:v>-2.64E-2</c:v>
                </c:pt>
                <c:pt idx="4424">
                  <c:v>-2.6599999999999999E-2</c:v>
                </c:pt>
                <c:pt idx="4425">
                  <c:v>-2.6599999999999999E-2</c:v>
                </c:pt>
                <c:pt idx="4426">
                  <c:v>-2.6499999999999999E-2</c:v>
                </c:pt>
                <c:pt idx="4427">
                  <c:v>-2.6599999999999999E-2</c:v>
                </c:pt>
                <c:pt idx="4428">
                  <c:v>-2.6599999999999999E-2</c:v>
                </c:pt>
                <c:pt idx="4429">
                  <c:v>-2.6599999999999999E-2</c:v>
                </c:pt>
                <c:pt idx="4430">
                  <c:v>-2.64E-2</c:v>
                </c:pt>
                <c:pt idx="4431">
                  <c:v>-2.6599999999999999E-2</c:v>
                </c:pt>
                <c:pt idx="4432">
                  <c:v>-2.6800000000000001E-2</c:v>
                </c:pt>
                <c:pt idx="4433">
                  <c:v>-2.6700000000000002E-2</c:v>
                </c:pt>
                <c:pt idx="4434">
                  <c:v>-2.6800000000000001E-2</c:v>
                </c:pt>
                <c:pt idx="4435">
                  <c:v>-2.6800000000000001E-2</c:v>
                </c:pt>
                <c:pt idx="4436">
                  <c:v>-2.6800000000000001E-2</c:v>
                </c:pt>
                <c:pt idx="4437">
                  <c:v>-2.6800000000000001E-2</c:v>
                </c:pt>
                <c:pt idx="4438">
                  <c:v>-2.69E-2</c:v>
                </c:pt>
                <c:pt idx="4439">
                  <c:v>-2.69E-2</c:v>
                </c:pt>
                <c:pt idx="4440">
                  <c:v>-2.7E-2</c:v>
                </c:pt>
                <c:pt idx="4441">
                  <c:v>-2.69E-2</c:v>
                </c:pt>
                <c:pt idx="4442">
                  <c:v>-2.6800000000000001E-2</c:v>
                </c:pt>
                <c:pt idx="4443">
                  <c:v>-2.6800000000000001E-2</c:v>
                </c:pt>
                <c:pt idx="4444">
                  <c:v>-2.7E-2</c:v>
                </c:pt>
                <c:pt idx="4445">
                  <c:v>-2.7E-2</c:v>
                </c:pt>
                <c:pt idx="4446">
                  <c:v>-2.7E-2</c:v>
                </c:pt>
                <c:pt idx="4447">
                  <c:v>-2.7E-2</c:v>
                </c:pt>
                <c:pt idx="4448">
                  <c:v>-2.7E-2</c:v>
                </c:pt>
                <c:pt idx="4449">
                  <c:v>-2.69E-2</c:v>
                </c:pt>
                <c:pt idx="4450">
                  <c:v>-2.7E-2</c:v>
                </c:pt>
                <c:pt idx="4451">
                  <c:v>-2.7099999999999999E-2</c:v>
                </c:pt>
                <c:pt idx="4452">
                  <c:v>-2.69E-2</c:v>
                </c:pt>
                <c:pt idx="4453">
                  <c:v>-2.7199999999999998E-2</c:v>
                </c:pt>
                <c:pt idx="4454">
                  <c:v>-2.7099999999999999E-2</c:v>
                </c:pt>
                <c:pt idx="4455">
                  <c:v>-2.7099999999999999E-2</c:v>
                </c:pt>
                <c:pt idx="4456">
                  <c:v>-2.7099999999999999E-2</c:v>
                </c:pt>
                <c:pt idx="4457">
                  <c:v>-2.7099999999999999E-2</c:v>
                </c:pt>
                <c:pt idx="4458">
                  <c:v>-2.7099999999999999E-2</c:v>
                </c:pt>
                <c:pt idx="4459">
                  <c:v>-2.7199999999999998E-2</c:v>
                </c:pt>
                <c:pt idx="4460">
                  <c:v>-2.7199999999999998E-2</c:v>
                </c:pt>
                <c:pt idx="4461">
                  <c:v>-2.7400000000000001E-2</c:v>
                </c:pt>
                <c:pt idx="4462">
                  <c:v>-2.7400000000000001E-2</c:v>
                </c:pt>
                <c:pt idx="4463">
                  <c:v>-2.7199999999999998E-2</c:v>
                </c:pt>
                <c:pt idx="4464">
                  <c:v>-2.7099999999999999E-2</c:v>
                </c:pt>
                <c:pt idx="4465">
                  <c:v>-2.7199999999999998E-2</c:v>
                </c:pt>
                <c:pt idx="4466">
                  <c:v>-2.75E-2</c:v>
                </c:pt>
                <c:pt idx="4467">
                  <c:v>-2.7400000000000001E-2</c:v>
                </c:pt>
                <c:pt idx="4468">
                  <c:v>-2.7400000000000001E-2</c:v>
                </c:pt>
                <c:pt idx="4469">
                  <c:v>-2.75E-2</c:v>
                </c:pt>
                <c:pt idx="4470">
                  <c:v>-2.75E-2</c:v>
                </c:pt>
                <c:pt idx="4471">
                  <c:v>-2.7400000000000001E-2</c:v>
                </c:pt>
                <c:pt idx="4472">
                  <c:v>-2.7400000000000001E-2</c:v>
                </c:pt>
                <c:pt idx="4473">
                  <c:v>-2.7400000000000001E-2</c:v>
                </c:pt>
                <c:pt idx="4474">
                  <c:v>-2.75E-2</c:v>
                </c:pt>
                <c:pt idx="4475">
                  <c:v>-2.75E-2</c:v>
                </c:pt>
                <c:pt idx="4476">
                  <c:v>-2.76E-2</c:v>
                </c:pt>
                <c:pt idx="4477">
                  <c:v>-2.75E-2</c:v>
                </c:pt>
                <c:pt idx="4478">
                  <c:v>-2.76E-2</c:v>
                </c:pt>
                <c:pt idx="4479">
                  <c:v>-2.76E-2</c:v>
                </c:pt>
                <c:pt idx="4480">
                  <c:v>-2.75E-2</c:v>
                </c:pt>
                <c:pt idx="4481">
                  <c:v>-2.7699999999999999E-2</c:v>
                </c:pt>
                <c:pt idx="4482">
                  <c:v>-2.7699999999999999E-2</c:v>
                </c:pt>
                <c:pt idx="4483">
                  <c:v>-2.75E-2</c:v>
                </c:pt>
                <c:pt idx="4484">
                  <c:v>-2.76E-2</c:v>
                </c:pt>
                <c:pt idx="4485">
                  <c:v>-2.7699999999999999E-2</c:v>
                </c:pt>
                <c:pt idx="4486">
                  <c:v>-2.76E-2</c:v>
                </c:pt>
                <c:pt idx="4487">
                  <c:v>-2.76E-2</c:v>
                </c:pt>
                <c:pt idx="4488">
                  <c:v>-2.76E-2</c:v>
                </c:pt>
                <c:pt idx="4489">
                  <c:v>-2.7699999999999999E-2</c:v>
                </c:pt>
                <c:pt idx="4490">
                  <c:v>-2.7799999999999998E-2</c:v>
                </c:pt>
                <c:pt idx="4491">
                  <c:v>-2.7799999999999998E-2</c:v>
                </c:pt>
                <c:pt idx="4492">
                  <c:v>-2.7799999999999998E-2</c:v>
                </c:pt>
                <c:pt idx="4493">
                  <c:v>-2.7799999999999998E-2</c:v>
                </c:pt>
                <c:pt idx="4494">
                  <c:v>-2.7799999999999998E-2</c:v>
                </c:pt>
                <c:pt idx="4495">
                  <c:v>-2.7900000000000001E-2</c:v>
                </c:pt>
                <c:pt idx="4496">
                  <c:v>-2.7699999999999999E-2</c:v>
                </c:pt>
                <c:pt idx="4497">
                  <c:v>-2.7900000000000001E-2</c:v>
                </c:pt>
                <c:pt idx="4498">
                  <c:v>-2.7900000000000001E-2</c:v>
                </c:pt>
                <c:pt idx="4499">
                  <c:v>-2.7900000000000001E-2</c:v>
                </c:pt>
                <c:pt idx="4500">
                  <c:v>-2.7799999999999998E-2</c:v>
                </c:pt>
                <c:pt idx="4501">
                  <c:v>-2.8000000000000001E-2</c:v>
                </c:pt>
                <c:pt idx="4502">
                  <c:v>-2.7900000000000001E-2</c:v>
                </c:pt>
                <c:pt idx="4503">
                  <c:v>-2.7900000000000001E-2</c:v>
                </c:pt>
                <c:pt idx="4504">
                  <c:v>-2.7900000000000001E-2</c:v>
                </c:pt>
                <c:pt idx="4505">
                  <c:v>-2.8000000000000001E-2</c:v>
                </c:pt>
                <c:pt idx="4506">
                  <c:v>-2.7900000000000001E-2</c:v>
                </c:pt>
                <c:pt idx="4507">
                  <c:v>-2.8000000000000001E-2</c:v>
                </c:pt>
                <c:pt idx="4508">
                  <c:v>-2.81E-2</c:v>
                </c:pt>
                <c:pt idx="4509">
                  <c:v>-2.8000000000000001E-2</c:v>
                </c:pt>
                <c:pt idx="4510">
                  <c:v>-2.81E-2</c:v>
                </c:pt>
                <c:pt idx="4511">
                  <c:v>-2.8000000000000001E-2</c:v>
                </c:pt>
                <c:pt idx="4512">
                  <c:v>-2.8000000000000001E-2</c:v>
                </c:pt>
                <c:pt idx="4513">
                  <c:v>-2.81E-2</c:v>
                </c:pt>
                <c:pt idx="4514">
                  <c:v>-2.81E-2</c:v>
                </c:pt>
                <c:pt idx="4515">
                  <c:v>-2.81E-2</c:v>
                </c:pt>
                <c:pt idx="4516">
                  <c:v>-2.8199999999999999E-2</c:v>
                </c:pt>
                <c:pt idx="4517">
                  <c:v>-2.8299999999999999E-2</c:v>
                </c:pt>
                <c:pt idx="4518">
                  <c:v>-2.8000000000000001E-2</c:v>
                </c:pt>
                <c:pt idx="4519">
                  <c:v>-2.81E-2</c:v>
                </c:pt>
                <c:pt idx="4520">
                  <c:v>-2.8199999999999999E-2</c:v>
                </c:pt>
                <c:pt idx="4521">
                  <c:v>-2.81E-2</c:v>
                </c:pt>
                <c:pt idx="4522">
                  <c:v>-2.81E-2</c:v>
                </c:pt>
                <c:pt idx="4523">
                  <c:v>-2.8199999999999999E-2</c:v>
                </c:pt>
                <c:pt idx="4524">
                  <c:v>-2.8299999999999999E-2</c:v>
                </c:pt>
                <c:pt idx="4525">
                  <c:v>-2.8299999999999999E-2</c:v>
                </c:pt>
                <c:pt idx="4526">
                  <c:v>-2.8299999999999999E-2</c:v>
                </c:pt>
                <c:pt idx="4527">
                  <c:v>-2.8199999999999999E-2</c:v>
                </c:pt>
                <c:pt idx="4528">
                  <c:v>-2.81E-2</c:v>
                </c:pt>
                <c:pt idx="4529">
                  <c:v>-2.8299999999999999E-2</c:v>
                </c:pt>
                <c:pt idx="4530">
                  <c:v>-2.81E-2</c:v>
                </c:pt>
                <c:pt idx="4531">
                  <c:v>-2.8299999999999999E-2</c:v>
                </c:pt>
                <c:pt idx="4532">
                  <c:v>-2.8400000000000002E-2</c:v>
                </c:pt>
                <c:pt idx="4533">
                  <c:v>-2.8400000000000002E-2</c:v>
                </c:pt>
                <c:pt idx="4534">
                  <c:v>-2.8400000000000002E-2</c:v>
                </c:pt>
                <c:pt idx="4535">
                  <c:v>-2.8299999999999999E-2</c:v>
                </c:pt>
                <c:pt idx="4536">
                  <c:v>-2.8299999999999999E-2</c:v>
                </c:pt>
                <c:pt idx="4537">
                  <c:v>-2.8299999999999999E-2</c:v>
                </c:pt>
                <c:pt idx="4538">
                  <c:v>-2.8299999999999999E-2</c:v>
                </c:pt>
                <c:pt idx="4539">
                  <c:v>-2.8299999999999999E-2</c:v>
                </c:pt>
                <c:pt idx="4540">
                  <c:v>-2.8199999999999999E-2</c:v>
                </c:pt>
                <c:pt idx="4541">
                  <c:v>-2.8299999999999999E-2</c:v>
                </c:pt>
                <c:pt idx="4542">
                  <c:v>-2.86E-2</c:v>
                </c:pt>
                <c:pt idx="4543">
                  <c:v>-2.8400000000000002E-2</c:v>
                </c:pt>
                <c:pt idx="4544">
                  <c:v>-2.8299999999999999E-2</c:v>
                </c:pt>
                <c:pt idx="4545">
                  <c:v>-2.8400000000000002E-2</c:v>
                </c:pt>
                <c:pt idx="4546">
                  <c:v>-2.8299999999999999E-2</c:v>
                </c:pt>
                <c:pt idx="4547">
                  <c:v>-2.8299999999999999E-2</c:v>
                </c:pt>
                <c:pt idx="4548">
                  <c:v>-2.86E-2</c:v>
                </c:pt>
                <c:pt idx="4549">
                  <c:v>-2.86E-2</c:v>
                </c:pt>
                <c:pt idx="4550">
                  <c:v>-2.8400000000000002E-2</c:v>
                </c:pt>
                <c:pt idx="4551">
                  <c:v>-2.8299999999999999E-2</c:v>
                </c:pt>
                <c:pt idx="4552">
                  <c:v>-2.8400000000000002E-2</c:v>
                </c:pt>
                <c:pt idx="4553">
                  <c:v>-2.8400000000000002E-2</c:v>
                </c:pt>
                <c:pt idx="4554">
                  <c:v>-2.8199999999999999E-2</c:v>
                </c:pt>
                <c:pt idx="4555">
                  <c:v>-2.8400000000000002E-2</c:v>
                </c:pt>
                <c:pt idx="4556">
                  <c:v>-2.8400000000000002E-2</c:v>
                </c:pt>
                <c:pt idx="4557">
                  <c:v>-2.8400000000000002E-2</c:v>
                </c:pt>
                <c:pt idx="4558">
                  <c:v>-2.8400000000000002E-2</c:v>
                </c:pt>
                <c:pt idx="4559">
                  <c:v>-2.8400000000000002E-2</c:v>
                </c:pt>
                <c:pt idx="4560">
                  <c:v>-2.8400000000000002E-2</c:v>
                </c:pt>
                <c:pt idx="4561">
                  <c:v>-2.8400000000000002E-2</c:v>
                </c:pt>
                <c:pt idx="4562">
                  <c:v>-2.8299999999999999E-2</c:v>
                </c:pt>
                <c:pt idx="4563">
                  <c:v>-2.8400000000000002E-2</c:v>
                </c:pt>
                <c:pt idx="4564">
                  <c:v>-2.8400000000000002E-2</c:v>
                </c:pt>
                <c:pt idx="4565">
                  <c:v>-2.86E-2</c:v>
                </c:pt>
                <c:pt idx="4566">
                  <c:v>-2.8400000000000002E-2</c:v>
                </c:pt>
                <c:pt idx="4567">
                  <c:v>-2.8400000000000002E-2</c:v>
                </c:pt>
                <c:pt idx="4568">
                  <c:v>-2.8299999999999999E-2</c:v>
                </c:pt>
                <c:pt idx="4569">
                  <c:v>-2.8400000000000002E-2</c:v>
                </c:pt>
                <c:pt idx="4570">
                  <c:v>-2.8400000000000002E-2</c:v>
                </c:pt>
                <c:pt idx="4571">
                  <c:v>-2.8400000000000002E-2</c:v>
                </c:pt>
                <c:pt idx="4572">
                  <c:v>-2.8400000000000002E-2</c:v>
                </c:pt>
                <c:pt idx="4573">
                  <c:v>-2.87E-2</c:v>
                </c:pt>
                <c:pt idx="4574">
                  <c:v>-2.86E-2</c:v>
                </c:pt>
                <c:pt idx="4575">
                  <c:v>-2.8299999999999999E-2</c:v>
                </c:pt>
                <c:pt idx="4576">
                  <c:v>-2.8400000000000002E-2</c:v>
                </c:pt>
                <c:pt idx="4577">
                  <c:v>-2.8299999999999999E-2</c:v>
                </c:pt>
                <c:pt idx="4578">
                  <c:v>-2.8199999999999999E-2</c:v>
                </c:pt>
                <c:pt idx="4579">
                  <c:v>-2.8299999999999999E-2</c:v>
                </c:pt>
                <c:pt idx="4580">
                  <c:v>-2.8199999999999999E-2</c:v>
                </c:pt>
                <c:pt idx="4581">
                  <c:v>-2.8400000000000002E-2</c:v>
                </c:pt>
                <c:pt idx="4582">
                  <c:v>-2.8199999999999999E-2</c:v>
                </c:pt>
                <c:pt idx="4583">
                  <c:v>-2.8400000000000002E-2</c:v>
                </c:pt>
                <c:pt idx="4584">
                  <c:v>-2.8400000000000002E-2</c:v>
                </c:pt>
                <c:pt idx="4585">
                  <c:v>-2.8299999999999999E-2</c:v>
                </c:pt>
                <c:pt idx="4586">
                  <c:v>-2.81E-2</c:v>
                </c:pt>
                <c:pt idx="4587">
                  <c:v>-2.8299999999999999E-2</c:v>
                </c:pt>
                <c:pt idx="4588">
                  <c:v>-2.8199999999999999E-2</c:v>
                </c:pt>
                <c:pt idx="4589">
                  <c:v>-2.8299999999999999E-2</c:v>
                </c:pt>
                <c:pt idx="4590">
                  <c:v>-2.8199999999999999E-2</c:v>
                </c:pt>
                <c:pt idx="4591">
                  <c:v>-2.81E-2</c:v>
                </c:pt>
                <c:pt idx="4592">
                  <c:v>-2.81E-2</c:v>
                </c:pt>
                <c:pt idx="4593">
                  <c:v>-2.8000000000000001E-2</c:v>
                </c:pt>
                <c:pt idx="4594">
                  <c:v>-2.81E-2</c:v>
                </c:pt>
                <c:pt idx="4595">
                  <c:v>-2.81E-2</c:v>
                </c:pt>
                <c:pt idx="4596">
                  <c:v>-2.81E-2</c:v>
                </c:pt>
                <c:pt idx="4597">
                  <c:v>-2.81E-2</c:v>
                </c:pt>
                <c:pt idx="4598">
                  <c:v>-2.8000000000000001E-2</c:v>
                </c:pt>
                <c:pt idx="4599">
                  <c:v>-2.8000000000000001E-2</c:v>
                </c:pt>
                <c:pt idx="4600">
                  <c:v>-2.81E-2</c:v>
                </c:pt>
                <c:pt idx="4601">
                  <c:v>-2.7900000000000001E-2</c:v>
                </c:pt>
                <c:pt idx="4602">
                  <c:v>-2.7799999999999998E-2</c:v>
                </c:pt>
                <c:pt idx="4603">
                  <c:v>-2.7900000000000001E-2</c:v>
                </c:pt>
                <c:pt idx="4604">
                  <c:v>-2.8000000000000001E-2</c:v>
                </c:pt>
                <c:pt idx="4605">
                  <c:v>-2.8000000000000001E-2</c:v>
                </c:pt>
                <c:pt idx="4606">
                  <c:v>-2.8000000000000001E-2</c:v>
                </c:pt>
                <c:pt idx="4607">
                  <c:v>-2.7900000000000001E-2</c:v>
                </c:pt>
                <c:pt idx="4608">
                  <c:v>-2.7799999999999998E-2</c:v>
                </c:pt>
                <c:pt idx="4609">
                  <c:v>-2.7799999999999998E-2</c:v>
                </c:pt>
                <c:pt idx="4610">
                  <c:v>-2.7799999999999998E-2</c:v>
                </c:pt>
                <c:pt idx="4611">
                  <c:v>-2.7699999999999999E-2</c:v>
                </c:pt>
                <c:pt idx="4612">
                  <c:v>-2.7699999999999999E-2</c:v>
                </c:pt>
                <c:pt idx="4613">
                  <c:v>-2.7799999999999998E-2</c:v>
                </c:pt>
                <c:pt idx="4614">
                  <c:v>-2.76E-2</c:v>
                </c:pt>
                <c:pt idx="4615">
                  <c:v>-2.7699999999999999E-2</c:v>
                </c:pt>
                <c:pt idx="4616">
                  <c:v>-2.7699999999999999E-2</c:v>
                </c:pt>
                <c:pt idx="4617">
                  <c:v>-2.75E-2</c:v>
                </c:pt>
                <c:pt idx="4618">
                  <c:v>-2.75E-2</c:v>
                </c:pt>
                <c:pt idx="4619">
                  <c:v>-2.7400000000000001E-2</c:v>
                </c:pt>
                <c:pt idx="4620">
                  <c:v>-2.76E-2</c:v>
                </c:pt>
                <c:pt idx="4621">
                  <c:v>-2.75E-2</c:v>
                </c:pt>
                <c:pt idx="4622">
                  <c:v>-2.7400000000000001E-2</c:v>
                </c:pt>
                <c:pt idx="4623">
                  <c:v>-2.7199999999999998E-2</c:v>
                </c:pt>
                <c:pt idx="4624">
                  <c:v>-2.7099999999999999E-2</c:v>
                </c:pt>
                <c:pt idx="4625">
                  <c:v>-2.7199999999999998E-2</c:v>
                </c:pt>
                <c:pt idx="4626">
                  <c:v>-2.7400000000000001E-2</c:v>
                </c:pt>
                <c:pt idx="4627">
                  <c:v>-2.7199999999999998E-2</c:v>
                </c:pt>
                <c:pt idx="4628">
                  <c:v>-2.7099999999999999E-2</c:v>
                </c:pt>
                <c:pt idx="4629">
                  <c:v>-2.7099999999999999E-2</c:v>
                </c:pt>
                <c:pt idx="4630">
                  <c:v>-2.7E-2</c:v>
                </c:pt>
                <c:pt idx="4631">
                  <c:v>-2.7099999999999999E-2</c:v>
                </c:pt>
                <c:pt idx="4632">
                  <c:v>-2.7E-2</c:v>
                </c:pt>
                <c:pt idx="4633">
                  <c:v>-2.69E-2</c:v>
                </c:pt>
                <c:pt idx="4634">
                  <c:v>-2.69E-2</c:v>
                </c:pt>
                <c:pt idx="4635">
                  <c:v>-2.6800000000000001E-2</c:v>
                </c:pt>
                <c:pt idx="4636">
                  <c:v>-2.6800000000000001E-2</c:v>
                </c:pt>
                <c:pt idx="4637">
                  <c:v>-2.69E-2</c:v>
                </c:pt>
                <c:pt idx="4638">
                  <c:v>-2.6700000000000002E-2</c:v>
                </c:pt>
                <c:pt idx="4639">
                  <c:v>-2.6800000000000001E-2</c:v>
                </c:pt>
                <c:pt idx="4640">
                  <c:v>-2.6700000000000002E-2</c:v>
                </c:pt>
                <c:pt idx="4641">
                  <c:v>-2.6700000000000002E-2</c:v>
                </c:pt>
                <c:pt idx="4642">
                  <c:v>-2.6599999999999999E-2</c:v>
                </c:pt>
                <c:pt idx="4643">
                  <c:v>-2.64E-2</c:v>
                </c:pt>
                <c:pt idx="4644">
                  <c:v>-2.6499999999999999E-2</c:v>
                </c:pt>
                <c:pt idx="4645">
                  <c:v>-2.6599999999999999E-2</c:v>
                </c:pt>
                <c:pt idx="4646">
                  <c:v>-2.64E-2</c:v>
                </c:pt>
                <c:pt idx="4647">
                  <c:v>-2.64E-2</c:v>
                </c:pt>
                <c:pt idx="4648">
                  <c:v>-2.64E-2</c:v>
                </c:pt>
                <c:pt idx="4649">
                  <c:v>-2.63E-2</c:v>
                </c:pt>
                <c:pt idx="4650">
                  <c:v>-2.64E-2</c:v>
                </c:pt>
                <c:pt idx="4651">
                  <c:v>-2.63E-2</c:v>
                </c:pt>
                <c:pt idx="4652">
                  <c:v>-2.6200000000000001E-2</c:v>
                </c:pt>
                <c:pt idx="4653">
                  <c:v>-2.6200000000000001E-2</c:v>
                </c:pt>
                <c:pt idx="4654">
                  <c:v>-2.6100000000000002E-2</c:v>
                </c:pt>
                <c:pt idx="4655">
                  <c:v>-2.6200000000000001E-2</c:v>
                </c:pt>
                <c:pt idx="4656">
                  <c:v>-2.5899999999999999E-2</c:v>
                </c:pt>
                <c:pt idx="4657">
                  <c:v>-2.58E-2</c:v>
                </c:pt>
                <c:pt idx="4658">
                  <c:v>-2.5899999999999999E-2</c:v>
                </c:pt>
                <c:pt idx="4659">
                  <c:v>-2.5600000000000001E-2</c:v>
                </c:pt>
                <c:pt idx="4660">
                  <c:v>-2.5700000000000001E-2</c:v>
                </c:pt>
                <c:pt idx="4661">
                  <c:v>-2.58E-2</c:v>
                </c:pt>
                <c:pt idx="4662">
                  <c:v>-2.5700000000000001E-2</c:v>
                </c:pt>
                <c:pt idx="4663">
                  <c:v>-2.5700000000000001E-2</c:v>
                </c:pt>
                <c:pt idx="4664">
                  <c:v>-2.5700000000000001E-2</c:v>
                </c:pt>
                <c:pt idx="4665">
                  <c:v>-2.5600000000000001E-2</c:v>
                </c:pt>
                <c:pt idx="4666">
                  <c:v>-2.5499999999999998E-2</c:v>
                </c:pt>
                <c:pt idx="4667">
                  <c:v>-2.5499999999999998E-2</c:v>
                </c:pt>
                <c:pt idx="4668">
                  <c:v>-2.53E-2</c:v>
                </c:pt>
                <c:pt idx="4669">
                  <c:v>-2.53E-2</c:v>
                </c:pt>
                <c:pt idx="4670">
                  <c:v>-2.53E-2</c:v>
                </c:pt>
                <c:pt idx="4671">
                  <c:v>-2.53E-2</c:v>
                </c:pt>
                <c:pt idx="4672">
                  <c:v>-2.52E-2</c:v>
                </c:pt>
                <c:pt idx="4673">
                  <c:v>-2.52E-2</c:v>
                </c:pt>
                <c:pt idx="4674">
                  <c:v>-2.5100000000000001E-2</c:v>
                </c:pt>
                <c:pt idx="4675">
                  <c:v>-2.5000000000000001E-2</c:v>
                </c:pt>
                <c:pt idx="4676">
                  <c:v>-2.5000000000000001E-2</c:v>
                </c:pt>
                <c:pt idx="4677">
                  <c:v>-2.5000000000000001E-2</c:v>
                </c:pt>
                <c:pt idx="4678">
                  <c:v>-2.5100000000000001E-2</c:v>
                </c:pt>
                <c:pt idx="4679">
                  <c:v>-2.5000000000000001E-2</c:v>
                </c:pt>
                <c:pt idx="4680">
                  <c:v>-2.4899999999999999E-2</c:v>
                </c:pt>
                <c:pt idx="4681">
                  <c:v>-2.47E-2</c:v>
                </c:pt>
                <c:pt idx="4682">
                  <c:v>-2.47E-2</c:v>
                </c:pt>
                <c:pt idx="4683">
                  <c:v>-2.46E-2</c:v>
                </c:pt>
                <c:pt idx="4684">
                  <c:v>-2.47E-2</c:v>
                </c:pt>
                <c:pt idx="4685">
                  <c:v>-2.4500000000000001E-2</c:v>
                </c:pt>
                <c:pt idx="4686">
                  <c:v>-2.46E-2</c:v>
                </c:pt>
                <c:pt idx="4687">
                  <c:v>-2.4400000000000002E-2</c:v>
                </c:pt>
                <c:pt idx="4688">
                  <c:v>-2.46E-2</c:v>
                </c:pt>
                <c:pt idx="4689">
                  <c:v>-2.4500000000000001E-2</c:v>
                </c:pt>
                <c:pt idx="4690">
                  <c:v>-2.4400000000000002E-2</c:v>
                </c:pt>
                <c:pt idx="4691">
                  <c:v>-2.4299999999999999E-2</c:v>
                </c:pt>
                <c:pt idx="4692">
                  <c:v>-2.4299999999999999E-2</c:v>
                </c:pt>
                <c:pt idx="4693">
                  <c:v>-2.4400000000000002E-2</c:v>
                </c:pt>
                <c:pt idx="4694">
                  <c:v>-2.4299999999999999E-2</c:v>
                </c:pt>
                <c:pt idx="4695">
                  <c:v>-2.41E-2</c:v>
                </c:pt>
                <c:pt idx="4696">
                  <c:v>-2.4299999999999999E-2</c:v>
                </c:pt>
                <c:pt idx="4697">
                  <c:v>-2.4199999999999999E-2</c:v>
                </c:pt>
                <c:pt idx="4698">
                  <c:v>-2.4E-2</c:v>
                </c:pt>
                <c:pt idx="4699">
                  <c:v>-2.41E-2</c:v>
                </c:pt>
                <c:pt idx="4700">
                  <c:v>-2.41E-2</c:v>
                </c:pt>
                <c:pt idx="4701">
                  <c:v>-2.4E-2</c:v>
                </c:pt>
                <c:pt idx="4702">
                  <c:v>-2.4E-2</c:v>
                </c:pt>
                <c:pt idx="4703">
                  <c:v>-2.4E-2</c:v>
                </c:pt>
                <c:pt idx="4704">
                  <c:v>-2.3900000000000001E-2</c:v>
                </c:pt>
                <c:pt idx="4705">
                  <c:v>-2.4E-2</c:v>
                </c:pt>
                <c:pt idx="4706">
                  <c:v>-2.3900000000000001E-2</c:v>
                </c:pt>
                <c:pt idx="4707">
                  <c:v>-2.3800000000000002E-2</c:v>
                </c:pt>
                <c:pt idx="4708">
                  <c:v>-2.3800000000000002E-2</c:v>
                </c:pt>
                <c:pt idx="4709">
                  <c:v>-2.3900000000000001E-2</c:v>
                </c:pt>
                <c:pt idx="4710">
                  <c:v>-2.3800000000000002E-2</c:v>
                </c:pt>
                <c:pt idx="4711">
                  <c:v>-2.3800000000000002E-2</c:v>
                </c:pt>
                <c:pt idx="4712">
                  <c:v>-2.3699999999999999E-2</c:v>
                </c:pt>
                <c:pt idx="4713">
                  <c:v>-2.3800000000000002E-2</c:v>
                </c:pt>
                <c:pt idx="4714">
                  <c:v>-2.3699999999999999E-2</c:v>
                </c:pt>
                <c:pt idx="4715">
                  <c:v>-2.3699999999999999E-2</c:v>
                </c:pt>
                <c:pt idx="4716">
                  <c:v>-2.3699999999999999E-2</c:v>
                </c:pt>
                <c:pt idx="4717">
                  <c:v>-2.3599999999999999E-2</c:v>
                </c:pt>
                <c:pt idx="4718">
                  <c:v>-2.3699999999999999E-2</c:v>
                </c:pt>
                <c:pt idx="4719">
                  <c:v>-2.3699999999999999E-2</c:v>
                </c:pt>
                <c:pt idx="4720">
                  <c:v>-2.3300000000000001E-2</c:v>
                </c:pt>
                <c:pt idx="4721">
                  <c:v>-2.3599999999999999E-2</c:v>
                </c:pt>
                <c:pt idx="4722">
                  <c:v>-2.3400000000000001E-2</c:v>
                </c:pt>
                <c:pt idx="4723">
                  <c:v>-2.3400000000000001E-2</c:v>
                </c:pt>
                <c:pt idx="4724">
                  <c:v>-2.3400000000000001E-2</c:v>
                </c:pt>
                <c:pt idx="4725">
                  <c:v>-2.3599999999999999E-2</c:v>
                </c:pt>
                <c:pt idx="4726">
                  <c:v>-2.3599999999999999E-2</c:v>
                </c:pt>
                <c:pt idx="4727">
                  <c:v>-2.3400000000000001E-2</c:v>
                </c:pt>
                <c:pt idx="4728">
                  <c:v>-2.3199999999999998E-2</c:v>
                </c:pt>
                <c:pt idx="4729">
                  <c:v>-2.3699999999999999E-2</c:v>
                </c:pt>
                <c:pt idx="4730">
                  <c:v>-2.3699999999999999E-2</c:v>
                </c:pt>
                <c:pt idx="4731">
                  <c:v>-2.3699999999999999E-2</c:v>
                </c:pt>
                <c:pt idx="4732">
                  <c:v>-2.3400000000000001E-2</c:v>
                </c:pt>
                <c:pt idx="4733">
                  <c:v>-2.3400000000000001E-2</c:v>
                </c:pt>
                <c:pt idx="4734">
                  <c:v>-2.3400000000000001E-2</c:v>
                </c:pt>
                <c:pt idx="4735">
                  <c:v>-2.3400000000000001E-2</c:v>
                </c:pt>
                <c:pt idx="4736">
                  <c:v>-2.3300000000000001E-2</c:v>
                </c:pt>
                <c:pt idx="4737">
                  <c:v>-2.3599999999999999E-2</c:v>
                </c:pt>
                <c:pt idx="4738">
                  <c:v>-2.3300000000000001E-2</c:v>
                </c:pt>
                <c:pt idx="4739">
                  <c:v>-2.3400000000000001E-2</c:v>
                </c:pt>
                <c:pt idx="4740">
                  <c:v>-2.3599999999999999E-2</c:v>
                </c:pt>
                <c:pt idx="4741">
                  <c:v>-2.3400000000000001E-2</c:v>
                </c:pt>
                <c:pt idx="4742">
                  <c:v>-2.3400000000000001E-2</c:v>
                </c:pt>
                <c:pt idx="4743">
                  <c:v>-2.3300000000000001E-2</c:v>
                </c:pt>
                <c:pt idx="4744">
                  <c:v>-2.3300000000000001E-2</c:v>
                </c:pt>
                <c:pt idx="4745">
                  <c:v>-2.3400000000000001E-2</c:v>
                </c:pt>
                <c:pt idx="4746">
                  <c:v>-2.3599999999999999E-2</c:v>
                </c:pt>
                <c:pt idx="4747">
                  <c:v>-2.3400000000000001E-2</c:v>
                </c:pt>
                <c:pt idx="4748">
                  <c:v>-2.3400000000000001E-2</c:v>
                </c:pt>
                <c:pt idx="4749">
                  <c:v>-2.3400000000000001E-2</c:v>
                </c:pt>
                <c:pt idx="4750">
                  <c:v>-2.3599999999999999E-2</c:v>
                </c:pt>
                <c:pt idx="4751">
                  <c:v>-2.3400000000000001E-2</c:v>
                </c:pt>
                <c:pt idx="4752">
                  <c:v>-2.3400000000000001E-2</c:v>
                </c:pt>
                <c:pt idx="4753">
                  <c:v>-2.3400000000000001E-2</c:v>
                </c:pt>
                <c:pt idx="4754">
                  <c:v>-2.3699999999999999E-2</c:v>
                </c:pt>
                <c:pt idx="4755">
                  <c:v>-2.3599999999999999E-2</c:v>
                </c:pt>
                <c:pt idx="4756">
                  <c:v>-2.3800000000000002E-2</c:v>
                </c:pt>
                <c:pt idx="4757">
                  <c:v>-2.3800000000000002E-2</c:v>
                </c:pt>
                <c:pt idx="4758">
                  <c:v>-2.3699999999999999E-2</c:v>
                </c:pt>
                <c:pt idx="4759">
                  <c:v>-2.3699999999999999E-2</c:v>
                </c:pt>
                <c:pt idx="4760">
                  <c:v>-2.3900000000000001E-2</c:v>
                </c:pt>
                <c:pt idx="4761">
                  <c:v>-2.4E-2</c:v>
                </c:pt>
                <c:pt idx="4762">
                  <c:v>-2.3800000000000002E-2</c:v>
                </c:pt>
                <c:pt idx="4763">
                  <c:v>-2.3900000000000001E-2</c:v>
                </c:pt>
                <c:pt idx="4764">
                  <c:v>-2.3900000000000001E-2</c:v>
                </c:pt>
                <c:pt idx="4765">
                  <c:v>-2.3900000000000001E-2</c:v>
                </c:pt>
                <c:pt idx="4766">
                  <c:v>-2.4E-2</c:v>
                </c:pt>
                <c:pt idx="4767">
                  <c:v>-2.4E-2</c:v>
                </c:pt>
                <c:pt idx="4768">
                  <c:v>-2.4E-2</c:v>
                </c:pt>
                <c:pt idx="4769">
                  <c:v>-2.4199999999999999E-2</c:v>
                </c:pt>
                <c:pt idx="4770">
                  <c:v>-2.4199999999999999E-2</c:v>
                </c:pt>
                <c:pt idx="4771">
                  <c:v>-2.4199999999999999E-2</c:v>
                </c:pt>
                <c:pt idx="4772">
                  <c:v>-2.4199999999999999E-2</c:v>
                </c:pt>
                <c:pt idx="4773">
                  <c:v>-2.4400000000000002E-2</c:v>
                </c:pt>
                <c:pt idx="4774">
                  <c:v>-2.4299999999999999E-2</c:v>
                </c:pt>
                <c:pt idx="4775">
                  <c:v>-2.4299999999999999E-2</c:v>
                </c:pt>
                <c:pt idx="4776">
                  <c:v>-2.4400000000000002E-2</c:v>
                </c:pt>
                <c:pt idx="4777">
                  <c:v>-2.4500000000000001E-2</c:v>
                </c:pt>
                <c:pt idx="4778">
                  <c:v>-2.4500000000000001E-2</c:v>
                </c:pt>
                <c:pt idx="4779">
                  <c:v>-2.46E-2</c:v>
                </c:pt>
                <c:pt idx="4780">
                  <c:v>-2.47E-2</c:v>
                </c:pt>
                <c:pt idx="4781">
                  <c:v>-2.46E-2</c:v>
                </c:pt>
                <c:pt idx="4782">
                  <c:v>-2.46E-2</c:v>
                </c:pt>
                <c:pt idx="4783">
                  <c:v>-2.47E-2</c:v>
                </c:pt>
                <c:pt idx="4784">
                  <c:v>-2.5000000000000001E-2</c:v>
                </c:pt>
                <c:pt idx="4785">
                  <c:v>-2.5000000000000001E-2</c:v>
                </c:pt>
                <c:pt idx="4786">
                  <c:v>-2.5100000000000001E-2</c:v>
                </c:pt>
                <c:pt idx="4787">
                  <c:v>-2.5000000000000001E-2</c:v>
                </c:pt>
                <c:pt idx="4788">
                  <c:v>-2.52E-2</c:v>
                </c:pt>
                <c:pt idx="4789">
                  <c:v>-2.52E-2</c:v>
                </c:pt>
                <c:pt idx="4790">
                  <c:v>-2.53E-2</c:v>
                </c:pt>
                <c:pt idx="4791">
                  <c:v>-2.52E-2</c:v>
                </c:pt>
                <c:pt idx="4792">
                  <c:v>-2.53E-2</c:v>
                </c:pt>
                <c:pt idx="4793">
                  <c:v>-2.5499999999999998E-2</c:v>
                </c:pt>
                <c:pt idx="4794">
                  <c:v>-2.5499999999999998E-2</c:v>
                </c:pt>
                <c:pt idx="4795">
                  <c:v>-2.5700000000000001E-2</c:v>
                </c:pt>
                <c:pt idx="4796">
                  <c:v>-2.5600000000000001E-2</c:v>
                </c:pt>
                <c:pt idx="4797">
                  <c:v>-2.58E-2</c:v>
                </c:pt>
                <c:pt idx="4798">
                  <c:v>-2.5700000000000001E-2</c:v>
                </c:pt>
                <c:pt idx="4799">
                  <c:v>-2.5899999999999999E-2</c:v>
                </c:pt>
                <c:pt idx="4800">
                  <c:v>-2.5899999999999999E-2</c:v>
                </c:pt>
                <c:pt idx="4801">
                  <c:v>-2.6100000000000002E-2</c:v>
                </c:pt>
                <c:pt idx="4802">
                  <c:v>-2.63E-2</c:v>
                </c:pt>
                <c:pt idx="4803">
                  <c:v>-2.6200000000000001E-2</c:v>
                </c:pt>
                <c:pt idx="4804">
                  <c:v>-2.64E-2</c:v>
                </c:pt>
                <c:pt idx="4805">
                  <c:v>-2.64E-2</c:v>
                </c:pt>
                <c:pt idx="4806">
                  <c:v>-2.64E-2</c:v>
                </c:pt>
                <c:pt idx="4807">
                  <c:v>-2.6499999999999999E-2</c:v>
                </c:pt>
                <c:pt idx="4808">
                  <c:v>-2.6700000000000002E-2</c:v>
                </c:pt>
                <c:pt idx="4809">
                  <c:v>-2.6700000000000002E-2</c:v>
                </c:pt>
                <c:pt idx="4810">
                  <c:v>-2.6700000000000002E-2</c:v>
                </c:pt>
                <c:pt idx="4811">
                  <c:v>-2.69E-2</c:v>
                </c:pt>
                <c:pt idx="4812">
                  <c:v>-2.69E-2</c:v>
                </c:pt>
                <c:pt idx="4813">
                  <c:v>-2.7099999999999999E-2</c:v>
                </c:pt>
                <c:pt idx="4814">
                  <c:v>-2.7199999999999998E-2</c:v>
                </c:pt>
                <c:pt idx="4815">
                  <c:v>-2.7400000000000001E-2</c:v>
                </c:pt>
                <c:pt idx="4816">
                  <c:v>-2.7199999999999998E-2</c:v>
                </c:pt>
                <c:pt idx="4817">
                  <c:v>-2.75E-2</c:v>
                </c:pt>
                <c:pt idx="4818">
                  <c:v>-2.75E-2</c:v>
                </c:pt>
                <c:pt idx="4819">
                  <c:v>-2.75E-2</c:v>
                </c:pt>
                <c:pt idx="4820">
                  <c:v>-2.7699999999999999E-2</c:v>
                </c:pt>
                <c:pt idx="4821">
                  <c:v>-2.7799999999999998E-2</c:v>
                </c:pt>
                <c:pt idx="4822">
                  <c:v>-2.8000000000000001E-2</c:v>
                </c:pt>
                <c:pt idx="4823">
                  <c:v>-2.7900000000000001E-2</c:v>
                </c:pt>
                <c:pt idx="4824">
                  <c:v>-2.8000000000000001E-2</c:v>
                </c:pt>
                <c:pt idx="4825">
                  <c:v>-2.81E-2</c:v>
                </c:pt>
                <c:pt idx="4826">
                  <c:v>-2.8299999999999999E-2</c:v>
                </c:pt>
                <c:pt idx="4827">
                  <c:v>-2.86E-2</c:v>
                </c:pt>
                <c:pt idx="4828">
                  <c:v>-2.86E-2</c:v>
                </c:pt>
                <c:pt idx="4829">
                  <c:v>-2.86E-2</c:v>
                </c:pt>
                <c:pt idx="4830">
                  <c:v>-2.8799999999999999E-2</c:v>
                </c:pt>
                <c:pt idx="4831">
                  <c:v>-2.8799999999999999E-2</c:v>
                </c:pt>
                <c:pt idx="4832">
                  <c:v>-2.8799999999999999E-2</c:v>
                </c:pt>
                <c:pt idx="4833">
                  <c:v>-2.8899999999999999E-2</c:v>
                </c:pt>
                <c:pt idx="4834">
                  <c:v>-2.9100000000000001E-2</c:v>
                </c:pt>
                <c:pt idx="4835">
                  <c:v>-2.9000000000000001E-2</c:v>
                </c:pt>
                <c:pt idx="4836">
                  <c:v>-2.93E-2</c:v>
                </c:pt>
                <c:pt idx="4837">
                  <c:v>-2.9399999999999999E-2</c:v>
                </c:pt>
                <c:pt idx="4838">
                  <c:v>-2.9600000000000001E-2</c:v>
                </c:pt>
                <c:pt idx="4839">
                  <c:v>-2.9600000000000001E-2</c:v>
                </c:pt>
                <c:pt idx="4840">
                  <c:v>-2.9600000000000001E-2</c:v>
                </c:pt>
                <c:pt idx="4841">
                  <c:v>-2.9899999999999999E-2</c:v>
                </c:pt>
                <c:pt idx="4842">
                  <c:v>-2.9700000000000001E-2</c:v>
                </c:pt>
                <c:pt idx="4843">
                  <c:v>-3.0099999999999998E-2</c:v>
                </c:pt>
                <c:pt idx="4844">
                  <c:v>-3.0099999999999998E-2</c:v>
                </c:pt>
                <c:pt idx="4845">
                  <c:v>-3.0200000000000001E-2</c:v>
                </c:pt>
                <c:pt idx="4846">
                  <c:v>-3.0300000000000001E-2</c:v>
                </c:pt>
                <c:pt idx="4847">
                  <c:v>-3.04E-2</c:v>
                </c:pt>
                <c:pt idx="4848">
                  <c:v>-3.04E-2</c:v>
                </c:pt>
                <c:pt idx="4849">
                  <c:v>-3.0599999999999999E-2</c:v>
                </c:pt>
                <c:pt idx="4850">
                  <c:v>-3.0599999999999999E-2</c:v>
                </c:pt>
                <c:pt idx="4851">
                  <c:v>-3.0599999999999999E-2</c:v>
                </c:pt>
                <c:pt idx="4852">
                  <c:v>-3.09E-2</c:v>
                </c:pt>
                <c:pt idx="4853">
                  <c:v>-3.1E-2</c:v>
                </c:pt>
                <c:pt idx="4854">
                  <c:v>-3.1199999999999999E-2</c:v>
                </c:pt>
                <c:pt idx="4855">
                  <c:v>-3.1199999999999999E-2</c:v>
                </c:pt>
                <c:pt idx="4856">
                  <c:v>-3.1300000000000001E-2</c:v>
                </c:pt>
                <c:pt idx="4857">
                  <c:v>-3.15E-2</c:v>
                </c:pt>
                <c:pt idx="4858">
                  <c:v>-3.15E-2</c:v>
                </c:pt>
                <c:pt idx="4859">
                  <c:v>-3.1600000000000003E-2</c:v>
                </c:pt>
                <c:pt idx="4860">
                  <c:v>-3.1800000000000002E-2</c:v>
                </c:pt>
                <c:pt idx="4861">
                  <c:v>-3.1800000000000002E-2</c:v>
                </c:pt>
                <c:pt idx="4862">
                  <c:v>-3.1899999999999998E-2</c:v>
                </c:pt>
                <c:pt idx="4863">
                  <c:v>-3.2000000000000001E-2</c:v>
                </c:pt>
                <c:pt idx="4864">
                  <c:v>-3.2099999999999997E-2</c:v>
                </c:pt>
                <c:pt idx="4865">
                  <c:v>-3.2199999999999999E-2</c:v>
                </c:pt>
                <c:pt idx="4866">
                  <c:v>-3.2399999999999998E-2</c:v>
                </c:pt>
                <c:pt idx="4867">
                  <c:v>-3.2500000000000001E-2</c:v>
                </c:pt>
                <c:pt idx="4868">
                  <c:v>-3.2599999999999997E-2</c:v>
                </c:pt>
                <c:pt idx="4869">
                  <c:v>-3.2599999999999997E-2</c:v>
                </c:pt>
                <c:pt idx="4870">
                  <c:v>-3.27E-2</c:v>
                </c:pt>
                <c:pt idx="4871">
                  <c:v>-3.2800000000000003E-2</c:v>
                </c:pt>
                <c:pt idx="4872">
                  <c:v>-3.3099999999999997E-2</c:v>
                </c:pt>
                <c:pt idx="4873">
                  <c:v>-3.3099999999999997E-2</c:v>
                </c:pt>
                <c:pt idx="4874">
                  <c:v>-3.3099999999999997E-2</c:v>
                </c:pt>
                <c:pt idx="4875">
                  <c:v>-3.32E-2</c:v>
                </c:pt>
                <c:pt idx="4876">
                  <c:v>-3.32E-2</c:v>
                </c:pt>
                <c:pt idx="4877">
                  <c:v>-3.3300000000000003E-2</c:v>
                </c:pt>
                <c:pt idx="4878">
                  <c:v>-3.3300000000000003E-2</c:v>
                </c:pt>
                <c:pt idx="4879">
                  <c:v>-3.3399999999999999E-2</c:v>
                </c:pt>
                <c:pt idx="4880">
                  <c:v>-3.3700000000000001E-2</c:v>
                </c:pt>
                <c:pt idx="4881">
                  <c:v>-3.3500000000000002E-2</c:v>
                </c:pt>
                <c:pt idx="4882">
                  <c:v>-3.39E-2</c:v>
                </c:pt>
                <c:pt idx="4883">
                  <c:v>-3.39E-2</c:v>
                </c:pt>
                <c:pt idx="4884">
                  <c:v>-3.4000000000000002E-2</c:v>
                </c:pt>
                <c:pt idx="4885">
                  <c:v>-3.4200000000000001E-2</c:v>
                </c:pt>
                <c:pt idx="4886">
                  <c:v>-3.4200000000000001E-2</c:v>
                </c:pt>
                <c:pt idx="4887">
                  <c:v>-3.4099999999999998E-2</c:v>
                </c:pt>
                <c:pt idx="4888">
                  <c:v>-3.4200000000000001E-2</c:v>
                </c:pt>
                <c:pt idx="4889">
                  <c:v>-3.44E-2</c:v>
                </c:pt>
                <c:pt idx="4890">
                  <c:v>-3.44E-2</c:v>
                </c:pt>
                <c:pt idx="4891">
                  <c:v>-3.4500000000000003E-2</c:v>
                </c:pt>
                <c:pt idx="4892">
                  <c:v>-3.4500000000000003E-2</c:v>
                </c:pt>
                <c:pt idx="4893">
                  <c:v>-3.4599999999999999E-2</c:v>
                </c:pt>
                <c:pt idx="4894">
                  <c:v>-3.4700000000000002E-2</c:v>
                </c:pt>
                <c:pt idx="4895">
                  <c:v>-3.4700000000000002E-2</c:v>
                </c:pt>
                <c:pt idx="4896">
                  <c:v>-3.4799999999999998E-2</c:v>
                </c:pt>
                <c:pt idx="4897">
                  <c:v>-3.4799999999999998E-2</c:v>
                </c:pt>
                <c:pt idx="4898">
                  <c:v>-3.5099999999999999E-2</c:v>
                </c:pt>
                <c:pt idx="4899">
                  <c:v>-3.5200000000000002E-2</c:v>
                </c:pt>
                <c:pt idx="4900">
                  <c:v>-3.5200000000000002E-2</c:v>
                </c:pt>
                <c:pt idx="4901">
                  <c:v>-3.5400000000000001E-2</c:v>
                </c:pt>
                <c:pt idx="4902">
                  <c:v>-3.5400000000000001E-2</c:v>
                </c:pt>
                <c:pt idx="4903">
                  <c:v>-3.5400000000000001E-2</c:v>
                </c:pt>
                <c:pt idx="4904">
                  <c:v>-3.5400000000000001E-2</c:v>
                </c:pt>
                <c:pt idx="4905">
                  <c:v>-3.56E-2</c:v>
                </c:pt>
                <c:pt idx="4906">
                  <c:v>-3.56E-2</c:v>
                </c:pt>
                <c:pt idx="4907">
                  <c:v>-3.5799999999999998E-2</c:v>
                </c:pt>
                <c:pt idx="4908">
                  <c:v>-3.5700000000000003E-2</c:v>
                </c:pt>
                <c:pt idx="4909">
                  <c:v>-3.5700000000000003E-2</c:v>
                </c:pt>
                <c:pt idx="4910">
                  <c:v>-3.5799999999999998E-2</c:v>
                </c:pt>
                <c:pt idx="4911">
                  <c:v>-3.5900000000000001E-2</c:v>
                </c:pt>
                <c:pt idx="4912">
                  <c:v>-3.5799999999999998E-2</c:v>
                </c:pt>
                <c:pt idx="4913">
                  <c:v>-3.5900000000000001E-2</c:v>
                </c:pt>
                <c:pt idx="4914">
                  <c:v>-3.5900000000000001E-2</c:v>
                </c:pt>
                <c:pt idx="4915">
                  <c:v>-3.5999999999999997E-2</c:v>
                </c:pt>
                <c:pt idx="4916">
                  <c:v>-3.5999999999999997E-2</c:v>
                </c:pt>
                <c:pt idx="4917">
                  <c:v>-3.6299999999999999E-2</c:v>
                </c:pt>
                <c:pt idx="4918">
                  <c:v>-3.6200000000000003E-2</c:v>
                </c:pt>
                <c:pt idx="4919">
                  <c:v>-3.6299999999999999E-2</c:v>
                </c:pt>
                <c:pt idx="4920">
                  <c:v>-3.6299999999999999E-2</c:v>
                </c:pt>
                <c:pt idx="4921">
                  <c:v>-3.6299999999999999E-2</c:v>
                </c:pt>
                <c:pt idx="4922">
                  <c:v>-3.6600000000000001E-2</c:v>
                </c:pt>
                <c:pt idx="4923">
                  <c:v>-3.6299999999999999E-2</c:v>
                </c:pt>
                <c:pt idx="4924">
                  <c:v>-3.6400000000000002E-2</c:v>
                </c:pt>
                <c:pt idx="4925">
                  <c:v>-3.6499999999999998E-2</c:v>
                </c:pt>
                <c:pt idx="4926">
                  <c:v>-3.6499999999999998E-2</c:v>
                </c:pt>
                <c:pt idx="4927">
                  <c:v>-3.6499999999999998E-2</c:v>
                </c:pt>
                <c:pt idx="4928">
                  <c:v>-3.6400000000000002E-2</c:v>
                </c:pt>
                <c:pt idx="4929">
                  <c:v>-3.6499999999999998E-2</c:v>
                </c:pt>
                <c:pt idx="4930">
                  <c:v>-3.6499999999999998E-2</c:v>
                </c:pt>
                <c:pt idx="4931">
                  <c:v>-3.6400000000000002E-2</c:v>
                </c:pt>
                <c:pt idx="4932">
                  <c:v>-3.6600000000000001E-2</c:v>
                </c:pt>
                <c:pt idx="4933">
                  <c:v>-3.6600000000000001E-2</c:v>
                </c:pt>
                <c:pt idx="4934">
                  <c:v>-3.6600000000000001E-2</c:v>
                </c:pt>
                <c:pt idx="4935">
                  <c:v>-3.6700000000000003E-2</c:v>
                </c:pt>
                <c:pt idx="4936">
                  <c:v>-3.6700000000000003E-2</c:v>
                </c:pt>
                <c:pt idx="4937">
                  <c:v>-3.6700000000000003E-2</c:v>
                </c:pt>
                <c:pt idx="4938">
                  <c:v>-3.6700000000000003E-2</c:v>
                </c:pt>
                <c:pt idx="4939">
                  <c:v>-3.6600000000000001E-2</c:v>
                </c:pt>
                <c:pt idx="4940">
                  <c:v>-3.6499999999999998E-2</c:v>
                </c:pt>
                <c:pt idx="4941">
                  <c:v>-3.6700000000000003E-2</c:v>
                </c:pt>
                <c:pt idx="4942">
                  <c:v>-3.6900000000000002E-2</c:v>
                </c:pt>
                <c:pt idx="4943">
                  <c:v>-3.6600000000000001E-2</c:v>
                </c:pt>
                <c:pt idx="4944">
                  <c:v>-3.6600000000000001E-2</c:v>
                </c:pt>
                <c:pt idx="4945">
                  <c:v>-3.6499999999999998E-2</c:v>
                </c:pt>
                <c:pt idx="4946">
                  <c:v>-3.6799999999999999E-2</c:v>
                </c:pt>
                <c:pt idx="4947">
                  <c:v>-3.6600000000000001E-2</c:v>
                </c:pt>
                <c:pt idx="4948">
                  <c:v>-3.6700000000000003E-2</c:v>
                </c:pt>
                <c:pt idx="4949">
                  <c:v>-3.6700000000000003E-2</c:v>
                </c:pt>
                <c:pt idx="4950">
                  <c:v>-3.6799999999999999E-2</c:v>
                </c:pt>
                <c:pt idx="4951">
                  <c:v>-3.6499999999999998E-2</c:v>
                </c:pt>
                <c:pt idx="4952">
                  <c:v>-3.6600000000000001E-2</c:v>
                </c:pt>
                <c:pt idx="4953">
                  <c:v>-3.6799999999999999E-2</c:v>
                </c:pt>
                <c:pt idx="4954">
                  <c:v>-3.6700000000000003E-2</c:v>
                </c:pt>
                <c:pt idx="4955">
                  <c:v>-3.6600000000000001E-2</c:v>
                </c:pt>
                <c:pt idx="4956">
                  <c:v>-3.6600000000000001E-2</c:v>
                </c:pt>
                <c:pt idx="4957">
                  <c:v>-3.6700000000000003E-2</c:v>
                </c:pt>
                <c:pt idx="4958">
                  <c:v>-3.6499999999999998E-2</c:v>
                </c:pt>
                <c:pt idx="4959">
                  <c:v>-3.6600000000000001E-2</c:v>
                </c:pt>
                <c:pt idx="4960">
                  <c:v>-3.6499999999999998E-2</c:v>
                </c:pt>
                <c:pt idx="4961">
                  <c:v>-3.6499999999999998E-2</c:v>
                </c:pt>
                <c:pt idx="4962">
                  <c:v>-3.6400000000000002E-2</c:v>
                </c:pt>
                <c:pt idx="4963">
                  <c:v>-3.6400000000000002E-2</c:v>
                </c:pt>
                <c:pt idx="4964">
                  <c:v>-3.6400000000000002E-2</c:v>
                </c:pt>
                <c:pt idx="4965">
                  <c:v>-3.6400000000000002E-2</c:v>
                </c:pt>
                <c:pt idx="4966">
                  <c:v>-3.6299999999999999E-2</c:v>
                </c:pt>
                <c:pt idx="4967">
                  <c:v>-3.6299999999999999E-2</c:v>
                </c:pt>
                <c:pt idx="4968">
                  <c:v>-3.6299999999999999E-2</c:v>
                </c:pt>
                <c:pt idx="4969">
                  <c:v>-3.6200000000000003E-2</c:v>
                </c:pt>
                <c:pt idx="4970">
                  <c:v>-3.6200000000000003E-2</c:v>
                </c:pt>
                <c:pt idx="4971">
                  <c:v>-3.5999999999999997E-2</c:v>
                </c:pt>
                <c:pt idx="4972">
                  <c:v>-3.6200000000000003E-2</c:v>
                </c:pt>
                <c:pt idx="4973">
                  <c:v>-3.5999999999999997E-2</c:v>
                </c:pt>
                <c:pt idx="4974">
                  <c:v>-3.5900000000000001E-2</c:v>
                </c:pt>
                <c:pt idx="4975">
                  <c:v>-3.5900000000000001E-2</c:v>
                </c:pt>
                <c:pt idx="4976">
                  <c:v>-3.5999999999999997E-2</c:v>
                </c:pt>
                <c:pt idx="4977">
                  <c:v>-3.5799999999999998E-2</c:v>
                </c:pt>
                <c:pt idx="4978">
                  <c:v>-3.5700000000000003E-2</c:v>
                </c:pt>
                <c:pt idx="4979">
                  <c:v>-3.5799999999999998E-2</c:v>
                </c:pt>
                <c:pt idx="4980">
                  <c:v>-3.5499999999999997E-2</c:v>
                </c:pt>
                <c:pt idx="4981">
                  <c:v>-3.5499999999999997E-2</c:v>
                </c:pt>
                <c:pt idx="4982">
                  <c:v>-3.5499999999999997E-2</c:v>
                </c:pt>
                <c:pt idx="4983">
                  <c:v>-3.5499999999999997E-2</c:v>
                </c:pt>
                <c:pt idx="4984">
                  <c:v>-3.5400000000000001E-2</c:v>
                </c:pt>
                <c:pt idx="4985">
                  <c:v>-3.5499999999999997E-2</c:v>
                </c:pt>
                <c:pt idx="4986">
                  <c:v>-3.5200000000000002E-2</c:v>
                </c:pt>
                <c:pt idx="4987">
                  <c:v>-3.5200000000000002E-2</c:v>
                </c:pt>
                <c:pt idx="4988">
                  <c:v>-3.5299999999999998E-2</c:v>
                </c:pt>
                <c:pt idx="4989">
                  <c:v>-3.5200000000000002E-2</c:v>
                </c:pt>
                <c:pt idx="4990">
                  <c:v>-3.5000000000000003E-2</c:v>
                </c:pt>
                <c:pt idx="4991">
                  <c:v>-3.5200000000000002E-2</c:v>
                </c:pt>
                <c:pt idx="4992">
                  <c:v>-3.5000000000000003E-2</c:v>
                </c:pt>
                <c:pt idx="4993">
                  <c:v>-3.4700000000000002E-2</c:v>
                </c:pt>
                <c:pt idx="4994">
                  <c:v>-3.4700000000000002E-2</c:v>
                </c:pt>
                <c:pt idx="4995">
                  <c:v>-3.4700000000000002E-2</c:v>
                </c:pt>
                <c:pt idx="4996">
                  <c:v>-3.4700000000000002E-2</c:v>
                </c:pt>
                <c:pt idx="4997">
                  <c:v>-3.4599999999999999E-2</c:v>
                </c:pt>
                <c:pt idx="4998">
                  <c:v>-3.44E-2</c:v>
                </c:pt>
                <c:pt idx="4999">
                  <c:v>-3.44E-2</c:v>
                </c:pt>
                <c:pt idx="5000">
                  <c:v>-3.4200000000000001E-2</c:v>
                </c:pt>
                <c:pt idx="5001">
                  <c:v>-3.4099999999999998E-2</c:v>
                </c:pt>
                <c:pt idx="5002">
                  <c:v>-3.4099999999999998E-2</c:v>
                </c:pt>
                <c:pt idx="5003">
                  <c:v>-3.4200000000000001E-2</c:v>
                </c:pt>
                <c:pt idx="5004">
                  <c:v>-3.4000000000000002E-2</c:v>
                </c:pt>
                <c:pt idx="5005">
                  <c:v>-3.3799999999999997E-2</c:v>
                </c:pt>
                <c:pt idx="5006">
                  <c:v>-3.3799999999999997E-2</c:v>
                </c:pt>
                <c:pt idx="5007">
                  <c:v>-3.3799999999999997E-2</c:v>
                </c:pt>
                <c:pt idx="5008">
                  <c:v>-3.3500000000000002E-2</c:v>
                </c:pt>
                <c:pt idx="5009">
                  <c:v>-3.3700000000000001E-2</c:v>
                </c:pt>
                <c:pt idx="5010">
                  <c:v>-3.3500000000000002E-2</c:v>
                </c:pt>
                <c:pt idx="5011">
                  <c:v>-3.3300000000000003E-2</c:v>
                </c:pt>
                <c:pt idx="5012">
                  <c:v>-3.3399999999999999E-2</c:v>
                </c:pt>
                <c:pt idx="5013">
                  <c:v>-3.3300000000000003E-2</c:v>
                </c:pt>
                <c:pt idx="5014">
                  <c:v>-3.32E-2</c:v>
                </c:pt>
                <c:pt idx="5015">
                  <c:v>-3.3000000000000002E-2</c:v>
                </c:pt>
                <c:pt idx="5016">
                  <c:v>-3.3000000000000002E-2</c:v>
                </c:pt>
                <c:pt idx="5017">
                  <c:v>-3.2800000000000003E-2</c:v>
                </c:pt>
                <c:pt idx="5018">
                  <c:v>-3.27E-2</c:v>
                </c:pt>
                <c:pt idx="5019">
                  <c:v>-3.27E-2</c:v>
                </c:pt>
                <c:pt idx="5020">
                  <c:v>-3.2599999999999997E-2</c:v>
                </c:pt>
                <c:pt idx="5021">
                  <c:v>-3.2500000000000001E-2</c:v>
                </c:pt>
                <c:pt idx="5022">
                  <c:v>-3.2399999999999998E-2</c:v>
                </c:pt>
                <c:pt idx="5023">
                  <c:v>-3.2399999999999998E-2</c:v>
                </c:pt>
                <c:pt idx="5024">
                  <c:v>-3.2199999999999999E-2</c:v>
                </c:pt>
                <c:pt idx="5025">
                  <c:v>-3.2099999999999997E-2</c:v>
                </c:pt>
                <c:pt idx="5026">
                  <c:v>-3.2000000000000001E-2</c:v>
                </c:pt>
                <c:pt idx="5027">
                  <c:v>-3.2000000000000001E-2</c:v>
                </c:pt>
                <c:pt idx="5028">
                  <c:v>-3.1899999999999998E-2</c:v>
                </c:pt>
                <c:pt idx="5029">
                  <c:v>-3.1800000000000002E-2</c:v>
                </c:pt>
                <c:pt idx="5030">
                  <c:v>-3.1800000000000002E-2</c:v>
                </c:pt>
                <c:pt idx="5031">
                  <c:v>-3.15E-2</c:v>
                </c:pt>
                <c:pt idx="5032">
                  <c:v>-3.15E-2</c:v>
                </c:pt>
                <c:pt idx="5033">
                  <c:v>-3.1300000000000001E-2</c:v>
                </c:pt>
                <c:pt idx="5034">
                  <c:v>-3.1199999999999999E-2</c:v>
                </c:pt>
                <c:pt idx="5035">
                  <c:v>-3.1300000000000001E-2</c:v>
                </c:pt>
                <c:pt idx="5036">
                  <c:v>-3.1199999999999999E-2</c:v>
                </c:pt>
                <c:pt idx="5037">
                  <c:v>-3.1E-2</c:v>
                </c:pt>
                <c:pt idx="5038">
                  <c:v>-3.1E-2</c:v>
                </c:pt>
                <c:pt idx="5039">
                  <c:v>-3.09E-2</c:v>
                </c:pt>
                <c:pt idx="5040">
                  <c:v>-3.0800000000000001E-2</c:v>
                </c:pt>
                <c:pt idx="5041">
                  <c:v>-3.0700000000000002E-2</c:v>
                </c:pt>
                <c:pt idx="5042">
                  <c:v>-3.0599999999999999E-2</c:v>
                </c:pt>
                <c:pt idx="5043">
                  <c:v>-3.0499999999999999E-2</c:v>
                </c:pt>
                <c:pt idx="5044">
                  <c:v>-3.0599999999999999E-2</c:v>
                </c:pt>
                <c:pt idx="5045">
                  <c:v>-3.0499999999999999E-2</c:v>
                </c:pt>
                <c:pt idx="5046">
                  <c:v>-3.0300000000000001E-2</c:v>
                </c:pt>
                <c:pt idx="5047">
                  <c:v>-3.0099999999999998E-2</c:v>
                </c:pt>
                <c:pt idx="5048">
                  <c:v>-3.0099999999999998E-2</c:v>
                </c:pt>
                <c:pt idx="5049">
                  <c:v>-0.03</c:v>
                </c:pt>
                <c:pt idx="5050">
                  <c:v>-0.03</c:v>
                </c:pt>
                <c:pt idx="5051">
                  <c:v>-2.9899999999999999E-2</c:v>
                </c:pt>
                <c:pt idx="5052">
                  <c:v>-2.9899999999999999E-2</c:v>
                </c:pt>
                <c:pt idx="5053">
                  <c:v>-2.9899999999999999E-2</c:v>
                </c:pt>
                <c:pt idx="5054">
                  <c:v>-2.9600000000000001E-2</c:v>
                </c:pt>
                <c:pt idx="5055">
                  <c:v>-2.9700000000000001E-2</c:v>
                </c:pt>
                <c:pt idx="5056">
                  <c:v>-2.9399999999999999E-2</c:v>
                </c:pt>
                <c:pt idx="5057">
                  <c:v>-2.9399999999999999E-2</c:v>
                </c:pt>
                <c:pt idx="5058">
                  <c:v>-2.92E-2</c:v>
                </c:pt>
                <c:pt idx="5059">
                  <c:v>-2.92E-2</c:v>
                </c:pt>
                <c:pt idx="5060">
                  <c:v>-2.93E-2</c:v>
                </c:pt>
                <c:pt idx="5061">
                  <c:v>-2.92E-2</c:v>
                </c:pt>
                <c:pt idx="5062">
                  <c:v>-2.9000000000000001E-2</c:v>
                </c:pt>
                <c:pt idx="5063">
                  <c:v>-2.9000000000000001E-2</c:v>
                </c:pt>
                <c:pt idx="5064">
                  <c:v>-2.8899999999999999E-2</c:v>
                </c:pt>
                <c:pt idx="5065">
                  <c:v>-2.8799999999999999E-2</c:v>
                </c:pt>
                <c:pt idx="5066">
                  <c:v>-2.8799999999999999E-2</c:v>
                </c:pt>
                <c:pt idx="5067">
                  <c:v>-2.87E-2</c:v>
                </c:pt>
                <c:pt idx="5068">
                  <c:v>-2.87E-2</c:v>
                </c:pt>
                <c:pt idx="5069">
                  <c:v>-2.8299999999999999E-2</c:v>
                </c:pt>
                <c:pt idx="5070">
                  <c:v>-2.8299999999999999E-2</c:v>
                </c:pt>
                <c:pt idx="5071">
                  <c:v>-2.8299999999999999E-2</c:v>
                </c:pt>
                <c:pt idx="5072">
                  <c:v>-2.8299999999999999E-2</c:v>
                </c:pt>
                <c:pt idx="5073">
                  <c:v>-2.81E-2</c:v>
                </c:pt>
                <c:pt idx="5074">
                  <c:v>-2.8000000000000001E-2</c:v>
                </c:pt>
                <c:pt idx="5075">
                  <c:v>-2.81E-2</c:v>
                </c:pt>
                <c:pt idx="5076">
                  <c:v>-2.81E-2</c:v>
                </c:pt>
                <c:pt idx="5077">
                  <c:v>-2.8000000000000001E-2</c:v>
                </c:pt>
                <c:pt idx="5078">
                  <c:v>-2.7900000000000001E-2</c:v>
                </c:pt>
                <c:pt idx="5079">
                  <c:v>-2.7799999999999998E-2</c:v>
                </c:pt>
                <c:pt idx="5080">
                  <c:v>-2.7699999999999999E-2</c:v>
                </c:pt>
                <c:pt idx="5081">
                  <c:v>-2.7900000000000001E-2</c:v>
                </c:pt>
                <c:pt idx="5082">
                  <c:v>-2.7799999999999998E-2</c:v>
                </c:pt>
                <c:pt idx="5083">
                  <c:v>-2.7699999999999999E-2</c:v>
                </c:pt>
                <c:pt idx="5084">
                  <c:v>-2.76E-2</c:v>
                </c:pt>
                <c:pt idx="5085">
                  <c:v>-2.7699999999999999E-2</c:v>
                </c:pt>
                <c:pt idx="5086">
                  <c:v>-2.76E-2</c:v>
                </c:pt>
                <c:pt idx="5087">
                  <c:v>-2.76E-2</c:v>
                </c:pt>
                <c:pt idx="5088">
                  <c:v>-2.75E-2</c:v>
                </c:pt>
                <c:pt idx="5089">
                  <c:v>-2.76E-2</c:v>
                </c:pt>
                <c:pt idx="5090">
                  <c:v>-2.7400000000000001E-2</c:v>
                </c:pt>
                <c:pt idx="5091">
                  <c:v>-2.7400000000000001E-2</c:v>
                </c:pt>
                <c:pt idx="5092">
                  <c:v>-2.7199999999999998E-2</c:v>
                </c:pt>
                <c:pt idx="5093">
                  <c:v>-2.7199999999999998E-2</c:v>
                </c:pt>
                <c:pt idx="5094">
                  <c:v>-2.7199999999999998E-2</c:v>
                </c:pt>
                <c:pt idx="5095">
                  <c:v>-2.7199999999999998E-2</c:v>
                </c:pt>
                <c:pt idx="5096">
                  <c:v>-2.7E-2</c:v>
                </c:pt>
                <c:pt idx="5097">
                  <c:v>-2.7E-2</c:v>
                </c:pt>
                <c:pt idx="5098">
                  <c:v>-2.7E-2</c:v>
                </c:pt>
                <c:pt idx="5099">
                  <c:v>-2.7099999999999999E-2</c:v>
                </c:pt>
                <c:pt idx="5100">
                  <c:v>-2.69E-2</c:v>
                </c:pt>
                <c:pt idx="5101">
                  <c:v>-2.7E-2</c:v>
                </c:pt>
                <c:pt idx="5102">
                  <c:v>-2.69E-2</c:v>
                </c:pt>
                <c:pt idx="5103">
                  <c:v>-2.69E-2</c:v>
                </c:pt>
                <c:pt idx="5104">
                  <c:v>-2.69E-2</c:v>
                </c:pt>
                <c:pt idx="5105">
                  <c:v>-2.69E-2</c:v>
                </c:pt>
                <c:pt idx="5106">
                  <c:v>-2.69E-2</c:v>
                </c:pt>
                <c:pt idx="5107">
                  <c:v>-2.6800000000000001E-2</c:v>
                </c:pt>
                <c:pt idx="5108">
                  <c:v>-2.6800000000000001E-2</c:v>
                </c:pt>
                <c:pt idx="5109">
                  <c:v>-2.6800000000000001E-2</c:v>
                </c:pt>
                <c:pt idx="5110">
                  <c:v>-2.69E-2</c:v>
                </c:pt>
                <c:pt idx="5111">
                  <c:v>-2.6700000000000002E-2</c:v>
                </c:pt>
                <c:pt idx="5112">
                  <c:v>-2.6700000000000002E-2</c:v>
                </c:pt>
                <c:pt idx="5113">
                  <c:v>-2.6800000000000001E-2</c:v>
                </c:pt>
                <c:pt idx="5114">
                  <c:v>-2.69E-2</c:v>
                </c:pt>
                <c:pt idx="5115">
                  <c:v>-2.6700000000000002E-2</c:v>
                </c:pt>
                <c:pt idx="5116">
                  <c:v>-2.6800000000000001E-2</c:v>
                </c:pt>
                <c:pt idx="5117">
                  <c:v>-2.6700000000000002E-2</c:v>
                </c:pt>
                <c:pt idx="5118">
                  <c:v>-2.6700000000000002E-2</c:v>
                </c:pt>
                <c:pt idx="5119">
                  <c:v>-2.6700000000000002E-2</c:v>
                </c:pt>
                <c:pt idx="5120">
                  <c:v>-2.6800000000000001E-2</c:v>
                </c:pt>
                <c:pt idx="5121">
                  <c:v>-2.6800000000000001E-2</c:v>
                </c:pt>
                <c:pt idx="5122">
                  <c:v>-2.6700000000000002E-2</c:v>
                </c:pt>
                <c:pt idx="5123">
                  <c:v>-2.6700000000000002E-2</c:v>
                </c:pt>
                <c:pt idx="5124">
                  <c:v>-2.69E-2</c:v>
                </c:pt>
                <c:pt idx="5125">
                  <c:v>-2.6800000000000001E-2</c:v>
                </c:pt>
                <c:pt idx="5126">
                  <c:v>-2.6800000000000001E-2</c:v>
                </c:pt>
                <c:pt idx="5127">
                  <c:v>-2.6800000000000001E-2</c:v>
                </c:pt>
                <c:pt idx="5128">
                  <c:v>-2.6800000000000001E-2</c:v>
                </c:pt>
                <c:pt idx="5129">
                  <c:v>-2.6800000000000001E-2</c:v>
                </c:pt>
                <c:pt idx="5130">
                  <c:v>-2.69E-2</c:v>
                </c:pt>
                <c:pt idx="5131">
                  <c:v>-2.7E-2</c:v>
                </c:pt>
                <c:pt idx="5132">
                  <c:v>-2.69E-2</c:v>
                </c:pt>
                <c:pt idx="5133">
                  <c:v>-2.7099999999999999E-2</c:v>
                </c:pt>
                <c:pt idx="5134">
                  <c:v>-2.69E-2</c:v>
                </c:pt>
                <c:pt idx="5135">
                  <c:v>-2.7099999999999999E-2</c:v>
                </c:pt>
                <c:pt idx="5136">
                  <c:v>-2.7199999999999998E-2</c:v>
                </c:pt>
                <c:pt idx="5137">
                  <c:v>-2.7099999999999999E-2</c:v>
                </c:pt>
                <c:pt idx="5138">
                  <c:v>-2.7E-2</c:v>
                </c:pt>
                <c:pt idx="5139">
                  <c:v>-2.69E-2</c:v>
                </c:pt>
                <c:pt idx="5140">
                  <c:v>-2.7099999999999999E-2</c:v>
                </c:pt>
                <c:pt idx="5141">
                  <c:v>-2.7099999999999999E-2</c:v>
                </c:pt>
                <c:pt idx="5142">
                  <c:v>-2.7099999999999999E-2</c:v>
                </c:pt>
                <c:pt idx="5143">
                  <c:v>-2.7199999999999998E-2</c:v>
                </c:pt>
                <c:pt idx="5144">
                  <c:v>-2.7400000000000001E-2</c:v>
                </c:pt>
                <c:pt idx="5145">
                  <c:v>-2.75E-2</c:v>
                </c:pt>
                <c:pt idx="5146">
                  <c:v>-2.7400000000000001E-2</c:v>
                </c:pt>
                <c:pt idx="5147">
                  <c:v>-2.75E-2</c:v>
                </c:pt>
                <c:pt idx="5148">
                  <c:v>-2.7400000000000001E-2</c:v>
                </c:pt>
                <c:pt idx="5149">
                  <c:v>-2.75E-2</c:v>
                </c:pt>
                <c:pt idx="5150">
                  <c:v>-2.76E-2</c:v>
                </c:pt>
                <c:pt idx="5151">
                  <c:v>-2.7799999999999998E-2</c:v>
                </c:pt>
                <c:pt idx="5152">
                  <c:v>-2.76E-2</c:v>
                </c:pt>
                <c:pt idx="5153">
                  <c:v>-2.7799999999999998E-2</c:v>
                </c:pt>
                <c:pt idx="5154">
                  <c:v>-2.7699999999999999E-2</c:v>
                </c:pt>
                <c:pt idx="5155">
                  <c:v>-2.7799999999999998E-2</c:v>
                </c:pt>
                <c:pt idx="5156">
                  <c:v>-2.7900000000000001E-2</c:v>
                </c:pt>
                <c:pt idx="5157">
                  <c:v>-2.7900000000000001E-2</c:v>
                </c:pt>
                <c:pt idx="5158">
                  <c:v>-2.7900000000000001E-2</c:v>
                </c:pt>
                <c:pt idx="5159">
                  <c:v>-2.81E-2</c:v>
                </c:pt>
                <c:pt idx="5160">
                  <c:v>-2.7900000000000001E-2</c:v>
                </c:pt>
                <c:pt idx="5161">
                  <c:v>-2.8199999999999999E-2</c:v>
                </c:pt>
                <c:pt idx="5162">
                  <c:v>-2.8199999999999999E-2</c:v>
                </c:pt>
                <c:pt idx="5163">
                  <c:v>-2.8199999999999999E-2</c:v>
                </c:pt>
                <c:pt idx="5164">
                  <c:v>-2.8299999999999999E-2</c:v>
                </c:pt>
                <c:pt idx="5165">
                  <c:v>-2.8299999999999999E-2</c:v>
                </c:pt>
                <c:pt idx="5166">
                  <c:v>-2.86E-2</c:v>
                </c:pt>
                <c:pt idx="5167">
                  <c:v>-2.86E-2</c:v>
                </c:pt>
                <c:pt idx="5168">
                  <c:v>-2.86E-2</c:v>
                </c:pt>
                <c:pt idx="5169">
                  <c:v>-2.87E-2</c:v>
                </c:pt>
                <c:pt idx="5170">
                  <c:v>-2.8799999999999999E-2</c:v>
                </c:pt>
                <c:pt idx="5171">
                  <c:v>-2.8799999999999999E-2</c:v>
                </c:pt>
                <c:pt idx="5172">
                  <c:v>-2.8899999999999999E-2</c:v>
                </c:pt>
                <c:pt idx="5173">
                  <c:v>-2.9000000000000001E-2</c:v>
                </c:pt>
                <c:pt idx="5174">
                  <c:v>-2.9000000000000001E-2</c:v>
                </c:pt>
                <c:pt idx="5175">
                  <c:v>-2.9000000000000001E-2</c:v>
                </c:pt>
                <c:pt idx="5176">
                  <c:v>-2.9000000000000001E-2</c:v>
                </c:pt>
                <c:pt idx="5177">
                  <c:v>-2.92E-2</c:v>
                </c:pt>
                <c:pt idx="5178">
                  <c:v>-2.93E-2</c:v>
                </c:pt>
                <c:pt idx="5179">
                  <c:v>-2.93E-2</c:v>
                </c:pt>
                <c:pt idx="5180">
                  <c:v>-2.93E-2</c:v>
                </c:pt>
                <c:pt idx="5181">
                  <c:v>-2.93E-2</c:v>
                </c:pt>
                <c:pt idx="5182">
                  <c:v>-2.9499999999999998E-2</c:v>
                </c:pt>
                <c:pt idx="5183">
                  <c:v>-2.9499999999999998E-2</c:v>
                </c:pt>
                <c:pt idx="5184">
                  <c:v>-2.9499999999999998E-2</c:v>
                </c:pt>
                <c:pt idx="5185">
                  <c:v>-2.9600000000000001E-2</c:v>
                </c:pt>
                <c:pt idx="5186">
                  <c:v>-2.9700000000000001E-2</c:v>
                </c:pt>
                <c:pt idx="5187">
                  <c:v>-2.9899999999999999E-2</c:v>
                </c:pt>
                <c:pt idx="5188">
                  <c:v>-3.0099999999999998E-2</c:v>
                </c:pt>
                <c:pt idx="5189">
                  <c:v>-3.0200000000000001E-2</c:v>
                </c:pt>
                <c:pt idx="5190">
                  <c:v>-3.0200000000000001E-2</c:v>
                </c:pt>
                <c:pt idx="5191">
                  <c:v>-3.0200000000000001E-2</c:v>
                </c:pt>
                <c:pt idx="5192">
                  <c:v>-3.0099999999999998E-2</c:v>
                </c:pt>
                <c:pt idx="5193">
                  <c:v>-3.04E-2</c:v>
                </c:pt>
                <c:pt idx="5194">
                  <c:v>-3.0499999999999999E-2</c:v>
                </c:pt>
                <c:pt idx="5195">
                  <c:v>-3.04E-2</c:v>
                </c:pt>
                <c:pt idx="5196">
                  <c:v>-3.0499999999999999E-2</c:v>
                </c:pt>
                <c:pt idx="5197">
                  <c:v>-3.0599999999999999E-2</c:v>
                </c:pt>
                <c:pt idx="5198">
                  <c:v>-3.0700000000000002E-2</c:v>
                </c:pt>
                <c:pt idx="5199">
                  <c:v>-3.0700000000000002E-2</c:v>
                </c:pt>
                <c:pt idx="5200">
                  <c:v>-3.0800000000000001E-2</c:v>
                </c:pt>
                <c:pt idx="5201">
                  <c:v>-3.09E-2</c:v>
                </c:pt>
                <c:pt idx="5202">
                  <c:v>-3.0800000000000001E-2</c:v>
                </c:pt>
                <c:pt idx="5203">
                  <c:v>-3.1E-2</c:v>
                </c:pt>
                <c:pt idx="5204">
                  <c:v>-3.1300000000000001E-2</c:v>
                </c:pt>
                <c:pt idx="5205">
                  <c:v>-3.1300000000000001E-2</c:v>
                </c:pt>
                <c:pt idx="5206">
                  <c:v>-3.1199999999999999E-2</c:v>
                </c:pt>
                <c:pt idx="5207">
                  <c:v>-3.1399999999999997E-2</c:v>
                </c:pt>
                <c:pt idx="5208">
                  <c:v>-3.1399999999999997E-2</c:v>
                </c:pt>
                <c:pt idx="5209">
                  <c:v>-3.15E-2</c:v>
                </c:pt>
                <c:pt idx="5210">
                  <c:v>-3.1699999999999999E-2</c:v>
                </c:pt>
                <c:pt idx="5211">
                  <c:v>-3.1600000000000003E-2</c:v>
                </c:pt>
                <c:pt idx="5212">
                  <c:v>-3.1600000000000003E-2</c:v>
                </c:pt>
                <c:pt idx="5213">
                  <c:v>-3.1800000000000002E-2</c:v>
                </c:pt>
                <c:pt idx="5214">
                  <c:v>-3.1699999999999999E-2</c:v>
                </c:pt>
                <c:pt idx="5215">
                  <c:v>-3.1800000000000002E-2</c:v>
                </c:pt>
                <c:pt idx="5216">
                  <c:v>-3.1800000000000002E-2</c:v>
                </c:pt>
                <c:pt idx="5217">
                  <c:v>-3.2000000000000001E-2</c:v>
                </c:pt>
                <c:pt idx="5218">
                  <c:v>-3.2000000000000001E-2</c:v>
                </c:pt>
                <c:pt idx="5219">
                  <c:v>-3.2099999999999997E-2</c:v>
                </c:pt>
                <c:pt idx="5220">
                  <c:v>-3.2099999999999997E-2</c:v>
                </c:pt>
                <c:pt idx="5221">
                  <c:v>-3.2199999999999999E-2</c:v>
                </c:pt>
                <c:pt idx="5222">
                  <c:v>-3.2099999999999997E-2</c:v>
                </c:pt>
                <c:pt idx="5223">
                  <c:v>-3.2399999999999998E-2</c:v>
                </c:pt>
                <c:pt idx="5224">
                  <c:v>-3.2399999999999998E-2</c:v>
                </c:pt>
                <c:pt idx="5225">
                  <c:v>-3.2399999999999998E-2</c:v>
                </c:pt>
                <c:pt idx="5226">
                  <c:v>-3.2500000000000001E-2</c:v>
                </c:pt>
                <c:pt idx="5227">
                  <c:v>-3.2500000000000001E-2</c:v>
                </c:pt>
                <c:pt idx="5228">
                  <c:v>-3.27E-2</c:v>
                </c:pt>
                <c:pt idx="5229">
                  <c:v>-3.27E-2</c:v>
                </c:pt>
                <c:pt idx="5230">
                  <c:v>-3.2800000000000003E-2</c:v>
                </c:pt>
                <c:pt idx="5231">
                  <c:v>-3.2899999999999999E-2</c:v>
                </c:pt>
                <c:pt idx="5232">
                  <c:v>-3.2800000000000003E-2</c:v>
                </c:pt>
                <c:pt idx="5233">
                  <c:v>-3.3000000000000002E-2</c:v>
                </c:pt>
                <c:pt idx="5234">
                  <c:v>-3.3000000000000002E-2</c:v>
                </c:pt>
                <c:pt idx="5235">
                  <c:v>-3.2899999999999999E-2</c:v>
                </c:pt>
                <c:pt idx="5236">
                  <c:v>-3.3099999999999997E-2</c:v>
                </c:pt>
                <c:pt idx="5237">
                  <c:v>-3.3099999999999997E-2</c:v>
                </c:pt>
                <c:pt idx="5238">
                  <c:v>-3.3099999999999997E-2</c:v>
                </c:pt>
                <c:pt idx="5239">
                  <c:v>-3.32E-2</c:v>
                </c:pt>
                <c:pt idx="5240">
                  <c:v>-3.32E-2</c:v>
                </c:pt>
                <c:pt idx="5241">
                  <c:v>-3.3399999999999999E-2</c:v>
                </c:pt>
                <c:pt idx="5242">
                  <c:v>-3.32E-2</c:v>
                </c:pt>
                <c:pt idx="5243">
                  <c:v>-3.3300000000000003E-2</c:v>
                </c:pt>
                <c:pt idx="5244">
                  <c:v>-3.3399999999999999E-2</c:v>
                </c:pt>
                <c:pt idx="5245">
                  <c:v>-3.3399999999999999E-2</c:v>
                </c:pt>
                <c:pt idx="5246">
                  <c:v>-3.3500000000000002E-2</c:v>
                </c:pt>
                <c:pt idx="5247">
                  <c:v>-3.3399999999999999E-2</c:v>
                </c:pt>
                <c:pt idx="5248">
                  <c:v>-3.3500000000000002E-2</c:v>
                </c:pt>
                <c:pt idx="5249">
                  <c:v>-3.3500000000000002E-2</c:v>
                </c:pt>
                <c:pt idx="5250">
                  <c:v>-3.3500000000000002E-2</c:v>
                </c:pt>
                <c:pt idx="5251">
                  <c:v>-3.3500000000000002E-2</c:v>
                </c:pt>
                <c:pt idx="5252">
                  <c:v>-3.3700000000000001E-2</c:v>
                </c:pt>
                <c:pt idx="5253">
                  <c:v>-3.3700000000000001E-2</c:v>
                </c:pt>
                <c:pt idx="5254">
                  <c:v>-3.39E-2</c:v>
                </c:pt>
                <c:pt idx="5255">
                  <c:v>-3.3700000000000001E-2</c:v>
                </c:pt>
                <c:pt idx="5256">
                  <c:v>-3.3799999999999997E-2</c:v>
                </c:pt>
                <c:pt idx="5257">
                  <c:v>-3.3799999999999997E-2</c:v>
                </c:pt>
                <c:pt idx="5258">
                  <c:v>-3.3799999999999997E-2</c:v>
                </c:pt>
                <c:pt idx="5259">
                  <c:v>-3.3500000000000002E-2</c:v>
                </c:pt>
                <c:pt idx="5260">
                  <c:v>-3.39E-2</c:v>
                </c:pt>
                <c:pt idx="5261">
                  <c:v>-3.39E-2</c:v>
                </c:pt>
                <c:pt idx="5262">
                  <c:v>-3.39E-2</c:v>
                </c:pt>
                <c:pt idx="5263">
                  <c:v>-3.39E-2</c:v>
                </c:pt>
                <c:pt idx="5264">
                  <c:v>-3.39E-2</c:v>
                </c:pt>
                <c:pt idx="5265">
                  <c:v>-3.3799999999999997E-2</c:v>
                </c:pt>
                <c:pt idx="5266">
                  <c:v>-3.39E-2</c:v>
                </c:pt>
                <c:pt idx="5267">
                  <c:v>-3.39E-2</c:v>
                </c:pt>
                <c:pt idx="5268">
                  <c:v>-3.39E-2</c:v>
                </c:pt>
                <c:pt idx="5269">
                  <c:v>-3.39E-2</c:v>
                </c:pt>
                <c:pt idx="5270">
                  <c:v>-3.3799999999999997E-2</c:v>
                </c:pt>
                <c:pt idx="5271">
                  <c:v>-3.3799999999999997E-2</c:v>
                </c:pt>
                <c:pt idx="5272">
                  <c:v>-3.39E-2</c:v>
                </c:pt>
                <c:pt idx="5273">
                  <c:v>-3.39E-2</c:v>
                </c:pt>
                <c:pt idx="5274">
                  <c:v>-3.3700000000000001E-2</c:v>
                </c:pt>
                <c:pt idx="5275">
                  <c:v>-3.3799999999999997E-2</c:v>
                </c:pt>
                <c:pt idx="5276">
                  <c:v>-3.39E-2</c:v>
                </c:pt>
                <c:pt idx="5277">
                  <c:v>-3.39E-2</c:v>
                </c:pt>
                <c:pt idx="5278">
                  <c:v>-3.3500000000000002E-2</c:v>
                </c:pt>
                <c:pt idx="5279">
                  <c:v>-3.3799999999999997E-2</c:v>
                </c:pt>
                <c:pt idx="5280">
                  <c:v>-3.3500000000000002E-2</c:v>
                </c:pt>
                <c:pt idx="5281">
                  <c:v>-3.3799999999999997E-2</c:v>
                </c:pt>
                <c:pt idx="5282">
                  <c:v>-3.3700000000000001E-2</c:v>
                </c:pt>
                <c:pt idx="5283">
                  <c:v>-3.3700000000000001E-2</c:v>
                </c:pt>
                <c:pt idx="5284">
                  <c:v>-3.3500000000000002E-2</c:v>
                </c:pt>
                <c:pt idx="5285">
                  <c:v>-3.3500000000000002E-2</c:v>
                </c:pt>
                <c:pt idx="5286">
                  <c:v>-3.3500000000000002E-2</c:v>
                </c:pt>
                <c:pt idx="5287">
                  <c:v>-3.3500000000000002E-2</c:v>
                </c:pt>
                <c:pt idx="5288">
                  <c:v>-3.3500000000000002E-2</c:v>
                </c:pt>
                <c:pt idx="5289">
                  <c:v>-3.3399999999999999E-2</c:v>
                </c:pt>
                <c:pt idx="5290">
                  <c:v>-3.3300000000000003E-2</c:v>
                </c:pt>
                <c:pt idx="5291">
                  <c:v>-3.3300000000000003E-2</c:v>
                </c:pt>
                <c:pt idx="5292">
                  <c:v>-3.3399999999999999E-2</c:v>
                </c:pt>
                <c:pt idx="5293">
                  <c:v>-3.3300000000000003E-2</c:v>
                </c:pt>
                <c:pt idx="5294">
                  <c:v>-3.3300000000000003E-2</c:v>
                </c:pt>
                <c:pt idx="5295">
                  <c:v>-3.3000000000000002E-2</c:v>
                </c:pt>
                <c:pt idx="5296">
                  <c:v>-3.3399999999999999E-2</c:v>
                </c:pt>
                <c:pt idx="5297">
                  <c:v>-3.32E-2</c:v>
                </c:pt>
                <c:pt idx="5298">
                  <c:v>-3.3000000000000002E-2</c:v>
                </c:pt>
                <c:pt idx="5299">
                  <c:v>-3.3000000000000002E-2</c:v>
                </c:pt>
                <c:pt idx="5300">
                  <c:v>-3.2899999999999999E-2</c:v>
                </c:pt>
                <c:pt idx="5301">
                  <c:v>-3.3099999999999997E-2</c:v>
                </c:pt>
                <c:pt idx="5302">
                  <c:v>-3.2800000000000003E-2</c:v>
                </c:pt>
                <c:pt idx="5303">
                  <c:v>-3.3000000000000002E-2</c:v>
                </c:pt>
                <c:pt idx="5304">
                  <c:v>-3.2800000000000003E-2</c:v>
                </c:pt>
                <c:pt idx="5305">
                  <c:v>-3.2599999999999997E-2</c:v>
                </c:pt>
                <c:pt idx="5306">
                  <c:v>-3.2800000000000003E-2</c:v>
                </c:pt>
                <c:pt idx="5307">
                  <c:v>-3.2500000000000001E-2</c:v>
                </c:pt>
                <c:pt idx="5308">
                  <c:v>-3.2399999999999998E-2</c:v>
                </c:pt>
                <c:pt idx="5309">
                  <c:v>-3.2399999999999998E-2</c:v>
                </c:pt>
                <c:pt idx="5310">
                  <c:v>-3.2199999999999999E-2</c:v>
                </c:pt>
                <c:pt idx="5311">
                  <c:v>-3.2399999999999998E-2</c:v>
                </c:pt>
                <c:pt idx="5312">
                  <c:v>-3.2199999999999999E-2</c:v>
                </c:pt>
                <c:pt idx="5313">
                  <c:v>-3.2099999999999997E-2</c:v>
                </c:pt>
                <c:pt idx="5314">
                  <c:v>-3.2000000000000001E-2</c:v>
                </c:pt>
                <c:pt idx="5315">
                  <c:v>-3.2000000000000001E-2</c:v>
                </c:pt>
                <c:pt idx="5316">
                  <c:v>-3.1800000000000002E-2</c:v>
                </c:pt>
                <c:pt idx="5317">
                  <c:v>-3.1800000000000002E-2</c:v>
                </c:pt>
                <c:pt idx="5318">
                  <c:v>-3.1699999999999999E-2</c:v>
                </c:pt>
                <c:pt idx="5319">
                  <c:v>-3.1699999999999999E-2</c:v>
                </c:pt>
                <c:pt idx="5320">
                  <c:v>-3.15E-2</c:v>
                </c:pt>
                <c:pt idx="5321">
                  <c:v>-3.1399999999999997E-2</c:v>
                </c:pt>
                <c:pt idx="5322">
                  <c:v>-3.1399999999999997E-2</c:v>
                </c:pt>
                <c:pt idx="5323">
                  <c:v>-3.1300000000000001E-2</c:v>
                </c:pt>
                <c:pt idx="5324">
                  <c:v>-3.1199999999999999E-2</c:v>
                </c:pt>
                <c:pt idx="5325">
                  <c:v>-3.1E-2</c:v>
                </c:pt>
                <c:pt idx="5326">
                  <c:v>-3.09E-2</c:v>
                </c:pt>
                <c:pt idx="5327">
                  <c:v>-3.1E-2</c:v>
                </c:pt>
                <c:pt idx="5328">
                  <c:v>-3.0800000000000001E-2</c:v>
                </c:pt>
                <c:pt idx="5329">
                  <c:v>-3.0700000000000002E-2</c:v>
                </c:pt>
                <c:pt idx="5330">
                  <c:v>-3.0599999999999999E-2</c:v>
                </c:pt>
                <c:pt idx="5331">
                  <c:v>-3.0599999999999999E-2</c:v>
                </c:pt>
                <c:pt idx="5332">
                  <c:v>-3.04E-2</c:v>
                </c:pt>
                <c:pt idx="5333">
                  <c:v>-3.04E-2</c:v>
                </c:pt>
                <c:pt idx="5334">
                  <c:v>-3.0200000000000001E-2</c:v>
                </c:pt>
                <c:pt idx="5335">
                  <c:v>-3.0200000000000001E-2</c:v>
                </c:pt>
                <c:pt idx="5336">
                  <c:v>-3.0099999999999998E-2</c:v>
                </c:pt>
                <c:pt idx="5337">
                  <c:v>-0.03</c:v>
                </c:pt>
                <c:pt idx="5338">
                  <c:v>-2.9899999999999999E-2</c:v>
                </c:pt>
                <c:pt idx="5339">
                  <c:v>-2.9899999999999999E-2</c:v>
                </c:pt>
                <c:pt idx="5340">
                  <c:v>-2.9600000000000001E-2</c:v>
                </c:pt>
                <c:pt idx="5341">
                  <c:v>-2.9499999999999998E-2</c:v>
                </c:pt>
                <c:pt idx="5342">
                  <c:v>-2.9399999999999999E-2</c:v>
                </c:pt>
                <c:pt idx="5343">
                  <c:v>-2.9399999999999999E-2</c:v>
                </c:pt>
                <c:pt idx="5344">
                  <c:v>-2.92E-2</c:v>
                </c:pt>
                <c:pt idx="5345">
                  <c:v>-2.93E-2</c:v>
                </c:pt>
                <c:pt idx="5346">
                  <c:v>-2.9000000000000001E-2</c:v>
                </c:pt>
                <c:pt idx="5347">
                  <c:v>-2.8899999999999999E-2</c:v>
                </c:pt>
                <c:pt idx="5348">
                  <c:v>-2.8799999999999999E-2</c:v>
                </c:pt>
                <c:pt idx="5349">
                  <c:v>-2.8799999999999999E-2</c:v>
                </c:pt>
                <c:pt idx="5350">
                  <c:v>-2.8400000000000002E-2</c:v>
                </c:pt>
                <c:pt idx="5351">
                  <c:v>-2.86E-2</c:v>
                </c:pt>
                <c:pt idx="5352">
                  <c:v>-2.8400000000000002E-2</c:v>
                </c:pt>
                <c:pt idx="5353">
                  <c:v>-2.8199999999999999E-2</c:v>
                </c:pt>
                <c:pt idx="5354">
                  <c:v>-2.81E-2</c:v>
                </c:pt>
                <c:pt idx="5355">
                  <c:v>-2.7900000000000001E-2</c:v>
                </c:pt>
                <c:pt idx="5356">
                  <c:v>-2.7900000000000001E-2</c:v>
                </c:pt>
                <c:pt idx="5357">
                  <c:v>-2.7799999999999998E-2</c:v>
                </c:pt>
                <c:pt idx="5358">
                  <c:v>-2.7799999999999998E-2</c:v>
                </c:pt>
                <c:pt idx="5359">
                  <c:v>-2.76E-2</c:v>
                </c:pt>
                <c:pt idx="5360">
                  <c:v>-2.75E-2</c:v>
                </c:pt>
                <c:pt idx="5361">
                  <c:v>-2.7400000000000001E-2</c:v>
                </c:pt>
                <c:pt idx="5362">
                  <c:v>-2.7099999999999999E-2</c:v>
                </c:pt>
                <c:pt idx="5363">
                  <c:v>-2.7199999999999998E-2</c:v>
                </c:pt>
                <c:pt idx="5364">
                  <c:v>-2.69E-2</c:v>
                </c:pt>
                <c:pt idx="5365">
                  <c:v>-2.7E-2</c:v>
                </c:pt>
                <c:pt idx="5366">
                  <c:v>-2.6800000000000001E-2</c:v>
                </c:pt>
                <c:pt idx="5367">
                  <c:v>-2.6800000000000001E-2</c:v>
                </c:pt>
                <c:pt idx="5368">
                  <c:v>-2.6599999999999999E-2</c:v>
                </c:pt>
                <c:pt idx="5369">
                  <c:v>-2.6499999999999999E-2</c:v>
                </c:pt>
                <c:pt idx="5370">
                  <c:v>-2.63E-2</c:v>
                </c:pt>
                <c:pt idx="5371">
                  <c:v>-2.63E-2</c:v>
                </c:pt>
                <c:pt idx="5372">
                  <c:v>-2.63E-2</c:v>
                </c:pt>
                <c:pt idx="5373">
                  <c:v>-2.6100000000000002E-2</c:v>
                </c:pt>
                <c:pt idx="5374">
                  <c:v>-2.5700000000000001E-2</c:v>
                </c:pt>
                <c:pt idx="5375">
                  <c:v>-2.58E-2</c:v>
                </c:pt>
                <c:pt idx="5376">
                  <c:v>-2.58E-2</c:v>
                </c:pt>
                <c:pt idx="5377">
                  <c:v>-2.5499999999999998E-2</c:v>
                </c:pt>
                <c:pt idx="5378">
                  <c:v>-2.5399999999999999E-2</c:v>
                </c:pt>
                <c:pt idx="5379">
                  <c:v>-2.5399999999999999E-2</c:v>
                </c:pt>
                <c:pt idx="5380">
                  <c:v>-2.53E-2</c:v>
                </c:pt>
                <c:pt idx="5381">
                  <c:v>-2.53E-2</c:v>
                </c:pt>
                <c:pt idx="5382">
                  <c:v>-2.5000000000000001E-2</c:v>
                </c:pt>
                <c:pt idx="5383">
                  <c:v>-2.4899999999999999E-2</c:v>
                </c:pt>
                <c:pt idx="5384">
                  <c:v>-2.4899999999999999E-2</c:v>
                </c:pt>
                <c:pt idx="5385">
                  <c:v>-2.4899999999999999E-2</c:v>
                </c:pt>
                <c:pt idx="5386">
                  <c:v>-2.4500000000000001E-2</c:v>
                </c:pt>
                <c:pt idx="5387">
                  <c:v>-2.4400000000000002E-2</c:v>
                </c:pt>
                <c:pt idx="5388">
                  <c:v>-2.4400000000000002E-2</c:v>
                </c:pt>
                <c:pt idx="5389">
                  <c:v>-2.4400000000000002E-2</c:v>
                </c:pt>
                <c:pt idx="5390">
                  <c:v>-2.4299999999999999E-2</c:v>
                </c:pt>
                <c:pt idx="5391">
                  <c:v>-2.4199999999999999E-2</c:v>
                </c:pt>
                <c:pt idx="5392">
                  <c:v>-2.4E-2</c:v>
                </c:pt>
                <c:pt idx="5393">
                  <c:v>-2.4E-2</c:v>
                </c:pt>
                <c:pt idx="5394">
                  <c:v>-2.3900000000000001E-2</c:v>
                </c:pt>
                <c:pt idx="5395">
                  <c:v>-2.3699999999999999E-2</c:v>
                </c:pt>
                <c:pt idx="5396">
                  <c:v>-2.3599999999999999E-2</c:v>
                </c:pt>
                <c:pt idx="5397">
                  <c:v>-2.3599999999999999E-2</c:v>
                </c:pt>
                <c:pt idx="5398">
                  <c:v>-2.3400000000000001E-2</c:v>
                </c:pt>
                <c:pt idx="5399">
                  <c:v>-2.3300000000000001E-2</c:v>
                </c:pt>
                <c:pt idx="5400">
                  <c:v>-2.3199999999999998E-2</c:v>
                </c:pt>
                <c:pt idx="5401">
                  <c:v>-2.3099999999999999E-2</c:v>
                </c:pt>
                <c:pt idx="5402">
                  <c:v>-2.3E-2</c:v>
                </c:pt>
                <c:pt idx="5403">
                  <c:v>-2.29E-2</c:v>
                </c:pt>
                <c:pt idx="5404">
                  <c:v>-2.3099999999999999E-2</c:v>
                </c:pt>
                <c:pt idx="5405">
                  <c:v>-2.2700000000000001E-2</c:v>
                </c:pt>
                <c:pt idx="5406">
                  <c:v>-2.2800000000000001E-2</c:v>
                </c:pt>
                <c:pt idx="5407">
                  <c:v>-2.2700000000000001E-2</c:v>
                </c:pt>
                <c:pt idx="5408">
                  <c:v>-2.2599999999999999E-2</c:v>
                </c:pt>
                <c:pt idx="5409">
                  <c:v>-2.2599999999999999E-2</c:v>
                </c:pt>
                <c:pt idx="5410">
                  <c:v>-2.23E-2</c:v>
                </c:pt>
                <c:pt idx="5411">
                  <c:v>-2.2100000000000002E-2</c:v>
                </c:pt>
                <c:pt idx="5412">
                  <c:v>-2.2100000000000002E-2</c:v>
                </c:pt>
                <c:pt idx="5413">
                  <c:v>-2.2100000000000002E-2</c:v>
                </c:pt>
                <c:pt idx="5414">
                  <c:v>-2.1999999999999999E-2</c:v>
                </c:pt>
                <c:pt idx="5415">
                  <c:v>-2.1899999999999999E-2</c:v>
                </c:pt>
                <c:pt idx="5416">
                  <c:v>-2.1999999999999999E-2</c:v>
                </c:pt>
                <c:pt idx="5417">
                  <c:v>-2.1700000000000001E-2</c:v>
                </c:pt>
                <c:pt idx="5418">
                  <c:v>-2.1700000000000001E-2</c:v>
                </c:pt>
                <c:pt idx="5419">
                  <c:v>-2.18E-2</c:v>
                </c:pt>
                <c:pt idx="5420">
                  <c:v>-2.1600000000000001E-2</c:v>
                </c:pt>
                <c:pt idx="5421">
                  <c:v>-2.1499999999999998E-2</c:v>
                </c:pt>
                <c:pt idx="5422">
                  <c:v>-2.1499999999999998E-2</c:v>
                </c:pt>
                <c:pt idx="5423">
                  <c:v>-2.1399999999999999E-2</c:v>
                </c:pt>
                <c:pt idx="5424">
                  <c:v>-2.1399999999999999E-2</c:v>
                </c:pt>
                <c:pt idx="5425">
                  <c:v>-2.1499999999999998E-2</c:v>
                </c:pt>
                <c:pt idx="5426">
                  <c:v>-2.1299999999999999E-2</c:v>
                </c:pt>
                <c:pt idx="5427">
                  <c:v>-2.0899999999999998E-2</c:v>
                </c:pt>
                <c:pt idx="5428">
                  <c:v>-2.12E-2</c:v>
                </c:pt>
                <c:pt idx="5429">
                  <c:v>-2.1299999999999999E-2</c:v>
                </c:pt>
                <c:pt idx="5430">
                  <c:v>-2.1100000000000001E-2</c:v>
                </c:pt>
                <c:pt idx="5431">
                  <c:v>-2.12E-2</c:v>
                </c:pt>
                <c:pt idx="5432">
                  <c:v>-2.0899999999999998E-2</c:v>
                </c:pt>
                <c:pt idx="5433">
                  <c:v>-2.0799999999999999E-2</c:v>
                </c:pt>
                <c:pt idx="5434">
                  <c:v>-2.0799999999999999E-2</c:v>
                </c:pt>
                <c:pt idx="5435">
                  <c:v>-2.0899999999999998E-2</c:v>
                </c:pt>
                <c:pt idx="5436">
                  <c:v>-2.07E-2</c:v>
                </c:pt>
                <c:pt idx="5437">
                  <c:v>-2.07E-2</c:v>
                </c:pt>
                <c:pt idx="5438">
                  <c:v>-2.0799999999999999E-2</c:v>
                </c:pt>
                <c:pt idx="5439">
                  <c:v>-2.07E-2</c:v>
                </c:pt>
                <c:pt idx="5440">
                  <c:v>-2.07E-2</c:v>
                </c:pt>
                <c:pt idx="5441">
                  <c:v>-2.07E-2</c:v>
                </c:pt>
                <c:pt idx="5442">
                  <c:v>-2.0500000000000001E-2</c:v>
                </c:pt>
                <c:pt idx="5443">
                  <c:v>-2.0500000000000001E-2</c:v>
                </c:pt>
                <c:pt idx="5444">
                  <c:v>-2.0500000000000001E-2</c:v>
                </c:pt>
                <c:pt idx="5445">
                  <c:v>-2.06E-2</c:v>
                </c:pt>
                <c:pt idx="5446">
                  <c:v>-2.06E-2</c:v>
                </c:pt>
                <c:pt idx="5447">
                  <c:v>-2.0400000000000001E-2</c:v>
                </c:pt>
                <c:pt idx="5448">
                  <c:v>-2.0500000000000001E-2</c:v>
                </c:pt>
                <c:pt idx="5449">
                  <c:v>-2.0500000000000001E-2</c:v>
                </c:pt>
                <c:pt idx="5450">
                  <c:v>-2.0400000000000001E-2</c:v>
                </c:pt>
                <c:pt idx="5451">
                  <c:v>-2.0400000000000001E-2</c:v>
                </c:pt>
                <c:pt idx="5452">
                  <c:v>-2.0500000000000001E-2</c:v>
                </c:pt>
                <c:pt idx="5453">
                  <c:v>-2.0299999999999999E-2</c:v>
                </c:pt>
                <c:pt idx="5454">
                  <c:v>-2.0400000000000001E-2</c:v>
                </c:pt>
                <c:pt idx="5455">
                  <c:v>-2.06E-2</c:v>
                </c:pt>
                <c:pt idx="5456">
                  <c:v>-2.0199999999999999E-2</c:v>
                </c:pt>
                <c:pt idx="5457">
                  <c:v>-2.0400000000000001E-2</c:v>
                </c:pt>
                <c:pt idx="5458">
                  <c:v>-2.0299999999999999E-2</c:v>
                </c:pt>
                <c:pt idx="5459">
                  <c:v>-2.0400000000000001E-2</c:v>
                </c:pt>
                <c:pt idx="5460">
                  <c:v>-2.0400000000000001E-2</c:v>
                </c:pt>
                <c:pt idx="5461">
                  <c:v>-2.0400000000000001E-2</c:v>
                </c:pt>
                <c:pt idx="5462">
                  <c:v>-2.0400000000000001E-2</c:v>
                </c:pt>
                <c:pt idx="5463">
                  <c:v>-2.0400000000000001E-2</c:v>
                </c:pt>
                <c:pt idx="5464">
                  <c:v>-2.0299999999999999E-2</c:v>
                </c:pt>
                <c:pt idx="5465">
                  <c:v>-2.0500000000000001E-2</c:v>
                </c:pt>
                <c:pt idx="5466">
                  <c:v>-2.0299999999999999E-2</c:v>
                </c:pt>
                <c:pt idx="5467">
                  <c:v>-2.0400000000000001E-2</c:v>
                </c:pt>
                <c:pt idx="5468">
                  <c:v>-2.06E-2</c:v>
                </c:pt>
                <c:pt idx="5469">
                  <c:v>-2.0500000000000001E-2</c:v>
                </c:pt>
                <c:pt idx="5470">
                  <c:v>-2.0500000000000001E-2</c:v>
                </c:pt>
                <c:pt idx="5471">
                  <c:v>-2.0500000000000001E-2</c:v>
                </c:pt>
                <c:pt idx="5472">
                  <c:v>-2.0400000000000001E-2</c:v>
                </c:pt>
                <c:pt idx="5473">
                  <c:v>-2.0500000000000001E-2</c:v>
                </c:pt>
                <c:pt idx="5474">
                  <c:v>-2.0799999999999999E-2</c:v>
                </c:pt>
                <c:pt idx="5475">
                  <c:v>-2.06E-2</c:v>
                </c:pt>
                <c:pt idx="5476">
                  <c:v>-2.07E-2</c:v>
                </c:pt>
                <c:pt idx="5477">
                  <c:v>-2.0899999999999998E-2</c:v>
                </c:pt>
                <c:pt idx="5478">
                  <c:v>-2.0799999999999999E-2</c:v>
                </c:pt>
                <c:pt idx="5479">
                  <c:v>-2.07E-2</c:v>
                </c:pt>
                <c:pt idx="5480">
                  <c:v>-2.0799999999999999E-2</c:v>
                </c:pt>
                <c:pt idx="5481">
                  <c:v>-2.0799999999999999E-2</c:v>
                </c:pt>
                <c:pt idx="5482">
                  <c:v>-2.1100000000000001E-2</c:v>
                </c:pt>
                <c:pt idx="5483">
                  <c:v>-2.0799999999999999E-2</c:v>
                </c:pt>
                <c:pt idx="5484">
                  <c:v>-2.1100000000000001E-2</c:v>
                </c:pt>
                <c:pt idx="5485">
                  <c:v>-2.12E-2</c:v>
                </c:pt>
                <c:pt idx="5486">
                  <c:v>-2.1299999999999999E-2</c:v>
                </c:pt>
                <c:pt idx="5487">
                  <c:v>-2.1299999999999999E-2</c:v>
                </c:pt>
                <c:pt idx="5488">
                  <c:v>-2.1299999999999999E-2</c:v>
                </c:pt>
                <c:pt idx="5489">
                  <c:v>-2.1399999999999999E-2</c:v>
                </c:pt>
                <c:pt idx="5490">
                  <c:v>-2.1499999999999998E-2</c:v>
                </c:pt>
                <c:pt idx="5491">
                  <c:v>-2.1499999999999998E-2</c:v>
                </c:pt>
                <c:pt idx="5492">
                  <c:v>-2.1499999999999998E-2</c:v>
                </c:pt>
                <c:pt idx="5493">
                  <c:v>-2.1700000000000001E-2</c:v>
                </c:pt>
                <c:pt idx="5494">
                  <c:v>-2.1600000000000001E-2</c:v>
                </c:pt>
                <c:pt idx="5495">
                  <c:v>-2.1600000000000001E-2</c:v>
                </c:pt>
                <c:pt idx="5496">
                  <c:v>-2.1700000000000001E-2</c:v>
                </c:pt>
                <c:pt idx="5497">
                  <c:v>-2.1700000000000001E-2</c:v>
                </c:pt>
                <c:pt idx="5498">
                  <c:v>-2.1899999999999999E-2</c:v>
                </c:pt>
                <c:pt idx="5499">
                  <c:v>-2.1999999999999999E-2</c:v>
                </c:pt>
                <c:pt idx="5500">
                  <c:v>-2.1899999999999999E-2</c:v>
                </c:pt>
                <c:pt idx="5501">
                  <c:v>-2.2100000000000002E-2</c:v>
                </c:pt>
                <c:pt idx="5502">
                  <c:v>-2.23E-2</c:v>
                </c:pt>
                <c:pt idx="5503">
                  <c:v>-2.23E-2</c:v>
                </c:pt>
                <c:pt idx="5504">
                  <c:v>-2.23E-2</c:v>
                </c:pt>
                <c:pt idx="5505">
                  <c:v>-2.23E-2</c:v>
                </c:pt>
                <c:pt idx="5506">
                  <c:v>-2.2599999999999999E-2</c:v>
                </c:pt>
                <c:pt idx="5507">
                  <c:v>-2.2499999999999999E-2</c:v>
                </c:pt>
                <c:pt idx="5508">
                  <c:v>-2.2499999999999999E-2</c:v>
                </c:pt>
                <c:pt idx="5509">
                  <c:v>-2.2700000000000001E-2</c:v>
                </c:pt>
                <c:pt idx="5510">
                  <c:v>-2.2800000000000001E-2</c:v>
                </c:pt>
                <c:pt idx="5511">
                  <c:v>-2.2700000000000001E-2</c:v>
                </c:pt>
                <c:pt idx="5512">
                  <c:v>-2.2800000000000001E-2</c:v>
                </c:pt>
                <c:pt idx="5513">
                  <c:v>-2.3E-2</c:v>
                </c:pt>
                <c:pt idx="5514">
                  <c:v>-2.3099999999999999E-2</c:v>
                </c:pt>
                <c:pt idx="5515">
                  <c:v>-2.3199999999999998E-2</c:v>
                </c:pt>
                <c:pt idx="5516">
                  <c:v>-2.3300000000000001E-2</c:v>
                </c:pt>
                <c:pt idx="5517">
                  <c:v>-2.3400000000000001E-2</c:v>
                </c:pt>
                <c:pt idx="5518">
                  <c:v>-2.3400000000000001E-2</c:v>
                </c:pt>
                <c:pt idx="5519">
                  <c:v>-2.3300000000000001E-2</c:v>
                </c:pt>
                <c:pt idx="5520">
                  <c:v>-2.3699999999999999E-2</c:v>
                </c:pt>
                <c:pt idx="5521">
                  <c:v>-2.3699999999999999E-2</c:v>
                </c:pt>
                <c:pt idx="5522">
                  <c:v>-2.3800000000000002E-2</c:v>
                </c:pt>
                <c:pt idx="5523">
                  <c:v>-2.4E-2</c:v>
                </c:pt>
                <c:pt idx="5524">
                  <c:v>-2.4E-2</c:v>
                </c:pt>
                <c:pt idx="5525">
                  <c:v>-2.41E-2</c:v>
                </c:pt>
                <c:pt idx="5526">
                  <c:v>-2.41E-2</c:v>
                </c:pt>
                <c:pt idx="5527">
                  <c:v>-2.41E-2</c:v>
                </c:pt>
                <c:pt idx="5528">
                  <c:v>-2.4199999999999999E-2</c:v>
                </c:pt>
                <c:pt idx="5529">
                  <c:v>-2.4500000000000001E-2</c:v>
                </c:pt>
                <c:pt idx="5530">
                  <c:v>-2.4500000000000001E-2</c:v>
                </c:pt>
                <c:pt idx="5531">
                  <c:v>-2.4500000000000001E-2</c:v>
                </c:pt>
                <c:pt idx="5532">
                  <c:v>-2.47E-2</c:v>
                </c:pt>
                <c:pt idx="5533">
                  <c:v>-2.47E-2</c:v>
                </c:pt>
                <c:pt idx="5534">
                  <c:v>-2.5100000000000001E-2</c:v>
                </c:pt>
                <c:pt idx="5535">
                  <c:v>-2.5000000000000001E-2</c:v>
                </c:pt>
                <c:pt idx="5536">
                  <c:v>-2.5100000000000001E-2</c:v>
                </c:pt>
                <c:pt idx="5537">
                  <c:v>-2.5100000000000001E-2</c:v>
                </c:pt>
                <c:pt idx="5538">
                  <c:v>-2.53E-2</c:v>
                </c:pt>
                <c:pt idx="5539">
                  <c:v>-2.53E-2</c:v>
                </c:pt>
                <c:pt idx="5540">
                  <c:v>-2.5399999999999999E-2</c:v>
                </c:pt>
                <c:pt idx="5541">
                  <c:v>-2.5700000000000001E-2</c:v>
                </c:pt>
                <c:pt idx="5542">
                  <c:v>-2.5700000000000001E-2</c:v>
                </c:pt>
                <c:pt idx="5543">
                  <c:v>-2.5600000000000001E-2</c:v>
                </c:pt>
                <c:pt idx="5544">
                  <c:v>-2.58E-2</c:v>
                </c:pt>
                <c:pt idx="5545">
                  <c:v>-2.6100000000000002E-2</c:v>
                </c:pt>
                <c:pt idx="5546">
                  <c:v>-2.6100000000000002E-2</c:v>
                </c:pt>
                <c:pt idx="5547">
                  <c:v>-2.63E-2</c:v>
                </c:pt>
                <c:pt idx="5548">
                  <c:v>-2.63E-2</c:v>
                </c:pt>
                <c:pt idx="5549">
                  <c:v>-2.64E-2</c:v>
                </c:pt>
                <c:pt idx="5550">
                  <c:v>-2.6599999999999999E-2</c:v>
                </c:pt>
                <c:pt idx="5551">
                  <c:v>-2.6499999999999999E-2</c:v>
                </c:pt>
                <c:pt idx="5552">
                  <c:v>-2.6599999999999999E-2</c:v>
                </c:pt>
                <c:pt idx="5553">
                  <c:v>-2.6700000000000002E-2</c:v>
                </c:pt>
                <c:pt idx="5554">
                  <c:v>-2.6700000000000002E-2</c:v>
                </c:pt>
                <c:pt idx="5555">
                  <c:v>-2.6800000000000001E-2</c:v>
                </c:pt>
                <c:pt idx="5556">
                  <c:v>-2.69E-2</c:v>
                </c:pt>
                <c:pt idx="5557">
                  <c:v>-2.7E-2</c:v>
                </c:pt>
                <c:pt idx="5558">
                  <c:v>-2.7E-2</c:v>
                </c:pt>
                <c:pt idx="5559">
                  <c:v>-2.7099999999999999E-2</c:v>
                </c:pt>
                <c:pt idx="5560">
                  <c:v>-2.7400000000000001E-2</c:v>
                </c:pt>
                <c:pt idx="5561">
                  <c:v>-2.76E-2</c:v>
                </c:pt>
                <c:pt idx="5562">
                  <c:v>-2.76E-2</c:v>
                </c:pt>
                <c:pt idx="5563">
                  <c:v>-2.76E-2</c:v>
                </c:pt>
                <c:pt idx="5564">
                  <c:v>-2.7699999999999999E-2</c:v>
                </c:pt>
                <c:pt idx="5565">
                  <c:v>-2.7699999999999999E-2</c:v>
                </c:pt>
                <c:pt idx="5566">
                  <c:v>-2.7799999999999998E-2</c:v>
                </c:pt>
                <c:pt idx="5567">
                  <c:v>-2.8000000000000001E-2</c:v>
                </c:pt>
                <c:pt idx="5568">
                  <c:v>-2.7900000000000001E-2</c:v>
                </c:pt>
                <c:pt idx="5569">
                  <c:v>-2.8000000000000001E-2</c:v>
                </c:pt>
                <c:pt idx="5570">
                  <c:v>-2.8199999999999999E-2</c:v>
                </c:pt>
                <c:pt idx="5571">
                  <c:v>-2.8199999999999999E-2</c:v>
                </c:pt>
                <c:pt idx="5572">
                  <c:v>-2.8400000000000002E-2</c:v>
                </c:pt>
                <c:pt idx="5573">
                  <c:v>-2.8400000000000002E-2</c:v>
                </c:pt>
                <c:pt idx="5574">
                  <c:v>-2.8400000000000002E-2</c:v>
                </c:pt>
                <c:pt idx="5575">
                  <c:v>-2.8299999999999999E-2</c:v>
                </c:pt>
                <c:pt idx="5576">
                  <c:v>-2.8799999999999999E-2</c:v>
                </c:pt>
                <c:pt idx="5577">
                  <c:v>-2.8799999999999999E-2</c:v>
                </c:pt>
                <c:pt idx="5578">
                  <c:v>-2.8799999999999999E-2</c:v>
                </c:pt>
                <c:pt idx="5579">
                  <c:v>-2.8799999999999999E-2</c:v>
                </c:pt>
                <c:pt idx="5580">
                  <c:v>-2.9000000000000001E-2</c:v>
                </c:pt>
                <c:pt idx="5581">
                  <c:v>-2.9000000000000001E-2</c:v>
                </c:pt>
                <c:pt idx="5582">
                  <c:v>-2.9100000000000001E-2</c:v>
                </c:pt>
                <c:pt idx="5583">
                  <c:v>-2.9100000000000001E-2</c:v>
                </c:pt>
                <c:pt idx="5584">
                  <c:v>-2.92E-2</c:v>
                </c:pt>
                <c:pt idx="5585">
                  <c:v>-2.9399999999999999E-2</c:v>
                </c:pt>
                <c:pt idx="5586">
                  <c:v>-2.9399999999999999E-2</c:v>
                </c:pt>
                <c:pt idx="5587">
                  <c:v>-2.9399999999999999E-2</c:v>
                </c:pt>
                <c:pt idx="5588">
                  <c:v>-2.9600000000000001E-2</c:v>
                </c:pt>
                <c:pt idx="5589">
                  <c:v>-2.9600000000000001E-2</c:v>
                </c:pt>
                <c:pt idx="5590">
                  <c:v>-2.9499999999999998E-2</c:v>
                </c:pt>
                <c:pt idx="5591">
                  <c:v>-2.9499999999999998E-2</c:v>
                </c:pt>
                <c:pt idx="5592">
                  <c:v>-2.9700000000000001E-2</c:v>
                </c:pt>
                <c:pt idx="5593">
                  <c:v>-2.9899999999999999E-2</c:v>
                </c:pt>
                <c:pt idx="5594">
                  <c:v>-2.9899999999999999E-2</c:v>
                </c:pt>
                <c:pt idx="5595">
                  <c:v>-2.9700000000000001E-2</c:v>
                </c:pt>
                <c:pt idx="5596">
                  <c:v>-0.03</c:v>
                </c:pt>
                <c:pt idx="5597">
                  <c:v>-3.0099999999999998E-2</c:v>
                </c:pt>
                <c:pt idx="5598">
                  <c:v>-0.03</c:v>
                </c:pt>
                <c:pt idx="5599">
                  <c:v>-3.0099999999999998E-2</c:v>
                </c:pt>
                <c:pt idx="5600">
                  <c:v>-3.0099999999999998E-2</c:v>
                </c:pt>
                <c:pt idx="5601">
                  <c:v>-3.0200000000000001E-2</c:v>
                </c:pt>
                <c:pt idx="5602">
                  <c:v>-3.0300000000000001E-2</c:v>
                </c:pt>
                <c:pt idx="5603">
                  <c:v>-3.0300000000000001E-2</c:v>
                </c:pt>
                <c:pt idx="5604">
                  <c:v>-3.0300000000000001E-2</c:v>
                </c:pt>
                <c:pt idx="5605">
                  <c:v>-3.0499999999999999E-2</c:v>
                </c:pt>
                <c:pt idx="5606">
                  <c:v>-3.0300000000000001E-2</c:v>
                </c:pt>
                <c:pt idx="5607">
                  <c:v>-3.04E-2</c:v>
                </c:pt>
                <c:pt idx="5608">
                  <c:v>-3.04E-2</c:v>
                </c:pt>
                <c:pt idx="5609">
                  <c:v>-3.0499999999999999E-2</c:v>
                </c:pt>
                <c:pt idx="5610">
                  <c:v>-3.04E-2</c:v>
                </c:pt>
                <c:pt idx="5611">
                  <c:v>-3.0599999999999999E-2</c:v>
                </c:pt>
                <c:pt idx="5612">
                  <c:v>-3.0800000000000001E-2</c:v>
                </c:pt>
                <c:pt idx="5613">
                  <c:v>-3.0599999999999999E-2</c:v>
                </c:pt>
                <c:pt idx="5614">
                  <c:v>-3.0599999999999999E-2</c:v>
                </c:pt>
                <c:pt idx="5615">
                  <c:v>-3.0800000000000001E-2</c:v>
                </c:pt>
                <c:pt idx="5616">
                  <c:v>-3.0599999999999999E-2</c:v>
                </c:pt>
                <c:pt idx="5617">
                  <c:v>-3.0800000000000001E-2</c:v>
                </c:pt>
                <c:pt idx="5618">
                  <c:v>-3.09E-2</c:v>
                </c:pt>
                <c:pt idx="5619">
                  <c:v>-3.0800000000000001E-2</c:v>
                </c:pt>
                <c:pt idx="5620">
                  <c:v>-3.0800000000000001E-2</c:v>
                </c:pt>
                <c:pt idx="5621">
                  <c:v>-3.09E-2</c:v>
                </c:pt>
                <c:pt idx="5622">
                  <c:v>-3.0599999999999999E-2</c:v>
                </c:pt>
                <c:pt idx="5623">
                  <c:v>-3.0800000000000001E-2</c:v>
                </c:pt>
                <c:pt idx="5624">
                  <c:v>-3.09E-2</c:v>
                </c:pt>
                <c:pt idx="5625">
                  <c:v>-3.0800000000000001E-2</c:v>
                </c:pt>
                <c:pt idx="5626">
                  <c:v>-3.0800000000000001E-2</c:v>
                </c:pt>
                <c:pt idx="5627">
                  <c:v>-3.0800000000000001E-2</c:v>
                </c:pt>
                <c:pt idx="5628">
                  <c:v>-3.1199999999999999E-2</c:v>
                </c:pt>
                <c:pt idx="5629">
                  <c:v>-3.0800000000000001E-2</c:v>
                </c:pt>
                <c:pt idx="5630">
                  <c:v>-3.09E-2</c:v>
                </c:pt>
                <c:pt idx="5631">
                  <c:v>-3.09E-2</c:v>
                </c:pt>
                <c:pt idx="5632">
                  <c:v>-3.0700000000000002E-2</c:v>
                </c:pt>
                <c:pt idx="5633">
                  <c:v>-3.1E-2</c:v>
                </c:pt>
                <c:pt idx="5634">
                  <c:v>-3.0800000000000001E-2</c:v>
                </c:pt>
                <c:pt idx="5635">
                  <c:v>-3.09E-2</c:v>
                </c:pt>
                <c:pt idx="5636">
                  <c:v>-3.09E-2</c:v>
                </c:pt>
                <c:pt idx="5637">
                  <c:v>-3.09E-2</c:v>
                </c:pt>
                <c:pt idx="5638">
                  <c:v>-3.09E-2</c:v>
                </c:pt>
                <c:pt idx="5639">
                  <c:v>-3.09E-2</c:v>
                </c:pt>
                <c:pt idx="5640">
                  <c:v>-3.0800000000000001E-2</c:v>
                </c:pt>
                <c:pt idx="5641">
                  <c:v>-3.09E-2</c:v>
                </c:pt>
                <c:pt idx="5642">
                  <c:v>-3.0700000000000002E-2</c:v>
                </c:pt>
                <c:pt idx="5643">
                  <c:v>-3.0700000000000002E-2</c:v>
                </c:pt>
                <c:pt idx="5644">
                  <c:v>-3.09E-2</c:v>
                </c:pt>
                <c:pt idx="5645">
                  <c:v>-3.0700000000000002E-2</c:v>
                </c:pt>
                <c:pt idx="5646">
                  <c:v>-3.0800000000000001E-2</c:v>
                </c:pt>
                <c:pt idx="5647">
                  <c:v>-3.0599999999999999E-2</c:v>
                </c:pt>
                <c:pt idx="5648">
                  <c:v>-3.0700000000000002E-2</c:v>
                </c:pt>
                <c:pt idx="5649">
                  <c:v>-3.0700000000000002E-2</c:v>
                </c:pt>
                <c:pt idx="5650">
                  <c:v>-3.0700000000000002E-2</c:v>
                </c:pt>
                <c:pt idx="5651">
                  <c:v>-3.0599999999999999E-2</c:v>
                </c:pt>
                <c:pt idx="5652">
                  <c:v>-3.04E-2</c:v>
                </c:pt>
                <c:pt idx="5653">
                  <c:v>-3.0599999999999999E-2</c:v>
                </c:pt>
                <c:pt idx="5654">
                  <c:v>-3.0599999999999999E-2</c:v>
                </c:pt>
                <c:pt idx="5655">
                  <c:v>-3.0599999999999999E-2</c:v>
                </c:pt>
                <c:pt idx="5656">
                  <c:v>-3.0599999999999999E-2</c:v>
                </c:pt>
                <c:pt idx="5657">
                  <c:v>-3.0599999999999999E-2</c:v>
                </c:pt>
                <c:pt idx="5658">
                  <c:v>-3.0300000000000001E-2</c:v>
                </c:pt>
                <c:pt idx="5659">
                  <c:v>-3.04E-2</c:v>
                </c:pt>
                <c:pt idx="5660">
                  <c:v>-3.04E-2</c:v>
                </c:pt>
                <c:pt idx="5661">
                  <c:v>-3.0200000000000001E-2</c:v>
                </c:pt>
                <c:pt idx="5662">
                  <c:v>-3.0300000000000001E-2</c:v>
                </c:pt>
                <c:pt idx="5663">
                  <c:v>-3.0300000000000001E-2</c:v>
                </c:pt>
                <c:pt idx="5664">
                  <c:v>-3.0099999999999998E-2</c:v>
                </c:pt>
                <c:pt idx="5665">
                  <c:v>-3.0099999999999998E-2</c:v>
                </c:pt>
                <c:pt idx="5666">
                  <c:v>-3.0099999999999998E-2</c:v>
                </c:pt>
                <c:pt idx="5667">
                  <c:v>-0.03</c:v>
                </c:pt>
                <c:pt idx="5668">
                  <c:v>-2.9700000000000001E-2</c:v>
                </c:pt>
                <c:pt idx="5669">
                  <c:v>-0.03</c:v>
                </c:pt>
                <c:pt idx="5670">
                  <c:v>-2.9700000000000001E-2</c:v>
                </c:pt>
                <c:pt idx="5671">
                  <c:v>-0.03</c:v>
                </c:pt>
                <c:pt idx="5672">
                  <c:v>-2.9700000000000001E-2</c:v>
                </c:pt>
                <c:pt idx="5673">
                  <c:v>-2.9700000000000001E-2</c:v>
                </c:pt>
                <c:pt idx="5674">
                  <c:v>-2.9499999999999998E-2</c:v>
                </c:pt>
                <c:pt idx="5675">
                  <c:v>-2.9499999999999998E-2</c:v>
                </c:pt>
                <c:pt idx="5676">
                  <c:v>-2.9600000000000001E-2</c:v>
                </c:pt>
                <c:pt idx="5677">
                  <c:v>-2.9499999999999998E-2</c:v>
                </c:pt>
                <c:pt idx="5678">
                  <c:v>-2.9399999999999999E-2</c:v>
                </c:pt>
                <c:pt idx="5679">
                  <c:v>-2.92E-2</c:v>
                </c:pt>
                <c:pt idx="5680">
                  <c:v>-2.93E-2</c:v>
                </c:pt>
                <c:pt idx="5681">
                  <c:v>-2.92E-2</c:v>
                </c:pt>
                <c:pt idx="5682">
                  <c:v>-2.92E-2</c:v>
                </c:pt>
                <c:pt idx="5683">
                  <c:v>-2.9000000000000001E-2</c:v>
                </c:pt>
                <c:pt idx="5684">
                  <c:v>-2.9100000000000001E-2</c:v>
                </c:pt>
                <c:pt idx="5685">
                  <c:v>-2.9100000000000001E-2</c:v>
                </c:pt>
                <c:pt idx="5686">
                  <c:v>-2.9000000000000001E-2</c:v>
                </c:pt>
                <c:pt idx="5687">
                  <c:v>-2.9000000000000001E-2</c:v>
                </c:pt>
                <c:pt idx="5688">
                  <c:v>-2.8899999999999999E-2</c:v>
                </c:pt>
                <c:pt idx="5689">
                  <c:v>-2.8799999999999999E-2</c:v>
                </c:pt>
                <c:pt idx="5690">
                  <c:v>-2.8799999999999999E-2</c:v>
                </c:pt>
                <c:pt idx="5691">
                  <c:v>-2.8400000000000002E-2</c:v>
                </c:pt>
                <c:pt idx="5692">
                  <c:v>-2.86E-2</c:v>
                </c:pt>
                <c:pt idx="5693">
                  <c:v>-2.8400000000000002E-2</c:v>
                </c:pt>
                <c:pt idx="5694">
                  <c:v>-2.86E-2</c:v>
                </c:pt>
                <c:pt idx="5695">
                  <c:v>-2.81E-2</c:v>
                </c:pt>
                <c:pt idx="5696">
                  <c:v>-2.81E-2</c:v>
                </c:pt>
                <c:pt idx="5697">
                  <c:v>-2.8299999999999999E-2</c:v>
                </c:pt>
                <c:pt idx="5698">
                  <c:v>-2.8000000000000001E-2</c:v>
                </c:pt>
                <c:pt idx="5699">
                  <c:v>-2.7900000000000001E-2</c:v>
                </c:pt>
                <c:pt idx="5700">
                  <c:v>-2.8000000000000001E-2</c:v>
                </c:pt>
                <c:pt idx="5701">
                  <c:v>-2.81E-2</c:v>
                </c:pt>
                <c:pt idx="5702">
                  <c:v>-2.7900000000000001E-2</c:v>
                </c:pt>
                <c:pt idx="5703">
                  <c:v>-2.7900000000000001E-2</c:v>
                </c:pt>
                <c:pt idx="5704">
                  <c:v>-2.7799999999999998E-2</c:v>
                </c:pt>
                <c:pt idx="5705">
                  <c:v>-2.76E-2</c:v>
                </c:pt>
                <c:pt idx="5706">
                  <c:v>-2.7699999999999999E-2</c:v>
                </c:pt>
                <c:pt idx="5707">
                  <c:v>-2.7400000000000001E-2</c:v>
                </c:pt>
                <c:pt idx="5708">
                  <c:v>-2.75E-2</c:v>
                </c:pt>
                <c:pt idx="5709">
                  <c:v>-2.7400000000000001E-2</c:v>
                </c:pt>
                <c:pt idx="5710">
                  <c:v>-2.7400000000000001E-2</c:v>
                </c:pt>
                <c:pt idx="5711">
                  <c:v>-2.7199999999999998E-2</c:v>
                </c:pt>
                <c:pt idx="5712">
                  <c:v>-2.7199999999999998E-2</c:v>
                </c:pt>
                <c:pt idx="5713">
                  <c:v>-2.7E-2</c:v>
                </c:pt>
                <c:pt idx="5714">
                  <c:v>-2.69E-2</c:v>
                </c:pt>
                <c:pt idx="5715">
                  <c:v>-2.6700000000000002E-2</c:v>
                </c:pt>
                <c:pt idx="5716">
                  <c:v>-2.69E-2</c:v>
                </c:pt>
                <c:pt idx="5717">
                  <c:v>-2.6800000000000001E-2</c:v>
                </c:pt>
                <c:pt idx="5718">
                  <c:v>-2.6700000000000002E-2</c:v>
                </c:pt>
                <c:pt idx="5719">
                  <c:v>-2.6599999999999999E-2</c:v>
                </c:pt>
                <c:pt idx="5720">
                  <c:v>-2.6499999999999999E-2</c:v>
                </c:pt>
                <c:pt idx="5721">
                  <c:v>-2.6499999999999999E-2</c:v>
                </c:pt>
                <c:pt idx="5722">
                  <c:v>-2.6499999999999999E-2</c:v>
                </c:pt>
                <c:pt idx="5723">
                  <c:v>-2.64E-2</c:v>
                </c:pt>
                <c:pt idx="5724">
                  <c:v>-2.64E-2</c:v>
                </c:pt>
                <c:pt idx="5725">
                  <c:v>-2.63E-2</c:v>
                </c:pt>
                <c:pt idx="5726">
                  <c:v>-2.6200000000000001E-2</c:v>
                </c:pt>
                <c:pt idx="5727">
                  <c:v>-2.6100000000000002E-2</c:v>
                </c:pt>
                <c:pt idx="5728">
                  <c:v>-2.5899999999999999E-2</c:v>
                </c:pt>
                <c:pt idx="5729">
                  <c:v>-2.5899999999999999E-2</c:v>
                </c:pt>
                <c:pt idx="5730">
                  <c:v>-2.5700000000000001E-2</c:v>
                </c:pt>
                <c:pt idx="5731">
                  <c:v>-2.5499999999999998E-2</c:v>
                </c:pt>
                <c:pt idx="5732">
                  <c:v>-2.5700000000000001E-2</c:v>
                </c:pt>
                <c:pt idx="5733">
                  <c:v>-2.5600000000000001E-2</c:v>
                </c:pt>
                <c:pt idx="5734">
                  <c:v>-2.5499999999999998E-2</c:v>
                </c:pt>
                <c:pt idx="5735">
                  <c:v>-2.5399999999999999E-2</c:v>
                </c:pt>
                <c:pt idx="5736">
                  <c:v>-2.5499999999999998E-2</c:v>
                </c:pt>
                <c:pt idx="5737">
                  <c:v>-2.5399999999999999E-2</c:v>
                </c:pt>
                <c:pt idx="5738">
                  <c:v>-2.5399999999999999E-2</c:v>
                </c:pt>
                <c:pt idx="5739">
                  <c:v>-2.52E-2</c:v>
                </c:pt>
                <c:pt idx="5740">
                  <c:v>-2.52E-2</c:v>
                </c:pt>
                <c:pt idx="5741">
                  <c:v>-2.5100000000000001E-2</c:v>
                </c:pt>
                <c:pt idx="5742">
                  <c:v>-2.5100000000000001E-2</c:v>
                </c:pt>
                <c:pt idx="5743">
                  <c:v>-2.5000000000000001E-2</c:v>
                </c:pt>
                <c:pt idx="5744">
                  <c:v>-2.4899999999999999E-2</c:v>
                </c:pt>
                <c:pt idx="5745">
                  <c:v>-2.5000000000000001E-2</c:v>
                </c:pt>
                <c:pt idx="5746">
                  <c:v>-2.47E-2</c:v>
                </c:pt>
                <c:pt idx="5747">
                  <c:v>-2.46E-2</c:v>
                </c:pt>
                <c:pt idx="5748">
                  <c:v>-2.46E-2</c:v>
                </c:pt>
                <c:pt idx="5749">
                  <c:v>-2.4899999999999999E-2</c:v>
                </c:pt>
                <c:pt idx="5750">
                  <c:v>-2.46E-2</c:v>
                </c:pt>
                <c:pt idx="5751">
                  <c:v>-2.46E-2</c:v>
                </c:pt>
                <c:pt idx="5752">
                  <c:v>-2.4500000000000001E-2</c:v>
                </c:pt>
                <c:pt idx="5753">
                  <c:v>-2.4299999999999999E-2</c:v>
                </c:pt>
                <c:pt idx="5754">
                  <c:v>-2.4400000000000002E-2</c:v>
                </c:pt>
                <c:pt idx="5755">
                  <c:v>-2.4299999999999999E-2</c:v>
                </c:pt>
                <c:pt idx="5756">
                  <c:v>-2.4299999999999999E-2</c:v>
                </c:pt>
                <c:pt idx="5757">
                  <c:v>-2.4299999999999999E-2</c:v>
                </c:pt>
                <c:pt idx="5758">
                  <c:v>-2.41E-2</c:v>
                </c:pt>
                <c:pt idx="5759">
                  <c:v>-2.4199999999999999E-2</c:v>
                </c:pt>
                <c:pt idx="5760">
                  <c:v>-2.41E-2</c:v>
                </c:pt>
                <c:pt idx="5761">
                  <c:v>-2.4E-2</c:v>
                </c:pt>
                <c:pt idx="5762">
                  <c:v>-2.41E-2</c:v>
                </c:pt>
                <c:pt idx="5763">
                  <c:v>-2.3800000000000002E-2</c:v>
                </c:pt>
                <c:pt idx="5764">
                  <c:v>-2.3900000000000001E-2</c:v>
                </c:pt>
                <c:pt idx="5765">
                  <c:v>-2.4E-2</c:v>
                </c:pt>
                <c:pt idx="5766">
                  <c:v>-2.3900000000000001E-2</c:v>
                </c:pt>
                <c:pt idx="5767">
                  <c:v>-2.3900000000000001E-2</c:v>
                </c:pt>
                <c:pt idx="5768">
                  <c:v>-2.3800000000000002E-2</c:v>
                </c:pt>
                <c:pt idx="5769">
                  <c:v>-2.3800000000000002E-2</c:v>
                </c:pt>
                <c:pt idx="5770">
                  <c:v>-2.3800000000000002E-2</c:v>
                </c:pt>
                <c:pt idx="5771">
                  <c:v>-2.3699999999999999E-2</c:v>
                </c:pt>
                <c:pt idx="5772">
                  <c:v>-2.3599999999999999E-2</c:v>
                </c:pt>
                <c:pt idx="5773">
                  <c:v>-2.3599999999999999E-2</c:v>
                </c:pt>
                <c:pt idx="5774">
                  <c:v>-2.3699999999999999E-2</c:v>
                </c:pt>
                <c:pt idx="5775">
                  <c:v>-2.3599999999999999E-2</c:v>
                </c:pt>
                <c:pt idx="5776">
                  <c:v>-2.3699999999999999E-2</c:v>
                </c:pt>
                <c:pt idx="5777">
                  <c:v>-2.3400000000000001E-2</c:v>
                </c:pt>
                <c:pt idx="5778">
                  <c:v>-2.3400000000000001E-2</c:v>
                </c:pt>
                <c:pt idx="5779">
                  <c:v>-2.3300000000000001E-2</c:v>
                </c:pt>
                <c:pt idx="5780">
                  <c:v>-2.3400000000000001E-2</c:v>
                </c:pt>
                <c:pt idx="5781">
                  <c:v>-2.3400000000000001E-2</c:v>
                </c:pt>
                <c:pt idx="5782">
                  <c:v>-2.3400000000000001E-2</c:v>
                </c:pt>
                <c:pt idx="5783">
                  <c:v>-2.3300000000000001E-2</c:v>
                </c:pt>
                <c:pt idx="5784">
                  <c:v>-2.3400000000000001E-2</c:v>
                </c:pt>
                <c:pt idx="5785">
                  <c:v>-2.3199999999999998E-2</c:v>
                </c:pt>
                <c:pt idx="5786">
                  <c:v>-2.3099999999999999E-2</c:v>
                </c:pt>
                <c:pt idx="5787">
                  <c:v>-2.3199999999999998E-2</c:v>
                </c:pt>
                <c:pt idx="5788">
                  <c:v>-2.3199999999999998E-2</c:v>
                </c:pt>
                <c:pt idx="5789">
                  <c:v>-2.3199999999999998E-2</c:v>
                </c:pt>
                <c:pt idx="5790">
                  <c:v>-2.3199999999999998E-2</c:v>
                </c:pt>
                <c:pt idx="5791">
                  <c:v>-2.3199999999999998E-2</c:v>
                </c:pt>
                <c:pt idx="5792">
                  <c:v>-2.3099999999999999E-2</c:v>
                </c:pt>
                <c:pt idx="5793">
                  <c:v>-2.3300000000000001E-2</c:v>
                </c:pt>
                <c:pt idx="5794">
                  <c:v>-2.3E-2</c:v>
                </c:pt>
                <c:pt idx="5795">
                  <c:v>-2.3099999999999999E-2</c:v>
                </c:pt>
                <c:pt idx="5796">
                  <c:v>-2.3099999999999999E-2</c:v>
                </c:pt>
                <c:pt idx="5797">
                  <c:v>-2.3199999999999998E-2</c:v>
                </c:pt>
                <c:pt idx="5798">
                  <c:v>-2.3199999999999998E-2</c:v>
                </c:pt>
                <c:pt idx="5799">
                  <c:v>-2.3099999999999999E-2</c:v>
                </c:pt>
                <c:pt idx="5800">
                  <c:v>-2.3099999999999999E-2</c:v>
                </c:pt>
                <c:pt idx="5801">
                  <c:v>-2.3099999999999999E-2</c:v>
                </c:pt>
                <c:pt idx="5802">
                  <c:v>-2.3099999999999999E-2</c:v>
                </c:pt>
                <c:pt idx="5803">
                  <c:v>-2.3E-2</c:v>
                </c:pt>
                <c:pt idx="5804">
                  <c:v>-2.3199999999999998E-2</c:v>
                </c:pt>
                <c:pt idx="5805">
                  <c:v>-2.3099999999999999E-2</c:v>
                </c:pt>
                <c:pt idx="5806">
                  <c:v>-2.3E-2</c:v>
                </c:pt>
                <c:pt idx="5807">
                  <c:v>-2.3099999999999999E-2</c:v>
                </c:pt>
                <c:pt idx="5808">
                  <c:v>-2.29E-2</c:v>
                </c:pt>
                <c:pt idx="5809">
                  <c:v>-2.3099999999999999E-2</c:v>
                </c:pt>
                <c:pt idx="5810">
                  <c:v>-2.3E-2</c:v>
                </c:pt>
                <c:pt idx="5811">
                  <c:v>-2.3E-2</c:v>
                </c:pt>
                <c:pt idx="5812">
                  <c:v>-2.3E-2</c:v>
                </c:pt>
                <c:pt idx="5813">
                  <c:v>-2.3199999999999998E-2</c:v>
                </c:pt>
                <c:pt idx="5814">
                  <c:v>-2.3E-2</c:v>
                </c:pt>
                <c:pt idx="5815">
                  <c:v>-2.3199999999999998E-2</c:v>
                </c:pt>
                <c:pt idx="5816">
                  <c:v>-2.3E-2</c:v>
                </c:pt>
                <c:pt idx="5817">
                  <c:v>-2.3099999999999999E-2</c:v>
                </c:pt>
                <c:pt idx="5818">
                  <c:v>-2.3E-2</c:v>
                </c:pt>
                <c:pt idx="5819">
                  <c:v>-2.3099999999999999E-2</c:v>
                </c:pt>
                <c:pt idx="5820">
                  <c:v>-2.3099999999999999E-2</c:v>
                </c:pt>
                <c:pt idx="5821">
                  <c:v>-2.3199999999999998E-2</c:v>
                </c:pt>
                <c:pt idx="5822">
                  <c:v>-2.3199999999999998E-2</c:v>
                </c:pt>
                <c:pt idx="5823">
                  <c:v>-2.3199999999999998E-2</c:v>
                </c:pt>
                <c:pt idx="5824">
                  <c:v>-2.3099999999999999E-2</c:v>
                </c:pt>
                <c:pt idx="5825">
                  <c:v>-2.3199999999999998E-2</c:v>
                </c:pt>
                <c:pt idx="5826">
                  <c:v>-2.3199999999999998E-2</c:v>
                </c:pt>
                <c:pt idx="5827">
                  <c:v>-2.3199999999999998E-2</c:v>
                </c:pt>
                <c:pt idx="5828">
                  <c:v>-2.3300000000000001E-2</c:v>
                </c:pt>
                <c:pt idx="5829">
                  <c:v>-2.3300000000000001E-2</c:v>
                </c:pt>
                <c:pt idx="5830">
                  <c:v>-2.3199999999999998E-2</c:v>
                </c:pt>
                <c:pt idx="5831">
                  <c:v>-2.3400000000000001E-2</c:v>
                </c:pt>
                <c:pt idx="5832">
                  <c:v>-2.3300000000000001E-2</c:v>
                </c:pt>
                <c:pt idx="5833">
                  <c:v>-2.3400000000000001E-2</c:v>
                </c:pt>
                <c:pt idx="5834">
                  <c:v>-2.3300000000000001E-2</c:v>
                </c:pt>
                <c:pt idx="5835">
                  <c:v>-2.3300000000000001E-2</c:v>
                </c:pt>
                <c:pt idx="5836">
                  <c:v>-2.3599999999999999E-2</c:v>
                </c:pt>
                <c:pt idx="5837">
                  <c:v>-2.3400000000000001E-2</c:v>
                </c:pt>
                <c:pt idx="5838">
                  <c:v>-2.3699999999999999E-2</c:v>
                </c:pt>
                <c:pt idx="5839">
                  <c:v>-2.3699999999999999E-2</c:v>
                </c:pt>
                <c:pt idx="5840">
                  <c:v>-2.3599999999999999E-2</c:v>
                </c:pt>
                <c:pt idx="5841">
                  <c:v>-2.3699999999999999E-2</c:v>
                </c:pt>
                <c:pt idx="5842">
                  <c:v>-2.3599999999999999E-2</c:v>
                </c:pt>
                <c:pt idx="5843">
                  <c:v>-2.3800000000000002E-2</c:v>
                </c:pt>
                <c:pt idx="5844">
                  <c:v>-2.3699999999999999E-2</c:v>
                </c:pt>
                <c:pt idx="5845">
                  <c:v>-2.3699999999999999E-2</c:v>
                </c:pt>
                <c:pt idx="5846">
                  <c:v>-2.3699999999999999E-2</c:v>
                </c:pt>
                <c:pt idx="5847">
                  <c:v>-2.4E-2</c:v>
                </c:pt>
                <c:pt idx="5848">
                  <c:v>-2.3900000000000001E-2</c:v>
                </c:pt>
                <c:pt idx="5849">
                  <c:v>-2.3800000000000002E-2</c:v>
                </c:pt>
                <c:pt idx="5850">
                  <c:v>-2.3800000000000002E-2</c:v>
                </c:pt>
                <c:pt idx="5851">
                  <c:v>-2.3900000000000001E-2</c:v>
                </c:pt>
                <c:pt idx="5852">
                  <c:v>-2.4E-2</c:v>
                </c:pt>
                <c:pt idx="5853">
                  <c:v>-2.3900000000000001E-2</c:v>
                </c:pt>
                <c:pt idx="5854">
                  <c:v>-2.4E-2</c:v>
                </c:pt>
                <c:pt idx="5855">
                  <c:v>-2.4E-2</c:v>
                </c:pt>
                <c:pt idx="5856">
                  <c:v>-2.3900000000000001E-2</c:v>
                </c:pt>
                <c:pt idx="5857">
                  <c:v>-2.41E-2</c:v>
                </c:pt>
                <c:pt idx="5858">
                  <c:v>-2.41E-2</c:v>
                </c:pt>
                <c:pt idx="5859">
                  <c:v>-2.41E-2</c:v>
                </c:pt>
                <c:pt idx="5860">
                  <c:v>-2.41E-2</c:v>
                </c:pt>
                <c:pt idx="5861">
                  <c:v>-2.41E-2</c:v>
                </c:pt>
                <c:pt idx="5862">
                  <c:v>-2.4299999999999999E-2</c:v>
                </c:pt>
                <c:pt idx="5863">
                  <c:v>-2.4400000000000002E-2</c:v>
                </c:pt>
                <c:pt idx="5864">
                  <c:v>-2.4199999999999999E-2</c:v>
                </c:pt>
                <c:pt idx="5865">
                  <c:v>-2.41E-2</c:v>
                </c:pt>
                <c:pt idx="5866">
                  <c:v>-2.4199999999999999E-2</c:v>
                </c:pt>
                <c:pt idx="5867">
                  <c:v>-2.4400000000000002E-2</c:v>
                </c:pt>
                <c:pt idx="5868">
                  <c:v>-2.4299999999999999E-2</c:v>
                </c:pt>
                <c:pt idx="5869">
                  <c:v>-2.41E-2</c:v>
                </c:pt>
                <c:pt idx="5870">
                  <c:v>-2.4500000000000001E-2</c:v>
                </c:pt>
                <c:pt idx="5871">
                  <c:v>-2.4400000000000002E-2</c:v>
                </c:pt>
                <c:pt idx="5872">
                  <c:v>-2.4299999999999999E-2</c:v>
                </c:pt>
                <c:pt idx="5873">
                  <c:v>-2.4500000000000001E-2</c:v>
                </c:pt>
                <c:pt idx="5874">
                  <c:v>-2.4500000000000001E-2</c:v>
                </c:pt>
                <c:pt idx="5875">
                  <c:v>-2.4500000000000001E-2</c:v>
                </c:pt>
                <c:pt idx="5876">
                  <c:v>-2.46E-2</c:v>
                </c:pt>
                <c:pt idx="5877">
                  <c:v>-2.4400000000000002E-2</c:v>
                </c:pt>
                <c:pt idx="5878">
                  <c:v>-2.46E-2</c:v>
                </c:pt>
                <c:pt idx="5879">
                  <c:v>-2.47E-2</c:v>
                </c:pt>
                <c:pt idx="5880">
                  <c:v>-2.47E-2</c:v>
                </c:pt>
                <c:pt idx="5881">
                  <c:v>-2.47E-2</c:v>
                </c:pt>
                <c:pt idx="5882">
                  <c:v>-2.46E-2</c:v>
                </c:pt>
                <c:pt idx="5883">
                  <c:v>-2.47E-2</c:v>
                </c:pt>
                <c:pt idx="5884">
                  <c:v>-2.46E-2</c:v>
                </c:pt>
                <c:pt idx="5885">
                  <c:v>-2.47E-2</c:v>
                </c:pt>
                <c:pt idx="5886">
                  <c:v>-2.4899999999999999E-2</c:v>
                </c:pt>
                <c:pt idx="5887">
                  <c:v>-2.5000000000000001E-2</c:v>
                </c:pt>
                <c:pt idx="5888">
                  <c:v>-2.47E-2</c:v>
                </c:pt>
                <c:pt idx="5889">
                  <c:v>-2.4899999999999999E-2</c:v>
                </c:pt>
                <c:pt idx="5890">
                  <c:v>-2.4899999999999999E-2</c:v>
                </c:pt>
                <c:pt idx="5891">
                  <c:v>-2.5000000000000001E-2</c:v>
                </c:pt>
                <c:pt idx="5892">
                  <c:v>-2.5000000000000001E-2</c:v>
                </c:pt>
                <c:pt idx="5893">
                  <c:v>-2.4899999999999999E-2</c:v>
                </c:pt>
                <c:pt idx="5894">
                  <c:v>-2.5000000000000001E-2</c:v>
                </c:pt>
                <c:pt idx="5895">
                  <c:v>-2.4899999999999999E-2</c:v>
                </c:pt>
                <c:pt idx="5896">
                  <c:v>-2.5000000000000001E-2</c:v>
                </c:pt>
                <c:pt idx="5897">
                  <c:v>-2.5000000000000001E-2</c:v>
                </c:pt>
                <c:pt idx="5898">
                  <c:v>-2.5100000000000001E-2</c:v>
                </c:pt>
                <c:pt idx="5899">
                  <c:v>-2.5100000000000001E-2</c:v>
                </c:pt>
                <c:pt idx="5900">
                  <c:v>-2.5100000000000001E-2</c:v>
                </c:pt>
                <c:pt idx="5901">
                  <c:v>-2.5000000000000001E-2</c:v>
                </c:pt>
                <c:pt idx="5902">
                  <c:v>-2.5100000000000001E-2</c:v>
                </c:pt>
                <c:pt idx="5903">
                  <c:v>-2.5000000000000001E-2</c:v>
                </c:pt>
                <c:pt idx="5904">
                  <c:v>-2.4899999999999999E-2</c:v>
                </c:pt>
                <c:pt idx="5905">
                  <c:v>-2.5100000000000001E-2</c:v>
                </c:pt>
                <c:pt idx="5906">
                  <c:v>-2.5100000000000001E-2</c:v>
                </c:pt>
                <c:pt idx="5907">
                  <c:v>-2.52E-2</c:v>
                </c:pt>
                <c:pt idx="5908">
                  <c:v>-2.5100000000000001E-2</c:v>
                </c:pt>
                <c:pt idx="5909">
                  <c:v>-2.52E-2</c:v>
                </c:pt>
                <c:pt idx="5910">
                  <c:v>-2.5000000000000001E-2</c:v>
                </c:pt>
                <c:pt idx="5911">
                  <c:v>-2.5000000000000001E-2</c:v>
                </c:pt>
                <c:pt idx="5912">
                  <c:v>-2.52E-2</c:v>
                </c:pt>
                <c:pt idx="5913">
                  <c:v>-2.5000000000000001E-2</c:v>
                </c:pt>
                <c:pt idx="5914">
                  <c:v>-2.5100000000000001E-2</c:v>
                </c:pt>
                <c:pt idx="5915">
                  <c:v>-2.5000000000000001E-2</c:v>
                </c:pt>
                <c:pt idx="5916">
                  <c:v>-2.5000000000000001E-2</c:v>
                </c:pt>
                <c:pt idx="5917">
                  <c:v>-2.5100000000000001E-2</c:v>
                </c:pt>
                <c:pt idx="5918">
                  <c:v>-2.5000000000000001E-2</c:v>
                </c:pt>
                <c:pt idx="5919">
                  <c:v>-2.5100000000000001E-2</c:v>
                </c:pt>
                <c:pt idx="5920">
                  <c:v>-2.5000000000000001E-2</c:v>
                </c:pt>
                <c:pt idx="5921">
                  <c:v>-2.4899999999999999E-2</c:v>
                </c:pt>
                <c:pt idx="5922">
                  <c:v>-2.5000000000000001E-2</c:v>
                </c:pt>
                <c:pt idx="5923">
                  <c:v>-2.5100000000000001E-2</c:v>
                </c:pt>
                <c:pt idx="5924">
                  <c:v>-2.4899999999999999E-2</c:v>
                </c:pt>
                <c:pt idx="5925">
                  <c:v>-2.5100000000000001E-2</c:v>
                </c:pt>
                <c:pt idx="5926">
                  <c:v>-2.5000000000000001E-2</c:v>
                </c:pt>
                <c:pt idx="5927">
                  <c:v>-2.47E-2</c:v>
                </c:pt>
                <c:pt idx="5928">
                  <c:v>-2.47E-2</c:v>
                </c:pt>
                <c:pt idx="5929">
                  <c:v>-2.5000000000000001E-2</c:v>
                </c:pt>
                <c:pt idx="5930">
                  <c:v>-2.47E-2</c:v>
                </c:pt>
                <c:pt idx="5931">
                  <c:v>-2.5000000000000001E-2</c:v>
                </c:pt>
                <c:pt idx="5932">
                  <c:v>-2.47E-2</c:v>
                </c:pt>
                <c:pt idx="5933">
                  <c:v>-2.47E-2</c:v>
                </c:pt>
                <c:pt idx="5934">
                  <c:v>-2.47E-2</c:v>
                </c:pt>
                <c:pt idx="5935">
                  <c:v>-2.46E-2</c:v>
                </c:pt>
                <c:pt idx="5936">
                  <c:v>-2.4500000000000001E-2</c:v>
                </c:pt>
                <c:pt idx="5937">
                  <c:v>-2.46E-2</c:v>
                </c:pt>
                <c:pt idx="5938">
                  <c:v>-2.4500000000000001E-2</c:v>
                </c:pt>
                <c:pt idx="5939">
                  <c:v>-2.4500000000000001E-2</c:v>
                </c:pt>
                <c:pt idx="5940">
                  <c:v>-2.46E-2</c:v>
                </c:pt>
                <c:pt idx="5941">
                  <c:v>-2.4500000000000001E-2</c:v>
                </c:pt>
                <c:pt idx="5942">
                  <c:v>-2.4400000000000002E-2</c:v>
                </c:pt>
                <c:pt idx="5943">
                  <c:v>-2.4299999999999999E-2</c:v>
                </c:pt>
                <c:pt idx="5944">
                  <c:v>-2.4299999999999999E-2</c:v>
                </c:pt>
                <c:pt idx="5945">
                  <c:v>-2.4400000000000002E-2</c:v>
                </c:pt>
                <c:pt idx="5946">
                  <c:v>-2.4299999999999999E-2</c:v>
                </c:pt>
                <c:pt idx="5947">
                  <c:v>-2.4299999999999999E-2</c:v>
                </c:pt>
                <c:pt idx="5948">
                  <c:v>-2.41E-2</c:v>
                </c:pt>
                <c:pt idx="5949">
                  <c:v>-2.4199999999999999E-2</c:v>
                </c:pt>
                <c:pt idx="5950">
                  <c:v>-2.41E-2</c:v>
                </c:pt>
                <c:pt idx="5951">
                  <c:v>-2.4E-2</c:v>
                </c:pt>
                <c:pt idx="5952">
                  <c:v>-2.4E-2</c:v>
                </c:pt>
                <c:pt idx="5953">
                  <c:v>-2.3900000000000001E-2</c:v>
                </c:pt>
                <c:pt idx="5954">
                  <c:v>-2.3900000000000001E-2</c:v>
                </c:pt>
                <c:pt idx="5955">
                  <c:v>-2.3900000000000001E-2</c:v>
                </c:pt>
                <c:pt idx="5956">
                  <c:v>-2.3900000000000001E-2</c:v>
                </c:pt>
                <c:pt idx="5957">
                  <c:v>-2.3800000000000002E-2</c:v>
                </c:pt>
                <c:pt idx="5958">
                  <c:v>-2.3800000000000002E-2</c:v>
                </c:pt>
                <c:pt idx="5959">
                  <c:v>-2.3599999999999999E-2</c:v>
                </c:pt>
                <c:pt idx="5960">
                  <c:v>-2.3599999999999999E-2</c:v>
                </c:pt>
                <c:pt idx="5961">
                  <c:v>-2.3400000000000001E-2</c:v>
                </c:pt>
                <c:pt idx="5962">
                  <c:v>-2.3599999999999999E-2</c:v>
                </c:pt>
                <c:pt idx="5963">
                  <c:v>-2.3300000000000001E-2</c:v>
                </c:pt>
                <c:pt idx="5964">
                  <c:v>-2.3199999999999998E-2</c:v>
                </c:pt>
                <c:pt idx="5965">
                  <c:v>-2.3300000000000001E-2</c:v>
                </c:pt>
                <c:pt idx="5966">
                  <c:v>-2.3199999999999998E-2</c:v>
                </c:pt>
                <c:pt idx="5967">
                  <c:v>-2.3E-2</c:v>
                </c:pt>
                <c:pt idx="5968">
                  <c:v>-2.29E-2</c:v>
                </c:pt>
                <c:pt idx="5969">
                  <c:v>-2.2800000000000001E-2</c:v>
                </c:pt>
                <c:pt idx="5970">
                  <c:v>-2.29E-2</c:v>
                </c:pt>
                <c:pt idx="5971">
                  <c:v>-2.29E-2</c:v>
                </c:pt>
                <c:pt idx="5972">
                  <c:v>-2.2700000000000001E-2</c:v>
                </c:pt>
                <c:pt idx="5973">
                  <c:v>-2.2800000000000001E-2</c:v>
                </c:pt>
                <c:pt idx="5974">
                  <c:v>-2.2599999999999999E-2</c:v>
                </c:pt>
                <c:pt idx="5975">
                  <c:v>-2.2499999999999999E-2</c:v>
                </c:pt>
                <c:pt idx="5976">
                  <c:v>-2.24E-2</c:v>
                </c:pt>
                <c:pt idx="5977">
                  <c:v>-2.2499999999999999E-2</c:v>
                </c:pt>
                <c:pt idx="5978">
                  <c:v>-2.23E-2</c:v>
                </c:pt>
                <c:pt idx="5979">
                  <c:v>-2.23E-2</c:v>
                </c:pt>
                <c:pt idx="5980">
                  <c:v>-2.1999999999999999E-2</c:v>
                </c:pt>
                <c:pt idx="5981">
                  <c:v>-2.1999999999999999E-2</c:v>
                </c:pt>
                <c:pt idx="5982">
                  <c:v>-2.18E-2</c:v>
                </c:pt>
                <c:pt idx="5983">
                  <c:v>-2.18E-2</c:v>
                </c:pt>
                <c:pt idx="5984">
                  <c:v>-2.1600000000000001E-2</c:v>
                </c:pt>
                <c:pt idx="5985">
                  <c:v>-2.1600000000000001E-2</c:v>
                </c:pt>
                <c:pt idx="5986">
                  <c:v>-2.1700000000000001E-2</c:v>
                </c:pt>
                <c:pt idx="5987">
                  <c:v>-2.1499999999999998E-2</c:v>
                </c:pt>
                <c:pt idx="5988">
                  <c:v>-2.1499999999999998E-2</c:v>
                </c:pt>
                <c:pt idx="5989">
                  <c:v>-2.1299999999999999E-2</c:v>
                </c:pt>
                <c:pt idx="5990">
                  <c:v>-2.1100000000000001E-2</c:v>
                </c:pt>
                <c:pt idx="5991">
                  <c:v>-2.12E-2</c:v>
                </c:pt>
                <c:pt idx="5992">
                  <c:v>-2.0899999999999998E-2</c:v>
                </c:pt>
                <c:pt idx="5993">
                  <c:v>-2.0899999999999998E-2</c:v>
                </c:pt>
                <c:pt idx="5994">
                  <c:v>-2.0799999999999999E-2</c:v>
                </c:pt>
                <c:pt idx="5995">
                  <c:v>-2.07E-2</c:v>
                </c:pt>
                <c:pt idx="5996">
                  <c:v>-2.0500000000000001E-2</c:v>
                </c:pt>
                <c:pt idx="5997">
                  <c:v>-2.0400000000000001E-2</c:v>
                </c:pt>
                <c:pt idx="5998">
                  <c:v>-2.0400000000000001E-2</c:v>
                </c:pt>
                <c:pt idx="5999">
                  <c:v>-2.0299999999999999E-2</c:v>
                </c:pt>
                <c:pt idx="6000">
                  <c:v>-2.0199999999999999E-2</c:v>
                </c:pt>
                <c:pt idx="6001">
                  <c:v>-2.0199999999999999E-2</c:v>
                </c:pt>
                <c:pt idx="6002">
                  <c:v>-2.0199999999999999E-2</c:v>
                </c:pt>
                <c:pt idx="6003">
                  <c:v>-2.01E-2</c:v>
                </c:pt>
                <c:pt idx="6004">
                  <c:v>-1.9800000000000002E-2</c:v>
                </c:pt>
                <c:pt idx="6005">
                  <c:v>-1.9800000000000002E-2</c:v>
                </c:pt>
                <c:pt idx="6006">
                  <c:v>-1.9599999999999999E-2</c:v>
                </c:pt>
                <c:pt idx="6007">
                  <c:v>-1.9400000000000001E-2</c:v>
                </c:pt>
                <c:pt idx="6008">
                  <c:v>-1.9300000000000001E-2</c:v>
                </c:pt>
                <c:pt idx="6009">
                  <c:v>-1.9400000000000001E-2</c:v>
                </c:pt>
                <c:pt idx="6010">
                  <c:v>-1.9300000000000001E-2</c:v>
                </c:pt>
                <c:pt idx="6011">
                  <c:v>-1.9199999999999998E-2</c:v>
                </c:pt>
                <c:pt idx="6012">
                  <c:v>-1.89E-2</c:v>
                </c:pt>
                <c:pt idx="6013">
                  <c:v>-1.89E-2</c:v>
                </c:pt>
                <c:pt idx="6014">
                  <c:v>-1.8700000000000001E-2</c:v>
                </c:pt>
                <c:pt idx="6015">
                  <c:v>-1.8599999999999998E-2</c:v>
                </c:pt>
                <c:pt idx="6016">
                  <c:v>-1.8599999999999998E-2</c:v>
                </c:pt>
                <c:pt idx="6017">
                  <c:v>-1.8599999999999998E-2</c:v>
                </c:pt>
                <c:pt idx="6018">
                  <c:v>-1.8499999999999999E-2</c:v>
                </c:pt>
                <c:pt idx="6019">
                  <c:v>-1.8200000000000001E-2</c:v>
                </c:pt>
                <c:pt idx="6020">
                  <c:v>-1.8200000000000001E-2</c:v>
                </c:pt>
                <c:pt idx="6021">
                  <c:v>-1.8100000000000002E-2</c:v>
                </c:pt>
                <c:pt idx="6022">
                  <c:v>-1.7899999999999999E-2</c:v>
                </c:pt>
                <c:pt idx="6023">
                  <c:v>-1.7899999999999999E-2</c:v>
                </c:pt>
                <c:pt idx="6024">
                  <c:v>-1.7600000000000001E-2</c:v>
                </c:pt>
                <c:pt idx="6025">
                  <c:v>-1.77E-2</c:v>
                </c:pt>
                <c:pt idx="6026">
                  <c:v>-1.7600000000000001E-2</c:v>
                </c:pt>
                <c:pt idx="6027">
                  <c:v>-1.7399999999999999E-2</c:v>
                </c:pt>
                <c:pt idx="6028">
                  <c:v>-1.7399999999999999E-2</c:v>
                </c:pt>
                <c:pt idx="6029">
                  <c:v>-1.7299999999999999E-2</c:v>
                </c:pt>
                <c:pt idx="6030">
                  <c:v>-1.7100000000000001E-2</c:v>
                </c:pt>
                <c:pt idx="6031">
                  <c:v>-1.6899999999999998E-2</c:v>
                </c:pt>
                <c:pt idx="6032">
                  <c:v>-1.6799999999999999E-2</c:v>
                </c:pt>
                <c:pt idx="6033">
                  <c:v>-1.66E-2</c:v>
                </c:pt>
                <c:pt idx="6034">
                  <c:v>-1.66E-2</c:v>
                </c:pt>
                <c:pt idx="6035">
                  <c:v>-1.67E-2</c:v>
                </c:pt>
                <c:pt idx="6036">
                  <c:v>-1.6500000000000001E-2</c:v>
                </c:pt>
                <c:pt idx="6037">
                  <c:v>-1.6400000000000001E-2</c:v>
                </c:pt>
                <c:pt idx="6038">
                  <c:v>-1.6199999999999999E-2</c:v>
                </c:pt>
                <c:pt idx="6039">
                  <c:v>-1.6199999999999999E-2</c:v>
                </c:pt>
                <c:pt idx="6040">
                  <c:v>-1.61E-2</c:v>
                </c:pt>
                <c:pt idx="6041">
                  <c:v>-1.5800000000000002E-2</c:v>
                </c:pt>
                <c:pt idx="6042">
                  <c:v>-1.6E-2</c:v>
                </c:pt>
                <c:pt idx="6043">
                  <c:v>-1.5699999999999999E-2</c:v>
                </c:pt>
                <c:pt idx="6044">
                  <c:v>-1.55E-2</c:v>
                </c:pt>
                <c:pt idx="6045">
                  <c:v>-1.54E-2</c:v>
                </c:pt>
                <c:pt idx="6046">
                  <c:v>-1.54E-2</c:v>
                </c:pt>
                <c:pt idx="6047">
                  <c:v>-1.5299999999999999E-2</c:v>
                </c:pt>
                <c:pt idx="6048">
                  <c:v>-1.4999999999999999E-2</c:v>
                </c:pt>
                <c:pt idx="6049">
                  <c:v>-1.5100000000000001E-2</c:v>
                </c:pt>
                <c:pt idx="6050">
                  <c:v>-1.5100000000000001E-2</c:v>
                </c:pt>
                <c:pt idx="6051">
                  <c:v>-1.4999999999999999E-2</c:v>
                </c:pt>
                <c:pt idx="6052">
                  <c:v>-1.4800000000000001E-2</c:v>
                </c:pt>
                <c:pt idx="6053">
                  <c:v>-1.47E-2</c:v>
                </c:pt>
                <c:pt idx="6054">
                  <c:v>-1.4500000000000001E-2</c:v>
                </c:pt>
                <c:pt idx="6055">
                  <c:v>-1.44E-2</c:v>
                </c:pt>
                <c:pt idx="6056">
                  <c:v>-1.43E-2</c:v>
                </c:pt>
                <c:pt idx="6057">
                  <c:v>-1.4200000000000001E-2</c:v>
                </c:pt>
                <c:pt idx="6058">
                  <c:v>-1.43E-2</c:v>
                </c:pt>
                <c:pt idx="6059">
                  <c:v>-1.4E-2</c:v>
                </c:pt>
                <c:pt idx="6060">
                  <c:v>-1.3899999999999999E-2</c:v>
                </c:pt>
                <c:pt idx="6061">
                  <c:v>-1.38E-2</c:v>
                </c:pt>
                <c:pt idx="6062">
                  <c:v>-1.38E-2</c:v>
                </c:pt>
                <c:pt idx="6063">
                  <c:v>-1.3899999999999999E-2</c:v>
                </c:pt>
                <c:pt idx="6064">
                  <c:v>-1.3599999999999999E-2</c:v>
                </c:pt>
                <c:pt idx="6065">
                  <c:v>-1.3599999999999999E-2</c:v>
                </c:pt>
                <c:pt idx="6066">
                  <c:v>-1.3599999999999999E-2</c:v>
                </c:pt>
                <c:pt idx="6067">
                  <c:v>-1.35E-2</c:v>
                </c:pt>
                <c:pt idx="6068">
                  <c:v>-1.32E-2</c:v>
                </c:pt>
                <c:pt idx="6069">
                  <c:v>-1.3100000000000001E-2</c:v>
                </c:pt>
                <c:pt idx="6070">
                  <c:v>-1.3100000000000001E-2</c:v>
                </c:pt>
                <c:pt idx="6071">
                  <c:v>-1.2999999999999999E-2</c:v>
                </c:pt>
                <c:pt idx="6072">
                  <c:v>-1.2999999999999999E-2</c:v>
                </c:pt>
                <c:pt idx="6073">
                  <c:v>-1.29E-2</c:v>
                </c:pt>
                <c:pt idx="6074">
                  <c:v>-1.2800000000000001E-2</c:v>
                </c:pt>
                <c:pt idx="6075">
                  <c:v>-1.2699999999999999E-2</c:v>
                </c:pt>
                <c:pt idx="6076">
                  <c:v>-1.2500000000000001E-2</c:v>
                </c:pt>
                <c:pt idx="6077">
                  <c:v>-1.26E-2</c:v>
                </c:pt>
                <c:pt idx="6078">
                  <c:v>-1.2699999999999999E-2</c:v>
                </c:pt>
                <c:pt idx="6079">
                  <c:v>-1.24E-2</c:v>
                </c:pt>
                <c:pt idx="6080">
                  <c:v>-1.2200000000000001E-2</c:v>
                </c:pt>
                <c:pt idx="6081">
                  <c:v>-1.23E-2</c:v>
                </c:pt>
                <c:pt idx="6082">
                  <c:v>-1.2E-2</c:v>
                </c:pt>
                <c:pt idx="6083">
                  <c:v>-1.2E-2</c:v>
                </c:pt>
                <c:pt idx="6084">
                  <c:v>-1.2E-2</c:v>
                </c:pt>
                <c:pt idx="6085">
                  <c:v>-1.2E-2</c:v>
                </c:pt>
                <c:pt idx="6086">
                  <c:v>-1.1900000000000001E-2</c:v>
                </c:pt>
                <c:pt idx="6087">
                  <c:v>-1.17E-2</c:v>
                </c:pt>
                <c:pt idx="6088">
                  <c:v>-1.17E-2</c:v>
                </c:pt>
                <c:pt idx="6089">
                  <c:v>-1.18E-2</c:v>
                </c:pt>
                <c:pt idx="6090">
                  <c:v>-1.1599999999999999E-2</c:v>
                </c:pt>
                <c:pt idx="6091">
                  <c:v>-1.15E-2</c:v>
                </c:pt>
                <c:pt idx="6092">
                  <c:v>-1.14E-2</c:v>
                </c:pt>
                <c:pt idx="6093">
                  <c:v>-1.15E-2</c:v>
                </c:pt>
                <c:pt idx="6094">
                  <c:v>-1.15E-2</c:v>
                </c:pt>
                <c:pt idx="6095">
                  <c:v>-1.1299999999999999E-2</c:v>
                </c:pt>
                <c:pt idx="6096">
                  <c:v>-1.12E-2</c:v>
                </c:pt>
                <c:pt idx="6097">
                  <c:v>-1.12E-2</c:v>
                </c:pt>
                <c:pt idx="6098">
                  <c:v>-1.12E-2</c:v>
                </c:pt>
                <c:pt idx="6099">
                  <c:v>-1.11E-2</c:v>
                </c:pt>
                <c:pt idx="6100">
                  <c:v>-1.11E-2</c:v>
                </c:pt>
                <c:pt idx="6101">
                  <c:v>-1.11E-2</c:v>
                </c:pt>
                <c:pt idx="6102">
                  <c:v>-1.0999999999999999E-2</c:v>
                </c:pt>
                <c:pt idx="6103">
                  <c:v>-1.09E-2</c:v>
                </c:pt>
                <c:pt idx="6104">
                  <c:v>-1.0999999999999999E-2</c:v>
                </c:pt>
                <c:pt idx="6105">
                  <c:v>-1.0999999999999999E-2</c:v>
                </c:pt>
                <c:pt idx="6106">
                  <c:v>-1.0699999999999999E-2</c:v>
                </c:pt>
                <c:pt idx="6107">
                  <c:v>-1.09E-2</c:v>
                </c:pt>
                <c:pt idx="6108">
                  <c:v>-1.06E-2</c:v>
                </c:pt>
                <c:pt idx="6109">
                  <c:v>-1.0699999999999999E-2</c:v>
                </c:pt>
                <c:pt idx="6110">
                  <c:v>-1.0699999999999999E-2</c:v>
                </c:pt>
                <c:pt idx="6111">
                  <c:v>-1.06E-2</c:v>
                </c:pt>
                <c:pt idx="6112">
                  <c:v>-1.0699999999999999E-2</c:v>
                </c:pt>
                <c:pt idx="6113">
                  <c:v>-1.0500000000000001E-2</c:v>
                </c:pt>
                <c:pt idx="6114">
                  <c:v>-1.0699999999999999E-2</c:v>
                </c:pt>
                <c:pt idx="6115">
                  <c:v>-1.0500000000000001E-2</c:v>
                </c:pt>
                <c:pt idx="6116">
                  <c:v>-1.04E-2</c:v>
                </c:pt>
                <c:pt idx="6117">
                  <c:v>-1.0500000000000001E-2</c:v>
                </c:pt>
                <c:pt idx="6118">
                  <c:v>-1.0500000000000001E-2</c:v>
                </c:pt>
                <c:pt idx="6119">
                  <c:v>-1.04E-2</c:v>
                </c:pt>
                <c:pt idx="6120">
                  <c:v>-1.06E-2</c:v>
                </c:pt>
                <c:pt idx="6121">
                  <c:v>-1.0500000000000001E-2</c:v>
                </c:pt>
                <c:pt idx="6122">
                  <c:v>-1.0500000000000001E-2</c:v>
                </c:pt>
                <c:pt idx="6123">
                  <c:v>-1.04E-2</c:v>
                </c:pt>
                <c:pt idx="6124">
                  <c:v>-1.03E-2</c:v>
                </c:pt>
                <c:pt idx="6125">
                  <c:v>-1.03E-2</c:v>
                </c:pt>
                <c:pt idx="6126">
                  <c:v>-1.0200000000000001E-2</c:v>
                </c:pt>
                <c:pt idx="6127">
                  <c:v>-1.0200000000000001E-2</c:v>
                </c:pt>
                <c:pt idx="6128">
                  <c:v>-1.04E-2</c:v>
                </c:pt>
                <c:pt idx="6129">
                  <c:v>-1.03E-2</c:v>
                </c:pt>
                <c:pt idx="6130">
                  <c:v>-1.0200000000000001E-2</c:v>
                </c:pt>
                <c:pt idx="6131">
                  <c:v>-1.04E-2</c:v>
                </c:pt>
                <c:pt idx="6132">
                  <c:v>-1.0200000000000001E-2</c:v>
                </c:pt>
                <c:pt idx="6133">
                  <c:v>-1.03E-2</c:v>
                </c:pt>
                <c:pt idx="6134">
                  <c:v>-1.0200000000000001E-2</c:v>
                </c:pt>
                <c:pt idx="6135">
                  <c:v>-1.03E-2</c:v>
                </c:pt>
                <c:pt idx="6136">
                  <c:v>-1.0200000000000001E-2</c:v>
                </c:pt>
                <c:pt idx="6137">
                  <c:v>-1.03E-2</c:v>
                </c:pt>
                <c:pt idx="6138">
                  <c:v>-1.03E-2</c:v>
                </c:pt>
                <c:pt idx="6139">
                  <c:v>-1.04E-2</c:v>
                </c:pt>
                <c:pt idx="6140">
                  <c:v>-1.03E-2</c:v>
                </c:pt>
                <c:pt idx="6141">
                  <c:v>-1.0200000000000001E-2</c:v>
                </c:pt>
                <c:pt idx="6142">
                  <c:v>-1.0500000000000001E-2</c:v>
                </c:pt>
                <c:pt idx="6143">
                  <c:v>-1.0500000000000001E-2</c:v>
                </c:pt>
                <c:pt idx="6144">
                  <c:v>-1.03E-2</c:v>
                </c:pt>
                <c:pt idx="6145">
                  <c:v>-1.0500000000000001E-2</c:v>
                </c:pt>
                <c:pt idx="6146">
                  <c:v>-1.04E-2</c:v>
                </c:pt>
                <c:pt idx="6147">
                  <c:v>-1.04E-2</c:v>
                </c:pt>
                <c:pt idx="6148">
                  <c:v>-1.03E-2</c:v>
                </c:pt>
                <c:pt idx="6149">
                  <c:v>-1.03E-2</c:v>
                </c:pt>
                <c:pt idx="6150">
                  <c:v>-1.04E-2</c:v>
                </c:pt>
                <c:pt idx="6151">
                  <c:v>-1.0500000000000001E-2</c:v>
                </c:pt>
                <c:pt idx="6152">
                  <c:v>-1.0500000000000001E-2</c:v>
                </c:pt>
                <c:pt idx="6153">
                  <c:v>-1.06E-2</c:v>
                </c:pt>
                <c:pt idx="6154">
                  <c:v>-1.06E-2</c:v>
                </c:pt>
                <c:pt idx="6155">
                  <c:v>-1.0699999999999999E-2</c:v>
                </c:pt>
                <c:pt idx="6156">
                  <c:v>-1.06E-2</c:v>
                </c:pt>
                <c:pt idx="6157">
                  <c:v>-1.0699999999999999E-2</c:v>
                </c:pt>
                <c:pt idx="6158">
                  <c:v>-1.06E-2</c:v>
                </c:pt>
                <c:pt idx="6159">
                  <c:v>-1.0699999999999999E-2</c:v>
                </c:pt>
                <c:pt idx="6160">
                  <c:v>-1.0699999999999999E-2</c:v>
                </c:pt>
                <c:pt idx="6161">
                  <c:v>-1.09E-2</c:v>
                </c:pt>
                <c:pt idx="6162">
                  <c:v>-1.0999999999999999E-2</c:v>
                </c:pt>
                <c:pt idx="6163">
                  <c:v>-1.0699999999999999E-2</c:v>
                </c:pt>
                <c:pt idx="6164">
                  <c:v>-1.09E-2</c:v>
                </c:pt>
                <c:pt idx="6165">
                  <c:v>-1.0699999999999999E-2</c:v>
                </c:pt>
                <c:pt idx="6166">
                  <c:v>-1.09E-2</c:v>
                </c:pt>
                <c:pt idx="6167">
                  <c:v>-1.09E-2</c:v>
                </c:pt>
                <c:pt idx="6168">
                  <c:v>-1.0999999999999999E-2</c:v>
                </c:pt>
                <c:pt idx="6169">
                  <c:v>-1.11E-2</c:v>
                </c:pt>
                <c:pt idx="6170">
                  <c:v>-1.11E-2</c:v>
                </c:pt>
                <c:pt idx="6171">
                  <c:v>-1.11E-2</c:v>
                </c:pt>
                <c:pt idx="6172">
                  <c:v>-1.11E-2</c:v>
                </c:pt>
                <c:pt idx="6173">
                  <c:v>-1.12E-2</c:v>
                </c:pt>
                <c:pt idx="6174">
                  <c:v>-1.12E-2</c:v>
                </c:pt>
                <c:pt idx="6175">
                  <c:v>-1.14E-2</c:v>
                </c:pt>
                <c:pt idx="6176">
                  <c:v>-1.14E-2</c:v>
                </c:pt>
                <c:pt idx="6177">
                  <c:v>-1.1299999999999999E-2</c:v>
                </c:pt>
                <c:pt idx="6178">
                  <c:v>-1.15E-2</c:v>
                </c:pt>
                <c:pt idx="6179">
                  <c:v>-1.1599999999999999E-2</c:v>
                </c:pt>
                <c:pt idx="6180">
                  <c:v>-1.14E-2</c:v>
                </c:pt>
                <c:pt idx="6181">
                  <c:v>-1.14E-2</c:v>
                </c:pt>
                <c:pt idx="6182">
                  <c:v>-1.1599999999999999E-2</c:v>
                </c:pt>
                <c:pt idx="6183">
                  <c:v>-1.1599999999999999E-2</c:v>
                </c:pt>
                <c:pt idx="6184">
                  <c:v>-1.17E-2</c:v>
                </c:pt>
                <c:pt idx="6185">
                  <c:v>-1.17E-2</c:v>
                </c:pt>
                <c:pt idx="6186">
                  <c:v>-1.18E-2</c:v>
                </c:pt>
                <c:pt idx="6187">
                  <c:v>-1.1900000000000001E-2</c:v>
                </c:pt>
                <c:pt idx="6188">
                  <c:v>-1.18E-2</c:v>
                </c:pt>
                <c:pt idx="6189">
                  <c:v>-1.18E-2</c:v>
                </c:pt>
                <c:pt idx="6190">
                  <c:v>-1.1900000000000001E-2</c:v>
                </c:pt>
                <c:pt idx="6191">
                  <c:v>-1.2200000000000001E-2</c:v>
                </c:pt>
                <c:pt idx="6192">
                  <c:v>-1.1900000000000001E-2</c:v>
                </c:pt>
                <c:pt idx="6193">
                  <c:v>-1.23E-2</c:v>
                </c:pt>
                <c:pt idx="6194">
                  <c:v>-1.23E-2</c:v>
                </c:pt>
                <c:pt idx="6195">
                  <c:v>-1.24E-2</c:v>
                </c:pt>
                <c:pt idx="6196">
                  <c:v>-1.23E-2</c:v>
                </c:pt>
                <c:pt idx="6197">
                  <c:v>-1.23E-2</c:v>
                </c:pt>
                <c:pt idx="6198">
                  <c:v>-1.24E-2</c:v>
                </c:pt>
                <c:pt idx="6199">
                  <c:v>-1.24E-2</c:v>
                </c:pt>
                <c:pt idx="6200">
                  <c:v>-1.2500000000000001E-2</c:v>
                </c:pt>
                <c:pt idx="6201">
                  <c:v>-1.2500000000000001E-2</c:v>
                </c:pt>
                <c:pt idx="6202">
                  <c:v>-1.2699999999999999E-2</c:v>
                </c:pt>
                <c:pt idx="6203">
                  <c:v>-1.26E-2</c:v>
                </c:pt>
                <c:pt idx="6204">
                  <c:v>-1.26E-2</c:v>
                </c:pt>
                <c:pt idx="6205">
                  <c:v>-1.2800000000000001E-2</c:v>
                </c:pt>
                <c:pt idx="6206">
                  <c:v>-1.2699999999999999E-2</c:v>
                </c:pt>
                <c:pt idx="6207">
                  <c:v>-1.29E-2</c:v>
                </c:pt>
                <c:pt idx="6208">
                  <c:v>-1.2699999999999999E-2</c:v>
                </c:pt>
                <c:pt idx="6209">
                  <c:v>-1.29E-2</c:v>
                </c:pt>
                <c:pt idx="6210">
                  <c:v>-1.2999999999999999E-2</c:v>
                </c:pt>
                <c:pt idx="6211">
                  <c:v>-1.3100000000000001E-2</c:v>
                </c:pt>
                <c:pt idx="6212">
                  <c:v>-1.3100000000000001E-2</c:v>
                </c:pt>
                <c:pt idx="6213">
                  <c:v>-1.3100000000000001E-2</c:v>
                </c:pt>
                <c:pt idx="6214">
                  <c:v>-1.3100000000000001E-2</c:v>
                </c:pt>
                <c:pt idx="6215">
                  <c:v>-1.32E-2</c:v>
                </c:pt>
                <c:pt idx="6216">
                  <c:v>-1.3299999999999999E-2</c:v>
                </c:pt>
                <c:pt idx="6217">
                  <c:v>-1.35E-2</c:v>
                </c:pt>
                <c:pt idx="6218">
                  <c:v>-1.35E-2</c:v>
                </c:pt>
                <c:pt idx="6219">
                  <c:v>-1.3599999999999999E-2</c:v>
                </c:pt>
                <c:pt idx="6220">
                  <c:v>-1.35E-2</c:v>
                </c:pt>
                <c:pt idx="6221">
                  <c:v>-1.35E-2</c:v>
                </c:pt>
                <c:pt idx="6222">
                  <c:v>-1.3599999999999999E-2</c:v>
                </c:pt>
                <c:pt idx="6223">
                  <c:v>-1.37E-2</c:v>
                </c:pt>
                <c:pt idx="6224">
                  <c:v>-1.37E-2</c:v>
                </c:pt>
                <c:pt idx="6225">
                  <c:v>-1.3899999999999999E-2</c:v>
                </c:pt>
                <c:pt idx="6226">
                  <c:v>-1.38E-2</c:v>
                </c:pt>
                <c:pt idx="6227">
                  <c:v>-1.4E-2</c:v>
                </c:pt>
                <c:pt idx="6228">
                  <c:v>-1.3899999999999999E-2</c:v>
                </c:pt>
                <c:pt idx="6229">
                  <c:v>-1.4E-2</c:v>
                </c:pt>
                <c:pt idx="6230">
                  <c:v>-1.4E-2</c:v>
                </c:pt>
                <c:pt idx="6231">
                  <c:v>-1.3899999999999999E-2</c:v>
                </c:pt>
                <c:pt idx="6232">
                  <c:v>-1.41E-2</c:v>
                </c:pt>
                <c:pt idx="6233">
                  <c:v>-1.41E-2</c:v>
                </c:pt>
                <c:pt idx="6234">
                  <c:v>-1.41E-2</c:v>
                </c:pt>
                <c:pt idx="6235">
                  <c:v>-1.4200000000000001E-2</c:v>
                </c:pt>
                <c:pt idx="6236">
                  <c:v>-1.41E-2</c:v>
                </c:pt>
                <c:pt idx="6237">
                  <c:v>-1.41E-2</c:v>
                </c:pt>
                <c:pt idx="6238">
                  <c:v>-1.43E-2</c:v>
                </c:pt>
                <c:pt idx="6239">
                  <c:v>-1.4500000000000001E-2</c:v>
                </c:pt>
                <c:pt idx="6240">
                  <c:v>-1.44E-2</c:v>
                </c:pt>
                <c:pt idx="6241">
                  <c:v>-1.44E-2</c:v>
                </c:pt>
                <c:pt idx="6242">
                  <c:v>-1.44E-2</c:v>
                </c:pt>
                <c:pt idx="6243">
                  <c:v>-1.4500000000000001E-2</c:v>
                </c:pt>
                <c:pt idx="6244">
                  <c:v>-1.47E-2</c:v>
                </c:pt>
                <c:pt idx="6245">
                  <c:v>-1.4500000000000001E-2</c:v>
                </c:pt>
                <c:pt idx="6246">
                  <c:v>-1.4500000000000001E-2</c:v>
                </c:pt>
                <c:pt idx="6247">
                  <c:v>-1.47E-2</c:v>
                </c:pt>
                <c:pt idx="6248">
                  <c:v>-1.49E-2</c:v>
                </c:pt>
                <c:pt idx="6249">
                  <c:v>-1.4800000000000001E-2</c:v>
                </c:pt>
                <c:pt idx="6250">
                  <c:v>-1.47E-2</c:v>
                </c:pt>
                <c:pt idx="6251">
                  <c:v>-1.49E-2</c:v>
                </c:pt>
                <c:pt idx="6252">
                  <c:v>-1.49E-2</c:v>
                </c:pt>
                <c:pt idx="6253">
                  <c:v>-1.4800000000000001E-2</c:v>
                </c:pt>
                <c:pt idx="6254">
                  <c:v>-1.4800000000000001E-2</c:v>
                </c:pt>
                <c:pt idx="6255">
                  <c:v>-1.49E-2</c:v>
                </c:pt>
                <c:pt idx="6256">
                  <c:v>-1.49E-2</c:v>
                </c:pt>
                <c:pt idx="6257">
                  <c:v>-1.49E-2</c:v>
                </c:pt>
                <c:pt idx="6258">
                  <c:v>-1.4999999999999999E-2</c:v>
                </c:pt>
                <c:pt idx="6259">
                  <c:v>-1.5100000000000001E-2</c:v>
                </c:pt>
                <c:pt idx="6260">
                  <c:v>-1.52E-2</c:v>
                </c:pt>
                <c:pt idx="6261">
                  <c:v>-1.4999999999999999E-2</c:v>
                </c:pt>
                <c:pt idx="6262">
                  <c:v>-1.5100000000000001E-2</c:v>
                </c:pt>
                <c:pt idx="6263">
                  <c:v>-1.52E-2</c:v>
                </c:pt>
                <c:pt idx="6264">
                  <c:v>-1.52E-2</c:v>
                </c:pt>
                <c:pt idx="6265">
                  <c:v>-1.52E-2</c:v>
                </c:pt>
                <c:pt idx="6266">
                  <c:v>-1.52E-2</c:v>
                </c:pt>
                <c:pt idx="6267">
                  <c:v>-1.5299999999999999E-2</c:v>
                </c:pt>
                <c:pt idx="6268">
                  <c:v>-1.5100000000000001E-2</c:v>
                </c:pt>
                <c:pt idx="6269">
                  <c:v>-1.5100000000000001E-2</c:v>
                </c:pt>
                <c:pt idx="6270">
                  <c:v>-1.52E-2</c:v>
                </c:pt>
                <c:pt idx="6271">
                  <c:v>-1.5299999999999999E-2</c:v>
                </c:pt>
                <c:pt idx="6272">
                  <c:v>-1.52E-2</c:v>
                </c:pt>
                <c:pt idx="6273">
                  <c:v>-1.52E-2</c:v>
                </c:pt>
                <c:pt idx="6274">
                  <c:v>-1.52E-2</c:v>
                </c:pt>
                <c:pt idx="6275">
                  <c:v>-1.54E-2</c:v>
                </c:pt>
                <c:pt idx="6276">
                  <c:v>-1.5299999999999999E-2</c:v>
                </c:pt>
                <c:pt idx="6277">
                  <c:v>-1.5100000000000001E-2</c:v>
                </c:pt>
                <c:pt idx="6278">
                  <c:v>-1.52E-2</c:v>
                </c:pt>
                <c:pt idx="6279">
                  <c:v>-1.54E-2</c:v>
                </c:pt>
                <c:pt idx="6280">
                  <c:v>-1.5299999999999999E-2</c:v>
                </c:pt>
                <c:pt idx="6281">
                  <c:v>-1.54E-2</c:v>
                </c:pt>
                <c:pt idx="6282">
                  <c:v>-1.52E-2</c:v>
                </c:pt>
                <c:pt idx="6283">
                  <c:v>-1.52E-2</c:v>
                </c:pt>
                <c:pt idx="6284">
                  <c:v>-1.5299999999999999E-2</c:v>
                </c:pt>
                <c:pt idx="6285">
                  <c:v>-1.52E-2</c:v>
                </c:pt>
                <c:pt idx="6286">
                  <c:v>-1.52E-2</c:v>
                </c:pt>
                <c:pt idx="6287">
                  <c:v>-1.5299999999999999E-2</c:v>
                </c:pt>
                <c:pt idx="6288">
                  <c:v>-1.5100000000000001E-2</c:v>
                </c:pt>
                <c:pt idx="6289">
                  <c:v>-1.5299999999999999E-2</c:v>
                </c:pt>
                <c:pt idx="6290">
                  <c:v>-1.5299999999999999E-2</c:v>
                </c:pt>
                <c:pt idx="6291">
                  <c:v>-1.54E-2</c:v>
                </c:pt>
                <c:pt idx="6292">
                  <c:v>-1.52E-2</c:v>
                </c:pt>
                <c:pt idx="6293">
                  <c:v>-1.5100000000000001E-2</c:v>
                </c:pt>
                <c:pt idx="6294">
                  <c:v>-1.5299999999999999E-2</c:v>
                </c:pt>
                <c:pt idx="6295">
                  <c:v>-1.5299999999999999E-2</c:v>
                </c:pt>
                <c:pt idx="6296">
                  <c:v>-1.52E-2</c:v>
                </c:pt>
                <c:pt idx="6297">
                  <c:v>-1.5100000000000001E-2</c:v>
                </c:pt>
                <c:pt idx="6298">
                  <c:v>-1.5100000000000001E-2</c:v>
                </c:pt>
                <c:pt idx="6299">
                  <c:v>-1.52E-2</c:v>
                </c:pt>
                <c:pt idx="6300">
                  <c:v>-1.5100000000000001E-2</c:v>
                </c:pt>
                <c:pt idx="6301">
                  <c:v>-1.4999999999999999E-2</c:v>
                </c:pt>
                <c:pt idx="6302">
                  <c:v>-1.5100000000000001E-2</c:v>
                </c:pt>
                <c:pt idx="6303">
                  <c:v>-1.5100000000000001E-2</c:v>
                </c:pt>
                <c:pt idx="6304">
                  <c:v>-1.5100000000000001E-2</c:v>
                </c:pt>
                <c:pt idx="6305">
                  <c:v>-1.52E-2</c:v>
                </c:pt>
                <c:pt idx="6306">
                  <c:v>-1.4999999999999999E-2</c:v>
                </c:pt>
                <c:pt idx="6307">
                  <c:v>-1.5100000000000001E-2</c:v>
                </c:pt>
                <c:pt idx="6308">
                  <c:v>-1.4999999999999999E-2</c:v>
                </c:pt>
                <c:pt idx="6309">
                  <c:v>-1.49E-2</c:v>
                </c:pt>
                <c:pt idx="6310">
                  <c:v>-1.4999999999999999E-2</c:v>
                </c:pt>
                <c:pt idx="6311">
                  <c:v>-1.4999999999999999E-2</c:v>
                </c:pt>
                <c:pt idx="6312">
                  <c:v>-1.49E-2</c:v>
                </c:pt>
                <c:pt idx="6313">
                  <c:v>-1.49E-2</c:v>
                </c:pt>
                <c:pt idx="6314">
                  <c:v>-1.4800000000000001E-2</c:v>
                </c:pt>
                <c:pt idx="6315">
                  <c:v>-1.4800000000000001E-2</c:v>
                </c:pt>
                <c:pt idx="6316">
                  <c:v>-1.44E-2</c:v>
                </c:pt>
                <c:pt idx="6317">
                  <c:v>-1.47E-2</c:v>
                </c:pt>
                <c:pt idx="6318">
                  <c:v>-1.4500000000000001E-2</c:v>
                </c:pt>
                <c:pt idx="6319">
                  <c:v>-1.4800000000000001E-2</c:v>
                </c:pt>
                <c:pt idx="6320">
                  <c:v>-1.4500000000000001E-2</c:v>
                </c:pt>
                <c:pt idx="6321">
                  <c:v>-1.4500000000000001E-2</c:v>
                </c:pt>
                <c:pt idx="6322">
                  <c:v>-1.47E-2</c:v>
                </c:pt>
                <c:pt idx="6323">
                  <c:v>-1.4500000000000001E-2</c:v>
                </c:pt>
                <c:pt idx="6324">
                  <c:v>-1.44E-2</c:v>
                </c:pt>
                <c:pt idx="6325">
                  <c:v>-1.44E-2</c:v>
                </c:pt>
                <c:pt idx="6326">
                  <c:v>-1.44E-2</c:v>
                </c:pt>
                <c:pt idx="6327">
                  <c:v>-1.43E-2</c:v>
                </c:pt>
                <c:pt idx="6328">
                  <c:v>-1.4200000000000001E-2</c:v>
                </c:pt>
                <c:pt idx="6329">
                  <c:v>-1.43E-2</c:v>
                </c:pt>
                <c:pt idx="6330">
                  <c:v>-1.43E-2</c:v>
                </c:pt>
                <c:pt idx="6331">
                  <c:v>-1.4200000000000001E-2</c:v>
                </c:pt>
                <c:pt idx="6332">
                  <c:v>-1.41E-2</c:v>
                </c:pt>
                <c:pt idx="6333">
                  <c:v>-1.41E-2</c:v>
                </c:pt>
                <c:pt idx="6334">
                  <c:v>-1.3899999999999999E-2</c:v>
                </c:pt>
                <c:pt idx="6335">
                  <c:v>-1.4E-2</c:v>
                </c:pt>
                <c:pt idx="6336">
                  <c:v>-1.38E-2</c:v>
                </c:pt>
                <c:pt idx="6337">
                  <c:v>-1.3899999999999999E-2</c:v>
                </c:pt>
                <c:pt idx="6338">
                  <c:v>-1.38E-2</c:v>
                </c:pt>
                <c:pt idx="6339">
                  <c:v>-1.38E-2</c:v>
                </c:pt>
                <c:pt idx="6340">
                  <c:v>-1.37E-2</c:v>
                </c:pt>
                <c:pt idx="6341">
                  <c:v>-1.38E-2</c:v>
                </c:pt>
                <c:pt idx="6342">
                  <c:v>-1.37E-2</c:v>
                </c:pt>
                <c:pt idx="6343">
                  <c:v>-1.37E-2</c:v>
                </c:pt>
                <c:pt idx="6344">
                  <c:v>-1.35E-2</c:v>
                </c:pt>
                <c:pt idx="6345">
                  <c:v>-1.3599999999999999E-2</c:v>
                </c:pt>
                <c:pt idx="6346">
                  <c:v>-1.3299999999999999E-2</c:v>
                </c:pt>
                <c:pt idx="6347">
                  <c:v>-1.3299999999999999E-2</c:v>
                </c:pt>
                <c:pt idx="6348">
                  <c:v>-1.32E-2</c:v>
                </c:pt>
                <c:pt idx="6349">
                  <c:v>-1.3100000000000001E-2</c:v>
                </c:pt>
                <c:pt idx="6350">
                  <c:v>-1.3299999999999999E-2</c:v>
                </c:pt>
                <c:pt idx="6351">
                  <c:v>-1.32E-2</c:v>
                </c:pt>
                <c:pt idx="6352">
                  <c:v>-1.32E-2</c:v>
                </c:pt>
                <c:pt idx="6353">
                  <c:v>-1.2999999999999999E-2</c:v>
                </c:pt>
                <c:pt idx="6354">
                  <c:v>-1.29E-2</c:v>
                </c:pt>
                <c:pt idx="6355">
                  <c:v>-1.2999999999999999E-2</c:v>
                </c:pt>
                <c:pt idx="6356">
                  <c:v>-1.2999999999999999E-2</c:v>
                </c:pt>
                <c:pt idx="6357">
                  <c:v>-1.29E-2</c:v>
                </c:pt>
                <c:pt idx="6358">
                  <c:v>-1.2699999999999999E-2</c:v>
                </c:pt>
                <c:pt idx="6359">
                  <c:v>-1.2800000000000001E-2</c:v>
                </c:pt>
                <c:pt idx="6360">
                  <c:v>-1.2699999999999999E-2</c:v>
                </c:pt>
                <c:pt idx="6361">
                  <c:v>-1.2699999999999999E-2</c:v>
                </c:pt>
                <c:pt idx="6362">
                  <c:v>-1.2699999999999999E-2</c:v>
                </c:pt>
                <c:pt idx="6363">
                  <c:v>-1.26E-2</c:v>
                </c:pt>
                <c:pt idx="6364">
                  <c:v>-1.24E-2</c:v>
                </c:pt>
                <c:pt idx="6365">
                  <c:v>-1.23E-2</c:v>
                </c:pt>
                <c:pt idx="6366">
                  <c:v>-1.2500000000000001E-2</c:v>
                </c:pt>
                <c:pt idx="6367">
                  <c:v>-1.2500000000000001E-2</c:v>
                </c:pt>
                <c:pt idx="6368">
                  <c:v>-1.24E-2</c:v>
                </c:pt>
                <c:pt idx="6369">
                  <c:v>-1.24E-2</c:v>
                </c:pt>
                <c:pt idx="6370">
                  <c:v>-1.2200000000000001E-2</c:v>
                </c:pt>
                <c:pt idx="6371">
                  <c:v>-1.2E-2</c:v>
                </c:pt>
                <c:pt idx="6372">
                  <c:v>-1.2200000000000001E-2</c:v>
                </c:pt>
                <c:pt idx="6373">
                  <c:v>-1.1900000000000001E-2</c:v>
                </c:pt>
                <c:pt idx="6374">
                  <c:v>-1.2E-2</c:v>
                </c:pt>
                <c:pt idx="6375">
                  <c:v>-1.1900000000000001E-2</c:v>
                </c:pt>
                <c:pt idx="6376">
                  <c:v>-1.18E-2</c:v>
                </c:pt>
                <c:pt idx="6377">
                  <c:v>-1.1900000000000001E-2</c:v>
                </c:pt>
                <c:pt idx="6378">
                  <c:v>-1.18E-2</c:v>
                </c:pt>
                <c:pt idx="6379">
                  <c:v>-1.18E-2</c:v>
                </c:pt>
                <c:pt idx="6380">
                  <c:v>-1.1599999999999999E-2</c:v>
                </c:pt>
                <c:pt idx="6381">
                  <c:v>-1.17E-2</c:v>
                </c:pt>
                <c:pt idx="6382">
                  <c:v>-1.1599999999999999E-2</c:v>
                </c:pt>
                <c:pt idx="6383">
                  <c:v>-1.1599999999999999E-2</c:v>
                </c:pt>
                <c:pt idx="6384">
                  <c:v>-1.15E-2</c:v>
                </c:pt>
                <c:pt idx="6385">
                  <c:v>-1.1599999999999999E-2</c:v>
                </c:pt>
                <c:pt idx="6386">
                  <c:v>-1.14E-2</c:v>
                </c:pt>
                <c:pt idx="6387">
                  <c:v>-1.1299999999999999E-2</c:v>
                </c:pt>
                <c:pt idx="6388">
                  <c:v>-1.1299999999999999E-2</c:v>
                </c:pt>
                <c:pt idx="6389">
                  <c:v>-1.1299999999999999E-2</c:v>
                </c:pt>
                <c:pt idx="6390">
                  <c:v>-1.12E-2</c:v>
                </c:pt>
                <c:pt idx="6391">
                  <c:v>-1.1299999999999999E-2</c:v>
                </c:pt>
                <c:pt idx="6392">
                  <c:v>-1.0999999999999999E-2</c:v>
                </c:pt>
                <c:pt idx="6393">
                  <c:v>-1.12E-2</c:v>
                </c:pt>
                <c:pt idx="6394">
                  <c:v>-1.11E-2</c:v>
                </c:pt>
                <c:pt idx="6395">
                  <c:v>-1.0999999999999999E-2</c:v>
                </c:pt>
                <c:pt idx="6396">
                  <c:v>-1.09E-2</c:v>
                </c:pt>
                <c:pt idx="6397">
                  <c:v>-1.09E-2</c:v>
                </c:pt>
                <c:pt idx="6398">
                  <c:v>-1.09E-2</c:v>
                </c:pt>
                <c:pt idx="6399">
                  <c:v>-1.11E-2</c:v>
                </c:pt>
                <c:pt idx="6400">
                  <c:v>-1.0699999999999999E-2</c:v>
                </c:pt>
                <c:pt idx="6401">
                  <c:v>-1.0699999999999999E-2</c:v>
                </c:pt>
                <c:pt idx="6402">
                  <c:v>-1.0699999999999999E-2</c:v>
                </c:pt>
                <c:pt idx="6403">
                  <c:v>-1.06E-2</c:v>
                </c:pt>
                <c:pt idx="6404">
                  <c:v>-1.0699999999999999E-2</c:v>
                </c:pt>
                <c:pt idx="6405">
                  <c:v>-1.06E-2</c:v>
                </c:pt>
                <c:pt idx="6406">
                  <c:v>-1.0500000000000001E-2</c:v>
                </c:pt>
                <c:pt idx="6407">
                  <c:v>-1.0500000000000001E-2</c:v>
                </c:pt>
                <c:pt idx="6408">
                  <c:v>-1.06E-2</c:v>
                </c:pt>
                <c:pt idx="6409">
                  <c:v>-1.0500000000000001E-2</c:v>
                </c:pt>
                <c:pt idx="6410">
                  <c:v>-1.0500000000000001E-2</c:v>
                </c:pt>
                <c:pt idx="6411">
                  <c:v>-1.0500000000000001E-2</c:v>
                </c:pt>
                <c:pt idx="6412">
                  <c:v>-1.04E-2</c:v>
                </c:pt>
                <c:pt idx="6413">
                  <c:v>-1.03E-2</c:v>
                </c:pt>
                <c:pt idx="6414">
                  <c:v>-1.03E-2</c:v>
                </c:pt>
                <c:pt idx="6415">
                  <c:v>-1.03E-2</c:v>
                </c:pt>
                <c:pt idx="6416">
                  <c:v>-1.0200000000000001E-2</c:v>
                </c:pt>
                <c:pt idx="6417">
                  <c:v>-1.0200000000000001E-2</c:v>
                </c:pt>
                <c:pt idx="6418">
                  <c:v>-1.0200000000000001E-2</c:v>
                </c:pt>
                <c:pt idx="6419">
                  <c:v>-9.9799999999999993E-3</c:v>
                </c:pt>
                <c:pt idx="6420">
                  <c:v>-1.0200000000000001E-2</c:v>
                </c:pt>
                <c:pt idx="6421">
                  <c:v>-1.01E-2</c:v>
                </c:pt>
                <c:pt idx="6422">
                  <c:v>-1.01E-2</c:v>
                </c:pt>
                <c:pt idx="6423">
                  <c:v>-9.9799999999999993E-3</c:v>
                </c:pt>
                <c:pt idx="6424">
                  <c:v>-1.01E-2</c:v>
                </c:pt>
                <c:pt idx="6425">
                  <c:v>-1.0200000000000001E-2</c:v>
                </c:pt>
                <c:pt idx="6426">
                  <c:v>-9.9799999999999993E-3</c:v>
                </c:pt>
                <c:pt idx="6427">
                  <c:v>-9.9799999999999993E-3</c:v>
                </c:pt>
                <c:pt idx="6428">
                  <c:v>-9.8700000000000003E-3</c:v>
                </c:pt>
                <c:pt idx="6429">
                  <c:v>-9.8700000000000003E-3</c:v>
                </c:pt>
                <c:pt idx="6430">
                  <c:v>-9.8700000000000003E-3</c:v>
                </c:pt>
                <c:pt idx="6431">
                  <c:v>-9.9799999999999993E-3</c:v>
                </c:pt>
                <c:pt idx="6432">
                  <c:v>-9.8700000000000003E-3</c:v>
                </c:pt>
                <c:pt idx="6433">
                  <c:v>-9.8700000000000003E-3</c:v>
                </c:pt>
                <c:pt idx="6434">
                  <c:v>-9.9799999999999993E-3</c:v>
                </c:pt>
                <c:pt idx="6435">
                  <c:v>-9.7599999999999996E-3</c:v>
                </c:pt>
                <c:pt idx="6436">
                  <c:v>-9.7599999999999996E-3</c:v>
                </c:pt>
                <c:pt idx="6437">
                  <c:v>-9.7599999999999996E-3</c:v>
                </c:pt>
                <c:pt idx="6438">
                  <c:v>-9.7599999999999996E-3</c:v>
                </c:pt>
                <c:pt idx="6439">
                  <c:v>-9.9799999999999993E-3</c:v>
                </c:pt>
                <c:pt idx="6440">
                  <c:v>-9.7599999999999996E-3</c:v>
                </c:pt>
                <c:pt idx="6441">
                  <c:v>-9.6500000000000006E-3</c:v>
                </c:pt>
                <c:pt idx="6442">
                  <c:v>-9.7599999999999996E-3</c:v>
                </c:pt>
                <c:pt idx="6443">
                  <c:v>-9.8700000000000003E-3</c:v>
                </c:pt>
                <c:pt idx="6444">
                  <c:v>-9.6500000000000006E-3</c:v>
                </c:pt>
                <c:pt idx="6445">
                  <c:v>-9.6500000000000006E-3</c:v>
                </c:pt>
                <c:pt idx="6446">
                  <c:v>-9.7599999999999996E-3</c:v>
                </c:pt>
                <c:pt idx="6447">
                  <c:v>-9.7599999999999996E-3</c:v>
                </c:pt>
                <c:pt idx="6448">
                  <c:v>-9.6500000000000006E-3</c:v>
                </c:pt>
                <c:pt idx="6449">
                  <c:v>-9.8700000000000003E-3</c:v>
                </c:pt>
                <c:pt idx="6450">
                  <c:v>-9.7599999999999996E-3</c:v>
                </c:pt>
                <c:pt idx="6451">
                  <c:v>-9.7599999999999996E-3</c:v>
                </c:pt>
                <c:pt idx="6452">
                  <c:v>-9.6500000000000006E-3</c:v>
                </c:pt>
                <c:pt idx="6453">
                  <c:v>-9.5399999999999999E-3</c:v>
                </c:pt>
                <c:pt idx="6454">
                  <c:v>-9.6500000000000006E-3</c:v>
                </c:pt>
                <c:pt idx="6455">
                  <c:v>-9.7599999999999996E-3</c:v>
                </c:pt>
                <c:pt idx="6456">
                  <c:v>-9.7599999999999996E-3</c:v>
                </c:pt>
                <c:pt idx="6457">
                  <c:v>-9.6500000000000006E-3</c:v>
                </c:pt>
                <c:pt idx="6458">
                  <c:v>-9.6500000000000006E-3</c:v>
                </c:pt>
                <c:pt idx="6459">
                  <c:v>-9.6500000000000006E-3</c:v>
                </c:pt>
                <c:pt idx="6460">
                  <c:v>-9.7599999999999996E-3</c:v>
                </c:pt>
                <c:pt idx="6461">
                  <c:v>-9.7599999999999996E-3</c:v>
                </c:pt>
                <c:pt idx="6462">
                  <c:v>-9.6500000000000006E-3</c:v>
                </c:pt>
                <c:pt idx="6463">
                  <c:v>-9.7599999999999996E-3</c:v>
                </c:pt>
                <c:pt idx="6464">
                  <c:v>-9.6500000000000006E-3</c:v>
                </c:pt>
                <c:pt idx="6465">
                  <c:v>-9.6500000000000006E-3</c:v>
                </c:pt>
                <c:pt idx="6466">
                  <c:v>-9.8700000000000003E-3</c:v>
                </c:pt>
                <c:pt idx="6467">
                  <c:v>-9.9799999999999993E-3</c:v>
                </c:pt>
                <c:pt idx="6468">
                  <c:v>-9.7599999999999996E-3</c:v>
                </c:pt>
                <c:pt idx="6469">
                  <c:v>-9.7599999999999996E-3</c:v>
                </c:pt>
                <c:pt idx="6470">
                  <c:v>-9.8700000000000003E-3</c:v>
                </c:pt>
                <c:pt idx="6471">
                  <c:v>-9.8700000000000003E-3</c:v>
                </c:pt>
                <c:pt idx="6472">
                  <c:v>-9.9799999999999993E-3</c:v>
                </c:pt>
                <c:pt idx="6473">
                  <c:v>-9.7599999999999996E-3</c:v>
                </c:pt>
                <c:pt idx="6474">
                  <c:v>-9.8700000000000003E-3</c:v>
                </c:pt>
                <c:pt idx="6475">
                  <c:v>-9.9799999999999993E-3</c:v>
                </c:pt>
                <c:pt idx="6476">
                  <c:v>-9.9799999999999993E-3</c:v>
                </c:pt>
                <c:pt idx="6477">
                  <c:v>-9.8700000000000003E-3</c:v>
                </c:pt>
                <c:pt idx="6478">
                  <c:v>-9.8700000000000003E-3</c:v>
                </c:pt>
                <c:pt idx="6479">
                  <c:v>-9.9799999999999993E-3</c:v>
                </c:pt>
                <c:pt idx="6480">
                  <c:v>-1.01E-2</c:v>
                </c:pt>
                <c:pt idx="6481">
                  <c:v>-9.8700000000000003E-3</c:v>
                </c:pt>
                <c:pt idx="6482">
                  <c:v>-1.0200000000000001E-2</c:v>
                </c:pt>
                <c:pt idx="6483">
                  <c:v>-1.0200000000000001E-2</c:v>
                </c:pt>
                <c:pt idx="6484">
                  <c:v>-1.01E-2</c:v>
                </c:pt>
                <c:pt idx="6485">
                  <c:v>-9.9799999999999993E-3</c:v>
                </c:pt>
                <c:pt idx="6486">
                  <c:v>-1.01E-2</c:v>
                </c:pt>
                <c:pt idx="6487">
                  <c:v>-1.03E-2</c:v>
                </c:pt>
                <c:pt idx="6488">
                  <c:v>-1.0200000000000001E-2</c:v>
                </c:pt>
                <c:pt idx="6489">
                  <c:v>-1.03E-2</c:v>
                </c:pt>
                <c:pt idx="6490">
                  <c:v>-1.0200000000000001E-2</c:v>
                </c:pt>
                <c:pt idx="6491">
                  <c:v>-1.0200000000000001E-2</c:v>
                </c:pt>
                <c:pt idx="6492">
                  <c:v>-1.0200000000000001E-2</c:v>
                </c:pt>
                <c:pt idx="6493">
                  <c:v>-1.0200000000000001E-2</c:v>
                </c:pt>
                <c:pt idx="6494">
                  <c:v>-1.0200000000000001E-2</c:v>
                </c:pt>
                <c:pt idx="6495">
                  <c:v>-1.03E-2</c:v>
                </c:pt>
                <c:pt idx="6496">
                  <c:v>-1.03E-2</c:v>
                </c:pt>
                <c:pt idx="6497">
                  <c:v>-1.04E-2</c:v>
                </c:pt>
                <c:pt idx="6498">
                  <c:v>-1.0500000000000001E-2</c:v>
                </c:pt>
                <c:pt idx="6499">
                  <c:v>-1.04E-2</c:v>
                </c:pt>
                <c:pt idx="6500">
                  <c:v>-1.06E-2</c:v>
                </c:pt>
                <c:pt idx="6501">
                  <c:v>-1.03E-2</c:v>
                </c:pt>
                <c:pt idx="6502">
                  <c:v>-1.04E-2</c:v>
                </c:pt>
                <c:pt idx="6503">
                  <c:v>-1.0500000000000001E-2</c:v>
                </c:pt>
                <c:pt idx="6504">
                  <c:v>-1.06E-2</c:v>
                </c:pt>
                <c:pt idx="6505">
                  <c:v>-1.06E-2</c:v>
                </c:pt>
                <c:pt idx="6506">
                  <c:v>-1.0500000000000001E-2</c:v>
                </c:pt>
                <c:pt idx="6507">
                  <c:v>-1.06E-2</c:v>
                </c:pt>
                <c:pt idx="6508">
                  <c:v>-1.06E-2</c:v>
                </c:pt>
                <c:pt idx="6509">
                  <c:v>-1.0699999999999999E-2</c:v>
                </c:pt>
                <c:pt idx="6510">
                  <c:v>-1.06E-2</c:v>
                </c:pt>
                <c:pt idx="6511">
                  <c:v>-1.06E-2</c:v>
                </c:pt>
                <c:pt idx="6512">
                  <c:v>-1.06E-2</c:v>
                </c:pt>
                <c:pt idx="6513">
                  <c:v>-1.09E-2</c:v>
                </c:pt>
                <c:pt idx="6514">
                  <c:v>-1.09E-2</c:v>
                </c:pt>
                <c:pt idx="6515">
                  <c:v>-1.0999999999999999E-2</c:v>
                </c:pt>
                <c:pt idx="6516">
                  <c:v>-1.0999999999999999E-2</c:v>
                </c:pt>
                <c:pt idx="6517">
                  <c:v>-1.09E-2</c:v>
                </c:pt>
                <c:pt idx="6518">
                  <c:v>-1.11E-2</c:v>
                </c:pt>
                <c:pt idx="6519">
                  <c:v>-1.11E-2</c:v>
                </c:pt>
                <c:pt idx="6520">
                  <c:v>-1.11E-2</c:v>
                </c:pt>
                <c:pt idx="6521">
                  <c:v>-1.11E-2</c:v>
                </c:pt>
                <c:pt idx="6522">
                  <c:v>-1.11E-2</c:v>
                </c:pt>
                <c:pt idx="6523">
                  <c:v>-1.12E-2</c:v>
                </c:pt>
                <c:pt idx="6524">
                  <c:v>-1.12E-2</c:v>
                </c:pt>
                <c:pt idx="6525">
                  <c:v>-1.1299999999999999E-2</c:v>
                </c:pt>
                <c:pt idx="6526">
                  <c:v>-1.12E-2</c:v>
                </c:pt>
                <c:pt idx="6527">
                  <c:v>-1.12E-2</c:v>
                </c:pt>
                <c:pt idx="6528">
                  <c:v>-1.12E-2</c:v>
                </c:pt>
                <c:pt idx="6529">
                  <c:v>-1.1299999999999999E-2</c:v>
                </c:pt>
                <c:pt idx="6530">
                  <c:v>-1.1299999999999999E-2</c:v>
                </c:pt>
                <c:pt idx="6531">
                  <c:v>-1.14E-2</c:v>
                </c:pt>
                <c:pt idx="6532">
                  <c:v>-1.14E-2</c:v>
                </c:pt>
                <c:pt idx="6533">
                  <c:v>-1.15E-2</c:v>
                </c:pt>
                <c:pt idx="6534">
                  <c:v>-1.15E-2</c:v>
                </c:pt>
                <c:pt idx="6535">
                  <c:v>-1.14E-2</c:v>
                </c:pt>
                <c:pt idx="6536">
                  <c:v>-1.15E-2</c:v>
                </c:pt>
                <c:pt idx="6537">
                  <c:v>-1.1599999999999999E-2</c:v>
                </c:pt>
                <c:pt idx="6538">
                  <c:v>-1.1599999999999999E-2</c:v>
                </c:pt>
                <c:pt idx="6539">
                  <c:v>-1.1599999999999999E-2</c:v>
                </c:pt>
                <c:pt idx="6540">
                  <c:v>-1.1599999999999999E-2</c:v>
                </c:pt>
                <c:pt idx="6541">
                  <c:v>-1.17E-2</c:v>
                </c:pt>
                <c:pt idx="6542">
                  <c:v>-1.1599999999999999E-2</c:v>
                </c:pt>
                <c:pt idx="6543">
                  <c:v>-1.1599999999999999E-2</c:v>
                </c:pt>
                <c:pt idx="6544">
                  <c:v>-1.17E-2</c:v>
                </c:pt>
                <c:pt idx="6545">
                  <c:v>-1.17E-2</c:v>
                </c:pt>
                <c:pt idx="6546">
                  <c:v>-1.18E-2</c:v>
                </c:pt>
                <c:pt idx="6547">
                  <c:v>-1.18E-2</c:v>
                </c:pt>
                <c:pt idx="6548">
                  <c:v>-1.18E-2</c:v>
                </c:pt>
                <c:pt idx="6549">
                  <c:v>-1.18E-2</c:v>
                </c:pt>
                <c:pt idx="6550">
                  <c:v>-1.1900000000000001E-2</c:v>
                </c:pt>
                <c:pt idx="6551">
                  <c:v>-1.1900000000000001E-2</c:v>
                </c:pt>
                <c:pt idx="6552">
                  <c:v>-1.1900000000000001E-2</c:v>
                </c:pt>
                <c:pt idx="6553">
                  <c:v>-1.1900000000000001E-2</c:v>
                </c:pt>
                <c:pt idx="6554">
                  <c:v>-1.1900000000000001E-2</c:v>
                </c:pt>
                <c:pt idx="6555">
                  <c:v>-1.2E-2</c:v>
                </c:pt>
                <c:pt idx="6556">
                  <c:v>-1.2E-2</c:v>
                </c:pt>
                <c:pt idx="6557">
                  <c:v>-1.1900000000000001E-2</c:v>
                </c:pt>
                <c:pt idx="6558">
                  <c:v>-1.18E-2</c:v>
                </c:pt>
                <c:pt idx="6559">
                  <c:v>-1.2E-2</c:v>
                </c:pt>
                <c:pt idx="6560">
                  <c:v>-1.2E-2</c:v>
                </c:pt>
                <c:pt idx="6561">
                  <c:v>-1.1900000000000001E-2</c:v>
                </c:pt>
                <c:pt idx="6562">
                  <c:v>-1.1900000000000001E-2</c:v>
                </c:pt>
                <c:pt idx="6563">
                  <c:v>-1.2E-2</c:v>
                </c:pt>
                <c:pt idx="6564">
                  <c:v>-1.2200000000000001E-2</c:v>
                </c:pt>
                <c:pt idx="6565">
                  <c:v>-1.2E-2</c:v>
                </c:pt>
                <c:pt idx="6566">
                  <c:v>-1.2200000000000001E-2</c:v>
                </c:pt>
                <c:pt idx="6567">
                  <c:v>-1.23E-2</c:v>
                </c:pt>
                <c:pt idx="6568">
                  <c:v>-1.2200000000000001E-2</c:v>
                </c:pt>
                <c:pt idx="6569">
                  <c:v>-1.2200000000000001E-2</c:v>
                </c:pt>
                <c:pt idx="6570">
                  <c:v>-1.2200000000000001E-2</c:v>
                </c:pt>
                <c:pt idx="6571">
                  <c:v>-1.23E-2</c:v>
                </c:pt>
                <c:pt idx="6572">
                  <c:v>-1.2200000000000001E-2</c:v>
                </c:pt>
                <c:pt idx="6573">
                  <c:v>-1.2E-2</c:v>
                </c:pt>
                <c:pt idx="6574">
                  <c:v>-1.23E-2</c:v>
                </c:pt>
                <c:pt idx="6575">
                  <c:v>-1.2200000000000001E-2</c:v>
                </c:pt>
                <c:pt idx="6576">
                  <c:v>-1.2E-2</c:v>
                </c:pt>
                <c:pt idx="6577">
                  <c:v>-1.23E-2</c:v>
                </c:pt>
                <c:pt idx="6578">
                  <c:v>-1.2200000000000001E-2</c:v>
                </c:pt>
                <c:pt idx="6579">
                  <c:v>-1.23E-2</c:v>
                </c:pt>
                <c:pt idx="6580">
                  <c:v>-1.2200000000000001E-2</c:v>
                </c:pt>
                <c:pt idx="6581">
                  <c:v>-1.2200000000000001E-2</c:v>
                </c:pt>
                <c:pt idx="6582">
                  <c:v>-1.2E-2</c:v>
                </c:pt>
                <c:pt idx="6583">
                  <c:v>-1.2200000000000001E-2</c:v>
                </c:pt>
                <c:pt idx="6584">
                  <c:v>-1.2200000000000001E-2</c:v>
                </c:pt>
                <c:pt idx="6585">
                  <c:v>-1.2200000000000001E-2</c:v>
                </c:pt>
                <c:pt idx="6586">
                  <c:v>-1.23E-2</c:v>
                </c:pt>
                <c:pt idx="6587">
                  <c:v>-1.23E-2</c:v>
                </c:pt>
                <c:pt idx="6588">
                  <c:v>-1.2E-2</c:v>
                </c:pt>
                <c:pt idx="6589">
                  <c:v>-1.2E-2</c:v>
                </c:pt>
                <c:pt idx="6590">
                  <c:v>-1.2E-2</c:v>
                </c:pt>
                <c:pt idx="6591">
                  <c:v>-1.2200000000000001E-2</c:v>
                </c:pt>
                <c:pt idx="6592">
                  <c:v>-1.2200000000000001E-2</c:v>
                </c:pt>
                <c:pt idx="6593">
                  <c:v>-1.2E-2</c:v>
                </c:pt>
                <c:pt idx="6594">
                  <c:v>-1.2E-2</c:v>
                </c:pt>
                <c:pt idx="6595">
                  <c:v>-1.2E-2</c:v>
                </c:pt>
                <c:pt idx="6596">
                  <c:v>-1.2200000000000001E-2</c:v>
                </c:pt>
                <c:pt idx="6597">
                  <c:v>-1.2E-2</c:v>
                </c:pt>
                <c:pt idx="6598">
                  <c:v>-1.2E-2</c:v>
                </c:pt>
                <c:pt idx="6599">
                  <c:v>-1.2E-2</c:v>
                </c:pt>
                <c:pt idx="6600">
                  <c:v>-1.18E-2</c:v>
                </c:pt>
                <c:pt idx="6601">
                  <c:v>-1.2E-2</c:v>
                </c:pt>
                <c:pt idx="6602">
                  <c:v>-1.1900000000000001E-2</c:v>
                </c:pt>
                <c:pt idx="6603">
                  <c:v>-1.1900000000000001E-2</c:v>
                </c:pt>
                <c:pt idx="6604">
                  <c:v>-1.18E-2</c:v>
                </c:pt>
                <c:pt idx="6605">
                  <c:v>-1.18E-2</c:v>
                </c:pt>
                <c:pt idx="6606">
                  <c:v>-1.18E-2</c:v>
                </c:pt>
                <c:pt idx="6607">
                  <c:v>-1.1900000000000001E-2</c:v>
                </c:pt>
                <c:pt idx="6608">
                  <c:v>-1.17E-2</c:v>
                </c:pt>
                <c:pt idx="6609">
                  <c:v>-1.17E-2</c:v>
                </c:pt>
                <c:pt idx="6610">
                  <c:v>-1.1900000000000001E-2</c:v>
                </c:pt>
                <c:pt idx="6611">
                  <c:v>-1.18E-2</c:v>
                </c:pt>
                <c:pt idx="6612">
                  <c:v>-1.18E-2</c:v>
                </c:pt>
                <c:pt idx="6613">
                  <c:v>-1.17E-2</c:v>
                </c:pt>
                <c:pt idx="6614">
                  <c:v>-1.17E-2</c:v>
                </c:pt>
                <c:pt idx="6615">
                  <c:v>-1.1599999999999999E-2</c:v>
                </c:pt>
                <c:pt idx="6616">
                  <c:v>-1.15E-2</c:v>
                </c:pt>
                <c:pt idx="6617">
                  <c:v>-1.1599999999999999E-2</c:v>
                </c:pt>
                <c:pt idx="6618">
                  <c:v>-1.1599999999999999E-2</c:v>
                </c:pt>
                <c:pt idx="6619">
                  <c:v>-1.14E-2</c:v>
                </c:pt>
                <c:pt idx="6620">
                  <c:v>-1.15E-2</c:v>
                </c:pt>
                <c:pt idx="6621">
                  <c:v>-1.1299999999999999E-2</c:v>
                </c:pt>
                <c:pt idx="6622">
                  <c:v>-1.15E-2</c:v>
                </c:pt>
                <c:pt idx="6623">
                  <c:v>-1.14E-2</c:v>
                </c:pt>
                <c:pt idx="6624">
                  <c:v>-1.1299999999999999E-2</c:v>
                </c:pt>
                <c:pt idx="6625">
                  <c:v>-1.14E-2</c:v>
                </c:pt>
                <c:pt idx="6626">
                  <c:v>-1.14E-2</c:v>
                </c:pt>
                <c:pt idx="6627">
                  <c:v>-1.1299999999999999E-2</c:v>
                </c:pt>
                <c:pt idx="6628">
                  <c:v>-1.14E-2</c:v>
                </c:pt>
                <c:pt idx="6629">
                  <c:v>-1.11E-2</c:v>
                </c:pt>
                <c:pt idx="6630">
                  <c:v>-1.12E-2</c:v>
                </c:pt>
                <c:pt idx="6631">
                  <c:v>-1.0999999999999999E-2</c:v>
                </c:pt>
                <c:pt idx="6632">
                  <c:v>-1.09E-2</c:v>
                </c:pt>
                <c:pt idx="6633">
                  <c:v>-1.0999999999999999E-2</c:v>
                </c:pt>
                <c:pt idx="6634">
                  <c:v>-1.0999999999999999E-2</c:v>
                </c:pt>
                <c:pt idx="6635">
                  <c:v>-1.0699999999999999E-2</c:v>
                </c:pt>
                <c:pt idx="6636">
                  <c:v>-1.09E-2</c:v>
                </c:pt>
                <c:pt idx="6637">
                  <c:v>-1.0699999999999999E-2</c:v>
                </c:pt>
                <c:pt idx="6638">
                  <c:v>-1.06E-2</c:v>
                </c:pt>
                <c:pt idx="6639">
                  <c:v>-1.06E-2</c:v>
                </c:pt>
                <c:pt idx="6640">
                  <c:v>-1.0500000000000001E-2</c:v>
                </c:pt>
                <c:pt idx="6641">
                  <c:v>-1.0500000000000001E-2</c:v>
                </c:pt>
                <c:pt idx="6642">
                  <c:v>-1.04E-2</c:v>
                </c:pt>
                <c:pt idx="6643">
                  <c:v>-1.0500000000000001E-2</c:v>
                </c:pt>
                <c:pt idx="6644">
                  <c:v>-1.0500000000000001E-2</c:v>
                </c:pt>
                <c:pt idx="6645">
                  <c:v>-1.0200000000000001E-2</c:v>
                </c:pt>
                <c:pt idx="6646">
                  <c:v>-1.03E-2</c:v>
                </c:pt>
                <c:pt idx="6647">
                  <c:v>-1.0200000000000001E-2</c:v>
                </c:pt>
                <c:pt idx="6648">
                  <c:v>-1.01E-2</c:v>
                </c:pt>
                <c:pt idx="6649">
                  <c:v>-1.01E-2</c:v>
                </c:pt>
                <c:pt idx="6650">
                  <c:v>-1.0200000000000001E-2</c:v>
                </c:pt>
                <c:pt idx="6651">
                  <c:v>-9.9799999999999993E-3</c:v>
                </c:pt>
                <c:pt idx="6652">
                  <c:v>-9.9799999999999993E-3</c:v>
                </c:pt>
                <c:pt idx="6653">
                  <c:v>-9.7599999999999996E-3</c:v>
                </c:pt>
                <c:pt idx="6654">
                  <c:v>-9.7599999999999996E-3</c:v>
                </c:pt>
                <c:pt idx="6655">
                  <c:v>-9.7599999999999996E-3</c:v>
                </c:pt>
                <c:pt idx="6656">
                  <c:v>-9.7599999999999996E-3</c:v>
                </c:pt>
                <c:pt idx="6657">
                  <c:v>-9.6500000000000006E-3</c:v>
                </c:pt>
                <c:pt idx="6658">
                  <c:v>-9.6500000000000006E-3</c:v>
                </c:pt>
                <c:pt idx="6659">
                  <c:v>-9.6500000000000006E-3</c:v>
                </c:pt>
                <c:pt idx="6660">
                  <c:v>-9.6500000000000006E-3</c:v>
                </c:pt>
                <c:pt idx="6661">
                  <c:v>-9.4400000000000005E-3</c:v>
                </c:pt>
                <c:pt idx="6662">
                  <c:v>-9.3299999999999998E-3</c:v>
                </c:pt>
                <c:pt idx="6663">
                  <c:v>-9.2200000000000008E-3</c:v>
                </c:pt>
                <c:pt idx="6664">
                  <c:v>-9.11E-3</c:v>
                </c:pt>
                <c:pt idx="6665">
                  <c:v>-9.2200000000000008E-3</c:v>
                </c:pt>
                <c:pt idx="6666">
                  <c:v>-9.11E-3</c:v>
                </c:pt>
                <c:pt idx="6667">
                  <c:v>-9.11E-3</c:v>
                </c:pt>
                <c:pt idx="6668">
                  <c:v>-8.9999999999999993E-3</c:v>
                </c:pt>
                <c:pt idx="6669">
                  <c:v>-8.8900000000000003E-3</c:v>
                </c:pt>
                <c:pt idx="6670">
                  <c:v>-8.8900000000000003E-3</c:v>
                </c:pt>
                <c:pt idx="6671">
                  <c:v>-8.8900000000000003E-3</c:v>
                </c:pt>
                <c:pt idx="6672">
                  <c:v>-8.8900000000000003E-3</c:v>
                </c:pt>
                <c:pt idx="6673">
                  <c:v>-8.7799999999999996E-3</c:v>
                </c:pt>
                <c:pt idx="6674">
                  <c:v>-8.7799999999999996E-3</c:v>
                </c:pt>
                <c:pt idx="6675">
                  <c:v>-8.6800000000000002E-3</c:v>
                </c:pt>
                <c:pt idx="6676">
                  <c:v>-8.5699999999999995E-3</c:v>
                </c:pt>
                <c:pt idx="6677">
                  <c:v>-8.4600000000000005E-3</c:v>
                </c:pt>
                <c:pt idx="6678">
                  <c:v>-8.2400000000000008E-3</c:v>
                </c:pt>
                <c:pt idx="6679">
                  <c:v>-8.1300000000000001E-3</c:v>
                </c:pt>
                <c:pt idx="6680">
                  <c:v>-8.0199999999999994E-3</c:v>
                </c:pt>
                <c:pt idx="6681">
                  <c:v>-8.3499999999999998E-3</c:v>
                </c:pt>
                <c:pt idx="6682">
                  <c:v>-8.1300000000000001E-3</c:v>
                </c:pt>
                <c:pt idx="6683">
                  <c:v>-8.0199999999999994E-3</c:v>
                </c:pt>
                <c:pt idx="6684">
                  <c:v>-7.92E-3</c:v>
                </c:pt>
                <c:pt idx="6685">
                  <c:v>-7.92E-3</c:v>
                </c:pt>
                <c:pt idx="6686">
                  <c:v>-7.8100000000000001E-3</c:v>
                </c:pt>
                <c:pt idx="6687">
                  <c:v>-7.92E-3</c:v>
                </c:pt>
                <c:pt idx="6688">
                  <c:v>-7.8100000000000001E-3</c:v>
                </c:pt>
                <c:pt idx="6689">
                  <c:v>-7.8100000000000001E-3</c:v>
                </c:pt>
                <c:pt idx="6690">
                  <c:v>-7.5900000000000004E-3</c:v>
                </c:pt>
                <c:pt idx="6691">
                  <c:v>-7.5900000000000004E-3</c:v>
                </c:pt>
                <c:pt idx="6692">
                  <c:v>-7.5900000000000004E-3</c:v>
                </c:pt>
                <c:pt idx="6693">
                  <c:v>-7.3699999999999998E-3</c:v>
                </c:pt>
                <c:pt idx="6694">
                  <c:v>-7.3699999999999998E-3</c:v>
                </c:pt>
                <c:pt idx="6695">
                  <c:v>-7.1599999999999997E-3</c:v>
                </c:pt>
                <c:pt idx="6696">
                  <c:v>-7.1599999999999997E-3</c:v>
                </c:pt>
                <c:pt idx="6697">
                  <c:v>-7.26E-3</c:v>
                </c:pt>
                <c:pt idx="6698">
                  <c:v>-7.1599999999999997E-3</c:v>
                </c:pt>
                <c:pt idx="6699">
                  <c:v>-7.0499999999999998E-3</c:v>
                </c:pt>
                <c:pt idx="6700">
                  <c:v>-6.94E-3</c:v>
                </c:pt>
                <c:pt idx="6701">
                  <c:v>-6.7200000000000003E-3</c:v>
                </c:pt>
                <c:pt idx="6702">
                  <c:v>-6.8300000000000001E-3</c:v>
                </c:pt>
                <c:pt idx="6703">
                  <c:v>-6.94E-3</c:v>
                </c:pt>
                <c:pt idx="6704">
                  <c:v>-6.7200000000000003E-3</c:v>
                </c:pt>
                <c:pt idx="6705">
                  <c:v>-6.7200000000000003E-3</c:v>
                </c:pt>
                <c:pt idx="6706">
                  <c:v>-6.6100000000000004E-3</c:v>
                </c:pt>
                <c:pt idx="6707">
                  <c:v>-6.6100000000000004E-3</c:v>
                </c:pt>
                <c:pt idx="6708">
                  <c:v>-6.6100000000000004E-3</c:v>
                </c:pt>
                <c:pt idx="6709">
                  <c:v>-6.4000000000000003E-3</c:v>
                </c:pt>
                <c:pt idx="6710">
                  <c:v>-6.4000000000000003E-3</c:v>
                </c:pt>
                <c:pt idx="6711">
                  <c:v>-6.2899999999999996E-3</c:v>
                </c:pt>
                <c:pt idx="6712">
                  <c:v>-6.2899999999999996E-3</c:v>
                </c:pt>
                <c:pt idx="6713">
                  <c:v>-6.2899999999999996E-3</c:v>
                </c:pt>
                <c:pt idx="6714">
                  <c:v>-6.2899999999999996E-3</c:v>
                </c:pt>
                <c:pt idx="6715">
                  <c:v>-6.2899999999999996E-3</c:v>
                </c:pt>
                <c:pt idx="6716">
                  <c:v>-6.0699999999999999E-3</c:v>
                </c:pt>
                <c:pt idx="6717">
                  <c:v>-6.0699999999999999E-3</c:v>
                </c:pt>
                <c:pt idx="6718">
                  <c:v>-5.8500000000000002E-3</c:v>
                </c:pt>
                <c:pt idx="6719">
                  <c:v>-5.96E-3</c:v>
                </c:pt>
                <c:pt idx="6720">
                  <c:v>-5.7400000000000003E-3</c:v>
                </c:pt>
                <c:pt idx="6721">
                  <c:v>-5.8500000000000002E-3</c:v>
                </c:pt>
                <c:pt idx="6722">
                  <c:v>-5.8500000000000002E-3</c:v>
                </c:pt>
                <c:pt idx="6723">
                  <c:v>-5.7400000000000003E-3</c:v>
                </c:pt>
                <c:pt idx="6724">
                  <c:v>-5.8500000000000002E-3</c:v>
                </c:pt>
                <c:pt idx="6725">
                  <c:v>-5.64E-3</c:v>
                </c:pt>
                <c:pt idx="6726">
                  <c:v>-5.5300000000000002E-3</c:v>
                </c:pt>
                <c:pt idx="6727">
                  <c:v>-5.5300000000000002E-3</c:v>
                </c:pt>
                <c:pt idx="6728">
                  <c:v>-5.4200000000000003E-3</c:v>
                </c:pt>
                <c:pt idx="6729">
                  <c:v>-5.5300000000000002E-3</c:v>
                </c:pt>
                <c:pt idx="6730">
                  <c:v>-5.4200000000000003E-3</c:v>
                </c:pt>
                <c:pt idx="6731">
                  <c:v>-5.3099999999999996E-3</c:v>
                </c:pt>
                <c:pt idx="6732">
                  <c:v>-5.4200000000000003E-3</c:v>
                </c:pt>
                <c:pt idx="6733">
                  <c:v>-5.3099999999999996E-3</c:v>
                </c:pt>
                <c:pt idx="6734">
                  <c:v>-5.1999999999999998E-3</c:v>
                </c:pt>
                <c:pt idx="6735">
                  <c:v>-5.4200000000000003E-3</c:v>
                </c:pt>
                <c:pt idx="6736">
                  <c:v>-5.1999999999999998E-3</c:v>
                </c:pt>
                <c:pt idx="6737">
                  <c:v>-4.9800000000000001E-3</c:v>
                </c:pt>
                <c:pt idx="6738">
                  <c:v>-5.3099999999999996E-3</c:v>
                </c:pt>
                <c:pt idx="6739">
                  <c:v>-5.1999999999999998E-3</c:v>
                </c:pt>
                <c:pt idx="6740">
                  <c:v>-5.0899999999999999E-3</c:v>
                </c:pt>
                <c:pt idx="6741">
                  <c:v>-5.0899999999999999E-3</c:v>
                </c:pt>
                <c:pt idx="6742">
                  <c:v>-4.9800000000000001E-3</c:v>
                </c:pt>
                <c:pt idx="6743">
                  <c:v>-5.0899999999999999E-3</c:v>
                </c:pt>
                <c:pt idx="6744">
                  <c:v>-4.8799999999999998E-3</c:v>
                </c:pt>
                <c:pt idx="6745">
                  <c:v>-4.9800000000000001E-3</c:v>
                </c:pt>
                <c:pt idx="6746">
                  <c:v>-4.8799999999999998E-3</c:v>
                </c:pt>
                <c:pt idx="6747">
                  <c:v>-4.8799999999999998E-3</c:v>
                </c:pt>
                <c:pt idx="6748">
                  <c:v>-4.8799999999999998E-3</c:v>
                </c:pt>
                <c:pt idx="6749">
                  <c:v>-4.7699999999999999E-3</c:v>
                </c:pt>
                <c:pt idx="6750">
                  <c:v>-4.8799999999999998E-3</c:v>
                </c:pt>
                <c:pt idx="6751">
                  <c:v>-4.8799999999999998E-3</c:v>
                </c:pt>
                <c:pt idx="6752">
                  <c:v>-4.6600000000000001E-3</c:v>
                </c:pt>
                <c:pt idx="6753">
                  <c:v>-4.7699999999999999E-3</c:v>
                </c:pt>
                <c:pt idx="6754">
                  <c:v>-4.8799999999999998E-3</c:v>
                </c:pt>
                <c:pt idx="6755">
                  <c:v>-4.6600000000000001E-3</c:v>
                </c:pt>
                <c:pt idx="6756">
                  <c:v>-4.6600000000000001E-3</c:v>
                </c:pt>
                <c:pt idx="6757">
                  <c:v>-4.7699999999999999E-3</c:v>
                </c:pt>
                <c:pt idx="6758">
                  <c:v>-4.6600000000000001E-3</c:v>
                </c:pt>
                <c:pt idx="6759">
                  <c:v>-4.6600000000000001E-3</c:v>
                </c:pt>
                <c:pt idx="6760">
                  <c:v>-4.5500000000000002E-3</c:v>
                </c:pt>
                <c:pt idx="6761">
                  <c:v>-4.6600000000000001E-3</c:v>
                </c:pt>
                <c:pt idx="6762">
                  <c:v>-4.5500000000000002E-3</c:v>
                </c:pt>
                <c:pt idx="6763">
                  <c:v>-4.7699999999999999E-3</c:v>
                </c:pt>
                <c:pt idx="6764">
                  <c:v>-4.5500000000000002E-3</c:v>
                </c:pt>
                <c:pt idx="6765">
                  <c:v>-4.4400000000000004E-3</c:v>
                </c:pt>
                <c:pt idx="6766">
                  <c:v>-4.5500000000000002E-3</c:v>
                </c:pt>
                <c:pt idx="6767">
                  <c:v>-4.4400000000000004E-3</c:v>
                </c:pt>
                <c:pt idx="6768">
                  <c:v>-4.6600000000000001E-3</c:v>
                </c:pt>
                <c:pt idx="6769">
                  <c:v>-4.6600000000000001E-3</c:v>
                </c:pt>
                <c:pt idx="6770">
                  <c:v>-4.4400000000000004E-3</c:v>
                </c:pt>
                <c:pt idx="6771">
                  <c:v>-4.6600000000000001E-3</c:v>
                </c:pt>
                <c:pt idx="6772">
                  <c:v>-4.5500000000000002E-3</c:v>
                </c:pt>
                <c:pt idx="6773">
                  <c:v>-4.5500000000000002E-3</c:v>
                </c:pt>
                <c:pt idx="6774">
                  <c:v>-4.5500000000000002E-3</c:v>
                </c:pt>
                <c:pt idx="6775">
                  <c:v>-4.6600000000000001E-3</c:v>
                </c:pt>
                <c:pt idx="6776">
                  <c:v>-4.3299999999999996E-3</c:v>
                </c:pt>
                <c:pt idx="6777">
                  <c:v>-4.6600000000000001E-3</c:v>
                </c:pt>
                <c:pt idx="6778">
                  <c:v>-4.6600000000000001E-3</c:v>
                </c:pt>
                <c:pt idx="6779">
                  <c:v>-4.4400000000000004E-3</c:v>
                </c:pt>
                <c:pt idx="6780">
                  <c:v>-4.5500000000000002E-3</c:v>
                </c:pt>
                <c:pt idx="6781">
                  <c:v>-4.4400000000000004E-3</c:v>
                </c:pt>
                <c:pt idx="6782">
                  <c:v>-4.5500000000000002E-3</c:v>
                </c:pt>
                <c:pt idx="6783">
                  <c:v>-4.7699999999999999E-3</c:v>
                </c:pt>
                <c:pt idx="6784">
                  <c:v>-4.5500000000000002E-3</c:v>
                </c:pt>
                <c:pt idx="6785">
                  <c:v>-4.6600000000000001E-3</c:v>
                </c:pt>
                <c:pt idx="6786">
                  <c:v>-4.5500000000000002E-3</c:v>
                </c:pt>
                <c:pt idx="6787">
                  <c:v>-4.6600000000000001E-3</c:v>
                </c:pt>
                <c:pt idx="6788">
                  <c:v>-4.6600000000000001E-3</c:v>
                </c:pt>
                <c:pt idx="6789">
                  <c:v>-4.7699999999999999E-3</c:v>
                </c:pt>
                <c:pt idx="6790">
                  <c:v>-4.6600000000000001E-3</c:v>
                </c:pt>
                <c:pt idx="6791">
                  <c:v>-4.6600000000000001E-3</c:v>
                </c:pt>
                <c:pt idx="6792">
                  <c:v>-4.7699999999999999E-3</c:v>
                </c:pt>
                <c:pt idx="6793">
                  <c:v>-4.7699999999999999E-3</c:v>
                </c:pt>
                <c:pt idx="6794">
                  <c:v>-4.6600000000000001E-3</c:v>
                </c:pt>
                <c:pt idx="6795">
                  <c:v>-4.8799999999999998E-3</c:v>
                </c:pt>
                <c:pt idx="6796">
                  <c:v>-4.7699999999999999E-3</c:v>
                </c:pt>
                <c:pt idx="6797">
                  <c:v>-4.6600000000000001E-3</c:v>
                </c:pt>
                <c:pt idx="6798">
                  <c:v>-4.8799999999999998E-3</c:v>
                </c:pt>
                <c:pt idx="6799">
                  <c:v>-4.8799999999999998E-3</c:v>
                </c:pt>
                <c:pt idx="6800">
                  <c:v>-4.8799999999999998E-3</c:v>
                </c:pt>
                <c:pt idx="6801">
                  <c:v>-5.0899999999999999E-3</c:v>
                </c:pt>
                <c:pt idx="6802">
                  <c:v>-4.8799999999999998E-3</c:v>
                </c:pt>
                <c:pt idx="6803">
                  <c:v>-5.0899999999999999E-3</c:v>
                </c:pt>
                <c:pt idx="6804">
                  <c:v>-4.9800000000000001E-3</c:v>
                </c:pt>
                <c:pt idx="6805">
                  <c:v>-5.0899999999999999E-3</c:v>
                </c:pt>
                <c:pt idx="6806">
                  <c:v>-5.0899999999999999E-3</c:v>
                </c:pt>
                <c:pt idx="6807">
                  <c:v>-5.0899999999999999E-3</c:v>
                </c:pt>
                <c:pt idx="6808">
                  <c:v>-5.4200000000000003E-3</c:v>
                </c:pt>
                <c:pt idx="6809">
                  <c:v>-5.1999999999999998E-3</c:v>
                </c:pt>
                <c:pt idx="6810">
                  <c:v>-5.3099999999999996E-3</c:v>
                </c:pt>
                <c:pt idx="6811">
                  <c:v>-5.3099999999999996E-3</c:v>
                </c:pt>
                <c:pt idx="6812">
                  <c:v>-5.3099999999999996E-3</c:v>
                </c:pt>
                <c:pt idx="6813">
                  <c:v>-5.3099999999999996E-3</c:v>
                </c:pt>
                <c:pt idx="6814">
                  <c:v>-5.3099999999999996E-3</c:v>
                </c:pt>
                <c:pt idx="6815">
                  <c:v>-5.4200000000000003E-3</c:v>
                </c:pt>
                <c:pt idx="6816">
                  <c:v>-5.5300000000000002E-3</c:v>
                </c:pt>
                <c:pt idx="6817">
                  <c:v>-5.64E-3</c:v>
                </c:pt>
                <c:pt idx="6818">
                  <c:v>-5.5300000000000002E-3</c:v>
                </c:pt>
                <c:pt idx="6819">
                  <c:v>-5.64E-3</c:v>
                </c:pt>
                <c:pt idx="6820">
                  <c:v>-5.5300000000000002E-3</c:v>
                </c:pt>
                <c:pt idx="6821">
                  <c:v>-5.8500000000000002E-3</c:v>
                </c:pt>
                <c:pt idx="6822">
                  <c:v>-5.7400000000000003E-3</c:v>
                </c:pt>
                <c:pt idx="6823">
                  <c:v>-5.8500000000000002E-3</c:v>
                </c:pt>
                <c:pt idx="6824">
                  <c:v>-5.96E-3</c:v>
                </c:pt>
                <c:pt idx="6825">
                  <c:v>-5.96E-3</c:v>
                </c:pt>
                <c:pt idx="6826">
                  <c:v>-5.96E-3</c:v>
                </c:pt>
                <c:pt idx="6827">
                  <c:v>-6.0699999999999999E-3</c:v>
                </c:pt>
                <c:pt idx="6828">
                  <c:v>-5.96E-3</c:v>
                </c:pt>
                <c:pt idx="6829">
                  <c:v>-5.96E-3</c:v>
                </c:pt>
                <c:pt idx="6830">
                  <c:v>-6.1799999999999997E-3</c:v>
                </c:pt>
                <c:pt idx="6831">
                  <c:v>-6.2899999999999996E-3</c:v>
                </c:pt>
                <c:pt idx="6832">
                  <c:v>-6.4000000000000003E-3</c:v>
                </c:pt>
                <c:pt idx="6833">
                  <c:v>-6.2899999999999996E-3</c:v>
                </c:pt>
                <c:pt idx="6834">
                  <c:v>-6.2899999999999996E-3</c:v>
                </c:pt>
                <c:pt idx="6835">
                  <c:v>-6.2899999999999996E-3</c:v>
                </c:pt>
                <c:pt idx="6836">
                  <c:v>-6.4000000000000003E-3</c:v>
                </c:pt>
                <c:pt idx="6837">
                  <c:v>-6.4000000000000003E-3</c:v>
                </c:pt>
                <c:pt idx="6838">
                  <c:v>-6.6100000000000004E-3</c:v>
                </c:pt>
                <c:pt idx="6839">
                  <c:v>-6.6100000000000004E-3</c:v>
                </c:pt>
                <c:pt idx="6840">
                  <c:v>-6.6100000000000004E-3</c:v>
                </c:pt>
                <c:pt idx="6841">
                  <c:v>-6.7200000000000003E-3</c:v>
                </c:pt>
                <c:pt idx="6842">
                  <c:v>-6.6100000000000004E-3</c:v>
                </c:pt>
                <c:pt idx="6843">
                  <c:v>-6.94E-3</c:v>
                </c:pt>
                <c:pt idx="6844">
                  <c:v>-6.8300000000000001E-3</c:v>
                </c:pt>
                <c:pt idx="6845">
                  <c:v>-6.8300000000000001E-3</c:v>
                </c:pt>
                <c:pt idx="6846">
                  <c:v>-6.94E-3</c:v>
                </c:pt>
                <c:pt idx="6847">
                  <c:v>-7.0499999999999998E-3</c:v>
                </c:pt>
                <c:pt idx="6848">
                  <c:v>-7.0499999999999998E-3</c:v>
                </c:pt>
                <c:pt idx="6849">
                  <c:v>-7.1599999999999997E-3</c:v>
                </c:pt>
                <c:pt idx="6850">
                  <c:v>-7.0499999999999998E-3</c:v>
                </c:pt>
                <c:pt idx="6851">
                  <c:v>-7.0499999999999998E-3</c:v>
                </c:pt>
                <c:pt idx="6852">
                  <c:v>-7.26E-3</c:v>
                </c:pt>
                <c:pt idx="6853">
                  <c:v>-7.26E-3</c:v>
                </c:pt>
                <c:pt idx="6854">
                  <c:v>-7.5900000000000004E-3</c:v>
                </c:pt>
                <c:pt idx="6855">
                  <c:v>-7.4799999999999997E-3</c:v>
                </c:pt>
                <c:pt idx="6856">
                  <c:v>-7.4799999999999997E-3</c:v>
                </c:pt>
                <c:pt idx="6857">
                  <c:v>-7.7000000000000002E-3</c:v>
                </c:pt>
                <c:pt idx="6858">
                  <c:v>-7.5900000000000004E-3</c:v>
                </c:pt>
                <c:pt idx="6859">
                  <c:v>-7.92E-3</c:v>
                </c:pt>
                <c:pt idx="6860">
                  <c:v>-7.7000000000000002E-3</c:v>
                </c:pt>
                <c:pt idx="6861">
                  <c:v>-7.5900000000000004E-3</c:v>
                </c:pt>
                <c:pt idx="6862">
                  <c:v>-7.8100000000000001E-3</c:v>
                </c:pt>
                <c:pt idx="6863">
                  <c:v>-7.92E-3</c:v>
                </c:pt>
                <c:pt idx="6864">
                  <c:v>-8.0199999999999994E-3</c:v>
                </c:pt>
                <c:pt idx="6865">
                  <c:v>-7.92E-3</c:v>
                </c:pt>
                <c:pt idx="6866">
                  <c:v>-7.92E-3</c:v>
                </c:pt>
                <c:pt idx="6867">
                  <c:v>-8.0199999999999994E-3</c:v>
                </c:pt>
                <c:pt idx="6868">
                  <c:v>-8.2400000000000008E-3</c:v>
                </c:pt>
                <c:pt idx="6869">
                  <c:v>-8.2400000000000008E-3</c:v>
                </c:pt>
                <c:pt idx="6870">
                  <c:v>-8.3499999999999998E-3</c:v>
                </c:pt>
                <c:pt idx="6871">
                  <c:v>-8.4600000000000005E-3</c:v>
                </c:pt>
                <c:pt idx="6872">
                  <c:v>-8.4600000000000005E-3</c:v>
                </c:pt>
                <c:pt idx="6873">
                  <c:v>-8.4600000000000005E-3</c:v>
                </c:pt>
                <c:pt idx="6874">
                  <c:v>-8.3499999999999998E-3</c:v>
                </c:pt>
                <c:pt idx="6875">
                  <c:v>-8.5699999999999995E-3</c:v>
                </c:pt>
                <c:pt idx="6876">
                  <c:v>-8.4600000000000005E-3</c:v>
                </c:pt>
                <c:pt idx="6877">
                  <c:v>-8.4600000000000005E-3</c:v>
                </c:pt>
                <c:pt idx="6878">
                  <c:v>-8.7799999999999996E-3</c:v>
                </c:pt>
                <c:pt idx="6879">
                  <c:v>-8.7799999999999996E-3</c:v>
                </c:pt>
                <c:pt idx="6880">
                  <c:v>-8.8900000000000003E-3</c:v>
                </c:pt>
                <c:pt idx="6881">
                  <c:v>-8.8900000000000003E-3</c:v>
                </c:pt>
                <c:pt idx="6882">
                  <c:v>-8.6800000000000002E-3</c:v>
                </c:pt>
                <c:pt idx="6883">
                  <c:v>-8.7799999999999996E-3</c:v>
                </c:pt>
                <c:pt idx="6884">
                  <c:v>-8.8900000000000003E-3</c:v>
                </c:pt>
                <c:pt idx="6885">
                  <c:v>-8.9999999999999993E-3</c:v>
                </c:pt>
                <c:pt idx="6886">
                  <c:v>-9.2200000000000008E-3</c:v>
                </c:pt>
                <c:pt idx="6887">
                  <c:v>-9.3299999999999998E-3</c:v>
                </c:pt>
                <c:pt idx="6888">
                  <c:v>-9.11E-3</c:v>
                </c:pt>
                <c:pt idx="6889">
                  <c:v>-9.2200000000000008E-3</c:v>
                </c:pt>
                <c:pt idx="6890">
                  <c:v>-9.11E-3</c:v>
                </c:pt>
                <c:pt idx="6891">
                  <c:v>-9.3299999999999998E-3</c:v>
                </c:pt>
                <c:pt idx="6892">
                  <c:v>-9.3299999999999998E-3</c:v>
                </c:pt>
                <c:pt idx="6893">
                  <c:v>-9.2200000000000008E-3</c:v>
                </c:pt>
                <c:pt idx="6894">
                  <c:v>-9.4400000000000005E-3</c:v>
                </c:pt>
                <c:pt idx="6895">
                  <c:v>-9.3299999999999998E-3</c:v>
                </c:pt>
                <c:pt idx="6896">
                  <c:v>-9.6500000000000006E-3</c:v>
                </c:pt>
                <c:pt idx="6897">
                  <c:v>-9.7599999999999996E-3</c:v>
                </c:pt>
                <c:pt idx="6898">
                  <c:v>-9.4400000000000005E-3</c:v>
                </c:pt>
                <c:pt idx="6899">
                  <c:v>-9.5399999999999999E-3</c:v>
                </c:pt>
                <c:pt idx="6900">
                  <c:v>-9.6500000000000006E-3</c:v>
                </c:pt>
                <c:pt idx="6901">
                  <c:v>-9.8700000000000003E-3</c:v>
                </c:pt>
                <c:pt idx="6902">
                  <c:v>-9.7599999999999996E-3</c:v>
                </c:pt>
                <c:pt idx="6903">
                  <c:v>-9.9799999999999993E-3</c:v>
                </c:pt>
                <c:pt idx="6904">
                  <c:v>-9.8700000000000003E-3</c:v>
                </c:pt>
                <c:pt idx="6905">
                  <c:v>-1.01E-2</c:v>
                </c:pt>
                <c:pt idx="6906">
                  <c:v>-9.8700000000000003E-3</c:v>
                </c:pt>
                <c:pt idx="6907">
                  <c:v>-1.0200000000000001E-2</c:v>
                </c:pt>
                <c:pt idx="6908">
                  <c:v>-1.01E-2</c:v>
                </c:pt>
                <c:pt idx="6909">
                  <c:v>-9.9799999999999993E-3</c:v>
                </c:pt>
                <c:pt idx="6910">
                  <c:v>-1.0200000000000001E-2</c:v>
                </c:pt>
                <c:pt idx="6911">
                  <c:v>-1.01E-2</c:v>
                </c:pt>
                <c:pt idx="6912">
                  <c:v>-1.0200000000000001E-2</c:v>
                </c:pt>
                <c:pt idx="6913">
                  <c:v>-1.03E-2</c:v>
                </c:pt>
                <c:pt idx="6914">
                  <c:v>-1.0200000000000001E-2</c:v>
                </c:pt>
                <c:pt idx="6915">
                  <c:v>-1.0200000000000001E-2</c:v>
                </c:pt>
                <c:pt idx="6916">
                  <c:v>-1.0200000000000001E-2</c:v>
                </c:pt>
                <c:pt idx="6917">
                  <c:v>-1.03E-2</c:v>
                </c:pt>
                <c:pt idx="6918">
                  <c:v>-1.03E-2</c:v>
                </c:pt>
                <c:pt idx="6919">
                  <c:v>-1.03E-2</c:v>
                </c:pt>
                <c:pt idx="6920">
                  <c:v>-1.0500000000000001E-2</c:v>
                </c:pt>
                <c:pt idx="6921">
                  <c:v>-1.03E-2</c:v>
                </c:pt>
                <c:pt idx="6922">
                  <c:v>-1.04E-2</c:v>
                </c:pt>
                <c:pt idx="6923">
                  <c:v>-1.06E-2</c:v>
                </c:pt>
                <c:pt idx="6924">
                  <c:v>-1.04E-2</c:v>
                </c:pt>
                <c:pt idx="6925">
                  <c:v>-1.0500000000000001E-2</c:v>
                </c:pt>
                <c:pt idx="6926">
                  <c:v>-1.0500000000000001E-2</c:v>
                </c:pt>
                <c:pt idx="6927">
                  <c:v>-1.0699999999999999E-2</c:v>
                </c:pt>
                <c:pt idx="6928">
                  <c:v>-1.06E-2</c:v>
                </c:pt>
                <c:pt idx="6929">
                  <c:v>-1.06E-2</c:v>
                </c:pt>
                <c:pt idx="6930">
                  <c:v>-1.0500000000000001E-2</c:v>
                </c:pt>
                <c:pt idx="6931">
                  <c:v>-1.0500000000000001E-2</c:v>
                </c:pt>
                <c:pt idx="6932">
                  <c:v>-1.06E-2</c:v>
                </c:pt>
                <c:pt idx="6933">
                  <c:v>-1.06E-2</c:v>
                </c:pt>
                <c:pt idx="6934">
                  <c:v>-1.06E-2</c:v>
                </c:pt>
                <c:pt idx="6935">
                  <c:v>-1.0699999999999999E-2</c:v>
                </c:pt>
                <c:pt idx="6936">
                  <c:v>-1.0699999999999999E-2</c:v>
                </c:pt>
                <c:pt idx="6937">
                  <c:v>-1.0699999999999999E-2</c:v>
                </c:pt>
                <c:pt idx="6938">
                  <c:v>-1.0699999999999999E-2</c:v>
                </c:pt>
                <c:pt idx="6939">
                  <c:v>-1.0699999999999999E-2</c:v>
                </c:pt>
                <c:pt idx="6940">
                  <c:v>-1.09E-2</c:v>
                </c:pt>
                <c:pt idx="6941">
                  <c:v>-1.0699999999999999E-2</c:v>
                </c:pt>
                <c:pt idx="6942">
                  <c:v>-1.0699999999999999E-2</c:v>
                </c:pt>
                <c:pt idx="6943">
                  <c:v>-1.0699999999999999E-2</c:v>
                </c:pt>
                <c:pt idx="6944">
                  <c:v>-1.09E-2</c:v>
                </c:pt>
                <c:pt idx="6945">
                  <c:v>-1.0999999999999999E-2</c:v>
                </c:pt>
                <c:pt idx="6946">
                  <c:v>-1.06E-2</c:v>
                </c:pt>
                <c:pt idx="6947">
                  <c:v>-1.06E-2</c:v>
                </c:pt>
                <c:pt idx="6948">
                  <c:v>-1.09E-2</c:v>
                </c:pt>
                <c:pt idx="6949">
                  <c:v>-1.09E-2</c:v>
                </c:pt>
                <c:pt idx="6950">
                  <c:v>-1.09E-2</c:v>
                </c:pt>
                <c:pt idx="6951">
                  <c:v>-1.0999999999999999E-2</c:v>
                </c:pt>
                <c:pt idx="6952">
                  <c:v>-1.09E-2</c:v>
                </c:pt>
                <c:pt idx="6953">
                  <c:v>-1.0999999999999999E-2</c:v>
                </c:pt>
                <c:pt idx="6954">
                  <c:v>-1.11E-2</c:v>
                </c:pt>
                <c:pt idx="6955">
                  <c:v>-1.09E-2</c:v>
                </c:pt>
                <c:pt idx="6956">
                  <c:v>-1.0699999999999999E-2</c:v>
                </c:pt>
                <c:pt idx="6957">
                  <c:v>-1.0699999999999999E-2</c:v>
                </c:pt>
                <c:pt idx="6958">
                  <c:v>-1.09E-2</c:v>
                </c:pt>
                <c:pt idx="6959">
                  <c:v>-1.11E-2</c:v>
                </c:pt>
                <c:pt idx="6960">
                  <c:v>-1.0999999999999999E-2</c:v>
                </c:pt>
                <c:pt idx="6961">
                  <c:v>-1.09E-2</c:v>
                </c:pt>
                <c:pt idx="6962">
                  <c:v>-1.0699999999999999E-2</c:v>
                </c:pt>
                <c:pt idx="6963">
                  <c:v>-1.09E-2</c:v>
                </c:pt>
                <c:pt idx="6964">
                  <c:v>-1.09E-2</c:v>
                </c:pt>
                <c:pt idx="6965">
                  <c:v>-1.0699999999999999E-2</c:v>
                </c:pt>
                <c:pt idx="6966">
                  <c:v>-1.0699999999999999E-2</c:v>
                </c:pt>
                <c:pt idx="6967">
                  <c:v>-1.06E-2</c:v>
                </c:pt>
                <c:pt idx="6968">
                  <c:v>-1.06E-2</c:v>
                </c:pt>
                <c:pt idx="6969">
                  <c:v>-1.0699999999999999E-2</c:v>
                </c:pt>
                <c:pt idx="6970">
                  <c:v>-1.0699999999999999E-2</c:v>
                </c:pt>
                <c:pt idx="6971">
                  <c:v>-1.0699999999999999E-2</c:v>
                </c:pt>
                <c:pt idx="6972">
                  <c:v>-1.0699999999999999E-2</c:v>
                </c:pt>
                <c:pt idx="6973">
                  <c:v>-1.06E-2</c:v>
                </c:pt>
                <c:pt idx="6974">
                  <c:v>-1.0699999999999999E-2</c:v>
                </c:pt>
                <c:pt idx="6975">
                  <c:v>-1.0500000000000001E-2</c:v>
                </c:pt>
                <c:pt idx="6976">
                  <c:v>-1.0699999999999999E-2</c:v>
                </c:pt>
                <c:pt idx="6977">
                  <c:v>-1.06E-2</c:v>
                </c:pt>
                <c:pt idx="6978">
                  <c:v>-1.06E-2</c:v>
                </c:pt>
                <c:pt idx="6979">
                  <c:v>-1.0500000000000001E-2</c:v>
                </c:pt>
                <c:pt idx="6980">
                  <c:v>-1.06E-2</c:v>
                </c:pt>
                <c:pt idx="6981">
                  <c:v>-1.04E-2</c:v>
                </c:pt>
                <c:pt idx="6982">
                  <c:v>-1.04E-2</c:v>
                </c:pt>
                <c:pt idx="6983">
                  <c:v>-1.03E-2</c:v>
                </c:pt>
                <c:pt idx="6984">
                  <c:v>-1.04E-2</c:v>
                </c:pt>
                <c:pt idx="6985">
                  <c:v>-1.04E-2</c:v>
                </c:pt>
                <c:pt idx="6986">
                  <c:v>-1.0500000000000001E-2</c:v>
                </c:pt>
                <c:pt idx="6987">
                  <c:v>-1.04E-2</c:v>
                </c:pt>
                <c:pt idx="6988">
                  <c:v>-1.03E-2</c:v>
                </c:pt>
                <c:pt idx="6989">
                  <c:v>-1.03E-2</c:v>
                </c:pt>
                <c:pt idx="6990">
                  <c:v>-1.03E-2</c:v>
                </c:pt>
                <c:pt idx="6991">
                  <c:v>-1.03E-2</c:v>
                </c:pt>
                <c:pt idx="6992">
                  <c:v>-1.03E-2</c:v>
                </c:pt>
                <c:pt idx="6993">
                  <c:v>-1.0200000000000001E-2</c:v>
                </c:pt>
                <c:pt idx="6994">
                  <c:v>-1.0200000000000001E-2</c:v>
                </c:pt>
                <c:pt idx="6995">
                  <c:v>-1.0200000000000001E-2</c:v>
                </c:pt>
                <c:pt idx="6996">
                  <c:v>-1.01E-2</c:v>
                </c:pt>
                <c:pt idx="6997">
                  <c:v>-9.9799999999999993E-3</c:v>
                </c:pt>
                <c:pt idx="6998">
                  <c:v>-9.9799999999999993E-3</c:v>
                </c:pt>
                <c:pt idx="6999">
                  <c:v>-9.8700000000000003E-3</c:v>
                </c:pt>
                <c:pt idx="7000">
                  <c:v>-9.8700000000000003E-3</c:v>
                </c:pt>
                <c:pt idx="7001">
                  <c:v>-1.01E-2</c:v>
                </c:pt>
                <c:pt idx="7002">
                  <c:v>-9.8700000000000003E-3</c:v>
                </c:pt>
                <c:pt idx="7003">
                  <c:v>-9.7599999999999996E-3</c:v>
                </c:pt>
                <c:pt idx="7004">
                  <c:v>-9.8700000000000003E-3</c:v>
                </c:pt>
                <c:pt idx="7005">
                  <c:v>-9.7599999999999996E-3</c:v>
                </c:pt>
                <c:pt idx="7006">
                  <c:v>-9.7599999999999996E-3</c:v>
                </c:pt>
                <c:pt idx="7007">
                  <c:v>-9.8700000000000003E-3</c:v>
                </c:pt>
                <c:pt idx="7008">
                  <c:v>-9.6500000000000006E-3</c:v>
                </c:pt>
                <c:pt idx="7009">
                  <c:v>-9.6500000000000006E-3</c:v>
                </c:pt>
                <c:pt idx="7010">
                  <c:v>-9.5399999999999999E-3</c:v>
                </c:pt>
                <c:pt idx="7011">
                  <c:v>-9.5399999999999999E-3</c:v>
                </c:pt>
                <c:pt idx="7012">
                  <c:v>-9.6500000000000006E-3</c:v>
                </c:pt>
                <c:pt idx="7013">
                  <c:v>-9.4400000000000005E-3</c:v>
                </c:pt>
                <c:pt idx="7014">
                  <c:v>-9.3299999999999998E-3</c:v>
                </c:pt>
                <c:pt idx="7015">
                  <c:v>-9.3299999999999998E-3</c:v>
                </c:pt>
                <c:pt idx="7016">
                  <c:v>-9.2200000000000008E-3</c:v>
                </c:pt>
                <c:pt idx="7017">
                  <c:v>-9.4400000000000005E-3</c:v>
                </c:pt>
                <c:pt idx="7018">
                  <c:v>-9.3299999999999998E-3</c:v>
                </c:pt>
                <c:pt idx="7019">
                  <c:v>-9.2200000000000008E-3</c:v>
                </c:pt>
                <c:pt idx="7020">
                  <c:v>-9.2200000000000008E-3</c:v>
                </c:pt>
                <c:pt idx="7021">
                  <c:v>-9.11E-3</c:v>
                </c:pt>
                <c:pt idx="7022">
                  <c:v>-8.9999999999999993E-3</c:v>
                </c:pt>
                <c:pt idx="7023">
                  <c:v>-9.11E-3</c:v>
                </c:pt>
                <c:pt idx="7024">
                  <c:v>-8.7799999999999996E-3</c:v>
                </c:pt>
                <c:pt idx="7025">
                  <c:v>-8.9999999999999993E-3</c:v>
                </c:pt>
                <c:pt idx="7026">
                  <c:v>-8.9999999999999993E-3</c:v>
                </c:pt>
                <c:pt idx="7027">
                  <c:v>-8.9999999999999993E-3</c:v>
                </c:pt>
                <c:pt idx="7028">
                  <c:v>-8.8900000000000003E-3</c:v>
                </c:pt>
                <c:pt idx="7029">
                  <c:v>-8.7799999999999996E-3</c:v>
                </c:pt>
                <c:pt idx="7030">
                  <c:v>-8.5699999999999995E-3</c:v>
                </c:pt>
                <c:pt idx="7031">
                  <c:v>-8.5699999999999995E-3</c:v>
                </c:pt>
                <c:pt idx="7032">
                  <c:v>-8.4600000000000005E-3</c:v>
                </c:pt>
                <c:pt idx="7033">
                  <c:v>-8.6800000000000002E-3</c:v>
                </c:pt>
                <c:pt idx="7034">
                  <c:v>-8.5699999999999995E-3</c:v>
                </c:pt>
                <c:pt idx="7035">
                  <c:v>-8.2400000000000008E-3</c:v>
                </c:pt>
                <c:pt idx="7036">
                  <c:v>-8.4600000000000005E-3</c:v>
                </c:pt>
                <c:pt idx="7037">
                  <c:v>-8.2400000000000008E-3</c:v>
                </c:pt>
                <c:pt idx="7038">
                  <c:v>-8.2400000000000008E-3</c:v>
                </c:pt>
                <c:pt idx="7039">
                  <c:v>-8.3499999999999998E-3</c:v>
                </c:pt>
                <c:pt idx="7040">
                  <c:v>-8.0199999999999994E-3</c:v>
                </c:pt>
                <c:pt idx="7041">
                  <c:v>-8.1300000000000001E-3</c:v>
                </c:pt>
                <c:pt idx="7042">
                  <c:v>-8.2400000000000008E-3</c:v>
                </c:pt>
                <c:pt idx="7043">
                  <c:v>-8.1300000000000001E-3</c:v>
                </c:pt>
                <c:pt idx="7044">
                  <c:v>-8.1300000000000001E-3</c:v>
                </c:pt>
                <c:pt idx="7045">
                  <c:v>-7.92E-3</c:v>
                </c:pt>
                <c:pt idx="7046">
                  <c:v>-7.92E-3</c:v>
                </c:pt>
                <c:pt idx="7047">
                  <c:v>-7.7000000000000002E-3</c:v>
                </c:pt>
                <c:pt idx="7048">
                  <c:v>-7.8100000000000001E-3</c:v>
                </c:pt>
                <c:pt idx="7049">
                  <c:v>-7.8100000000000001E-3</c:v>
                </c:pt>
                <c:pt idx="7050">
                  <c:v>-7.7000000000000002E-3</c:v>
                </c:pt>
                <c:pt idx="7051">
                  <c:v>-7.5900000000000004E-3</c:v>
                </c:pt>
                <c:pt idx="7052">
                  <c:v>-7.7000000000000002E-3</c:v>
                </c:pt>
                <c:pt idx="7053">
                  <c:v>-7.5900000000000004E-3</c:v>
                </c:pt>
                <c:pt idx="7054">
                  <c:v>-7.4799999999999997E-3</c:v>
                </c:pt>
                <c:pt idx="7055">
                  <c:v>-7.5900000000000004E-3</c:v>
                </c:pt>
                <c:pt idx="7056">
                  <c:v>-7.26E-3</c:v>
                </c:pt>
                <c:pt idx="7057">
                  <c:v>-7.4799999999999997E-3</c:v>
                </c:pt>
                <c:pt idx="7058">
                  <c:v>-7.3699999999999998E-3</c:v>
                </c:pt>
                <c:pt idx="7059">
                  <c:v>-7.3699999999999998E-3</c:v>
                </c:pt>
                <c:pt idx="7060">
                  <c:v>-7.3699999999999998E-3</c:v>
                </c:pt>
                <c:pt idx="7061">
                  <c:v>-7.1599999999999997E-3</c:v>
                </c:pt>
                <c:pt idx="7062">
                  <c:v>-7.1599999999999997E-3</c:v>
                </c:pt>
                <c:pt idx="7063">
                  <c:v>-7.0499999999999998E-3</c:v>
                </c:pt>
                <c:pt idx="7064">
                  <c:v>-7.0499999999999998E-3</c:v>
                </c:pt>
                <c:pt idx="7065">
                  <c:v>-7.0499999999999998E-3</c:v>
                </c:pt>
                <c:pt idx="7066">
                  <c:v>-7.0499999999999998E-3</c:v>
                </c:pt>
                <c:pt idx="7067">
                  <c:v>-6.8300000000000001E-3</c:v>
                </c:pt>
                <c:pt idx="7068">
                  <c:v>-6.94E-3</c:v>
                </c:pt>
                <c:pt idx="7069">
                  <c:v>-6.7200000000000003E-3</c:v>
                </c:pt>
                <c:pt idx="7070">
                  <c:v>-6.7200000000000003E-3</c:v>
                </c:pt>
                <c:pt idx="7071">
                  <c:v>-6.7200000000000003E-3</c:v>
                </c:pt>
                <c:pt idx="7072">
                  <c:v>-6.4999999999999997E-3</c:v>
                </c:pt>
                <c:pt idx="7073">
                  <c:v>-6.7200000000000003E-3</c:v>
                </c:pt>
                <c:pt idx="7074">
                  <c:v>-6.4999999999999997E-3</c:v>
                </c:pt>
                <c:pt idx="7075">
                  <c:v>-6.7200000000000003E-3</c:v>
                </c:pt>
                <c:pt idx="7076">
                  <c:v>-6.4000000000000003E-3</c:v>
                </c:pt>
                <c:pt idx="7077">
                  <c:v>-6.4000000000000003E-3</c:v>
                </c:pt>
                <c:pt idx="7078">
                  <c:v>-6.4000000000000003E-3</c:v>
                </c:pt>
                <c:pt idx="7079">
                  <c:v>-6.2899999999999996E-3</c:v>
                </c:pt>
                <c:pt idx="7080">
                  <c:v>-6.1799999999999997E-3</c:v>
                </c:pt>
                <c:pt idx="7081">
                  <c:v>-6.2899999999999996E-3</c:v>
                </c:pt>
                <c:pt idx="7082">
                  <c:v>-6.1799999999999997E-3</c:v>
                </c:pt>
                <c:pt idx="7083">
                  <c:v>-6.1799999999999997E-3</c:v>
                </c:pt>
                <c:pt idx="7084">
                  <c:v>-6.1799999999999997E-3</c:v>
                </c:pt>
                <c:pt idx="7085">
                  <c:v>-6.0699999999999999E-3</c:v>
                </c:pt>
                <c:pt idx="7086">
                  <c:v>-6.0699999999999999E-3</c:v>
                </c:pt>
                <c:pt idx="7087">
                  <c:v>-6.0699999999999999E-3</c:v>
                </c:pt>
                <c:pt idx="7088">
                  <c:v>-5.8500000000000002E-3</c:v>
                </c:pt>
                <c:pt idx="7089">
                  <c:v>-5.96E-3</c:v>
                </c:pt>
                <c:pt idx="7090">
                  <c:v>-5.96E-3</c:v>
                </c:pt>
                <c:pt idx="7091">
                  <c:v>-5.8500000000000002E-3</c:v>
                </c:pt>
                <c:pt idx="7092">
                  <c:v>-5.7400000000000003E-3</c:v>
                </c:pt>
                <c:pt idx="7093">
                  <c:v>-5.8500000000000002E-3</c:v>
                </c:pt>
                <c:pt idx="7094">
                  <c:v>-5.64E-3</c:v>
                </c:pt>
                <c:pt idx="7095">
                  <c:v>-5.64E-3</c:v>
                </c:pt>
                <c:pt idx="7096">
                  <c:v>-5.5300000000000002E-3</c:v>
                </c:pt>
                <c:pt idx="7097">
                  <c:v>-5.64E-3</c:v>
                </c:pt>
                <c:pt idx="7098">
                  <c:v>-5.64E-3</c:v>
                </c:pt>
                <c:pt idx="7099">
                  <c:v>-5.64E-3</c:v>
                </c:pt>
                <c:pt idx="7100">
                  <c:v>-5.5300000000000002E-3</c:v>
                </c:pt>
                <c:pt idx="7101">
                  <c:v>-5.5300000000000002E-3</c:v>
                </c:pt>
                <c:pt idx="7102">
                  <c:v>-5.3099999999999996E-3</c:v>
                </c:pt>
                <c:pt idx="7103">
                  <c:v>-5.5300000000000002E-3</c:v>
                </c:pt>
                <c:pt idx="7104">
                  <c:v>-5.4200000000000003E-3</c:v>
                </c:pt>
                <c:pt idx="7105">
                  <c:v>-5.3099999999999996E-3</c:v>
                </c:pt>
                <c:pt idx="7106">
                  <c:v>-5.4200000000000003E-3</c:v>
                </c:pt>
                <c:pt idx="7107">
                  <c:v>-5.3099999999999996E-3</c:v>
                </c:pt>
                <c:pt idx="7108">
                  <c:v>-5.1999999999999998E-3</c:v>
                </c:pt>
                <c:pt idx="7109">
                  <c:v>-5.3099999999999996E-3</c:v>
                </c:pt>
                <c:pt idx="7110">
                  <c:v>-5.1999999999999998E-3</c:v>
                </c:pt>
                <c:pt idx="7111">
                  <c:v>-5.0899999999999999E-3</c:v>
                </c:pt>
                <c:pt idx="7112">
                  <c:v>-4.9800000000000001E-3</c:v>
                </c:pt>
                <c:pt idx="7113">
                  <c:v>-5.1999999999999998E-3</c:v>
                </c:pt>
                <c:pt idx="7114">
                  <c:v>-5.0899999999999999E-3</c:v>
                </c:pt>
                <c:pt idx="7115">
                  <c:v>-4.9800000000000001E-3</c:v>
                </c:pt>
                <c:pt idx="7116">
                  <c:v>-4.9800000000000001E-3</c:v>
                </c:pt>
                <c:pt idx="7117">
                  <c:v>-4.9800000000000001E-3</c:v>
                </c:pt>
                <c:pt idx="7118">
                  <c:v>-4.8799999999999998E-3</c:v>
                </c:pt>
                <c:pt idx="7119">
                  <c:v>-4.7699999999999999E-3</c:v>
                </c:pt>
                <c:pt idx="7120">
                  <c:v>-4.7699999999999999E-3</c:v>
                </c:pt>
                <c:pt idx="7121">
                  <c:v>-4.8799999999999998E-3</c:v>
                </c:pt>
                <c:pt idx="7122">
                  <c:v>-4.8799999999999998E-3</c:v>
                </c:pt>
                <c:pt idx="7123">
                  <c:v>-4.6600000000000001E-3</c:v>
                </c:pt>
                <c:pt idx="7124">
                  <c:v>-4.6600000000000001E-3</c:v>
                </c:pt>
                <c:pt idx="7125">
                  <c:v>-4.6600000000000001E-3</c:v>
                </c:pt>
                <c:pt idx="7126">
                  <c:v>-4.6600000000000001E-3</c:v>
                </c:pt>
                <c:pt idx="7127">
                  <c:v>-4.6600000000000001E-3</c:v>
                </c:pt>
                <c:pt idx="7128">
                  <c:v>-4.5500000000000002E-3</c:v>
                </c:pt>
                <c:pt idx="7129">
                  <c:v>-4.7699999999999999E-3</c:v>
                </c:pt>
                <c:pt idx="7130">
                  <c:v>-4.5500000000000002E-3</c:v>
                </c:pt>
                <c:pt idx="7131">
                  <c:v>-4.4400000000000004E-3</c:v>
                </c:pt>
                <c:pt idx="7132">
                  <c:v>-4.7699999999999999E-3</c:v>
                </c:pt>
                <c:pt idx="7133">
                  <c:v>-4.6600000000000001E-3</c:v>
                </c:pt>
                <c:pt idx="7134">
                  <c:v>-4.5500000000000002E-3</c:v>
                </c:pt>
                <c:pt idx="7135">
                  <c:v>-4.5500000000000002E-3</c:v>
                </c:pt>
                <c:pt idx="7136">
                  <c:v>-4.6600000000000001E-3</c:v>
                </c:pt>
                <c:pt idx="7137">
                  <c:v>-4.5500000000000002E-3</c:v>
                </c:pt>
                <c:pt idx="7138">
                  <c:v>-4.4400000000000004E-3</c:v>
                </c:pt>
                <c:pt idx="7139">
                  <c:v>-4.4400000000000004E-3</c:v>
                </c:pt>
                <c:pt idx="7140">
                  <c:v>-4.3299999999999996E-3</c:v>
                </c:pt>
                <c:pt idx="7141">
                  <c:v>-4.4400000000000004E-3</c:v>
                </c:pt>
                <c:pt idx="7142">
                  <c:v>-4.3299999999999996E-3</c:v>
                </c:pt>
                <c:pt idx="7143">
                  <c:v>-4.3299999999999996E-3</c:v>
                </c:pt>
                <c:pt idx="7144">
                  <c:v>-4.3299999999999996E-3</c:v>
                </c:pt>
                <c:pt idx="7145">
                  <c:v>-4.5500000000000002E-3</c:v>
                </c:pt>
                <c:pt idx="7146">
                  <c:v>-4.3299999999999996E-3</c:v>
                </c:pt>
                <c:pt idx="7147">
                  <c:v>-4.4400000000000004E-3</c:v>
                </c:pt>
                <c:pt idx="7148">
                  <c:v>-4.3299999999999996E-3</c:v>
                </c:pt>
                <c:pt idx="7149">
                  <c:v>-4.2199999999999998E-3</c:v>
                </c:pt>
                <c:pt idx="7150">
                  <c:v>-4.2199999999999998E-3</c:v>
                </c:pt>
                <c:pt idx="7151">
                  <c:v>-4.4400000000000004E-3</c:v>
                </c:pt>
                <c:pt idx="7152">
                  <c:v>-4.3299999999999996E-3</c:v>
                </c:pt>
                <c:pt idx="7153">
                  <c:v>-4.3299999999999996E-3</c:v>
                </c:pt>
                <c:pt idx="7154">
                  <c:v>-4.2199999999999998E-3</c:v>
                </c:pt>
                <c:pt idx="7155">
                  <c:v>-4.2199999999999998E-3</c:v>
                </c:pt>
                <c:pt idx="7156">
                  <c:v>-4.2199999999999998E-3</c:v>
                </c:pt>
                <c:pt idx="7157">
                  <c:v>-4.3299999999999996E-3</c:v>
                </c:pt>
                <c:pt idx="7158">
                  <c:v>-4.2199999999999998E-3</c:v>
                </c:pt>
                <c:pt idx="7159">
                  <c:v>-4.1200000000000004E-3</c:v>
                </c:pt>
                <c:pt idx="7160">
                  <c:v>-4.0099999999999997E-3</c:v>
                </c:pt>
                <c:pt idx="7161">
                  <c:v>-4.1200000000000004E-3</c:v>
                </c:pt>
                <c:pt idx="7162">
                  <c:v>-4.3299999999999996E-3</c:v>
                </c:pt>
                <c:pt idx="7163">
                  <c:v>-4.3299999999999996E-3</c:v>
                </c:pt>
                <c:pt idx="7164">
                  <c:v>-4.2199999999999998E-3</c:v>
                </c:pt>
                <c:pt idx="7165">
                  <c:v>-4.2199999999999998E-3</c:v>
                </c:pt>
                <c:pt idx="7166">
                  <c:v>-4.2199999999999998E-3</c:v>
                </c:pt>
                <c:pt idx="7167">
                  <c:v>-4.1200000000000004E-3</c:v>
                </c:pt>
                <c:pt idx="7168">
                  <c:v>-4.3299999999999996E-3</c:v>
                </c:pt>
                <c:pt idx="7169">
                  <c:v>-4.2199999999999998E-3</c:v>
                </c:pt>
                <c:pt idx="7170">
                  <c:v>-4.1200000000000004E-3</c:v>
                </c:pt>
                <c:pt idx="7171">
                  <c:v>-4.3299999999999996E-3</c:v>
                </c:pt>
                <c:pt idx="7172">
                  <c:v>-4.1200000000000004E-3</c:v>
                </c:pt>
                <c:pt idx="7173">
                  <c:v>-4.2199999999999998E-3</c:v>
                </c:pt>
                <c:pt idx="7174">
                  <c:v>-4.2199999999999998E-3</c:v>
                </c:pt>
                <c:pt idx="7175">
                  <c:v>-4.2199999999999998E-3</c:v>
                </c:pt>
                <c:pt idx="7176">
                  <c:v>-4.1200000000000004E-3</c:v>
                </c:pt>
                <c:pt idx="7177">
                  <c:v>-4.2199999999999998E-3</c:v>
                </c:pt>
                <c:pt idx="7178">
                  <c:v>-4.3299999999999996E-3</c:v>
                </c:pt>
                <c:pt idx="7179">
                  <c:v>-4.2199999999999998E-3</c:v>
                </c:pt>
                <c:pt idx="7180">
                  <c:v>-4.2199999999999998E-3</c:v>
                </c:pt>
                <c:pt idx="7181">
                  <c:v>-4.2199999999999998E-3</c:v>
                </c:pt>
                <c:pt idx="7182">
                  <c:v>-4.1200000000000004E-3</c:v>
                </c:pt>
                <c:pt idx="7183">
                  <c:v>-4.3299999999999996E-3</c:v>
                </c:pt>
                <c:pt idx="7184">
                  <c:v>-4.3299999999999996E-3</c:v>
                </c:pt>
                <c:pt idx="7185">
                  <c:v>-4.3299999999999996E-3</c:v>
                </c:pt>
                <c:pt idx="7186">
                  <c:v>-4.1200000000000004E-3</c:v>
                </c:pt>
                <c:pt idx="7187">
                  <c:v>-4.2199999999999998E-3</c:v>
                </c:pt>
                <c:pt idx="7188">
                  <c:v>-4.2199999999999998E-3</c:v>
                </c:pt>
                <c:pt idx="7189">
                  <c:v>-4.3299999999999996E-3</c:v>
                </c:pt>
                <c:pt idx="7190">
                  <c:v>-4.2199999999999998E-3</c:v>
                </c:pt>
                <c:pt idx="7191">
                  <c:v>-4.4400000000000004E-3</c:v>
                </c:pt>
                <c:pt idx="7192">
                  <c:v>-4.2199999999999998E-3</c:v>
                </c:pt>
                <c:pt idx="7193">
                  <c:v>-4.3299999999999996E-3</c:v>
                </c:pt>
                <c:pt idx="7194">
                  <c:v>-4.3299999999999996E-3</c:v>
                </c:pt>
                <c:pt idx="7195">
                  <c:v>-4.4400000000000004E-3</c:v>
                </c:pt>
                <c:pt idx="7196">
                  <c:v>-4.3299999999999996E-3</c:v>
                </c:pt>
                <c:pt idx="7197">
                  <c:v>-4.3299999999999996E-3</c:v>
                </c:pt>
                <c:pt idx="7198">
                  <c:v>-4.2199999999999998E-3</c:v>
                </c:pt>
                <c:pt idx="7199">
                  <c:v>-4.4400000000000004E-3</c:v>
                </c:pt>
                <c:pt idx="7200">
                  <c:v>-4.4400000000000004E-3</c:v>
                </c:pt>
                <c:pt idx="7201">
                  <c:v>-4.3299999999999996E-3</c:v>
                </c:pt>
                <c:pt idx="7202">
                  <c:v>-4.3299999999999996E-3</c:v>
                </c:pt>
                <c:pt idx="7203">
                  <c:v>-4.3299999999999996E-3</c:v>
                </c:pt>
                <c:pt idx="7204">
                  <c:v>-4.3299999999999996E-3</c:v>
                </c:pt>
                <c:pt idx="7205">
                  <c:v>-4.4400000000000004E-3</c:v>
                </c:pt>
                <c:pt idx="7206">
                  <c:v>-4.3299999999999996E-3</c:v>
                </c:pt>
                <c:pt idx="7207">
                  <c:v>-4.4400000000000004E-3</c:v>
                </c:pt>
                <c:pt idx="7208">
                  <c:v>-4.3299999999999996E-3</c:v>
                </c:pt>
                <c:pt idx="7209">
                  <c:v>-4.5500000000000002E-3</c:v>
                </c:pt>
                <c:pt idx="7210">
                  <c:v>-4.5500000000000002E-3</c:v>
                </c:pt>
                <c:pt idx="7211">
                  <c:v>-4.5500000000000002E-3</c:v>
                </c:pt>
                <c:pt idx="7212">
                  <c:v>-4.4400000000000004E-3</c:v>
                </c:pt>
                <c:pt idx="7213">
                  <c:v>-4.4400000000000004E-3</c:v>
                </c:pt>
                <c:pt idx="7214">
                  <c:v>-4.6600000000000001E-3</c:v>
                </c:pt>
                <c:pt idx="7215">
                  <c:v>-4.7699999999999999E-3</c:v>
                </c:pt>
                <c:pt idx="7216">
                  <c:v>-4.5500000000000002E-3</c:v>
                </c:pt>
                <c:pt idx="7217">
                  <c:v>-4.8799999999999998E-3</c:v>
                </c:pt>
                <c:pt idx="7218">
                  <c:v>-4.5500000000000002E-3</c:v>
                </c:pt>
                <c:pt idx="7219">
                  <c:v>-4.6600000000000001E-3</c:v>
                </c:pt>
                <c:pt idx="7220">
                  <c:v>-4.6600000000000001E-3</c:v>
                </c:pt>
                <c:pt idx="7221">
                  <c:v>-4.6600000000000001E-3</c:v>
                </c:pt>
                <c:pt idx="7222">
                  <c:v>-4.6600000000000001E-3</c:v>
                </c:pt>
                <c:pt idx="7223">
                  <c:v>-4.6600000000000001E-3</c:v>
                </c:pt>
                <c:pt idx="7224">
                  <c:v>-4.7699999999999999E-3</c:v>
                </c:pt>
                <c:pt idx="7225">
                  <c:v>-4.7699999999999999E-3</c:v>
                </c:pt>
                <c:pt idx="7226">
                  <c:v>-4.8799999999999998E-3</c:v>
                </c:pt>
                <c:pt idx="7227">
                  <c:v>-4.7699999999999999E-3</c:v>
                </c:pt>
                <c:pt idx="7228">
                  <c:v>-4.7699999999999999E-3</c:v>
                </c:pt>
                <c:pt idx="7229">
                  <c:v>-4.8799999999999998E-3</c:v>
                </c:pt>
                <c:pt idx="7230">
                  <c:v>-4.8799999999999998E-3</c:v>
                </c:pt>
                <c:pt idx="7231">
                  <c:v>-4.7699999999999999E-3</c:v>
                </c:pt>
                <c:pt idx="7232">
                  <c:v>-4.8799999999999998E-3</c:v>
                </c:pt>
                <c:pt idx="7233">
                  <c:v>-5.0899999999999999E-3</c:v>
                </c:pt>
                <c:pt idx="7234">
                  <c:v>-4.8799999999999998E-3</c:v>
                </c:pt>
                <c:pt idx="7235">
                  <c:v>-4.8799999999999998E-3</c:v>
                </c:pt>
                <c:pt idx="7236">
                  <c:v>-4.9800000000000001E-3</c:v>
                </c:pt>
                <c:pt idx="7237">
                  <c:v>-4.8799999999999998E-3</c:v>
                </c:pt>
                <c:pt idx="7238">
                  <c:v>-4.9800000000000001E-3</c:v>
                </c:pt>
                <c:pt idx="7239">
                  <c:v>-4.9800000000000001E-3</c:v>
                </c:pt>
                <c:pt idx="7240">
                  <c:v>-4.9800000000000001E-3</c:v>
                </c:pt>
                <c:pt idx="7241">
                  <c:v>-4.9800000000000001E-3</c:v>
                </c:pt>
                <c:pt idx="7242">
                  <c:v>-5.1999999999999998E-3</c:v>
                </c:pt>
                <c:pt idx="7243">
                  <c:v>-5.0899999999999999E-3</c:v>
                </c:pt>
                <c:pt idx="7244">
                  <c:v>-5.0899999999999999E-3</c:v>
                </c:pt>
                <c:pt idx="7245">
                  <c:v>-5.0899999999999999E-3</c:v>
                </c:pt>
                <c:pt idx="7246">
                  <c:v>-5.3099999999999996E-3</c:v>
                </c:pt>
                <c:pt idx="7247">
                  <c:v>-5.0899999999999999E-3</c:v>
                </c:pt>
                <c:pt idx="7248">
                  <c:v>-5.1999999999999998E-3</c:v>
                </c:pt>
                <c:pt idx="7249">
                  <c:v>-5.4200000000000003E-3</c:v>
                </c:pt>
                <c:pt idx="7250">
                  <c:v>-5.3099999999999996E-3</c:v>
                </c:pt>
                <c:pt idx="7251">
                  <c:v>-5.0899999999999999E-3</c:v>
                </c:pt>
                <c:pt idx="7252">
                  <c:v>-5.4200000000000003E-3</c:v>
                </c:pt>
                <c:pt idx="7253">
                  <c:v>-5.4200000000000003E-3</c:v>
                </c:pt>
                <c:pt idx="7254">
                  <c:v>-5.4200000000000003E-3</c:v>
                </c:pt>
                <c:pt idx="7255">
                  <c:v>-5.4200000000000003E-3</c:v>
                </c:pt>
                <c:pt idx="7256">
                  <c:v>-5.5300000000000002E-3</c:v>
                </c:pt>
                <c:pt idx="7257">
                  <c:v>-5.5300000000000002E-3</c:v>
                </c:pt>
                <c:pt idx="7258">
                  <c:v>-5.5300000000000002E-3</c:v>
                </c:pt>
                <c:pt idx="7259">
                  <c:v>-5.4200000000000003E-3</c:v>
                </c:pt>
                <c:pt idx="7260">
                  <c:v>-5.64E-3</c:v>
                </c:pt>
                <c:pt idx="7261">
                  <c:v>-5.64E-3</c:v>
                </c:pt>
                <c:pt idx="7262">
                  <c:v>-5.64E-3</c:v>
                </c:pt>
                <c:pt idx="7263">
                  <c:v>-5.5300000000000002E-3</c:v>
                </c:pt>
                <c:pt idx="7264">
                  <c:v>-5.7400000000000003E-3</c:v>
                </c:pt>
                <c:pt idx="7265">
                  <c:v>-5.7400000000000003E-3</c:v>
                </c:pt>
                <c:pt idx="7266">
                  <c:v>-5.64E-3</c:v>
                </c:pt>
                <c:pt idx="7267">
                  <c:v>-5.64E-3</c:v>
                </c:pt>
                <c:pt idx="7268">
                  <c:v>-5.8500000000000002E-3</c:v>
                </c:pt>
                <c:pt idx="7269">
                  <c:v>-5.8500000000000002E-3</c:v>
                </c:pt>
                <c:pt idx="7270">
                  <c:v>-5.7400000000000003E-3</c:v>
                </c:pt>
                <c:pt idx="7271">
                  <c:v>-5.7400000000000003E-3</c:v>
                </c:pt>
                <c:pt idx="7272">
                  <c:v>-5.8500000000000002E-3</c:v>
                </c:pt>
                <c:pt idx="7273">
                  <c:v>-5.8500000000000002E-3</c:v>
                </c:pt>
                <c:pt idx="7274">
                  <c:v>-5.96E-3</c:v>
                </c:pt>
                <c:pt idx="7275">
                  <c:v>-5.96E-3</c:v>
                </c:pt>
                <c:pt idx="7276">
                  <c:v>-6.0699999999999999E-3</c:v>
                </c:pt>
                <c:pt idx="7277">
                  <c:v>-6.0699999999999999E-3</c:v>
                </c:pt>
                <c:pt idx="7278">
                  <c:v>-6.0699999999999999E-3</c:v>
                </c:pt>
                <c:pt idx="7279">
                  <c:v>-6.0699999999999999E-3</c:v>
                </c:pt>
                <c:pt idx="7280">
                  <c:v>-6.2899999999999996E-3</c:v>
                </c:pt>
                <c:pt idx="7281">
                  <c:v>-6.1799999999999997E-3</c:v>
                </c:pt>
                <c:pt idx="7282">
                  <c:v>-6.0699999999999999E-3</c:v>
                </c:pt>
                <c:pt idx="7283">
                  <c:v>-6.0699999999999999E-3</c:v>
                </c:pt>
                <c:pt idx="7284">
                  <c:v>-6.1799999999999997E-3</c:v>
                </c:pt>
                <c:pt idx="7285">
                  <c:v>-6.4000000000000003E-3</c:v>
                </c:pt>
                <c:pt idx="7286">
                  <c:v>-6.2899999999999996E-3</c:v>
                </c:pt>
                <c:pt idx="7287">
                  <c:v>-6.1799999999999997E-3</c:v>
                </c:pt>
                <c:pt idx="7288">
                  <c:v>-6.4000000000000003E-3</c:v>
                </c:pt>
                <c:pt idx="7289">
                  <c:v>-6.2899999999999996E-3</c:v>
                </c:pt>
                <c:pt idx="7290">
                  <c:v>-6.4000000000000003E-3</c:v>
                </c:pt>
                <c:pt idx="7291">
                  <c:v>-6.4000000000000003E-3</c:v>
                </c:pt>
                <c:pt idx="7292">
                  <c:v>-6.4000000000000003E-3</c:v>
                </c:pt>
                <c:pt idx="7293">
                  <c:v>-6.4999999999999997E-3</c:v>
                </c:pt>
                <c:pt idx="7294">
                  <c:v>-6.4999999999999997E-3</c:v>
                </c:pt>
                <c:pt idx="7295">
                  <c:v>-6.4999999999999997E-3</c:v>
                </c:pt>
                <c:pt idx="7296">
                  <c:v>-6.7200000000000003E-3</c:v>
                </c:pt>
                <c:pt idx="7297">
                  <c:v>-6.7200000000000003E-3</c:v>
                </c:pt>
                <c:pt idx="7298">
                  <c:v>-6.6100000000000004E-3</c:v>
                </c:pt>
                <c:pt idx="7299">
                  <c:v>-6.6100000000000004E-3</c:v>
                </c:pt>
                <c:pt idx="7300">
                  <c:v>-6.6100000000000004E-3</c:v>
                </c:pt>
                <c:pt idx="7301">
                  <c:v>-6.6100000000000004E-3</c:v>
                </c:pt>
                <c:pt idx="7302">
                  <c:v>-6.8300000000000001E-3</c:v>
                </c:pt>
                <c:pt idx="7303">
                  <c:v>-6.8300000000000001E-3</c:v>
                </c:pt>
                <c:pt idx="7304">
                  <c:v>-6.94E-3</c:v>
                </c:pt>
                <c:pt idx="7305">
                  <c:v>-6.8300000000000001E-3</c:v>
                </c:pt>
                <c:pt idx="7306">
                  <c:v>-6.94E-3</c:v>
                </c:pt>
                <c:pt idx="7307">
                  <c:v>-7.0499999999999998E-3</c:v>
                </c:pt>
                <c:pt idx="7308">
                  <c:v>-6.8300000000000001E-3</c:v>
                </c:pt>
                <c:pt idx="7309">
                  <c:v>-7.1599999999999997E-3</c:v>
                </c:pt>
                <c:pt idx="7310">
                  <c:v>-7.0499999999999998E-3</c:v>
                </c:pt>
                <c:pt idx="7311">
                  <c:v>-6.94E-3</c:v>
                </c:pt>
                <c:pt idx="7312">
                  <c:v>-7.0499999999999998E-3</c:v>
                </c:pt>
                <c:pt idx="7313">
                  <c:v>-7.1599999999999997E-3</c:v>
                </c:pt>
                <c:pt idx="7314">
                  <c:v>-7.1599999999999997E-3</c:v>
                </c:pt>
                <c:pt idx="7315">
                  <c:v>-7.0499999999999998E-3</c:v>
                </c:pt>
                <c:pt idx="7316">
                  <c:v>-7.1599999999999997E-3</c:v>
                </c:pt>
                <c:pt idx="7317">
                  <c:v>-7.26E-3</c:v>
                </c:pt>
                <c:pt idx="7318">
                  <c:v>-7.26E-3</c:v>
                </c:pt>
                <c:pt idx="7319">
                  <c:v>-7.26E-3</c:v>
                </c:pt>
                <c:pt idx="7320">
                  <c:v>-7.3699999999999998E-3</c:v>
                </c:pt>
                <c:pt idx="7321">
                  <c:v>-7.26E-3</c:v>
                </c:pt>
                <c:pt idx="7322">
                  <c:v>-7.3699999999999998E-3</c:v>
                </c:pt>
                <c:pt idx="7323">
                  <c:v>-7.5900000000000004E-3</c:v>
                </c:pt>
                <c:pt idx="7324">
                  <c:v>-7.3699999999999998E-3</c:v>
                </c:pt>
                <c:pt idx="7325">
                  <c:v>-7.4799999999999997E-3</c:v>
                </c:pt>
                <c:pt idx="7326">
                  <c:v>-7.4799999999999997E-3</c:v>
                </c:pt>
                <c:pt idx="7327">
                  <c:v>-7.4799999999999997E-3</c:v>
                </c:pt>
                <c:pt idx="7328">
                  <c:v>-7.5900000000000004E-3</c:v>
                </c:pt>
                <c:pt idx="7329">
                  <c:v>-7.7000000000000002E-3</c:v>
                </c:pt>
                <c:pt idx="7330">
                  <c:v>-7.4799999999999997E-3</c:v>
                </c:pt>
                <c:pt idx="7331">
                  <c:v>-7.5900000000000004E-3</c:v>
                </c:pt>
                <c:pt idx="7332">
                  <c:v>-7.7000000000000002E-3</c:v>
                </c:pt>
                <c:pt idx="7333">
                  <c:v>-7.8100000000000001E-3</c:v>
                </c:pt>
                <c:pt idx="7334">
                  <c:v>-7.7000000000000002E-3</c:v>
                </c:pt>
                <c:pt idx="7335">
                  <c:v>-7.92E-3</c:v>
                </c:pt>
                <c:pt idx="7336">
                  <c:v>-7.8100000000000001E-3</c:v>
                </c:pt>
                <c:pt idx="7337">
                  <c:v>-7.92E-3</c:v>
                </c:pt>
                <c:pt idx="7338">
                  <c:v>-7.8100000000000001E-3</c:v>
                </c:pt>
                <c:pt idx="7339">
                  <c:v>-8.1300000000000001E-3</c:v>
                </c:pt>
                <c:pt idx="7340">
                  <c:v>-7.92E-3</c:v>
                </c:pt>
                <c:pt idx="7341">
                  <c:v>-7.92E-3</c:v>
                </c:pt>
                <c:pt idx="7342">
                  <c:v>-8.1300000000000001E-3</c:v>
                </c:pt>
                <c:pt idx="7343">
                  <c:v>-8.0199999999999994E-3</c:v>
                </c:pt>
                <c:pt idx="7344">
                  <c:v>-8.1300000000000001E-3</c:v>
                </c:pt>
                <c:pt idx="7345">
                  <c:v>-8.3499999999999998E-3</c:v>
                </c:pt>
                <c:pt idx="7346">
                  <c:v>-8.0199999999999994E-3</c:v>
                </c:pt>
                <c:pt idx="7347">
                  <c:v>-8.0199999999999994E-3</c:v>
                </c:pt>
                <c:pt idx="7348">
                  <c:v>-8.1300000000000001E-3</c:v>
                </c:pt>
                <c:pt idx="7349">
                  <c:v>-8.2400000000000008E-3</c:v>
                </c:pt>
                <c:pt idx="7350">
                  <c:v>-8.2400000000000008E-3</c:v>
                </c:pt>
                <c:pt idx="7351">
                  <c:v>-8.4600000000000005E-3</c:v>
                </c:pt>
                <c:pt idx="7352">
                  <c:v>-8.2400000000000008E-3</c:v>
                </c:pt>
                <c:pt idx="7353">
                  <c:v>-8.3499999999999998E-3</c:v>
                </c:pt>
                <c:pt idx="7354">
                  <c:v>-8.4600000000000005E-3</c:v>
                </c:pt>
                <c:pt idx="7355">
                  <c:v>-8.5699999999999995E-3</c:v>
                </c:pt>
                <c:pt idx="7356">
                  <c:v>-8.3499999999999998E-3</c:v>
                </c:pt>
                <c:pt idx="7357">
                  <c:v>-8.2400000000000008E-3</c:v>
                </c:pt>
                <c:pt idx="7358">
                  <c:v>-8.5699999999999995E-3</c:v>
                </c:pt>
                <c:pt idx="7359">
                  <c:v>-8.4600000000000005E-3</c:v>
                </c:pt>
                <c:pt idx="7360">
                  <c:v>-8.6800000000000002E-3</c:v>
                </c:pt>
                <c:pt idx="7361">
                  <c:v>-8.7799999999999996E-3</c:v>
                </c:pt>
                <c:pt idx="7362">
                  <c:v>-8.5699999999999995E-3</c:v>
                </c:pt>
                <c:pt idx="7363">
                  <c:v>-8.5699999999999995E-3</c:v>
                </c:pt>
                <c:pt idx="7364">
                  <c:v>-8.6800000000000002E-3</c:v>
                </c:pt>
                <c:pt idx="7365">
                  <c:v>-8.7799999999999996E-3</c:v>
                </c:pt>
                <c:pt idx="7366">
                  <c:v>-8.6800000000000002E-3</c:v>
                </c:pt>
                <c:pt idx="7367">
                  <c:v>-8.6800000000000002E-3</c:v>
                </c:pt>
                <c:pt idx="7368">
                  <c:v>-8.7799999999999996E-3</c:v>
                </c:pt>
                <c:pt idx="7369">
                  <c:v>-8.7799999999999996E-3</c:v>
                </c:pt>
                <c:pt idx="7370">
                  <c:v>-8.8900000000000003E-3</c:v>
                </c:pt>
                <c:pt idx="7371">
                  <c:v>-8.7799999999999996E-3</c:v>
                </c:pt>
                <c:pt idx="7372">
                  <c:v>-8.7799999999999996E-3</c:v>
                </c:pt>
                <c:pt idx="7373">
                  <c:v>-8.8900000000000003E-3</c:v>
                </c:pt>
                <c:pt idx="7374">
                  <c:v>-8.8900000000000003E-3</c:v>
                </c:pt>
                <c:pt idx="7375">
                  <c:v>-9.11E-3</c:v>
                </c:pt>
                <c:pt idx="7376">
                  <c:v>-8.9999999999999993E-3</c:v>
                </c:pt>
                <c:pt idx="7377">
                  <c:v>-8.9999999999999993E-3</c:v>
                </c:pt>
                <c:pt idx="7378">
                  <c:v>-8.8900000000000003E-3</c:v>
                </c:pt>
                <c:pt idx="7379">
                  <c:v>-8.8900000000000003E-3</c:v>
                </c:pt>
                <c:pt idx="7380">
                  <c:v>-9.11E-3</c:v>
                </c:pt>
                <c:pt idx="7381">
                  <c:v>-9.11E-3</c:v>
                </c:pt>
                <c:pt idx="7382">
                  <c:v>-9.11E-3</c:v>
                </c:pt>
                <c:pt idx="7383">
                  <c:v>-8.9999999999999993E-3</c:v>
                </c:pt>
                <c:pt idx="7384">
                  <c:v>-9.11E-3</c:v>
                </c:pt>
                <c:pt idx="7385">
                  <c:v>-9.2200000000000008E-3</c:v>
                </c:pt>
                <c:pt idx="7386">
                  <c:v>-9.11E-3</c:v>
                </c:pt>
                <c:pt idx="7387">
                  <c:v>-9.2200000000000008E-3</c:v>
                </c:pt>
                <c:pt idx="7388">
                  <c:v>-9.3299999999999998E-3</c:v>
                </c:pt>
                <c:pt idx="7389">
                  <c:v>-9.11E-3</c:v>
                </c:pt>
                <c:pt idx="7390">
                  <c:v>-9.2200000000000008E-3</c:v>
                </c:pt>
                <c:pt idx="7391">
                  <c:v>-9.3299999999999998E-3</c:v>
                </c:pt>
                <c:pt idx="7392">
                  <c:v>-9.3299999999999998E-3</c:v>
                </c:pt>
                <c:pt idx="7393">
                  <c:v>-9.2200000000000008E-3</c:v>
                </c:pt>
                <c:pt idx="7394">
                  <c:v>-9.2200000000000008E-3</c:v>
                </c:pt>
                <c:pt idx="7395">
                  <c:v>-9.2200000000000008E-3</c:v>
                </c:pt>
                <c:pt idx="7396">
                  <c:v>-9.4400000000000005E-3</c:v>
                </c:pt>
                <c:pt idx="7397">
                  <c:v>-9.3299999999999998E-3</c:v>
                </c:pt>
                <c:pt idx="7398">
                  <c:v>-9.4400000000000005E-3</c:v>
                </c:pt>
                <c:pt idx="7399">
                  <c:v>-9.3299999999999998E-3</c:v>
                </c:pt>
                <c:pt idx="7400">
                  <c:v>-9.4400000000000005E-3</c:v>
                </c:pt>
                <c:pt idx="7401">
                  <c:v>-9.3299999999999998E-3</c:v>
                </c:pt>
                <c:pt idx="7402">
                  <c:v>-9.5399999999999999E-3</c:v>
                </c:pt>
                <c:pt idx="7403">
                  <c:v>-9.4400000000000005E-3</c:v>
                </c:pt>
                <c:pt idx="7404">
                  <c:v>-9.6500000000000006E-3</c:v>
                </c:pt>
                <c:pt idx="7405">
                  <c:v>-9.3299999999999998E-3</c:v>
                </c:pt>
                <c:pt idx="7406">
                  <c:v>-9.4400000000000005E-3</c:v>
                </c:pt>
                <c:pt idx="7407">
                  <c:v>-9.5399999999999999E-3</c:v>
                </c:pt>
                <c:pt idx="7408">
                  <c:v>-9.5399999999999999E-3</c:v>
                </c:pt>
                <c:pt idx="7409">
                  <c:v>-9.5399999999999999E-3</c:v>
                </c:pt>
                <c:pt idx="7410">
                  <c:v>-9.4400000000000005E-3</c:v>
                </c:pt>
                <c:pt idx="7411">
                  <c:v>-9.4400000000000005E-3</c:v>
                </c:pt>
                <c:pt idx="7412">
                  <c:v>-9.6500000000000006E-3</c:v>
                </c:pt>
                <c:pt idx="7413">
                  <c:v>-9.6500000000000006E-3</c:v>
                </c:pt>
                <c:pt idx="7414">
                  <c:v>-9.6500000000000006E-3</c:v>
                </c:pt>
                <c:pt idx="7415">
                  <c:v>-9.7599999999999996E-3</c:v>
                </c:pt>
                <c:pt idx="7416">
                  <c:v>-9.6500000000000006E-3</c:v>
                </c:pt>
                <c:pt idx="7417">
                  <c:v>-9.6500000000000006E-3</c:v>
                </c:pt>
                <c:pt idx="7418">
                  <c:v>-9.7599999999999996E-3</c:v>
                </c:pt>
                <c:pt idx="7419">
                  <c:v>-9.7599999999999996E-3</c:v>
                </c:pt>
                <c:pt idx="7420">
                  <c:v>-9.6500000000000006E-3</c:v>
                </c:pt>
                <c:pt idx="7421">
                  <c:v>-9.6500000000000006E-3</c:v>
                </c:pt>
                <c:pt idx="7422">
                  <c:v>-9.6500000000000006E-3</c:v>
                </c:pt>
                <c:pt idx="7423">
                  <c:v>-9.6500000000000006E-3</c:v>
                </c:pt>
                <c:pt idx="7424">
                  <c:v>-9.8700000000000003E-3</c:v>
                </c:pt>
                <c:pt idx="7425">
                  <c:v>-9.7599999999999996E-3</c:v>
                </c:pt>
                <c:pt idx="7426">
                  <c:v>-9.5399999999999999E-3</c:v>
                </c:pt>
                <c:pt idx="7427">
                  <c:v>-9.7599999999999996E-3</c:v>
                </c:pt>
                <c:pt idx="7428">
                  <c:v>-9.8700000000000003E-3</c:v>
                </c:pt>
                <c:pt idx="7429">
                  <c:v>-9.8700000000000003E-3</c:v>
                </c:pt>
                <c:pt idx="7430">
                  <c:v>-9.8700000000000003E-3</c:v>
                </c:pt>
                <c:pt idx="7431">
                  <c:v>-9.7599999999999996E-3</c:v>
                </c:pt>
                <c:pt idx="7432">
                  <c:v>-9.7599999999999996E-3</c:v>
                </c:pt>
                <c:pt idx="7433">
                  <c:v>-9.7599999999999996E-3</c:v>
                </c:pt>
                <c:pt idx="7434">
                  <c:v>-9.8700000000000003E-3</c:v>
                </c:pt>
                <c:pt idx="7435">
                  <c:v>-9.8700000000000003E-3</c:v>
                </c:pt>
                <c:pt idx="7436">
                  <c:v>-9.7599999999999996E-3</c:v>
                </c:pt>
                <c:pt idx="7437">
                  <c:v>-9.6500000000000006E-3</c:v>
                </c:pt>
                <c:pt idx="7438">
                  <c:v>-9.7599999999999996E-3</c:v>
                </c:pt>
                <c:pt idx="7439">
                  <c:v>-9.8700000000000003E-3</c:v>
                </c:pt>
                <c:pt idx="7440">
                  <c:v>-9.8700000000000003E-3</c:v>
                </c:pt>
                <c:pt idx="7441">
                  <c:v>-9.7599999999999996E-3</c:v>
                </c:pt>
                <c:pt idx="7442">
                  <c:v>-9.7599999999999996E-3</c:v>
                </c:pt>
                <c:pt idx="7443">
                  <c:v>-9.7599999999999996E-3</c:v>
                </c:pt>
                <c:pt idx="7444">
                  <c:v>-9.8700000000000003E-3</c:v>
                </c:pt>
                <c:pt idx="7445">
                  <c:v>-9.8700000000000003E-3</c:v>
                </c:pt>
                <c:pt idx="7446">
                  <c:v>-9.8700000000000003E-3</c:v>
                </c:pt>
                <c:pt idx="7447">
                  <c:v>-9.6500000000000006E-3</c:v>
                </c:pt>
                <c:pt idx="7448">
                  <c:v>-9.5399999999999999E-3</c:v>
                </c:pt>
                <c:pt idx="7449">
                  <c:v>-9.7599999999999996E-3</c:v>
                </c:pt>
                <c:pt idx="7450">
                  <c:v>-9.7599999999999996E-3</c:v>
                </c:pt>
                <c:pt idx="7451">
                  <c:v>-9.6500000000000006E-3</c:v>
                </c:pt>
                <c:pt idx="7452">
                  <c:v>-9.7599999999999996E-3</c:v>
                </c:pt>
                <c:pt idx="7453">
                  <c:v>-9.6500000000000006E-3</c:v>
                </c:pt>
                <c:pt idx="7454">
                  <c:v>-9.6500000000000006E-3</c:v>
                </c:pt>
                <c:pt idx="7455">
                  <c:v>-9.7599999999999996E-3</c:v>
                </c:pt>
                <c:pt idx="7456">
                  <c:v>-9.7599999999999996E-3</c:v>
                </c:pt>
                <c:pt idx="7457">
                  <c:v>-9.5399999999999999E-3</c:v>
                </c:pt>
                <c:pt idx="7458">
                  <c:v>-9.6500000000000006E-3</c:v>
                </c:pt>
                <c:pt idx="7459">
                  <c:v>-9.6500000000000006E-3</c:v>
                </c:pt>
                <c:pt idx="7460">
                  <c:v>-9.5399999999999999E-3</c:v>
                </c:pt>
                <c:pt idx="7461">
                  <c:v>-9.6500000000000006E-3</c:v>
                </c:pt>
                <c:pt idx="7462">
                  <c:v>-9.6500000000000006E-3</c:v>
                </c:pt>
                <c:pt idx="7463">
                  <c:v>-9.4400000000000005E-3</c:v>
                </c:pt>
                <c:pt idx="7464">
                  <c:v>-9.5399999999999999E-3</c:v>
                </c:pt>
                <c:pt idx="7465">
                  <c:v>-9.5399999999999999E-3</c:v>
                </c:pt>
                <c:pt idx="7466">
                  <c:v>-9.5399999999999999E-3</c:v>
                </c:pt>
                <c:pt idx="7467">
                  <c:v>-9.5399999999999999E-3</c:v>
                </c:pt>
                <c:pt idx="7468">
                  <c:v>-9.3299999999999998E-3</c:v>
                </c:pt>
                <c:pt idx="7469">
                  <c:v>-9.3299999999999998E-3</c:v>
                </c:pt>
                <c:pt idx="7470">
                  <c:v>-9.5399999999999999E-3</c:v>
                </c:pt>
                <c:pt idx="7471">
                  <c:v>-9.3299999999999998E-3</c:v>
                </c:pt>
                <c:pt idx="7472">
                  <c:v>-9.4400000000000005E-3</c:v>
                </c:pt>
                <c:pt idx="7473">
                  <c:v>-9.4400000000000005E-3</c:v>
                </c:pt>
                <c:pt idx="7474">
                  <c:v>-9.4400000000000005E-3</c:v>
                </c:pt>
                <c:pt idx="7475">
                  <c:v>-9.3299999999999998E-3</c:v>
                </c:pt>
                <c:pt idx="7476">
                  <c:v>-9.3299999999999998E-3</c:v>
                </c:pt>
                <c:pt idx="7477">
                  <c:v>-9.3299999999999998E-3</c:v>
                </c:pt>
                <c:pt idx="7478">
                  <c:v>-9.3299999999999998E-3</c:v>
                </c:pt>
                <c:pt idx="7479">
                  <c:v>-9.11E-3</c:v>
                </c:pt>
                <c:pt idx="7480">
                  <c:v>-9.2200000000000008E-3</c:v>
                </c:pt>
                <c:pt idx="7481">
                  <c:v>-9.2200000000000008E-3</c:v>
                </c:pt>
                <c:pt idx="7482">
                  <c:v>-9.3299999999999998E-3</c:v>
                </c:pt>
                <c:pt idx="7483">
                  <c:v>-8.9999999999999993E-3</c:v>
                </c:pt>
                <c:pt idx="7484">
                  <c:v>-9.11E-3</c:v>
                </c:pt>
                <c:pt idx="7485">
                  <c:v>-9.11E-3</c:v>
                </c:pt>
                <c:pt idx="7486">
                  <c:v>-8.9999999999999993E-3</c:v>
                </c:pt>
                <c:pt idx="7487">
                  <c:v>-8.9999999999999993E-3</c:v>
                </c:pt>
                <c:pt idx="7488">
                  <c:v>-9.11E-3</c:v>
                </c:pt>
                <c:pt idx="7489">
                  <c:v>-9.11E-3</c:v>
                </c:pt>
                <c:pt idx="7490">
                  <c:v>-8.9999999999999993E-3</c:v>
                </c:pt>
                <c:pt idx="7491">
                  <c:v>-8.9999999999999993E-3</c:v>
                </c:pt>
                <c:pt idx="7492">
                  <c:v>-8.9999999999999993E-3</c:v>
                </c:pt>
                <c:pt idx="7493">
                  <c:v>-8.9999999999999993E-3</c:v>
                </c:pt>
                <c:pt idx="7494">
                  <c:v>-8.9999999999999993E-3</c:v>
                </c:pt>
                <c:pt idx="7495">
                  <c:v>-8.7799999999999996E-3</c:v>
                </c:pt>
                <c:pt idx="7496">
                  <c:v>-8.7799999999999996E-3</c:v>
                </c:pt>
                <c:pt idx="7497">
                  <c:v>-8.9999999999999993E-3</c:v>
                </c:pt>
                <c:pt idx="7498">
                  <c:v>-8.8900000000000003E-3</c:v>
                </c:pt>
                <c:pt idx="7499">
                  <c:v>-8.7799999999999996E-3</c:v>
                </c:pt>
                <c:pt idx="7500">
                  <c:v>-8.7799999999999996E-3</c:v>
                </c:pt>
                <c:pt idx="7501">
                  <c:v>-8.6800000000000002E-3</c:v>
                </c:pt>
                <c:pt idx="7502">
                  <c:v>-8.7799999999999996E-3</c:v>
                </c:pt>
                <c:pt idx="7503">
                  <c:v>-8.7799999999999996E-3</c:v>
                </c:pt>
                <c:pt idx="7504">
                  <c:v>-8.6800000000000002E-3</c:v>
                </c:pt>
                <c:pt idx="7505">
                  <c:v>-8.5699999999999995E-3</c:v>
                </c:pt>
                <c:pt idx="7506">
                  <c:v>-8.4600000000000005E-3</c:v>
                </c:pt>
                <c:pt idx="7507">
                  <c:v>-8.6800000000000002E-3</c:v>
                </c:pt>
                <c:pt idx="7508">
                  <c:v>-8.4600000000000005E-3</c:v>
                </c:pt>
                <c:pt idx="7509">
                  <c:v>-8.4600000000000005E-3</c:v>
                </c:pt>
                <c:pt idx="7510">
                  <c:v>-8.4600000000000005E-3</c:v>
                </c:pt>
                <c:pt idx="7511">
                  <c:v>-8.4600000000000005E-3</c:v>
                </c:pt>
                <c:pt idx="7512">
                  <c:v>-8.3499999999999998E-3</c:v>
                </c:pt>
                <c:pt idx="7513">
                  <c:v>-8.4600000000000005E-3</c:v>
                </c:pt>
                <c:pt idx="7514">
                  <c:v>-8.3499999999999998E-3</c:v>
                </c:pt>
                <c:pt idx="7515">
                  <c:v>-8.2400000000000008E-3</c:v>
                </c:pt>
                <c:pt idx="7516">
                  <c:v>-8.1300000000000001E-3</c:v>
                </c:pt>
                <c:pt idx="7517">
                  <c:v>-8.2400000000000008E-3</c:v>
                </c:pt>
                <c:pt idx="7518">
                  <c:v>-8.2400000000000008E-3</c:v>
                </c:pt>
                <c:pt idx="7519">
                  <c:v>-8.3499999999999998E-3</c:v>
                </c:pt>
                <c:pt idx="7520">
                  <c:v>-8.0199999999999994E-3</c:v>
                </c:pt>
                <c:pt idx="7521">
                  <c:v>-8.0199999999999994E-3</c:v>
                </c:pt>
                <c:pt idx="7522">
                  <c:v>-8.1300000000000001E-3</c:v>
                </c:pt>
                <c:pt idx="7523">
                  <c:v>-8.1300000000000001E-3</c:v>
                </c:pt>
                <c:pt idx="7524">
                  <c:v>-7.92E-3</c:v>
                </c:pt>
                <c:pt idx="7525">
                  <c:v>-7.92E-3</c:v>
                </c:pt>
                <c:pt idx="7526">
                  <c:v>-7.8100000000000001E-3</c:v>
                </c:pt>
                <c:pt idx="7527">
                  <c:v>-7.8100000000000001E-3</c:v>
                </c:pt>
                <c:pt idx="7528">
                  <c:v>-7.7000000000000002E-3</c:v>
                </c:pt>
                <c:pt idx="7529">
                  <c:v>-7.8100000000000001E-3</c:v>
                </c:pt>
                <c:pt idx="7530">
                  <c:v>-7.8100000000000001E-3</c:v>
                </c:pt>
                <c:pt idx="7531">
                  <c:v>-7.7000000000000002E-3</c:v>
                </c:pt>
                <c:pt idx="7532">
                  <c:v>-7.7000000000000002E-3</c:v>
                </c:pt>
                <c:pt idx="7533">
                  <c:v>-7.5900000000000004E-3</c:v>
                </c:pt>
                <c:pt idx="7534">
                  <c:v>-7.5900000000000004E-3</c:v>
                </c:pt>
                <c:pt idx="7535">
                  <c:v>-7.5900000000000004E-3</c:v>
                </c:pt>
                <c:pt idx="7536">
                  <c:v>-7.3699999999999998E-3</c:v>
                </c:pt>
                <c:pt idx="7537">
                  <c:v>-7.4799999999999997E-3</c:v>
                </c:pt>
                <c:pt idx="7538">
                  <c:v>-7.3699999999999998E-3</c:v>
                </c:pt>
                <c:pt idx="7539">
                  <c:v>-7.3699999999999998E-3</c:v>
                </c:pt>
                <c:pt idx="7540">
                  <c:v>-7.3699999999999998E-3</c:v>
                </c:pt>
                <c:pt idx="7541">
                  <c:v>-7.1599999999999997E-3</c:v>
                </c:pt>
                <c:pt idx="7542">
                  <c:v>-7.1599999999999997E-3</c:v>
                </c:pt>
                <c:pt idx="7543">
                  <c:v>-7.26E-3</c:v>
                </c:pt>
                <c:pt idx="7544">
                  <c:v>-7.1599999999999997E-3</c:v>
                </c:pt>
                <c:pt idx="7545">
                  <c:v>-7.0499999999999998E-3</c:v>
                </c:pt>
                <c:pt idx="7546">
                  <c:v>-7.1599999999999997E-3</c:v>
                </c:pt>
                <c:pt idx="7547">
                  <c:v>-7.0499999999999998E-3</c:v>
                </c:pt>
                <c:pt idx="7548">
                  <c:v>-7.0499999999999998E-3</c:v>
                </c:pt>
                <c:pt idx="7549">
                  <c:v>-7.0499999999999998E-3</c:v>
                </c:pt>
                <c:pt idx="7550">
                  <c:v>-6.94E-3</c:v>
                </c:pt>
                <c:pt idx="7551">
                  <c:v>-6.94E-3</c:v>
                </c:pt>
                <c:pt idx="7552">
                  <c:v>-6.8300000000000001E-3</c:v>
                </c:pt>
                <c:pt idx="7553">
                  <c:v>-6.94E-3</c:v>
                </c:pt>
                <c:pt idx="7554">
                  <c:v>-6.7200000000000003E-3</c:v>
                </c:pt>
                <c:pt idx="7555">
                  <c:v>-6.7200000000000003E-3</c:v>
                </c:pt>
                <c:pt idx="7556">
                  <c:v>-6.7200000000000003E-3</c:v>
                </c:pt>
                <c:pt idx="7557">
                  <c:v>-6.4999999999999997E-3</c:v>
                </c:pt>
                <c:pt idx="7558">
                  <c:v>-6.6100000000000004E-3</c:v>
                </c:pt>
                <c:pt idx="7559">
                  <c:v>-6.6100000000000004E-3</c:v>
                </c:pt>
                <c:pt idx="7560">
                  <c:v>-6.4000000000000003E-3</c:v>
                </c:pt>
                <c:pt idx="7561">
                  <c:v>-6.4999999999999997E-3</c:v>
                </c:pt>
                <c:pt idx="7562">
                  <c:v>-6.4999999999999997E-3</c:v>
                </c:pt>
                <c:pt idx="7563">
                  <c:v>-6.2899999999999996E-3</c:v>
                </c:pt>
                <c:pt idx="7564">
                  <c:v>-6.2899999999999996E-3</c:v>
                </c:pt>
                <c:pt idx="7565">
                  <c:v>-6.4000000000000003E-3</c:v>
                </c:pt>
                <c:pt idx="7566">
                  <c:v>-6.4000000000000003E-3</c:v>
                </c:pt>
                <c:pt idx="7567">
                  <c:v>-6.4000000000000003E-3</c:v>
                </c:pt>
                <c:pt idx="7568">
                  <c:v>-6.2899999999999996E-3</c:v>
                </c:pt>
                <c:pt idx="7569">
                  <c:v>-6.0699999999999999E-3</c:v>
                </c:pt>
                <c:pt idx="7570">
                  <c:v>-6.1799999999999997E-3</c:v>
                </c:pt>
                <c:pt idx="7571">
                  <c:v>-6.0699999999999999E-3</c:v>
                </c:pt>
                <c:pt idx="7572">
                  <c:v>-6.1799999999999997E-3</c:v>
                </c:pt>
                <c:pt idx="7573">
                  <c:v>-6.0699999999999999E-3</c:v>
                </c:pt>
                <c:pt idx="7574">
                  <c:v>-5.96E-3</c:v>
                </c:pt>
                <c:pt idx="7575">
                  <c:v>-5.7400000000000003E-3</c:v>
                </c:pt>
                <c:pt idx="7576">
                  <c:v>-5.8500000000000002E-3</c:v>
                </c:pt>
                <c:pt idx="7577">
                  <c:v>-5.7400000000000003E-3</c:v>
                </c:pt>
                <c:pt idx="7578">
                  <c:v>-5.8500000000000002E-3</c:v>
                </c:pt>
                <c:pt idx="7579">
                  <c:v>-5.7400000000000003E-3</c:v>
                </c:pt>
                <c:pt idx="7580">
                  <c:v>-5.7400000000000003E-3</c:v>
                </c:pt>
                <c:pt idx="7581">
                  <c:v>-5.64E-3</c:v>
                </c:pt>
                <c:pt idx="7582">
                  <c:v>-5.5300000000000002E-3</c:v>
                </c:pt>
                <c:pt idx="7583">
                  <c:v>-5.64E-3</c:v>
                </c:pt>
                <c:pt idx="7584">
                  <c:v>-5.5300000000000002E-3</c:v>
                </c:pt>
                <c:pt idx="7585">
                  <c:v>-5.5300000000000002E-3</c:v>
                </c:pt>
                <c:pt idx="7586">
                  <c:v>-5.5300000000000002E-3</c:v>
                </c:pt>
                <c:pt idx="7587">
                  <c:v>-5.4200000000000003E-3</c:v>
                </c:pt>
                <c:pt idx="7588">
                  <c:v>-5.4200000000000003E-3</c:v>
                </c:pt>
                <c:pt idx="7589">
                  <c:v>-5.4200000000000003E-3</c:v>
                </c:pt>
                <c:pt idx="7590">
                  <c:v>-5.4200000000000003E-3</c:v>
                </c:pt>
                <c:pt idx="7591">
                  <c:v>-5.3099999999999996E-3</c:v>
                </c:pt>
                <c:pt idx="7592">
                  <c:v>-5.1999999999999998E-3</c:v>
                </c:pt>
                <c:pt idx="7593">
                  <c:v>-5.3099999999999996E-3</c:v>
                </c:pt>
                <c:pt idx="7594">
                  <c:v>-5.3099999999999996E-3</c:v>
                </c:pt>
                <c:pt idx="7595">
                  <c:v>-5.0899999999999999E-3</c:v>
                </c:pt>
                <c:pt idx="7596">
                  <c:v>-5.1999999999999998E-3</c:v>
                </c:pt>
                <c:pt idx="7597">
                  <c:v>-5.1999999999999998E-3</c:v>
                </c:pt>
                <c:pt idx="7598">
                  <c:v>-5.0899999999999999E-3</c:v>
                </c:pt>
                <c:pt idx="7599">
                  <c:v>-5.0899999999999999E-3</c:v>
                </c:pt>
                <c:pt idx="7600">
                  <c:v>-5.0899999999999999E-3</c:v>
                </c:pt>
                <c:pt idx="7601">
                  <c:v>-5.0899999999999999E-3</c:v>
                </c:pt>
                <c:pt idx="7602">
                  <c:v>-4.9800000000000001E-3</c:v>
                </c:pt>
                <c:pt idx="7603">
                  <c:v>-4.8799999999999998E-3</c:v>
                </c:pt>
                <c:pt idx="7604">
                  <c:v>-4.9800000000000001E-3</c:v>
                </c:pt>
                <c:pt idx="7605">
                  <c:v>-4.9800000000000001E-3</c:v>
                </c:pt>
                <c:pt idx="7606">
                  <c:v>-4.9800000000000001E-3</c:v>
                </c:pt>
                <c:pt idx="7607">
                  <c:v>-4.6600000000000001E-3</c:v>
                </c:pt>
                <c:pt idx="7608">
                  <c:v>-4.7699999999999999E-3</c:v>
                </c:pt>
                <c:pt idx="7609">
                  <c:v>-4.9800000000000001E-3</c:v>
                </c:pt>
                <c:pt idx="7610">
                  <c:v>-4.7699999999999999E-3</c:v>
                </c:pt>
                <c:pt idx="7611">
                  <c:v>-4.6600000000000001E-3</c:v>
                </c:pt>
                <c:pt idx="7612">
                  <c:v>-4.7699999999999999E-3</c:v>
                </c:pt>
                <c:pt idx="7613">
                  <c:v>-4.8799999999999998E-3</c:v>
                </c:pt>
                <c:pt idx="7614">
                  <c:v>-4.5500000000000002E-3</c:v>
                </c:pt>
                <c:pt idx="7615">
                  <c:v>-4.6600000000000001E-3</c:v>
                </c:pt>
                <c:pt idx="7616">
                  <c:v>-4.7699999999999999E-3</c:v>
                </c:pt>
                <c:pt idx="7617">
                  <c:v>-4.6600000000000001E-3</c:v>
                </c:pt>
                <c:pt idx="7618">
                  <c:v>-4.6600000000000001E-3</c:v>
                </c:pt>
                <c:pt idx="7619">
                  <c:v>-4.5500000000000002E-3</c:v>
                </c:pt>
                <c:pt idx="7620">
                  <c:v>-4.5500000000000002E-3</c:v>
                </c:pt>
                <c:pt idx="7621">
                  <c:v>-4.5500000000000002E-3</c:v>
                </c:pt>
                <c:pt idx="7622">
                  <c:v>-4.6600000000000001E-3</c:v>
                </c:pt>
                <c:pt idx="7623">
                  <c:v>-4.5500000000000002E-3</c:v>
                </c:pt>
                <c:pt idx="7624">
                  <c:v>-4.5500000000000002E-3</c:v>
                </c:pt>
                <c:pt idx="7625">
                  <c:v>-4.7699999999999999E-3</c:v>
                </c:pt>
                <c:pt idx="7626">
                  <c:v>-4.4400000000000004E-3</c:v>
                </c:pt>
                <c:pt idx="7627">
                  <c:v>-4.5500000000000002E-3</c:v>
                </c:pt>
                <c:pt idx="7628">
                  <c:v>-4.5500000000000002E-3</c:v>
                </c:pt>
                <c:pt idx="7629">
                  <c:v>-4.4400000000000004E-3</c:v>
                </c:pt>
                <c:pt idx="7630">
                  <c:v>-4.3299999999999996E-3</c:v>
                </c:pt>
                <c:pt idx="7631">
                  <c:v>-4.5500000000000002E-3</c:v>
                </c:pt>
                <c:pt idx="7632">
                  <c:v>-4.4400000000000004E-3</c:v>
                </c:pt>
                <c:pt idx="7633">
                  <c:v>-4.4400000000000004E-3</c:v>
                </c:pt>
                <c:pt idx="7634">
                  <c:v>-4.2199999999999998E-3</c:v>
                </c:pt>
                <c:pt idx="7635">
                  <c:v>-4.3299999999999996E-3</c:v>
                </c:pt>
                <c:pt idx="7636">
                  <c:v>-4.3299999999999996E-3</c:v>
                </c:pt>
                <c:pt idx="7637">
                  <c:v>-4.3299999999999996E-3</c:v>
                </c:pt>
                <c:pt idx="7638">
                  <c:v>-4.3299999999999996E-3</c:v>
                </c:pt>
                <c:pt idx="7639">
                  <c:v>-4.2199999999999998E-3</c:v>
                </c:pt>
                <c:pt idx="7640">
                  <c:v>-4.3299999999999996E-3</c:v>
                </c:pt>
                <c:pt idx="7641">
                  <c:v>-4.3299999999999996E-3</c:v>
                </c:pt>
                <c:pt idx="7642">
                  <c:v>-4.3299999999999996E-3</c:v>
                </c:pt>
                <c:pt idx="7643">
                  <c:v>-4.4400000000000004E-3</c:v>
                </c:pt>
                <c:pt idx="7644">
                  <c:v>-4.2199999999999998E-3</c:v>
                </c:pt>
                <c:pt idx="7645">
                  <c:v>-4.2199999999999998E-3</c:v>
                </c:pt>
                <c:pt idx="7646">
                  <c:v>-4.3299999999999996E-3</c:v>
                </c:pt>
                <c:pt idx="7647">
                  <c:v>-4.3299999999999996E-3</c:v>
                </c:pt>
                <c:pt idx="7648">
                  <c:v>-4.2199999999999998E-3</c:v>
                </c:pt>
                <c:pt idx="7649">
                  <c:v>-4.3299999999999996E-3</c:v>
                </c:pt>
                <c:pt idx="7650">
                  <c:v>-4.2199999999999998E-3</c:v>
                </c:pt>
                <c:pt idx="7651">
                  <c:v>-4.2199999999999998E-3</c:v>
                </c:pt>
                <c:pt idx="7652">
                  <c:v>-4.2199999999999998E-3</c:v>
                </c:pt>
                <c:pt idx="7653">
                  <c:v>-4.3299999999999996E-3</c:v>
                </c:pt>
                <c:pt idx="7654">
                  <c:v>-4.2199999999999998E-3</c:v>
                </c:pt>
                <c:pt idx="7655">
                  <c:v>-4.1200000000000004E-3</c:v>
                </c:pt>
                <c:pt idx="7656">
                  <c:v>-4.0099999999999997E-3</c:v>
                </c:pt>
                <c:pt idx="7657">
                  <c:v>-4.2199999999999998E-3</c:v>
                </c:pt>
                <c:pt idx="7658">
                  <c:v>-4.3299999999999996E-3</c:v>
                </c:pt>
                <c:pt idx="7659">
                  <c:v>-4.2199999999999998E-3</c:v>
                </c:pt>
                <c:pt idx="7660">
                  <c:v>-4.2199999999999998E-3</c:v>
                </c:pt>
                <c:pt idx="7661">
                  <c:v>-4.2199999999999998E-3</c:v>
                </c:pt>
                <c:pt idx="7662">
                  <c:v>-4.3299999999999996E-3</c:v>
                </c:pt>
                <c:pt idx="7663">
                  <c:v>-4.2199999999999998E-3</c:v>
                </c:pt>
                <c:pt idx="7664">
                  <c:v>-4.3299999999999996E-3</c:v>
                </c:pt>
                <c:pt idx="7665">
                  <c:v>-4.3299999999999996E-3</c:v>
                </c:pt>
                <c:pt idx="7666">
                  <c:v>-4.1200000000000004E-3</c:v>
                </c:pt>
                <c:pt idx="7667">
                  <c:v>-4.2199999999999998E-3</c:v>
                </c:pt>
                <c:pt idx="7668">
                  <c:v>-4.2199999999999998E-3</c:v>
                </c:pt>
                <c:pt idx="7669">
                  <c:v>-4.3299999999999996E-3</c:v>
                </c:pt>
                <c:pt idx="7670">
                  <c:v>-4.2199999999999998E-3</c:v>
                </c:pt>
                <c:pt idx="7671">
                  <c:v>-4.2199999999999998E-3</c:v>
                </c:pt>
                <c:pt idx="7672">
                  <c:v>-4.2199999999999998E-3</c:v>
                </c:pt>
                <c:pt idx="7673">
                  <c:v>-4.3299999999999996E-3</c:v>
                </c:pt>
                <c:pt idx="7674">
                  <c:v>-4.3299999999999996E-3</c:v>
                </c:pt>
                <c:pt idx="7675">
                  <c:v>-4.4400000000000004E-3</c:v>
                </c:pt>
                <c:pt idx="7676">
                  <c:v>-4.3299999999999996E-3</c:v>
                </c:pt>
                <c:pt idx="7677">
                  <c:v>-4.3299999999999996E-3</c:v>
                </c:pt>
                <c:pt idx="7678">
                  <c:v>-4.2199999999999998E-3</c:v>
                </c:pt>
                <c:pt idx="7679">
                  <c:v>-4.3299999999999996E-3</c:v>
                </c:pt>
                <c:pt idx="7680">
                  <c:v>-4.4400000000000004E-3</c:v>
                </c:pt>
                <c:pt idx="7681">
                  <c:v>-4.3299999999999996E-3</c:v>
                </c:pt>
                <c:pt idx="7682">
                  <c:v>-4.2199999999999998E-3</c:v>
                </c:pt>
                <c:pt idx="7683">
                  <c:v>-4.3299999999999996E-3</c:v>
                </c:pt>
                <c:pt idx="7684">
                  <c:v>-4.3299999999999996E-3</c:v>
                </c:pt>
                <c:pt idx="7685">
                  <c:v>-4.4400000000000004E-3</c:v>
                </c:pt>
                <c:pt idx="7686">
                  <c:v>-4.4400000000000004E-3</c:v>
                </c:pt>
                <c:pt idx="7687">
                  <c:v>-4.2199999999999998E-3</c:v>
                </c:pt>
                <c:pt idx="7688">
                  <c:v>-4.3299999999999996E-3</c:v>
                </c:pt>
                <c:pt idx="7689">
                  <c:v>-4.5500000000000002E-3</c:v>
                </c:pt>
                <c:pt idx="7690">
                  <c:v>-4.4400000000000004E-3</c:v>
                </c:pt>
                <c:pt idx="7691">
                  <c:v>-4.5500000000000002E-3</c:v>
                </c:pt>
                <c:pt idx="7692">
                  <c:v>-4.4400000000000004E-3</c:v>
                </c:pt>
                <c:pt idx="7693">
                  <c:v>-4.3299999999999996E-3</c:v>
                </c:pt>
                <c:pt idx="7694">
                  <c:v>-4.4400000000000004E-3</c:v>
                </c:pt>
                <c:pt idx="7695">
                  <c:v>-4.6600000000000001E-3</c:v>
                </c:pt>
                <c:pt idx="7696">
                  <c:v>-4.6600000000000001E-3</c:v>
                </c:pt>
                <c:pt idx="7697">
                  <c:v>-4.7699999999999999E-3</c:v>
                </c:pt>
                <c:pt idx="7698">
                  <c:v>-4.4400000000000004E-3</c:v>
                </c:pt>
                <c:pt idx="7699">
                  <c:v>-4.4400000000000004E-3</c:v>
                </c:pt>
                <c:pt idx="7700">
                  <c:v>-4.5500000000000002E-3</c:v>
                </c:pt>
                <c:pt idx="7701">
                  <c:v>-4.5500000000000002E-3</c:v>
                </c:pt>
                <c:pt idx="7702">
                  <c:v>-4.6600000000000001E-3</c:v>
                </c:pt>
                <c:pt idx="7703">
                  <c:v>-4.5500000000000002E-3</c:v>
                </c:pt>
                <c:pt idx="7704">
                  <c:v>-4.5500000000000002E-3</c:v>
                </c:pt>
                <c:pt idx="7705">
                  <c:v>-4.6600000000000001E-3</c:v>
                </c:pt>
                <c:pt idx="7706">
                  <c:v>-4.6600000000000001E-3</c:v>
                </c:pt>
                <c:pt idx="7707">
                  <c:v>-4.6600000000000001E-3</c:v>
                </c:pt>
                <c:pt idx="7708">
                  <c:v>-4.6600000000000001E-3</c:v>
                </c:pt>
                <c:pt idx="7709">
                  <c:v>-4.6600000000000001E-3</c:v>
                </c:pt>
                <c:pt idx="7710">
                  <c:v>-4.7699999999999999E-3</c:v>
                </c:pt>
                <c:pt idx="7711">
                  <c:v>-4.9800000000000001E-3</c:v>
                </c:pt>
                <c:pt idx="7712">
                  <c:v>-4.7699999999999999E-3</c:v>
                </c:pt>
                <c:pt idx="7713">
                  <c:v>-4.9800000000000001E-3</c:v>
                </c:pt>
                <c:pt idx="7714">
                  <c:v>-4.8799999999999998E-3</c:v>
                </c:pt>
                <c:pt idx="7715">
                  <c:v>-4.9800000000000001E-3</c:v>
                </c:pt>
                <c:pt idx="7716">
                  <c:v>-4.9800000000000001E-3</c:v>
                </c:pt>
                <c:pt idx="7717">
                  <c:v>-4.9800000000000001E-3</c:v>
                </c:pt>
                <c:pt idx="7718">
                  <c:v>-4.8799999999999998E-3</c:v>
                </c:pt>
                <c:pt idx="7719">
                  <c:v>-4.7699999999999999E-3</c:v>
                </c:pt>
                <c:pt idx="7720">
                  <c:v>-4.8799999999999998E-3</c:v>
                </c:pt>
                <c:pt idx="7721">
                  <c:v>-5.0899999999999999E-3</c:v>
                </c:pt>
                <c:pt idx="7722">
                  <c:v>-4.9800000000000001E-3</c:v>
                </c:pt>
                <c:pt idx="7723">
                  <c:v>-4.9800000000000001E-3</c:v>
                </c:pt>
                <c:pt idx="7724">
                  <c:v>-4.9800000000000001E-3</c:v>
                </c:pt>
                <c:pt idx="7725">
                  <c:v>-5.0899999999999999E-3</c:v>
                </c:pt>
                <c:pt idx="7726">
                  <c:v>-5.0899999999999999E-3</c:v>
                </c:pt>
                <c:pt idx="7727">
                  <c:v>-5.0899999999999999E-3</c:v>
                </c:pt>
                <c:pt idx="7728">
                  <c:v>-5.1999999999999998E-3</c:v>
                </c:pt>
                <c:pt idx="7729">
                  <c:v>-5.4200000000000003E-3</c:v>
                </c:pt>
                <c:pt idx="7730">
                  <c:v>-4.9800000000000001E-3</c:v>
                </c:pt>
                <c:pt idx="7731">
                  <c:v>-5.1999999999999998E-3</c:v>
                </c:pt>
                <c:pt idx="7732">
                  <c:v>-5.1999999999999998E-3</c:v>
                </c:pt>
                <c:pt idx="7733">
                  <c:v>-5.1999999999999998E-3</c:v>
                </c:pt>
                <c:pt idx="7734">
                  <c:v>-5.0899999999999999E-3</c:v>
                </c:pt>
                <c:pt idx="7735">
                  <c:v>-5.0899999999999999E-3</c:v>
                </c:pt>
                <c:pt idx="7736">
                  <c:v>-5.1999999999999998E-3</c:v>
                </c:pt>
                <c:pt idx="7737">
                  <c:v>-5.4200000000000003E-3</c:v>
                </c:pt>
                <c:pt idx="7738">
                  <c:v>-5.1999999999999998E-3</c:v>
                </c:pt>
                <c:pt idx="7739">
                  <c:v>-5.1999999999999998E-3</c:v>
                </c:pt>
                <c:pt idx="7740">
                  <c:v>-5.3099999999999996E-3</c:v>
                </c:pt>
                <c:pt idx="7741">
                  <c:v>-5.3099999999999996E-3</c:v>
                </c:pt>
                <c:pt idx="7742">
                  <c:v>-5.3099999999999996E-3</c:v>
                </c:pt>
                <c:pt idx="7743">
                  <c:v>-5.4200000000000003E-3</c:v>
                </c:pt>
                <c:pt idx="7744">
                  <c:v>-5.5300000000000002E-3</c:v>
                </c:pt>
                <c:pt idx="7745">
                  <c:v>-5.4200000000000003E-3</c:v>
                </c:pt>
                <c:pt idx="7746">
                  <c:v>-5.3099999999999996E-3</c:v>
                </c:pt>
                <c:pt idx="7747">
                  <c:v>-5.4200000000000003E-3</c:v>
                </c:pt>
                <c:pt idx="7748">
                  <c:v>-5.5300000000000002E-3</c:v>
                </c:pt>
                <c:pt idx="7749">
                  <c:v>-5.5300000000000002E-3</c:v>
                </c:pt>
                <c:pt idx="7750">
                  <c:v>-5.5300000000000002E-3</c:v>
                </c:pt>
                <c:pt idx="7751">
                  <c:v>-5.3099999999999996E-3</c:v>
                </c:pt>
                <c:pt idx="7752">
                  <c:v>-5.4200000000000003E-3</c:v>
                </c:pt>
                <c:pt idx="7753">
                  <c:v>-5.64E-3</c:v>
                </c:pt>
                <c:pt idx="7754">
                  <c:v>-5.5300000000000002E-3</c:v>
                </c:pt>
                <c:pt idx="7755">
                  <c:v>-5.5300000000000002E-3</c:v>
                </c:pt>
                <c:pt idx="7756">
                  <c:v>-5.64E-3</c:v>
                </c:pt>
                <c:pt idx="7757">
                  <c:v>-5.5300000000000002E-3</c:v>
                </c:pt>
                <c:pt idx="7758">
                  <c:v>-5.64E-3</c:v>
                </c:pt>
                <c:pt idx="7759">
                  <c:v>-5.5300000000000002E-3</c:v>
                </c:pt>
                <c:pt idx="7760">
                  <c:v>-5.7400000000000003E-3</c:v>
                </c:pt>
                <c:pt idx="7761">
                  <c:v>-5.8500000000000002E-3</c:v>
                </c:pt>
                <c:pt idx="7762">
                  <c:v>-5.4200000000000003E-3</c:v>
                </c:pt>
                <c:pt idx="7763">
                  <c:v>-5.64E-3</c:v>
                </c:pt>
                <c:pt idx="7764">
                  <c:v>-5.64E-3</c:v>
                </c:pt>
                <c:pt idx="7765">
                  <c:v>-5.7400000000000003E-3</c:v>
                </c:pt>
                <c:pt idx="7766">
                  <c:v>-5.64E-3</c:v>
                </c:pt>
                <c:pt idx="7767">
                  <c:v>-5.64E-3</c:v>
                </c:pt>
                <c:pt idx="7768">
                  <c:v>-5.7400000000000003E-3</c:v>
                </c:pt>
                <c:pt idx="7769">
                  <c:v>-5.7400000000000003E-3</c:v>
                </c:pt>
                <c:pt idx="7770">
                  <c:v>-5.7400000000000003E-3</c:v>
                </c:pt>
                <c:pt idx="7771">
                  <c:v>-5.8500000000000002E-3</c:v>
                </c:pt>
                <c:pt idx="7772">
                  <c:v>-5.8500000000000002E-3</c:v>
                </c:pt>
                <c:pt idx="7773">
                  <c:v>-5.64E-3</c:v>
                </c:pt>
                <c:pt idx="7774">
                  <c:v>-5.7400000000000003E-3</c:v>
                </c:pt>
                <c:pt idx="7775">
                  <c:v>-5.64E-3</c:v>
                </c:pt>
                <c:pt idx="7776">
                  <c:v>-5.8500000000000002E-3</c:v>
                </c:pt>
                <c:pt idx="7777">
                  <c:v>-5.8500000000000002E-3</c:v>
                </c:pt>
                <c:pt idx="7778">
                  <c:v>-5.7400000000000003E-3</c:v>
                </c:pt>
                <c:pt idx="7779">
                  <c:v>-5.64E-3</c:v>
                </c:pt>
                <c:pt idx="7780">
                  <c:v>-5.7400000000000003E-3</c:v>
                </c:pt>
                <c:pt idx="7781">
                  <c:v>-5.8500000000000002E-3</c:v>
                </c:pt>
                <c:pt idx="7782">
                  <c:v>-5.7400000000000003E-3</c:v>
                </c:pt>
                <c:pt idx="7783">
                  <c:v>-5.7400000000000003E-3</c:v>
                </c:pt>
                <c:pt idx="7784">
                  <c:v>-5.5300000000000002E-3</c:v>
                </c:pt>
                <c:pt idx="7785">
                  <c:v>-5.8500000000000002E-3</c:v>
                </c:pt>
                <c:pt idx="7786">
                  <c:v>-5.7400000000000003E-3</c:v>
                </c:pt>
                <c:pt idx="7787">
                  <c:v>-5.64E-3</c:v>
                </c:pt>
                <c:pt idx="7788">
                  <c:v>-5.8500000000000002E-3</c:v>
                </c:pt>
                <c:pt idx="7789">
                  <c:v>-5.7400000000000003E-3</c:v>
                </c:pt>
                <c:pt idx="7790">
                  <c:v>-5.64E-3</c:v>
                </c:pt>
                <c:pt idx="7791">
                  <c:v>-5.64E-3</c:v>
                </c:pt>
                <c:pt idx="7792">
                  <c:v>-5.64E-3</c:v>
                </c:pt>
                <c:pt idx="7793">
                  <c:v>-5.7400000000000003E-3</c:v>
                </c:pt>
                <c:pt idx="7794">
                  <c:v>-5.64E-3</c:v>
                </c:pt>
                <c:pt idx="7795">
                  <c:v>-5.4200000000000003E-3</c:v>
                </c:pt>
                <c:pt idx="7796">
                  <c:v>-5.7400000000000003E-3</c:v>
                </c:pt>
                <c:pt idx="7797">
                  <c:v>-5.5300000000000002E-3</c:v>
                </c:pt>
                <c:pt idx="7798">
                  <c:v>-5.64E-3</c:v>
                </c:pt>
                <c:pt idx="7799">
                  <c:v>-5.5300000000000002E-3</c:v>
                </c:pt>
                <c:pt idx="7800">
                  <c:v>-5.5300000000000002E-3</c:v>
                </c:pt>
                <c:pt idx="7801">
                  <c:v>-5.64E-3</c:v>
                </c:pt>
                <c:pt idx="7802">
                  <c:v>-5.5300000000000002E-3</c:v>
                </c:pt>
                <c:pt idx="7803">
                  <c:v>-5.5300000000000002E-3</c:v>
                </c:pt>
                <c:pt idx="7804">
                  <c:v>-5.5300000000000002E-3</c:v>
                </c:pt>
                <c:pt idx="7805">
                  <c:v>-5.5300000000000002E-3</c:v>
                </c:pt>
                <c:pt idx="7806">
                  <c:v>-5.4200000000000003E-3</c:v>
                </c:pt>
                <c:pt idx="7807">
                  <c:v>-5.3099999999999996E-3</c:v>
                </c:pt>
                <c:pt idx="7808">
                  <c:v>-5.64E-3</c:v>
                </c:pt>
                <c:pt idx="7809">
                  <c:v>-5.5300000000000002E-3</c:v>
                </c:pt>
                <c:pt idx="7810">
                  <c:v>-5.3099999999999996E-3</c:v>
                </c:pt>
                <c:pt idx="7811">
                  <c:v>-5.3099999999999996E-3</c:v>
                </c:pt>
                <c:pt idx="7812">
                  <c:v>-5.4200000000000003E-3</c:v>
                </c:pt>
                <c:pt idx="7813">
                  <c:v>-5.4200000000000003E-3</c:v>
                </c:pt>
                <c:pt idx="7814">
                  <c:v>-5.4200000000000003E-3</c:v>
                </c:pt>
                <c:pt idx="7815">
                  <c:v>-5.3099999999999996E-3</c:v>
                </c:pt>
                <c:pt idx="7816">
                  <c:v>-5.3099999999999996E-3</c:v>
                </c:pt>
                <c:pt idx="7817">
                  <c:v>-5.1999999999999998E-3</c:v>
                </c:pt>
                <c:pt idx="7818">
                  <c:v>-5.1999999999999998E-3</c:v>
                </c:pt>
                <c:pt idx="7819">
                  <c:v>-5.1999999999999998E-3</c:v>
                </c:pt>
                <c:pt idx="7820">
                  <c:v>-5.3099999999999996E-3</c:v>
                </c:pt>
                <c:pt idx="7821">
                  <c:v>-5.1999999999999998E-3</c:v>
                </c:pt>
                <c:pt idx="7822">
                  <c:v>-5.1999999999999998E-3</c:v>
                </c:pt>
                <c:pt idx="7823">
                  <c:v>-5.3099999999999996E-3</c:v>
                </c:pt>
                <c:pt idx="7824">
                  <c:v>-5.1999999999999998E-3</c:v>
                </c:pt>
                <c:pt idx="7825">
                  <c:v>-5.0899999999999999E-3</c:v>
                </c:pt>
                <c:pt idx="7826">
                  <c:v>-4.9800000000000001E-3</c:v>
                </c:pt>
                <c:pt idx="7827">
                  <c:v>-4.8799999999999998E-3</c:v>
                </c:pt>
                <c:pt idx="7828">
                  <c:v>-5.1999999999999998E-3</c:v>
                </c:pt>
                <c:pt idx="7829">
                  <c:v>-4.9800000000000001E-3</c:v>
                </c:pt>
                <c:pt idx="7830">
                  <c:v>-4.8799999999999998E-3</c:v>
                </c:pt>
                <c:pt idx="7831">
                  <c:v>-4.8799999999999998E-3</c:v>
                </c:pt>
                <c:pt idx="7832">
                  <c:v>-4.9800000000000001E-3</c:v>
                </c:pt>
                <c:pt idx="7833">
                  <c:v>-4.8799999999999998E-3</c:v>
                </c:pt>
                <c:pt idx="7834">
                  <c:v>-4.8799999999999998E-3</c:v>
                </c:pt>
                <c:pt idx="7835">
                  <c:v>-4.6600000000000001E-3</c:v>
                </c:pt>
                <c:pt idx="7836">
                  <c:v>-4.7699999999999999E-3</c:v>
                </c:pt>
                <c:pt idx="7837">
                  <c:v>-4.5500000000000002E-3</c:v>
                </c:pt>
                <c:pt idx="7838">
                  <c:v>-4.5500000000000002E-3</c:v>
                </c:pt>
                <c:pt idx="7839">
                  <c:v>-4.6600000000000001E-3</c:v>
                </c:pt>
                <c:pt idx="7840">
                  <c:v>-4.8799999999999998E-3</c:v>
                </c:pt>
                <c:pt idx="7841">
                  <c:v>-4.4400000000000004E-3</c:v>
                </c:pt>
                <c:pt idx="7842">
                  <c:v>-4.5500000000000002E-3</c:v>
                </c:pt>
                <c:pt idx="7843">
                  <c:v>-4.4400000000000004E-3</c:v>
                </c:pt>
                <c:pt idx="7844">
                  <c:v>-4.5500000000000002E-3</c:v>
                </c:pt>
                <c:pt idx="7845">
                  <c:v>-4.5500000000000002E-3</c:v>
                </c:pt>
                <c:pt idx="7846">
                  <c:v>-4.4400000000000004E-3</c:v>
                </c:pt>
                <c:pt idx="7847">
                  <c:v>-4.3299999999999996E-3</c:v>
                </c:pt>
                <c:pt idx="7848">
                  <c:v>-4.4400000000000004E-3</c:v>
                </c:pt>
                <c:pt idx="7849">
                  <c:v>-4.2199999999999998E-3</c:v>
                </c:pt>
                <c:pt idx="7850">
                  <c:v>-4.2199999999999998E-3</c:v>
                </c:pt>
                <c:pt idx="7851">
                  <c:v>-4.2199999999999998E-3</c:v>
                </c:pt>
                <c:pt idx="7852">
                  <c:v>-4.2199999999999998E-3</c:v>
                </c:pt>
                <c:pt idx="7853">
                  <c:v>-4.0099999999999997E-3</c:v>
                </c:pt>
                <c:pt idx="7854">
                  <c:v>-4.2199999999999998E-3</c:v>
                </c:pt>
                <c:pt idx="7855">
                  <c:v>-4.0099999999999997E-3</c:v>
                </c:pt>
                <c:pt idx="7856">
                  <c:v>-4.1200000000000004E-3</c:v>
                </c:pt>
                <c:pt idx="7857">
                  <c:v>-3.8999999999999998E-3</c:v>
                </c:pt>
                <c:pt idx="7858">
                  <c:v>-3.8999999999999998E-3</c:v>
                </c:pt>
                <c:pt idx="7859">
                  <c:v>-3.6800000000000001E-3</c:v>
                </c:pt>
                <c:pt idx="7860">
                  <c:v>-3.6800000000000001E-3</c:v>
                </c:pt>
                <c:pt idx="7861">
                  <c:v>-3.79E-3</c:v>
                </c:pt>
                <c:pt idx="7862">
                  <c:v>-3.79E-3</c:v>
                </c:pt>
                <c:pt idx="7863">
                  <c:v>-3.6800000000000001E-3</c:v>
                </c:pt>
                <c:pt idx="7864">
                  <c:v>-3.6800000000000001E-3</c:v>
                </c:pt>
                <c:pt idx="7865">
                  <c:v>-3.46E-3</c:v>
                </c:pt>
                <c:pt idx="7866">
                  <c:v>-3.3600000000000001E-3</c:v>
                </c:pt>
                <c:pt idx="7867">
                  <c:v>-3.46E-3</c:v>
                </c:pt>
                <c:pt idx="7868">
                  <c:v>-3.5699999999999998E-3</c:v>
                </c:pt>
                <c:pt idx="7869">
                  <c:v>-3.2499999999999999E-3</c:v>
                </c:pt>
                <c:pt idx="7870">
                  <c:v>-3.46E-3</c:v>
                </c:pt>
                <c:pt idx="7871">
                  <c:v>-3.2499999999999999E-3</c:v>
                </c:pt>
                <c:pt idx="7872">
                  <c:v>-3.3600000000000001E-3</c:v>
                </c:pt>
                <c:pt idx="7873">
                  <c:v>-3.2499999999999999E-3</c:v>
                </c:pt>
                <c:pt idx="7874">
                  <c:v>-3.14E-3</c:v>
                </c:pt>
                <c:pt idx="7875">
                  <c:v>-3.0300000000000001E-3</c:v>
                </c:pt>
                <c:pt idx="7876">
                  <c:v>-3.0300000000000001E-3</c:v>
                </c:pt>
                <c:pt idx="7877">
                  <c:v>-3.14E-3</c:v>
                </c:pt>
                <c:pt idx="7878">
                  <c:v>-3.0300000000000001E-3</c:v>
                </c:pt>
                <c:pt idx="7879">
                  <c:v>-2.9199999999999999E-3</c:v>
                </c:pt>
                <c:pt idx="7880">
                  <c:v>-3.0300000000000001E-3</c:v>
                </c:pt>
                <c:pt idx="7881">
                  <c:v>-2.81E-3</c:v>
                </c:pt>
                <c:pt idx="7882">
                  <c:v>-2.7000000000000001E-3</c:v>
                </c:pt>
                <c:pt idx="7883">
                  <c:v>-2.7000000000000001E-3</c:v>
                </c:pt>
                <c:pt idx="7884">
                  <c:v>-2.7000000000000001E-3</c:v>
                </c:pt>
                <c:pt idx="7885">
                  <c:v>-2.7000000000000001E-3</c:v>
                </c:pt>
                <c:pt idx="7886">
                  <c:v>-2.81E-3</c:v>
                </c:pt>
                <c:pt idx="7887">
                  <c:v>-2.49E-3</c:v>
                </c:pt>
                <c:pt idx="7888">
                  <c:v>-2.49E-3</c:v>
                </c:pt>
                <c:pt idx="7889">
                  <c:v>-2.49E-3</c:v>
                </c:pt>
                <c:pt idx="7890">
                  <c:v>-2.3800000000000002E-3</c:v>
                </c:pt>
                <c:pt idx="7891">
                  <c:v>-2.3800000000000002E-3</c:v>
                </c:pt>
                <c:pt idx="7892">
                  <c:v>-2.2699999999999999E-3</c:v>
                </c:pt>
                <c:pt idx="7893">
                  <c:v>-2.2699999999999999E-3</c:v>
                </c:pt>
                <c:pt idx="7894">
                  <c:v>-2.2699999999999999E-3</c:v>
                </c:pt>
                <c:pt idx="7895">
                  <c:v>-2.0500000000000002E-3</c:v>
                </c:pt>
                <c:pt idx="7896">
                  <c:v>-2.16E-3</c:v>
                </c:pt>
                <c:pt idx="7897">
                  <c:v>-1.9400000000000001E-3</c:v>
                </c:pt>
                <c:pt idx="7898">
                  <c:v>-1.9400000000000001E-3</c:v>
                </c:pt>
                <c:pt idx="7899">
                  <c:v>-1.9400000000000001E-3</c:v>
                </c:pt>
                <c:pt idx="7900">
                  <c:v>-1.9400000000000001E-3</c:v>
                </c:pt>
                <c:pt idx="7901">
                  <c:v>-1.9400000000000001E-3</c:v>
                </c:pt>
                <c:pt idx="7902">
                  <c:v>-1.9400000000000001E-3</c:v>
                </c:pt>
                <c:pt idx="7903">
                  <c:v>-1.73E-3</c:v>
                </c:pt>
                <c:pt idx="7904">
                  <c:v>-1.9400000000000001E-3</c:v>
                </c:pt>
                <c:pt idx="7905">
                  <c:v>-1.73E-3</c:v>
                </c:pt>
                <c:pt idx="7906">
                  <c:v>-1.5100000000000001E-3</c:v>
                </c:pt>
                <c:pt idx="7907">
                  <c:v>-1.5100000000000001E-3</c:v>
                </c:pt>
                <c:pt idx="7908">
                  <c:v>-1.6199999999999999E-3</c:v>
                </c:pt>
                <c:pt idx="7909">
                  <c:v>-1.5100000000000001E-3</c:v>
                </c:pt>
                <c:pt idx="7910">
                  <c:v>-1.5100000000000001E-3</c:v>
                </c:pt>
                <c:pt idx="7911">
                  <c:v>-1.4E-3</c:v>
                </c:pt>
                <c:pt idx="7912">
                  <c:v>-1.2899999999999999E-3</c:v>
                </c:pt>
                <c:pt idx="7913">
                  <c:v>-1.2899999999999999E-3</c:v>
                </c:pt>
                <c:pt idx="7914">
                  <c:v>-1.1800000000000001E-3</c:v>
                </c:pt>
                <c:pt idx="7915">
                  <c:v>-1.4E-3</c:v>
                </c:pt>
                <c:pt idx="7916">
                  <c:v>-1.2899999999999999E-3</c:v>
                </c:pt>
                <c:pt idx="7917">
                  <c:v>-1.2899999999999999E-3</c:v>
                </c:pt>
                <c:pt idx="7918">
                  <c:v>-1.08E-3</c:v>
                </c:pt>
                <c:pt idx="7919">
                  <c:v>-1.08E-3</c:v>
                </c:pt>
                <c:pt idx="7920">
                  <c:v>-1.1800000000000001E-3</c:v>
                </c:pt>
                <c:pt idx="7921">
                  <c:v>-9.7000000000000005E-4</c:v>
                </c:pt>
                <c:pt idx="7922">
                  <c:v>-8.5999999999999998E-4</c:v>
                </c:pt>
                <c:pt idx="7923">
                  <c:v>-8.5999999999999998E-4</c:v>
                </c:pt>
                <c:pt idx="7924">
                  <c:v>-9.7000000000000005E-4</c:v>
                </c:pt>
                <c:pt idx="7925">
                  <c:v>-9.7000000000000005E-4</c:v>
                </c:pt>
                <c:pt idx="7926">
                  <c:v>-7.5000000000000002E-4</c:v>
                </c:pt>
                <c:pt idx="7927">
                  <c:v>-7.5000000000000002E-4</c:v>
                </c:pt>
                <c:pt idx="7928">
                  <c:v>-8.5999999999999998E-4</c:v>
                </c:pt>
                <c:pt idx="7929">
                  <c:v>-5.2999999999999998E-4</c:v>
                </c:pt>
                <c:pt idx="7930">
                  <c:v>-5.2999999999999998E-4</c:v>
                </c:pt>
                <c:pt idx="7931">
                  <c:v>-6.4000000000000005E-4</c:v>
                </c:pt>
                <c:pt idx="7932">
                  <c:v>-6.4000000000000005E-4</c:v>
                </c:pt>
                <c:pt idx="7933">
                  <c:v>-6.4000000000000005E-4</c:v>
                </c:pt>
                <c:pt idx="7934">
                  <c:v>-5.2999999999999998E-4</c:v>
                </c:pt>
                <c:pt idx="7935">
                  <c:v>-4.2000000000000002E-4</c:v>
                </c:pt>
                <c:pt idx="7936">
                  <c:v>-4.2000000000000002E-4</c:v>
                </c:pt>
                <c:pt idx="7937">
                  <c:v>-5.2999999999999998E-4</c:v>
                </c:pt>
                <c:pt idx="7938">
                  <c:v>-2.1000000000000001E-4</c:v>
                </c:pt>
                <c:pt idx="7939">
                  <c:v>-2.1000000000000001E-4</c:v>
                </c:pt>
                <c:pt idx="7940">
                  <c:v>-3.2000000000000003E-4</c:v>
                </c:pt>
                <c:pt idx="7941">
                  <c:v>-3.2000000000000003E-4</c:v>
                </c:pt>
                <c:pt idx="7942">
                  <c:v>-2.1000000000000001E-4</c:v>
                </c:pt>
                <c:pt idx="7943">
                  <c:v>-2.1000000000000001E-4</c:v>
                </c:pt>
                <c:pt idx="7944">
                  <c:v>-3.2000000000000003E-4</c:v>
                </c:pt>
                <c:pt idx="7945">
                  <c:v>-2.1000000000000001E-4</c:v>
                </c:pt>
                <c:pt idx="7946">
                  <c:v>1.2E-4</c:v>
                </c:pt>
                <c:pt idx="7947">
                  <c:v>-2.1000000000000001E-4</c:v>
                </c:pt>
                <c:pt idx="7948">
                  <c:v>1.0000000000000001E-5</c:v>
                </c:pt>
                <c:pt idx="7949">
                  <c:v>-1E-4</c:v>
                </c:pt>
                <c:pt idx="7950">
                  <c:v>1.0000000000000001E-5</c:v>
                </c:pt>
                <c:pt idx="7951">
                  <c:v>1.0000000000000001E-5</c:v>
                </c:pt>
                <c:pt idx="7952">
                  <c:v>1.2E-4</c:v>
                </c:pt>
                <c:pt idx="7953">
                  <c:v>-1E-4</c:v>
                </c:pt>
                <c:pt idx="7954">
                  <c:v>1.2E-4</c:v>
                </c:pt>
                <c:pt idx="7955">
                  <c:v>2.3000000000000001E-4</c:v>
                </c:pt>
                <c:pt idx="7956">
                  <c:v>1.2E-4</c:v>
                </c:pt>
                <c:pt idx="7957">
                  <c:v>1.0000000000000001E-5</c:v>
                </c:pt>
                <c:pt idx="7958">
                  <c:v>1.2E-4</c:v>
                </c:pt>
                <c:pt idx="7959">
                  <c:v>3.4000000000000002E-4</c:v>
                </c:pt>
                <c:pt idx="7960">
                  <c:v>2.3000000000000001E-4</c:v>
                </c:pt>
                <c:pt idx="7961">
                  <c:v>2.3000000000000001E-4</c:v>
                </c:pt>
                <c:pt idx="7962">
                  <c:v>1.2E-4</c:v>
                </c:pt>
                <c:pt idx="7963">
                  <c:v>3.4000000000000002E-4</c:v>
                </c:pt>
                <c:pt idx="7964">
                  <c:v>2.3000000000000001E-4</c:v>
                </c:pt>
                <c:pt idx="7965">
                  <c:v>2.3000000000000001E-4</c:v>
                </c:pt>
                <c:pt idx="7966">
                  <c:v>3.4000000000000002E-4</c:v>
                </c:pt>
                <c:pt idx="7967">
                  <c:v>3.4000000000000002E-4</c:v>
                </c:pt>
                <c:pt idx="7968">
                  <c:v>3.4000000000000002E-4</c:v>
                </c:pt>
                <c:pt idx="7969">
                  <c:v>2.3000000000000001E-4</c:v>
                </c:pt>
                <c:pt idx="7970">
                  <c:v>3.4000000000000002E-4</c:v>
                </c:pt>
                <c:pt idx="7971">
                  <c:v>4.4000000000000002E-4</c:v>
                </c:pt>
                <c:pt idx="7972">
                  <c:v>3.4000000000000002E-4</c:v>
                </c:pt>
                <c:pt idx="7973">
                  <c:v>3.4000000000000002E-4</c:v>
                </c:pt>
                <c:pt idx="7974">
                  <c:v>3.4000000000000002E-4</c:v>
                </c:pt>
                <c:pt idx="7975">
                  <c:v>3.4000000000000002E-4</c:v>
                </c:pt>
                <c:pt idx="7976">
                  <c:v>3.4000000000000002E-4</c:v>
                </c:pt>
                <c:pt idx="7977">
                  <c:v>3.4000000000000002E-4</c:v>
                </c:pt>
                <c:pt idx="7978">
                  <c:v>5.5000000000000003E-4</c:v>
                </c:pt>
                <c:pt idx="7979">
                  <c:v>4.4000000000000002E-4</c:v>
                </c:pt>
                <c:pt idx="7980">
                  <c:v>4.4000000000000002E-4</c:v>
                </c:pt>
                <c:pt idx="7981">
                  <c:v>2.3000000000000001E-4</c:v>
                </c:pt>
                <c:pt idx="7982">
                  <c:v>4.4000000000000002E-4</c:v>
                </c:pt>
                <c:pt idx="7983">
                  <c:v>4.4000000000000002E-4</c:v>
                </c:pt>
                <c:pt idx="7984">
                  <c:v>3.4000000000000002E-4</c:v>
                </c:pt>
                <c:pt idx="7985">
                  <c:v>4.4000000000000002E-4</c:v>
                </c:pt>
                <c:pt idx="7986">
                  <c:v>5.5000000000000003E-4</c:v>
                </c:pt>
                <c:pt idx="7987">
                  <c:v>5.5000000000000003E-4</c:v>
                </c:pt>
                <c:pt idx="7988">
                  <c:v>4.4000000000000002E-4</c:v>
                </c:pt>
                <c:pt idx="7989">
                  <c:v>4.4000000000000002E-4</c:v>
                </c:pt>
                <c:pt idx="7990">
                  <c:v>4.4000000000000002E-4</c:v>
                </c:pt>
                <c:pt idx="7991">
                  <c:v>4.4000000000000002E-4</c:v>
                </c:pt>
                <c:pt idx="7992">
                  <c:v>5.5000000000000003E-4</c:v>
                </c:pt>
                <c:pt idx="7993">
                  <c:v>4.4000000000000002E-4</c:v>
                </c:pt>
                <c:pt idx="7994">
                  <c:v>4.4000000000000002E-4</c:v>
                </c:pt>
                <c:pt idx="7995">
                  <c:v>4.4000000000000002E-4</c:v>
                </c:pt>
                <c:pt idx="7996">
                  <c:v>5.5000000000000003E-4</c:v>
                </c:pt>
                <c:pt idx="7997">
                  <c:v>2.3000000000000001E-4</c:v>
                </c:pt>
                <c:pt idx="7998">
                  <c:v>4.4000000000000002E-4</c:v>
                </c:pt>
                <c:pt idx="7999">
                  <c:v>4.4000000000000002E-4</c:v>
                </c:pt>
                <c:pt idx="8000">
                  <c:v>4.4000000000000002E-4</c:v>
                </c:pt>
                <c:pt idx="8001">
                  <c:v>3.4000000000000002E-4</c:v>
                </c:pt>
                <c:pt idx="8002">
                  <c:v>4.4000000000000002E-4</c:v>
                </c:pt>
                <c:pt idx="8003">
                  <c:v>3.4000000000000002E-4</c:v>
                </c:pt>
                <c:pt idx="8004">
                  <c:v>2.3000000000000001E-4</c:v>
                </c:pt>
                <c:pt idx="8005">
                  <c:v>3.4000000000000002E-4</c:v>
                </c:pt>
                <c:pt idx="8006">
                  <c:v>3.4000000000000002E-4</c:v>
                </c:pt>
                <c:pt idx="8007">
                  <c:v>3.4000000000000002E-4</c:v>
                </c:pt>
                <c:pt idx="8008">
                  <c:v>3.4000000000000002E-4</c:v>
                </c:pt>
                <c:pt idx="8009">
                  <c:v>2.3000000000000001E-4</c:v>
                </c:pt>
              </c:numCache>
            </c:numRef>
          </c:yVal>
          <c:smooth val="1"/>
        </c:ser>
        <c:ser>
          <c:idx val="1"/>
          <c:order val="1"/>
          <c:tx>
            <c:v>Mesh</c:v>
          </c:tx>
          <c:marker>
            <c:symbol val="none"/>
          </c:marker>
          <c:xVal>
            <c:numRef>
              <c:f>Clean8!$A$1:$A$8010</c:f>
              <c:numCache>
                <c:formatCode>0.00E+00</c:formatCode>
                <c:ptCount val="8010"/>
                <c:pt idx="0">
                  <c:v>-2.4999999999999999E-8</c:v>
                </c:pt>
                <c:pt idx="1">
                  <c:v>-2.4999999999999999E-8</c:v>
                </c:pt>
                <c:pt idx="2">
                  <c:v>-2.4999999999999999E-8</c:v>
                </c:pt>
                <c:pt idx="3">
                  <c:v>-2.4999999999999999E-8</c:v>
                </c:pt>
                <c:pt idx="4">
                  <c:v>-2.4999999999999999E-8</c:v>
                </c:pt>
                <c:pt idx="5">
                  <c:v>-2.4999999999999999E-8</c:v>
                </c:pt>
                <c:pt idx="6">
                  <c:v>-2.4999999999999999E-8</c:v>
                </c:pt>
                <c:pt idx="7">
                  <c:v>-2.4999999999999999E-8</c:v>
                </c:pt>
                <c:pt idx="8">
                  <c:v>-2.4999999999999999E-8</c:v>
                </c:pt>
                <c:pt idx="9">
                  <c:v>-2.4999999999999999E-8</c:v>
                </c:pt>
                <c:pt idx="10">
                  <c:v>-2.4999999999999999E-8</c:v>
                </c:pt>
                <c:pt idx="11">
                  <c:v>-2.4999999999999999E-8</c:v>
                </c:pt>
                <c:pt idx="12">
                  <c:v>-2.4999999999999999E-8</c:v>
                </c:pt>
                <c:pt idx="13">
                  <c:v>-2.4900000000000001E-8</c:v>
                </c:pt>
                <c:pt idx="14">
                  <c:v>-2.4900000000000001E-8</c:v>
                </c:pt>
                <c:pt idx="15">
                  <c:v>-2.4900000000000001E-8</c:v>
                </c:pt>
                <c:pt idx="16">
                  <c:v>-2.4900000000000001E-8</c:v>
                </c:pt>
                <c:pt idx="17">
                  <c:v>-2.4900000000000001E-8</c:v>
                </c:pt>
                <c:pt idx="18">
                  <c:v>-2.4900000000000001E-8</c:v>
                </c:pt>
                <c:pt idx="19">
                  <c:v>-2.4900000000000001E-8</c:v>
                </c:pt>
                <c:pt idx="20">
                  <c:v>-2.4900000000000001E-8</c:v>
                </c:pt>
                <c:pt idx="21">
                  <c:v>-2.4900000000000001E-8</c:v>
                </c:pt>
                <c:pt idx="22">
                  <c:v>-2.4900000000000001E-8</c:v>
                </c:pt>
                <c:pt idx="23">
                  <c:v>-2.4900000000000001E-8</c:v>
                </c:pt>
                <c:pt idx="24">
                  <c:v>-2.4900000000000001E-8</c:v>
                </c:pt>
                <c:pt idx="25">
                  <c:v>-2.4900000000000001E-8</c:v>
                </c:pt>
                <c:pt idx="26">
                  <c:v>-2.4900000000000001E-8</c:v>
                </c:pt>
                <c:pt idx="27">
                  <c:v>-2.4900000000000001E-8</c:v>
                </c:pt>
                <c:pt idx="28">
                  <c:v>-2.4900000000000001E-8</c:v>
                </c:pt>
                <c:pt idx="29">
                  <c:v>-2.48E-8</c:v>
                </c:pt>
                <c:pt idx="30">
                  <c:v>-2.48E-8</c:v>
                </c:pt>
                <c:pt idx="31">
                  <c:v>-2.48E-8</c:v>
                </c:pt>
                <c:pt idx="32">
                  <c:v>-2.48E-8</c:v>
                </c:pt>
                <c:pt idx="33">
                  <c:v>-2.48E-8</c:v>
                </c:pt>
                <c:pt idx="34">
                  <c:v>-2.48E-8</c:v>
                </c:pt>
                <c:pt idx="35">
                  <c:v>-2.48E-8</c:v>
                </c:pt>
                <c:pt idx="36">
                  <c:v>-2.48E-8</c:v>
                </c:pt>
                <c:pt idx="37">
                  <c:v>-2.48E-8</c:v>
                </c:pt>
                <c:pt idx="38">
                  <c:v>-2.48E-8</c:v>
                </c:pt>
                <c:pt idx="39">
                  <c:v>-2.48E-8</c:v>
                </c:pt>
                <c:pt idx="40">
                  <c:v>-2.48E-8</c:v>
                </c:pt>
                <c:pt idx="41">
                  <c:v>-2.48E-8</c:v>
                </c:pt>
                <c:pt idx="42">
                  <c:v>-2.48E-8</c:v>
                </c:pt>
                <c:pt idx="43">
                  <c:v>-2.48E-8</c:v>
                </c:pt>
                <c:pt idx="44">
                  <c:v>-2.48E-8</c:v>
                </c:pt>
                <c:pt idx="45">
                  <c:v>-2.4699999999999999E-8</c:v>
                </c:pt>
                <c:pt idx="46">
                  <c:v>-2.4699999999999999E-8</c:v>
                </c:pt>
                <c:pt idx="47">
                  <c:v>-2.4699999999999999E-8</c:v>
                </c:pt>
                <c:pt idx="48">
                  <c:v>-2.4699999999999999E-8</c:v>
                </c:pt>
                <c:pt idx="49">
                  <c:v>-2.4699999999999999E-8</c:v>
                </c:pt>
                <c:pt idx="50">
                  <c:v>-2.4699999999999999E-8</c:v>
                </c:pt>
                <c:pt idx="51">
                  <c:v>-2.4699999999999999E-8</c:v>
                </c:pt>
                <c:pt idx="52">
                  <c:v>-2.4699999999999999E-8</c:v>
                </c:pt>
                <c:pt idx="53">
                  <c:v>-2.4699999999999999E-8</c:v>
                </c:pt>
                <c:pt idx="54">
                  <c:v>-2.4699999999999999E-8</c:v>
                </c:pt>
                <c:pt idx="55">
                  <c:v>-2.4699999999999999E-8</c:v>
                </c:pt>
                <c:pt idx="56">
                  <c:v>-2.4699999999999999E-8</c:v>
                </c:pt>
                <c:pt idx="57">
                  <c:v>-2.4699999999999999E-8</c:v>
                </c:pt>
                <c:pt idx="58">
                  <c:v>-2.4699999999999999E-8</c:v>
                </c:pt>
                <c:pt idx="59">
                  <c:v>-2.4699999999999999E-8</c:v>
                </c:pt>
                <c:pt idx="60">
                  <c:v>-2.4699999999999999E-8</c:v>
                </c:pt>
                <c:pt idx="61">
                  <c:v>-2.4599999999999999E-8</c:v>
                </c:pt>
                <c:pt idx="62">
                  <c:v>-2.4599999999999999E-8</c:v>
                </c:pt>
                <c:pt idx="63">
                  <c:v>-2.4599999999999999E-8</c:v>
                </c:pt>
                <c:pt idx="64">
                  <c:v>-2.4599999999999999E-8</c:v>
                </c:pt>
                <c:pt idx="65">
                  <c:v>-2.4599999999999999E-8</c:v>
                </c:pt>
                <c:pt idx="66">
                  <c:v>-2.4599999999999999E-8</c:v>
                </c:pt>
                <c:pt idx="67">
                  <c:v>-2.4599999999999999E-8</c:v>
                </c:pt>
                <c:pt idx="68">
                  <c:v>-2.4599999999999999E-8</c:v>
                </c:pt>
                <c:pt idx="69">
                  <c:v>-2.4599999999999999E-8</c:v>
                </c:pt>
                <c:pt idx="70">
                  <c:v>-2.4599999999999999E-8</c:v>
                </c:pt>
                <c:pt idx="71">
                  <c:v>-2.4599999999999999E-8</c:v>
                </c:pt>
                <c:pt idx="72">
                  <c:v>-2.4599999999999999E-8</c:v>
                </c:pt>
                <c:pt idx="73">
                  <c:v>-2.4599999999999999E-8</c:v>
                </c:pt>
                <c:pt idx="74">
                  <c:v>-2.4599999999999999E-8</c:v>
                </c:pt>
                <c:pt idx="75">
                  <c:v>-2.4599999999999999E-8</c:v>
                </c:pt>
                <c:pt idx="76">
                  <c:v>-2.4599999999999999E-8</c:v>
                </c:pt>
                <c:pt idx="77">
                  <c:v>-2.4500000000000001E-8</c:v>
                </c:pt>
                <c:pt idx="78">
                  <c:v>-2.4500000000000001E-8</c:v>
                </c:pt>
                <c:pt idx="79">
                  <c:v>-2.4500000000000001E-8</c:v>
                </c:pt>
                <c:pt idx="80">
                  <c:v>-2.4500000000000001E-8</c:v>
                </c:pt>
                <c:pt idx="81">
                  <c:v>-2.4500000000000001E-8</c:v>
                </c:pt>
                <c:pt idx="82">
                  <c:v>-2.4500000000000001E-8</c:v>
                </c:pt>
                <c:pt idx="83">
                  <c:v>-2.4500000000000001E-8</c:v>
                </c:pt>
                <c:pt idx="84">
                  <c:v>-2.4500000000000001E-8</c:v>
                </c:pt>
                <c:pt idx="85">
                  <c:v>-2.4500000000000001E-8</c:v>
                </c:pt>
                <c:pt idx="86">
                  <c:v>-2.4500000000000001E-8</c:v>
                </c:pt>
                <c:pt idx="87">
                  <c:v>-2.4500000000000001E-8</c:v>
                </c:pt>
                <c:pt idx="88">
                  <c:v>-2.4500000000000001E-8</c:v>
                </c:pt>
                <c:pt idx="89">
                  <c:v>-2.4500000000000001E-8</c:v>
                </c:pt>
                <c:pt idx="90">
                  <c:v>-2.4500000000000001E-8</c:v>
                </c:pt>
                <c:pt idx="91">
                  <c:v>-2.4500000000000001E-8</c:v>
                </c:pt>
                <c:pt idx="92">
                  <c:v>-2.4500000000000001E-8</c:v>
                </c:pt>
                <c:pt idx="93">
                  <c:v>-2.44E-8</c:v>
                </c:pt>
                <c:pt idx="94">
                  <c:v>-2.44E-8</c:v>
                </c:pt>
                <c:pt idx="95">
                  <c:v>-2.44E-8</c:v>
                </c:pt>
                <c:pt idx="96">
                  <c:v>-2.44E-8</c:v>
                </c:pt>
                <c:pt idx="97">
                  <c:v>-2.44E-8</c:v>
                </c:pt>
                <c:pt idx="98">
                  <c:v>-2.44E-8</c:v>
                </c:pt>
                <c:pt idx="99">
                  <c:v>-2.44E-8</c:v>
                </c:pt>
                <c:pt idx="100">
                  <c:v>-2.44E-8</c:v>
                </c:pt>
                <c:pt idx="101">
                  <c:v>-2.44E-8</c:v>
                </c:pt>
                <c:pt idx="102">
                  <c:v>-2.44E-8</c:v>
                </c:pt>
                <c:pt idx="103">
                  <c:v>-2.44E-8</c:v>
                </c:pt>
                <c:pt idx="104">
                  <c:v>-2.44E-8</c:v>
                </c:pt>
                <c:pt idx="105">
                  <c:v>-2.44E-8</c:v>
                </c:pt>
                <c:pt idx="106">
                  <c:v>-2.44E-8</c:v>
                </c:pt>
                <c:pt idx="107">
                  <c:v>-2.44E-8</c:v>
                </c:pt>
                <c:pt idx="108">
                  <c:v>-2.44E-8</c:v>
                </c:pt>
                <c:pt idx="109">
                  <c:v>-2.4299999999999999E-8</c:v>
                </c:pt>
                <c:pt idx="110">
                  <c:v>-2.4299999999999999E-8</c:v>
                </c:pt>
                <c:pt idx="111">
                  <c:v>-2.4299999999999999E-8</c:v>
                </c:pt>
                <c:pt idx="112">
                  <c:v>-2.4299999999999999E-8</c:v>
                </c:pt>
                <c:pt idx="113">
                  <c:v>-2.4299999999999999E-8</c:v>
                </c:pt>
                <c:pt idx="114">
                  <c:v>-2.4299999999999999E-8</c:v>
                </c:pt>
                <c:pt idx="115">
                  <c:v>-2.4299999999999999E-8</c:v>
                </c:pt>
                <c:pt idx="116">
                  <c:v>-2.4299999999999999E-8</c:v>
                </c:pt>
                <c:pt idx="117">
                  <c:v>-2.4299999999999999E-8</c:v>
                </c:pt>
                <c:pt idx="118">
                  <c:v>-2.4299999999999999E-8</c:v>
                </c:pt>
                <c:pt idx="119">
                  <c:v>-2.4299999999999999E-8</c:v>
                </c:pt>
                <c:pt idx="120">
                  <c:v>-2.4299999999999999E-8</c:v>
                </c:pt>
                <c:pt idx="121">
                  <c:v>-2.4299999999999999E-8</c:v>
                </c:pt>
                <c:pt idx="122">
                  <c:v>-2.4299999999999999E-8</c:v>
                </c:pt>
                <c:pt idx="123">
                  <c:v>-2.4299999999999999E-8</c:v>
                </c:pt>
                <c:pt idx="124">
                  <c:v>-2.4299999999999999E-8</c:v>
                </c:pt>
                <c:pt idx="125">
                  <c:v>-2.4200000000000002E-8</c:v>
                </c:pt>
                <c:pt idx="126">
                  <c:v>-2.4200000000000002E-8</c:v>
                </c:pt>
                <c:pt idx="127">
                  <c:v>-2.4200000000000002E-8</c:v>
                </c:pt>
                <c:pt idx="128">
                  <c:v>-2.4200000000000002E-8</c:v>
                </c:pt>
                <c:pt idx="129">
                  <c:v>-2.4200000000000002E-8</c:v>
                </c:pt>
                <c:pt idx="130">
                  <c:v>-2.4200000000000002E-8</c:v>
                </c:pt>
                <c:pt idx="131">
                  <c:v>-2.4200000000000002E-8</c:v>
                </c:pt>
                <c:pt idx="132">
                  <c:v>-2.4200000000000002E-8</c:v>
                </c:pt>
                <c:pt idx="133">
                  <c:v>-2.4200000000000002E-8</c:v>
                </c:pt>
                <c:pt idx="134">
                  <c:v>-2.4200000000000002E-8</c:v>
                </c:pt>
                <c:pt idx="135">
                  <c:v>-2.4200000000000002E-8</c:v>
                </c:pt>
                <c:pt idx="136">
                  <c:v>-2.4200000000000002E-8</c:v>
                </c:pt>
                <c:pt idx="137">
                  <c:v>-2.4200000000000002E-8</c:v>
                </c:pt>
                <c:pt idx="138">
                  <c:v>-2.4200000000000002E-8</c:v>
                </c:pt>
                <c:pt idx="139">
                  <c:v>-2.4200000000000002E-8</c:v>
                </c:pt>
                <c:pt idx="140">
                  <c:v>-2.4200000000000002E-8</c:v>
                </c:pt>
                <c:pt idx="141">
                  <c:v>-2.4100000000000001E-8</c:v>
                </c:pt>
                <c:pt idx="142">
                  <c:v>-2.4100000000000001E-8</c:v>
                </c:pt>
                <c:pt idx="143">
                  <c:v>-2.4100000000000001E-8</c:v>
                </c:pt>
                <c:pt idx="144">
                  <c:v>-2.4100000000000001E-8</c:v>
                </c:pt>
                <c:pt idx="145">
                  <c:v>-2.4100000000000001E-8</c:v>
                </c:pt>
                <c:pt idx="146">
                  <c:v>-2.4100000000000001E-8</c:v>
                </c:pt>
                <c:pt idx="147">
                  <c:v>-2.4100000000000001E-8</c:v>
                </c:pt>
                <c:pt idx="148">
                  <c:v>-2.4100000000000001E-8</c:v>
                </c:pt>
                <c:pt idx="149">
                  <c:v>-2.4100000000000001E-8</c:v>
                </c:pt>
                <c:pt idx="150">
                  <c:v>-2.4100000000000001E-8</c:v>
                </c:pt>
                <c:pt idx="151">
                  <c:v>-2.4100000000000001E-8</c:v>
                </c:pt>
                <c:pt idx="152">
                  <c:v>-2.4100000000000001E-8</c:v>
                </c:pt>
                <c:pt idx="153">
                  <c:v>-2.4100000000000001E-8</c:v>
                </c:pt>
                <c:pt idx="154">
                  <c:v>-2.4100000000000001E-8</c:v>
                </c:pt>
                <c:pt idx="155">
                  <c:v>-2.4100000000000001E-8</c:v>
                </c:pt>
                <c:pt idx="156">
                  <c:v>-2.4100000000000001E-8</c:v>
                </c:pt>
                <c:pt idx="157">
                  <c:v>-2.4E-8</c:v>
                </c:pt>
                <c:pt idx="158">
                  <c:v>-2.4E-8</c:v>
                </c:pt>
                <c:pt idx="159">
                  <c:v>-2.4E-8</c:v>
                </c:pt>
                <c:pt idx="160">
                  <c:v>-2.4E-8</c:v>
                </c:pt>
                <c:pt idx="161">
                  <c:v>-2.4E-8</c:v>
                </c:pt>
                <c:pt idx="162">
                  <c:v>-2.4E-8</c:v>
                </c:pt>
                <c:pt idx="163">
                  <c:v>-2.4E-8</c:v>
                </c:pt>
                <c:pt idx="164">
                  <c:v>-2.4E-8</c:v>
                </c:pt>
                <c:pt idx="165">
                  <c:v>-2.4E-8</c:v>
                </c:pt>
                <c:pt idx="166">
                  <c:v>-2.4E-8</c:v>
                </c:pt>
                <c:pt idx="167">
                  <c:v>-2.4E-8</c:v>
                </c:pt>
                <c:pt idx="168">
                  <c:v>-2.4E-8</c:v>
                </c:pt>
                <c:pt idx="169">
                  <c:v>-2.4E-8</c:v>
                </c:pt>
                <c:pt idx="170">
                  <c:v>-2.4E-8</c:v>
                </c:pt>
                <c:pt idx="171">
                  <c:v>-2.4E-8</c:v>
                </c:pt>
                <c:pt idx="172">
                  <c:v>-2.4E-8</c:v>
                </c:pt>
                <c:pt idx="173">
                  <c:v>-2.3899999999999999E-8</c:v>
                </c:pt>
                <c:pt idx="174">
                  <c:v>-2.3899999999999999E-8</c:v>
                </c:pt>
                <c:pt idx="175">
                  <c:v>-2.3899999999999999E-8</c:v>
                </c:pt>
                <c:pt idx="176">
                  <c:v>-2.3899999999999999E-8</c:v>
                </c:pt>
                <c:pt idx="177">
                  <c:v>-2.3899999999999999E-8</c:v>
                </c:pt>
                <c:pt idx="178">
                  <c:v>-2.3899999999999999E-8</c:v>
                </c:pt>
                <c:pt idx="179">
                  <c:v>-2.3899999999999999E-8</c:v>
                </c:pt>
                <c:pt idx="180">
                  <c:v>-2.3899999999999999E-8</c:v>
                </c:pt>
                <c:pt idx="181">
                  <c:v>-2.3899999999999999E-8</c:v>
                </c:pt>
                <c:pt idx="182">
                  <c:v>-2.3899999999999999E-8</c:v>
                </c:pt>
                <c:pt idx="183">
                  <c:v>-2.3899999999999999E-8</c:v>
                </c:pt>
                <c:pt idx="184">
                  <c:v>-2.3899999999999999E-8</c:v>
                </c:pt>
                <c:pt idx="185">
                  <c:v>-2.3899999999999999E-8</c:v>
                </c:pt>
                <c:pt idx="186">
                  <c:v>-2.3899999999999999E-8</c:v>
                </c:pt>
                <c:pt idx="187">
                  <c:v>-2.3899999999999999E-8</c:v>
                </c:pt>
                <c:pt idx="188">
                  <c:v>-2.3899999999999999E-8</c:v>
                </c:pt>
                <c:pt idx="189">
                  <c:v>-2.3800000000000001E-8</c:v>
                </c:pt>
                <c:pt idx="190">
                  <c:v>-2.3800000000000001E-8</c:v>
                </c:pt>
                <c:pt idx="191">
                  <c:v>-2.3800000000000001E-8</c:v>
                </c:pt>
                <c:pt idx="192">
                  <c:v>-2.3800000000000001E-8</c:v>
                </c:pt>
                <c:pt idx="193">
                  <c:v>-2.3800000000000001E-8</c:v>
                </c:pt>
                <c:pt idx="194">
                  <c:v>-2.3800000000000001E-8</c:v>
                </c:pt>
                <c:pt idx="195">
                  <c:v>-2.3800000000000001E-8</c:v>
                </c:pt>
                <c:pt idx="196">
                  <c:v>-2.3800000000000001E-8</c:v>
                </c:pt>
                <c:pt idx="197">
                  <c:v>-2.3800000000000001E-8</c:v>
                </c:pt>
                <c:pt idx="198">
                  <c:v>-2.3800000000000001E-8</c:v>
                </c:pt>
                <c:pt idx="199">
                  <c:v>-2.3800000000000001E-8</c:v>
                </c:pt>
                <c:pt idx="200">
                  <c:v>-2.3800000000000001E-8</c:v>
                </c:pt>
                <c:pt idx="201">
                  <c:v>-2.3800000000000001E-8</c:v>
                </c:pt>
                <c:pt idx="202">
                  <c:v>-2.3800000000000001E-8</c:v>
                </c:pt>
                <c:pt idx="203">
                  <c:v>-2.3800000000000001E-8</c:v>
                </c:pt>
                <c:pt idx="204">
                  <c:v>-2.3800000000000001E-8</c:v>
                </c:pt>
                <c:pt idx="205">
                  <c:v>-2.37E-8</c:v>
                </c:pt>
                <c:pt idx="206">
                  <c:v>-2.37E-8</c:v>
                </c:pt>
                <c:pt idx="207">
                  <c:v>-2.37E-8</c:v>
                </c:pt>
                <c:pt idx="208">
                  <c:v>-2.37E-8</c:v>
                </c:pt>
                <c:pt idx="209">
                  <c:v>-2.37E-8</c:v>
                </c:pt>
                <c:pt idx="210">
                  <c:v>-2.37E-8</c:v>
                </c:pt>
                <c:pt idx="211">
                  <c:v>-2.37E-8</c:v>
                </c:pt>
                <c:pt idx="212">
                  <c:v>-2.37E-8</c:v>
                </c:pt>
                <c:pt idx="213">
                  <c:v>-2.37E-8</c:v>
                </c:pt>
                <c:pt idx="214">
                  <c:v>-2.37E-8</c:v>
                </c:pt>
                <c:pt idx="215">
                  <c:v>-2.37E-8</c:v>
                </c:pt>
                <c:pt idx="216">
                  <c:v>-2.37E-8</c:v>
                </c:pt>
                <c:pt idx="217">
                  <c:v>-2.37E-8</c:v>
                </c:pt>
                <c:pt idx="218">
                  <c:v>-2.37E-8</c:v>
                </c:pt>
                <c:pt idx="219">
                  <c:v>-2.37E-8</c:v>
                </c:pt>
                <c:pt idx="220">
                  <c:v>-2.37E-8</c:v>
                </c:pt>
                <c:pt idx="221">
                  <c:v>-2.36E-8</c:v>
                </c:pt>
                <c:pt idx="222">
                  <c:v>-2.36E-8</c:v>
                </c:pt>
                <c:pt idx="223">
                  <c:v>-2.36E-8</c:v>
                </c:pt>
                <c:pt idx="224">
                  <c:v>-2.36E-8</c:v>
                </c:pt>
                <c:pt idx="225">
                  <c:v>-2.36E-8</c:v>
                </c:pt>
                <c:pt idx="226">
                  <c:v>-2.36E-8</c:v>
                </c:pt>
                <c:pt idx="227">
                  <c:v>-2.36E-8</c:v>
                </c:pt>
                <c:pt idx="228">
                  <c:v>-2.36E-8</c:v>
                </c:pt>
                <c:pt idx="229">
                  <c:v>-2.36E-8</c:v>
                </c:pt>
                <c:pt idx="230">
                  <c:v>-2.36E-8</c:v>
                </c:pt>
                <c:pt idx="231">
                  <c:v>-2.36E-8</c:v>
                </c:pt>
                <c:pt idx="232">
                  <c:v>-2.36E-8</c:v>
                </c:pt>
                <c:pt idx="233">
                  <c:v>-2.36E-8</c:v>
                </c:pt>
                <c:pt idx="234">
                  <c:v>-2.36E-8</c:v>
                </c:pt>
                <c:pt idx="235">
                  <c:v>-2.36E-8</c:v>
                </c:pt>
                <c:pt idx="236">
                  <c:v>-2.36E-8</c:v>
                </c:pt>
                <c:pt idx="237">
                  <c:v>-2.3499999999999999E-8</c:v>
                </c:pt>
                <c:pt idx="238">
                  <c:v>-2.3499999999999999E-8</c:v>
                </c:pt>
                <c:pt idx="239">
                  <c:v>-2.3499999999999999E-8</c:v>
                </c:pt>
                <c:pt idx="240">
                  <c:v>-2.3499999999999999E-8</c:v>
                </c:pt>
                <c:pt idx="241">
                  <c:v>-2.3499999999999999E-8</c:v>
                </c:pt>
                <c:pt idx="242">
                  <c:v>-2.3499999999999999E-8</c:v>
                </c:pt>
                <c:pt idx="243">
                  <c:v>-2.3499999999999999E-8</c:v>
                </c:pt>
                <c:pt idx="244">
                  <c:v>-2.3499999999999999E-8</c:v>
                </c:pt>
                <c:pt idx="245">
                  <c:v>-2.3499999999999999E-8</c:v>
                </c:pt>
                <c:pt idx="246">
                  <c:v>-2.3499999999999999E-8</c:v>
                </c:pt>
                <c:pt idx="247">
                  <c:v>-2.3499999999999999E-8</c:v>
                </c:pt>
                <c:pt idx="248">
                  <c:v>-2.3499999999999999E-8</c:v>
                </c:pt>
                <c:pt idx="249">
                  <c:v>-2.3499999999999999E-8</c:v>
                </c:pt>
                <c:pt idx="250">
                  <c:v>-2.3499999999999999E-8</c:v>
                </c:pt>
                <c:pt idx="251">
                  <c:v>-2.3499999999999999E-8</c:v>
                </c:pt>
                <c:pt idx="252">
                  <c:v>-2.3499999999999999E-8</c:v>
                </c:pt>
                <c:pt idx="253">
                  <c:v>-2.3400000000000001E-8</c:v>
                </c:pt>
                <c:pt idx="254">
                  <c:v>-2.3400000000000001E-8</c:v>
                </c:pt>
                <c:pt idx="255">
                  <c:v>-2.3400000000000001E-8</c:v>
                </c:pt>
                <c:pt idx="256">
                  <c:v>-2.3400000000000001E-8</c:v>
                </c:pt>
                <c:pt idx="257">
                  <c:v>-2.3400000000000001E-8</c:v>
                </c:pt>
                <c:pt idx="258">
                  <c:v>-2.3400000000000001E-8</c:v>
                </c:pt>
                <c:pt idx="259">
                  <c:v>-2.3400000000000001E-8</c:v>
                </c:pt>
                <c:pt idx="260">
                  <c:v>-2.3400000000000001E-8</c:v>
                </c:pt>
                <c:pt idx="261">
                  <c:v>-2.3400000000000001E-8</c:v>
                </c:pt>
                <c:pt idx="262">
                  <c:v>-2.3400000000000001E-8</c:v>
                </c:pt>
                <c:pt idx="263">
                  <c:v>-2.3400000000000001E-8</c:v>
                </c:pt>
                <c:pt idx="264">
                  <c:v>-2.3400000000000001E-8</c:v>
                </c:pt>
                <c:pt idx="265">
                  <c:v>-2.3400000000000001E-8</c:v>
                </c:pt>
                <c:pt idx="266">
                  <c:v>-2.3400000000000001E-8</c:v>
                </c:pt>
                <c:pt idx="267">
                  <c:v>-2.3400000000000001E-8</c:v>
                </c:pt>
                <c:pt idx="268">
                  <c:v>-2.3400000000000001E-8</c:v>
                </c:pt>
                <c:pt idx="269">
                  <c:v>-2.33E-8</c:v>
                </c:pt>
                <c:pt idx="270">
                  <c:v>-2.33E-8</c:v>
                </c:pt>
                <c:pt idx="271">
                  <c:v>-2.33E-8</c:v>
                </c:pt>
                <c:pt idx="272">
                  <c:v>-2.33E-8</c:v>
                </c:pt>
                <c:pt idx="273">
                  <c:v>-2.33E-8</c:v>
                </c:pt>
                <c:pt idx="274">
                  <c:v>-2.33E-8</c:v>
                </c:pt>
                <c:pt idx="275">
                  <c:v>-2.33E-8</c:v>
                </c:pt>
                <c:pt idx="276">
                  <c:v>-2.33E-8</c:v>
                </c:pt>
                <c:pt idx="277">
                  <c:v>-2.33E-8</c:v>
                </c:pt>
                <c:pt idx="278">
                  <c:v>-2.33E-8</c:v>
                </c:pt>
                <c:pt idx="279">
                  <c:v>-2.33E-8</c:v>
                </c:pt>
                <c:pt idx="280">
                  <c:v>-2.33E-8</c:v>
                </c:pt>
                <c:pt idx="281">
                  <c:v>-2.33E-8</c:v>
                </c:pt>
                <c:pt idx="282">
                  <c:v>-2.33E-8</c:v>
                </c:pt>
                <c:pt idx="283">
                  <c:v>-2.33E-8</c:v>
                </c:pt>
                <c:pt idx="284">
                  <c:v>-2.33E-8</c:v>
                </c:pt>
                <c:pt idx="285">
                  <c:v>-2.3199999999999999E-8</c:v>
                </c:pt>
                <c:pt idx="286">
                  <c:v>-2.3199999999999999E-8</c:v>
                </c:pt>
                <c:pt idx="287">
                  <c:v>-2.3199999999999999E-8</c:v>
                </c:pt>
                <c:pt idx="288">
                  <c:v>-2.3199999999999999E-8</c:v>
                </c:pt>
                <c:pt idx="289">
                  <c:v>-2.3199999999999999E-8</c:v>
                </c:pt>
                <c:pt idx="290">
                  <c:v>-2.3199999999999999E-8</c:v>
                </c:pt>
                <c:pt idx="291">
                  <c:v>-2.3199999999999999E-8</c:v>
                </c:pt>
                <c:pt idx="292">
                  <c:v>-2.3199999999999999E-8</c:v>
                </c:pt>
                <c:pt idx="293">
                  <c:v>-2.3199999999999999E-8</c:v>
                </c:pt>
                <c:pt idx="294">
                  <c:v>-2.3199999999999999E-8</c:v>
                </c:pt>
                <c:pt idx="295">
                  <c:v>-2.3199999999999999E-8</c:v>
                </c:pt>
                <c:pt idx="296">
                  <c:v>-2.3199999999999999E-8</c:v>
                </c:pt>
                <c:pt idx="297">
                  <c:v>-2.3199999999999999E-8</c:v>
                </c:pt>
                <c:pt idx="298">
                  <c:v>-2.3199999999999999E-8</c:v>
                </c:pt>
                <c:pt idx="299">
                  <c:v>-2.3199999999999999E-8</c:v>
                </c:pt>
                <c:pt idx="300">
                  <c:v>-2.3199999999999999E-8</c:v>
                </c:pt>
                <c:pt idx="301">
                  <c:v>-2.3099999999999998E-8</c:v>
                </c:pt>
                <c:pt idx="302">
                  <c:v>-2.3099999999999998E-8</c:v>
                </c:pt>
                <c:pt idx="303">
                  <c:v>-2.3099999999999998E-8</c:v>
                </c:pt>
                <c:pt idx="304">
                  <c:v>-2.3099999999999998E-8</c:v>
                </c:pt>
                <c:pt idx="305">
                  <c:v>-2.3099999999999998E-8</c:v>
                </c:pt>
                <c:pt idx="306">
                  <c:v>-2.3099999999999998E-8</c:v>
                </c:pt>
                <c:pt idx="307">
                  <c:v>-2.3099999999999998E-8</c:v>
                </c:pt>
                <c:pt idx="308">
                  <c:v>-2.3099999999999998E-8</c:v>
                </c:pt>
                <c:pt idx="309">
                  <c:v>-2.3099999999999998E-8</c:v>
                </c:pt>
                <c:pt idx="310">
                  <c:v>-2.3099999999999998E-8</c:v>
                </c:pt>
                <c:pt idx="311">
                  <c:v>-2.3099999999999998E-8</c:v>
                </c:pt>
                <c:pt idx="312">
                  <c:v>-2.3099999999999998E-8</c:v>
                </c:pt>
                <c:pt idx="313">
                  <c:v>-2.3099999999999998E-8</c:v>
                </c:pt>
                <c:pt idx="314">
                  <c:v>-2.3099999999999998E-8</c:v>
                </c:pt>
                <c:pt idx="315">
                  <c:v>-2.3099999999999998E-8</c:v>
                </c:pt>
                <c:pt idx="316">
                  <c:v>-2.3099999999999998E-8</c:v>
                </c:pt>
                <c:pt idx="317">
                  <c:v>-2.3000000000000001E-8</c:v>
                </c:pt>
                <c:pt idx="318">
                  <c:v>-2.3000000000000001E-8</c:v>
                </c:pt>
                <c:pt idx="319">
                  <c:v>-2.3000000000000001E-8</c:v>
                </c:pt>
                <c:pt idx="320">
                  <c:v>-2.3000000000000001E-8</c:v>
                </c:pt>
                <c:pt idx="321">
                  <c:v>-2.3000000000000001E-8</c:v>
                </c:pt>
                <c:pt idx="322">
                  <c:v>-2.3000000000000001E-8</c:v>
                </c:pt>
                <c:pt idx="323">
                  <c:v>-2.3000000000000001E-8</c:v>
                </c:pt>
                <c:pt idx="324">
                  <c:v>-2.3000000000000001E-8</c:v>
                </c:pt>
                <c:pt idx="325">
                  <c:v>-2.3000000000000001E-8</c:v>
                </c:pt>
                <c:pt idx="326">
                  <c:v>-2.3000000000000001E-8</c:v>
                </c:pt>
                <c:pt idx="327">
                  <c:v>-2.3000000000000001E-8</c:v>
                </c:pt>
                <c:pt idx="328">
                  <c:v>-2.3000000000000001E-8</c:v>
                </c:pt>
                <c:pt idx="329">
                  <c:v>-2.3000000000000001E-8</c:v>
                </c:pt>
                <c:pt idx="330">
                  <c:v>-2.3000000000000001E-8</c:v>
                </c:pt>
                <c:pt idx="331">
                  <c:v>-2.3000000000000001E-8</c:v>
                </c:pt>
                <c:pt idx="332">
                  <c:v>-2.3000000000000001E-8</c:v>
                </c:pt>
                <c:pt idx="333">
                  <c:v>-2.29E-8</c:v>
                </c:pt>
                <c:pt idx="334">
                  <c:v>-2.29E-8</c:v>
                </c:pt>
                <c:pt idx="335">
                  <c:v>-2.29E-8</c:v>
                </c:pt>
                <c:pt idx="336">
                  <c:v>-2.29E-8</c:v>
                </c:pt>
                <c:pt idx="337">
                  <c:v>-2.29E-8</c:v>
                </c:pt>
                <c:pt idx="338">
                  <c:v>-2.29E-8</c:v>
                </c:pt>
                <c:pt idx="339">
                  <c:v>-2.29E-8</c:v>
                </c:pt>
                <c:pt idx="340">
                  <c:v>-2.29E-8</c:v>
                </c:pt>
                <c:pt idx="341">
                  <c:v>-2.29E-8</c:v>
                </c:pt>
                <c:pt idx="342">
                  <c:v>-2.29E-8</c:v>
                </c:pt>
                <c:pt idx="343">
                  <c:v>-2.29E-8</c:v>
                </c:pt>
                <c:pt idx="344">
                  <c:v>-2.29E-8</c:v>
                </c:pt>
                <c:pt idx="345">
                  <c:v>-2.29E-8</c:v>
                </c:pt>
                <c:pt idx="346">
                  <c:v>-2.29E-8</c:v>
                </c:pt>
                <c:pt idx="347">
                  <c:v>-2.29E-8</c:v>
                </c:pt>
                <c:pt idx="348">
                  <c:v>-2.29E-8</c:v>
                </c:pt>
                <c:pt idx="349">
                  <c:v>-2.2799999999999999E-8</c:v>
                </c:pt>
                <c:pt idx="350">
                  <c:v>-2.2799999999999999E-8</c:v>
                </c:pt>
                <c:pt idx="351">
                  <c:v>-2.2799999999999999E-8</c:v>
                </c:pt>
                <c:pt idx="352">
                  <c:v>-2.2799999999999999E-8</c:v>
                </c:pt>
                <c:pt idx="353">
                  <c:v>-2.2799999999999999E-8</c:v>
                </c:pt>
                <c:pt idx="354">
                  <c:v>-2.2799999999999999E-8</c:v>
                </c:pt>
                <c:pt idx="355">
                  <c:v>-2.2799999999999999E-8</c:v>
                </c:pt>
                <c:pt idx="356">
                  <c:v>-2.2799999999999999E-8</c:v>
                </c:pt>
                <c:pt idx="357">
                  <c:v>-2.2799999999999999E-8</c:v>
                </c:pt>
                <c:pt idx="358">
                  <c:v>-2.2799999999999999E-8</c:v>
                </c:pt>
                <c:pt idx="359">
                  <c:v>-2.2799999999999999E-8</c:v>
                </c:pt>
                <c:pt idx="360">
                  <c:v>-2.2799999999999999E-8</c:v>
                </c:pt>
                <c:pt idx="361">
                  <c:v>-2.2799999999999999E-8</c:v>
                </c:pt>
                <c:pt idx="362">
                  <c:v>-2.2799999999999999E-8</c:v>
                </c:pt>
                <c:pt idx="363">
                  <c:v>-2.2799999999999999E-8</c:v>
                </c:pt>
                <c:pt idx="364">
                  <c:v>-2.2799999999999999E-8</c:v>
                </c:pt>
                <c:pt idx="365">
                  <c:v>-2.2700000000000001E-8</c:v>
                </c:pt>
                <c:pt idx="366">
                  <c:v>-2.2700000000000001E-8</c:v>
                </c:pt>
                <c:pt idx="367">
                  <c:v>-2.2700000000000001E-8</c:v>
                </c:pt>
                <c:pt idx="368">
                  <c:v>-2.2700000000000001E-8</c:v>
                </c:pt>
                <c:pt idx="369">
                  <c:v>-2.2700000000000001E-8</c:v>
                </c:pt>
                <c:pt idx="370">
                  <c:v>-2.2700000000000001E-8</c:v>
                </c:pt>
                <c:pt idx="371">
                  <c:v>-2.2700000000000001E-8</c:v>
                </c:pt>
                <c:pt idx="372">
                  <c:v>-2.2700000000000001E-8</c:v>
                </c:pt>
                <c:pt idx="373">
                  <c:v>-2.2700000000000001E-8</c:v>
                </c:pt>
                <c:pt idx="374">
                  <c:v>-2.2700000000000001E-8</c:v>
                </c:pt>
                <c:pt idx="375">
                  <c:v>-2.2700000000000001E-8</c:v>
                </c:pt>
                <c:pt idx="376">
                  <c:v>-2.2700000000000001E-8</c:v>
                </c:pt>
                <c:pt idx="377">
                  <c:v>-2.2700000000000001E-8</c:v>
                </c:pt>
                <c:pt idx="378">
                  <c:v>-2.2700000000000001E-8</c:v>
                </c:pt>
                <c:pt idx="379">
                  <c:v>-2.2700000000000001E-8</c:v>
                </c:pt>
                <c:pt idx="380">
                  <c:v>-2.2700000000000001E-8</c:v>
                </c:pt>
                <c:pt idx="381">
                  <c:v>-2.2600000000000001E-8</c:v>
                </c:pt>
                <c:pt idx="382">
                  <c:v>-2.2600000000000001E-8</c:v>
                </c:pt>
                <c:pt idx="383">
                  <c:v>-2.2600000000000001E-8</c:v>
                </c:pt>
                <c:pt idx="384">
                  <c:v>-2.2600000000000001E-8</c:v>
                </c:pt>
                <c:pt idx="385">
                  <c:v>-2.2600000000000001E-8</c:v>
                </c:pt>
                <c:pt idx="386">
                  <c:v>-2.2600000000000001E-8</c:v>
                </c:pt>
                <c:pt idx="387">
                  <c:v>-2.2600000000000001E-8</c:v>
                </c:pt>
                <c:pt idx="388">
                  <c:v>-2.2600000000000001E-8</c:v>
                </c:pt>
                <c:pt idx="389">
                  <c:v>-2.2600000000000001E-8</c:v>
                </c:pt>
                <c:pt idx="390">
                  <c:v>-2.2600000000000001E-8</c:v>
                </c:pt>
                <c:pt idx="391">
                  <c:v>-2.2600000000000001E-8</c:v>
                </c:pt>
                <c:pt idx="392">
                  <c:v>-2.2600000000000001E-8</c:v>
                </c:pt>
                <c:pt idx="393">
                  <c:v>-2.2600000000000001E-8</c:v>
                </c:pt>
                <c:pt idx="394">
                  <c:v>-2.2600000000000001E-8</c:v>
                </c:pt>
                <c:pt idx="395">
                  <c:v>-2.2600000000000001E-8</c:v>
                </c:pt>
                <c:pt idx="396">
                  <c:v>-2.2600000000000001E-8</c:v>
                </c:pt>
                <c:pt idx="397">
                  <c:v>-2.25E-8</c:v>
                </c:pt>
                <c:pt idx="398">
                  <c:v>-2.25E-8</c:v>
                </c:pt>
                <c:pt idx="399">
                  <c:v>-2.25E-8</c:v>
                </c:pt>
                <c:pt idx="400">
                  <c:v>-2.25E-8</c:v>
                </c:pt>
                <c:pt idx="401">
                  <c:v>-2.25E-8</c:v>
                </c:pt>
                <c:pt idx="402">
                  <c:v>-2.25E-8</c:v>
                </c:pt>
                <c:pt idx="403">
                  <c:v>-2.25E-8</c:v>
                </c:pt>
                <c:pt idx="404">
                  <c:v>-2.25E-8</c:v>
                </c:pt>
                <c:pt idx="405">
                  <c:v>-2.25E-8</c:v>
                </c:pt>
                <c:pt idx="406">
                  <c:v>-2.25E-8</c:v>
                </c:pt>
                <c:pt idx="407">
                  <c:v>-2.25E-8</c:v>
                </c:pt>
                <c:pt idx="408">
                  <c:v>-2.25E-8</c:v>
                </c:pt>
                <c:pt idx="409">
                  <c:v>-2.25E-8</c:v>
                </c:pt>
                <c:pt idx="410">
                  <c:v>-2.25E-8</c:v>
                </c:pt>
                <c:pt idx="411">
                  <c:v>-2.25E-8</c:v>
                </c:pt>
                <c:pt idx="412">
                  <c:v>-2.25E-8</c:v>
                </c:pt>
                <c:pt idx="413">
                  <c:v>-2.2399999999999999E-8</c:v>
                </c:pt>
                <c:pt idx="414">
                  <c:v>-2.2399999999999999E-8</c:v>
                </c:pt>
                <c:pt idx="415">
                  <c:v>-2.2399999999999999E-8</c:v>
                </c:pt>
                <c:pt idx="416">
                  <c:v>-2.2399999999999999E-8</c:v>
                </c:pt>
                <c:pt idx="417">
                  <c:v>-2.2399999999999999E-8</c:v>
                </c:pt>
                <c:pt idx="418">
                  <c:v>-2.2399999999999999E-8</c:v>
                </c:pt>
                <c:pt idx="419">
                  <c:v>-2.2399999999999999E-8</c:v>
                </c:pt>
                <c:pt idx="420">
                  <c:v>-2.2399999999999999E-8</c:v>
                </c:pt>
                <c:pt idx="421">
                  <c:v>-2.2399999999999999E-8</c:v>
                </c:pt>
                <c:pt idx="422">
                  <c:v>-2.2399999999999999E-8</c:v>
                </c:pt>
                <c:pt idx="423">
                  <c:v>-2.2399999999999999E-8</c:v>
                </c:pt>
                <c:pt idx="424">
                  <c:v>-2.2399999999999999E-8</c:v>
                </c:pt>
                <c:pt idx="425">
                  <c:v>-2.2399999999999999E-8</c:v>
                </c:pt>
                <c:pt idx="426">
                  <c:v>-2.2399999999999999E-8</c:v>
                </c:pt>
                <c:pt idx="427">
                  <c:v>-2.2399999999999999E-8</c:v>
                </c:pt>
                <c:pt idx="428">
                  <c:v>-2.2399999999999999E-8</c:v>
                </c:pt>
                <c:pt idx="429">
                  <c:v>-2.2300000000000001E-8</c:v>
                </c:pt>
                <c:pt idx="430">
                  <c:v>-2.2300000000000001E-8</c:v>
                </c:pt>
                <c:pt idx="431">
                  <c:v>-2.2300000000000001E-8</c:v>
                </c:pt>
                <c:pt idx="432">
                  <c:v>-2.2300000000000001E-8</c:v>
                </c:pt>
                <c:pt idx="433">
                  <c:v>-2.2300000000000001E-8</c:v>
                </c:pt>
                <c:pt idx="434">
                  <c:v>-2.2300000000000001E-8</c:v>
                </c:pt>
                <c:pt idx="435">
                  <c:v>-2.2300000000000001E-8</c:v>
                </c:pt>
                <c:pt idx="436">
                  <c:v>-2.2300000000000001E-8</c:v>
                </c:pt>
                <c:pt idx="437">
                  <c:v>-2.2300000000000001E-8</c:v>
                </c:pt>
                <c:pt idx="438">
                  <c:v>-2.2300000000000001E-8</c:v>
                </c:pt>
                <c:pt idx="439">
                  <c:v>-2.2300000000000001E-8</c:v>
                </c:pt>
                <c:pt idx="440">
                  <c:v>-2.2300000000000001E-8</c:v>
                </c:pt>
                <c:pt idx="441">
                  <c:v>-2.2300000000000001E-8</c:v>
                </c:pt>
                <c:pt idx="442">
                  <c:v>-2.2300000000000001E-8</c:v>
                </c:pt>
                <c:pt idx="443">
                  <c:v>-2.2300000000000001E-8</c:v>
                </c:pt>
                <c:pt idx="444">
                  <c:v>-2.2300000000000001E-8</c:v>
                </c:pt>
                <c:pt idx="445">
                  <c:v>-2.22E-8</c:v>
                </c:pt>
                <c:pt idx="446">
                  <c:v>-2.22E-8</c:v>
                </c:pt>
                <c:pt idx="447">
                  <c:v>-2.22E-8</c:v>
                </c:pt>
                <c:pt idx="448">
                  <c:v>-2.22E-8</c:v>
                </c:pt>
                <c:pt idx="449">
                  <c:v>-2.22E-8</c:v>
                </c:pt>
                <c:pt idx="450">
                  <c:v>-2.22E-8</c:v>
                </c:pt>
                <c:pt idx="451">
                  <c:v>-2.22E-8</c:v>
                </c:pt>
                <c:pt idx="452">
                  <c:v>-2.22E-8</c:v>
                </c:pt>
                <c:pt idx="453">
                  <c:v>-2.22E-8</c:v>
                </c:pt>
                <c:pt idx="454">
                  <c:v>-2.22E-8</c:v>
                </c:pt>
                <c:pt idx="455">
                  <c:v>-2.22E-8</c:v>
                </c:pt>
                <c:pt idx="456">
                  <c:v>-2.22E-8</c:v>
                </c:pt>
                <c:pt idx="457">
                  <c:v>-2.22E-8</c:v>
                </c:pt>
                <c:pt idx="458">
                  <c:v>-2.22E-8</c:v>
                </c:pt>
                <c:pt idx="459">
                  <c:v>-2.22E-8</c:v>
                </c:pt>
                <c:pt idx="460">
                  <c:v>-2.22E-8</c:v>
                </c:pt>
                <c:pt idx="461">
                  <c:v>-2.2099999999999999E-8</c:v>
                </c:pt>
                <c:pt idx="462">
                  <c:v>-2.2099999999999999E-8</c:v>
                </c:pt>
                <c:pt idx="463">
                  <c:v>-2.2099999999999999E-8</c:v>
                </c:pt>
                <c:pt idx="464">
                  <c:v>-2.2099999999999999E-8</c:v>
                </c:pt>
                <c:pt idx="465">
                  <c:v>-2.2099999999999999E-8</c:v>
                </c:pt>
                <c:pt idx="466">
                  <c:v>-2.2099999999999999E-8</c:v>
                </c:pt>
                <c:pt idx="467">
                  <c:v>-2.2099999999999999E-8</c:v>
                </c:pt>
                <c:pt idx="468">
                  <c:v>-2.2099999999999999E-8</c:v>
                </c:pt>
                <c:pt idx="469">
                  <c:v>-2.2099999999999999E-8</c:v>
                </c:pt>
                <c:pt idx="470">
                  <c:v>-2.2099999999999999E-8</c:v>
                </c:pt>
                <c:pt idx="471">
                  <c:v>-2.2099999999999999E-8</c:v>
                </c:pt>
                <c:pt idx="472">
                  <c:v>-2.2099999999999999E-8</c:v>
                </c:pt>
                <c:pt idx="473">
                  <c:v>-2.2099999999999999E-8</c:v>
                </c:pt>
                <c:pt idx="474">
                  <c:v>-2.2099999999999999E-8</c:v>
                </c:pt>
                <c:pt idx="475">
                  <c:v>-2.2099999999999999E-8</c:v>
                </c:pt>
                <c:pt idx="476">
                  <c:v>-2.2099999999999999E-8</c:v>
                </c:pt>
                <c:pt idx="477">
                  <c:v>-2.1999999999999998E-8</c:v>
                </c:pt>
                <c:pt idx="478">
                  <c:v>-2.1999999999999998E-8</c:v>
                </c:pt>
                <c:pt idx="479">
                  <c:v>-2.1999999999999998E-8</c:v>
                </c:pt>
                <c:pt idx="480">
                  <c:v>-2.1999999999999998E-8</c:v>
                </c:pt>
                <c:pt idx="481">
                  <c:v>-2.1999999999999998E-8</c:v>
                </c:pt>
                <c:pt idx="482">
                  <c:v>-2.1999999999999998E-8</c:v>
                </c:pt>
                <c:pt idx="483">
                  <c:v>-2.1999999999999998E-8</c:v>
                </c:pt>
                <c:pt idx="484">
                  <c:v>-2.1999999999999998E-8</c:v>
                </c:pt>
                <c:pt idx="485">
                  <c:v>-2.1999999999999998E-8</c:v>
                </c:pt>
                <c:pt idx="486">
                  <c:v>-2.1999999999999998E-8</c:v>
                </c:pt>
                <c:pt idx="487">
                  <c:v>-2.1999999999999998E-8</c:v>
                </c:pt>
                <c:pt idx="488">
                  <c:v>-2.1999999999999998E-8</c:v>
                </c:pt>
                <c:pt idx="489">
                  <c:v>-2.1999999999999998E-8</c:v>
                </c:pt>
                <c:pt idx="490">
                  <c:v>-2.1999999999999998E-8</c:v>
                </c:pt>
                <c:pt idx="491">
                  <c:v>-2.1999999999999998E-8</c:v>
                </c:pt>
                <c:pt idx="492">
                  <c:v>-2.1999999999999998E-8</c:v>
                </c:pt>
                <c:pt idx="493">
                  <c:v>-2.1900000000000001E-8</c:v>
                </c:pt>
                <c:pt idx="494">
                  <c:v>-2.1900000000000001E-8</c:v>
                </c:pt>
                <c:pt idx="495">
                  <c:v>-2.1900000000000001E-8</c:v>
                </c:pt>
                <c:pt idx="496">
                  <c:v>-2.1900000000000001E-8</c:v>
                </c:pt>
                <c:pt idx="497">
                  <c:v>-2.1900000000000001E-8</c:v>
                </c:pt>
                <c:pt idx="498">
                  <c:v>-2.1900000000000001E-8</c:v>
                </c:pt>
                <c:pt idx="499">
                  <c:v>-2.1900000000000001E-8</c:v>
                </c:pt>
                <c:pt idx="500">
                  <c:v>-2.1900000000000001E-8</c:v>
                </c:pt>
                <c:pt idx="501">
                  <c:v>-2.1900000000000001E-8</c:v>
                </c:pt>
                <c:pt idx="502">
                  <c:v>-2.1900000000000001E-8</c:v>
                </c:pt>
                <c:pt idx="503">
                  <c:v>-2.1900000000000001E-8</c:v>
                </c:pt>
                <c:pt idx="504">
                  <c:v>-2.1900000000000001E-8</c:v>
                </c:pt>
                <c:pt idx="505">
                  <c:v>-2.1900000000000001E-8</c:v>
                </c:pt>
                <c:pt idx="506">
                  <c:v>-2.1900000000000001E-8</c:v>
                </c:pt>
                <c:pt idx="507">
                  <c:v>-2.1900000000000001E-8</c:v>
                </c:pt>
                <c:pt idx="508">
                  <c:v>-2.1900000000000001E-8</c:v>
                </c:pt>
                <c:pt idx="509">
                  <c:v>-2.18E-8</c:v>
                </c:pt>
                <c:pt idx="510">
                  <c:v>-2.18E-8</c:v>
                </c:pt>
                <c:pt idx="511">
                  <c:v>-2.18E-8</c:v>
                </c:pt>
                <c:pt idx="512">
                  <c:v>-2.18E-8</c:v>
                </c:pt>
                <c:pt idx="513">
                  <c:v>-2.18E-8</c:v>
                </c:pt>
                <c:pt idx="514">
                  <c:v>-2.18E-8</c:v>
                </c:pt>
                <c:pt idx="515">
                  <c:v>-2.18E-8</c:v>
                </c:pt>
                <c:pt idx="516">
                  <c:v>-2.18E-8</c:v>
                </c:pt>
                <c:pt idx="517">
                  <c:v>-2.18E-8</c:v>
                </c:pt>
                <c:pt idx="518">
                  <c:v>-2.18E-8</c:v>
                </c:pt>
                <c:pt idx="519">
                  <c:v>-2.18E-8</c:v>
                </c:pt>
                <c:pt idx="520">
                  <c:v>-2.18E-8</c:v>
                </c:pt>
                <c:pt idx="521">
                  <c:v>-2.18E-8</c:v>
                </c:pt>
                <c:pt idx="522">
                  <c:v>-2.18E-8</c:v>
                </c:pt>
                <c:pt idx="523">
                  <c:v>-2.18E-8</c:v>
                </c:pt>
                <c:pt idx="524">
                  <c:v>-2.18E-8</c:v>
                </c:pt>
                <c:pt idx="525">
                  <c:v>-2.1699999999999999E-8</c:v>
                </c:pt>
                <c:pt idx="526">
                  <c:v>-2.1699999999999999E-8</c:v>
                </c:pt>
                <c:pt idx="527">
                  <c:v>-2.1699999999999999E-8</c:v>
                </c:pt>
                <c:pt idx="528">
                  <c:v>-2.1699999999999999E-8</c:v>
                </c:pt>
                <c:pt idx="529">
                  <c:v>-2.1699999999999999E-8</c:v>
                </c:pt>
                <c:pt idx="530">
                  <c:v>-2.1699999999999999E-8</c:v>
                </c:pt>
                <c:pt idx="531">
                  <c:v>-2.1699999999999999E-8</c:v>
                </c:pt>
                <c:pt idx="532">
                  <c:v>-2.1699999999999999E-8</c:v>
                </c:pt>
                <c:pt idx="533">
                  <c:v>-2.1699999999999999E-8</c:v>
                </c:pt>
                <c:pt idx="534">
                  <c:v>-2.1699999999999999E-8</c:v>
                </c:pt>
                <c:pt idx="535">
                  <c:v>-2.1699999999999999E-8</c:v>
                </c:pt>
                <c:pt idx="536">
                  <c:v>-2.1699999999999999E-8</c:v>
                </c:pt>
                <c:pt idx="537">
                  <c:v>-2.1699999999999999E-8</c:v>
                </c:pt>
                <c:pt idx="538">
                  <c:v>-2.1699999999999999E-8</c:v>
                </c:pt>
                <c:pt idx="539">
                  <c:v>-2.1699999999999999E-8</c:v>
                </c:pt>
                <c:pt idx="540">
                  <c:v>-2.1699999999999999E-8</c:v>
                </c:pt>
                <c:pt idx="541">
                  <c:v>-2.1600000000000002E-8</c:v>
                </c:pt>
                <c:pt idx="542">
                  <c:v>-2.1600000000000002E-8</c:v>
                </c:pt>
                <c:pt idx="543">
                  <c:v>-2.1600000000000002E-8</c:v>
                </c:pt>
                <c:pt idx="544">
                  <c:v>-2.1600000000000002E-8</c:v>
                </c:pt>
                <c:pt idx="545">
                  <c:v>-2.1600000000000002E-8</c:v>
                </c:pt>
                <c:pt idx="546">
                  <c:v>-2.1600000000000002E-8</c:v>
                </c:pt>
                <c:pt idx="547">
                  <c:v>-2.1600000000000002E-8</c:v>
                </c:pt>
                <c:pt idx="548">
                  <c:v>-2.1600000000000002E-8</c:v>
                </c:pt>
                <c:pt idx="549">
                  <c:v>-2.1600000000000002E-8</c:v>
                </c:pt>
                <c:pt idx="550">
                  <c:v>-2.1600000000000002E-8</c:v>
                </c:pt>
                <c:pt idx="551">
                  <c:v>-2.1600000000000002E-8</c:v>
                </c:pt>
                <c:pt idx="552">
                  <c:v>-2.1600000000000002E-8</c:v>
                </c:pt>
                <c:pt idx="553">
                  <c:v>-2.1600000000000002E-8</c:v>
                </c:pt>
                <c:pt idx="554">
                  <c:v>-2.1600000000000002E-8</c:v>
                </c:pt>
                <c:pt idx="555">
                  <c:v>-2.1600000000000002E-8</c:v>
                </c:pt>
                <c:pt idx="556">
                  <c:v>-2.1600000000000002E-8</c:v>
                </c:pt>
                <c:pt idx="557">
                  <c:v>-2.1500000000000001E-8</c:v>
                </c:pt>
                <c:pt idx="558">
                  <c:v>-2.1500000000000001E-8</c:v>
                </c:pt>
                <c:pt idx="559">
                  <c:v>-2.1500000000000001E-8</c:v>
                </c:pt>
                <c:pt idx="560">
                  <c:v>-2.1500000000000001E-8</c:v>
                </c:pt>
                <c:pt idx="561">
                  <c:v>-2.1500000000000001E-8</c:v>
                </c:pt>
                <c:pt idx="562">
                  <c:v>-2.1500000000000001E-8</c:v>
                </c:pt>
                <c:pt idx="563">
                  <c:v>-2.1500000000000001E-8</c:v>
                </c:pt>
                <c:pt idx="564">
                  <c:v>-2.1500000000000001E-8</c:v>
                </c:pt>
                <c:pt idx="565">
                  <c:v>-2.1500000000000001E-8</c:v>
                </c:pt>
                <c:pt idx="566">
                  <c:v>-2.1500000000000001E-8</c:v>
                </c:pt>
                <c:pt idx="567">
                  <c:v>-2.1500000000000001E-8</c:v>
                </c:pt>
                <c:pt idx="568">
                  <c:v>-2.1500000000000001E-8</c:v>
                </c:pt>
                <c:pt idx="569">
                  <c:v>-2.1500000000000001E-8</c:v>
                </c:pt>
                <c:pt idx="570">
                  <c:v>-2.1500000000000001E-8</c:v>
                </c:pt>
                <c:pt idx="571">
                  <c:v>-2.1500000000000001E-8</c:v>
                </c:pt>
                <c:pt idx="572">
                  <c:v>-2.1500000000000001E-8</c:v>
                </c:pt>
                <c:pt idx="573">
                  <c:v>-2.14E-8</c:v>
                </c:pt>
                <c:pt idx="574">
                  <c:v>-2.14E-8</c:v>
                </c:pt>
                <c:pt idx="575">
                  <c:v>-2.14E-8</c:v>
                </c:pt>
                <c:pt idx="576">
                  <c:v>-2.14E-8</c:v>
                </c:pt>
                <c:pt idx="577">
                  <c:v>-2.14E-8</c:v>
                </c:pt>
                <c:pt idx="578">
                  <c:v>-2.14E-8</c:v>
                </c:pt>
                <c:pt idx="579">
                  <c:v>-2.14E-8</c:v>
                </c:pt>
                <c:pt idx="580">
                  <c:v>-2.14E-8</c:v>
                </c:pt>
                <c:pt idx="581">
                  <c:v>-2.14E-8</c:v>
                </c:pt>
                <c:pt idx="582">
                  <c:v>-2.14E-8</c:v>
                </c:pt>
                <c:pt idx="583">
                  <c:v>-2.14E-8</c:v>
                </c:pt>
                <c:pt idx="584">
                  <c:v>-2.14E-8</c:v>
                </c:pt>
                <c:pt idx="585">
                  <c:v>-2.14E-8</c:v>
                </c:pt>
                <c:pt idx="586">
                  <c:v>-2.14E-8</c:v>
                </c:pt>
                <c:pt idx="587">
                  <c:v>-2.14E-8</c:v>
                </c:pt>
                <c:pt idx="588">
                  <c:v>-2.14E-8</c:v>
                </c:pt>
                <c:pt idx="589">
                  <c:v>-2.1299999999999999E-8</c:v>
                </c:pt>
                <c:pt idx="590">
                  <c:v>-2.1299999999999999E-8</c:v>
                </c:pt>
                <c:pt idx="591">
                  <c:v>-2.1299999999999999E-8</c:v>
                </c:pt>
                <c:pt idx="592">
                  <c:v>-2.1299999999999999E-8</c:v>
                </c:pt>
                <c:pt idx="593">
                  <c:v>-2.1299999999999999E-8</c:v>
                </c:pt>
                <c:pt idx="594">
                  <c:v>-2.1299999999999999E-8</c:v>
                </c:pt>
                <c:pt idx="595">
                  <c:v>-2.1299999999999999E-8</c:v>
                </c:pt>
                <c:pt idx="596">
                  <c:v>-2.1299999999999999E-8</c:v>
                </c:pt>
                <c:pt idx="597">
                  <c:v>-2.1299999999999999E-8</c:v>
                </c:pt>
                <c:pt idx="598">
                  <c:v>-2.1299999999999999E-8</c:v>
                </c:pt>
                <c:pt idx="599">
                  <c:v>-2.1299999999999999E-8</c:v>
                </c:pt>
                <c:pt idx="600">
                  <c:v>-2.1299999999999999E-8</c:v>
                </c:pt>
                <c:pt idx="601">
                  <c:v>-2.1299999999999999E-8</c:v>
                </c:pt>
                <c:pt idx="602">
                  <c:v>-2.1299999999999999E-8</c:v>
                </c:pt>
                <c:pt idx="603">
                  <c:v>-2.1299999999999999E-8</c:v>
                </c:pt>
                <c:pt idx="604">
                  <c:v>-2.1299999999999999E-8</c:v>
                </c:pt>
                <c:pt idx="605">
                  <c:v>-2.1200000000000001E-8</c:v>
                </c:pt>
                <c:pt idx="606">
                  <c:v>-2.1200000000000001E-8</c:v>
                </c:pt>
                <c:pt idx="607">
                  <c:v>-2.1200000000000001E-8</c:v>
                </c:pt>
                <c:pt idx="608">
                  <c:v>-2.1200000000000001E-8</c:v>
                </c:pt>
                <c:pt idx="609">
                  <c:v>-2.1200000000000001E-8</c:v>
                </c:pt>
                <c:pt idx="610">
                  <c:v>-2.1200000000000001E-8</c:v>
                </c:pt>
                <c:pt idx="611">
                  <c:v>-2.1200000000000001E-8</c:v>
                </c:pt>
                <c:pt idx="612">
                  <c:v>-2.1200000000000001E-8</c:v>
                </c:pt>
                <c:pt idx="613">
                  <c:v>-2.1200000000000001E-8</c:v>
                </c:pt>
                <c:pt idx="614">
                  <c:v>-2.1200000000000001E-8</c:v>
                </c:pt>
                <c:pt idx="615">
                  <c:v>-2.1200000000000001E-8</c:v>
                </c:pt>
                <c:pt idx="616">
                  <c:v>-2.1200000000000001E-8</c:v>
                </c:pt>
                <c:pt idx="617">
                  <c:v>-2.1200000000000001E-8</c:v>
                </c:pt>
                <c:pt idx="618">
                  <c:v>-2.1200000000000001E-8</c:v>
                </c:pt>
                <c:pt idx="619">
                  <c:v>-2.1200000000000001E-8</c:v>
                </c:pt>
                <c:pt idx="620">
                  <c:v>-2.1200000000000001E-8</c:v>
                </c:pt>
                <c:pt idx="621">
                  <c:v>-2.11E-8</c:v>
                </c:pt>
                <c:pt idx="622">
                  <c:v>-2.11E-8</c:v>
                </c:pt>
                <c:pt idx="623">
                  <c:v>-2.11E-8</c:v>
                </c:pt>
                <c:pt idx="624">
                  <c:v>-2.11E-8</c:v>
                </c:pt>
                <c:pt idx="625">
                  <c:v>-2.11E-8</c:v>
                </c:pt>
                <c:pt idx="626">
                  <c:v>-2.11E-8</c:v>
                </c:pt>
                <c:pt idx="627">
                  <c:v>-2.11E-8</c:v>
                </c:pt>
                <c:pt idx="628">
                  <c:v>-2.11E-8</c:v>
                </c:pt>
                <c:pt idx="629">
                  <c:v>-2.11E-8</c:v>
                </c:pt>
                <c:pt idx="630">
                  <c:v>-2.11E-8</c:v>
                </c:pt>
                <c:pt idx="631">
                  <c:v>-2.11E-8</c:v>
                </c:pt>
                <c:pt idx="632">
                  <c:v>-2.11E-8</c:v>
                </c:pt>
                <c:pt idx="633">
                  <c:v>-2.11E-8</c:v>
                </c:pt>
                <c:pt idx="634">
                  <c:v>-2.11E-8</c:v>
                </c:pt>
                <c:pt idx="635">
                  <c:v>-2.11E-8</c:v>
                </c:pt>
                <c:pt idx="636">
                  <c:v>-2.11E-8</c:v>
                </c:pt>
                <c:pt idx="637">
                  <c:v>-2.0999999999999999E-8</c:v>
                </c:pt>
                <c:pt idx="638">
                  <c:v>-2.0999999999999999E-8</c:v>
                </c:pt>
                <c:pt idx="639">
                  <c:v>-2.0999999999999999E-8</c:v>
                </c:pt>
                <c:pt idx="640">
                  <c:v>-2.0999999999999999E-8</c:v>
                </c:pt>
                <c:pt idx="641">
                  <c:v>-2.0999999999999999E-8</c:v>
                </c:pt>
                <c:pt idx="642">
                  <c:v>-2.0999999999999999E-8</c:v>
                </c:pt>
                <c:pt idx="643">
                  <c:v>-2.0999999999999999E-8</c:v>
                </c:pt>
                <c:pt idx="644">
                  <c:v>-2.0999999999999999E-8</c:v>
                </c:pt>
                <c:pt idx="645">
                  <c:v>-2.0999999999999999E-8</c:v>
                </c:pt>
                <c:pt idx="646">
                  <c:v>-2.0999999999999999E-8</c:v>
                </c:pt>
                <c:pt idx="647">
                  <c:v>-2.0999999999999999E-8</c:v>
                </c:pt>
                <c:pt idx="648">
                  <c:v>-2.0999999999999999E-8</c:v>
                </c:pt>
                <c:pt idx="649">
                  <c:v>-2.0999999999999999E-8</c:v>
                </c:pt>
                <c:pt idx="650">
                  <c:v>-2.0999999999999999E-8</c:v>
                </c:pt>
                <c:pt idx="651">
                  <c:v>-2.0999999999999999E-8</c:v>
                </c:pt>
                <c:pt idx="652">
                  <c:v>-2.0999999999999999E-8</c:v>
                </c:pt>
                <c:pt idx="653">
                  <c:v>-2.0899999999999999E-8</c:v>
                </c:pt>
                <c:pt idx="654">
                  <c:v>-2.0899999999999999E-8</c:v>
                </c:pt>
                <c:pt idx="655">
                  <c:v>-2.0899999999999999E-8</c:v>
                </c:pt>
                <c:pt idx="656">
                  <c:v>-2.0899999999999999E-8</c:v>
                </c:pt>
                <c:pt idx="657">
                  <c:v>-2.0899999999999999E-8</c:v>
                </c:pt>
                <c:pt idx="658">
                  <c:v>-2.0899999999999999E-8</c:v>
                </c:pt>
                <c:pt idx="659">
                  <c:v>-2.0899999999999999E-8</c:v>
                </c:pt>
                <c:pt idx="660">
                  <c:v>-2.0899999999999999E-8</c:v>
                </c:pt>
                <c:pt idx="661">
                  <c:v>-2.0899999999999999E-8</c:v>
                </c:pt>
                <c:pt idx="662">
                  <c:v>-2.0899999999999999E-8</c:v>
                </c:pt>
                <c:pt idx="663">
                  <c:v>-2.0899999999999999E-8</c:v>
                </c:pt>
                <c:pt idx="664">
                  <c:v>-2.0899999999999999E-8</c:v>
                </c:pt>
                <c:pt idx="665">
                  <c:v>-2.0899999999999999E-8</c:v>
                </c:pt>
                <c:pt idx="666">
                  <c:v>-2.0899999999999999E-8</c:v>
                </c:pt>
                <c:pt idx="667">
                  <c:v>-2.0899999999999999E-8</c:v>
                </c:pt>
                <c:pt idx="668">
                  <c:v>-2.0899999999999999E-8</c:v>
                </c:pt>
                <c:pt idx="669">
                  <c:v>-2.0800000000000001E-8</c:v>
                </c:pt>
                <c:pt idx="670">
                  <c:v>-2.0800000000000001E-8</c:v>
                </c:pt>
                <c:pt idx="671">
                  <c:v>-2.0800000000000001E-8</c:v>
                </c:pt>
                <c:pt idx="672">
                  <c:v>-2.0800000000000001E-8</c:v>
                </c:pt>
                <c:pt idx="673">
                  <c:v>-2.0800000000000001E-8</c:v>
                </c:pt>
                <c:pt idx="674">
                  <c:v>-2.0800000000000001E-8</c:v>
                </c:pt>
                <c:pt idx="675">
                  <c:v>-2.0800000000000001E-8</c:v>
                </c:pt>
                <c:pt idx="676">
                  <c:v>-2.0800000000000001E-8</c:v>
                </c:pt>
                <c:pt idx="677">
                  <c:v>-2.0800000000000001E-8</c:v>
                </c:pt>
                <c:pt idx="678">
                  <c:v>-2.0800000000000001E-8</c:v>
                </c:pt>
                <c:pt idx="679">
                  <c:v>-2.0800000000000001E-8</c:v>
                </c:pt>
                <c:pt idx="680">
                  <c:v>-2.0800000000000001E-8</c:v>
                </c:pt>
                <c:pt idx="681">
                  <c:v>-2.0800000000000001E-8</c:v>
                </c:pt>
                <c:pt idx="682">
                  <c:v>-2.0800000000000001E-8</c:v>
                </c:pt>
                <c:pt idx="683">
                  <c:v>-2.0800000000000001E-8</c:v>
                </c:pt>
                <c:pt idx="684">
                  <c:v>-2.0800000000000001E-8</c:v>
                </c:pt>
                <c:pt idx="685">
                  <c:v>-2.07E-8</c:v>
                </c:pt>
                <c:pt idx="686">
                  <c:v>-2.07E-8</c:v>
                </c:pt>
                <c:pt idx="687">
                  <c:v>-2.07E-8</c:v>
                </c:pt>
                <c:pt idx="688">
                  <c:v>-2.07E-8</c:v>
                </c:pt>
                <c:pt idx="689">
                  <c:v>-2.07E-8</c:v>
                </c:pt>
                <c:pt idx="690">
                  <c:v>-2.07E-8</c:v>
                </c:pt>
                <c:pt idx="691">
                  <c:v>-2.07E-8</c:v>
                </c:pt>
                <c:pt idx="692">
                  <c:v>-2.07E-8</c:v>
                </c:pt>
                <c:pt idx="693">
                  <c:v>-2.07E-8</c:v>
                </c:pt>
                <c:pt idx="694">
                  <c:v>-2.07E-8</c:v>
                </c:pt>
                <c:pt idx="695">
                  <c:v>-2.07E-8</c:v>
                </c:pt>
                <c:pt idx="696">
                  <c:v>-2.07E-8</c:v>
                </c:pt>
                <c:pt idx="697">
                  <c:v>-2.07E-8</c:v>
                </c:pt>
                <c:pt idx="698">
                  <c:v>-2.07E-8</c:v>
                </c:pt>
                <c:pt idx="699">
                  <c:v>-2.07E-8</c:v>
                </c:pt>
                <c:pt idx="700">
                  <c:v>-2.07E-8</c:v>
                </c:pt>
                <c:pt idx="701">
                  <c:v>-2.0599999999999999E-8</c:v>
                </c:pt>
                <c:pt idx="702">
                  <c:v>-2.0599999999999999E-8</c:v>
                </c:pt>
                <c:pt idx="703">
                  <c:v>-2.0599999999999999E-8</c:v>
                </c:pt>
                <c:pt idx="704">
                  <c:v>-2.0599999999999999E-8</c:v>
                </c:pt>
                <c:pt idx="705">
                  <c:v>-2.0599999999999999E-8</c:v>
                </c:pt>
                <c:pt idx="706">
                  <c:v>-2.0599999999999999E-8</c:v>
                </c:pt>
                <c:pt idx="707">
                  <c:v>-2.0599999999999999E-8</c:v>
                </c:pt>
                <c:pt idx="708">
                  <c:v>-2.0599999999999999E-8</c:v>
                </c:pt>
                <c:pt idx="709">
                  <c:v>-2.0599999999999999E-8</c:v>
                </c:pt>
                <c:pt idx="710">
                  <c:v>-2.0599999999999999E-8</c:v>
                </c:pt>
                <c:pt idx="711">
                  <c:v>-2.0599999999999999E-8</c:v>
                </c:pt>
                <c:pt idx="712">
                  <c:v>-2.0599999999999999E-8</c:v>
                </c:pt>
                <c:pt idx="713">
                  <c:v>-2.0599999999999999E-8</c:v>
                </c:pt>
                <c:pt idx="714">
                  <c:v>-2.0599999999999999E-8</c:v>
                </c:pt>
                <c:pt idx="715">
                  <c:v>-2.0599999999999999E-8</c:v>
                </c:pt>
                <c:pt idx="716">
                  <c:v>-2.0599999999999999E-8</c:v>
                </c:pt>
                <c:pt idx="717">
                  <c:v>-2.0500000000000002E-8</c:v>
                </c:pt>
                <c:pt idx="718">
                  <c:v>-2.0500000000000002E-8</c:v>
                </c:pt>
                <c:pt idx="719">
                  <c:v>-2.0500000000000002E-8</c:v>
                </c:pt>
                <c:pt idx="720">
                  <c:v>-2.0500000000000002E-8</c:v>
                </c:pt>
                <c:pt idx="721">
                  <c:v>-2.0500000000000002E-8</c:v>
                </c:pt>
                <c:pt idx="722">
                  <c:v>-2.0500000000000002E-8</c:v>
                </c:pt>
                <c:pt idx="723">
                  <c:v>-2.0500000000000002E-8</c:v>
                </c:pt>
                <c:pt idx="724">
                  <c:v>-2.0500000000000002E-8</c:v>
                </c:pt>
                <c:pt idx="725">
                  <c:v>-2.0500000000000002E-8</c:v>
                </c:pt>
                <c:pt idx="726">
                  <c:v>-2.0500000000000002E-8</c:v>
                </c:pt>
                <c:pt idx="727">
                  <c:v>-2.0500000000000002E-8</c:v>
                </c:pt>
                <c:pt idx="728">
                  <c:v>-2.0500000000000002E-8</c:v>
                </c:pt>
                <c:pt idx="729">
                  <c:v>-2.0500000000000002E-8</c:v>
                </c:pt>
                <c:pt idx="730">
                  <c:v>-2.0500000000000002E-8</c:v>
                </c:pt>
                <c:pt idx="731">
                  <c:v>-2.0500000000000002E-8</c:v>
                </c:pt>
                <c:pt idx="732">
                  <c:v>-2.0500000000000002E-8</c:v>
                </c:pt>
                <c:pt idx="733">
                  <c:v>-2.0400000000000001E-8</c:v>
                </c:pt>
                <c:pt idx="734">
                  <c:v>-2.0400000000000001E-8</c:v>
                </c:pt>
                <c:pt idx="735">
                  <c:v>-2.0400000000000001E-8</c:v>
                </c:pt>
                <c:pt idx="736">
                  <c:v>-2.0400000000000001E-8</c:v>
                </c:pt>
                <c:pt idx="737">
                  <c:v>-2.0400000000000001E-8</c:v>
                </c:pt>
                <c:pt idx="738">
                  <c:v>-2.0400000000000001E-8</c:v>
                </c:pt>
                <c:pt idx="739">
                  <c:v>-2.0400000000000001E-8</c:v>
                </c:pt>
                <c:pt idx="740">
                  <c:v>-2.0400000000000001E-8</c:v>
                </c:pt>
                <c:pt idx="741">
                  <c:v>-2.0400000000000001E-8</c:v>
                </c:pt>
                <c:pt idx="742">
                  <c:v>-2.0400000000000001E-8</c:v>
                </c:pt>
                <c:pt idx="743">
                  <c:v>-2.0400000000000001E-8</c:v>
                </c:pt>
                <c:pt idx="744">
                  <c:v>-2.0400000000000001E-8</c:v>
                </c:pt>
                <c:pt idx="745">
                  <c:v>-2.0400000000000001E-8</c:v>
                </c:pt>
                <c:pt idx="746">
                  <c:v>-2.0400000000000001E-8</c:v>
                </c:pt>
                <c:pt idx="747">
                  <c:v>-2.0400000000000001E-8</c:v>
                </c:pt>
                <c:pt idx="748">
                  <c:v>-2.0400000000000001E-8</c:v>
                </c:pt>
                <c:pt idx="749">
                  <c:v>-2.03E-8</c:v>
                </c:pt>
                <c:pt idx="750">
                  <c:v>-2.03E-8</c:v>
                </c:pt>
                <c:pt idx="751">
                  <c:v>-2.03E-8</c:v>
                </c:pt>
                <c:pt idx="752">
                  <c:v>-2.03E-8</c:v>
                </c:pt>
                <c:pt idx="753">
                  <c:v>-2.03E-8</c:v>
                </c:pt>
                <c:pt idx="754">
                  <c:v>-2.03E-8</c:v>
                </c:pt>
                <c:pt idx="755">
                  <c:v>-2.03E-8</c:v>
                </c:pt>
                <c:pt idx="756">
                  <c:v>-2.03E-8</c:v>
                </c:pt>
                <c:pt idx="757">
                  <c:v>-2.03E-8</c:v>
                </c:pt>
                <c:pt idx="758">
                  <c:v>-2.03E-8</c:v>
                </c:pt>
                <c:pt idx="759">
                  <c:v>-2.03E-8</c:v>
                </c:pt>
                <c:pt idx="760">
                  <c:v>-2.03E-8</c:v>
                </c:pt>
                <c:pt idx="761">
                  <c:v>-2.03E-8</c:v>
                </c:pt>
                <c:pt idx="762">
                  <c:v>-2.03E-8</c:v>
                </c:pt>
                <c:pt idx="763">
                  <c:v>-2.03E-8</c:v>
                </c:pt>
                <c:pt idx="764">
                  <c:v>-2.03E-8</c:v>
                </c:pt>
                <c:pt idx="765">
                  <c:v>-2.0199999999999999E-8</c:v>
                </c:pt>
                <c:pt idx="766">
                  <c:v>-2.0199999999999999E-8</c:v>
                </c:pt>
                <c:pt idx="767">
                  <c:v>-2.0199999999999999E-8</c:v>
                </c:pt>
                <c:pt idx="768">
                  <c:v>-2.0199999999999999E-8</c:v>
                </c:pt>
                <c:pt idx="769">
                  <c:v>-2.0199999999999999E-8</c:v>
                </c:pt>
                <c:pt idx="770">
                  <c:v>-2.0199999999999999E-8</c:v>
                </c:pt>
                <c:pt idx="771">
                  <c:v>-2.0199999999999999E-8</c:v>
                </c:pt>
                <c:pt idx="772">
                  <c:v>-2.0199999999999999E-8</c:v>
                </c:pt>
                <c:pt idx="773">
                  <c:v>-2.0199999999999999E-8</c:v>
                </c:pt>
                <c:pt idx="774">
                  <c:v>-2.0199999999999999E-8</c:v>
                </c:pt>
                <c:pt idx="775">
                  <c:v>-2.0199999999999999E-8</c:v>
                </c:pt>
                <c:pt idx="776">
                  <c:v>-2.0199999999999999E-8</c:v>
                </c:pt>
                <c:pt idx="777">
                  <c:v>-2.0199999999999999E-8</c:v>
                </c:pt>
                <c:pt idx="778">
                  <c:v>-2.0199999999999999E-8</c:v>
                </c:pt>
                <c:pt idx="779">
                  <c:v>-2.0199999999999999E-8</c:v>
                </c:pt>
                <c:pt idx="780">
                  <c:v>-2.0199999999999999E-8</c:v>
                </c:pt>
                <c:pt idx="781">
                  <c:v>-2.0100000000000001E-8</c:v>
                </c:pt>
                <c:pt idx="782">
                  <c:v>-2.0100000000000001E-8</c:v>
                </c:pt>
                <c:pt idx="783">
                  <c:v>-2.0100000000000001E-8</c:v>
                </c:pt>
                <c:pt idx="784">
                  <c:v>-2.0100000000000001E-8</c:v>
                </c:pt>
                <c:pt idx="785">
                  <c:v>-2.0100000000000001E-8</c:v>
                </c:pt>
                <c:pt idx="786">
                  <c:v>-2.0100000000000001E-8</c:v>
                </c:pt>
                <c:pt idx="787">
                  <c:v>-2.0100000000000001E-8</c:v>
                </c:pt>
                <c:pt idx="788">
                  <c:v>-2.0100000000000001E-8</c:v>
                </c:pt>
                <c:pt idx="789">
                  <c:v>-2.0100000000000001E-8</c:v>
                </c:pt>
                <c:pt idx="790">
                  <c:v>-2.0100000000000001E-8</c:v>
                </c:pt>
                <c:pt idx="791">
                  <c:v>-2.0100000000000001E-8</c:v>
                </c:pt>
                <c:pt idx="792">
                  <c:v>-2.0100000000000001E-8</c:v>
                </c:pt>
                <c:pt idx="793">
                  <c:v>-2.0100000000000001E-8</c:v>
                </c:pt>
                <c:pt idx="794">
                  <c:v>-2.0100000000000001E-8</c:v>
                </c:pt>
                <c:pt idx="795">
                  <c:v>-2.0100000000000001E-8</c:v>
                </c:pt>
                <c:pt idx="796">
                  <c:v>-2.0100000000000001E-8</c:v>
                </c:pt>
                <c:pt idx="797">
                  <c:v>-2E-8</c:v>
                </c:pt>
                <c:pt idx="798">
                  <c:v>-2E-8</c:v>
                </c:pt>
                <c:pt idx="799">
                  <c:v>-2E-8</c:v>
                </c:pt>
                <c:pt idx="800">
                  <c:v>-2E-8</c:v>
                </c:pt>
                <c:pt idx="801">
                  <c:v>-2E-8</c:v>
                </c:pt>
                <c:pt idx="802">
                  <c:v>-2E-8</c:v>
                </c:pt>
                <c:pt idx="803">
                  <c:v>-2E-8</c:v>
                </c:pt>
                <c:pt idx="804">
                  <c:v>-2E-8</c:v>
                </c:pt>
                <c:pt idx="805">
                  <c:v>-2E-8</c:v>
                </c:pt>
                <c:pt idx="806">
                  <c:v>-2E-8</c:v>
                </c:pt>
                <c:pt idx="807">
                  <c:v>-2E-8</c:v>
                </c:pt>
                <c:pt idx="808">
                  <c:v>-2E-8</c:v>
                </c:pt>
                <c:pt idx="809">
                  <c:v>-2E-8</c:v>
                </c:pt>
                <c:pt idx="810">
                  <c:v>-2E-8</c:v>
                </c:pt>
                <c:pt idx="811">
                  <c:v>-2E-8</c:v>
                </c:pt>
                <c:pt idx="812">
                  <c:v>-2E-8</c:v>
                </c:pt>
                <c:pt idx="813">
                  <c:v>-1.99E-8</c:v>
                </c:pt>
                <c:pt idx="814">
                  <c:v>-1.99E-8</c:v>
                </c:pt>
                <c:pt idx="815">
                  <c:v>-1.99E-8</c:v>
                </c:pt>
                <c:pt idx="816">
                  <c:v>-1.99E-8</c:v>
                </c:pt>
                <c:pt idx="817">
                  <c:v>-1.99E-8</c:v>
                </c:pt>
                <c:pt idx="818">
                  <c:v>-1.99E-8</c:v>
                </c:pt>
                <c:pt idx="819">
                  <c:v>-1.99E-8</c:v>
                </c:pt>
                <c:pt idx="820">
                  <c:v>-1.99E-8</c:v>
                </c:pt>
                <c:pt idx="821">
                  <c:v>-1.99E-8</c:v>
                </c:pt>
                <c:pt idx="822">
                  <c:v>-1.99E-8</c:v>
                </c:pt>
                <c:pt idx="823">
                  <c:v>-1.99E-8</c:v>
                </c:pt>
                <c:pt idx="824">
                  <c:v>-1.99E-8</c:v>
                </c:pt>
                <c:pt idx="825">
                  <c:v>-1.99E-8</c:v>
                </c:pt>
                <c:pt idx="826">
                  <c:v>-1.99E-8</c:v>
                </c:pt>
                <c:pt idx="827">
                  <c:v>-1.99E-8</c:v>
                </c:pt>
                <c:pt idx="828">
                  <c:v>-1.99E-8</c:v>
                </c:pt>
                <c:pt idx="829">
                  <c:v>-1.9799999999999999E-8</c:v>
                </c:pt>
                <c:pt idx="830">
                  <c:v>-1.9799999999999999E-8</c:v>
                </c:pt>
                <c:pt idx="831">
                  <c:v>-1.9799999999999999E-8</c:v>
                </c:pt>
                <c:pt idx="832">
                  <c:v>-1.9799999999999999E-8</c:v>
                </c:pt>
                <c:pt idx="833">
                  <c:v>-1.9799999999999999E-8</c:v>
                </c:pt>
                <c:pt idx="834">
                  <c:v>-1.9799999999999999E-8</c:v>
                </c:pt>
                <c:pt idx="835">
                  <c:v>-1.9799999999999999E-8</c:v>
                </c:pt>
                <c:pt idx="836">
                  <c:v>-1.9799999999999999E-8</c:v>
                </c:pt>
                <c:pt idx="837">
                  <c:v>-1.9799999999999999E-8</c:v>
                </c:pt>
                <c:pt idx="838">
                  <c:v>-1.9799999999999999E-8</c:v>
                </c:pt>
                <c:pt idx="839">
                  <c:v>-1.9799999999999999E-8</c:v>
                </c:pt>
                <c:pt idx="840">
                  <c:v>-1.9799999999999999E-8</c:v>
                </c:pt>
                <c:pt idx="841">
                  <c:v>-1.9799999999999999E-8</c:v>
                </c:pt>
                <c:pt idx="842">
                  <c:v>-1.9799999999999999E-8</c:v>
                </c:pt>
                <c:pt idx="843">
                  <c:v>-1.9799999999999999E-8</c:v>
                </c:pt>
                <c:pt idx="844">
                  <c:v>-1.9799999999999999E-8</c:v>
                </c:pt>
                <c:pt idx="845">
                  <c:v>-1.9700000000000001E-8</c:v>
                </c:pt>
                <c:pt idx="846">
                  <c:v>-1.9700000000000001E-8</c:v>
                </c:pt>
                <c:pt idx="847">
                  <c:v>-1.9700000000000001E-8</c:v>
                </c:pt>
                <c:pt idx="848">
                  <c:v>-1.9700000000000001E-8</c:v>
                </c:pt>
                <c:pt idx="849">
                  <c:v>-1.9700000000000001E-8</c:v>
                </c:pt>
                <c:pt idx="850">
                  <c:v>-1.9700000000000001E-8</c:v>
                </c:pt>
                <c:pt idx="851">
                  <c:v>-1.9700000000000001E-8</c:v>
                </c:pt>
                <c:pt idx="852">
                  <c:v>-1.9700000000000001E-8</c:v>
                </c:pt>
                <c:pt idx="853">
                  <c:v>-1.9700000000000001E-8</c:v>
                </c:pt>
                <c:pt idx="854">
                  <c:v>-1.9700000000000001E-8</c:v>
                </c:pt>
                <c:pt idx="855">
                  <c:v>-1.9700000000000001E-8</c:v>
                </c:pt>
                <c:pt idx="856">
                  <c:v>-1.9700000000000001E-8</c:v>
                </c:pt>
                <c:pt idx="857">
                  <c:v>-1.9700000000000001E-8</c:v>
                </c:pt>
                <c:pt idx="858">
                  <c:v>-1.9700000000000001E-8</c:v>
                </c:pt>
                <c:pt idx="859">
                  <c:v>-1.9700000000000001E-8</c:v>
                </c:pt>
                <c:pt idx="860">
                  <c:v>-1.9700000000000001E-8</c:v>
                </c:pt>
                <c:pt idx="861">
                  <c:v>-1.96E-8</c:v>
                </c:pt>
                <c:pt idx="862">
                  <c:v>-1.96E-8</c:v>
                </c:pt>
                <c:pt idx="863">
                  <c:v>-1.96E-8</c:v>
                </c:pt>
                <c:pt idx="864">
                  <c:v>-1.96E-8</c:v>
                </c:pt>
                <c:pt idx="865">
                  <c:v>-1.96E-8</c:v>
                </c:pt>
                <c:pt idx="866">
                  <c:v>-1.96E-8</c:v>
                </c:pt>
                <c:pt idx="867">
                  <c:v>-1.96E-8</c:v>
                </c:pt>
                <c:pt idx="868">
                  <c:v>-1.96E-8</c:v>
                </c:pt>
                <c:pt idx="869">
                  <c:v>-1.96E-8</c:v>
                </c:pt>
                <c:pt idx="870">
                  <c:v>-1.96E-8</c:v>
                </c:pt>
                <c:pt idx="871">
                  <c:v>-1.96E-8</c:v>
                </c:pt>
                <c:pt idx="872">
                  <c:v>-1.96E-8</c:v>
                </c:pt>
                <c:pt idx="873">
                  <c:v>-1.96E-8</c:v>
                </c:pt>
                <c:pt idx="874">
                  <c:v>-1.96E-8</c:v>
                </c:pt>
                <c:pt idx="875">
                  <c:v>-1.96E-8</c:v>
                </c:pt>
                <c:pt idx="876">
                  <c:v>-1.96E-8</c:v>
                </c:pt>
                <c:pt idx="877">
                  <c:v>-1.9499999999999999E-8</c:v>
                </c:pt>
                <c:pt idx="878">
                  <c:v>-1.9499999999999999E-8</c:v>
                </c:pt>
                <c:pt idx="879">
                  <c:v>-1.9499999999999999E-8</c:v>
                </c:pt>
                <c:pt idx="880">
                  <c:v>-1.9499999999999999E-8</c:v>
                </c:pt>
                <c:pt idx="881">
                  <c:v>-1.9499999999999999E-8</c:v>
                </c:pt>
                <c:pt idx="882">
                  <c:v>-1.9499999999999999E-8</c:v>
                </c:pt>
                <c:pt idx="883">
                  <c:v>-1.9499999999999999E-8</c:v>
                </c:pt>
                <c:pt idx="884">
                  <c:v>-1.9499999999999999E-8</c:v>
                </c:pt>
                <c:pt idx="885">
                  <c:v>-1.9499999999999999E-8</c:v>
                </c:pt>
                <c:pt idx="886">
                  <c:v>-1.9499999999999999E-8</c:v>
                </c:pt>
                <c:pt idx="887">
                  <c:v>-1.9499999999999999E-8</c:v>
                </c:pt>
                <c:pt idx="888">
                  <c:v>-1.9499999999999999E-8</c:v>
                </c:pt>
                <c:pt idx="889">
                  <c:v>-1.9499999999999999E-8</c:v>
                </c:pt>
                <c:pt idx="890">
                  <c:v>-1.9499999999999999E-8</c:v>
                </c:pt>
                <c:pt idx="891">
                  <c:v>-1.9499999999999999E-8</c:v>
                </c:pt>
                <c:pt idx="892">
                  <c:v>-1.9499999999999999E-8</c:v>
                </c:pt>
                <c:pt idx="893">
                  <c:v>-1.9399999999999998E-8</c:v>
                </c:pt>
                <c:pt idx="894">
                  <c:v>-1.9399999999999998E-8</c:v>
                </c:pt>
                <c:pt idx="895">
                  <c:v>-1.9399999999999998E-8</c:v>
                </c:pt>
                <c:pt idx="896">
                  <c:v>-1.9399999999999998E-8</c:v>
                </c:pt>
                <c:pt idx="897">
                  <c:v>-1.9399999999999998E-8</c:v>
                </c:pt>
                <c:pt idx="898">
                  <c:v>-1.9399999999999998E-8</c:v>
                </c:pt>
                <c:pt idx="899">
                  <c:v>-1.9399999999999998E-8</c:v>
                </c:pt>
                <c:pt idx="900">
                  <c:v>-1.9399999999999998E-8</c:v>
                </c:pt>
                <c:pt idx="901">
                  <c:v>-1.9399999999999998E-8</c:v>
                </c:pt>
                <c:pt idx="902">
                  <c:v>-1.9399999999999998E-8</c:v>
                </c:pt>
                <c:pt idx="903">
                  <c:v>-1.9399999999999998E-8</c:v>
                </c:pt>
                <c:pt idx="904">
                  <c:v>-1.9399999999999998E-8</c:v>
                </c:pt>
                <c:pt idx="905">
                  <c:v>-1.9399999999999998E-8</c:v>
                </c:pt>
                <c:pt idx="906">
                  <c:v>-1.9399999999999998E-8</c:v>
                </c:pt>
                <c:pt idx="907">
                  <c:v>-1.9399999999999998E-8</c:v>
                </c:pt>
                <c:pt idx="908">
                  <c:v>-1.9399999999999998E-8</c:v>
                </c:pt>
                <c:pt idx="909">
                  <c:v>-1.9300000000000001E-8</c:v>
                </c:pt>
                <c:pt idx="910">
                  <c:v>-1.9300000000000001E-8</c:v>
                </c:pt>
                <c:pt idx="911">
                  <c:v>-1.9300000000000001E-8</c:v>
                </c:pt>
                <c:pt idx="912">
                  <c:v>-1.9300000000000001E-8</c:v>
                </c:pt>
                <c:pt idx="913">
                  <c:v>-1.9300000000000001E-8</c:v>
                </c:pt>
                <c:pt idx="914">
                  <c:v>-1.9300000000000001E-8</c:v>
                </c:pt>
                <c:pt idx="915">
                  <c:v>-1.9300000000000001E-8</c:v>
                </c:pt>
                <c:pt idx="916">
                  <c:v>-1.9300000000000001E-8</c:v>
                </c:pt>
                <c:pt idx="917">
                  <c:v>-1.9300000000000001E-8</c:v>
                </c:pt>
                <c:pt idx="918">
                  <c:v>-1.9300000000000001E-8</c:v>
                </c:pt>
                <c:pt idx="919">
                  <c:v>-1.9300000000000001E-8</c:v>
                </c:pt>
                <c:pt idx="920">
                  <c:v>-1.9300000000000001E-8</c:v>
                </c:pt>
                <c:pt idx="921">
                  <c:v>-1.9300000000000001E-8</c:v>
                </c:pt>
                <c:pt idx="922">
                  <c:v>-1.9300000000000001E-8</c:v>
                </c:pt>
                <c:pt idx="923">
                  <c:v>-1.9300000000000001E-8</c:v>
                </c:pt>
                <c:pt idx="924">
                  <c:v>-1.9300000000000001E-8</c:v>
                </c:pt>
                <c:pt idx="925">
                  <c:v>-1.92E-8</c:v>
                </c:pt>
                <c:pt idx="926">
                  <c:v>-1.92E-8</c:v>
                </c:pt>
                <c:pt idx="927">
                  <c:v>-1.92E-8</c:v>
                </c:pt>
                <c:pt idx="928">
                  <c:v>-1.92E-8</c:v>
                </c:pt>
                <c:pt idx="929">
                  <c:v>-1.92E-8</c:v>
                </c:pt>
                <c:pt idx="930">
                  <c:v>-1.92E-8</c:v>
                </c:pt>
                <c:pt idx="931">
                  <c:v>-1.92E-8</c:v>
                </c:pt>
                <c:pt idx="932">
                  <c:v>-1.92E-8</c:v>
                </c:pt>
                <c:pt idx="933">
                  <c:v>-1.92E-8</c:v>
                </c:pt>
                <c:pt idx="934">
                  <c:v>-1.92E-8</c:v>
                </c:pt>
                <c:pt idx="935">
                  <c:v>-1.92E-8</c:v>
                </c:pt>
                <c:pt idx="936">
                  <c:v>-1.92E-8</c:v>
                </c:pt>
                <c:pt idx="937">
                  <c:v>-1.92E-8</c:v>
                </c:pt>
                <c:pt idx="938">
                  <c:v>-1.92E-8</c:v>
                </c:pt>
                <c:pt idx="939">
                  <c:v>-1.92E-8</c:v>
                </c:pt>
                <c:pt idx="940">
                  <c:v>-1.92E-8</c:v>
                </c:pt>
                <c:pt idx="941">
                  <c:v>-1.9099999999999999E-8</c:v>
                </c:pt>
                <c:pt idx="942">
                  <c:v>-1.9099999999999999E-8</c:v>
                </c:pt>
                <c:pt idx="943">
                  <c:v>-1.9099999999999999E-8</c:v>
                </c:pt>
                <c:pt idx="944">
                  <c:v>-1.9099999999999999E-8</c:v>
                </c:pt>
                <c:pt idx="945">
                  <c:v>-1.9099999999999999E-8</c:v>
                </c:pt>
                <c:pt idx="946">
                  <c:v>-1.9099999999999999E-8</c:v>
                </c:pt>
                <c:pt idx="947">
                  <c:v>-1.9099999999999999E-8</c:v>
                </c:pt>
                <c:pt idx="948">
                  <c:v>-1.9099999999999999E-8</c:v>
                </c:pt>
                <c:pt idx="949">
                  <c:v>-1.9099999999999999E-8</c:v>
                </c:pt>
                <c:pt idx="950">
                  <c:v>-1.9099999999999999E-8</c:v>
                </c:pt>
                <c:pt idx="951">
                  <c:v>-1.9099999999999999E-8</c:v>
                </c:pt>
                <c:pt idx="952">
                  <c:v>-1.9099999999999999E-8</c:v>
                </c:pt>
                <c:pt idx="953">
                  <c:v>-1.9099999999999999E-8</c:v>
                </c:pt>
                <c:pt idx="954">
                  <c:v>-1.9099999999999999E-8</c:v>
                </c:pt>
                <c:pt idx="955">
                  <c:v>-1.9099999999999999E-8</c:v>
                </c:pt>
                <c:pt idx="956">
                  <c:v>-1.9099999999999999E-8</c:v>
                </c:pt>
                <c:pt idx="957">
                  <c:v>-1.9000000000000001E-8</c:v>
                </c:pt>
                <c:pt idx="958">
                  <c:v>-1.9000000000000001E-8</c:v>
                </c:pt>
                <c:pt idx="959">
                  <c:v>-1.9000000000000001E-8</c:v>
                </c:pt>
                <c:pt idx="960">
                  <c:v>-1.9000000000000001E-8</c:v>
                </c:pt>
                <c:pt idx="961">
                  <c:v>-1.9000000000000001E-8</c:v>
                </c:pt>
                <c:pt idx="962">
                  <c:v>-1.9000000000000001E-8</c:v>
                </c:pt>
                <c:pt idx="963">
                  <c:v>-1.9000000000000001E-8</c:v>
                </c:pt>
                <c:pt idx="964">
                  <c:v>-1.9000000000000001E-8</c:v>
                </c:pt>
                <c:pt idx="965">
                  <c:v>-1.9000000000000001E-8</c:v>
                </c:pt>
                <c:pt idx="966">
                  <c:v>-1.9000000000000001E-8</c:v>
                </c:pt>
                <c:pt idx="967">
                  <c:v>-1.9000000000000001E-8</c:v>
                </c:pt>
                <c:pt idx="968">
                  <c:v>-1.9000000000000001E-8</c:v>
                </c:pt>
                <c:pt idx="969">
                  <c:v>-1.9000000000000001E-8</c:v>
                </c:pt>
                <c:pt idx="970">
                  <c:v>-1.9000000000000001E-8</c:v>
                </c:pt>
                <c:pt idx="971">
                  <c:v>-1.9000000000000001E-8</c:v>
                </c:pt>
                <c:pt idx="972">
                  <c:v>-1.9000000000000001E-8</c:v>
                </c:pt>
                <c:pt idx="973">
                  <c:v>-1.89E-8</c:v>
                </c:pt>
                <c:pt idx="974">
                  <c:v>-1.89E-8</c:v>
                </c:pt>
                <c:pt idx="975">
                  <c:v>-1.89E-8</c:v>
                </c:pt>
                <c:pt idx="976">
                  <c:v>-1.89E-8</c:v>
                </c:pt>
                <c:pt idx="977">
                  <c:v>-1.89E-8</c:v>
                </c:pt>
                <c:pt idx="978">
                  <c:v>-1.89E-8</c:v>
                </c:pt>
                <c:pt idx="979">
                  <c:v>-1.89E-8</c:v>
                </c:pt>
                <c:pt idx="980">
                  <c:v>-1.89E-8</c:v>
                </c:pt>
                <c:pt idx="981">
                  <c:v>-1.89E-8</c:v>
                </c:pt>
                <c:pt idx="982">
                  <c:v>-1.89E-8</c:v>
                </c:pt>
                <c:pt idx="983">
                  <c:v>-1.89E-8</c:v>
                </c:pt>
                <c:pt idx="984">
                  <c:v>-1.89E-8</c:v>
                </c:pt>
                <c:pt idx="985">
                  <c:v>-1.89E-8</c:v>
                </c:pt>
                <c:pt idx="986">
                  <c:v>-1.89E-8</c:v>
                </c:pt>
                <c:pt idx="987">
                  <c:v>-1.89E-8</c:v>
                </c:pt>
                <c:pt idx="988">
                  <c:v>-1.89E-8</c:v>
                </c:pt>
                <c:pt idx="989">
                  <c:v>-1.88E-8</c:v>
                </c:pt>
                <c:pt idx="990">
                  <c:v>-1.88E-8</c:v>
                </c:pt>
                <c:pt idx="991">
                  <c:v>-1.88E-8</c:v>
                </c:pt>
                <c:pt idx="992">
                  <c:v>-1.88E-8</c:v>
                </c:pt>
                <c:pt idx="993">
                  <c:v>-1.88E-8</c:v>
                </c:pt>
                <c:pt idx="994">
                  <c:v>-1.88E-8</c:v>
                </c:pt>
                <c:pt idx="995">
                  <c:v>-1.88E-8</c:v>
                </c:pt>
                <c:pt idx="996">
                  <c:v>-1.88E-8</c:v>
                </c:pt>
                <c:pt idx="997">
                  <c:v>-1.88E-8</c:v>
                </c:pt>
                <c:pt idx="998">
                  <c:v>-1.88E-8</c:v>
                </c:pt>
                <c:pt idx="999">
                  <c:v>-1.88E-8</c:v>
                </c:pt>
                <c:pt idx="1000">
                  <c:v>-1.88E-8</c:v>
                </c:pt>
                <c:pt idx="1001">
                  <c:v>-1.88E-8</c:v>
                </c:pt>
                <c:pt idx="1002">
                  <c:v>-1.88E-8</c:v>
                </c:pt>
                <c:pt idx="1003">
                  <c:v>-1.88E-8</c:v>
                </c:pt>
                <c:pt idx="1004">
                  <c:v>-1.88E-8</c:v>
                </c:pt>
                <c:pt idx="1005">
                  <c:v>-1.8699999999999999E-8</c:v>
                </c:pt>
                <c:pt idx="1006">
                  <c:v>-1.8699999999999999E-8</c:v>
                </c:pt>
                <c:pt idx="1007">
                  <c:v>-1.8699999999999999E-8</c:v>
                </c:pt>
                <c:pt idx="1008">
                  <c:v>-1.8699999999999999E-8</c:v>
                </c:pt>
                <c:pt idx="1009">
                  <c:v>-1.8699999999999999E-8</c:v>
                </c:pt>
                <c:pt idx="1010">
                  <c:v>-1.8699999999999999E-8</c:v>
                </c:pt>
                <c:pt idx="1011">
                  <c:v>-1.8699999999999999E-8</c:v>
                </c:pt>
                <c:pt idx="1012">
                  <c:v>-1.8699999999999999E-8</c:v>
                </c:pt>
                <c:pt idx="1013">
                  <c:v>-1.8699999999999999E-8</c:v>
                </c:pt>
                <c:pt idx="1014">
                  <c:v>-1.8699999999999999E-8</c:v>
                </c:pt>
                <c:pt idx="1015">
                  <c:v>-1.8699999999999999E-8</c:v>
                </c:pt>
                <c:pt idx="1016">
                  <c:v>-1.8699999999999999E-8</c:v>
                </c:pt>
                <c:pt idx="1017">
                  <c:v>-1.8699999999999999E-8</c:v>
                </c:pt>
                <c:pt idx="1018">
                  <c:v>-1.8699999999999999E-8</c:v>
                </c:pt>
                <c:pt idx="1019">
                  <c:v>-1.8699999999999999E-8</c:v>
                </c:pt>
                <c:pt idx="1020">
                  <c:v>-1.8699999999999999E-8</c:v>
                </c:pt>
                <c:pt idx="1021">
                  <c:v>-1.8600000000000001E-8</c:v>
                </c:pt>
                <c:pt idx="1022">
                  <c:v>-1.8600000000000001E-8</c:v>
                </c:pt>
                <c:pt idx="1023">
                  <c:v>-1.8600000000000001E-8</c:v>
                </c:pt>
                <c:pt idx="1024">
                  <c:v>-1.8600000000000001E-8</c:v>
                </c:pt>
                <c:pt idx="1025">
                  <c:v>-1.8600000000000001E-8</c:v>
                </c:pt>
                <c:pt idx="1026">
                  <c:v>-1.8600000000000001E-8</c:v>
                </c:pt>
                <c:pt idx="1027">
                  <c:v>-1.8600000000000001E-8</c:v>
                </c:pt>
                <c:pt idx="1028">
                  <c:v>-1.8600000000000001E-8</c:v>
                </c:pt>
                <c:pt idx="1029">
                  <c:v>-1.8600000000000001E-8</c:v>
                </c:pt>
                <c:pt idx="1030">
                  <c:v>-1.8600000000000001E-8</c:v>
                </c:pt>
                <c:pt idx="1031">
                  <c:v>-1.8600000000000001E-8</c:v>
                </c:pt>
                <c:pt idx="1032">
                  <c:v>-1.8600000000000001E-8</c:v>
                </c:pt>
                <c:pt idx="1033">
                  <c:v>-1.8600000000000001E-8</c:v>
                </c:pt>
                <c:pt idx="1034">
                  <c:v>-1.8600000000000001E-8</c:v>
                </c:pt>
                <c:pt idx="1035">
                  <c:v>-1.8600000000000001E-8</c:v>
                </c:pt>
                <c:pt idx="1036">
                  <c:v>-1.8600000000000001E-8</c:v>
                </c:pt>
                <c:pt idx="1037">
                  <c:v>-1.85E-8</c:v>
                </c:pt>
                <c:pt idx="1038">
                  <c:v>-1.85E-8</c:v>
                </c:pt>
                <c:pt idx="1039">
                  <c:v>-1.85E-8</c:v>
                </c:pt>
                <c:pt idx="1040">
                  <c:v>-1.85E-8</c:v>
                </c:pt>
                <c:pt idx="1041">
                  <c:v>-1.85E-8</c:v>
                </c:pt>
                <c:pt idx="1042">
                  <c:v>-1.85E-8</c:v>
                </c:pt>
                <c:pt idx="1043">
                  <c:v>-1.85E-8</c:v>
                </c:pt>
                <c:pt idx="1044">
                  <c:v>-1.85E-8</c:v>
                </c:pt>
                <c:pt idx="1045">
                  <c:v>-1.85E-8</c:v>
                </c:pt>
                <c:pt idx="1046">
                  <c:v>-1.85E-8</c:v>
                </c:pt>
                <c:pt idx="1047">
                  <c:v>-1.85E-8</c:v>
                </c:pt>
                <c:pt idx="1048">
                  <c:v>-1.85E-8</c:v>
                </c:pt>
                <c:pt idx="1049">
                  <c:v>-1.85E-8</c:v>
                </c:pt>
                <c:pt idx="1050">
                  <c:v>-1.85E-8</c:v>
                </c:pt>
                <c:pt idx="1051">
                  <c:v>-1.85E-8</c:v>
                </c:pt>
                <c:pt idx="1052">
                  <c:v>-1.85E-8</c:v>
                </c:pt>
                <c:pt idx="1053">
                  <c:v>-1.8399999999999999E-8</c:v>
                </c:pt>
                <c:pt idx="1054">
                  <c:v>-1.8399999999999999E-8</c:v>
                </c:pt>
                <c:pt idx="1055">
                  <c:v>-1.8399999999999999E-8</c:v>
                </c:pt>
                <c:pt idx="1056">
                  <c:v>-1.8399999999999999E-8</c:v>
                </c:pt>
                <c:pt idx="1057">
                  <c:v>-1.8399999999999999E-8</c:v>
                </c:pt>
                <c:pt idx="1058">
                  <c:v>-1.8399999999999999E-8</c:v>
                </c:pt>
                <c:pt idx="1059">
                  <c:v>-1.8399999999999999E-8</c:v>
                </c:pt>
                <c:pt idx="1060">
                  <c:v>-1.8399999999999999E-8</c:v>
                </c:pt>
                <c:pt idx="1061">
                  <c:v>-1.8399999999999999E-8</c:v>
                </c:pt>
                <c:pt idx="1062">
                  <c:v>-1.8399999999999999E-8</c:v>
                </c:pt>
                <c:pt idx="1063">
                  <c:v>-1.8399999999999999E-8</c:v>
                </c:pt>
                <c:pt idx="1064">
                  <c:v>-1.8399999999999999E-8</c:v>
                </c:pt>
                <c:pt idx="1065">
                  <c:v>-1.8399999999999999E-8</c:v>
                </c:pt>
                <c:pt idx="1066">
                  <c:v>-1.8399999999999999E-8</c:v>
                </c:pt>
                <c:pt idx="1067">
                  <c:v>-1.8399999999999999E-8</c:v>
                </c:pt>
                <c:pt idx="1068">
                  <c:v>-1.8399999999999999E-8</c:v>
                </c:pt>
                <c:pt idx="1069">
                  <c:v>-1.8299999999999998E-8</c:v>
                </c:pt>
                <c:pt idx="1070">
                  <c:v>-1.8299999999999998E-8</c:v>
                </c:pt>
                <c:pt idx="1071">
                  <c:v>-1.8299999999999998E-8</c:v>
                </c:pt>
                <c:pt idx="1072">
                  <c:v>-1.8299999999999998E-8</c:v>
                </c:pt>
                <c:pt idx="1073">
                  <c:v>-1.8299999999999998E-8</c:v>
                </c:pt>
                <c:pt idx="1074">
                  <c:v>-1.8299999999999998E-8</c:v>
                </c:pt>
                <c:pt idx="1075">
                  <c:v>-1.8299999999999998E-8</c:v>
                </c:pt>
                <c:pt idx="1076">
                  <c:v>-1.8299999999999998E-8</c:v>
                </c:pt>
                <c:pt idx="1077">
                  <c:v>-1.8299999999999998E-8</c:v>
                </c:pt>
                <c:pt idx="1078">
                  <c:v>-1.8299999999999998E-8</c:v>
                </c:pt>
                <c:pt idx="1079">
                  <c:v>-1.8299999999999998E-8</c:v>
                </c:pt>
                <c:pt idx="1080">
                  <c:v>-1.8299999999999998E-8</c:v>
                </c:pt>
                <c:pt idx="1081">
                  <c:v>-1.8299999999999998E-8</c:v>
                </c:pt>
                <c:pt idx="1082">
                  <c:v>-1.8299999999999998E-8</c:v>
                </c:pt>
                <c:pt idx="1083">
                  <c:v>-1.8299999999999998E-8</c:v>
                </c:pt>
                <c:pt idx="1084">
                  <c:v>-1.8299999999999998E-8</c:v>
                </c:pt>
                <c:pt idx="1085">
                  <c:v>-1.8200000000000001E-8</c:v>
                </c:pt>
                <c:pt idx="1086">
                  <c:v>-1.8200000000000001E-8</c:v>
                </c:pt>
                <c:pt idx="1087">
                  <c:v>-1.8200000000000001E-8</c:v>
                </c:pt>
                <c:pt idx="1088">
                  <c:v>-1.8200000000000001E-8</c:v>
                </c:pt>
                <c:pt idx="1089">
                  <c:v>-1.8200000000000001E-8</c:v>
                </c:pt>
                <c:pt idx="1090">
                  <c:v>-1.8200000000000001E-8</c:v>
                </c:pt>
                <c:pt idx="1091">
                  <c:v>-1.8200000000000001E-8</c:v>
                </c:pt>
                <c:pt idx="1092">
                  <c:v>-1.8200000000000001E-8</c:v>
                </c:pt>
                <c:pt idx="1093">
                  <c:v>-1.8200000000000001E-8</c:v>
                </c:pt>
                <c:pt idx="1094">
                  <c:v>-1.8200000000000001E-8</c:v>
                </c:pt>
                <c:pt idx="1095">
                  <c:v>-1.8200000000000001E-8</c:v>
                </c:pt>
                <c:pt idx="1096">
                  <c:v>-1.8200000000000001E-8</c:v>
                </c:pt>
                <c:pt idx="1097">
                  <c:v>-1.8200000000000001E-8</c:v>
                </c:pt>
                <c:pt idx="1098">
                  <c:v>-1.8200000000000001E-8</c:v>
                </c:pt>
                <c:pt idx="1099">
                  <c:v>-1.8200000000000001E-8</c:v>
                </c:pt>
                <c:pt idx="1100">
                  <c:v>-1.8200000000000001E-8</c:v>
                </c:pt>
                <c:pt idx="1101">
                  <c:v>-1.81E-8</c:v>
                </c:pt>
                <c:pt idx="1102">
                  <c:v>-1.81E-8</c:v>
                </c:pt>
                <c:pt idx="1103">
                  <c:v>-1.81E-8</c:v>
                </c:pt>
                <c:pt idx="1104">
                  <c:v>-1.81E-8</c:v>
                </c:pt>
                <c:pt idx="1105">
                  <c:v>-1.81E-8</c:v>
                </c:pt>
                <c:pt idx="1106">
                  <c:v>-1.81E-8</c:v>
                </c:pt>
                <c:pt idx="1107">
                  <c:v>-1.81E-8</c:v>
                </c:pt>
                <c:pt idx="1108">
                  <c:v>-1.81E-8</c:v>
                </c:pt>
                <c:pt idx="1109">
                  <c:v>-1.81E-8</c:v>
                </c:pt>
                <c:pt idx="1110">
                  <c:v>-1.81E-8</c:v>
                </c:pt>
                <c:pt idx="1111">
                  <c:v>-1.81E-8</c:v>
                </c:pt>
                <c:pt idx="1112">
                  <c:v>-1.81E-8</c:v>
                </c:pt>
                <c:pt idx="1113">
                  <c:v>-1.81E-8</c:v>
                </c:pt>
                <c:pt idx="1114">
                  <c:v>-1.81E-8</c:v>
                </c:pt>
                <c:pt idx="1115">
                  <c:v>-1.81E-8</c:v>
                </c:pt>
                <c:pt idx="1116">
                  <c:v>-1.81E-8</c:v>
                </c:pt>
                <c:pt idx="1117">
                  <c:v>-1.7999999999999999E-8</c:v>
                </c:pt>
                <c:pt idx="1118">
                  <c:v>-1.7999999999999999E-8</c:v>
                </c:pt>
                <c:pt idx="1119">
                  <c:v>-1.7999999999999999E-8</c:v>
                </c:pt>
                <c:pt idx="1120">
                  <c:v>-1.7999999999999999E-8</c:v>
                </c:pt>
                <c:pt idx="1121">
                  <c:v>-1.7999999999999999E-8</c:v>
                </c:pt>
                <c:pt idx="1122">
                  <c:v>-1.7999999999999999E-8</c:v>
                </c:pt>
                <c:pt idx="1123">
                  <c:v>-1.7999999999999999E-8</c:v>
                </c:pt>
                <c:pt idx="1124">
                  <c:v>-1.7999999999999999E-8</c:v>
                </c:pt>
                <c:pt idx="1125">
                  <c:v>-1.7999999999999999E-8</c:v>
                </c:pt>
                <c:pt idx="1126">
                  <c:v>-1.7999999999999999E-8</c:v>
                </c:pt>
                <c:pt idx="1127">
                  <c:v>-1.7999999999999999E-8</c:v>
                </c:pt>
                <c:pt idx="1128">
                  <c:v>-1.7999999999999999E-8</c:v>
                </c:pt>
                <c:pt idx="1129">
                  <c:v>-1.7999999999999999E-8</c:v>
                </c:pt>
                <c:pt idx="1130">
                  <c:v>-1.7999999999999999E-8</c:v>
                </c:pt>
                <c:pt idx="1131">
                  <c:v>-1.7999999999999999E-8</c:v>
                </c:pt>
                <c:pt idx="1132">
                  <c:v>-1.7999999999999999E-8</c:v>
                </c:pt>
                <c:pt idx="1133">
                  <c:v>-1.7900000000000001E-8</c:v>
                </c:pt>
                <c:pt idx="1134">
                  <c:v>-1.7900000000000001E-8</c:v>
                </c:pt>
                <c:pt idx="1135">
                  <c:v>-1.7900000000000001E-8</c:v>
                </c:pt>
                <c:pt idx="1136">
                  <c:v>-1.7900000000000001E-8</c:v>
                </c:pt>
                <c:pt idx="1137">
                  <c:v>-1.7900000000000001E-8</c:v>
                </c:pt>
                <c:pt idx="1138">
                  <c:v>-1.7900000000000001E-8</c:v>
                </c:pt>
                <c:pt idx="1139">
                  <c:v>-1.7900000000000001E-8</c:v>
                </c:pt>
                <c:pt idx="1140">
                  <c:v>-1.7900000000000001E-8</c:v>
                </c:pt>
                <c:pt idx="1141">
                  <c:v>-1.7900000000000001E-8</c:v>
                </c:pt>
                <c:pt idx="1142">
                  <c:v>-1.7900000000000001E-8</c:v>
                </c:pt>
                <c:pt idx="1143">
                  <c:v>-1.7900000000000001E-8</c:v>
                </c:pt>
                <c:pt idx="1144">
                  <c:v>-1.7900000000000001E-8</c:v>
                </c:pt>
                <c:pt idx="1145">
                  <c:v>-1.7900000000000001E-8</c:v>
                </c:pt>
                <c:pt idx="1146">
                  <c:v>-1.7900000000000001E-8</c:v>
                </c:pt>
                <c:pt idx="1147">
                  <c:v>-1.7900000000000001E-8</c:v>
                </c:pt>
                <c:pt idx="1148">
                  <c:v>-1.7900000000000001E-8</c:v>
                </c:pt>
                <c:pt idx="1149">
                  <c:v>-1.7800000000000001E-8</c:v>
                </c:pt>
                <c:pt idx="1150">
                  <c:v>-1.7800000000000001E-8</c:v>
                </c:pt>
                <c:pt idx="1151">
                  <c:v>-1.7800000000000001E-8</c:v>
                </c:pt>
                <c:pt idx="1152">
                  <c:v>-1.7800000000000001E-8</c:v>
                </c:pt>
                <c:pt idx="1153">
                  <c:v>-1.7800000000000001E-8</c:v>
                </c:pt>
                <c:pt idx="1154">
                  <c:v>-1.7800000000000001E-8</c:v>
                </c:pt>
                <c:pt idx="1155">
                  <c:v>-1.7800000000000001E-8</c:v>
                </c:pt>
                <c:pt idx="1156">
                  <c:v>-1.7800000000000001E-8</c:v>
                </c:pt>
                <c:pt idx="1157">
                  <c:v>-1.7800000000000001E-8</c:v>
                </c:pt>
                <c:pt idx="1158">
                  <c:v>-1.7800000000000001E-8</c:v>
                </c:pt>
                <c:pt idx="1159">
                  <c:v>-1.7800000000000001E-8</c:v>
                </c:pt>
                <c:pt idx="1160">
                  <c:v>-1.7800000000000001E-8</c:v>
                </c:pt>
                <c:pt idx="1161">
                  <c:v>-1.7800000000000001E-8</c:v>
                </c:pt>
                <c:pt idx="1162">
                  <c:v>-1.7800000000000001E-8</c:v>
                </c:pt>
                <c:pt idx="1163">
                  <c:v>-1.7800000000000001E-8</c:v>
                </c:pt>
                <c:pt idx="1164">
                  <c:v>-1.7800000000000001E-8</c:v>
                </c:pt>
                <c:pt idx="1165">
                  <c:v>-1.77E-8</c:v>
                </c:pt>
                <c:pt idx="1166">
                  <c:v>-1.77E-8</c:v>
                </c:pt>
                <c:pt idx="1167">
                  <c:v>-1.77E-8</c:v>
                </c:pt>
                <c:pt idx="1168">
                  <c:v>-1.77E-8</c:v>
                </c:pt>
                <c:pt idx="1169">
                  <c:v>-1.77E-8</c:v>
                </c:pt>
                <c:pt idx="1170">
                  <c:v>-1.77E-8</c:v>
                </c:pt>
                <c:pt idx="1171">
                  <c:v>-1.77E-8</c:v>
                </c:pt>
                <c:pt idx="1172">
                  <c:v>-1.77E-8</c:v>
                </c:pt>
                <c:pt idx="1173">
                  <c:v>-1.77E-8</c:v>
                </c:pt>
                <c:pt idx="1174">
                  <c:v>-1.77E-8</c:v>
                </c:pt>
                <c:pt idx="1175">
                  <c:v>-1.77E-8</c:v>
                </c:pt>
                <c:pt idx="1176">
                  <c:v>-1.77E-8</c:v>
                </c:pt>
                <c:pt idx="1177">
                  <c:v>-1.77E-8</c:v>
                </c:pt>
                <c:pt idx="1178">
                  <c:v>-1.77E-8</c:v>
                </c:pt>
                <c:pt idx="1179">
                  <c:v>-1.77E-8</c:v>
                </c:pt>
                <c:pt idx="1180">
                  <c:v>-1.77E-8</c:v>
                </c:pt>
                <c:pt idx="1181">
                  <c:v>-1.7599999999999999E-8</c:v>
                </c:pt>
                <c:pt idx="1182">
                  <c:v>-1.7599999999999999E-8</c:v>
                </c:pt>
                <c:pt idx="1183">
                  <c:v>-1.7599999999999999E-8</c:v>
                </c:pt>
                <c:pt idx="1184">
                  <c:v>-1.7599999999999999E-8</c:v>
                </c:pt>
                <c:pt idx="1185">
                  <c:v>-1.7599999999999999E-8</c:v>
                </c:pt>
                <c:pt idx="1186">
                  <c:v>-1.7599999999999999E-8</c:v>
                </c:pt>
                <c:pt idx="1187">
                  <c:v>-1.7599999999999999E-8</c:v>
                </c:pt>
                <c:pt idx="1188">
                  <c:v>-1.7599999999999999E-8</c:v>
                </c:pt>
                <c:pt idx="1189">
                  <c:v>-1.7599999999999999E-8</c:v>
                </c:pt>
                <c:pt idx="1190">
                  <c:v>-1.7599999999999999E-8</c:v>
                </c:pt>
                <c:pt idx="1191">
                  <c:v>-1.7599999999999999E-8</c:v>
                </c:pt>
                <c:pt idx="1192">
                  <c:v>-1.7599999999999999E-8</c:v>
                </c:pt>
                <c:pt idx="1193">
                  <c:v>-1.7599999999999999E-8</c:v>
                </c:pt>
                <c:pt idx="1194">
                  <c:v>-1.7599999999999999E-8</c:v>
                </c:pt>
                <c:pt idx="1195">
                  <c:v>-1.7599999999999999E-8</c:v>
                </c:pt>
                <c:pt idx="1196">
                  <c:v>-1.7599999999999999E-8</c:v>
                </c:pt>
                <c:pt idx="1197">
                  <c:v>-1.7500000000000001E-8</c:v>
                </c:pt>
                <c:pt idx="1198">
                  <c:v>-1.7500000000000001E-8</c:v>
                </c:pt>
                <c:pt idx="1199">
                  <c:v>-1.7500000000000001E-8</c:v>
                </c:pt>
                <c:pt idx="1200">
                  <c:v>-1.7500000000000001E-8</c:v>
                </c:pt>
                <c:pt idx="1201">
                  <c:v>-1.7500000000000001E-8</c:v>
                </c:pt>
                <c:pt idx="1202">
                  <c:v>-1.7500000000000001E-8</c:v>
                </c:pt>
                <c:pt idx="1203">
                  <c:v>-1.7500000000000001E-8</c:v>
                </c:pt>
                <c:pt idx="1204">
                  <c:v>-1.7500000000000001E-8</c:v>
                </c:pt>
                <c:pt idx="1205">
                  <c:v>-1.7500000000000001E-8</c:v>
                </c:pt>
                <c:pt idx="1206">
                  <c:v>-1.7500000000000001E-8</c:v>
                </c:pt>
                <c:pt idx="1207">
                  <c:v>-1.7500000000000001E-8</c:v>
                </c:pt>
                <c:pt idx="1208">
                  <c:v>-1.7500000000000001E-8</c:v>
                </c:pt>
                <c:pt idx="1209">
                  <c:v>-1.7500000000000001E-8</c:v>
                </c:pt>
                <c:pt idx="1210">
                  <c:v>-1.7500000000000001E-8</c:v>
                </c:pt>
                <c:pt idx="1211">
                  <c:v>-1.7500000000000001E-8</c:v>
                </c:pt>
                <c:pt idx="1212">
                  <c:v>-1.7500000000000001E-8</c:v>
                </c:pt>
                <c:pt idx="1213">
                  <c:v>-1.74E-8</c:v>
                </c:pt>
                <c:pt idx="1214">
                  <c:v>-1.74E-8</c:v>
                </c:pt>
                <c:pt idx="1215">
                  <c:v>-1.74E-8</c:v>
                </c:pt>
                <c:pt idx="1216">
                  <c:v>-1.74E-8</c:v>
                </c:pt>
                <c:pt idx="1217">
                  <c:v>-1.74E-8</c:v>
                </c:pt>
                <c:pt idx="1218">
                  <c:v>-1.74E-8</c:v>
                </c:pt>
                <c:pt idx="1219">
                  <c:v>-1.74E-8</c:v>
                </c:pt>
                <c:pt idx="1220">
                  <c:v>-1.74E-8</c:v>
                </c:pt>
                <c:pt idx="1221">
                  <c:v>-1.74E-8</c:v>
                </c:pt>
                <c:pt idx="1222">
                  <c:v>-1.74E-8</c:v>
                </c:pt>
                <c:pt idx="1223">
                  <c:v>-1.74E-8</c:v>
                </c:pt>
                <c:pt idx="1224">
                  <c:v>-1.74E-8</c:v>
                </c:pt>
                <c:pt idx="1225">
                  <c:v>-1.74E-8</c:v>
                </c:pt>
                <c:pt idx="1226">
                  <c:v>-1.74E-8</c:v>
                </c:pt>
                <c:pt idx="1227">
                  <c:v>-1.74E-8</c:v>
                </c:pt>
                <c:pt idx="1228">
                  <c:v>-1.74E-8</c:v>
                </c:pt>
                <c:pt idx="1229">
                  <c:v>-1.7299999999999999E-8</c:v>
                </c:pt>
                <c:pt idx="1230">
                  <c:v>-1.7299999999999999E-8</c:v>
                </c:pt>
                <c:pt idx="1231">
                  <c:v>-1.7299999999999999E-8</c:v>
                </c:pt>
                <c:pt idx="1232">
                  <c:v>-1.7299999999999999E-8</c:v>
                </c:pt>
                <c:pt idx="1233">
                  <c:v>-1.7299999999999999E-8</c:v>
                </c:pt>
                <c:pt idx="1234">
                  <c:v>-1.7299999999999999E-8</c:v>
                </c:pt>
                <c:pt idx="1235">
                  <c:v>-1.7299999999999999E-8</c:v>
                </c:pt>
                <c:pt idx="1236">
                  <c:v>-1.7299999999999999E-8</c:v>
                </c:pt>
                <c:pt idx="1237">
                  <c:v>-1.7299999999999999E-8</c:v>
                </c:pt>
                <c:pt idx="1238">
                  <c:v>-1.7299999999999999E-8</c:v>
                </c:pt>
                <c:pt idx="1239">
                  <c:v>-1.7299999999999999E-8</c:v>
                </c:pt>
                <c:pt idx="1240">
                  <c:v>-1.7299999999999999E-8</c:v>
                </c:pt>
                <c:pt idx="1241">
                  <c:v>-1.7299999999999999E-8</c:v>
                </c:pt>
                <c:pt idx="1242">
                  <c:v>-1.7299999999999999E-8</c:v>
                </c:pt>
                <c:pt idx="1243">
                  <c:v>-1.7299999999999999E-8</c:v>
                </c:pt>
                <c:pt idx="1244">
                  <c:v>-1.7299999999999999E-8</c:v>
                </c:pt>
                <c:pt idx="1245">
                  <c:v>-1.7199999999999999E-8</c:v>
                </c:pt>
                <c:pt idx="1246">
                  <c:v>-1.7199999999999999E-8</c:v>
                </c:pt>
                <c:pt idx="1247">
                  <c:v>-1.7199999999999999E-8</c:v>
                </c:pt>
                <c:pt idx="1248">
                  <c:v>-1.7199999999999999E-8</c:v>
                </c:pt>
                <c:pt idx="1249">
                  <c:v>-1.7199999999999999E-8</c:v>
                </c:pt>
                <c:pt idx="1250">
                  <c:v>-1.7199999999999999E-8</c:v>
                </c:pt>
                <c:pt idx="1251">
                  <c:v>-1.7199999999999999E-8</c:v>
                </c:pt>
                <c:pt idx="1252">
                  <c:v>-1.7199999999999999E-8</c:v>
                </c:pt>
                <c:pt idx="1253">
                  <c:v>-1.7199999999999999E-8</c:v>
                </c:pt>
                <c:pt idx="1254">
                  <c:v>-1.7199999999999999E-8</c:v>
                </c:pt>
                <c:pt idx="1255">
                  <c:v>-1.7199999999999999E-8</c:v>
                </c:pt>
                <c:pt idx="1256">
                  <c:v>-1.7199999999999999E-8</c:v>
                </c:pt>
                <c:pt idx="1257">
                  <c:v>-1.7199999999999999E-8</c:v>
                </c:pt>
                <c:pt idx="1258">
                  <c:v>-1.7199999999999999E-8</c:v>
                </c:pt>
                <c:pt idx="1259">
                  <c:v>-1.7199999999999999E-8</c:v>
                </c:pt>
                <c:pt idx="1260">
                  <c:v>-1.7199999999999999E-8</c:v>
                </c:pt>
                <c:pt idx="1261">
                  <c:v>-1.7100000000000001E-8</c:v>
                </c:pt>
                <c:pt idx="1262">
                  <c:v>-1.7100000000000001E-8</c:v>
                </c:pt>
                <c:pt idx="1263">
                  <c:v>-1.7100000000000001E-8</c:v>
                </c:pt>
                <c:pt idx="1264">
                  <c:v>-1.7100000000000001E-8</c:v>
                </c:pt>
                <c:pt idx="1265">
                  <c:v>-1.7100000000000001E-8</c:v>
                </c:pt>
                <c:pt idx="1266">
                  <c:v>-1.7100000000000001E-8</c:v>
                </c:pt>
                <c:pt idx="1267">
                  <c:v>-1.7100000000000001E-8</c:v>
                </c:pt>
                <c:pt idx="1268">
                  <c:v>-1.7100000000000001E-8</c:v>
                </c:pt>
                <c:pt idx="1269">
                  <c:v>-1.7100000000000001E-8</c:v>
                </c:pt>
                <c:pt idx="1270">
                  <c:v>-1.7100000000000001E-8</c:v>
                </c:pt>
                <c:pt idx="1271">
                  <c:v>-1.7100000000000001E-8</c:v>
                </c:pt>
                <c:pt idx="1272">
                  <c:v>-1.7100000000000001E-8</c:v>
                </c:pt>
                <c:pt idx="1273">
                  <c:v>-1.7100000000000001E-8</c:v>
                </c:pt>
                <c:pt idx="1274">
                  <c:v>-1.7100000000000001E-8</c:v>
                </c:pt>
                <c:pt idx="1275">
                  <c:v>-1.7100000000000001E-8</c:v>
                </c:pt>
                <c:pt idx="1276">
                  <c:v>-1.7100000000000001E-8</c:v>
                </c:pt>
                <c:pt idx="1277">
                  <c:v>-1.7E-8</c:v>
                </c:pt>
                <c:pt idx="1278">
                  <c:v>-1.7E-8</c:v>
                </c:pt>
                <c:pt idx="1279">
                  <c:v>-1.7E-8</c:v>
                </c:pt>
                <c:pt idx="1280">
                  <c:v>-1.7E-8</c:v>
                </c:pt>
                <c:pt idx="1281">
                  <c:v>-1.7E-8</c:v>
                </c:pt>
                <c:pt idx="1282">
                  <c:v>-1.7E-8</c:v>
                </c:pt>
                <c:pt idx="1283">
                  <c:v>-1.7E-8</c:v>
                </c:pt>
                <c:pt idx="1284">
                  <c:v>-1.7E-8</c:v>
                </c:pt>
                <c:pt idx="1285">
                  <c:v>-1.7E-8</c:v>
                </c:pt>
                <c:pt idx="1286">
                  <c:v>-1.7E-8</c:v>
                </c:pt>
                <c:pt idx="1287">
                  <c:v>-1.7E-8</c:v>
                </c:pt>
                <c:pt idx="1288">
                  <c:v>-1.7E-8</c:v>
                </c:pt>
                <c:pt idx="1289">
                  <c:v>-1.7E-8</c:v>
                </c:pt>
                <c:pt idx="1290">
                  <c:v>-1.7E-8</c:v>
                </c:pt>
                <c:pt idx="1291">
                  <c:v>-1.7E-8</c:v>
                </c:pt>
                <c:pt idx="1292">
                  <c:v>-1.7E-8</c:v>
                </c:pt>
                <c:pt idx="1293">
                  <c:v>-1.6899999999999999E-8</c:v>
                </c:pt>
                <c:pt idx="1294">
                  <c:v>-1.6899999999999999E-8</c:v>
                </c:pt>
                <c:pt idx="1295">
                  <c:v>-1.6899999999999999E-8</c:v>
                </c:pt>
                <c:pt idx="1296">
                  <c:v>-1.6899999999999999E-8</c:v>
                </c:pt>
                <c:pt idx="1297">
                  <c:v>-1.6899999999999999E-8</c:v>
                </c:pt>
                <c:pt idx="1298">
                  <c:v>-1.6899999999999999E-8</c:v>
                </c:pt>
                <c:pt idx="1299">
                  <c:v>-1.6899999999999999E-8</c:v>
                </c:pt>
                <c:pt idx="1300">
                  <c:v>-1.6899999999999999E-8</c:v>
                </c:pt>
                <c:pt idx="1301">
                  <c:v>-1.6899999999999999E-8</c:v>
                </c:pt>
                <c:pt idx="1302">
                  <c:v>-1.6899999999999999E-8</c:v>
                </c:pt>
                <c:pt idx="1303">
                  <c:v>-1.6899999999999999E-8</c:v>
                </c:pt>
                <c:pt idx="1304">
                  <c:v>-1.6899999999999999E-8</c:v>
                </c:pt>
                <c:pt idx="1305">
                  <c:v>-1.6899999999999999E-8</c:v>
                </c:pt>
                <c:pt idx="1306">
                  <c:v>-1.6899999999999999E-8</c:v>
                </c:pt>
                <c:pt idx="1307">
                  <c:v>-1.6899999999999999E-8</c:v>
                </c:pt>
                <c:pt idx="1308">
                  <c:v>-1.6899999999999999E-8</c:v>
                </c:pt>
                <c:pt idx="1309">
                  <c:v>-1.6800000000000002E-8</c:v>
                </c:pt>
                <c:pt idx="1310">
                  <c:v>-1.6800000000000002E-8</c:v>
                </c:pt>
                <c:pt idx="1311">
                  <c:v>-1.6800000000000002E-8</c:v>
                </c:pt>
                <c:pt idx="1312">
                  <c:v>-1.6800000000000002E-8</c:v>
                </c:pt>
                <c:pt idx="1313">
                  <c:v>-1.6800000000000002E-8</c:v>
                </c:pt>
                <c:pt idx="1314">
                  <c:v>-1.6800000000000002E-8</c:v>
                </c:pt>
                <c:pt idx="1315">
                  <c:v>-1.6800000000000002E-8</c:v>
                </c:pt>
                <c:pt idx="1316">
                  <c:v>-1.6800000000000002E-8</c:v>
                </c:pt>
                <c:pt idx="1317">
                  <c:v>-1.6800000000000002E-8</c:v>
                </c:pt>
                <c:pt idx="1318">
                  <c:v>-1.6800000000000002E-8</c:v>
                </c:pt>
                <c:pt idx="1319">
                  <c:v>-1.6800000000000002E-8</c:v>
                </c:pt>
                <c:pt idx="1320">
                  <c:v>-1.6800000000000002E-8</c:v>
                </c:pt>
                <c:pt idx="1321">
                  <c:v>-1.6800000000000002E-8</c:v>
                </c:pt>
                <c:pt idx="1322">
                  <c:v>-1.6800000000000002E-8</c:v>
                </c:pt>
                <c:pt idx="1323">
                  <c:v>-1.6800000000000002E-8</c:v>
                </c:pt>
                <c:pt idx="1324">
                  <c:v>-1.6800000000000002E-8</c:v>
                </c:pt>
                <c:pt idx="1325">
                  <c:v>-1.6700000000000001E-8</c:v>
                </c:pt>
                <c:pt idx="1326">
                  <c:v>-1.6700000000000001E-8</c:v>
                </c:pt>
                <c:pt idx="1327">
                  <c:v>-1.6700000000000001E-8</c:v>
                </c:pt>
                <c:pt idx="1328">
                  <c:v>-1.6700000000000001E-8</c:v>
                </c:pt>
                <c:pt idx="1329">
                  <c:v>-1.6700000000000001E-8</c:v>
                </c:pt>
                <c:pt idx="1330">
                  <c:v>-1.6700000000000001E-8</c:v>
                </c:pt>
                <c:pt idx="1331">
                  <c:v>-1.6700000000000001E-8</c:v>
                </c:pt>
                <c:pt idx="1332">
                  <c:v>-1.6700000000000001E-8</c:v>
                </c:pt>
                <c:pt idx="1333">
                  <c:v>-1.6700000000000001E-8</c:v>
                </c:pt>
                <c:pt idx="1334">
                  <c:v>-1.6700000000000001E-8</c:v>
                </c:pt>
                <c:pt idx="1335">
                  <c:v>-1.6700000000000001E-8</c:v>
                </c:pt>
                <c:pt idx="1336">
                  <c:v>-1.6700000000000001E-8</c:v>
                </c:pt>
                <c:pt idx="1337">
                  <c:v>-1.6700000000000001E-8</c:v>
                </c:pt>
                <c:pt idx="1338">
                  <c:v>-1.6700000000000001E-8</c:v>
                </c:pt>
                <c:pt idx="1339">
                  <c:v>-1.6700000000000001E-8</c:v>
                </c:pt>
                <c:pt idx="1340">
                  <c:v>-1.6700000000000001E-8</c:v>
                </c:pt>
                <c:pt idx="1341">
                  <c:v>-1.66E-8</c:v>
                </c:pt>
                <c:pt idx="1342">
                  <c:v>-1.66E-8</c:v>
                </c:pt>
                <c:pt idx="1343">
                  <c:v>-1.66E-8</c:v>
                </c:pt>
                <c:pt idx="1344">
                  <c:v>-1.66E-8</c:v>
                </c:pt>
                <c:pt idx="1345">
                  <c:v>-1.66E-8</c:v>
                </c:pt>
                <c:pt idx="1346">
                  <c:v>-1.66E-8</c:v>
                </c:pt>
                <c:pt idx="1347">
                  <c:v>-1.66E-8</c:v>
                </c:pt>
                <c:pt idx="1348">
                  <c:v>-1.66E-8</c:v>
                </c:pt>
                <c:pt idx="1349">
                  <c:v>-1.66E-8</c:v>
                </c:pt>
                <c:pt idx="1350">
                  <c:v>-1.66E-8</c:v>
                </c:pt>
                <c:pt idx="1351">
                  <c:v>-1.66E-8</c:v>
                </c:pt>
                <c:pt idx="1352">
                  <c:v>-1.66E-8</c:v>
                </c:pt>
                <c:pt idx="1353">
                  <c:v>-1.66E-8</c:v>
                </c:pt>
                <c:pt idx="1354">
                  <c:v>-1.66E-8</c:v>
                </c:pt>
                <c:pt idx="1355">
                  <c:v>-1.66E-8</c:v>
                </c:pt>
                <c:pt idx="1356">
                  <c:v>-1.66E-8</c:v>
                </c:pt>
                <c:pt idx="1357">
                  <c:v>-1.6499999999999999E-8</c:v>
                </c:pt>
                <c:pt idx="1358">
                  <c:v>-1.6499999999999999E-8</c:v>
                </c:pt>
                <c:pt idx="1359">
                  <c:v>-1.6499999999999999E-8</c:v>
                </c:pt>
                <c:pt idx="1360">
                  <c:v>-1.6499999999999999E-8</c:v>
                </c:pt>
                <c:pt idx="1361">
                  <c:v>-1.6499999999999999E-8</c:v>
                </c:pt>
                <c:pt idx="1362">
                  <c:v>-1.6499999999999999E-8</c:v>
                </c:pt>
                <c:pt idx="1363">
                  <c:v>-1.6499999999999999E-8</c:v>
                </c:pt>
                <c:pt idx="1364">
                  <c:v>-1.6499999999999999E-8</c:v>
                </c:pt>
                <c:pt idx="1365">
                  <c:v>-1.6499999999999999E-8</c:v>
                </c:pt>
                <c:pt idx="1366">
                  <c:v>-1.6499999999999999E-8</c:v>
                </c:pt>
                <c:pt idx="1367">
                  <c:v>-1.6499999999999999E-8</c:v>
                </c:pt>
                <c:pt idx="1368">
                  <c:v>-1.6499999999999999E-8</c:v>
                </c:pt>
                <c:pt idx="1369">
                  <c:v>-1.6499999999999999E-8</c:v>
                </c:pt>
                <c:pt idx="1370">
                  <c:v>-1.6499999999999999E-8</c:v>
                </c:pt>
                <c:pt idx="1371">
                  <c:v>-1.6499999999999999E-8</c:v>
                </c:pt>
                <c:pt idx="1372">
                  <c:v>-1.6499999999999999E-8</c:v>
                </c:pt>
                <c:pt idx="1373">
                  <c:v>-1.6400000000000001E-8</c:v>
                </c:pt>
                <c:pt idx="1374">
                  <c:v>-1.6400000000000001E-8</c:v>
                </c:pt>
                <c:pt idx="1375">
                  <c:v>-1.6400000000000001E-8</c:v>
                </c:pt>
                <c:pt idx="1376">
                  <c:v>-1.6400000000000001E-8</c:v>
                </c:pt>
                <c:pt idx="1377">
                  <c:v>-1.6400000000000001E-8</c:v>
                </c:pt>
                <c:pt idx="1378">
                  <c:v>-1.6400000000000001E-8</c:v>
                </c:pt>
                <c:pt idx="1379">
                  <c:v>-1.6400000000000001E-8</c:v>
                </c:pt>
                <c:pt idx="1380">
                  <c:v>-1.6400000000000001E-8</c:v>
                </c:pt>
                <c:pt idx="1381">
                  <c:v>-1.6400000000000001E-8</c:v>
                </c:pt>
                <c:pt idx="1382">
                  <c:v>-1.6400000000000001E-8</c:v>
                </c:pt>
                <c:pt idx="1383">
                  <c:v>-1.6400000000000001E-8</c:v>
                </c:pt>
                <c:pt idx="1384">
                  <c:v>-1.6400000000000001E-8</c:v>
                </c:pt>
                <c:pt idx="1385">
                  <c:v>-1.6400000000000001E-8</c:v>
                </c:pt>
                <c:pt idx="1386">
                  <c:v>-1.6400000000000001E-8</c:v>
                </c:pt>
                <c:pt idx="1387">
                  <c:v>-1.6400000000000001E-8</c:v>
                </c:pt>
                <c:pt idx="1388">
                  <c:v>-1.6400000000000001E-8</c:v>
                </c:pt>
                <c:pt idx="1389">
                  <c:v>-1.63E-8</c:v>
                </c:pt>
                <c:pt idx="1390">
                  <c:v>-1.63E-8</c:v>
                </c:pt>
                <c:pt idx="1391">
                  <c:v>-1.63E-8</c:v>
                </c:pt>
                <c:pt idx="1392">
                  <c:v>-1.63E-8</c:v>
                </c:pt>
                <c:pt idx="1393">
                  <c:v>-1.63E-8</c:v>
                </c:pt>
                <c:pt idx="1394">
                  <c:v>-1.63E-8</c:v>
                </c:pt>
                <c:pt idx="1395">
                  <c:v>-1.63E-8</c:v>
                </c:pt>
                <c:pt idx="1396">
                  <c:v>-1.63E-8</c:v>
                </c:pt>
                <c:pt idx="1397">
                  <c:v>-1.63E-8</c:v>
                </c:pt>
                <c:pt idx="1398">
                  <c:v>-1.63E-8</c:v>
                </c:pt>
                <c:pt idx="1399">
                  <c:v>-1.63E-8</c:v>
                </c:pt>
                <c:pt idx="1400">
                  <c:v>-1.63E-8</c:v>
                </c:pt>
                <c:pt idx="1401">
                  <c:v>-1.63E-8</c:v>
                </c:pt>
                <c:pt idx="1402">
                  <c:v>-1.63E-8</c:v>
                </c:pt>
                <c:pt idx="1403">
                  <c:v>-1.63E-8</c:v>
                </c:pt>
                <c:pt idx="1404">
                  <c:v>-1.63E-8</c:v>
                </c:pt>
                <c:pt idx="1405">
                  <c:v>-1.6199999999999999E-8</c:v>
                </c:pt>
                <c:pt idx="1406">
                  <c:v>-1.6199999999999999E-8</c:v>
                </c:pt>
                <c:pt idx="1407">
                  <c:v>-1.6199999999999999E-8</c:v>
                </c:pt>
                <c:pt idx="1408">
                  <c:v>-1.6199999999999999E-8</c:v>
                </c:pt>
                <c:pt idx="1409">
                  <c:v>-1.6199999999999999E-8</c:v>
                </c:pt>
                <c:pt idx="1410">
                  <c:v>-1.6199999999999999E-8</c:v>
                </c:pt>
                <c:pt idx="1411">
                  <c:v>-1.6199999999999999E-8</c:v>
                </c:pt>
                <c:pt idx="1412">
                  <c:v>-1.6199999999999999E-8</c:v>
                </c:pt>
                <c:pt idx="1413">
                  <c:v>-1.6199999999999999E-8</c:v>
                </c:pt>
                <c:pt idx="1414">
                  <c:v>-1.6199999999999999E-8</c:v>
                </c:pt>
                <c:pt idx="1415">
                  <c:v>-1.6199999999999999E-8</c:v>
                </c:pt>
                <c:pt idx="1416">
                  <c:v>-1.6199999999999999E-8</c:v>
                </c:pt>
                <c:pt idx="1417">
                  <c:v>-1.6199999999999999E-8</c:v>
                </c:pt>
                <c:pt idx="1418">
                  <c:v>-1.6199999999999999E-8</c:v>
                </c:pt>
                <c:pt idx="1419">
                  <c:v>-1.6199999999999999E-8</c:v>
                </c:pt>
                <c:pt idx="1420">
                  <c:v>-1.6199999999999999E-8</c:v>
                </c:pt>
                <c:pt idx="1421">
                  <c:v>-1.6099999999999999E-8</c:v>
                </c:pt>
                <c:pt idx="1422">
                  <c:v>-1.6099999999999999E-8</c:v>
                </c:pt>
                <c:pt idx="1423">
                  <c:v>-1.6099999999999999E-8</c:v>
                </c:pt>
                <c:pt idx="1424">
                  <c:v>-1.6099999999999999E-8</c:v>
                </c:pt>
                <c:pt idx="1425">
                  <c:v>-1.6099999999999999E-8</c:v>
                </c:pt>
                <c:pt idx="1426">
                  <c:v>-1.6099999999999999E-8</c:v>
                </c:pt>
                <c:pt idx="1427">
                  <c:v>-1.6099999999999999E-8</c:v>
                </c:pt>
                <c:pt idx="1428">
                  <c:v>-1.6099999999999999E-8</c:v>
                </c:pt>
                <c:pt idx="1429">
                  <c:v>-1.6099999999999999E-8</c:v>
                </c:pt>
                <c:pt idx="1430">
                  <c:v>-1.6099999999999999E-8</c:v>
                </c:pt>
                <c:pt idx="1431">
                  <c:v>-1.6099999999999999E-8</c:v>
                </c:pt>
                <c:pt idx="1432">
                  <c:v>-1.6099999999999999E-8</c:v>
                </c:pt>
                <c:pt idx="1433">
                  <c:v>-1.6099999999999999E-8</c:v>
                </c:pt>
                <c:pt idx="1434">
                  <c:v>-1.6099999999999999E-8</c:v>
                </c:pt>
                <c:pt idx="1435">
                  <c:v>-1.6099999999999999E-8</c:v>
                </c:pt>
                <c:pt idx="1436">
                  <c:v>-1.6099999999999999E-8</c:v>
                </c:pt>
                <c:pt idx="1437">
                  <c:v>-1.6000000000000001E-8</c:v>
                </c:pt>
                <c:pt idx="1438">
                  <c:v>-1.6000000000000001E-8</c:v>
                </c:pt>
                <c:pt idx="1439">
                  <c:v>-1.6000000000000001E-8</c:v>
                </c:pt>
                <c:pt idx="1440">
                  <c:v>-1.6000000000000001E-8</c:v>
                </c:pt>
                <c:pt idx="1441">
                  <c:v>-1.6000000000000001E-8</c:v>
                </c:pt>
                <c:pt idx="1442">
                  <c:v>-1.6000000000000001E-8</c:v>
                </c:pt>
                <c:pt idx="1443">
                  <c:v>-1.6000000000000001E-8</c:v>
                </c:pt>
                <c:pt idx="1444">
                  <c:v>-1.6000000000000001E-8</c:v>
                </c:pt>
                <c:pt idx="1445">
                  <c:v>-1.6000000000000001E-8</c:v>
                </c:pt>
                <c:pt idx="1446">
                  <c:v>-1.6000000000000001E-8</c:v>
                </c:pt>
                <c:pt idx="1447">
                  <c:v>-1.6000000000000001E-8</c:v>
                </c:pt>
                <c:pt idx="1448">
                  <c:v>-1.6000000000000001E-8</c:v>
                </c:pt>
                <c:pt idx="1449">
                  <c:v>-1.6000000000000001E-8</c:v>
                </c:pt>
                <c:pt idx="1450">
                  <c:v>-1.6000000000000001E-8</c:v>
                </c:pt>
                <c:pt idx="1451">
                  <c:v>-1.6000000000000001E-8</c:v>
                </c:pt>
                <c:pt idx="1452">
                  <c:v>-1.6000000000000001E-8</c:v>
                </c:pt>
                <c:pt idx="1453">
                  <c:v>-1.59E-8</c:v>
                </c:pt>
                <c:pt idx="1454">
                  <c:v>-1.59E-8</c:v>
                </c:pt>
                <c:pt idx="1455">
                  <c:v>-1.59E-8</c:v>
                </c:pt>
                <c:pt idx="1456">
                  <c:v>-1.59E-8</c:v>
                </c:pt>
                <c:pt idx="1457">
                  <c:v>-1.59E-8</c:v>
                </c:pt>
                <c:pt idx="1458">
                  <c:v>-1.59E-8</c:v>
                </c:pt>
                <c:pt idx="1459">
                  <c:v>-1.59E-8</c:v>
                </c:pt>
                <c:pt idx="1460">
                  <c:v>-1.59E-8</c:v>
                </c:pt>
                <c:pt idx="1461">
                  <c:v>-1.59E-8</c:v>
                </c:pt>
                <c:pt idx="1462">
                  <c:v>-1.59E-8</c:v>
                </c:pt>
                <c:pt idx="1463">
                  <c:v>-1.59E-8</c:v>
                </c:pt>
                <c:pt idx="1464">
                  <c:v>-1.59E-8</c:v>
                </c:pt>
                <c:pt idx="1465">
                  <c:v>-1.59E-8</c:v>
                </c:pt>
                <c:pt idx="1466">
                  <c:v>-1.59E-8</c:v>
                </c:pt>
                <c:pt idx="1467">
                  <c:v>-1.59E-8</c:v>
                </c:pt>
                <c:pt idx="1468">
                  <c:v>-1.59E-8</c:v>
                </c:pt>
                <c:pt idx="1469">
                  <c:v>-1.5799999999999999E-8</c:v>
                </c:pt>
                <c:pt idx="1470">
                  <c:v>-1.5799999999999999E-8</c:v>
                </c:pt>
                <c:pt idx="1471">
                  <c:v>-1.5799999999999999E-8</c:v>
                </c:pt>
                <c:pt idx="1472">
                  <c:v>-1.5799999999999999E-8</c:v>
                </c:pt>
                <c:pt idx="1473">
                  <c:v>-1.5799999999999999E-8</c:v>
                </c:pt>
                <c:pt idx="1474">
                  <c:v>-1.5799999999999999E-8</c:v>
                </c:pt>
                <c:pt idx="1475">
                  <c:v>-1.5799999999999999E-8</c:v>
                </c:pt>
                <c:pt idx="1476">
                  <c:v>-1.5799999999999999E-8</c:v>
                </c:pt>
                <c:pt idx="1477">
                  <c:v>-1.5799999999999999E-8</c:v>
                </c:pt>
                <c:pt idx="1478">
                  <c:v>-1.5799999999999999E-8</c:v>
                </c:pt>
                <c:pt idx="1479">
                  <c:v>-1.5799999999999999E-8</c:v>
                </c:pt>
                <c:pt idx="1480">
                  <c:v>-1.5799999999999999E-8</c:v>
                </c:pt>
                <c:pt idx="1481">
                  <c:v>-1.5799999999999999E-8</c:v>
                </c:pt>
                <c:pt idx="1482">
                  <c:v>-1.5799999999999999E-8</c:v>
                </c:pt>
                <c:pt idx="1483">
                  <c:v>-1.5799999999999999E-8</c:v>
                </c:pt>
                <c:pt idx="1484">
                  <c:v>-1.5799999999999999E-8</c:v>
                </c:pt>
                <c:pt idx="1485">
                  <c:v>-1.5700000000000002E-8</c:v>
                </c:pt>
                <c:pt idx="1486">
                  <c:v>-1.5700000000000002E-8</c:v>
                </c:pt>
                <c:pt idx="1487">
                  <c:v>-1.5700000000000002E-8</c:v>
                </c:pt>
                <c:pt idx="1488">
                  <c:v>-1.5700000000000002E-8</c:v>
                </c:pt>
                <c:pt idx="1489">
                  <c:v>-1.5700000000000002E-8</c:v>
                </c:pt>
                <c:pt idx="1490">
                  <c:v>-1.5700000000000002E-8</c:v>
                </c:pt>
                <c:pt idx="1491">
                  <c:v>-1.5700000000000002E-8</c:v>
                </c:pt>
                <c:pt idx="1492">
                  <c:v>-1.5700000000000002E-8</c:v>
                </c:pt>
                <c:pt idx="1493">
                  <c:v>-1.5700000000000002E-8</c:v>
                </c:pt>
                <c:pt idx="1494">
                  <c:v>-1.5700000000000002E-8</c:v>
                </c:pt>
                <c:pt idx="1495">
                  <c:v>-1.5700000000000002E-8</c:v>
                </c:pt>
                <c:pt idx="1496">
                  <c:v>-1.5700000000000002E-8</c:v>
                </c:pt>
                <c:pt idx="1497">
                  <c:v>-1.5700000000000002E-8</c:v>
                </c:pt>
                <c:pt idx="1498">
                  <c:v>-1.5700000000000002E-8</c:v>
                </c:pt>
                <c:pt idx="1499">
                  <c:v>-1.5700000000000002E-8</c:v>
                </c:pt>
                <c:pt idx="1500">
                  <c:v>-1.5700000000000002E-8</c:v>
                </c:pt>
                <c:pt idx="1501">
                  <c:v>-1.5600000000000001E-8</c:v>
                </c:pt>
                <c:pt idx="1502">
                  <c:v>-1.5600000000000001E-8</c:v>
                </c:pt>
                <c:pt idx="1503">
                  <c:v>-1.5600000000000001E-8</c:v>
                </c:pt>
                <c:pt idx="1504">
                  <c:v>-1.5600000000000001E-8</c:v>
                </c:pt>
                <c:pt idx="1505">
                  <c:v>-1.5600000000000001E-8</c:v>
                </c:pt>
                <c:pt idx="1506">
                  <c:v>-1.5600000000000001E-8</c:v>
                </c:pt>
                <c:pt idx="1507">
                  <c:v>-1.5600000000000001E-8</c:v>
                </c:pt>
                <c:pt idx="1508">
                  <c:v>-1.5600000000000001E-8</c:v>
                </c:pt>
                <c:pt idx="1509">
                  <c:v>-1.5600000000000001E-8</c:v>
                </c:pt>
                <c:pt idx="1510">
                  <c:v>-1.5600000000000001E-8</c:v>
                </c:pt>
                <c:pt idx="1511">
                  <c:v>-1.5600000000000001E-8</c:v>
                </c:pt>
                <c:pt idx="1512">
                  <c:v>-1.5600000000000001E-8</c:v>
                </c:pt>
                <c:pt idx="1513">
                  <c:v>-1.5600000000000001E-8</c:v>
                </c:pt>
                <c:pt idx="1514">
                  <c:v>-1.5600000000000001E-8</c:v>
                </c:pt>
                <c:pt idx="1515">
                  <c:v>-1.5600000000000001E-8</c:v>
                </c:pt>
                <c:pt idx="1516">
                  <c:v>-1.5600000000000001E-8</c:v>
                </c:pt>
                <c:pt idx="1517">
                  <c:v>-1.55E-8</c:v>
                </c:pt>
                <c:pt idx="1518">
                  <c:v>-1.55E-8</c:v>
                </c:pt>
                <c:pt idx="1519">
                  <c:v>-1.55E-8</c:v>
                </c:pt>
                <c:pt idx="1520">
                  <c:v>-1.55E-8</c:v>
                </c:pt>
                <c:pt idx="1521">
                  <c:v>-1.55E-8</c:v>
                </c:pt>
                <c:pt idx="1522">
                  <c:v>-1.55E-8</c:v>
                </c:pt>
                <c:pt idx="1523">
                  <c:v>-1.55E-8</c:v>
                </c:pt>
                <c:pt idx="1524">
                  <c:v>-1.55E-8</c:v>
                </c:pt>
                <c:pt idx="1525">
                  <c:v>-1.55E-8</c:v>
                </c:pt>
                <c:pt idx="1526">
                  <c:v>-1.55E-8</c:v>
                </c:pt>
                <c:pt idx="1527">
                  <c:v>-1.55E-8</c:v>
                </c:pt>
                <c:pt idx="1528">
                  <c:v>-1.55E-8</c:v>
                </c:pt>
                <c:pt idx="1529">
                  <c:v>-1.55E-8</c:v>
                </c:pt>
                <c:pt idx="1530">
                  <c:v>-1.55E-8</c:v>
                </c:pt>
                <c:pt idx="1531">
                  <c:v>-1.55E-8</c:v>
                </c:pt>
                <c:pt idx="1532">
                  <c:v>-1.55E-8</c:v>
                </c:pt>
                <c:pt idx="1533">
                  <c:v>-1.5399999999999999E-8</c:v>
                </c:pt>
                <c:pt idx="1534">
                  <c:v>-1.5399999999999999E-8</c:v>
                </c:pt>
                <c:pt idx="1535">
                  <c:v>-1.5399999999999999E-8</c:v>
                </c:pt>
                <c:pt idx="1536">
                  <c:v>-1.5399999999999999E-8</c:v>
                </c:pt>
                <c:pt idx="1537">
                  <c:v>-1.5399999999999999E-8</c:v>
                </c:pt>
                <c:pt idx="1538">
                  <c:v>-1.5399999999999999E-8</c:v>
                </c:pt>
                <c:pt idx="1539">
                  <c:v>-1.5399999999999999E-8</c:v>
                </c:pt>
                <c:pt idx="1540">
                  <c:v>-1.5399999999999999E-8</c:v>
                </c:pt>
                <c:pt idx="1541">
                  <c:v>-1.5399999999999999E-8</c:v>
                </c:pt>
                <c:pt idx="1542">
                  <c:v>-1.5399999999999999E-8</c:v>
                </c:pt>
                <c:pt idx="1543">
                  <c:v>-1.5399999999999999E-8</c:v>
                </c:pt>
                <c:pt idx="1544">
                  <c:v>-1.5399999999999999E-8</c:v>
                </c:pt>
                <c:pt idx="1545">
                  <c:v>-1.5399999999999999E-8</c:v>
                </c:pt>
                <c:pt idx="1546">
                  <c:v>-1.5399999999999999E-8</c:v>
                </c:pt>
                <c:pt idx="1547">
                  <c:v>-1.5399999999999999E-8</c:v>
                </c:pt>
                <c:pt idx="1548">
                  <c:v>-1.5399999999999999E-8</c:v>
                </c:pt>
                <c:pt idx="1549">
                  <c:v>-1.5300000000000001E-8</c:v>
                </c:pt>
                <c:pt idx="1550">
                  <c:v>-1.5300000000000001E-8</c:v>
                </c:pt>
                <c:pt idx="1551">
                  <c:v>-1.5300000000000001E-8</c:v>
                </c:pt>
                <c:pt idx="1552">
                  <c:v>-1.5300000000000001E-8</c:v>
                </c:pt>
                <c:pt idx="1553">
                  <c:v>-1.5300000000000001E-8</c:v>
                </c:pt>
                <c:pt idx="1554">
                  <c:v>-1.5300000000000001E-8</c:v>
                </c:pt>
                <c:pt idx="1555">
                  <c:v>-1.5300000000000001E-8</c:v>
                </c:pt>
                <c:pt idx="1556">
                  <c:v>-1.5300000000000001E-8</c:v>
                </c:pt>
                <c:pt idx="1557">
                  <c:v>-1.5300000000000001E-8</c:v>
                </c:pt>
                <c:pt idx="1558">
                  <c:v>-1.5300000000000001E-8</c:v>
                </c:pt>
                <c:pt idx="1559">
                  <c:v>-1.5300000000000001E-8</c:v>
                </c:pt>
                <c:pt idx="1560">
                  <c:v>-1.5300000000000001E-8</c:v>
                </c:pt>
                <c:pt idx="1561">
                  <c:v>-1.5300000000000001E-8</c:v>
                </c:pt>
                <c:pt idx="1562">
                  <c:v>-1.5300000000000001E-8</c:v>
                </c:pt>
                <c:pt idx="1563">
                  <c:v>-1.5300000000000001E-8</c:v>
                </c:pt>
                <c:pt idx="1564">
                  <c:v>-1.5300000000000001E-8</c:v>
                </c:pt>
                <c:pt idx="1565">
                  <c:v>-1.52E-8</c:v>
                </c:pt>
                <c:pt idx="1566">
                  <c:v>-1.52E-8</c:v>
                </c:pt>
                <c:pt idx="1567">
                  <c:v>-1.52E-8</c:v>
                </c:pt>
                <c:pt idx="1568">
                  <c:v>-1.52E-8</c:v>
                </c:pt>
                <c:pt idx="1569">
                  <c:v>-1.52E-8</c:v>
                </c:pt>
                <c:pt idx="1570">
                  <c:v>-1.52E-8</c:v>
                </c:pt>
                <c:pt idx="1571">
                  <c:v>-1.52E-8</c:v>
                </c:pt>
                <c:pt idx="1572">
                  <c:v>-1.52E-8</c:v>
                </c:pt>
                <c:pt idx="1573">
                  <c:v>-1.52E-8</c:v>
                </c:pt>
                <c:pt idx="1574">
                  <c:v>-1.52E-8</c:v>
                </c:pt>
                <c:pt idx="1575">
                  <c:v>-1.52E-8</c:v>
                </c:pt>
                <c:pt idx="1576">
                  <c:v>-1.52E-8</c:v>
                </c:pt>
                <c:pt idx="1577">
                  <c:v>-1.52E-8</c:v>
                </c:pt>
                <c:pt idx="1578">
                  <c:v>-1.52E-8</c:v>
                </c:pt>
                <c:pt idx="1579">
                  <c:v>-1.52E-8</c:v>
                </c:pt>
                <c:pt idx="1580">
                  <c:v>-1.52E-8</c:v>
                </c:pt>
                <c:pt idx="1581">
                  <c:v>-1.51E-8</c:v>
                </c:pt>
                <c:pt idx="1582">
                  <c:v>-1.51E-8</c:v>
                </c:pt>
                <c:pt idx="1583">
                  <c:v>-1.51E-8</c:v>
                </c:pt>
                <c:pt idx="1584">
                  <c:v>-1.51E-8</c:v>
                </c:pt>
                <c:pt idx="1585">
                  <c:v>-1.51E-8</c:v>
                </c:pt>
                <c:pt idx="1586">
                  <c:v>-1.51E-8</c:v>
                </c:pt>
                <c:pt idx="1587">
                  <c:v>-1.51E-8</c:v>
                </c:pt>
                <c:pt idx="1588">
                  <c:v>-1.51E-8</c:v>
                </c:pt>
                <c:pt idx="1589">
                  <c:v>-1.51E-8</c:v>
                </c:pt>
                <c:pt idx="1590">
                  <c:v>-1.51E-8</c:v>
                </c:pt>
                <c:pt idx="1591">
                  <c:v>-1.51E-8</c:v>
                </c:pt>
                <c:pt idx="1592">
                  <c:v>-1.51E-8</c:v>
                </c:pt>
                <c:pt idx="1593">
                  <c:v>-1.51E-8</c:v>
                </c:pt>
                <c:pt idx="1594">
                  <c:v>-1.51E-8</c:v>
                </c:pt>
                <c:pt idx="1595">
                  <c:v>-1.51E-8</c:v>
                </c:pt>
                <c:pt idx="1596">
                  <c:v>-1.51E-8</c:v>
                </c:pt>
                <c:pt idx="1597">
                  <c:v>-1.4999999999999999E-8</c:v>
                </c:pt>
                <c:pt idx="1598">
                  <c:v>-1.4999999999999999E-8</c:v>
                </c:pt>
                <c:pt idx="1599">
                  <c:v>-1.4999999999999999E-8</c:v>
                </c:pt>
                <c:pt idx="1600">
                  <c:v>-1.4999999999999999E-8</c:v>
                </c:pt>
                <c:pt idx="1601">
                  <c:v>-1.4999999999999999E-8</c:v>
                </c:pt>
                <c:pt idx="1602">
                  <c:v>-1.4999999999999999E-8</c:v>
                </c:pt>
                <c:pt idx="1603">
                  <c:v>-1.4999999999999999E-8</c:v>
                </c:pt>
                <c:pt idx="1604">
                  <c:v>-1.4999999999999999E-8</c:v>
                </c:pt>
                <c:pt idx="1605">
                  <c:v>-1.4999999999999999E-8</c:v>
                </c:pt>
                <c:pt idx="1606">
                  <c:v>-1.4999999999999999E-8</c:v>
                </c:pt>
                <c:pt idx="1607">
                  <c:v>-1.4999999999999999E-8</c:v>
                </c:pt>
                <c:pt idx="1608">
                  <c:v>-1.4999999999999999E-8</c:v>
                </c:pt>
                <c:pt idx="1609">
                  <c:v>-1.4999999999999999E-8</c:v>
                </c:pt>
                <c:pt idx="1610">
                  <c:v>-1.4999999999999999E-8</c:v>
                </c:pt>
                <c:pt idx="1611">
                  <c:v>-1.4999999999999999E-8</c:v>
                </c:pt>
                <c:pt idx="1612">
                  <c:v>-1.4999999999999999E-8</c:v>
                </c:pt>
                <c:pt idx="1613">
                  <c:v>-1.4899999999999999E-8</c:v>
                </c:pt>
                <c:pt idx="1614">
                  <c:v>-1.4899999999999999E-8</c:v>
                </c:pt>
                <c:pt idx="1615">
                  <c:v>-1.4899999999999999E-8</c:v>
                </c:pt>
                <c:pt idx="1616">
                  <c:v>-1.4899999999999999E-8</c:v>
                </c:pt>
                <c:pt idx="1617">
                  <c:v>-1.4899999999999999E-8</c:v>
                </c:pt>
                <c:pt idx="1618">
                  <c:v>-1.4899999999999999E-8</c:v>
                </c:pt>
                <c:pt idx="1619">
                  <c:v>-1.4899999999999999E-8</c:v>
                </c:pt>
                <c:pt idx="1620">
                  <c:v>-1.4899999999999999E-8</c:v>
                </c:pt>
                <c:pt idx="1621">
                  <c:v>-1.4899999999999999E-8</c:v>
                </c:pt>
                <c:pt idx="1622">
                  <c:v>-1.4899999999999999E-8</c:v>
                </c:pt>
                <c:pt idx="1623">
                  <c:v>-1.4899999999999999E-8</c:v>
                </c:pt>
                <c:pt idx="1624">
                  <c:v>-1.4899999999999999E-8</c:v>
                </c:pt>
                <c:pt idx="1625">
                  <c:v>-1.4899999999999999E-8</c:v>
                </c:pt>
                <c:pt idx="1626">
                  <c:v>-1.4899999999999999E-8</c:v>
                </c:pt>
                <c:pt idx="1627">
                  <c:v>-1.4899999999999999E-8</c:v>
                </c:pt>
                <c:pt idx="1628">
                  <c:v>-1.4899999999999999E-8</c:v>
                </c:pt>
                <c:pt idx="1629">
                  <c:v>-1.48E-8</c:v>
                </c:pt>
                <c:pt idx="1630">
                  <c:v>-1.48E-8</c:v>
                </c:pt>
                <c:pt idx="1631">
                  <c:v>-1.48E-8</c:v>
                </c:pt>
                <c:pt idx="1632">
                  <c:v>-1.48E-8</c:v>
                </c:pt>
                <c:pt idx="1633">
                  <c:v>-1.48E-8</c:v>
                </c:pt>
                <c:pt idx="1634">
                  <c:v>-1.48E-8</c:v>
                </c:pt>
                <c:pt idx="1635">
                  <c:v>-1.48E-8</c:v>
                </c:pt>
                <c:pt idx="1636">
                  <c:v>-1.48E-8</c:v>
                </c:pt>
                <c:pt idx="1637">
                  <c:v>-1.48E-8</c:v>
                </c:pt>
                <c:pt idx="1638">
                  <c:v>-1.48E-8</c:v>
                </c:pt>
                <c:pt idx="1639">
                  <c:v>-1.48E-8</c:v>
                </c:pt>
                <c:pt idx="1640">
                  <c:v>-1.48E-8</c:v>
                </c:pt>
                <c:pt idx="1641">
                  <c:v>-1.48E-8</c:v>
                </c:pt>
                <c:pt idx="1642">
                  <c:v>-1.48E-8</c:v>
                </c:pt>
                <c:pt idx="1643">
                  <c:v>-1.48E-8</c:v>
                </c:pt>
                <c:pt idx="1644">
                  <c:v>-1.48E-8</c:v>
                </c:pt>
                <c:pt idx="1645">
                  <c:v>-1.4699999999999999E-8</c:v>
                </c:pt>
                <c:pt idx="1646">
                  <c:v>-1.4699999999999999E-8</c:v>
                </c:pt>
                <c:pt idx="1647">
                  <c:v>-1.4699999999999999E-8</c:v>
                </c:pt>
                <c:pt idx="1648">
                  <c:v>-1.4699999999999999E-8</c:v>
                </c:pt>
                <c:pt idx="1649">
                  <c:v>-1.4699999999999999E-8</c:v>
                </c:pt>
                <c:pt idx="1650">
                  <c:v>-1.4699999999999999E-8</c:v>
                </c:pt>
                <c:pt idx="1651">
                  <c:v>-1.4699999999999999E-8</c:v>
                </c:pt>
                <c:pt idx="1652">
                  <c:v>-1.4699999999999999E-8</c:v>
                </c:pt>
                <c:pt idx="1653">
                  <c:v>-1.4699999999999999E-8</c:v>
                </c:pt>
                <c:pt idx="1654">
                  <c:v>-1.4699999999999999E-8</c:v>
                </c:pt>
                <c:pt idx="1655">
                  <c:v>-1.4699999999999999E-8</c:v>
                </c:pt>
                <c:pt idx="1656">
                  <c:v>-1.4699999999999999E-8</c:v>
                </c:pt>
                <c:pt idx="1657">
                  <c:v>-1.4699999999999999E-8</c:v>
                </c:pt>
                <c:pt idx="1658">
                  <c:v>-1.4699999999999999E-8</c:v>
                </c:pt>
                <c:pt idx="1659">
                  <c:v>-1.4699999999999999E-8</c:v>
                </c:pt>
                <c:pt idx="1660">
                  <c:v>-1.4699999999999999E-8</c:v>
                </c:pt>
                <c:pt idx="1661">
                  <c:v>-1.46E-8</c:v>
                </c:pt>
                <c:pt idx="1662">
                  <c:v>-1.46E-8</c:v>
                </c:pt>
                <c:pt idx="1663">
                  <c:v>-1.46E-8</c:v>
                </c:pt>
                <c:pt idx="1664">
                  <c:v>-1.46E-8</c:v>
                </c:pt>
                <c:pt idx="1665">
                  <c:v>-1.46E-8</c:v>
                </c:pt>
                <c:pt idx="1666">
                  <c:v>-1.46E-8</c:v>
                </c:pt>
                <c:pt idx="1667">
                  <c:v>-1.46E-8</c:v>
                </c:pt>
                <c:pt idx="1668">
                  <c:v>-1.46E-8</c:v>
                </c:pt>
                <c:pt idx="1669">
                  <c:v>-1.46E-8</c:v>
                </c:pt>
                <c:pt idx="1670">
                  <c:v>-1.46E-8</c:v>
                </c:pt>
                <c:pt idx="1671">
                  <c:v>-1.46E-8</c:v>
                </c:pt>
                <c:pt idx="1672">
                  <c:v>-1.46E-8</c:v>
                </c:pt>
                <c:pt idx="1673">
                  <c:v>-1.46E-8</c:v>
                </c:pt>
                <c:pt idx="1674">
                  <c:v>-1.46E-8</c:v>
                </c:pt>
                <c:pt idx="1675">
                  <c:v>-1.46E-8</c:v>
                </c:pt>
                <c:pt idx="1676">
                  <c:v>-1.46E-8</c:v>
                </c:pt>
                <c:pt idx="1677">
                  <c:v>-1.4500000000000001E-8</c:v>
                </c:pt>
                <c:pt idx="1678">
                  <c:v>-1.4500000000000001E-8</c:v>
                </c:pt>
                <c:pt idx="1679">
                  <c:v>-1.4500000000000001E-8</c:v>
                </c:pt>
                <c:pt idx="1680">
                  <c:v>-1.4500000000000001E-8</c:v>
                </c:pt>
                <c:pt idx="1681">
                  <c:v>-1.4500000000000001E-8</c:v>
                </c:pt>
                <c:pt idx="1682">
                  <c:v>-1.4500000000000001E-8</c:v>
                </c:pt>
                <c:pt idx="1683">
                  <c:v>-1.4500000000000001E-8</c:v>
                </c:pt>
                <c:pt idx="1684">
                  <c:v>-1.4500000000000001E-8</c:v>
                </c:pt>
                <c:pt idx="1685">
                  <c:v>-1.4500000000000001E-8</c:v>
                </c:pt>
                <c:pt idx="1686">
                  <c:v>-1.4500000000000001E-8</c:v>
                </c:pt>
                <c:pt idx="1687">
                  <c:v>-1.4500000000000001E-8</c:v>
                </c:pt>
                <c:pt idx="1688">
                  <c:v>-1.4500000000000001E-8</c:v>
                </c:pt>
                <c:pt idx="1689">
                  <c:v>-1.4500000000000001E-8</c:v>
                </c:pt>
                <c:pt idx="1690">
                  <c:v>-1.4500000000000001E-8</c:v>
                </c:pt>
                <c:pt idx="1691">
                  <c:v>-1.4500000000000001E-8</c:v>
                </c:pt>
                <c:pt idx="1692">
                  <c:v>-1.4500000000000001E-8</c:v>
                </c:pt>
                <c:pt idx="1693">
                  <c:v>-1.44E-8</c:v>
                </c:pt>
                <c:pt idx="1694">
                  <c:v>-1.44E-8</c:v>
                </c:pt>
                <c:pt idx="1695">
                  <c:v>-1.44E-8</c:v>
                </c:pt>
                <c:pt idx="1696">
                  <c:v>-1.44E-8</c:v>
                </c:pt>
                <c:pt idx="1697">
                  <c:v>-1.44E-8</c:v>
                </c:pt>
                <c:pt idx="1698">
                  <c:v>-1.44E-8</c:v>
                </c:pt>
                <c:pt idx="1699">
                  <c:v>-1.44E-8</c:v>
                </c:pt>
                <c:pt idx="1700">
                  <c:v>-1.44E-8</c:v>
                </c:pt>
                <c:pt idx="1701">
                  <c:v>-1.44E-8</c:v>
                </c:pt>
                <c:pt idx="1702">
                  <c:v>-1.44E-8</c:v>
                </c:pt>
                <c:pt idx="1703">
                  <c:v>-1.44E-8</c:v>
                </c:pt>
                <c:pt idx="1704">
                  <c:v>-1.44E-8</c:v>
                </c:pt>
                <c:pt idx="1705">
                  <c:v>-1.44E-8</c:v>
                </c:pt>
                <c:pt idx="1706">
                  <c:v>-1.44E-8</c:v>
                </c:pt>
                <c:pt idx="1707">
                  <c:v>-1.44E-8</c:v>
                </c:pt>
                <c:pt idx="1708">
                  <c:v>-1.44E-8</c:v>
                </c:pt>
                <c:pt idx="1709">
                  <c:v>-1.4300000000000001E-8</c:v>
                </c:pt>
                <c:pt idx="1710">
                  <c:v>-1.4300000000000001E-8</c:v>
                </c:pt>
                <c:pt idx="1711">
                  <c:v>-1.4300000000000001E-8</c:v>
                </c:pt>
                <c:pt idx="1712">
                  <c:v>-1.4300000000000001E-8</c:v>
                </c:pt>
                <c:pt idx="1713">
                  <c:v>-1.4300000000000001E-8</c:v>
                </c:pt>
                <c:pt idx="1714">
                  <c:v>-1.4300000000000001E-8</c:v>
                </c:pt>
                <c:pt idx="1715">
                  <c:v>-1.4300000000000001E-8</c:v>
                </c:pt>
                <c:pt idx="1716">
                  <c:v>-1.4300000000000001E-8</c:v>
                </c:pt>
                <c:pt idx="1717">
                  <c:v>-1.4300000000000001E-8</c:v>
                </c:pt>
                <c:pt idx="1718">
                  <c:v>-1.4300000000000001E-8</c:v>
                </c:pt>
                <c:pt idx="1719">
                  <c:v>-1.4300000000000001E-8</c:v>
                </c:pt>
                <c:pt idx="1720">
                  <c:v>-1.4300000000000001E-8</c:v>
                </c:pt>
                <c:pt idx="1721">
                  <c:v>-1.4300000000000001E-8</c:v>
                </c:pt>
                <c:pt idx="1722">
                  <c:v>-1.4300000000000001E-8</c:v>
                </c:pt>
                <c:pt idx="1723">
                  <c:v>-1.4300000000000001E-8</c:v>
                </c:pt>
                <c:pt idx="1724">
                  <c:v>-1.4300000000000001E-8</c:v>
                </c:pt>
                <c:pt idx="1725">
                  <c:v>-1.42E-8</c:v>
                </c:pt>
                <c:pt idx="1726">
                  <c:v>-1.42E-8</c:v>
                </c:pt>
                <c:pt idx="1727">
                  <c:v>-1.42E-8</c:v>
                </c:pt>
                <c:pt idx="1728">
                  <c:v>-1.42E-8</c:v>
                </c:pt>
                <c:pt idx="1729">
                  <c:v>-1.42E-8</c:v>
                </c:pt>
                <c:pt idx="1730">
                  <c:v>-1.42E-8</c:v>
                </c:pt>
                <c:pt idx="1731">
                  <c:v>-1.42E-8</c:v>
                </c:pt>
                <c:pt idx="1732">
                  <c:v>-1.42E-8</c:v>
                </c:pt>
                <c:pt idx="1733">
                  <c:v>-1.42E-8</c:v>
                </c:pt>
                <c:pt idx="1734">
                  <c:v>-1.42E-8</c:v>
                </c:pt>
                <c:pt idx="1735">
                  <c:v>-1.42E-8</c:v>
                </c:pt>
                <c:pt idx="1736">
                  <c:v>-1.42E-8</c:v>
                </c:pt>
                <c:pt idx="1737">
                  <c:v>-1.42E-8</c:v>
                </c:pt>
                <c:pt idx="1738">
                  <c:v>-1.42E-8</c:v>
                </c:pt>
                <c:pt idx="1739">
                  <c:v>-1.42E-8</c:v>
                </c:pt>
                <c:pt idx="1740">
                  <c:v>-1.42E-8</c:v>
                </c:pt>
                <c:pt idx="1741">
                  <c:v>-1.4100000000000001E-8</c:v>
                </c:pt>
                <c:pt idx="1742">
                  <c:v>-1.4100000000000001E-8</c:v>
                </c:pt>
                <c:pt idx="1743">
                  <c:v>-1.4100000000000001E-8</c:v>
                </c:pt>
                <c:pt idx="1744">
                  <c:v>-1.4100000000000001E-8</c:v>
                </c:pt>
                <c:pt idx="1745">
                  <c:v>-1.4100000000000001E-8</c:v>
                </c:pt>
                <c:pt idx="1746">
                  <c:v>-1.4100000000000001E-8</c:v>
                </c:pt>
                <c:pt idx="1747">
                  <c:v>-1.4100000000000001E-8</c:v>
                </c:pt>
                <c:pt idx="1748">
                  <c:v>-1.4100000000000001E-8</c:v>
                </c:pt>
                <c:pt idx="1749">
                  <c:v>-1.4100000000000001E-8</c:v>
                </c:pt>
                <c:pt idx="1750">
                  <c:v>-1.4100000000000001E-8</c:v>
                </c:pt>
                <c:pt idx="1751">
                  <c:v>-1.4100000000000001E-8</c:v>
                </c:pt>
                <c:pt idx="1752">
                  <c:v>-1.4100000000000001E-8</c:v>
                </c:pt>
                <c:pt idx="1753">
                  <c:v>-1.4100000000000001E-8</c:v>
                </c:pt>
                <c:pt idx="1754">
                  <c:v>-1.4100000000000001E-8</c:v>
                </c:pt>
                <c:pt idx="1755">
                  <c:v>-1.4100000000000001E-8</c:v>
                </c:pt>
                <c:pt idx="1756">
                  <c:v>-1.4100000000000001E-8</c:v>
                </c:pt>
                <c:pt idx="1757">
                  <c:v>-1.4E-8</c:v>
                </c:pt>
                <c:pt idx="1758">
                  <c:v>-1.4E-8</c:v>
                </c:pt>
                <c:pt idx="1759">
                  <c:v>-1.4E-8</c:v>
                </c:pt>
                <c:pt idx="1760">
                  <c:v>-1.4E-8</c:v>
                </c:pt>
                <c:pt idx="1761">
                  <c:v>-1.4E-8</c:v>
                </c:pt>
                <c:pt idx="1762">
                  <c:v>-1.4E-8</c:v>
                </c:pt>
                <c:pt idx="1763">
                  <c:v>-1.4E-8</c:v>
                </c:pt>
                <c:pt idx="1764">
                  <c:v>-1.4E-8</c:v>
                </c:pt>
                <c:pt idx="1765">
                  <c:v>-1.4E-8</c:v>
                </c:pt>
                <c:pt idx="1766">
                  <c:v>-1.4E-8</c:v>
                </c:pt>
                <c:pt idx="1767">
                  <c:v>-1.4E-8</c:v>
                </c:pt>
                <c:pt idx="1768">
                  <c:v>-1.4E-8</c:v>
                </c:pt>
                <c:pt idx="1769">
                  <c:v>-1.4E-8</c:v>
                </c:pt>
                <c:pt idx="1770">
                  <c:v>-1.4E-8</c:v>
                </c:pt>
                <c:pt idx="1771">
                  <c:v>-1.4E-8</c:v>
                </c:pt>
                <c:pt idx="1772">
                  <c:v>-1.4E-8</c:v>
                </c:pt>
                <c:pt idx="1773">
                  <c:v>-1.39E-8</c:v>
                </c:pt>
                <c:pt idx="1774">
                  <c:v>-1.39E-8</c:v>
                </c:pt>
                <c:pt idx="1775">
                  <c:v>-1.39E-8</c:v>
                </c:pt>
                <c:pt idx="1776">
                  <c:v>-1.39E-8</c:v>
                </c:pt>
                <c:pt idx="1777">
                  <c:v>-1.39E-8</c:v>
                </c:pt>
                <c:pt idx="1778">
                  <c:v>-1.39E-8</c:v>
                </c:pt>
                <c:pt idx="1779">
                  <c:v>-1.39E-8</c:v>
                </c:pt>
                <c:pt idx="1780">
                  <c:v>-1.39E-8</c:v>
                </c:pt>
                <c:pt idx="1781">
                  <c:v>-1.39E-8</c:v>
                </c:pt>
                <c:pt idx="1782">
                  <c:v>-1.39E-8</c:v>
                </c:pt>
                <c:pt idx="1783">
                  <c:v>-1.39E-8</c:v>
                </c:pt>
                <c:pt idx="1784">
                  <c:v>-1.39E-8</c:v>
                </c:pt>
                <c:pt idx="1785">
                  <c:v>-1.39E-8</c:v>
                </c:pt>
                <c:pt idx="1786">
                  <c:v>-1.39E-8</c:v>
                </c:pt>
                <c:pt idx="1787">
                  <c:v>-1.39E-8</c:v>
                </c:pt>
                <c:pt idx="1788">
                  <c:v>-1.39E-8</c:v>
                </c:pt>
                <c:pt idx="1789">
                  <c:v>-1.3799999999999999E-8</c:v>
                </c:pt>
                <c:pt idx="1790">
                  <c:v>-1.3799999999999999E-8</c:v>
                </c:pt>
                <c:pt idx="1791">
                  <c:v>-1.3799999999999999E-8</c:v>
                </c:pt>
                <c:pt idx="1792">
                  <c:v>-1.3799999999999999E-8</c:v>
                </c:pt>
                <c:pt idx="1793">
                  <c:v>-1.3799999999999999E-8</c:v>
                </c:pt>
                <c:pt idx="1794">
                  <c:v>-1.3799999999999999E-8</c:v>
                </c:pt>
                <c:pt idx="1795">
                  <c:v>-1.3799999999999999E-8</c:v>
                </c:pt>
                <c:pt idx="1796">
                  <c:v>-1.3799999999999999E-8</c:v>
                </c:pt>
                <c:pt idx="1797">
                  <c:v>-1.3799999999999999E-8</c:v>
                </c:pt>
                <c:pt idx="1798">
                  <c:v>-1.3799999999999999E-8</c:v>
                </c:pt>
                <c:pt idx="1799">
                  <c:v>-1.3799999999999999E-8</c:v>
                </c:pt>
                <c:pt idx="1800">
                  <c:v>-1.3799999999999999E-8</c:v>
                </c:pt>
                <c:pt idx="1801">
                  <c:v>-1.3799999999999999E-8</c:v>
                </c:pt>
                <c:pt idx="1802">
                  <c:v>-1.3799999999999999E-8</c:v>
                </c:pt>
                <c:pt idx="1803">
                  <c:v>-1.3799999999999999E-8</c:v>
                </c:pt>
                <c:pt idx="1804">
                  <c:v>-1.3799999999999999E-8</c:v>
                </c:pt>
                <c:pt idx="1805">
                  <c:v>-1.37E-8</c:v>
                </c:pt>
                <c:pt idx="1806">
                  <c:v>-1.37E-8</c:v>
                </c:pt>
                <c:pt idx="1807">
                  <c:v>-1.37E-8</c:v>
                </c:pt>
                <c:pt idx="1808">
                  <c:v>-1.37E-8</c:v>
                </c:pt>
                <c:pt idx="1809">
                  <c:v>-1.37E-8</c:v>
                </c:pt>
                <c:pt idx="1810">
                  <c:v>-1.37E-8</c:v>
                </c:pt>
                <c:pt idx="1811">
                  <c:v>-1.37E-8</c:v>
                </c:pt>
                <c:pt idx="1812">
                  <c:v>-1.37E-8</c:v>
                </c:pt>
                <c:pt idx="1813">
                  <c:v>-1.37E-8</c:v>
                </c:pt>
                <c:pt idx="1814">
                  <c:v>-1.37E-8</c:v>
                </c:pt>
                <c:pt idx="1815">
                  <c:v>-1.37E-8</c:v>
                </c:pt>
                <c:pt idx="1816">
                  <c:v>-1.37E-8</c:v>
                </c:pt>
                <c:pt idx="1817">
                  <c:v>-1.37E-8</c:v>
                </c:pt>
                <c:pt idx="1818">
                  <c:v>-1.37E-8</c:v>
                </c:pt>
                <c:pt idx="1819">
                  <c:v>-1.37E-8</c:v>
                </c:pt>
                <c:pt idx="1820">
                  <c:v>-1.37E-8</c:v>
                </c:pt>
                <c:pt idx="1821">
                  <c:v>-1.3599999999999999E-8</c:v>
                </c:pt>
                <c:pt idx="1822">
                  <c:v>-1.3599999999999999E-8</c:v>
                </c:pt>
                <c:pt idx="1823">
                  <c:v>-1.3599999999999999E-8</c:v>
                </c:pt>
                <c:pt idx="1824">
                  <c:v>-1.3599999999999999E-8</c:v>
                </c:pt>
                <c:pt idx="1825">
                  <c:v>-1.3599999999999999E-8</c:v>
                </c:pt>
                <c:pt idx="1826">
                  <c:v>-1.3599999999999999E-8</c:v>
                </c:pt>
                <c:pt idx="1827">
                  <c:v>-1.3599999999999999E-8</c:v>
                </c:pt>
                <c:pt idx="1828">
                  <c:v>-1.3599999999999999E-8</c:v>
                </c:pt>
                <c:pt idx="1829">
                  <c:v>-1.3599999999999999E-8</c:v>
                </c:pt>
                <c:pt idx="1830">
                  <c:v>-1.3599999999999999E-8</c:v>
                </c:pt>
                <c:pt idx="1831">
                  <c:v>-1.3599999999999999E-8</c:v>
                </c:pt>
                <c:pt idx="1832">
                  <c:v>-1.3599999999999999E-8</c:v>
                </c:pt>
                <c:pt idx="1833">
                  <c:v>-1.3599999999999999E-8</c:v>
                </c:pt>
                <c:pt idx="1834">
                  <c:v>-1.3599999999999999E-8</c:v>
                </c:pt>
                <c:pt idx="1835">
                  <c:v>-1.3599999999999999E-8</c:v>
                </c:pt>
                <c:pt idx="1836">
                  <c:v>-1.3599999999999999E-8</c:v>
                </c:pt>
                <c:pt idx="1837">
                  <c:v>-1.35E-8</c:v>
                </c:pt>
                <c:pt idx="1838">
                  <c:v>-1.35E-8</c:v>
                </c:pt>
                <c:pt idx="1839">
                  <c:v>-1.35E-8</c:v>
                </c:pt>
                <c:pt idx="1840">
                  <c:v>-1.35E-8</c:v>
                </c:pt>
                <c:pt idx="1841">
                  <c:v>-1.35E-8</c:v>
                </c:pt>
                <c:pt idx="1842">
                  <c:v>-1.35E-8</c:v>
                </c:pt>
                <c:pt idx="1843">
                  <c:v>-1.35E-8</c:v>
                </c:pt>
                <c:pt idx="1844">
                  <c:v>-1.35E-8</c:v>
                </c:pt>
                <c:pt idx="1845">
                  <c:v>-1.35E-8</c:v>
                </c:pt>
                <c:pt idx="1846">
                  <c:v>-1.35E-8</c:v>
                </c:pt>
                <c:pt idx="1847">
                  <c:v>-1.35E-8</c:v>
                </c:pt>
                <c:pt idx="1848">
                  <c:v>-1.35E-8</c:v>
                </c:pt>
                <c:pt idx="1849">
                  <c:v>-1.35E-8</c:v>
                </c:pt>
                <c:pt idx="1850">
                  <c:v>-1.35E-8</c:v>
                </c:pt>
                <c:pt idx="1851">
                  <c:v>-1.35E-8</c:v>
                </c:pt>
                <c:pt idx="1852">
                  <c:v>-1.35E-8</c:v>
                </c:pt>
                <c:pt idx="1853">
                  <c:v>-1.3399999999999999E-8</c:v>
                </c:pt>
                <c:pt idx="1854">
                  <c:v>-1.3399999999999999E-8</c:v>
                </c:pt>
                <c:pt idx="1855">
                  <c:v>-1.3399999999999999E-8</c:v>
                </c:pt>
                <c:pt idx="1856">
                  <c:v>-1.3399999999999999E-8</c:v>
                </c:pt>
                <c:pt idx="1857">
                  <c:v>-1.3399999999999999E-8</c:v>
                </c:pt>
                <c:pt idx="1858">
                  <c:v>-1.3399999999999999E-8</c:v>
                </c:pt>
                <c:pt idx="1859">
                  <c:v>-1.3399999999999999E-8</c:v>
                </c:pt>
                <c:pt idx="1860">
                  <c:v>-1.3399999999999999E-8</c:v>
                </c:pt>
                <c:pt idx="1861">
                  <c:v>-1.3399999999999999E-8</c:v>
                </c:pt>
                <c:pt idx="1862">
                  <c:v>-1.3399999999999999E-8</c:v>
                </c:pt>
                <c:pt idx="1863">
                  <c:v>-1.3399999999999999E-8</c:v>
                </c:pt>
                <c:pt idx="1864">
                  <c:v>-1.3399999999999999E-8</c:v>
                </c:pt>
                <c:pt idx="1865">
                  <c:v>-1.3399999999999999E-8</c:v>
                </c:pt>
                <c:pt idx="1866">
                  <c:v>-1.3399999999999999E-8</c:v>
                </c:pt>
                <c:pt idx="1867">
                  <c:v>-1.3399999999999999E-8</c:v>
                </c:pt>
                <c:pt idx="1868">
                  <c:v>-1.3399999999999999E-8</c:v>
                </c:pt>
                <c:pt idx="1869">
                  <c:v>-1.33E-8</c:v>
                </c:pt>
                <c:pt idx="1870">
                  <c:v>-1.33E-8</c:v>
                </c:pt>
                <c:pt idx="1871">
                  <c:v>-1.33E-8</c:v>
                </c:pt>
                <c:pt idx="1872">
                  <c:v>-1.33E-8</c:v>
                </c:pt>
                <c:pt idx="1873">
                  <c:v>-1.33E-8</c:v>
                </c:pt>
                <c:pt idx="1874">
                  <c:v>-1.33E-8</c:v>
                </c:pt>
                <c:pt idx="1875">
                  <c:v>-1.33E-8</c:v>
                </c:pt>
                <c:pt idx="1876">
                  <c:v>-1.33E-8</c:v>
                </c:pt>
                <c:pt idx="1877">
                  <c:v>-1.33E-8</c:v>
                </c:pt>
                <c:pt idx="1878">
                  <c:v>-1.33E-8</c:v>
                </c:pt>
                <c:pt idx="1879">
                  <c:v>-1.33E-8</c:v>
                </c:pt>
                <c:pt idx="1880">
                  <c:v>-1.33E-8</c:v>
                </c:pt>
                <c:pt idx="1881">
                  <c:v>-1.33E-8</c:v>
                </c:pt>
                <c:pt idx="1882">
                  <c:v>-1.33E-8</c:v>
                </c:pt>
                <c:pt idx="1883">
                  <c:v>-1.33E-8</c:v>
                </c:pt>
                <c:pt idx="1884">
                  <c:v>-1.33E-8</c:v>
                </c:pt>
                <c:pt idx="1885">
                  <c:v>-1.3200000000000001E-8</c:v>
                </c:pt>
                <c:pt idx="1886">
                  <c:v>-1.3200000000000001E-8</c:v>
                </c:pt>
                <c:pt idx="1887">
                  <c:v>-1.3200000000000001E-8</c:v>
                </c:pt>
                <c:pt idx="1888">
                  <c:v>-1.3200000000000001E-8</c:v>
                </c:pt>
                <c:pt idx="1889">
                  <c:v>-1.3200000000000001E-8</c:v>
                </c:pt>
                <c:pt idx="1890">
                  <c:v>-1.3200000000000001E-8</c:v>
                </c:pt>
                <c:pt idx="1891">
                  <c:v>-1.3200000000000001E-8</c:v>
                </c:pt>
                <c:pt idx="1892">
                  <c:v>-1.3200000000000001E-8</c:v>
                </c:pt>
                <c:pt idx="1893">
                  <c:v>-1.3200000000000001E-8</c:v>
                </c:pt>
                <c:pt idx="1894">
                  <c:v>-1.3200000000000001E-8</c:v>
                </c:pt>
                <c:pt idx="1895">
                  <c:v>-1.3200000000000001E-8</c:v>
                </c:pt>
                <c:pt idx="1896">
                  <c:v>-1.3200000000000001E-8</c:v>
                </c:pt>
                <c:pt idx="1897">
                  <c:v>-1.3200000000000001E-8</c:v>
                </c:pt>
                <c:pt idx="1898">
                  <c:v>-1.3200000000000001E-8</c:v>
                </c:pt>
                <c:pt idx="1899">
                  <c:v>-1.3200000000000001E-8</c:v>
                </c:pt>
                <c:pt idx="1900">
                  <c:v>-1.3200000000000001E-8</c:v>
                </c:pt>
                <c:pt idx="1901">
                  <c:v>-1.31E-8</c:v>
                </c:pt>
                <c:pt idx="1902">
                  <c:v>-1.31E-8</c:v>
                </c:pt>
                <c:pt idx="1903">
                  <c:v>-1.31E-8</c:v>
                </c:pt>
                <c:pt idx="1904">
                  <c:v>-1.31E-8</c:v>
                </c:pt>
                <c:pt idx="1905">
                  <c:v>-1.31E-8</c:v>
                </c:pt>
                <c:pt idx="1906">
                  <c:v>-1.31E-8</c:v>
                </c:pt>
                <c:pt idx="1907">
                  <c:v>-1.31E-8</c:v>
                </c:pt>
                <c:pt idx="1908">
                  <c:v>-1.31E-8</c:v>
                </c:pt>
                <c:pt idx="1909">
                  <c:v>-1.31E-8</c:v>
                </c:pt>
                <c:pt idx="1910">
                  <c:v>-1.31E-8</c:v>
                </c:pt>
                <c:pt idx="1911">
                  <c:v>-1.31E-8</c:v>
                </c:pt>
                <c:pt idx="1912">
                  <c:v>-1.31E-8</c:v>
                </c:pt>
                <c:pt idx="1913">
                  <c:v>-1.31E-8</c:v>
                </c:pt>
                <c:pt idx="1914">
                  <c:v>-1.31E-8</c:v>
                </c:pt>
                <c:pt idx="1915">
                  <c:v>-1.31E-8</c:v>
                </c:pt>
                <c:pt idx="1916">
                  <c:v>-1.31E-8</c:v>
                </c:pt>
                <c:pt idx="1917">
                  <c:v>-1.3000000000000001E-8</c:v>
                </c:pt>
                <c:pt idx="1918">
                  <c:v>-1.3000000000000001E-8</c:v>
                </c:pt>
                <c:pt idx="1919">
                  <c:v>-1.3000000000000001E-8</c:v>
                </c:pt>
                <c:pt idx="1920">
                  <c:v>-1.3000000000000001E-8</c:v>
                </c:pt>
                <c:pt idx="1921">
                  <c:v>-1.3000000000000001E-8</c:v>
                </c:pt>
                <c:pt idx="1922">
                  <c:v>-1.3000000000000001E-8</c:v>
                </c:pt>
                <c:pt idx="1923">
                  <c:v>-1.3000000000000001E-8</c:v>
                </c:pt>
                <c:pt idx="1924">
                  <c:v>-1.3000000000000001E-8</c:v>
                </c:pt>
                <c:pt idx="1925">
                  <c:v>-1.3000000000000001E-8</c:v>
                </c:pt>
                <c:pt idx="1926">
                  <c:v>-1.3000000000000001E-8</c:v>
                </c:pt>
                <c:pt idx="1927">
                  <c:v>-1.3000000000000001E-8</c:v>
                </c:pt>
                <c:pt idx="1928">
                  <c:v>-1.3000000000000001E-8</c:v>
                </c:pt>
                <c:pt idx="1929">
                  <c:v>-1.3000000000000001E-8</c:v>
                </c:pt>
                <c:pt idx="1930">
                  <c:v>-1.3000000000000001E-8</c:v>
                </c:pt>
                <c:pt idx="1931">
                  <c:v>-1.3000000000000001E-8</c:v>
                </c:pt>
                <c:pt idx="1932">
                  <c:v>-1.3000000000000001E-8</c:v>
                </c:pt>
                <c:pt idx="1933">
                  <c:v>-1.29E-8</c:v>
                </c:pt>
                <c:pt idx="1934">
                  <c:v>-1.29E-8</c:v>
                </c:pt>
                <c:pt idx="1935">
                  <c:v>-1.29E-8</c:v>
                </c:pt>
                <c:pt idx="1936">
                  <c:v>-1.29E-8</c:v>
                </c:pt>
                <c:pt idx="1937">
                  <c:v>-1.29E-8</c:v>
                </c:pt>
                <c:pt idx="1938">
                  <c:v>-1.29E-8</c:v>
                </c:pt>
                <c:pt idx="1939">
                  <c:v>-1.29E-8</c:v>
                </c:pt>
                <c:pt idx="1940">
                  <c:v>-1.29E-8</c:v>
                </c:pt>
                <c:pt idx="1941">
                  <c:v>-1.29E-8</c:v>
                </c:pt>
                <c:pt idx="1942">
                  <c:v>-1.29E-8</c:v>
                </c:pt>
                <c:pt idx="1943">
                  <c:v>-1.29E-8</c:v>
                </c:pt>
                <c:pt idx="1944">
                  <c:v>-1.29E-8</c:v>
                </c:pt>
                <c:pt idx="1945">
                  <c:v>-1.29E-8</c:v>
                </c:pt>
                <c:pt idx="1946">
                  <c:v>-1.29E-8</c:v>
                </c:pt>
                <c:pt idx="1947">
                  <c:v>-1.29E-8</c:v>
                </c:pt>
                <c:pt idx="1948">
                  <c:v>-1.29E-8</c:v>
                </c:pt>
                <c:pt idx="1949">
                  <c:v>-1.28E-8</c:v>
                </c:pt>
                <c:pt idx="1950">
                  <c:v>-1.28E-8</c:v>
                </c:pt>
                <c:pt idx="1951">
                  <c:v>-1.28E-8</c:v>
                </c:pt>
                <c:pt idx="1952">
                  <c:v>-1.28E-8</c:v>
                </c:pt>
                <c:pt idx="1953">
                  <c:v>-1.28E-8</c:v>
                </c:pt>
                <c:pt idx="1954">
                  <c:v>-1.28E-8</c:v>
                </c:pt>
                <c:pt idx="1955">
                  <c:v>-1.28E-8</c:v>
                </c:pt>
                <c:pt idx="1956">
                  <c:v>-1.28E-8</c:v>
                </c:pt>
                <c:pt idx="1957">
                  <c:v>-1.28E-8</c:v>
                </c:pt>
                <c:pt idx="1958">
                  <c:v>-1.28E-8</c:v>
                </c:pt>
                <c:pt idx="1959">
                  <c:v>-1.28E-8</c:v>
                </c:pt>
                <c:pt idx="1960">
                  <c:v>-1.28E-8</c:v>
                </c:pt>
                <c:pt idx="1961">
                  <c:v>-1.28E-8</c:v>
                </c:pt>
                <c:pt idx="1962">
                  <c:v>-1.28E-8</c:v>
                </c:pt>
                <c:pt idx="1963">
                  <c:v>-1.28E-8</c:v>
                </c:pt>
                <c:pt idx="1964">
                  <c:v>-1.28E-8</c:v>
                </c:pt>
                <c:pt idx="1965">
                  <c:v>-1.27E-8</c:v>
                </c:pt>
                <c:pt idx="1966">
                  <c:v>-1.27E-8</c:v>
                </c:pt>
                <c:pt idx="1967">
                  <c:v>-1.27E-8</c:v>
                </c:pt>
                <c:pt idx="1968">
                  <c:v>-1.27E-8</c:v>
                </c:pt>
                <c:pt idx="1969">
                  <c:v>-1.27E-8</c:v>
                </c:pt>
                <c:pt idx="1970">
                  <c:v>-1.27E-8</c:v>
                </c:pt>
                <c:pt idx="1971">
                  <c:v>-1.27E-8</c:v>
                </c:pt>
                <c:pt idx="1972">
                  <c:v>-1.27E-8</c:v>
                </c:pt>
                <c:pt idx="1973">
                  <c:v>-1.27E-8</c:v>
                </c:pt>
                <c:pt idx="1974">
                  <c:v>-1.27E-8</c:v>
                </c:pt>
                <c:pt idx="1975">
                  <c:v>-1.27E-8</c:v>
                </c:pt>
                <c:pt idx="1976">
                  <c:v>-1.27E-8</c:v>
                </c:pt>
                <c:pt idx="1977">
                  <c:v>-1.27E-8</c:v>
                </c:pt>
                <c:pt idx="1978">
                  <c:v>-1.27E-8</c:v>
                </c:pt>
                <c:pt idx="1979">
                  <c:v>-1.27E-8</c:v>
                </c:pt>
                <c:pt idx="1980">
                  <c:v>-1.27E-8</c:v>
                </c:pt>
                <c:pt idx="1981">
                  <c:v>-1.26E-8</c:v>
                </c:pt>
                <c:pt idx="1982">
                  <c:v>-1.26E-8</c:v>
                </c:pt>
                <c:pt idx="1983">
                  <c:v>-1.26E-8</c:v>
                </c:pt>
                <c:pt idx="1984">
                  <c:v>-1.26E-8</c:v>
                </c:pt>
                <c:pt idx="1985">
                  <c:v>-1.26E-8</c:v>
                </c:pt>
                <c:pt idx="1986">
                  <c:v>-1.26E-8</c:v>
                </c:pt>
                <c:pt idx="1987">
                  <c:v>-1.26E-8</c:v>
                </c:pt>
                <c:pt idx="1988">
                  <c:v>-1.26E-8</c:v>
                </c:pt>
                <c:pt idx="1989">
                  <c:v>-1.26E-8</c:v>
                </c:pt>
                <c:pt idx="1990">
                  <c:v>-1.26E-8</c:v>
                </c:pt>
                <c:pt idx="1991">
                  <c:v>-1.26E-8</c:v>
                </c:pt>
                <c:pt idx="1992">
                  <c:v>-1.26E-8</c:v>
                </c:pt>
                <c:pt idx="1993">
                  <c:v>-1.26E-8</c:v>
                </c:pt>
                <c:pt idx="1994">
                  <c:v>-1.26E-8</c:v>
                </c:pt>
                <c:pt idx="1995">
                  <c:v>-1.26E-8</c:v>
                </c:pt>
                <c:pt idx="1996">
                  <c:v>-1.26E-8</c:v>
                </c:pt>
                <c:pt idx="1997">
                  <c:v>-1.2499999999999999E-8</c:v>
                </c:pt>
                <c:pt idx="1998">
                  <c:v>-1.2499999999999999E-8</c:v>
                </c:pt>
                <c:pt idx="1999">
                  <c:v>-1.2499999999999999E-8</c:v>
                </c:pt>
                <c:pt idx="2000">
                  <c:v>-1.2499999999999999E-8</c:v>
                </c:pt>
                <c:pt idx="2001">
                  <c:v>-1.2499999999999999E-8</c:v>
                </c:pt>
                <c:pt idx="2002">
                  <c:v>-1.2499999999999999E-8</c:v>
                </c:pt>
                <c:pt idx="2003">
                  <c:v>-1.2499999999999999E-8</c:v>
                </c:pt>
                <c:pt idx="2004">
                  <c:v>-1.2499999999999999E-8</c:v>
                </c:pt>
                <c:pt idx="2005">
                  <c:v>-1.2499999999999999E-8</c:v>
                </c:pt>
                <c:pt idx="2006">
                  <c:v>-1.2499999999999999E-8</c:v>
                </c:pt>
                <c:pt idx="2007">
                  <c:v>-1.2499999999999999E-8</c:v>
                </c:pt>
                <c:pt idx="2008">
                  <c:v>-1.2499999999999999E-8</c:v>
                </c:pt>
                <c:pt idx="2009">
                  <c:v>-1.2499999999999999E-8</c:v>
                </c:pt>
                <c:pt idx="2010">
                  <c:v>-1.2499999999999999E-8</c:v>
                </c:pt>
                <c:pt idx="2011">
                  <c:v>-1.2499999999999999E-8</c:v>
                </c:pt>
                <c:pt idx="2012">
                  <c:v>-1.2499999999999999E-8</c:v>
                </c:pt>
                <c:pt idx="2013">
                  <c:v>-1.24E-8</c:v>
                </c:pt>
                <c:pt idx="2014">
                  <c:v>-1.24E-8</c:v>
                </c:pt>
                <c:pt idx="2015">
                  <c:v>-1.24E-8</c:v>
                </c:pt>
                <c:pt idx="2016">
                  <c:v>-1.24E-8</c:v>
                </c:pt>
                <c:pt idx="2017">
                  <c:v>-1.24E-8</c:v>
                </c:pt>
                <c:pt idx="2018">
                  <c:v>-1.24E-8</c:v>
                </c:pt>
                <c:pt idx="2019">
                  <c:v>-1.24E-8</c:v>
                </c:pt>
                <c:pt idx="2020">
                  <c:v>-1.24E-8</c:v>
                </c:pt>
                <c:pt idx="2021">
                  <c:v>-1.24E-8</c:v>
                </c:pt>
                <c:pt idx="2022">
                  <c:v>-1.24E-8</c:v>
                </c:pt>
                <c:pt idx="2023">
                  <c:v>-1.24E-8</c:v>
                </c:pt>
                <c:pt idx="2024">
                  <c:v>-1.24E-8</c:v>
                </c:pt>
                <c:pt idx="2025">
                  <c:v>-1.24E-8</c:v>
                </c:pt>
                <c:pt idx="2026">
                  <c:v>-1.24E-8</c:v>
                </c:pt>
                <c:pt idx="2027">
                  <c:v>-1.24E-8</c:v>
                </c:pt>
                <c:pt idx="2028">
                  <c:v>-1.24E-8</c:v>
                </c:pt>
                <c:pt idx="2029">
                  <c:v>-1.2299999999999999E-8</c:v>
                </c:pt>
                <c:pt idx="2030">
                  <c:v>-1.2299999999999999E-8</c:v>
                </c:pt>
                <c:pt idx="2031">
                  <c:v>-1.2299999999999999E-8</c:v>
                </c:pt>
                <c:pt idx="2032">
                  <c:v>-1.2299999999999999E-8</c:v>
                </c:pt>
                <c:pt idx="2033">
                  <c:v>-1.2299999999999999E-8</c:v>
                </c:pt>
                <c:pt idx="2034">
                  <c:v>-1.2299999999999999E-8</c:v>
                </c:pt>
                <c:pt idx="2035">
                  <c:v>-1.2299999999999999E-8</c:v>
                </c:pt>
                <c:pt idx="2036">
                  <c:v>-1.2299999999999999E-8</c:v>
                </c:pt>
                <c:pt idx="2037">
                  <c:v>-1.2299999999999999E-8</c:v>
                </c:pt>
                <c:pt idx="2038">
                  <c:v>-1.2299999999999999E-8</c:v>
                </c:pt>
                <c:pt idx="2039">
                  <c:v>-1.2299999999999999E-8</c:v>
                </c:pt>
                <c:pt idx="2040">
                  <c:v>-1.2299999999999999E-8</c:v>
                </c:pt>
                <c:pt idx="2041">
                  <c:v>-1.2299999999999999E-8</c:v>
                </c:pt>
                <c:pt idx="2042">
                  <c:v>-1.2299999999999999E-8</c:v>
                </c:pt>
                <c:pt idx="2043">
                  <c:v>-1.2299999999999999E-8</c:v>
                </c:pt>
                <c:pt idx="2044">
                  <c:v>-1.2299999999999999E-8</c:v>
                </c:pt>
                <c:pt idx="2045">
                  <c:v>-1.22E-8</c:v>
                </c:pt>
                <c:pt idx="2046">
                  <c:v>-1.22E-8</c:v>
                </c:pt>
                <c:pt idx="2047">
                  <c:v>-1.22E-8</c:v>
                </c:pt>
                <c:pt idx="2048">
                  <c:v>-1.22E-8</c:v>
                </c:pt>
                <c:pt idx="2049">
                  <c:v>-1.22E-8</c:v>
                </c:pt>
                <c:pt idx="2050">
                  <c:v>-1.22E-8</c:v>
                </c:pt>
                <c:pt idx="2051">
                  <c:v>-1.22E-8</c:v>
                </c:pt>
                <c:pt idx="2052">
                  <c:v>-1.22E-8</c:v>
                </c:pt>
                <c:pt idx="2053">
                  <c:v>-1.22E-8</c:v>
                </c:pt>
                <c:pt idx="2054">
                  <c:v>-1.22E-8</c:v>
                </c:pt>
                <c:pt idx="2055">
                  <c:v>-1.22E-8</c:v>
                </c:pt>
                <c:pt idx="2056">
                  <c:v>-1.22E-8</c:v>
                </c:pt>
                <c:pt idx="2057">
                  <c:v>-1.22E-8</c:v>
                </c:pt>
                <c:pt idx="2058">
                  <c:v>-1.22E-8</c:v>
                </c:pt>
                <c:pt idx="2059">
                  <c:v>-1.22E-8</c:v>
                </c:pt>
                <c:pt idx="2060">
                  <c:v>-1.22E-8</c:v>
                </c:pt>
                <c:pt idx="2061">
                  <c:v>-1.2100000000000001E-8</c:v>
                </c:pt>
                <c:pt idx="2062">
                  <c:v>-1.2100000000000001E-8</c:v>
                </c:pt>
                <c:pt idx="2063">
                  <c:v>-1.2100000000000001E-8</c:v>
                </c:pt>
                <c:pt idx="2064">
                  <c:v>-1.2100000000000001E-8</c:v>
                </c:pt>
                <c:pt idx="2065">
                  <c:v>-1.2100000000000001E-8</c:v>
                </c:pt>
                <c:pt idx="2066">
                  <c:v>-1.2100000000000001E-8</c:v>
                </c:pt>
                <c:pt idx="2067">
                  <c:v>-1.2100000000000001E-8</c:v>
                </c:pt>
                <c:pt idx="2068">
                  <c:v>-1.2100000000000001E-8</c:v>
                </c:pt>
                <c:pt idx="2069">
                  <c:v>-1.2100000000000001E-8</c:v>
                </c:pt>
                <c:pt idx="2070">
                  <c:v>-1.2100000000000001E-8</c:v>
                </c:pt>
                <c:pt idx="2071">
                  <c:v>-1.2100000000000001E-8</c:v>
                </c:pt>
                <c:pt idx="2072">
                  <c:v>-1.2100000000000001E-8</c:v>
                </c:pt>
                <c:pt idx="2073">
                  <c:v>-1.2100000000000001E-8</c:v>
                </c:pt>
                <c:pt idx="2074">
                  <c:v>-1.2100000000000001E-8</c:v>
                </c:pt>
                <c:pt idx="2075">
                  <c:v>-1.2100000000000001E-8</c:v>
                </c:pt>
                <c:pt idx="2076">
                  <c:v>-1.2100000000000001E-8</c:v>
                </c:pt>
                <c:pt idx="2077">
                  <c:v>-1.2E-8</c:v>
                </c:pt>
                <c:pt idx="2078">
                  <c:v>-1.2E-8</c:v>
                </c:pt>
                <c:pt idx="2079">
                  <c:v>-1.2E-8</c:v>
                </c:pt>
                <c:pt idx="2080">
                  <c:v>-1.2E-8</c:v>
                </c:pt>
                <c:pt idx="2081">
                  <c:v>-1.2E-8</c:v>
                </c:pt>
                <c:pt idx="2082">
                  <c:v>-1.2E-8</c:v>
                </c:pt>
                <c:pt idx="2083">
                  <c:v>-1.2E-8</c:v>
                </c:pt>
                <c:pt idx="2084">
                  <c:v>-1.2E-8</c:v>
                </c:pt>
                <c:pt idx="2085">
                  <c:v>-1.2E-8</c:v>
                </c:pt>
                <c:pt idx="2086">
                  <c:v>-1.2E-8</c:v>
                </c:pt>
                <c:pt idx="2087">
                  <c:v>-1.2E-8</c:v>
                </c:pt>
                <c:pt idx="2088">
                  <c:v>-1.2E-8</c:v>
                </c:pt>
                <c:pt idx="2089">
                  <c:v>-1.2E-8</c:v>
                </c:pt>
                <c:pt idx="2090">
                  <c:v>-1.2E-8</c:v>
                </c:pt>
                <c:pt idx="2091">
                  <c:v>-1.2E-8</c:v>
                </c:pt>
                <c:pt idx="2092">
                  <c:v>-1.2E-8</c:v>
                </c:pt>
                <c:pt idx="2093">
                  <c:v>-1.1900000000000001E-8</c:v>
                </c:pt>
                <c:pt idx="2094">
                  <c:v>-1.1900000000000001E-8</c:v>
                </c:pt>
                <c:pt idx="2095">
                  <c:v>-1.1900000000000001E-8</c:v>
                </c:pt>
                <c:pt idx="2096">
                  <c:v>-1.1900000000000001E-8</c:v>
                </c:pt>
                <c:pt idx="2097">
                  <c:v>-1.1900000000000001E-8</c:v>
                </c:pt>
                <c:pt idx="2098">
                  <c:v>-1.1900000000000001E-8</c:v>
                </c:pt>
                <c:pt idx="2099">
                  <c:v>-1.1900000000000001E-8</c:v>
                </c:pt>
                <c:pt idx="2100">
                  <c:v>-1.1900000000000001E-8</c:v>
                </c:pt>
                <c:pt idx="2101">
                  <c:v>-1.1900000000000001E-8</c:v>
                </c:pt>
                <c:pt idx="2102">
                  <c:v>-1.1900000000000001E-8</c:v>
                </c:pt>
                <c:pt idx="2103">
                  <c:v>-1.1900000000000001E-8</c:v>
                </c:pt>
                <c:pt idx="2104">
                  <c:v>-1.1900000000000001E-8</c:v>
                </c:pt>
                <c:pt idx="2105">
                  <c:v>-1.1900000000000001E-8</c:v>
                </c:pt>
                <c:pt idx="2106">
                  <c:v>-1.1900000000000001E-8</c:v>
                </c:pt>
                <c:pt idx="2107">
                  <c:v>-1.1900000000000001E-8</c:v>
                </c:pt>
                <c:pt idx="2108">
                  <c:v>-1.1900000000000001E-8</c:v>
                </c:pt>
                <c:pt idx="2109">
                  <c:v>-1.18E-8</c:v>
                </c:pt>
                <c:pt idx="2110">
                  <c:v>-1.18E-8</c:v>
                </c:pt>
                <c:pt idx="2111">
                  <c:v>-1.18E-8</c:v>
                </c:pt>
                <c:pt idx="2112">
                  <c:v>-1.18E-8</c:v>
                </c:pt>
                <c:pt idx="2113">
                  <c:v>-1.18E-8</c:v>
                </c:pt>
                <c:pt idx="2114">
                  <c:v>-1.18E-8</c:v>
                </c:pt>
                <c:pt idx="2115">
                  <c:v>-1.18E-8</c:v>
                </c:pt>
                <c:pt idx="2116">
                  <c:v>-1.18E-8</c:v>
                </c:pt>
                <c:pt idx="2117">
                  <c:v>-1.18E-8</c:v>
                </c:pt>
                <c:pt idx="2118">
                  <c:v>-1.18E-8</c:v>
                </c:pt>
                <c:pt idx="2119">
                  <c:v>-1.18E-8</c:v>
                </c:pt>
                <c:pt idx="2120">
                  <c:v>-1.18E-8</c:v>
                </c:pt>
                <c:pt idx="2121">
                  <c:v>-1.18E-8</c:v>
                </c:pt>
                <c:pt idx="2122">
                  <c:v>-1.18E-8</c:v>
                </c:pt>
                <c:pt idx="2123">
                  <c:v>-1.18E-8</c:v>
                </c:pt>
                <c:pt idx="2124">
                  <c:v>-1.18E-8</c:v>
                </c:pt>
                <c:pt idx="2125">
                  <c:v>-1.1700000000000001E-8</c:v>
                </c:pt>
                <c:pt idx="2126">
                  <c:v>-1.1700000000000001E-8</c:v>
                </c:pt>
                <c:pt idx="2127">
                  <c:v>-1.1700000000000001E-8</c:v>
                </c:pt>
                <c:pt idx="2128">
                  <c:v>-1.1700000000000001E-8</c:v>
                </c:pt>
                <c:pt idx="2129">
                  <c:v>-1.1700000000000001E-8</c:v>
                </c:pt>
                <c:pt idx="2130">
                  <c:v>-1.1700000000000001E-8</c:v>
                </c:pt>
                <c:pt idx="2131">
                  <c:v>-1.1700000000000001E-8</c:v>
                </c:pt>
                <c:pt idx="2132">
                  <c:v>-1.1700000000000001E-8</c:v>
                </c:pt>
                <c:pt idx="2133">
                  <c:v>-1.1700000000000001E-8</c:v>
                </c:pt>
                <c:pt idx="2134">
                  <c:v>-1.1700000000000001E-8</c:v>
                </c:pt>
                <c:pt idx="2135">
                  <c:v>-1.1700000000000001E-8</c:v>
                </c:pt>
                <c:pt idx="2136">
                  <c:v>-1.1700000000000001E-8</c:v>
                </c:pt>
                <c:pt idx="2137">
                  <c:v>-1.1700000000000001E-8</c:v>
                </c:pt>
                <c:pt idx="2138">
                  <c:v>-1.1700000000000001E-8</c:v>
                </c:pt>
                <c:pt idx="2139">
                  <c:v>-1.1700000000000001E-8</c:v>
                </c:pt>
                <c:pt idx="2140">
                  <c:v>-1.1700000000000001E-8</c:v>
                </c:pt>
                <c:pt idx="2141">
                  <c:v>-1.16E-8</c:v>
                </c:pt>
                <c:pt idx="2142">
                  <c:v>-1.16E-8</c:v>
                </c:pt>
                <c:pt idx="2143">
                  <c:v>-1.16E-8</c:v>
                </c:pt>
                <c:pt idx="2144">
                  <c:v>-1.16E-8</c:v>
                </c:pt>
                <c:pt idx="2145">
                  <c:v>-1.16E-8</c:v>
                </c:pt>
                <c:pt idx="2146">
                  <c:v>-1.16E-8</c:v>
                </c:pt>
                <c:pt idx="2147">
                  <c:v>-1.16E-8</c:v>
                </c:pt>
                <c:pt idx="2148">
                  <c:v>-1.16E-8</c:v>
                </c:pt>
                <c:pt idx="2149">
                  <c:v>-1.16E-8</c:v>
                </c:pt>
                <c:pt idx="2150">
                  <c:v>-1.16E-8</c:v>
                </c:pt>
                <c:pt idx="2151">
                  <c:v>-1.16E-8</c:v>
                </c:pt>
                <c:pt idx="2152">
                  <c:v>-1.16E-8</c:v>
                </c:pt>
                <c:pt idx="2153">
                  <c:v>-1.16E-8</c:v>
                </c:pt>
                <c:pt idx="2154">
                  <c:v>-1.16E-8</c:v>
                </c:pt>
                <c:pt idx="2155">
                  <c:v>-1.16E-8</c:v>
                </c:pt>
                <c:pt idx="2156">
                  <c:v>-1.16E-8</c:v>
                </c:pt>
                <c:pt idx="2157">
                  <c:v>-1.15E-8</c:v>
                </c:pt>
                <c:pt idx="2158">
                  <c:v>-1.15E-8</c:v>
                </c:pt>
                <c:pt idx="2159">
                  <c:v>-1.15E-8</c:v>
                </c:pt>
                <c:pt idx="2160">
                  <c:v>-1.15E-8</c:v>
                </c:pt>
                <c:pt idx="2161">
                  <c:v>-1.15E-8</c:v>
                </c:pt>
                <c:pt idx="2162">
                  <c:v>-1.15E-8</c:v>
                </c:pt>
                <c:pt idx="2163">
                  <c:v>-1.15E-8</c:v>
                </c:pt>
                <c:pt idx="2164">
                  <c:v>-1.15E-8</c:v>
                </c:pt>
                <c:pt idx="2165">
                  <c:v>-1.15E-8</c:v>
                </c:pt>
                <c:pt idx="2166">
                  <c:v>-1.15E-8</c:v>
                </c:pt>
                <c:pt idx="2167">
                  <c:v>-1.15E-8</c:v>
                </c:pt>
                <c:pt idx="2168">
                  <c:v>-1.15E-8</c:v>
                </c:pt>
                <c:pt idx="2169">
                  <c:v>-1.15E-8</c:v>
                </c:pt>
                <c:pt idx="2170">
                  <c:v>-1.15E-8</c:v>
                </c:pt>
                <c:pt idx="2171">
                  <c:v>-1.15E-8</c:v>
                </c:pt>
                <c:pt idx="2172">
                  <c:v>-1.15E-8</c:v>
                </c:pt>
                <c:pt idx="2173">
                  <c:v>-1.14E-8</c:v>
                </c:pt>
                <c:pt idx="2174">
                  <c:v>-1.14E-8</c:v>
                </c:pt>
                <c:pt idx="2175">
                  <c:v>-1.14E-8</c:v>
                </c:pt>
                <c:pt idx="2176">
                  <c:v>-1.14E-8</c:v>
                </c:pt>
                <c:pt idx="2177">
                  <c:v>-1.14E-8</c:v>
                </c:pt>
                <c:pt idx="2178">
                  <c:v>-1.14E-8</c:v>
                </c:pt>
                <c:pt idx="2179">
                  <c:v>-1.14E-8</c:v>
                </c:pt>
                <c:pt idx="2180">
                  <c:v>-1.14E-8</c:v>
                </c:pt>
                <c:pt idx="2181">
                  <c:v>-1.14E-8</c:v>
                </c:pt>
                <c:pt idx="2182">
                  <c:v>-1.14E-8</c:v>
                </c:pt>
                <c:pt idx="2183">
                  <c:v>-1.14E-8</c:v>
                </c:pt>
                <c:pt idx="2184">
                  <c:v>-1.14E-8</c:v>
                </c:pt>
                <c:pt idx="2185">
                  <c:v>-1.14E-8</c:v>
                </c:pt>
                <c:pt idx="2186">
                  <c:v>-1.14E-8</c:v>
                </c:pt>
                <c:pt idx="2187">
                  <c:v>-1.14E-8</c:v>
                </c:pt>
                <c:pt idx="2188">
                  <c:v>-1.14E-8</c:v>
                </c:pt>
                <c:pt idx="2189">
                  <c:v>-1.13E-8</c:v>
                </c:pt>
                <c:pt idx="2190">
                  <c:v>-1.13E-8</c:v>
                </c:pt>
                <c:pt idx="2191">
                  <c:v>-1.13E-8</c:v>
                </c:pt>
                <c:pt idx="2192">
                  <c:v>-1.13E-8</c:v>
                </c:pt>
                <c:pt idx="2193">
                  <c:v>-1.13E-8</c:v>
                </c:pt>
                <c:pt idx="2194">
                  <c:v>-1.13E-8</c:v>
                </c:pt>
                <c:pt idx="2195">
                  <c:v>-1.13E-8</c:v>
                </c:pt>
                <c:pt idx="2196">
                  <c:v>-1.13E-8</c:v>
                </c:pt>
                <c:pt idx="2197">
                  <c:v>-1.13E-8</c:v>
                </c:pt>
                <c:pt idx="2198">
                  <c:v>-1.13E-8</c:v>
                </c:pt>
                <c:pt idx="2199">
                  <c:v>-1.13E-8</c:v>
                </c:pt>
                <c:pt idx="2200">
                  <c:v>-1.13E-8</c:v>
                </c:pt>
                <c:pt idx="2201">
                  <c:v>-1.13E-8</c:v>
                </c:pt>
                <c:pt idx="2202">
                  <c:v>-1.13E-8</c:v>
                </c:pt>
                <c:pt idx="2203">
                  <c:v>-1.13E-8</c:v>
                </c:pt>
                <c:pt idx="2204">
                  <c:v>-1.13E-8</c:v>
                </c:pt>
                <c:pt idx="2205">
                  <c:v>-1.1199999999999999E-8</c:v>
                </c:pt>
                <c:pt idx="2206">
                  <c:v>-1.1199999999999999E-8</c:v>
                </c:pt>
                <c:pt idx="2207">
                  <c:v>-1.1199999999999999E-8</c:v>
                </c:pt>
                <c:pt idx="2208">
                  <c:v>-1.1199999999999999E-8</c:v>
                </c:pt>
                <c:pt idx="2209">
                  <c:v>-1.1199999999999999E-8</c:v>
                </c:pt>
                <c:pt idx="2210">
                  <c:v>-1.1199999999999999E-8</c:v>
                </c:pt>
                <c:pt idx="2211">
                  <c:v>-1.1199999999999999E-8</c:v>
                </c:pt>
                <c:pt idx="2212">
                  <c:v>-1.1199999999999999E-8</c:v>
                </c:pt>
                <c:pt idx="2213">
                  <c:v>-1.1199999999999999E-8</c:v>
                </c:pt>
                <c:pt idx="2214">
                  <c:v>-1.1199999999999999E-8</c:v>
                </c:pt>
                <c:pt idx="2215">
                  <c:v>-1.1199999999999999E-8</c:v>
                </c:pt>
                <c:pt idx="2216">
                  <c:v>-1.1199999999999999E-8</c:v>
                </c:pt>
                <c:pt idx="2217">
                  <c:v>-1.1199999999999999E-8</c:v>
                </c:pt>
                <c:pt idx="2218">
                  <c:v>-1.1199999999999999E-8</c:v>
                </c:pt>
                <c:pt idx="2219">
                  <c:v>-1.1199999999999999E-8</c:v>
                </c:pt>
                <c:pt idx="2220">
                  <c:v>-1.1199999999999999E-8</c:v>
                </c:pt>
                <c:pt idx="2221">
                  <c:v>-1.11E-8</c:v>
                </c:pt>
                <c:pt idx="2222">
                  <c:v>-1.11E-8</c:v>
                </c:pt>
                <c:pt idx="2223">
                  <c:v>-1.11E-8</c:v>
                </c:pt>
                <c:pt idx="2224">
                  <c:v>-1.11E-8</c:v>
                </c:pt>
                <c:pt idx="2225">
                  <c:v>-1.11E-8</c:v>
                </c:pt>
                <c:pt idx="2226">
                  <c:v>-1.11E-8</c:v>
                </c:pt>
                <c:pt idx="2227">
                  <c:v>-1.11E-8</c:v>
                </c:pt>
                <c:pt idx="2228">
                  <c:v>-1.11E-8</c:v>
                </c:pt>
                <c:pt idx="2229">
                  <c:v>-1.11E-8</c:v>
                </c:pt>
                <c:pt idx="2230">
                  <c:v>-1.11E-8</c:v>
                </c:pt>
                <c:pt idx="2231">
                  <c:v>-1.11E-8</c:v>
                </c:pt>
                <c:pt idx="2232">
                  <c:v>-1.11E-8</c:v>
                </c:pt>
                <c:pt idx="2233">
                  <c:v>-1.11E-8</c:v>
                </c:pt>
                <c:pt idx="2234">
                  <c:v>-1.11E-8</c:v>
                </c:pt>
                <c:pt idx="2235">
                  <c:v>-1.11E-8</c:v>
                </c:pt>
                <c:pt idx="2236">
                  <c:v>-1.11E-8</c:v>
                </c:pt>
                <c:pt idx="2237">
                  <c:v>-1.0999999999999999E-8</c:v>
                </c:pt>
                <c:pt idx="2238">
                  <c:v>-1.0999999999999999E-8</c:v>
                </c:pt>
                <c:pt idx="2239">
                  <c:v>-1.0999999999999999E-8</c:v>
                </c:pt>
                <c:pt idx="2240">
                  <c:v>-1.0999999999999999E-8</c:v>
                </c:pt>
                <c:pt idx="2241">
                  <c:v>-1.0999999999999999E-8</c:v>
                </c:pt>
                <c:pt idx="2242">
                  <c:v>-1.0999999999999999E-8</c:v>
                </c:pt>
                <c:pt idx="2243">
                  <c:v>-1.0999999999999999E-8</c:v>
                </c:pt>
                <c:pt idx="2244">
                  <c:v>-1.0999999999999999E-8</c:v>
                </c:pt>
                <c:pt idx="2245">
                  <c:v>-1.0999999999999999E-8</c:v>
                </c:pt>
                <c:pt idx="2246">
                  <c:v>-1.0999999999999999E-8</c:v>
                </c:pt>
                <c:pt idx="2247">
                  <c:v>-1.0999999999999999E-8</c:v>
                </c:pt>
                <c:pt idx="2248">
                  <c:v>-1.0999999999999999E-8</c:v>
                </c:pt>
                <c:pt idx="2249">
                  <c:v>-1.0999999999999999E-8</c:v>
                </c:pt>
                <c:pt idx="2250">
                  <c:v>-1.0999999999999999E-8</c:v>
                </c:pt>
                <c:pt idx="2251">
                  <c:v>-1.0999999999999999E-8</c:v>
                </c:pt>
                <c:pt idx="2252">
                  <c:v>-1.0999999999999999E-8</c:v>
                </c:pt>
                <c:pt idx="2253">
                  <c:v>-1.09E-8</c:v>
                </c:pt>
                <c:pt idx="2254">
                  <c:v>-1.09E-8</c:v>
                </c:pt>
                <c:pt idx="2255">
                  <c:v>-1.09E-8</c:v>
                </c:pt>
                <c:pt idx="2256">
                  <c:v>-1.09E-8</c:v>
                </c:pt>
                <c:pt idx="2257">
                  <c:v>-1.09E-8</c:v>
                </c:pt>
                <c:pt idx="2258">
                  <c:v>-1.09E-8</c:v>
                </c:pt>
                <c:pt idx="2259">
                  <c:v>-1.09E-8</c:v>
                </c:pt>
                <c:pt idx="2260">
                  <c:v>-1.09E-8</c:v>
                </c:pt>
                <c:pt idx="2261">
                  <c:v>-1.09E-8</c:v>
                </c:pt>
                <c:pt idx="2262">
                  <c:v>-1.09E-8</c:v>
                </c:pt>
                <c:pt idx="2263">
                  <c:v>-1.09E-8</c:v>
                </c:pt>
                <c:pt idx="2264">
                  <c:v>-1.09E-8</c:v>
                </c:pt>
                <c:pt idx="2265">
                  <c:v>-1.09E-8</c:v>
                </c:pt>
                <c:pt idx="2266">
                  <c:v>-1.09E-8</c:v>
                </c:pt>
                <c:pt idx="2267">
                  <c:v>-1.09E-8</c:v>
                </c:pt>
                <c:pt idx="2268">
                  <c:v>-1.09E-8</c:v>
                </c:pt>
                <c:pt idx="2269">
                  <c:v>-1.0800000000000001E-8</c:v>
                </c:pt>
                <c:pt idx="2270">
                  <c:v>-1.0800000000000001E-8</c:v>
                </c:pt>
                <c:pt idx="2271">
                  <c:v>-1.0800000000000001E-8</c:v>
                </c:pt>
                <c:pt idx="2272">
                  <c:v>-1.0800000000000001E-8</c:v>
                </c:pt>
                <c:pt idx="2273">
                  <c:v>-1.0800000000000001E-8</c:v>
                </c:pt>
                <c:pt idx="2274">
                  <c:v>-1.0800000000000001E-8</c:v>
                </c:pt>
                <c:pt idx="2275">
                  <c:v>-1.0800000000000001E-8</c:v>
                </c:pt>
                <c:pt idx="2276">
                  <c:v>-1.0800000000000001E-8</c:v>
                </c:pt>
                <c:pt idx="2277">
                  <c:v>-1.0800000000000001E-8</c:v>
                </c:pt>
                <c:pt idx="2278">
                  <c:v>-1.0800000000000001E-8</c:v>
                </c:pt>
                <c:pt idx="2279">
                  <c:v>-1.0800000000000001E-8</c:v>
                </c:pt>
                <c:pt idx="2280">
                  <c:v>-1.0800000000000001E-8</c:v>
                </c:pt>
                <c:pt idx="2281">
                  <c:v>-1.0800000000000001E-8</c:v>
                </c:pt>
                <c:pt idx="2282">
                  <c:v>-1.0800000000000001E-8</c:v>
                </c:pt>
                <c:pt idx="2283">
                  <c:v>-1.0800000000000001E-8</c:v>
                </c:pt>
                <c:pt idx="2284">
                  <c:v>-1.0800000000000001E-8</c:v>
                </c:pt>
                <c:pt idx="2285">
                  <c:v>-1.07E-8</c:v>
                </c:pt>
                <c:pt idx="2286">
                  <c:v>-1.07E-8</c:v>
                </c:pt>
                <c:pt idx="2287">
                  <c:v>-1.07E-8</c:v>
                </c:pt>
                <c:pt idx="2288">
                  <c:v>-1.07E-8</c:v>
                </c:pt>
                <c:pt idx="2289">
                  <c:v>-1.07E-8</c:v>
                </c:pt>
                <c:pt idx="2290">
                  <c:v>-1.07E-8</c:v>
                </c:pt>
                <c:pt idx="2291">
                  <c:v>-1.07E-8</c:v>
                </c:pt>
                <c:pt idx="2292">
                  <c:v>-1.07E-8</c:v>
                </c:pt>
                <c:pt idx="2293">
                  <c:v>-1.07E-8</c:v>
                </c:pt>
                <c:pt idx="2294">
                  <c:v>-1.07E-8</c:v>
                </c:pt>
                <c:pt idx="2295">
                  <c:v>-1.07E-8</c:v>
                </c:pt>
                <c:pt idx="2296">
                  <c:v>-1.07E-8</c:v>
                </c:pt>
                <c:pt idx="2297">
                  <c:v>-1.07E-8</c:v>
                </c:pt>
                <c:pt idx="2298">
                  <c:v>-1.07E-8</c:v>
                </c:pt>
                <c:pt idx="2299">
                  <c:v>-1.07E-8</c:v>
                </c:pt>
                <c:pt idx="2300">
                  <c:v>-1.07E-8</c:v>
                </c:pt>
                <c:pt idx="2301">
                  <c:v>-1.0600000000000001E-8</c:v>
                </c:pt>
                <c:pt idx="2302">
                  <c:v>-1.0600000000000001E-8</c:v>
                </c:pt>
                <c:pt idx="2303">
                  <c:v>-1.0600000000000001E-8</c:v>
                </c:pt>
                <c:pt idx="2304">
                  <c:v>-1.0600000000000001E-8</c:v>
                </c:pt>
                <c:pt idx="2305">
                  <c:v>-1.0600000000000001E-8</c:v>
                </c:pt>
                <c:pt idx="2306">
                  <c:v>-1.0600000000000001E-8</c:v>
                </c:pt>
                <c:pt idx="2307">
                  <c:v>-1.0600000000000001E-8</c:v>
                </c:pt>
                <c:pt idx="2308">
                  <c:v>-1.0600000000000001E-8</c:v>
                </c:pt>
                <c:pt idx="2309">
                  <c:v>-1.0600000000000001E-8</c:v>
                </c:pt>
                <c:pt idx="2310">
                  <c:v>-1.0600000000000001E-8</c:v>
                </c:pt>
                <c:pt idx="2311">
                  <c:v>-1.0600000000000001E-8</c:v>
                </c:pt>
                <c:pt idx="2312">
                  <c:v>-1.0600000000000001E-8</c:v>
                </c:pt>
                <c:pt idx="2313">
                  <c:v>-1.0600000000000001E-8</c:v>
                </c:pt>
                <c:pt idx="2314">
                  <c:v>-1.0600000000000001E-8</c:v>
                </c:pt>
                <c:pt idx="2315">
                  <c:v>-1.0600000000000001E-8</c:v>
                </c:pt>
                <c:pt idx="2316">
                  <c:v>-1.0600000000000001E-8</c:v>
                </c:pt>
                <c:pt idx="2317">
                  <c:v>-1.05E-8</c:v>
                </c:pt>
                <c:pt idx="2318">
                  <c:v>-1.05E-8</c:v>
                </c:pt>
                <c:pt idx="2319">
                  <c:v>-1.05E-8</c:v>
                </c:pt>
                <c:pt idx="2320">
                  <c:v>-1.05E-8</c:v>
                </c:pt>
                <c:pt idx="2321">
                  <c:v>-1.05E-8</c:v>
                </c:pt>
                <c:pt idx="2322">
                  <c:v>-1.05E-8</c:v>
                </c:pt>
                <c:pt idx="2323">
                  <c:v>-1.05E-8</c:v>
                </c:pt>
                <c:pt idx="2324">
                  <c:v>-1.05E-8</c:v>
                </c:pt>
                <c:pt idx="2325">
                  <c:v>-1.05E-8</c:v>
                </c:pt>
                <c:pt idx="2326">
                  <c:v>-1.05E-8</c:v>
                </c:pt>
                <c:pt idx="2327">
                  <c:v>-1.05E-8</c:v>
                </c:pt>
                <c:pt idx="2328">
                  <c:v>-1.05E-8</c:v>
                </c:pt>
                <c:pt idx="2329">
                  <c:v>-1.05E-8</c:v>
                </c:pt>
                <c:pt idx="2330">
                  <c:v>-1.05E-8</c:v>
                </c:pt>
                <c:pt idx="2331">
                  <c:v>-1.05E-8</c:v>
                </c:pt>
                <c:pt idx="2332">
                  <c:v>-1.05E-8</c:v>
                </c:pt>
                <c:pt idx="2333">
                  <c:v>-1.04E-8</c:v>
                </c:pt>
                <c:pt idx="2334">
                  <c:v>-1.04E-8</c:v>
                </c:pt>
                <c:pt idx="2335">
                  <c:v>-1.04E-8</c:v>
                </c:pt>
                <c:pt idx="2336">
                  <c:v>-1.04E-8</c:v>
                </c:pt>
                <c:pt idx="2337">
                  <c:v>-1.04E-8</c:v>
                </c:pt>
                <c:pt idx="2338">
                  <c:v>-1.04E-8</c:v>
                </c:pt>
                <c:pt idx="2339">
                  <c:v>-1.04E-8</c:v>
                </c:pt>
                <c:pt idx="2340">
                  <c:v>-1.04E-8</c:v>
                </c:pt>
                <c:pt idx="2341">
                  <c:v>-1.04E-8</c:v>
                </c:pt>
                <c:pt idx="2342">
                  <c:v>-1.04E-8</c:v>
                </c:pt>
                <c:pt idx="2343">
                  <c:v>-1.04E-8</c:v>
                </c:pt>
                <c:pt idx="2344">
                  <c:v>-1.04E-8</c:v>
                </c:pt>
                <c:pt idx="2345">
                  <c:v>-1.04E-8</c:v>
                </c:pt>
                <c:pt idx="2346">
                  <c:v>-1.04E-8</c:v>
                </c:pt>
                <c:pt idx="2347">
                  <c:v>-1.04E-8</c:v>
                </c:pt>
                <c:pt idx="2348">
                  <c:v>-1.04E-8</c:v>
                </c:pt>
                <c:pt idx="2349">
                  <c:v>-1.03E-8</c:v>
                </c:pt>
                <c:pt idx="2350">
                  <c:v>-1.03E-8</c:v>
                </c:pt>
                <c:pt idx="2351">
                  <c:v>-1.03E-8</c:v>
                </c:pt>
                <c:pt idx="2352">
                  <c:v>-1.03E-8</c:v>
                </c:pt>
                <c:pt idx="2353">
                  <c:v>-1.03E-8</c:v>
                </c:pt>
                <c:pt idx="2354">
                  <c:v>-1.03E-8</c:v>
                </c:pt>
                <c:pt idx="2355">
                  <c:v>-1.03E-8</c:v>
                </c:pt>
                <c:pt idx="2356">
                  <c:v>-1.03E-8</c:v>
                </c:pt>
                <c:pt idx="2357">
                  <c:v>-1.03E-8</c:v>
                </c:pt>
                <c:pt idx="2358">
                  <c:v>-1.03E-8</c:v>
                </c:pt>
                <c:pt idx="2359">
                  <c:v>-1.03E-8</c:v>
                </c:pt>
                <c:pt idx="2360">
                  <c:v>-1.03E-8</c:v>
                </c:pt>
                <c:pt idx="2361">
                  <c:v>-1.03E-8</c:v>
                </c:pt>
                <c:pt idx="2362">
                  <c:v>-1.03E-8</c:v>
                </c:pt>
                <c:pt idx="2363">
                  <c:v>-1.03E-8</c:v>
                </c:pt>
                <c:pt idx="2364">
                  <c:v>-1.03E-8</c:v>
                </c:pt>
                <c:pt idx="2365">
                  <c:v>-1.02E-8</c:v>
                </c:pt>
                <c:pt idx="2366">
                  <c:v>-1.02E-8</c:v>
                </c:pt>
                <c:pt idx="2367">
                  <c:v>-1.02E-8</c:v>
                </c:pt>
                <c:pt idx="2368">
                  <c:v>-1.02E-8</c:v>
                </c:pt>
                <c:pt idx="2369">
                  <c:v>-1.02E-8</c:v>
                </c:pt>
                <c:pt idx="2370">
                  <c:v>-1.02E-8</c:v>
                </c:pt>
                <c:pt idx="2371">
                  <c:v>-1.02E-8</c:v>
                </c:pt>
                <c:pt idx="2372">
                  <c:v>-1.02E-8</c:v>
                </c:pt>
                <c:pt idx="2373">
                  <c:v>-1.02E-8</c:v>
                </c:pt>
                <c:pt idx="2374">
                  <c:v>-1.02E-8</c:v>
                </c:pt>
                <c:pt idx="2375">
                  <c:v>-1.02E-8</c:v>
                </c:pt>
                <c:pt idx="2376">
                  <c:v>-1.02E-8</c:v>
                </c:pt>
                <c:pt idx="2377">
                  <c:v>-1.02E-8</c:v>
                </c:pt>
                <c:pt idx="2378">
                  <c:v>-1.02E-8</c:v>
                </c:pt>
                <c:pt idx="2379">
                  <c:v>-1.02E-8</c:v>
                </c:pt>
                <c:pt idx="2380">
                  <c:v>-1.02E-8</c:v>
                </c:pt>
                <c:pt idx="2381">
                  <c:v>-1.0099999999999999E-8</c:v>
                </c:pt>
                <c:pt idx="2382">
                  <c:v>-1.0099999999999999E-8</c:v>
                </c:pt>
                <c:pt idx="2383">
                  <c:v>-1.0099999999999999E-8</c:v>
                </c:pt>
                <c:pt idx="2384">
                  <c:v>-1.0099999999999999E-8</c:v>
                </c:pt>
                <c:pt idx="2385">
                  <c:v>-1.0099999999999999E-8</c:v>
                </c:pt>
                <c:pt idx="2386">
                  <c:v>-1.0099999999999999E-8</c:v>
                </c:pt>
                <c:pt idx="2387">
                  <c:v>-1.0099999999999999E-8</c:v>
                </c:pt>
                <c:pt idx="2388">
                  <c:v>-1.0099999999999999E-8</c:v>
                </c:pt>
                <c:pt idx="2389">
                  <c:v>-1.0099999999999999E-8</c:v>
                </c:pt>
                <c:pt idx="2390">
                  <c:v>-1.0099999999999999E-8</c:v>
                </c:pt>
                <c:pt idx="2391">
                  <c:v>-1.0099999999999999E-8</c:v>
                </c:pt>
                <c:pt idx="2392">
                  <c:v>-1.0099999999999999E-8</c:v>
                </c:pt>
                <c:pt idx="2393">
                  <c:v>-1.0099999999999999E-8</c:v>
                </c:pt>
                <c:pt idx="2394">
                  <c:v>-1.0099999999999999E-8</c:v>
                </c:pt>
                <c:pt idx="2395">
                  <c:v>-1.0099999999999999E-8</c:v>
                </c:pt>
                <c:pt idx="2396">
                  <c:v>-1.0099999999999999E-8</c:v>
                </c:pt>
                <c:pt idx="2397">
                  <c:v>-1E-8</c:v>
                </c:pt>
                <c:pt idx="2398">
                  <c:v>-1E-8</c:v>
                </c:pt>
                <c:pt idx="2399">
                  <c:v>-1E-8</c:v>
                </c:pt>
                <c:pt idx="2400">
                  <c:v>-1E-8</c:v>
                </c:pt>
                <c:pt idx="2401">
                  <c:v>-1E-8</c:v>
                </c:pt>
                <c:pt idx="2402">
                  <c:v>-1E-8</c:v>
                </c:pt>
                <c:pt idx="2403">
                  <c:v>-1E-8</c:v>
                </c:pt>
                <c:pt idx="2404">
                  <c:v>-1E-8</c:v>
                </c:pt>
                <c:pt idx="2405">
                  <c:v>-1E-8</c:v>
                </c:pt>
                <c:pt idx="2406">
                  <c:v>-9.9900000000000005E-9</c:v>
                </c:pt>
                <c:pt idx="2407">
                  <c:v>-9.9900000000000005E-9</c:v>
                </c:pt>
                <c:pt idx="2408">
                  <c:v>-9.9800000000000007E-9</c:v>
                </c:pt>
                <c:pt idx="2409">
                  <c:v>-9.9699999999999993E-9</c:v>
                </c:pt>
                <c:pt idx="2410">
                  <c:v>-9.9699999999999993E-9</c:v>
                </c:pt>
                <c:pt idx="2411">
                  <c:v>-9.9599999999999995E-9</c:v>
                </c:pt>
                <c:pt idx="2412">
                  <c:v>-9.9499999999999998E-9</c:v>
                </c:pt>
                <c:pt idx="2413">
                  <c:v>-9.9499999999999998E-9</c:v>
                </c:pt>
                <c:pt idx="2414">
                  <c:v>-9.94E-9</c:v>
                </c:pt>
                <c:pt idx="2415">
                  <c:v>-9.94E-9</c:v>
                </c:pt>
                <c:pt idx="2416">
                  <c:v>-9.9300000000000002E-9</c:v>
                </c:pt>
                <c:pt idx="2417">
                  <c:v>-9.9200000000000005E-9</c:v>
                </c:pt>
                <c:pt idx="2418">
                  <c:v>-9.9200000000000005E-9</c:v>
                </c:pt>
                <c:pt idx="2419">
                  <c:v>-9.9100000000000007E-9</c:v>
                </c:pt>
                <c:pt idx="2420">
                  <c:v>-9.8999999999999993E-9</c:v>
                </c:pt>
                <c:pt idx="2421">
                  <c:v>-9.8999999999999993E-9</c:v>
                </c:pt>
                <c:pt idx="2422">
                  <c:v>-9.8899999999999996E-9</c:v>
                </c:pt>
                <c:pt idx="2423">
                  <c:v>-9.8899999999999996E-9</c:v>
                </c:pt>
                <c:pt idx="2424">
                  <c:v>-9.8799999999999998E-9</c:v>
                </c:pt>
                <c:pt idx="2425">
                  <c:v>-9.87E-9</c:v>
                </c:pt>
                <c:pt idx="2426">
                  <c:v>-9.87E-9</c:v>
                </c:pt>
                <c:pt idx="2427">
                  <c:v>-9.8600000000000003E-9</c:v>
                </c:pt>
                <c:pt idx="2428">
                  <c:v>-9.8500000000000005E-9</c:v>
                </c:pt>
                <c:pt idx="2429">
                  <c:v>-9.8500000000000005E-9</c:v>
                </c:pt>
                <c:pt idx="2430">
                  <c:v>-9.8400000000000008E-9</c:v>
                </c:pt>
                <c:pt idx="2431">
                  <c:v>-9.8400000000000008E-9</c:v>
                </c:pt>
                <c:pt idx="2432">
                  <c:v>-9.8299999999999993E-9</c:v>
                </c:pt>
                <c:pt idx="2433">
                  <c:v>-9.8199999999999996E-9</c:v>
                </c:pt>
                <c:pt idx="2434">
                  <c:v>-9.8199999999999996E-9</c:v>
                </c:pt>
                <c:pt idx="2435">
                  <c:v>-9.8099999999999998E-9</c:v>
                </c:pt>
                <c:pt idx="2436">
                  <c:v>-9.8000000000000001E-9</c:v>
                </c:pt>
                <c:pt idx="2437">
                  <c:v>-9.8000000000000001E-9</c:v>
                </c:pt>
                <c:pt idx="2438">
                  <c:v>-9.7900000000000003E-9</c:v>
                </c:pt>
                <c:pt idx="2439">
                  <c:v>-9.7900000000000003E-9</c:v>
                </c:pt>
                <c:pt idx="2440">
                  <c:v>-9.7800000000000006E-9</c:v>
                </c:pt>
                <c:pt idx="2441">
                  <c:v>-9.7700000000000008E-9</c:v>
                </c:pt>
                <c:pt idx="2442">
                  <c:v>-9.7700000000000008E-9</c:v>
                </c:pt>
                <c:pt idx="2443">
                  <c:v>-9.7599999999999994E-9</c:v>
                </c:pt>
                <c:pt idx="2444">
                  <c:v>-9.7499999999999996E-9</c:v>
                </c:pt>
                <c:pt idx="2445">
                  <c:v>-9.7499999999999996E-9</c:v>
                </c:pt>
                <c:pt idx="2446">
                  <c:v>-9.7399999999999999E-9</c:v>
                </c:pt>
                <c:pt idx="2447">
                  <c:v>-9.7399999999999999E-9</c:v>
                </c:pt>
                <c:pt idx="2448">
                  <c:v>-9.7300000000000001E-9</c:v>
                </c:pt>
                <c:pt idx="2449">
                  <c:v>-9.7200000000000003E-9</c:v>
                </c:pt>
                <c:pt idx="2450">
                  <c:v>-9.7200000000000003E-9</c:v>
                </c:pt>
                <c:pt idx="2451">
                  <c:v>-9.7100000000000006E-9</c:v>
                </c:pt>
                <c:pt idx="2452">
                  <c:v>-9.6999999999999992E-9</c:v>
                </c:pt>
                <c:pt idx="2453">
                  <c:v>-9.6999999999999992E-9</c:v>
                </c:pt>
                <c:pt idx="2454">
                  <c:v>-9.6899999999999994E-9</c:v>
                </c:pt>
                <c:pt idx="2455">
                  <c:v>-9.6899999999999994E-9</c:v>
                </c:pt>
                <c:pt idx="2456">
                  <c:v>-9.6799999999999997E-9</c:v>
                </c:pt>
                <c:pt idx="2457">
                  <c:v>-9.6699999999999999E-9</c:v>
                </c:pt>
                <c:pt idx="2458">
                  <c:v>-9.6699999999999999E-9</c:v>
                </c:pt>
                <c:pt idx="2459">
                  <c:v>-9.6600000000000001E-9</c:v>
                </c:pt>
                <c:pt idx="2460">
                  <c:v>-9.6500000000000004E-9</c:v>
                </c:pt>
                <c:pt idx="2461">
                  <c:v>-9.6500000000000004E-9</c:v>
                </c:pt>
                <c:pt idx="2462">
                  <c:v>-9.6400000000000006E-9</c:v>
                </c:pt>
                <c:pt idx="2463">
                  <c:v>-9.6400000000000006E-9</c:v>
                </c:pt>
                <c:pt idx="2464">
                  <c:v>-9.6299999999999992E-9</c:v>
                </c:pt>
                <c:pt idx="2465">
                  <c:v>-9.6199999999999995E-9</c:v>
                </c:pt>
                <c:pt idx="2466">
                  <c:v>-9.6199999999999995E-9</c:v>
                </c:pt>
                <c:pt idx="2467">
                  <c:v>-9.6099999999999997E-9</c:v>
                </c:pt>
                <c:pt idx="2468">
                  <c:v>-9.5999999999999999E-9</c:v>
                </c:pt>
                <c:pt idx="2469">
                  <c:v>-9.5999999999999999E-9</c:v>
                </c:pt>
                <c:pt idx="2470">
                  <c:v>-9.5900000000000002E-9</c:v>
                </c:pt>
                <c:pt idx="2471">
                  <c:v>-9.5900000000000002E-9</c:v>
                </c:pt>
                <c:pt idx="2472">
                  <c:v>-9.5800000000000004E-9</c:v>
                </c:pt>
                <c:pt idx="2473">
                  <c:v>-9.5700000000000007E-9</c:v>
                </c:pt>
                <c:pt idx="2474">
                  <c:v>-9.5700000000000007E-9</c:v>
                </c:pt>
                <c:pt idx="2475">
                  <c:v>-9.5599999999999992E-9</c:v>
                </c:pt>
                <c:pt idx="2476">
                  <c:v>-9.5499999999999995E-9</c:v>
                </c:pt>
                <c:pt idx="2477">
                  <c:v>-9.5499999999999995E-9</c:v>
                </c:pt>
                <c:pt idx="2478">
                  <c:v>-9.5399999999999997E-9</c:v>
                </c:pt>
                <c:pt idx="2479">
                  <c:v>-9.5399999999999997E-9</c:v>
                </c:pt>
                <c:pt idx="2480">
                  <c:v>-9.53E-9</c:v>
                </c:pt>
                <c:pt idx="2481">
                  <c:v>-9.5200000000000002E-9</c:v>
                </c:pt>
                <c:pt idx="2482">
                  <c:v>-9.5200000000000002E-9</c:v>
                </c:pt>
                <c:pt idx="2483">
                  <c:v>-9.5100000000000005E-9</c:v>
                </c:pt>
                <c:pt idx="2484">
                  <c:v>-9.5000000000000007E-9</c:v>
                </c:pt>
                <c:pt idx="2485">
                  <c:v>-9.5000000000000007E-9</c:v>
                </c:pt>
                <c:pt idx="2486">
                  <c:v>-9.4899999999999993E-9</c:v>
                </c:pt>
                <c:pt idx="2487">
                  <c:v>-9.4899999999999993E-9</c:v>
                </c:pt>
                <c:pt idx="2488">
                  <c:v>-9.4799999999999995E-9</c:v>
                </c:pt>
                <c:pt idx="2489">
                  <c:v>-9.4699999999999998E-9</c:v>
                </c:pt>
                <c:pt idx="2490">
                  <c:v>-9.4699999999999998E-9</c:v>
                </c:pt>
                <c:pt idx="2491">
                  <c:v>-9.46E-9</c:v>
                </c:pt>
                <c:pt idx="2492">
                  <c:v>-9.4500000000000002E-9</c:v>
                </c:pt>
                <c:pt idx="2493">
                  <c:v>-9.4500000000000002E-9</c:v>
                </c:pt>
                <c:pt idx="2494">
                  <c:v>-9.4400000000000005E-9</c:v>
                </c:pt>
                <c:pt idx="2495">
                  <c:v>-9.4400000000000005E-9</c:v>
                </c:pt>
                <c:pt idx="2496">
                  <c:v>-9.4300000000000007E-9</c:v>
                </c:pt>
                <c:pt idx="2497">
                  <c:v>-9.4199999999999993E-9</c:v>
                </c:pt>
                <c:pt idx="2498">
                  <c:v>-9.4199999999999993E-9</c:v>
                </c:pt>
                <c:pt idx="2499">
                  <c:v>-9.4099999999999996E-9</c:v>
                </c:pt>
                <c:pt idx="2500">
                  <c:v>-9.3999999999999998E-9</c:v>
                </c:pt>
                <c:pt idx="2501">
                  <c:v>-9.3999999999999998E-9</c:v>
                </c:pt>
                <c:pt idx="2502">
                  <c:v>-9.39E-9</c:v>
                </c:pt>
                <c:pt idx="2503">
                  <c:v>-9.39E-9</c:v>
                </c:pt>
                <c:pt idx="2504">
                  <c:v>-9.3800000000000003E-9</c:v>
                </c:pt>
                <c:pt idx="2505">
                  <c:v>-9.3700000000000005E-9</c:v>
                </c:pt>
                <c:pt idx="2506">
                  <c:v>-9.3700000000000005E-9</c:v>
                </c:pt>
                <c:pt idx="2507">
                  <c:v>-9.3600000000000008E-9</c:v>
                </c:pt>
                <c:pt idx="2508">
                  <c:v>-9.3499999999999994E-9</c:v>
                </c:pt>
                <c:pt idx="2509">
                  <c:v>-9.3499999999999994E-9</c:v>
                </c:pt>
                <c:pt idx="2510">
                  <c:v>-9.3399999999999996E-9</c:v>
                </c:pt>
                <c:pt idx="2511">
                  <c:v>-9.3399999999999996E-9</c:v>
                </c:pt>
                <c:pt idx="2512">
                  <c:v>-9.3299999999999998E-9</c:v>
                </c:pt>
                <c:pt idx="2513">
                  <c:v>-9.3200000000000001E-9</c:v>
                </c:pt>
                <c:pt idx="2514">
                  <c:v>-9.3200000000000001E-9</c:v>
                </c:pt>
                <c:pt idx="2515">
                  <c:v>-9.3100000000000003E-9</c:v>
                </c:pt>
                <c:pt idx="2516">
                  <c:v>-9.3000000000000006E-9</c:v>
                </c:pt>
                <c:pt idx="2517">
                  <c:v>-9.3000000000000006E-9</c:v>
                </c:pt>
                <c:pt idx="2518">
                  <c:v>-9.2900000000000008E-9</c:v>
                </c:pt>
                <c:pt idx="2519">
                  <c:v>-9.2900000000000008E-9</c:v>
                </c:pt>
                <c:pt idx="2520">
                  <c:v>-9.2799999999999994E-9</c:v>
                </c:pt>
                <c:pt idx="2521">
                  <c:v>-9.2699999999999996E-9</c:v>
                </c:pt>
                <c:pt idx="2522">
                  <c:v>-9.2699999999999996E-9</c:v>
                </c:pt>
                <c:pt idx="2523">
                  <c:v>-9.2599999999999999E-9</c:v>
                </c:pt>
                <c:pt idx="2524">
                  <c:v>-9.2500000000000001E-9</c:v>
                </c:pt>
                <c:pt idx="2525">
                  <c:v>-9.2500000000000001E-9</c:v>
                </c:pt>
                <c:pt idx="2526">
                  <c:v>-9.2400000000000004E-9</c:v>
                </c:pt>
                <c:pt idx="2527">
                  <c:v>-9.2400000000000004E-9</c:v>
                </c:pt>
                <c:pt idx="2528">
                  <c:v>-9.2300000000000006E-9</c:v>
                </c:pt>
                <c:pt idx="2529">
                  <c:v>-9.2199999999999992E-9</c:v>
                </c:pt>
                <c:pt idx="2530">
                  <c:v>-9.2199999999999992E-9</c:v>
                </c:pt>
                <c:pt idx="2531">
                  <c:v>-9.2099999999999994E-9</c:v>
                </c:pt>
                <c:pt idx="2532">
                  <c:v>-9.1999999999999997E-9</c:v>
                </c:pt>
                <c:pt idx="2533">
                  <c:v>-9.1999999999999997E-9</c:v>
                </c:pt>
                <c:pt idx="2534">
                  <c:v>-9.1899999999999999E-9</c:v>
                </c:pt>
                <c:pt idx="2535">
                  <c:v>-9.1899999999999999E-9</c:v>
                </c:pt>
                <c:pt idx="2536">
                  <c:v>-9.1800000000000001E-9</c:v>
                </c:pt>
                <c:pt idx="2537">
                  <c:v>-9.1700000000000004E-9</c:v>
                </c:pt>
                <c:pt idx="2538">
                  <c:v>-9.1700000000000004E-9</c:v>
                </c:pt>
                <c:pt idx="2539">
                  <c:v>-9.1600000000000006E-9</c:v>
                </c:pt>
                <c:pt idx="2540">
                  <c:v>-9.1499999999999992E-9</c:v>
                </c:pt>
                <c:pt idx="2541">
                  <c:v>-9.1499999999999992E-9</c:v>
                </c:pt>
                <c:pt idx="2542">
                  <c:v>-9.1399999999999995E-9</c:v>
                </c:pt>
                <c:pt idx="2543">
                  <c:v>-9.1399999999999995E-9</c:v>
                </c:pt>
                <c:pt idx="2544">
                  <c:v>-9.1299999999999997E-9</c:v>
                </c:pt>
                <c:pt idx="2545">
                  <c:v>-9.1199999999999999E-9</c:v>
                </c:pt>
                <c:pt idx="2546">
                  <c:v>-9.1199999999999999E-9</c:v>
                </c:pt>
                <c:pt idx="2547">
                  <c:v>-9.1100000000000002E-9</c:v>
                </c:pt>
                <c:pt idx="2548">
                  <c:v>-9.1000000000000004E-9</c:v>
                </c:pt>
                <c:pt idx="2549">
                  <c:v>-9.1000000000000004E-9</c:v>
                </c:pt>
                <c:pt idx="2550">
                  <c:v>-9.0900000000000007E-9</c:v>
                </c:pt>
                <c:pt idx="2551">
                  <c:v>-9.0900000000000007E-9</c:v>
                </c:pt>
                <c:pt idx="2552">
                  <c:v>-9.0799999999999993E-9</c:v>
                </c:pt>
                <c:pt idx="2553">
                  <c:v>-9.0699999999999995E-9</c:v>
                </c:pt>
                <c:pt idx="2554">
                  <c:v>-9.0699999999999995E-9</c:v>
                </c:pt>
                <c:pt idx="2555">
                  <c:v>-9.0599999999999997E-9</c:v>
                </c:pt>
                <c:pt idx="2556">
                  <c:v>-9.05E-9</c:v>
                </c:pt>
                <c:pt idx="2557">
                  <c:v>-9.05E-9</c:v>
                </c:pt>
                <c:pt idx="2558">
                  <c:v>-9.0400000000000002E-9</c:v>
                </c:pt>
                <c:pt idx="2559">
                  <c:v>-9.0400000000000002E-9</c:v>
                </c:pt>
                <c:pt idx="2560">
                  <c:v>-9.0300000000000005E-9</c:v>
                </c:pt>
                <c:pt idx="2561">
                  <c:v>-9.0200000000000007E-9</c:v>
                </c:pt>
                <c:pt idx="2562">
                  <c:v>-9.0200000000000007E-9</c:v>
                </c:pt>
                <c:pt idx="2563">
                  <c:v>-9.0099999999999993E-9</c:v>
                </c:pt>
                <c:pt idx="2564">
                  <c:v>-8.9999999999999995E-9</c:v>
                </c:pt>
                <c:pt idx="2565">
                  <c:v>-8.9999999999999995E-9</c:v>
                </c:pt>
                <c:pt idx="2566">
                  <c:v>-8.9899999999999998E-9</c:v>
                </c:pt>
                <c:pt idx="2567">
                  <c:v>-8.9899999999999998E-9</c:v>
                </c:pt>
                <c:pt idx="2568">
                  <c:v>-8.98E-9</c:v>
                </c:pt>
                <c:pt idx="2569">
                  <c:v>-8.9700000000000003E-9</c:v>
                </c:pt>
                <c:pt idx="2570">
                  <c:v>-8.9700000000000003E-9</c:v>
                </c:pt>
                <c:pt idx="2571">
                  <c:v>-8.9600000000000005E-9</c:v>
                </c:pt>
                <c:pt idx="2572">
                  <c:v>-8.9500000000000007E-9</c:v>
                </c:pt>
                <c:pt idx="2573">
                  <c:v>-8.9500000000000007E-9</c:v>
                </c:pt>
                <c:pt idx="2574">
                  <c:v>-8.9399999999999993E-9</c:v>
                </c:pt>
                <c:pt idx="2575">
                  <c:v>-8.9399999999999993E-9</c:v>
                </c:pt>
                <c:pt idx="2576">
                  <c:v>-8.9299999999999996E-9</c:v>
                </c:pt>
                <c:pt idx="2577">
                  <c:v>-8.9199999999999998E-9</c:v>
                </c:pt>
                <c:pt idx="2578">
                  <c:v>-8.9199999999999998E-9</c:v>
                </c:pt>
                <c:pt idx="2579">
                  <c:v>-8.91E-9</c:v>
                </c:pt>
                <c:pt idx="2580">
                  <c:v>-8.9000000000000003E-9</c:v>
                </c:pt>
                <c:pt idx="2581">
                  <c:v>-8.9000000000000003E-9</c:v>
                </c:pt>
                <c:pt idx="2582">
                  <c:v>-8.8900000000000005E-9</c:v>
                </c:pt>
                <c:pt idx="2583">
                  <c:v>-8.8900000000000005E-9</c:v>
                </c:pt>
                <c:pt idx="2584">
                  <c:v>-8.8800000000000008E-9</c:v>
                </c:pt>
                <c:pt idx="2585">
                  <c:v>-8.8699999999999994E-9</c:v>
                </c:pt>
                <c:pt idx="2586">
                  <c:v>-8.8699999999999994E-9</c:v>
                </c:pt>
                <c:pt idx="2587">
                  <c:v>-8.8599999999999996E-9</c:v>
                </c:pt>
                <c:pt idx="2588">
                  <c:v>-8.8499999999999998E-9</c:v>
                </c:pt>
                <c:pt idx="2589">
                  <c:v>-8.8499999999999998E-9</c:v>
                </c:pt>
                <c:pt idx="2590">
                  <c:v>-8.8400000000000001E-9</c:v>
                </c:pt>
                <c:pt idx="2591">
                  <c:v>-8.8400000000000001E-9</c:v>
                </c:pt>
                <c:pt idx="2592">
                  <c:v>-8.8300000000000003E-9</c:v>
                </c:pt>
                <c:pt idx="2593">
                  <c:v>-8.8200000000000006E-9</c:v>
                </c:pt>
                <c:pt idx="2594">
                  <c:v>-8.8200000000000006E-9</c:v>
                </c:pt>
                <c:pt idx="2595">
                  <c:v>-8.8100000000000008E-9</c:v>
                </c:pt>
                <c:pt idx="2596">
                  <c:v>-8.7999999999999994E-9</c:v>
                </c:pt>
                <c:pt idx="2597">
                  <c:v>-8.7999999999999994E-9</c:v>
                </c:pt>
                <c:pt idx="2598">
                  <c:v>-8.7899999999999996E-9</c:v>
                </c:pt>
                <c:pt idx="2599">
                  <c:v>-8.7899999999999996E-9</c:v>
                </c:pt>
                <c:pt idx="2600">
                  <c:v>-8.7799999999999999E-9</c:v>
                </c:pt>
                <c:pt idx="2601">
                  <c:v>-8.7700000000000001E-9</c:v>
                </c:pt>
                <c:pt idx="2602">
                  <c:v>-8.7700000000000001E-9</c:v>
                </c:pt>
                <c:pt idx="2603">
                  <c:v>-8.7600000000000004E-9</c:v>
                </c:pt>
                <c:pt idx="2604">
                  <c:v>-8.7500000000000006E-9</c:v>
                </c:pt>
                <c:pt idx="2605">
                  <c:v>-8.7500000000000006E-9</c:v>
                </c:pt>
                <c:pt idx="2606">
                  <c:v>-8.7399999999999992E-9</c:v>
                </c:pt>
                <c:pt idx="2607">
                  <c:v>-8.7399999999999992E-9</c:v>
                </c:pt>
                <c:pt idx="2608">
                  <c:v>-8.7299999999999994E-9</c:v>
                </c:pt>
                <c:pt idx="2609">
                  <c:v>-8.7199999999999997E-9</c:v>
                </c:pt>
                <c:pt idx="2610">
                  <c:v>-8.7199999999999997E-9</c:v>
                </c:pt>
                <c:pt idx="2611">
                  <c:v>-8.7099999999999999E-9</c:v>
                </c:pt>
                <c:pt idx="2612">
                  <c:v>-8.7000000000000001E-9</c:v>
                </c:pt>
                <c:pt idx="2613">
                  <c:v>-8.7000000000000001E-9</c:v>
                </c:pt>
                <c:pt idx="2614">
                  <c:v>-8.6900000000000004E-9</c:v>
                </c:pt>
                <c:pt idx="2615">
                  <c:v>-8.6900000000000004E-9</c:v>
                </c:pt>
                <c:pt idx="2616">
                  <c:v>-8.6800000000000006E-9</c:v>
                </c:pt>
                <c:pt idx="2617">
                  <c:v>-8.6699999999999992E-9</c:v>
                </c:pt>
                <c:pt idx="2618">
                  <c:v>-8.6699999999999992E-9</c:v>
                </c:pt>
                <c:pt idx="2619">
                  <c:v>-8.6599999999999995E-9</c:v>
                </c:pt>
                <c:pt idx="2620">
                  <c:v>-8.6499999999999997E-9</c:v>
                </c:pt>
                <c:pt idx="2621">
                  <c:v>-8.6499999999999997E-9</c:v>
                </c:pt>
                <c:pt idx="2622">
                  <c:v>-8.6399999999999999E-9</c:v>
                </c:pt>
                <c:pt idx="2623">
                  <c:v>-8.6399999999999999E-9</c:v>
                </c:pt>
                <c:pt idx="2624">
                  <c:v>-8.6300000000000002E-9</c:v>
                </c:pt>
                <c:pt idx="2625">
                  <c:v>-8.6200000000000004E-9</c:v>
                </c:pt>
                <c:pt idx="2626">
                  <c:v>-8.6200000000000004E-9</c:v>
                </c:pt>
                <c:pt idx="2627">
                  <c:v>-8.6100000000000007E-9</c:v>
                </c:pt>
                <c:pt idx="2628">
                  <c:v>-8.5999999999999993E-9</c:v>
                </c:pt>
                <c:pt idx="2629">
                  <c:v>-8.5999999999999993E-9</c:v>
                </c:pt>
                <c:pt idx="2630">
                  <c:v>-8.5899999999999995E-9</c:v>
                </c:pt>
                <c:pt idx="2631">
                  <c:v>-8.5899999999999995E-9</c:v>
                </c:pt>
                <c:pt idx="2632">
                  <c:v>-8.5799999999999997E-9</c:v>
                </c:pt>
                <c:pt idx="2633">
                  <c:v>-8.57E-9</c:v>
                </c:pt>
                <c:pt idx="2634">
                  <c:v>-8.57E-9</c:v>
                </c:pt>
                <c:pt idx="2635">
                  <c:v>-8.5600000000000002E-9</c:v>
                </c:pt>
                <c:pt idx="2636">
                  <c:v>-8.5500000000000005E-9</c:v>
                </c:pt>
                <c:pt idx="2637">
                  <c:v>-8.5500000000000005E-9</c:v>
                </c:pt>
                <c:pt idx="2638">
                  <c:v>-8.5400000000000007E-9</c:v>
                </c:pt>
                <c:pt idx="2639">
                  <c:v>-8.5400000000000007E-9</c:v>
                </c:pt>
                <c:pt idx="2640">
                  <c:v>-8.5299999999999993E-9</c:v>
                </c:pt>
                <c:pt idx="2641">
                  <c:v>-8.5199999999999995E-9</c:v>
                </c:pt>
                <c:pt idx="2642">
                  <c:v>-8.5199999999999995E-9</c:v>
                </c:pt>
                <c:pt idx="2643">
                  <c:v>-8.5099999999999998E-9</c:v>
                </c:pt>
                <c:pt idx="2644">
                  <c:v>-8.5E-9</c:v>
                </c:pt>
                <c:pt idx="2645">
                  <c:v>-8.5E-9</c:v>
                </c:pt>
                <c:pt idx="2646">
                  <c:v>-8.4900000000000003E-9</c:v>
                </c:pt>
                <c:pt idx="2647">
                  <c:v>-8.4900000000000003E-9</c:v>
                </c:pt>
                <c:pt idx="2648">
                  <c:v>-8.4800000000000005E-9</c:v>
                </c:pt>
                <c:pt idx="2649">
                  <c:v>-8.4700000000000007E-9</c:v>
                </c:pt>
                <c:pt idx="2650">
                  <c:v>-8.4700000000000007E-9</c:v>
                </c:pt>
                <c:pt idx="2651">
                  <c:v>-8.4599999999999993E-9</c:v>
                </c:pt>
                <c:pt idx="2652">
                  <c:v>-8.4499999999999996E-9</c:v>
                </c:pt>
                <c:pt idx="2653">
                  <c:v>-8.4499999999999996E-9</c:v>
                </c:pt>
                <c:pt idx="2654">
                  <c:v>-8.4399999999999998E-9</c:v>
                </c:pt>
                <c:pt idx="2655">
                  <c:v>-8.4399999999999998E-9</c:v>
                </c:pt>
                <c:pt idx="2656">
                  <c:v>-8.43E-9</c:v>
                </c:pt>
                <c:pt idx="2657">
                  <c:v>-8.4200000000000003E-9</c:v>
                </c:pt>
                <c:pt idx="2658">
                  <c:v>-8.4200000000000003E-9</c:v>
                </c:pt>
                <c:pt idx="2659">
                  <c:v>-8.4100000000000005E-9</c:v>
                </c:pt>
                <c:pt idx="2660">
                  <c:v>-8.4000000000000008E-9</c:v>
                </c:pt>
                <c:pt idx="2661">
                  <c:v>-8.4000000000000008E-9</c:v>
                </c:pt>
                <c:pt idx="2662">
                  <c:v>-8.3899999999999994E-9</c:v>
                </c:pt>
                <c:pt idx="2663">
                  <c:v>-8.3899999999999994E-9</c:v>
                </c:pt>
                <c:pt idx="2664">
                  <c:v>-8.3799999999999996E-9</c:v>
                </c:pt>
                <c:pt idx="2665">
                  <c:v>-8.3699999999999998E-9</c:v>
                </c:pt>
                <c:pt idx="2666">
                  <c:v>-8.3699999999999998E-9</c:v>
                </c:pt>
                <c:pt idx="2667">
                  <c:v>-8.3600000000000001E-9</c:v>
                </c:pt>
                <c:pt idx="2668">
                  <c:v>-8.3500000000000003E-9</c:v>
                </c:pt>
                <c:pt idx="2669">
                  <c:v>-8.3500000000000003E-9</c:v>
                </c:pt>
                <c:pt idx="2670">
                  <c:v>-8.3400000000000006E-9</c:v>
                </c:pt>
                <c:pt idx="2671">
                  <c:v>-8.3400000000000006E-9</c:v>
                </c:pt>
                <c:pt idx="2672">
                  <c:v>-8.3300000000000008E-9</c:v>
                </c:pt>
                <c:pt idx="2673">
                  <c:v>-8.3199999999999994E-9</c:v>
                </c:pt>
                <c:pt idx="2674">
                  <c:v>-8.3199999999999994E-9</c:v>
                </c:pt>
                <c:pt idx="2675">
                  <c:v>-8.3099999999999996E-9</c:v>
                </c:pt>
                <c:pt idx="2676">
                  <c:v>-8.2999999999999999E-9</c:v>
                </c:pt>
                <c:pt idx="2677">
                  <c:v>-8.2999999999999999E-9</c:v>
                </c:pt>
                <c:pt idx="2678">
                  <c:v>-8.2900000000000001E-9</c:v>
                </c:pt>
                <c:pt idx="2679">
                  <c:v>-8.2900000000000001E-9</c:v>
                </c:pt>
                <c:pt idx="2680">
                  <c:v>-8.2800000000000004E-9</c:v>
                </c:pt>
                <c:pt idx="2681">
                  <c:v>-8.2700000000000006E-9</c:v>
                </c:pt>
                <c:pt idx="2682">
                  <c:v>-8.2700000000000006E-9</c:v>
                </c:pt>
                <c:pt idx="2683">
                  <c:v>-8.2599999999999992E-9</c:v>
                </c:pt>
                <c:pt idx="2684">
                  <c:v>-8.2499999999999994E-9</c:v>
                </c:pt>
                <c:pt idx="2685">
                  <c:v>-8.2499999999999994E-9</c:v>
                </c:pt>
                <c:pt idx="2686">
                  <c:v>-8.2399999999999997E-9</c:v>
                </c:pt>
                <c:pt idx="2687">
                  <c:v>-8.2399999999999997E-9</c:v>
                </c:pt>
                <c:pt idx="2688">
                  <c:v>-8.2299999999999999E-9</c:v>
                </c:pt>
                <c:pt idx="2689">
                  <c:v>-8.2200000000000002E-9</c:v>
                </c:pt>
                <c:pt idx="2690">
                  <c:v>-8.2200000000000002E-9</c:v>
                </c:pt>
                <c:pt idx="2691">
                  <c:v>-8.2100000000000004E-9</c:v>
                </c:pt>
                <c:pt idx="2692">
                  <c:v>-8.2000000000000006E-9</c:v>
                </c:pt>
                <c:pt idx="2693">
                  <c:v>-8.2000000000000006E-9</c:v>
                </c:pt>
                <c:pt idx="2694">
                  <c:v>-8.1899999999999992E-9</c:v>
                </c:pt>
                <c:pt idx="2695">
                  <c:v>-8.1899999999999992E-9</c:v>
                </c:pt>
                <c:pt idx="2696">
                  <c:v>-8.1799999999999995E-9</c:v>
                </c:pt>
                <c:pt idx="2697">
                  <c:v>-8.1699999999999997E-9</c:v>
                </c:pt>
                <c:pt idx="2698">
                  <c:v>-8.1699999999999997E-9</c:v>
                </c:pt>
                <c:pt idx="2699">
                  <c:v>-8.1599999999999999E-9</c:v>
                </c:pt>
                <c:pt idx="2700">
                  <c:v>-8.1500000000000002E-9</c:v>
                </c:pt>
                <c:pt idx="2701">
                  <c:v>-8.1500000000000002E-9</c:v>
                </c:pt>
                <c:pt idx="2702">
                  <c:v>-8.1400000000000004E-9</c:v>
                </c:pt>
                <c:pt idx="2703">
                  <c:v>-8.1400000000000004E-9</c:v>
                </c:pt>
                <c:pt idx="2704">
                  <c:v>-8.1300000000000007E-9</c:v>
                </c:pt>
                <c:pt idx="2705">
                  <c:v>-8.1199999999999993E-9</c:v>
                </c:pt>
                <c:pt idx="2706">
                  <c:v>-8.1199999999999993E-9</c:v>
                </c:pt>
                <c:pt idx="2707">
                  <c:v>-8.1099999999999995E-9</c:v>
                </c:pt>
                <c:pt idx="2708">
                  <c:v>-8.0999999999999997E-9</c:v>
                </c:pt>
                <c:pt idx="2709">
                  <c:v>-8.0999999999999997E-9</c:v>
                </c:pt>
                <c:pt idx="2710">
                  <c:v>-8.09E-9</c:v>
                </c:pt>
                <c:pt idx="2711">
                  <c:v>-8.09E-9</c:v>
                </c:pt>
                <c:pt idx="2712">
                  <c:v>-8.0800000000000002E-9</c:v>
                </c:pt>
                <c:pt idx="2713">
                  <c:v>-8.0700000000000005E-9</c:v>
                </c:pt>
                <c:pt idx="2714">
                  <c:v>-8.0700000000000005E-9</c:v>
                </c:pt>
                <c:pt idx="2715">
                  <c:v>-8.0600000000000007E-9</c:v>
                </c:pt>
                <c:pt idx="2716">
                  <c:v>-8.0499999999999993E-9</c:v>
                </c:pt>
                <c:pt idx="2717">
                  <c:v>-8.0499999999999993E-9</c:v>
                </c:pt>
                <c:pt idx="2718">
                  <c:v>-8.0399999999999995E-9</c:v>
                </c:pt>
                <c:pt idx="2719">
                  <c:v>-8.0399999999999995E-9</c:v>
                </c:pt>
                <c:pt idx="2720">
                  <c:v>-8.0299999999999998E-9</c:v>
                </c:pt>
                <c:pt idx="2721">
                  <c:v>-8.02E-9</c:v>
                </c:pt>
                <c:pt idx="2722">
                  <c:v>-8.02E-9</c:v>
                </c:pt>
                <c:pt idx="2723">
                  <c:v>-8.0100000000000003E-9</c:v>
                </c:pt>
                <c:pt idx="2724">
                  <c:v>-8.0000000000000005E-9</c:v>
                </c:pt>
                <c:pt idx="2725">
                  <c:v>-8.0000000000000005E-9</c:v>
                </c:pt>
                <c:pt idx="2726">
                  <c:v>-7.9900000000000007E-9</c:v>
                </c:pt>
                <c:pt idx="2727">
                  <c:v>-7.9900000000000007E-9</c:v>
                </c:pt>
                <c:pt idx="2728">
                  <c:v>-7.9799999999999993E-9</c:v>
                </c:pt>
                <c:pt idx="2729">
                  <c:v>-7.9699999999999996E-9</c:v>
                </c:pt>
                <c:pt idx="2730">
                  <c:v>-7.9699999999999996E-9</c:v>
                </c:pt>
                <c:pt idx="2731">
                  <c:v>-7.9599999999999998E-9</c:v>
                </c:pt>
                <c:pt idx="2732">
                  <c:v>-7.9500000000000001E-9</c:v>
                </c:pt>
                <c:pt idx="2733">
                  <c:v>-7.9500000000000001E-9</c:v>
                </c:pt>
                <c:pt idx="2734">
                  <c:v>-7.9400000000000003E-9</c:v>
                </c:pt>
                <c:pt idx="2735">
                  <c:v>-7.9400000000000003E-9</c:v>
                </c:pt>
                <c:pt idx="2736">
                  <c:v>-7.9300000000000005E-9</c:v>
                </c:pt>
                <c:pt idx="2737">
                  <c:v>-7.9200000000000008E-9</c:v>
                </c:pt>
                <c:pt idx="2738">
                  <c:v>-7.9200000000000008E-9</c:v>
                </c:pt>
                <c:pt idx="2739">
                  <c:v>-7.9099999999999994E-9</c:v>
                </c:pt>
                <c:pt idx="2740">
                  <c:v>-7.8999999999999996E-9</c:v>
                </c:pt>
                <c:pt idx="2741">
                  <c:v>-7.8999999999999996E-9</c:v>
                </c:pt>
                <c:pt idx="2742">
                  <c:v>-7.8899999999999998E-9</c:v>
                </c:pt>
                <c:pt idx="2743">
                  <c:v>-7.8899999999999998E-9</c:v>
                </c:pt>
                <c:pt idx="2744">
                  <c:v>-7.8800000000000001E-9</c:v>
                </c:pt>
                <c:pt idx="2745">
                  <c:v>-7.8700000000000003E-9</c:v>
                </c:pt>
                <c:pt idx="2746">
                  <c:v>-7.8700000000000003E-9</c:v>
                </c:pt>
                <c:pt idx="2747">
                  <c:v>-7.8600000000000006E-9</c:v>
                </c:pt>
                <c:pt idx="2748">
                  <c:v>-7.8500000000000008E-9</c:v>
                </c:pt>
                <c:pt idx="2749">
                  <c:v>-7.8500000000000008E-9</c:v>
                </c:pt>
                <c:pt idx="2750">
                  <c:v>-7.8399999999999994E-9</c:v>
                </c:pt>
                <c:pt idx="2751">
                  <c:v>-7.8399999999999994E-9</c:v>
                </c:pt>
                <c:pt idx="2752">
                  <c:v>-7.8299999999999996E-9</c:v>
                </c:pt>
                <c:pt idx="2753">
                  <c:v>-7.8199999999999999E-9</c:v>
                </c:pt>
                <c:pt idx="2754">
                  <c:v>-7.8199999999999999E-9</c:v>
                </c:pt>
                <c:pt idx="2755">
                  <c:v>-7.8100000000000001E-9</c:v>
                </c:pt>
                <c:pt idx="2756">
                  <c:v>-7.8000000000000004E-9</c:v>
                </c:pt>
                <c:pt idx="2757">
                  <c:v>-7.8000000000000004E-9</c:v>
                </c:pt>
                <c:pt idx="2758">
                  <c:v>-7.7900000000000006E-9</c:v>
                </c:pt>
                <c:pt idx="2759">
                  <c:v>-7.7900000000000006E-9</c:v>
                </c:pt>
                <c:pt idx="2760">
                  <c:v>-7.7799999999999992E-9</c:v>
                </c:pt>
                <c:pt idx="2761">
                  <c:v>-7.7699999999999994E-9</c:v>
                </c:pt>
                <c:pt idx="2762">
                  <c:v>-7.7699999999999994E-9</c:v>
                </c:pt>
                <c:pt idx="2763">
                  <c:v>-7.7599999999999997E-9</c:v>
                </c:pt>
                <c:pt idx="2764">
                  <c:v>-7.7499999999999999E-9</c:v>
                </c:pt>
                <c:pt idx="2765">
                  <c:v>-7.7499999999999999E-9</c:v>
                </c:pt>
                <c:pt idx="2766">
                  <c:v>-7.7400000000000002E-9</c:v>
                </c:pt>
                <c:pt idx="2767">
                  <c:v>-7.7400000000000002E-9</c:v>
                </c:pt>
                <c:pt idx="2768">
                  <c:v>-7.7300000000000004E-9</c:v>
                </c:pt>
                <c:pt idx="2769">
                  <c:v>-7.7200000000000006E-9</c:v>
                </c:pt>
                <c:pt idx="2770">
                  <c:v>-7.7200000000000006E-9</c:v>
                </c:pt>
                <c:pt idx="2771">
                  <c:v>-7.7099999999999992E-9</c:v>
                </c:pt>
                <c:pt idx="2772">
                  <c:v>-7.6999999999999995E-9</c:v>
                </c:pt>
                <c:pt idx="2773">
                  <c:v>-7.6999999999999995E-9</c:v>
                </c:pt>
                <c:pt idx="2774">
                  <c:v>-7.6899999999999997E-9</c:v>
                </c:pt>
                <c:pt idx="2775">
                  <c:v>-7.6899999999999997E-9</c:v>
                </c:pt>
                <c:pt idx="2776">
                  <c:v>-7.6799999999999999E-9</c:v>
                </c:pt>
                <c:pt idx="2777">
                  <c:v>-7.6700000000000002E-9</c:v>
                </c:pt>
                <c:pt idx="2778">
                  <c:v>-7.6700000000000002E-9</c:v>
                </c:pt>
                <c:pt idx="2779">
                  <c:v>-7.6600000000000004E-9</c:v>
                </c:pt>
                <c:pt idx="2780">
                  <c:v>-7.6500000000000007E-9</c:v>
                </c:pt>
                <c:pt idx="2781">
                  <c:v>-7.6500000000000007E-9</c:v>
                </c:pt>
                <c:pt idx="2782">
                  <c:v>-7.6399999999999993E-9</c:v>
                </c:pt>
                <c:pt idx="2783">
                  <c:v>-7.6399999999999993E-9</c:v>
                </c:pt>
                <c:pt idx="2784">
                  <c:v>-7.6299999999999995E-9</c:v>
                </c:pt>
                <c:pt idx="2785">
                  <c:v>-7.6199999999999997E-9</c:v>
                </c:pt>
                <c:pt idx="2786">
                  <c:v>-7.6199999999999997E-9</c:v>
                </c:pt>
                <c:pt idx="2787">
                  <c:v>-7.61E-9</c:v>
                </c:pt>
                <c:pt idx="2788">
                  <c:v>-7.6000000000000002E-9</c:v>
                </c:pt>
                <c:pt idx="2789">
                  <c:v>-7.6000000000000002E-9</c:v>
                </c:pt>
                <c:pt idx="2790">
                  <c:v>-7.5900000000000005E-9</c:v>
                </c:pt>
                <c:pt idx="2791">
                  <c:v>-7.5900000000000005E-9</c:v>
                </c:pt>
                <c:pt idx="2792">
                  <c:v>-7.5800000000000007E-9</c:v>
                </c:pt>
                <c:pt idx="2793">
                  <c:v>-7.5699999999999993E-9</c:v>
                </c:pt>
                <c:pt idx="2794">
                  <c:v>-7.5699999999999993E-9</c:v>
                </c:pt>
                <c:pt idx="2795">
                  <c:v>-7.5599999999999995E-9</c:v>
                </c:pt>
                <c:pt idx="2796">
                  <c:v>-7.5499999999999998E-9</c:v>
                </c:pt>
                <c:pt idx="2797">
                  <c:v>-7.5499999999999998E-9</c:v>
                </c:pt>
                <c:pt idx="2798">
                  <c:v>-7.54E-9</c:v>
                </c:pt>
                <c:pt idx="2799">
                  <c:v>-7.54E-9</c:v>
                </c:pt>
                <c:pt idx="2800">
                  <c:v>-7.5300000000000003E-9</c:v>
                </c:pt>
                <c:pt idx="2801">
                  <c:v>-7.5200000000000005E-9</c:v>
                </c:pt>
                <c:pt idx="2802">
                  <c:v>-7.5200000000000005E-9</c:v>
                </c:pt>
                <c:pt idx="2803">
                  <c:v>-7.5100000000000007E-9</c:v>
                </c:pt>
                <c:pt idx="2804">
                  <c:v>-7.4999999999999993E-9</c:v>
                </c:pt>
                <c:pt idx="2805">
                  <c:v>-7.4999999999999993E-9</c:v>
                </c:pt>
                <c:pt idx="2806">
                  <c:v>-7.4899999999999996E-9</c:v>
                </c:pt>
                <c:pt idx="2807">
                  <c:v>-7.4899999999999996E-9</c:v>
                </c:pt>
                <c:pt idx="2808">
                  <c:v>-7.4799999999999998E-9</c:v>
                </c:pt>
                <c:pt idx="2809">
                  <c:v>-7.4700000000000001E-9</c:v>
                </c:pt>
                <c:pt idx="2810">
                  <c:v>-7.4700000000000001E-9</c:v>
                </c:pt>
                <c:pt idx="2811">
                  <c:v>-7.4600000000000003E-9</c:v>
                </c:pt>
                <c:pt idx="2812">
                  <c:v>-7.4499999999999997E-9</c:v>
                </c:pt>
                <c:pt idx="2813">
                  <c:v>-7.4499999999999997E-9</c:v>
                </c:pt>
                <c:pt idx="2814">
                  <c:v>-7.44E-9</c:v>
                </c:pt>
                <c:pt idx="2815">
                  <c:v>-7.44E-9</c:v>
                </c:pt>
                <c:pt idx="2816">
                  <c:v>-7.4300000000000002E-9</c:v>
                </c:pt>
                <c:pt idx="2817">
                  <c:v>-7.4199999999999996E-9</c:v>
                </c:pt>
                <c:pt idx="2818">
                  <c:v>-7.4199999999999996E-9</c:v>
                </c:pt>
                <c:pt idx="2819">
                  <c:v>-7.4099999999999998E-9</c:v>
                </c:pt>
                <c:pt idx="2820">
                  <c:v>-7.4000000000000001E-9</c:v>
                </c:pt>
                <c:pt idx="2821">
                  <c:v>-7.4000000000000001E-9</c:v>
                </c:pt>
                <c:pt idx="2822">
                  <c:v>-7.3900000000000003E-9</c:v>
                </c:pt>
                <c:pt idx="2823">
                  <c:v>-7.3900000000000003E-9</c:v>
                </c:pt>
                <c:pt idx="2824">
                  <c:v>-7.3799999999999997E-9</c:v>
                </c:pt>
                <c:pt idx="2825">
                  <c:v>-7.37E-9</c:v>
                </c:pt>
                <c:pt idx="2826">
                  <c:v>-7.37E-9</c:v>
                </c:pt>
                <c:pt idx="2827">
                  <c:v>-7.3600000000000002E-9</c:v>
                </c:pt>
                <c:pt idx="2828">
                  <c:v>-7.3499999999999996E-9</c:v>
                </c:pt>
                <c:pt idx="2829">
                  <c:v>-7.3499999999999996E-9</c:v>
                </c:pt>
                <c:pt idx="2830">
                  <c:v>-7.3399999999999999E-9</c:v>
                </c:pt>
                <c:pt idx="2831">
                  <c:v>-7.3399999999999999E-9</c:v>
                </c:pt>
                <c:pt idx="2832">
                  <c:v>-7.3300000000000001E-9</c:v>
                </c:pt>
                <c:pt idx="2833">
                  <c:v>-7.3200000000000004E-9</c:v>
                </c:pt>
                <c:pt idx="2834">
                  <c:v>-7.3200000000000004E-9</c:v>
                </c:pt>
                <c:pt idx="2835">
                  <c:v>-7.3099999999999998E-9</c:v>
                </c:pt>
                <c:pt idx="2836">
                  <c:v>-7.3E-9</c:v>
                </c:pt>
                <c:pt idx="2837">
                  <c:v>-7.3E-9</c:v>
                </c:pt>
                <c:pt idx="2838">
                  <c:v>-7.2900000000000003E-9</c:v>
                </c:pt>
                <c:pt idx="2839">
                  <c:v>-7.2900000000000003E-9</c:v>
                </c:pt>
                <c:pt idx="2840">
                  <c:v>-7.2799999999999997E-9</c:v>
                </c:pt>
                <c:pt idx="2841">
                  <c:v>-7.2699999999999999E-9</c:v>
                </c:pt>
                <c:pt idx="2842">
                  <c:v>-7.2699999999999999E-9</c:v>
                </c:pt>
                <c:pt idx="2843">
                  <c:v>-7.2600000000000002E-9</c:v>
                </c:pt>
                <c:pt idx="2844">
                  <c:v>-7.2500000000000004E-9</c:v>
                </c:pt>
                <c:pt idx="2845">
                  <c:v>-7.2500000000000004E-9</c:v>
                </c:pt>
                <c:pt idx="2846">
                  <c:v>-7.2399999999999998E-9</c:v>
                </c:pt>
                <c:pt idx="2847">
                  <c:v>-7.2399999999999998E-9</c:v>
                </c:pt>
                <c:pt idx="2848">
                  <c:v>-7.2300000000000001E-9</c:v>
                </c:pt>
                <c:pt idx="2849">
                  <c:v>-7.2200000000000003E-9</c:v>
                </c:pt>
                <c:pt idx="2850">
                  <c:v>-7.2200000000000003E-9</c:v>
                </c:pt>
                <c:pt idx="2851">
                  <c:v>-7.2099999999999997E-9</c:v>
                </c:pt>
                <c:pt idx="2852">
                  <c:v>-7.2E-9</c:v>
                </c:pt>
                <c:pt idx="2853">
                  <c:v>-7.2E-9</c:v>
                </c:pt>
                <c:pt idx="2854">
                  <c:v>-7.1900000000000002E-9</c:v>
                </c:pt>
                <c:pt idx="2855">
                  <c:v>-7.1900000000000002E-9</c:v>
                </c:pt>
                <c:pt idx="2856">
                  <c:v>-7.1799999999999996E-9</c:v>
                </c:pt>
                <c:pt idx="2857">
                  <c:v>-7.1699999999999998E-9</c:v>
                </c:pt>
                <c:pt idx="2858">
                  <c:v>-7.1699999999999998E-9</c:v>
                </c:pt>
                <c:pt idx="2859">
                  <c:v>-7.1600000000000001E-9</c:v>
                </c:pt>
                <c:pt idx="2860">
                  <c:v>-7.1500000000000003E-9</c:v>
                </c:pt>
                <c:pt idx="2861">
                  <c:v>-7.1500000000000003E-9</c:v>
                </c:pt>
                <c:pt idx="2862">
                  <c:v>-7.1399999999999997E-9</c:v>
                </c:pt>
                <c:pt idx="2863">
                  <c:v>-7.1399999999999997E-9</c:v>
                </c:pt>
                <c:pt idx="2864">
                  <c:v>-7.13E-9</c:v>
                </c:pt>
                <c:pt idx="2865">
                  <c:v>-7.1200000000000002E-9</c:v>
                </c:pt>
                <c:pt idx="2866">
                  <c:v>-7.1200000000000002E-9</c:v>
                </c:pt>
                <c:pt idx="2867">
                  <c:v>-7.1099999999999996E-9</c:v>
                </c:pt>
                <c:pt idx="2868">
                  <c:v>-7.0999999999999999E-9</c:v>
                </c:pt>
                <c:pt idx="2869">
                  <c:v>-7.0999999999999999E-9</c:v>
                </c:pt>
                <c:pt idx="2870">
                  <c:v>-7.0900000000000001E-9</c:v>
                </c:pt>
                <c:pt idx="2871">
                  <c:v>-7.0900000000000001E-9</c:v>
                </c:pt>
                <c:pt idx="2872">
                  <c:v>-7.0800000000000004E-9</c:v>
                </c:pt>
                <c:pt idx="2873">
                  <c:v>-7.0699999999999998E-9</c:v>
                </c:pt>
                <c:pt idx="2874">
                  <c:v>-7.0699999999999998E-9</c:v>
                </c:pt>
                <c:pt idx="2875">
                  <c:v>-7.06E-9</c:v>
                </c:pt>
                <c:pt idx="2876">
                  <c:v>-7.0500000000000003E-9</c:v>
                </c:pt>
                <c:pt idx="2877">
                  <c:v>-7.0500000000000003E-9</c:v>
                </c:pt>
                <c:pt idx="2878">
                  <c:v>-7.0399999999999997E-9</c:v>
                </c:pt>
                <c:pt idx="2879">
                  <c:v>-7.0399999999999997E-9</c:v>
                </c:pt>
                <c:pt idx="2880">
                  <c:v>-7.0299999999999999E-9</c:v>
                </c:pt>
                <c:pt idx="2881">
                  <c:v>-7.0200000000000002E-9</c:v>
                </c:pt>
                <c:pt idx="2882">
                  <c:v>-7.0200000000000002E-9</c:v>
                </c:pt>
                <c:pt idx="2883">
                  <c:v>-7.0100000000000004E-9</c:v>
                </c:pt>
                <c:pt idx="2884">
                  <c:v>-6.9999999999999998E-9</c:v>
                </c:pt>
                <c:pt idx="2885">
                  <c:v>-6.9999999999999998E-9</c:v>
                </c:pt>
                <c:pt idx="2886">
                  <c:v>-6.9900000000000001E-9</c:v>
                </c:pt>
                <c:pt idx="2887">
                  <c:v>-6.9900000000000001E-9</c:v>
                </c:pt>
                <c:pt idx="2888">
                  <c:v>-6.9800000000000003E-9</c:v>
                </c:pt>
                <c:pt idx="2889">
                  <c:v>-6.9699999999999997E-9</c:v>
                </c:pt>
                <c:pt idx="2890">
                  <c:v>-6.9699999999999997E-9</c:v>
                </c:pt>
                <c:pt idx="2891">
                  <c:v>-6.96E-9</c:v>
                </c:pt>
                <c:pt idx="2892">
                  <c:v>-6.9500000000000002E-9</c:v>
                </c:pt>
                <c:pt idx="2893">
                  <c:v>-6.9500000000000002E-9</c:v>
                </c:pt>
                <c:pt idx="2894">
                  <c:v>-6.9399999999999996E-9</c:v>
                </c:pt>
                <c:pt idx="2895">
                  <c:v>-6.9399999999999996E-9</c:v>
                </c:pt>
                <c:pt idx="2896">
                  <c:v>-6.9299999999999999E-9</c:v>
                </c:pt>
                <c:pt idx="2897">
                  <c:v>-6.9200000000000001E-9</c:v>
                </c:pt>
                <c:pt idx="2898">
                  <c:v>-6.9200000000000001E-9</c:v>
                </c:pt>
                <c:pt idx="2899">
                  <c:v>-6.9100000000000003E-9</c:v>
                </c:pt>
                <c:pt idx="2900">
                  <c:v>-6.8999999999999997E-9</c:v>
                </c:pt>
                <c:pt idx="2901">
                  <c:v>-6.8999999999999997E-9</c:v>
                </c:pt>
                <c:pt idx="2902">
                  <c:v>-6.89E-9</c:v>
                </c:pt>
                <c:pt idx="2903">
                  <c:v>-6.89E-9</c:v>
                </c:pt>
                <c:pt idx="2904">
                  <c:v>-6.8800000000000002E-9</c:v>
                </c:pt>
                <c:pt idx="2905">
                  <c:v>-6.8699999999999996E-9</c:v>
                </c:pt>
                <c:pt idx="2906">
                  <c:v>-6.8699999999999996E-9</c:v>
                </c:pt>
                <c:pt idx="2907">
                  <c:v>-6.8599999999999999E-9</c:v>
                </c:pt>
                <c:pt idx="2908">
                  <c:v>-6.8500000000000001E-9</c:v>
                </c:pt>
                <c:pt idx="2909">
                  <c:v>-6.8500000000000001E-9</c:v>
                </c:pt>
                <c:pt idx="2910">
                  <c:v>-6.8400000000000004E-9</c:v>
                </c:pt>
                <c:pt idx="2911">
                  <c:v>-6.8400000000000004E-9</c:v>
                </c:pt>
                <c:pt idx="2912">
                  <c:v>-6.8299999999999998E-9</c:v>
                </c:pt>
                <c:pt idx="2913">
                  <c:v>-6.82E-9</c:v>
                </c:pt>
                <c:pt idx="2914">
                  <c:v>-6.82E-9</c:v>
                </c:pt>
                <c:pt idx="2915">
                  <c:v>-6.8100000000000003E-9</c:v>
                </c:pt>
                <c:pt idx="2916">
                  <c:v>-6.7999999999999997E-9</c:v>
                </c:pt>
                <c:pt idx="2917">
                  <c:v>-6.7999999999999997E-9</c:v>
                </c:pt>
                <c:pt idx="2918">
                  <c:v>-6.7899999999999999E-9</c:v>
                </c:pt>
                <c:pt idx="2919">
                  <c:v>-6.7899999999999999E-9</c:v>
                </c:pt>
                <c:pt idx="2920">
                  <c:v>-6.7800000000000002E-9</c:v>
                </c:pt>
                <c:pt idx="2921">
                  <c:v>-6.7700000000000004E-9</c:v>
                </c:pt>
                <c:pt idx="2922">
                  <c:v>-6.7700000000000004E-9</c:v>
                </c:pt>
                <c:pt idx="2923">
                  <c:v>-6.7599999999999998E-9</c:v>
                </c:pt>
                <c:pt idx="2924">
                  <c:v>-6.7500000000000001E-9</c:v>
                </c:pt>
                <c:pt idx="2925">
                  <c:v>-6.7500000000000001E-9</c:v>
                </c:pt>
                <c:pt idx="2926">
                  <c:v>-6.7400000000000003E-9</c:v>
                </c:pt>
                <c:pt idx="2927">
                  <c:v>-6.7400000000000003E-9</c:v>
                </c:pt>
                <c:pt idx="2928">
                  <c:v>-6.7299999999999997E-9</c:v>
                </c:pt>
                <c:pt idx="2929">
                  <c:v>-6.72E-9</c:v>
                </c:pt>
                <c:pt idx="2930">
                  <c:v>-6.72E-9</c:v>
                </c:pt>
                <c:pt idx="2931">
                  <c:v>-6.7100000000000002E-9</c:v>
                </c:pt>
                <c:pt idx="2932">
                  <c:v>-6.6999999999999996E-9</c:v>
                </c:pt>
                <c:pt idx="2933">
                  <c:v>-6.6999999999999996E-9</c:v>
                </c:pt>
                <c:pt idx="2934">
                  <c:v>-6.6899999999999999E-9</c:v>
                </c:pt>
                <c:pt idx="2935">
                  <c:v>-6.6899999999999999E-9</c:v>
                </c:pt>
                <c:pt idx="2936">
                  <c:v>-6.6800000000000001E-9</c:v>
                </c:pt>
                <c:pt idx="2937">
                  <c:v>-6.6700000000000003E-9</c:v>
                </c:pt>
                <c:pt idx="2938">
                  <c:v>-6.6700000000000003E-9</c:v>
                </c:pt>
                <c:pt idx="2939">
                  <c:v>-6.6599999999999997E-9</c:v>
                </c:pt>
                <c:pt idx="2940">
                  <c:v>-6.65E-9</c:v>
                </c:pt>
                <c:pt idx="2941">
                  <c:v>-6.65E-9</c:v>
                </c:pt>
                <c:pt idx="2942">
                  <c:v>-6.6400000000000002E-9</c:v>
                </c:pt>
                <c:pt idx="2943">
                  <c:v>-6.6400000000000002E-9</c:v>
                </c:pt>
                <c:pt idx="2944">
                  <c:v>-6.6299999999999996E-9</c:v>
                </c:pt>
                <c:pt idx="2945">
                  <c:v>-6.6199999999999999E-9</c:v>
                </c:pt>
                <c:pt idx="2946">
                  <c:v>-6.6199999999999999E-9</c:v>
                </c:pt>
                <c:pt idx="2947">
                  <c:v>-6.6100000000000001E-9</c:v>
                </c:pt>
                <c:pt idx="2948">
                  <c:v>-6.6000000000000004E-9</c:v>
                </c:pt>
                <c:pt idx="2949">
                  <c:v>-6.6000000000000004E-9</c:v>
                </c:pt>
                <c:pt idx="2950">
                  <c:v>-6.5899999999999998E-9</c:v>
                </c:pt>
                <c:pt idx="2951">
                  <c:v>-6.5899999999999998E-9</c:v>
                </c:pt>
                <c:pt idx="2952">
                  <c:v>-6.58E-9</c:v>
                </c:pt>
                <c:pt idx="2953">
                  <c:v>-6.5700000000000003E-9</c:v>
                </c:pt>
                <c:pt idx="2954">
                  <c:v>-6.5700000000000003E-9</c:v>
                </c:pt>
                <c:pt idx="2955">
                  <c:v>-6.5599999999999997E-9</c:v>
                </c:pt>
                <c:pt idx="2956">
                  <c:v>-6.5499999999999999E-9</c:v>
                </c:pt>
                <c:pt idx="2957">
                  <c:v>-6.5499999999999999E-9</c:v>
                </c:pt>
                <c:pt idx="2958">
                  <c:v>-6.5400000000000002E-9</c:v>
                </c:pt>
                <c:pt idx="2959">
                  <c:v>-6.5400000000000002E-9</c:v>
                </c:pt>
                <c:pt idx="2960">
                  <c:v>-6.5300000000000004E-9</c:v>
                </c:pt>
                <c:pt idx="2961">
                  <c:v>-6.5199999999999998E-9</c:v>
                </c:pt>
                <c:pt idx="2962">
                  <c:v>-6.5199999999999998E-9</c:v>
                </c:pt>
                <c:pt idx="2963">
                  <c:v>-6.5100000000000001E-9</c:v>
                </c:pt>
                <c:pt idx="2964">
                  <c:v>-6.5000000000000003E-9</c:v>
                </c:pt>
                <c:pt idx="2965">
                  <c:v>-6.5000000000000003E-9</c:v>
                </c:pt>
                <c:pt idx="2966">
                  <c:v>-6.4899999999999997E-9</c:v>
                </c:pt>
                <c:pt idx="2967">
                  <c:v>-6.4899999999999997E-9</c:v>
                </c:pt>
                <c:pt idx="2968">
                  <c:v>-6.48E-9</c:v>
                </c:pt>
                <c:pt idx="2969">
                  <c:v>-6.4700000000000002E-9</c:v>
                </c:pt>
                <c:pt idx="2970">
                  <c:v>-6.4700000000000002E-9</c:v>
                </c:pt>
                <c:pt idx="2971">
                  <c:v>-6.4599999999999996E-9</c:v>
                </c:pt>
                <c:pt idx="2972">
                  <c:v>-6.4499999999999999E-9</c:v>
                </c:pt>
                <c:pt idx="2973">
                  <c:v>-6.4499999999999999E-9</c:v>
                </c:pt>
                <c:pt idx="2974">
                  <c:v>-6.4400000000000001E-9</c:v>
                </c:pt>
                <c:pt idx="2975">
                  <c:v>-6.4400000000000001E-9</c:v>
                </c:pt>
                <c:pt idx="2976">
                  <c:v>-6.4300000000000003E-9</c:v>
                </c:pt>
                <c:pt idx="2977">
                  <c:v>-6.4199999999999998E-9</c:v>
                </c:pt>
                <c:pt idx="2978">
                  <c:v>-6.4199999999999998E-9</c:v>
                </c:pt>
                <c:pt idx="2979">
                  <c:v>-6.41E-9</c:v>
                </c:pt>
                <c:pt idx="2980">
                  <c:v>-6.4000000000000002E-9</c:v>
                </c:pt>
                <c:pt idx="2981">
                  <c:v>-6.4000000000000002E-9</c:v>
                </c:pt>
                <c:pt idx="2982">
                  <c:v>-6.3899999999999996E-9</c:v>
                </c:pt>
                <c:pt idx="2983">
                  <c:v>-6.3899999999999996E-9</c:v>
                </c:pt>
                <c:pt idx="2984">
                  <c:v>-6.3799999999999999E-9</c:v>
                </c:pt>
                <c:pt idx="2985">
                  <c:v>-6.3700000000000001E-9</c:v>
                </c:pt>
                <c:pt idx="2986">
                  <c:v>-6.3700000000000001E-9</c:v>
                </c:pt>
                <c:pt idx="2987">
                  <c:v>-6.3600000000000004E-9</c:v>
                </c:pt>
                <c:pt idx="2988">
                  <c:v>-6.3499999999999998E-9</c:v>
                </c:pt>
                <c:pt idx="2989">
                  <c:v>-6.3499999999999998E-9</c:v>
                </c:pt>
                <c:pt idx="2990">
                  <c:v>-6.34E-9</c:v>
                </c:pt>
                <c:pt idx="2991">
                  <c:v>-6.34E-9</c:v>
                </c:pt>
                <c:pt idx="2992">
                  <c:v>-6.3300000000000003E-9</c:v>
                </c:pt>
                <c:pt idx="2993">
                  <c:v>-6.3199999999999997E-9</c:v>
                </c:pt>
                <c:pt idx="2994">
                  <c:v>-6.3199999999999997E-9</c:v>
                </c:pt>
                <c:pt idx="2995">
                  <c:v>-6.3099999999999999E-9</c:v>
                </c:pt>
                <c:pt idx="2996">
                  <c:v>-6.3000000000000002E-9</c:v>
                </c:pt>
                <c:pt idx="2997">
                  <c:v>-6.3000000000000002E-9</c:v>
                </c:pt>
                <c:pt idx="2998">
                  <c:v>-6.2900000000000004E-9</c:v>
                </c:pt>
                <c:pt idx="2999">
                  <c:v>-6.2900000000000004E-9</c:v>
                </c:pt>
                <c:pt idx="3000">
                  <c:v>-6.2799999999999998E-9</c:v>
                </c:pt>
                <c:pt idx="3001">
                  <c:v>-6.2700000000000001E-9</c:v>
                </c:pt>
                <c:pt idx="3002">
                  <c:v>-6.2700000000000001E-9</c:v>
                </c:pt>
                <c:pt idx="3003">
                  <c:v>-6.2600000000000003E-9</c:v>
                </c:pt>
                <c:pt idx="3004">
                  <c:v>-6.2499999999999997E-9</c:v>
                </c:pt>
                <c:pt idx="3005">
                  <c:v>-6.2499999999999997E-9</c:v>
                </c:pt>
                <c:pt idx="3006">
                  <c:v>-6.24E-9</c:v>
                </c:pt>
                <c:pt idx="3007">
                  <c:v>-6.24E-9</c:v>
                </c:pt>
                <c:pt idx="3008">
                  <c:v>-6.2300000000000002E-9</c:v>
                </c:pt>
                <c:pt idx="3009">
                  <c:v>-6.2199999999999996E-9</c:v>
                </c:pt>
                <c:pt idx="3010">
                  <c:v>-6.2199999999999996E-9</c:v>
                </c:pt>
                <c:pt idx="3011">
                  <c:v>-6.2099999999999999E-9</c:v>
                </c:pt>
                <c:pt idx="3012">
                  <c:v>-6.2000000000000001E-9</c:v>
                </c:pt>
                <c:pt idx="3013">
                  <c:v>-6.2000000000000001E-9</c:v>
                </c:pt>
                <c:pt idx="3014">
                  <c:v>-6.1900000000000003E-9</c:v>
                </c:pt>
                <c:pt idx="3015">
                  <c:v>-6.1900000000000003E-9</c:v>
                </c:pt>
                <c:pt idx="3016">
                  <c:v>-6.1799999999999998E-9</c:v>
                </c:pt>
                <c:pt idx="3017">
                  <c:v>-6.17E-9</c:v>
                </c:pt>
                <c:pt idx="3018">
                  <c:v>-6.17E-9</c:v>
                </c:pt>
                <c:pt idx="3019">
                  <c:v>-6.1600000000000002E-9</c:v>
                </c:pt>
                <c:pt idx="3020">
                  <c:v>-6.1499999999999996E-9</c:v>
                </c:pt>
                <c:pt idx="3021">
                  <c:v>-6.1499999999999996E-9</c:v>
                </c:pt>
                <c:pt idx="3022">
                  <c:v>-6.1399999999999999E-9</c:v>
                </c:pt>
                <c:pt idx="3023">
                  <c:v>-6.1399999999999999E-9</c:v>
                </c:pt>
                <c:pt idx="3024">
                  <c:v>-6.1300000000000001E-9</c:v>
                </c:pt>
                <c:pt idx="3025">
                  <c:v>-6.1200000000000004E-9</c:v>
                </c:pt>
                <c:pt idx="3026">
                  <c:v>-6.1200000000000004E-9</c:v>
                </c:pt>
                <c:pt idx="3027">
                  <c:v>-6.1099999999999998E-9</c:v>
                </c:pt>
                <c:pt idx="3028">
                  <c:v>-6.1E-9</c:v>
                </c:pt>
                <c:pt idx="3029">
                  <c:v>-6.1E-9</c:v>
                </c:pt>
                <c:pt idx="3030">
                  <c:v>-6.0900000000000003E-9</c:v>
                </c:pt>
                <c:pt idx="3031">
                  <c:v>-6.0900000000000003E-9</c:v>
                </c:pt>
                <c:pt idx="3032">
                  <c:v>-6.0799999999999997E-9</c:v>
                </c:pt>
                <c:pt idx="3033">
                  <c:v>-6.0699999999999999E-9</c:v>
                </c:pt>
                <c:pt idx="3034">
                  <c:v>-6.0699999999999999E-9</c:v>
                </c:pt>
                <c:pt idx="3035">
                  <c:v>-6.0600000000000002E-9</c:v>
                </c:pt>
                <c:pt idx="3036">
                  <c:v>-6.0500000000000004E-9</c:v>
                </c:pt>
                <c:pt idx="3037">
                  <c:v>-6.0500000000000004E-9</c:v>
                </c:pt>
                <c:pt idx="3038">
                  <c:v>-6.0399999999999998E-9</c:v>
                </c:pt>
                <c:pt idx="3039">
                  <c:v>-6.0399999999999998E-9</c:v>
                </c:pt>
                <c:pt idx="3040">
                  <c:v>-6.0300000000000001E-9</c:v>
                </c:pt>
                <c:pt idx="3041">
                  <c:v>-6.0200000000000003E-9</c:v>
                </c:pt>
                <c:pt idx="3042">
                  <c:v>-6.0200000000000003E-9</c:v>
                </c:pt>
                <c:pt idx="3043">
                  <c:v>-6.0099999999999997E-9</c:v>
                </c:pt>
                <c:pt idx="3044">
                  <c:v>-6E-9</c:v>
                </c:pt>
                <c:pt idx="3045">
                  <c:v>-6E-9</c:v>
                </c:pt>
                <c:pt idx="3046">
                  <c:v>-5.9900000000000002E-9</c:v>
                </c:pt>
                <c:pt idx="3047">
                  <c:v>-5.9900000000000002E-9</c:v>
                </c:pt>
                <c:pt idx="3048">
                  <c:v>-5.9799999999999996E-9</c:v>
                </c:pt>
                <c:pt idx="3049">
                  <c:v>-5.9699999999999999E-9</c:v>
                </c:pt>
                <c:pt idx="3050">
                  <c:v>-5.9699999999999999E-9</c:v>
                </c:pt>
                <c:pt idx="3051">
                  <c:v>-5.9600000000000001E-9</c:v>
                </c:pt>
                <c:pt idx="3052">
                  <c:v>-5.9500000000000003E-9</c:v>
                </c:pt>
                <c:pt idx="3053">
                  <c:v>-5.9500000000000003E-9</c:v>
                </c:pt>
                <c:pt idx="3054">
                  <c:v>-5.9399999999999998E-9</c:v>
                </c:pt>
                <c:pt idx="3055">
                  <c:v>-5.9399999999999998E-9</c:v>
                </c:pt>
                <c:pt idx="3056">
                  <c:v>-5.93E-9</c:v>
                </c:pt>
                <c:pt idx="3057">
                  <c:v>-5.9200000000000002E-9</c:v>
                </c:pt>
                <c:pt idx="3058">
                  <c:v>-5.9200000000000002E-9</c:v>
                </c:pt>
                <c:pt idx="3059">
                  <c:v>-5.9099999999999997E-9</c:v>
                </c:pt>
                <c:pt idx="3060">
                  <c:v>-5.8999999999999999E-9</c:v>
                </c:pt>
                <c:pt idx="3061">
                  <c:v>-5.8999999999999999E-9</c:v>
                </c:pt>
                <c:pt idx="3062">
                  <c:v>-5.8900000000000001E-9</c:v>
                </c:pt>
                <c:pt idx="3063">
                  <c:v>-5.8900000000000001E-9</c:v>
                </c:pt>
                <c:pt idx="3064">
                  <c:v>-5.8800000000000004E-9</c:v>
                </c:pt>
                <c:pt idx="3065">
                  <c:v>-5.8699999999999998E-9</c:v>
                </c:pt>
                <c:pt idx="3066">
                  <c:v>-5.8699999999999998E-9</c:v>
                </c:pt>
                <c:pt idx="3067">
                  <c:v>-5.86E-9</c:v>
                </c:pt>
                <c:pt idx="3068">
                  <c:v>-5.8500000000000003E-9</c:v>
                </c:pt>
                <c:pt idx="3069">
                  <c:v>-5.8500000000000003E-9</c:v>
                </c:pt>
                <c:pt idx="3070">
                  <c:v>-5.8399999999999997E-9</c:v>
                </c:pt>
                <c:pt idx="3071">
                  <c:v>-5.8399999999999997E-9</c:v>
                </c:pt>
                <c:pt idx="3072">
                  <c:v>-5.8299999999999999E-9</c:v>
                </c:pt>
                <c:pt idx="3073">
                  <c:v>-5.8200000000000002E-9</c:v>
                </c:pt>
                <c:pt idx="3074">
                  <c:v>-5.8200000000000002E-9</c:v>
                </c:pt>
                <c:pt idx="3075">
                  <c:v>-5.8100000000000004E-9</c:v>
                </c:pt>
                <c:pt idx="3076">
                  <c:v>-5.7999999999999998E-9</c:v>
                </c:pt>
                <c:pt idx="3077">
                  <c:v>-5.7999999999999998E-9</c:v>
                </c:pt>
                <c:pt idx="3078">
                  <c:v>-5.7900000000000001E-9</c:v>
                </c:pt>
                <c:pt idx="3079">
                  <c:v>-5.7900000000000001E-9</c:v>
                </c:pt>
                <c:pt idx="3080">
                  <c:v>-5.7800000000000003E-9</c:v>
                </c:pt>
                <c:pt idx="3081">
                  <c:v>-5.7699999999999997E-9</c:v>
                </c:pt>
                <c:pt idx="3082">
                  <c:v>-5.7699999999999997E-9</c:v>
                </c:pt>
                <c:pt idx="3083">
                  <c:v>-5.76E-9</c:v>
                </c:pt>
                <c:pt idx="3084">
                  <c:v>-5.7500000000000002E-9</c:v>
                </c:pt>
                <c:pt idx="3085">
                  <c:v>-5.7500000000000002E-9</c:v>
                </c:pt>
                <c:pt idx="3086">
                  <c:v>-5.7399999999999996E-9</c:v>
                </c:pt>
                <c:pt idx="3087">
                  <c:v>-5.7399999999999996E-9</c:v>
                </c:pt>
                <c:pt idx="3088">
                  <c:v>-5.7299999999999999E-9</c:v>
                </c:pt>
                <c:pt idx="3089">
                  <c:v>-5.7200000000000001E-9</c:v>
                </c:pt>
                <c:pt idx="3090">
                  <c:v>-5.7200000000000001E-9</c:v>
                </c:pt>
                <c:pt idx="3091">
                  <c:v>-5.7100000000000003E-9</c:v>
                </c:pt>
                <c:pt idx="3092">
                  <c:v>-5.6999999999999998E-9</c:v>
                </c:pt>
                <c:pt idx="3093">
                  <c:v>-5.6999999999999998E-9</c:v>
                </c:pt>
                <c:pt idx="3094">
                  <c:v>-5.69E-9</c:v>
                </c:pt>
                <c:pt idx="3095">
                  <c:v>-5.69E-9</c:v>
                </c:pt>
                <c:pt idx="3096">
                  <c:v>-5.6800000000000002E-9</c:v>
                </c:pt>
                <c:pt idx="3097">
                  <c:v>-5.6699999999999997E-9</c:v>
                </c:pt>
                <c:pt idx="3098">
                  <c:v>-5.6699999999999997E-9</c:v>
                </c:pt>
                <c:pt idx="3099">
                  <c:v>-5.6599999999999999E-9</c:v>
                </c:pt>
                <c:pt idx="3100">
                  <c:v>-5.6500000000000001E-9</c:v>
                </c:pt>
                <c:pt idx="3101">
                  <c:v>-5.6500000000000001E-9</c:v>
                </c:pt>
                <c:pt idx="3102">
                  <c:v>-5.6400000000000004E-9</c:v>
                </c:pt>
                <c:pt idx="3103">
                  <c:v>-5.6400000000000004E-9</c:v>
                </c:pt>
                <c:pt idx="3104">
                  <c:v>-5.6299999999999998E-9</c:v>
                </c:pt>
                <c:pt idx="3105">
                  <c:v>-5.62E-9</c:v>
                </c:pt>
                <c:pt idx="3106">
                  <c:v>-5.62E-9</c:v>
                </c:pt>
                <c:pt idx="3107">
                  <c:v>-5.6100000000000003E-9</c:v>
                </c:pt>
                <c:pt idx="3108">
                  <c:v>-5.5999999999999997E-9</c:v>
                </c:pt>
                <c:pt idx="3109">
                  <c:v>-5.5999999999999997E-9</c:v>
                </c:pt>
                <c:pt idx="3110">
                  <c:v>-5.5899999999999999E-9</c:v>
                </c:pt>
                <c:pt idx="3111">
                  <c:v>-5.5899999999999999E-9</c:v>
                </c:pt>
                <c:pt idx="3112">
                  <c:v>-5.5800000000000002E-9</c:v>
                </c:pt>
                <c:pt idx="3113">
                  <c:v>-5.5700000000000004E-9</c:v>
                </c:pt>
                <c:pt idx="3114">
                  <c:v>-5.5700000000000004E-9</c:v>
                </c:pt>
                <c:pt idx="3115">
                  <c:v>-5.5599999999999998E-9</c:v>
                </c:pt>
                <c:pt idx="3116">
                  <c:v>-5.5500000000000001E-9</c:v>
                </c:pt>
                <c:pt idx="3117">
                  <c:v>-5.5500000000000001E-9</c:v>
                </c:pt>
                <c:pt idx="3118">
                  <c:v>-5.5400000000000003E-9</c:v>
                </c:pt>
                <c:pt idx="3119">
                  <c:v>-5.5400000000000003E-9</c:v>
                </c:pt>
                <c:pt idx="3120">
                  <c:v>-5.5299999999999997E-9</c:v>
                </c:pt>
                <c:pt idx="3121">
                  <c:v>-5.52E-9</c:v>
                </c:pt>
                <c:pt idx="3122">
                  <c:v>-5.52E-9</c:v>
                </c:pt>
                <c:pt idx="3123">
                  <c:v>-5.5100000000000002E-9</c:v>
                </c:pt>
                <c:pt idx="3124">
                  <c:v>-5.4999999999999996E-9</c:v>
                </c:pt>
                <c:pt idx="3125">
                  <c:v>-5.4999999999999996E-9</c:v>
                </c:pt>
                <c:pt idx="3126">
                  <c:v>-5.4899999999999999E-9</c:v>
                </c:pt>
                <c:pt idx="3127">
                  <c:v>-5.4899999999999999E-9</c:v>
                </c:pt>
                <c:pt idx="3128">
                  <c:v>-5.4800000000000001E-9</c:v>
                </c:pt>
                <c:pt idx="3129">
                  <c:v>-5.4700000000000003E-9</c:v>
                </c:pt>
                <c:pt idx="3130">
                  <c:v>-5.4700000000000003E-9</c:v>
                </c:pt>
                <c:pt idx="3131">
                  <c:v>-5.4599999999999998E-9</c:v>
                </c:pt>
                <c:pt idx="3132">
                  <c:v>-5.45E-9</c:v>
                </c:pt>
                <c:pt idx="3133">
                  <c:v>-5.45E-9</c:v>
                </c:pt>
                <c:pt idx="3134">
                  <c:v>-5.4400000000000002E-9</c:v>
                </c:pt>
                <c:pt idx="3135">
                  <c:v>-5.4400000000000002E-9</c:v>
                </c:pt>
                <c:pt idx="3136">
                  <c:v>-5.4299999999999997E-9</c:v>
                </c:pt>
                <c:pt idx="3137">
                  <c:v>-5.4199999999999999E-9</c:v>
                </c:pt>
                <c:pt idx="3138">
                  <c:v>-5.4199999999999999E-9</c:v>
                </c:pt>
                <c:pt idx="3139">
                  <c:v>-5.4100000000000001E-9</c:v>
                </c:pt>
                <c:pt idx="3140">
                  <c:v>-5.4000000000000004E-9</c:v>
                </c:pt>
                <c:pt idx="3141">
                  <c:v>-5.4000000000000004E-9</c:v>
                </c:pt>
                <c:pt idx="3142">
                  <c:v>-5.3899999999999998E-9</c:v>
                </c:pt>
                <c:pt idx="3143">
                  <c:v>-5.3899999999999998E-9</c:v>
                </c:pt>
                <c:pt idx="3144">
                  <c:v>-5.38E-9</c:v>
                </c:pt>
                <c:pt idx="3145">
                  <c:v>-5.3700000000000003E-9</c:v>
                </c:pt>
                <c:pt idx="3146">
                  <c:v>-5.3700000000000003E-9</c:v>
                </c:pt>
                <c:pt idx="3147">
                  <c:v>-5.3599999999999997E-9</c:v>
                </c:pt>
                <c:pt idx="3148">
                  <c:v>-5.3499999999999999E-9</c:v>
                </c:pt>
                <c:pt idx="3149">
                  <c:v>-5.3499999999999999E-9</c:v>
                </c:pt>
                <c:pt idx="3150">
                  <c:v>-5.3400000000000002E-9</c:v>
                </c:pt>
                <c:pt idx="3151">
                  <c:v>-5.3400000000000002E-9</c:v>
                </c:pt>
                <c:pt idx="3152">
                  <c:v>-5.3300000000000004E-9</c:v>
                </c:pt>
                <c:pt idx="3153">
                  <c:v>-5.3199999999999998E-9</c:v>
                </c:pt>
                <c:pt idx="3154">
                  <c:v>-5.3199999999999998E-9</c:v>
                </c:pt>
                <c:pt idx="3155">
                  <c:v>-5.3100000000000001E-9</c:v>
                </c:pt>
                <c:pt idx="3156">
                  <c:v>-5.3000000000000003E-9</c:v>
                </c:pt>
                <c:pt idx="3157">
                  <c:v>-5.3000000000000003E-9</c:v>
                </c:pt>
                <c:pt idx="3158">
                  <c:v>-5.2899999999999997E-9</c:v>
                </c:pt>
                <c:pt idx="3159">
                  <c:v>-5.2899999999999997E-9</c:v>
                </c:pt>
                <c:pt idx="3160">
                  <c:v>-5.28E-9</c:v>
                </c:pt>
                <c:pt idx="3161">
                  <c:v>-5.2700000000000002E-9</c:v>
                </c:pt>
                <c:pt idx="3162">
                  <c:v>-5.2700000000000002E-9</c:v>
                </c:pt>
                <c:pt idx="3163">
                  <c:v>-5.2599999999999996E-9</c:v>
                </c:pt>
                <c:pt idx="3164">
                  <c:v>-5.2499999999999999E-9</c:v>
                </c:pt>
                <c:pt idx="3165">
                  <c:v>-5.2499999999999999E-9</c:v>
                </c:pt>
                <c:pt idx="3166">
                  <c:v>-5.2400000000000001E-9</c:v>
                </c:pt>
                <c:pt idx="3167">
                  <c:v>-5.2400000000000001E-9</c:v>
                </c:pt>
                <c:pt idx="3168">
                  <c:v>-5.2300000000000003E-9</c:v>
                </c:pt>
                <c:pt idx="3169">
                  <c:v>-5.2199999999999998E-9</c:v>
                </c:pt>
                <c:pt idx="3170">
                  <c:v>-5.2199999999999998E-9</c:v>
                </c:pt>
                <c:pt idx="3171">
                  <c:v>-5.21E-9</c:v>
                </c:pt>
                <c:pt idx="3172">
                  <c:v>-5.2000000000000002E-9</c:v>
                </c:pt>
                <c:pt idx="3173">
                  <c:v>-5.2000000000000002E-9</c:v>
                </c:pt>
                <c:pt idx="3174">
                  <c:v>-5.1899999999999997E-9</c:v>
                </c:pt>
                <c:pt idx="3175">
                  <c:v>-5.1899999999999997E-9</c:v>
                </c:pt>
                <c:pt idx="3176">
                  <c:v>-5.1799999999999999E-9</c:v>
                </c:pt>
                <c:pt idx="3177">
                  <c:v>-5.1700000000000001E-9</c:v>
                </c:pt>
                <c:pt idx="3178">
                  <c:v>-5.1700000000000001E-9</c:v>
                </c:pt>
                <c:pt idx="3179">
                  <c:v>-5.1600000000000004E-9</c:v>
                </c:pt>
                <c:pt idx="3180">
                  <c:v>-5.1499999999999998E-9</c:v>
                </c:pt>
                <c:pt idx="3181">
                  <c:v>-5.1499999999999998E-9</c:v>
                </c:pt>
                <c:pt idx="3182">
                  <c:v>-5.14E-9</c:v>
                </c:pt>
                <c:pt idx="3183">
                  <c:v>-5.14E-9</c:v>
                </c:pt>
                <c:pt idx="3184">
                  <c:v>-5.1300000000000003E-9</c:v>
                </c:pt>
                <c:pt idx="3185">
                  <c:v>-5.1199999999999997E-9</c:v>
                </c:pt>
                <c:pt idx="3186">
                  <c:v>-5.1199999999999997E-9</c:v>
                </c:pt>
                <c:pt idx="3187">
                  <c:v>-5.1099999999999999E-9</c:v>
                </c:pt>
                <c:pt idx="3188">
                  <c:v>-5.1000000000000002E-9</c:v>
                </c:pt>
                <c:pt idx="3189">
                  <c:v>-5.1000000000000002E-9</c:v>
                </c:pt>
                <c:pt idx="3190">
                  <c:v>-5.0899999999999996E-9</c:v>
                </c:pt>
                <c:pt idx="3191">
                  <c:v>-5.0899999999999996E-9</c:v>
                </c:pt>
                <c:pt idx="3192">
                  <c:v>-5.0799999999999998E-9</c:v>
                </c:pt>
                <c:pt idx="3193">
                  <c:v>-5.0700000000000001E-9</c:v>
                </c:pt>
                <c:pt idx="3194">
                  <c:v>-5.0700000000000001E-9</c:v>
                </c:pt>
                <c:pt idx="3195">
                  <c:v>-5.0600000000000003E-9</c:v>
                </c:pt>
                <c:pt idx="3196">
                  <c:v>-5.0499999999999997E-9</c:v>
                </c:pt>
                <c:pt idx="3197">
                  <c:v>-5.0499999999999997E-9</c:v>
                </c:pt>
                <c:pt idx="3198">
                  <c:v>-5.04E-9</c:v>
                </c:pt>
                <c:pt idx="3199">
                  <c:v>-5.04E-9</c:v>
                </c:pt>
                <c:pt idx="3200">
                  <c:v>-5.0300000000000002E-9</c:v>
                </c:pt>
                <c:pt idx="3201">
                  <c:v>-5.0199999999999996E-9</c:v>
                </c:pt>
                <c:pt idx="3202">
                  <c:v>-5.0199999999999996E-9</c:v>
                </c:pt>
                <c:pt idx="3203">
                  <c:v>-5.0099999999999999E-9</c:v>
                </c:pt>
                <c:pt idx="3204">
                  <c:v>-5.0000000000000001E-9</c:v>
                </c:pt>
                <c:pt idx="3205">
                  <c:v>-5.0000000000000001E-9</c:v>
                </c:pt>
                <c:pt idx="3206">
                  <c:v>-4.9900000000000003E-9</c:v>
                </c:pt>
                <c:pt idx="3207">
                  <c:v>-4.9900000000000003E-9</c:v>
                </c:pt>
                <c:pt idx="3208">
                  <c:v>-4.9799999999999998E-9</c:v>
                </c:pt>
                <c:pt idx="3209">
                  <c:v>-4.97E-9</c:v>
                </c:pt>
                <c:pt idx="3210">
                  <c:v>-4.97E-9</c:v>
                </c:pt>
                <c:pt idx="3211">
                  <c:v>-4.9600000000000002E-9</c:v>
                </c:pt>
                <c:pt idx="3212">
                  <c:v>-4.9499999999999997E-9</c:v>
                </c:pt>
                <c:pt idx="3213">
                  <c:v>-4.9499999999999997E-9</c:v>
                </c:pt>
                <c:pt idx="3214">
                  <c:v>-4.9399999999999999E-9</c:v>
                </c:pt>
                <c:pt idx="3215">
                  <c:v>-4.9399999999999999E-9</c:v>
                </c:pt>
                <c:pt idx="3216">
                  <c:v>-4.9300000000000001E-9</c:v>
                </c:pt>
                <c:pt idx="3217">
                  <c:v>-4.9200000000000004E-9</c:v>
                </c:pt>
                <c:pt idx="3218">
                  <c:v>-4.9200000000000004E-9</c:v>
                </c:pt>
                <c:pt idx="3219">
                  <c:v>-4.9099999999999998E-9</c:v>
                </c:pt>
                <c:pt idx="3220">
                  <c:v>-4.9E-9</c:v>
                </c:pt>
                <c:pt idx="3221">
                  <c:v>-4.9E-9</c:v>
                </c:pt>
                <c:pt idx="3222">
                  <c:v>-4.8900000000000003E-9</c:v>
                </c:pt>
                <c:pt idx="3223">
                  <c:v>-4.8900000000000003E-9</c:v>
                </c:pt>
                <c:pt idx="3224">
                  <c:v>-4.8799999999999997E-9</c:v>
                </c:pt>
                <c:pt idx="3225">
                  <c:v>-4.8699999999999999E-9</c:v>
                </c:pt>
                <c:pt idx="3226">
                  <c:v>-4.8699999999999999E-9</c:v>
                </c:pt>
                <c:pt idx="3227">
                  <c:v>-4.8600000000000002E-9</c:v>
                </c:pt>
                <c:pt idx="3228">
                  <c:v>-4.8499999999999996E-9</c:v>
                </c:pt>
                <c:pt idx="3229">
                  <c:v>-4.8499999999999996E-9</c:v>
                </c:pt>
                <c:pt idx="3230">
                  <c:v>-4.8399999999999998E-9</c:v>
                </c:pt>
                <c:pt idx="3231">
                  <c:v>-4.8399999999999998E-9</c:v>
                </c:pt>
                <c:pt idx="3232">
                  <c:v>-4.8300000000000001E-9</c:v>
                </c:pt>
                <c:pt idx="3233">
                  <c:v>-4.8200000000000003E-9</c:v>
                </c:pt>
                <c:pt idx="3234">
                  <c:v>-4.8200000000000003E-9</c:v>
                </c:pt>
                <c:pt idx="3235">
                  <c:v>-4.8099999999999997E-9</c:v>
                </c:pt>
                <c:pt idx="3236">
                  <c:v>-4.8E-9</c:v>
                </c:pt>
                <c:pt idx="3237">
                  <c:v>-4.8E-9</c:v>
                </c:pt>
                <c:pt idx="3238">
                  <c:v>-4.7900000000000002E-9</c:v>
                </c:pt>
                <c:pt idx="3239">
                  <c:v>-4.7900000000000002E-9</c:v>
                </c:pt>
                <c:pt idx="3240">
                  <c:v>-4.7799999999999996E-9</c:v>
                </c:pt>
                <c:pt idx="3241">
                  <c:v>-4.7699999999999999E-9</c:v>
                </c:pt>
                <c:pt idx="3242">
                  <c:v>-4.7699999999999999E-9</c:v>
                </c:pt>
                <c:pt idx="3243">
                  <c:v>-4.7600000000000001E-9</c:v>
                </c:pt>
                <c:pt idx="3244">
                  <c:v>-4.7500000000000003E-9</c:v>
                </c:pt>
                <c:pt idx="3245">
                  <c:v>-4.7500000000000003E-9</c:v>
                </c:pt>
                <c:pt idx="3246">
                  <c:v>-4.7399999999999998E-9</c:v>
                </c:pt>
                <c:pt idx="3247">
                  <c:v>-4.7399999999999998E-9</c:v>
                </c:pt>
                <c:pt idx="3248">
                  <c:v>-4.73E-9</c:v>
                </c:pt>
                <c:pt idx="3249">
                  <c:v>-4.7200000000000002E-9</c:v>
                </c:pt>
                <c:pt idx="3250">
                  <c:v>-4.7200000000000002E-9</c:v>
                </c:pt>
                <c:pt idx="3251">
                  <c:v>-4.7099999999999997E-9</c:v>
                </c:pt>
                <c:pt idx="3252">
                  <c:v>-4.6999999999999999E-9</c:v>
                </c:pt>
                <c:pt idx="3253">
                  <c:v>-4.6999999999999999E-9</c:v>
                </c:pt>
                <c:pt idx="3254">
                  <c:v>-4.6900000000000001E-9</c:v>
                </c:pt>
                <c:pt idx="3255">
                  <c:v>-4.6900000000000001E-9</c:v>
                </c:pt>
                <c:pt idx="3256">
                  <c:v>-4.6800000000000004E-9</c:v>
                </c:pt>
                <c:pt idx="3257">
                  <c:v>-4.6699999999999998E-9</c:v>
                </c:pt>
                <c:pt idx="3258">
                  <c:v>-4.6699999999999998E-9</c:v>
                </c:pt>
                <c:pt idx="3259">
                  <c:v>-4.66E-9</c:v>
                </c:pt>
                <c:pt idx="3260">
                  <c:v>-4.6500000000000003E-9</c:v>
                </c:pt>
                <c:pt idx="3261">
                  <c:v>-4.6500000000000003E-9</c:v>
                </c:pt>
                <c:pt idx="3262">
                  <c:v>-4.6399999999999997E-9</c:v>
                </c:pt>
                <c:pt idx="3263">
                  <c:v>-4.6399999999999997E-9</c:v>
                </c:pt>
                <c:pt idx="3264">
                  <c:v>-4.6299999999999999E-9</c:v>
                </c:pt>
                <c:pt idx="3265">
                  <c:v>-4.6200000000000002E-9</c:v>
                </c:pt>
                <c:pt idx="3266">
                  <c:v>-4.6200000000000002E-9</c:v>
                </c:pt>
                <c:pt idx="3267">
                  <c:v>-4.6099999999999996E-9</c:v>
                </c:pt>
                <c:pt idx="3268">
                  <c:v>-4.5999999999999998E-9</c:v>
                </c:pt>
                <c:pt idx="3269">
                  <c:v>-4.5999999999999998E-9</c:v>
                </c:pt>
                <c:pt idx="3270">
                  <c:v>-4.5900000000000001E-9</c:v>
                </c:pt>
                <c:pt idx="3271">
                  <c:v>-4.5900000000000001E-9</c:v>
                </c:pt>
                <c:pt idx="3272">
                  <c:v>-4.5800000000000003E-9</c:v>
                </c:pt>
                <c:pt idx="3273">
                  <c:v>-4.5699999999999997E-9</c:v>
                </c:pt>
                <c:pt idx="3274">
                  <c:v>-4.5699999999999997E-9</c:v>
                </c:pt>
                <c:pt idx="3275">
                  <c:v>-4.56E-9</c:v>
                </c:pt>
                <c:pt idx="3276">
                  <c:v>-4.5500000000000002E-9</c:v>
                </c:pt>
                <c:pt idx="3277">
                  <c:v>-4.5500000000000002E-9</c:v>
                </c:pt>
                <c:pt idx="3278">
                  <c:v>-4.5399999999999996E-9</c:v>
                </c:pt>
                <c:pt idx="3279">
                  <c:v>-4.5399999999999996E-9</c:v>
                </c:pt>
                <c:pt idx="3280">
                  <c:v>-4.5299999999999999E-9</c:v>
                </c:pt>
                <c:pt idx="3281">
                  <c:v>-4.5200000000000001E-9</c:v>
                </c:pt>
                <c:pt idx="3282">
                  <c:v>-4.5200000000000001E-9</c:v>
                </c:pt>
                <c:pt idx="3283">
                  <c:v>-4.5100000000000003E-9</c:v>
                </c:pt>
                <c:pt idx="3284">
                  <c:v>-4.4999999999999998E-9</c:v>
                </c:pt>
                <c:pt idx="3285">
                  <c:v>-4.4999999999999998E-9</c:v>
                </c:pt>
                <c:pt idx="3286">
                  <c:v>-4.49E-9</c:v>
                </c:pt>
                <c:pt idx="3287">
                  <c:v>-4.49E-9</c:v>
                </c:pt>
                <c:pt idx="3288">
                  <c:v>-4.4800000000000002E-9</c:v>
                </c:pt>
                <c:pt idx="3289">
                  <c:v>-4.4699999999999997E-9</c:v>
                </c:pt>
                <c:pt idx="3290">
                  <c:v>-4.4699999999999997E-9</c:v>
                </c:pt>
                <c:pt idx="3291">
                  <c:v>-4.4599999999999999E-9</c:v>
                </c:pt>
                <c:pt idx="3292">
                  <c:v>-4.4500000000000001E-9</c:v>
                </c:pt>
                <c:pt idx="3293">
                  <c:v>-4.4500000000000001E-9</c:v>
                </c:pt>
                <c:pt idx="3294">
                  <c:v>-4.4400000000000004E-9</c:v>
                </c:pt>
                <c:pt idx="3295">
                  <c:v>-4.4400000000000004E-9</c:v>
                </c:pt>
                <c:pt idx="3296">
                  <c:v>-4.4299999999999998E-9</c:v>
                </c:pt>
                <c:pt idx="3297">
                  <c:v>-4.42E-9</c:v>
                </c:pt>
                <c:pt idx="3298">
                  <c:v>-4.42E-9</c:v>
                </c:pt>
                <c:pt idx="3299">
                  <c:v>-4.4100000000000003E-9</c:v>
                </c:pt>
                <c:pt idx="3300">
                  <c:v>-4.3999999999999997E-9</c:v>
                </c:pt>
                <c:pt idx="3301">
                  <c:v>-4.3999999999999997E-9</c:v>
                </c:pt>
                <c:pt idx="3302">
                  <c:v>-4.3899999999999999E-9</c:v>
                </c:pt>
                <c:pt idx="3303">
                  <c:v>-4.3899999999999999E-9</c:v>
                </c:pt>
                <c:pt idx="3304">
                  <c:v>-4.3800000000000002E-9</c:v>
                </c:pt>
                <c:pt idx="3305">
                  <c:v>-4.3699999999999996E-9</c:v>
                </c:pt>
                <c:pt idx="3306">
                  <c:v>-4.3699999999999996E-9</c:v>
                </c:pt>
                <c:pt idx="3307">
                  <c:v>-4.3599999999999998E-9</c:v>
                </c:pt>
                <c:pt idx="3308">
                  <c:v>-4.3500000000000001E-9</c:v>
                </c:pt>
                <c:pt idx="3309">
                  <c:v>-4.3500000000000001E-9</c:v>
                </c:pt>
                <c:pt idx="3310">
                  <c:v>-4.3400000000000003E-9</c:v>
                </c:pt>
                <c:pt idx="3311">
                  <c:v>-4.3400000000000003E-9</c:v>
                </c:pt>
                <c:pt idx="3312">
                  <c:v>-4.3299999999999997E-9</c:v>
                </c:pt>
                <c:pt idx="3313">
                  <c:v>-4.32E-9</c:v>
                </c:pt>
                <c:pt idx="3314">
                  <c:v>-4.32E-9</c:v>
                </c:pt>
                <c:pt idx="3315">
                  <c:v>-4.3100000000000002E-9</c:v>
                </c:pt>
                <c:pt idx="3316">
                  <c:v>-4.2999999999999996E-9</c:v>
                </c:pt>
                <c:pt idx="3317">
                  <c:v>-4.2999999999999996E-9</c:v>
                </c:pt>
                <c:pt idx="3318">
                  <c:v>-4.2899999999999999E-9</c:v>
                </c:pt>
                <c:pt idx="3319">
                  <c:v>-4.2899999999999999E-9</c:v>
                </c:pt>
                <c:pt idx="3320">
                  <c:v>-4.2800000000000001E-9</c:v>
                </c:pt>
                <c:pt idx="3321">
                  <c:v>-4.2700000000000004E-9</c:v>
                </c:pt>
                <c:pt idx="3322">
                  <c:v>-4.2700000000000004E-9</c:v>
                </c:pt>
                <c:pt idx="3323">
                  <c:v>-4.2599999999999998E-9</c:v>
                </c:pt>
                <c:pt idx="3324">
                  <c:v>-4.25E-9</c:v>
                </c:pt>
                <c:pt idx="3325">
                  <c:v>-4.25E-9</c:v>
                </c:pt>
                <c:pt idx="3326">
                  <c:v>-4.2400000000000002E-9</c:v>
                </c:pt>
                <c:pt idx="3327">
                  <c:v>-4.2400000000000002E-9</c:v>
                </c:pt>
                <c:pt idx="3328">
                  <c:v>-4.2299999999999997E-9</c:v>
                </c:pt>
                <c:pt idx="3329">
                  <c:v>-4.2199999999999999E-9</c:v>
                </c:pt>
                <c:pt idx="3330">
                  <c:v>-4.2199999999999999E-9</c:v>
                </c:pt>
                <c:pt idx="3331">
                  <c:v>-4.2100000000000001E-9</c:v>
                </c:pt>
                <c:pt idx="3332">
                  <c:v>-4.2000000000000004E-9</c:v>
                </c:pt>
                <c:pt idx="3333">
                  <c:v>-4.2000000000000004E-9</c:v>
                </c:pt>
                <c:pt idx="3334">
                  <c:v>-4.1899999999999998E-9</c:v>
                </c:pt>
                <c:pt idx="3335">
                  <c:v>-4.1899999999999998E-9</c:v>
                </c:pt>
                <c:pt idx="3336">
                  <c:v>-4.18E-9</c:v>
                </c:pt>
                <c:pt idx="3337">
                  <c:v>-4.1700000000000003E-9</c:v>
                </c:pt>
                <c:pt idx="3338">
                  <c:v>-4.1700000000000003E-9</c:v>
                </c:pt>
                <c:pt idx="3339">
                  <c:v>-4.1599999999999997E-9</c:v>
                </c:pt>
                <c:pt idx="3340">
                  <c:v>-4.1499999999999999E-9</c:v>
                </c:pt>
                <c:pt idx="3341">
                  <c:v>-4.1499999999999999E-9</c:v>
                </c:pt>
                <c:pt idx="3342">
                  <c:v>-4.1400000000000002E-9</c:v>
                </c:pt>
                <c:pt idx="3343">
                  <c:v>-4.1400000000000002E-9</c:v>
                </c:pt>
                <c:pt idx="3344">
                  <c:v>-4.1299999999999996E-9</c:v>
                </c:pt>
                <c:pt idx="3345">
                  <c:v>-4.1199999999999998E-9</c:v>
                </c:pt>
                <c:pt idx="3346">
                  <c:v>-4.1199999999999998E-9</c:v>
                </c:pt>
                <c:pt idx="3347">
                  <c:v>-4.1100000000000001E-9</c:v>
                </c:pt>
                <c:pt idx="3348">
                  <c:v>-4.1000000000000003E-9</c:v>
                </c:pt>
                <c:pt idx="3349">
                  <c:v>-4.1000000000000003E-9</c:v>
                </c:pt>
                <c:pt idx="3350">
                  <c:v>-4.0899999999999997E-9</c:v>
                </c:pt>
                <c:pt idx="3351">
                  <c:v>-4.0899999999999997E-9</c:v>
                </c:pt>
                <c:pt idx="3352">
                  <c:v>-4.08E-9</c:v>
                </c:pt>
                <c:pt idx="3353">
                  <c:v>-4.0700000000000002E-9</c:v>
                </c:pt>
                <c:pt idx="3354">
                  <c:v>-4.0700000000000002E-9</c:v>
                </c:pt>
                <c:pt idx="3355">
                  <c:v>-4.0599999999999996E-9</c:v>
                </c:pt>
                <c:pt idx="3356">
                  <c:v>-4.0499999999999999E-9</c:v>
                </c:pt>
                <c:pt idx="3357">
                  <c:v>-4.0499999999999999E-9</c:v>
                </c:pt>
                <c:pt idx="3358">
                  <c:v>-4.0400000000000001E-9</c:v>
                </c:pt>
                <c:pt idx="3359">
                  <c:v>-4.0400000000000001E-9</c:v>
                </c:pt>
                <c:pt idx="3360">
                  <c:v>-4.0300000000000004E-9</c:v>
                </c:pt>
                <c:pt idx="3361">
                  <c:v>-4.0199999999999998E-9</c:v>
                </c:pt>
                <c:pt idx="3362">
                  <c:v>-4.0199999999999998E-9</c:v>
                </c:pt>
                <c:pt idx="3363">
                  <c:v>-4.01E-9</c:v>
                </c:pt>
                <c:pt idx="3364">
                  <c:v>-4.0000000000000002E-9</c:v>
                </c:pt>
                <c:pt idx="3365">
                  <c:v>-4.0000000000000002E-9</c:v>
                </c:pt>
                <c:pt idx="3366">
                  <c:v>-3.9899999999999997E-9</c:v>
                </c:pt>
                <c:pt idx="3367">
                  <c:v>-3.9899999999999997E-9</c:v>
                </c:pt>
                <c:pt idx="3368">
                  <c:v>-3.9799999999999999E-9</c:v>
                </c:pt>
                <c:pt idx="3369">
                  <c:v>-3.9700000000000001E-9</c:v>
                </c:pt>
                <c:pt idx="3370">
                  <c:v>-3.9700000000000001E-9</c:v>
                </c:pt>
                <c:pt idx="3371">
                  <c:v>-3.9600000000000004E-9</c:v>
                </c:pt>
                <c:pt idx="3372">
                  <c:v>-3.9499999999999998E-9</c:v>
                </c:pt>
                <c:pt idx="3373">
                  <c:v>-3.9499999999999998E-9</c:v>
                </c:pt>
                <c:pt idx="3374">
                  <c:v>-3.94E-9</c:v>
                </c:pt>
                <c:pt idx="3375">
                  <c:v>-3.94E-9</c:v>
                </c:pt>
                <c:pt idx="3376">
                  <c:v>-3.9300000000000003E-9</c:v>
                </c:pt>
                <c:pt idx="3377">
                  <c:v>-3.9199999999999997E-9</c:v>
                </c:pt>
                <c:pt idx="3378">
                  <c:v>-3.9199999999999997E-9</c:v>
                </c:pt>
                <c:pt idx="3379">
                  <c:v>-3.9099999999999999E-9</c:v>
                </c:pt>
                <c:pt idx="3380">
                  <c:v>-3.9000000000000002E-9</c:v>
                </c:pt>
                <c:pt idx="3381">
                  <c:v>-3.9000000000000002E-9</c:v>
                </c:pt>
                <c:pt idx="3382">
                  <c:v>-3.8899999999999996E-9</c:v>
                </c:pt>
                <c:pt idx="3383">
                  <c:v>-3.8899999999999996E-9</c:v>
                </c:pt>
                <c:pt idx="3384">
                  <c:v>-3.8799999999999998E-9</c:v>
                </c:pt>
                <c:pt idx="3385">
                  <c:v>-3.8700000000000001E-9</c:v>
                </c:pt>
                <c:pt idx="3386">
                  <c:v>-3.8700000000000001E-9</c:v>
                </c:pt>
                <c:pt idx="3387">
                  <c:v>-3.8600000000000003E-9</c:v>
                </c:pt>
                <c:pt idx="3388">
                  <c:v>-3.8499999999999997E-9</c:v>
                </c:pt>
                <c:pt idx="3389">
                  <c:v>-3.8499999999999997E-9</c:v>
                </c:pt>
                <c:pt idx="3390">
                  <c:v>-3.84E-9</c:v>
                </c:pt>
                <c:pt idx="3391">
                  <c:v>-3.84E-9</c:v>
                </c:pt>
                <c:pt idx="3392">
                  <c:v>-3.8300000000000002E-9</c:v>
                </c:pt>
                <c:pt idx="3393">
                  <c:v>-3.8199999999999996E-9</c:v>
                </c:pt>
                <c:pt idx="3394">
                  <c:v>-3.8199999999999996E-9</c:v>
                </c:pt>
                <c:pt idx="3395">
                  <c:v>-3.8099999999999999E-9</c:v>
                </c:pt>
                <c:pt idx="3396">
                  <c:v>-3.8000000000000001E-9</c:v>
                </c:pt>
                <c:pt idx="3397">
                  <c:v>-3.8000000000000001E-9</c:v>
                </c:pt>
                <c:pt idx="3398">
                  <c:v>-3.7900000000000004E-9</c:v>
                </c:pt>
                <c:pt idx="3399">
                  <c:v>-3.7900000000000004E-9</c:v>
                </c:pt>
                <c:pt idx="3400">
                  <c:v>-3.7799999999999998E-9</c:v>
                </c:pt>
                <c:pt idx="3401">
                  <c:v>-3.77E-9</c:v>
                </c:pt>
                <c:pt idx="3402">
                  <c:v>-3.77E-9</c:v>
                </c:pt>
                <c:pt idx="3403">
                  <c:v>-3.7600000000000003E-9</c:v>
                </c:pt>
                <c:pt idx="3404">
                  <c:v>-3.7499999999999997E-9</c:v>
                </c:pt>
                <c:pt idx="3405">
                  <c:v>-3.7499999999999997E-9</c:v>
                </c:pt>
                <c:pt idx="3406">
                  <c:v>-3.7399999999999999E-9</c:v>
                </c:pt>
                <c:pt idx="3407">
                  <c:v>-3.7399999999999999E-9</c:v>
                </c:pt>
                <c:pt idx="3408">
                  <c:v>-3.7300000000000001E-9</c:v>
                </c:pt>
                <c:pt idx="3409">
                  <c:v>-3.72E-9</c:v>
                </c:pt>
                <c:pt idx="3410">
                  <c:v>-3.72E-9</c:v>
                </c:pt>
                <c:pt idx="3411">
                  <c:v>-3.7099999999999998E-9</c:v>
                </c:pt>
                <c:pt idx="3412">
                  <c:v>-3.7E-9</c:v>
                </c:pt>
                <c:pt idx="3413">
                  <c:v>-3.7E-9</c:v>
                </c:pt>
                <c:pt idx="3414">
                  <c:v>-3.6899999999999999E-9</c:v>
                </c:pt>
                <c:pt idx="3415">
                  <c:v>-3.6899999999999999E-9</c:v>
                </c:pt>
                <c:pt idx="3416">
                  <c:v>-3.6800000000000001E-9</c:v>
                </c:pt>
                <c:pt idx="3417">
                  <c:v>-3.6699999999999999E-9</c:v>
                </c:pt>
                <c:pt idx="3418">
                  <c:v>-3.6699999999999999E-9</c:v>
                </c:pt>
                <c:pt idx="3419">
                  <c:v>-3.6600000000000002E-9</c:v>
                </c:pt>
                <c:pt idx="3420">
                  <c:v>-3.65E-9</c:v>
                </c:pt>
                <c:pt idx="3421">
                  <c:v>-3.65E-9</c:v>
                </c:pt>
                <c:pt idx="3422">
                  <c:v>-3.6399999999999998E-9</c:v>
                </c:pt>
                <c:pt idx="3423">
                  <c:v>-3.6399999999999998E-9</c:v>
                </c:pt>
                <c:pt idx="3424">
                  <c:v>-3.6300000000000001E-9</c:v>
                </c:pt>
                <c:pt idx="3425">
                  <c:v>-3.6199999999999999E-9</c:v>
                </c:pt>
                <c:pt idx="3426">
                  <c:v>-3.6199999999999999E-9</c:v>
                </c:pt>
                <c:pt idx="3427">
                  <c:v>-3.6100000000000001E-9</c:v>
                </c:pt>
                <c:pt idx="3428">
                  <c:v>-3.6E-9</c:v>
                </c:pt>
                <c:pt idx="3429">
                  <c:v>-3.6E-9</c:v>
                </c:pt>
                <c:pt idx="3430">
                  <c:v>-3.5899999999999998E-9</c:v>
                </c:pt>
                <c:pt idx="3431">
                  <c:v>-3.5899999999999998E-9</c:v>
                </c:pt>
                <c:pt idx="3432">
                  <c:v>-3.58E-9</c:v>
                </c:pt>
                <c:pt idx="3433">
                  <c:v>-3.5699999999999999E-9</c:v>
                </c:pt>
                <c:pt idx="3434">
                  <c:v>-3.5699999999999999E-9</c:v>
                </c:pt>
                <c:pt idx="3435">
                  <c:v>-3.5600000000000001E-9</c:v>
                </c:pt>
                <c:pt idx="3436">
                  <c:v>-3.5499999999999999E-9</c:v>
                </c:pt>
                <c:pt idx="3437">
                  <c:v>-3.5499999999999999E-9</c:v>
                </c:pt>
                <c:pt idx="3438">
                  <c:v>-3.5400000000000002E-9</c:v>
                </c:pt>
                <c:pt idx="3439">
                  <c:v>-3.5400000000000002E-9</c:v>
                </c:pt>
                <c:pt idx="3440">
                  <c:v>-3.53E-9</c:v>
                </c:pt>
                <c:pt idx="3441">
                  <c:v>-3.5199999999999998E-9</c:v>
                </c:pt>
                <c:pt idx="3442">
                  <c:v>-3.5199999999999998E-9</c:v>
                </c:pt>
                <c:pt idx="3443">
                  <c:v>-3.5100000000000001E-9</c:v>
                </c:pt>
                <c:pt idx="3444">
                  <c:v>-3.4999999999999999E-9</c:v>
                </c:pt>
                <c:pt idx="3445">
                  <c:v>-3.4999999999999999E-9</c:v>
                </c:pt>
                <c:pt idx="3446">
                  <c:v>-3.4900000000000001E-9</c:v>
                </c:pt>
                <c:pt idx="3447">
                  <c:v>-3.4900000000000001E-9</c:v>
                </c:pt>
                <c:pt idx="3448">
                  <c:v>-3.48E-9</c:v>
                </c:pt>
                <c:pt idx="3449">
                  <c:v>-3.4699999999999998E-9</c:v>
                </c:pt>
                <c:pt idx="3450">
                  <c:v>-3.4699999999999998E-9</c:v>
                </c:pt>
                <c:pt idx="3451">
                  <c:v>-3.46E-9</c:v>
                </c:pt>
                <c:pt idx="3452">
                  <c:v>-3.4499999999999999E-9</c:v>
                </c:pt>
                <c:pt idx="3453">
                  <c:v>-3.4499999999999999E-9</c:v>
                </c:pt>
                <c:pt idx="3454">
                  <c:v>-3.4400000000000001E-9</c:v>
                </c:pt>
                <c:pt idx="3455">
                  <c:v>-3.4400000000000001E-9</c:v>
                </c:pt>
                <c:pt idx="3456">
                  <c:v>-3.4299999999999999E-9</c:v>
                </c:pt>
                <c:pt idx="3457">
                  <c:v>-3.4200000000000002E-9</c:v>
                </c:pt>
                <c:pt idx="3458">
                  <c:v>-3.4200000000000002E-9</c:v>
                </c:pt>
                <c:pt idx="3459">
                  <c:v>-3.41E-9</c:v>
                </c:pt>
                <c:pt idx="3460">
                  <c:v>-3.3999999999999998E-9</c:v>
                </c:pt>
                <c:pt idx="3461">
                  <c:v>-3.3999999999999998E-9</c:v>
                </c:pt>
                <c:pt idx="3462">
                  <c:v>-3.3900000000000001E-9</c:v>
                </c:pt>
                <c:pt idx="3463">
                  <c:v>-3.3900000000000001E-9</c:v>
                </c:pt>
                <c:pt idx="3464">
                  <c:v>-3.3799999999999999E-9</c:v>
                </c:pt>
                <c:pt idx="3465">
                  <c:v>-3.3700000000000001E-9</c:v>
                </c:pt>
                <c:pt idx="3466">
                  <c:v>-3.3700000000000001E-9</c:v>
                </c:pt>
                <c:pt idx="3467">
                  <c:v>-3.36E-9</c:v>
                </c:pt>
                <c:pt idx="3468">
                  <c:v>-3.3499999999999998E-9</c:v>
                </c:pt>
                <c:pt idx="3469">
                  <c:v>-3.3499999999999998E-9</c:v>
                </c:pt>
                <c:pt idx="3470">
                  <c:v>-3.34E-9</c:v>
                </c:pt>
                <c:pt idx="3471">
                  <c:v>-3.34E-9</c:v>
                </c:pt>
                <c:pt idx="3472">
                  <c:v>-3.3299999999999999E-9</c:v>
                </c:pt>
                <c:pt idx="3473">
                  <c:v>-3.3200000000000001E-9</c:v>
                </c:pt>
                <c:pt idx="3474">
                  <c:v>-3.3200000000000001E-9</c:v>
                </c:pt>
                <c:pt idx="3475">
                  <c:v>-3.3099999999999999E-9</c:v>
                </c:pt>
                <c:pt idx="3476">
                  <c:v>-3.3000000000000002E-9</c:v>
                </c:pt>
                <c:pt idx="3477">
                  <c:v>-3.3000000000000002E-9</c:v>
                </c:pt>
                <c:pt idx="3478">
                  <c:v>-3.29E-9</c:v>
                </c:pt>
                <c:pt idx="3479">
                  <c:v>-3.29E-9</c:v>
                </c:pt>
                <c:pt idx="3480">
                  <c:v>-3.2799999999999998E-9</c:v>
                </c:pt>
                <c:pt idx="3481">
                  <c:v>-3.2700000000000001E-9</c:v>
                </c:pt>
                <c:pt idx="3482">
                  <c:v>-3.2700000000000001E-9</c:v>
                </c:pt>
                <c:pt idx="3483">
                  <c:v>-3.2599999999999999E-9</c:v>
                </c:pt>
                <c:pt idx="3484">
                  <c:v>-3.2500000000000002E-9</c:v>
                </c:pt>
                <c:pt idx="3485">
                  <c:v>-3.2500000000000002E-9</c:v>
                </c:pt>
                <c:pt idx="3486">
                  <c:v>-3.24E-9</c:v>
                </c:pt>
                <c:pt idx="3487">
                  <c:v>-3.24E-9</c:v>
                </c:pt>
                <c:pt idx="3488">
                  <c:v>-3.2299999999999998E-9</c:v>
                </c:pt>
                <c:pt idx="3489">
                  <c:v>-3.22E-9</c:v>
                </c:pt>
                <c:pt idx="3490">
                  <c:v>-3.22E-9</c:v>
                </c:pt>
                <c:pt idx="3491">
                  <c:v>-3.2099999999999999E-9</c:v>
                </c:pt>
                <c:pt idx="3492">
                  <c:v>-3.2000000000000001E-9</c:v>
                </c:pt>
                <c:pt idx="3493">
                  <c:v>-3.2000000000000001E-9</c:v>
                </c:pt>
                <c:pt idx="3494">
                  <c:v>-3.1899999999999999E-9</c:v>
                </c:pt>
                <c:pt idx="3495">
                  <c:v>-3.1899999999999999E-9</c:v>
                </c:pt>
                <c:pt idx="3496">
                  <c:v>-3.1800000000000002E-9</c:v>
                </c:pt>
                <c:pt idx="3497">
                  <c:v>-3.17E-9</c:v>
                </c:pt>
                <c:pt idx="3498">
                  <c:v>-3.17E-9</c:v>
                </c:pt>
                <c:pt idx="3499">
                  <c:v>-3.1599999999999998E-9</c:v>
                </c:pt>
                <c:pt idx="3500">
                  <c:v>-3.1500000000000001E-9</c:v>
                </c:pt>
                <c:pt idx="3501">
                  <c:v>-3.1500000000000001E-9</c:v>
                </c:pt>
                <c:pt idx="3502">
                  <c:v>-3.1399999999999999E-9</c:v>
                </c:pt>
                <c:pt idx="3503">
                  <c:v>-3.1399999999999999E-9</c:v>
                </c:pt>
                <c:pt idx="3504">
                  <c:v>-3.1300000000000002E-9</c:v>
                </c:pt>
                <c:pt idx="3505">
                  <c:v>-3.12E-9</c:v>
                </c:pt>
                <c:pt idx="3506">
                  <c:v>-3.12E-9</c:v>
                </c:pt>
                <c:pt idx="3507">
                  <c:v>-3.1099999999999998E-9</c:v>
                </c:pt>
                <c:pt idx="3508">
                  <c:v>-3.1E-9</c:v>
                </c:pt>
                <c:pt idx="3509">
                  <c:v>-3.1E-9</c:v>
                </c:pt>
                <c:pt idx="3510">
                  <c:v>-3.0899999999999999E-9</c:v>
                </c:pt>
                <c:pt idx="3511">
                  <c:v>-3.0899999999999999E-9</c:v>
                </c:pt>
                <c:pt idx="3512">
                  <c:v>-3.0800000000000001E-9</c:v>
                </c:pt>
                <c:pt idx="3513">
                  <c:v>-3.0699999999999999E-9</c:v>
                </c:pt>
                <c:pt idx="3514">
                  <c:v>-3.0699999999999999E-9</c:v>
                </c:pt>
                <c:pt idx="3515">
                  <c:v>-3.0600000000000002E-9</c:v>
                </c:pt>
                <c:pt idx="3516">
                  <c:v>-3.05E-9</c:v>
                </c:pt>
                <c:pt idx="3517">
                  <c:v>-3.05E-9</c:v>
                </c:pt>
                <c:pt idx="3518">
                  <c:v>-3.0399999999999998E-9</c:v>
                </c:pt>
                <c:pt idx="3519">
                  <c:v>-3.0399999999999998E-9</c:v>
                </c:pt>
                <c:pt idx="3520">
                  <c:v>-3.0300000000000001E-9</c:v>
                </c:pt>
                <c:pt idx="3521">
                  <c:v>-3.0199999999999999E-9</c:v>
                </c:pt>
                <c:pt idx="3522">
                  <c:v>-3.0199999999999999E-9</c:v>
                </c:pt>
                <c:pt idx="3523">
                  <c:v>-3.0100000000000002E-9</c:v>
                </c:pt>
                <c:pt idx="3524">
                  <c:v>-3E-9</c:v>
                </c:pt>
                <c:pt idx="3525">
                  <c:v>-3E-9</c:v>
                </c:pt>
                <c:pt idx="3526">
                  <c:v>-2.9899999999999998E-9</c:v>
                </c:pt>
                <c:pt idx="3527">
                  <c:v>-2.9899999999999998E-9</c:v>
                </c:pt>
                <c:pt idx="3528">
                  <c:v>-2.98E-9</c:v>
                </c:pt>
                <c:pt idx="3529">
                  <c:v>-2.9699999999999999E-9</c:v>
                </c:pt>
                <c:pt idx="3530">
                  <c:v>-2.9699999999999999E-9</c:v>
                </c:pt>
                <c:pt idx="3531">
                  <c:v>-2.9600000000000001E-9</c:v>
                </c:pt>
                <c:pt idx="3532">
                  <c:v>-2.9499999999999999E-9</c:v>
                </c:pt>
                <c:pt idx="3533">
                  <c:v>-2.9499999999999999E-9</c:v>
                </c:pt>
                <c:pt idx="3534">
                  <c:v>-2.9400000000000002E-9</c:v>
                </c:pt>
                <c:pt idx="3535">
                  <c:v>-2.9400000000000002E-9</c:v>
                </c:pt>
                <c:pt idx="3536">
                  <c:v>-2.93E-9</c:v>
                </c:pt>
                <c:pt idx="3537">
                  <c:v>-2.9199999999999998E-9</c:v>
                </c:pt>
                <c:pt idx="3538">
                  <c:v>-2.9199999999999998E-9</c:v>
                </c:pt>
                <c:pt idx="3539">
                  <c:v>-2.9100000000000001E-9</c:v>
                </c:pt>
                <c:pt idx="3540">
                  <c:v>-2.8999999999999999E-9</c:v>
                </c:pt>
                <c:pt idx="3541">
                  <c:v>-2.8999999999999999E-9</c:v>
                </c:pt>
                <c:pt idx="3542">
                  <c:v>-2.8900000000000002E-9</c:v>
                </c:pt>
                <c:pt idx="3543">
                  <c:v>-2.8900000000000002E-9</c:v>
                </c:pt>
                <c:pt idx="3544">
                  <c:v>-2.88E-9</c:v>
                </c:pt>
                <c:pt idx="3545">
                  <c:v>-2.8699999999999998E-9</c:v>
                </c:pt>
                <c:pt idx="3546">
                  <c:v>-2.8699999999999998E-9</c:v>
                </c:pt>
                <c:pt idx="3547">
                  <c:v>-2.86E-9</c:v>
                </c:pt>
                <c:pt idx="3548">
                  <c:v>-2.8499999999999999E-9</c:v>
                </c:pt>
                <c:pt idx="3549">
                  <c:v>-2.8499999999999999E-9</c:v>
                </c:pt>
                <c:pt idx="3550">
                  <c:v>-2.8400000000000001E-9</c:v>
                </c:pt>
                <c:pt idx="3551">
                  <c:v>-2.8400000000000001E-9</c:v>
                </c:pt>
                <c:pt idx="3552">
                  <c:v>-2.8299999999999999E-9</c:v>
                </c:pt>
                <c:pt idx="3553">
                  <c:v>-2.8200000000000002E-9</c:v>
                </c:pt>
                <c:pt idx="3554">
                  <c:v>-2.8200000000000002E-9</c:v>
                </c:pt>
                <c:pt idx="3555">
                  <c:v>-2.81E-9</c:v>
                </c:pt>
                <c:pt idx="3556">
                  <c:v>-2.7999999999999998E-9</c:v>
                </c:pt>
                <c:pt idx="3557">
                  <c:v>-2.7999999999999998E-9</c:v>
                </c:pt>
                <c:pt idx="3558">
                  <c:v>-2.7900000000000001E-9</c:v>
                </c:pt>
                <c:pt idx="3559">
                  <c:v>-2.7900000000000001E-9</c:v>
                </c:pt>
                <c:pt idx="3560">
                  <c:v>-2.7799999999999999E-9</c:v>
                </c:pt>
                <c:pt idx="3561">
                  <c:v>-2.7700000000000002E-9</c:v>
                </c:pt>
                <c:pt idx="3562">
                  <c:v>-2.7700000000000002E-9</c:v>
                </c:pt>
                <c:pt idx="3563">
                  <c:v>-2.76E-9</c:v>
                </c:pt>
                <c:pt idx="3564">
                  <c:v>-2.7499999999999998E-9</c:v>
                </c:pt>
                <c:pt idx="3565">
                  <c:v>-2.7499999999999998E-9</c:v>
                </c:pt>
                <c:pt idx="3566">
                  <c:v>-2.7400000000000001E-9</c:v>
                </c:pt>
                <c:pt idx="3567">
                  <c:v>-2.7400000000000001E-9</c:v>
                </c:pt>
                <c:pt idx="3568">
                  <c:v>-2.7299999999999999E-9</c:v>
                </c:pt>
                <c:pt idx="3569">
                  <c:v>-2.7200000000000001E-9</c:v>
                </c:pt>
                <c:pt idx="3570">
                  <c:v>-2.7200000000000001E-9</c:v>
                </c:pt>
                <c:pt idx="3571">
                  <c:v>-2.7099999999999999E-9</c:v>
                </c:pt>
                <c:pt idx="3572">
                  <c:v>-2.7000000000000002E-9</c:v>
                </c:pt>
                <c:pt idx="3573">
                  <c:v>-2.7000000000000002E-9</c:v>
                </c:pt>
                <c:pt idx="3574">
                  <c:v>-2.69E-9</c:v>
                </c:pt>
                <c:pt idx="3575">
                  <c:v>-2.69E-9</c:v>
                </c:pt>
                <c:pt idx="3576">
                  <c:v>-2.6799999999999998E-9</c:v>
                </c:pt>
                <c:pt idx="3577">
                  <c:v>-2.6700000000000001E-9</c:v>
                </c:pt>
                <c:pt idx="3578">
                  <c:v>-2.6700000000000001E-9</c:v>
                </c:pt>
                <c:pt idx="3579">
                  <c:v>-2.6599999999999999E-9</c:v>
                </c:pt>
                <c:pt idx="3580">
                  <c:v>-2.6500000000000002E-9</c:v>
                </c:pt>
                <c:pt idx="3581">
                  <c:v>-2.6500000000000002E-9</c:v>
                </c:pt>
                <c:pt idx="3582">
                  <c:v>-2.64E-9</c:v>
                </c:pt>
                <c:pt idx="3583">
                  <c:v>-2.64E-9</c:v>
                </c:pt>
                <c:pt idx="3584">
                  <c:v>-2.6299999999999998E-9</c:v>
                </c:pt>
                <c:pt idx="3585">
                  <c:v>-2.6200000000000001E-9</c:v>
                </c:pt>
                <c:pt idx="3586">
                  <c:v>-2.6200000000000001E-9</c:v>
                </c:pt>
                <c:pt idx="3587">
                  <c:v>-2.6099999999999999E-9</c:v>
                </c:pt>
                <c:pt idx="3588">
                  <c:v>-2.6000000000000001E-9</c:v>
                </c:pt>
                <c:pt idx="3589">
                  <c:v>-2.6000000000000001E-9</c:v>
                </c:pt>
                <c:pt idx="3590">
                  <c:v>-2.5899999999999999E-9</c:v>
                </c:pt>
                <c:pt idx="3591">
                  <c:v>-2.5899999999999999E-9</c:v>
                </c:pt>
                <c:pt idx="3592">
                  <c:v>-2.5800000000000002E-9</c:v>
                </c:pt>
                <c:pt idx="3593">
                  <c:v>-2.57E-9</c:v>
                </c:pt>
                <c:pt idx="3594">
                  <c:v>-2.57E-9</c:v>
                </c:pt>
                <c:pt idx="3595">
                  <c:v>-2.5599999999999998E-9</c:v>
                </c:pt>
                <c:pt idx="3596">
                  <c:v>-2.5500000000000001E-9</c:v>
                </c:pt>
                <c:pt idx="3597">
                  <c:v>-2.5500000000000001E-9</c:v>
                </c:pt>
                <c:pt idx="3598">
                  <c:v>-2.5399999999999999E-9</c:v>
                </c:pt>
                <c:pt idx="3599">
                  <c:v>-2.5399999999999999E-9</c:v>
                </c:pt>
                <c:pt idx="3600">
                  <c:v>-2.5300000000000002E-9</c:v>
                </c:pt>
                <c:pt idx="3601">
                  <c:v>-2.52E-9</c:v>
                </c:pt>
                <c:pt idx="3602">
                  <c:v>-2.52E-9</c:v>
                </c:pt>
                <c:pt idx="3603">
                  <c:v>-2.5099999999999998E-9</c:v>
                </c:pt>
                <c:pt idx="3604">
                  <c:v>-2.5000000000000001E-9</c:v>
                </c:pt>
                <c:pt idx="3605">
                  <c:v>-2.5000000000000001E-9</c:v>
                </c:pt>
                <c:pt idx="3606">
                  <c:v>-2.4899999999999999E-9</c:v>
                </c:pt>
                <c:pt idx="3607">
                  <c:v>-2.4899999999999999E-9</c:v>
                </c:pt>
                <c:pt idx="3608">
                  <c:v>-2.4800000000000001E-9</c:v>
                </c:pt>
                <c:pt idx="3609">
                  <c:v>-2.4699999999999999E-9</c:v>
                </c:pt>
                <c:pt idx="3610">
                  <c:v>-2.4699999999999999E-9</c:v>
                </c:pt>
                <c:pt idx="3611">
                  <c:v>-2.4600000000000002E-9</c:v>
                </c:pt>
                <c:pt idx="3612">
                  <c:v>-2.45E-9</c:v>
                </c:pt>
                <c:pt idx="3613">
                  <c:v>-2.45E-9</c:v>
                </c:pt>
                <c:pt idx="3614">
                  <c:v>-2.4399999999999998E-9</c:v>
                </c:pt>
                <c:pt idx="3615">
                  <c:v>-2.4399999999999998E-9</c:v>
                </c:pt>
                <c:pt idx="3616">
                  <c:v>-2.4300000000000001E-9</c:v>
                </c:pt>
                <c:pt idx="3617">
                  <c:v>-2.4199999999999999E-9</c:v>
                </c:pt>
                <c:pt idx="3618">
                  <c:v>-2.4199999999999999E-9</c:v>
                </c:pt>
                <c:pt idx="3619">
                  <c:v>-2.4100000000000002E-9</c:v>
                </c:pt>
                <c:pt idx="3620">
                  <c:v>-2.4E-9</c:v>
                </c:pt>
                <c:pt idx="3621">
                  <c:v>-2.4E-9</c:v>
                </c:pt>
                <c:pt idx="3622">
                  <c:v>-2.3899999999999998E-9</c:v>
                </c:pt>
                <c:pt idx="3623">
                  <c:v>-2.3899999999999998E-9</c:v>
                </c:pt>
                <c:pt idx="3624">
                  <c:v>-2.3800000000000001E-9</c:v>
                </c:pt>
                <c:pt idx="3625">
                  <c:v>-2.3699999999999999E-9</c:v>
                </c:pt>
                <c:pt idx="3626">
                  <c:v>-2.3699999999999999E-9</c:v>
                </c:pt>
                <c:pt idx="3627">
                  <c:v>-2.3600000000000001E-9</c:v>
                </c:pt>
                <c:pt idx="3628">
                  <c:v>-2.3499999999999999E-9</c:v>
                </c:pt>
                <c:pt idx="3629">
                  <c:v>-2.3499999999999999E-9</c:v>
                </c:pt>
                <c:pt idx="3630">
                  <c:v>-2.3400000000000002E-9</c:v>
                </c:pt>
                <c:pt idx="3631">
                  <c:v>-2.3400000000000002E-9</c:v>
                </c:pt>
                <c:pt idx="3632">
                  <c:v>-2.33E-9</c:v>
                </c:pt>
                <c:pt idx="3633">
                  <c:v>-2.3199999999999998E-9</c:v>
                </c:pt>
                <c:pt idx="3634">
                  <c:v>-2.3199999999999998E-9</c:v>
                </c:pt>
                <c:pt idx="3635">
                  <c:v>-2.3100000000000001E-9</c:v>
                </c:pt>
                <c:pt idx="3636">
                  <c:v>-2.2999999999999999E-9</c:v>
                </c:pt>
                <c:pt idx="3637">
                  <c:v>-2.2999999999999999E-9</c:v>
                </c:pt>
                <c:pt idx="3638">
                  <c:v>-2.2900000000000002E-9</c:v>
                </c:pt>
                <c:pt idx="3639">
                  <c:v>-2.2900000000000002E-9</c:v>
                </c:pt>
                <c:pt idx="3640">
                  <c:v>-2.28E-9</c:v>
                </c:pt>
                <c:pt idx="3641">
                  <c:v>-2.2699999999999998E-9</c:v>
                </c:pt>
                <c:pt idx="3642">
                  <c:v>-2.2699999999999998E-9</c:v>
                </c:pt>
                <c:pt idx="3643">
                  <c:v>-2.2600000000000001E-9</c:v>
                </c:pt>
                <c:pt idx="3644">
                  <c:v>-2.2499999999999999E-9</c:v>
                </c:pt>
                <c:pt idx="3645">
                  <c:v>-2.2499999999999999E-9</c:v>
                </c:pt>
                <c:pt idx="3646">
                  <c:v>-2.2400000000000001E-9</c:v>
                </c:pt>
                <c:pt idx="3647">
                  <c:v>-2.2400000000000001E-9</c:v>
                </c:pt>
                <c:pt idx="3648">
                  <c:v>-2.23E-9</c:v>
                </c:pt>
                <c:pt idx="3649">
                  <c:v>-2.2200000000000002E-9</c:v>
                </c:pt>
                <c:pt idx="3650">
                  <c:v>-2.2200000000000002E-9</c:v>
                </c:pt>
                <c:pt idx="3651">
                  <c:v>-2.21E-9</c:v>
                </c:pt>
                <c:pt idx="3652">
                  <c:v>-2.1999999999999998E-9</c:v>
                </c:pt>
                <c:pt idx="3653">
                  <c:v>-2.1999999999999998E-9</c:v>
                </c:pt>
                <c:pt idx="3654">
                  <c:v>-2.1900000000000001E-9</c:v>
                </c:pt>
                <c:pt idx="3655">
                  <c:v>-2.1900000000000001E-9</c:v>
                </c:pt>
                <c:pt idx="3656">
                  <c:v>-2.1799999999999999E-9</c:v>
                </c:pt>
                <c:pt idx="3657">
                  <c:v>-2.1700000000000002E-9</c:v>
                </c:pt>
                <c:pt idx="3658">
                  <c:v>-2.1700000000000002E-9</c:v>
                </c:pt>
                <c:pt idx="3659">
                  <c:v>-2.16E-9</c:v>
                </c:pt>
                <c:pt idx="3660">
                  <c:v>-2.1499999999999998E-9</c:v>
                </c:pt>
                <c:pt idx="3661">
                  <c:v>-2.1499999999999998E-9</c:v>
                </c:pt>
                <c:pt idx="3662">
                  <c:v>-2.1400000000000001E-9</c:v>
                </c:pt>
                <c:pt idx="3663">
                  <c:v>-2.1400000000000001E-9</c:v>
                </c:pt>
                <c:pt idx="3664">
                  <c:v>-2.1299999999999999E-9</c:v>
                </c:pt>
                <c:pt idx="3665">
                  <c:v>-2.1200000000000001E-9</c:v>
                </c:pt>
                <c:pt idx="3666">
                  <c:v>-2.1200000000000001E-9</c:v>
                </c:pt>
                <c:pt idx="3667">
                  <c:v>-2.11E-9</c:v>
                </c:pt>
                <c:pt idx="3668">
                  <c:v>-2.1000000000000002E-9</c:v>
                </c:pt>
                <c:pt idx="3669">
                  <c:v>-2.1000000000000002E-9</c:v>
                </c:pt>
                <c:pt idx="3670">
                  <c:v>-2.09E-9</c:v>
                </c:pt>
                <c:pt idx="3671">
                  <c:v>-2.09E-9</c:v>
                </c:pt>
                <c:pt idx="3672">
                  <c:v>-2.0799999999999998E-9</c:v>
                </c:pt>
                <c:pt idx="3673">
                  <c:v>-2.0700000000000001E-9</c:v>
                </c:pt>
                <c:pt idx="3674">
                  <c:v>-2.0700000000000001E-9</c:v>
                </c:pt>
                <c:pt idx="3675">
                  <c:v>-2.0599999999999999E-9</c:v>
                </c:pt>
                <c:pt idx="3676">
                  <c:v>-2.0500000000000002E-9</c:v>
                </c:pt>
                <c:pt idx="3677">
                  <c:v>-2.0500000000000002E-9</c:v>
                </c:pt>
                <c:pt idx="3678">
                  <c:v>-2.04E-9</c:v>
                </c:pt>
                <c:pt idx="3679">
                  <c:v>-2.04E-9</c:v>
                </c:pt>
                <c:pt idx="3680">
                  <c:v>-2.0299999999999998E-9</c:v>
                </c:pt>
                <c:pt idx="3681">
                  <c:v>-2.0200000000000001E-9</c:v>
                </c:pt>
                <c:pt idx="3682">
                  <c:v>-2.0200000000000001E-9</c:v>
                </c:pt>
                <c:pt idx="3683">
                  <c:v>-2.0099999999999999E-9</c:v>
                </c:pt>
                <c:pt idx="3684">
                  <c:v>-2.0000000000000001E-9</c:v>
                </c:pt>
                <c:pt idx="3685">
                  <c:v>-2.0000000000000001E-9</c:v>
                </c:pt>
                <c:pt idx="3686">
                  <c:v>-1.99E-9</c:v>
                </c:pt>
                <c:pt idx="3687">
                  <c:v>-1.99E-9</c:v>
                </c:pt>
                <c:pt idx="3688">
                  <c:v>-1.9800000000000002E-9</c:v>
                </c:pt>
                <c:pt idx="3689">
                  <c:v>-1.97E-9</c:v>
                </c:pt>
                <c:pt idx="3690">
                  <c:v>-1.97E-9</c:v>
                </c:pt>
                <c:pt idx="3691">
                  <c:v>-1.9599999999999998E-9</c:v>
                </c:pt>
                <c:pt idx="3692">
                  <c:v>-1.9500000000000001E-9</c:v>
                </c:pt>
                <c:pt idx="3693">
                  <c:v>-1.9500000000000001E-9</c:v>
                </c:pt>
                <c:pt idx="3694">
                  <c:v>-1.9399999999999999E-9</c:v>
                </c:pt>
                <c:pt idx="3695">
                  <c:v>-1.9399999999999999E-9</c:v>
                </c:pt>
                <c:pt idx="3696">
                  <c:v>-1.9300000000000002E-9</c:v>
                </c:pt>
                <c:pt idx="3697">
                  <c:v>-1.92E-9</c:v>
                </c:pt>
                <c:pt idx="3698">
                  <c:v>-1.92E-9</c:v>
                </c:pt>
                <c:pt idx="3699">
                  <c:v>-1.9099999999999998E-9</c:v>
                </c:pt>
                <c:pt idx="3700">
                  <c:v>-1.9000000000000001E-9</c:v>
                </c:pt>
                <c:pt idx="3701">
                  <c:v>-1.9000000000000001E-9</c:v>
                </c:pt>
                <c:pt idx="3702">
                  <c:v>-1.8899999999999999E-9</c:v>
                </c:pt>
                <c:pt idx="3703">
                  <c:v>-1.8899999999999999E-9</c:v>
                </c:pt>
                <c:pt idx="3704">
                  <c:v>-1.8800000000000001E-9</c:v>
                </c:pt>
                <c:pt idx="3705">
                  <c:v>-1.87E-9</c:v>
                </c:pt>
                <c:pt idx="3706">
                  <c:v>-1.87E-9</c:v>
                </c:pt>
                <c:pt idx="3707">
                  <c:v>-1.86E-9</c:v>
                </c:pt>
                <c:pt idx="3708">
                  <c:v>-1.85E-9</c:v>
                </c:pt>
                <c:pt idx="3709">
                  <c:v>-1.85E-9</c:v>
                </c:pt>
                <c:pt idx="3710">
                  <c:v>-1.8400000000000001E-9</c:v>
                </c:pt>
                <c:pt idx="3711">
                  <c:v>-1.8400000000000001E-9</c:v>
                </c:pt>
                <c:pt idx="3712">
                  <c:v>-1.8300000000000001E-9</c:v>
                </c:pt>
                <c:pt idx="3713">
                  <c:v>-1.8199999999999999E-9</c:v>
                </c:pt>
                <c:pt idx="3714">
                  <c:v>-1.8199999999999999E-9</c:v>
                </c:pt>
                <c:pt idx="3715">
                  <c:v>-1.81E-9</c:v>
                </c:pt>
                <c:pt idx="3716">
                  <c:v>-1.8E-9</c:v>
                </c:pt>
                <c:pt idx="3717">
                  <c:v>-1.8E-9</c:v>
                </c:pt>
                <c:pt idx="3718">
                  <c:v>-1.79E-9</c:v>
                </c:pt>
                <c:pt idx="3719">
                  <c:v>-1.79E-9</c:v>
                </c:pt>
                <c:pt idx="3720">
                  <c:v>-1.7800000000000001E-9</c:v>
                </c:pt>
                <c:pt idx="3721">
                  <c:v>-1.7700000000000001E-9</c:v>
                </c:pt>
                <c:pt idx="3722">
                  <c:v>-1.7700000000000001E-9</c:v>
                </c:pt>
                <c:pt idx="3723">
                  <c:v>-1.7599999999999999E-9</c:v>
                </c:pt>
                <c:pt idx="3724">
                  <c:v>-1.75E-9</c:v>
                </c:pt>
                <c:pt idx="3725">
                  <c:v>-1.75E-9</c:v>
                </c:pt>
                <c:pt idx="3726">
                  <c:v>-1.74E-9</c:v>
                </c:pt>
                <c:pt idx="3727">
                  <c:v>-1.74E-9</c:v>
                </c:pt>
                <c:pt idx="3728">
                  <c:v>-1.73E-9</c:v>
                </c:pt>
                <c:pt idx="3729">
                  <c:v>-1.7200000000000001E-9</c:v>
                </c:pt>
                <c:pt idx="3730">
                  <c:v>-1.7200000000000001E-9</c:v>
                </c:pt>
                <c:pt idx="3731">
                  <c:v>-1.7100000000000001E-9</c:v>
                </c:pt>
                <c:pt idx="3732">
                  <c:v>-1.6999999999999999E-9</c:v>
                </c:pt>
                <c:pt idx="3733">
                  <c:v>-1.6999999999999999E-9</c:v>
                </c:pt>
                <c:pt idx="3734">
                  <c:v>-1.69E-9</c:v>
                </c:pt>
                <c:pt idx="3735">
                  <c:v>-1.69E-9</c:v>
                </c:pt>
                <c:pt idx="3736">
                  <c:v>-1.68E-9</c:v>
                </c:pt>
                <c:pt idx="3737">
                  <c:v>-1.67E-9</c:v>
                </c:pt>
                <c:pt idx="3738">
                  <c:v>-1.67E-9</c:v>
                </c:pt>
                <c:pt idx="3739">
                  <c:v>-1.6600000000000001E-9</c:v>
                </c:pt>
                <c:pt idx="3740">
                  <c:v>-1.6500000000000001E-9</c:v>
                </c:pt>
                <c:pt idx="3741">
                  <c:v>-1.6500000000000001E-9</c:v>
                </c:pt>
                <c:pt idx="3742">
                  <c:v>-1.6399999999999999E-9</c:v>
                </c:pt>
                <c:pt idx="3743">
                  <c:v>-1.6399999999999999E-9</c:v>
                </c:pt>
                <c:pt idx="3744">
                  <c:v>-1.63E-9</c:v>
                </c:pt>
                <c:pt idx="3745">
                  <c:v>-1.62E-9</c:v>
                </c:pt>
                <c:pt idx="3746">
                  <c:v>-1.62E-9</c:v>
                </c:pt>
                <c:pt idx="3747">
                  <c:v>-1.61E-9</c:v>
                </c:pt>
                <c:pt idx="3748">
                  <c:v>-1.6000000000000001E-9</c:v>
                </c:pt>
                <c:pt idx="3749">
                  <c:v>-1.6000000000000001E-9</c:v>
                </c:pt>
                <c:pt idx="3750">
                  <c:v>-1.5900000000000001E-9</c:v>
                </c:pt>
                <c:pt idx="3751">
                  <c:v>-1.5900000000000001E-9</c:v>
                </c:pt>
                <c:pt idx="3752">
                  <c:v>-1.5799999999999999E-9</c:v>
                </c:pt>
                <c:pt idx="3753">
                  <c:v>-1.57E-9</c:v>
                </c:pt>
                <c:pt idx="3754">
                  <c:v>-1.57E-9</c:v>
                </c:pt>
                <c:pt idx="3755">
                  <c:v>-1.56E-9</c:v>
                </c:pt>
                <c:pt idx="3756">
                  <c:v>-1.55E-9</c:v>
                </c:pt>
                <c:pt idx="3757">
                  <c:v>-1.55E-9</c:v>
                </c:pt>
                <c:pt idx="3758">
                  <c:v>-1.5400000000000001E-9</c:v>
                </c:pt>
                <c:pt idx="3759">
                  <c:v>-1.5400000000000001E-9</c:v>
                </c:pt>
                <c:pt idx="3760">
                  <c:v>-1.5300000000000001E-9</c:v>
                </c:pt>
                <c:pt idx="3761">
                  <c:v>-1.5199999999999999E-9</c:v>
                </c:pt>
                <c:pt idx="3762">
                  <c:v>-1.5199999999999999E-9</c:v>
                </c:pt>
                <c:pt idx="3763">
                  <c:v>-1.51E-9</c:v>
                </c:pt>
                <c:pt idx="3764">
                  <c:v>-1.5E-9</c:v>
                </c:pt>
                <c:pt idx="3765">
                  <c:v>-1.5E-9</c:v>
                </c:pt>
                <c:pt idx="3766">
                  <c:v>-1.49E-9</c:v>
                </c:pt>
                <c:pt idx="3767">
                  <c:v>-1.49E-9</c:v>
                </c:pt>
                <c:pt idx="3768">
                  <c:v>-1.4800000000000001E-9</c:v>
                </c:pt>
                <c:pt idx="3769">
                  <c:v>-1.4700000000000001E-9</c:v>
                </c:pt>
                <c:pt idx="3770">
                  <c:v>-1.4700000000000001E-9</c:v>
                </c:pt>
                <c:pt idx="3771">
                  <c:v>-1.4599999999999999E-9</c:v>
                </c:pt>
                <c:pt idx="3772">
                  <c:v>-1.45E-9</c:v>
                </c:pt>
                <c:pt idx="3773">
                  <c:v>-1.45E-9</c:v>
                </c:pt>
                <c:pt idx="3774">
                  <c:v>-1.44E-9</c:v>
                </c:pt>
                <c:pt idx="3775">
                  <c:v>-1.44E-9</c:v>
                </c:pt>
                <c:pt idx="3776">
                  <c:v>-1.43E-9</c:v>
                </c:pt>
                <c:pt idx="3777">
                  <c:v>-1.4200000000000001E-9</c:v>
                </c:pt>
                <c:pt idx="3778">
                  <c:v>-1.4200000000000001E-9</c:v>
                </c:pt>
                <c:pt idx="3779">
                  <c:v>-1.4100000000000001E-9</c:v>
                </c:pt>
                <c:pt idx="3780">
                  <c:v>-1.3999999999999999E-9</c:v>
                </c:pt>
                <c:pt idx="3781">
                  <c:v>-1.3999999999999999E-9</c:v>
                </c:pt>
                <c:pt idx="3782">
                  <c:v>-1.39E-9</c:v>
                </c:pt>
                <c:pt idx="3783">
                  <c:v>-1.39E-9</c:v>
                </c:pt>
                <c:pt idx="3784">
                  <c:v>-1.38E-9</c:v>
                </c:pt>
                <c:pt idx="3785">
                  <c:v>-1.37E-9</c:v>
                </c:pt>
                <c:pt idx="3786">
                  <c:v>-1.37E-9</c:v>
                </c:pt>
                <c:pt idx="3787">
                  <c:v>-1.3600000000000001E-9</c:v>
                </c:pt>
                <c:pt idx="3788">
                  <c:v>-1.3500000000000001E-9</c:v>
                </c:pt>
                <c:pt idx="3789">
                  <c:v>-1.3500000000000001E-9</c:v>
                </c:pt>
                <c:pt idx="3790">
                  <c:v>-1.3399999999999999E-9</c:v>
                </c:pt>
                <c:pt idx="3791">
                  <c:v>-1.3399999999999999E-9</c:v>
                </c:pt>
                <c:pt idx="3792">
                  <c:v>-1.33E-9</c:v>
                </c:pt>
                <c:pt idx="3793">
                  <c:v>-1.32E-9</c:v>
                </c:pt>
                <c:pt idx="3794">
                  <c:v>-1.32E-9</c:v>
                </c:pt>
                <c:pt idx="3795">
                  <c:v>-1.31E-9</c:v>
                </c:pt>
                <c:pt idx="3796">
                  <c:v>-1.3000000000000001E-9</c:v>
                </c:pt>
                <c:pt idx="3797">
                  <c:v>-1.3000000000000001E-9</c:v>
                </c:pt>
                <c:pt idx="3798">
                  <c:v>-1.2900000000000001E-9</c:v>
                </c:pt>
                <c:pt idx="3799">
                  <c:v>-1.2900000000000001E-9</c:v>
                </c:pt>
                <c:pt idx="3800">
                  <c:v>-1.2799999999999999E-9</c:v>
                </c:pt>
                <c:pt idx="3801">
                  <c:v>-1.27E-9</c:v>
                </c:pt>
                <c:pt idx="3802">
                  <c:v>-1.27E-9</c:v>
                </c:pt>
                <c:pt idx="3803">
                  <c:v>-1.26E-9</c:v>
                </c:pt>
                <c:pt idx="3804">
                  <c:v>-1.25E-9</c:v>
                </c:pt>
                <c:pt idx="3805">
                  <c:v>-1.25E-9</c:v>
                </c:pt>
                <c:pt idx="3806">
                  <c:v>-1.2400000000000001E-9</c:v>
                </c:pt>
                <c:pt idx="3807">
                  <c:v>-1.2400000000000001E-9</c:v>
                </c:pt>
                <c:pt idx="3808">
                  <c:v>-1.2300000000000001E-9</c:v>
                </c:pt>
                <c:pt idx="3809">
                  <c:v>-1.2199999999999999E-9</c:v>
                </c:pt>
                <c:pt idx="3810">
                  <c:v>-1.2199999999999999E-9</c:v>
                </c:pt>
                <c:pt idx="3811">
                  <c:v>-1.21E-9</c:v>
                </c:pt>
                <c:pt idx="3812">
                  <c:v>-1.2E-9</c:v>
                </c:pt>
                <c:pt idx="3813">
                  <c:v>-1.2E-9</c:v>
                </c:pt>
                <c:pt idx="3814">
                  <c:v>-1.19E-9</c:v>
                </c:pt>
                <c:pt idx="3815">
                  <c:v>-1.19E-9</c:v>
                </c:pt>
                <c:pt idx="3816">
                  <c:v>-1.1800000000000001E-9</c:v>
                </c:pt>
                <c:pt idx="3817">
                  <c:v>-1.1700000000000001E-9</c:v>
                </c:pt>
                <c:pt idx="3818">
                  <c:v>-1.1700000000000001E-9</c:v>
                </c:pt>
                <c:pt idx="3819">
                  <c:v>-1.1599999999999999E-9</c:v>
                </c:pt>
                <c:pt idx="3820">
                  <c:v>-1.15E-9</c:v>
                </c:pt>
                <c:pt idx="3821">
                  <c:v>-1.15E-9</c:v>
                </c:pt>
                <c:pt idx="3822">
                  <c:v>-1.14E-9</c:v>
                </c:pt>
                <c:pt idx="3823">
                  <c:v>-1.14E-9</c:v>
                </c:pt>
                <c:pt idx="3824">
                  <c:v>-1.13E-9</c:v>
                </c:pt>
                <c:pt idx="3825">
                  <c:v>-1.1200000000000001E-9</c:v>
                </c:pt>
                <c:pt idx="3826">
                  <c:v>-1.1200000000000001E-9</c:v>
                </c:pt>
                <c:pt idx="3827">
                  <c:v>-1.1100000000000001E-9</c:v>
                </c:pt>
                <c:pt idx="3828">
                  <c:v>-1.0999999999999999E-9</c:v>
                </c:pt>
                <c:pt idx="3829">
                  <c:v>-1.0999999999999999E-9</c:v>
                </c:pt>
                <c:pt idx="3830">
                  <c:v>-1.09E-9</c:v>
                </c:pt>
                <c:pt idx="3831">
                  <c:v>-1.09E-9</c:v>
                </c:pt>
                <c:pt idx="3832">
                  <c:v>-1.08E-9</c:v>
                </c:pt>
                <c:pt idx="3833">
                  <c:v>-1.07E-9</c:v>
                </c:pt>
                <c:pt idx="3834">
                  <c:v>-1.07E-9</c:v>
                </c:pt>
                <c:pt idx="3835">
                  <c:v>-1.0600000000000001E-9</c:v>
                </c:pt>
                <c:pt idx="3836">
                  <c:v>-1.0500000000000001E-9</c:v>
                </c:pt>
                <c:pt idx="3837">
                  <c:v>-1.0500000000000001E-9</c:v>
                </c:pt>
                <c:pt idx="3838">
                  <c:v>-1.0399999999999999E-9</c:v>
                </c:pt>
                <c:pt idx="3839">
                  <c:v>-1.0399999999999999E-9</c:v>
                </c:pt>
                <c:pt idx="3840">
                  <c:v>-1.03E-9</c:v>
                </c:pt>
                <c:pt idx="3841">
                  <c:v>-1.02E-9</c:v>
                </c:pt>
                <c:pt idx="3842">
                  <c:v>-1.02E-9</c:v>
                </c:pt>
                <c:pt idx="3843">
                  <c:v>-1.01E-9</c:v>
                </c:pt>
                <c:pt idx="3844">
                  <c:v>-1.0000000000000001E-9</c:v>
                </c:pt>
                <c:pt idx="3845">
                  <c:v>-9.9899999999999996E-10</c:v>
                </c:pt>
                <c:pt idx="3846">
                  <c:v>-9.9200000000000009E-10</c:v>
                </c:pt>
                <c:pt idx="3847">
                  <c:v>-9.859999999999999E-10</c:v>
                </c:pt>
                <c:pt idx="3848">
                  <c:v>-9.7999999999999992E-10</c:v>
                </c:pt>
                <c:pt idx="3849">
                  <c:v>-9.7399999999999995E-10</c:v>
                </c:pt>
                <c:pt idx="3850">
                  <c:v>-9.6700000000000007E-10</c:v>
                </c:pt>
                <c:pt idx="3851">
                  <c:v>-9.6100000000000009E-10</c:v>
                </c:pt>
                <c:pt idx="3852">
                  <c:v>-9.5499999999999991E-10</c:v>
                </c:pt>
                <c:pt idx="3853">
                  <c:v>-9.4899999999999993E-10</c:v>
                </c:pt>
                <c:pt idx="3854">
                  <c:v>-9.4200000000000006E-10</c:v>
                </c:pt>
                <c:pt idx="3855">
                  <c:v>-9.3600000000000008E-10</c:v>
                </c:pt>
                <c:pt idx="3856">
                  <c:v>-9.2999999999999999E-10</c:v>
                </c:pt>
                <c:pt idx="3857">
                  <c:v>-9.2400000000000001E-10</c:v>
                </c:pt>
                <c:pt idx="3858">
                  <c:v>-9.1700000000000004E-10</c:v>
                </c:pt>
                <c:pt idx="3859">
                  <c:v>-9.1099999999999996E-10</c:v>
                </c:pt>
                <c:pt idx="3860">
                  <c:v>-9.0499999999999998E-10</c:v>
                </c:pt>
                <c:pt idx="3861">
                  <c:v>-8.99E-10</c:v>
                </c:pt>
                <c:pt idx="3862">
                  <c:v>-8.9200000000000002E-10</c:v>
                </c:pt>
                <c:pt idx="3863">
                  <c:v>-8.8600000000000004E-10</c:v>
                </c:pt>
                <c:pt idx="3864">
                  <c:v>-8.7999999999999996E-10</c:v>
                </c:pt>
                <c:pt idx="3865">
                  <c:v>-8.7399999999999998E-10</c:v>
                </c:pt>
                <c:pt idx="3866">
                  <c:v>-8.67E-10</c:v>
                </c:pt>
                <c:pt idx="3867">
                  <c:v>-8.6100000000000003E-10</c:v>
                </c:pt>
                <c:pt idx="3868">
                  <c:v>-8.5500000000000005E-10</c:v>
                </c:pt>
                <c:pt idx="3869">
                  <c:v>-8.4899999999999996E-10</c:v>
                </c:pt>
                <c:pt idx="3870">
                  <c:v>-8.4199999999999999E-10</c:v>
                </c:pt>
                <c:pt idx="3871">
                  <c:v>-8.3600000000000001E-10</c:v>
                </c:pt>
                <c:pt idx="3872">
                  <c:v>-8.3000000000000003E-10</c:v>
                </c:pt>
                <c:pt idx="3873">
                  <c:v>-8.2400000000000005E-10</c:v>
                </c:pt>
                <c:pt idx="3874">
                  <c:v>-8.1699999999999997E-10</c:v>
                </c:pt>
                <c:pt idx="3875">
                  <c:v>-8.1099999999999999E-10</c:v>
                </c:pt>
                <c:pt idx="3876">
                  <c:v>-8.0500000000000001E-10</c:v>
                </c:pt>
                <c:pt idx="3877">
                  <c:v>-7.9900000000000003E-10</c:v>
                </c:pt>
                <c:pt idx="3878">
                  <c:v>-7.9199999999999995E-10</c:v>
                </c:pt>
                <c:pt idx="3879">
                  <c:v>-7.8599999999999997E-10</c:v>
                </c:pt>
                <c:pt idx="3880">
                  <c:v>-7.7999999999999999E-10</c:v>
                </c:pt>
                <c:pt idx="3881">
                  <c:v>-7.7400000000000002E-10</c:v>
                </c:pt>
                <c:pt idx="3882">
                  <c:v>-7.6700000000000004E-10</c:v>
                </c:pt>
                <c:pt idx="3883">
                  <c:v>-7.6099999999999996E-10</c:v>
                </c:pt>
                <c:pt idx="3884">
                  <c:v>-7.5499999999999998E-10</c:v>
                </c:pt>
                <c:pt idx="3885">
                  <c:v>-7.49E-10</c:v>
                </c:pt>
                <c:pt idx="3886">
                  <c:v>-7.4200000000000002E-10</c:v>
                </c:pt>
                <c:pt idx="3887">
                  <c:v>-7.3600000000000004E-10</c:v>
                </c:pt>
                <c:pt idx="3888">
                  <c:v>-7.2999999999999996E-10</c:v>
                </c:pt>
                <c:pt idx="3889">
                  <c:v>-7.2399999999999998E-10</c:v>
                </c:pt>
                <c:pt idx="3890">
                  <c:v>-7.1700000000000001E-10</c:v>
                </c:pt>
                <c:pt idx="3891">
                  <c:v>-7.1100000000000003E-10</c:v>
                </c:pt>
                <c:pt idx="3892">
                  <c:v>-7.0500000000000005E-10</c:v>
                </c:pt>
                <c:pt idx="3893">
                  <c:v>-6.9899999999999996E-10</c:v>
                </c:pt>
                <c:pt idx="3894">
                  <c:v>-6.9199999999999999E-10</c:v>
                </c:pt>
                <c:pt idx="3895">
                  <c:v>-6.8600000000000001E-10</c:v>
                </c:pt>
                <c:pt idx="3896">
                  <c:v>-6.8000000000000003E-10</c:v>
                </c:pt>
                <c:pt idx="3897">
                  <c:v>-6.7400000000000005E-10</c:v>
                </c:pt>
                <c:pt idx="3898">
                  <c:v>-6.6699999999999997E-10</c:v>
                </c:pt>
                <c:pt idx="3899">
                  <c:v>-6.6099999999999999E-10</c:v>
                </c:pt>
                <c:pt idx="3900">
                  <c:v>-6.5500000000000001E-10</c:v>
                </c:pt>
                <c:pt idx="3901">
                  <c:v>-6.4900000000000003E-10</c:v>
                </c:pt>
                <c:pt idx="3902">
                  <c:v>-6.4199999999999995E-10</c:v>
                </c:pt>
                <c:pt idx="3903">
                  <c:v>-6.3599999999999998E-10</c:v>
                </c:pt>
                <c:pt idx="3904">
                  <c:v>-6.3E-10</c:v>
                </c:pt>
                <c:pt idx="3905">
                  <c:v>-6.2400000000000002E-10</c:v>
                </c:pt>
                <c:pt idx="3906">
                  <c:v>-6.1700000000000004E-10</c:v>
                </c:pt>
                <c:pt idx="3907">
                  <c:v>-6.1099999999999996E-10</c:v>
                </c:pt>
                <c:pt idx="3908">
                  <c:v>-6.0499999999999998E-10</c:v>
                </c:pt>
                <c:pt idx="3909">
                  <c:v>-5.99E-10</c:v>
                </c:pt>
                <c:pt idx="3910">
                  <c:v>-5.9200000000000002E-10</c:v>
                </c:pt>
                <c:pt idx="3911">
                  <c:v>-5.8600000000000004E-10</c:v>
                </c:pt>
                <c:pt idx="3912">
                  <c:v>-5.7999999999999996E-10</c:v>
                </c:pt>
                <c:pt idx="3913">
                  <c:v>-5.7399999999999998E-10</c:v>
                </c:pt>
                <c:pt idx="3914">
                  <c:v>-5.6700000000000001E-10</c:v>
                </c:pt>
                <c:pt idx="3915">
                  <c:v>-5.6100000000000003E-10</c:v>
                </c:pt>
                <c:pt idx="3916">
                  <c:v>-5.5500000000000005E-10</c:v>
                </c:pt>
                <c:pt idx="3917">
                  <c:v>-5.4899999999999997E-10</c:v>
                </c:pt>
                <c:pt idx="3918">
                  <c:v>-5.4199999999999999E-10</c:v>
                </c:pt>
                <c:pt idx="3919">
                  <c:v>-5.3600000000000001E-10</c:v>
                </c:pt>
                <c:pt idx="3920">
                  <c:v>-5.3000000000000003E-10</c:v>
                </c:pt>
                <c:pt idx="3921">
                  <c:v>-5.2400000000000005E-10</c:v>
                </c:pt>
                <c:pt idx="3922">
                  <c:v>-5.1699999999999997E-10</c:v>
                </c:pt>
                <c:pt idx="3923">
                  <c:v>-5.1099999999999999E-10</c:v>
                </c:pt>
                <c:pt idx="3924">
                  <c:v>-5.0500000000000001E-10</c:v>
                </c:pt>
                <c:pt idx="3925">
                  <c:v>-4.9900000000000003E-10</c:v>
                </c:pt>
                <c:pt idx="3926">
                  <c:v>-4.9199999999999996E-10</c:v>
                </c:pt>
                <c:pt idx="3927">
                  <c:v>-4.8599999999999998E-10</c:v>
                </c:pt>
                <c:pt idx="3928">
                  <c:v>-4.8E-10</c:v>
                </c:pt>
                <c:pt idx="3929">
                  <c:v>-4.7400000000000002E-10</c:v>
                </c:pt>
                <c:pt idx="3930">
                  <c:v>-4.6700000000000004E-10</c:v>
                </c:pt>
                <c:pt idx="3931">
                  <c:v>-4.6100000000000001E-10</c:v>
                </c:pt>
                <c:pt idx="3932">
                  <c:v>-4.5499999999999998E-10</c:v>
                </c:pt>
                <c:pt idx="3933">
                  <c:v>-4.49E-10</c:v>
                </c:pt>
                <c:pt idx="3934">
                  <c:v>-4.4200000000000002E-10</c:v>
                </c:pt>
                <c:pt idx="3935">
                  <c:v>-4.3599999999999999E-10</c:v>
                </c:pt>
                <c:pt idx="3936">
                  <c:v>-4.3000000000000001E-10</c:v>
                </c:pt>
                <c:pt idx="3937">
                  <c:v>-4.2399999999999998E-10</c:v>
                </c:pt>
                <c:pt idx="3938">
                  <c:v>-4.1700000000000001E-10</c:v>
                </c:pt>
                <c:pt idx="3939">
                  <c:v>-4.1099999999999998E-10</c:v>
                </c:pt>
                <c:pt idx="3940">
                  <c:v>-4.05E-10</c:v>
                </c:pt>
                <c:pt idx="3941">
                  <c:v>-3.9900000000000002E-10</c:v>
                </c:pt>
                <c:pt idx="3942">
                  <c:v>-3.9199999999999999E-10</c:v>
                </c:pt>
                <c:pt idx="3943">
                  <c:v>-3.8600000000000001E-10</c:v>
                </c:pt>
                <c:pt idx="3944">
                  <c:v>-3.7999999999999998E-10</c:v>
                </c:pt>
                <c:pt idx="3945">
                  <c:v>-3.74E-10</c:v>
                </c:pt>
                <c:pt idx="3946">
                  <c:v>-3.6700000000000003E-10</c:v>
                </c:pt>
                <c:pt idx="3947">
                  <c:v>-3.6099999999999999E-10</c:v>
                </c:pt>
                <c:pt idx="3948">
                  <c:v>-3.5500000000000001E-10</c:v>
                </c:pt>
                <c:pt idx="3949">
                  <c:v>-3.4899999999999998E-10</c:v>
                </c:pt>
                <c:pt idx="3950">
                  <c:v>-3.4200000000000001E-10</c:v>
                </c:pt>
                <c:pt idx="3951">
                  <c:v>-3.3599999999999998E-10</c:v>
                </c:pt>
                <c:pt idx="3952">
                  <c:v>-3.3E-10</c:v>
                </c:pt>
                <c:pt idx="3953">
                  <c:v>-3.2400000000000002E-10</c:v>
                </c:pt>
                <c:pt idx="3954">
                  <c:v>-3.1699999999999999E-10</c:v>
                </c:pt>
                <c:pt idx="3955">
                  <c:v>-3.1100000000000001E-10</c:v>
                </c:pt>
                <c:pt idx="3956">
                  <c:v>-3.0499999999999998E-10</c:v>
                </c:pt>
                <c:pt idx="3957">
                  <c:v>-2.99E-10</c:v>
                </c:pt>
                <c:pt idx="3958">
                  <c:v>-2.9200000000000003E-10</c:v>
                </c:pt>
                <c:pt idx="3959">
                  <c:v>-2.8599999999999999E-10</c:v>
                </c:pt>
                <c:pt idx="3960">
                  <c:v>-2.8000000000000002E-10</c:v>
                </c:pt>
                <c:pt idx="3961">
                  <c:v>-2.7399999999999998E-10</c:v>
                </c:pt>
                <c:pt idx="3962">
                  <c:v>-2.6700000000000001E-10</c:v>
                </c:pt>
                <c:pt idx="3963">
                  <c:v>-2.6099999999999998E-10</c:v>
                </c:pt>
                <c:pt idx="3964">
                  <c:v>-2.55E-10</c:v>
                </c:pt>
                <c:pt idx="3965">
                  <c:v>-2.4900000000000002E-10</c:v>
                </c:pt>
                <c:pt idx="3966">
                  <c:v>-2.4199999999999999E-10</c:v>
                </c:pt>
                <c:pt idx="3967">
                  <c:v>-2.3600000000000001E-10</c:v>
                </c:pt>
                <c:pt idx="3968">
                  <c:v>-2.3000000000000001E-10</c:v>
                </c:pt>
                <c:pt idx="3969">
                  <c:v>-2.24E-10</c:v>
                </c:pt>
                <c:pt idx="3970">
                  <c:v>-2.17E-10</c:v>
                </c:pt>
                <c:pt idx="3971">
                  <c:v>-2.11E-10</c:v>
                </c:pt>
                <c:pt idx="3972">
                  <c:v>-2.0499999999999999E-10</c:v>
                </c:pt>
                <c:pt idx="3973">
                  <c:v>-1.9900000000000001E-10</c:v>
                </c:pt>
                <c:pt idx="3974">
                  <c:v>-1.9200000000000001E-10</c:v>
                </c:pt>
                <c:pt idx="3975">
                  <c:v>-1.86E-10</c:v>
                </c:pt>
                <c:pt idx="3976">
                  <c:v>-1.8E-10</c:v>
                </c:pt>
                <c:pt idx="3977">
                  <c:v>-1.7399999999999999E-10</c:v>
                </c:pt>
                <c:pt idx="3978">
                  <c:v>-1.6699999999999999E-10</c:v>
                </c:pt>
                <c:pt idx="3979">
                  <c:v>-1.6100000000000001E-10</c:v>
                </c:pt>
                <c:pt idx="3980">
                  <c:v>-1.5500000000000001E-10</c:v>
                </c:pt>
                <c:pt idx="3981">
                  <c:v>-1.49E-10</c:v>
                </c:pt>
                <c:pt idx="3982">
                  <c:v>-1.42E-10</c:v>
                </c:pt>
                <c:pt idx="3983">
                  <c:v>-1.36E-10</c:v>
                </c:pt>
                <c:pt idx="3984">
                  <c:v>-1.2999999999999999E-10</c:v>
                </c:pt>
                <c:pt idx="3985">
                  <c:v>-1.2400000000000001E-10</c:v>
                </c:pt>
                <c:pt idx="3986">
                  <c:v>-1.1700000000000001E-10</c:v>
                </c:pt>
                <c:pt idx="3987">
                  <c:v>-1.11E-10</c:v>
                </c:pt>
                <c:pt idx="3988">
                  <c:v>-1.05E-10</c:v>
                </c:pt>
                <c:pt idx="3989">
                  <c:v>-9.8499999999999996E-11</c:v>
                </c:pt>
                <c:pt idx="3990">
                  <c:v>-9.2200000000000002E-11</c:v>
                </c:pt>
                <c:pt idx="3991">
                  <c:v>-8.6E-11</c:v>
                </c:pt>
                <c:pt idx="3992">
                  <c:v>-7.9699999999999994E-11</c:v>
                </c:pt>
                <c:pt idx="3993">
                  <c:v>-7.3500000000000005E-11</c:v>
                </c:pt>
                <c:pt idx="3994">
                  <c:v>-6.7199999999999998E-11</c:v>
                </c:pt>
                <c:pt idx="3995">
                  <c:v>-6.0999999999999996E-11</c:v>
                </c:pt>
                <c:pt idx="3996">
                  <c:v>-5.4700000000000002E-11</c:v>
                </c:pt>
                <c:pt idx="3997">
                  <c:v>-4.8500000000000001E-11</c:v>
                </c:pt>
                <c:pt idx="3998">
                  <c:v>-4.22E-11</c:v>
                </c:pt>
                <c:pt idx="3999">
                  <c:v>-3.5999999999999998E-11</c:v>
                </c:pt>
                <c:pt idx="4000">
                  <c:v>-2.9699999999999998E-11</c:v>
                </c:pt>
                <c:pt idx="4001">
                  <c:v>-2.35E-11</c:v>
                </c:pt>
                <c:pt idx="4002">
                  <c:v>-1.7199999999999999E-11</c:v>
                </c:pt>
                <c:pt idx="4003">
                  <c:v>-1.1000000000000001E-11</c:v>
                </c:pt>
                <c:pt idx="4004">
                  <c:v>-4.6999999999999998E-12</c:v>
                </c:pt>
                <c:pt idx="4005">
                  <c:v>1.5000000000000001E-12</c:v>
                </c:pt>
                <c:pt idx="4006">
                  <c:v>7.7999999999999999E-12</c:v>
                </c:pt>
                <c:pt idx="4007">
                  <c:v>1.4E-11</c:v>
                </c:pt>
                <c:pt idx="4008">
                  <c:v>2.03E-11</c:v>
                </c:pt>
                <c:pt idx="4009">
                  <c:v>2.6499999999999999E-11</c:v>
                </c:pt>
                <c:pt idx="4010">
                  <c:v>3.2799999999999999E-11</c:v>
                </c:pt>
                <c:pt idx="4011">
                  <c:v>3.9000000000000001E-11</c:v>
                </c:pt>
                <c:pt idx="4012">
                  <c:v>4.5300000000000001E-11</c:v>
                </c:pt>
                <c:pt idx="4013">
                  <c:v>5.1500000000000003E-11</c:v>
                </c:pt>
                <c:pt idx="4014">
                  <c:v>5.7799999999999997E-11</c:v>
                </c:pt>
                <c:pt idx="4015">
                  <c:v>6.3999999999999999E-11</c:v>
                </c:pt>
                <c:pt idx="4016">
                  <c:v>7.0300000000000005E-11</c:v>
                </c:pt>
                <c:pt idx="4017">
                  <c:v>7.6499999999999994E-11</c:v>
                </c:pt>
                <c:pt idx="4018">
                  <c:v>8.2800000000000001E-11</c:v>
                </c:pt>
                <c:pt idx="4019">
                  <c:v>8.9000000000000003E-11</c:v>
                </c:pt>
                <c:pt idx="4020">
                  <c:v>9.5299999999999997E-11</c:v>
                </c:pt>
                <c:pt idx="4021">
                  <c:v>1.02E-10</c:v>
                </c:pt>
                <c:pt idx="4022">
                  <c:v>1.08E-10</c:v>
                </c:pt>
                <c:pt idx="4023">
                  <c:v>1.1399999999999999E-10</c:v>
                </c:pt>
                <c:pt idx="4024">
                  <c:v>1.2E-10</c:v>
                </c:pt>
                <c:pt idx="4025">
                  <c:v>1.27E-10</c:v>
                </c:pt>
                <c:pt idx="4026">
                  <c:v>1.3300000000000001E-10</c:v>
                </c:pt>
                <c:pt idx="4027">
                  <c:v>1.3900000000000001E-10</c:v>
                </c:pt>
                <c:pt idx="4028">
                  <c:v>1.4499999999999999E-10</c:v>
                </c:pt>
                <c:pt idx="4029">
                  <c:v>1.5199999999999999E-10</c:v>
                </c:pt>
                <c:pt idx="4030">
                  <c:v>1.58E-10</c:v>
                </c:pt>
                <c:pt idx="4031">
                  <c:v>1.64E-10</c:v>
                </c:pt>
                <c:pt idx="4032">
                  <c:v>1.7000000000000001E-10</c:v>
                </c:pt>
                <c:pt idx="4033">
                  <c:v>1.7700000000000001E-10</c:v>
                </c:pt>
                <c:pt idx="4034">
                  <c:v>1.8299999999999999E-10</c:v>
                </c:pt>
                <c:pt idx="4035">
                  <c:v>1.8899999999999999E-10</c:v>
                </c:pt>
                <c:pt idx="4036">
                  <c:v>1.95E-10</c:v>
                </c:pt>
                <c:pt idx="4037">
                  <c:v>2.02E-10</c:v>
                </c:pt>
                <c:pt idx="4038">
                  <c:v>2.0800000000000001E-10</c:v>
                </c:pt>
                <c:pt idx="4039">
                  <c:v>2.1400000000000001E-10</c:v>
                </c:pt>
                <c:pt idx="4040">
                  <c:v>2.1999999999999999E-10</c:v>
                </c:pt>
                <c:pt idx="4041">
                  <c:v>2.2699999999999999E-10</c:v>
                </c:pt>
                <c:pt idx="4042">
                  <c:v>2.3300000000000002E-10</c:v>
                </c:pt>
                <c:pt idx="4043">
                  <c:v>2.39E-10</c:v>
                </c:pt>
                <c:pt idx="4044">
                  <c:v>2.4499999999999998E-10</c:v>
                </c:pt>
                <c:pt idx="4045">
                  <c:v>2.5200000000000001E-10</c:v>
                </c:pt>
                <c:pt idx="4046">
                  <c:v>2.5799999999999999E-10</c:v>
                </c:pt>
                <c:pt idx="4047">
                  <c:v>2.6400000000000002E-10</c:v>
                </c:pt>
                <c:pt idx="4048">
                  <c:v>2.7E-10</c:v>
                </c:pt>
                <c:pt idx="4049">
                  <c:v>2.7700000000000003E-10</c:v>
                </c:pt>
                <c:pt idx="4050">
                  <c:v>2.8300000000000001E-10</c:v>
                </c:pt>
                <c:pt idx="4051">
                  <c:v>2.8899999999999998E-10</c:v>
                </c:pt>
                <c:pt idx="4052">
                  <c:v>2.9500000000000002E-10</c:v>
                </c:pt>
                <c:pt idx="4053">
                  <c:v>3.0199999999999999E-10</c:v>
                </c:pt>
                <c:pt idx="4054">
                  <c:v>3.0800000000000002E-10</c:v>
                </c:pt>
                <c:pt idx="4055">
                  <c:v>3.14E-10</c:v>
                </c:pt>
                <c:pt idx="4056">
                  <c:v>3.1999999999999998E-10</c:v>
                </c:pt>
                <c:pt idx="4057">
                  <c:v>3.2700000000000001E-10</c:v>
                </c:pt>
                <c:pt idx="4058">
                  <c:v>3.3299999999999999E-10</c:v>
                </c:pt>
                <c:pt idx="4059">
                  <c:v>3.3900000000000002E-10</c:v>
                </c:pt>
                <c:pt idx="4060">
                  <c:v>3.45E-10</c:v>
                </c:pt>
                <c:pt idx="4061">
                  <c:v>3.5200000000000003E-10</c:v>
                </c:pt>
                <c:pt idx="4062">
                  <c:v>3.58E-10</c:v>
                </c:pt>
                <c:pt idx="4063">
                  <c:v>3.6399999999999998E-10</c:v>
                </c:pt>
                <c:pt idx="4064">
                  <c:v>3.7000000000000001E-10</c:v>
                </c:pt>
                <c:pt idx="4065">
                  <c:v>3.7699999999999999E-10</c:v>
                </c:pt>
                <c:pt idx="4066">
                  <c:v>3.8300000000000002E-10</c:v>
                </c:pt>
                <c:pt idx="4067">
                  <c:v>3.89E-10</c:v>
                </c:pt>
                <c:pt idx="4068">
                  <c:v>3.9499999999999998E-10</c:v>
                </c:pt>
                <c:pt idx="4069">
                  <c:v>4.0200000000000001E-10</c:v>
                </c:pt>
                <c:pt idx="4070">
                  <c:v>4.0799999999999999E-10</c:v>
                </c:pt>
                <c:pt idx="4071">
                  <c:v>4.1400000000000002E-10</c:v>
                </c:pt>
                <c:pt idx="4072">
                  <c:v>4.2E-10</c:v>
                </c:pt>
                <c:pt idx="4073">
                  <c:v>4.2700000000000002E-10</c:v>
                </c:pt>
                <c:pt idx="4074">
                  <c:v>4.33E-10</c:v>
                </c:pt>
                <c:pt idx="4075">
                  <c:v>4.3899999999999998E-10</c:v>
                </c:pt>
                <c:pt idx="4076">
                  <c:v>4.4500000000000001E-10</c:v>
                </c:pt>
                <c:pt idx="4077">
                  <c:v>4.5199999999999999E-10</c:v>
                </c:pt>
                <c:pt idx="4078">
                  <c:v>4.5800000000000002E-10</c:v>
                </c:pt>
                <c:pt idx="4079">
                  <c:v>4.64E-10</c:v>
                </c:pt>
                <c:pt idx="4080">
                  <c:v>4.7000000000000003E-10</c:v>
                </c:pt>
                <c:pt idx="4081">
                  <c:v>4.7700000000000001E-10</c:v>
                </c:pt>
                <c:pt idx="4082">
                  <c:v>4.8299999999999999E-10</c:v>
                </c:pt>
                <c:pt idx="4083">
                  <c:v>4.8899999999999997E-10</c:v>
                </c:pt>
                <c:pt idx="4084">
                  <c:v>4.9500000000000005E-10</c:v>
                </c:pt>
                <c:pt idx="4085">
                  <c:v>5.0200000000000002E-10</c:v>
                </c:pt>
                <c:pt idx="4086">
                  <c:v>5.08E-10</c:v>
                </c:pt>
                <c:pt idx="4087">
                  <c:v>5.1399999999999998E-10</c:v>
                </c:pt>
                <c:pt idx="4088">
                  <c:v>5.1999999999999996E-10</c:v>
                </c:pt>
                <c:pt idx="4089">
                  <c:v>5.2700000000000004E-10</c:v>
                </c:pt>
                <c:pt idx="4090">
                  <c:v>5.3300000000000002E-10</c:v>
                </c:pt>
                <c:pt idx="4091">
                  <c:v>5.39E-10</c:v>
                </c:pt>
                <c:pt idx="4092">
                  <c:v>5.4499999999999998E-10</c:v>
                </c:pt>
                <c:pt idx="4093">
                  <c:v>5.5199999999999995E-10</c:v>
                </c:pt>
                <c:pt idx="4094">
                  <c:v>5.5800000000000004E-10</c:v>
                </c:pt>
                <c:pt idx="4095">
                  <c:v>5.6400000000000002E-10</c:v>
                </c:pt>
                <c:pt idx="4096">
                  <c:v>5.7E-10</c:v>
                </c:pt>
                <c:pt idx="4097">
                  <c:v>5.7699999999999997E-10</c:v>
                </c:pt>
                <c:pt idx="4098">
                  <c:v>5.8299999999999995E-10</c:v>
                </c:pt>
                <c:pt idx="4099">
                  <c:v>5.8900000000000003E-10</c:v>
                </c:pt>
                <c:pt idx="4100">
                  <c:v>5.9500000000000001E-10</c:v>
                </c:pt>
                <c:pt idx="4101">
                  <c:v>6.0199999999999999E-10</c:v>
                </c:pt>
                <c:pt idx="4102">
                  <c:v>6.0799999999999997E-10</c:v>
                </c:pt>
                <c:pt idx="4103">
                  <c:v>6.1400000000000005E-10</c:v>
                </c:pt>
                <c:pt idx="4104">
                  <c:v>6.2000000000000003E-10</c:v>
                </c:pt>
                <c:pt idx="4105">
                  <c:v>6.2700000000000001E-10</c:v>
                </c:pt>
                <c:pt idx="4106">
                  <c:v>6.3299999999999999E-10</c:v>
                </c:pt>
                <c:pt idx="4107">
                  <c:v>6.3899999999999996E-10</c:v>
                </c:pt>
                <c:pt idx="4108">
                  <c:v>6.4500000000000005E-10</c:v>
                </c:pt>
                <c:pt idx="4109">
                  <c:v>6.5200000000000002E-10</c:v>
                </c:pt>
                <c:pt idx="4110">
                  <c:v>6.58E-10</c:v>
                </c:pt>
                <c:pt idx="4111">
                  <c:v>6.6399999999999998E-10</c:v>
                </c:pt>
                <c:pt idx="4112">
                  <c:v>6.6999999999999996E-10</c:v>
                </c:pt>
                <c:pt idx="4113">
                  <c:v>6.7700000000000004E-10</c:v>
                </c:pt>
                <c:pt idx="4114">
                  <c:v>6.8300000000000002E-10</c:v>
                </c:pt>
                <c:pt idx="4115">
                  <c:v>6.89E-10</c:v>
                </c:pt>
                <c:pt idx="4116">
                  <c:v>6.9499999999999998E-10</c:v>
                </c:pt>
                <c:pt idx="4117">
                  <c:v>7.0199999999999995E-10</c:v>
                </c:pt>
                <c:pt idx="4118">
                  <c:v>7.0800000000000004E-10</c:v>
                </c:pt>
                <c:pt idx="4119">
                  <c:v>7.1400000000000002E-10</c:v>
                </c:pt>
                <c:pt idx="4120">
                  <c:v>7.2E-10</c:v>
                </c:pt>
                <c:pt idx="4121">
                  <c:v>7.2699999999999997E-10</c:v>
                </c:pt>
                <c:pt idx="4122">
                  <c:v>7.3299999999999995E-10</c:v>
                </c:pt>
                <c:pt idx="4123">
                  <c:v>7.3900000000000003E-10</c:v>
                </c:pt>
                <c:pt idx="4124">
                  <c:v>7.4500000000000001E-10</c:v>
                </c:pt>
                <c:pt idx="4125">
                  <c:v>7.5199999999999999E-10</c:v>
                </c:pt>
                <c:pt idx="4126">
                  <c:v>7.5799999999999997E-10</c:v>
                </c:pt>
                <c:pt idx="4127">
                  <c:v>7.6400000000000005E-10</c:v>
                </c:pt>
                <c:pt idx="4128">
                  <c:v>7.7000000000000003E-10</c:v>
                </c:pt>
                <c:pt idx="4129">
                  <c:v>7.7700000000000001E-10</c:v>
                </c:pt>
                <c:pt idx="4130">
                  <c:v>7.8299999999999998E-10</c:v>
                </c:pt>
                <c:pt idx="4131">
                  <c:v>7.8899999999999996E-10</c:v>
                </c:pt>
                <c:pt idx="4132">
                  <c:v>7.9500000000000005E-10</c:v>
                </c:pt>
                <c:pt idx="4133">
                  <c:v>8.0200000000000002E-10</c:v>
                </c:pt>
                <c:pt idx="4134">
                  <c:v>8.08E-10</c:v>
                </c:pt>
                <c:pt idx="4135">
                  <c:v>8.1399999999999998E-10</c:v>
                </c:pt>
                <c:pt idx="4136">
                  <c:v>8.1999999999999996E-10</c:v>
                </c:pt>
                <c:pt idx="4137">
                  <c:v>8.2700000000000004E-10</c:v>
                </c:pt>
                <c:pt idx="4138">
                  <c:v>8.3300000000000002E-10</c:v>
                </c:pt>
                <c:pt idx="4139">
                  <c:v>8.39E-10</c:v>
                </c:pt>
                <c:pt idx="4140">
                  <c:v>8.4499999999999998E-10</c:v>
                </c:pt>
                <c:pt idx="4141">
                  <c:v>8.5199999999999995E-10</c:v>
                </c:pt>
                <c:pt idx="4142">
                  <c:v>8.5800000000000004E-10</c:v>
                </c:pt>
                <c:pt idx="4143">
                  <c:v>8.6400000000000001E-10</c:v>
                </c:pt>
                <c:pt idx="4144">
                  <c:v>8.6999999999999999E-10</c:v>
                </c:pt>
                <c:pt idx="4145">
                  <c:v>8.7699999999999997E-10</c:v>
                </c:pt>
                <c:pt idx="4146">
                  <c:v>8.8299999999999995E-10</c:v>
                </c:pt>
                <c:pt idx="4147">
                  <c:v>8.8900000000000003E-10</c:v>
                </c:pt>
                <c:pt idx="4148">
                  <c:v>8.9500000000000001E-10</c:v>
                </c:pt>
                <c:pt idx="4149">
                  <c:v>9.0199999999999999E-10</c:v>
                </c:pt>
                <c:pt idx="4150">
                  <c:v>9.0799999999999997E-10</c:v>
                </c:pt>
                <c:pt idx="4151">
                  <c:v>9.1400000000000005E-10</c:v>
                </c:pt>
                <c:pt idx="4152">
                  <c:v>9.2000000000000003E-10</c:v>
                </c:pt>
                <c:pt idx="4153">
                  <c:v>9.27E-10</c:v>
                </c:pt>
                <c:pt idx="4154">
                  <c:v>9.3299999999999998E-10</c:v>
                </c:pt>
                <c:pt idx="4155">
                  <c:v>9.3899999999999996E-10</c:v>
                </c:pt>
                <c:pt idx="4156">
                  <c:v>9.4499999999999994E-10</c:v>
                </c:pt>
                <c:pt idx="4157">
                  <c:v>9.5200000000000002E-10</c:v>
                </c:pt>
                <c:pt idx="4158">
                  <c:v>9.58E-10</c:v>
                </c:pt>
                <c:pt idx="4159">
                  <c:v>9.6399999999999998E-10</c:v>
                </c:pt>
                <c:pt idx="4160">
                  <c:v>9.6999999999999996E-10</c:v>
                </c:pt>
                <c:pt idx="4161">
                  <c:v>9.7700000000000004E-10</c:v>
                </c:pt>
                <c:pt idx="4162">
                  <c:v>9.8300000000000002E-10</c:v>
                </c:pt>
                <c:pt idx="4163">
                  <c:v>9.89E-10</c:v>
                </c:pt>
                <c:pt idx="4164">
                  <c:v>9.9499999999999998E-10</c:v>
                </c:pt>
                <c:pt idx="4165">
                  <c:v>1.0000000000000001E-9</c:v>
                </c:pt>
                <c:pt idx="4166">
                  <c:v>1.01E-9</c:v>
                </c:pt>
                <c:pt idx="4167">
                  <c:v>1.01E-9</c:v>
                </c:pt>
                <c:pt idx="4168">
                  <c:v>1.02E-9</c:v>
                </c:pt>
                <c:pt idx="4169">
                  <c:v>1.03E-9</c:v>
                </c:pt>
                <c:pt idx="4170">
                  <c:v>1.03E-9</c:v>
                </c:pt>
                <c:pt idx="4171">
                  <c:v>1.0399999999999999E-9</c:v>
                </c:pt>
                <c:pt idx="4172">
                  <c:v>1.0500000000000001E-9</c:v>
                </c:pt>
                <c:pt idx="4173">
                  <c:v>1.0500000000000001E-9</c:v>
                </c:pt>
                <c:pt idx="4174">
                  <c:v>1.0600000000000001E-9</c:v>
                </c:pt>
                <c:pt idx="4175">
                  <c:v>1.0600000000000001E-9</c:v>
                </c:pt>
                <c:pt idx="4176">
                  <c:v>1.07E-9</c:v>
                </c:pt>
                <c:pt idx="4177">
                  <c:v>1.08E-9</c:v>
                </c:pt>
                <c:pt idx="4178">
                  <c:v>1.08E-9</c:v>
                </c:pt>
                <c:pt idx="4179">
                  <c:v>1.09E-9</c:v>
                </c:pt>
                <c:pt idx="4180">
                  <c:v>1.0999999999999999E-9</c:v>
                </c:pt>
                <c:pt idx="4181">
                  <c:v>1.0999999999999999E-9</c:v>
                </c:pt>
                <c:pt idx="4182">
                  <c:v>1.1100000000000001E-9</c:v>
                </c:pt>
                <c:pt idx="4183">
                  <c:v>1.1100000000000001E-9</c:v>
                </c:pt>
                <c:pt idx="4184">
                  <c:v>1.1200000000000001E-9</c:v>
                </c:pt>
                <c:pt idx="4185">
                  <c:v>1.13E-9</c:v>
                </c:pt>
                <c:pt idx="4186">
                  <c:v>1.13E-9</c:v>
                </c:pt>
                <c:pt idx="4187">
                  <c:v>1.14E-9</c:v>
                </c:pt>
                <c:pt idx="4188">
                  <c:v>1.15E-9</c:v>
                </c:pt>
                <c:pt idx="4189">
                  <c:v>1.15E-9</c:v>
                </c:pt>
                <c:pt idx="4190">
                  <c:v>1.1599999999999999E-9</c:v>
                </c:pt>
                <c:pt idx="4191">
                  <c:v>1.1599999999999999E-9</c:v>
                </c:pt>
                <c:pt idx="4192">
                  <c:v>1.1700000000000001E-9</c:v>
                </c:pt>
                <c:pt idx="4193">
                  <c:v>1.1800000000000001E-9</c:v>
                </c:pt>
                <c:pt idx="4194">
                  <c:v>1.1800000000000001E-9</c:v>
                </c:pt>
                <c:pt idx="4195">
                  <c:v>1.19E-9</c:v>
                </c:pt>
                <c:pt idx="4196">
                  <c:v>1.2E-9</c:v>
                </c:pt>
                <c:pt idx="4197">
                  <c:v>1.2E-9</c:v>
                </c:pt>
                <c:pt idx="4198">
                  <c:v>1.21E-9</c:v>
                </c:pt>
                <c:pt idx="4199">
                  <c:v>1.21E-9</c:v>
                </c:pt>
                <c:pt idx="4200">
                  <c:v>1.2199999999999999E-9</c:v>
                </c:pt>
                <c:pt idx="4201">
                  <c:v>1.2300000000000001E-9</c:v>
                </c:pt>
                <c:pt idx="4202">
                  <c:v>1.2300000000000001E-9</c:v>
                </c:pt>
                <c:pt idx="4203">
                  <c:v>1.2400000000000001E-9</c:v>
                </c:pt>
                <c:pt idx="4204">
                  <c:v>1.25E-9</c:v>
                </c:pt>
                <c:pt idx="4205">
                  <c:v>1.25E-9</c:v>
                </c:pt>
                <c:pt idx="4206">
                  <c:v>1.26E-9</c:v>
                </c:pt>
                <c:pt idx="4207">
                  <c:v>1.26E-9</c:v>
                </c:pt>
                <c:pt idx="4208">
                  <c:v>1.27E-9</c:v>
                </c:pt>
                <c:pt idx="4209">
                  <c:v>1.2799999999999999E-9</c:v>
                </c:pt>
                <c:pt idx="4210">
                  <c:v>1.2799999999999999E-9</c:v>
                </c:pt>
                <c:pt idx="4211">
                  <c:v>1.2900000000000001E-9</c:v>
                </c:pt>
                <c:pt idx="4212">
                  <c:v>1.3000000000000001E-9</c:v>
                </c:pt>
                <c:pt idx="4213">
                  <c:v>1.3000000000000001E-9</c:v>
                </c:pt>
                <c:pt idx="4214">
                  <c:v>1.31E-9</c:v>
                </c:pt>
                <c:pt idx="4215">
                  <c:v>1.31E-9</c:v>
                </c:pt>
                <c:pt idx="4216">
                  <c:v>1.32E-9</c:v>
                </c:pt>
                <c:pt idx="4217">
                  <c:v>1.33E-9</c:v>
                </c:pt>
                <c:pt idx="4218">
                  <c:v>1.33E-9</c:v>
                </c:pt>
                <c:pt idx="4219">
                  <c:v>1.3399999999999999E-9</c:v>
                </c:pt>
                <c:pt idx="4220">
                  <c:v>1.3500000000000001E-9</c:v>
                </c:pt>
                <c:pt idx="4221">
                  <c:v>1.3500000000000001E-9</c:v>
                </c:pt>
                <c:pt idx="4222">
                  <c:v>1.3600000000000001E-9</c:v>
                </c:pt>
                <c:pt idx="4223">
                  <c:v>1.3600000000000001E-9</c:v>
                </c:pt>
                <c:pt idx="4224">
                  <c:v>1.37E-9</c:v>
                </c:pt>
                <c:pt idx="4225">
                  <c:v>1.38E-9</c:v>
                </c:pt>
                <c:pt idx="4226">
                  <c:v>1.38E-9</c:v>
                </c:pt>
                <c:pt idx="4227">
                  <c:v>1.39E-9</c:v>
                </c:pt>
                <c:pt idx="4228">
                  <c:v>1.3999999999999999E-9</c:v>
                </c:pt>
                <c:pt idx="4229">
                  <c:v>1.3999999999999999E-9</c:v>
                </c:pt>
                <c:pt idx="4230">
                  <c:v>1.4100000000000001E-9</c:v>
                </c:pt>
                <c:pt idx="4231">
                  <c:v>1.4100000000000001E-9</c:v>
                </c:pt>
                <c:pt idx="4232">
                  <c:v>1.4200000000000001E-9</c:v>
                </c:pt>
                <c:pt idx="4233">
                  <c:v>1.43E-9</c:v>
                </c:pt>
                <c:pt idx="4234">
                  <c:v>1.43E-9</c:v>
                </c:pt>
                <c:pt idx="4235">
                  <c:v>1.44E-9</c:v>
                </c:pt>
                <c:pt idx="4236">
                  <c:v>1.45E-9</c:v>
                </c:pt>
                <c:pt idx="4237">
                  <c:v>1.45E-9</c:v>
                </c:pt>
                <c:pt idx="4238">
                  <c:v>1.4599999999999999E-9</c:v>
                </c:pt>
                <c:pt idx="4239">
                  <c:v>1.4599999999999999E-9</c:v>
                </c:pt>
                <c:pt idx="4240">
                  <c:v>1.4700000000000001E-9</c:v>
                </c:pt>
                <c:pt idx="4241">
                  <c:v>1.4800000000000001E-9</c:v>
                </c:pt>
                <c:pt idx="4242">
                  <c:v>1.4800000000000001E-9</c:v>
                </c:pt>
                <c:pt idx="4243">
                  <c:v>1.49E-9</c:v>
                </c:pt>
                <c:pt idx="4244">
                  <c:v>1.5E-9</c:v>
                </c:pt>
                <c:pt idx="4245">
                  <c:v>1.5E-9</c:v>
                </c:pt>
                <c:pt idx="4246">
                  <c:v>1.51E-9</c:v>
                </c:pt>
                <c:pt idx="4247">
                  <c:v>1.51E-9</c:v>
                </c:pt>
                <c:pt idx="4248">
                  <c:v>1.5199999999999999E-9</c:v>
                </c:pt>
                <c:pt idx="4249">
                  <c:v>1.5300000000000001E-9</c:v>
                </c:pt>
                <c:pt idx="4250">
                  <c:v>1.5300000000000001E-9</c:v>
                </c:pt>
                <c:pt idx="4251">
                  <c:v>1.5400000000000001E-9</c:v>
                </c:pt>
                <c:pt idx="4252">
                  <c:v>1.55E-9</c:v>
                </c:pt>
                <c:pt idx="4253">
                  <c:v>1.55E-9</c:v>
                </c:pt>
                <c:pt idx="4254">
                  <c:v>1.56E-9</c:v>
                </c:pt>
                <c:pt idx="4255">
                  <c:v>1.56E-9</c:v>
                </c:pt>
                <c:pt idx="4256">
                  <c:v>1.57E-9</c:v>
                </c:pt>
                <c:pt idx="4257">
                  <c:v>1.5799999999999999E-9</c:v>
                </c:pt>
                <c:pt idx="4258">
                  <c:v>1.5799999999999999E-9</c:v>
                </c:pt>
                <c:pt idx="4259">
                  <c:v>1.5900000000000001E-9</c:v>
                </c:pt>
                <c:pt idx="4260">
                  <c:v>1.6000000000000001E-9</c:v>
                </c:pt>
                <c:pt idx="4261">
                  <c:v>1.6000000000000001E-9</c:v>
                </c:pt>
                <c:pt idx="4262">
                  <c:v>1.61E-9</c:v>
                </c:pt>
                <c:pt idx="4263">
                  <c:v>1.61E-9</c:v>
                </c:pt>
                <c:pt idx="4264">
                  <c:v>1.62E-9</c:v>
                </c:pt>
                <c:pt idx="4265">
                  <c:v>1.63E-9</c:v>
                </c:pt>
                <c:pt idx="4266">
                  <c:v>1.63E-9</c:v>
                </c:pt>
                <c:pt idx="4267">
                  <c:v>1.6399999999999999E-9</c:v>
                </c:pt>
                <c:pt idx="4268">
                  <c:v>1.6500000000000001E-9</c:v>
                </c:pt>
                <c:pt idx="4269">
                  <c:v>1.6500000000000001E-9</c:v>
                </c:pt>
                <c:pt idx="4270">
                  <c:v>1.6600000000000001E-9</c:v>
                </c:pt>
                <c:pt idx="4271">
                  <c:v>1.6600000000000001E-9</c:v>
                </c:pt>
                <c:pt idx="4272">
                  <c:v>1.67E-9</c:v>
                </c:pt>
                <c:pt idx="4273">
                  <c:v>1.68E-9</c:v>
                </c:pt>
                <c:pt idx="4274">
                  <c:v>1.68E-9</c:v>
                </c:pt>
                <c:pt idx="4275">
                  <c:v>1.69E-9</c:v>
                </c:pt>
                <c:pt idx="4276">
                  <c:v>1.6999999999999999E-9</c:v>
                </c:pt>
                <c:pt idx="4277">
                  <c:v>1.6999999999999999E-9</c:v>
                </c:pt>
                <c:pt idx="4278">
                  <c:v>1.7100000000000001E-9</c:v>
                </c:pt>
                <c:pt idx="4279">
                  <c:v>1.7100000000000001E-9</c:v>
                </c:pt>
                <c:pt idx="4280">
                  <c:v>1.7200000000000001E-9</c:v>
                </c:pt>
                <c:pt idx="4281">
                  <c:v>1.73E-9</c:v>
                </c:pt>
                <c:pt idx="4282">
                  <c:v>1.73E-9</c:v>
                </c:pt>
                <c:pt idx="4283">
                  <c:v>1.74E-9</c:v>
                </c:pt>
                <c:pt idx="4284">
                  <c:v>1.75E-9</c:v>
                </c:pt>
                <c:pt idx="4285">
                  <c:v>1.75E-9</c:v>
                </c:pt>
                <c:pt idx="4286">
                  <c:v>1.7599999999999999E-9</c:v>
                </c:pt>
                <c:pt idx="4287">
                  <c:v>1.7599999999999999E-9</c:v>
                </c:pt>
                <c:pt idx="4288">
                  <c:v>1.7700000000000001E-9</c:v>
                </c:pt>
                <c:pt idx="4289">
                  <c:v>1.7800000000000001E-9</c:v>
                </c:pt>
                <c:pt idx="4290">
                  <c:v>1.7800000000000001E-9</c:v>
                </c:pt>
                <c:pt idx="4291">
                  <c:v>1.79E-9</c:v>
                </c:pt>
                <c:pt idx="4292">
                  <c:v>1.8E-9</c:v>
                </c:pt>
                <c:pt idx="4293">
                  <c:v>1.8E-9</c:v>
                </c:pt>
                <c:pt idx="4294">
                  <c:v>1.81E-9</c:v>
                </c:pt>
                <c:pt idx="4295">
                  <c:v>1.81E-9</c:v>
                </c:pt>
                <c:pt idx="4296">
                  <c:v>1.8199999999999999E-9</c:v>
                </c:pt>
                <c:pt idx="4297">
                  <c:v>1.8300000000000001E-9</c:v>
                </c:pt>
                <c:pt idx="4298">
                  <c:v>1.8300000000000001E-9</c:v>
                </c:pt>
                <c:pt idx="4299">
                  <c:v>1.8400000000000001E-9</c:v>
                </c:pt>
                <c:pt idx="4300">
                  <c:v>1.85E-9</c:v>
                </c:pt>
                <c:pt idx="4301">
                  <c:v>1.85E-9</c:v>
                </c:pt>
                <c:pt idx="4302">
                  <c:v>1.86E-9</c:v>
                </c:pt>
                <c:pt idx="4303">
                  <c:v>1.86E-9</c:v>
                </c:pt>
                <c:pt idx="4304">
                  <c:v>1.87E-9</c:v>
                </c:pt>
                <c:pt idx="4305">
                  <c:v>1.8800000000000001E-9</c:v>
                </c:pt>
                <c:pt idx="4306">
                  <c:v>1.8800000000000001E-9</c:v>
                </c:pt>
                <c:pt idx="4307">
                  <c:v>1.8899999999999999E-9</c:v>
                </c:pt>
                <c:pt idx="4308">
                  <c:v>1.9000000000000001E-9</c:v>
                </c:pt>
                <c:pt idx="4309">
                  <c:v>1.9000000000000001E-9</c:v>
                </c:pt>
                <c:pt idx="4310">
                  <c:v>1.9099999999999998E-9</c:v>
                </c:pt>
                <c:pt idx="4311">
                  <c:v>1.9099999999999998E-9</c:v>
                </c:pt>
                <c:pt idx="4312">
                  <c:v>1.92E-9</c:v>
                </c:pt>
                <c:pt idx="4313">
                  <c:v>1.9300000000000002E-9</c:v>
                </c:pt>
                <c:pt idx="4314">
                  <c:v>1.9300000000000002E-9</c:v>
                </c:pt>
                <c:pt idx="4315">
                  <c:v>1.9399999999999999E-9</c:v>
                </c:pt>
                <c:pt idx="4316">
                  <c:v>1.9500000000000001E-9</c:v>
                </c:pt>
                <c:pt idx="4317">
                  <c:v>1.9500000000000001E-9</c:v>
                </c:pt>
                <c:pt idx="4318">
                  <c:v>1.9599999999999998E-9</c:v>
                </c:pt>
                <c:pt idx="4319">
                  <c:v>1.9599999999999998E-9</c:v>
                </c:pt>
                <c:pt idx="4320">
                  <c:v>1.97E-9</c:v>
                </c:pt>
                <c:pt idx="4321">
                  <c:v>1.9800000000000002E-9</c:v>
                </c:pt>
                <c:pt idx="4322">
                  <c:v>1.9800000000000002E-9</c:v>
                </c:pt>
                <c:pt idx="4323">
                  <c:v>1.99E-9</c:v>
                </c:pt>
                <c:pt idx="4324">
                  <c:v>2.0000000000000001E-9</c:v>
                </c:pt>
                <c:pt idx="4325">
                  <c:v>2.0000000000000001E-9</c:v>
                </c:pt>
                <c:pt idx="4326">
                  <c:v>2.0099999999999999E-9</c:v>
                </c:pt>
                <c:pt idx="4327">
                  <c:v>2.0099999999999999E-9</c:v>
                </c:pt>
                <c:pt idx="4328">
                  <c:v>2.0200000000000001E-9</c:v>
                </c:pt>
                <c:pt idx="4329">
                  <c:v>2.0299999999999998E-9</c:v>
                </c:pt>
                <c:pt idx="4330">
                  <c:v>2.0299999999999998E-9</c:v>
                </c:pt>
                <c:pt idx="4331">
                  <c:v>2.04E-9</c:v>
                </c:pt>
                <c:pt idx="4332">
                  <c:v>2.0500000000000002E-9</c:v>
                </c:pt>
                <c:pt idx="4333">
                  <c:v>2.0500000000000002E-9</c:v>
                </c:pt>
                <c:pt idx="4334">
                  <c:v>2.0599999999999999E-9</c:v>
                </c:pt>
                <c:pt idx="4335">
                  <c:v>2.0599999999999999E-9</c:v>
                </c:pt>
                <c:pt idx="4336">
                  <c:v>2.0700000000000001E-9</c:v>
                </c:pt>
                <c:pt idx="4337">
                  <c:v>2.0799999999999998E-9</c:v>
                </c:pt>
                <c:pt idx="4338">
                  <c:v>2.0799999999999998E-9</c:v>
                </c:pt>
                <c:pt idx="4339">
                  <c:v>2.09E-9</c:v>
                </c:pt>
                <c:pt idx="4340">
                  <c:v>2.1000000000000002E-9</c:v>
                </c:pt>
                <c:pt idx="4341">
                  <c:v>2.1000000000000002E-9</c:v>
                </c:pt>
                <c:pt idx="4342">
                  <c:v>2.11E-9</c:v>
                </c:pt>
                <c:pt idx="4343">
                  <c:v>2.11E-9</c:v>
                </c:pt>
                <c:pt idx="4344">
                  <c:v>2.1200000000000001E-9</c:v>
                </c:pt>
                <c:pt idx="4345">
                  <c:v>2.1299999999999999E-9</c:v>
                </c:pt>
                <c:pt idx="4346">
                  <c:v>2.1299999999999999E-9</c:v>
                </c:pt>
                <c:pt idx="4347">
                  <c:v>2.1400000000000001E-9</c:v>
                </c:pt>
                <c:pt idx="4348">
                  <c:v>2.1499999999999998E-9</c:v>
                </c:pt>
                <c:pt idx="4349">
                  <c:v>2.1499999999999998E-9</c:v>
                </c:pt>
                <c:pt idx="4350">
                  <c:v>2.16E-9</c:v>
                </c:pt>
                <c:pt idx="4351">
                  <c:v>2.16E-9</c:v>
                </c:pt>
                <c:pt idx="4352">
                  <c:v>2.1700000000000002E-9</c:v>
                </c:pt>
                <c:pt idx="4353">
                  <c:v>2.1799999999999999E-9</c:v>
                </c:pt>
                <c:pt idx="4354">
                  <c:v>2.1799999999999999E-9</c:v>
                </c:pt>
                <c:pt idx="4355">
                  <c:v>2.1900000000000001E-9</c:v>
                </c:pt>
                <c:pt idx="4356">
                  <c:v>2.1999999999999998E-9</c:v>
                </c:pt>
                <c:pt idx="4357">
                  <c:v>2.1999999999999998E-9</c:v>
                </c:pt>
                <c:pt idx="4358">
                  <c:v>2.21E-9</c:v>
                </c:pt>
                <c:pt idx="4359">
                  <c:v>2.21E-9</c:v>
                </c:pt>
                <c:pt idx="4360">
                  <c:v>2.2200000000000002E-9</c:v>
                </c:pt>
                <c:pt idx="4361">
                  <c:v>2.23E-9</c:v>
                </c:pt>
                <c:pt idx="4362">
                  <c:v>2.23E-9</c:v>
                </c:pt>
                <c:pt idx="4363">
                  <c:v>2.2400000000000001E-9</c:v>
                </c:pt>
                <c:pt idx="4364">
                  <c:v>2.2499999999999999E-9</c:v>
                </c:pt>
                <c:pt idx="4365">
                  <c:v>2.2499999999999999E-9</c:v>
                </c:pt>
                <c:pt idx="4366">
                  <c:v>2.2600000000000001E-9</c:v>
                </c:pt>
                <c:pt idx="4367">
                  <c:v>2.2600000000000001E-9</c:v>
                </c:pt>
                <c:pt idx="4368">
                  <c:v>2.2699999999999998E-9</c:v>
                </c:pt>
                <c:pt idx="4369">
                  <c:v>2.28E-9</c:v>
                </c:pt>
                <c:pt idx="4370">
                  <c:v>2.28E-9</c:v>
                </c:pt>
                <c:pt idx="4371">
                  <c:v>2.2900000000000002E-9</c:v>
                </c:pt>
                <c:pt idx="4372">
                  <c:v>2.2999999999999999E-9</c:v>
                </c:pt>
                <c:pt idx="4373">
                  <c:v>2.2999999999999999E-9</c:v>
                </c:pt>
                <c:pt idx="4374">
                  <c:v>2.3100000000000001E-9</c:v>
                </c:pt>
                <c:pt idx="4375">
                  <c:v>2.3100000000000001E-9</c:v>
                </c:pt>
                <c:pt idx="4376">
                  <c:v>2.3199999999999998E-9</c:v>
                </c:pt>
                <c:pt idx="4377">
                  <c:v>2.33E-9</c:v>
                </c:pt>
                <c:pt idx="4378">
                  <c:v>2.33E-9</c:v>
                </c:pt>
                <c:pt idx="4379">
                  <c:v>2.3400000000000002E-9</c:v>
                </c:pt>
                <c:pt idx="4380">
                  <c:v>2.3499999999999999E-9</c:v>
                </c:pt>
                <c:pt idx="4381">
                  <c:v>2.3499999999999999E-9</c:v>
                </c:pt>
                <c:pt idx="4382">
                  <c:v>2.3600000000000001E-9</c:v>
                </c:pt>
                <c:pt idx="4383">
                  <c:v>2.3600000000000001E-9</c:v>
                </c:pt>
                <c:pt idx="4384">
                  <c:v>2.3699999999999999E-9</c:v>
                </c:pt>
                <c:pt idx="4385">
                  <c:v>2.3800000000000001E-9</c:v>
                </c:pt>
                <c:pt idx="4386">
                  <c:v>2.3800000000000001E-9</c:v>
                </c:pt>
                <c:pt idx="4387">
                  <c:v>2.3899999999999998E-9</c:v>
                </c:pt>
                <c:pt idx="4388">
                  <c:v>2.4E-9</c:v>
                </c:pt>
                <c:pt idx="4389">
                  <c:v>2.4E-9</c:v>
                </c:pt>
                <c:pt idx="4390">
                  <c:v>2.4100000000000002E-9</c:v>
                </c:pt>
                <c:pt idx="4391">
                  <c:v>2.4100000000000002E-9</c:v>
                </c:pt>
                <c:pt idx="4392">
                  <c:v>2.4199999999999999E-9</c:v>
                </c:pt>
                <c:pt idx="4393">
                  <c:v>2.4300000000000001E-9</c:v>
                </c:pt>
                <c:pt idx="4394">
                  <c:v>2.4300000000000001E-9</c:v>
                </c:pt>
                <c:pt idx="4395">
                  <c:v>2.4399999999999998E-9</c:v>
                </c:pt>
                <c:pt idx="4396">
                  <c:v>2.45E-9</c:v>
                </c:pt>
                <c:pt idx="4397">
                  <c:v>2.45E-9</c:v>
                </c:pt>
                <c:pt idx="4398">
                  <c:v>2.4600000000000002E-9</c:v>
                </c:pt>
                <c:pt idx="4399">
                  <c:v>2.4600000000000002E-9</c:v>
                </c:pt>
                <c:pt idx="4400">
                  <c:v>2.4699999999999999E-9</c:v>
                </c:pt>
                <c:pt idx="4401">
                  <c:v>2.4800000000000001E-9</c:v>
                </c:pt>
                <c:pt idx="4402">
                  <c:v>2.4800000000000001E-9</c:v>
                </c:pt>
                <c:pt idx="4403">
                  <c:v>2.4899999999999999E-9</c:v>
                </c:pt>
                <c:pt idx="4404">
                  <c:v>2.5000000000000001E-9</c:v>
                </c:pt>
                <c:pt idx="4405">
                  <c:v>2.5000000000000001E-9</c:v>
                </c:pt>
                <c:pt idx="4406">
                  <c:v>2.5099999999999998E-9</c:v>
                </c:pt>
                <c:pt idx="4407">
                  <c:v>2.5099999999999998E-9</c:v>
                </c:pt>
                <c:pt idx="4408">
                  <c:v>2.52E-9</c:v>
                </c:pt>
                <c:pt idx="4409">
                  <c:v>2.5300000000000002E-9</c:v>
                </c:pt>
                <c:pt idx="4410">
                  <c:v>2.5300000000000002E-9</c:v>
                </c:pt>
                <c:pt idx="4411">
                  <c:v>2.5399999999999999E-9</c:v>
                </c:pt>
                <c:pt idx="4412">
                  <c:v>2.5500000000000001E-9</c:v>
                </c:pt>
                <c:pt idx="4413">
                  <c:v>2.5500000000000001E-9</c:v>
                </c:pt>
                <c:pt idx="4414">
                  <c:v>2.5599999999999998E-9</c:v>
                </c:pt>
                <c:pt idx="4415">
                  <c:v>2.5599999999999998E-9</c:v>
                </c:pt>
                <c:pt idx="4416">
                  <c:v>2.57E-9</c:v>
                </c:pt>
                <c:pt idx="4417">
                  <c:v>2.5800000000000002E-9</c:v>
                </c:pt>
                <c:pt idx="4418">
                  <c:v>2.5800000000000002E-9</c:v>
                </c:pt>
                <c:pt idx="4419">
                  <c:v>2.5899999999999999E-9</c:v>
                </c:pt>
                <c:pt idx="4420">
                  <c:v>2.6000000000000001E-9</c:v>
                </c:pt>
                <c:pt idx="4421">
                  <c:v>2.6000000000000001E-9</c:v>
                </c:pt>
                <c:pt idx="4422">
                  <c:v>2.6099999999999999E-9</c:v>
                </c:pt>
                <c:pt idx="4423">
                  <c:v>2.6099999999999999E-9</c:v>
                </c:pt>
                <c:pt idx="4424">
                  <c:v>2.6200000000000001E-9</c:v>
                </c:pt>
                <c:pt idx="4425">
                  <c:v>2.6299999999999998E-9</c:v>
                </c:pt>
                <c:pt idx="4426">
                  <c:v>2.6299999999999998E-9</c:v>
                </c:pt>
                <c:pt idx="4427">
                  <c:v>2.64E-9</c:v>
                </c:pt>
                <c:pt idx="4428">
                  <c:v>2.6500000000000002E-9</c:v>
                </c:pt>
                <c:pt idx="4429">
                  <c:v>2.6500000000000002E-9</c:v>
                </c:pt>
                <c:pt idx="4430">
                  <c:v>2.6599999999999999E-9</c:v>
                </c:pt>
                <c:pt idx="4431">
                  <c:v>2.6599999999999999E-9</c:v>
                </c:pt>
                <c:pt idx="4432">
                  <c:v>2.6700000000000001E-9</c:v>
                </c:pt>
                <c:pt idx="4433">
                  <c:v>2.6799999999999998E-9</c:v>
                </c:pt>
                <c:pt idx="4434">
                  <c:v>2.6799999999999998E-9</c:v>
                </c:pt>
                <c:pt idx="4435">
                  <c:v>2.69E-9</c:v>
                </c:pt>
                <c:pt idx="4436">
                  <c:v>2.7000000000000002E-9</c:v>
                </c:pt>
                <c:pt idx="4437">
                  <c:v>2.7000000000000002E-9</c:v>
                </c:pt>
                <c:pt idx="4438">
                  <c:v>2.7099999999999999E-9</c:v>
                </c:pt>
                <c:pt idx="4439">
                  <c:v>2.7099999999999999E-9</c:v>
                </c:pt>
                <c:pt idx="4440">
                  <c:v>2.7200000000000001E-9</c:v>
                </c:pt>
                <c:pt idx="4441">
                  <c:v>2.7299999999999999E-9</c:v>
                </c:pt>
                <c:pt idx="4442">
                  <c:v>2.7299999999999999E-9</c:v>
                </c:pt>
                <c:pt idx="4443">
                  <c:v>2.7400000000000001E-9</c:v>
                </c:pt>
                <c:pt idx="4444">
                  <c:v>2.7499999999999998E-9</c:v>
                </c:pt>
                <c:pt idx="4445">
                  <c:v>2.7499999999999998E-9</c:v>
                </c:pt>
                <c:pt idx="4446">
                  <c:v>2.76E-9</c:v>
                </c:pt>
                <c:pt idx="4447">
                  <c:v>2.76E-9</c:v>
                </c:pt>
                <c:pt idx="4448">
                  <c:v>2.7700000000000002E-9</c:v>
                </c:pt>
                <c:pt idx="4449">
                  <c:v>2.7799999999999999E-9</c:v>
                </c:pt>
                <c:pt idx="4450">
                  <c:v>2.7799999999999999E-9</c:v>
                </c:pt>
                <c:pt idx="4451">
                  <c:v>2.7900000000000001E-9</c:v>
                </c:pt>
                <c:pt idx="4452">
                  <c:v>2.7999999999999998E-9</c:v>
                </c:pt>
                <c:pt idx="4453">
                  <c:v>2.7999999999999998E-9</c:v>
                </c:pt>
                <c:pt idx="4454">
                  <c:v>2.81E-9</c:v>
                </c:pt>
                <c:pt idx="4455">
                  <c:v>2.81E-9</c:v>
                </c:pt>
                <c:pt idx="4456">
                  <c:v>2.8200000000000002E-9</c:v>
                </c:pt>
                <c:pt idx="4457">
                  <c:v>2.8299999999999999E-9</c:v>
                </c:pt>
                <c:pt idx="4458">
                  <c:v>2.8299999999999999E-9</c:v>
                </c:pt>
                <c:pt idx="4459">
                  <c:v>2.8400000000000001E-9</c:v>
                </c:pt>
                <c:pt idx="4460">
                  <c:v>2.8499999999999999E-9</c:v>
                </c:pt>
                <c:pt idx="4461">
                  <c:v>2.8499999999999999E-9</c:v>
                </c:pt>
                <c:pt idx="4462">
                  <c:v>2.86E-9</c:v>
                </c:pt>
                <c:pt idx="4463">
                  <c:v>2.86E-9</c:v>
                </c:pt>
                <c:pt idx="4464">
                  <c:v>2.8699999999999998E-9</c:v>
                </c:pt>
                <c:pt idx="4465">
                  <c:v>2.88E-9</c:v>
                </c:pt>
                <c:pt idx="4466">
                  <c:v>2.88E-9</c:v>
                </c:pt>
                <c:pt idx="4467">
                  <c:v>2.8900000000000002E-9</c:v>
                </c:pt>
                <c:pt idx="4468">
                  <c:v>2.8999999999999999E-9</c:v>
                </c:pt>
                <c:pt idx="4469">
                  <c:v>2.8999999999999999E-9</c:v>
                </c:pt>
                <c:pt idx="4470">
                  <c:v>2.9100000000000001E-9</c:v>
                </c:pt>
                <c:pt idx="4471">
                  <c:v>2.9100000000000001E-9</c:v>
                </c:pt>
                <c:pt idx="4472">
                  <c:v>2.9199999999999998E-9</c:v>
                </c:pt>
                <c:pt idx="4473">
                  <c:v>2.93E-9</c:v>
                </c:pt>
                <c:pt idx="4474">
                  <c:v>2.93E-9</c:v>
                </c:pt>
                <c:pt idx="4475">
                  <c:v>2.9400000000000002E-9</c:v>
                </c:pt>
                <c:pt idx="4476">
                  <c:v>2.9499999999999999E-9</c:v>
                </c:pt>
                <c:pt idx="4477">
                  <c:v>2.9499999999999999E-9</c:v>
                </c:pt>
                <c:pt idx="4478">
                  <c:v>2.9600000000000001E-9</c:v>
                </c:pt>
                <c:pt idx="4479">
                  <c:v>2.9600000000000001E-9</c:v>
                </c:pt>
                <c:pt idx="4480">
                  <c:v>2.9699999999999999E-9</c:v>
                </c:pt>
                <c:pt idx="4481">
                  <c:v>2.98E-9</c:v>
                </c:pt>
                <c:pt idx="4482">
                  <c:v>2.98E-9</c:v>
                </c:pt>
                <c:pt idx="4483">
                  <c:v>2.9899999999999998E-9</c:v>
                </c:pt>
                <c:pt idx="4484">
                  <c:v>3E-9</c:v>
                </c:pt>
                <c:pt idx="4485">
                  <c:v>3E-9</c:v>
                </c:pt>
                <c:pt idx="4486">
                  <c:v>3.0100000000000002E-9</c:v>
                </c:pt>
                <c:pt idx="4487">
                  <c:v>3.0100000000000002E-9</c:v>
                </c:pt>
                <c:pt idx="4488">
                  <c:v>3.0199999999999999E-9</c:v>
                </c:pt>
                <c:pt idx="4489">
                  <c:v>3.0300000000000001E-9</c:v>
                </c:pt>
                <c:pt idx="4490">
                  <c:v>3.0300000000000001E-9</c:v>
                </c:pt>
                <c:pt idx="4491">
                  <c:v>3.0399999999999998E-9</c:v>
                </c:pt>
                <c:pt idx="4492">
                  <c:v>3.05E-9</c:v>
                </c:pt>
                <c:pt idx="4493">
                  <c:v>3.05E-9</c:v>
                </c:pt>
                <c:pt idx="4494">
                  <c:v>3.0600000000000002E-9</c:v>
                </c:pt>
                <c:pt idx="4495">
                  <c:v>3.0600000000000002E-9</c:v>
                </c:pt>
                <c:pt idx="4496">
                  <c:v>3.0699999999999999E-9</c:v>
                </c:pt>
                <c:pt idx="4497">
                  <c:v>3.0800000000000001E-9</c:v>
                </c:pt>
                <c:pt idx="4498">
                  <c:v>3.0800000000000001E-9</c:v>
                </c:pt>
                <c:pt idx="4499">
                  <c:v>3.0899999999999999E-9</c:v>
                </c:pt>
                <c:pt idx="4500">
                  <c:v>3.1E-9</c:v>
                </c:pt>
                <c:pt idx="4501">
                  <c:v>3.1E-9</c:v>
                </c:pt>
                <c:pt idx="4502">
                  <c:v>3.1099999999999998E-9</c:v>
                </c:pt>
                <c:pt idx="4503">
                  <c:v>3.1099999999999998E-9</c:v>
                </c:pt>
                <c:pt idx="4504">
                  <c:v>3.12E-9</c:v>
                </c:pt>
                <c:pt idx="4505">
                  <c:v>3.1300000000000002E-9</c:v>
                </c:pt>
                <c:pt idx="4506">
                  <c:v>3.1300000000000002E-9</c:v>
                </c:pt>
                <c:pt idx="4507">
                  <c:v>3.1399999999999999E-9</c:v>
                </c:pt>
                <c:pt idx="4508">
                  <c:v>3.1500000000000001E-9</c:v>
                </c:pt>
                <c:pt idx="4509">
                  <c:v>3.1500000000000001E-9</c:v>
                </c:pt>
                <c:pt idx="4510">
                  <c:v>3.1599999999999998E-9</c:v>
                </c:pt>
                <c:pt idx="4511">
                  <c:v>3.1599999999999998E-9</c:v>
                </c:pt>
                <c:pt idx="4512">
                  <c:v>3.17E-9</c:v>
                </c:pt>
                <c:pt idx="4513">
                  <c:v>3.1800000000000002E-9</c:v>
                </c:pt>
                <c:pt idx="4514">
                  <c:v>3.1800000000000002E-9</c:v>
                </c:pt>
                <c:pt idx="4515">
                  <c:v>3.1899999999999999E-9</c:v>
                </c:pt>
                <c:pt idx="4516">
                  <c:v>3.2000000000000001E-9</c:v>
                </c:pt>
                <c:pt idx="4517">
                  <c:v>3.2000000000000001E-9</c:v>
                </c:pt>
                <c:pt idx="4518">
                  <c:v>3.2099999999999999E-9</c:v>
                </c:pt>
                <c:pt idx="4519">
                  <c:v>3.2099999999999999E-9</c:v>
                </c:pt>
                <c:pt idx="4520">
                  <c:v>3.22E-9</c:v>
                </c:pt>
                <c:pt idx="4521">
                  <c:v>3.2299999999999998E-9</c:v>
                </c:pt>
                <c:pt idx="4522">
                  <c:v>3.2299999999999998E-9</c:v>
                </c:pt>
                <c:pt idx="4523">
                  <c:v>3.24E-9</c:v>
                </c:pt>
                <c:pt idx="4524">
                  <c:v>3.2500000000000002E-9</c:v>
                </c:pt>
                <c:pt idx="4525">
                  <c:v>3.2500000000000002E-9</c:v>
                </c:pt>
                <c:pt idx="4526">
                  <c:v>3.2599999999999999E-9</c:v>
                </c:pt>
                <c:pt idx="4527">
                  <c:v>3.2599999999999999E-9</c:v>
                </c:pt>
                <c:pt idx="4528">
                  <c:v>3.2700000000000001E-9</c:v>
                </c:pt>
                <c:pt idx="4529">
                  <c:v>3.2799999999999998E-9</c:v>
                </c:pt>
                <c:pt idx="4530">
                  <c:v>3.2799999999999998E-9</c:v>
                </c:pt>
                <c:pt idx="4531">
                  <c:v>3.29E-9</c:v>
                </c:pt>
                <c:pt idx="4532">
                  <c:v>3.3000000000000002E-9</c:v>
                </c:pt>
                <c:pt idx="4533">
                  <c:v>3.3000000000000002E-9</c:v>
                </c:pt>
                <c:pt idx="4534">
                  <c:v>3.3099999999999999E-9</c:v>
                </c:pt>
                <c:pt idx="4535">
                  <c:v>3.3099999999999999E-9</c:v>
                </c:pt>
                <c:pt idx="4536">
                  <c:v>3.3200000000000001E-9</c:v>
                </c:pt>
                <c:pt idx="4537">
                  <c:v>3.3299999999999999E-9</c:v>
                </c:pt>
                <c:pt idx="4538">
                  <c:v>3.3299999999999999E-9</c:v>
                </c:pt>
                <c:pt idx="4539">
                  <c:v>3.34E-9</c:v>
                </c:pt>
                <c:pt idx="4540">
                  <c:v>3.3499999999999998E-9</c:v>
                </c:pt>
                <c:pt idx="4541">
                  <c:v>3.3499999999999998E-9</c:v>
                </c:pt>
                <c:pt idx="4542">
                  <c:v>3.36E-9</c:v>
                </c:pt>
                <c:pt idx="4543">
                  <c:v>3.36E-9</c:v>
                </c:pt>
                <c:pt idx="4544">
                  <c:v>3.3700000000000001E-9</c:v>
                </c:pt>
                <c:pt idx="4545">
                  <c:v>3.3799999999999999E-9</c:v>
                </c:pt>
                <c:pt idx="4546">
                  <c:v>3.3799999999999999E-9</c:v>
                </c:pt>
                <c:pt idx="4547">
                  <c:v>3.3900000000000001E-9</c:v>
                </c:pt>
                <c:pt idx="4548">
                  <c:v>3.3999999999999998E-9</c:v>
                </c:pt>
                <c:pt idx="4549">
                  <c:v>3.3999999999999998E-9</c:v>
                </c:pt>
                <c:pt idx="4550">
                  <c:v>3.41E-9</c:v>
                </c:pt>
                <c:pt idx="4551">
                  <c:v>3.41E-9</c:v>
                </c:pt>
                <c:pt idx="4552">
                  <c:v>3.4200000000000002E-9</c:v>
                </c:pt>
                <c:pt idx="4553">
                  <c:v>3.4299999999999999E-9</c:v>
                </c:pt>
                <c:pt idx="4554">
                  <c:v>3.4299999999999999E-9</c:v>
                </c:pt>
                <c:pt idx="4555">
                  <c:v>3.4400000000000001E-9</c:v>
                </c:pt>
                <c:pt idx="4556">
                  <c:v>3.4499999999999999E-9</c:v>
                </c:pt>
                <c:pt idx="4557">
                  <c:v>3.4499999999999999E-9</c:v>
                </c:pt>
                <c:pt idx="4558">
                  <c:v>3.46E-9</c:v>
                </c:pt>
                <c:pt idx="4559">
                  <c:v>3.46E-9</c:v>
                </c:pt>
                <c:pt idx="4560">
                  <c:v>3.4699999999999998E-9</c:v>
                </c:pt>
                <c:pt idx="4561">
                  <c:v>3.48E-9</c:v>
                </c:pt>
                <c:pt idx="4562">
                  <c:v>3.48E-9</c:v>
                </c:pt>
                <c:pt idx="4563">
                  <c:v>3.4900000000000001E-9</c:v>
                </c:pt>
                <c:pt idx="4564">
                  <c:v>3.4999999999999999E-9</c:v>
                </c:pt>
                <c:pt idx="4565">
                  <c:v>3.4999999999999999E-9</c:v>
                </c:pt>
                <c:pt idx="4566">
                  <c:v>3.5100000000000001E-9</c:v>
                </c:pt>
                <c:pt idx="4567">
                  <c:v>3.5100000000000001E-9</c:v>
                </c:pt>
                <c:pt idx="4568">
                  <c:v>3.5199999999999998E-9</c:v>
                </c:pt>
                <c:pt idx="4569">
                  <c:v>3.53E-9</c:v>
                </c:pt>
                <c:pt idx="4570">
                  <c:v>3.53E-9</c:v>
                </c:pt>
                <c:pt idx="4571">
                  <c:v>3.5400000000000002E-9</c:v>
                </c:pt>
                <c:pt idx="4572">
                  <c:v>3.5499999999999999E-9</c:v>
                </c:pt>
                <c:pt idx="4573">
                  <c:v>3.5499999999999999E-9</c:v>
                </c:pt>
                <c:pt idx="4574">
                  <c:v>3.5600000000000001E-9</c:v>
                </c:pt>
                <c:pt idx="4575">
                  <c:v>3.5600000000000001E-9</c:v>
                </c:pt>
                <c:pt idx="4576">
                  <c:v>3.5699999999999999E-9</c:v>
                </c:pt>
                <c:pt idx="4577">
                  <c:v>3.58E-9</c:v>
                </c:pt>
                <c:pt idx="4578">
                  <c:v>3.58E-9</c:v>
                </c:pt>
                <c:pt idx="4579">
                  <c:v>3.5899999999999998E-9</c:v>
                </c:pt>
                <c:pt idx="4580">
                  <c:v>3.6E-9</c:v>
                </c:pt>
                <c:pt idx="4581">
                  <c:v>3.6E-9</c:v>
                </c:pt>
                <c:pt idx="4582">
                  <c:v>3.6100000000000001E-9</c:v>
                </c:pt>
                <c:pt idx="4583">
                  <c:v>3.6100000000000001E-9</c:v>
                </c:pt>
                <c:pt idx="4584">
                  <c:v>3.6199999999999999E-9</c:v>
                </c:pt>
                <c:pt idx="4585">
                  <c:v>3.6300000000000001E-9</c:v>
                </c:pt>
                <c:pt idx="4586">
                  <c:v>3.6300000000000001E-9</c:v>
                </c:pt>
                <c:pt idx="4587">
                  <c:v>3.6399999999999998E-9</c:v>
                </c:pt>
                <c:pt idx="4588">
                  <c:v>3.65E-9</c:v>
                </c:pt>
                <c:pt idx="4589">
                  <c:v>3.65E-9</c:v>
                </c:pt>
                <c:pt idx="4590">
                  <c:v>3.6600000000000002E-9</c:v>
                </c:pt>
                <c:pt idx="4591">
                  <c:v>3.6600000000000002E-9</c:v>
                </c:pt>
                <c:pt idx="4592">
                  <c:v>3.6699999999999999E-9</c:v>
                </c:pt>
                <c:pt idx="4593">
                  <c:v>3.6800000000000001E-9</c:v>
                </c:pt>
                <c:pt idx="4594">
                  <c:v>3.6800000000000001E-9</c:v>
                </c:pt>
                <c:pt idx="4595">
                  <c:v>3.6899999999999999E-9</c:v>
                </c:pt>
                <c:pt idx="4596">
                  <c:v>3.7E-9</c:v>
                </c:pt>
                <c:pt idx="4597">
                  <c:v>3.7E-9</c:v>
                </c:pt>
                <c:pt idx="4598">
                  <c:v>3.7099999999999998E-9</c:v>
                </c:pt>
                <c:pt idx="4599">
                  <c:v>3.7099999999999998E-9</c:v>
                </c:pt>
                <c:pt idx="4600">
                  <c:v>3.72E-9</c:v>
                </c:pt>
                <c:pt idx="4601">
                  <c:v>3.7300000000000001E-9</c:v>
                </c:pt>
                <c:pt idx="4602">
                  <c:v>3.7300000000000001E-9</c:v>
                </c:pt>
                <c:pt idx="4603">
                  <c:v>3.7399999999999999E-9</c:v>
                </c:pt>
                <c:pt idx="4604">
                  <c:v>3.7499999999999997E-9</c:v>
                </c:pt>
                <c:pt idx="4605">
                  <c:v>3.7499999999999997E-9</c:v>
                </c:pt>
                <c:pt idx="4606">
                  <c:v>3.7600000000000003E-9</c:v>
                </c:pt>
                <c:pt idx="4607">
                  <c:v>3.7600000000000003E-9</c:v>
                </c:pt>
                <c:pt idx="4608">
                  <c:v>3.77E-9</c:v>
                </c:pt>
                <c:pt idx="4609">
                  <c:v>3.7799999999999998E-9</c:v>
                </c:pt>
                <c:pt idx="4610">
                  <c:v>3.7799999999999998E-9</c:v>
                </c:pt>
                <c:pt idx="4611">
                  <c:v>3.7900000000000004E-9</c:v>
                </c:pt>
                <c:pt idx="4612">
                  <c:v>3.8000000000000001E-9</c:v>
                </c:pt>
                <c:pt idx="4613">
                  <c:v>3.8000000000000001E-9</c:v>
                </c:pt>
                <c:pt idx="4614">
                  <c:v>3.8099999999999999E-9</c:v>
                </c:pt>
                <c:pt idx="4615">
                  <c:v>3.8099999999999999E-9</c:v>
                </c:pt>
                <c:pt idx="4616">
                  <c:v>3.8199999999999996E-9</c:v>
                </c:pt>
                <c:pt idx="4617">
                  <c:v>3.8300000000000002E-9</c:v>
                </c:pt>
                <c:pt idx="4618">
                  <c:v>3.8300000000000002E-9</c:v>
                </c:pt>
                <c:pt idx="4619">
                  <c:v>3.84E-9</c:v>
                </c:pt>
                <c:pt idx="4620">
                  <c:v>3.8499999999999997E-9</c:v>
                </c:pt>
                <c:pt idx="4621">
                  <c:v>3.8499999999999997E-9</c:v>
                </c:pt>
                <c:pt idx="4622">
                  <c:v>3.8600000000000003E-9</c:v>
                </c:pt>
                <c:pt idx="4623">
                  <c:v>3.8600000000000003E-9</c:v>
                </c:pt>
                <c:pt idx="4624">
                  <c:v>3.8700000000000001E-9</c:v>
                </c:pt>
                <c:pt idx="4625">
                  <c:v>3.8799999999999998E-9</c:v>
                </c:pt>
                <c:pt idx="4626">
                  <c:v>3.8799999999999998E-9</c:v>
                </c:pt>
                <c:pt idx="4627">
                  <c:v>3.8899999999999996E-9</c:v>
                </c:pt>
                <c:pt idx="4628">
                  <c:v>3.9000000000000002E-9</c:v>
                </c:pt>
                <c:pt idx="4629">
                  <c:v>3.9000000000000002E-9</c:v>
                </c:pt>
                <c:pt idx="4630">
                  <c:v>3.9099999999999999E-9</c:v>
                </c:pt>
                <c:pt idx="4631">
                  <c:v>3.9099999999999999E-9</c:v>
                </c:pt>
                <c:pt idx="4632">
                  <c:v>3.9199999999999997E-9</c:v>
                </c:pt>
                <c:pt idx="4633">
                  <c:v>3.9300000000000003E-9</c:v>
                </c:pt>
                <c:pt idx="4634">
                  <c:v>3.9300000000000003E-9</c:v>
                </c:pt>
                <c:pt idx="4635">
                  <c:v>3.94E-9</c:v>
                </c:pt>
                <c:pt idx="4636">
                  <c:v>3.9499999999999998E-9</c:v>
                </c:pt>
                <c:pt idx="4637">
                  <c:v>3.9499999999999998E-9</c:v>
                </c:pt>
                <c:pt idx="4638">
                  <c:v>3.9600000000000004E-9</c:v>
                </c:pt>
                <c:pt idx="4639">
                  <c:v>3.9600000000000004E-9</c:v>
                </c:pt>
                <c:pt idx="4640">
                  <c:v>3.9700000000000001E-9</c:v>
                </c:pt>
                <c:pt idx="4641">
                  <c:v>3.9799999999999999E-9</c:v>
                </c:pt>
                <c:pt idx="4642">
                  <c:v>3.9799999999999999E-9</c:v>
                </c:pt>
                <c:pt idx="4643">
                  <c:v>3.9899999999999997E-9</c:v>
                </c:pt>
                <c:pt idx="4644">
                  <c:v>4.0000000000000002E-9</c:v>
                </c:pt>
                <c:pt idx="4645">
                  <c:v>4.0000000000000002E-9</c:v>
                </c:pt>
                <c:pt idx="4646">
                  <c:v>4.01E-9</c:v>
                </c:pt>
                <c:pt idx="4647">
                  <c:v>4.01E-9</c:v>
                </c:pt>
                <c:pt idx="4648">
                  <c:v>4.0199999999999998E-9</c:v>
                </c:pt>
                <c:pt idx="4649">
                  <c:v>4.0300000000000004E-9</c:v>
                </c:pt>
                <c:pt idx="4650">
                  <c:v>4.0300000000000004E-9</c:v>
                </c:pt>
                <c:pt idx="4651">
                  <c:v>4.0400000000000001E-9</c:v>
                </c:pt>
                <c:pt idx="4652">
                  <c:v>4.0499999999999999E-9</c:v>
                </c:pt>
                <c:pt idx="4653">
                  <c:v>4.0499999999999999E-9</c:v>
                </c:pt>
                <c:pt idx="4654">
                  <c:v>4.0599999999999996E-9</c:v>
                </c:pt>
                <c:pt idx="4655">
                  <c:v>4.0599999999999996E-9</c:v>
                </c:pt>
                <c:pt idx="4656">
                  <c:v>4.0700000000000002E-9</c:v>
                </c:pt>
                <c:pt idx="4657">
                  <c:v>4.08E-9</c:v>
                </c:pt>
                <c:pt idx="4658">
                  <c:v>4.08E-9</c:v>
                </c:pt>
                <c:pt idx="4659">
                  <c:v>4.0899999999999997E-9</c:v>
                </c:pt>
                <c:pt idx="4660">
                  <c:v>4.1000000000000003E-9</c:v>
                </c:pt>
                <c:pt idx="4661">
                  <c:v>4.1000000000000003E-9</c:v>
                </c:pt>
                <c:pt idx="4662">
                  <c:v>4.1100000000000001E-9</c:v>
                </c:pt>
                <c:pt idx="4663">
                  <c:v>4.1100000000000001E-9</c:v>
                </c:pt>
                <c:pt idx="4664">
                  <c:v>4.1199999999999998E-9</c:v>
                </c:pt>
                <c:pt idx="4665">
                  <c:v>4.1299999999999996E-9</c:v>
                </c:pt>
                <c:pt idx="4666">
                  <c:v>4.1299999999999996E-9</c:v>
                </c:pt>
                <c:pt idx="4667">
                  <c:v>4.1400000000000002E-9</c:v>
                </c:pt>
                <c:pt idx="4668">
                  <c:v>4.1499999999999999E-9</c:v>
                </c:pt>
                <c:pt idx="4669">
                  <c:v>4.1499999999999999E-9</c:v>
                </c:pt>
                <c:pt idx="4670">
                  <c:v>4.1599999999999997E-9</c:v>
                </c:pt>
                <c:pt idx="4671">
                  <c:v>4.1599999999999997E-9</c:v>
                </c:pt>
                <c:pt idx="4672">
                  <c:v>4.1700000000000003E-9</c:v>
                </c:pt>
                <c:pt idx="4673">
                  <c:v>4.18E-9</c:v>
                </c:pt>
                <c:pt idx="4674">
                  <c:v>4.18E-9</c:v>
                </c:pt>
                <c:pt idx="4675">
                  <c:v>4.1899999999999998E-9</c:v>
                </c:pt>
                <c:pt idx="4676">
                  <c:v>4.2000000000000004E-9</c:v>
                </c:pt>
                <c:pt idx="4677">
                  <c:v>4.2000000000000004E-9</c:v>
                </c:pt>
                <c:pt idx="4678">
                  <c:v>4.2100000000000001E-9</c:v>
                </c:pt>
                <c:pt idx="4679">
                  <c:v>4.2100000000000001E-9</c:v>
                </c:pt>
                <c:pt idx="4680">
                  <c:v>4.2199999999999999E-9</c:v>
                </c:pt>
                <c:pt idx="4681">
                  <c:v>4.2299999999999997E-9</c:v>
                </c:pt>
                <c:pt idx="4682">
                  <c:v>4.2299999999999997E-9</c:v>
                </c:pt>
                <c:pt idx="4683">
                  <c:v>4.2400000000000002E-9</c:v>
                </c:pt>
                <c:pt idx="4684">
                  <c:v>4.25E-9</c:v>
                </c:pt>
                <c:pt idx="4685">
                  <c:v>4.25E-9</c:v>
                </c:pt>
                <c:pt idx="4686">
                  <c:v>4.2599999999999998E-9</c:v>
                </c:pt>
                <c:pt idx="4687">
                  <c:v>4.2599999999999998E-9</c:v>
                </c:pt>
                <c:pt idx="4688">
                  <c:v>4.2700000000000004E-9</c:v>
                </c:pt>
                <c:pt idx="4689">
                  <c:v>4.2800000000000001E-9</c:v>
                </c:pt>
                <c:pt idx="4690">
                  <c:v>4.2800000000000001E-9</c:v>
                </c:pt>
                <c:pt idx="4691">
                  <c:v>4.2899999999999999E-9</c:v>
                </c:pt>
                <c:pt idx="4692">
                  <c:v>4.2999999999999996E-9</c:v>
                </c:pt>
                <c:pt idx="4693">
                  <c:v>4.2999999999999996E-9</c:v>
                </c:pt>
                <c:pt idx="4694">
                  <c:v>4.3100000000000002E-9</c:v>
                </c:pt>
                <c:pt idx="4695">
                  <c:v>4.3100000000000002E-9</c:v>
                </c:pt>
                <c:pt idx="4696">
                  <c:v>4.32E-9</c:v>
                </c:pt>
                <c:pt idx="4697">
                  <c:v>4.3299999999999997E-9</c:v>
                </c:pt>
                <c:pt idx="4698">
                  <c:v>4.3299999999999997E-9</c:v>
                </c:pt>
                <c:pt idx="4699">
                  <c:v>4.3400000000000003E-9</c:v>
                </c:pt>
                <c:pt idx="4700">
                  <c:v>4.3500000000000001E-9</c:v>
                </c:pt>
                <c:pt idx="4701">
                  <c:v>4.3500000000000001E-9</c:v>
                </c:pt>
                <c:pt idx="4702">
                  <c:v>4.3599999999999998E-9</c:v>
                </c:pt>
                <c:pt idx="4703">
                  <c:v>4.3599999999999998E-9</c:v>
                </c:pt>
                <c:pt idx="4704">
                  <c:v>4.3699999999999996E-9</c:v>
                </c:pt>
                <c:pt idx="4705">
                  <c:v>4.3800000000000002E-9</c:v>
                </c:pt>
                <c:pt idx="4706">
                  <c:v>4.3800000000000002E-9</c:v>
                </c:pt>
                <c:pt idx="4707">
                  <c:v>4.3899999999999999E-9</c:v>
                </c:pt>
                <c:pt idx="4708">
                  <c:v>4.3999999999999997E-9</c:v>
                </c:pt>
                <c:pt idx="4709">
                  <c:v>4.3999999999999997E-9</c:v>
                </c:pt>
                <c:pt idx="4710">
                  <c:v>4.4100000000000003E-9</c:v>
                </c:pt>
                <c:pt idx="4711">
                  <c:v>4.4100000000000003E-9</c:v>
                </c:pt>
                <c:pt idx="4712">
                  <c:v>4.42E-9</c:v>
                </c:pt>
                <c:pt idx="4713">
                  <c:v>4.4299999999999998E-9</c:v>
                </c:pt>
                <c:pt idx="4714">
                  <c:v>4.4299999999999998E-9</c:v>
                </c:pt>
                <c:pt idx="4715">
                  <c:v>4.4400000000000004E-9</c:v>
                </c:pt>
                <c:pt idx="4716">
                  <c:v>4.4500000000000001E-9</c:v>
                </c:pt>
                <c:pt idx="4717">
                  <c:v>4.4500000000000001E-9</c:v>
                </c:pt>
                <c:pt idx="4718">
                  <c:v>4.4599999999999999E-9</c:v>
                </c:pt>
                <c:pt idx="4719">
                  <c:v>4.4599999999999999E-9</c:v>
                </c:pt>
                <c:pt idx="4720">
                  <c:v>4.4699999999999997E-9</c:v>
                </c:pt>
                <c:pt idx="4721">
                  <c:v>4.4800000000000002E-9</c:v>
                </c:pt>
                <c:pt idx="4722">
                  <c:v>4.4800000000000002E-9</c:v>
                </c:pt>
                <c:pt idx="4723">
                  <c:v>4.49E-9</c:v>
                </c:pt>
                <c:pt idx="4724">
                  <c:v>4.4999999999999998E-9</c:v>
                </c:pt>
                <c:pt idx="4725">
                  <c:v>4.4999999999999998E-9</c:v>
                </c:pt>
                <c:pt idx="4726">
                  <c:v>4.5100000000000003E-9</c:v>
                </c:pt>
                <c:pt idx="4727">
                  <c:v>4.5100000000000003E-9</c:v>
                </c:pt>
                <c:pt idx="4728">
                  <c:v>4.5200000000000001E-9</c:v>
                </c:pt>
                <c:pt idx="4729">
                  <c:v>4.5299999999999999E-9</c:v>
                </c:pt>
                <c:pt idx="4730">
                  <c:v>4.5299999999999999E-9</c:v>
                </c:pt>
                <c:pt idx="4731">
                  <c:v>4.5399999999999996E-9</c:v>
                </c:pt>
                <c:pt idx="4732">
                  <c:v>4.5500000000000002E-9</c:v>
                </c:pt>
                <c:pt idx="4733">
                  <c:v>4.5500000000000002E-9</c:v>
                </c:pt>
                <c:pt idx="4734">
                  <c:v>4.56E-9</c:v>
                </c:pt>
                <c:pt idx="4735">
                  <c:v>4.56E-9</c:v>
                </c:pt>
                <c:pt idx="4736">
                  <c:v>4.5699999999999997E-9</c:v>
                </c:pt>
                <c:pt idx="4737">
                  <c:v>4.5800000000000003E-9</c:v>
                </c:pt>
                <c:pt idx="4738">
                  <c:v>4.5800000000000003E-9</c:v>
                </c:pt>
                <c:pt idx="4739">
                  <c:v>4.5900000000000001E-9</c:v>
                </c:pt>
                <c:pt idx="4740">
                  <c:v>4.5999999999999998E-9</c:v>
                </c:pt>
                <c:pt idx="4741">
                  <c:v>4.5999999999999998E-9</c:v>
                </c:pt>
                <c:pt idx="4742">
                  <c:v>4.6099999999999996E-9</c:v>
                </c:pt>
                <c:pt idx="4743">
                  <c:v>4.6099999999999996E-9</c:v>
                </c:pt>
                <c:pt idx="4744">
                  <c:v>4.6200000000000002E-9</c:v>
                </c:pt>
                <c:pt idx="4745">
                  <c:v>4.6299999999999999E-9</c:v>
                </c:pt>
                <c:pt idx="4746">
                  <c:v>4.6299999999999999E-9</c:v>
                </c:pt>
                <c:pt idx="4747">
                  <c:v>4.6399999999999997E-9</c:v>
                </c:pt>
                <c:pt idx="4748">
                  <c:v>4.6500000000000003E-9</c:v>
                </c:pt>
                <c:pt idx="4749">
                  <c:v>4.6500000000000003E-9</c:v>
                </c:pt>
                <c:pt idx="4750">
                  <c:v>4.66E-9</c:v>
                </c:pt>
                <c:pt idx="4751">
                  <c:v>4.66E-9</c:v>
                </c:pt>
                <c:pt idx="4752">
                  <c:v>4.6699999999999998E-9</c:v>
                </c:pt>
                <c:pt idx="4753">
                  <c:v>4.6800000000000004E-9</c:v>
                </c:pt>
                <c:pt idx="4754">
                  <c:v>4.6800000000000004E-9</c:v>
                </c:pt>
                <c:pt idx="4755">
                  <c:v>4.6900000000000001E-9</c:v>
                </c:pt>
                <c:pt idx="4756">
                  <c:v>4.6999999999999999E-9</c:v>
                </c:pt>
                <c:pt idx="4757">
                  <c:v>4.6999999999999999E-9</c:v>
                </c:pt>
                <c:pt idx="4758">
                  <c:v>4.7099999999999997E-9</c:v>
                </c:pt>
                <c:pt idx="4759">
                  <c:v>4.7099999999999997E-9</c:v>
                </c:pt>
                <c:pt idx="4760">
                  <c:v>4.7200000000000002E-9</c:v>
                </c:pt>
                <c:pt idx="4761">
                  <c:v>4.73E-9</c:v>
                </c:pt>
                <c:pt idx="4762">
                  <c:v>4.73E-9</c:v>
                </c:pt>
                <c:pt idx="4763">
                  <c:v>4.7399999999999998E-9</c:v>
                </c:pt>
                <c:pt idx="4764">
                  <c:v>4.7500000000000003E-9</c:v>
                </c:pt>
                <c:pt idx="4765">
                  <c:v>4.7500000000000003E-9</c:v>
                </c:pt>
                <c:pt idx="4766">
                  <c:v>4.7600000000000001E-9</c:v>
                </c:pt>
                <c:pt idx="4767">
                  <c:v>4.7600000000000001E-9</c:v>
                </c:pt>
                <c:pt idx="4768">
                  <c:v>4.7699999999999999E-9</c:v>
                </c:pt>
                <c:pt idx="4769">
                  <c:v>4.7799999999999996E-9</c:v>
                </c:pt>
                <c:pt idx="4770">
                  <c:v>4.7799999999999996E-9</c:v>
                </c:pt>
                <c:pt idx="4771">
                  <c:v>4.7900000000000002E-9</c:v>
                </c:pt>
                <c:pt idx="4772">
                  <c:v>4.8E-9</c:v>
                </c:pt>
                <c:pt idx="4773">
                  <c:v>4.8E-9</c:v>
                </c:pt>
                <c:pt idx="4774">
                  <c:v>4.8099999999999997E-9</c:v>
                </c:pt>
                <c:pt idx="4775">
                  <c:v>4.8099999999999997E-9</c:v>
                </c:pt>
                <c:pt idx="4776">
                  <c:v>4.8200000000000003E-9</c:v>
                </c:pt>
                <c:pt idx="4777">
                  <c:v>4.8300000000000001E-9</c:v>
                </c:pt>
                <c:pt idx="4778">
                  <c:v>4.8300000000000001E-9</c:v>
                </c:pt>
                <c:pt idx="4779">
                  <c:v>4.8399999999999998E-9</c:v>
                </c:pt>
                <c:pt idx="4780">
                  <c:v>4.8499999999999996E-9</c:v>
                </c:pt>
                <c:pt idx="4781">
                  <c:v>4.8499999999999996E-9</c:v>
                </c:pt>
                <c:pt idx="4782">
                  <c:v>4.8600000000000002E-9</c:v>
                </c:pt>
                <c:pt idx="4783">
                  <c:v>4.8600000000000002E-9</c:v>
                </c:pt>
                <c:pt idx="4784">
                  <c:v>4.8699999999999999E-9</c:v>
                </c:pt>
                <c:pt idx="4785">
                  <c:v>4.8799999999999997E-9</c:v>
                </c:pt>
                <c:pt idx="4786">
                  <c:v>4.8799999999999997E-9</c:v>
                </c:pt>
                <c:pt idx="4787">
                  <c:v>4.8900000000000003E-9</c:v>
                </c:pt>
                <c:pt idx="4788">
                  <c:v>4.9E-9</c:v>
                </c:pt>
                <c:pt idx="4789">
                  <c:v>4.9E-9</c:v>
                </c:pt>
                <c:pt idx="4790">
                  <c:v>4.9099999999999998E-9</c:v>
                </c:pt>
                <c:pt idx="4791">
                  <c:v>4.9099999999999998E-9</c:v>
                </c:pt>
                <c:pt idx="4792">
                  <c:v>4.9200000000000004E-9</c:v>
                </c:pt>
                <c:pt idx="4793">
                  <c:v>4.9300000000000001E-9</c:v>
                </c:pt>
                <c:pt idx="4794">
                  <c:v>4.9300000000000001E-9</c:v>
                </c:pt>
                <c:pt idx="4795">
                  <c:v>4.9399999999999999E-9</c:v>
                </c:pt>
                <c:pt idx="4796">
                  <c:v>4.9499999999999997E-9</c:v>
                </c:pt>
                <c:pt idx="4797">
                  <c:v>4.9499999999999997E-9</c:v>
                </c:pt>
                <c:pt idx="4798">
                  <c:v>4.9600000000000002E-9</c:v>
                </c:pt>
                <c:pt idx="4799">
                  <c:v>4.9600000000000002E-9</c:v>
                </c:pt>
                <c:pt idx="4800">
                  <c:v>4.97E-9</c:v>
                </c:pt>
                <c:pt idx="4801">
                  <c:v>4.9799999999999998E-9</c:v>
                </c:pt>
                <c:pt idx="4802">
                  <c:v>4.9799999999999998E-9</c:v>
                </c:pt>
                <c:pt idx="4803">
                  <c:v>4.9900000000000003E-9</c:v>
                </c:pt>
                <c:pt idx="4804">
                  <c:v>5.0000000000000001E-9</c:v>
                </c:pt>
                <c:pt idx="4805">
                  <c:v>5.0000000000000001E-9</c:v>
                </c:pt>
                <c:pt idx="4806">
                  <c:v>5.0099999999999999E-9</c:v>
                </c:pt>
                <c:pt idx="4807">
                  <c:v>5.0099999999999999E-9</c:v>
                </c:pt>
                <c:pt idx="4808">
                  <c:v>5.0199999999999996E-9</c:v>
                </c:pt>
                <c:pt idx="4809">
                  <c:v>5.0300000000000002E-9</c:v>
                </c:pt>
                <c:pt idx="4810">
                  <c:v>5.0300000000000002E-9</c:v>
                </c:pt>
                <c:pt idx="4811">
                  <c:v>5.04E-9</c:v>
                </c:pt>
                <c:pt idx="4812">
                  <c:v>5.0499999999999997E-9</c:v>
                </c:pt>
                <c:pt idx="4813">
                  <c:v>5.0499999999999997E-9</c:v>
                </c:pt>
                <c:pt idx="4814">
                  <c:v>5.0600000000000003E-9</c:v>
                </c:pt>
                <c:pt idx="4815">
                  <c:v>5.0600000000000003E-9</c:v>
                </c:pt>
                <c:pt idx="4816">
                  <c:v>5.0700000000000001E-9</c:v>
                </c:pt>
                <c:pt idx="4817">
                  <c:v>5.0799999999999998E-9</c:v>
                </c:pt>
                <c:pt idx="4818">
                  <c:v>5.0799999999999998E-9</c:v>
                </c:pt>
                <c:pt idx="4819">
                  <c:v>5.0899999999999996E-9</c:v>
                </c:pt>
                <c:pt idx="4820">
                  <c:v>5.1000000000000002E-9</c:v>
                </c:pt>
                <c:pt idx="4821">
                  <c:v>5.1000000000000002E-9</c:v>
                </c:pt>
                <c:pt idx="4822">
                  <c:v>5.1099999999999999E-9</c:v>
                </c:pt>
                <c:pt idx="4823">
                  <c:v>5.1099999999999999E-9</c:v>
                </c:pt>
                <c:pt idx="4824">
                  <c:v>5.1199999999999997E-9</c:v>
                </c:pt>
                <c:pt idx="4825">
                  <c:v>5.1300000000000003E-9</c:v>
                </c:pt>
                <c:pt idx="4826">
                  <c:v>5.1300000000000003E-9</c:v>
                </c:pt>
                <c:pt idx="4827">
                  <c:v>5.14E-9</c:v>
                </c:pt>
                <c:pt idx="4828">
                  <c:v>5.1499999999999998E-9</c:v>
                </c:pt>
                <c:pt idx="4829">
                  <c:v>5.1499999999999998E-9</c:v>
                </c:pt>
                <c:pt idx="4830">
                  <c:v>5.1600000000000004E-9</c:v>
                </c:pt>
                <c:pt idx="4831">
                  <c:v>5.1600000000000004E-9</c:v>
                </c:pt>
                <c:pt idx="4832">
                  <c:v>5.1700000000000001E-9</c:v>
                </c:pt>
                <c:pt idx="4833">
                  <c:v>5.1799999999999999E-9</c:v>
                </c:pt>
                <c:pt idx="4834">
                  <c:v>5.1799999999999999E-9</c:v>
                </c:pt>
                <c:pt idx="4835">
                  <c:v>5.1899999999999997E-9</c:v>
                </c:pt>
                <c:pt idx="4836">
                  <c:v>5.2000000000000002E-9</c:v>
                </c:pt>
                <c:pt idx="4837">
                  <c:v>5.2000000000000002E-9</c:v>
                </c:pt>
                <c:pt idx="4838">
                  <c:v>5.21E-9</c:v>
                </c:pt>
                <c:pt idx="4839">
                  <c:v>5.21E-9</c:v>
                </c:pt>
                <c:pt idx="4840">
                  <c:v>5.2199999999999998E-9</c:v>
                </c:pt>
                <c:pt idx="4841">
                  <c:v>5.2300000000000003E-9</c:v>
                </c:pt>
                <c:pt idx="4842">
                  <c:v>5.2300000000000003E-9</c:v>
                </c:pt>
                <c:pt idx="4843">
                  <c:v>5.2400000000000001E-9</c:v>
                </c:pt>
                <c:pt idx="4844">
                  <c:v>5.2499999999999999E-9</c:v>
                </c:pt>
                <c:pt idx="4845">
                  <c:v>5.2499999999999999E-9</c:v>
                </c:pt>
                <c:pt idx="4846">
                  <c:v>5.2599999999999996E-9</c:v>
                </c:pt>
                <c:pt idx="4847">
                  <c:v>5.2599999999999996E-9</c:v>
                </c:pt>
                <c:pt idx="4848">
                  <c:v>5.2700000000000002E-9</c:v>
                </c:pt>
                <c:pt idx="4849">
                  <c:v>5.28E-9</c:v>
                </c:pt>
                <c:pt idx="4850">
                  <c:v>5.28E-9</c:v>
                </c:pt>
                <c:pt idx="4851">
                  <c:v>5.2899999999999997E-9</c:v>
                </c:pt>
                <c:pt idx="4852">
                  <c:v>5.3000000000000003E-9</c:v>
                </c:pt>
                <c:pt idx="4853">
                  <c:v>5.3000000000000003E-9</c:v>
                </c:pt>
                <c:pt idx="4854">
                  <c:v>5.3100000000000001E-9</c:v>
                </c:pt>
                <c:pt idx="4855">
                  <c:v>5.3100000000000001E-9</c:v>
                </c:pt>
                <c:pt idx="4856">
                  <c:v>5.3199999999999998E-9</c:v>
                </c:pt>
                <c:pt idx="4857">
                  <c:v>5.3300000000000004E-9</c:v>
                </c:pt>
                <c:pt idx="4858">
                  <c:v>5.3300000000000004E-9</c:v>
                </c:pt>
                <c:pt idx="4859">
                  <c:v>5.3400000000000002E-9</c:v>
                </c:pt>
                <c:pt idx="4860">
                  <c:v>5.3499999999999999E-9</c:v>
                </c:pt>
                <c:pt idx="4861">
                  <c:v>5.3499999999999999E-9</c:v>
                </c:pt>
                <c:pt idx="4862">
                  <c:v>5.3599999999999997E-9</c:v>
                </c:pt>
                <c:pt idx="4863">
                  <c:v>5.3599999999999997E-9</c:v>
                </c:pt>
                <c:pt idx="4864">
                  <c:v>5.3700000000000003E-9</c:v>
                </c:pt>
                <c:pt idx="4865">
                  <c:v>5.38E-9</c:v>
                </c:pt>
                <c:pt idx="4866">
                  <c:v>5.38E-9</c:v>
                </c:pt>
                <c:pt idx="4867">
                  <c:v>5.3899999999999998E-9</c:v>
                </c:pt>
                <c:pt idx="4868">
                  <c:v>5.4000000000000004E-9</c:v>
                </c:pt>
                <c:pt idx="4869">
                  <c:v>5.4000000000000004E-9</c:v>
                </c:pt>
                <c:pt idx="4870">
                  <c:v>5.4100000000000001E-9</c:v>
                </c:pt>
                <c:pt idx="4871">
                  <c:v>5.4100000000000001E-9</c:v>
                </c:pt>
                <c:pt idx="4872">
                  <c:v>5.4199999999999999E-9</c:v>
                </c:pt>
                <c:pt idx="4873">
                  <c:v>5.4299999999999997E-9</c:v>
                </c:pt>
                <c:pt idx="4874">
                  <c:v>5.4299999999999997E-9</c:v>
                </c:pt>
                <c:pt idx="4875">
                  <c:v>5.4400000000000002E-9</c:v>
                </c:pt>
                <c:pt idx="4876">
                  <c:v>5.45E-9</c:v>
                </c:pt>
                <c:pt idx="4877">
                  <c:v>5.45E-9</c:v>
                </c:pt>
                <c:pt idx="4878">
                  <c:v>5.4599999999999998E-9</c:v>
                </c:pt>
                <c:pt idx="4879">
                  <c:v>5.4599999999999998E-9</c:v>
                </c:pt>
                <c:pt idx="4880">
                  <c:v>5.4700000000000003E-9</c:v>
                </c:pt>
                <c:pt idx="4881">
                  <c:v>5.4800000000000001E-9</c:v>
                </c:pt>
                <c:pt idx="4882">
                  <c:v>5.4800000000000001E-9</c:v>
                </c:pt>
                <c:pt idx="4883">
                  <c:v>5.4899999999999999E-9</c:v>
                </c:pt>
                <c:pt idx="4884">
                  <c:v>5.4999999999999996E-9</c:v>
                </c:pt>
                <c:pt idx="4885">
                  <c:v>5.4999999999999996E-9</c:v>
                </c:pt>
                <c:pt idx="4886">
                  <c:v>5.5100000000000002E-9</c:v>
                </c:pt>
                <c:pt idx="4887">
                  <c:v>5.5100000000000002E-9</c:v>
                </c:pt>
                <c:pt idx="4888">
                  <c:v>5.52E-9</c:v>
                </c:pt>
                <c:pt idx="4889">
                  <c:v>5.5299999999999997E-9</c:v>
                </c:pt>
                <c:pt idx="4890">
                  <c:v>5.5299999999999997E-9</c:v>
                </c:pt>
                <c:pt idx="4891">
                  <c:v>5.5400000000000003E-9</c:v>
                </c:pt>
                <c:pt idx="4892">
                  <c:v>5.5500000000000001E-9</c:v>
                </c:pt>
                <c:pt idx="4893">
                  <c:v>5.5500000000000001E-9</c:v>
                </c:pt>
                <c:pt idx="4894">
                  <c:v>5.5599999999999998E-9</c:v>
                </c:pt>
                <c:pt idx="4895">
                  <c:v>5.5599999999999998E-9</c:v>
                </c:pt>
                <c:pt idx="4896">
                  <c:v>5.5700000000000004E-9</c:v>
                </c:pt>
                <c:pt idx="4897">
                  <c:v>5.5800000000000002E-9</c:v>
                </c:pt>
                <c:pt idx="4898">
                  <c:v>5.5800000000000002E-9</c:v>
                </c:pt>
                <c:pt idx="4899">
                  <c:v>5.5899999999999999E-9</c:v>
                </c:pt>
                <c:pt idx="4900">
                  <c:v>5.5999999999999997E-9</c:v>
                </c:pt>
                <c:pt idx="4901">
                  <c:v>5.5999999999999997E-9</c:v>
                </c:pt>
                <c:pt idx="4902">
                  <c:v>5.6100000000000003E-9</c:v>
                </c:pt>
                <c:pt idx="4903">
                  <c:v>5.6100000000000003E-9</c:v>
                </c:pt>
                <c:pt idx="4904">
                  <c:v>5.62E-9</c:v>
                </c:pt>
                <c:pt idx="4905">
                  <c:v>5.6299999999999998E-9</c:v>
                </c:pt>
                <c:pt idx="4906">
                  <c:v>5.6299999999999998E-9</c:v>
                </c:pt>
                <c:pt idx="4907">
                  <c:v>5.6400000000000004E-9</c:v>
                </c:pt>
                <c:pt idx="4908">
                  <c:v>5.6500000000000001E-9</c:v>
                </c:pt>
                <c:pt idx="4909">
                  <c:v>5.6500000000000001E-9</c:v>
                </c:pt>
                <c:pt idx="4910">
                  <c:v>5.6599999999999999E-9</c:v>
                </c:pt>
                <c:pt idx="4911">
                  <c:v>5.6599999999999999E-9</c:v>
                </c:pt>
                <c:pt idx="4912">
                  <c:v>5.6699999999999997E-9</c:v>
                </c:pt>
                <c:pt idx="4913">
                  <c:v>5.6800000000000002E-9</c:v>
                </c:pt>
                <c:pt idx="4914">
                  <c:v>5.6800000000000002E-9</c:v>
                </c:pt>
                <c:pt idx="4915">
                  <c:v>5.69E-9</c:v>
                </c:pt>
                <c:pt idx="4916">
                  <c:v>5.6999999999999998E-9</c:v>
                </c:pt>
                <c:pt idx="4917">
                  <c:v>5.6999999999999998E-9</c:v>
                </c:pt>
                <c:pt idx="4918">
                  <c:v>5.7100000000000003E-9</c:v>
                </c:pt>
                <c:pt idx="4919">
                  <c:v>5.7100000000000003E-9</c:v>
                </c:pt>
                <c:pt idx="4920">
                  <c:v>5.7200000000000001E-9</c:v>
                </c:pt>
                <c:pt idx="4921">
                  <c:v>5.7299999999999999E-9</c:v>
                </c:pt>
                <c:pt idx="4922">
                  <c:v>5.7299999999999999E-9</c:v>
                </c:pt>
                <c:pt idx="4923">
                  <c:v>5.7399999999999996E-9</c:v>
                </c:pt>
                <c:pt idx="4924">
                  <c:v>5.7500000000000002E-9</c:v>
                </c:pt>
                <c:pt idx="4925">
                  <c:v>5.7500000000000002E-9</c:v>
                </c:pt>
                <c:pt idx="4926">
                  <c:v>5.76E-9</c:v>
                </c:pt>
                <c:pt idx="4927">
                  <c:v>5.76E-9</c:v>
                </c:pt>
                <c:pt idx="4928">
                  <c:v>5.7699999999999997E-9</c:v>
                </c:pt>
                <c:pt idx="4929">
                  <c:v>5.7800000000000003E-9</c:v>
                </c:pt>
                <c:pt idx="4930">
                  <c:v>5.7800000000000003E-9</c:v>
                </c:pt>
                <c:pt idx="4931">
                  <c:v>5.7900000000000001E-9</c:v>
                </c:pt>
                <c:pt idx="4932">
                  <c:v>5.7999999999999998E-9</c:v>
                </c:pt>
                <c:pt idx="4933">
                  <c:v>5.7999999999999998E-9</c:v>
                </c:pt>
                <c:pt idx="4934">
                  <c:v>5.8100000000000004E-9</c:v>
                </c:pt>
                <c:pt idx="4935">
                  <c:v>5.8100000000000004E-9</c:v>
                </c:pt>
                <c:pt idx="4936">
                  <c:v>5.8200000000000002E-9</c:v>
                </c:pt>
                <c:pt idx="4937">
                  <c:v>5.8299999999999999E-9</c:v>
                </c:pt>
                <c:pt idx="4938">
                  <c:v>5.8299999999999999E-9</c:v>
                </c:pt>
                <c:pt idx="4939">
                  <c:v>5.8399999999999997E-9</c:v>
                </c:pt>
                <c:pt idx="4940">
                  <c:v>5.8500000000000003E-9</c:v>
                </c:pt>
                <c:pt idx="4941">
                  <c:v>5.8500000000000003E-9</c:v>
                </c:pt>
                <c:pt idx="4942">
                  <c:v>5.86E-9</c:v>
                </c:pt>
                <c:pt idx="4943">
                  <c:v>5.86E-9</c:v>
                </c:pt>
                <c:pt idx="4944">
                  <c:v>5.8699999999999998E-9</c:v>
                </c:pt>
                <c:pt idx="4945">
                  <c:v>5.8800000000000004E-9</c:v>
                </c:pt>
                <c:pt idx="4946">
                  <c:v>5.8800000000000004E-9</c:v>
                </c:pt>
                <c:pt idx="4947">
                  <c:v>5.8900000000000001E-9</c:v>
                </c:pt>
                <c:pt idx="4948">
                  <c:v>5.8999999999999999E-9</c:v>
                </c:pt>
                <c:pt idx="4949">
                  <c:v>5.8999999999999999E-9</c:v>
                </c:pt>
                <c:pt idx="4950">
                  <c:v>5.9099999999999997E-9</c:v>
                </c:pt>
                <c:pt idx="4951">
                  <c:v>5.9099999999999997E-9</c:v>
                </c:pt>
                <c:pt idx="4952">
                  <c:v>5.9200000000000002E-9</c:v>
                </c:pt>
                <c:pt idx="4953">
                  <c:v>5.93E-9</c:v>
                </c:pt>
                <c:pt idx="4954">
                  <c:v>5.93E-9</c:v>
                </c:pt>
                <c:pt idx="4955">
                  <c:v>5.9399999999999998E-9</c:v>
                </c:pt>
                <c:pt idx="4956">
                  <c:v>5.9500000000000003E-9</c:v>
                </c:pt>
                <c:pt idx="4957">
                  <c:v>5.9500000000000003E-9</c:v>
                </c:pt>
                <c:pt idx="4958">
                  <c:v>5.9600000000000001E-9</c:v>
                </c:pt>
                <c:pt idx="4959">
                  <c:v>5.9600000000000001E-9</c:v>
                </c:pt>
                <c:pt idx="4960">
                  <c:v>5.9699999999999999E-9</c:v>
                </c:pt>
                <c:pt idx="4961">
                  <c:v>5.9799999999999996E-9</c:v>
                </c:pt>
                <c:pt idx="4962">
                  <c:v>5.9799999999999996E-9</c:v>
                </c:pt>
                <c:pt idx="4963">
                  <c:v>5.9900000000000002E-9</c:v>
                </c:pt>
                <c:pt idx="4964">
                  <c:v>6E-9</c:v>
                </c:pt>
                <c:pt idx="4965">
                  <c:v>6E-9</c:v>
                </c:pt>
                <c:pt idx="4966">
                  <c:v>6.0099999999999997E-9</c:v>
                </c:pt>
                <c:pt idx="4967">
                  <c:v>6.0099999999999997E-9</c:v>
                </c:pt>
                <c:pt idx="4968">
                  <c:v>6.0200000000000003E-9</c:v>
                </c:pt>
                <c:pt idx="4969">
                  <c:v>6.0300000000000001E-9</c:v>
                </c:pt>
                <c:pt idx="4970">
                  <c:v>6.0300000000000001E-9</c:v>
                </c:pt>
                <c:pt idx="4971">
                  <c:v>6.0399999999999998E-9</c:v>
                </c:pt>
                <c:pt idx="4972">
                  <c:v>6.0500000000000004E-9</c:v>
                </c:pt>
                <c:pt idx="4973">
                  <c:v>6.0500000000000004E-9</c:v>
                </c:pt>
                <c:pt idx="4974">
                  <c:v>6.0600000000000002E-9</c:v>
                </c:pt>
                <c:pt idx="4975">
                  <c:v>6.0600000000000002E-9</c:v>
                </c:pt>
                <c:pt idx="4976">
                  <c:v>6.0699999999999999E-9</c:v>
                </c:pt>
                <c:pt idx="4977">
                  <c:v>6.0799999999999997E-9</c:v>
                </c:pt>
                <c:pt idx="4978">
                  <c:v>6.0799999999999997E-9</c:v>
                </c:pt>
                <c:pt idx="4979">
                  <c:v>6.0900000000000003E-9</c:v>
                </c:pt>
                <c:pt idx="4980">
                  <c:v>6.1E-9</c:v>
                </c:pt>
                <c:pt idx="4981">
                  <c:v>6.1E-9</c:v>
                </c:pt>
                <c:pt idx="4982">
                  <c:v>6.1099999999999998E-9</c:v>
                </c:pt>
                <c:pt idx="4983">
                  <c:v>6.1099999999999998E-9</c:v>
                </c:pt>
                <c:pt idx="4984">
                  <c:v>6.1200000000000004E-9</c:v>
                </c:pt>
                <c:pt idx="4985">
                  <c:v>6.1300000000000001E-9</c:v>
                </c:pt>
                <c:pt idx="4986">
                  <c:v>6.1300000000000001E-9</c:v>
                </c:pt>
                <c:pt idx="4987">
                  <c:v>6.1399999999999999E-9</c:v>
                </c:pt>
                <c:pt idx="4988">
                  <c:v>6.1499999999999996E-9</c:v>
                </c:pt>
                <c:pt idx="4989">
                  <c:v>6.1499999999999996E-9</c:v>
                </c:pt>
                <c:pt idx="4990">
                  <c:v>6.1600000000000002E-9</c:v>
                </c:pt>
                <c:pt idx="4991">
                  <c:v>6.1600000000000002E-9</c:v>
                </c:pt>
                <c:pt idx="4992">
                  <c:v>6.17E-9</c:v>
                </c:pt>
                <c:pt idx="4993">
                  <c:v>6.1799999999999998E-9</c:v>
                </c:pt>
                <c:pt idx="4994">
                  <c:v>6.1799999999999998E-9</c:v>
                </c:pt>
                <c:pt idx="4995">
                  <c:v>6.1900000000000003E-9</c:v>
                </c:pt>
                <c:pt idx="4996">
                  <c:v>6.2000000000000001E-9</c:v>
                </c:pt>
                <c:pt idx="4997">
                  <c:v>6.2000000000000001E-9</c:v>
                </c:pt>
                <c:pt idx="4998">
                  <c:v>6.2099999999999999E-9</c:v>
                </c:pt>
                <c:pt idx="4999">
                  <c:v>6.2099999999999999E-9</c:v>
                </c:pt>
                <c:pt idx="5000">
                  <c:v>6.2199999999999996E-9</c:v>
                </c:pt>
                <c:pt idx="5001">
                  <c:v>6.2300000000000002E-9</c:v>
                </c:pt>
                <c:pt idx="5002">
                  <c:v>6.2300000000000002E-9</c:v>
                </c:pt>
                <c:pt idx="5003">
                  <c:v>6.24E-9</c:v>
                </c:pt>
                <c:pt idx="5004">
                  <c:v>6.2499999999999997E-9</c:v>
                </c:pt>
                <c:pt idx="5005">
                  <c:v>6.2499999999999997E-9</c:v>
                </c:pt>
                <c:pt idx="5006">
                  <c:v>6.2600000000000003E-9</c:v>
                </c:pt>
                <c:pt idx="5007">
                  <c:v>6.2600000000000003E-9</c:v>
                </c:pt>
                <c:pt idx="5008">
                  <c:v>6.2700000000000001E-9</c:v>
                </c:pt>
                <c:pt idx="5009">
                  <c:v>6.2799999999999998E-9</c:v>
                </c:pt>
                <c:pt idx="5010">
                  <c:v>6.2799999999999998E-9</c:v>
                </c:pt>
                <c:pt idx="5011">
                  <c:v>6.2900000000000004E-9</c:v>
                </c:pt>
                <c:pt idx="5012">
                  <c:v>6.3000000000000002E-9</c:v>
                </c:pt>
                <c:pt idx="5013">
                  <c:v>6.3000000000000002E-9</c:v>
                </c:pt>
                <c:pt idx="5014">
                  <c:v>6.3099999999999999E-9</c:v>
                </c:pt>
                <c:pt idx="5015">
                  <c:v>6.3099999999999999E-9</c:v>
                </c:pt>
                <c:pt idx="5016">
                  <c:v>6.3199999999999997E-9</c:v>
                </c:pt>
                <c:pt idx="5017">
                  <c:v>6.3300000000000003E-9</c:v>
                </c:pt>
                <c:pt idx="5018">
                  <c:v>6.3300000000000003E-9</c:v>
                </c:pt>
                <c:pt idx="5019">
                  <c:v>6.34E-9</c:v>
                </c:pt>
                <c:pt idx="5020">
                  <c:v>6.3499999999999998E-9</c:v>
                </c:pt>
                <c:pt idx="5021">
                  <c:v>6.3499999999999998E-9</c:v>
                </c:pt>
                <c:pt idx="5022">
                  <c:v>6.3600000000000004E-9</c:v>
                </c:pt>
                <c:pt idx="5023">
                  <c:v>6.3600000000000004E-9</c:v>
                </c:pt>
                <c:pt idx="5024">
                  <c:v>6.3700000000000001E-9</c:v>
                </c:pt>
                <c:pt idx="5025">
                  <c:v>6.3799999999999999E-9</c:v>
                </c:pt>
                <c:pt idx="5026">
                  <c:v>6.3799999999999999E-9</c:v>
                </c:pt>
                <c:pt idx="5027">
                  <c:v>6.3899999999999996E-9</c:v>
                </c:pt>
                <c:pt idx="5028">
                  <c:v>6.4000000000000002E-9</c:v>
                </c:pt>
                <c:pt idx="5029">
                  <c:v>6.4000000000000002E-9</c:v>
                </c:pt>
                <c:pt idx="5030">
                  <c:v>6.41E-9</c:v>
                </c:pt>
                <c:pt idx="5031">
                  <c:v>6.41E-9</c:v>
                </c:pt>
                <c:pt idx="5032">
                  <c:v>6.4199999999999998E-9</c:v>
                </c:pt>
                <c:pt idx="5033">
                  <c:v>6.4300000000000003E-9</c:v>
                </c:pt>
                <c:pt idx="5034">
                  <c:v>6.4300000000000003E-9</c:v>
                </c:pt>
                <c:pt idx="5035">
                  <c:v>6.4400000000000001E-9</c:v>
                </c:pt>
                <c:pt idx="5036">
                  <c:v>6.4499999999999999E-9</c:v>
                </c:pt>
                <c:pt idx="5037">
                  <c:v>6.4499999999999999E-9</c:v>
                </c:pt>
                <c:pt idx="5038">
                  <c:v>6.4599999999999996E-9</c:v>
                </c:pt>
                <c:pt idx="5039">
                  <c:v>6.4599999999999996E-9</c:v>
                </c:pt>
                <c:pt idx="5040">
                  <c:v>6.4700000000000002E-9</c:v>
                </c:pt>
                <c:pt idx="5041">
                  <c:v>6.48E-9</c:v>
                </c:pt>
                <c:pt idx="5042">
                  <c:v>6.48E-9</c:v>
                </c:pt>
                <c:pt idx="5043">
                  <c:v>6.4899999999999997E-9</c:v>
                </c:pt>
                <c:pt idx="5044">
                  <c:v>6.5000000000000003E-9</c:v>
                </c:pt>
                <c:pt idx="5045">
                  <c:v>6.5000000000000003E-9</c:v>
                </c:pt>
                <c:pt idx="5046">
                  <c:v>6.5100000000000001E-9</c:v>
                </c:pt>
                <c:pt idx="5047">
                  <c:v>6.5100000000000001E-9</c:v>
                </c:pt>
                <c:pt idx="5048">
                  <c:v>6.5199999999999998E-9</c:v>
                </c:pt>
                <c:pt idx="5049">
                  <c:v>6.5300000000000004E-9</c:v>
                </c:pt>
                <c:pt idx="5050">
                  <c:v>6.5300000000000004E-9</c:v>
                </c:pt>
                <c:pt idx="5051">
                  <c:v>6.5400000000000002E-9</c:v>
                </c:pt>
                <c:pt idx="5052">
                  <c:v>6.5499999999999999E-9</c:v>
                </c:pt>
                <c:pt idx="5053">
                  <c:v>6.5499999999999999E-9</c:v>
                </c:pt>
                <c:pt idx="5054">
                  <c:v>6.5599999999999997E-9</c:v>
                </c:pt>
                <c:pt idx="5055">
                  <c:v>6.5599999999999997E-9</c:v>
                </c:pt>
                <c:pt idx="5056">
                  <c:v>6.5700000000000003E-9</c:v>
                </c:pt>
                <c:pt idx="5057">
                  <c:v>6.58E-9</c:v>
                </c:pt>
                <c:pt idx="5058">
                  <c:v>6.58E-9</c:v>
                </c:pt>
                <c:pt idx="5059">
                  <c:v>6.5899999999999998E-9</c:v>
                </c:pt>
                <c:pt idx="5060">
                  <c:v>6.6000000000000004E-9</c:v>
                </c:pt>
                <c:pt idx="5061">
                  <c:v>6.6000000000000004E-9</c:v>
                </c:pt>
                <c:pt idx="5062">
                  <c:v>6.6100000000000001E-9</c:v>
                </c:pt>
                <c:pt idx="5063">
                  <c:v>6.6100000000000001E-9</c:v>
                </c:pt>
                <c:pt idx="5064">
                  <c:v>6.6199999999999999E-9</c:v>
                </c:pt>
                <c:pt idx="5065">
                  <c:v>6.6299999999999996E-9</c:v>
                </c:pt>
                <c:pt idx="5066">
                  <c:v>6.6299999999999996E-9</c:v>
                </c:pt>
                <c:pt idx="5067">
                  <c:v>6.6400000000000002E-9</c:v>
                </c:pt>
                <c:pt idx="5068">
                  <c:v>6.65E-9</c:v>
                </c:pt>
                <c:pt idx="5069">
                  <c:v>6.65E-9</c:v>
                </c:pt>
                <c:pt idx="5070">
                  <c:v>6.6599999999999997E-9</c:v>
                </c:pt>
                <c:pt idx="5071">
                  <c:v>6.6599999999999997E-9</c:v>
                </c:pt>
                <c:pt idx="5072">
                  <c:v>6.6700000000000003E-9</c:v>
                </c:pt>
                <c:pt idx="5073">
                  <c:v>6.6800000000000001E-9</c:v>
                </c:pt>
                <c:pt idx="5074">
                  <c:v>6.6800000000000001E-9</c:v>
                </c:pt>
                <c:pt idx="5075">
                  <c:v>6.6899999999999999E-9</c:v>
                </c:pt>
                <c:pt idx="5076">
                  <c:v>6.6999999999999996E-9</c:v>
                </c:pt>
                <c:pt idx="5077">
                  <c:v>6.6999999999999996E-9</c:v>
                </c:pt>
                <c:pt idx="5078">
                  <c:v>6.7100000000000002E-9</c:v>
                </c:pt>
                <c:pt idx="5079">
                  <c:v>6.7100000000000002E-9</c:v>
                </c:pt>
                <c:pt idx="5080">
                  <c:v>6.72E-9</c:v>
                </c:pt>
                <c:pt idx="5081">
                  <c:v>6.7299999999999997E-9</c:v>
                </c:pt>
                <c:pt idx="5082">
                  <c:v>6.7299999999999997E-9</c:v>
                </c:pt>
                <c:pt idx="5083">
                  <c:v>6.7400000000000003E-9</c:v>
                </c:pt>
                <c:pt idx="5084">
                  <c:v>6.7500000000000001E-9</c:v>
                </c:pt>
                <c:pt idx="5085">
                  <c:v>6.7500000000000001E-9</c:v>
                </c:pt>
                <c:pt idx="5086">
                  <c:v>6.7599999999999998E-9</c:v>
                </c:pt>
                <c:pt idx="5087">
                  <c:v>6.7599999999999998E-9</c:v>
                </c:pt>
                <c:pt idx="5088">
                  <c:v>6.7700000000000004E-9</c:v>
                </c:pt>
                <c:pt idx="5089">
                  <c:v>6.7800000000000002E-9</c:v>
                </c:pt>
                <c:pt idx="5090">
                  <c:v>6.7800000000000002E-9</c:v>
                </c:pt>
                <c:pt idx="5091">
                  <c:v>6.7899999999999999E-9</c:v>
                </c:pt>
                <c:pt idx="5092">
                  <c:v>6.7999999999999997E-9</c:v>
                </c:pt>
                <c:pt idx="5093">
                  <c:v>6.7999999999999997E-9</c:v>
                </c:pt>
                <c:pt idx="5094">
                  <c:v>6.8100000000000003E-9</c:v>
                </c:pt>
                <c:pt idx="5095">
                  <c:v>6.8100000000000003E-9</c:v>
                </c:pt>
                <c:pt idx="5096">
                  <c:v>6.82E-9</c:v>
                </c:pt>
                <c:pt idx="5097">
                  <c:v>6.8299999999999998E-9</c:v>
                </c:pt>
                <c:pt idx="5098">
                  <c:v>6.8299999999999998E-9</c:v>
                </c:pt>
                <c:pt idx="5099">
                  <c:v>6.8400000000000004E-9</c:v>
                </c:pt>
                <c:pt idx="5100">
                  <c:v>6.8500000000000001E-9</c:v>
                </c:pt>
                <c:pt idx="5101">
                  <c:v>6.8500000000000001E-9</c:v>
                </c:pt>
                <c:pt idx="5102">
                  <c:v>6.8599999999999999E-9</c:v>
                </c:pt>
                <c:pt idx="5103">
                  <c:v>6.8599999999999999E-9</c:v>
                </c:pt>
                <c:pt idx="5104">
                  <c:v>6.8699999999999996E-9</c:v>
                </c:pt>
                <c:pt idx="5105">
                  <c:v>6.8800000000000002E-9</c:v>
                </c:pt>
                <c:pt idx="5106">
                  <c:v>6.8800000000000002E-9</c:v>
                </c:pt>
                <c:pt idx="5107">
                  <c:v>6.89E-9</c:v>
                </c:pt>
                <c:pt idx="5108">
                  <c:v>6.8999999999999997E-9</c:v>
                </c:pt>
                <c:pt idx="5109">
                  <c:v>6.8999999999999997E-9</c:v>
                </c:pt>
                <c:pt idx="5110">
                  <c:v>6.9100000000000003E-9</c:v>
                </c:pt>
                <c:pt idx="5111">
                  <c:v>6.9100000000000003E-9</c:v>
                </c:pt>
                <c:pt idx="5112">
                  <c:v>6.9200000000000001E-9</c:v>
                </c:pt>
                <c:pt idx="5113">
                  <c:v>6.9299999999999999E-9</c:v>
                </c:pt>
                <c:pt idx="5114">
                  <c:v>6.9299999999999999E-9</c:v>
                </c:pt>
                <c:pt idx="5115">
                  <c:v>6.9399999999999996E-9</c:v>
                </c:pt>
                <c:pt idx="5116">
                  <c:v>6.9500000000000002E-9</c:v>
                </c:pt>
                <c:pt idx="5117">
                  <c:v>6.9500000000000002E-9</c:v>
                </c:pt>
                <c:pt idx="5118">
                  <c:v>6.96E-9</c:v>
                </c:pt>
                <c:pt idx="5119">
                  <c:v>6.96E-9</c:v>
                </c:pt>
                <c:pt idx="5120">
                  <c:v>6.9699999999999997E-9</c:v>
                </c:pt>
                <c:pt idx="5121">
                  <c:v>6.9800000000000003E-9</c:v>
                </c:pt>
                <c:pt idx="5122">
                  <c:v>6.9800000000000003E-9</c:v>
                </c:pt>
                <c:pt idx="5123">
                  <c:v>6.9900000000000001E-9</c:v>
                </c:pt>
                <c:pt idx="5124">
                  <c:v>6.9999999999999998E-9</c:v>
                </c:pt>
                <c:pt idx="5125">
                  <c:v>6.9999999999999998E-9</c:v>
                </c:pt>
                <c:pt idx="5126">
                  <c:v>7.0100000000000004E-9</c:v>
                </c:pt>
                <c:pt idx="5127">
                  <c:v>7.0100000000000004E-9</c:v>
                </c:pt>
                <c:pt idx="5128">
                  <c:v>7.0200000000000002E-9</c:v>
                </c:pt>
                <c:pt idx="5129">
                  <c:v>7.0299999999999999E-9</c:v>
                </c:pt>
                <c:pt idx="5130">
                  <c:v>7.0299999999999999E-9</c:v>
                </c:pt>
                <c:pt idx="5131">
                  <c:v>7.0399999999999997E-9</c:v>
                </c:pt>
                <c:pt idx="5132">
                  <c:v>7.0500000000000003E-9</c:v>
                </c:pt>
                <c:pt idx="5133">
                  <c:v>7.0500000000000003E-9</c:v>
                </c:pt>
                <c:pt idx="5134">
                  <c:v>7.06E-9</c:v>
                </c:pt>
                <c:pt idx="5135">
                  <c:v>7.06E-9</c:v>
                </c:pt>
                <c:pt idx="5136">
                  <c:v>7.0699999999999998E-9</c:v>
                </c:pt>
                <c:pt idx="5137">
                  <c:v>7.0800000000000004E-9</c:v>
                </c:pt>
                <c:pt idx="5138">
                  <c:v>7.0800000000000004E-9</c:v>
                </c:pt>
                <c:pt idx="5139">
                  <c:v>7.0900000000000001E-9</c:v>
                </c:pt>
                <c:pt idx="5140">
                  <c:v>7.0999999999999999E-9</c:v>
                </c:pt>
                <c:pt idx="5141">
                  <c:v>7.0999999999999999E-9</c:v>
                </c:pt>
                <c:pt idx="5142">
                  <c:v>7.1099999999999996E-9</c:v>
                </c:pt>
                <c:pt idx="5143">
                  <c:v>7.1099999999999996E-9</c:v>
                </c:pt>
                <c:pt idx="5144">
                  <c:v>7.1200000000000002E-9</c:v>
                </c:pt>
                <c:pt idx="5145">
                  <c:v>7.13E-9</c:v>
                </c:pt>
                <c:pt idx="5146">
                  <c:v>7.13E-9</c:v>
                </c:pt>
                <c:pt idx="5147">
                  <c:v>7.1399999999999997E-9</c:v>
                </c:pt>
                <c:pt idx="5148">
                  <c:v>7.1500000000000003E-9</c:v>
                </c:pt>
                <c:pt idx="5149">
                  <c:v>7.1500000000000003E-9</c:v>
                </c:pt>
                <c:pt idx="5150">
                  <c:v>7.1600000000000001E-9</c:v>
                </c:pt>
                <c:pt idx="5151">
                  <c:v>7.1600000000000001E-9</c:v>
                </c:pt>
                <c:pt idx="5152">
                  <c:v>7.1699999999999998E-9</c:v>
                </c:pt>
                <c:pt idx="5153">
                  <c:v>7.1799999999999996E-9</c:v>
                </c:pt>
                <c:pt idx="5154">
                  <c:v>7.1799999999999996E-9</c:v>
                </c:pt>
                <c:pt idx="5155">
                  <c:v>7.1900000000000002E-9</c:v>
                </c:pt>
                <c:pt idx="5156">
                  <c:v>7.2E-9</c:v>
                </c:pt>
                <c:pt idx="5157">
                  <c:v>7.2E-9</c:v>
                </c:pt>
                <c:pt idx="5158">
                  <c:v>7.2099999999999997E-9</c:v>
                </c:pt>
                <c:pt idx="5159">
                  <c:v>7.2099999999999997E-9</c:v>
                </c:pt>
                <c:pt idx="5160">
                  <c:v>7.2200000000000003E-9</c:v>
                </c:pt>
                <c:pt idx="5161">
                  <c:v>7.2300000000000001E-9</c:v>
                </c:pt>
                <c:pt idx="5162">
                  <c:v>7.2300000000000001E-9</c:v>
                </c:pt>
                <c:pt idx="5163">
                  <c:v>7.2399999999999998E-9</c:v>
                </c:pt>
                <c:pt idx="5164">
                  <c:v>7.2500000000000004E-9</c:v>
                </c:pt>
                <c:pt idx="5165">
                  <c:v>7.2500000000000004E-9</c:v>
                </c:pt>
                <c:pt idx="5166">
                  <c:v>7.2600000000000002E-9</c:v>
                </c:pt>
                <c:pt idx="5167">
                  <c:v>7.2600000000000002E-9</c:v>
                </c:pt>
                <c:pt idx="5168">
                  <c:v>7.2699999999999999E-9</c:v>
                </c:pt>
                <c:pt idx="5169">
                  <c:v>7.2799999999999997E-9</c:v>
                </c:pt>
                <c:pt idx="5170">
                  <c:v>7.2799999999999997E-9</c:v>
                </c:pt>
                <c:pt idx="5171">
                  <c:v>7.2900000000000003E-9</c:v>
                </c:pt>
                <c:pt idx="5172">
                  <c:v>7.3E-9</c:v>
                </c:pt>
                <c:pt idx="5173">
                  <c:v>7.3E-9</c:v>
                </c:pt>
                <c:pt idx="5174">
                  <c:v>7.3099999999999998E-9</c:v>
                </c:pt>
                <c:pt idx="5175">
                  <c:v>7.3099999999999998E-9</c:v>
                </c:pt>
                <c:pt idx="5176">
                  <c:v>7.3200000000000004E-9</c:v>
                </c:pt>
                <c:pt idx="5177">
                  <c:v>7.3300000000000001E-9</c:v>
                </c:pt>
                <c:pt idx="5178">
                  <c:v>7.3300000000000001E-9</c:v>
                </c:pt>
                <c:pt idx="5179">
                  <c:v>7.3399999999999999E-9</c:v>
                </c:pt>
                <c:pt idx="5180">
                  <c:v>7.3499999999999996E-9</c:v>
                </c:pt>
                <c:pt idx="5181">
                  <c:v>7.3499999999999996E-9</c:v>
                </c:pt>
                <c:pt idx="5182">
                  <c:v>7.3600000000000002E-9</c:v>
                </c:pt>
                <c:pt idx="5183">
                  <c:v>7.3600000000000002E-9</c:v>
                </c:pt>
                <c:pt idx="5184">
                  <c:v>7.37E-9</c:v>
                </c:pt>
                <c:pt idx="5185">
                  <c:v>7.3799999999999997E-9</c:v>
                </c:pt>
                <c:pt idx="5186">
                  <c:v>7.3799999999999997E-9</c:v>
                </c:pt>
                <c:pt idx="5187">
                  <c:v>7.3900000000000003E-9</c:v>
                </c:pt>
                <c:pt idx="5188">
                  <c:v>7.4000000000000001E-9</c:v>
                </c:pt>
                <c:pt idx="5189">
                  <c:v>7.4000000000000001E-9</c:v>
                </c:pt>
                <c:pt idx="5190">
                  <c:v>7.4099999999999998E-9</c:v>
                </c:pt>
                <c:pt idx="5191">
                  <c:v>7.4099999999999998E-9</c:v>
                </c:pt>
                <c:pt idx="5192">
                  <c:v>7.4199999999999996E-9</c:v>
                </c:pt>
                <c:pt idx="5193">
                  <c:v>7.4300000000000002E-9</c:v>
                </c:pt>
                <c:pt idx="5194">
                  <c:v>7.4300000000000002E-9</c:v>
                </c:pt>
                <c:pt idx="5195">
                  <c:v>7.44E-9</c:v>
                </c:pt>
                <c:pt idx="5196">
                  <c:v>7.4499999999999997E-9</c:v>
                </c:pt>
                <c:pt idx="5197">
                  <c:v>7.4499999999999997E-9</c:v>
                </c:pt>
                <c:pt idx="5198">
                  <c:v>7.4600000000000003E-9</c:v>
                </c:pt>
                <c:pt idx="5199">
                  <c:v>7.4600000000000003E-9</c:v>
                </c:pt>
                <c:pt idx="5200">
                  <c:v>7.4700000000000001E-9</c:v>
                </c:pt>
                <c:pt idx="5201">
                  <c:v>7.4799999999999998E-9</c:v>
                </c:pt>
                <c:pt idx="5202">
                  <c:v>7.4799999999999998E-9</c:v>
                </c:pt>
                <c:pt idx="5203">
                  <c:v>7.4899999999999996E-9</c:v>
                </c:pt>
                <c:pt idx="5204">
                  <c:v>7.4999999999999993E-9</c:v>
                </c:pt>
                <c:pt idx="5205">
                  <c:v>7.4999999999999993E-9</c:v>
                </c:pt>
                <c:pt idx="5206">
                  <c:v>7.5100000000000007E-9</c:v>
                </c:pt>
                <c:pt idx="5207">
                  <c:v>7.5100000000000007E-9</c:v>
                </c:pt>
                <c:pt idx="5208">
                  <c:v>7.5200000000000005E-9</c:v>
                </c:pt>
                <c:pt idx="5209">
                  <c:v>7.5300000000000003E-9</c:v>
                </c:pt>
                <c:pt idx="5210">
                  <c:v>7.5300000000000003E-9</c:v>
                </c:pt>
                <c:pt idx="5211">
                  <c:v>7.54E-9</c:v>
                </c:pt>
                <c:pt idx="5212">
                  <c:v>7.5499999999999998E-9</c:v>
                </c:pt>
                <c:pt idx="5213">
                  <c:v>7.5499999999999998E-9</c:v>
                </c:pt>
                <c:pt idx="5214">
                  <c:v>7.5599999999999995E-9</c:v>
                </c:pt>
                <c:pt idx="5215">
                  <c:v>7.5599999999999995E-9</c:v>
                </c:pt>
                <c:pt idx="5216">
                  <c:v>7.5699999999999993E-9</c:v>
                </c:pt>
                <c:pt idx="5217">
                  <c:v>7.5800000000000007E-9</c:v>
                </c:pt>
                <c:pt idx="5218">
                  <c:v>7.5800000000000007E-9</c:v>
                </c:pt>
                <c:pt idx="5219">
                  <c:v>7.5900000000000005E-9</c:v>
                </c:pt>
                <c:pt idx="5220">
                  <c:v>7.6000000000000002E-9</c:v>
                </c:pt>
                <c:pt idx="5221">
                  <c:v>7.6000000000000002E-9</c:v>
                </c:pt>
                <c:pt idx="5222">
                  <c:v>7.61E-9</c:v>
                </c:pt>
                <c:pt idx="5223">
                  <c:v>7.61E-9</c:v>
                </c:pt>
                <c:pt idx="5224">
                  <c:v>7.6199999999999997E-9</c:v>
                </c:pt>
                <c:pt idx="5225">
                  <c:v>7.6299999999999995E-9</c:v>
                </c:pt>
                <c:pt idx="5226">
                  <c:v>7.6299999999999995E-9</c:v>
                </c:pt>
                <c:pt idx="5227">
                  <c:v>7.6399999999999993E-9</c:v>
                </c:pt>
                <c:pt idx="5228">
                  <c:v>7.6500000000000007E-9</c:v>
                </c:pt>
                <c:pt idx="5229">
                  <c:v>7.6500000000000007E-9</c:v>
                </c:pt>
                <c:pt idx="5230">
                  <c:v>7.6600000000000004E-9</c:v>
                </c:pt>
                <c:pt idx="5231">
                  <c:v>7.6600000000000004E-9</c:v>
                </c:pt>
                <c:pt idx="5232">
                  <c:v>7.6700000000000002E-9</c:v>
                </c:pt>
                <c:pt idx="5233">
                  <c:v>7.6799999999999999E-9</c:v>
                </c:pt>
                <c:pt idx="5234">
                  <c:v>7.6799999999999999E-9</c:v>
                </c:pt>
                <c:pt idx="5235">
                  <c:v>7.6899999999999997E-9</c:v>
                </c:pt>
                <c:pt idx="5236">
                  <c:v>7.6999999999999995E-9</c:v>
                </c:pt>
                <c:pt idx="5237">
                  <c:v>7.6999999999999995E-9</c:v>
                </c:pt>
                <c:pt idx="5238">
                  <c:v>7.7099999999999992E-9</c:v>
                </c:pt>
                <c:pt idx="5239">
                  <c:v>7.7099999999999992E-9</c:v>
                </c:pt>
                <c:pt idx="5240">
                  <c:v>7.7200000000000006E-9</c:v>
                </c:pt>
                <c:pt idx="5241">
                  <c:v>7.7300000000000004E-9</c:v>
                </c:pt>
                <c:pt idx="5242">
                  <c:v>7.7300000000000004E-9</c:v>
                </c:pt>
                <c:pt idx="5243">
                  <c:v>7.7400000000000002E-9</c:v>
                </c:pt>
                <c:pt idx="5244">
                  <c:v>7.7499999999999999E-9</c:v>
                </c:pt>
                <c:pt idx="5245">
                  <c:v>7.7499999999999999E-9</c:v>
                </c:pt>
                <c:pt idx="5246">
                  <c:v>7.7599999999999997E-9</c:v>
                </c:pt>
                <c:pt idx="5247">
                  <c:v>7.7599999999999997E-9</c:v>
                </c:pt>
                <c:pt idx="5248">
                  <c:v>7.7699999999999994E-9</c:v>
                </c:pt>
                <c:pt idx="5249">
                  <c:v>7.7799999999999992E-9</c:v>
                </c:pt>
                <c:pt idx="5250">
                  <c:v>7.7799999999999992E-9</c:v>
                </c:pt>
                <c:pt idx="5251">
                  <c:v>7.7900000000000006E-9</c:v>
                </c:pt>
                <c:pt idx="5252">
                  <c:v>7.8000000000000004E-9</c:v>
                </c:pt>
                <c:pt idx="5253">
                  <c:v>7.8000000000000004E-9</c:v>
                </c:pt>
                <c:pt idx="5254">
                  <c:v>7.8100000000000001E-9</c:v>
                </c:pt>
                <c:pt idx="5255">
                  <c:v>7.8100000000000001E-9</c:v>
                </c:pt>
                <c:pt idx="5256">
                  <c:v>7.8199999999999999E-9</c:v>
                </c:pt>
                <c:pt idx="5257">
                  <c:v>7.8299999999999996E-9</c:v>
                </c:pt>
                <c:pt idx="5258">
                  <c:v>7.8299999999999996E-9</c:v>
                </c:pt>
                <c:pt idx="5259">
                  <c:v>7.8399999999999994E-9</c:v>
                </c:pt>
                <c:pt idx="5260">
                  <c:v>7.8500000000000008E-9</c:v>
                </c:pt>
                <c:pt idx="5261">
                  <c:v>7.8500000000000008E-9</c:v>
                </c:pt>
                <c:pt idx="5262">
                  <c:v>7.8600000000000006E-9</c:v>
                </c:pt>
                <c:pt idx="5263">
                  <c:v>7.8600000000000006E-9</c:v>
                </c:pt>
                <c:pt idx="5264">
                  <c:v>7.8700000000000003E-9</c:v>
                </c:pt>
                <c:pt idx="5265">
                  <c:v>7.8800000000000001E-9</c:v>
                </c:pt>
                <c:pt idx="5266">
                  <c:v>7.8800000000000001E-9</c:v>
                </c:pt>
                <c:pt idx="5267">
                  <c:v>7.8899999999999998E-9</c:v>
                </c:pt>
                <c:pt idx="5268">
                  <c:v>7.8999999999999996E-9</c:v>
                </c:pt>
                <c:pt idx="5269">
                  <c:v>7.8999999999999996E-9</c:v>
                </c:pt>
                <c:pt idx="5270">
                  <c:v>7.9099999999999994E-9</c:v>
                </c:pt>
                <c:pt idx="5271">
                  <c:v>7.9099999999999994E-9</c:v>
                </c:pt>
                <c:pt idx="5272">
                  <c:v>7.9200000000000008E-9</c:v>
                </c:pt>
                <c:pt idx="5273">
                  <c:v>7.9300000000000005E-9</c:v>
                </c:pt>
                <c:pt idx="5274">
                  <c:v>7.9300000000000005E-9</c:v>
                </c:pt>
                <c:pt idx="5275">
                  <c:v>7.9400000000000003E-9</c:v>
                </c:pt>
                <c:pt idx="5276">
                  <c:v>7.9500000000000001E-9</c:v>
                </c:pt>
                <c:pt idx="5277">
                  <c:v>7.9500000000000001E-9</c:v>
                </c:pt>
                <c:pt idx="5278">
                  <c:v>7.9599999999999998E-9</c:v>
                </c:pt>
                <c:pt idx="5279">
                  <c:v>7.9599999999999998E-9</c:v>
                </c:pt>
                <c:pt idx="5280">
                  <c:v>7.9699999999999996E-9</c:v>
                </c:pt>
                <c:pt idx="5281">
                  <c:v>7.9799999999999993E-9</c:v>
                </c:pt>
                <c:pt idx="5282">
                  <c:v>7.9799999999999993E-9</c:v>
                </c:pt>
                <c:pt idx="5283">
                  <c:v>7.9900000000000007E-9</c:v>
                </c:pt>
                <c:pt idx="5284">
                  <c:v>8.0000000000000005E-9</c:v>
                </c:pt>
                <c:pt idx="5285">
                  <c:v>8.0000000000000005E-9</c:v>
                </c:pt>
                <c:pt idx="5286">
                  <c:v>8.0100000000000003E-9</c:v>
                </c:pt>
                <c:pt idx="5287">
                  <c:v>8.0100000000000003E-9</c:v>
                </c:pt>
                <c:pt idx="5288">
                  <c:v>8.02E-9</c:v>
                </c:pt>
                <c:pt idx="5289">
                  <c:v>8.0299999999999998E-9</c:v>
                </c:pt>
                <c:pt idx="5290">
                  <c:v>8.0299999999999998E-9</c:v>
                </c:pt>
                <c:pt idx="5291">
                  <c:v>8.0399999999999995E-9</c:v>
                </c:pt>
                <c:pt idx="5292">
                  <c:v>8.0499999999999993E-9</c:v>
                </c:pt>
                <c:pt idx="5293">
                  <c:v>8.0499999999999993E-9</c:v>
                </c:pt>
                <c:pt idx="5294">
                  <c:v>8.0600000000000007E-9</c:v>
                </c:pt>
                <c:pt idx="5295">
                  <c:v>8.0600000000000007E-9</c:v>
                </c:pt>
                <c:pt idx="5296">
                  <c:v>8.0700000000000005E-9</c:v>
                </c:pt>
                <c:pt idx="5297">
                  <c:v>8.0800000000000002E-9</c:v>
                </c:pt>
                <c:pt idx="5298">
                  <c:v>8.0800000000000002E-9</c:v>
                </c:pt>
                <c:pt idx="5299">
                  <c:v>8.09E-9</c:v>
                </c:pt>
                <c:pt idx="5300">
                  <c:v>8.0999999999999997E-9</c:v>
                </c:pt>
                <c:pt idx="5301">
                  <c:v>8.0999999999999997E-9</c:v>
                </c:pt>
                <c:pt idx="5302">
                  <c:v>8.1099999999999995E-9</c:v>
                </c:pt>
                <c:pt idx="5303">
                  <c:v>8.1099999999999995E-9</c:v>
                </c:pt>
                <c:pt idx="5304">
                  <c:v>8.1199999999999993E-9</c:v>
                </c:pt>
                <c:pt idx="5305">
                  <c:v>8.1300000000000007E-9</c:v>
                </c:pt>
                <c:pt idx="5306">
                  <c:v>8.1300000000000007E-9</c:v>
                </c:pt>
                <c:pt idx="5307">
                  <c:v>8.1400000000000004E-9</c:v>
                </c:pt>
                <c:pt idx="5308">
                  <c:v>8.1500000000000002E-9</c:v>
                </c:pt>
                <c:pt idx="5309">
                  <c:v>8.1500000000000002E-9</c:v>
                </c:pt>
                <c:pt idx="5310">
                  <c:v>8.1599999999999999E-9</c:v>
                </c:pt>
                <c:pt idx="5311">
                  <c:v>8.1599999999999999E-9</c:v>
                </c:pt>
                <c:pt idx="5312">
                  <c:v>8.1699999999999997E-9</c:v>
                </c:pt>
                <c:pt idx="5313">
                  <c:v>8.1799999999999995E-9</c:v>
                </c:pt>
                <c:pt idx="5314">
                  <c:v>8.1799999999999995E-9</c:v>
                </c:pt>
                <c:pt idx="5315">
                  <c:v>8.1899999999999992E-9</c:v>
                </c:pt>
                <c:pt idx="5316">
                  <c:v>8.2000000000000006E-9</c:v>
                </c:pt>
                <c:pt idx="5317">
                  <c:v>8.2000000000000006E-9</c:v>
                </c:pt>
                <c:pt idx="5318">
                  <c:v>8.2100000000000004E-9</c:v>
                </c:pt>
                <c:pt idx="5319">
                  <c:v>8.2100000000000004E-9</c:v>
                </c:pt>
                <c:pt idx="5320">
                  <c:v>8.2200000000000002E-9</c:v>
                </c:pt>
                <c:pt idx="5321">
                  <c:v>8.2299999999999999E-9</c:v>
                </c:pt>
                <c:pt idx="5322">
                  <c:v>8.2299999999999999E-9</c:v>
                </c:pt>
                <c:pt idx="5323">
                  <c:v>8.2399999999999997E-9</c:v>
                </c:pt>
                <c:pt idx="5324">
                  <c:v>8.2499999999999994E-9</c:v>
                </c:pt>
                <c:pt idx="5325">
                  <c:v>8.2499999999999994E-9</c:v>
                </c:pt>
                <c:pt idx="5326">
                  <c:v>8.2599999999999992E-9</c:v>
                </c:pt>
                <c:pt idx="5327">
                  <c:v>8.2599999999999992E-9</c:v>
                </c:pt>
                <c:pt idx="5328">
                  <c:v>8.2700000000000006E-9</c:v>
                </c:pt>
                <c:pt idx="5329">
                  <c:v>8.2800000000000004E-9</c:v>
                </c:pt>
                <c:pt idx="5330">
                  <c:v>8.2800000000000004E-9</c:v>
                </c:pt>
                <c:pt idx="5331">
                  <c:v>8.2900000000000001E-9</c:v>
                </c:pt>
                <c:pt idx="5332">
                  <c:v>8.2999999999999999E-9</c:v>
                </c:pt>
                <c:pt idx="5333">
                  <c:v>8.2999999999999999E-9</c:v>
                </c:pt>
                <c:pt idx="5334">
                  <c:v>8.3099999999999996E-9</c:v>
                </c:pt>
                <c:pt idx="5335">
                  <c:v>8.3099999999999996E-9</c:v>
                </c:pt>
                <c:pt idx="5336">
                  <c:v>8.3199999999999994E-9</c:v>
                </c:pt>
                <c:pt idx="5337">
                  <c:v>8.3300000000000008E-9</c:v>
                </c:pt>
                <c:pt idx="5338">
                  <c:v>8.3300000000000008E-9</c:v>
                </c:pt>
                <c:pt idx="5339">
                  <c:v>8.3400000000000006E-9</c:v>
                </c:pt>
                <c:pt idx="5340">
                  <c:v>8.3500000000000003E-9</c:v>
                </c:pt>
                <c:pt idx="5341">
                  <c:v>8.3500000000000003E-9</c:v>
                </c:pt>
                <c:pt idx="5342">
                  <c:v>8.3600000000000001E-9</c:v>
                </c:pt>
                <c:pt idx="5343">
                  <c:v>8.3600000000000001E-9</c:v>
                </c:pt>
                <c:pt idx="5344">
                  <c:v>8.3699999999999998E-9</c:v>
                </c:pt>
                <c:pt idx="5345">
                  <c:v>8.3799999999999996E-9</c:v>
                </c:pt>
                <c:pt idx="5346">
                  <c:v>8.3799999999999996E-9</c:v>
                </c:pt>
                <c:pt idx="5347">
                  <c:v>8.3899999999999994E-9</c:v>
                </c:pt>
                <c:pt idx="5348">
                  <c:v>8.4000000000000008E-9</c:v>
                </c:pt>
                <c:pt idx="5349">
                  <c:v>8.4000000000000008E-9</c:v>
                </c:pt>
                <c:pt idx="5350">
                  <c:v>8.4100000000000005E-9</c:v>
                </c:pt>
                <c:pt idx="5351">
                  <c:v>8.4100000000000005E-9</c:v>
                </c:pt>
                <c:pt idx="5352">
                  <c:v>8.4200000000000003E-9</c:v>
                </c:pt>
                <c:pt idx="5353">
                  <c:v>8.43E-9</c:v>
                </c:pt>
                <c:pt idx="5354">
                  <c:v>8.43E-9</c:v>
                </c:pt>
                <c:pt idx="5355">
                  <c:v>8.4399999999999998E-9</c:v>
                </c:pt>
                <c:pt idx="5356">
                  <c:v>8.4499999999999996E-9</c:v>
                </c:pt>
                <c:pt idx="5357">
                  <c:v>8.4499999999999996E-9</c:v>
                </c:pt>
                <c:pt idx="5358">
                  <c:v>8.4599999999999993E-9</c:v>
                </c:pt>
                <c:pt idx="5359">
                  <c:v>8.4599999999999993E-9</c:v>
                </c:pt>
                <c:pt idx="5360">
                  <c:v>8.4700000000000007E-9</c:v>
                </c:pt>
                <c:pt idx="5361">
                  <c:v>8.4800000000000005E-9</c:v>
                </c:pt>
                <c:pt idx="5362">
                  <c:v>8.4800000000000005E-9</c:v>
                </c:pt>
                <c:pt idx="5363">
                  <c:v>8.4900000000000003E-9</c:v>
                </c:pt>
                <c:pt idx="5364">
                  <c:v>8.5E-9</c:v>
                </c:pt>
                <c:pt idx="5365">
                  <c:v>8.5E-9</c:v>
                </c:pt>
                <c:pt idx="5366">
                  <c:v>8.5099999999999998E-9</c:v>
                </c:pt>
                <c:pt idx="5367">
                  <c:v>8.5099999999999998E-9</c:v>
                </c:pt>
                <c:pt idx="5368">
                  <c:v>8.5199999999999995E-9</c:v>
                </c:pt>
                <c:pt idx="5369">
                  <c:v>8.5299999999999993E-9</c:v>
                </c:pt>
                <c:pt idx="5370">
                  <c:v>8.5299999999999993E-9</c:v>
                </c:pt>
                <c:pt idx="5371">
                  <c:v>8.5400000000000007E-9</c:v>
                </c:pt>
                <c:pt idx="5372">
                  <c:v>8.5500000000000005E-9</c:v>
                </c:pt>
                <c:pt idx="5373">
                  <c:v>8.5500000000000005E-9</c:v>
                </c:pt>
                <c:pt idx="5374">
                  <c:v>8.5600000000000002E-9</c:v>
                </c:pt>
                <c:pt idx="5375">
                  <c:v>8.5600000000000002E-9</c:v>
                </c:pt>
                <c:pt idx="5376">
                  <c:v>8.57E-9</c:v>
                </c:pt>
                <c:pt idx="5377">
                  <c:v>8.5799999999999997E-9</c:v>
                </c:pt>
                <c:pt idx="5378">
                  <c:v>8.5799999999999997E-9</c:v>
                </c:pt>
                <c:pt idx="5379">
                  <c:v>8.5899999999999995E-9</c:v>
                </c:pt>
                <c:pt idx="5380">
                  <c:v>8.5999999999999993E-9</c:v>
                </c:pt>
                <c:pt idx="5381">
                  <c:v>8.5999999999999993E-9</c:v>
                </c:pt>
                <c:pt idx="5382">
                  <c:v>8.6100000000000007E-9</c:v>
                </c:pt>
                <c:pt idx="5383">
                  <c:v>8.6100000000000007E-9</c:v>
                </c:pt>
                <c:pt idx="5384">
                  <c:v>8.6200000000000004E-9</c:v>
                </c:pt>
                <c:pt idx="5385">
                  <c:v>8.6300000000000002E-9</c:v>
                </c:pt>
                <c:pt idx="5386">
                  <c:v>8.6300000000000002E-9</c:v>
                </c:pt>
                <c:pt idx="5387">
                  <c:v>8.6399999999999999E-9</c:v>
                </c:pt>
                <c:pt idx="5388">
                  <c:v>8.6499999999999997E-9</c:v>
                </c:pt>
                <c:pt idx="5389">
                  <c:v>8.6499999999999997E-9</c:v>
                </c:pt>
                <c:pt idx="5390">
                  <c:v>8.6599999999999995E-9</c:v>
                </c:pt>
                <c:pt idx="5391">
                  <c:v>8.6599999999999995E-9</c:v>
                </c:pt>
                <c:pt idx="5392">
                  <c:v>8.6699999999999992E-9</c:v>
                </c:pt>
                <c:pt idx="5393">
                  <c:v>8.6800000000000006E-9</c:v>
                </c:pt>
                <c:pt idx="5394">
                  <c:v>8.6800000000000006E-9</c:v>
                </c:pt>
                <c:pt idx="5395">
                  <c:v>8.6900000000000004E-9</c:v>
                </c:pt>
                <c:pt idx="5396">
                  <c:v>8.7000000000000001E-9</c:v>
                </c:pt>
                <c:pt idx="5397">
                  <c:v>8.7000000000000001E-9</c:v>
                </c:pt>
                <c:pt idx="5398">
                  <c:v>8.7099999999999999E-9</c:v>
                </c:pt>
                <c:pt idx="5399">
                  <c:v>8.7099999999999999E-9</c:v>
                </c:pt>
                <c:pt idx="5400">
                  <c:v>8.7199999999999997E-9</c:v>
                </c:pt>
                <c:pt idx="5401">
                  <c:v>8.7299999999999994E-9</c:v>
                </c:pt>
                <c:pt idx="5402">
                  <c:v>8.7299999999999994E-9</c:v>
                </c:pt>
                <c:pt idx="5403">
                  <c:v>8.7399999999999992E-9</c:v>
                </c:pt>
                <c:pt idx="5404">
                  <c:v>8.7500000000000006E-9</c:v>
                </c:pt>
                <c:pt idx="5405">
                  <c:v>8.7500000000000006E-9</c:v>
                </c:pt>
                <c:pt idx="5406">
                  <c:v>8.7600000000000004E-9</c:v>
                </c:pt>
                <c:pt idx="5407">
                  <c:v>8.7600000000000004E-9</c:v>
                </c:pt>
                <c:pt idx="5408">
                  <c:v>8.7700000000000001E-9</c:v>
                </c:pt>
                <c:pt idx="5409">
                  <c:v>8.7799999999999999E-9</c:v>
                </c:pt>
                <c:pt idx="5410">
                  <c:v>8.7799999999999999E-9</c:v>
                </c:pt>
                <c:pt idx="5411">
                  <c:v>8.7899999999999996E-9</c:v>
                </c:pt>
                <c:pt idx="5412">
                  <c:v>8.7999999999999994E-9</c:v>
                </c:pt>
                <c:pt idx="5413">
                  <c:v>8.7999999999999994E-9</c:v>
                </c:pt>
                <c:pt idx="5414">
                  <c:v>8.8100000000000008E-9</c:v>
                </c:pt>
                <c:pt idx="5415">
                  <c:v>8.8100000000000008E-9</c:v>
                </c:pt>
                <c:pt idx="5416">
                  <c:v>8.8200000000000006E-9</c:v>
                </c:pt>
                <c:pt idx="5417">
                  <c:v>8.8300000000000003E-9</c:v>
                </c:pt>
                <c:pt idx="5418">
                  <c:v>8.8300000000000003E-9</c:v>
                </c:pt>
                <c:pt idx="5419">
                  <c:v>8.8400000000000001E-9</c:v>
                </c:pt>
                <c:pt idx="5420">
                  <c:v>8.8499999999999998E-9</c:v>
                </c:pt>
                <c:pt idx="5421">
                  <c:v>8.8499999999999998E-9</c:v>
                </c:pt>
                <c:pt idx="5422">
                  <c:v>8.8599999999999996E-9</c:v>
                </c:pt>
                <c:pt idx="5423">
                  <c:v>8.8599999999999996E-9</c:v>
                </c:pt>
                <c:pt idx="5424">
                  <c:v>8.8699999999999994E-9</c:v>
                </c:pt>
                <c:pt idx="5425">
                  <c:v>8.8800000000000008E-9</c:v>
                </c:pt>
                <c:pt idx="5426">
                  <c:v>8.8800000000000008E-9</c:v>
                </c:pt>
                <c:pt idx="5427">
                  <c:v>8.8900000000000005E-9</c:v>
                </c:pt>
                <c:pt idx="5428">
                  <c:v>8.9000000000000003E-9</c:v>
                </c:pt>
                <c:pt idx="5429">
                  <c:v>8.9000000000000003E-9</c:v>
                </c:pt>
                <c:pt idx="5430">
                  <c:v>8.91E-9</c:v>
                </c:pt>
                <c:pt idx="5431">
                  <c:v>8.91E-9</c:v>
                </c:pt>
                <c:pt idx="5432">
                  <c:v>8.9199999999999998E-9</c:v>
                </c:pt>
                <c:pt idx="5433">
                  <c:v>8.9299999999999996E-9</c:v>
                </c:pt>
                <c:pt idx="5434">
                  <c:v>8.9299999999999996E-9</c:v>
                </c:pt>
                <c:pt idx="5435">
                  <c:v>8.9399999999999993E-9</c:v>
                </c:pt>
                <c:pt idx="5436">
                  <c:v>8.9500000000000007E-9</c:v>
                </c:pt>
                <c:pt idx="5437">
                  <c:v>8.9500000000000007E-9</c:v>
                </c:pt>
                <c:pt idx="5438">
                  <c:v>8.9600000000000005E-9</c:v>
                </c:pt>
                <c:pt idx="5439">
                  <c:v>8.9600000000000005E-9</c:v>
                </c:pt>
                <c:pt idx="5440">
                  <c:v>8.9700000000000003E-9</c:v>
                </c:pt>
                <c:pt idx="5441">
                  <c:v>8.98E-9</c:v>
                </c:pt>
                <c:pt idx="5442">
                  <c:v>8.98E-9</c:v>
                </c:pt>
                <c:pt idx="5443">
                  <c:v>8.9899999999999998E-9</c:v>
                </c:pt>
                <c:pt idx="5444">
                  <c:v>8.9999999999999995E-9</c:v>
                </c:pt>
                <c:pt idx="5445">
                  <c:v>8.9999999999999995E-9</c:v>
                </c:pt>
                <c:pt idx="5446">
                  <c:v>9.0099999999999993E-9</c:v>
                </c:pt>
                <c:pt idx="5447">
                  <c:v>9.0099999999999993E-9</c:v>
                </c:pt>
                <c:pt idx="5448">
                  <c:v>9.0200000000000007E-9</c:v>
                </c:pt>
                <c:pt idx="5449">
                  <c:v>9.0300000000000005E-9</c:v>
                </c:pt>
                <c:pt idx="5450">
                  <c:v>9.0300000000000005E-9</c:v>
                </c:pt>
                <c:pt idx="5451">
                  <c:v>9.0400000000000002E-9</c:v>
                </c:pt>
                <c:pt idx="5452">
                  <c:v>9.05E-9</c:v>
                </c:pt>
                <c:pt idx="5453">
                  <c:v>9.05E-9</c:v>
                </c:pt>
                <c:pt idx="5454">
                  <c:v>9.0599999999999997E-9</c:v>
                </c:pt>
                <c:pt idx="5455">
                  <c:v>9.0599999999999997E-9</c:v>
                </c:pt>
                <c:pt idx="5456">
                  <c:v>9.0699999999999995E-9</c:v>
                </c:pt>
                <c:pt idx="5457">
                  <c:v>9.0799999999999993E-9</c:v>
                </c:pt>
                <c:pt idx="5458">
                  <c:v>9.0799999999999993E-9</c:v>
                </c:pt>
                <c:pt idx="5459">
                  <c:v>9.0900000000000007E-9</c:v>
                </c:pt>
                <c:pt idx="5460">
                  <c:v>9.1000000000000004E-9</c:v>
                </c:pt>
                <c:pt idx="5461">
                  <c:v>9.1000000000000004E-9</c:v>
                </c:pt>
                <c:pt idx="5462">
                  <c:v>9.1100000000000002E-9</c:v>
                </c:pt>
                <c:pt idx="5463">
                  <c:v>9.1100000000000002E-9</c:v>
                </c:pt>
                <c:pt idx="5464">
                  <c:v>9.1199999999999999E-9</c:v>
                </c:pt>
                <c:pt idx="5465">
                  <c:v>9.1299999999999997E-9</c:v>
                </c:pt>
                <c:pt idx="5466">
                  <c:v>9.1299999999999997E-9</c:v>
                </c:pt>
                <c:pt idx="5467">
                  <c:v>9.1399999999999995E-9</c:v>
                </c:pt>
                <c:pt idx="5468">
                  <c:v>9.1499999999999992E-9</c:v>
                </c:pt>
                <c:pt idx="5469">
                  <c:v>9.1499999999999992E-9</c:v>
                </c:pt>
                <c:pt idx="5470">
                  <c:v>9.1600000000000006E-9</c:v>
                </c:pt>
                <c:pt idx="5471">
                  <c:v>9.1600000000000006E-9</c:v>
                </c:pt>
                <c:pt idx="5472">
                  <c:v>9.1700000000000004E-9</c:v>
                </c:pt>
                <c:pt idx="5473">
                  <c:v>9.1800000000000001E-9</c:v>
                </c:pt>
                <c:pt idx="5474">
                  <c:v>9.1800000000000001E-9</c:v>
                </c:pt>
                <c:pt idx="5475">
                  <c:v>9.1899999999999999E-9</c:v>
                </c:pt>
                <c:pt idx="5476">
                  <c:v>9.1999999999999997E-9</c:v>
                </c:pt>
                <c:pt idx="5477">
                  <c:v>9.1999999999999997E-9</c:v>
                </c:pt>
                <c:pt idx="5478">
                  <c:v>9.2099999999999994E-9</c:v>
                </c:pt>
                <c:pt idx="5479">
                  <c:v>9.2099999999999994E-9</c:v>
                </c:pt>
                <c:pt idx="5480">
                  <c:v>9.2199999999999992E-9</c:v>
                </c:pt>
                <c:pt idx="5481">
                  <c:v>9.2300000000000006E-9</c:v>
                </c:pt>
                <c:pt idx="5482">
                  <c:v>9.2300000000000006E-9</c:v>
                </c:pt>
                <c:pt idx="5483">
                  <c:v>9.2400000000000004E-9</c:v>
                </c:pt>
                <c:pt idx="5484">
                  <c:v>9.2500000000000001E-9</c:v>
                </c:pt>
                <c:pt idx="5485">
                  <c:v>9.2500000000000001E-9</c:v>
                </c:pt>
                <c:pt idx="5486">
                  <c:v>9.2599999999999999E-9</c:v>
                </c:pt>
                <c:pt idx="5487">
                  <c:v>9.2599999999999999E-9</c:v>
                </c:pt>
                <c:pt idx="5488">
                  <c:v>9.2699999999999996E-9</c:v>
                </c:pt>
                <c:pt idx="5489">
                  <c:v>9.2799999999999994E-9</c:v>
                </c:pt>
                <c:pt idx="5490">
                  <c:v>9.2799999999999994E-9</c:v>
                </c:pt>
                <c:pt idx="5491">
                  <c:v>9.2900000000000008E-9</c:v>
                </c:pt>
                <c:pt idx="5492">
                  <c:v>9.3000000000000006E-9</c:v>
                </c:pt>
                <c:pt idx="5493">
                  <c:v>9.3000000000000006E-9</c:v>
                </c:pt>
                <c:pt idx="5494">
                  <c:v>9.3100000000000003E-9</c:v>
                </c:pt>
                <c:pt idx="5495">
                  <c:v>9.3100000000000003E-9</c:v>
                </c:pt>
                <c:pt idx="5496">
                  <c:v>9.3200000000000001E-9</c:v>
                </c:pt>
                <c:pt idx="5497">
                  <c:v>9.3299999999999998E-9</c:v>
                </c:pt>
                <c:pt idx="5498">
                  <c:v>9.3299999999999998E-9</c:v>
                </c:pt>
                <c:pt idx="5499">
                  <c:v>9.3399999999999996E-9</c:v>
                </c:pt>
                <c:pt idx="5500">
                  <c:v>9.3499999999999994E-9</c:v>
                </c:pt>
                <c:pt idx="5501">
                  <c:v>9.3499999999999994E-9</c:v>
                </c:pt>
                <c:pt idx="5502">
                  <c:v>9.3600000000000008E-9</c:v>
                </c:pt>
                <c:pt idx="5503">
                  <c:v>9.3600000000000008E-9</c:v>
                </c:pt>
                <c:pt idx="5504">
                  <c:v>9.3700000000000005E-9</c:v>
                </c:pt>
                <c:pt idx="5505">
                  <c:v>9.3800000000000003E-9</c:v>
                </c:pt>
                <c:pt idx="5506">
                  <c:v>9.3800000000000003E-9</c:v>
                </c:pt>
                <c:pt idx="5507">
                  <c:v>9.39E-9</c:v>
                </c:pt>
                <c:pt idx="5508">
                  <c:v>9.3999999999999998E-9</c:v>
                </c:pt>
                <c:pt idx="5509">
                  <c:v>9.3999999999999998E-9</c:v>
                </c:pt>
                <c:pt idx="5510">
                  <c:v>9.4099999999999996E-9</c:v>
                </c:pt>
                <c:pt idx="5511">
                  <c:v>9.4099999999999996E-9</c:v>
                </c:pt>
                <c:pt idx="5512">
                  <c:v>9.4199999999999993E-9</c:v>
                </c:pt>
                <c:pt idx="5513">
                  <c:v>9.4300000000000007E-9</c:v>
                </c:pt>
                <c:pt idx="5514">
                  <c:v>9.4300000000000007E-9</c:v>
                </c:pt>
                <c:pt idx="5515">
                  <c:v>9.4400000000000005E-9</c:v>
                </c:pt>
                <c:pt idx="5516">
                  <c:v>9.4500000000000002E-9</c:v>
                </c:pt>
                <c:pt idx="5517">
                  <c:v>9.4500000000000002E-9</c:v>
                </c:pt>
                <c:pt idx="5518">
                  <c:v>9.46E-9</c:v>
                </c:pt>
                <c:pt idx="5519">
                  <c:v>9.46E-9</c:v>
                </c:pt>
                <c:pt idx="5520">
                  <c:v>9.4699999999999998E-9</c:v>
                </c:pt>
                <c:pt idx="5521">
                  <c:v>9.4799999999999995E-9</c:v>
                </c:pt>
                <c:pt idx="5522">
                  <c:v>9.4799999999999995E-9</c:v>
                </c:pt>
                <c:pt idx="5523">
                  <c:v>9.4899999999999993E-9</c:v>
                </c:pt>
                <c:pt idx="5524">
                  <c:v>9.5000000000000007E-9</c:v>
                </c:pt>
                <c:pt idx="5525">
                  <c:v>9.5000000000000007E-9</c:v>
                </c:pt>
                <c:pt idx="5526">
                  <c:v>9.5100000000000005E-9</c:v>
                </c:pt>
                <c:pt idx="5527">
                  <c:v>9.5100000000000005E-9</c:v>
                </c:pt>
                <c:pt idx="5528">
                  <c:v>9.5200000000000002E-9</c:v>
                </c:pt>
                <c:pt idx="5529">
                  <c:v>9.53E-9</c:v>
                </c:pt>
                <c:pt idx="5530">
                  <c:v>9.53E-9</c:v>
                </c:pt>
                <c:pt idx="5531">
                  <c:v>9.5399999999999997E-9</c:v>
                </c:pt>
                <c:pt idx="5532">
                  <c:v>9.5499999999999995E-9</c:v>
                </c:pt>
                <c:pt idx="5533">
                  <c:v>9.5499999999999995E-9</c:v>
                </c:pt>
                <c:pt idx="5534">
                  <c:v>9.5599999999999992E-9</c:v>
                </c:pt>
                <c:pt idx="5535">
                  <c:v>9.5599999999999992E-9</c:v>
                </c:pt>
                <c:pt idx="5536">
                  <c:v>9.5700000000000007E-9</c:v>
                </c:pt>
                <c:pt idx="5537">
                  <c:v>9.5800000000000004E-9</c:v>
                </c:pt>
                <c:pt idx="5538">
                  <c:v>9.5800000000000004E-9</c:v>
                </c:pt>
                <c:pt idx="5539">
                  <c:v>9.5900000000000002E-9</c:v>
                </c:pt>
                <c:pt idx="5540">
                  <c:v>9.5999999999999999E-9</c:v>
                </c:pt>
                <c:pt idx="5541">
                  <c:v>9.5999999999999999E-9</c:v>
                </c:pt>
                <c:pt idx="5542">
                  <c:v>9.6099999999999997E-9</c:v>
                </c:pt>
                <c:pt idx="5543">
                  <c:v>9.6099999999999997E-9</c:v>
                </c:pt>
                <c:pt idx="5544">
                  <c:v>9.6199999999999995E-9</c:v>
                </c:pt>
                <c:pt idx="5545">
                  <c:v>9.6299999999999992E-9</c:v>
                </c:pt>
                <c:pt idx="5546">
                  <c:v>9.6299999999999992E-9</c:v>
                </c:pt>
                <c:pt idx="5547">
                  <c:v>9.6400000000000006E-9</c:v>
                </c:pt>
                <c:pt idx="5548">
                  <c:v>9.6500000000000004E-9</c:v>
                </c:pt>
                <c:pt idx="5549">
                  <c:v>9.6500000000000004E-9</c:v>
                </c:pt>
                <c:pt idx="5550">
                  <c:v>9.6600000000000001E-9</c:v>
                </c:pt>
                <c:pt idx="5551">
                  <c:v>9.6600000000000001E-9</c:v>
                </c:pt>
                <c:pt idx="5552">
                  <c:v>9.6699999999999999E-9</c:v>
                </c:pt>
                <c:pt idx="5553">
                  <c:v>9.6799999999999997E-9</c:v>
                </c:pt>
                <c:pt idx="5554">
                  <c:v>9.6799999999999997E-9</c:v>
                </c:pt>
                <c:pt idx="5555">
                  <c:v>9.6899999999999994E-9</c:v>
                </c:pt>
                <c:pt idx="5556">
                  <c:v>9.6999999999999992E-9</c:v>
                </c:pt>
                <c:pt idx="5557">
                  <c:v>9.6999999999999992E-9</c:v>
                </c:pt>
                <c:pt idx="5558">
                  <c:v>9.7100000000000006E-9</c:v>
                </c:pt>
                <c:pt idx="5559">
                  <c:v>9.7100000000000006E-9</c:v>
                </c:pt>
                <c:pt idx="5560">
                  <c:v>9.7200000000000003E-9</c:v>
                </c:pt>
                <c:pt idx="5561">
                  <c:v>9.7300000000000001E-9</c:v>
                </c:pt>
                <c:pt idx="5562">
                  <c:v>9.7300000000000001E-9</c:v>
                </c:pt>
                <c:pt idx="5563">
                  <c:v>9.7399999999999999E-9</c:v>
                </c:pt>
                <c:pt idx="5564">
                  <c:v>9.7499999999999996E-9</c:v>
                </c:pt>
                <c:pt idx="5565">
                  <c:v>9.7499999999999996E-9</c:v>
                </c:pt>
                <c:pt idx="5566">
                  <c:v>9.7599999999999994E-9</c:v>
                </c:pt>
                <c:pt idx="5567">
                  <c:v>9.7599999999999994E-9</c:v>
                </c:pt>
                <c:pt idx="5568">
                  <c:v>9.7700000000000008E-9</c:v>
                </c:pt>
                <c:pt idx="5569">
                  <c:v>9.7800000000000006E-9</c:v>
                </c:pt>
                <c:pt idx="5570">
                  <c:v>9.7800000000000006E-9</c:v>
                </c:pt>
                <c:pt idx="5571">
                  <c:v>9.7900000000000003E-9</c:v>
                </c:pt>
                <c:pt idx="5572">
                  <c:v>9.8000000000000001E-9</c:v>
                </c:pt>
                <c:pt idx="5573">
                  <c:v>9.8000000000000001E-9</c:v>
                </c:pt>
                <c:pt idx="5574">
                  <c:v>9.8099999999999998E-9</c:v>
                </c:pt>
                <c:pt idx="5575">
                  <c:v>9.8099999999999998E-9</c:v>
                </c:pt>
                <c:pt idx="5576">
                  <c:v>9.8199999999999996E-9</c:v>
                </c:pt>
                <c:pt idx="5577">
                  <c:v>9.8299999999999993E-9</c:v>
                </c:pt>
                <c:pt idx="5578">
                  <c:v>9.8299999999999993E-9</c:v>
                </c:pt>
                <c:pt idx="5579">
                  <c:v>9.8400000000000008E-9</c:v>
                </c:pt>
                <c:pt idx="5580">
                  <c:v>9.8500000000000005E-9</c:v>
                </c:pt>
                <c:pt idx="5581">
                  <c:v>9.8500000000000005E-9</c:v>
                </c:pt>
                <c:pt idx="5582">
                  <c:v>9.8600000000000003E-9</c:v>
                </c:pt>
                <c:pt idx="5583">
                  <c:v>9.8600000000000003E-9</c:v>
                </c:pt>
                <c:pt idx="5584">
                  <c:v>9.87E-9</c:v>
                </c:pt>
                <c:pt idx="5585">
                  <c:v>9.8799999999999998E-9</c:v>
                </c:pt>
                <c:pt idx="5586">
                  <c:v>9.8799999999999998E-9</c:v>
                </c:pt>
                <c:pt idx="5587">
                  <c:v>9.8899999999999996E-9</c:v>
                </c:pt>
                <c:pt idx="5588">
                  <c:v>9.8999999999999993E-9</c:v>
                </c:pt>
                <c:pt idx="5589">
                  <c:v>9.8999999999999993E-9</c:v>
                </c:pt>
                <c:pt idx="5590">
                  <c:v>9.9100000000000007E-9</c:v>
                </c:pt>
                <c:pt idx="5591">
                  <c:v>9.9100000000000007E-9</c:v>
                </c:pt>
                <c:pt idx="5592">
                  <c:v>9.9200000000000005E-9</c:v>
                </c:pt>
                <c:pt idx="5593">
                  <c:v>9.9300000000000002E-9</c:v>
                </c:pt>
                <c:pt idx="5594">
                  <c:v>9.9300000000000002E-9</c:v>
                </c:pt>
                <c:pt idx="5595">
                  <c:v>9.94E-9</c:v>
                </c:pt>
                <c:pt idx="5596">
                  <c:v>9.9499999999999998E-9</c:v>
                </c:pt>
                <c:pt idx="5597">
                  <c:v>9.9499999999999998E-9</c:v>
                </c:pt>
                <c:pt idx="5598">
                  <c:v>9.9599999999999995E-9</c:v>
                </c:pt>
                <c:pt idx="5599">
                  <c:v>9.9599999999999995E-9</c:v>
                </c:pt>
                <c:pt idx="5600">
                  <c:v>9.9699999999999993E-9</c:v>
                </c:pt>
                <c:pt idx="5601">
                  <c:v>9.9800000000000007E-9</c:v>
                </c:pt>
                <c:pt idx="5602">
                  <c:v>9.9800000000000007E-9</c:v>
                </c:pt>
                <c:pt idx="5603">
                  <c:v>9.9900000000000005E-9</c:v>
                </c:pt>
                <c:pt idx="5604">
                  <c:v>1E-8</c:v>
                </c:pt>
                <c:pt idx="5605">
                  <c:v>1E-8</c:v>
                </c:pt>
                <c:pt idx="5606">
                  <c:v>1E-8</c:v>
                </c:pt>
                <c:pt idx="5607">
                  <c:v>1E-8</c:v>
                </c:pt>
                <c:pt idx="5608">
                  <c:v>1E-8</c:v>
                </c:pt>
                <c:pt idx="5609">
                  <c:v>1E-8</c:v>
                </c:pt>
                <c:pt idx="5610">
                  <c:v>1E-8</c:v>
                </c:pt>
                <c:pt idx="5611">
                  <c:v>1E-8</c:v>
                </c:pt>
                <c:pt idx="5612">
                  <c:v>1E-8</c:v>
                </c:pt>
                <c:pt idx="5613">
                  <c:v>1.0099999999999999E-8</c:v>
                </c:pt>
                <c:pt idx="5614">
                  <c:v>1.0099999999999999E-8</c:v>
                </c:pt>
                <c:pt idx="5615">
                  <c:v>1.0099999999999999E-8</c:v>
                </c:pt>
                <c:pt idx="5616">
                  <c:v>1.0099999999999999E-8</c:v>
                </c:pt>
                <c:pt idx="5617">
                  <c:v>1.0099999999999999E-8</c:v>
                </c:pt>
                <c:pt idx="5618">
                  <c:v>1.0099999999999999E-8</c:v>
                </c:pt>
                <c:pt idx="5619">
                  <c:v>1.0099999999999999E-8</c:v>
                </c:pt>
                <c:pt idx="5620">
                  <c:v>1.0099999999999999E-8</c:v>
                </c:pt>
                <c:pt idx="5621">
                  <c:v>1.0099999999999999E-8</c:v>
                </c:pt>
                <c:pt idx="5622">
                  <c:v>1.0099999999999999E-8</c:v>
                </c:pt>
                <c:pt idx="5623">
                  <c:v>1.0099999999999999E-8</c:v>
                </c:pt>
                <c:pt idx="5624">
                  <c:v>1.0099999999999999E-8</c:v>
                </c:pt>
                <c:pt idx="5625">
                  <c:v>1.0099999999999999E-8</c:v>
                </c:pt>
                <c:pt idx="5626">
                  <c:v>1.0099999999999999E-8</c:v>
                </c:pt>
                <c:pt idx="5627">
                  <c:v>1.0099999999999999E-8</c:v>
                </c:pt>
                <c:pt idx="5628">
                  <c:v>1.0099999999999999E-8</c:v>
                </c:pt>
                <c:pt idx="5629">
                  <c:v>1.02E-8</c:v>
                </c:pt>
                <c:pt idx="5630">
                  <c:v>1.02E-8</c:v>
                </c:pt>
                <c:pt idx="5631">
                  <c:v>1.02E-8</c:v>
                </c:pt>
                <c:pt idx="5632">
                  <c:v>1.02E-8</c:v>
                </c:pt>
                <c:pt idx="5633">
                  <c:v>1.02E-8</c:v>
                </c:pt>
                <c:pt idx="5634">
                  <c:v>1.02E-8</c:v>
                </c:pt>
                <c:pt idx="5635">
                  <c:v>1.02E-8</c:v>
                </c:pt>
                <c:pt idx="5636">
                  <c:v>1.02E-8</c:v>
                </c:pt>
                <c:pt idx="5637">
                  <c:v>1.02E-8</c:v>
                </c:pt>
                <c:pt idx="5638">
                  <c:v>1.02E-8</c:v>
                </c:pt>
                <c:pt idx="5639">
                  <c:v>1.02E-8</c:v>
                </c:pt>
                <c:pt idx="5640">
                  <c:v>1.02E-8</c:v>
                </c:pt>
                <c:pt idx="5641">
                  <c:v>1.02E-8</c:v>
                </c:pt>
                <c:pt idx="5642">
                  <c:v>1.02E-8</c:v>
                </c:pt>
                <c:pt idx="5643">
                  <c:v>1.02E-8</c:v>
                </c:pt>
                <c:pt idx="5644">
                  <c:v>1.02E-8</c:v>
                </c:pt>
                <c:pt idx="5645">
                  <c:v>1.03E-8</c:v>
                </c:pt>
                <c:pt idx="5646">
                  <c:v>1.03E-8</c:v>
                </c:pt>
                <c:pt idx="5647">
                  <c:v>1.03E-8</c:v>
                </c:pt>
                <c:pt idx="5648">
                  <c:v>1.03E-8</c:v>
                </c:pt>
                <c:pt idx="5649">
                  <c:v>1.03E-8</c:v>
                </c:pt>
                <c:pt idx="5650">
                  <c:v>1.03E-8</c:v>
                </c:pt>
                <c:pt idx="5651">
                  <c:v>1.03E-8</c:v>
                </c:pt>
                <c:pt idx="5652">
                  <c:v>1.03E-8</c:v>
                </c:pt>
                <c:pt idx="5653">
                  <c:v>1.03E-8</c:v>
                </c:pt>
                <c:pt idx="5654">
                  <c:v>1.03E-8</c:v>
                </c:pt>
                <c:pt idx="5655">
                  <c:v>1.03E-8</c:v>
                </c:pt>
                <c:pt idx="5656">
                  <c:v>1.03E-8</c:v>
                </c:pt>
                <c:pt idx="5657">
                  <c:v>1.03E-8</c:v>
                </c:pt>
                <c:pt idx="5658">
                  <c:v>1.03E-8</c:v>
                </c:pt>
                <c:pt idx="5659">
                  <c:v>1.03E-8</c:v>
                </c:pt>
                <c:pt idx="5660">
                  <c:v>1.03E-8</c:v>
                </c:pt>
                <c:pt idx="5661">
                  <c:v>1.04E-8</c:v>
                </c:pt>
                <c:pt idx="5662">
                  <c:v>1.04E-8</c:v>
                </c:pt>
                <c:pt idx="5663">
                  <c:v>1.04E-8</c:v>
                </c:pt>
                <c:pt idx="5664">
                  <c:v>1.04E-8</c:v>
                </c:pt>
                <c:pt idx="5665">
                  <c:v>1.04E-8</c:v>
                </c:pt>
                <c:pt idx="5666">
                  <c:v>1.04E-8</c:v>
                </c:pt>
                <c:pt idx="5667">
                  <c:v>1.04E-8</c:v>
                </c:pt>
                <c:pt idx="5668">
                  <c:v>1.04E-8</c:v>
                </c:pt>
                <c:pt idx="5669">
                  <c:v>1.04E-8</c:v>
                </c:pt>
                <c:pt idx="5670">
                  <c:v>1.04E-8</c:v>
                </c:pt>
                <c:pt idx="5671">
                  <c:v>1.04E-8</c:v>
                </c:pt>
                <c:pt idx="5672">
                  <c:v>1.04E-8</c:v>
                </c:pt>
                <c:pt idx="5673">
                  <c:v>1.04E-8</c:v>
                </c:pt>
                <c:pt idx="5674">
                  <c:v>1.04E-8</c:v>
                </c:pt>
                <c:pt idx="5675">
                  <c:v>1.04E-8</c:v>
                </c:pt>
                <c:pt idx="5676">
                  <c:v>1.04E-8</c:v>
                </c:pt>
                <c:pt idx="5677">
                  <c:v>1.05E-8</c:v>
                </c:pt>
                <c:pt idx="5678">
                  <c:v>1.05E-8</c:v>
                </c:pt>
                <c:pt idx="5679">
                  <c:v>1.05E-8</c:v>
                </c:pt>
                <c:pt idx="5680">
                  <c:v>1.05E-8</c:v>
                </c:pt>
                <c:pt idx="5681">
                  <c:v>1.05E-8</c:v>
                </c:pt>
                <c:pt idx="5682">
                  <c:v>1.05E-8</c:v>
                </c:pt>
                <c:pt idx="5683">
                  <c:v>1.05E-8</c:v>
                </c:pt>
                <c:pt idx="5684">
                  <c:v>1.05E-8</c:v>
                </c:pt>
                <c:pt idx="5685">
                  <c:v>1.05E-8</c:v>
                </c:pt>
                <c:pt idx="5686">
                  <c:v>1.05E-8</c:v>
                </c:pt>
                <c:pt idx="5687">
                  <c:v>1.05E-8</c:v>
                </c:pt>
                <c:pt idx="5688">
                  <c:v>1.05E-8</c:v>
                </c:pt>
                <c:pt idx="5689">
                  <c:v>1.05E-8</c:v>
                </c:pt>
                <c:pt idx="5690">
                  <c:v>1.05E-8</c:v>
                </c:pt>
                <c:pt idx="5691">
                  <c:v>1.05E-8</c:v>
                </c:pt>
                <c:pt idx="5692">
                  <c:v>1.05E-8</c:v>
                </c:pt>
                <c:pt idx="5693">
                  <c:v>1.0600000000000001E-8</c:v>
                </c:pt>
                <c:pt idx="5694">
                  <c:v>1.0600000000000001E-8</c:v>
                </c:pt>
                <c:pt idx="5695">
                  <c:v>1.0600000000000001E-8</c:v>
                </c:pt>
                <c:pt idx="5696">
                  <c:v>1.0600000000000001E-8</c:v>
                </c:pt>
                <c:pt idx="5697">
                  <c:v>1.0600000000000001E-8</c:v>
                </c:pt>
                <c:pt idx="5698">
                  <c:v>1.0600000000000001E-8</c:v>
                </c:pt>
                <c:pt idx="5699">
                  <c:v>1.0600000000000001E-8</c:v>
                </c:pt>
                <c:pt idx="5700">
                  <c:v>1.0600000000000001E-8</c:v>
                </c:pt>
                <c:pt idx="5701">
                  <c:v>1.0600000000000001E-8</c:v>
                </c:pt>
                <c:pt idx="5702">
                  <c:v>1.0600000000000001E-8</c:v>
                </c:pt>
                <c:pt idx="5703">
                  <c:v>1.0600000000000001E-8</c:v>
                </c:pt>
                <c:pt idx="5704">
                  <c:v>1.0600000000000001E-8</c:v>
                </c:pt>
                <c:pt idx="5705">
                  <c:v>1.0600000000000001E-8</c:v>
                </c:pt>
                <c:pt idx="5706">
                  <c:v>1.0600000000000001E-8</c:v>
                </c:pt>
                <c:pt idx="5707">
                  <c:v>1.0600000000000001E-8</c:v>
                </c:pt>
                <c:pt idx="5708">
                  <c:v>1.0600000000000001E-8</c:v>
                </c:pt>
                <c:pt idx="5709">
                  <c:v>1.07E-8</c:v>
                </c:pt>
                <c:pt idx="5710">
                  <c:v>1.07E-8</c:v>
                </c:pt>
                <c:pt idx="5711">
                  <c:v>1.07E-8</c:v>
                </c:pt>
                <c:pt idx="5712">
                  <c:v>1.07E-8</c:v>
                </c:pt>
                <c:pt idx="5713">
                  <c:v>1.07E-8</c:v>
                </c:pt>
                <c:pt idx="5714">
                  <c:v>1.07E-8</c:v>
                </c:pt>
                <c:pt idx="5715">
                  <c:v>1.07E-8</c:v>
                </c:pt>
                <c:pt idx="5716">
                  <c:v>1.07E-8</c:v>
                </c:pt>
                <c:pt idx="5717">
                  <c:v>1.07E-8</c:v>
                </c:pt>
                <c:pt idx="5718">
                  <c:v>1.07E-8</c:v>
                </c:pt>
                <c:pt idx="5719">
                  <c:v>1.07E-8</c:v>
                </c:pt>
                <c:pt idx="5720">
                  <c:v>1.07E-8</c:v>
                </c:pt>
                <c:pt idx="5721">
                  <c:v>1.07E-8</c:v>
                </c:pt>
                <c:pt idx="5722">
                  <c:v>1.07E-8</c:v>
                </c:pt>
                <c:pt idx="5723">
                  <c:v>1.07E-8</c:v>
                </c:pt>
                <c:pt idx="5724">
                  <c:v>1.07E-8</c:v>
                </c:pt>
                <c:pt idx="5725">
                  <c:v>1.0800000000000001E-8</c:v>
                </c:pt>
                <c:pt idx="5726">
                  <c:v>1.0800000000000001E-8</c:v>
                </c:pt>
                <c:pt idx="5727">
                  <c:v>1.0800000000000001E-8</c:v>
                </c:pt>
                <c:pt idx="5728">
                  <c:v>1.0800000000000001E-8</c:v>
                </c:pt>
                <c:pt idx="5729">
                  <c:v>1.0800000000000001E-8</c:v>
                </c:pt>
                <c:pt idx="5730">
                  <c:v>1.0800000000000001E-8</c:v>
                </c:pt>
                <c:pt idx="5731">
                  <c:v>1.0800000000000001E-8</c:v>
                </c:pt>
                <c:pt idx="5732">
                  <c:v>1.0800000000000001E-8</c:v>
                </c:pt>
                <c:pt idx="5733">
                  <c:v>1.0800000000000001E-8</c:v>
                </c:pt>
                <c:pt idx="5734">
                  <c:v>1.0800000000000001E-8</c:v>
                </c:pt>
                <c:pt idx="5735">
                  <c:v>1.0800000000000001E-8</c:v>
                </c:pt>
                <c:pt idx="5736">
                  <c:v>1.0800000000000001E-8</c:v>
                </c:pt>
                <c:pt idx="5737">
                  <c:v>1.0800000000000001E-8</c:v>
                </c:pt>
                <c:pt idx="5738">
                  <c:v>1.0800000000000001E-8</c:v>
                </c:pt>
                <c:pt idx="5739">
                  <c:v>1.0800000000000001E-8</c:v>
                </c:pt>
                <c:pt idx="5740">
                  <c:v>1.0800000000000001E-8</c:v>
                </c:pt>
                <c:pt idx="5741">
                  <c:v>1.09E-8</c:v>
                </c:pt>
                <c:pt idx="5742">
                  <c:v>1.09E-8</c:v>
                </c:pt>
                <c:pt idx="5743">
                  <c:v>1.09E-8</c:v>
                </c:pt>
                <c:pt idx="5744">
                  <c:v>1.09E-8</c:v>
                </c:pt>
                <c:pt idx="5745">
                  <c:v>1.09E-8</c:v>
                </c:pt>
                <c:pt idx="5746">
                  <c:v>1.09E-8</c:v>
                </c:pt>
                <c:pt idx="5747">
                  <c:v>1.09E-8</c:v>
                </c:pt>
                <c:pt idx="5748">
                  <c:v>1.09E-8</c:v>
                </c:pt>
                <c:pt idx="5749">
                  <c:v>1.09E-8</c:v>
                </c:pt>
                <c:pt idx="5750">
                  <c:v>1.09E-8</c:v>
                </c:pt>
                <c:pt idx="5751">
                  <c:v>1.09E-8</c:v>
                </c:pt>
                <c:pt idx="5752">
                  <c:v>1.09E-8</c:v>
                </c:pt>
                <c:pt idx="5753">
                  <c:v>1.09E-8</c:v>
                </c:pt>
                <c:pt idx="5754">
                  <c:v>1.09E-8</c:v>
                </c:pt>
                <c:pt idx="5755">
                  <c:v>1.09E-8</c:v>
                </c:pt>
                <c:pt idx="5756">
                  <c:v>1.09E-8</c:v>
                </c:pt>
                <c:pt idx="5757">
                  <c:v>1.0999999999999999E-8</c:v>
                </c:pt>
                <c:pt idx="5758">
                  <c:v>1.0999999999999999E-8</c:v>
                </c:pt>
                <c:pt idx="5759">
                  <c:v>1.0999999999999999E-8</c:v>
                </c:pt>
                <c:pt idx="5760">
                  <c:v>1.0999999999999999E-8</c:v>
                </c:pt>
                <c:pt idx="5761">
                  <c:v>1.0999999999999999E-8</c:v>
                </c:pt>
                <c:pt idx="5762">
                  <c:v>1.0999999999999999E-8</c:v>
                </c:pt>
                <c:pt idx="5763">
                  <c:v>1.0999999999999999E-8</c:v>
                </c:pt>
                <c:pt idx="5764">
                  <c:v>1.0999999999999999E-8</c:v>
                </c:pt>
                <c:pt idx="5765">
                  <c:v>1.0999999999999999E-8</c:v>
                </c:pt>
                <c:pt idx="5766">
                  <c:v>1.0999999999999999E-8</c:v>
                </c:pt>
                <c:pt idx="5767">
                  <c:v>1.0999999999999999E-8</c:v>
                </c:pt>
                <c:pt idx="5768">
                  <c:v>1.0999999999999999E-8</c:v>
                </c:pt>
                <c:pt idx="5769">
                  <c:v>1.0999999999999999E-8</c:v>
                </c:pt>
                <c:pt idx="5770">
                  <c:v>1.0999999999999999E-8</c:v>
                </c:pt>
                <c:pt idx="5771">
                  <c:v>1.0999999999999999E-8</c:v>
                </c:pt>
                <c:pt idx="5772">
                  <c:v>1.0999999999999999E-8</c:v>
                </c:pt>
                <c:pt idx="5773">
                  <c:v>1.11E-8</c:v>
                </c:pt>
                <c:pt idx="5774">
                  <c:v>1.11E-8</c:v>
                </c:pt>
                <c:pt idx="5775">
                  <c:v>1.11E-8</c:v>
                </c:pt>
                <c:pt idx="5776">
                  <c:v>1.11E-8</c:v>
                </c:pt>
                <c:pt idx="5777">
                  <c:v>1.11E-8</c:v>
                </c:pt>
                <c:pt idx="5778">
                  <c:v>1.11E-8</c:v>
                </c:pt>
                <c:pt idx="5779">
                  <c:v>1.11E-8</c:v>
                </c:pt>
                <c:pt idx="5780">
                  <c:v>1.11E-8</c:v>
                </c:pt>
                <c:pt idx="5781">
                  <c:v>1.11E-8</c:v>
                </c:pt>
                <c:pt idx="5782">
                  <c:v>1.11E-8</c:v>
                </c:pt>
                <c:pt idx="5783">
                  <c:v>1.11E-8</c:v>
                </c:pt>
                <c:pt idx="5784">
                  <c:v>1.11E-8</c:v>
                </c:pt>
                <c:pt idx="5785">
                  <c:v>1.11E-8</c:v>
                </c:pt>
                <c:pt idx="5786">
                  <c:v>1.11E-8</c:v>
                </c:pt>
                <c:pt idx="5787">
                  <c:v>1.11E-8</c:v>
                </c:pt>
                <c:pt idx="5788">
                  <c:v>1.11E-8</c:v>
                </c:pt>
                <c:pt idx="5789">
                  <c:v>1.1199999999999999E-8</c:v>
                </c:pt>
                <c:pt idx="5790">
                  <c:v>1.1199999999999999E-8</c:v>
                </c:pt>
                <c:pt idx="5791">
                  <c:v>1.1199999999999999E-8</c:v>
                </c:pt>
                <c:pt idx="5792">
                  <c:v>1.1199999999999999E-8</c:v>
                </c:pt>
                <c:pt idx="5793">
                  <c:v>1.1199999999999999E-8</c:v>
                </c:pt>
                <c:pt idx="5794">
                  <c:v>1.1199999999999999E-8</c:v>
                </c:pt>
                <c:pt idx="5795">
                  <c:v>1.1199999999999999E-8</c:v>
                </c:pt>
                <c:pt idx="5796">
                  <c:v>1.1199999999999999E-8</c:v>
                </c:pt>
                <c:pt idx="5797">
                  <c:v>1.1199999999999999E-8</c:v>
                </c:pt>
                <c:pt idx="5798">
                  <c:v>1.1199999999999999E-8</c:v>
                </c:pt>
                <c:pt idx="5799">
                  <c:v>1.1199999999999999E-8</c:v>
                </c:pt>
                <c:pt idx="5800">
                  <c:v>1.1199999999999999E-8</c:v>
                </c:pt>
                <c:pt idx="5801">
                  <c:v>1.1199999999999999E-8</c:v>
                </c:pt>
                <c:pt idx="5802">
                  <c:v>1.1199999999999999E-8</c:v>
                </c:pt>
                <c:pt idx="5803">
                  <c:v>1.1199999999999999E-8</c:v>
                </c:pt>
                <c:pt idx="5804">
                  <c:v>1.1199999999999999E-8</c:v>
                </c:pt>
                <c:pt idx="5805">
                  <c:v>1.13E-8</c:v>
                </c:pt>
                <c:pt idx="5806">
                  <c:v>1.13E-8</c:v>
                </c:pt>
                <c:pt idx="5807">
                  <c:v>1.13E-8</c:v>
                </c:pt>
                <c:pt idx="5808">
                  <c:v>1.13E-8</c:v>
                </c:pt>
                <c:pt idx="5809">
                  <c:v>1.13E-8</c:v>
                </c:pt>
                <c:pt idx="5810">
                  <c:v>1.13E-8</c:v>
                </c:pt>
                <c:pt idx="5811">
                  <c:v>1.13E-8</c:v>
                </c:pt>
                <c:pt idx="5812">
                  <c:v>1.13E-8</c:v>
                </c:pt>
                <c:pt idx="5813">
                  <c:v>1.13E-8</c:v>
                </c:pt>
                <c:pt idx="5814">
                  <c:v>1.13E-8</c:v>
                </c:pt>
                <c:pt idx="5815">
                  <c:v>1.13E-8</c:v>
                </c:pt>
                <c:pt idx="5816">
                  <c:v>1.13E-8</c:v>
                </c:pt>
                <c:pt idx="5817">
                  <c:v>1.13E-8</c:v>
                </c:pt>
                <c:pt idx="5818">
                  <c:v>1.13E-8</c:v>
                </c:pt>
                <c:pt idx="5819">
                  <c:v>1.13E-8</c:v>
                </c:pt>
                <c:pt idx="5820">
                  <c:v>1.13E-8</c:v>
                </c:pt>
                <c:pt idx="5821">
                  <c:v>1.14E-8</c:v>
                </c:pt>
                <c:pt idx="5822">
                  <c:v>1.14E-8</c:v>
                </c:pt>
                <c:pt idx="5823">
                  <c:v>1.14E-8</c:v>
                </c:pt>
                <c:pt idx="5824">
                  <c:v>1.14E-8</c:v>
                </c:pt>
                <c:pt idx="5825">
                  <c:v>1.14E-8</c:v>
                </c:pt>
                <c:pt idx="5826">
                  <c:v>1.14E-8</c:v>
                </c:pt>
                <c:pt idx="5827">
                  <c:v>1.14E-8</c:v>
                </c:pt>
                <c:pt idx="5828">
                  <c:v>1.14E-8</c:v>
                </c:pt>
                <c:pt idx="5829">
                  <c:v>1.14E-8</c:v>
                </c:pt>
                <c:pt idx="5830">
                  <c:v>1.14E-8</c:v>
                </c:pt>
                <c:pt idx="5831">
                  <c:v>1.14E-8</c:v>
                </c:pt>
                <c:pt idx="5832">
                  <c:v>1.14E-8</c:v>
                </c:pt>
                <c:pt idx="5833">
                  <c:v>1.14E-8</c:v>
                </c:pt>
                <c:pt idx="5834">
                  <c:v>1.14E-8</c:v>
                </c:pt>
                <c:pt idx="5835">
                  <c:v>1.14E-8</c:v>
                </c:pt>
                <c:pt idx="5836">
                  <c:v>1.14E-8</c:v>
                </c:pt>
                <c:pt idx="5837">
                  <c:v>1.15E-8</c:v>
                </c:pt>
                <c:pt idx="5838">
                  <c:v>1.15E-8</c:v>
                </c:pt>
                <c:pt idx="5839">
                  <c:v>1.15E-8</c:v>
                </c:pt>
                <c:pt idx="5840">
                  <c:v>1.15E-8</c:v>
                </c:pt>
                <c:pt idx="5841">
                  <c:v>1.15E-8</c:v>
                </c:pt>
                <c:pt idx="5842">
                  <c:v>1.15E-8</c:v>
                </c:pt>
                <c:pt idx="5843">
                  <c:v>1.15E-8</c:v>
                </c:pt>
                <c:pt idx="5844">
                  <c:v>1.15E-8</c:v>
                </c:pt>
                <c:pt idx="5845">
                  <c:v>1.15E-8</c:v>
                </c:pt>
                <c:pt idx="5846">
                  <c:v>1.15E-8</c:v>
                </c:pt>
                <c:pt idx="5847">
                  <c:v>1.15E-8</c:v>
                </c:pt>
                <c:pt idx="5848">
                  <c:v>1.15E-8</c:v>
                </c:pt>
                <c:pt idx="5849">
                  <c:v>1.15E-8</c:v>
                </c:pt>
                <c:pt idx="5850">
                  <c:v>1.15E-8</c:v>
                </c:pt>
                <c:pt idx="5851">
                  <c:v>1.15E-8</c:v>
                </c:pt>
                <c:pt idx="5852">
                  <c:v>1.15E-8</c:v>
                </c:pt>
                <c:pt idx="5853">
                  <c:v>1.16E-8</c:v>
                </c:pt>
                <c:pt idx="5854">
                  <c:v>1.16E-8</c:v>
                </c:pt>
                <c:pt idx="5855">
                  <c:v>1.16E-8</c:v>
                </c:pt>
                <c:pt idx="5856">
                  <c:v>1.16E-8</c:v>
                </c:pt>
                <c:pt idx="5857">
                  <c:v>1.16E-8</c:v>
                </c:pt>
                <c:pt idx="5858">
                  <c:v>1.16E-8</c:v>
                </c:pt>
                <c:pt idx="5859">
                  <c:v>1.16E-8</c:v>
                </c:pt>
                <c:pt idx="5860">
                  <c:v>1.16E-8</c:v>
                </c:pt>
                <c:pt idx="5861">
                  <c:v>1.16E-8</c:v>
                </c:pt>
                <c:pt idx="5862">
                  <c:v>1.16E-8</c:v>
                </c:pt>
                <c:pt idx="5863">
                  <c:v>1.16E-8</c:v>
                </c:pt>
                <c:pt idx="5864">
                  <c:v>1.16E-8</c:v>
                </c:pt>
                <c:pt idx="5865">
                  <c:v>1.16E-8</c:v>
                </c:pt>
                <c:pt idx="5866">
                  <c:v>1.16E-8</c:v>
                </c:pt>
                <c:pt idx="5867">
                  <c:v>1.16E-8</c:v>
                </c:pt>
                <c:pt idx="5868">
                  <c:v>1.16E-8</c:v>
                </c:pt>
                <c:pt idx="5869">
                  <c:v>1.1700000000000001E-8</c:v>
                </c:pt>
                <c:pt idx="5870">
                  <c:v>1.1700000000000001E-8</c:v>
                </c:pt>
                <c:pt idx="5871">
                  <c:v>1.1700000000000001E-8</c:v>
                </c:pt>
                <c:pt idx="5872">
                  <c:v>1.1700000000000001E-8</c:v>
                </c:pt>
                <c:pt idx="5873">
                  <c:v>1.1700000000000001E-8</c:v>
                </c:pt>
                <c:pt idx="5874">
                  <c:v>1.1700000000000001E-8</c:v>
                </c:pt>
                <c:pt idx="5875">
                  <c:v>1.1700000000000001E-8</c:v>
                </c:pt>
                <c:pt idx="5876">
                  <c:v>1.1700000000000001E-8</c:v>
                </c:pt>
                <c:pt idx="5877">
                  <c:v>1.1700000000000001E-8</c:v>
                </c:pt>
                <c:pt idx="5878">
                  <c:v>1.1700000000000001E-8</c:v>
                </c:pt>
                <c:pt idx="5879">
                  <c:v>1.1700000000000001E-8</c:v>
                </c:pt>
                <c:pt idx="5880">
                  <c:v>1.1700000000000001E-8</c:v>
                </c:pt>
                <c:pt idx="5881">
                  <c:v>1.1700000000000001E-8</c:v>
                </c:pt>
                <c:pt idx="5882">
                  <c:v>1.1700000000000001E-8</c:v>
                </c:pt>
                <c:pt idx="5883">
                  <c:v>1.1700000000000001E-8</c:v>
                </c:pt>
                <c:pt idx="5884">
                  <c:v>1.1700000000000001E-8</c:v>
                </c:pt>
                <c:pt idx="5885">
                  <c:v>1.18E-8</c:v>
                </c:pt>
                <c:pt idx="5886">
                  <c:v>1.18E-8</c:v>
                </c:pt>
                <c:pt idx="5887">
                  <c:v>1.18E-8</c:v>
                </c:pt>
                <c:pt idx="5888">
                  <c:v>1.18E-8</c:v>
                </c:pt>
                <c:pt idx="5889">
                  <c:v>1.18E-8</c:v>
                </c:pt>
                <c:pt idx="5890">
                  <c:v>1.18E-8</c:v>
                </c:pt>
                <c:pt idx="5891">
                  <c:v>1.18E-8</c:v>
                </c:pt>
                <c:pt idx="5892">
                  <c:v>1.18E-8</c:v>
                </c:pt>
                <c:pt idx="5893">
                  <c:v>1.18E-8</c:v>
                </c:pt>
                <c:pt idx="5894">
                  <c:v>1.18E-8</c:v>
                </c:pt>
                <c:pt idx="5895">
                  <c:v>1.18E-8</c:v>
                </c:pt>
                <c:pt idx="5896">
                  <c:v>1.18E-8</c:v>
                </c:pt>
                <c:pt idx="5897">
                  <c:v>1.18E-8</c:v>
                </c:pt>
                <c:pt idx="5898">
                  <c:v>1.18E-8</c:v>
                </c:pt>
                <c:pt idx="5899">
                  <c:v>1.18E-8</c:v>
                </c:pt>
                <c:pt idx="5900">
                  <c:v>1.18E-8</c:v>
                </c:pt>
                <c:pt idx="5901">
                  <c:v>1.1900000000000001E-8</c:v>
                </c:pt>
                <c:pt idx="5902">
                  <c:v>1.1900000000000001E-8</c:v>
                </c:pt>
                <c:pt idx="5903">
                  <c:v>1.1900000000000001E-8</c:v>
                </c:pt>
                <c:pt idx="5904">
                  <c:v>1.1900000000000001E-8</c:v>
                </c:pt>
                <c:pt idx="5905">
                  <c:v>1.1900000000000001E-8</c:v>
                </c:pt>
                <c:pt idx="5906">
                  <c:v>1.1900000000000001E-8</c:v>
                </c:pt>
                <c:pt idx="5907">
                  <c:v>1.1900000000000001E-8</c:v>
                </c:pt>
                <c:pt idx="5908">
                  <c:v>1.1900000000000001E-8</c:v>
                </c:pt>
                <c:pt idx="5909">
                  <c:v>1.1900000000000001E-8</c:v>
                </c:pt>
                <c:pt idx="5910">
                  <c:v>1.1900000000000001E-8</c:v>
                </c:pt>
                <c:pt idx="5911">
                  <c:v>1.1900000000000001E-8</c:v>
                </c:pt>
                <c:pt idx="5912">
                  <c:v>1.1900000000000001E-8</c:v>
                </c:pt>
                <c:pt idx="5913">
                  <c:v>1.1900000000000001E-8</c:v>
                </c:pt>
                <c:pt idx="5914">
                  <c:v>1.1900000000000001E-8</c:v>
                </c:pt>
                <c:pt idx="5915">
                  <c:v>1.1900000000000001E-8</c:v>
                </c:pt>
                <c:pt idx="5916">
                  <c:v>1.1900000000000001E-8</c:v>
                </c:pt>
                <c:pt idx="5917">
                  <c:v>1.2E-8</c:v>
                </c:pt>
                <c:pt idx="5918">
                  <c:v>1.2E-8</c:v>
                </c:pt>
                <c:pt idx="5919">
                  <c:v>1.2E-8</c:v>
                </c:pt>
                <c:pt idx="5920">
                  <c:v>1.2E-8</c:v>
                </c:pt>
                <c:pt idx="5921">
                  <c:v>1.2E-8</c:v>
                </c:pt>
                <c:pt idx="5922">
                  <c:v>1.2E-8</c:v>
                </c:pt>
                <c:pt idx="5923">
                  <c:v>1.2E-8</c:v>
                </c:pt>
                <c:pt idx="5924">
                  <c:v>1.2E-8</c:v>
                </c:pt>
                <c:pt idx="5925">
                  <c:v>1.2E-8</c:v>
                </c:pt>
                <c:pt idx="5926">
                  <c:v>1.2E-8</c:v>
                </c:pt>
                <c:pt idx="5927">
                  <c:v>1.2E-8</c:v>
                </c:pt>
                <c:pt idx="5928">
                  <c:v>1.2E-8</c:v>
                </c:pt>
                <c:pt idx="5929">
                  <c:v>1.2E-8</c:v>
                </c:pt>
                <c:pt idx="5930">
                  <c:v>1.2E-8</c:v>
                </c:pt>
                <c:pt idx="5931">
                  <c:v>1.2E-8</c:v>
                </c:pt>
                <c:pt idx="5932">
                  <c:v>1.2E-8</c:v>
                </c:pt>
                <c:pt idx="5933">
                  <c:v>1.2100000000000001E-8</c:v>
                </c:pt>
                <c:pt idx="5934">
                  <c:v>1.2100000000000001E-8</c:v>
                </c:pt>
                <c:pt idx="5935">
                  <c:v>1.2100000000000001E-8</c:v>
                </c:pt>
                <c:pt idx="5936">
                  <c:v>1.2100000000000001E-8</c:v>
                </c:pt>
                <c:pt idx="5937">
                  <c:v>1.2100000000000001E-8</c:v>
                </c:pt>
                <c:pt idx="5938">
                  <c:v>1.2100000000000001E-8</c:v>
                </c:pt>
                <c:pt idx="5939">
                  <c:v>1.2100000000000001E-8</c:v>
                </c:pt>
                <c:pt idx="5940">
                  <c:v>1.2100000000000001E-8</c:v>
                </c:pt>
                <c:pt idx="5941">
                  <c:v>1.2100000000000001E-8</c:v>
                </c:pt>
                <c:pt idx="5942">
                  <c:v>1.2100000000000001E-8</c:v>
                </c:pt>
                <c:pt idx="5943">
                  <c:v>1.2100000000000001E-8</c:v>
                </c:pt>
                <c:pt idx="5944">
                  <c:v>1.2100000000000001E-8</c:v>
                </c:pt>
                <c:pt idx="5945">
                  <c:v>1.2100000000000001E-8</c:v>
                </c:pt>
                <c:pt idx="5946">
                  <c:v>1.2100000000000001E-8</c:v>
                </c:pt>
                <c:pt idx="5947">
                  <c:v>1.2100000000000001E-8</c:v>
                </c:pt>
                <c:pt idx="5948">
                  <c:v>1.2100000000000001E-8</c:v>
                </c:pt>
                <c:pt idx="5949">
                  <c:v>1.22E-8</c:v>
                </c:pt>
                <c:pt idx="5950">
                  <c:v>1.22E-8</c:v>
                </c:pt>
                <c:pt idx="5951">
                  <c:v>1.22E-8</c:v>
                </c:pt>
                <c:pt idx="5952">
                  <c:v>1.22E-8</c:v>
                </c:pt>
                <c:pt idx="5953">
                  <c:v>1.22E-8</c:v>
                </c:pt>
                <c:pt idx="5954">
                  <c:v>1.22E-8</c:v>
                </c:pt>
                <c:pt idx="5955">
                  <c:v>1.22E-8</c:v>
                </c:pt>
                <c:pt idx="5956">
                  <c:v>1.22E-8</c:v>
                </c:pt>
                <c:pt idx="5957">
                  <c:v>1.22E-8</c:v>
                </c:pt>
                <c:pt idx="5958">
                  <c:v>1.22E-8</c:v>
                </c:pt>
                <c:pt idx="5959">
                  <c:v>1.22E-8</c:v>
                </c:pt>
                <c:pt idx="5960">
                  <c:v>1.22E-8</c:v>
                </c:pt>
                <c:pt idx="5961">
                  <c:v>1.22E-8</c:v>
                </c:pt>
                <c:pt idx="5962">
                  <c:v>1.22E-8</c:v>
                </c:pt>
                <c:pt idx="5963">
                  <c:v>1.22E-8</c:v>
                </c:pt>
                <c:pt idx="5964">
                  <c:v>1.22E-8</c:v>
                </c:pt>
                <c:pt idx="5965">
                  <c:v>1.2299999999999999E-8</c:v>
                </c:pt>
                <c:pt idx="5966">
                  <c:v>1.2299999999999999E-8</c:v>
                </c:pt>
                <c:pt idx="5967">
                  <c:v>1.2299999999999999E-8</c:v>
                </c:pt>
                <c:pt idx="5968">
                  <c:v>1.2299999999999999E-8</c:v>
                </c:pt>
                <c:pt idx="5969">
                  <c:v>1.2299999999999999E-8</c:v>
                </c:pt>
                <c:pt idx="5970">
                  <c:v>1.2299999999999999E-8</c:v>
                </c:pt>
                <c:pt idx="5971">
                  <c:v>1.2299999999999999E-8</c:v>
                </c:pt>
                <c:pt idx="5972">
                  <c:v>1.2299999999999999E-8</c:v>
                </c:pt>
                <c:pt idx="5973">
                  <c:v>1.2299999999999999E-8</c:v>
                </c:pt>
                <c:pt idx="5974">
                  <c:v>1.2299999999999999E-8</c:v>
                </c:pt>
                <c:pt idx="5975">
                  <c:v>1.2299999999999999E-8</c:v>
                </c:pt>
                <c:pt idx="5976">
                  <c:v>1.2299999999999999E-8</c:v>
                </c:pt>
                <c:pt idx="5977">
                  <c:v>1.2299999999999999E-8</c:v>
                </c:pt>
                <c:pt idx="5978">
                  <c:v>1.2299999999999999E-8</c:v>
                </c:pt>
                <c:pt idx="5979">
                  <c:v>1.2299999999999999E-8</c:v>
                </c:pt>
                <c:pt idx="5980">
                  <c:v>1.2299999999999999E-8</c:v>
                </c:pt>
                <c:pt idx="5981">
                  <c:v>1.24E-8</c:v>
                </c:pt>
                <c:pt idx="5982">
                  <c:v>1.24E-8</c:v>
                </c:pt>
                <c:pt idx="5983">
                  <c:v>1.24E-8</c:v>
                </c:pt>
                <c:pt idx="5984">
                  <c:v>1.24E-8</c:v>
                </c:pt>
                <c:pt idx="5985">
                  <c:v>1.24E-8</c:v>
                </c:pt>
                <c:pt idx="5986">
                  <c:v>1.24E-8</c:v>
                </c:pt>
                <c:pt idx="5987">
                  <c:v>1.24E-8</c:v>
                </c:pt>
                <c:pt idx="5988">
                  <c:v>1.24E-8</c:v>
                </c:pt>
                <c:pt idx="5989">
                  <c:v>1.24E-8</c:v>
                </c:pt>
                <c:pt idx="5990">
                  <c:v>1.24E-8</c:v>
                </c:pt>
                <c:pt idx="5991">
                  <c:v>1.24E-8</c:v>
                </c:pt>
                <c:pt idx="5992">
                  <c:v>1.24E-8</c:v>
                </c:pt>
                <c:pt idx="5993">
                  <c:v>1.24E-8</c:v>
                </c:pt>
                <c:pt idx="5994">
                  <c:v>1.24E-8</c:v>
                </c:pt>
                <c:pt idx="5995">
                  <c:v>1.24E-8</c:v>
                </c:pt>
                <c:pt idx="5996">
                  <c:v>1.24E-8</c:v>
                </c:pt>
                <c:pt idx="5997">
                  <c:v>1.2499999999999999E-8</c:v>
                </c:pt>
                <c:pt idx="5998">
                  <c:v>1.2499999999999999E-8</c:v>
                </c:pt>
                <c:pt idx="5999">
                  <c:v>1.2499999999999999E-8</c:v>
                </c:pt>
                <c:pt idx="6000">
                  <c:v>1.2499999999999999E-8</c:v>
                </c:pt>
                <c:pt idx="6001">
                  <c:v>1.2499999999999999E-8</c:v>
                </c:pt>
                <c:pt idx="6002">
                  <c:v>1.2499999999999999E-8</c:v>
                </c:pt>
                <c:pt idx="6003">
                  <c:v>1.2499999999999999E-8</c:v>
                </c:pt>
                <c:pt idx="6004">
                  <c:v>1.2499999999999999E-8</c:v>
                </c:pt>
                <c:pt idx="6005">
                  <c:v>1.2499999999999999E-8</c:v>
                </c:pt>
                <c:pt idx="6006">
                  <c:v>1.2499999999999999E-8</c:v>
                </c:pt>
                <c:pt idx="6007">
                  <c:v>1.2499999999999999E-8</c:v>
                </c:pt>
                <c:pt idx="6008">
                  <c:v>1.2499999999999999E-8</c:v>
                </c:pt>
                <c:pt idx="6009">
                  <c:v>1.2499999999999999E-8</c:v>
                </c:pt>
                <c:pt idx="6010">
                  <c:v>1.2499999999999999E-8</c:v>
                </c:pt>
                <c:pt idx="6011">
                  <c:v>1.2499999999999999E-8</c:v>
                </c:pt>
                <c:pt idx="6012">
                  <c:v>1.2499999999999999E-8</c:v>
                </c:pt>
                <c:pt idx="6013">
                  <c:v>1.26E-8</c:v>
                </c:pt>
                <c:pt idx="6014">
                  <c:v>1.26E-8</c:v>
                </c:pt>
                <c:pt idx="6015">
                  <c:v>1.26E-8</c:v>
                </c:pt>
                <c:pt idx="6016">
                  <c:v>1.26E-8</c:v>
                </c:pt>
                <c:pt idx="6017">
                  <c:v>1.26E-8</c:v>
                </c:pt>
                <c:pt idx="6018">
                  <c:v>1.26E-8</c:v>
                </c:pt>
                <c:pt idx="6019">
                  <c:v>1.26E-8</c:v>
                </c:pt>
                <c:pt idx="6020">
                  <c:v>1.26E-8</c:v>
                </c:pt>
                <c:pt idx="6021">
                  <c:v>1.26E-8</c:v>
                </c:pt>
                <c:pt idx="6022">
                  <c:v>1.26E-8</c:v>
                </c:pt>
                <c:pt idx="6023">
                  <c:v>1.26E-8</c:v>
                </c:pt>
                <c:pt idx="6024">
                  <c:v>1.26E-8</c:v>
                </c:pt>
                <c:pt idx="6025">
                  <c:v>1.26E-8</c:v>
                </c:pt>
                <c:pt idx="6026">
                  <c:v>1.26E-8</c:v>
                </c:pt>
                <c:pt idx="6027">
                  <c:v>1.26E-8</c:v>
                </c:pt>
                <c:pt idx="6028">
                  <c:v>1.26E-8</c:v>
                </c:pt>
                <c:pt idx="6029">
                  <c:v>1.27E-8</c:v>
                </c:pt>
                <c:pt idx="6030">
                  <c:v>1.27E-8</c:v>
                </c:pt>
                <c:pt idx="6031">
                  <c:v>1.27E-8</c:v>
                </c:pt>
                <c:pt idx="6032">
                  <c:v>1.27E-8</c:v>
                </c:pt>
                <c:pt idx="6033">
                  <c:v>1.27E-8</c:v>
                </c:pt>
                <c:pt idx="6034">
                  <c:v>1.27E-8</c:v>
                </c:pt>
                <c:pt idx="6035">
                  <c:v>1.27E-8</c:v>
                </c:pt>
                <c:pt idx="6036">
                  <c:v>1.27E-8</c:v>
                </c:pt>
                <c:pt idx="6037">
                  <c:v>1.27E-8</c:v>
                </c:pt>
                <c:pt idx="6038">
                  <c:v>1.27E-8</c:v>
                </c:pt>
                <c:pt idx="6039">
                  <c:v>1.27E-8</c:v>
                </c:pt>
                <c:pt idx="6040">
                  <c:v>1.27E-8</c:v>
                </c:pt>
                <c:pt idx="6041">
                  <c:v>1.27E-8</c:v>
                </c:pt>
                <c:pt idx="6042">
                  <c:v>1.27E-8</c:v>
                </c:pt>
                <c:pt idx="6043">
                  <c:v>1.27E-8</c:v>
                </c:pt>
                <c:pt idx="6044">
                  <c:v>1.27E-8</c:v>
                </c:pt>
                <c:pt idx="6045">
                  <c:v>1.28E-8</c:v>
                </c:pt>
                <c:pt idx="6046">
                  <c:v>1.28E-8</c:v>
                </c:pt>
                <c:pt idx="6047">
                  <c:v>1.28E-8</c:v>
                </c:pt>
                <c:pt idx="6048">
                  <c:v>1.28E-8</c:v>
                </c:pt>
                <c:pt idx="6049">
                  <c:v>1.28E-8</c:v>
                </c:pt>
                <c:pt idx="6050">
                  <c:v>1.28E-8</c:v>
                </c:pt>
                <c:pt idx="6051">
                  <c:v>1.28E-8</c:v>
                </c:pt>
                <c:pt idx="6052">
                  <c:v>1.28E-8</c:v>
                </c:pt>
                <c:pt idx="6053">
                  <c:v>1.28E-8</c:v>
                </c:pt>
                <c:pt idx="6054">
                  <c:v>1.28E-8</c:v>
                </c:pt>
                <c:pt idx="6055">
                  <c:v>1.28E-8</c:v>
                </c:pt>
                <c:pt idx="6056">
                  <c:v>1.28E-8</c:v>
                </c:pt>
                <c:pt idx="6057">
                  <c:v>1.28E-8</c:v>
                </c:pt>
                <c:pt idx="6058">
                  <c:v>1.28E-8</c:v>
                </c:pt>
                <c:pt idx="6059">
                  <c:v>1.28E-8</c:v>
                </c:pt>
                <c:pt idx="6060">
                  <c:v>1.28E-8</c:v>
                </c:pt>
                <c:pt idx="6061">
                  <c:v>1.29E-8</c:v>
                </c:pt>
                <c:pt idx="6062">
                  <c:v>1.29E-8</c:v>
                </c:pt>
                <c:pt idx="6063">
                  <c:v>1.29E-8</c:v>
                </c:pt>
                <c:pt idx="6064">
                  <c:v>1.29E-8</c:v>
                </c:pt>
                <c:pt idx="6065">
                  <c:v>1.29E-8</c:v>
                </c:pt>
                <c:pt idx="6066">
                  <c:v>1.29E-8</c:v>
                </c:pt>
                <c:pt idx="6067">
                  <c:v>1.29E-8</c:v>
                </c:pt>
                <c:pt idx="6068">
                  <c:v>1.29E-8</c:v>
                </c:pt>
                <c:pt idx="6069">
                  <c:v>1.29E-8</c:v>
                </c:pt>
                <c:pt idx="6070">
                  <c:v>1.29E-8</c:v>
                </c:pt>
                <c:pt idx="6071">
                  <c:v>1.29E-8</c:v>
                </c:pt>
                <c:pt idx="6072">
                  <c:v>1.29E-8</c:v>
                </c:pt>
                <c:pt idx="6073">
                  <c:v>1.29E-8</c:v>
                </c:pt>
                <c:pt idx="6074">
                  <c:v>1.29E-8</c:v>
                </c:pt>
                <c:pt idx="6075">
                  <c:v>1.29E-8</c:v>
                </c:pt>
                <c:pt idx="6076">
                  <c:v>1.29E-8</c:v>
                </c:pt>
                <c:pt idx="6077">
                  <c:v>1.3000000000000001E-8</c:v>
                </c:pt>
                <c:pt idx="6078">
                  <c:v>1.3000000000000001E-8</c:v>
                </c:pt>
                <c:pt idx="6079">
                  <c:v>1.3000000000000001E-8</c:v>
                </c:pt>
                <c:pt idx="6080">
                  <c:v>1.3000000000000001E-8</c:v>
                </c:pt>
                <c:pt idx="6081">
                  <c:v>1.3000000000000001E-8</c:v>
                </c:pt>
                <c:pt idx="6082">
                  <c:v>1.3000000000000001E-8</c:v>
                </c:pt>
                <c:pt idx="6083">
                  <c:v>1.3000000000000001E-8</c:v>
                </c:pt>
                <c:pt idx="6084">
                  <c:v>1.3000000000000001E-8</c:v>
                </c:pt>
                <c:pt idx="6085">
                  <c:v>1.3000000000000001E-8</c:v>
                </c:pt>
                <c:pt idx="6086">
                  <c:v>1.3000000000000001E-8</c:v>
                </c:pt>
                <c:pt idx="6087">
                  <c:v>1.3000000000000001E-8</c:v>
                </c:pt>
                <c:pt idx="6088">
                  <c:v>1.3000000000000001E-8</c:v>
                </c:pt>
                <c:pt idx="6089">
                  <c:v>1.3000000000000001E-8</c:v>
                </c:pt>
                <c:pt idx="6090">
                  <c:v>1.3000000000000001E-8</c:v>
                </c:pt>
                <c:pt idx="6091">
                  <c:v>1.3000000000000001E-8</c:v>
                </c:pt>
                <c:pt idx="6092">
                  <c:v>1.3000000000000001E-8</c:v>
                </c:pt>
                <c:pt idx="6093">
                  <c:v>1.31E-8</c:v>
                </c:pt>
                <c:pt idx="6094">
                  <c:v>1.31E-8</c:v>
                </c:pt>
                <c:pt idx="6095">
                  <c:v>1.31E-8</c:v>
                </c:pt>
                <c:pt idx="6096">
                  <c:v>1.31E-8</c:v>
                </c:pt>
                <c:pt idx="6097">
                  <c:v>1.31E-8</c:v>
                </c:pt>
                <c:pt idx="6098">
                  <c:v>1.31E-8</c:v>
                </c:pt>
                <c:pt idx="6099">
                  <c:v>1.31E-8</c:v>
                </c:pt>
                <c:pt idx="6100">
                  <c:v>1.31E-8</c:v>
                </c:pt>
                <c:pt idx="6101">
                  <c:v>1.31E-8</c:v>
                </c:pt>
                <c:pt idx="6102">
                  <c:v>1.31E-8</c:v>
                </c:pt>
                <c:pt idx="6103">
                  <c:v>1.31E-8</c:v>
                </c:pt>
                <c:pt idx="6104">
                  <c:v>1.31E-8</c:v>
                </c:pt>
                <c:pt idx="6105">
                  <c:v>1.31E-8</c:v>
                </c:pt>
                <c:pt idx="6106">
                  <c:v>1.31E-8</c:v>
                </c:pt>
                <c:pt idx="6107">
                  <c:v>1.31E-8</c:v>
                </c:pt>
                <c:pt idx="6108">
                  <c:v>1.31E-8</c:v>
                </c:pt>
                <c:pt idx="6109">
                  <c:v>1.3200000000000001E-8</c:v>
                </c:pt>
                <c:pt idx="6110">
                  <c:v>1.3200000000000001E-8</c:v>
                </c:pt>
                <c:pt idx="6111">
                  <c:v>1.3200000000000001E-8</c:v>
                </c:pt>
                <c:pt idx="6112">
                  <c:v>1.3200000000000001E-8</c:v>
                </c:pt>
                <c:pt idx="6113">
                  <c:v>1.3200000000000001E-8</c:v>
                </c:pt>
                <c:pt idx="6114">
                  <c:v>1.3200000000000001E-8</c:v>
                </c:pt>
                <c:pt idx="6115">
                  <c:v>1.3200000000000001E-8</c:v>
                </c:pt>
                <c:pt idx="6116">
                  <c:v>1.3200000000000001E-8</c:v>
                </c:pt>
                <c:pt idx="6117">
                  <c:v>1.3200000000000001E-8</c:v>
                </c:pt>
                <c:pt idx="6118">
                  <c:v>1.3200000000000001E-8</c:v>
                </c:pt>
                <c:pt idx="6119">
                  <c:v>1.3200000000000001E-8</c:v>
                </c:pt>
                <c:pt idx="6120">
                  <c:v>1.3200000000000001E-8</c:v>
                </c:pt>
                <c:pt idx="6121">
                  <c:v>1.3200000000000001E-8</c:v>
                </c:pt>
                <c:pt idx="6122">
                  <c:v>1.3200000000000001E-8</c:v>
                </c:pt>
                <c:pt idx="6123">
                  <c:v>1.3200000000000001E-8</c:v>
                </c:pt>
                <c:pt idx="6124">
                  <c:v>1.3200000000000001E-8</c:v>
                </c:pt>
                <c:pt idx="6125">
                  <c:v>1.33E-8</c:v>
                </c:pt>
                <c:pt idx="6126">
                  <c:v>1.33E-8</c:v>
                </c:pt>
                <c:pt idx="6127">
                  <c:v>1.33E-8</c:v>
                </c:pt>
                <c:pt idx="6128">
                  <c:v>1.33E-8</c:v>
                </c:pt>
                <c:pt idx="6129">
                  <c:v>1.33E-8</c:v>
                </c:pt>
                <c:pt idx="6130">
                  <c:v>1.33E-8</c:v>
                </c:pt>
                <c:pt idx="6131">
                  <c:v>1.33E-8</c:v>
                </c:pt>
                <c:pt idx="6132">
                  <c:v>1.33E-8</c:v>
                </c:pt>
                <c:pt idx="6133">
                  <c:v>1.33E-8</c:v>
                </c:pt>
                <c:pt idx="6134">
                  <c:v>1.33E-8</c:v>
                </c:pt>
                <c:pt idx="6135">
                  <c:v>1.33E-8</c:v>
                </c:pt>
                <c:pt idx="6136">
                  <c:v>1.33E-8</c:v>
                </c:pt>
                <c:pt idx="6137">
                  <c:v>1.33E-8</c:v>
                </c:pt>
                <c:pt idx="6138">
                  <c:v>1.33E-8</c:v>
                </c:pt>
                <c:pt idx="6139">
                  <c:v>1.33E-8</c:v>
                </c:pt>
                <c:pt idx="6140">
                  <c:v>1.33E-8</c:v>
                </c:pt>
                <c:pt idx="6141">
                  <c:v>1.3399999999999999E-8</c:v>
                </c:pt>
                <c:pt idx="6142">
                  <c:v>1.3399999999999999E-8</c:v>
                </c:pt>
                <c:pt idx="6143">
                  <c:v>1.3399999999999999E-8</c:v>
                </c:pt>
                <c:pt idx="6144">
                  <c:v>1.3399999999999999E-8</c:v>
                </c:pt>
                <c:pt idx="6145">
                  <c:v>1.3399999999999999E-8</c:v>
                </c:pt>
                <c:pt idx="6146">
                  <c:v>1.3399999999999999E-8</c:v>
                </c:pt>
                <c:pt idx="6147">
                  <c:v>1.3399999999999999E-8</c:v>
                </c:pt>
                <c:pt idx="6148">
                  <c:v>1.3399999999999999E-8</c:v>
                </c:pt>
                <c:pt idx="6149">
                  <c:v>1.3399999999999999E-8</c:v>
                </c:pt>
                <c:pt idx="6150">
                  <c:v>1.3399999999999999E-8</c:v>
                </c:pt>
                <c:pt idx="6151">
                  <c:v>1.3399999999999999E-8</c:v>
                </c:pt>
                <c:pt idx="6152">
                  <c:v>1.3399999999999999E-8</c:v>
                </c:pt>
                <c:pt idx="6153">
                  <c:v>1.3399999999999999E-8</c:v>
                </c:pt>
                <c:pt idx="6154">
                  <c:v>1.3399999999999999E-8</c:v>
                </c:pt>
                <c:pt idx="6155">
                  <c:v>1.3399999999999999E-8</c:v>
                </c:pt>
                <c:pt idx="6156">
                  <c:v>1.3399999999999999E-8</c:v>
                </c:pt>
                <c:pt idx="6157">
                  <c:v>1.35E-8</c:v>
                </c:pt>
                <c:pt idx="6158">
                  <c:v>1.35E-8</c:v>
                </c:pt>
                <c:pt idx="6159">
                  <c:v>1.35E-8</c:v>
                </c:pt>
                <c:pt idx="6160">
                  <c:v>1.35E-8</c:v>
                </c:pt>
                <c:pt idx="6161">
                  <c:v>1.35E-8</c:v>
                </c:pt>
                <c:pt idx="6162">
                  <c:v>1.35E-8</c:v>
                </c:pt>
                <c:pt idx="6163">
                  <c:v>1.35E-8</c:v>
                </c:pt>
                <c:pt idx="6164">
                  <c:v>1.35E-8</c:v>
                </c:pt>
                <c:pt idx="6165">
                  <c:v>1.35E-8</c:v>
                </c:pt>
                <c:pt idx="6166">
                  <c:v>1.35E-8</c:v>
                </c:pt>
                <c:pt idx="6167">
                  <c:v>1.35E-8</c:v>
                </c:pt>
                <c:pt idx="6168">
                  <c:v>1.35E-8</c:v>
                </c:pt>
                <c:pt idx="6169">
                  <c:v>1.35E-8</c:v>
                </c:pt>
                <c:pt idx="6170">
                  <c:v>1.35E-8</c:v>
                </c:pt>
                <c:pt idx="6171">
                  <c:v>1.35E-8</c:v>
                </c:pt>
                <c:pt idx="6172">
                  <c:v>1.35E-8</c:v>
                </c:pt>
                <c:pt idx="6173">
                  <c:v>1.3599999999999999E-8</c:v>
                </c:pt>
                <c:pt idx="6174">
                  <c:v>1.3599999999999999E-8</c:v>
                </c:pt>
                <c:pt idx="6175">
                  <c:v>1.3599999999999999E-8</c:v>
                </c:pt>
                <c:pt idx="6176">
                  <c:v>1.3599999999999999E-8</c:v>
                </c:pt>
                <c:pt idx="6177">
                  <c:v>1.3599999999999999E-8</c:v>
                </c:pt>
                <c:pt idx="6178">
                  <c:v>1.3599999999999999E-8</c:v>
                </c:pt>
                <c:pt idx="6179">
                  <c:v>1.3599999999999999E-8</c:v>
                </c:pt>
                <c:pt idx="6180">
                  <c:v>1.3599999999999999E-8</c:v>
                </c:pt>
                <c:pt idx="6181">
                  <c:v>1.3599999999999999E-8</c:v>
                </c:pt>
                <c:pt idx="6182">
                  <c:v>1.3599999999999999E-8</c:v>
                </c:pt>
                <c:pt idx="6183">
                  <c:v>1.3599999999999999E-8</c:v>
                </c:pt>
                <c:pt idx="6184">
                  <c:v>1.3599999999999999E-8</c:v>
                </c:pt>
                <c:pt idx="6185">
                  <c:v>1.3599999999999999E-8</c:v>
                </c:pt>
                <c:pt idx="6186">
                  <c:v>1.3599999999999999E-8</c:v>
                </c:pt>
                <c:pt idx="6187">
                  <c:v>1.3599999999999999E-8</c:v>
                </c:pt>
                <c:pt idx="6188">
                  <c:v>1.3599999999999999E-8</c:v>
                </c:pt>
                <c:pt idx="6189">
                  <c:v>1.37E-8</c:v>
                </c:pt>
                <c:pt idx="6190">
                  <c:v>1.37E-8</c:v>
                </c:pt>
                <c:pt idx="6191">
                  <c:v>1.37E-8</c:v>
                </c:pt>
                <c:pt idx="6192">
                  <c:v>1.37E-8</c:v>
                </c:pt>
                <c:pt idx="6193">
                  <c:v>1.37E-8</c:v>
                </c:pt>
                <c:pt idx="6194">
                  <c:v>1.37E-8</c:v>
                </c:pt>
                <c:pt idx="6195">
                  <c:v>1.37E-8</c:v>
                </c:pt>
                <c:pt idx="6196">
                  <c:v>1.37E-8</c:v>
                </c:pt>
                <c:pt idx="6197">
                  <c:v>1.37E-8</c:v>
                </c:pt>
                <c:pt idx="6198">
                  <c:v>1.37E-8</c:v>
                </c:pt>
                <c:pt idx="6199">
                  <c:v>1.37E-8</c:v>
                </c:pt>
                <c:pt idx="6200">
                  <c:v>1.37E-8</c:v>
                </c:pt>
                <c:pt idx="6201">
                  <c:v>1.37E-8</c:v>
                </c:pt>
                <c:pt idx="6202">
                  <c:v>1.37E-8</c:v>
                </c:pt>
                <c:pt idx="6203">
                  <c:v>1.37E-8</c:v>
                </c:pt>
                <c:pt idx="6204">
                  <c:v>1.37E-8</c:v>
                </c:pt>
                <c:pt idx="6205">
                  <c:v>1.3799999999999999E-8</c:v>
                </c:pt>
                <c:pt idx="6206">
                  <c:v>1.3799999999999999E-8</c:v>
                </c:pt>
                <c:pt idx="6207">
                  <c:v>1.3799999999999999E-8</c:v>
                </c:pt>
                <c:pt idx="6208">
                  <c:v>1.3799999999999999E-8</c:v>
                </c:pt>
                <c:pt idx="6209">
                  <c:v>1.3799999999999999E-8</c:v>
                </c:pt>
                <c:pt idx="6210">
                  <c:v>1.3799999999999999E-8</c:v>
                </c:pt>
                <c:pt idx="6211">
                  <c:v>1.3799999999999999E-8</c:v>
                </c:pt>
                <c:pt idx="6212">
                  <c:v>1.3799999999999999E-8</c:v>
                </c:pt>
                <c:pt idx="6213">
                  <c:v>1.3799999999999999E-8</c:v>
                </c:pt>
                <c:pt idx="6214">
                  <c:v>1.3799999999999999E-8</c:v>
                </c:pt>
                <c:pt idx="6215">
                  <c:v>1.3799999999999999E-8</c:v>
                </c:pt>
                <c:pt idx="6216">
                  <c:v>1.3799999999999999E-8</c:v>
                </c:pt>
                <c:pt idx="6217">
                  <c:v>1.3799999999999999E-8</c:v>
                </c:pt>
                <c:pt idx="6218">
                  <c:v>1.3799999999999999E-8</c:v>
                </c:pt>
                <c:pt idx="6219">
                  <c:v>1.3799999999999999E-8</c:v>
                </c:pt>
                <c:pt idx="6220">
                  <c:v>1.3799999999999999E-8</c:v>
                </c:pt>
                <c:pt idx="6221">
                  <c:v>1.39E-8</c:v>
                </c:pt>
                <c:pt idx="6222">
                  <c:v>1.39E-8</c:v>
                </c:pt>
                <c:pt idx="6223">
                  <c:v>1.39E-8</c:v>
                </c:pt>
                <c:pt idx="6224">
                  <c:v>1.39E-8</c:v>
                </c:pt>
                <c:pt idx="6225">
                  <c:v>1.39E-8</c:v>
                </c:pt>
                <c:pt idx="6226">
                  <c:v>1.39E-8</c:v>
                </c:pt>
                <c:pt idx="6227">
                  <c:v>1.39E-8</c:v>
                </c:pt>
                <c:pt idx="6228">
                  <c:v>1.39E-8</c:v>
                </c:pt>
                <c:pt idx="6229">
                  <c:v>1.39E-8</c:v>
                </c:pt>
                <c:pt idx="6230">
                  <c:v>1.39E-8</c:v>
                </c:pt>
                <c:pt idx="6231">
                  <c:v>1.39E-8</c:v>
                </c:pt>
                <c:pt idx="6232">
                  <c:v>1.39E-8</c:v>
                </c:pt>
                <c:pt idx="6233">
                  <c:v>1.39E-8</c:v>
                </c:pt>
                <c:pt idx="6234">
                  <c:v>1.39E-8</c:v>
                </c:pt>
                <c:pt idx="6235">
                  <c:v>1.39E-8</c:v>
                </c:pt>
                <c:pt idx="6236">
                  <c:v>1.39E-8</c:v>
                </c:pt>
                <c:pt idx="6237">
                  <c:v>1.4E-8</c:v>
                </c:pt>
                <c:pt idx="6238">
                  <c:v>1.4E-8</c:v>
                </c:pt>
                <c:pt idx="6239">
                  <c:v>1.4E-8</c:v>
                </c:pt>
                <c:pt idx="6240">
                  <c:v>1.4E-8</c:v>
                </c:pt>
                <c:pt idx="6241">
                  <c:v>1.4E-8</c:v>
                </c:pt>
                <c:pt idx="6242">
                  <c:v>1.4E-8</c:v>
                </c:pt>
                <c:pt idx="6243">
                  <c:v>1.4E-8</c:v>
                </c:pt>
                <c:pt idx="6244">
                  <c:v>1.4E-8</c:v>
                </c:pt>
                <c:pt idx="6245">
                  <c:v>1.4E-8</c:v>
                </c:pt>
                <c:pt idx="6246">
                  <c:v>1.4E-8</c:v>
                </c:pt>
                <c:pt idx="6247">
                  <c:v>1.4E-8</c:v>
                </c:pt>
                <c:pt idx="6248">
                  <c:v>1.4E-8</c:v>
                </c:pt>
                <c:pt idx="6249">
                  <c:v>1.4E-8</c:v>
                </c:pt>
                <c:pt idx="6250">
                  <c:v>1.4E-8</c:v>
                </c:pt>
                <c:pt idx="6251">
                  <c:v>1.4E-8</c:v>
                </c:pt>
                <c:pt idx="6252">
                  <c:v>1.4E-8</c:v>
                </c:pt>
                <c:pt idx="6253">
                  <c:v>1.4100000000000001E-8</c:v>
                </c:pt>
                <c:pt idx="6254">
                  <c:v>1.4100000000000001E-8</c:v>
                </c:pt>
                <c:pt idx="6255">
                  <c:v>1.4100000000000001E-8</c:v>
                </c:pt>
                <c:pt idx="6256">
                  <c:v>1.4100000000000001E-8</c:v>
                </c:pt>
                <c:pt idx="6257">
                  <c:v>1.4100000000000001E-8</c:v>
                </c:pt>
                <c:pt idx="6258">
                  <c:v>1.4100000000000001E-8</c:v>
                </c:pt>
                <c:pt idx="6259">
                  <c:v>1.4100000000000001E-8</c:v>
                </c:pt>
                <c:pt idx="6260">
                  <c:v>1.4100000000000001E-8</c:v>
                </c:pt>
                <c:pt idx="6261">
                  <c:v>1.4100000000000001E-8</c:v>
                </c:pt>
                <c:pt idx="6262">
                  <c:v>1.4100000000000001E-8</c:v>
                </c:pt>
                <c:pt idx="6263">
                  <c:v>1.4100000000000001E-8</c:v>
                </c:pt>
                <c:pt idx="6264">
                  <c:v>1.4100000000000001E-8</c:v>
                </c:pt>
                <c:pt idx="6265">
                  <c:v>1.4100000000000001E-8</c:v>
                </c:pt>
                <c:pt idx="6266">
                  <c:v>1.4100000000000001E-8</c:v>
                </c:pt>
                <c:pt idx="6267">
                  <c:v>1.4100000000000001E-8</c:v>
                </c:pt>
                <c:pt idx="6268">
                  <c:v>1.4100000000000001E-8</c:v>
                </c:pt>
                <c:pt idx="6269">
                  <c:v>1.42E-8</c:v>
                </c:pt>
                <c:pt idx="6270">
                  <c:v>1.42E-8</c:v>
                </c:pt>
                <c:pt idx="6271">
                  <c:v>1.42E-8</c:v>
                </c:pt>
                <c:pt idx="6272">
                  <c:v>1.42E-8</c:v>
                </c:pt>
                <c:pt idx="6273">
                  <c:v>1.42E-8</c:v>
                </c:pt>
                <c:pt idx="6274">
                  <c:v>1.42E-8</c:v>
                </c:pt>
                <c:pt idx="6275">
                  <c:v>1.42E-8</c:v>
                </c:pt>
                <c:pt idx="6276">
                  <c:v>1.42E-8</c:v>
                </c:pt>
                <c:pt idx="6277">
                  <c:v>1.42E-8</c:v>
                </c:pt>
                <c:pt idx="6278">
                  <c:v>1.42E-8</c:v>
                </c:pt>
                <c:pt idx="6279">
                  <c:v>1.42E-8</c:v>
                </c:pt>
                <c:pt idx="6280">
                  <c:v>1.42E-8</c:v>
                </c:pt>
                <c:pt idx="6281">
                  <c:v>1.42E-8</c:v>
                </c:pt>
                <c:pt idx="6282">
                  <c:v>1.42E-8</c:v>
                </c:pt>
                <c:pt idx="6283">
                  <c:v>1.42E-8</c:v>
                </c:pt>
                <c:pt idx="6284">
                  <c:v>1.42E-8</c:v>
                </c:pt>
                <c:pt idx="6285">
                  <c:v>1.4300000000000001E-8</c:v>
                </c:pt>
                <c:pt idx="6286">
                  <c:v>1.4300000000000001E-8</c:v>
                </c:pt>
                <c:pt idx="6287">
                  <c:v>1.4300000000000001E-8</c:v>
                </c:pt>
                <c:pt idx="6288">
                  <c:v>1.4300000000000001E-8</c:v>
                </c:pt>
                <c:pt idx="6289">
                  <c:v>1.4300000000000001E-8</c:v>
                </c:pt>
                <c:pt idx="6290">
                  <c:v>1.4300000000000001E-8</c:v>
                </c:pt>
                <c:pt idx="6291">
                  <c:v>1.4300000000000001E-8</c:v>
                </c:pt>
                <c:pt idx="6292">
                  <c:v>1.4300000000000001E-8</c:v>
                </c:pt>
                <c:pt idx="6293">
                  <c:v>1.4300000000000001E-8</c:v>
                </c:pt>
                <c:pt idx="6294">
                  <c:v>1.4300000000000001E-8</c:v>
                </c:pt>
                <c:pt idx="6295">
                  <c:v>1.4300000000000001E-8</c:v>
                </c:pt>
                <c:pt idx="6296">
                  <c:v>1.4300000000000001E-8</c:v>
                </c:pt>
                <c:pt idx="6297">
                  <c:v>1.4300000000000001E-8</c:v>
                </c:pt>
                <c:pt idx="6298">
                  <c:v>1.4300000000000001E-8</c:v>
                </c:pt>
                <c:pt idx="6299">
                  <c:v>1.4300000000000001E-8</c:v>
                </c:pt>
                <c:pt idx="6300">
                  <c:v>1.4300000000000001E-8</c:v>
                </c:pt>
                <c:pt idx="6301">
                  <c:v>1.44E-8</c:v>
                </c:pt>
                <c:pt idx="6302">
                  <c:v>1.44E-8</c:v>
                </c:pt>
                <c:pt idx="6303">
                  <c:v>1.44E-8</c:v>
                </c:pt>
                <c:pt idx="6304">
                  <c:v>1.44E-8</c:v>
                </c:pt>
                <c:pt idx="6305">
                  <c:v>1.44E-8</c:v>
                </c:pt>
                <c:pt idx="6306">
                  <c:v>1.44E-8</c:v>
                </c:pt>
                <c:pt idx="6307">
                  <c:v>1.44E-8</c:v>
                </c:pt>
                <c:pt idx="6308">
                  <c:v>1.44E-8</c:v>
                </c:pt>
                <c:pt idx="6309">
                  <c:v>1.44E-8</c:v>
                </c:pt>
                <c:pt idx="6310">
                  <c:v>1.44E-8</c:v>
                </c:pt>
                <c:pt idx="6311">
                  <c:v>1.44E-8</c:v>
                </c:pt>
                <c:pt idx="6312">
                  <c:v>1.44E-8</c:v>
                </c:pt>
                <c:pt idx="6313">
                  <c:v>1.44E-8</c:v>
                </c:pt>
                <c:pt idx="6314">
                  <c:v>1.44E-8</c:v>
                </c:pt>
                <c:pt idx="6315">
                  <c:v>1.44E-8</c:v>
                </c:pt>
                <c:pt idx="6316">
                  <c:v>1.44E-8</c:v>
                </c:pt>
                <c:pt idx="6317">
                  <c:v>1.4500000000000001E-8</c:v>
                </c:pt>
                <c:pt idx="6318">
                  <c:v>1.4500000000000001E-8</c:v>
                </c:pt>
                <c:pt idx="6319">
                  <c:v>1.4500000000000001E-8</c:v>
                </c:pt>
                <c:pt idx="6320">
                  <c:v>1.4500000000000001E-8</c:v>
                </c:pt>
                <c:pt idx="6321">
                  <c:v>1.4500000000000001E-8</c:v>
                </c:pt>
                <c:pt idx="6322">
                  <c:v>1.4500000000000001E-8</c:v>
                </c:pt>
                <c:pt idx="6323">
                  <c:v>1.4500000000000001E-8</c:v>
                </c:pt>
                <c:pt idx="6324">
                  <c:v>1.4500000000000001E-8</c:v>
                </c:pt>
                <c:pt idx="6325">
                  <c:v>1.4500000000000001E-8</c:v>
                </c:pt>
                <c:pt idx="6326">
                  <c:v>1.4500000000000001E-8</c:v>
                </c:pt>
                <c:pt idx="6327">
                  <c:v>1.4500000000000001E-8</c:v>
                </c:pt>
                <c:pt idx="6328">
                  <c:v>1.4500000000000001E-8</c:v>
                </c:pt>
                <c:pt idx="6329">
                  <c:v>1.4500000000000001E-8</c:v>
                </c:pt>
                <c:pt idx="6330">
                  <c:v>1.4500000000000001E-8</c:v>
                </c:pt>
                <c:pt idx="6331">
                  <c:v>1.4500000000000001E-8</c:v>
                </c:pt>
                <c:pt idx="6332">
                  <c:v>1.4500000000000001E-8</c:v>
                </c:pt>
                <c:pt idx="6333">
                  <c:v>1.46E-8</c:v>
                </c:pt>
                <c:pt idx="6334">
                  <c:v>1.46E-8</c:v>
                </c:pt>
                <c:pt idx="6335">
                  <c:v>1.46E-8</c:v>
                </c:pt>
                <c:pt idx="6336">
                  <c:v>1.46E-8</c:v>
                </c:pt>
                <c:pt idx="6337">
                  <c:v>1.46E-8</c:v>
                </c:pt>
                <c:pt idx="6338">
                  <c:v>1.46E-8</c:v>
                </c:pt>
                <c:pt idx="6339">
                  <c:v>1.46E-8</c:v>
                </c:pt>
                <c:pt idx="6340">
                  <c:v>1.46E-8</c:v>
                </c:pt>
                <c:pt idx="6341">
                  <c:v>1.46E-8</c:v>
                </c:pt>
                <c:pt idx="6342">
                  <c:v>1.46E-8</c:v>
                </c:pt>
                <c:pt idx="6343">
                  <c:v>1.46E-8</c:v>
                </c:pt>
                <c:pt idx="6344">
                  <c:v>1.46E-8</c:v>
                </c:pt>
                <c:pt idx="6345">
                  <c:v>1.46E-8</c:v>
                </c:pt>
                <c:pt idx="6346">
                  <c:v>1.46E-8</c:v>
                </c:pt>
                <c:pt idx="6347">
                  <c:v>1.46E-8</c:v>
                </c:pt>
                <c:pt idx="6348">
                  <c:v>1.46E-8</c:v>
                </c:pt>
                <c:pt idx="6349">
                  <c:v>1.4699999999999999E-8</c:v>
                </c:pt>
                <c:pt idx="6350">
                  <c:v>1.4699999999999999E-8</c:v>
                </c:pt>
                <c:pt idx="6351">
                  <c:v>1.4699999999999999E-8</c:v>
                </c:pt>
                <c:pt idx="6352">
                  <c:v>1.4699999999999999E-8</c:v>
                </c:pt>
                <c:pt idx="6353">
                  <c:v>1.4699999999999999E-8</c:v>
                </c:pt>
                <c:pt idx="6354">
                  <c:v>1.4699999999999999E-8</c:v>
                </c:pt>
                <c:pt idx="6355">
                  <c:v>1.4699999999999999E-8</c:v>
                </c:pt>
                <c:pt idx="6356">
                  <c:v>1.4699999999999999E-8</c:v>
                </c:pt>
                <c:pt idx="6357">
                  <c:v>1.4699999999999999E-8</c:v>
                </c:pt>
                <c:pt idx="6358">
                  <c:v>1.4699999999999999E-8</c:v>
                </c:pt>
                <c:pt idx="6359">
                  <c:v>1.4699999999999999E-8</c:v>
                </c:pt>
                <c:pt idx="6360">
                  <c:v>1.4699999999999999E-8</c:v>
                </c:pt>
                <c:pt idx="6361">
                  <c:v>1.4699999999999999E-8</c:v>
                </c:pt>
                <c:pt idx="6362">
                  <c:v>1.4699999999999999E-8</c:v>
                </c:pt>
                <c:pt idx="6363">
                  <c:v>1.4699999999999999E-8</c:v>
                </c:pt>
                <c:pt idx="6364">
                  <c:v>1.4699999999999999E-8</c:v>
                </c:pt>
                <c:pt idx="6365">
                  <c:v>1.48E-8</c:v>
                </c:pt>
                <c:pt idx="6366">
                  <c:v>1.48E-8</c:v>
                </c:pt>
                <c:pt idx="6367">
                  <c:v>1.48E-8</c:v>
                </c:pt>
                <c:pt idx="6368">
                  <c:v>1.48E-8</c:v>
                </c:pt>
                <c:pt idx="6369">
                  <c:v>1.48E-8</c:v>
                </c:pt>
                <c:pt idx="6370">
                  <c:v>1.48E-8</c:v>
                </c:pt>
                <c:pt idx="6371">
                  <c:v>1.48E-8</c:v>
                </c:pt>
                <c:pt idx="6372">
                  <c:v>1.48E-8</c:v>
                </c:pt>
                <c:pt idx="6373">
                  <c:v>1.48E-8</c:v>
                </c:pt>
                <c:pt idx="6374">
                  <c:v>1.48E-8</c:v>
                </c:pt>
                <c:pt idx="6375">
                  <c:v>1.48E-8</c:v>
                </c:pt>
                <c:pt idx="6376">
                  <c:v>1.48E-8</c:v>
                </c:pt>
                <c:pt idx="6377">
                  <c:v>1.48E-8</c:v>
                </c:pt>
                <c:pt idx="6378">
                  <c:v>1.48E-8</c:v>
                </c:pt>
                <c:pt idx="6379">
                  <c:v>1.48E-8</c:v>
                </c:pt>
                <c:pt idx="6380">
                  <c:v>1.48E-8</c:v>
                </c:pt>
                <c:pt idx="6381">
                  <c:v>1.4899999999999999E-8</c:v>
                </c:pt>
                <c:pt idx="6382">
                  <c:v>1.4899999999999999E-8</c:v>
                </c:pt>
                <c:pt idx="6383">
                  <c:v>1.4899999999999999E-8</c:v>
                </c:pt>
                <c:pt idx="6384">
                  <c:v>1.4899999999999999E-8</c:v>
                </c:pt>
                <c:pt idx="6385">
                  <c:v>1.4899999999999999E-8</c:v>
                </c:pt>
                <c:pt idx="6386">
                  <c:v>1.4899999999999999E-8</c:v>
                </c:pt>
                <c:pt idx="6387">
                  <c:v>1.4899999999999999E-8</c:v>
                </c:pt>
                <c:pt idx="6388">
                  <c:v>1.4899999999999999E-8</c:v>
                </c:pt>
                <c:pt idx="6389">
                  <c:v>1.4899999999999999E-8</c:v>
                </c:pt>
                <c:pt idx="6390">
                  <c:v>1.4899999999999999E-8</c:v>
                </c:pt>
                <c:pt idx="6391">
                  <c:v>1.4899999999999999E-8</c:v>
                </c:pt>
                <c:pt idx="6392">
                  <c:v>1.4899999999999999E-8</c:v>
                </c:pt>
                <c:pt idx="6393">
                  <c:v>1.4899999999999999E-8</c:v>
                </c:pt>
                <c:pt idx="6394">
                  <c:v>1.4899999999999999E-8</c:v>
                </c:pt>
                <c:pt idx="6395">
                  <c:v>1.4899999999999999E-8</c:v>
                </c:pt>
                <c:pt idx="6396">
                  <c:v>1.4899999999999999E-8</c:v>
                </c:pt>
                <c:pt idx="6397">
                  <c:v>1.4999999999999999E-8</c:v>
                </c:pt>
                <c:pt idx="6398">
                  <c:v>1.4999999999999999E-8</c:v>
                </c:pt>
                <c:pt idx="6399">
                  <c:v>1.4999999999999999E-8</c:v>
                </c:pt>
                <c:pt idx="6400">
                  <c:v>1.4999999999999999E-8</c:v>
                </c:pt>
                <c:pt idx="6401">
                  <c:v>1.4999999999999999E-8</c:v>
                </c:pt>
                <c:pt idx="6402">
                  <c:v>1.4999999999999999E-8</c:v>
                </c:pt>
                <c:pt idx="6403">
                  <c:v>1.4999999999999999E-8</c:v>
                </c:pt>
                <c:pt idx="6404">
                  <c:v>1.4999999999999999E-8</c:v>
                </c:pt>
                <c:pt idx="6405">
                  <c:v>1.4999999999999999E-8</c:v>
                </c:pt>
                <c:pt idx="6406">
                  <c:v>1.4999999999999999E-8</c:v>
                </c:pt>
                <c:pt idx="6407">
                  <c:v>1.4999999999999999E-8</c:v>
                </c:pt>
                <c:pt idx="6408">
                  <c:v>1.4999999999999999E-8</c:v>
                </c:pt>
                <c:pt idx="6409">
                  <c:v>1.4999999999999999E-8</c:v>
                </c:pt>
                <c:pt idx="6410">
                  <c:v>1.4999999999999999E-8</c:v>
                </c:pt>
                <c:pt idx="6411">
                  <c:v>1.4999999999999999E-8</c:v>
                </c:pt>
                <c:pt idx="6412">
                  <c:v>1.4999999999999999E-8</c:v>
                </c:pt>
                <c:pt idx="6413">
                  <c:v>1.51E-8</c:v>
                </c:pt>
                <c:pt idx="6414">
                  <c:v>1.51E-8</c:v>
                </c:pt>
                <c:pt idx="6415">
                  <c:v>1.51E-8</c:v>
                </c:pt>
                <c:pt idx="6416">
                  <c:v>1.51E-8</c:v>
                </c:pt>
                <c:pt idx="6417">
                  <c:v>1.51E-8</c:v>
                </c:pt>
                <c:pt idx="6418">
                  <c:v>1.51E-8</c:v>
                </c:pt>
                <c:pt idx="6419">
                  <c:v>1.51E-8</c:v>
                </c:pt>
                <c:pt idx="6420">
                  <c:v>1.51E-8</c:v>
                </c:pt>
                <c:pt idx="6421">
                  <c:v>1.51E-8</c:v>
                </c:pt>
                <c:pt idx="6422">
                  <c:v>1.51E-8</c:v>
                </c:pt>
                <c:pt idx="6423">
                  <c:v>1.51E-8</c:v>
                </c:pt>
                <c:pt idx="6424">
                  <c:v>1.51E-8</c:v>
                </c:pt>
                <c:pt idx="6425">
                  <c:v>1.51E-8</c:v>
                </c:pt>
                <c:pt idx="6426">
                  <c:v>1.51E-8</c:v>
                </c:pt>
                <c:pt idx="6427">
                  <c:v>1.51E-8</c:v>
                </c:pt>
                <c:pt idx="6428">
                  <c:v>1.51E-8</c:v>
                </c:pt>
                <c:pt idx="6429">
                  <c:v>1.52E-8</c:v>
                </c:pt>
                <c:pt idx="6430">
                  <c:v>1.52E-8</c:v>
                </c:pt>
                <c:pt idx="6431">
                  <c:v>1.52E-8</c:v>
                </c:pt>
                <c:pt idx="6432">
                  <c:v>1.52E-8</c:v>
                </c:pt>
                <c:pt idx="6433">
                  <c:v>1.52E-8</c:v>
                </c:pt>
                <c:pt idx="6434">
                  <c:v>1.52E-8</c:v>
                </c:pt>
                <c:pt idx="6435">
                  <c:v>1.52E-8</c:v>
                </c:pt>
                <c:pt idx="6436">
                  <c:v>1.52E-8</c:v>
                </c:pt>
                <c:pt idx="6437">
                  <c:v>1.52E-8</c:v>
                </c:pt>
                <c:pt idx="6438">
                  <c:v>1.52E-8</c:v>
                </c:pt>
                <c:pt idx="6439">
                  <c:v>1.52E-8</c:v>
                </c:pt>
                <c:pt idx="6440">
                  <c:v>1.52E-8</c:v>
                </c:pt>
                <c:pt idx="6441">
                  <c:v>1.52E-8</c:v>
                </c:pt>
                <c:pt idx="6442">
                  <c:v>1.52E-8</c:v>
                </c:pt>
                <c:pt idx="6443">
                  <c:v>1.52E-8</c:v>
                </c:pt>
                <c:pt idx="6444">
                  <c:v>1.52E-8</c:v>
                </c:pt>
                <c:pt idx="6445">
                  <c:v>1.5300000000000001E-8</c:v>
                </c:pt>
                <c:pt idx="6446">
                  <c:v>1.5300000000000001E-8</c:v>
                </c:pt>
                <c:pt idx="6447">
                  <c:v>1.5300000000000001E-8</c:v>
                </c:pt>
                <c:pt idx="6448">
                  <c:v>1.5300000000000001E-8</c:v>
                </c:pt>
                <c:pt idx="6449">
                  <c:v>1.5300000000000001E-8</c:v>
                </c:pt>
                <c:pt idx="6450">
                  <c:v>1.5300000000000001E-8</c:v>
                </c:pt>
                <c:pt idx="6451">
                  <c:v>1.5300000000000001E-8</c:v>
                </c:pt>
                <c:pt idx="6452">
                  <c:v>1.5300000000000001E-8</c:v>
                </c:pt>
                <c:pt idx="6453">
                  <c:v>1.5300000000000001E-8</c:v>
                </c:pt>
                <c:pt idx="6454">
                  <c:v>1.5300000000000001E-8</c:v>
                </c:pt>
                <c:pt idx="6455">
                  <c:v>1.5300000000000001E-8</c:v>
                </c:pt>
                <c:pt idx="6456">
                  <c:v>1.5300000000000001E-8</c:v>
                </c:pt>
                <c:pt idx="6457">
                  <c:v>1.5300000000000001E-8</c:v>
                </c:pt>
                <c:pt idx="6458">
                  <c:v>1.5300000000000001E-8</c:v>
                </c:pt>
                <c:pt idx="6459">
                  <c:v>1.5300000000000001E-8</c:v>
                </c:pt>
                <c:pt idx="6460">
                  <c:v>1.5300000000000001E-8</c:v>
                </c:pt>
                <c:pt idx="6461">
                  <c:v>1.5399999999999999E-8</c:v>
                </c:pt>
                <c:pt idx="6462">
                  <c:v>1.5399999999999999E-8</c:v>
                </c:pt>
                <c:pt idx="6463">
                  <c:v>1.5399999999999999E-8</c:v>
                </c:pt>
                <c:pt idx="6464">
                  <c:v>1.5399999999999999E-8</c:v>
                </c:pt>
                <c:pt idx="6465">
                  <c:v>1.5399999999999999E-8</c:v>
                </c:pt>
                <c:pt idx="6466">
                  <c:v>1.5399999999999999E-8</c:v>
                </c:pt>
                <c:pt idx="6467">
                  <c:v>1.5399999999999999E-8</c:v>
                </c:pt>
                <c:pt idx="6468">
                  <c:v>1.5399999999999999E-8</c:v>
                </c:pt>
                <c:pt idx="6469">
                  <c:v>1.5399999999999999E-8</c:v>
                </c:pt>
                <c:pt idx="6470">
                  <c:v>1.5399999999999999E-8</c:v>
                </c:pt>
                <c:pt idx="6471">
                  <c:v>1.5399999999999999E-8</c:v>
                </c:pt>
                <c:pt idx="6472">
                  <c:v>1.5399999999999999E-8</c:v>
                </c:pt>
                <c:pt idx="6473">
                  <c:v>1.5399999999999999E-8</c:v>
                </c:pt>
                <c:pt idx="6474">
                  <c:v>1.5399999999999999E-8</c:v>
                </c:pt>
                <c:pt idx="6475">
                  <c:v>1.5399999999999999E-8</c:v>
                </c:pt>
                <c:pt idx="6476">
                  <c:v>1.5399999999999999E-8</c:v>
                </c:pt>
                <c:pt idx="6477">
                  <c:v>1.55E-8</c:v>
                </c:pt>
                <c:pt idx="6478">
                  <c:v>1.55E-8</c:v>
                </c:pt>
                <c:pt idx="6479">
                  <c:v>1.55E-8</c:v>
                </c:pt>
                <c:pt idx="6480">
                  <c:v>1.55E-8</c:v>
                </c:pt>
                <c:pt idx="6481">
                  <c:v>1.55E-8</c:v>
                </c:pt>
                <c:pt idx="6482">
                  <c:v>1.55E-8</c:v>
                </c:pt>
                <c:pt idx="6483">
                  <c:v>1.55E-8</c:v>
                </c:pt>
                <c:pt idx="6484">
                  <c:v>1.55E-8</c:v>
                </c:pt>
                <c:pt idx="6485">
                  <c:v>1.55E-8</c:v>
                </c:pt>
                <c:pt idx="6486">
                  <c:v>1.55E-8</c:v>
                </c:pt>
                <c:pt idx="6487">
                  <c:v>1.55E-8</c:v>
                </c:pt>
                <c:pt idx="6488">
                  <c:v>1.55E-8</c:v>
                </c:pt>
                <c:pt idx="6489">
                  <c:v>1.55E-8</c:v>
                </c:pt>
                <c:pt idx="6490">
                  <c:v>1.55E-8</c:v>
                </c:pt>
                <c:pt idx="6491">
                  <c:v>1.55E-8</c:v>
                </c:pt>
                <c:pt idx="6492">
                  <c:v>1.55E-8</c:v>
                </c:pt>
                <c:pt idx="6493">
                  <c:v>1.5600000000000001E-8</c:v>
                </c:pt>
                <c:pt idx="6494">
                  <c:v>1.5600000000000001E-8</c:v>
                </c:pt>
                <c:pt idx="6495">
                  <c:v>1.5600000000000001E-8</c:v>
                </c:pt>
                <c:pt idx="6496">
                  <c:v>1.5600000000000001E-8</c:v>
                </c:pt>
                <c:pt idx="6497">
                  <c:v>1.5600000000000001E-8</c:v>
                </c:pt>
                <c:pt idx="6498">
                  <c:v>1.5600000000000001E-8</c:v>
                </c:pt>
                <c:pt idx="6499">
                  <c:v>1.5600000000000001E-8</c:v>
                </c:pt>
                <c:pt idx="6500">
                  <c:v>1.5600000000000001E-8</c:v>
                </c:pt>
                <c:pt idx="6501">
                  <c:v>1.5600000000000001E-8</c:v>
                </c:pt>
                <c:pt idx="6502">
                  <c:v>1.5600000000000001E-8</c:v>
                </c:pt>
                <c:pt idx="6503">
                  <c:v>1.5600000000000001E-8</c:v>
                </c:pt>
                <c:pt idx="6504">
                  <c:v>1.5600000000000001E-8</c:v>
                </c:pt>
                <c:pt idx="6505">
                  <c:v>1.5600000000000001E-8</c:v>
                </c:pt>
                <c:pt idx="6506">
                  <c:v>1.5600000000000001E-8</c:v>
                </c:pt>
                <c:pt idx="6507">
                  <c:v>1.5600000000000001E-8</c:v>
                </c:pt>
                <c:pt idx="6508">
                  <c:v>1.5600000000000001E-8</c:v>
                </c:pt>
                <c:pt idx="6509">
                  <c:v>1.5700000000000002E-8</c:v>
                </c:pt>
                <c:pt idx="6510">
                  <c:v>1.5700000000000002E-8</c:v>
                </c:pt>
                <c:pt idx="6511">
                  <c:v>1.5700000000000002E-8</c:v>
                </c:pt>
                <c:pt idx="6512">
                  <c:v>1.5700000000000002E-8</c:v>
                </c:pt>
                <c:pt idx="6513">
                  <c:v>1.5700000000000002E-8</c:v>
                </c:pt>
                <c:pt idx="6514">
                  <c:v>1.5700000000000002E-8</c:v>
                </c:pt>
                <c:pt idx="6515">
                  <c:v>1.5700000000000002E-8</c:v>
                </c:pt>
                <c:pt idx="6516">
                  <c:v>1.5700000000000002E-8</c:v>
                </c:pt>
                <c:pt idx="6517">
                  <c:v>1.5700000000000002E-8</c:v>
                </c:pt>
                <c:pt idx="6518">
                  <c:v>1.5700000000000002E-8</c:v>
                </c:pt>
                <c:pt idx="6519">
                  <c:v>1.5700000000000002E-8</c:v>
                </c:pt>
                <c:pt idx="6520">
                  <c:v>1.5700000000000002E-8</c:v>
                </c:pt>
                <c:pt idx="6521">
                  <c:v>1.5700000000000002E-8</c:v>
                </c:pt>
                <c:pt idx="6522">
                  <c:v>1.5700000000000002E-8</c:v>
                </c:pt>
                <c:pt idx="6523">
                  <c:v>1.5700000000000002E-8</c:v>
                </c:pt>
                <c:pt idx="6524">
                  <c:v>1.5700000000000002E-8</c:v>
                </c:pt>
                <c:pt idx="6525">
                  <c:v>1.5799999999999999E-8</c:v>
                </c:pt>
                <c:pt idx="6526">
                  <c:v>1.5799999999999999E-8</c:v>
                </c:pt>
                <c:pt idx="6527">
                  <c:v>1.5799999999999999E-8</c:v>
                </c:pt>
                <c:pt idx="6528">
                  <c:v>1.5799999999999999E-8</c:v>
                </c:pt>
                <c:pt idx="6529">
                  <c:v>1.5799999999999999E-8</c:v>
                </c:pt>
                <c:pt idx="6530">
                  <c:v>1.5799999999999999E-8</c:v>
                </c:pt>
                <c:pt idx="6531">
                  <c:v>1.5799999999999999E-8</c:v>
                </c:pt>
                <c:pt idx="6532">
                  <c:v>1.5799999999999999E-8</c:v>
                </c:pt>
                <c:pt idx="6533">
                  <c:v>1.5799999999999999E-8</c:v>
                </c:pt>
                <c:pt idx="6534">
                  <c:v>1.5799999999999999E-8</c:v>
                </c:pt>
                <c:pt idx="6535">
                  <c:v>1.5799999999999999E-8</c:v>
                </c:pt>
                <c:pt idx="6536">
                  <c:v>1.5799999999999999E-8</c:v>
                </c:pt>
                <c:pt idx="6537">
                  <c:v>1.5799999999999999E-8</c:v>
                </c:pt>
                <c:pt idx="6538">
                  <c:v>1.5799999999999999E-8</c:v>
                </c:pt>
                <c:pt idx="6539">
                  <c:v>1.5799999999999999E-8</c:v>
                </c:pt>
                <c:pt idx="6540">
                  <c:v>1.5799999999999999E-8</c:v>
                </c:pt>
                <c:pt idx="6541">
                  <c:v>1.59E-8</c:v>
                </c:pt>
                <c:pt idx="6542">
                  <c:v>1.59E-8</c:v>
                </c:pt>
                <c:pt idx="6543">
                  <c:v>1.59E-8</c:v>
                </c:pt>
                <c:pt idx="6544">
                  <c:v>1.59E-8</c:v>
                </c:pt>
                <c:pt idx="6545">
                  <c:v>1.59E-8</c:v>
                </c:pt>
                <c:pt idx="6546">
                  <c:v>1.59E-8</c:v>
                </c:pt>
                <c:pt idx="6547">
                  <c:v>1.59E-8</c:v>
                </c:pt>
                <c:pt idx="6548">
                  <c:v>1.59E-8</c:v>
                </c:pt>
                <c:pt idx="6549">
                  <c:v>1.59E-8</c:v>
                </c:pt>
                <c:pt idx="6550">
                  <c:v>1.59E-8</c:v>
                </c:pt>
                <c:pt idx="6551">
                  <c:v>1.59E-8</c:v>
                </c:pt>
                <c:pt idx="6552">
                  <c:v>1.59E-8</c:v>
                </c:pt>
                <c:pt idx="6553">
                  <c:v>1.59E-8</c:v>
                </c:pt>
                <c:pt idx="6554">
                  <c:v>1.59E-8</c:v>
                </c:pt>
                <c:pt idx="6555">
                  <c:v>1.59E-8</c:v>
                </c:pt>
                <c:pt idx="6556">
                  <c:v>1.59E-8</c:v>
                </c:pt>
                <c:pt idx="6557">
                  <c:v>1.6000000000000001E-8</c:v>
                </c:pt>
                <c:pt idx="6558">
                  <c:v>1.6000000000000001E-8</c:v>
                </c:pt>
                <c:pt idx="6559">
                  <c:v>1.6000000000000001E-8</c:v>
                </c:pt>
                <c:pt idx="6560">
                  <c:v>1.6000000000000001E-8</c:v>
                </c:pt>
                <c:pt idx="6561">
                  <c:v>1.6000000000000001E-8</c:v>
                </c:pt>
                <c:pt idx="6562">
                  <c:v>1.6000000000000001E-8</c:v>
                </c:pt>
                <c:pt idx="6563">
                  <c:v>1.6000000000000001E-8</c:v>
                </c:pt>
                <c:pt idx="6564">
                  <c:v>1.6000000000000001E-8</c:v>
                </c:pt>
                <c:pt idx="6565">
                  <c:v>1.6000000000000001E-8</c:v>
                </c:pt>
                <c:pt idx="6566">
                  <c:v>1.6000000000000001E-8</c:v>
                </c:pt>
                <c:pt idx="6567">
                  <c:v>1.6000000000000001E-8</c:v>
                </c:pt>
                <c:pt idx="6568">
                  <c:v>1.6000000000000001E-8</c:v>
                </c:pt>
                <c:pt idx="6569">
                  <c:v>1.6000000000000001E-8</c:v>
                </c:pt>
                <c:pt idx="6570">
                  <c:v>1.6000000000000001E-8</c:v>
                </c:pt>
                <c:pt idx="6571">
                  <c:v>1.6000000000000001E-8</c:v>
                </c:pt>
                <c:pt idx="6572">
                  <c:v>1.6000000000000001E-8</c:v>
                </c:pt>
                <c:pt idx="6573">
                  <c:v>1.6099999999999999E-8</c:v>
                </c:pt>
                <c:pt idx="6574">
                  <c:v>1.6099999999999999E-8</c:v>
                </c:pt>
                <c:pt idx="6575">
                  <c:v>1.6099999999999999E-8</c:v>
                </c:pt>
                <c:pt idx="6576">
                  <c:v>1.6099999999999999E-8</c:v>
                </c:pt>
                <c:pt idx="6577">
                  <c:v>1.6099999999999999E-8</c:v>
                </c:pt>
                <c:pt idx="6578">
                  <c:v>1.6099999999999999E-8</c:v>
                </c:pt>
                <c:pt idx="6579">
                  <c:v>1.6099999999999999E-8</c:v>
                </c:pt>
                <c:pt idx="6580">
                  <c:v>1.6099999999999999E-8</c:v>
                </c:pt>
                <c:pt idx="6581">
                  <c:v>1.6099999999999999E-8</c:v>
                </c:pt>
                <c:pt idx="6582">
                  <c:v>1.6099999999999999E-8</c:v>
                </c:pt>
                <c:pt idx="6583">
                  <c:v>1.6099999999999999E-8</c:v>
                </c:pt>
                <c:pt idx="6584">
                  <c:v>1.6099999999999999E-8</c:v>
                </c:pt>
                <c:pt idx="6585">
                  <c:v>1.6099999999999999E-8</c:v>
                </c:pt>
                <c:pt idx="6586">
                  <c:v>1.6099999999999999E-8</c:v>
                </c:pt>
                <c:pt idx="6587">
                  <c:v>1.6099999999999999E-8</c:v>
                </c:pt>
                <c:pt idx="6588">
                  <c:v>1.6099999999999999E-8</c:v>
                </c:pt>
                <c:pt idx="6589">
                  <c:v>1.6199999999999999E-8</c:v>
                </c:pt>
                <c:pt idx="6590">
                  <c:v>1.6199999999999999E-8</c:v>
                </c:pt>
                <c:pt idx="6591">
                  <c:v>1.6199999999999999E-8</c:v>
                </c:pt>
                <c:pt idx="6592">
                  <c:v>1.6199999999999999E-8</c:v>
                </c:pt>
                <c:pt idx="6593">
                  <c:v>1.6199999999999999E-8</c:v>
                </c:pt>
                <c:pt idx="6594">
                  <c:v>1.6199999999999999E-8</c:v>
                </c:pt>
                <c:pt idx="6595">
                  <c:v>1.6199999999999999E-8</c:v>
                </c:pt>
                <c:pt idx="6596">
                  <c:v>1.6199999999999999E-8</c:v>
                </c:pt>
                <c:pt idx="6597">
                  <c:v>1.6199999999999999E-8</c:v>
                </c:pt>
                <c:pt idx="6598">
                  <c:v>1.6199999999999999E-8</c:v>
                </c:pt>
                <c:pt idx="6599">
                  <c:v>1.6199999999999999E-8</c:v>
                </c:pt>
                <c:pt idx="6600">
                  <c:v>1.6199999999999999E-8</c:v>
                </c:pt>
                <c:pt idx="6601">
                  <c:v>1.6199999999999999E-8</c:v>
                </c:pt>
                <c:pt idx="6602">
                  <c:v>1.6199999999999999E-8</c:v>
                </c:pt>
                <c:pt idx="6603">
                  <c:v>1.6199999999999999E-8</c:v>
                </c:pt>
                <c:pt idx="6604">
                  <c:v>1.6199999999999999E-8</c:v>
                </c:pt>
                <c:pt idx="6605">
                  <c:v>1.63E-8</c:v>
                </c:pt>
                <c:pt idx="6606">
                  <c:v>1.63E-8</c:v>
                </c:pt>
                <c:pt idx="6607">
                  <c:v>1.63E-8</c:v>
                </c:pt>
                <c:pt idx="6608">
                  <c:v>1.63E-8</c:v>
                </c:pt>
                <c:pt idx="6609">
                  <c:v>1.63E-8</c:v>
                </c:pt>
                <c:pt idx="6610">
                  <c:v>1.63E-8</c:v>
                </c:pt>
                <c:pt idx="6611">
                  <c:v>1.63E-8</c:v>
                </c:pt>
                <c:pt idx="6612">
                  <c:v>1.63E-8</c:v>
                </c:pt>
                <c:pt idx="6613">
                  <c:v>1.63E-8</c:v>
                </c:pt>
                <c:pt idx="6614">
                  <c:v>1.63E-8</c:v>
                </c:pt>
                <c:pt idx="6615">
                  <c:v>1.63E-8</c:v>
                </c:pt>
                <c:pt idx="6616">
                  <c:v>1.63E-8</c:v>
                </c:pt>
                <c:pt idx="6617">
                  <c:v>1.63E-8</c:v>
                </c:pt>
                <c:pt idx="6618">
                  <c:v>1.63E-8</c:v>
                </c:pt>
                <c:pt idx="6619">
                  <c:v>1.63E-8</c:v>
                </c:pt>
                <c:pt idx="6620">
                  <c:v>1.63E-8</c:v>
                </c:pt>
                <c:pt idx="6621">
                  <c:v>1.6400000000000001E-8</c:v>
                </c:pt>
                <c:pt idx="6622">
                  <c:v>1.6400000000000001E-8</c:v>
                </c:pt>
                <c:pt idx="6623">
                  <c:v>1.6400000000000001E-8</c:v>
                </c:pt>
                <c:pt idx="6624">
                  <c:v>1.6400000000000001E-8</c:v>
                </c:pt>
                <c:pt idx="6625">
                  <c:v>1.6400000000000001E-8</c:v>
                </c:pt>
                <c:pt idx="6626">
                  <c:v>1.6400000000000001E-8</c:v>
                </c:pt>
                <c:pt idx="6627">
                  <c:v>1.6400000000000001E-8</c:v>
                </c:pt>
                <c:pt idx="6628">
                  <c:v>1.6400000000000001E-8</c:v>
                </c:pt>
                <c:pt idx="6629">
                  <c:v>1.6400000000000001E-8</c:v>
                </c:pt>
                <c:pt idx="6630">
                  <c:v>1.6400000000000001E-8</c:v>
                </c:pt>
                <c:pt idx="6631">
                  <c:v>1.6400000000000001E-8</c:v>
                </c:pt>
                <c:pt idx="6632">
                  <c:v>1.6400000000000001E-8</c:v>
                </c:pt>
                <c:pt idx="6633">
                  <c:v>1.6400000000000001E-8</c:v>
                </c:pt>
                <c:pt idx="6634">
                  <c:v>1.6400000000000001E-8</c:v>
                </c:pt>
                <c:pt idx="6635">
                  <c:v>1.6400000000000001E-8</c:v>
                </c:pt>
                <c:pt idx="6636">
                  <c:v>1.6400000000000001E-8</c:v>
                </c:pt>
                <c:pt idx="6637">
                  <c:v>1.6499999999999999E-8</c:v>
                </c:pt>
                <c:pt idx="6638">
                  <c:v>1.6499999999999999E-8</c:v>
                </c:pt>
                <c:pt idx="6639">
                  <c:v>1.6499999999999999E-8</c:v>
                </c:pt>
                <c:pt idx="6640">
                  <c:v>1.6499999999999999E-8</c:v>
                </c:pt>
                <c:pt idx="6641">
                  <c:v>1.6499999999999999E-8</c:v>
                </c:pt>
                <c:pt idx="6642">
                  <c:v>1.6499999999999999E-8</c:v>
                </c:pt>
                <c:pt idx="6643">
                  <c:v>1.6499999999999999E-8</c:v>
                </c:pt>
                <c:pt idx="6644">
                  <c:v>1.6499999999999999E-8</c:v>
                </c:pt>
                <c:pt idx="6645">
                  <c:v>1.6499999999999999E-8</c:v>
                </c:pt>
                <c:pt idx="6646">
                  <c:v>1.6499999999999999E-8</c:v>
                </c:pt>
                <c:pt idx="6647">
                  <c:v>1.6499999999999999E-8</c:v>
                </c:pt>
                <c:pt idx="6648">
                  <c:v>1.6499999999999999E-8</c:v>
                </c:pt>
                <c:pt idx="6649">
                  <c:v>1.6499999999999999E-8</c:v>
                </c:pt>
                <c:pt idx="6650">
                  <c:v>1.6499999999999999E-8</c:v>
                </c:pt>
                <c:pt idx="6651">
                  <c:v>1.6499999999999999E-8</c:v>
                </c:pt>
                <c:pt idx="6652">
                  <c:v>1.6499999999999999E-8</c:v>
                </c:pt>
                <c:pt idx="6653">
                  <c:v>1.66E-8</c:v>
                </c:pt>
                <c:pt idx="6654">
                  <c:v>1.66E-8</c:v>
                </c:pt>
                <c:pt idx="6655">
                  <c:v>1.66E-8</c:v>
                </c:pt>
                <c:pt idx="6656">
                  <c:v>1.66E-8</c:v>
                </c:pt>
                <c:pt idx="6657">
                  <c:v>1.66E-8</c:v>
                </c:pt>
                <c:pt idx="6658">
                  <c:v>1.66E-8</c:v>
                </c:pt>
                <c:pt idx="6659">
                  <c:v>1.66E-8</c:v>
                </c:pt>
                <c:pt idx="6660">
                  <c:v>1.66E-8</c:v>
                </c:pt>
                <c:pt idx="6661">
                  <c:v>1.66E-8</c:v>
                </c:pt>
                <c:pt idx="6662">
                  <c:v>1.66E-8</c:v>
                </c:pt>
                <c:pt idx="6663">
                  <c:v>1.66E-8</c:v>
                </c:pt>
                <c:pt idx="6664">
                  <c:v>1.66E-8</c:v>
                </c:pt>
                <c:pt idx="6665">
                  <c:v>1.66E-8</c:v>
                </c:pt>
                <c:pt idx="6666">
                  <c:v>1.66E-8</c:v>
                </c:pt>
                <c:pt idx="6667">
                  <c:v>1.66E-8</c:v>
                </c:pt>
                <c:pt idx="6668">
                  <c:v>1.66E-8</c:v>
                </c:pt>
                <c:pt idx="6669">
                  <c:v>1.6700000000000001E-8</c:v>
                </c:pt>
                <c:pt idx="6670">
                  <c:v>1.6700000000000001E-8</c:v>
                </c:pt>
                <c:pt idx="6671">
                  <c:v>1.6700000000000001E-8</c:v>
                </c:pt>
                <c:pt idx="6672">
                  <c:v>1.6700000000000001E-8</c:v>
                </c:pt>
                <c:pt idx="6673">
                  <c:v>1.6700000000000001E-8</c:v>
                </c:pt>
                <c:pt idx="6674">
                  <c:v>1.6700000000000001E-8</c:v>
                </c:pt>
                <c:pt idx="6675">
                  <c:v>1.6700000000000001E-8</c:v>
                </c:pt>
                <c:pt idx="6676">
                  <c:v>1.6700000000000001E-8</c:v>
                </c:pt>
                <c:pt idx="6677">
                  <c:v>1.6700000000000001E-8</c:v>
                </c:pt>
                <c:pt idx="6678">
                  <c:v>1.6700000000000001E-8</c:v>
                </c:pt>
                <c:pt idx="6679">
                  <c:v>1.6700000000000001E-8</c:v>
                </c:pt>
                <c:pt idx="6680">
                  <c:v>1.6700000000000001E-8</c:v>
                </c:pt>
                <c:pt idx="6681">
                  <c:v>1.6700000000000001E-8</c:v>
                </c:pt>
                <c:pt idx="6682">
                  <c:v>1.6700000000000001E-8</c:v>
                </c:pt>
                <c:pt idx="6683">
                  <c:v>1.6700000000000001E-8</c:v>
                </c:pt>
                <c:pt idx="6684">
                  <c:v>1.6700000000000001E-8</c:v>
                </c:pt>
                <c:pt idx="6685">
                  <c:v>1.6800000000000002E-8</c:v>
                </c:pt>
                <c:pt idx="6686">
                  <c:v>1.6800000000000002E-8</c:v>
                </c:pt>
                <c:pt idx="6687">
                  <c:v>1.6800000000000002E-8</c:v>
                </c:pt>
                <c:pt idx="6688">
                  <c:v>1.6800000000000002E-8</c:v>
                </c:pt>
                <c:pt idx="6689">
                  <c:v>1.6800000000000002E-8</c:v>
                </c:pt>
                <c:pt idx="6690">
                  <c:v>1.6800000000000002E-8</c:v>
                </c:pt>
                <c:pt idx="6691">
                  <c:v>1.6800000000000002E-8</c:v>
                </c:pt>
                <c:pt idx="6692">
                  <c:v>1.6800000000000002E-8</c:v>
                </c:pt>
                <c:pt idx="6693">
                  <c:v>1.6800000000000002E-8</c:v>
                </c:pt>
                <c:pt idx="6694">
                  <c:v>1.6800000000000002E-8</c:v>
                </c:pt>
                <c:pt idx="6695">
                  <c:v>1.6800000000000002E-8</c:v>
                </c:pt>
                <c:pt idx="6696">
                  <c:v>1.6800000000000002E-8</c:v>
                </c:pt>
                <c:pt idx="6697">
                  <c:v>1.6800000000000002E-8</c:v>
                </c:pt>
                <c:pt idx="6698">
                  <c:v>1.6800000000000002E-8</c:v>
                </c:pt>
                <c:pt idx="6699">
                  <c:v>1.6800000000000002E-8</c:v>
                </c:pt>
                <c:pt idx="6700">
                  <c:v>1.6800000000000002E-8</c:v>
                </c:pt>
                <c:pt idx="6701">
                  <c:v>1.6899999999999999E-8</c:v>
                </c:pt>
                <c:pt idx="6702">
                  <c:v>1.6899999999999999E-8</c:v>
                </c:pt>
                <c:pt idx="6703">
                  <c:v>1.6899999999999999E-8</c:v>
                </c:pt>
                <c:pt idx="6704">
                  <c:v>1.6899999999999999E-8</c:v>
                </c:pt>
                <c:pt idx="6705">
                  <c:v>1.6899999999999999E-8</c:v>
                </c:pt>
                <c:pt idx="6706">
                  <c:v>1.6899999999999999E-8</c:v>
                </c:pt>
                <c:pt idx="6707">
                  <c:v>1.6899999999999999E-8</c:v>
                </c:pt>
                <c:pt idx="6708">
                  <c:v>1.6899999999999999E-8</c:v>
                </c:pt>
                <c:pt idx="6709">
                  <c:v>1.6899999999999999E-8</c:v>
                </c:pt>
                <c:pt idx="6710">
                  <c:v>1.6899999999999999E-8</c:v>
                </c:pt>
                <c:pt idx="6711">
                  <c:v>1.6899999999999999E-8</c:v>
                </c:pt>
                <c:pt idx="6712">
                  <c:v>1.6899999999999999E-8</c:v>
                </c:pt>
                <c:pt idx="6713">
                  <c:v>1.6899999999999999E-8</c:v>
                </c:pt>
                <c:pt idx="6714">
                  <c:v>1.6899999999999999E-8</c:v>
                </c:pt>
                <c:pt idx="6715">
                  <c:v>1.6899999999999999E-8</c:v>
                </c:pt>
                <c:pt idx="6716">
                  <c:v>1.6899999999999999E-8</c:v>
                </c:pt>
                <c:pt idx="6717">
                  <c:v>1.7E-8</c:v>
                </c:pt>
                <c:pt idx="6718">
                  <c:v>1.7E-8</c:v>
                </c:pt>
                <c:pt idx="6719">
                  <c:v>1.7E-8</c:v>
                </c:pt>
                <c:pt idx="6720">
                  <c:v>1.7E-8</c:v>
                </c:pt>
                <c:pt idx="6721">
                  <c:v>1.7E-8</c:v>
                </c:pt>
                <c:pt idx="6722">
                  <c:v>1.7E-8</c:v>
                </c:pt>
                <c:pt idx="6723">
                  <c:v>1.7E-8</c:v>
                </c:pt>
                <c:pt idx="6724">
                  <c:v>1.7E-8</c:v>
                </c:pt>
                <c:pt idx="6725">
                  <c:v>1.7E-8</c:v>
                </c:pt>
                <c:pt idx="6726">
                  <c:v>1.7E-8</c:v>
                </c:pt>
                <c:pt idx="6727">
                  <c:v>1.7E-8</c:v>
                </c:pt>
                <c:pt idx="6728">
                  <c:v>1.7E-8</c:v>
                </c:pt>
                <c:pt idx="6729">
                  <c:v>1.7E-8</c:v>
                </c:pt>
                <c:pt idx="6730">
                  <c:v>1.7E-8</c:v>
                </c:pt>
                <c:pt idx="6731">
                  <c:v>1.7E-8</c:v>
                </c:pt>
                <c:pt idx="6732">
                  <c:v>1.7E-8</c:v>
                </c:pt>
                <c:pt idx="6733">
                  <c:v>1.7100000000000001E-8</c:v>
                </c:pt>
                <c:pt idx="6734">
                  <c:v>1.7100000000000001E-8</c:v>
                </c:pt>
                <c:pt idx="6735">
                  <c:v>1.7100000000000001E-8</c:v>
                </c:pt>
                <c:pt idx="6736">
                  <c:v>1.7100000000000001E-8</c:v>
                </c:pt>
                <c:pt idx="6737">
                  <c:v>1.7100000000000001E-8</c:v>
                </c:pt>
                <c:pt idx="6738">
                  <c:v>1.7100000000000001E-8</c:v>
                </c:pt>
                <c:pt idx="6739">
                  <c:v>1.7100000000000001E-8</c:v>
                </c:pt>
                <c:pt idx="6740">
                  <c:v>1.7100000000000001E-8</c:v>
                </c:pt>
                <c:pt idx="6741">
                  <c:v>1.7100000000000001E-8</c:v>
                </c:pt>
                <c:pt idx="6742">
                  <c:v>1.7100000000000001E-8</c:v>
                </c:pt>
                <c:pt idx="6743">
                  <c:v>1.7100000000000001E-8</c:v>
                </c:pt>
                <c:pt idx="6744">
                  <c:v>1.7100000000000001E-8</c:v>
                </c:pt>
                <c:pt idx="6745">
                  <c:v>1.7100000000000001E-8</c:v>
                </c:pt>
                <c:pt idx="6746">
                  <c:v>1.7100000000000001E-8</c:v>
                </c:pt>
                <c:pt idx="6747">
                  <c:v>1.7100000000000001E-8</c:v>
                </c:pt>
                <c:pt idx="6748">
                  <c:v>1.7100000000000001E-8</c:v>
                </c:pt>
                <c:pt idx="6749">
                  <c:v>1.7199999999999999E-8</c:v>
                </c:pt>
                <c:pt idx="6750">
                  <c:v>1.7199999999999999E-8</c:v>
                </c:pt>
                <c:pt idx="6751">
                  <c:v>1.7199999999999999E-8</c:v>
                </c:pt>
                <c:pt idx="6752">
                  <c:v>1.7199999999999999E-8</c:v>
                </c:pt>
                <c:pt idx="6753">
                  <c:v>1.7199999999999999E-8</c:v>
                </c:pt>
                <c:pt idx="6754">
                  <c:v>1.7199999999999999E-8</c:v>
                </c:pt>
                <c:pt idx="6755">
                  <c:v>1.7199999999999999E-8</c:v>
                </c:pt>
                <c:pt idx="6756">
                  <c:v>1.7199999999999999E-8</c:v>
                </c:pt>
                <c:pt idx="6757">
                  <c:v>1.7199999999999999E-8</c:v>
                </c:pt>
                <c:pt idx="6758">
                  <c:v>1.7199999999999999E-8</c:v>
                </c:pt>
                <c:pt idx="6759">
                  <c:v>1.7199999999999999E-8</c:v>
                </c:pt>
                <c:pt idx="6760">
                  <c:v>1.7199999999999999E-8</c:v>
                </c:pt>
                <c:pt idx="6761">
                  <c:v>1.7199999999999999E-8</c:v>
                </c:pt>
                <c:pt idx="6762">
                  <c:v>1.7199999999999999E-8</c:v>
                </c:pt>
                <c:pt idx="6763">
                  <c:v>1.7199999999999999E-8</c:v>
                </c:pt>
                <c:pt idx="6764">
                  <c:v>1.7199999999999999E-8</c:v>
                </c:pt>
                <c:pt idx="6765">
                  <c:v>1.7299999999999999E-8</c:v>
                </c:pt>
                <c:pt idx="6766">
                  <c:v>1.7299999999999999E-8</c:v>
                </c:pt>
                <c:pt idx="6767">
                  <c:v>1.7299999999999999E-8</c:v>
                </c:pt>
                <c:pt idx="6768">
                  <c:v>1.7299999999999999E-8</c:v>
                </c:pt>
                <c:pt idx="6769">
                  <c:v>1.7299999999999999E-8</c:v>
                </c:pt>
                <c:pt idx="6770">
                  <c:v>1.7299999999999999E-8</c:v>
                </c:pt>
                <c:pt idx="6771">
                  <c:v>1.7299999999999999E-8</c:v>
                </c:pt>
                <c:pt idx="6772">
                  <c:v>1.7299999999999999E-8</c:v>
                </c:pt>
                <c:pt idx="6773">
                  <c:v>1.7299999999999999E-8</c:v>
                </c:pt>
                <c:pt idx="6774">
                  <c:v>1.7299999999999999E-8</c:v>
                </c:pt>
                <c:pt idx="6775">
                  <c:v>1.7299999999999999E-8</c:v>
                </c:pt>
                <c:pt idx="6776">
                  <c:v>1.7299999999999999E-8</c:v>
                </c:pt>
                <c:pt idx="6777">
                  <c:v>1.7299999999999999E-8</c:v>
                </c:pt>
                <c:pt idx="6778">
                  <c:v>1.7299999999999999E-8</c:v>
                </c:pt>
                <c:pt idx="6779">
                  <c:v>1.7299999999999999E-8</c:v>
                </c:pt>
                <c:pt idx="6780">
                  <c:v>1.7299999999999999E-8</c:v>
                </c:pt>
                <c:pt idx="6781">
                  <c:v>1.74E-8</c:v>
                </c:pt>
                <c:pt idx="6782">
                  <c:v>1.74E-8</c:v>
                </c:pt>
                <c:pt idx="6783">
                  <c:v>1.74E-8</c:v>
                </c:pt>
                <c:pt idx="6784">
                  <c:v>1.74E-8</c:v>
                </c:pt>
                <c:pt idx="6785">
                  <c:v>1.74E-8</c:v>
                </c:pt>
                <c:pt idx="6786">
                  <c:v>1.74E-8</c:v>
                </c:pt>
                <c:pt idx="6787">
                  <c:v>1.74E-8</c:v>
                </c:pt>
                <c:pt idx="6788">
                  <c:v>1.74E-8</c:v>
                </c:pt>
                <c:pt idx="6789">
                  <c:v>1.74E-8</c:v>
                </c:pt>
                <c:pt idx="6790">
                  <c:v>1.74E-8</c:v>
                </c:pt>
                <c:pt idx="6791">
                  <c:v>1.74E-8</c:v>
                </c:pt>
                <c:pt idx="6792">
                  <c:v>1.74E-8</c:v>
                </c:pt>
                <c:pt idx="6793">
                  <c:v>1.74E-8</c:v>
                </c:pt>
                <c:pt idx="6794">
                  <c:v>1.74E-8</c:v>
                </c:pt>
                <c:pt idx="6795">
                  <c:v>1.74E-8</c:v>
                </c:pt>
                <c:pt idx="6796">
                  <c:v>1.74E-8</c:v>
                </c:pt>
                <c:pt idx="6797">
                  <c:v>1.7500000000000001E-8</c:v>
                </c:pt>
                <c:pt idx="6798">
                  <c:v>1.7500000000000001E-8</c:v>
                </c:pt>
                <c:pt idx="6799">
                  <c:v>1.7500000000000001E-8</c:v>
                </c:pt>
                <c:pt idx="6800">
                  <c:v>1.7500000000000001E-8</c:v>
                </c:pt>
                <c:pt idx="6801">
                  <c:v>1.7500000000000001E-8</c:v>
                </c:pt>
                <c:pt idx="6802">
                  <c:v>1.7500000000000001E-8</c:v>
                </c:pt>
                <c:pt idx="6803">
                  <c:v>1.7500000000000001E-8</c:v>
                </c:pt>
                <c:pt idx="6804">
                  <c:v>1.7500000000000001E-8</c:v>
                </c:pt>
                <c:pt idx="6805">
                  <c:v>1.7500000000000001E-8</c:v>
                </c:pt>
                <c:pt idx="6806">
                  <c:v>1.7500000000000001E-8</c:v>
                </c:pt>
                <c:pt idx="6807">
                  <c:v>1.7500000000000001E-8</c:v>
                </c:pt>
                <c:pt idx="6808">
                  <c:v>1.7500000000000001E-8</c:v>
                </c:pt>
                <c:pt idx="6809">
                  <c:v>1.7500000000000001E-8</c:v>
                </c:pt>
                <c:pt idx="6810">
                  <c:v>1.7500000000000001E-8</c:v>
                </c:pt>
                <c:pt idx="6811">
                  <c:v>1.7500000000000001E-8</c:v>
                </c:pt>
                <c:pt idx="6812">
                  <c:v>1.7500000000000001E-8</c:v>
                </c:pt>
                <c:pt idx="6813">
                  <c:v>1.7599999999999999E-8</c:v>
                </c:pt>
                <c:pt idx="6814">
                  <c:v>1.7599999999999999E-8</c:v>
                </c:pt>
                <c:pt idx="6815">
                  <c:v>1.7599999999999999E-8</c:v>
                </c:pt>
                <c:pt idx="6816">
                  <c:v>1.7599999999999999E-8</c:v>
                </c:pt>
                <c:pt idx="6817">
                  <c:v>1.7599999999999999E-8</c:v>
                </c:pt>
                <c:pt idx="6818">
                  <c:v>1.7599999999999999E-8</c:v>
                </c:pt>
                <c:pt idx="6819">
                  <c:v>1.7599999999999999E-8</c:v>
                </c:pt>
                <c:pt idx="6820">
                  <c:v>1.7599999999999999E-8</c:v>
                </c:pt>
                <c:pt idx="6821">
                  <c:v>1.7599999999999999E-8</c:v>
                </c:pt>
                <c:pt idx="6822">
                  <c:v>1.7599999999999999E-8</c:v>
                </c:pt>
                <c:pt idx="6823">
                  <c:v>1.7599999999999999E-8</c:v>
                </c:pt>
                <c:pt idx="6824">
                  <c:v>1.7599999999999999E-8</c:v>
                </c:pt>
                <c:pt idx="6825">
                  <c:v>1.7599999999999999E-8</c:v>
                </c:pt>
                <c:pt idx="6826">
                  <c:v>1.7599999999999999E-8</c:v>
                </c:pt>
                <c:pt idx="6827">
                  <c:v>1.7599999999999999E-8</c:v>
                </c:pt>
                <c:pt idx="6828">
                  <c:v>1.7599999999999999E-8</c:v>
                </c:pt>
                <c:pt idx="6829">
                  <c:v>1.77E-8</c:v>
                </c:pt>
                <c:pt idx="6830">
                  <c:v>1.77E-8</c:v>
                </c:pt>
                <c:pt idx="6831">
                  <c:v>1.77E-8</c:v>
                </c:pt>
                <c:pt idx="6832">
                  <c:v>1.77E-8</c:v>
                </c:pt>
                <c:pt idx="6833">
                  <c:v>1.77E-8</c:v>
                </c:pt>
                <c:pt idx="6834">
                  <c:v>1.77E-8</c:v>
                </c:pt>
                <c:pt idx="6835">
                  <c:v>1.77E-8</c:v>
                </c:pt>
                <c:pt idx="6836">
                  <c:v>1.77E-8</c:v>
                </c:pt>
                <c:pt idx="6837">
                  <c:v>1.77E-8</c:v>
                </c:pt>
                <c:pt idx="6838">
                  <c:v>1.77E-8</c:v>
                </c:pt>
                <c:pt idx="6839">
                  <c:v>1.77E-8</c:v>
                </c:pt>
                <c:pt idx="6840">
                  <c:v>1.77E-8</c:v>
                </c:pt>
                <c:pt idx="6841">
                  <c:v>1.77E-8</c:v>
                </c:pt>
                <c:pt idx="6842">
                  <c:v>1.77E-8</c:v>
                </c:pt>
                <c:pt idx="6843">
                  <c:v>1.77E-8</c:v>
                </c:pt>
                <c:pt idx="6844">
                  <c:v>1.77E-8</c:v>
                </c:pt>
                <c:pt idx="6845">
                  <c:v>1.7800000000000001E-8</c:v>
                </c:pt>
                <c:pt idx="6846">
                  <c:v>1.7800000000000001E-8</c:v>
                </c:pt>
                <c:pt idx="6847">
                  <c:v>1.7800000000000001E-8</c:v>
                </c:pt>
                <c:pt idx="6848">
                  <c:v>1.7800000000000001E-8</c:v>
                </c:pt>
                <c:pt idx="6849">
                  <c:v>1.7800000000000001E-8</c:v>
                </c:pt>
                <c:pt idx="6850">
                  <c:v>1.7800000000000001E-8</c:v>
                </c:pt>
                <c:pt idx="6851">
                  <c:v>1.7800000000000001E-8</c:v>
                </c:pt>
                <c:pt idx="6852">
                  <c:v>1.7800000000000001E-8</c:v>
                </c:pt>
                <c:pt idx="6853">
                  <c:v>1.7800000000000001E-8</c:v>
                </c:pt>
                <c:pt idx="6854">
                  <c:v>1.7800000000000001E-8</c:v>
                </c:pt>
                <c:pt idx="6855">
                  <c:v>1.7800000000000001E-8</c:v>
                </c:pt>
                <c:pt idx="6856">
                  <c:v>1.7800000000000001E-8</c:v>
                </c:pt>
                <c:pt idx="6857">
                  <c:v>1.7800000000000001E-8</c:v>
                </c:pt>
                <c:pt idx="6858">
                  <c:v>1.7800000000000001E-8</c:v>
                </c:pt>
                <c:pt idx="6859">
                  <c:v>1.7800000000000001E-8</c:v>
                </c:pt>
                <c:pt idx="6860">
                  <c:v>1.7800000000000001E-8</c:v>
                </c:pt>
                <c:pt idx="6861">
                  <c:v>1.7900000000000001E-8</c:v>
                </c:pt>
                <c:pt idx="6862">
                  <c:v>1.7900000000000001E-8</c:v>
                </c:pt>
                <c:pt idx="6863">
                  <c:v>1.7900000000000001E-8</c:v>
                </c:pt>
                <c:pt idx="6864">
                  <c:v>1.7900000000000001E-8</c:v>
                </c:pt>
                <c:pt idx="6865">
                  <c:v>1.7900000000000001E-8</c:v>
                </c:pt>
                <c:pt idx="6866">
                  <c:v>1.7900000000000001E-8</c:v>
                </c:pt>
                <c:pt idx="6867">
                  <c:v>1.7900000000000001E-8</c:v>
                </c:pt>
                <c:pt idx="6868">
                  <c:v>1.7900000000000001E-8</c:v>
                </c:pt>
                <c:pt idx="6869">
                  <c:v>1.7900000000000001E-8</c:v>
                </c:pt>
                <c:pt idx="6870">
                  <c:v>1.7900000000000001E-8</c:v>
                </c:pt>
                <c:pt idx="6871">
                  <c:v>1.7900000000000001E-8</c:v>
                </c:pt>
                <c:pt idx="6872">
                  <c:v>1.7900000000000001E-8</c:v>
                </c:pt>
                <c:pt idx="6873">
                  <c:v>1.7900000000000001E-8</c:v>
                </c:pt>
                <c:pt idx="6874">
                  <c:v>1.7900000000000001E-8</c:v>
                </c:pt>
                <c:pt idx="6875">
                  <c:v>1.7900000000000001E-8</c:v>
                </c:pt>
                <c:pt idx="6876">
                  <c:v>1.7900000000000001E-8</c:v>
                </c:pt>
                <c:pt idx="6877">
                  <c:v>1.7999999999999999E-8</c:v>
                </c:pt>
                <c:pt idx="6878">
                  <c:v>1.7999999999999999E-8</c:v>
                </c:pt>
                <c:pt idx="6879">
                  <c:v>1.7999999999999999E-8</c:v>
                </c:pt>
                <c:pt idx="6880">
                  <c:v>1.7999999999999999E-8</c:v>
                </c:pt>
                <c:pt idx="6881">
                  <c:v>1.7999999999999999E-8</c:v>
                </c:pt>
                <c:pt idx="6882">
                  <c:v>1.7999999999999999E-8</c:v>
                </c:pt>
                <c:pt idx="6883">
                  <c:v>1.7999999999999999E-8</c:v>
                </c:pt>
                <c:pt idx="6884">
                  <c:v>1.7999999999999999E-8</c:v>
                </c:pt>
                <c:pt idx="6885">
                  <c:v>1.7999999999999999E-8</c:v>
                </c:pt>
                <c:pt idx="6886">
                  <c:v>1.7999999999999999E-8</c:v>
                </c:pt>
                <c:pt idx="6887">
                  <c:v>1.7999999999999999E-8</c:v>
                </c:pt>
                <c:pt idx="6888">
                  <c:v>1.7999999999999999E-8</c:v>
                </c:pt>
                <c:pt idx="6889">
                  <c:v>1.7999999999999999E-8</c:v>
                </c:pt>
                <c:pt idx="6890">
                  <c:v>1.7999999999999999E-8</c:v>
                </c:pt>
                <c:pt idx="6891">
                  <c:v>1.7999999999999999E-8</c:v>
                </c:pt>
                <c:pt idx="6892">
                  <c:v>1.7999999999999999E-8</c:v>
                </c:pt>
                <c:pt idx="6893">
                  <c:v>1.81E-8</c:v>
                </c:pt>
                <c:pt idx="6894">
                  <c:v>1.81E-8</c:v>
                </c:pt>
                <c:pt idx="6895">
                  <c:v>1.81E-8</c:v>
                </c:pt>
                <c:pt idx="6896">
                  <c:v>1.81E-8</c:v>
                </c:pt>
                <c:pt idx="6897">
                  <c:v>1.81E-8</c:v>
                </c:pt>
                <c:pt idx="6898">
                  <c:v>1.81E-8</c:v>
                </c:pt>
                <c:pt idx="6899">
                  <c:v>1.81E-8</c:v>
                </c:pt>
                <c:pt idx="6900">
                  <c:v>1.81E-8</c:v>
                </c:pt>
                <c:pt idx="6901">
                  <c:v>1.81E-8</c:v>
                </c:pt>
                <c:pt idx="6902">
                  <c:v>1.81E-8</c:v>
                </c:pt>
                <c:pt idx="6903">
                  <c:v>1.81E-8</c:v>
                </c:pt>
                <c:pt idx="6904">
                  <c:v>1.81E-8</c:v>
                </c:pt>
                <c:pt idx="6905">
                  <c:v>1.81E-8</c:v>
                </c:pt>
                <c:pt idx="6906">
                  <c:v>1.81E-8</c:v>
                </c:pt>
                <c:pt idx="6907">
                  <c:v>1.81E-8</c:v>
                </c:pt>
                <c:pt idx="6908">
                  <c:v>1.81E-8</c:v>
                </c:pt>
                <c:pt idx="6909">
                  <c:v>1.8200000000000001E-8</c:v>
                </c:pt>
                <c:pt idx="6910">
                  <c:v>1.8200000000000001E-8</c:v>
                </c:pt>
                <c:pt idx="6911">
                  <c:v>1.8200000000000001E-8</c:v>
                </c:pt>
                <c:pt idx="6912">
                  <c:v>1.8200000000000001E-8</c:v>
                </c:pt>
                <c:pt idx="6913">
                  <c:v>1.8200000000000001E-8</c:v>
                </c:pt>
                <c:pt idx="6914">
                  <c:v>1.8200000000000001E-8</c:v>
                </c:pt>
                <c:pt idx="6915">
                  <c:v>1.8200000000000001E-8</c:v>
                </c:pt>
                <c:pt idx="6916">
                  <c:v>1.8200000000000001E-8</c:v>
                </c:pt>
                <c:pt idx="6917">
                  <c:v>1.8200000000000001E-8</c:v>
                </c:pt>
                <c:pt idx="6918">
                  <c:v>1.8200000000000001E-8</c:v>
                </c:pt>
                <c:pt idx="6919">
                  <c:v>1.8200000000000001E-8</c:v>
                </c:pt>
                <c:pt idx="6920">
                  <c:v>1.8200000000000001E-8</c:v>
                </c:pt>
                <c:pt idx="6921">
                  <c:v>1.8200000000000001E-8</c:v>
                </c:pt>
                <c:pt idx="6922">
                  <c:v>1.8200000000000001E-8</c:v>
                </c:pt>
                <c:pt idx="6923">
                  <c:v>1.8200000000000001E-8</c:v>
                </c:pt>
                <c:pt idx="6924">
                  <c:v>1.8200000000000001E-8</c:v>
                </c:pt>
                <c:pt idx="6925">
                  <c:v>1.8299999999999998E-8</c:v>
                </c:pt>
                <c:pt idx="6926">
                  <c:v>1.8299999999999998E-8</c:v>
                </c:pt>
                <c:pt idx="6927">
                  <c:v>1.8299999999999998E-8</c:v>
                </c:pt>
                <c:pt idx="6928">
                  <c:v>1.8299999999999998E-8</c:v>
                </c:pt>
                <c:pt idx="6929">
                  <c:v>1.8299999999999998E-8</c:v>
                </c:pt>
                <c:pt idx="6930">
                  <c:v>1.8299999999999998E-8</c:v>
                </c:pt>
                <c:pt idx="6931">
                  <c:v>1.8299999999999998E-8</c:v>
                </c:pt>
                <c:pt idx="6932">
                  <c:v>1.8299999999999998E-8</c:v>
                </c:pt>
                <c:pt idx="6933">
                  <c:v>1.8299999999999998E-8</c:v>
                </c:pt>
                <c:pt idx="6934">
                  <c:v>1.8299999999999998E-8</c:v>
                </c:pt>
                <c:pt idx="6935">
                  <c:v>1.8299999999999998E-8</c:v>
                </c:pt>
                <c:pt idx="6936">
                  <c:v>1.8299999999999998E-8</c:v>
                </c:pt>
                <c:pt idx="6937">
                  <c:v>1.8299999999999998E-8</c:v>
                </c:pt>
                <c:pt idx="6938">
                  <c:v>1.8299999999999998E-8</c:v>
                </c:pt>
                <c:pt idx="6939">
                  <c:v>1.8299999999999998E-8</c:v>
                </c:pt>
                <c:pt idx="6940">
                  <c:v>1.8299999999999998E-8</c:v>
                </c:pt>
                <c:pt idx="6941">
                  <c:v>1.8399999999999999E-8</c:v>
                </c:pt>
                <c:pt idx="6942">
                  <c:v>1.8399999999999999E-8</c:v>
                </c:pt>
                <c:pt idx="6943">
                  <c:v>1.8399999999999999E-8</c:v>
                </c:pt>
                <c:pt idx="6944">
                  <c:v>1.8399999999999999E-8</c:v>
                </c:pt>
                <c:pt idx="6945">
                  <c:v>1.8399999999999999E-8</c:v>
                </c:pt>
                <c:pt idx="6946">
                  <c:v>1.8399999999999999E-8</c:v>
                </c:pt>
                <c:pt idx="6947">
                  <c:v>1.8399999999999999E-8</c:v>
                </c:pt>
                <c:pt idx="6948">
                  <c:v>1.8399999999999999E-8</c:v>
                </c:pt>
                <c:pt idx="6949">
                  <c:v>1.8399999999999999E-8</c:v>
                </c:pt>
                <c:pt idx="6950">
                  <c:v>1.8399999999999999E-8</c:v>
                </c:pt>
                <c:pt idx="6951">
                  <c:v>1.8399999999999999E-8</c:v>
                </c:pt>
                <c:pt idx="6952">
                  <c:v>1.8399999999999999E-8</c:v>
                </c:pt>
                <c:pt idx="6953">
                  <c:v>1.8399999999999999E-8</c:v>
                </c:pt>
                <c:pt idx="6954">
                  <c:v>1.8399999999999999E-8</c:v>
                </c:pt>
                <c:pt idx="6955">
                  <c:v>1.8399999999999999E-8</c:v>
                </c:pt>
                <c:pt idx="6956">
                  <c:v>1.8399999999999999E-8</c:v>
                </c:pt>
                <c:pt idx="6957">
                  <c:v>1.85E-8</c:v>
                </c:pt>
                <c:pt idx="6958">
                  <c:v>1.85E-8</c:v>
                </c:pt>
                <c:pt idx="6959">
                  <c:v>1.85E-8</c:v>
                </c:pt>
                <c:pt idx="6960">
                  <c:v>1.85E-8</c:v>
                </c:pt>
                <c:pt idx="6961">
                  <c:v>1.85E-8</c:v>
                </c:pt>
                <c:pt idx="6962">
                  <c:v>1.85E-8</c:v>
                </c:pt>
                <c:pt idx="6963">
                  <c:v>1.85E-8</c:v>
                </c:pt>
                <c:pt idx="6964">
                  <c:v>1.85E-8</c:v>
                </c:pt>
                <c:pt idx="6965">
                  <c:v>1.85E-8</c:v>
                </c:pt>
                <c:pt idx="6966">
                  <c:v>1.85E-8</c:v>
                </c:pt>
                <c:pt idx="6967">
                  <c:v>1.85E-8</c:v>
                </c:pt>
                <c:pt idx="6968">
                  <c:v>1.85E-8</c:v>
                </c:pt>
                <c:pt idx="6969">
                  <c:v>1.85E-8</c:v>
                </c:pt>
                <c:pt idx="6970">
                  <c:v>1.85E-8</c:v>
                </c:pt>
                <c:pt idx="6971">
                  <c:v>1.85E-8</c:v>
                </c:pt>
                <c:pt idx="6972">
                  <c:v>1.85E-8</c:v>
                </c:pt>
                <c:pt idx="6973">
                  <c:v>1.8600000000000001E-8</c:v>
                </c:pt>
                <c:pt idx="6974">
                  <c:v>1.8600000000000001E-8</c:v>
                </c:pt>
                <c:pt idx="6975">
                  <c:v>1.8600000000000001E-8</c:v>
                </c:pt>
                <c:pt idx="6976">
                  <c:v>1.8600000000000001E-8</c:v>
                </c:pt>
                <c:pt idx="6977">
                  <c:v>1.8600000000000001E-8</c:v>
                </c:pt>
                <c:pt idx="6978">
                  <c:v>1.8600000000000001E-8</c:v>
                </c:pt>
                <c:pt idx="6979">
                  <c:v>1.8600000000000001E-8</c:v>
                </c:pt>
                <c:pt idx="6980">
                  <c:v>1.8600000000000001E-8</c:v>
                </c:pt>
                <c:pt idx="6981">
                  <c:v>1.8600000000000001E-8</c:v>
                </c:pt>
                <c:pt idx="6982">
                  <c:v>1.8600000000000001E-8</c:v>
                </c:pt>
                <c:pt idx="6983">
                  <c:v>1.8600000000000001E-8</c:v>
                </c:pt>
                <c:pt idx="6984">
                  <c:v>1.8600000000000001E-8</c:v>
                </c:pt>
                <c:pt idx="6985">
                  <c:v>1.8600000000000001E-8</c:v>
                </c:pt>
                <c:pt idx="6986">
                  <c:v>1.8600000000000001E-8</c:v>
                </c:pt>
                <c:pt idx="6987">
                  <c:v>1.8600000000000001E-8</c:v>
                </c:pt>
                <c:pt idx="6988">
                  <c:v>1.8600000000000001E-8</c:v>
                </c:pt>
                <c:pt idx="6989">
                  <c:v>1.8699999999999999E-8</c:v>
                </c:pt>
                <c:pt idx="6990">
                  <c:v>1.8699999999999999E-8</c:v>
                </c:pt>
                <c:pt idx="6991">
                  <c:v>1.8699999999999999E-8</c:v>
                </c:pt>
                <c:pt idx="6992">
                  <c:v>1.8699999999999999E-8</c:v>
                </c:pt>
                <c:pt idx="6993">
                  <c:v>1.8699999999999999E-8</c:v>
                </c:pt>
                <c:pt idx="6994">
                  <c:v>1.8699999999999999E-8</c:v>
                </c:pt>
                <c:pt idx="6995">
                  <c:v>1.8699999999999999E-8</c:v>
                </c:pt>
                <c:pt idx="6996">
                  <c:v>1.8699999999999999E-8</c:v>
                </c:pt>
                <c:pt idx="6997">
                  <c:v>1.8699999999999999E-8</c:v>
                </c:pt>
                <c:pt idx="6998">
                  <c:v>1.8699999999999999E-8</c:v>
                </c:pt>
                <c:pt idx="6999">
                  <c:v>1.8699999999999999E-8</c:v>
                </c:pt>
                <c:pt idx="7000">
                  <c:v>1.8699999999999999E-8</c:v>
                </c:pt>
                <c:pt idx="7001">
                  <c:v>1.8699999999999999E-8</c:v>
                </c:pt>
                <c:pt idx="7002">
                  <c:v>1.8699999999999999E-8</c:v>
                </c:pt>
                <c:pt idx="7003">
                  <c:v>1.8699999999999999E-8</c:v>
                </c:pt>
                <c:pt idx="7004">
                  <c:v>1.8699999999999999E-8</c:v>
                </c:pt>
                <c:pt idx="7005">
                  <c:v>1.88E-8</c:v>
                </c:pt>
                <c:pt idx="7006">
                  <c:v>1.88E-8</c:v>
                </c:pt>
                <c:pt idx="7007">
                  <c:v>1.88E-8</c:v>
                </c:pt>
                <c:pt idx="7008">
                  <c:v>1.88E-8</c:v>
                </c:pt>
                <c:pt idx="7009">
                  <c:v>1.88E-8</c:v>
                </c:pt>
                <c:pt idx="7010">
                  <c:v>1.88E-8</c:v>
                </c:pt>
                <c:pt idx="7011">
                  <c:v>1.88E-8</c:v>
                </c:pt>
                <c:pt idx="7012">
                  <c:v>1.88E-8</c:v>
                </c:pt>
                <c:pt idx="7013">
                  <c:v>1.88E-8</c:v>
                </c:pt>
                <c:pt idx="7014">
                  <c:v>1.88E-8</c:v>
                </c:pt>
                <c:pt idx="7015">
                  <c:v>1.88E-8</c:v>
                </c:pt>
                <c:pt idx="7016">
                  <c:v>1.88E-8</c:v>
                </c:pt>
                <c:pt idx="7017">
                  <c:v>1.88E-8</c:v>
                </c:pt>
                <c:pt idx="7018">
                  <c:v>1.88E-8</c:v>
                </c:pt>
                <c:pt idx="7019">
                  <c:v>1.88E-8</c:v>
                </c:pt>
                <c:pt idx="7020">
                  <c:v>1.88E-8</c:v>
                </c:pt>
                <c:pt idx="7021">
                  <c:v>1.89E-8</c:v>
                </c:pt>
                <c:pt idx="7022">
                  <c:v>1.89E-8</c:v>
                </c:pt>
                <c:pt idx="7023">
                  <c:v>1.89E-8</c:v>
                </c:pt>
                <c:pt idx="7024">
                  <c:v>1.89E-8</c:v>
                </c:pt>
                <c:pt idx="7025">
                  <c:v>1.89E-8</c:v>
                </c:pt>
                <c:pt idx="7026">
                  <c:v>1.89E-8</c:v>
                </c:pt>
                <c:pt idx="7027">
                  <c:v>1.89E-8</c:v>
                </c:pt>
                <c:pt idx="7028">
                  <c:v>1.89E-8</c:v>
                </c:pt>
                <c:pt idx="7029">
                  <c:v>1.89E-8</c:v>
                </c:pt>
                <c:pt idx="7030">
                  <c:v>1.89E-8</c:v>
                </c:pt>
                <c:pt idx="7031">
                  <c:v>1.89E-8</c:v>
                </c:pt>
                <c:pt idx="7032">
                  <c:v>1.89E-8</c:v>
                </c:pt>
                <c:pt idx="7033">
                  <c:v>1.89E-8</c:v>
                </c:pt>
                <c:pt idx="7034">
                  <c:v>1.89E-8</c:v>
                </c:pt>
                <c:pt idx="7035">
                  <c:v>1.89E-8</c:v>
                </c:pt>
                <c:pt idx="7036">
                  <c:v>1.89E-8</c:v>
                </c:pt>
                <c:pt idx="7037">
                  <c:v>1.9000000000000001E-8</c:v>
                </c:pt>
                <c:pt idx="7038">
                  <c:v>1.9000000000000001E-8</c:v>
                </c:pt>
                <c:pt idx="7039">
                  <c:v>1.9000000000000001E-8</c:v>
                </c:pt>
                <c:pt idx="7040">
                  <c:v>1.9000000000000001E-8</c:v>
                </c:pt>
                <c:pt idx="7041">
                  <c:v>1.9000000000000001E-8</c:v>
                </c:pt>
                <c:pt idx="7042">
                  <c:v>1.9000000000000001E-8</c:v>
                </c:pt>
                <c:pt idx="7043">
                  <c:v>1.9000000000000001E-8</c:v>
                </c:pt>
                <c:pt idx="7044">
                  <c:v>1.9000000000000001E-8</c:v>
                </c:pt>
                <c:pt idx="7045">
                  <c:v>1.9000000000000001E-8</c:v>
                </c:pt>
                <c:pt idx="7046">
                  <c:v>1.9000000000000001E-8</c:v>
                </c:pt>
                <c:pt idx="7047">
                  <c:v>1.9000000000000001E-8</c:v>
                </c:pt>
                <c:pt idx="7048">
                  <c:v>1.9000000000000001E-8</c:v>
                </c:pt>
                <c:pt idx="7049">
                  <c:v>1.9000000000000001E-8</c:v>
                </c:pt>
                <c:pt idx="7050">
                  <c:v>1.9000000000000001E-8</c:v>
                </c:pt>
                <c:pt idx="7051">
                  <c:v>1.9000000000000001E-8</c:v>
                </c:pt>
                <c:pt idx="7052">
                  <c:v>1.9000000000000001E-8</c:v>
                </c:pt>
                <c:pt idx="7053">
                  <c:v>1.9099999999999999E-8</c:v>
                </c:pt>
                <c:pt idx="7054">
                  <c:v>1.9099999999999999E-8</c:v>
                </c:pt>
                <c:pt idx="7055">
                  <c:v>1.9099999999999999E-8</c:v>
                </c:pt>
                <c:pt idx="7056">
                  <c:v>1.9099999999999999E-8</c:v>
                </c:pt>
                <c:pt idx="7057">
                  <c:v>1.9099999999999999E-8</c:v>
                </c:pt>
                <c:pt idx="7058">
                  <c:v>1.9099999999999999E-8</c:v>
                </c:pt>
                <c:pt idx="7059">
                  <c:v>1.9099999999999999E-8</c:v>
                </c:pt>
                <c:pt idx="7060">
                  <c:v>1.9099999999999999E-8</c:v>
                </c:pt>
                <c:pt idx="7061">
                  <c:v>1.9099999999999999E-8</c:v>
                </c:pt>
                <c:pt idx="7062">
                  <c:v>1.9099999999999999E-8</c:v>
                </c:pt>
                <c:pt idx="7063">
                  <c:v>1.9099999999999999E-8</c:v>
                </c:pt>
                <c:pt idx="7064">
                  <c:v>1.9099999999999999E-8</c:v>
                </c:pt>
                <c:pt idx="7065">
                  <c:v>1.9099999999999999E-8</c:v>
                </c:pt>
                <c:pt idx="7066">
                  <c:v>1.9099999999999999E-8</c:v>
                </c:pt>
                <c:pt idx="7067">
                  <c:v>1.9099999999999999E-8</c:v>
                </c:pt>
                <c:pt idx="7068">
                  <c:v>1.9099999999999999E-8</c:v>
                </c:pt>
                <c:pt idx="7069">
                  <c:v>1.92E-8</c:v>
                </c:pt>
                <c:pt idx="7070">
                  <c:v>1.92E-8</c:v>
                </c:pt>
                <c:pt idx="7071">
                  <c:v>1.92E-8</c:v>
                </c:pt>
                <c:pt idx="7072">
                  <c:v>1.92E-8</c:v>
                </c:pt>
                <c:pt idx="7073">
                  <c:v>1.92E-8</c:v>
                </c:pt>
                <c:pt idx="7074">
                  <c:v>1.92E-8</c:v>
                </c:pt>
                <c:pt idx="7075">
                  <c:v>1.92E-8</c:v>
                </c:pt>
                <c:pt idx="7076">
                  <c:v>1.92E-8</c:v>
                </c:pt>
                <c:pt idx="7077">
                  <c:v>1.92E-8</c:v>
                </c:pt>
                <c:pt idx="7078">
                  <c:v>1.92E-8</c:v>
                </c:pt>
                <c:pt idx="7079">
                  <c:v>1.92E-8</c:v>
                </c:pt>
                <c:pt idx="7080">
                  <c:v>1.92E-8</c:v>
                </c:pt>
                <c:pt idx="7081">
                  <c:v>1.92E-8</c:v>
                </c:pt>
                <c:pt idx="7082">
                  <c:v>1.92E-8</c:v>
                </c:pt>
                <c:pt idx="7083">
                  <c:v>1.92E-8</c:v>
                </c:pt>
                <c:pt idx="7084">
                  <c:v>1.92E-8</c:v>
                </c:pt>
                <c:pt idx="7085">
                  <c:v>1.9300000000000001E-8</c:v>
                </c:pt>
                <c:pt idx="7086">
                  <c:v>1.9300000000000001E-8</c:v>
                </c:pt>
                <c:pt idx="7087">
                  <c:v>1.9300000000000001E-8</c:v>
                </c:pt>
                <c:pt idx="7088">
                  <c:v>1.9300000000000001E-8</c:v>
                </c:pt>
                <c:pt idx="7089">
                  <c:v>1.9300000000000001E-8</c:v>
                </c:pt>
                <c:pt idx="7090">
                  <c:v>1.9300000000000001E-8</c:v>
                </c:pt>
                <c:pt idx="7091">
                  <c:v>1.9300000000000001E-8</c:v>
                </c:pt>
                <c:pt idx="7092">
                  <c:v>1.9300000000000001E-8</c:v>
                </c:pt>
                <c:pt idx="7093">
                  <c:v>1.9300000000000001E-8</c:v>
                </c:pt>
                <c:pt idx="7094">
                  <c:v>1.9300000000000001E-8</c:v>
                </c:pt>
                <c:pt idx="7095">
                  <c:v>1.9300000000000001E-8</c:v>
                </c:pt>
                <c:pt idx="7096">
                  <c:v>1.9300000000000001E-8</c:v>
                </c:pt>
                <c:pt idx="7097">
                  <c:v>1.9300000000000001E-8</c:v>
                </c:pt>
                <c:pt idx="7098">
                  <c:v>1.9300000000000001E-8</c:v>
                </c:pt>
                <c:pt idx="7099">
                  <c:v>1.9300000000000001E-8</c:v>
                </c:pt>
                <c:pt idx="7100">
                  <c:v>1.9300000000000001E-8</c:v>
                </c:pt>
                <c:pt idx="7101">
                  <c:v>1.9399999999999998E-8</c:v>
                </c:pt>
                <c:pt idx="7102">
                  <c:v>1.9399999999999998E-8</c:v>
                </c:pt>
                <c:pt idx="7103">
                  <c:v>1.9399999999999998E-8</c:v>
                </c:pt>
                <c:pt idx="7104">
                  <c:v>1.9399999999999998E-8</c:v>
                </c:pt>
                <c:pt idx="7105">
                  <c:v>1.9399999999999998E-8</c:v>
                </c:pt>
                <c:pt idx="7106">
                  <c:v>1.9399999999999998E-8</c:v>
                </c:pt>
                <c:pt idx="7107">
                  <c:v>1.9399999999999998E-8</c:v>
                </c:pt>
                <c:pt idx="7108">
                  <c:v>1.9399999999999998E-8</c:v>
                </c:pt>
                <c:pt idx="7109">
                  <c:v>1.9399999999999998E-8</c:v>
                </c:pt>
                <c:pt idx="7110">
                  <c:v>1.9399999999999998E-8</c:v>
                </c:pt>
                <c:pt idx="7111">
                  <c:v>1.9399999999999998E-8</c:v>
                </c:pt>
                <c:pt idx="7112">
                  <c:v>1.9399999999999998E-8</c:v>
                </c:pt>
                <c:pt idx="7113">
                  <c:v>1.9399999999999998E-8</c:v>
                </c:pt>
                <c:pt idx="7114">
                  <c:v>1.9399999999999998E-8</c:v>
                </c:pt>
                <c:pt idx="7115">
                  <c:v>1.9399999999999998E-8</c:v>
                </c:pt>
                <c:pt idx="7116">
                  <c:v>1.9399999999999998E-8</c:v>
                </c:pt>
                <c:pt idx="7117">
                  <c:v>1.9499999999999999E-8</c:v>
                </c:pt>
                <c:pt idx="7118">
                  <c:v>1.9499999999999999E-8</c:v>
                </c:pt>
                <c:pt idx="7119">
                  <c:v>1.9499999999999999E-8</c:v>
                </c:pt>
                <c:pt idx="7120">
                  <c:v>1.9499999999999999E-8</c:v>
                </c:pt>
                <c:pt idx="7121">
                  <c:v>1.9499999999999999E-8</c:v>
                </c:pt>
                <c:pt idx="7122">
                  <c:v>1.9499999999999999E-8</c:v>
                </c:pt>
                <c:pt idx="7123">
                  <c:v>1.9499999999999999E-8</c:v>
                </c:pt>
                <c:pt idx="7124">
                  <c:v>1.9499999999999999E-8</c:v>
                </c:pt>
                <c:pt idx="7125">
                  <c:v>1.9499999999999999E-8</c:v>
                </c:pt>
                <c:pt idx="7126">
                  <c:v>1.9499999999999999E-8</c:v>
                </c:pt>
                <c:pt idx="7127">
                  <c:v>1.9499999999999999E-8</c:v>
                </c:pt>
                <c:pt idx="7128">
                  <c:v>1.9499999999999999E-8</c:v>
                </c:pt>
                <c:pt idx="7129">
                  <c:v>1.9499999999999999E-8</c:v>
                </c:pt>
                <c:pt idx="7130">
                  <c:v>1.9499999999999999E-8</c:v>
                </c:pt>
                <c:pt idx="7131">
                  <c:v>1.9499999999999999E-8</c:v>
                </c:pt>
                <c:pt idx="7132">
                  <c:v>1.9499999999999999E-8</c:v>
                </c:pt>
                <c:pt idx="7133">
                  <c:v>1.96E-8</c:v>
                </c:pt>
                <c:pt idx="7134">
                  <c:v>1.96E-8</c:v>
                </c:pt>
                <c:pt idx="7135">
                  <c:v>1.96E-8</c:v>
                </c:pt>
                <c:pt idx="7136">
                  <c:v>1.96E-8</c:v>
                </c:pt>
                <c:pt idx="7137">
                  <c:v>1.96E-8</c:v>
                </c:pt>
                <c:pt idx="7138">
                  <c:v>1.96E-8</c:v>
                </c:pt>
                <c:pt idx="7139">
                  <c:v>1.96E-8</c:v>
                </c:pt>
                <c:pt idx="7140">
                  <c:v>1.96E-8</c:v>
                </c:pt>
                <c:pt idx="7141">
                  <c:v>1.96E-8</c:v>
                </c:pt>
                <c:pt idx="7142">
                  <c:v>1.96E-8</c:v>
                </c:pt>
                <c:pt idx="7143">
                  <c:v>1.96E-8</c:v>
                </c:pt>
                <c:pt idx="7144">
                  <c:v>1.96E-8</c:v>
                </c:pt>
                <c:pt idx="7145">
                  <c:v>1.96E-8</c:v>
                </c:pt>
                <c:pt idx="7146">
                  <c:v>1.96E-8</c:v>
                </c:pt>
                <c:pt idx="7147">
                  <c:v>1.96E-8</c:v>
                </c:pt>
                <c:pt idx="7148">
                  <c:v>1.96E-8</c:v>
                </c:pt>
                <c:pt idx="7149">
                  <c:v>1.9700000000000001E-8</c:v>
                </c:pt>
                <c:pt idx="7150">
                  <c:v>1.9700000000000001E-8</c:v>
                </c:pt>
                <c:pt idx="7151">
                  <c:v>1.9700000000000001E-8</c:v>
                </c:pt>
                <c:pt idx="7152">
                  <c:v>1.9700000000000001E-8</c:v>
                </c:pt>
                <c:pt idx="7153">
                  <c:v>1.9700000000000001E-8</c:v>
                </c:pt>
                <c:pt idx="7154">
                  <c:v>1.9700000000000001E-8</c:v>
                </c:pt>
                <c:pt idx="7155">
                  <c:v>1.9700000000000001E-8</c:v>
                </c:pt>
                <c:pt idx="7156">
                  <c:v>1.9700000000000001E-8</c:v>
                </c:pt>
                <c:pt idx="7157">
                  <c:v>1.9700000000000001E-8</c:v>
                </c:pt>
                <c:pt idx="7158">
                  <c:v>1.9700000000000001E-8</c:v>
                </c:pt>
                <c:pt idx="7159">
                  <c:v>1.9700000000000001E-8</c:v>
                </c:pt>
                <c:pt idx="7160">
                  <c:v>1.9700000000000001E-8</c:v>
                </c:pt>
                <c:pt idx="7161">
                  <c:v>1.9700000000000001E-8</c:v>
                </c:pt>
                <c:pt idx="7162">
                  <c:v>1.9700000000000001E-8</c:v>
                </c:pt>
                <c:pt idx="7163">
                  <c:v>1.9700000000000001E-8</c:v>
                </c:pt>
                <c:pt idx="7164">
                  <c:v>1.9700000000000001E-8</c:v>
                </c:pt>
                <c:pt idx="7165">
                  <c:v>1.9799999999999999E-8</c:v>
                </c:pt>
                <c:pt idx="7166">
                  <c:v>1.9799999999999999E-8</c:v>
                </c:pt>
                <c:pt idx="7167">
                  <c:v>1.9799999999999999E-8</c:v>
                </c:pt>
                <c:pt idx="7168">
                  <c:v>1.9799999999999999E-8</c:v>
                </c:pt>
                <c:pt idx="7169">
                  <c:v>1.9799999999999999E-8</c:v>
                </c:pt>
                <c:pt idx="7170">
                  <c:v>1.9799999999999999E-8</c:v>
                </c:pt>
                <c:pt idx="7171">
                  <c:v>1.9799999999999999E-8</c:v>
                </c:pt>
                <c:pt idx="7172">
                  <c:v>1.9799999999999999E-8</c:v>
                </c:pt>
                <c:pt idx="7173">
                  <c:v>1.9799999999999999E-8</c:v>
                </c:pt>
                <c:pt idx="7174">
                  <c:v>1.9799999999999999E-8</c:v>
                </c:pt>
                <c:pt idx="7175">
                  <c:v>1.9799999999999999E-8</c:v>
                </c:pt>
                <c:pt idx="7176">
                  <c:v>1.9799999999999999E-8</c:v>
                </c:pt>
                <c:pt idx="7177">
                  <c:v>1.9799999999999999E-8</c:v>
                </c:pt>
                <c:pt idx="7178">
                  <c:v>1.9799999999999999E-8</c:v>
                </c:pt>
                <c:pt idx="7179">
                  <c:v>1.9799999999999999E-8</c:v>
                </c:pt>
                <c:pt idx="7180">
                  <c:v>1.9799999999999999E-8</c:v>
                </c:pt>
                <c:pt idx="7181">
                  <c:v>1.99E-8</c:v>
                </c:pt>
                <c:pt idx="7182">
                  <c:v>1.99E-8</c:v>
                </c:pt>
                <c:pt idx="7183">
                  <c:v>1.99E-8</c:v>
                </c:pt>
                <c:pt idx="7184">
                  <c:v>1.99E-8</c:v>
                </c:pt>
                <c:pt idx="7185">
                  <c:v>1.99E-8</c:v>
                </c:pt>
                <c:pt idx="7186">
                  <c:v>1.99E-8</c:v>
                </c:pt>
                <c:pt idx="7187">
                  <c:v>1.99E-8</c:v>
                </c:pt>
                <c:pt idx="7188">
                  <c:v>1.99E-8</c:v>
                </c:pt>
                <c:pt idx="7189">
                  <c:v>1.99E-8</c:v>
                </c:pt>
                <c:pt idx="7190">
                  <c:v>1.99E-8</c:v>
                </c:pt>
                <c:pt idx="7191">
                  <c:v>1.99E-8</c:v>
                </c:pt>
                <c:pt idx="7192">
                  <c:v>1.99E-8</c:v>
                </c:pt>
                <c:pt idx="7193">
                  <c:v>1.99E-8</c:v>
                </c:pt>
                <c:pt idx="7194">
                  <c:v>1.99E-8</c:v>
                </c:pt>
                <c:pt idx="7195">
                  <c:v>1.99E-8</c:v>
                </c:pt>
                <c:pt idx="7196">
                  <c:v>1.99E-8</c:v>
                </c:pt>
                <c:pt idx="7197">
                  <c:v>2E-8</c:v>
                </c:pt>
                <c:pt idx="7198">
                  <c:v>2E-8</c:v>
                </c:pt>
                <c:pt idx="7199">
                  <c:v>2E-8</c:v>
                </c:pt>
                <c:pt idx="7200">
                  <c:v>2E-8</c:v>
                </c:pt>
                <c:pt idx="7201">
                  <c:v>2E-8</c:v>
                </c:pt>
                <c:pt idx="7202">
                  <c:v>2E-8</c:v>
                </c:pt>
                <c:pt idx="7203">
                  <c:v>2E-8</c:v>
                </c:pt>
                <c:pt idx="7204">
                  <c:v>2E-8</c:v>
                </c:pt>
                <c:pt idx="7205">
                  <c:v>2E-8</c:v>
                </c:pt>
                <c:pt idx="7206">
                  <c:v>2E-8</c:v>
                </c:pt>
                <c:pt idx="7207">
                  <c:v>2E-8</c:v>
                </c:pt>
                <c:pt idx="7208">
                  <c:v>2E-8</c:v>
                </c:pt>
                <c:pt idx="7209">
                  <c:v>2E-8</c:v>
                </c:pt>
                <c:pt idx="7210">
                  <c:v>2E-8</c:v>
                </c:pt>
                <c:pt idx="7211">
                  <c:v>2E-8</c:v>
                </c:pt>
                <c:pt idx="7212">
                  <c:v>2E-8</c:v>
                </c:pt>
                <c:pt idx="7213">
                  <c:v>2.0100000000000001E-8</c:v>
                </c:pt>
                <c:pt idx="7214">
                  <c:v>2.0100000000000001E-8</c:v>
                </c:pt>
                <c:pt idx="7215">
                  <c:v>2.0100000000000001E-8</c:v>
                </c:pt>
                <c:pt idx="7216">
                  <c:v>2.0100000000000001E-8</c:v>
                </c:pt>
                <c:pt idx="7217">
                  <c:v>2.0100000000000001E-8</c:v>
                </c:pt>
                <c:pt idx="7218">
                  <c:v>2.0100000000000001E-8</c:v>
                </c:pt>
                <c:pt idx="7219">
                  <c:v>2.0100000000000001E-8</c:v>
                </c:pt>
                <c:pt idx="7220">
                  <c:v>2.0100000000000001E-8</c:v>
                </c:pt>
                <c:pt idx="7221">
                  <c:v>2.0100000000000001E-8</c:v>
                </c:pt>
                <c:pt idx="7222">
                  <c:v>2.0100000000000001E-8</c:v>
                </c:pt>
                <c:pt idx="7223">
                  <c:v>2.0100000000000001E-8</c:v>
                </c:pt>
                <c:pt idx="7224">
                  <c:v>2.0100000000000001E-8</c:v>
                </c:pt>
                <c:pt idx="7225">
                  <c:v>2.0100000000000001E-8</c:v>
                </c:pt>
                <c:pt idx="7226">
                  <c:v>2.0100000000000001E-8</c:v>
                </c:pt>
                <c:pt idx="7227">
                  <c:v>2.0100000000000001E-8</c:v>
                </c:pt>
                <c:pt idx="7228">
                  <c:v>2.0100000000000001E-8</c:v>
                </c:pt>
                <c:pt idx="7229">
                  <c:v>2.0199999999999999E-8</c:v>
                </c:pt>
                <c:pt idx="7230">
                  <c:v>2.0199999999999999E-8</c:v>
                </c:pt>
                <c:pt idx="7231">
                  <c:v>2.0199999999999999E-8</c:v>
                </c:pt>
                <c:pt idx="7232">
                  <c:v>2.0199999999999999E-8</c:v>
                </c:pt>
                <c:pt idx="7233">
                  <c:v>2.0199999999999999E-8</c:v>
                </c:pt>
                <c:pt idx="7234">
                  <c:v>2.0199999999999999E-8</c:v>
                </c:pt>
                <c:pt idx="7235">
                  <c:v>2.0199999999999999E-8</c:v>
                </c:pt>
                <c:pt idx="7236">
                  <c:v>2.0199999999999999E-8</c:v>
                </c:pt>
                <c:pt idx="7237">
                  <c:v>2.0199999999999999E-8</c:v>
                </c:pt>
                <c:pt idx="7238">
                  <c:v>2.0199999999999999E-8</c:v>
                </c:pt>
                <c:pt idx="7239">
                  <c:v>2.0199999999999999E-8</c:v>
                </c:pt>
                <c:pt idx="7240">
                  <c:v>2.0199999999999999E-8</c:v>
                </c:pt>
                <c:pt idx="7241">
                  <c:v>2.0199999999999999E-8</c:v>
                </c:pt>
                <c:pt idx="7242">
                  <c:v>2.0199999999999999E-8</c:v>
                </c:pt>
                <c:pt idx="7243">
                  <c:v>2.0199999999999999E-8</c:v>
                </c:pt>
                <c:pt idx="7244">
                  <c:v>2.0199999999999999E-8</c:v>
                </c:pt>
                <c:pt idx="7245">
                  <c:v>2.03E-8</c:v>
                </c:pt>
                <c:pt idx="7246">
                  <c:v>2.03E-8</c:v>
                </c:pt>
                <c:pt idx="7247">
                  <c:v>2.03E-8</c:v>
                </c:pt>
                <c:pt idx="7248">
                  <c:v>2.03E-8</c:v>
                </c:pt>
                <c:pt idx="7249">
                  <c:v>2.03E-8</c:v>
                </c:pt>
                <c:pt idx="7250">
                  <c:v>2.03E-8</c:v>
                </c:pt>
                <c:pt idx="7251">
                  <c:v>2.03E-8</c:v>
                </c:pt>
                <c:pt idx="7252">
                  <c:v>2.03E-8</c:v>
                </c:pt>
                <c:pt idx="7253">
                  <c:v>2.03E-8</c:v>
                </c:pt>
                <c:pt idx="7254">
                  <c:v>2.03E-8</c:v>
                </c:pt>
                <c:pt idx="7255">
                  <c:v>2.03E-8</c:v>
                </c:pt>
                <c:pt idx="7256">
                  <c:v>2.03E-8</c:v>
                </c:pt>
                <c:pt idx="7257">
                  <c:v>2.03E-8</c:v>
                </c:pt>
                <c:pt idx="7258">
                  <c:v>2.03E-8</c:v>
                </c:pt>
                <c:pt idx="7259">
                  <c:v>2.03E-8</c:v>
                </c:pt>
                <c:pt idx="7260">
                  <c:v>2.03E-8</c:v>
                </c:pt>
                <c:pt idx="7261">
                  <c:v>2.0400000000000001E-8</c:v>
                </c:pt>
                <c:pt idx="7262">
                  <c:v>2.0400000000000001E-8</c:v>
                </c:pt>
                <c:pt idx="7263">
                  <c:v>2.0400000000000001E-8</c:v>
                </c:pt>
                <c:pt idx="7264">
                  <c:v>2.0400000000000001E-8</c:v>
                </c:pt>
                <c:pt idx="7265">
                  <c:v>2.0400000000000001E-8</c:v>
                </c:pt>
                <c:pt idx="7266">
                  <c:v>2.0400000000000001E-8</c:v>
                </c:pt>
                <c:pt idx="7267">
                  <c:v>2.0400000000000001E-8</c:v>
                </c:pt>
                <c:pt idx="7268">
                  <c:v>2.0400000000000001E-8</c:v>
                </c:pt>
                <c:pt idx="7269">
                  <c:v>2.0400000000000001E-8</c:v>
                </c:pt>
                <c:pt idx="7270">
                  <c:v>2.0400000000000001E-8</c:v>
                </c:pt>
                <c:pt idx="7271">
                  <c:v>2.0400000000000001E-8</c:v>
                </c:pt>
                <c:pt idx="7272">
                  <c:v>2.0400000000000001E-8</c:v>
                </c:pt>
                <c:pt idx="7273">
                  <c:v>2.0400000000000001E-8</c:v>
                </c:pt>
                <c:pt idx="7274">
                  <c:v>2.0400000000000001E-8</c:v>
                </c:pt>
                <c:pt idx="7275">
                  <c:v>2.0400000000000001E-8</c:v>
                </c:pt>
                <c:pt idx="7276">
                  <c:v>2.0400000000000001E-8</c:v>
                </c:pt>
                <c:pt idx="7277">
                  <c:v>2.0500000000000002E-8</c:v>
                </c:pt>
                <c:pt idx="7278">
                  <c:v>2.0500000000000002E-8</c:v>
                </c:pt>
                <c:pt idx="7279">
                  <c:v>2.0500000000000002E-8</c:v>
                </c:pt>
                <c:pt idx="7280">
                  <c:v>2.0500000000000002E-8</c:v>
                </c:pt>
                <c:pt idx="7281">
                  <c:v>2.0500000000000002E-8</c:v>
                </c:pt>
                <c:pt idx="7282">
                  <c:v>2.0500000000000002E-8</c:v>
                </c:pt>
                <c:pt idx="7283">
                  <c:v>2.0500000000000002E-8</c:v>
                </c:pt>
                <c:pt idx="7284">
                  <c:v>2.0500000000000002E-8</c:v>
                </c:pt>
                <c:pt idx="7285">
                  <c:v>2.0500000000000002E-8</c:v>
                </c:pt>
                <c:pt idx="7286">
                  <c:v>2.0500000000000002E-8</c:v>
                </c:pt>
                <c:pt idx="7287">
                  <c:v>2.0500000000000002E-8</c:v>
                </c:pt>
                <c:pt idx="7288">
                  <c:v>2.0500000000000002E-8</c:v>
                </c:pt>
                <c:pt idx="7289">
                  <c:v>2.0500000000000002E-8</c:v>
                </c:pt>
                <c:pt idx="7290">
                  <c:v>2.0500000000000002E-8</c:v>
                </c:pt>
                <c:pt idx="7291">
                  <c:v>2.0500000000000002E-8</c:v>
                </c:pt>
                <c:pt idx="7292">
                  <c:v>2.0500000000000002E-8</c:v>
                </c:pt>
                <c:pt idx="7293">
                  <c:v>2.0599999999999999E-8</c:v>
                </c:pt>
                <c:pt idx="7294">
                  <c:v>2.0599999999999999E-8</c:v>
                </c:pt>
                <c:pt idx="7295">
                  <c:v>2.0599999999999999E-8</c:v>
                </c:pt>
                <c:pt idx="7296">
                  <c:v>2.0599999999999999E-8</c:v>
                </c:pt>
                <c:pt idx="7297">
                  <c:v>2.0599999999999999E-8</c:v>
                </c:pt>
                <c:pt idx="7298">
                  <c:v>2.0599999999999999E-8</c:v>
                </c:pt>
                <c:pt idx="7299">
                  <c:v>2.0599999999999999E-8</c:v>
                </c:pt>
                <c:pt idx="7300">
                  <c:v>2.0599999999999999E-8</c:v>
                </c:pt>
                <c:pt idx="7301">
                  <c:v>2.0599999999999999E-8</c:v>
                </c:pt>
                <c:pt idx="7302">
                  <c:v>2.0599999999999999E-8</c:v>
                </c:pt>
                <c:pt idx="7303">
                  <c:v>2.0599999999999999E-8</c:v>
                </c:pt>
                <c:pt idx="7304">
                  <c:v>2.0599999999999999E-8</c:v>
                </c:pt>
                <c:pt idx="7305">
                  <c:v>2.0599999999999999E-8</c:v>
                </c:pt>
                <c:pt idx="7306">
                  <c:v>2.0599999999999999E-8</c:v>
                </c:pt>
                <c:pt idx="7307">
                  <c:v>2.0599999999999999E-8</c:v>
                </c:pt>
                <c:pt idx="7308">
                  <c:v>2.0599999999999999E-8</c:v>
                </c:pt>
                <c:pt idx="7309">
                  <c:v>2.07E-8</c:v>
                </c:pt>
                <c:pt idx="7310">
                  <c:v>2.07E-8</c:v>
                </c:pt>
                <c:pt idx="7311">
                  <c:v>2.07E-8</c:v>
                </c:pt>
                <c:pt idx="7312">
                  <c:v>2.07E-8</c:v>
                </c:pt>
                <c:pt idx="7313">
                  <c:v>2.07E-8</c:v>
                </c:pt>
                <c:pt idx="7314">
                  <c:v>2.07E-8</c:v>
                </c:pt>
                <c:pt idx="7315">
                  <c:v>2.07E-8</c:v>
                </c:pt>
                <c:pt idx="7316">
                  <c:v>2.07E-8</c:v>
                </c:pt>
                <c:pt idx="7317">
                  <c:v>2.07E-8</c:v>
                </c:pt>
                <c:pt idx="7318">
                  <c:v>2.07E-8</c:v>
                </c:pt>
                <c:pt idx="7319">
                  <c:v>2.07E-8</c:v>
                </c:pt>
                <c:pt idx="7320">
                  <c:v>2.07E-8</c:v>
                </c:pt>
                <c:pt idx="7321">
                  <c:v>2.07E-8</c:v>
                </c:pt>
                <c:pt idx="7322">
                  <c:v>2.07E-8</c:v>
                </c:pt>
                <c:pt idx="7323">
                  <c:v>2.07E-8</c:v>
                </c:pt>
                <c:pt idx="7324">
                  <c:v>2.07E-8</c:v>
                </c:pt>
                <c:pt idx="7325">
                  <c:v>2.0800000000000001E-8</c:v>
                </c:pt>
                <c:pt idx="7326">
                  <c:v>2.0800000000000001E-8</c:v>
                </c:pt>
                <c:pt idx="7327">
                  <c:v>2.0800000000000001E-8</c:v>
                </c:pt>
                <c:pt idx="7328">
                  <c:v>2.0800000000000001E-8</c:v>
                </c:pt>
                <c:pt idx="7329">
                  <c:v>2.0800000000000001E-8</c:v>
                </c:pt>
                <c:pt idx="7330">
                  <c:v>2.0800000000000001E-8</c:v>
                </c:pt>
                <c:pt idx="7331">
                  <c:v>2.0800000000000001E-8</c:v>
                </c:pt>
                <c:pt idx="7332">
                  <c:v>2.0800000000000001E-8</c:v>
                </c:pt>
                <c:pt idx="7333">
                  <c:v>2.0800000000000001E-8</c:v>
                </c:pt>
                <c:pt idx="7334">
                  <c:v>2.0800000000000001E-8</c:v>
                </c:pt>
                <c:pt idx="7335">
                  <c:v>2.0800000000000001E-8</c:v>
                </c:pt>
                <c:pt idx="7336">
                  <c:v>2.0800000000000001E-8</c:v>
                </c:pt>
                <c:pt idx="7337">
                  <c:v>2.0800000000000001E-8</c:v>
                </c:pt>
                <c:pt idx="7338">
                  <c:v>2.0800000000000001E-8</c:v>
                </c:pt>
                <c:pt idx="7339">
                  <c:v>2.0800000000000001E-8</c:v>
                </c:pt>
                <c:pt idx="7340">
                  <c:v>2.0800000000000001E-8</c:v>
                </c:pt>
                <c:pt idx="7341">
                  <c:v>2.0899999999999999E-8</c:v>
                </c:pt>
                <c:pt idx="7342">
                  <c:v>2.0899999999999999E-8</c:v>
                </c:pt>
                <c:pt idx="7343">
                  <c:v>2.0899999999999999E-8</c:v>
                </c:pt>
                <c:pt idx="7344">
                  <c:v>2.0899999999999999E-8</c:v>
                </c:pt>
                <c:pt idx="7345">
                  <c:v>2.0899999999999999E-8</c:v>
                </c:pt>
                <c:pt idx="7346">
                  <c:v>2.0899999999999999E-8</c:v>
                </c:pt>
                <c:pt idx="7347">
                  <c:v>2.0899999999999999E-8</c:v>
                </c:pt>
                <c:pt idx="7348">
                  <c:v>2.0899999999999999E-8</c:v>
                </c:pt>
                <c:pt idx="7349">
                  <c:v>2.0899999999999999E-8</c:v>
                </c:pt>
                <c:pt idx="7350">
                  <c:v>2.0899999999999999E-8</c:v>
                </c:pt>
                <c:pt idx="7351">
                  <c:v>2.0899999999999999E-8</c:v>
                </c:pt>
                <c:pt idx="7352">
                  <c:v>2.0899999999999999E-8</c:v>
                </c:pt>
                <c:pt idx="7353">
                  <c:v>2.0899999999999999E-8</c:v>
                </c:pt>
                <c:pt idx="7354">
                  <c:v>2.0899999999999999E-8</c:v>
                </c:pt>
                <c:pt idx="7355">
                  <c:v>2.0899999999999999E-8</c:v>
                </c:pt>
                <c:pt idx="7356">
                  <c:v>2.0899999999999999E-8</c:v>
                </c:pt>
                <c:pt idx="7357">
                  <c:v>2.0999999999999999E-8</c:v>
                </c:pt>
                <c:pt idx="7358">
                  <c:v>2.0999999999999999E-8</c:v>
                </c:pt>
                <c:pt idx="7359">
                  <c:v>2.0999999999999999E-8</c:v>
                </c:pt>
                <c:pt idx="7360">
                  <c:v>2.0999999999999999E-8</c:v>
                </c:pt>
                <c:pt idx="7361">
                  <c:v>2.0999999999999999E-8</c:v>
                </c:pt>
                <c:pt idx="7362">
                  <c:v>2.0999999999999999E-8</c:v>
                </c:pt>
                <c:pt idx="7363">
                  <c:v>2.0999999999999999E-8</c:v>
                </c:pt>
                <c:pt idx="7364">
                  <c:v>2.0999999999999999E-8</c:v>
                </c:pt>
                <c:pt idx="7365">
                  <c:v>2.0999999999999999E-8</c:v>
                </c:pt>
                <c:pt idx="7366">
                  <c:v>2.0999999999999999E-8</c:v>
                </c:pt>
                <c:pt idx="7367">
                  <c:v>2.0999999999999999E-8</c:v>
                </c:pt>
                <c:pt idx="7368">
                  <c:v>2.0999999999999999E-8</c:v>
                </c:pt>
                <c:pt idx="7369">
                  <c:v>2.0999999999999999E-8</c:v>
                </c:pt>
                <c:pt idx="7370">
                  <c:v>2.0999999999999999E-8</c:v>
                </c:pt>
                <c:pt idx="7371">
                  <c:v>2.0999999999999999E-8</c:v>
                </c:pt>
                <c:pt idx="7372">
                  <c:v>2.0999999999999999E-8</c:v>
                </c:pt>
                <c:pt idx="7373">
                  <c:v>2.11E-8</c:v>
                </c:pt>
                <c:pt idx="7374">
                  <c:v>2.11E-8</c:v>
                </c:pt>
                <c:pt idx="7375">
                  <c:v>2.11E-8</c:v>
                </c:pt>
                <c:pt idx="7376">
                  <c:v>2.11E-8</c:v>
                </c:pt>
                <c:pt idx="7377">
                  <c:v>2.11E-8</c:v>
                </c:pt>
                <c:pt idx="7378">
                  <c:v>2.11E-8</c:v>
                </c:pt>
                <c:pt idx="7379">
                  <c:v>2.11E-8</c:v>
                </c:pt>
                <c:pt idx="7380">
                  <c:v>2.11E-8</c:v>
                </c:pt>
                <c:pt idx="7381">
                  <c:v>2.11E-8</c:v>
                </c:pt>
                <c:pt idx="7382">
                  <c:v>2.11E-8</c:v>
                </c:pt>
                <c:pt idx="7383">
                  <c:v>2.11E-8</c:v>
                </c:pt>
                <c:pt idx="7384">
                  <c:v>2.11E-8</c:v>
                </c:pt>
                <c:pt idx="7385">
                  <c:v>2.11E-8</c:v>
                </c:pt>
                <c:pt idx="7386">
                  <c:v>2.11E-8</c:v>
                </c:pt>
                <c:pt idx="7387">
                  <c:v>2.11E-8</c:v>
                </c:pt>
                <c:pt idx="7388">
                  <c:v>2.11E-8</c:v>
                </c:pt>
                <c:pt idx="7389">
                  <c:v>2.1200000000000001E-8</c:v>
                </c:pt>
                <c:pt idx="7390">
                  <c:v>2.1200000000000001E-8</c:v>
                </c:pt>
                <c:pt idx="7391">
                  <c:v>2.1200000000000001E-8</c:v>
                </c:pt>
                <c:pt idx="7392">
                  <c:v>2.1200000000000001E-8</c:v>
                </c:pt>
                <c:pt idx="7393">
                  <c:v>2.1200000000000001E-8</c:v>
                </c:pt>
                <c:pt idx="7394">
                  <c:v>2.1200000000000001E-8</c:v>
                </c:pt>
                <c:pt idx="7395">
                  <c:v>2.1200000000000001E-8</c:v>
                </c:pt>
                <c:pt idx="7396">
                  <c:v>2.1200000000000001E-8</c:v>
                </c:pt>
                <c:pt idx="7397">
                  <c:v>2.1200000000000001E-8</c:v>
                </c:pt>
                <c:pt idx="7398">
                  <c:v>2.1200000000000001E-8</c:v>
                </c:pt>
                <c:pt idx="7399">
                  <c:v>2.1200000000000001E-8</c:v>
                </c:pt>
                <c:pt idx="7400">
                  <c:v>2.1200000000000001E-8</c:v>
                </c:pt>
                <c:pt idx="7401">
                  <c:v>2.1200000000000001E-8</c:v>
                </c:pt>
                <c:pt idx="7402">
                  <c:v>2.1200000000000001E-8</c:v>
                </c:pt>
                <c:pt idx="7403">
                  <c:v>2.1200000000000001E-8</c:v>
                </c:pt>
                <c:pt idx="7404">
                  <c:v>2.1200000000000001E-8</c:v>
                </c:pt>
                <c:pt idx="7405">
                  <c:v>2.1299999999999999E-8</c:v>
                </c:pt>
                <c:pt idx="7406">
                  <c:v>2.1299999999999999E-8</c:v>
                </c:pt>
                <c:pt idx="7407">
                  <c:v>2.1299999999999999E-8</c:v>
                </c:pt>
                <c:pt idx="7408">
                  <c:v>2.1299999999999999E-8</c:v>
                </c:pt>
                <c:pt idx="7409">
                  <c:v>2.1299999999999999E-8</c:v>
                </c:pt>
                <c:pt idx="7410">
                  <c:v>2.1299999999999999E-8</c:v>
                </c:pt>
                <c:pt idx="7411">
                  <c:v>2.1299999999999999E-8</c:v>
                </c:pt>
                <c:pt idx="7412">
                  <c:v>2.1299999999999999E-8</c:v>
                </c:pt>
                <c:pt idx="7413">
                  <c:v>2.1299999999999999E-8</c:v>
                </c:pt>
                <c:pt idx="7414">
                  <c:v>2.1299999999999999E-8</c:v>
                </c:pt>
                <c:pt idx="7415">
                  <c:v>2.1299999999999999E-8</c:v>
                </c:pt>
                <c:pt idx="7416">
                  <c:v>2.1299999999999999E-8</c:v>
                </c:pt>
                <c:pt idx="7417">
                  <c:v>2.1299999999999999E-8</c:v>
                </c:pt>
                <c:pt idx="7418">
                  <c:v>2.1299999999999999E-8</c:v>
                </c:pt>
                <c:pt idx="7419">
                  <c:v>2.1299999999999999E-8</c:v>
                </c:pt>
                <c:pt idx="7420">
                  <c:v>2.1299999999999999E-8</c:v>
                </c:pt>
                <c:pt idx="7421">
                  <c:v>2.14E-8</c:v>
                </c:pt>
                <c:pt idx="7422">
                  <c:v>2.14E-8</c:v>
                </c:pt>
                <c:pt idx="7423">
                  <c:v>2.14E-8</c:v>
                </c:pt>
                <c:pt idx="7424">
                  <c:v>2.14E-8</c:v>
                </c:pt>
                <c:pt idx="7425">
                  <c:v>2.14E-8</c:v>
                </c:pt>
                <c:pt idx="7426">
                  <c:v>2.14E-8</c:v>
                </c:pt>
                <c:pt idx="7427">
                  <c:v>2.14E-8</c:v>
                </c:pt>
                <c:pt idx="7428">
                  <c:v>2.14E-8</c:v>
                </c:pt>
                <c:pt idx="7429">
                  <c:v>2.14E-8</c:v>
                </c:pt>
                <c:pt idx="7430">
                  <c:v>2.14E-8</c:v>
                </c:pt>
                <c:pt idx="7431">
                  <c:v>2.14E-8</c:v>
                </c:pt>
                <c:pt idx="7432">
                  <c:v>2.14E-8</c:v>
                </c:pt>
                <c:pt idx="7433">
                  <c:v>2.14E-8</c:v>
                </c:pt>
                <c:pt idx="7434">
                  <c:v>2.14E-8</c:v>
                </c:pt>
                <c:pt idx="7435">
                  <c:v>2.14E-8</c:v>
                </c:pt>
                <c:pt idx="7436">
                  <c:v>2.14E-8</c:v>
                </c:pt>
                <c:pt idx="7437">
                  <c:v>2.1500000000000001E-8</c:v>
                </c:pt>
                <c:pt idx="7438">
                  <c:v>2.1500000000000001E-8</c:v>
                </c:pt>
                <c:pt idx="7439">
                  <c:v>2.1500000000000001E-8</c:v>
                </c:pt>
                <c:pt idx="7440">
                  <c:v>2.1500000000000001E-8</c:v>
                </c:pt>
                <c:pt idx="7441">
                  <c:v>2.1500000000000001E-8</c:v>
                </c:pt>
                <c:pt idx="7442">
                  <c:v>2.1500000000000001E-8</c:v>
                </c:pt>
                <c:pt idx="7443">
                  <c:v>2.1500000000000001E-8</c:v>
                </c:pt>
                <c:pt idx="7444">
                  <c:v>2.1500000000000001E-8</c:v>
                </c:pt>
                <c:pt idx="7445">
                  <c:v>2.1500000000000001E-8</c:v>
                </c:pt>
                <c:pt idx="7446">
                  <c:v>2.1500000000000001E-8</c:v>
                </c:pt>
                <c:pt idx="7447">
                  <c:v>2.1500000000000001E-8</c:v>
                </c:pt>
                <c:pt idx="7448">
                  <c:v>2.1500000000000001E-8</c:v>
                </c:pt>
                <c:pt idx="7449">
                  <c:v>2.1500000000000001E-8</c:v>
                </c:pt>
                <c:pt idx="7450">
                  <c:v>2.1500000000000001E-8</c:v>
                </c:pt>
                <c:pt idx="7451">
                  <c:v>2.1500000000000001E-8</c:v>
                </c:pt>
                <c:pt idx="7452">
                  <c:v>2.1500000000000001E-8</c:v>
                </c:pt>
                <c:pt idx="7453">
                  <c:v>2.1600000000000002E-8</c:v>
                </c:pt>
                <c:pt idx="7454">
                  <c:v>2.1600000000000002E-8</c:v>
                </c:pt>
                <c:pt idx="7455">
                  <c:v>2.1600000000000002E-8</c:v>
                </c:pt>
                <c:pt idx="7456">
                  <c:v>2.1600000000000002E-8</c:v>
                </c:pt>
                <c:pt idx="7457">
                  <c:v>2.1600000000000002E-8</c:v>
                </c:pt>
                <c:pt idx="7458">
                  <c:v>2.1600000000000002E-8</c:v>
                </c:pt>
                <c:pt idx="7459">
                  <c:v>2.1600000000000002E-8</c:v>
                </c:pt>
                <c:pt idx="7460">
                  <c:v>2.1600000000000002E-8</c:v>
                </c:pt>
                <c:pt idx="7461">
                  <c:v>2.1600000000000002E-8</c:v>
                </c:pt>
                <c:pt idx="7462">
                  <c:v>2.1600000000000002E-8</c:v>
                </c:pt>
                <c:pt idx="7463">
                  <c:v>2.1600000000000002E-8</c:v>
                </c:pt>
                <c:pt idx="7464">
                  <c:v>2.1600000000000002E-8</c:v>
                </c:pt>
                <c:pt idx="7465">
                  <c:v>2.1600000000000002E-8</c:v>
                </c:pt>
                <c:pt idx="7466">
                  <c:v>2.1600000000000002E-8</c:v>
                </c:pt>
                <c:pt idx="7467">
                  <c:v>2.1600000000000002E-8</c:v>
                </c:pt>
                <c:pt idx="7468">
                  <c:v>2.1600000000000002E-8</c:v>
                </c:pt>
                <c:pt idx="7469">
                  <c:v>2.1699999999999999E-8</c:v>
                </c:pt>
                <c:pt idx="7470">
                  <c:v>2.1699999999999999E-8</c:v>
                </c:pt>
                <c:pt idx="7471">
                  <c:v>2.1699999999999999E-8</c:v>
                </c:pt>
                <c:pt idx="7472">
                  <c:v>2.1699999999999999E-8</c:v>
                </c:pt>
                <c:pt idx="7473">
                  <c:v>2.1699999999999999E-8</c:v>
                </c:pt>
                <c:pt idx="7474">
                  <c:v>2.1699999999999999E-8</c:v>
                </c:pt>
                <c:pt idx="7475">
                  <c:v>2.1699999999999999E-8</c:v>
                </c:pt>
                <c:pt idx="7476">
                  <c:v>2.1699999999999999E-8</c:v>
                </c:pt>
                <c:pt idx="7477">
                  <c:v>2.1699999999999999E-8</c:v>
                </c:pt>
                <c:pt idx="7478">
                  <c:v>2.1699999999999999E-8</c:v>
                </c:pt>
                <c:pt idx="7479">
                  <c:v>2.1699999999999999E-8</c:v>
                </c:pt>
                <c:pt idx="7480">
                  <c:v>2.1699999999999999E-8</c:v>
                </c:pt>
                <c:pt idx="7481">
                  <c:v>2.1699999999999999E-8</c:v>
                </c:pt>
                <c:pt idx="7482">
                  <c:v>2.1699999999999999E-8</c:v>
                </c:pt>
                <c:pt idx="7483">
                  <c:v>2.1699999999999999E-8</c:v>
                </c:pt>
                <c:pt idx="7484">
                  <c:v>2.1699999999999999E-8</c:v>
                </c:pt>
                <c:pt idx="7485">
                  <c:v>2.18E-8</c:v>
                </c:pt>
                <c:pt idx="7486">
                  <c:v>2.18E-8</c:v>
                </c:pt>
                <c:pt idx="7487">
                  <c:v>2.18E-8</c:v>
                </c:pt>
                <c:pt idx="7488">
                  <c:v>2.18E-8</c:v>
                </c:pt>
                <c:pt idx="7489">
                  <c:v>2.18E-8</c:v>
                </c:pt>
                <c:pt idx="7490">
                  <c:v>2.18E-8</c:v>
                </c:pt>
                <c:pt idx="7491">
                  <c:v>2.18E-8</c:v>
                </c:pt>
                <c:pt idx="7492">
                  <c:v>2.18E-8</c:v>
                </c:pt>
                <c:pt idx="7493">
                  <c:v>2.18E-8</c:v>
                </c:pt>
                <c:pt idx="7494">
                  <c:v>2.18E-8</c:v>
                </c:pt>
                <c:pt idx="7495">
                  <c:v>2.18E-8</c:v>
                </c:pt>
                <c:pt idx="7496">
                  <c:v>2.18E-8</c:v>
                </c:pt>
                <c:pt idx="7497">
                  <c:v>2.18E-8</c:v>
                </c:pt>
                <c:pt idx="7498">
                  <c:v>2.18E-8</c:v>
                </c:pt>
                <c:pt idx="7499">
                  <c:v>2.18E-8</c:v>
                </c:pt>
                <c:pt idx="7500">
                  <c:v>2.18E-8</c:v>
                </c:pt>
                <c:pt idx="7501">
                  <c:v>2.1900000000000001E-8</c:v>
                </c:pt>
                <c:pt idx="7502">
                  <c:v>2.1900000000000001E-8</c:v>
                </c:pt>
                <c:pt idx="7503">
                  <c:v>2.1900000000000001E-8</c:v>
                </c:pt>
                <c:pt idx="7504">
                  <c:v>2.1900000000000001E-8</c:v>
                </c:pt>
                <c:pt idx="7505">
                  <c:v>2.1900000000000001E-8</c:v>
                </c:pt>
                <c:pt idx="7506">
                  <c:v>2.1900000000000001E-8</c:v>
                </c:pt>
                <c:pt idx="7507">
                  <c:v>2.1900000000000001E-8</c:v>
                </c:pt>
                <c:pt idx="7508">
                  <c:v>2.1900000000000001E-8</c:v>
                </c:pt>
                <c:pt idx="7509">
                  <c:v>2.1900000000000001E-8</c:v>
                </c:pt>
                <c:pt idx="7510">
                  <c:v>2.1900000000000001E-8</c:v>
                </c:pt>
                <c:pt idx="7511">
                  <c:v>2.1900000000000001E-8</c:v>
                </c:pt>
                <c:pt idx="7512">
                  <c:v>2.1900000000000001E-8</c:v>
                </c:pt>
                <c:pt idx="7513">
                  <c:v>2.1900000000000001E-8</c:v>
                </c:pt>
                <c:pt idx="7514">
                  <c:v>2.1900000000000001E-8</c:v>
                </c:pt>
                <c:pt idx="7515">
                  <c:v>2.1900000000000001E-8</c:v>
                </c:pt>
                <c:pt idx="7516">
                  <c:v>2.1900000000000001E-8</c:v>
                </c:pt>
                <c:pt idx="7517">
                  <c:v>2.1999999999999998E-8</c:v>
                </c:pt>
                <c:pt idx="7518">
                  <c:v>2.1999999999999998E-8</c:v>
                </c:pt>
                <c:pt idx="7519">
                  <c:v>2.1999999999999998E-8</c:v>
                </c:pt>
                <c:pt idx="7520">
                  <c:v>2.1999999999999998E-8</c:v>
                </c:pt>
                <c:pt idx="7521">
                  <c:v>2.1999999999999998E-8</c:v>
                </c:pt>
                <c:pt idx="7522">
                  <c:v>2.1999999999999998E-8</c:v>
                </c:pt>
                <c:pt idx="7523">
                  <c:v>2.1999999999999998E-8</c:v>
                </c:pt>
                <c:pt idx="7524">
                  <c:v>2.1999999999999998E-8</c:v>
                </c:pt>
                <c:pt idx="7525">
                  <c:v>2.1999999999999998E-8</c:v>
                </c:pt>
                <c:pt idx="7526">
                  <c:v>2.1999999999999998E-8</c:v>
                </c:pt>
                <c:pt idx="7527">
                  <c:v>2.1999999999999998E-8</c:v>
                </c:pt>
                <c:pt idx="7528">
                  <c:v>2.1999999999999998E-8</c:v>
                </c:pt>
                <c:pt idx="7529">
                  <c:v>2.1999999999999998E-8</c:v>
                </c:pt>
                <c:pt idx="7530">
                  <c:v>2.1999999999999998E-8</c:v>
                </c:pt>
                <c:pt idx="7531">
                  <c:v>2.1999999999999998E-8</c:v>
                </c:pt>
                <c:pt idx="7532">
                  <c:v>2.1999999999999998E-8</c:v>
                </c:pt>
                <c:pt idx="7533">
                  <c:v>2.2099999999999999E-8</c:v>
                </c:pt>
                <c:pt idx="7534">
                  <c:v>2.2099999999999999E-8</c:v>
                </c:pt>
                <c:pt idx="7535">
                  <c:v>2.2099999999999999E-8</c:v>
                </c:pt>
                <c:pt idx="7536">
                  <c:v>2.2099999999999999E-8</c:v>
                </c:pt>
                <c:pt idx="7537">
                  <c:v>2.2099999999999999E-8</c:v>
                </c:pt>
                <c:pt idx="7538">
                  <c:v>2.2099999999999999E-8</c:v>
                </c:pt>
                <c:pt idx="7539">
                  <c:v>2.2099999999999999E-8</c:v>
                </c:pt>
                <c:pt idx="7540">
                  <c:v>2.2099999999999999E-8</c:v>
                </c:pt>
                <c:pt idx="7541">
                  <c:v>2.2099999999999999E-8</c:v>
                </c:pt>
                <c:pt idx="7542">
                  <c:v>2.2099999999999999E-8</c:v>
                </c:pt>
                <c:pt idx="7543">
                  <c:v>2.2099999999999999E-8</c:v>
                </c:pt>
                <c:pt idx="7544">
                  <c:v>2.2099999999999999E-8</c:v>
                </c:pt>
                <c:pt idx="7545">
                  <c:v>2.2099999999999999E-8</c:v>
                </c:pt>
                <c:pt idx="7546">
                  <c:v>2.2099999999999999E-8</c:v>
                </c:pt>
                <c:pt idx="7547">
                  <c:v>2.2099999999999999E-8</c:v>
                </c:pt>
                <c:pt idx="7548">
                  <c:v>2.2099999999999999E-8</c:v>
                </c:pt>
                <c:pt idx="7549">
                  <c:v>2.22E-8</c:v>
                </c:pt>
                <c:pt idx="7550">
                  <c:v>2.22E-8</c:v>
                </c:pt>
                <c:pt idx="7551">
                  <c:v>2.22E-8</c:v>
                </c:pt>
                <c:pt idx="7552">
                  <c:v>2.22E-8</c:v>
                </c:pt>
                <c:pt idx="7553">
                  <c:v>2.22E-8</c:v>
                </c:pt>
                <c:pt idx="7554">
                  <c:v>2.22E-8</c:v>
                </c:pt>
                <c:pt idx="7555">
                  <c:v>2.22E-8</c:v>
                </c:pt>
                <c:pt idx="7556">
                  <c:v>2.22E-8</c:v>
                </c:pt>
                <c:pt idx="7557">
                  <c:v>2.22E-8</c:v>
                </c:pt>
                <c:pt idx="7558">
                  <c:v>2.22E-8</c:v>
                </c:pt>
                <c:pt idx="7559">
                  <c:v>2.22E-8</c:v>
                </c:pt>
                <c:pt idx="7560">
                  <c:v>2.22E-8</c:v>
                </c:pt>
                <c:pt idx="7561">
                  <c:v>2.22E-8</c:v>
                </c:pt>
                <c:pt idx="7562">
                  <c:v>2.22E-8</c:v>
                </c:pt>
                <c:pt idx="7563">
                  <c:v>2.22E-8</c:v>
                </c:pt>
                <c:pt idx="7564">
                  <c:v>2.22E-8</c:v>
                </c:pt>
                <c:pt idx="7565">
                  <c:v>2.2300000000000001E-8</c:v>
                </c:pt>
                <c:pt idx="7566">
                  <c:v>2.2300000000000001E-8</c:v>
                </c:pt>
                <c:pt idx="7567">
                  <c:v>2.2300000000000001E-8</c:v>
                </c:pt>
                <c:pt idx="7568">
                  <c:v>2.2300000000000001E-8</c:v>
                </c:pt>
                <c:pt idx="7569">
                  <c:v>2.2300000000000001E-8</c:v>
                </c:pt>
                <c:pt idx="7570">
                  <c:v>2.2300000000000001E-8</c:v>
                </c:pt>
                <c:pt idx="7571">
                  <c:v>2.2300000000000001E-8</c:v>
                </c:pt>
                <c:pt idx="7572">
                  <c:v>2.2300000000000001E-8</c:v>
                </c:pt>
                <c:pt idx="7573">
                  <c:v>2.2300000000000001E-8</c:v>
                </c:pt>
                <c:pt idx="7574">
                  <c:v>2.2300000000000001E-8</c:v>
                </c:pt>
                <c:pt idx="7575">
                  <c:v>2.2300000000000001E-8</c:v>
                </c:pt>
                <c:pt idx="7576">
                  <c:v>2.2300000000000001E-8</c:v>
                </c:pt>
                <c:pt idx="7577">
                  <c:v>2.2300000000000001E-8</c:v>
                </c:pt>
                <c:pt idx="7578">
                  <c:v>2.2300000000000001E-8</c:v>
                </c:pt>
                <c:pt idx="7579">
                  <c:v>2.2300000000000001E-8</c:v>
                </c:pt>
                <c:pt idx="7580">
                  <c:v>2.2300000000000001E-8</c:v>
                </c:pt>
                <c:pt idx="7581">
                  <c:v>2.2399999999999999E-8</c:v>
                </c:pt>
                <c:pt idx="7582">
                  <c:v>2.2399999999999999E-8</c:v>
                </c:pt>
                <c:pt idx="7583">
                  <c:v>2.2399999999999999E-8</c:v>
                </c:pt>
                <c:pt idx="7584">
                  <c:v>2.2399999999999999E-8</c:v>
                </c:pt>
                <c:pt idx="7585">
                  <c:v>2.2399999999999999E-8</c:v>
                </c:pt>
                <c:pt idx="7586">
                  <c:v>2.2399999999999999E-8</c:v>
                </c:pt>
                <c:pt idx="7587">
                  <c:v>2.2399999999999999E-8</c:v>
                </c:pt>
                <c:pt idx="7588">
                  <c:v>2.2399999999999999E-8</c:v>
                </c:pt>
                <c:pt idx="7589">
                  <c:v>2.2399999999999999E-8</c:v>
                </c:pt>
                <c:pt idx="7590">
                  <c:v>2.2399999999999999E-8</c:v>
                </c:pt>
                <c:pt idx="7591">
                  <c:v>2.2399999999999999E-8</c:v>
                </c:pt>
                <c:pt idx="7592">
                  <c:v>2.2399999999999999E-8</c:v>
                </c:pt>
                <c:pt idx="7593">
                  <c:v>2.2399999999999999E-8</c:v>
                </c:pt>
                <c:pt idx="7594">
                  <c:v>2.2399999999999999E-8</c:v>
                </c:pt>
                <c:pt idx="7595">
                  <c:v>2.2399999999999999E-8</c:v>
                </c:pt>
                <c:pt idx="7596">
                  <c:v>2.2399999999999999E-8</c:v>
                </c:pt>
                <c:pt idx="7597">
                  <c:v>2.25E-8</c:v>
                </c:pt>
                <c:pt idx="7598">
                  <c:v>2.25E-8</c:v>
                </c:pt>
                <c:pt idx="7599">
                  <c:v>2.25E-8</c:v>
                </c:pt>
                <c:pt idx="7600">
                  <c:v>2.25E-8</c:v>
                </c:pt>
                <c:pt idx="7601">
                  <c:v>2.25E-8</c:v>
                </c:pt>
                <c:pt idx="7602">
                  <c:v>2.25E-8</c:v>
                </c:pt>
                <c:pt idx="7603">
                  <c:v>2.25E-8</c:v>
                </c:pt>
                <c:pt idx="7604">
                  <c:v>2.25E-8</c:v>
                </c:pt>
                <c:pt idx="7605">
                  <c:v>2.25E-8</c:v>
                </c:pt>
                <c:pt idx="7606">
                  <c:v>2.25E-8</c:v>
                </c:pt>
                <c:pt idx="7607">
                  <c:v>2.25E-8</c:v>
                </c:pt>
                <c:pt idx="7608">
                  <c:v>2.25E-8</c:v>
                </c:pt>
                <c:pt idx="7609">
                  <c:v>2.25E-8</c:v>
                </c:pt>
                <c:pt idx="7610">
                  <c:v>2.25E-8</c:v>
                </c:pt>
                <c:pt idx="7611">
                  <c:v>2.25E-8</c:v>
                </c:pt>
                <c:pt idx="7612">
                  <c:v>2.25E-8</c:v>
                </c:pt>
                <c:pt idx="7613">
                  <c:v>2.2600000000000001E-8</c:v>
                </c:pt>
                <c:pt idx="7614">
                  <c:v>2.2600000000000001E-8</c:v>
                </c:pt>
                <c:pt idx="7615">
                  <c:v>2.2600000000000001E-8</c:v>
                </c:pt>
                <c:pt idx="7616">
                  <c:v>2.2600000000000001E-8</c:v>
                </c:pt>
                <c:pt idx="7617">
                  <c:v>2.2600000000000001E-8</c:v>
                </c:pt>
                <c:pt idx="7618">
                  <c:v>2.2600000000000001E-8</c:v>
                </c:pt>
                <c:pt idx="7619">
                  <c:v>2.2600000000000001E-8</c:v>
                </c:pt>
                <c:pt idx="7620">
                  <c:v>2.2600000000000001E-8</c:v>
                </c:pt>
                <c:pt idx="7621">
                  <c:v>2.2600000000000001E-8</c:v>
                </c:pt>
                <c:pt idx="7622">
                  <c:v>2.2600000000000001E-8</c:v>
                </c:pt>
                <c:pt idx="7623">
                  <c:v>2.2600000000000001E-8</c:v>
                </c:pt>
                <c:pt idx="7624">
                  <c:v>2.2600000000000001E-8</c:v>
                </c:pt>
                <c:pt idx="7625">
                  <c:v>2.2600000000000001E-8</c:v>
                </c:pt>
                <c:pt idx="7626">
                  <c:v>2.2600000000000001E-8</c:v>
                </c:pt>
                <c:pt idx="7627">
                  <c:v>2.2600000000000001E-8</c:v>
                </c:pt>
                <c:pt idx="7628">
                  <c:v>2.2600000000000001E-8</c:v>
                </c:pt>
                <c:pt idx="7629">
                  <c:v>2.2700000000000001E-8</c:v>
                </c:pt>
                <c:pt idx="7630">
                  <c:v>2.2700000000000001E-8</c:v>
                </c:pt>
                <c:pt idx="7631">
                  <c:v>2.2700000000000001E-8</c:v>
                </c:pt>
                <c:pt idx="7632">
                  <c:v>2.2700000000000001E-8</c:v>
                </c:pt>
                <c:pt idx="7633">
                  <c:v>2.2700000000000001E-8</c:v>
                </c:pt>
                <c:pt idx="7634">
                  <c:v>2.2700000000000001E-8</c:v>
                </c:pt>
                <c:pt idx="7635">
                  <c:v>2.2700000000000001E-8</c:v>
                </c:pt>
                <c:pt idx="7636">
                  <c:v>2.2700000000000001E-8</c:v>
                </c:pt>
                <c:pt idx="7637">
                  <c:v>2.2700000000000001E-8</c:v>
                </c:pt>
                <c:pt idx="7638">
                  <c:v>2.2700000000000001E-8</c:v>
                </c:pt>
                <c:pt idx="7639">
                  <c:v>2.2700000000000001E-8</c:v>
                </c:pt>
                <c:pt idx="7640">
                  <c:v>2.2700000000000001E-8</c:v>
                </c:pt>
                <c:pt idx="7641">
                  <c:v>2.2700000000000001E-8</c:v>
                </c:pt>
                <c:pt idx="7642">
                  <c:v>2.2700000000000001E-8</c:v>
                </c:pt>
                <c:pt idx="7643">
                  <c:v>2.2700000000000001E-8</c:v>
                </c:pt>
                <c:pt idx="7644">
                  <c:v>2.2700000000000001E-8</c:v>
                </c:pt>
                <c:pt idx="7645">
                  <c:v>2.2799999999999999E-8</c:v>
                </c:pt>
                <c:pt idx="7646">
                  <c:v>2.2799999999999999E-8</c:v>
                </c:pt>
                <c:pt idx="7647">
                  <c:v>2.2799999999999999E-8</c:v>
                </c:pt>
                <c:pt idx="7648">
                  <c:v>2.2799999999999999E-8</c:v>
                </c:pt>
                <c:pt idx="7649">
                  <c:v>2.2799999999999999E-8</c:v>
                </c:pt>
                <c:pt idx="7650">
                  <c:v>2.2799999999999999E-8</c:v>
                </c:pt>
                <c:pt idx="7651">
                  <c:v>2.2799999999999999E-8</c:v>
                </c:pt>
                <c:pt idx="7652">
                  <c:v>2.2799999999999999E-8</c:v>
                </c:pt>
                <c:pt idx="7653">
                  <c:v>2.2799999999999999E-8</c:v>
                </c:pt>
                <c:pt idx="7654">
                  <c:v>2.2799999999999999E-8</c:v>
                </c:pt>
                <c:pt idx="7655">
                  <c:v>2.2799999999999999E-8</c:v>
                </c:pt>
                <c:pt idx="7656">
                  <c:v>2.2799999999999999E-8</c:v>
                </c:pt>
                <c:pt idx="7657">
                  <c:v>2.2799999999999999E-8</c:v>
                </c:pt>
                <c:pt idx="7658">
                  <c:v>2.2799999999999999E-8</c:v>
                </c:pt>
                <c:pt idx="7659">
                  <c:v>2.2799999999999999E-8</c:v>
                </c:pt>
                <c:pt idx="7660">
                  <c:v>2.2799999999999999E-8</c:v>
                </c:pt>
                <c:pt idx="7661">
                  <c:v>2.29E-8</c:v>
                </c:pt>
                <c:pt idx="7662">
                  <c:v>2.29E-8</c:v>
                </c:pt>
                <c:pt idx="7663">
                  <c:v>2.29E-8</c:v>
                </c:pt>
                <c:pt idx="7664">
                  <c:v>2.29E-8</c:v>
                </c:pt>
                <c:pt idx="7665">
                  <c:v>2.29E-8</c:v>
                </c:pt>
                <c:pt idx="7666">
                  <c:v>2.29E-8</c:v>
                </c:pt>
                <c:pt idx="7667">
                  <c:v>2.29E-8</c:v>
                </c:pt>
                <c:pt idx="7668">
                  <c:v>2.29E-8</c:v>
                </c:pt>
                <c:pt idx="7669">
                  <c:v>2.29E-8</c:v>
                </c:pt>
                <c:pt idx="7670">
                  <c:v>2.29E-8</c:v>
                </c:pt>
                <c:pt idx="7671">
                  <c:v>2.29E-8</c:v>
                </c:pt>
                <c:pt idx="7672">
                  <c:v>2.29E-8</c:v>
                </c:pt>
                <c:pt idx="7673">
                  <c:v>2.29E-8</c:v>
                </c:pt>
                <c:pt idx="7674">
                  <c:v>2.29E-8</c:v>
                </c:pt>
                <c:pt idx="7675">
                  <c:v>2.29E-8</c:v>
                </c:pt>
                <c:pt idx="7676">
                  <c:v>2.29E-8</c:v>
                </c:pt>
                <c:pt idx="7677">
                  <c:v>2.3000000000000001E-8</c:v>
                </c:pt>
                <c:pt idx="7678">
                  <c:v>2.3000000000000001E-8</c:v>
                </c:pt>
                <c:pt idx="7679">
                  <c:v>2.3000000000000001E-8</c:v>
                </c:pt>
                <c:pt idx="7680">
                  <c:v>2.3000000000000001E-8</c:v>
                </c:pt>
                <c:pt idx="7681">
                  <c:v>2.3000000000000001E-8</c:v>
                </c:pt>
                <c:pt idx="7682">
                  <c:v>2.3000000000000001E-8</c:v>
                </c:pt>
                <c:pt idx="7683">
                  <c:v>2.3000000000000001E-8</c:v>
                </c:pt>
                <c:pt idx="7684">
                  <c:v>2.3000000000000001E-8</c:v>
                </c:pt>
                <c:pt idx="7685">
                  <c:v>2.3000000000000001E-8</c:v>
                </c:pt>
                <c:pt idx="7686">
                  <c:v>2.3000000000000001E-8</c:v>
                </c:pt>
                <c:pt idx="7687">
                  <c:v>2.3000000000000001E-8</c:v>
                </c:pt>
                <c:pt idx="7688">
                  <c:v>2.3000000000000001E-8</c:v>
                </c:pt>
                <c:pt idx="7689">
                  <c:v>2.3000000000000001E-8</c:v>
                </c:pt>
                <c:pt idx="7690">
                  <c:v>2.3000000000000001E-8</c:v>
                </c:pt>
                <c:pt idx="7691">
                  <c:v>2.3000000000000001E-8</c:v>
                </c:pt>
                <c:pt idx="7692">
                  <c:v>2.3000000000000001E-8</c:v>
                </c:pt>
                <c:pt idx="7693">
                  <c:v>2.3099999999999998E-8</c:v>
                </c:pt>
                <c:pt idx="7694">
                  <c:v>2.3099999999999998E-8</c:v>
                </c:pt>
                <c:pt idx="7695">
                  <c:v>2.3099999999999998E-8</c:v>
                </c:pt>
                <c:pt idx="7696">
                  <c:v>2.3099999999999998E-8</c:v>
                </c:pt>
                <c:pt idx="7697">
                  <c:v>2.3099999999999998E-8</c:v>
                </c:pt>
                <c:pt idx="7698">
                  <c:v>2.3099999999999998E-8</c:v>
                </c:pt>
                <c:pt idx="7699">
                  <c:v>2.3099999999999998E-8</c:v>
                </c:pt>
                <c:pt idx="7700">
                  <c:v>2.3099999999999998E-8</c:v>
                </c:pt>
                <c:pt idx="7701">
                  <c:v>2.3099999999999998E-8</c:v>
                </c:pt>
                <c:pt idx="7702">
                  <c:v>2.3099999999999998E-8</c:v>
                </c:pt>
                <c:pt idx="7703">
                  <c:v>2.3099999999999998E-8</c:v>
                </c:pt>
                <c:pt idx="7704">
                  <c:v>2.3099999999999998E-8</c:v>
                </c:pt>
                <c:pt idx="7705">
                  <c:v>2.3099999999999998E-8</c:v>
                </c:pt>
                <c:pt idx="7706">
                  <c:v>2.3099999999999998E-8</c:v>
                </c:pt>
                <c:pt idx="7707">
                  <c:v>2.3099999999999998E-8</c:v>
                </c:pt>
                <c:pt idx="7708">
                  <c:v>2.3099999999999998E-8</c:v>
                </c:pt>
                <c:pt idx="7709">
                  <c:v>2.3199999999999999E-8</c:v>
                </c:pt>
                <c:pt idx="7710">
                  <c:v>2.3199999999999999E-8</c:v>
                </c:pt>
                <c:pt idx="7711">
                  <c:v>2.3199999999999999E-8</c:v>
                </c:pt>
                <c:pt idx="7712">
                  <c:v>2.3199999999999999E-8</c:v>
                </c:pt>
                <c:pt idx="7713">
                  <c:v>2.3199999999999999E-8</c:v>
                </c:pt>
                <c:pt idx="7714">
                  <c:v>2.3199999999999999E-8</c:v>
                </c:pt>
                <c:pt idx="7715">
                  <c:v>2.3199999999999999E-8</c:v>
                </c:pt>
                <c:pt idx="7716">
                  <c:v>2.3199999999999999E-8</c:v>
                </c:pt>
                <c:pt idx="7717">
                  <c:v>2.3199999999999999E-8</c:v>
                </c:pt>
                <c:pt idx="7718">
                  <c:v>2.3199999999999999E-8</c:v>
                </c:pt>
                <c:pt idx="7719">
                  <c:v>2.3199999999999999E-8</c:v>
                </c:pt>
                <c:pt idx="7720">
                  <c:v>2.3199999999999999E-8</c:v>
                </c:pt>
                <c:pt idx="7721">
                  <c:v>2.3199999999999999E-8</c:v>
                </c:pt>
                <c:pt idx="7722">
                  <c:v>2.3199999999999999E-8</c:v>
                </c:pt>
                <c:pt idx="7723">
                  <c:v>2.3199999999999999E-8</c:v>
                </c:pt>
                <c:pt idx="7724">
                  <c:v>2.3199999999999999E-8</c:v>
                </c:pt>
                <c:pt idx="7725">
                  <c:v>2.33E-8</c:v>
                </c:pt>
                <c:pt idx="7726">
                  <c:v>2.33E-8</c:v>
                </c:pt>
                <c:pt idx="7727">
                  <c:v>2.33E-8</c:v>
                </c:pt>
                <c:pt idx="7728">
                  <c:v>2.33E-8</c:v>
                </c:pt>
                <c:pt idx="7729">
                  <c:v>2.33E-8</c:v>
                </c:pt>
                <c:pt idx="7730">
                  <c:v>2.33E-8</c:v>
                </c:pt>
                <c:pt idx="7731">
                  <c:v>2.33E-8</c:v>
                </c:pt>
                <c:pt idx="7732">
                  <c:v>2.33E-8</c:v>
                </c:pt>
                <c:pt idx="7733">
                  <c:v>2.33E-8</c:v>
                </c:pt>
                <c:pt idx="7734">
                  <c:v>2.33E-8</c:v>
                </c:pt>
                <c:pt idx="7735">
                  <c:v>2.33E-8</c:v>
                </c:pt>
                <c:pt idx="7736">
                  <c:v>2.33E-8</c:v>
                </c:pt>
                <c:pt idx="7737">
                  <c:v>2.33E-8</c:v>
                </c:pt>
                <c:pt idx="7738">
                  <c:v>2.33E-8</c:v>
                </c:pt>
                <c:pt idx="7739">
                  <c:v>2.33E-8</c:v>
                </c:pt>
                <c:pt idx="7740">
                  <c:v>2.33E-8</c:v>
                </c:pt>
                <c:pt idx="7741">
                  <c:v>2.3400000000000001E-8</c:v>
                </c:pt>
                <c:pt idx="7742">
                  <c:v>2.3400000000000001E-8</c:v>
                </c:pt>
                <c:pt idx="7743">
                  <c:v>2.3400000000000001E-8</c:v>
                </c:pt>
                <c:pt idx="7744">
                  <c:v>2.3400000000000001E-8</c:v>
                </c:pt>
                <c:pt idx="7745">
                  <c:v>2.3400000000000001E-8</c:v>
                </c:pt>
                <c:pt idx="7746">
                  <c:v>2.3400000000000001E-8</c:v>
                </c:pt>
                <c:pt idx="7747">
                  <c:v>2.3400000000000001E-8</c:v>
                </c:pt>
                <c:pt idx="7748">
                  <c:v>2.3400000000000001E-8</c:v>
                </c:pt>
                <c:pt idx="7749">
                  <c:v>2.3400000000000001E-8</c:v>
                </c:pt>
                <c:pt idx="7750">
                  <c:v>2.3400000000000001E-8</c:v>
                </c:pt>
                <c:pt idx="7751">
                  <c:v>2.3400000000000001E-8</c:v>
                </c:pt>
                <c:pt idx="7752">
                  <c:v>2.3400000000000001E-8</c:v>
                </c:pt>
                <c:pt idx="7753">
                  <c:v>2.3400000000000001E-8</c:v>
                </c:pt>
                <c:pt idx="7754">
                  <c:v>2.3400000000000001E-8</c:v>
                </c:pt>
                <c:pt idx="7755">
                  <c:v>2.3400000000000001E-8</c:v>
                </c:pt>
                <c:pt idx="7756">
                  <c:v>2.3400000000000001E-8</c:v>
                </c:pt>
                <c:pt idx="7757">
                  <c:v>2.3499999999999999E-8</c:v>
                </c:pt>
                <c:pt idx="7758">
                  <c:v>2.3499999999999999E-8</c:v>
                </c:pt>
                <c:pt idx="7759">
                  <c:v>2.3499999999999999E-8</c:v>
                </c:pt>
                <c:pt idx="7760">
                  <c:v>2.3499999999999999E-8</c:v>
                </c:pt>
                <c:pt idx="7761">
                  <c:v>2.3499999999999999E-8</c:v>
                </c:pt>
                <c:pt idx="7762">
                  <c:v>2.3499999999999999E-8</c:v>
                </c:pt>
                <c:pt idx="7763">
                  <c:v>2.3499999999999999E-8</c:v>
                </c:pt>
                <c:pt idx="7764">
                  <c:v>2.3499999999999999E-8</c:v>
                </c:pt>
                <c:pt idx="7765">
                  <c:v>2.3499999999999999E-8</c:v>
                </c:pt>
                <c:pt idx="7766">
                  <c:v>2.3499999999999999E-8</c:v>
                </c:pt>
                <c:pt idx="7767">
                  <c:v>2.3499999999999999E-8</c:v>
                </c:pt>
                <c:pt idx="7768">
                  <c:v>2.3499999999999999E-8</c:v>
                </c:pt>
                <c:pt idx="7769">
                  <c:v>2.3499999999999999E-8</c:v>
                </c:pt>
                <c:pt idx="7770">
                  <c:v>2.3499999999999999E-8</c:v>
                </c:pt>
                <c:pt idx="7771">
                  <c:v>2.3499999999999999E-8</c:v>
                </c:pt>
                <c:pt idx="7772">
                  <c:v>2.3499999999999999E-8</c:v>
                </c:pt>
                <c:pt idx="7773">
                  <c:v>2.36E-8</c:v>
                </c:pt>
                <c:pt idx="7774">
                  <c:v>2.36E-8</c:v>
                </c:pt>
                <c:pt idx="7775">
                  <c:v>2.36E-8</c:v>
                </c:pt>
                <c:pt idx="7776">
                  <c:v>2.36E-8</c:v>
                </c:pt>
                <c:pt idx="7777">
                  <c:v>2.36E-8</c:v>
                </c:pt>
                <c:pt idx="7778">
                  <c:v>2.36E-8</c:v>
                </c:pt>
                <c:pt idx="7779">
                  <c:v>2.36E-8</c:v>
                </c:pt>
                <c:pt idx="7780">
                  <c:v>2.36E-8</c:v>
                </c:pt>
                <c:pt idx="7781">
                  <c:v>2.36E-8</c:v>
                </c:pt>
                <c:pt idx="7782">
                  <c:v>2.36E-8</c:v>
                </c:pt>
                <c:pt idx="7783">
                  <c:v>2.36E-8</c:v>
                </c:pt>
                <c:pt idx="7784">
                  <c:v>2.36E-8</c:v>
                </c:pt>
                <c:pt idx="7785">
                  <c:v>2.36E-8</c:v>
                </c:pt>
                <c:pt idx="7786">
                  <c:v>2.36E-8</c:v>
                </c:pt>
                <c:pt idx="7787">
                  <c:v>2.36E-8</c:v>
                </c:pt>
                <c:pt idx="7788">
                  <c:v>2.36E-8</c:v>
                </c:pt>
                <c:pt idx="7789">
                  <c:v>2.37E-8</c:v>
                </c:pt>
                <c:pt idx="7790">
                  <c:v>2.37E-8</c:v>
                </c:pt>
                <c:pt idx="7791">
                  <c:v>2.37E-8</c:v>
                </c:pt>
                <c:pt idx="7792">
                  <c:v>2.37E-8</c:v>
                </c:pt>
                <c:pt idx="7793">
                  <c:v>2.37E-8</c:v>
                </c:pt>
                <c:pt idx="7794">
                  <c:v>2.37E-8</c:v>
                </c:pt>
                <c:pt idx="7795">
                  <c:v>2.37E-8</c:v>
                </c:pt>
                <c:pt idx="7796">
                  <c:v>2.37E-8</c:v>
                </c:pt>
                <c:pt idx="7797">
                  <c:v>2.37E-8</c:v>
                </c:pt>
                <c:pt idx="7798">
                  <c:v>2.37E-8</c:v>
                </c:pt>
                <c:pt idx="7799">
                  <c:v>2.37E-8</c:v>
                </c:pt>
                <c:pt idx="7800">
                  <c:v>2.37E-8</c:v>
                </c:pt>
                <c:pt idx="7801">
                  <c:v>2.37E-8</c:v>
                </c:pt>
                <c:pt idx="7802">
                  <c:v>2.37E-8</c:v>
                </c:pt>
                <c:pt idx="7803">
                  <c:v>2.37E-8</c:v>
                </c:pt>
                <c:pt idx="7804">
                  <c:v>2.37E-8</c:v>
                </c:pt>
                <c:pt idx="7805">
                  <c:v>2.3800000000000001E-8</c:v>
                </c:pt>
                <c:pt idx="7806">
                  <c:v>2.3800000000000001E-8</c:v>
                </c:pt>
                <c:pt idx="7807">
                  <c:v>2.3800000000000001E-8</c:v>
                </c:pt>
                <c:pt idx="7808">
                  <c:v>2.3800000000000001E-8</c:v>
                </c:pt>
                <c:pt idx="7809">
                  <c:v>2.3800000000000001E-8</c:v>
                </c:pt>
                <c:pt idx="7810">
                  <c:v>2.3800000000000001E-8</c:v>
                </c:pt>
                <c:pt idx="7811">
                  <c:v>2.3800000000000001E-8</c:v>
                </c:pt>
                <c:pt idx="7812">
                  <c:v>2.3800000000000001E-8</c:v>
                </c:pt>
                <c:pt idx="7813">
                  <c:v>2.3800000000000001E-8</c:v>
                </c:pt>
                <c:pt idx="7814">
                  <c:v>2.3800000000000001E-8</c:v>
                </c:pt>
                <c:pt idx="7815">
                  <c:v>2.3800000000000001E-8</c:v>
                </c:pt>
                <c:pt idx="7816">
                  <c:v>2.3800000000000001E-8</c:v>
                </c:pt>
                <c:pt idx="7817">
                  <c:v>2.3800000000000001E-8</c:v>
                </c:pt>
                <c:pt idx="7818">
                  <c:v>2.3800000000000001E-8</c:v>
                </c:pt>
                <c:pt idx="7819">
                  <c:v>2.3800000000000001E-8</c:v>
                </c:pt>
                <c:pt idx="7820">
                  <c:v>2.3800000000000001E-8</c:v>
                </c:pt>
                <c:pt idx="7821">
                  <c:v>2.3899999999999999E-8</c:v>
                </c:pt>
                <c:pt idx="7822">
                  <c:v>2.3899999999999999E-8</c:v>
                </c:pt>
                <c:pt idx="7823">
                  <c:v>2.3899999999999999E-8</c:v>
                </c:pt>
                <c:pt idx="7824">
                  <c:v>2.3899999999999999E-8</c:v>
                </c:pt>
                <c:pt idx="7825">
                  <c:v>2.3899999999999999E-8</c:v>
                </c:pt>
                <c:pt idx="7826">
                  <c:v>2.3899999999999999E-8</c:v>
                </c:pt>
                <c:pt idx="7827">
                  <c:v>2.3899999999999999E-8</c:v>
                </c:pt>
                <c:pt idx="7828">
                  <c:v>2.3899999999999999E-8</c:v>
                </c:pt>
                <c:pt idx="7829">
                  <c:v>2.3899999999999999E-8</c:v>
                </c:pt>
                <c:pt idx="7830">
                  <c:v>2.3899999999999999E-8</c:v>
                </c:pt>
                <c:pt idx="7831">
                  <c:v>2.3899999999999999E-8</c:v>
                </c:pt>
                <c:pt idx="7832">
                  <c:v>2.3899999999999999E-8</c:v>
                </c:pt>
                <c:pt idx="7833">
                  <c:v>2.3899999999999999E-8</c:v>
                </c:pt>
                <c:pt idx="7834">
                  <c:v>2.3899999999999999E-8</c:v>
                </c:pt>
                <c:pt idx="7835">
                  <c:v>2.3899999999999999E-8</c:v>
                </c:pt>
                <c:pt idx="7836">
                  <c:v>2.3899999999999999E-8</c:v>
                </c:pt>
                <c:pt idx="7837">
                  <c:v>2.4E-8</c:v>
                </c:pt>
                <c:pt idx="7838">
                  <c:v>2.4E-8</c:v>
                </c:pt>
                <c:pt idx="7839">
                  <c:v>2.4E-8</c:v>
                </c:pt>
                <c:pt idx="7840">
                  <c:v>2.4E-8</c:v>
                </c:pt>
                <c:pt idx="7841">
                  <c:v>2.4E-8</c:v>
                </c:pt>
                <c:pt idx="7842">
                  <c:v>2.4E-8</c:v>
                </c:pt>
                <c:pt idx="7843">
                  <c:v>2.4E-8</c:v>
                </c:pt>
                <c:pt idx="7844">
                  <c:v>2.4E-8</c:v>
                </c:pt>
                <c:pt idx="7845">
                  <c:v>2.4E-8</c:v>
                </c:pt>
                <c:pt idx="7846">
                  <c:v>2.4E-8</c:v>
                </c:pt>
                <c:pt idx="7847">
                  <c:v>2.4E-8</c:v>
                </c:pt>
                <c:pt idx="7848">
                  <c:v>2.4E-8</c:v>
                </c:pt>
                <c:pt idx="7849">
                  <c:v>2.4E-8</c:v>
                </c:pt>
                <c:pt idx="7850">
                  <c:v>2.4E-8</c:v>
                </c:pt>
                <c:pt idx="7851">
                  <c:v>2.4E-8</c:v>
                </c:pt>
                <c:pt idx="7852">
                  <c:v>2.4E-8</c:v>
                </c:pt>
                <c:pt idx="7853">
                  <c:v>2.4100000000000001E-8</c:v>
                </c:pt>
                <c:pt idx="7854">
                  <c:v>2.4100000000000001E-8</c:v>
                </c:pt>
                <c:pt idx="7855">
                  <c:v>2.4100000000000001E-8</c:v>
                </c:pt>
                <c:pt idx="7856">
                  <c:v>2.4100000000000001E-8</c:v>
                </c:pt>
                <c:pt idx="7857">
                  <c:v>2.4100000000000001E-8</c:v>
                </c:pt>
                <c:pt idx="7858">
                  <c:v>2.4100000000000001E-8</c:v>
                </c:pt>
                <c:pt idx="7859">
                  <c:v>2.4100000000000001E-8</c:v>
                </c:pt>
                <c:pt idx="7860">
                  <c:v>2.4100000000000001E-8</c:v>
                </c:pt>
                <c:pt idx="7861">
                  <c:v>2.4100000000000001E-8</c:v>
                </c:pt>
                <c:pt idx="7862">
                  <c:v>2.4100000000000001E-8</c:v>
                </c:pt>
                <c:pt idx="7863">
                  <c:v>2.4100000000000001E-8</c:v>
                </c:pt>
                <c:pt idx="7864">
                  <c:v>2.4100000000000001E-8</c:v>
                </c:pt>
                <c:pt idx="7865">
                  <c:v>2.4100000000000001E-8</c:v>
                </c:pt>
                <c:pt idx="7866">
                  <c:v>2.4100000000000001E-8</c:v>
                </c:pt>
                <c:pt idx="7867">
                  <c:v>2.4100000000000001E-8</c:v>
                </c:pt>
                <c:pt idx="7868">
                  <c:v>2.4100000000000001E-8</c:v>
                </c:pt>
                <c:pt idx="7869">
                  <c:v>2.4200000000000002E-8</c:v>
                </c:pt>
                <c:pt idx="7870">
                  <c:v>2.4200000000000002E-8</c:v>
                </c:pt>
                <c:pt idx="7871">
                  <c:v>2.4200000000000002E-8</c:v>
                </c:pt>
                <c:pt idx="7872">
                  <c:v>2.4200000000000002E-8</c:v>
                </c:pt>
                <c:pt idx="7873">
                  <c:v>2.4200000000000002E-8</c:v>
                </c:pt>
                <c:pt idx="7874">
                  <c:v>2.4200000000000002E-8</c:v>
                </c:pt>
                <c:pt idx="7875">
                  <c:v>2.4200000000000002E-8</c:v>
                </c:pt>
                <c:pt idx="7876">
                  <c:v>2.4200000000000002E-8</c:v>
                </c:pt>
                <c:pt idx="7877">
                  <c:v>2.4200000000000002E-8</c:v>
                </c:pt>
                <c:pt idx="7878">
                  <c:v>2.4200000000000002E-8</c:v>
                </c:pt>
                <c:pt idx="7879">
                  <c:v>2.4200000000000002E-8</c:v>
                </c:pt>
                <c:pt idx="7880">
                  <c:v>2.4200000000000002E-8</c:v>
                </c:pt>
                <c:pt idx="7881">
                  <c:v>2.4200000000000002E-8</c:v>
                </c:pt>
                <c:pt idx="7882">
                  <c:v>2.4200000000000002E-8</c:v>
                </c:pt>
                <c:pt idx="7883">
                  <c:v>2.4200000000000002E-8</c:v>
                </c:pt>
                <c:pt idx="7884">
                  <c:v>2.4200000000000002E-8</c:v>
                </c:pt>
                <c:pt idx="7885">
                  <c:v>2.4299999999999999E-8</c:v>
                </c:pt>
                <c:pt idx="7886">
                  <c:v>2.4299999999999999E-8</c:v>
                </c:pt>
                <c:pt idx="7887">
                  <c:v>2.4299999999999999E-8</c:v>
                </c:pt>
                <c:pt idx="7888">
                  <c:v>2.4299999999999999E-8</c:v>
                </c:pt>
                <c:pt idx="7889">
                  <c:v>2.4299999999999999E-8</c:v>
                </c:pt>
                <c:pt idx="7890">
                  <c:v>2.4299999999999999E-8</c:v>
                </c:pt>
                <c:pt idx="7891">
                  <c:v>2.4299999999999999E-8</c:v>
                </c:pt>
                <c:pt idx="7892">
                  <c:v>2.4299999999999999E-8</c:v>
                </c:pt>
                <c:pt idx="7893">
                  <c:v>2.4299999999999999E-8</c:v>
                </c:pt>
                <c:pt idx="7894">
                  <c:v>2.4299999999999999E-8</c:v>
                </c:pt>
                <c:pt idx="7895">
                  <c:v>2.4299999999999999E-8</c:v>
                </c:pt>
                <c:pt idx="7896">
                  <c:v>2.4299999999999999E-8</c:v>
                </c:pt>
                <c:pt idx="7897">
                  <c:v>2.4299999999999999E-8</c:v>
                </c:pt>
                <c:pt idx="7898">
                  <c:v>2.4299999999999999E-8</c:v>
                </c:pt>
                <c:pt idx="7899">
                  <c:v>2.4299999999999999E-8</c:v>
                </c:pt>
                <c:pt idx="7900">
                  <c:v>2.4299999999999999E-8</c:v>
                </c:pt>
                <c:pt idx="7901">
                  <c:v>2.44E-8</c:v>
                </c:pt>
                <c:pt idx="7902">
                  <c:v>2.44E-8</c:v>
                </c:pt>
                <c:pt idx="7903">
                  <c:v>2.44E-8</c:v>
                </c:pt>
                <c:pt idx="7904">
                  <c:v>2.44E-8</c:v>
                </c:pt>
                <c:pt idx="7905">
                  <c:v>2.44E-8</c:v>
                </c:pt>
                <c:pt idx="7906">
                  <c:v>2.44E-8</c:v>
                </c:pt>
                <c:pt idx="7907">
                  <c:v>2.44E-8</c:v>
                </c:pt>
                <c:pt idx="7908">
                  <c:v>2.44E-8</c:v>
                </c:pt>
                <c:pt idx="7909">
                  <c:v>2.44E-8</c:v>
                </c:pt>
                <c:pt idx="7910">
                  <c:v>2.44E-8</c:v>
                </c:pt>
                <c:pt idx="7911">
                  <c:v>2.44E-8</c:v>
                </c:pt>
                <c:pt idx="7912">
                  <c:v>2.44E-8</c:v>
                </c:pt>
                <c:pt idx="7913">
                  <c:v>2.44E-8</c:v>
                </c:pt>
                <c:pt idx="7914">
                  <c:v>2.44E-8</c:v>
                </c:pt>
                <c:pt idx="7915">
                  <c:v>2.44E-8</c:v>
                </c:pt>
                <c:pt idx="7916">
                  <c:v>2.44E-8</c:v>
                </c:pt>
                <c:pt idx="7917">
                  <c:v>2.4500000000000001E-8</c:v>
                </c:pt>
                <c:pt idx="7918">
                  <c:v>2.4500000000000001E-8</c:v>
                </c:pt>
                <c:pt idx="7919">
                  <c:v>2.4500000000000001E-8</c:v>
                </c:pt>
                <c:pt idx="7920">
                  <c:v>2.4500000000000001E-8</c:v>
                </c:pt>
                <c:pt idx="7921">
                  <c:v>2.4500000000000001E-8</c:v>
                </c:pt>
                <c:pt idx="7922">
                  <c:v>2.4500000000000001E-8</c:v>
                </c:pt>
                <c:pt idx="7923">
                  <c:v>2.4500000000000001E-8</c:v>
                </c:pt>
                <c:pt idx="7924">
                  <c:v>2.4500000000000001E-8</c:v>
                </c:pt>
                <c:pt idx="7925">
                  <c:v>2.4500000000000001E-8</c:v>
                </c:pt>
                <c:pt idx="7926">
                  <c:v>2.4500000000000001E-8</c:v>
                </c:pt>
                <c:pt idx="7927">
                  <c:v>2.4500000000000001E-8</c:v>
                </c:pt>
                <c:pt idx="7928">
                  <c:v>2.4500000000000001E-8</c:v>
                </c:pt>
                <c:pt idx="7929">
                  <c:v>2.4500000000000001E-8</c:v>
                </c:pt>
                <c:pt idx="7930">
                  <c:v>2.4500000000000001E-8</c:v>
                </c:pt>
                <c:pt idx="7931">
                  <c:v>2.4500000000000001E-8</c:v>
                </c:pt>
                <c:pt idx="7932">
                  <c:v>2.4500000000000001E-8</c:v>
                </c:pt>
                <c:pt idx="7933">
                  <c:v>2.4599999999999999E-8</c:v>
                </c:pt>
                <c:pt idx="7934">
                  <c:v>2.4599999999999999E-8</c:v>
                </c:pt>
                <c:pt idx="7935">
                  <c:v>2.4599999999999999E-8</c:v>
                </c:pt>
                <c:pt idx="7936">
                  <c:v>2.4599999999999999E-8</c:v>
                </c:pt>
                <c:pt idx="7937">
                  <c:v>2.4599999999999999E-8</c:v>
                </c:pt>
                <c:pt idx="7938">
                  <c:v>2.4599999999999999E-8</c:v>
                </c:pt>
                <c:pt idx="7939">
                  <c:v>2.4599999999999999E-8</c:v>
                </c:pt>
                <c:pt idx="7940">
                  <c:v>2.4599999999999999E-8</c:v>
                </c:pt>
                <c:pt idx="7941">
                  <c:v>2.4599999999999999E-8</c:v>
                </c:pt>
                <c:pt idx="7942">
                  <c:v>2.4599999999999999E-8</c:v>
                </c:pt>
                <c:pt idx="7943">
                  <c:v>2.4599999999999999E-8</c:v>
                </c:pt>
                <c:pt idx="7944">
                  <c:v>2.4599999999999999E-8</c:v>
                </c:pt>
                <c:pt idx="7945">
                  <c:v>2.4599999999999999E-8</c:v>
                </c:pt>
                <c:pt idx="7946">
                  <c:v>2.4599999999999999E-8</c:v>
                </c:pt>
                <c:pt idx="7947">
                  <c:v>2.4599999999999999E-8</c:v>
                </c:pt>
                <c:pt idx="7948">
                  <c:v>2.4599999999999999E-8</c:v>
                </c:pt>
                <c:pt idx="7949">
                  <c:v>2.4699999999999999E-8</c:v>
                </c:pt>
                <c:pt idx="7950">
                  <c:v>2.4699999999999999E-8</c:v>
                </c:pt>
                <c:pt idx="7951">
                  <c:v>2.4699999999999999E-8</c:v>
                </c:pt>
                <c:pt idx="7952">
                  <c:v>2.4699999999999999E-8</c:v>
                </c:pt>
                <c:pt idx="7953">
                  <c:v>2.4699999999999999E-8</c:v>
                </c:pt>
                <c:pt idx="7954">
                  <c:v>2.4699999999999999E-8</c:v>
                </c:pt>
                <c:pt idx="7955">
                  <c:v>2.4699999999999999E-8</c:v>
                </c:pt>
                <c:pt idx="7956">
                  <c:v>2.4699999999999999E-8</c:v>
                </c:pt>
                <c:pt idx="7957">
                  <c:v>2.4699999999999999E-8</c:v>
                </c:pt>
                <c:pt idx="7958">
                  <c:v>2.4699999999999999E-8</c:v>
                </c:pt>
                <c:pt idx="7959">
                  <c:v>2.4699999999999999E-8</c:v>
                </c:pt>
                <c:pt idx="7960">
                  <c:v>2.4699999999999999E-8</c:v>
                </c:pt>
                <c:pt idx="7961">
                  <c:v>2.4699999999999999E-8</c:v>
                </c:pt>
                <c:pt idx="7962">
                  <c:v>2.4699999999999999E-8</c:v>
                </c:pt>
                <c:pt idx="7963">
                  <c:v>2.4699999999999999E-8</c:v>
                </c:pt>
                <c:pt idx="7964">
                  <c:v>2.4699999999999999E-8</c:v>
                </c:pt>
                <c:pt idx="7965">
                  <c:v>2.48E-8</c:v>
                </c:pt>
                <c:pt idx="7966">
                  <c:v>2.48E-8</c:v>
                </c:pt>
                <c:pt idx="7967">
                  <c:v>2.48E-8</c:v>
                </c:pt>
                <c:pt idx="7968">
                  <c:v>2.48E-8</c:v>
                </c:pt>
                <c:pt idx="7969">
                  <c:v>2.48E-8</c:v>
                </c:pt>
                <c:pt idx="7970">
                  <c:v>2.48E-8</c:v>
                </c:pt>
                <c:pt idx="7971">
                  <c:v>2.48E-8</c:v>
                </c:pt>
                <c:pt idx="7972">
                  <c:v>2.48E-8</c:v>
                </c:pt>
                <c:pt idx="7973">
                  <c:v>2.48E-8</c:v>
                </c:pt>
                <c:pt idx="7974">
                  <c:v>2.48E-8</c:v>
                </c:pt>
                <c:pt idx="7975">
                  <c:v>2.48E-8</c:v>
                </c:pt>
                <c:pt idx="7976">
                  <c:v>2.48E-8</c:v>
                </c:pt>
                <c:pt idx="7977">
                  <c:v>2.48E-8</c:v>
                </c:pt>
                <c:pt idx="7978">
                  <c:v>2.48E-8</c:v>
                </c:pt>
                <c:pt idx="7979">
                  <c:v>2.48E-8</c:v>
                </c:pt>
                <c:pt idx="7980">
                  <c:v>2.48E-8</c:v>
                </c:pt>
                <c:pt idx="7981">
                  <c:v>2.4900000000000001E-8</c:v>
                </c:pt>
                <c:pt idx="7982">
                  <c:v>2.4900000000000001E-8</c:v>
                </c:pt>
                <c:pt idx="7983">
                  <c:v>2.4900000000000001E-8</c:v>
                </c:pt>
                <c:pt idx="7984">
                  <c:v>2.4900000000000001E-8</c:v>
                </c:pt>
                <c:pt idx="7985">
                  <c:v>2.4900000000000001E-8</c:v>
                </c:pt>
                <c:pt idx="7986">
                  <c:v>2.4900000000000001E-8</c:v>
                </c:pt>
                <c:pt idx="7987">
                  <c:v>2.4900000000000001E-8</c:v>
                </c:pt>
                <c:pt idx="7988">
                  <c:v>2.4900000000000001E-8</c:v>
                </c:pt>
                <c:pt idx="7989">
                  <c:v>2.4900000000000001E-8</c:v>
                </c:pt>
                <c:pt idx="7990">
                  <c:v>2.4900000000000001E-8</c:v>
                </c:pt>
                <c:pt idx="7991">
                  <c:v>2.4900000000000001E-8</c:v>
                </c:pt>
                <c:pt idx="7992">
                  <c:v>2.4900000000000001E-8</c:v>
                </c:pt>
                <c:pt idx="7993">
                  <c:v>2.4900000000000001E-8</c:v>
                </c:pt>
                <c:pt idx="7994">
                  <c:v>2.4900000000000001E-8</c:v>
                </c:pt>
                <c:pt idx="7995">
                  <c:v>2.4900000000000001E-8</c:v>
                </c:pt>
                <c:pt idx="7996">
                  <c:v>2.4900000000000001E-8</c:v>
                </c:pt>
                <c:pt idx="7997">
                  <c:v>2.4999999999999999E-8</c:v>
                </c:pt>
                <c:pt idx="7998">
                  <c:v>2.4999999999999999E-8</c:v>
                </c:pt>
                <c:pt idx="7999">
                  <c:v>2.4999999999999999E-8</c:v>
                </c:pt>
                <c:pt idx="8000">
                  <c:v>2.4999999999999999E-8</c:v>
                </c:pt>
                <c:pt idx="8001">
                  <c:v>2.4999999999999999E-8</c:v>
                </c:pt>
                <c:pt idx="8002">
                  <c:v>2.4999999999999999E-8</c:v>
                </c:pt>
                <c:pt idx="8003">
                  <c:v>2.4999999999999999E-8</c:v>
                </c:pt>
                <c:pt idx="8004">
                  <c:v>2.4999999999999999E-8</c:v>
                </c:pt>
                <c:pt idx="8005">
                  <c:v>2.4999999999999999E-8</c:v>
                </c:pt>
                <c:pt idx="8006">
                  <c:v>2.4999999999999999E-8</c:v>
                </c:pt>
                <c:pt idx="8007">
                  <c:v>2.4999999999999999E-8</c:v>
                </c:pt>
                <c:pt idx="8008">
                  <c:v>2.4999999999999999E-8</c:v>
                </c:pt>
                <c:pt idx="8009">
                  <c:v>2.4999999999999999E-8</c:v>
                </c:pt>
              </c:numCache>
            </c:numRef>
          </c:xVal>
          <c:yVal>
            <c:numRef>
              <c:f>Clean8!$D$1:$D$8010</c:f>
              <c:numCache>
                <c:formatCode>General</c:formatCode>
                <c:ptCount val="8010"/>
                <c:pt idx="0">
                  <c:v>-4.0000000000000003E-5</c:v>
                </c:pt>
                <c:pt idx="1">
                  <c:v>-1.4999999999999999E-4</c:v>
                </c:pt>
                <c:pt idx="2">
                  <c:v>-1.4999999999999999E-4</c:v>
                </c:pt>
                <c:pt idx="3">
                  <c:v>-1.4999999999999999E-4</c:v>
                </c:pt>
                <c:pt idx="4">
                  <c:v>-1.4999999999999999E-4</c:v>
                </c:pt>
                <c:pt idx="5">
                  <c:v>-1.4999999999999999E-4</c:v>
                </c:pt>
                <c:pt idx="6">
                  <c:v>-1.4999999999999999E-4</c:v>
                </c:pt>
                <c:pt idx="7">
                  <c:v>-2.5000000000000001E-4</c:v>
                </c:pt>
                <c:pt idx="8">
                  <c:v>-4.0000000000000003E-5</c:v>
                </c:pt>
                <c:pt idx="9">
                  <c:v>-2.5000000000000001E-4</c:v>
                </c:pt>
                <c:pt idx="10">
                  <c:v>-2.5000000000000001E-4</c:v>
                </c:pt>
                <c:pt idx="11">
                  <c:v>-1.4999999999999999E-4</c:v>
                </c:pt>
                <c:pt idx="12">
                  <c:v>-1.4999999999999999E-4</c:v>
                </c:pt>
                <c:pt idx="13">
                  <c:v>-2.5000000000000001E-4</c:v>
                </c:pt>
                <c:pt idx="14">
                  <c:v>-4.0000000000000003E-5</c:v>
                </c:pt>
                <c:pt idx="15">
                  <c:v>-1.4999999999999999E-4</c:v>
                </c:pt>
                <c:pt idx="16">
                  <c:v>-1.4999999999999999E-4</c:v>
                </c:pt>
                <c:pt idx="17">
                  <c:v>-2.5000000000000001E-4</c:v>
                </c:pt>
                <c:pt idx="18">
                  <c:v>-2.5000000000000001E-4</c:v>
                </c:pt>
                <c:pt idx="19">
                  <c:v>-4.0000000000000003E-5</c:v>
                </c:pt>
                <c:pt idx="20">
                  <c:v>-1.4999999999999999E-4</c:v>
                </c:pt>
                <c:pt idx="21">
                  <c:v>-1.4999999999999999E-4</c:v>
                </c:pt>
                <c:pt idx="22">
                  <c:v>-2.5000000000000001E-4</c:v>
                </c:pt>
                <c:pt idx="23">
                  <c:v>-2.5000000000000001E-4</c:v>
                </c:pt>
                <c:pt idx="24">
                  <c:v>-1.4999999999999999E-4</c:v>
                </c:pt>
                <c:pt idx="25">
                  <c:v>-2.5000000000000001E-4</c:v>
                </c:pt>
                <c:pt idx="26">
                  <c:v>-3.6000000000000002E-4</c:v>
                </c:pt>
                <c:pt idx="27">
                  <c:v>-2.5000000000000001E-4</c:v>
                </c:pt>
                <c:pt idx="28">
                  <c:v>-2.5000000000000001E-4</c:v>
                </c:pt>
                <c:pt idx="29">
                  <c:v>-3.6000000000000002E-4</c:v>
                </c:pt>
                <c:pt idx="30">
                  <c:v>-1.4999999999999999E-4</c:v>
                </c:pt>
                <c:pt idx="31">
                  <c:v>-2.5000000000000001E-4</c:v>
                </c:pt>
                <c:pt idx="32">
                  <c:v>-1.4999999999999999E-4</c:v>
                </c:pt>
                <c:pt idx="33">
                  <c:v>-3.6000000000000002E-4</c:v>
                </c:pt>
                <c:pt idx="34">
                  <c:v>-2.5000000000000001E-4</c:v>
                </c:pt>
                <c:pt idx="35">
                  <c:v>-3.6000000000000002E-4</c:v>
                </c:pt>
                <c:pt idx="36">
                  <c:v>-3.6000000000000002E-4</c:v>
                </c:pt>
                <c:pt idx="37">
                  <c:v>-3.6000000000000002E-4</c:v>
                </c:pt>
                <c:pt idx="38">
                  <c:v>-2.5000000000000001E-4</c:v>
                </c:pt>
                <c:pt idx="39">
                  <c:v>-3.6000000000000002E-4</c:v>
                </c:pt>
                <c:pt idx="40">
                  <c:v>-3.6000000000000002E-4</c:v>
                </c:pt>
                <c:pt idx="41">
                  <c:v>-3.6000000000000002E-4</c:v>
                </c:pt>
                <c:pt idx="42">
                  <c:v>-4.6999999999999999E-4</c:v>
                </c:pt>
                <c:pt idx="43">
                  <c:v>-4.6999999999999999E-4</c:v>
                </c:pt>
                <c:pt idx="44">
                  <c:v>-3.6000000000000002E-4</c:v>
                </c:pt>
                <c:pt idx="45">
                  <c:v>-5.8E-4</c:v>
                </c:pt>
                <c:pt idx="46">
                  <c:v>-4.6999999999999999E-4</c:v>
                </c:pt>
                <c:pt idx="47">
                  <c:v>-3.6000000000000002E-4</c:v>
                </c:pt>
                <c:pt idx="48">
                  <c:v>-3.6000000000000002E-4</c:v>
                </c:pt>
                <c:pt idx="49">
                  <c:v>-5.8E-4</c:v>
                </c:pt>
                <c:pt idx="50">
                  <c:v>-5.8E-4</c:v>
                </c:pt>
                <c:pt idx="51">
                  <c:v>-5.8E-4</c:v>
                </c:pt>
                <c:pt idx="52">
                  <c:v>-4.6999999999999999E-4</c:v>
                </c:pt>
                <c:pt idx="53">
                  <c:v>-4.6999999999999999E-4</c:v>
                </c:pt>
                <c:pt idx="54">
                  <c:v>-6.8999999999999997E-4</c:v>
                </c:pt>
                <c:pt idx="55">
                  <c:v>-6.8999999999999997E-4</c:v>
                </c:pt>
                <c:pt idx="56">
                  <c:v>-5.8E-4</c:v>
                </c:pt>
                <c:pt idx="57">
                  <c:v>-5.8E-4</c:v>
                </c:pt>
                <c:pt idx="58">
                  <c:v>-5.8E-4</c:v>
                </c:pt>
                <c:pt idx="59">
                  <c:v>-6.8999999999999997E-4</c:v>
                </c:pt>
                <c:pt idx="60">
                  <c:v>-8.0000000000000004E-4</c:v>
                </c:pt>
                <c:pt idx="61">
                  <c:v>-6.8999999999999997E-4</c:v>
                </c:pt>
                <c:pt idx="62">
                  <c:v>-6.8999999999999997E-4</c:v>
                </c:pt>
                <c:pt idx="63">
                  <c:v>-8.0000000000000004E-4</c:v>
                </c:pt>
                <c:pt idx="64">
                  <c:v>-6.8999999999999997E-4</c:v>
                </c:pt>
                <c:pt idx="65">
                  <c:v>-8.0000000000000004E-4</c:v>
                </c:pt>
                <c:pt idx="66">
                  <c:v>-8.0000000000000004E-4</c:v>
                </c:pt>
                <c:pt idx="67">
                  <c:v>-8.0000000000000004E-4</c:v>
                </c:pt>
                <c:pt idx="68">
                  <c:v>-8.0000000000000004E-4</c:v>
                </c:pt>
                <c:pt idx="69">
                  <c:v>-8.0000000000000004E-4</c:v>
                </c:pt>
                <c:pt idx="70">
                  <c:v>-9.1E-4</c:v>
                </c:pt>
                <c:pt idx="71">
                  <c:v>-9.1E-4</c:v>
                </c:pt>
                <c:pt idx="72">
                  <c:v>-9.1E-4</c:v>
                </c:pt>
                <c:pt idx="73">
                  <c:v>-9.1E-4</c:v>
                </c:pt>
                <c:pt idx="74">
                  <c:v>-9.1E-4</c:v>
                </c:pt>
                <c:pt idx="75">
                  <c:v>-1.1199999999999999E-3</c:v>
                </c:pt>
                <c:pt idx="76">
                  <c:v>-1.1199999999999999E-3</c:v>
                </c:pt>
                <c:pt idx="77">
                  <c:v>-9.1E-4</c:v>
                </c:pt>
                <c:pt idx="78">
                  <c:v>-1.01E-3</c:v>
                </c:pt>
                <c:pt idx="79">
                  <c:v>-1.01E-3</c:v>
                </c:pt>
                <c:pt idx="80">
                  <c:v>-1.01E-3</c:v>
                </c:pt>
                <c:pt idx="81">
                  <c:v>-9.1E-4</c:v>
                </c:pt>
                <c:pt idx="82">
                  <c:v>-1.1199999999999999E-3</c:v>
                </c:pt>
                <c:pt idx="83">
                  <c:v>-1.1199999999999999E-3</c:v>
                </c:pt>
                <c:pt idx="84">
                  <c:v>-1.1199999999999999E-3</c:v>
                </c:pt>
                <c:pt idx="85">
                  <c:v>-1.01E-3</c:v>
                </c:pt>
                <c:pt idx="86">
                  <c:v>-1.23E-3</c:v>
                </c:pt>
                <c:pt idx="87">
                  <c:v>-1.34E-3</c:v>
                </c:pt>
                <c:pt idx="88">
                  <c:v>-1.1199999999999999E-3</c:v>
                </c:pt>
                <c:pt idx="89">
                  <c:v>-1.34E-3</c:v>
                </c:pt>
                <c:pt idx="90">
                  <c:v>-1.1199999999999999E-3</c:v>
                </c:pt>
                <c:pt idx="91">
                  <c:v>-1.23E-3</c:v>
                </c:pt>
                <c:pt idx="92">
                  <c:v>-1.4499999999999999E-3</c:v>
                </c:pt>
                <c:pt idx="93">
                  <c:v>-1.34E-3</c:v>
                </c:pt>
                <c:pt idx="94">
                  <c:v>-1.34E-3</c:v>
                </c:pt>
                <c:pt idx="95">
                  <c:v>-1.34E-3</c:v>
                </c:pt>
                <c:pt idx="96">
                  <c:v>-1.4499999999999999E-3</c:v>
                </c:pt>
                <c:pt idx="97">
                  <c:v>-1.23E-3</c:v>
                </c:pt>
                <c:pt idx="98">
                  <c:v>-1.56E-3</c:v>
                </c:pt>
                <c:pt idx="99">
                  <c:v>-1.56E-3</c:v>
                </c:pt>
                <c:pt idx="100">
                  <c:v>-1.56E-3</c:v>
                </c:pt>
                <c:pt idx="101">
                  <c:v>-1.56E-3</c:v>
                </c:pt>
                <c:pt idx="102">
                  <c:v>-1.67E-3</c:v>
                </c:pt>
                <c:pt idx="103">
                  <c:v>-1.56E-3</c:v>
                </c:pt>
                <c:pt idx="104">
                  <c:v>-1.67E-3</c:v>
                </c:pt>
                <c:pt idx="105">
                  <c:v>-1.67E-3</c:v>
                </c:pt>
                <c:pt idx="106">
                  <c:v>-1.67E-3</c:v>
                </c:pt>
                <c:pt idx="107">
                  <c:v>-1.7700000000000001E-3</c:v>
                </c:pt>
                <c:pt idx="108">
                  <c:v>-1.7700000000000001E-3</c:v>
                </c:pt>
                <c:pt idx="109">
                  <c:v>-1.7700000000000001E-3</c:v>
                </c:pt>
                <c:pt idx="110">
                  <c:v>-1.67E-3</c:v>
                </c:pt>
                <c:pt idx="111">
                  <c:v>-1.8799999999999999E-3</c:v>
                </c:pt>
                <c:pt idx="112">
                  <c:v>-1.7700000000000001E-3</c:v>
                </c:pt>
                <c:pt idx="113">
                  <c:v>-1.7700000000000001E-3</c:v>
                </c:pt>
                <c:pt idx="114">
                  <c:v>-1.8799999999999999E-3</c:v>
                </c:pt>
                <c:pt idx="115">
                  <c:v>-1.99E-3</c:v>
                </c:pt>
                <c:pt idx="116">
                  <c:v>-1.8799999999999999E-3</c:v>
                </c:pt>
                <c:pt idx="117">
                  <c:v>-1.99E-3</c:v>
                </c:pt>
                <c:pt idx="118">
                  <c:v>-1.99E-3</c:v>
                </c:pt>
                <c:pt idx="119">
                  <c:v>-1.99E-3</c:v>
                </c:pt>
                <c:pt idx="120">
                  <c:v>-2.0999999999999999E-3</c:v>
                </c:pt>
                <c:pt idx="121">
                  <c:v>-2.0999999999999999E-3</c:v>
                </c:pt>
                <c:pt idx="122">
                  <c:v>-1.99E-3</c:v>
                </c:pt>
                <c:pt idx="123">
                  <c:v>-2.0999999999999999E-3</c:v>
                </c:pt>
                <c:pt idx="124">
                  <c:v>-2.2100000000000002E-3</c:v>
                </c:pt>
                <c:pt idx="125">
                  <c:v>-2.4299999999999999E-3</c:v>
                </c:pt>
                <c:pt idx="126">
                  <c:v>-2.2100000000000002E-3</c:v>
                </c:pt>
                <c:pt idx="127">
                  <c:v>-2.32E-3</c:v>
                </c:pt>
                <c:pt idx="128">
                  <c:v>-2.2100000000000002E-3</c:v>
                </c:pt>
                <c:pt idx="129">
                  <c:v>-2.4299999999999999E-3</c:v>
                </c:pt>
                <c:pt idx="130">
                  <c:v>-2.4299999999999999E-3</c:v>
                </c:pt>
                <c:pt idx="131">
                  <c:v>-2.4299999999999999E-3</c:v>
                </c:pt>
                <c:pt idx="132">
                  <c:v>-2.4299999999999999E-3</c:v>
                </c:pt>
                <c:pt idx="133">
                  <c:v>-2.4299999999999999E-3</c:v>
                </c:pt>
                <c:pt idx="134">
                  <c:v>-2.32E-3</c:v>
                </c:pt>
                <c:pt idx="135">
                  <c:v>-2.4299999999999999E-3</c:v>
                </c:pt>
                <c:pt idx="136">
                  <c:v>-2.5300000000000001E-3</c:v>
                </c:pt>
                <c:pt idx="137">
                  <c:v>-2.5300000000000001E-3</c:v>
                </c:pt>
                <c:pt idx="138">
                  <c:v>-2.5300000000000001E-3</c:v>
                </c:pt>
                <c:pt idx="139">
                  <c:v>-2.64E-3</c:v>
                </c:pt>
                <c:pt idx="140">
                  <c:v>-2.7499999999999998E-3</c:v>
                </c:pt>
                <c:pt idx="141">
                  <c:v>-2.7499999999999998E-3</c:v>
                </c:pt>
                <c:pt idx="142">
                  <c:v>-2.64E-3</c:v>
                </c:pt>
                <c:pt idx="143">
                  <c:v>-2.64E-3</c:v>
                </c:pt>
                <c:pt idx="144">
                  <c:v>-2.7499999999999998E-3</c:v>
                </c:pt>
                <c:pt idx="145">
                  <c:v>-2.7499999999999998E-3</c:v>
                </c:pt>
                <c:pt idx="146">
                  <c:v>-2.8600000000000001E-3</c:v>
                </c:pt>
                <c:pt idx="147">
                  <c:v>-2.8600000000000001E-3</c:v>
                </c:pt>
                <c:pt idx="148">
                  <c:v>-2.7499999999999998E-3</c:v>
                </c:pt>
                <c:pt idx="149">
                  <c:v>-2.8600000000000001E-3</c:v>
                </c:pt>
                <c:pt idx="150">
                  <c:v>-2.7499999999999998E-3</c:v>
                </c:pt>
                <c:pt idx="151">
                  <c:v>-2.7499999999999998E-3</c:v>
                </c:pt>
                <c:pt idx="152">
                  <c:v>-2.97E-3</c:v>
                </c:pt>
                <c:pt idx="153">
                  <c:v>-2.97E-3</c:v>
                </c:pt>
                <c:pt idx="154">
                  <c:v>-2.97E-3</c:v>
                </c:pt>
                <c:pt idx="155">
                  <c:v>-2.8600000000000001E-3</c:v>
                </c:pt>
                <c:pt idx="156">
                  <c:v>-3.0799999999999998E-3</c:v>
                </c:pt>
                <c:pt idx="157">
                  <c:v>-3.1900000000000001E-3</c:v>
                </c:pt>
                <c:pt idx="158">
                  <c:v>-2.97E-3</c:v>
                </c:pt>
                <c:pt idx="159">
                  <c:v>-2.97E-3</c:v>
                </c:pt>
                <c:pt idx="160">
                  <c:v>-3.0799999999999998E-3</c:v>
                </c:pt>
                <c:pt idx="161">
                  <c:v>-3.0799999999999998E-3</c:v>
                </c:pt>
                <c:pt idx="162">
                  <c:v>-3.0799999999999998E-3</c:v>
                </c:pt>
                <c:pt idx="163">
                  <c:v>-3.0799999999999998E-3</c:v>
                </c:pt>
                <c:pt idx="164">
                  <c:v>-3.0799999999999998E-3</c:v>
                </c:pt>
                <c:pt idx="165">
                  <c:v>-3.1900000000000001E-3</c:v>
                </c:pt>
                <c:pt idx="166">
                  <c:v>-3.0799999999999998E-3</c:v>
                </c:pt>
                <c:pt idx="167">
                  <c:v>-3.1900000000000001E-3</c:v>
                </c:pt>
                <c:pt idx="168">
                  <c:v>-3.1900000000000001E-3</c:v>
                </c:pt>
                <c:pt idx="169">
                  <c:v>-3.1900000000000001E-3</c:v>
                </c:pt>
                <c:pt idx="170">
                  <c:v>-3.1900000000000001E-3</c:v>
                </c:pt>
                <c:pt idx="171">
                  <c:v>-3.29E-3</c:v>
                </c:pt>
                <c:pt idx="172">
                  <c:v>-3.29E-3</c:v>
                </c:pt>
                <c:pt idx="173">
                  <c:v>-3.29E-3</c:v>
                </c:pt>
                <c:pt idx="174">
                  <c:v>-3.3999999999999998E-3</c:v>
                </c:pt>
                <c:pt idx="175">
                  <c:v>-3.29E-3</c:v>
                </c:pt>
                <c:pt idx="176">
                  <c:v>-3.29E-3</c:v>
                </c:pt>
                <c:pt idx="177">
                  <c:v>-3.5100000000000001E-3</c:v>
                </c:pt>
                <c:pt idx="178">
                  <c:v>-3.3999999999999998E-3</c:v>
                </c:pt>
                <c:pt idx="179">
                  <c:v>-3.3999999999999998E-3</c:v>
                </c:pt>
                <c:pt idx="180">
                  <c:v>-3.5100000000000001E-3</c:v>
                </c:pt>
                <c:pt idx="181">
                  <c:v>-3.3999999999999998E-3</c:v>
                </c:pt>
                <c:pt idx="182">
                  <c:v>-3.3999999999999998E-3</c:v>
                </c:pt>
                <c:pt idx="183">
                  <c:v>-3.5100000000000001E-3</c:v>
                </c:pt>
                <c:pt idx="184">
                  <c:v>-3.3999999999999998E-3</c:v>
                </c:pt>
                <c:pt idx="185">
                  <c:v>-3.29E-3</c:v>
                </c:pt>
                <c:pt idx="186">
                  <c:v>-3.62E-3</c:v>
                </c:pt>
                <c:pt idx="187">
                  <c:v>-3.5100000000000001E-3</c:v>
                </c:pt>
                <c:pt idx="188">
                  <c:v>-3.3999999999999998E-3</c:v>
                </c:pt>
                <c:pt idx="189">
                  <c:v>-3.5100000000000001E-3</c:v>
                </c:pt>
                <c:pt idx="190">
                  <c:v>-3.3999999999999998E-3</c:v>
                </c:pt>
                <c:pt idx="191">
                  <c:v>-3.62E-3</c:v>
                </c:pt>
                <c:pt idx="192">
                  <c:v>-3.5100000000000001E-3</c:v>
                </c:pt>
                <c:pt idx="193">
                  <c:v>-3.62E-3</c:v>
                </c:pt>
                <c:pt idx="194">
                  <c:v>-3.62E-3</c:v>
                </c:pt>
                <c:pt idx="195">
                  <c:v>-3.5100000000000001E-3</c:v>
                </c:pt>
                <c:pt idx="196">
                  <c:v>-3.5100000000000001E-3</c:v>
                </c:pt>
                <c:pt idx="197">
                  <c:v>-3.5100000000000001E-3</c:v>
                </c:pt>
                <c:pt idx="198">
                  <c:v>-3.5100000000000001E-3</c:v>
                </c:pt>
                <c:pt idx="199">
                  <c:v>-3.5100000000000001E-3</c:v>
                </c:pt>
                <c:pt idx="200">
                  <c:v>-3.5100000000000001E-3</c:v>
                </c:pt>
                <c:pt idx="201">
                  <c:v>-3.7299999999999998E-3</c:v>
                </c:pt>
                <c:pt idx="202">
                  <c:v>-3.5100000000000001E-3</c:v>
                </c:pt>
                <c:pt idx="203">
                  <c:v>-3.62E-3</c:v>
                </c:pt>
                <c:pt idx="204">
                  <c:v>-3.62E-3</c:v>
                </c:pt>
                <c:pt idx="205">
                  <c:v>-3.7299999999999998E-3</c:v>
                </c:pt>
                <c:pt idx="206">
                  <c:v>-3.62E-3</c:v>
                </c:pt>
                <c:pt idx="207">
                  <c:v>-3.62E-3</c:v>
                </c:pt>
                <c:pt idx="208">
                  <c:v>-3.5100000000000001E-3</c:v>
                </c:pt>
                <c:pt idx="209">
                  <c:v>-3.7299999999999998E-3</c:v>
                </c:pt>
                <c:pt idx="210">
                  <c:v>-3.5100000000000001E-3</c:v>
                </c:pt>
                <c:pt idx="211">
                  <c:v>-3.5100000000000001E-3</c:v>
                </c:pt>
                <c:pt idx="212">
                  <c:v>-3.5100000000000001E-3</c:v>
                </c:pt>
                <c:pt idx="213">
                  <c:v>-3.5100000000000001E-3</c:v>
                </c:pt>
                <c:pt idx="214">
                  <c:v>-3.5100000000000001E-3</c:v>
                </c:pt>
                <c:pt idx="215">
                  <c:v>-3.5100000000000001E-3</c:v>
                </c:pt>
                <c:pt idx="216">
                  <c:v>-3.62E-3</c:v>
                </c:pt>
                <c:pt idx="217">
                  <c:v>-3.62E-3</c:v>
                </c:pt>
                <c:pt idx="218">
                  <c:v>-3.5100000000000001E-3</c:v>
                </c:pt>
                <c:pt idx="219">
                  <c:v>-3.5100000000000001E-3</c:v>
                </c:pt>
                <c:pt idx="220">
                  <c:v>-3.5100000000000001E-3</c:v>
                </c:pt>
                <c:pt idx="221">
                  <c:v>-3.3999999999999998E-3</c:v>
                </c:pt>
                <c:pt idx="222">
                  <c:v>-3.5100000000000001E-3</c:v>
                </c:pt>
                <c:pt idx="223">
                  <c:v>-3.5100000000000001E-3</c:v>
                </c:pt>
                <c:pt idx="224">
                  <c:v>-3.5100000000000001E-3</c:v>
                </c:pt>
                <c:pt idx="225">
                  <c:v>-3.29E-3</c:v>
                </c:pt>
                <c:pt idx="226">
                  <c:v>-3.3999999999999998E-3</c:v>
                </c:pt>
                <c:pt idx="227">
                  <c:v>-3.5100000000000001E-3</c:v>
                </c:pt>
                <c:pt idx="228">
                  <c:v>-3.3999999999999998E-3</c:v>
                </c:pt>
                <c:pt idx="229">
                  <c:v>-3.3999999999999998E-3</c:v>
                </c:pt>
                <c:pt idx="230">
                  <c:v>-3.5100000000000001E-3</c:v>
                </c:pt>
                <c:pt idx="231">
                  <c:v>-3.5100000000000001E-3</c:v>
                </c:pt>
                <c:pt idx="232">
                  <c:v>-3.3999999999999998E-3</c:v>
                </c:pt>
                <c:pt idx="233">
                  <c:v>-3.3999999999999998E-3</c:v>
                </c:pt>
                <c:pt idx="234">
                  <c:v>-3.29E-3</c:v>
                </c:pt>
                <c:pt idx="235">
                  <c:v>-3.29E-3</c:v>
                </c:pt>
                <c:pt idx="236">
                  <c:v>-3.29E-3</c:v>
                </c:pt>
                <c:pt idx="237">
                  <c:v>-3.29E-3</c:v>
                </c:pt>
                <c:pt idx="238">
                  <c:v>-3.29E-3</c:v>
                </c:pt>
                <c:pt idx="239">
                  <c:v>-3.1900000000000001E-3</c:v>
                </c:pt>
                <c:pt idx="240">
                  <c:v>-3.1900000000000001E-3</c:v>
                </c:pt>
                <c:pt idx="241">
                  <c:v>-3.29E-3</c:v>
                </c:pt>
                <c:pt idx="242">
                  <c:v>-3.1900000000000001E-3</c:v>
                </c:pt>
                <c:pt idx="243">
                  <c:v>-3.1900000000000001E-3</c:v>
                </c:pt>
                <c:pt idx="244">
                  <c:v>-3.1900000000000001E-3</c:v>
                </c:pt>
                <c:pt idx="245">
                  <c:v>-3.1900000000000001E-3</c:v>
                </c:pt>
                <c:pt idx="246">
                  <c:v>-3.0799999999999998E-3</c:v>
                </c:pt>
                <c:pt idx="247">
                  <c:v>-3.0799999999999998E-3</c:v>
                </c:pt>
                <c:pt idx="248">
                  <c:v>-3.1900000000000001E-3</c:v>
                </c:pt>
                <c:pt idx="249">
                  <c:v>-2.8600000000000001E-3</c:v>
                </c:pt>
                <c:pt idx="250">
                  <c:v>-3.0799999999999998E-3</c:v>
                </c:pt>
                <c:pt idx="251">
                  <c:v>-2.97E-3</c:v>
                </c:pt>
                <c:pt idx="252">
                  <c:v>-2.8600000000000001E-3</c:v>
                </c:pt>
                <c:pt idx="253">
                  <c:v>-2.8600000000000001E-3</c:v>
                </c:pt>
                <c:pt idx="254">
                  <c:v>-2.8600000000000001E-3</c:v>
                </c:pt>
                <c:pt idx="255">
                  <c:v>-2.8600000000000001E-3</c:v>
                </c:pt>
                <c:pt idx="256">
                  <c:v>-2.8600000000000001E-3</c:v>
                </c:pt>
                <c:pt idx="257">
                  <c:v>-2.7499999999999998E-3</c:v>
                </c:pt>
                <c:pt idx="258">
                  <c:v>-2.7499999999999998E-3</c:v>
                </c:pt>
                <c:pt idx="259">
                  <c:v>-2.7499999999999998E-3</c:v>
                </c:pt>
                <c:pt idx="260">
                  <c:v>-2.64E-3</c:v>
                </c:pt>
                <c:pt idx="261">
                  <c:v>-2.7499999999999998E-3</c:v>
                </c:pt>
                <c:pt idx="262">
                  <c:v>-2.7499999999999998E-3</c:v>
                </c:pt>
                <c:pt idx="263">
                  <c:v>-2.64E-3</c:v>
                </c:pt>
                <c:pt idx="264">
                  <c:v>-2.7499999999999998E-3</c:v>
                </c:pt>
                <c:pt idx="265">
                  <c:v>-2.5300000000000001E-3</c:v>
                </c:pt>
                <c:pt idx="266">
                  <c:v>-2.5300000000000001E-3</c:v>
                </c:pt>
                <c:pt idx="267">
                  <c:v>-2.4299999999999999E-3</c:v>
                </c:pt>
                <c:pt idx="268">
                  <c:v>-2.4299999999999999E-3</c:v>
                </c:pt>
                <c:pt idx="269">
                  <c:v>-2.5300000000000001E-3</c:v>
                </c:pt>
                <c:pt idx="270">
                  <c:v>-2.4299999999999999E-3</c:v>
                </c:pt>
                <c:pt idx="271">
                  <c:v>-2.5300000000000001E-3</c:v>
                </c:pt>
                <c:pt idx="272">
                  <c:v>-2.4299999999999999E-3</c:v>
                </c:pt>
                <c:pt idx="273">
                  <c:v>-2.32E-3</c:v>
                </c:pt>
                <c:pt idx="274">
                  <c:v>-2.32E-3</c:v>
                </c:pt>
                <c:pt idx="275">
                  <c:v>-2.32E-3</c:v>
                </c:pt>
                <c:pt idx="276">
                  <c:v>-2.32E-3</c:v>
                </c:pt>
                <c:pt idx="277">
                  <c:v>-2.2100000000000002E-3</c:v>
                </c:pt>
                <c:pt idx="278">
                  <c:v>-2.0999999999999999E-3</c:v>
                </c:pt>
                <c:pt idx="279">
                  <c:v>-2.2100000000000002E-3</c:v>
                </c:pt>
                <c:pt idx="280">
                  <c:v>-1.99E-3</c:v>
                </c:pt>
                <c:pt idx="281">
                  <c:v>-2.0999999999999999E-3</c:v>
                </c:pt>
                <c:pt idx="282">
                  <c:v>-2.0999999999999999E-3</c:v>
                </c:pt>
                <c:pt idx="283">
                  <c:v>-1.99E-3</c:v>
                </c:pt>
                <c:pt idx="284">
                  <c:v>-1.99E-3</c:v>
                </c:pt>
                <c:pt idx="285">
                  <c:v>-1.99E-3</c:v>
                </c:pt>
                <c:pt idx="286">
                  <c:v>-1.8799999999999999E-3</c:v>
                </c:pt>
                <c:pt idx="287">
                  <c:v>-1.7700000000000001E-3</c:v>
                </c:pt>
                <c:pt idx="288">
                  <c:v>-1.7700000000000001E-3</c:v>
                </c:pt>
                <c:pt idx="289">
                  <c:v>-1.67E-3</c:v>
                </c:pt>
                <c:pt idx="290">
                  <c:v>-1.7700000000000001E-3</c:v>
                </c:pt>
                <c:pt idx="291">
                  <c:v>-1.7700000000000001E-3</c:v>
                </c:pt>
                <c:pt idx="292">
                  <c:v>-1.67E-3</c:v>
                </c:pt>
                <c:pt idx="293">
                  <c:v>-1.56E-3</c:v>
                </c:pt>
                <c:pt idx="294">
                  <c:v>-1.56E-3</c:v>
                </c:pt>
                <c:pt idx="295">
                  <c:v>-1.67E-3</c:v>
                </c:pt>
                <c:pt idx="296">
                  <c:v>-1.4499999999999999E-3</c:v>
                </c:pt>
                <c:pt idx="297">
                  <c:v>-1.4499999999999999E-3</c:v>
                </c:pt>
                <c:pt idx="298">
                  <c:v>-1.34E-3</c:v>
                </c:pt>
                <c:pt idx="299">
                  <c:v>-1.23E-3</c:v>
                </c:pt>
                <c:pt idx="300">
                  <c:v>-1.34E-3</c:v>
                </c:pt>
                <c:pt idx="301">
                  <c:v>-1.34E-3</c:v>
                </c:pt>
                <c:pt idx="302">
                  <c:v>-1.23E-3</c:v>
                </c:pt>
                <c:pt idx="303">
                  <c:v>-1.1199999999999999E-3</c:v>
                </c:pt>
                <c:pt idx="304">
                  <c:v>-1.1199999999999999E-3</c:v>
                </c:pt>
                <c:pt idx="305">
                  <c:v>-1.1199999999999999E-3</c:v>
                </c:pt>
                <c:pt idx="306">
                  <c:v>-1.23E-3</c:v>
                </c:pt>
                <c:pt idx="307">
                  <c:v>-1.1199999999999999E-3</c:v>
                </c:pt>
                <c:pt idx="308">
                  <c:v>-1.1199999999999999E-3</c:v>
                </c:pt>
                <c:pt idx="309">
                  <c:v>-1.01E-3</c:v>
                </c:pt>
                <c:pt idx="310">
                  <c:v>-9.1E-4</c:v>
                </c:pt>
                <c:pt idx="311">
                  <c:v>-9.1E-4</c:v>
                </c:pt>
                <c:pt idx="312">
                  <c:v>-9.1E-4</c:v>
                </c:pt>
                <c:pt idx="313">
                  <c:v>-8.0000000000000004E-4</c:v>
                </c:pt>
                <c:pt idx="314">
                  <c:v>-8.0000000000000004E-4</c:v>
                </c:pt>
                <c:pt idx="315">
                  <c:v>-6.8999999999999997E-4</c:v>
                </c:pt>
                <c:pt idx="316">
                  <c:v>-8.0000000000000004E-4</c:v>
                </c:pt>
                <c:pt idx="317">
                  <c:v>-8.0000000000000004E-4</c:v>
                </c:pt>
                <c:pt idx="318">
                  <c:v>-6.8999999999999997E-4</c:v>
                </c:pt>
                <c:pt idx="319">
                  <c:v>-5.8E-4</c:v>
                </c:pt>
                <c:pt idx="320">
                  <c:v>-4.6999999999999999E-4</c:v>
                </c:pt>
                <c:pt idx="321">
                  <c:v>-4.6999999999999999E-4</c:v>
                </c:pt>
                <c:pt idx="322">
                  <c:v>-3.6000000000000002E-4</c:v>
                </c:pt>
                <c:pt idx="323">
                  <c:v>-3.6000000000000002E-4</c:v>
                </c:pt>
                <c:pt idx="324">
                  <c:v>-3.6000000000000002E-4</c:v>
                </c:pt>
                <c:pt idx="325">
                  <c:v>-2.5000000000000001E-4</c:v>
                </c:pt>
                <c:pt idx="326">
                  <c:v>-1.4999999999999999E-4</c:v>
                </c:pt>
                <c:pt idx="327">
                  <c:v>-3.6000000000000002E-4</c:v>
                </c:pt>
                <c:pt idx="328">
                  <c:v>-4.0000000000000003E-5</c:v>
                </c:pt>
                <c:pt idx="329">
                  <c:v>-1.4999999999999999E-4</c:v>
                </c:pt>
                <c:pt idx="330">
                  <c:v>-1.4999999999999999E-4</c:v>
                </c:pt>
                <c:pt idx="331">
                  <c:v>-1.4999999999999999E-4</c:v>
                </c:pt>
                <c:pt idx="332">
                  <c:v>-1.4999999999999999E-4</c:v>
                </c:pt>
                <c:pt idx="333">
                  <c:v>6.9999999999999994E-5</c:v>
                </c:pt>
                <c:pt idx="334">
                  <c:v>6.9999999999999994E-5</c:v>
                </c:pt>
                <c:pt idx="335">
                  <c:v>1.8000000000000001E-4</c:v>
                </c:pt>
                <c:pt idx="336">
                  <c:v>1.8000000000000001E-4</c:v>
                </c:pt>
                <c:pt idx="337">
                  <c:v>1.8000000000000001E-4</c:v>
                </c:pt>
                <c:pt idx="338">
                  <c:v>1.8000000000000001E-4</c:v>
                </c:pt>
                <c:pt idx="339">
                  <c:v>2.9E-4</c:v>
                </c:pt>
                <c:pt idx="340">
                  <c:v>2.9E-4</c:v>
                </c:pt>
                <c:pt idx="341">
                  <c:v>4.0000000000000002E-4</c:v>
                </c:pt>
                <c:pt idx="342">
                  <c:v>4.0000000000000002E-4</c:v>
                </c:pt>
                <c:pt idx="343">
                  <c:v>2.9E-4</c:v>
                </c:pt>
                <c:pt idx="344">
                  <c:v>6.0999999999999997E-4</c:v>
                </c:pt>
                <c:pt idx="345">
                  <c:v>5.1000000000000004E-4</c:v>
                </c:pt>
                <c:pt idx="346">
                  <c:v>6.0999999999999997E-4</c:v>
                </c:pt>
                <c:pt idx="347">
                  <c:v>5.1000000000000004E-4</c:v>
                </c:pt>
                <c:pt idx="348">
                  <c:v>5.1000000000000004E-4</c:v>
                </c:pt>
                <c:pt idx="349">
                  <c:v>6.0999999999999997E-4</c:v>
                </c:pt>
                <c:pt idx="350">
                  <c:v>6.0999999999999997E-4</c:v>
                </c:pt>
                <c:pt idx="351">
                  <c:v>7.2000000000000005E-4</c:v>
                </c:pt>
                <c:pt idx="352">
                  <c:v>7.2000000000000005E-4</c:v>
                </c:pt>
                <c:pt idx="353">
                  <c:v>6.0999999999999997E-4</c:v>
                </c:pt>
                <c:pt idx="354">
                  <c:v>8.3000000000000001E-4</c:v>
                </c:pt>
                <c:pt idx="355">
                  <c:v>8.3000000000000001E-4</c:v>
                </c:pt>
                <c:pt idx="356">
                  <c:v>8.3000000000000001E-4</c:v>
                </c:pt>
                <c:pt idx="357">
                  <c:v>8.3000000000000001E-4</c:v>
                </c:pt>
                <c:pt idx="358">
                  <c:v>9.3999999999999997E-4</c:v>
                </c:pt>
                <c:pt idx="359">
                  <c:v>9.3999999999999997E-4</c:v>
                </c:pt>
                <c:pt idx="360">
                  <c:v>9.3999999999999997E-4</c:v>
                </c:pt>
                <c:pt idx="361">
                  <c:v>9.3999999999999997E-4</c:v>
                </c:pt>
                <c:pt idx="362">
                  <c:v>9.3999999999999997E-4</c:v>
                </c:pt>
                <c:pt idx="363">
                  <c:v>1.16E-3</c:v>
                </c:pt>
                <c:pt idx="364">
                  <c:v>1.0499999999999999E-3</c:v>
                </c:pt>
                <c:pt idx="365">
                  <c:v>1.0499999999999999E-3</c:v>
                </c:pt>
                <c:pt idx="366">
                  <c:v>1.16E-3</c:v>
                </c:pt>
                <c:pt idx="367">
                  <c:v>1.0499999999999999E-3</c:v>
                </c:pt>
                <c:pt idx="368">
                  <c:v>1.16E-3</c:v>
                </c:pt>
                <c:pt idx="369">
                  <c:v>1.16E-3</c:v>
                </c:pt>
                <c:pt idx="370">
                  <c:v>1.2700000000000001E-3</c:v>
                </c:pt>
                <c:pt idx="371">
                  <c:v>1.2700000000000001E-3</c:v>
                </c:pt>
                <c:pt idx="372">
                  <c:v>1.3699999999999999E-3</c:v>
                </c:pt>
                <c:pt idx="373">
                  <c:v>1.3699999999999999E-3</c:v>
                </c:pt>
                <c:pt idx="374">
                  <c:v>1.3699999999999999E-3</c:v>
                </c:pt>
                <c:pt idx="375">
                  <c:v>1.2700000000000001E-3</c:v>
                </c:pt>
                <c:pt idx="376">
                  <c:v>1.3699999999999999E-3</c:v>
                </c:pt>
                <c:pt idx="377">
                  <c:v>1.48E-3</c:v>
                </c:pt>
                <c:pt idx="378">
                  <c:v>1.48E-3</c:v>
                </c:pt>
                <c:pt idx="379">
                  <c:v>1.48E-3</c:v>
                </c:pt>
                <c:pt idx="380">
                  <c:v>1.48E-3</c:v>
                </c:pt>
                <c:pt idx="381">
                  <c:v>1.3699999999999999E-3</c:v>
                </c:pt>
                <c:pt idx="382">
                  <c:v>1.5900000000000001E-3</c:v>
                </c:pt>
                <c:pt idx="383">
                  <c:v>1.5900000000000001E-3</c:v>
                </c:pt>
                <c:pt idx="384">
                  <c:v>1.5900000000000001E-3</c:v>
                </c:pt>
                <c:pt idx="385">
                  <c:v>1.5900000000000001E-3</c:v>
                </c:pt>
                <c:pt idx="386">
                  <c:v>1.5900000000000001E-3</c:v>
                </c:pt>
                <c:pt idx="387">
                  <c:v>1.5900000000000001E-3</c:v>
                </c:pt>
                <c:pt idx="388">
                  <c:v>1.81E-3</c:v>
                </c:pt>
                <c:pt idx="389">
                  <c:v>1.6999999999999999E-3</c:v>
                </c:pt>
                <c:pt idx="390">
                  <c:v>1.81E-3</c:v>
                </c:pt>
                <c:pt idx="391">
                  <c:v>1.6999999999999999E-3</c:v>
                </c:pt>
                <c:pt idx="392">
                  <c:v>1.5900000000000001E-3</c:v>
                </c:pt>
                <c:pt idx="393">
                  <c:v>1.81E-3</c:v>
                </c:pt>
                <c:pt idx="394">
                  <c:v>1.81E-3</c:v>
                </c:pt>
                <c:pt idx="395">
                  <c:v>1.81E-3</c:v>
                </c:pt>
                <c:pt idx="396">
                  <c:v>1.81E-3</c:v>
                </c:pt>
                <c:pt idx="397">
                  <c:v>1.5900000000000001E-3</c:v>
                </c:pt>
                <c:pt idx="398">
                  <c:v>1.81E-3</c:v>
                </c:pt>
                <c:pt idx="399">
                  <c:v>1.92E-3</c:v>
                </c:pt>
                <c:pt idx="400">
                  <c:v>1.81E-3</c:v>
                </c:pt>
                <c:pt idx="401">
                  <c:v>1.81E-3</c:v>
                </c:pt>
                <c:pt idx="402">
                  <c:v>1.92E-3</c:v>
                </c:pt>
                <c:pt idx="403">
                  <c:v>1.92E-3</c:v>
                </c:pt>
                <c:pt idx="404">
                  <c:v>1.92E-3</c:v>
                </c:pt>
                <c:pt idx="405">
                  <c:v>1.6999999999999999E-3</c:v>
                </c:pt>
                <c:pt idx="406">
                  <c:v>1.92E-3</c:v>
                </c:pt>
                <c:pt idx="407">
                  <c:v>1.92E-3</c:v>
                </c:pt>
                <c:pt idx="408">
                  <c:v>1.92E-3</c:v>
                </c:pt>
                <c:pt idx="409">
                  <c:v>2.0300000000000001E-3</c:v>
                </c:pt>
                <c:pt idx="410">
                  <c:v>2.0300000000000001E-3</c:v>
                </c:pt>
                <c:pt idx="411">
                  <c:v>1.92E-3</c:v>
                </c:pt>
                <c:pt idx="412">
                  <c:v>2.0300000000000001E-3</c:v>
                </c:pt>
                <c:pt idx="413">
                  <c:v>1.92E-3</c:v>
                </c:pt>
                <c:pt idx="414">
                  <c:v>1.81E-3</c:v>
                </c:pt>
                <c:pt idx="415">
                  <c:v>1.92E-3</c:v>
                </c:pt>
                <c:pt idx="416">
                  <c:v>1.92E-3</c:v>
                </c:pt>
                <c:pt idx="417">
                  <c:v>1.92E-3</c:v>
                </c:pt>
                <c:pt idx="418">
                  <c:v>1.92E-3</c:v>
                </c:pt>
                <c:pt idx="419">
                  <c:v>1.92E-3</c:v>
                </c:pt>
                <c:pt idx="420">
                  <c:v>2.0300000000000001E-3</c:v>
                </c:pt>
                <c:pt idx="421">
                  <c:v>1.81E-3</c:v>
                </c:pt>
                <c:pt idx="422">
                  <c:v>2.0300000000000001E-3</c:v>
                </c:pt>
                <c:pt idx="423">
                  <c:v>1.92E-3</c:v>
                </c:pt>
                <c:pt idx="424">
                  <c:v>1.92E-3</c:v>
                </c:pt>
                <c:pt idx="425">
                  <c:v>1.92E-3</c:v>
                </c:pt>
                <c:pt idx="426">
                  <c:v>1.92E-3</c:v>
                </c:pt>
                <c:pt idx="427">
                  <c:v>2.0300000000000001E-3</c:v>
                </c:pt>
                <c:pt idx="428">
                  <c:v>1.81E-3</c:v>
                </c:pt>
                <c:pt idx="429">
                  <c:v>1.92E-3</c:v>
                </c:pt>
                <c:pt idx="430">
                  <c:v>2.0300000000000001E-3</c:v>
                </c:pt>
                <c:pt idx="431">
                  <c:v>1.92E-3</c:v>
                </c:pt>
                <c:pt idx="432">
                  <c:v>1.92E-3</c:v>
                </c:pt>
                <c:pt idx="433">
                  <c:v>1.81E-3</c:v>
                </c:pt>
                <c:pt idx="434">
                  <c:v>1.92E-3</c:v>
                </c:pt>
                <c:pt idx="435">
                  <c:v>1.92E-3</c:v>
                </c:pt>
                <c:pt idx="436">
                  <c:v>1.92E-3</c:v>
                </c:pt>
                <c:pt idx="437">
                  <c:v>1.6999999999999999E-3</c:v>
                </c:pt>
                <c:pt idx="438">
                  <c:v>1.81E-3</c:v>
                </c:pt>
                <c:pt idx="439">
                  <c:v>1.81E-3</c:v>
                </c:pt>
                <c:pt idx="440">
                  <c:v>1.81E-3</c:v>
                </c:pt>
                <c:pt idx="441">
                  <c:v>1.6999999999999999E-3</c:v>
                </c:pt>
                <c:pt idx="442">
                  <c:v>1.81E-3</c:v>
                </c:pt>
                <c:pt idx="443">
                  <c:v>1.81E-3</c:v>
                </c:pt>
                <c:pt idx="444">
                  <c:v>1.5900000000000001E-3</c:v>
                </c:pt>
                <c:pt idx="445">
                  <c:v>1.81E-3</c:v>
                </c:pt>
                <c:pt idx="446">
                  <c:v>1.81E-3</c:v>
                </c:pt>
                <c:pt idx="447">
                  <c:v>1.6999999999999999E-3</c:v>
                </c:pt>
                <c:pt idx="448">
                  <c:v>1.81E-3</c:v>
                </c:pt>
                <c:pt idx="449">
                  <c:v>1.6999999999999999E-3</c:v>
                </c:pt>
                <c:pt idx="450">
                  <c:v>1.48E-3</c:v>
                </c:pt>
                <c:pt idx="451">
                  <c:v>1.5900000000000001E-3</c:v>
                </c:pt>
                <c:pt idx="452">
                  <c:v>1.6999999999999999E-3</c:v>
                </c:pt>
                <c:pt idx="453">
                  <c:v>1.5900000000000001E-3</c:v>
                </c:pt>
                <c:pt idx="454">
                  <c:v>1.48E-3</c:v>
                </c:pt>
                <c:pt idx="455">
                  <c:v>1.5900000000000001E-3</c:v>
                </c:pt>
                <c:pt idx="456">
                  <c:v>1.5900000000000001E-3</c:v>
                </c:pt>
                <c:pt idx="457">
                  <c:v>1.5900000000000001E-3</c:v>
                </c:pt>
                <c:pt idx="458">
                  <c:v>1.48E-3</c:v>
                </c:pt>
                <c:pt idx="459">
                  <c:v>1.5900000000000001E-3</c:v>
                </c:pt>
                <c:pt idx="460">
                  <c:v>1.48E-3</c:v>
                </c:pt>
                <c:pt idx="461">
                  <c:v>1.48E-3</c:v>
                </c:pt>
                <c:pt idx="462">
                  <c:v>1.3699999999999999E-3</c:v>
                </c:pt>
                <c:pt idx="463">
                  <c:v>1.48E-3</c:v>
                </c:pt>
                <c:pt idx="464">
                  <c:v>1.48E-3</c:v>
                </c:pt>
                <c:pt idx="465">
                  <c:v>1.48E-3</c:v>
                </c:pt>
                <c:pt idx="466">
                  <c:v>1.3699999999999999E-3</c:v>
                </c:pt>
                <c:pt idx="467">
                  <c:v>1.16E-3</c:v>
                </c:pt>
                <c:pt idx="468">
                  <c:v>1.2700000000000001E-3</c:v>
                </c:pt>
                <c:pt idx="469">
                  <c:v>1.3699999999999999E-3</c:v>
                </c:pt>
                <c:pt idx="470">
                  <c:v>1.3699999999999999E-3</c:v>
                </c:pt>
                <c:pt idx="471">
                  <c:v>1.2700000000000001E-3</c:v>
                </c:pt>
                <c:pt idx="472">
                  <c:v>1.2700000000000001E-3</c:v>
                </c:pt>
                <c:pt idx="473">
                  <c:v>1.16E-3</c:v>
                </c:pt>
                <c:pt idx="474">
                  <c:v>1.0499999999999999E-3</c:v>
                </c:pt>
                <c:pt idx="475">
                  <c:v>1.16E-3</c:v>
                </c:pt>
                <c:pt idx="476">
                  <c:v>1.0499999999999999E-3</c:v>
                </c:pt>
                <c:pt idx="477">
                  <c:v>1.16E-3</c:v>
                </c:pt>
                <c:pt idx="478">
                  <c:v>1.0499999999999999E-3</c:v>
                </c:pt>
                <c:pt idx="479">
                  <c:v>1.0499999999999999E-3</c:v>
                </c:pt>
                <c:pt idx="480">
                  <c:v>1.0499999999999999E-3</c:v>
                </c:pt>
                <c:pt idx="481">
                  <c:v>1.16E-3</c:v>
                </c:pt>
                <c:pt idx="482">
                  <c:v>1.0499999999999999E-3</c:v>
                </c:pt>
                <c:pt idx="483">
                  <c:v>8.3000000000000001E-4</c:v>
                </c:pt>
                <c:pt idx="484">
                  <c:v>1.0499999999999999E-3</c:v>
                </c:pt>
                <c:pt idx="485">
                  <c:v>9.3999999999999997E-4</c:v>
                </c:pt>
                <c:pt idx="486">
                  <c:v>9.3999999999999997E-4</c:v>
                </c:pt>
                <c:pt idx="487">
                  <c:v>9.3999999999999997E-4</c:v>
                </c:pt>
                <c:pt idx="488">
                  <c:v>9.3999999999999997E-4</c:v>
                </c:pt>
                <c:pt idx="489">
                  <c:v>8.3000000000000001E-4</c:v>
                </c:pt>
                <c:pt idx="490">
                  <c:v>8.3000000000000001E-4</c:v>
                </c:pt>
                <c:pt idx="491">
                  <c:v>7.2000000000000005E-4</c:v>
                </c:pt>
                <c:pt idx="492">
                  <c:v>7.2000000000000005E-4</c:v>
                </c:pt>
                <c:pt idx="493">
                  <c:v>7.2000000000000005E-4</c:v>
                </c:pt>
                <c:pt idx="494">
                  <c:v>7.2000000000000005E-4</c:v>
                </c:pt>
                <c:pt idx="495">
                  <c:v>7.2000000000000005E-4</c:v>
                </c:pt>
                <c:pt idx="496">
                  <c:v>7.2000000000000005E-4</c:v>
                </c:pt>
                <c:pt idx="497">
                  <c:v>7.2000000000000005E-4</c:v>
                </c:pt>
                <c:pt idx="498">
                  <c:v>6.0999999999999997E-4</c:v>
                </c:pt>
                <c:pt idx="499">
                  <c:v>7.2000000000000005E-4</c:v>
                </c:pt>
                <c:pt idx="500">
                  <c:v>6.0999999999999997E-4</c:v>
                </c:pt>
                <c:pt idx="501">
                  <c:v>5.1000000000000004E-4</c:v>
                </c:pt>
                <c:pt idx="502">
                  <c:v>6.0999999999999997E-4</c:v>
                </c:pt>
                <c:pt idx="503">
                  <c:v>5.1000000000000004E-4</c:v>
                </c:pt>
                <c:pt idx="504">
                  <c:v>5.1000000000000004E-4</c:v>
                </c:pt>
                <c:pt idx="505">
                  <c:v>5.1000000000000004E-4</c:v>
                </c:pt>
                <c:pt idx="506">
                  <c:v>4.0000000000000002E-4</c:v>
                </c:pt>
                <c:pt idx="507">
                  <c:v>2.9E-4</c:v>
                </c:pt>
                <c:pt idx="508">
                  <c:v>2.9E-4</c:v>
                </c:pt>
                <c:pt idx="509">
                  <c:v>1.8000000000000001E-4</c:v>
                </c:pt>
                <c:pt idx="510">
                  <c:v>2.9E-4</c:v>
                </c:pt>
                <c:pt idx="511">
                  <c:v>2.9E-4</c:v>
                </c:pt>
                <c:pt idx="512">
                  <c:v>1.8000000000000001E-4</c:v>
                </c:pt>
                <c:pt idx="513">
                  <c:v>2.9E-4</c:v>
                </c:pt>
                <c:pt idx="514">
                  <c:v>1.8000000000000001E-4</c:v>
                </c:pt>
                <c:pt idx="515">
                  <c:v>6.9999999999999994E-5</c:v>
                </c:pt>
                <c:pt idx="516">
                  <c:v>6.9999999999999994E-5</c:v>
                </c:pt>
                <c:pt idx="517">
                  <c:v>6.9999999999999994E-5</c:v>
                </c:pt>
                <c:pt idx="518">
                  <c:v>1.8000000000000001E-4</c:v>
                </c:pt>
                <c:pt idx="519">
                  <c:v>-4.0000000000000003E-5</c:v>
                </c:pt>
                <c:pt idx="520">
                  <c:v>-4.0000000000000003E-5</c:v>
                </c:pt>
                <c:pt idx="521">
                  <c:v>6.9999999999999994E-5</c:v>
                </c:pt>
                <c:pt idx="522">
                  <c:v>-4.0000000000000003E-5</c:v>
                </c:pt>
                <c:pt idx="523">
                  <c:v>-1.4999999999999999E-4</c:v>
                </c:pt>
                <c:pt idx="524">
                  <c:v>-4.0000000000000003E-5</c:v>
                </c:pt>
                <c:pt idx="525">
                  <c:v>-1.4999999999999999E-4</c:v>
                </c:pt>
                <c:pt idx="526">
                  <c:v>-2.5000000000000001E-4</c:v>
                </c:pt>
                <c:pt idx="527">
                  <c:v>-2.5000000000000001E-4</c:v>
                </c:pt>
                <c:pt idx="528">
                  <c:v>-2.5000000000000001E-4</c:v>
                </c:pt>
                <c:pt idx="529">
                  <c:v>-1.4999999999999999E-4</c:v>
                </c:pt>
                <c:pt idx="530">
                  <c:v>-1.4999999999999999E-4</c:v>
                </c:pt>
                <c:pt idx="531">
                  <c:v>-3.6000000000000002E-4</c:v>
                </c:pt>
                <c:pt idx="532">
                  <c:v>-3.6000000000000002E-4</c:v>
                </c:pt>
                <c:pt idx="533">
                  <c:v>-3.6000000000000002E-4</c:v>
                </c:pt>
                <c:pt idx="534">
                  <c:v>-3.6000000000000002E-4</c:v>
                </c:pt>
                <c:pt idx="535">
                  <c:v>-4.6999999999999999E-4</c:v>
                </c:pt>
                <c:pt idx="536">
                  <c:v>-3.6000000000000002E-4</c:v>
                </c:pt>
                <c:pt idx="537">
                  <c:v>-4.6999999999999999E-4</c:v>
                </c:pt>
                <c:pt idx="538">
                  <c:v>-4.6999999999999999E-4</c:v>
                </c:pt>
                <c:pt idx="539">
                  <c:v>-5.8E-4</c:v>
                </c:pt>
                <c:pt idx="540">
                  <c:v>-4.6999999999999999E-4</c:v>
                </c:pt>
                <c:pt idx="541">
                  <c:v>-5.8E-4</c:v>
                </c:pt>
                <c:pt idx="542">
                  <c:v>-5.8E-4</c:v>
                </c:pt>
                <c:pt idx="543">
                  <c:v>-6.8999999999999997E-4</c:v>
                </c:pt>
                <c:pt idx="544">
                  <c:v>-5.8E-4</c:v>
                </c:pt>
                <c:pt idx="545">
                  <c:v>-4.6999999999999999E-4</c:v>
                </c:pt>
                <c:pt idx="546">
                  <c:v>-5.8E-4</c:v>
                </c:pt>
                <c:pt idx="547">
                  <c:v>-8.0000000000000004E-4</c:v>
                </c:pt>
                <c:pt idx="548">
                  <c:v>-6.8999999999999997E-4</c:v>
                </c:pt>
                <c:pt idx="549">
                  <c:v>-6.8999999999999997E-4</c:v>
                </c:pt>
                <c:pt idx="550">
                  <c:v>-8.0000000000000004E-4</c:v>
                </c:pt>
                <c:pt idx="551">
                  <c:v>-8.0000000000000004E-4</c:v>
                </c:pt>
                <c:pt idx="552">
                  <c:v>-9.1E-4</c:v>
                </c:pt>
                <c:pt idx="553">
                  <c:v>-8.0000000000000004E-4</c:v>
                </c:pt>
                <c:pt idx="554">
                  <c:v>-9.1E-4</c:v>
                </c:pt>
                <c:pt idx="555">
                  <c:v>-1.01E-3</c:v>
                </c:pt>
                <c:pt idx="556">
                  <c:v>-1.01E-3</c:v>
                </c:pt>
                <c:pt idx="557">
                  <c:v>-1.01E-3</c:v>
                </c:pt>
                <c:pt idx="558">
                  <c:v>-9.1E-4</c:v>
                </c:pt>
                <c:pt idx="559">
                  <c:v>-9.1E-4</c:v>
                </c:pt>
                <c:pt idx="560">
                  <c:v>-1.01E-3</c:v>
                </c:pt>
                <c:pt idx="561">
                  <c:v>-1.01E-3</c:v>
                </c:pt>
                <c:pt idx="562">
                  <c:v>-9.1E-4</c:v>
                </c:pt>
                <c:pt idx="563">
                  <c:v>-1.1199999999999999E-3</c:v>
                </c:pt>
                <c:pt idx="564">
                  <c:v>-1.01E-3</c:v>
                </c:pt>
                <c:pt idx="565">
                  <c:v>-1.1199999999999999E-3</c:v>
                </c:pt>
                <c:pt idx="566">
                  <c:v>-1.23E-3</c:v>
                </c:pt>
                <c:pt idx="567">
                  <c:v>-1.1199999999999999E-3</c:v>
                </c:pt>
                <c:pt idx="568">
                  <c:v>-1.01E-3</c:v>
                </c:pt>
                <c:pt idx="569">
                  <c:v>-1.1199999999999999E-3</c:v>
                </c:pt>
                <c:pt idx="570">
                  <c:v>-1.1199999999999999E-3</c:v>
                </c:pt>
                <c:pt idx="571">
                  <c:v>-1.23E-3</c:v>
                </c:pt>
                <c:pt idx="572">
                  <c:v>-1.34E-3</c:v>
                </c:pt>
                <c:pt idx="573">
                  <c:v>-1.34E-3</c:v>
                </c:pt>
                <c:pt idx="574">
                  <c:v>-1.23E-3</c:v>
                </c:pt>
                <c:pt idx="575">
                  <c:v>-1.23E-3</c:v>
                </c:pt>
                <c:pt idx="576">
                  <c:v>-1.23E-3</c:v>
                </c:pt>
                <c:pt idx="577">
                  <c:v>-1.34E-3</c:v>
                </c:pt>
                <c:pt idx="578">
                  <c:v>-1.34E-3</c:v>
                </c:pt>
                <c:pt idx="579">
                  <c:v>-1.34E-3</c:v>
                </c:pt>
                <c:pt idx="580">
                  <c:v>-1.34E-3</c:v>
                </c:pt>
                <c:pt idx="581">
                  <c:v>-1.4499999999999999E-3</c:v>
                </c:pt>
                <c:pt idx="582">
                  <c:v>-1.4499999999999999E-3</c:v>
                </c:pt>
                <c:pt idx="583">
                  <c:v>-1.56E-3</c:v>
                </c:pt>
                <c:pt idx="584">
                  <c:v>-1.4499999999999999E-3</c:v>
                </c:pt>
                <c:pt idx="585">
                  <c:v>-1.56E-3</c:v>
                </c:pt>
                <c:pt idx="586">
                  <c:v>-1.34E-3</c:v>
                </c:pt>
                <c:pt idx="587">
                  <c:v>-1.4499999999999999E-3</c:v>
                </c:pt>
                <c:pt idx="588">
                  <c:v>-1.56E-3</c:v>
                </c:pt>
                <c:pt idx="589">
                  <c:v>-1.56E-3</c:v>
                </c:pt>
                <c:pt idx="590">
                  <c:v>-1.34E-3</c:v>
                </c:pt>
                <c:pt idx="591">
                  <c:v>-1.4499999999999999E-3</c:v>
                </c:pt>
                <c:pt idx="592">
                  <c:v>-1.34E-3</c:v>
                </c:pt>
                <c:pt idx="593">
                  <c:v>-1.56E-3</c:v>
                </c:pt>
                <c:pt idx="594">
                  <c:v>-1.56E-3</c:v>
                </c:pt>
                <c:pt idx="595">
                  <c:v>-1.67E-3</c:v>
                </c:pt>
                <c:pt idx="596">
                  <c:v>-1.56E-3</c:v>
                </c:pt>
                <c:pt idx="597">
                  <c:v>-1.56E-3</c:v>
                </c:pt>
                <c:pt idx="598">
                  <c:v>-1.56E-3</c:v>
                </c:pt>
                <c:pt idx="599">
                  <c:v>-1.56E-3</c:v>
                </c:pt>
                <c:pt idx="600">
                  <c:v>-1.67E-3</c:v>
                </c:pt>
                <c:pt idx="601">
                  <c:v>-1.67E-3</c:v>
                </c:pt>
                <c:pt idx="602">
                  <c:v>-1.7700000000000001E-3</c:v>
                </c:pt>
                <c:pt idx="603">
                  <c:v>-1.67E-3</c:v>
                </c:pt>
                <c:pt idx="604">
                  <c:v>-1.7700000000000001E-3</c:v>
                </c:pt>
                <c:pt idx="605">
                  <c:v>-1.67E-3</c:v>
                </c:pt>
                <c:pt idx="606">
                  <c:v>-1.56E-3</c:v>
                </c:pt>
                <c:pt idx="607">
                  <c:v>-1.67E-3</c:v>
                </c:pt>
                <c:pt idx="608">
                  <c:v>-1.56E-3</c:v>
                </c:pt>
                <c:pt idx="609">
                  <c:v>-1.7700000000000001E-3</c:v>
                </c:pt>
                <c:pt idx="610">
                  <c:v>-1.67E-3</c:v>
                </c:pt>
                <c:pt idx="611">
                  <c:v>-1.67E-3</c:v>
                </c:pt>
                <c:pt idx="612">
                  <c:v>-1.67E-3</c:v>
                </c:pt>
                <c:pt idx="613">
                  <c:v>-1.8799999999999999E-3</c:v>
                </c:pt>
                <c:pt idx="614">
                  <c:v>-1.67E-3</c:v>
                </c:pt>
                <c:pt idx="615">
                  <c:v>-1.67E-3</c:v>
                </c:pt>
                <c:pt idx="616">
                  <c:v>-1.67E-3</c:v>
                </c:pt>
                <c:pt idx="617">
                  <c:v>-1.67E-3</c:v>
                </c:pt>
                <c:pt idx="618">
                  <c:v>-1.8799999999999999E-3</c:v>
                </c:pt>
                <c:pt idx="619">
                  <c:v>-1.7700000000000001E-3</c:v>
                </c:pt>
                <c:pt idx="620">
                  <c:v>-1.7700000000000001E-3</c:v>
                </c:pt>
                <c:pt idx="621">
                  <c:v>-1.7700000000000001E-3</c:v>
                </c:pt>
                <c:pt idx="622">
                  <c:v>-1.7700000000000001E-3</c:v>
                </c:pt>
                <c:pt idx="623">
                  <c:v>-1.7700000000000001E-3</c:v>
                </c:pt>
                <c:pt idx="624">
                  <c:v>-1.7700000000000001E-3</c:v>
                </c:pt>
                <c:pt idx="625">
                  <c:v>-1.8799999999999999E-3</c:v>
                </c:pt>
                <c:pt idx="626">
                  <c:v>-1.99E-3</c:v>
                </c:pt>
                <c:pt idx="627">
                  <c:v>-1.8799999999999999E-3</c:v>
                </c:pt>
                <c:pt idx="628">
                  <c:v>-1.7700000000000001E-3</c:v>
                </c:pt>
                <c:pt idx="629">
                  <c:v>-1.8799999999999999E-3</c:v>
                </c:pt>
                <c:pt idx="630">
                  <c:v>-1.7700000000000001E-3</c:v>
                </c:pt>
                <c:pt idx="631">
                  <c:v>-1.7700000000000001E-3</c:v>
                </c:pt>
                <c:pt idx="632">
                  <c:v>-1.7700000000000001E-3</c:v>
                </c:pt>
                <c:pt idx="633">
                  <c:v>-1.7700000000000001E-3</c:v>
                </c:pt>
                <c:pt idx="634">
                  <c:v>-1.99E-3</c:v>
                </c:pt>
                <c:pt idx="635">
                  <c:v>-1.99E-3</c:v>
                </c:pt>
                <c:pt idx="636">
                  <c:v>-1.99E-3</c:v>
                </c:pt>
                <c:pt idx="637">
                  <c:v>-1.8799999999999999E-3</c:v>
                </c:pt>
                <c:pt idx="638">
                  <c:v>-1.99E-3</c:v>
                </c:pt>
                <c:pt idx="639">
                  <c:v>-1.99E-3</c:v>
                </c:pt>
                <c:pt idx="640">
                  <c:v>-1.8799999999999999E-3</c:v>
                </c:pt>
                <c:pt idx="641">
                  <c:v>-1.99E-3</c:v>
                </c:pt>
                <c:pt idx="642">
                  <c:v>-2.0999999999999999E-3</c:v>
                </c:pt>
                <c:pt idx="643">
                  <c:v>-1.99E-3</c:v>
                </c:pt>
                <c:pt idx="644">
                  <c:v>-1.8799999999999999E-3</c:v>
                </c:pt>
                <c:pt idx="645">
                  <c:v>-1.8799999999999999E-3</c:v>
                </c:pt>
                <c:pt idx="646">
                  <c:v>-1.8799999999999999E-3</c:v>
                </c:pt>
                <c:pt idx="647">
                  <c:v>-1.99E-3</c:v>
                </c:pt>
                <c:pt idx="648">
                  <c:v>-1.8799999999999999E-3</c:v>
                </c:pt>
                <c:pt idx="649">
                  <c:v>-1.99E-3</c:v>
                </c:pt>
                <c:pt idx="650">
                  <c:v>-1.99E-3</c:v>
                </c:pt>
                <c:pt idx="651">
                  <c:v>-1.99E-3</c:v>
                </c:pt>
                <c:pt idx="652">
                  <c:v>-1.99E-3</c:v>
                </c:pt>
                <c:pt idx="653">
                  <c:v>-1.99E-3</c:v>
                </c:pt>
                <c:pt idx="654">
                  <c:v>-1.99E-3</c:v>
                </c:pt>
                <c:pt idx="655">
                  <c:v>-1.99E-3</c:v>
                </c:pt>
                <c:pt idx="656">
                  <c:v>-1.99E-3</c:v>
                </c:pt>
                <c:pt idx="657">
                  <c:v>-1.99E-3</c:v>
                </c:pt>
                <c:pt idx="658">
                  <c:v>-2.0999999999999999E-3</c:v>
                </c:pt>
                <c:pt idx="659">
                  <c:v>-1.99E-3</c:v>
                </c:pt>
                <c:pt idx="660">
                  <c:v>-1.8799999999999999E-3</c:v>
                </c:pt>
                <c:pt idx="661">
                  <c:v>-1.8799999999999999E-3</c:v>
                </c:pt>
                <c:pt idx="662">
                  <c:v>-1.8799999999999999E-3</c:v>
                </c:pt>
                <c:pt idx="663">
                  <c:v>-1.99E-3</c:v>
                </c:pt>
                <c:pt idx="664">
                  <c:v>-1.8799999999999999E-3</c:v>
                </c:pt>
                <c:pt idx="665">
                  <c:v>-1.99E-3</c:v>
                </c:pt>
                <c:pt idx="666">
                  <c:v>-2.0999999999999999E-3</c:v>
                </c:pt>
                <c:pt idx="667">
                  <c:v>-1.99E-3</c:v>
                </c:pt>
                <c:pt idx="668">
                  <c:v>-1.8799999999999999E-3</c:v>
                </c:pt>
                <c:pt idx="669">
                  <c:v>-1.8799999999999999E-3</c:v>
                </c:pt>
                <c:pt idx="670">
                  <c:v>-1.99E-3</c:v>
                </c:pt>
                <c:pt idx="671">
                  <c:v>-1.99E-3</c:v>
                </c:pt>
                <c:pt idx="672">
                  <c:v>-1.99E-3</c:v>
                </c:pt>
                <c:pt idx="673">
                  <c:v>-1.99E-3</c:v>
                </c:pt>
                <c:pt idx="674">
                  <c:v>-2.0999999999999999E-3</c:v>
                </c:pt>
                <c:pt idx="675">
                  <c:v>-1.99E-3</c:v>
                </c:pt>
                <c:pt idx="676">
                  <c:v>-1.8799999999999999E-3</c:v>
                </c:pt>
                <c:pt idx="677">
                  <c:v>-1.8799999999999999E-3</c:v>
                </c:pt>
                <c:pt idx="678">
                  <c:v>-1.8799999999999999E-3</c:v>
                </c:pt>
                <c:pt idx="679">
                  <c:v>-1.99E-3</c:v>
                </c:pt>
                <c:pt idx="680">
                  <c:v>-1.99E-3</c:v>
                </c:pt>
                <c:pt idx="681">
                  <c:v>-1.99E-3</c:v>
                </c:pt>
                <c:pt idx="682">
                  <c:v>-1.99E-3</c:v>
                </c:pt>
                <c:pt idx="683">
                  <c:v>-1.99E-3</c:v>
                </c:pt>
                <c:pt idx="684">
                  <c:v>-1.8799999999999999E-3</c:v>
                </c:pt>
                <c:pt idx="685">
                  <c:v>-1.8799999999999999E-3</c:v>
                </c:pt>
                <c:pt idx="686">
                  <c:v>-1.8799999999999999E-3</c:v>
                </c:pt>
                <c:pt idx="687">
                  <c:v>-1.99E-3</c:v>
                </c:pt>
                <c:pt idx="688">
                  <c:v>-1.99E-3</c:v>
                </c:pt>
                <c:pt idx="689">
                  <c:v>-1.99E-3</c:v>
                </c:pt>
                <c:pt idx="690">
                  <c:v>-2.0999999999999999E-3</c:v>
                </c:pt>
                <c:pt idx="691">
                  <c:v>-1.99E-3</c:v>
                </c:pt>
                <c:pt idx="692">
                  <c:v>-1.8799999999999999E-3</c:v>
                </c:pt>
                <c:pt idx="693">
                  <c:v>-1.8799999999999999E-3</c:v>
                </c:pt>
                <c:pt idx="694">
                  <c:v>-1.8799999999999999E-3</c:v>
                </c:pt>
                <c:pt idx="695">
                  <c:v>-1.99E-3</c:v>
                </c:pt>
                <c:pt idx="696">
                  <c:v>-1.99E-3</c:v>
                </c:pt>
                <c:pt idx="697">
                  <c:v>-1.99E-3</c:v>
                </c:pt>
                <c:pt idx="698">
                  <c:v>-1.99E-3</c:v>
                </c:pt>
                <c:pt idx="699">
                  <c:v>-1.99E-3</c:v>
                </c:pt>
                <c:pt idx="700">
                  <c:v>-1.8799999999999999E-3</c:v>
                </c:pt>
                <c:pt idx="701">
                  <c:v>-1.8799999999999999E-3</c:v>
                </c:pt>
                <c:pt idx="702">
                  <c:v>-1.8799999999999999E-3</c:v>
                </c:pt>
                <c:pt idx="703">
                  <c:v>-1.99E-3</c:v>
                </c:pt>
                <c:pt idx="704">
                  <c:v>-1.99E-3</c:v>
                </c:pt>
                <c:pt idx="705">
                  <c:v>-1.99E-3</c:v>
                </c:pt>
                <c:pt idx="706">
                  <c:v>-1.99E-3</c:v>
                </c:pt>
                <c:pt idx="707">
                  <c:v>-1.99E-3</c:v>
                </c:pt>
                <c:pt idx="708">
                  <c:v>-1.8799999999999999E-3</c:v>
                </c:pt>
                <c:pt idx="709">
                  <c:v>-1.8799999999999999E-3</c:v>
                </c:pt>
                <c:pt idx="710">
                  <c:v>-1.8799999999999999E-3</c:v>
                </c:pt>
                <c:pt idx="711">
                  <c:v>-1.99E-3</c:v>
                </c:pt>
                <c:pt idx="712">
                  <c:v>-2.0999999999999999E-3</c:v>
                </c:pt>
                <c:pt idx="713">
                  <c:v>-1.99E-3</c:v>
                </c:pt>
                <c:pt idx="714">
                  <c:v>-1.99E-3</c:v>
                </c:pt>
                <c:pt idx="715">
                  <c:v>-1.99E-3</c:v>
                </c:pt>
                <c:pt idx="716">
                  <c:v>-1.8799999999999999E-3</c:v>
                </c:pt>
                <c:pt idx="717">
                  <c:v>-1.8799999999999999E-3</c:v>
                </c:pt>
                <c:pt idx="718">
                  <c:v>-1.8799999999999999E-3</c:v>
                </c:pt>
                <c:pt idx="719">
                  <c:v>-1.99E-3</c:v>
                </c:pt>
                <c:pt idx="720">
                  <c:v>-1.99E-3</c:v>
                </c:pt>
                <c:pt idx="721">
                  <c:v>-1.99E-3</c:v>
                </c:pt>
                <c:pt idx="722">
                  <c:v>-1.99E-3</c:v>
                </c:pt>
                <c:pt idx="723">
                  <c:v>-1.99E-3</c:v>
                </c:pt>
                <c:pt idx="724">
                  <c:v>-1.8799999999999999E-3</c:v>
                </c:pt>
                <c:pt idx="725">
                  <c:v>-1.8799999999999999E-3</c:v>
                </c:pt>
                <c:pt idx="726">
                  <c:v>-1.8799999999999999E-3</c:v>
                </c:pt>
                <c:pt idx="727">
                  <c:v>-1.99E-3</c:v>
                </c:pt>
                <c:pt idx="728">
                  <c:v>-2.0999999999999999E-3</c:v>
                </c:pt>
                <c:pt idx="729">
                  <c:v>-1.99E-3</c:v>
                </c:pt>
                <c:pt idx="730">
                  <c:v>-1.99E-3</c:v>
                </c:pt>
                <c:pt idx="731">
                  <c:v>-1.99E-3</c:v>
                </c:pt>
                <c:pt idx="732">
                  <c:v>-1.99E-3</c:v>
                </c:pt>
                <c:pt idx="733">
                  <c:v>-1.8799999999999999E-3</c:v>
                </c:pt>
                <c:pt idx="734">
                  <c:v>-1.8799999999999999E-3</c:v>
                </c:pt>
                <c:pt idx="735">
                  <c:v>-1.99E-3</c:v>
                </c:pt>
                <c:pt idx="736">
                  <c:v>-2.0999999999999999E-3</c:v>
                </c:pt>
                <c:pt idx="737">
                  <c:v>-1.99E-3</c:v>
                </c:pt>
                <c:pt idx="738">
                  <c:v>-1.99E-3</c:v>
                </c:pt>
                <c:pt idx="739">
                  <c:v>-1.99E-3</c:v>
                </c:pt>
                <c:pt idx="740">
                  <c:v>-1.8799999999999999E-3</c:v>
                </c:pt>
                <c:pt idx="741">
                  <c:v>-1.8799999999999999E-3</c:v>
                </c:pt>
                <c:pt idx="742">
                  <c:v>-1.8799999999999999E-3</c:v>
                </c:pt>
                <c:pt idx="743">
                  <c:v>-1.99E-3</c:v>
                </c:pt>
                <c:pt idx="744">
                  <c:v>-2.0999999999999999E-3</c:v>
                </c:pt>
                <c:pt idx="745">
                  <c:v>-1.99E-3</c:v>
                </c:pt>
                <c:pt idx="746">
                  <c:v>-1.99E-3</c:v>
                </c:pt>
                <c:pt idx="747">
                  <c:v>-1.99E-3</c:v>
                </c:pt>
                <c:pt idx="748">
                  <c:v>-1.99E-3</c:v>
                </c:pt>
                <c:pt idx="749">
                  <c:v>-1.99E-3</c:v>
                </c:pt>
                <c:pt idx="750">
                  <c:v>-1.8799999999999999E-3</c:v>
                </c:pt>
                <c:pt idx="751">
                  <c:v>-1.99E-3</c:v>
                </c:pt>
                <c:pt idx="752">
                  <c:v>-1.99E-3</c:v>
                </c:pt>
                <c:pt idx="753">
                  <c:v>-1.99E-3</c:v>
                </c:pt>
                <c:pt idx="754">
                  <c:v>-1.8799999999999999E-3</c:v>
                </c:pt>
                <c:pt idx="755">
                  <c:v>-1.99E-3</c:v>
                </c:pt>
                <c:pt idx="756">
                  <c:v>-1.8799999999999999E-3</c:v>
                </c:pt>
                <c:pt idx="757">
                  <c:v>-1.8799999999999999E-3</c:v>
                </c:pt>
                <c:pt idx="758">
                  <c:v>-1.8799999999999999E-3</c:v>
                </c:pt>
                <c:pt idx="759">
                  <c:v>-1.99E-3</c:v>
                </c:pt>
                <c:pt idx="760">
                  <c:v>-2.0999999999999999E-3</c:v>
                </c:pt>
                <c:pt idx="761">
                  <c:v>-1.99E-3</c:v>
                </c:pt>
                <c:pt idx="762">
                  <c:v>-1.8799999999999999E-3</c:v>
                </c:pt>
                <c:pt idx="763">
                  <c:v>-1.99E-3</c:v>
                </c:pt>
                <c:pt idx="764">
                  <c:v>-1.99E-3</c:v>
                </c:pt>
                <c:pt idx="765">
                  <c:v>-1.99E-3</c:v>
                </c:pt>
                <c:pt idx="766">
                  <c:v>-1.99E-3</c:v>
                </c:pt>
                <c:pt idx="767">
                  <c:v>-1.99E-3</c:v>
                </c:pt>
                <c:pt idx="768">
                  <c:v>-1.99E-3</c:v>
                </c:pt>
                <c:pt idx="769">
                  <c:v>-1.99E-3</c:v>
                </c:pt>
                <c:pt idx="770">
                  <c:v>-1.8799999999999999E-3</c:v>
                </c:pt>
                <c:pt idx="771">
                  <c:v>-1.7700000000000001E-3</c:v>
                </c:pt>
                <c:pt idx="772">
                  <c:v>-1.7700000000000001E-3</c:v>
                </c:pt>
                <c:pt idx="773">
                  <c:v>-1.7700000000000001E-3</c:v>
                </c:pt>
                <c:pt idx="774">
                  <c:v>-1.7700000000000001E-3</c:v>
                </c:pt>
                <c:pt idx="775">
                  <c:v>-1.8799999999999999E-3</c:v>
                </c:pt>
                <c:pt idx="776">
                  <c:v>-1.99E-3</c:v>
                </c:pt>
                <c:pt idx="777">
                  <c:v>-1.8799999999999999E-3</c:v>
                </c:pt>
                <c:pt idx="778">
                  <c:v>-1.8799999999999999E-3</c:v>
                </c:pt>
                <c:pt idx="779">
                  <c:v>-1.7700000000000001E-3</c:v>
                </c:pt>
                <c:pt idx="780">
                  <c:v>-1.7700000000000001E-3</c:v>
                </c:pt>
                <c:pt idx="781">
                  <c:v>-1.7700000000000001E-3</c:v>
                </c:pt>
                <c:pt idx="782">
                  <c:v>-1.7700000000000001E-3</c:v>
                </c:pt>
                <c:pt idx="783">
                  <c:v>-1.8799999999999999E-3</c:v>
                </c:pt>
                <c:pt idx="784">
                  <c:v>-1.8799999999999999E-3</c:v>
                </c:pt>
                <c:pt idx="785">
                  <c:v>-1.7700000000000001E-3</c:v>
                </c:pt>
                <c:pt idx="786">
                  <c:v>-1.7700000000000001E-3</c:v>
                </c:pt>
                <c:pt idx="787">
                  <c:v>-1.67E-3</c:v>
                </c:pt>
                <c:pt idx="788">
                  <c:v>-1.7700000000000001E-3</c:v>
                </c:pt>
                <c:pt idx="789">
                  <c:v>-1.7700000000000001E-3</c:v>
                </c:pt>
                <c:pt idx="790">
                  <c:v>-1.67E-3</c:v>
                </c:pt>
                <c:pt idx="791">
                  <c:v>-1.67E-3</c:v>
                </c:pt>
                <c:pt idx="792">
                  <c:v>-1.8799999999999999E-3</c:v>
                </c:pt>
                <c:pt idx="793">
                  <c:v>-1.7700000000000001E-3</c:v>
                </c:pt>
                <c:pt idx="794">
                  <c:v>-1.67E-3</c:v>
                </c:pt>
                <c:pt idx="795">
                  <c:v>-1.67E-3</c:v>
                </c:pt>
                <c:pt idx="796">
                  <c:v>-1.56E-3</c:v>
                </c:pt>
                <c:pt idx="797">
                  <c:v>-1.7700000000000001E-3</c:v>
                </c:pt>
                <c:pt idx="798">
                  <c:v>-1.67E-3</c:v>
                </c:pt>
                <c:pt idx="799">
                  <c:v>-1.67E-3</c:v>
                </c:pt>
                <c:pt idx="800">
                  <c:v>-1.8799999999999999E-3</c:v>
                </c:pt>
                <c:pt idx="801">
                  <c:v>-1.67E-3</c:v>
                </c:pt>
                <c:pt idx="802">
                  <c:v>-1.67E-3</c:v>
                </c:pt>
                <c:pt idx="803">
                  <c:v>-1.67E-3</c:v>
                </c:pt>
                <c:pt idx="804">
                  <c:v>-1.67E-3</c:v>
                </c:pt>
                <c:pt idx="805">
                  <c:v>-1.67E-3</c:v>
                </c:pt>
                <c:pt idx="806">
                  <c:v>-1.67E-3</c:v>
                </c:pt>
                <c:pt idx="807">
                  <c:v>-1.67E-3</c:v>
                </c:pt>
                <c:pt idx="808">
                  <c:v>-1.56E-3</c:v>
                </c:pt>
                <c:pt idx="809">
                  <c:v>-1.7700000000000001E-3</c:v>
                </c:pt>
                <c:pt idx="810">
                  <c:v>-1.4499999999999999E-3</c:v>
                </c:pt>
                <c:pt idx="811">
                  <c:v>-1.56E-3</c:v>
                </c:pt>
                <c:pt idx="812">
                  <c:v>-1.4499999999999999E-3</c:v>
                </c:pt>
                <c:pt idx="813">
                  <c:v>-1.67E-3</c:v>
                </c:pt>
                <c:pt idx="814">
                  <c:v>-1.56E-3</c:v>
                </c:pt>
                <c:pt idx="815">
                  <c:v>-1.56E-3</c:v>
                </c:pt>
                <c:pt idx="816">
                  <c:v>-1.56E-3</c:v>
                </c:pt>
                <c:pt idx="817">
                  <c:v>-1.56E-3</c:v>
                </c:pt>
                <c:pt idx="818">
                  <c:v>-1.4499999999999999E-3</c:v>
                </c:pt>
                <c:pt idx="819">
                  <c:v>-1.56E-3</c:v>
                </c:pt>
                <c:pt idx="820">
                  <c:v>-1.56E-3</c:v>
                </c:pt>
                <c:pt idx="821">
                  <c:v>-1.56E-3</c:v>
                </c:pt>
                <c:pt idx="822">
                  <c:v>-1.34E-3</c:v>
                </c:pt>
                <c:pt idx="823">
                  <c:v>-1.4499999999999999E-3</c:v>
                </c:pt>
                <c:pt idx="824">
                  <c:v>-1.4499999999999999E-3</c:v>
                </c:pt>
                <c:pt idx="825">
                  <c:v>-1.4499999999999999E-3</c:v>
                </c:pt>
                <c:pt idx="826">
                  <c:v>-1.23E-3</c:v>
                </c:pt>
                <c:pt idx="827">
                  <c:v>-1.34E-3</c:v>
                </c:pt>
                <c:pt idx="828">
                  <c:v>-1.34E-3</c:v>
                </c:pt>
                <c:pt idx="829">
                  <c:v>-1.34E-3</c:v>
                </c:pt>
                <c:pt idx="830">
                  <c:v>-1.34E-3</c:v>
                </c:pt>
                <c:pt idx="831">
                  <c:v>-1.4499999999999999E-3</c:v>
                </c:pt>
                <c:pt idx="832">
                  <c:v>-1.23E-3</c:v>
                </c:pt>
                <c:pt idx="833">
                  <c:v>-1.23E-3</c:v>
                </c:pt>
                <c:pt idx="834">
                  <c:v>-1.23E-3</c:v>
                </c:pt>
                <c:pt idx="835">
                  <c:v>-1.23E-3</c:v>
                </c:pt>
                <c:pt idx="836">
                  <c:v>-1.23E-3</c:v>
                </c:pt>
                <c:pt idx="837">
                  <c:v>-1.23E-3</c:v>
                </c:pt>
                <c:pt idx="838">
                  <c:v>-1.1199999999999999E-3</c:v>
                </c:pt>
                <c:pt idx="839">
                  <c:v>-1.23E-3</c:v>
                </c:pt>
                <c:pt idx="840">
                  <c:v>-1.23E-3</c:v>
                </c:pt>
                <c:pt idx="841">
                  <c:v>-1.1199999999999999E-3</c:v>
                </c:pt>
                <c:pt idx="842">
                  <c:v>-1.1199999999999999E-3</c:v>
                </c:pt>
                <c:pt idx="843">
                  <c:v>-1.01E-3</c:v>
                </c:pt>
                <c:pt idx="844">
                  <c:v>-1.01E-3</c:v>
                </c:pt>
                <c:pt idx="845">
                  <c:v>-1.1199999999999999E-3</c:v>
                </c:pt>
                <c:pt idx="846">
                  <c:v>-1.1199999999999999E-3</c:v>
                </c:pt>
                <c:pt idx="847">
                  <c:v>-1.1199999999999999E-3</c:v>
                </c:pt>
                <c:pt idx="848">
                  <c:v>-9.1E-4</c:v>
                </c:pt>
                <c:pt idx="849">
                  <c:v>-9.1E-4</c:v>
                </c:pt>
                <c:pt idx="850">
                  <c:v>-1.01E-3</c:v>
                </c:pt>
                <c:pt idx="851">
                  <c:v>-9.1E-4</c:v>
                </c:pt>
                <c:pt idx="852">
                  <c:v>-8.0000000000000004E-4</c:v>
                </c:pt>
                <c:pt idx="853">
                  <c:v>-9.1E-4</c:v>
                </c:pt>
                <c:pt idx="854">
                  <c:v>-9.1E-4</c:v>
                </c:pt>
                <c:pt idx="855">
                  <c:v>-1.01E-3</c:v>
                </c:pt>
                <c:pt idx="856">
                  <c:v>-6.8999999999999997E-4</c:v>
                </c:pt>
                <c:pt idx="857">
                  <c:v>-6.8999999999999997E-4</c:v>
                </c:pt>
                <c:pt idx="858">
                  <c:v>-6.8999999999999997E-4</c:v>
                </c:pt>
                <c:pt idx="859">
                  <c:v>-8.0000000000000004E-4</c:v>
                </c:pt>
                <c:pt idx="860">
                  <c:v>-6.8999999999999997E-4</c:v>
                </c:pt>
                <c:pt idx="861">
                  <c:v>-8.0000000000000004E-4</c:v>
                </c:pt>
                <c:pt idx="862">
                  <c:v>-8.0000000000000004E-4</c:v>
                </c:pt>
                <c:pt idx="863">
                  <c:v>-6.8999999999999997E-4</c:v>
                </c:pt>
                <c:pt idx="864">
                  <c:v>-5.8E-4</c:v>
                </c:pt>
                <c:pt idx="865">
                  <c:v>-5.8E-4</c:v>
                </c:pt>
                <c:pt idx="866">
                  <c:v>-5.8E-4</c:v>
                </c:pt>
                <c:pt idx="867">
                  <c:v>-5.8E-4</c:v>
                </c:pt>
                <c:pt idx="868">
                  <c:v>-4.6999999999999999E-4</c:v>
                </c:pt>
                <c:pt idx="869">
                  <c:v>-4.6999999999999999E-4</c:v>
                </c:pt>
                <c:pt idx="870">
                  <c:v>-3.6000000000000002E-4</c:v>
                </c:pt>
                <c:pt idx="871">
                  <c:v>-4.6999999999999999E-4</c:v>
                </c:pt>
                <c:pt idx="872">
                  <c:v>-2.5000000000000001E-4</c:v>
                </c:pt>
                <c:pt idx="873">
                  <c:v>-2.5000000000000001E-4</c:v>
                </c:pt>
                <c:pt idx="874">
                  <c:v>-3.6000000000000002E-4</c:v>
                </c:pt>
                <c:pt idx="875">
                  <c:v>-3.6000000000000002E-4</c:v>
                </c:pt>
                <c:pt idx="876">
                  <c:v>-3.6000000000000002E-4</c:v>
                </c:pt>
                <c:pt idx="877">
                  <c:v>-1.4999999999999999E-4</c:v>
                </c:pt>
                <c:pt idx="878">
                  <c:v>-2.5000000000000001E-4</c:v>
                </c:pt>
                <c:pt idx="879">
                  <c:v>-2.5000000000000001E-4</c:v>
                </c:pt>
                <c:pt idx="880">
                  <c:v>-2.5000000000000001E-4</c:v>
                </c:pt>
                <c:pt idx="881">
                  <c:v>-1.4999999999999999E-4</c:v>
                </c:pt>
                <c:pt idx="882">
                  <c:v>-1.4999999999999999E-4</c:v>
                </c:pt>
                <c:pt idx="883">
                  <c:v>-4.0000000000000003E-5</c:v>
                </c:pt>
                <c:pt idx="884">
                  <c:v>-1.4999999999999999E-4</c:v>
                </c:pt>
                <c:pt idx="885">
                  <c:v>-4.0000000000000003E-5</c:v>
                </c:pt>
                <c:pt idx="886">
                  <c:v>6.9999999999999994E-5</c:v>
                </c:pt>
                <c:pt idx="887">
                  <c:v>-4.0000000000000003E-5</c:v>
                </c:pt>
                <c:pt idx="888">
                  <c:v>6.9999999999999994E-5</c:v>
                </c:pt>
                <c:pt idx="889">
                  <c:v>6.9999999999999994E-5</c:v>
                </c:pt>
                <c:pt idx="890">
                  <c:v>1.8000000000000001E-4</c:v>
                </c:pt>
                <c:pt idx="891">
                  <c:v>1.8000000000000001E-4</c:v>
                </c:pt>
                <c:pt idx="892">
                  <c:v>-4.0000000000000003E-5</c:v>
                </c:pt>
                <c:pt idx="893">
                  <c:v>-4.0000000000000003E-5</c:v>
                </c:pt>
                <c:pt idx="894">
                  <c:v>1.8000000000000001E-4</c:v>
                </c:pt>
                <c:pt idx="895">
                  <c:v>1.8000000000000001E-4</c:v>
                </c:pt>
                <c:pt idx="896">
                  <c:v>2.9E-4</c:v>
                </c:pt>
                <c:pt idx="897">
                  <c:v>2.9E-4</c:v>
                </c:pt>
                <c:pt idx="898">
                  <c:v>2.9E-4</c:v>
                </c:pt>
                <c:pt idx="899">
                  <c:v>4.0000000000000002E-4</c:v>
                </c:pt>
                <c:pt idx="900">
                  <c:v>4.0000000000000002E-4</c:v>
                </c:pt>
                <c:pt idx="901">
                  <c:v>5.1000000000000004E-4</c:v>
                </c:pt>
                <c:pt idx="902">
                  <c:v>4.0000000000000002E-4</c:v>
                </c:pt>
                <c:pt idx="903">
                  <c:v>4.0000000000000002E-4</c:v>
                </c:pt>
                <c:pt idx="904">
                  <c:v>5.1000000000000004E-4</c:v>
                </c:pt>
                <c:pt idx="905">
                  <c:v>5.1000000000000004E-4</c:v>
                </c:pt>
                <c:pt idx="906">
                  <c:v>5.1000000000000004E-4</c:v>
                </c:pt>
                <c:pt idx="907">
                  <c:v>6.0999999999999997E-4</c:v>
                </c:pt>
                <c:pt idx="908">
                  <c:v>5.1000000000000004E-4</c:v>
                </c:pt>
                <c:pt idx="909">
                  <c:v>5.1000000000000004E-4</c:v>
                </c:pt>
                <c:pt idx="910">
                  <c:v>5.1000000000000004E-4</c:v>
                </c:pt>
                <c:pt idx="911">
                  <c:v>5.1000000000000004E-4</c:v>
                </c:pt>
                <c:pt idx="912">
                  <c:v>6.0999999999999997E-4</c:v>
                </c:pt>
                <c:pt idx="913">
                  <c:v>8.3000000000000001E-4</c:v>
                </c:pt>
                <c:pt idx="914">
                  <c:v>7.2000000000000005E-4</c:v>
                </c:pt>
                <c:pt idx="915">
                  <c:v>7.2000000000000005E-4</c:v>
                </c:pt>
                <c:pt idx="916">
                  <c:v>8.3000000000000001E-4</c:v>
                </c:pt>
                <c:pt idx="917">
                  <c:v>7.2000000000000005E-4</c:v>
                </c:pt>
                <c:pt idx="918">
                  <c:v>8.3000000000000001E-4</c:v>
                </c:pt>
                <c:pt idx="919">
                  <c:v>8.3000000000000001E-4</c:v>
                </c:pt>
                <c:pt idx="920">
                  <c:v>9.3999999999999997E-4</c:v>
                </c:pt>
                <c:pt idx="921">
                  <c:v>9.3999999999999997E-4</c:v>
                </c:pt>
                <c:pt idx="922">
                  <c:v>8.3000000000000001E-4</c:v>
                </c:pt>
                <c:pt idx="923">
                  <c:v>1.0499999999999999E-3</c:v>
                </c:pt>
                <c:pt idx="924">
                  <c:v>9.3999999999999997E-4</c:v>
                </c:pt>
                <c:pt idx="925">
                  <c:v>9.3999999999999997E-4</c:v>
                </c:pt>
                <c:pt idx="926">
                  <c:v>8.3000000000000001E-4</c:v>
                </c:pt>
                <c:pt idx="927">
                  <c:v>9.3999999999999997E-4</c:v>
                </c:pt>
                <c:pt idx="928">
                  <c:v>1.0499999999999999E-3</c:v>
                </c:pt>
                <c:pt idx="929">
                  <c:v>1.16E-3</c:v>
                </c:pt>
                <c:pt idx="930">
                  <c:v>1.0499999999999999E-3</c:v>
                </c:pt>
                <c:pt idx="931">
                  <c:v>1.16E-3</c:v>
                </c:pt>
                <c:pt idx="932">
                  <c:v>1.16E-3</c:v>
                </c:pt>
                <c:pt idx="933">
                  <c:v>1.16E-3</c:v>
                </c:pt>
                <c:pt idx="934">
                  <c:v>1.16E-3</c:v>
                </c:pt>
                <c:pt idx="935">
                  <c:v>1.0499999999999999E-3</c:v>
                </c:pt>
                <c:pt idx="936">
                  <c:v>1.16E-3</c:v>
                </c:pt>
                <c:pt idx="937">
                  <c:v>1.3699999999999999E-3</c:v>
                </c:pt>
                <c:pt idx="938">
                  <c:v>1.2700000000000001E-3</c:v>
                </c:pt>
                <c:pt idx="939">
                  <c:v>1.2700000000000001E-3</c:v>
                </c:pt>
                <c:pt idx="940">
                  <c:v>1.3699999999999999E-3</c:v>
                </c:pt>
                <c:pt idx="941">
                  <c:v>1.16E-3</c:v>
                </c:pt>
                <c:pt idx="942">
                  <c:v>1.2700000000000001E-3</c:v>
                </c:pt>
                <c:pt idx="943">
                  <c:v>1.3699999999999999E-3</c:v>
                </c:pt>
                <c:pt idx="944">
                  <c:v>1.2700000000000001E-3</c:v>
                </c:pt>
                <c:pt idx="945">
                  <c:v>1.2700000000000001E-3</c:v>
                </c:pt>
                <c:pt idx="946">
                  <c:v>1.48E-3</c:v>
                </c:pt>
                <c:pt idx="947">
                  <c:v>1.48E-3</c:v>
                </c:pt>
                <c:pt idx="948">
                  <c:v>1.48E-3</c:v>
                </c:pt>
                <c:pt idx="949">
                  <c:v>1.48E-3</c:v>
                </c:pt>
                <c:pt idx="950">
                  <c:v>1.3699999999999999E-3</c:v>
                </c:pt>
                <c:pt idx="951">
                  <c:v>1.48E-3</c:v>
                </c:pt>
                <c:pt idx="952">
                  <c:v>1.3699999999999999E-3</c:v>
                </c:pt>
                <c:pt idx="953">
                  <c:v>1.48E-3</c:v>
                </c:pt>
                <c:pt idx="954">
                  <c:v>1.48E-3</c:v>
                </c:pt>
                <c:pt idx="955">
                  <c:v>1.5900000000000001E-3</c:v>
                </c:pt>
                <c:pt idx="956">
                  <c:v>1.5900000000000001E-3</c:v>
                </c:pt>
                <c:pt idx="957">
                  <c:v>1.3699999999999999E-3</c:v>
                </c:pt>
                <c:pt idx="958">
                  <c:v>1.5900000000000001E-3</c:v>
                </c:pt>
                <c:pt idx="959">
                  <c:v>1.48E-3</c:v>
                </c:pt>
                <c:pt idx="960">
                  <c:v>1.48E-3</c:v>
                </c:pt>
                <c:pt idx="961">
                  <c:v>1.48E-3</c:v>
                </c:pt>
                <c:pt idx="962">
                  <c:v>1.5900000000000001E-3</c:v>
                </c:pt>
                <c:pt idx="963">
                  <c:v>1.6999999999999999E-3</c:v>
                </c:pt>
                <c:pt idx="964">
                  <c:v>1.6999999999999999E-3</c:v>
                </c:pt>
                <c:pt idx="965">
                  <c:v>1.5900000000000001E-3</c:v>
                </c:pt>
                <c:pt idx="966">
                  <c:v>1.6999999999999999E-3</c:v>
                </c:pt>
                <c:pt idx="967">
                  <c:v>1.6999999999999999E-3</c:v>
                </c:pt>
                <c:pt idx="968">
                  <c:v>1.6999999999999999E-3</c:v>
                </c:pt>
                <c:pt idx="969">
                  <c:v>1.48E-3</c:v>
                </c:pt>
                <c:pt idx="970">
                  <c:v>1.48E-3</c:v>
                </c:pt>
                <c:pt idx="971">
                  <c:v>1.5900000000000001E-3</c:v>
                </c:pt>
                <c:pt idx="972">
                  <c:v>1.48E-3</c:v>
                </c:pt>
                <c:pt idx="973">
                  <c:v>1.48E-3</c:v>
                </c:pt>
                <c:pt idx="974">
                  <c:v>1.6999999999999999E-3</c:v>
                </c:pt>
                <c:pt idx="975">
                  <c:v>1.6999999999999999E-3</c:v>
                </c:pt>
                <c:pt idx="976">
                  <c:v>1.6999999999999999E-3</c:v>
                </c:pt>
                <c:pt idx="977">
                  <c:v>1.5900000000000001E-3</c:v>
                </c:pt>
                <c:pt idx="978">
                  <c:v>1.5900000000000001E-3</c:v>
                </c:pt>
                <c:pt idx="979">
                  <c:v>1.6999999999999999E-3</c:v>
                </c:pt>
                <c:pt idx="980">
                  <c:v>1.5900000000000001E-3</c:v>
                </c:pt>
                <c:pt idx="981">
                  <c:v>1.5900000000000001E-3</c:v>
                </c:pt>
                <c:pt idx="982">
                  <c:v>1.6999999999999999E-3</c:v>
                </c:pt>
                <c:pt idx="983">
                  <c:v>1.6999999999999999E-3</c:v>
                </c:pt>
                <c:pt idx="984">
                  <c:v>1.5900000000000001E-3</c:v>
                </c:pt>
                <c:pt idx="985">
                  <c:v>1.5900000000000001E-3</c:v>
                </c:pt>
                <c:pt idx="986">
                  <c:v>1.48E-3</c:v>
                </c:pt>
                <c:pt idx="987">
                  <c:v>1.48E-3</c:v>
                </c:pt>
                <c:pt idx="988">
                  <c:v>1.5900000000000001E-3</c:v>
                </c:pt>
                <c:pt idx="989">
                  <c:v>1.48E-3</c:v>
                </c:pt>
                <c:pt idx="990">
                  <c:v>1.48E-3</c:v>
                </c:pt>
                <c:pt idx="991">
                  <c:v>1.48E-3</c:v>
                </c:pt>
                <c:pt idx="992">
                  <c:v>1.48E-3</c:v>
                </c:pt>
                <c:pt idx="993">
                  <c:v>1.48E-3</c:v>
                </c:pt>
                <c:pt idx="994">
                  <c:v>1.3699999999999999E-3</c:v>
                </c:pt>
                <c:pt idx="995">
                  <c:v>1.3699999999999999E-3</c:v>
                </c:pt>
                <c:pt idx="996">
                  <c:v>1.48E-3</c:v>
                </c:pt>
                <c:pt idx="997">
                  <c:v>1.3699999999999999E-3</c:v>
                </c:pt>
                <c:pt idx="998">
                  <c:v>1.3699999999999999E-3</c:v>
                </c:pt>
                <c:pt idx="999">
                  <c:v>1.3699999999999999E-3</c:v>
                </c:pt>
                <c:pt idx="1000">
                  <c:v>1.3699999999999999E-3</c:v>
                </c:pt>
                <c:pt idx="1001">
                  <c:v>1.3699999999999999E-3</c:v>
                </c:pt>
                <c:pt idx="1002">
                  <c:v>1.3699999999999999E-3</c:v>
                </c:pt>
                <c:pt idx="1003">
                  <c:v>1.2700000000000001E-3</c:v>
                </c:pt>
                <c:pt idx="1004">
                  <c:v>1.16E-3</c:v>
                </c:pt>
                <c:pt idx="1005">
                  <c:v>1.16E-3</c:v>
                </c:pt>
                <c:pt idx="1006">
                  <c:v>1.2700000000000001E-3</c:v>
                </c:pt>
                <c:pt idx="1007">
                  <c:v>1.3699999999999999E-3</c:v>
                </c:pt>
                <c:pt idx="1008">
                  <c:v>1.2700000000000001E-3</c:v>
                </c:pt>
                <c:pt idx="1009">
                  <c:v>1.16E-3</c:v>
                </c:pt>
                <c:pt idx="1010">
                  <c:v>1.16E-3</c:v>
                </c:pt>
                <c:pt idx="1011">
                  <c:v>1.16E-3</c:v>
                </c:pt>
                <c:pt idx="1012">
                  <c:v>1.16E-3</c:v>
                </c:pt>
                <c:pt idx="1013">
                  <c:v>1.0499999999999999E-3</c:v>
                </c:pt>
                <c:pt idx="1014">
                  <c:v>1.0499999999999999E-3</c:v>
                </c:pt>
                <c:pt idx="1015">
                  <c:v>9.3999999999999997E-4</c:v>
                </c:pt>
                <c:pt idx="1016">
                  <c:v>1.0499999999999999E-3</c:v>
                </c:pt>
                <c:pt idx="1017">
                  <c:v>9.3999999999999997E-4</c:v>
                </c:pt>
                <c:pt idx="1018">
                  <c:v>8.3000000000000001E-4</c:v>
                </c:pt>
                <c:pt idx="1019">
                  <c:v>8.3000000000000001E-4</c:v>
                </c:pt>
                <c:pt idx="1020">
                  <c:v>9.3999999999999997E-4</c:v>
                </c:pt>
                <c:pt idx="1021">
                  <c:v>7.2000000000000005E-4</c:v>
                </c:pt>
                <c:pt idx="1022">
                  <c:v>7.2000000000000005E-4</c:v>
                </c:pt>
                <c:pt idx="1023">
                  <c:v>7.2000000000000005E-4</c:v>
                </c:pt>
                <c:pt idx="1024">
                  <c:v>6.0999999999999997E-4</c:v>
                </c:pt>
                <c:pt idx="1025">
                  <c:v>6.0999999999999997E-4</c:v>
                </c:pt>
                <c:pt idx="1026">
                  <c:v>6.0999999999999997E-4</c:v>
                </c:pt>
                <c:pt idx="1027">
                  <c:v>5.1000000000000004E-4</c:v>
                </c:pt>
                <c:pt idx="1028">
                  <c:v>5.1000000000000004E-4</c:v>
                </c:pt>
                <c:pt idx="1029">
                  <c:v>4.0000000000000002E-4</c:v>
                </c:pt>
                <c:pt idx="1030">
                  <c:v>4.0000000000000002E-4</c:v>
                </c:pt>
                <c:pt idx="1031">
                  <c:v>4.0000000000000002E-4</c:v>
                </c:pt>
                <c:pt idx="1032">
                  <c:v>2.9E-4</c:v>
                </c:pt>
                <c:pt idx="1033">
                  <c:v>1.8000000000000001E-4</c:v>
                </c:pt>
                <c:pt idx="1034">
                  <c:v>6.9999999999999994E-5</c:v>
                </c:pt>
                <c:pt idx="1035">
                  <c:v>-4.0000000000000003E-5</c:v>
                </c:pt>
                <c:pt idx="1036">
                  <c:v>6.9999999999999994E-5</c:v>
                </c:pt>
                <c:pt idx="1037">
                  <c:v>6.9999999999999994E-5</c:v>
                </c:pt>
                <c:pt idx="1038">
                  <c:v>1.8000000000000001E-4</c:v>
                </c:pt>
                <c:pt idx="1039">
                  <c:v>6.9999999999999994E-5</c:v>
                </c:pt>
                <c:pt idx="1040">
                  <c:v>6.9999999999999994E-5</c:v>
                </c:pt>
                <c:pt idx="1041">
                  <c:v>-4.0000000000000003E-5</c:v>
                </c:pt>
                <c:pt idx="1042">
                  <c:v>-1.4999999999999999E-4</c:v>
                </c:pt>
                <c:pt idx="1043">
                  <c:v>-1.4999999999999999E-4</c:v>
                </c:pt>
                <c:pt idx="1044">
                  <c:v>-2.5000000000000001E-4</c:v>
                </c:pt>
                <c:pt idx="1045">
                  <c:v>-2.5000000000000001E-4</c:v>
                </c:pt>
                <c:pt idx="1046">
                  <c:v>-2.5000000000000001E-4</c:v>
                </c:pt>
                <c:pt idx="1047">
                  <c:v>-4.6999999999999999E-4</c:v>
                </c:pt>
                <c:pt idx="1048">
                  <c:v>-6.8999999999999997E-4</c:v>
                </c:pt>
                <c:pt idx="1049">
                  <c:v>-5.8E-4</c:v>
                </c:pt>
                <c:pt idx="1050">
                  <c:v>-5.8E-4</c:v>
                </c:pt>
                <c:pt idx="1051">
                  <c:v>-4.6999999999999999E-4</c:v>
                </c:pt>
                <c:pt idx="1052">
                  <c:v>-6.8999999999999997E-4</c:v>
                </c:pt>
                <c:pt idx="1053">
                  <c:v>-9.1E-4</c:v>
                </c:pt>
                <c:pt idx="1054">
                  <c:v>-1.01E-3</c:v>
                </c:pt>
                <c:pt idx="1055">
                  <c:v>-9.1E-4</c:v>
                </c:pt>
                <c:pt idx="1056">
                  <c:v>-9.1E-4</c:v>
                </c:pt>
                <c:pt idx="1057">
                  <c:v>-9.1E-4</c:v>
                </c:pt>
                <c:pt idx="1058">
                  <c:v>-1.1199999999999999E-3</c:v>
                </c:pt>
                <c:pt idx="1059">
                  <c:v>-1.01E-3</c:v>
                </c:pt>
                <c:pt idx="1060">
                  <c:v>-1.23E-3</c:v>
                </c:pt>
                <c:pt idx="1061">
                  <c:v>-1.1199999999999999E-3</c:v>
                </c:pt>
                <c:pt idx="1062">
                  <c:v>-1.34E-3</c:v>
                </c:pt>
                <c:pt idx="1063">
                  <c:v>-1.34E-3</c:v>
                </c:pt>
                <c:pt idx="1064">
                  <c:v>-1.56E-3</c:v>
                </c:pt>
                <c:pt idx="1065">
                  <c:v>-1.67E-3</c:v>
                </c:pt>
                <c:pt idx="1066">
                  <c:v>-1.67E-3</c:v>
                </c:pt>
                <c:pt idx="1067">
                  <c:v>-1.4499999999999999E-3</c:v>
                </c:pt>
                <c:pt idx="1068">
                  <c:v>-1.67E-3</c:v>
                </c:pt>
                <c:pt idx="1069">
                  <c:v>-1.8799999999999999E-3</c:v>
                </c:pt>
                <c:pt idx="1070">
                  <c:v>-1.8799999999999999E-3</c:v>
                </c:pt>
                <c:pt idx="1071">
                  <c:v>-1.99E-3</c:v>
                </c:pt>
                <c:pt idx="1072">
                  <c:v>-1.99E-3</c:v>
                </c:pt>
                <c:pt idx="1073">
                  <c:v>-1.8799999999999999E-3</c:v>
                </c:pt>
                <c:pt idx="1074">
                  <c:v>-2.0999999999999999E-3</c:v>
                </c:pt>
                <c:pt idx="1075">
                  <c:v>-1.99E-3</c:v>
                </c:pt>
                <c:pt idx="1076">
                  <c:v>-2.0999999999999999E-3</c:v>
                </c:pt>
                <c:pt idx="1077">
                  <c:v>-2.32E-3</c:v>
                </c:pt>
                <c:pt idx="1078">
                  <c:v>-2.32E-3</c:v>
                </c:pt>
                <c:pt idx="1079">
                  <c:v>-2.4299999999999999E-3</c:v>
                </c:pt>
                <c:pt idx="1080">
                  <c:v>-2.5300000000000001E-3</c:v>
                </c:pt>
                <c:pt idx="1081">
                  <c:v>-2.64E-3</c:v>
                </c:pt>
                <c:pt idx="1082">
                  <c:v>-2.5300000000000001E-3</c:v>
                </c:pt>
                <c:pt idx="1083">
                  <c:v>-2.4299999999999999E-3</c:v>
                </c:pt>
                <c:pt idx="1084">
                  <c:v>-2.64E-3</c:v>
                </c:pt>
                <c:pt idx="1085">
                  <c:v>-2.7499999999999998E-3</c:v>
                </c:pt>
                <c:pt idx="1086">
                  <c:v>-2.97E-3</c:v>
                </c:pt>
                <c:pt idx="1087">
                  <c:v>-2.97E-3</c:v>
                </c:pt>
                <c:pt idx="1088">
                  <c:v>-3.0799999999999998E-3</c:v>
                </c:pt>
                <c:pt idx="1089">
                  <c:v>-3.0799999999999998E-3</c:v>
                </c:pt>
                <c:pt idx="1090">
                  <c:v>-3.0799999999999998E-3</c:v>
                </c:pt>
                <c:pt idx="1091">
                  <c:v>-3.0799999999999998E-3</c:v>
                </c:pt>
                <c:pt idx="1092">
                  <c:v>-3.1900000000000001E-3</c:v>
                </c:pt>
                <c:pt idx="1093">
                  <c:v>-3.3999999999999998E-3</c:v>
                </c:pt>
                <c:pt idx="1094">
                  <c:v>-3.29E-3</c:v>
                </c:pt>
                <c:pt idx="1095">
                  <c:v>-3.5100000000000001E-3</c:v>
                </c:pt>
                <c:pt idx="1096">
                  <c:v>-3.62E-3</c:v>
                </c:pt>
                <c:pt idx="1097">
                  <c:v>-3.7299999999999998E-3</c:v>
                </c:pt>
                <c:pt idx="1098">
                  <c:v>-3.7299999999999998E-3</c:v>
                </c:pt>
                <c:pt idx="1099">
                  <c:v>-3.62E-3</c:v>
                </c:pt>
                <c:pt idx="1100">
                  <c:v>-3.7299999999999998E-3</c:v>
                </c:pt>
                <c:pt idx="1101">
                  <c:v>-3.9500000000000004E-3</c:v>
                </c:pt>
                <c:pt idx="1102">
                  <c:v>-3.9500000000000004E-3</c:v>
                </c:pt>
                <c:pt idx="1103">
                  <c:v>-4.0499999999999998E-3</c:v>
                </c:pt>
                <c:pt idx="1104">
                  <c:v>-4.0499999999999998E-3</c:v>
                </c:pt>
                <c:pt idx="1105">
                  <c:v>-4.1599999999999996E-3</c:v>
                </c:pt>
                <c:pt idx="1106">
                  <c:v>-4.2700000000000004E-3</c:v>
                </c:pt>
                <c:pt idx="1107">
                  <c:v>-4.1599999999999996E-3</c:v>
                </c:pt>
                <c:pt idx="1108">
                  <c:v>-4.2700000000000004E-3</c:v>
                </c:pt>
                <c:pt idx="1109">
                  <c:v>-4.3800000000000002E-3</c:v>
                </c:pt>
                <c:pt idx="1110">
                  <c:v>-4.4900000000000001E-3</c:v>
                </c:pt>
                <c:pt idx="1111">
                  <c:v>-4.4900000000000001E-3</c:v>
                </c:pt>
                <c:pt idx="1112">
                  <c:v>-4.4900000000000001E-3</c:v>
                </c:pt>
                <c:pt idx="1113">
                  <c:v>-4.81E-3</c:v>
                </c:pt>
                <c:pt idx="1114">
                  <c:v>-4.5999999999999999E-3</c:v>
                </c:pt>
                <c:pt idx="1115">
                  <c:v>-4.7099999999999998E-3</c:v>
                </c:pt>
                <c:pt idx="1116">
                  <c:v>-4.7099999999999998E-3</c:v>
                </c:pt>
                <c:pt idx="1117">
                  <c:v>-4.81E-3</c:v>
                </c:pt>
                <c:pt idx="1118">
                  <c:v>-5.0299999999999997E-3</c:v>
                </c:pt>
                <c:pt idx="1119">
                  <c:v>-5.0299999999999997E-3</c:v>
                </c:pt>
                <c:pt idx="1120">
                  <c:v>-5.0299999999999997E-3</c:v>
                </c:pt>
                <c:pt idx="1121">
                  <c:v>-5.1399999999999996E-3</c:v>
                </c:pt>
                <c:pt idx="1122">
                  <c:v>-5.2500000000000003E-3</c:v>
                </c:pt>
                <c:pt idx="1123">
                  <c:v>-5.3600000000000002E-3</c:v>
                </c:pt>
                <c:pt idx="1124">
                  <c:v>-5.3600000000000002E-3</c:v>
                </c:pt>
                <c:pt idx="1125">
                  <c:v>-5.3600000000000002E-3</c:v>
                </c:pt>
                <c:pt idx="1126">
                  <c:v>-5.47E-3</c:v>
                </c:pt>
                <c:pt idx="1127">
                  <c:v>-5.47E-3</c:v>
                </c:pt>
                <c:pt idx="1128">
                  <c:v>-5.6800000000000002E-3</c:v>
                </c:pt>
                <c:pt idx="1129">
                  <c:v>-5.6800000000000002E-3</c:v>
                </c:pt>
                <c:pt idx="1130">
                  <c:v>-5.6800000000000002E-3</c:v>
                </c:pt>
                <c:pt idx="1131">
                  <c:v>-5.5700000000000003E-3</c:v>
                </c:pt>
                <c:pt idx="1132">
                  <c:v>-5.5700000000000003E-3</c:v>
                </c:pt>
                <c:pt idx="1133">
                  <c:v>-5.8999999999999999E-3</c:v>
                </c:pt>
                <c:pt idx="1134">
                  <c:v>-5.79E-3</c:v>
                </c:pt>
                <c:pt idx="1135">
                  <c:v>-5.8999999999999999E-3</c:v>
                </c:pt>
                <c:pt idx="1136">
                  <c:v>-5.79E-3</c:v>
                </c:pt>
                <c:pt idx="1137">
                  <c:v>-6.0099999999999997E-3</c:v>
                </c:pt>
                <c:pt idx="1138">
                  <c:v>-6.0099999999999997E-3</c:v>
                </c:pt>
                <c:pt idx="1139">
                  <c:v>-6.1199999999999996E-3</c:v>
                </c:pt>
                <c:pt idx="1140">
                  <c:v>-6.2300000000000003E-3</c:v>
                </c:pt>
                <c:pt idx="1141">
                  <c:v>-6.2300000000000003E-3</c:v>
                </c:pt>
                <c:pt idx="1142">
                  <c:v>-6.1199999999999996E-3</c:v>
                </c:pt>
                <c:pt idx="1143">
                  <c:v>-6.3299999999999997E-3</c:v>
                </c:pt>
                <c:pt idx="1144">
                  <c:v>-6.3299999999999997E-3</c:v>
                </c:pt>
                <c:pt idx="1145">
                  <c:v>-6.5500000000000003E-3</c:v>
                </c:pt>
                <c:pt idx="1146">
                  <c:v>-6.5500000000000003E-3</c:v>
                </c:pt>
                <c:pt idx="1147">
                  <c:v>-6.5500000000000003E-3</c:v>
                </c:pt>
                <c:pt idx="1148">
                  <c:v>-6.6600000000000001E-3</c:v>
                </c:pt>
                <c:pt idx="1149">
                  <c:v>-6.6600000000000001E-3</c:v>
                </c:pt>
                <c:pt idx="1150">
                  <c:v>-6.6600000000000001E-3</c:v>
                </c:pt>
                <c:pt idx="1151">
                  <c:v>-6.5500000000000003E-3</c:v>
                </c:pt>
                <c:pt idx="1152">
                  <c:v>-6.77E-3</c:v>
                </c:pt>
                <c:pt idx="1153">
                  <c:v>-6.6600000000000001E-3</c:v>
                </c:pt>
                <c:pt idx="1154">
                  <c:v>-6.8799999999999998E-3</c:v>
                </c:pt>
                <c:pt idx="1155">
                  <c:v>-6.8799999999999998E-3</c:v>
                </c:pt>
                <c:pt idx="1156">
                  <c:v>-6.8799999999999998E-3</c:v>
                </c:pt>
                <c:pt idx="1157">
                  <c:v>-6.8799999999999998E-3</c:v>
                </c:pt>
                <c:pt idx="1158">
                  <c:v>-6.8799999999999998E-3</c:v>
                </c:pt>
                <c:pt idx="1159">
                  <c:v>-6.8799999999999998E-3</c:v>
                </c:pt>
                <c:pt idx="1160">
                  <c:v>-6.9899999999999997E-3</c:v>
                </c:pt>
                <c:pt idx="1161">
                  <c:v>-6.8799999999999998E-3</c:v>
                </c:pt>
                <c:pt idx="1162">
                  <c:v>-6.9899999999999997E-3</c:v>
                </c:pt>
                <c:pt idx="1163">
                  <c:v>-6.9899999999999997E-3</c:v>
                </c:pt>
                <c:pt idx="1164">
                  <c:v>-7.0899999999999999E-3</c:v>
                </c:pt>
                <c:pt idx="1165">
                  <c:v>-7.0899999999999999E-3</c:v>
                </c:pt>
                <c:pt idx="1166">
                  <c:v>-7.3099999999999997E-3</c:v>
                </c:pt>
                <c:pt idx="1167">
                  <c:v>-7.0899999999999999E-3</c:v>
                </c:pt>
                <c:pt idx="1168">
                  <c:v>-7.0899999999999999E-3</c:v>
                </c:pt>
                <c:pt idx="1169">
                  <c:v>-7.1999999999999998E-3</c:v>
                </c:pt>
                <c:pt idx="1170">
                  <c:v>-7.1999999999999998E-3</c:v>
                </c:pt>
                <c:pt idx="1171">
                  <c:v>-7.1999999999999998E-3</c:v>
                </c:pt>
                <c:pt idx="1172">
                  <c:v>-7.1999999999999998E-3</c:v>
                </c:pt>
                <c:pt idx="1173">
                  <c:v>-7.0899999999999999E-3</c:v>
                </c:pt>
                <c:pt idx="1174">
                  <c:v>-7.1999999999999998E-3</c:v>
                </c:pt>
                <c:pt idx="1175">
                  <c:v>-7.3099999999999997E-3</c:v>
                </c:pt>
                <c:pt idx="1176">
                  <c:v>-7.3099999999999997E-3</c:v>
                </c:pt>
                <c:pt idx="1177">
                  <c:v>-7.3099999999999997E-3</c:v>
                </c:pt>
                <c:pt idx="1178">
                  <c:v>-7.1999999999999998E-3</c:v>
                </c:pt>
                <c:pt idx="1179">
                  <c:v>-7.1999999999999998E-3</c:v>
                </c:pt>
                <c:pt idx="1180">
                  <c:v>-7.4200000000000004E-3</c:v>
                </c:pt>
                <c:pt idx="1181">
                  <c:v>-7.3099999999999997E-3</c:v>
                </c:pt>
                <c:pt idx="1182">
                  <c:v>-7.3099999999999997E-3</c:v>
                </c:pt>
                <c:pt idx="1183">
                  <c:v>-7.4200000000000004E-3</c:v>
                </c:pt>
                <c:pt idx="1184">
                  <c:v>-7.4200000000000004E-3</c:v>
                </c:pt>
                <c:pt idx="1185">
                  <c:v>-7.4200000000000004E-3</c:v>
                </c:pt>
                <c:pt idx="1186">
                  <c:v>-7.3099999999999997E-3</c:v>
                </c:pt>
                <c:pt idx="1187">
                  <c:v>-7.4200000000000004E-3</c:v>
                </c:pt>
                <c:pt idx="1188">
                  <c:v>-7.4200000000000004E-3</c:v>
                </c:pt>
                <c:pt idx="1189">
                  <c:v>-7.4200000000000004E-3</c:v>
                </c:pt>
                <c:pt idx="1190">
                  <c:v>-7.4200000000000004E-3</c:v>
                </c:pt>
                <c:pt idx="1191">
                  <c:v>-7.4200000000000004E-3</c:v>
                </c:pt>
                <c:pt idx="1192">
                  <c:v>-7.3099999999999997E-3</c:v>
                </c:pt>
                <c:pt idx="1193">
                  <c:v>-7.4200000000000004E-3</c:v>
                </c:pt>
                <c:pt idx="1194">
                  <c:v>-7.4200000000000004E-3</c:v>
                </c:pt>
                <c:pt idx="1195">
                  <c:v>-7.4200000000000004E-3</c:v>
                </c:pt>
                <c:pt idx="1196">
                  <c:v>-7.1999999999999998E-3</c:v>
                </c:pt>
                <c:pt idx="1197">
                  <c:v>-7.1999999999999998E-3</c:v>
                </c:pt>
                <c:pt idx="1198">
                  <c:v>-7.1999999999999998E-3</c:v>
                </c:pt>
                <c:pt idx="1199">
                  <c:v>-7.3099999999999997E-3</c:v>
                </c:pt>
                <c:pt idx="1200">
                  <c:v>-7.1999999999999998E-3</c:v>
                </c:pt>
                <c:pt idx="1201">
                  <c:v>-7.1999999999999998E-3</c:v>
                </c:pt>
                <c:pt idx="1202">
                  <c:v>-7.1999999999999998E-3</c:v>
                </c:pt>
                <c:pt idx="1203">
                  <c:v>-7.0899999999999999E-3</c:v>
                </c:pt>
                <c:pt idx="1204">
                  <c:v>-7.1999999999999998E-3</c:v>
                </c:pt>
                <c:pt idx="1205">
                  <c:v>-7.1999999999999998E-3</c:v>
                </c:pt>
                <c:pt idx="1206">
                  <c:v>-7.3099999999999997E-3</c:v>
                </c:pt>
                <c:pt idx="1207">
                  <c:v>-7.0899999999999999E-3</c:v>
                </c:pt>
                <c:pt idx="1208">
                  <c:v>-6.9899999999999997E-3</c:v>
                </c:pt>
                <c:pt idx="1209">
                  <c:v>-7.1999999999999998E-3</c:v>
                </c:pt>
                <c:pt idx="1210">
                  <c:v>-7.0899999999999999E-3</c:v>
                </c:pt>
                <c:pt idx="1211">
                  <c:v>-7.0899999999999999E-3</c:v>
                </c:pt>
                <c:pt idx="1212">
                  <c:v>-6.8799999999999998E-3</c:v>
                </c:pt>
                <c:pt idx="1213">
                  <c:v>-6.9899999999999997E-3</c:v>
                </c:pt>
                <c:pt idx="1214">
                  <c:v>-6.9899999999999997E-3</c:v>
                </c:pt>
                <c:pt idx="1215">
                  <c:v>-6.9899999999999997E-3</c:v>
                </c:pt>
                <c:pt idx="1216">
                  <c:v>-6.8799999999999998E-3</c:v>
                </c:pt>
                <c:pt idx="1217">
                  <c:v>-6.9899999999999997E-3</c:v>
                </c:pt>
                <c:pt idx="1218">
                  <c:v>-6.77E-3</c:v>
                </c:pt>
                <c:pt idx="1219">
                  <c:v>-6.6600000000000001E-3</c:v>
                </c:pt>
                <c:pt idx="1220">
                  <c:v>-6.6600000000000001E-3</c:v>
                </c:pt>
                <c:pt idx="1221">
                  <c:v>-6.6600000000000001E-3</c:v>
                </c:pt>
                <c:pt idx="1222">
                  <c:v>-6.6600000000000001E-3</c:v>
                </c:pt>
                <c:pt idx="1223">
                  <c:v>-6.5500000000000003E-3</c:v>
                </c:pt>
                <c:pt idx="1224">
                  <c:v>-6.4400000000000004E-3</c:v>
                </c:pt>
                <c:pt idx="1225">
                  <c:v>-6.4400000000000004E-3</c:v>
                </c:pt>
                <c:pt idx="1226">
                  <c:v>-6.4400000000000004E-3</c:v>
                </c:pt>
                <c:pt idx="1227">
                  <c:v>-6.3299999999999997E-3</c:v>
                </c:pt>
                <c:pt idx="1228">
                  <c:v>-6.3299999999999997E-3</c:v>
                </c:pt>
                <c:pt idx="1229">
                  <c:v>-6.3299999999999997E-3</c:v>
                </c:pt>
                <c:pt idx="1230">
                  <c:v>-6.1199999999999996E-3</c:v>
                </c:pt>
                <c:pt idx="1231">
                  <c:v>-6.2300000000000003E-3</c:v>
                </c:pt>
                <c:pt idx="1232">
                  <c:v>-6.1199999999999996E-3</c:v>
                </c:pt>
                <c:pt idx="1233">
                  <c:v>-6.2300000000000003E-3</c:v>
                </c:pt>
                <c:pt idx="1234">
                  <c:v>-6.1199999999999996E-3</c:v>
                </c:pt>
                <c:pt idx="1235">
                  <c:v>-6.0099999999999997E-3</c:v>
                </c:pt>
                <c:pt idx="1236">
                  <c:v>-6.1199999999999996E-3</c:v>
                </c:pt>
                <c:pt idx="1237">
                  <c:v>-5.8999999999999999E-3</c:v>
                </c:pt>
                <c:pt idx="1238">
                  <c:v>-6.0099999999999997E-3</c:v>
                </c:pt>
                <c:pt idx="1239">
                  <c:v>-5.6800000000000002E-3</c:v>
                </c:pt>
                <c:pt idx="1240">
                  <c:v>-5.79E-3</c:v>
                </c:pt>
                <c:pt idx="1241">
                  <c:v>-5.6800000000000002E-3</c:v>
                </c:pt>
                <c:pt idx="1242">
                  <c:v>-5.47E-3</c:v>
                </c:pt>
                <c:pt idx="1243">
                  <c:v>-5.6800000000000002E-3</c:v>
                </c:pt>
                <c:pt idx="1244">
                  <c:v>-5.5700000000000003E-3</c:v>
                </c:pt>
                <c:pt idx="1245">
                  <c:v>-5.47E-3</c:v>
                </c:pt>
                <c:pt idx="1246">
                  <c:v>-5.2500000000000003E-3</c:v>
                </c:pt>
                <c:pt idx="1247">
                  <c:v>-5.2500000000000003E-3</c:v>
                </c:pt>
                <c:pt idx="1248">
                  <c:v>-5.1399999999999996E-3</c:v>
                </c:pt>
                <c:pt idx="1249">
                  <c:v>-5.2500000000000003E-3</c:v>
                </c:pt>
                <c:pt idx="1250">
                  <c:v>-5.1399999999999996E-3</c:v>
                </c:pt>
                <c:pt idx="1251">
                  <c:v>-4.9199999999999999E-3</c:v>
                </c:pt>
                <c:pt idx="1252">
                  <c:v>-5.0299999999999997E-3</c:v>
                </c:pt>
                <c:pt idx="1253">
                  <c:v>-4.9199999999999999E-3</c:v>
                </c:pt>
                <c:pt idx="1254">
                  <c:v>-4.9199999999999999E-3</c:v>
                </c:pt>
                <c:pt idx="1255">
                  <c:v>-4.5999999999999999E-3</c:v>
                </c:pt>
                <c:pt idx="1256">
                  <c:v>-4.7099999999999998E-3</c:v>
                </c:pt>
                <c:pt idx="1257">
                  <c:v>-4.7099999999999998E-3</c:v>
                </c:pt>
                <c:pt idx="1258">
                  <c:v>-4.5999999999999999E-3</c:v>
                </c:pt>
                <c:pt idx="1259">
                  <c:v>-4.5999999999999999E-3</c:v>
                </c:pt>
                <c:pt idx="1260">
                  <c:v>-4.4900000000000001E-3</c:v>
                </c:pt>
                <c:pt idx="1261">
                  <c:v>-4.2700000000000004E-3</c:v>
                </c:pt>
                <c:pt idx="1262">
                  <c:v>-4.1599999999999996E-3</c:v>
                </c:pt>
                <c:pt idx="1263">
                  <c:v>-4.0499999999999998E-3</c:v>
                </c:pt>
                <c:pt idx="1264">
                  <c:v>-3.9500000000000004E-3</c:v>
                </c:pt>
                <c:pt idx="1265">
                  <c:v>-4.1599999999999996E-3</c:v>
                </c:pt>
                <c:pt idx="1266">
                  <c:v>-3.9500000000000004E-3</c:v>
                </c:pt>
                <c:pt idx="1267">
                  <c:v>-3.8400000000000001E-3</c:v>
                </c:pt>
                <c:pt idx="1268">
                  <c:v>-3.7299999999999998E-3</c:v>
                </c:pt>
                <c:pt idx="1269">
                  <c:v>-3.7299999999999998E-3</c:v>
                </c:pt>
                <c:pt idx="1270">
                  <c:v>-3.5100000000000001E-3</c:v>
                </c:pt>
                <c:pt idx="1271">
                  <c:v>-3.29E-3</c:v>
                </c:pt>
                <c:pt idx="1272">
                  <c:v>-3.29E-3</c:v>
                </c:pt>
                <c:pt idx="1273">
                  <c:v>-3.29E-3</c:v>
                </c:pt>
                <c:pt idx="1274">
                  <c:v>-3.29E-3</c:v>
                </c:pt>
                <c:pt idx="1275">
                  <c:v>-3.29E-3</c:v>
                </c:pt>
                <c:pt idx="1276">
                  <c:v>-3.1900000000000001E-3</c:v>
                </c:pt>
                <c:pt idx="1277">
                  <c:v>-3.0799999999999998E-3</c:v>
                </c:pt>
                <c:pt idx="1278">
                  <c:v>-2.97E-3</c:v>
                </c:pt>
                <c:pt idx="1279">
                  <c:v>-2.97E-3</c:v>
                </c:pt>
                <c:pt idx="1280">
                  <c:v>-2.97E-3</c:v>
                </c:pt>
                <c:pt idx="1281">
                  <c:v>-2.8600000000000001E-3</c:v>
                </c:pt>
                <c:pt idx="1282">
                  <c:v>-2.64E-3</c:v>
                </c:pt>
                <c:pt idx="1283">
                  <c:v>-2.64E-3</c:v>
                </c:pt>
                <c:pt idx="1284">
                  <c:v>-2.5300000000000001E-3</c:v>
                </c:pt>
                <c:pt idx="1285">
                  <c:v>-2.32E-3</c:v>
                </c:pt>
                <c:pt idx="1286">
                  <c:v>-2.32E-3</c:v>
                </c:pt>
                <c:pt idx="1287">
                  <c:v>-2.2100000000000002E-3</c:v>
                </c:pt>
                <c:pt idx="1288">
                  <c:v>-2.2100000000000002E-3</c:v>
                </c:pt>
                <c:pt idx="1289">
                  <c:v>-2.32E-3</c:v>
                </c:pt>
                <c:pt idx="1290">
                  <c:v>-1.99E-3</c:v>
                </c:pt>
                <c:pt idx="1291">
                  <c:v>-1.99E-3</c:v>
                </c:pt>
                <c:pt idx="1292">
                  <c:v>-1.7700000000000001E-3</c:v>
                </c:pt>
                <c:pt idx="1293">
                  <c:v>-1.7700000000000001E-3</c:v>
                </c:pt>
                <c:pt idx="1294">
                  <c:v>-1.67E-3</c:v>
                </c:pt>
                <c:pt idx="1295">
                  <c:v>-1.4499999999999999E-3</c:v>
                </c:pt>
                <c:pt idx="1296">
                  <c:v>-1.56E-3</c:v>
                </c:pt>
                <c:pt idx="1297">
                  <c:v>-1.67E-3</c:v>
                </c:pt>
                <c:pt idx="1298">
                  <c:v>-1.56E-3</c:v>
                </c:pt>
                <c:pt idx="1299">
                  <c:v>-1.23E-3</c:v>
                </c:pt>
                <c:pt idx="1300">
                  <c:v>-1.23E-3</c:v>
                </c:pt>
                <c:pt idx="1301">
                  <c:v>-1.1199999999999999E-3</c:v>
                </c:pt>
                <c:pt idx="1302">
                  <c:v>-1.1199999999999999E-3</c:v>
                </c:pt>
                <c:pt idx="1303">
                  <c:v>-8.0000000000000004E-4</c:v>
                </c:pt>
                <c:pt idx="1304">
                  <c:v>-9.1E-4</c:v>
                </c:pt>
                <c:pt idx="1305">
                  <c:v>-1.01E-3</c:v>
                </c:pt>
                <c:pt idx="1306">
                  <c:v>-6.8999999999999997E-4</c:v>
                </c:pt>
                <c:pt idx="1307">
                  <c:v>-6.8999999999999997E-4</c:v>
                </c:pt>
                <c:pt idx="1308">
                  <c:v>-5.8E-4</c:v>
                </c:pt>
                <c:pt idx="1309">
                  <c:v>-5.8E-4</c:v>
                </c:pt>
                <c:pt idx="1310">
                  <c:v>-2.5000000000000001E-4</c:v>
                </c:pt>
                <c:pt idx="1311">
                  <c:v>-1.4999999999999999E-4</c:v>
                </c:pt>
                <c:pt idx="1312">
                  <c:v>-2.5000000000000001E-4</c:v>
                </c:pt>
                <c:pt idx="1313">
                  <c:v>-3.6000000000000002E-4</c:v>
                </c:pt>
                <c:pt idx="1314">
                  <c:v>-2.5000000000000001E-4</c:v>
                </c:pt>
                <c:pt idx="1315">
                  <c:v>6.9999999999999994E-5</c:v>
                </c:pt>
                <c:pt idx="1316">
                  <c:v>1.8000000000000001E-4</c:v>
                </c:pt>
                <c:pt idx="1317">
                  <c:v>1.8000000000000001E-4</c:v>
                </c:pt>
                <c:pt idx="1318">
                  <c:v>1.8000000000000001E-4</c:v>
                </c:pt>
                <c:pt idx="1319">
                  <c:v>4.0000000000000002E-4</c:v>
                </c:pt>
                <c:pt idx="1320">
                  <c:v>4.0000000000000002E-4</c:v>
                </c:pt>
                <c:pt idx="1321">
                  <c:v>5.1000000000000004E-4</c:v>
                </c:pt>
                <c:pt idx="1322">
                  <c:v>4.0000000000000002E-4</c:v>
                </c:pt>
                <c:pt idx="1323">
                  <c:v>5.1000000000000004E-4</c:v>
                </c:pt>
                <c:pt idx="1324">
                  <c:v>7.2000000000000005E-4</c:v>
                </c:pt>
                <c:pt idx="1325">
                  <c:v>7.2000000000000005E-4</c:v>
                </c:pt>
                <c:pt idx="1326">
                  <c:v>9.3999999999999997E-4</c:v>
                </c:pt>
                <c:pt idx="1327">
                  <c:v>1.16E-3</c:v>
                </c:pt>
                <c:pt idx="1328">
                  <c:v>9.3999999999999997E-4</c:v>
                </c:pt>
                <c:pt idx="1329">
                  <c:v>9.3999999999999997E-4</c:v>
                </c:pt>
                <c:pt idx="1330">
                  <c:v>1.0499999999999999E-3</c:v>
                </c:pt>
                <c:pt idx="1331">
                  <c:v>1.16E-3</c:v>
                </c:pt>
                <c:pt idx="1332">
                  <c:v>1.3699999999999999E-3</c:v>
                </c:pt>
                <c:pt idx="1333">
                  <c:v>1.3699999999999999E-3</c:v>
                </c:pt>
                <c:pt idx="1334">
                  <c:v>1.3699999999999999E-3</c:v>
                </c:pt>
                <c:pt idx="1335">
                  <c:v>1.48E-3</c:v>
                </c:pt>
                <c:pt idx="1336">
                  <c:v>1.5900000000000001E-3</c:v>
                </c:pt>
                <c:pt idx="1337">
                  <c:v>1.5900000000000001E-3</c:v>
                </c:pt>
                <c:pt idx="1338">
                  <c:v>1.5900000000000001E-3</c:v>
                </c:pt>
                <c:pt idx="1339">
                  <c:v>1.6999999999999999E-3</c:v>
                </c:pt>
                <c:pt idx="1340">
                  <c:v>1.6999999999999999E-3</c:v>
                </c:pt>
                <c:pt idx="1341">
                  <c:v>1.6999999999999999E-3</c:v>
                </c:pt>
                <c:pt idx="1342">
                  <c:v>2.0300000000000001E-3</c:v>
                </c:pt>
                <c:pt idx="1343">
                  <c:v>1.81E-3</c:v>
                </c:pt>
                <c:pt idx="1344">
                  <c:v>1.92E-3</c:v>
                </c:pt>
                <c:pt idx="1345">
                  <c:v>2.1299999999999999E-3</c:v>
                </c:pt>
                <c:pt idx="1346">
                  <c:v>2.0300000000000001E-3</c:v>
                </c:pt>
                <c:pt idx="1347">
                  <c:v>2.0300000000000001E-3</c:v>
                </c:pt>
                <c:pt idx="1348">
                  <c:v>2.1299999999999999E-3</c:v>
                </c:pt>
                <c:pt idx="1349">
                  <c:v>2.2399999999999998E-3</c:v>
                </c:pt>
                <c:pt idx="1350">
                  <c:v>2.2399999999999998E-3</c:v>
                </c:pt>
                <c:pt idx="1351">
                  <c:v>2.3500000000000001E-3</c:v>
                </c:pt>
                <c:pt idx="1352">
                  <c:v>2.6800000000000001E-3</c:v>
                </c:pt>
                <c:pt idx="1353">
                  <c:v>2.5699999999999998E-3</c:v>
                </c:pt>
                <c:pt idx="1354">
                  <c:v>2.5699999999999998E-3</c:v>
                </c:pt>
                <c:pt idx="1355">
                  <c:v>2.4599999999999999E-3</c:v>
                </c:pt>
                <c:pt idx="1356">
                  <c:v>2.4599999999999999E-3</c:v>
                </c:pt>
                <c:pt idx="1357">
                  <c:v>2.6800000000000001E-3</c:v>
                </c:pt>
                <c:pt idx="1358">
                  <c:v>2.6800000000000001E-3</c:v>
                </c:pt>
                <c:pt idx="1359">
                  <c:v>2.8900000000000002E-3</c:v>
                </c:pt>
                <c:pt idx="1360">
                  <c:v>2.6800000000000001E-3</c:v>
                </c:pt>
                <c:pt idx="1361">
                  <c:v>2.8900000000000002E-3</c:v>
                </c:pt>
                <c:pt idx="1362">
                  <c:v>2.8900000000000002E-3</c:v>
                </c:pt>
                <c:pt idx="1363">
                  <c:v>2.7899999999999999E-3</c:v>
                </c:pt>
                <c:pt idx="1364">
                  <c:v>2.8900000000000002E-3</c:v>
                </c:pt>
                <c:pt idx="1365">
                  <c:v>2.8900000000000002E-3</c:v>
                </c:pt>
                <c:pt idx="1366">
                  <c:v>3.1099999999999999E-3</c:v>
                </c:pt>
                <c:pt idx="1367">
                  <c:v>2.8900000000000002E-3</c:v>
                </c:pt>
                <c:pt idx="1368">
                  <c:v>3.2200000000000002E-3</c:v>
                </c:pt>
                <c:pt idx="1369">
                  <c:v>3.1099999999999999E-3</c:v>
                </c:pt>
                <c:pt idx="1370">
                  <c:v>3.1099999999999999E-3</c:v>
                </c:pt>
                <c:pt idx="1371">
                  <c:v>3.2200000000000002E-3</c:v>
                </c:pt>
                <c:pt idx="1372">
                  <c:v>3.2200000000000002E-3</c:v>
                </c:pt>
                <c:pt idx="1373">
                  <c:v>3.1099999999999999E-3</c:v>
                </c:pt>
                <c:pt idx="1374">
                  <c:v>3.2200000000000002E-3</c:v>
                </c:pt>
                <c:pt idx="1375">
                  <c:v>3.1099999999999999E-3</c:v>
                </c:pt>
                <c:pt idx="1376">
                  <c:v>3.1099999999999999E-3</c:v>
                </c:pt>
                <c:pt idx="1377">
                  <c:v>3.3300000000000001E-3</c:v>
                </c:pt>
                <c:pt idx="1378">
                  <c:v>3.3300000000000001E-3</c:v>
                </c:pt>
                <c:pt idx="1379">
                  <c:v>3.3300000000000001E-3</c:v>
                </c:pt>
                <c:pt idx="1380">
                  <c:v>3.3300000000000001E-3</c:v>
                </c:pt>
                <c:pt idx="1381">
                  <c:v>3.4399999999999999E-3</c:v>
                </c:pt>
                <c:pt idx="1382">
                  <c:v>3.3300000000000001E-3</c:v>
                </c:pt>
                <c:pt idx="1383">
                  <c:v>3.3300000000000001E-3</c:v>
                </c:pt>
                <c:pt idx="1384">
                  <c:v>3.3300000000000001E-3</c:v>
                </c:pt>
                <c:pt idx="1385">
                  <c:v>3.5500000000000002E-3</c:v>
                </c:pt>
                <c:pt idx="1386">
                  <c:v>3.5500000000000002E-3</c:v>
                </c:pt>
                <c:pt idx="1387">
                  <c:v>3.5500000000000002E-3</c:v>
                </c:pt>
                <c:pt idx="1388">
                  <c:v>3.5500000000000002E-3</c:v>
                </c:pt>
                <c:pt idx="1389">
                  <c:v>3.4399999999999999E-3</c:v>
                </c:pt>
                <c:pt idx="1390">
                  <c:v>3.3300000000000001E-3</c:v>
                </c:pt>
                <c:pt idx="1391">
                  <c:v>3.5500000000000002E-3</c:v>
                </c:pt>
                <c:pt idx="1392">
                  <c:v>3.3300000000000001E-3</c:v>
                </c:pt>
                <c:pt idx="1393">
                  <c:v>3.4399999999999999E-3</c:v>
                </c:pt>
                <c:pt idx="1394">
                  <c:v>3.5500000000000002E-3</c:v>
                </c:pt>
                <c:pt idx="1395">
                  <c:v>3.5500000000000002E-3</c:v>
                </c:pt>
                <c:pt idx="1396">
                  <c:v>3.4399999999999999E-3</c:v>
                </c:pt>
                <c:pt idx="1397">
                  <c:v>3.5500000000000002E-3</c:v>
                </c:pt>
                <c:pt idx="1398">
                  <c:v>3.3300000000000001E-3</c:v>
                </c:pt>
                <c:pt idx="1399">
                  <c:v>3.5500000000000002E-3</c:v>
                </c:pt>
                <c:pt idx="1400">
                  <c:v>3.3300000000000001E-3</c:v>
                </c:pt>
                <c:pt idx="1401">
                  <c:v>3.3300000000000001E-3</c:v>
                </c:pt>
                <c:pt idx="1402">
                  <c:v>3.4399999999999999E-3</c:v>
                </c:pt>
                <c:pt idx="1403">
                  <c:v>3.5500000000000002E-3</c:v>
                </c:pt>
                <c:pt idx="1404">
                  <c:v>3.5500000000000002E-3</c:v>
                </c:pt>
                <c:pt idx="1405">
                  <c:v>3.4399999999999999E-3</c:v>
                </c:pt>
                <c:pt idx="1406">
                  <c:v>3.4399999999999999E-3</c:v>
                </c:pt>
                <c:pt idx="1407">
                  <c:v>3.4399999999999999E-3</c:v>
                </c:pt>
                <c:pt idx="1408">
                  <c:v>3.4399999999999999E-3</c:v>
                </c:pt>
                <c:pt idx="1409">
                  <c:v>3.4399999999999999E-3</c:v>
                </c:pt>
                <c:pt idx="1410">
                  <c:v>3.2200000000000002E-3</c:v>
                </c:pt>
                <c:pt idx="1411">
                  <c:v>3.3300000000000001E-3</c:v>
                </c:pt>
                <c:pt idx="1412">
                  <c:v>3.2200000000000002E-3</c:v>
                </c:pt>
                <c:pt idx="1413">
                  <c:v>3.3300000000000001E-3</c:v>
                </c:pt>
                <c:pt idx="1414">
                  <c:v>3.2200000000000002E-3</c:v>
                </c:pt>
                <c:pt idx="1415">
                  <c:v>3.2200000000000002E-3</c:v>
                </c:pt>
                <c:pt idx="1416">
                  <c:v>3.2200000000000002E-3</c:v>
                </c:pt>
                <c:pt idx="1417">
                  <c:v>3.2200000000000002E-3</c:v>
                </c:pt>
                <c:pt idx="1418">
                  <c:v>3.0000000000000001E-3</c:v>
                </c:pt>
                <c:pt idx="1419">
                  <c:v>3.0000000000000001E-3</c:v>
                </c:pt>
                <c:pt idx="1420">
                  <c:v>3.1099999999999999E-3</c:v>
                </c:pt>
                <c:pt idx="1421">
                  <c:v>3.0000000000000001E-3</c:v>
                </c:pt>
                <c:pt idx="1422">
                  <c:v>3.1099999999999999E-3</c:v>
                </c:pt>
                <c:pt idx="1423">
                  <c:v>3.2200000000000002E-3</c:v>
                </c:pt>
                <c:pt idx="1424">
                  <c:v>3.0000000000000001E-3</c:v>
                </c:pt>
                <c:pt idx="1425">
                  <c:v>3.1099999999999999E-3</c:v>
                </c:pt>
                <c:pt idx="1426">
                  <c:v>3.0000000000000001E-3</c:v>
                </c:pt>
                <c:pt idx="1427">
                  <c:v>2.6800000000000001E-3</c:v>
                </c:pt>
                <c:pt idx="1428">
                  <c:v>2.8900000000000002E-3</c:v>
                </c:pt>
                <c:pt idx="1429">
                  <c:v>2.8900000000000002E-3</c:v>
                </c:pt>
                <c:pt idx="1430">
                  <c:v>2.7899999999999999E-3</c:v>
                </c:pt>
                <c:pt idx="1431">
                  <c:v>2.7899999999999999E-3</c:v>
                </c:pt>
                <c:pt idx="1432">
                  <c:v>2.7899999999999999E-3</c:v>
                </c:pt>
                <c:pt idx="1433">
                  <c:v>2.6800000000000001E-3</c:v>
                </c:pt>
                <c:pt idx="1434">
                  <c:v>2.5699999999999998E-3</c:v>
                </c:pt>
                <c:pt idx="1435">
                  <c:v>2.5699999999999998E-3</c:v>
                </c:pt>
                <c:pt idx="1436">
                  <c:v>2.5699999999999998E-3</c:v>
                </c:pt>
                <c:pt idx="1437">
                  <c:v>2.6800000000000001E-3</c:v>
                </c:pt>
                <c:pt idx="1438">
                  <c:v>2.4599999999999999E-3</c:v>
                </c:pt>
                <c:pt idx="1439">
                  <c:v>2.4599999999999999E-3</c:v>
                </c:pt>
                <c:pt idx="1440">
                  <c:v>2.4599999999999999E-3</c:v>
                </c:pt>
                <c:pt idx="1441">
                  <c:v>2.4599999999999999E-3</c:v>
                </c:pt>
                <c:pt idx="1442">
                  <c:v>2.3500000000000001E-3</c:v>
                </c:pt>
                <c:pt idx="1443">
                  <c:v>2.3500000000000001E-3</c:v>
                </c:pt>
                <c:pt idx="1444">
                  <c:v>2.2399999999999998E-3</c:v>
                </c:pt>
                <c:pt idx="1445">
                  <c:v>2.1299999999999999E-3</c:v>
                </c:pt>
                <c:pt idx="1446">
                  <c:v>2.1299999999999999E-3</c:v>
                </c:pt>
                <c:pt idx="1447">
                  <c:v>2.1299999999999999E-3</c:v>
                </c:pt>
                <c:pt idx="1448">
                  <c:v>1.92E-3</c:v>
                </c:pt>
                <c:pt idx="1449">
                  <c:v>2.0300000000000001E-3</c:v>
                </c:pt>
                <c:pt idx="1450">
                  <c:v>2.0300000000000001E-3</c:v>
                </c:pt>
                <c:pt idx="1451">
                  <c:v>1.81E-3</c:v>
                </c:pt>
                <c:pt idx="1452">
                  <c:v>1.92E-3</c:v>
                </c:pt>
                <c:pt idx="1453">
                  <c:v>1.81E-3</c:v>
                </c:pt>
                <c:pt idx="1454">
                  <c:v>1.6999999999999999E-3</c:v>
                </c:pt>
                <c:pt idx="1455">
                  <c:v>1.5900000000000001E-3</c:v>
                </c:pt>
                <c:pt idx="1456">
                  <c:v>1.5900000000000001E-3</c:v>
                </c:pt>
                <c:pt idx="1457">
                  <c:v>1.5900000000000001E-3</c:v>
                </c:pt>
                <c:pt idx="1458">
                  <c:v>1.5900000000000001E-3</c:v>
                </c:pt>
                <c:pt idx="1459">
                  <c:v>1.48E-3</c:v>
                </c:pt>
                <c:pt idx="1460">
                  <c:v>1.3699999999999999E-3</c:v>
                </c:pt>
                <c:pt idx="1461">
                  <c:v>1.48E-3</c:v>
                </c:pt>
                <c:pt idx="1462">
                  <c:v>1.2700000000000001E-3</c:v>
                </c:pt>
                <c:pt idx="1463">
                  <c:v>1.2700000000000001E-3</c:v>
                </c:pt>
                <c:pt idx="1464">
                  <c:v>1.16E-3</c:v>
                </c:pt>
                <c:pt idx="1465">
                  <c:v>1.16E-3</c:v>
                </c:pt>
                <c:pt idx="1466">
                  <c:v>9.3999999999999997E-4</c:v>
                </c:pt>
                <c:pt idx="1467">
                  <c:v>1.0499999999999999E-3</c:v>
                </c:pt>
                <c:pt idx="1468">
                  <c:v>1.0499999999999999E-3</c:v>
                </c:pt>
                <c:pt idx="1469">
                  <c:v>9.3999999999999997E-4</c:v>
                </c:pt>
                <c:pt idx="1470">
                  <c:v>8.3000000000000001E-4</c:v>
                </c:pt>
                <c:pt idx="1471">
                  <c:v>7.2000000000000005E-4</c:v>
                </c:pt>
                <c:pt idx="1472">
                  <c:v>5.1000000000000004E-4</c:v>
                </c:pt>
                <c:pt idx="1473">
                  <c:v>6.0999999999999997E-4</c:v>
                </c:pt>
                <c:pt idx="1474">
                  <c:v>8.3000000000000001E-4</c:v>
                </c:pt>
                <c:pt idx="1475">
                  <c:v>6.0999999999999997E-4</c:v>
                </c:pt>
                <c:pt idx="1476">
                  <c:v>4.0000000000000002E-4</c:v>
                </c:pt>
                <c:pt idx="1477">
                  <c:v>5.1000000000000004E-4</c:v>
                </c:pt>
                <c:pt idx="1478">
                  <c:v>4.0000000000000002E-4</c:v>
                </c:pt>
                <c:pt idx="1479">
                  <c:v>2.9E-4</c:v>
                </c:pt>
                <c:pt idx="1480">
                  <c:v>1.8000000000000001E-4</c:v>
                </c:pt>
                <c:pt idx="1481">
                  <c:v>2.9E-4</c:v>
                </c:pt>
                <c:pt idx="1482">
                  <c:v>1.8000000000000001E-4</c:v>
                </c:pt>
                <c:pt idx="1483">
                  <c:v>1.8000000000000001E-4</c:v>
                </c:pt>
                <c:pt idx="1484">
                  <c:v>6.9999999999999994E-5</c:v>
                </c:pt>
                <c:pt idx="1485">
                  <c:v>-1.4999999999999999E-4</c:v>
                </c:pt>
                <c:pt idx="1486">
                  <c:v>6.9999999999999994E-5</c:v>
                </c:pt>
                <c:pt idx="1487">
                  <c:v>-2.5000000000000001E-4</c:v>
                </c:pt>
                <c:pt idx="1488">
                  <c:v>-1.4999999999999999E-4</c:v>
                </c:pt>
                <c:pt idx="1489">
                  <c:v>-3.6000000000000002E-4</c:v>
                </c:pt>
                <c:pt idx="1490">
                  <c:v>-1.4999999999999999E-4</c:v>
                </c:pt>
                <c:pt idx="1491">
                  <c:v>-3.6000000000000002E-4</c:v>
                </c:pt>
                <c:pt idx="1492">
                  <c:v>-3.6000000000000002E-4</c:v>
                </c:pt>
                <c:pt idx="1493">
                  <c:v>-3.6000000000000002E-4</c:v>
                </c:pt>
                <c:pt idx="1494">
                  <c:v>-4.6999999999999999E-4</c:v>
                </c:pt>
                <c:pt idx="1495">
                  <c:v>-5.8E-4</c:v>
                </c:pt>
                <c:pt idx="1496">
                  <c:v>-5.8E-4</c:v>
                </c:pt>
                <c:pt idx="1497">
                  <c:v>-5.8E-4</c:v>
                </c:pt>
                <c:pt idx="1498">
                  <c:v>-8.0000000000000004E-4</c:v>
                </c:pt>
                <c:pt idx="1499">
                  <c:v>-6.8999999999999997E-4</c:v>
                </c:pt>
                <c:pt idx="1500">
                  <c:v>-9.1E-4</c:v>
                </c:pt>
                <c:pt idx="1501">
                  <c:v>-8.0000000000000004E-4</c:v>
                </c:pt>
                <c:pt idx="1502">
                  <c:v>-1.01E-3</c:v>
                </c:pt>
                <c:pt idx="1503">
                  <c:v>-1.1199999999999999E-3</c:v>
                </c:pt>
                <c:pt idx="1504">
                  <c:v>-1.01E-3</c:v>
                </c:pt>
                <c:pt idx="1505">
                  <c:v>-1.1199999999999999E-3</c:v>
                </c:pt>
                <c:pt idx="1506">
                  <c:v>-1.01E-3</c:v>
                </c:pt>
                <c:pt idx="1507">
                  <c:v>-1.1199999999999999E-3</c:v>
                </c:pt>
                <c:pt idx="1508">
                  <c:v>-1.23E-3</c:v>
                </c:pt>
                <c:pt idx="1509">
                  <c:v>-1.34E-3</c:v>
                </c:pt>
                <c:pt idx="1510">
                  <c:v>-1.34E-3</c:v>
                </c:pt>
                <c:pt idx="1511">
                  <c:v>-1.34E-3</c:v>
                </c:pt>
                <c:pt idx="1512">
                  <c:v>-1.34E-3</c:v>
                </c:pt>
                <c:pt idx="1513">
                  <c:v>-1.56E-3</c:v>
                </c:pt>
                <c:pt idx="1514">
                  <c:v>-1.4499999999999999E-3</c:v>
                </c:pt>
                <c:pt idx="1515">
                  <c:v>-1.56E-3</c:v>
                </c:pt>
                <c:pt idx="1516">
                  <c:v>-1.56E-3</c:v>
                </c:pt>
                <c:pt idx="1517">
                  <c:v>-1.67E-3</c:v>
                </c:pt>
                <c:pt idx="1518">
                  <c:v>-1.7700000000000001E-3</c:v>
                </c:pt>
                <c:pt idx="1519">
                  <c:v>-1.8799999999999999E-3</c:v>
                </c:pt>
                <c:pt idx="1520">
                  <c:v>-1.8799999999999999E-3</c:v>
                </c:pt>
                <c:pt idx="1521">
                  <c:v>-1.99E-3</c:v>
                </c:pt>
                <c:pt idx="1522">
                  <c:v>-1.67E-3</c:v>
                </c:pt>
                <c:pt idx="1523">
                  <c:v>-1.8799999999999999E-3</c:v>
                </c:pt>
                <c:pt idx="1524">
                  <c:v>-1.8799999999999999E-3</c:v>
                </c:pt>
                <c:pt idx="1525">
                  <c:v>-1.99E-3</c:v>
                </c:pt>
                <c:pt idx="1526">
                  <c:v>-1.99E-3</c:v>
                </c:pt>
                <c:pt idx="1527">
                  <c:v>-2.0999999999999999E-3</c:v>
                </c:pt>
                <c:pt idx="1528">
                  <c:v>-2.0999999999999999E-3</c:v>
                </c:pt>
                <c:pt idx="1529">
                  <c:v>-2.0999999999999999E-3</c:v>
                </c:pt>
                <c:pt idx="1530">
                  <c:v>-2.2100000000000002E-3</c:v>
                </c:pt>
                <c:pt idx="1531">
                  <c:v>-2.0999999999999999E-3</c:v>
                </c:pt>
                <c:pt idx="1532">
                  <c:v>-2.32E-3</c:v>
                </c:pt>
                <c:pt idx="1533">
                  <c:v>-2.32E-3</c:v>
                </c:pt>
                <c:pt idx="1534">
                  <c:v>-2.2100000000000002E-3</c:v>
                </c:pt>
                <c:pt idx="1535">
                  <c:v>-2.32E-3</c:v>
                </c:pt>
                <c:pt idx="1536">
                  <c:v>-2.2100000000000002E-3</c:v>
                </c:pt>
                <c:pt idx="1537">
                  <c:v>-2.32E-3</c:v>
                </c:pt>
                <c:pt idx="1538">
                  <c:v>-2.32E-3</c:v>
                </c:pt>
                <c:pt idx="1539">
                  <c:v>-2.5300000000000001E-3</c:v>
                </c:pt>
                <c:pt idx="1540">
                  <c:v>-2.4299999999999999E-3</c:v>
                </c:pt>
                <c:pt idx="1541">
                  <c:v>-2.64E-3</c:v>
                </c:pt>
                <c:pt idx="1542">
                  <c:v>-2.64E-3</c:v>
                </c:pt>
                <c:pt idx="1543">
                  <c:v>-2.64E-3</c:v>
                </c:pt>
                <c:pt idx="1544">
                  <c:v>-2.64E-3</c:v>
                </c:pt>
                <c:pt idx="1545">
                  <c:v>-2.7499999999999998E-3</c:v>
                </c:pt>
                <c:pt idx="1546">
                  <c:v>-2.7499999999999998E-3</c:v>
                </c:pt>
                <c:pt idx="1547">
                  <c:v>-2.7499999999999998E-3</c:v>
                </c:pt>
                <c:pt idx="1548">
                  <c:v>-2.7499999999999998E-3</c:v>
                </c:pt>
                <c:pt idx="1549">
                  <c:v>-2.7499999999999998E-3</c:v>
                </c:pt>
                <c:pt idx="1550">
                  <c:v>-2.7499999999999998E-3</c:v>
                </c:pt>
                <c:pt idx="1551">
                  <c:v>-2.7499999999999998E-3</c:v>
                </c:pt>
                <c:pt idx="1552">
                  <c:v>-2.8600000000000001E-3</c:v>
                </c:pt>
                <c:pt idx="1553">
                  <c:v>-2.8600000000000001E-3</c:v>
                </c:pt>
                <c:pt idx="1554">
                  <c:v>-2.8600000000000001E-3</c:v>
                </c:pt>
                <c:pt idx="1555">
                  <c:v>-2.97E-3</c:v>
                </c:pt>
                <c:pt idx="1556">
                  <c:v>-2.8600000000000001E-3</c:v>
                </c:pt>
                <c:pt idx="1557">
                  <c:v>-2.8600000000000001E-3</c:v>
                </c:pt>
                <c:pt idx="1558">
                  <c:v>-2.7499999999999998E-3</c:v>
                </c:pt>
                <c:pt idx="1559">
                  <c:v>-2.97E-3</c:v>
                </c:pt>
                <c:pt idx="1560">
                  <c:v>-2.97E-3</c:v>
                </c:pt>
                <c:pt idx="1561">
                  <c:v>-3.0799999999999998E-3</c:v>
                </c:pt>
                <c:pt idx="1562">
                  <c:v>-2.97E-3</c:v>
                </c:pt>
                <c:pt idx="1563">
                  <c:v>-2.97E-3</c:v>
                </c:pt>
                <c:pt idx="1564">
                  <c:v>-3.0799999999999998E-3</c:v>
                </c:pt>
                <c:pt idx="1565">
                  <c:v>-2.97E-3</c:v>
                </c:pt>
                <c:pt idx="1566">
                  <c:v>-3.0799999999999998E-3</c:v>
                </c:pt>
                <c:pt idx="1567">
                  <c:v>-2.8600000000000001E-3</c:v>
                </c:pt>
                <c:pt idx="1568">
                  <c:v>-2.97E-3</c:v>
                </c:pt>
                <c:pt idx="1569">
                  <c:v>-3.0799999999999998E-3</c:v>
                </c:pt>
                <c:pt idx="1570">
                  <c:v>-3.0799999999999998E-3</c:v>
                </c:pt>
                <c:pt idx="1571">
                  <c:v>-3.0799999999999998E-3</c:v>
                </c:pt>
                <c:pt idx="1572">
                  <c:v>-3.0799999999999998E-3</c:v>
                </c:pt>
                <c:pt idx="1573">
                  <c:v>-3.0799999999999998E-3</c:v>
                </c:pt>
                <c:pt idx="1574">
                  <c:v>-3.0799999999999998E-3</c:v>
                </c:pt>
                <c:pt idx="1575">
                  <c:v>-3.0799999999999998E-3</c:v>
                </c:pt>
                <c:pt idx="1576">
                  <c:v>-3.0799999999999998E-3</c:v>
                </c:pt>
                <c:pt idx="1577">
                  <c:v>-3.0799999999999998E-3</c:v>
                </c:pt>
                <c:pt idx="1578">
                  <c:v>-3.0799999999999998E-3</c:v>
                </c:pt>
                <c:pt idx="1579">
                  <c:v>-3.1900000000000001E-3</c:v>
                </c:pt>
                <c:pt idx="1580">
                  <c:v>-3.0799999999999998E-3</c:v>
                </c:pt>
                <c:pt idx="1581">
                  <c:v>-3.1900000000000001E-3</c:v>
                </c:pt>
                <c:pt idx="1582">
                  <c:v>-3.0799999999999998E-3</c:v>
                </c:pt>
                <c:pt idx="1583">
                  <c:v>-3.0799999999999998E-3</c:v>
                </c:pt>
                <c:pt idx="1584">
                  <c:v>-3.0799999999999998E-3</c:v>
                </c:pt>
                <c:pt idx="1585">
                  <c:v>-3.0799999999999998E-3</c:v>
                </c:pt>
                <c:pt idx="1586">
                  <c:v>-3.0799999999999998E-3</c:v>
                </c:pt>
                <c:pt idx="1587">
                  <c:v>-2.97E-3</c:v>
                </c:pt>
                <c:pt idx="1588">
                  <c:v>-3.0799999999999998E-3</c:v>
                </c:pt>
                <c:pt idx="1589">
                  <c:v>-2.97E-3</c:v>
                </c:pt>
                <c:pt idx="1590">
                  <c:v>-2.97E-3</c:v>
                </c:pt>
                <c:pt idx="1591">
                  <c:v>-2.97E-3</c:v>
                </c:pt>
                <c:pt idx="1592">
                  <c:v>-2.97E-3</c:v>
                </c:pt>
                <c:pt idx="1593">
                  <c:v>-2.97E-3</c:v>
                </c:pt>
                <c:pt idx="1594">
                  <c:v>-2.97E-3</c:v>
                </c:pt>
                <c:pt idx="1595">
                  <c:v>-2.97E-3</c:v>
                </c:pt>
                <c:pt idx="1596">
                  <c:v>-3.0799999999999998E-3</c:v>
                </c:pt>
                <c:pt idx="1597">
                  <c:v>-2.8600000000000001E-3</c:v>
                </c:pt>
                <c:pt idx="1598">
                  <c:v>-2.97E-3</c:v>
                </c:pt>
                <c:pt idx="1599">
                  <c:v>-2.8600000000000001E-3</c:v>
                </c:pt>
                <c:pt idx="1600">
                  <c:v>-2.97E-3</c:v>
                </c:pt>
                <c:pt idx="1601">
                  <c:v>-2.97E-3</c:v>
                </c:pt>
                <c:pt idx="1602">
                  <c:v>-2.8600000000000001E-3</c:v>
                </c:pt>
                <c:pt idx="1603">
                  <c:v>-2.8600000000000001E-3</c:v>
                </c:pt>
                <c:pt idx="1604">
                  <c:v>-2.8600000000000001E-3</c:v>
                </c:pt>
                <c:pt idx="1605">
                  <c:v>-2.64E-3</c:v>
                </c:pt>
                <c:pt idx="1606">
                  <c:v>-2.8600000000000001E-3</c:v>
                </c:pt>
                <c:pt idx="1607">
                  <c:v>-2.7499999999999998E-3</c:v>
                </c:pt>
                <c:pt idx="1608">
                  <c:v>-2.7499999999999998E-3</c:v>
                </c:pt>
                <c:pt idx="1609">
                  <c:v>-2.7499999999999998E-3</c:v>
                </c:pt>
                <c:pt idx="1610">
                  <c:v>-2.64E-3</c:v>
                </c:pt>
                <c:pt idx="1611">
                  <c:v>-2.64E-3</c:v>
                </c:pt>
                <c:pt idx="1612">
                  <c:v>-2.5300000000000001E-3</c:v>
                </c:pt>
                <c:pt idx="1613">
                  <c:v>-2.64E-3</c:v>
                </c:pt>
                <c:pt idx="1614">
                  <c:v>-2.64E-3</c:v>
                </c:pt>
                <c:pt idx="1615">
                  <c:v>-2.64E-3</c:v>
                </c:pt>
                <c:pt idx="1616">
                  <c:v>-2.4299999999999999E-3</c:v>
                </c:pt>
                <c:pt idx="1617">
                  <c:v>-2.5300000000000001E-3</c:v>
                </c:pt>
                <c:pt idx="1618">
                  <c:v>-2.4299999999999999E-3</c:v>
                </c:pt>
                <c:pt idx="1619">
                  <c:v>-2.5300000000000001E-3</c:v>
                </c:pt>
                <c:pt idx="1620">
                  <c:v>-2.4299999999999999E-3</c:v>
                </c:pt>
                <c:pt idx="1621">
                  <c:v>-2.32E-3</c:v>
                </c:pt>
                <c:pt idx="1622">
                  <c:v>-2.32E-3</c:v>
                </c:pt>
                <c:pt idx="1623">
                  <c:v>-2.4299999999999999E-3</c:v>
                </c:pt>
                <c:pt idx="1624">
                  <c:v>-2.32E-3</c:v>
                </c:pt>
                <c:pt idx="1625">
                  <c:v>-2.2100000000000002E-3</c:v>
                </c:pt>
                <c:pt idx="1626">
                  <c:v>-2.2100000000000002E-3</c:v>
                </c:pt>
                <c:pt idx="1627">
                  <c:v>-2.2100000000000002E-3</c:v>
                </c:pt>
                <c:pt idx="1628">
                  <c:v>-2.0999999999999999E-3</c:v>
                </c:pt>
                <c:pt idx="1629">
                  <c:v>-2.0999999999999999E-3</c:v>
                </c:pt>
                <c:pt idx="1630">
                  <c:v>-2.0999999999999999E-3</c:v>
                </c:pt>
                <c:pt idx="1631">
                  <c:v>-2.0999999999999999E-3</c:v>
                </c:pt>
                <c:pt idx="1632">
                  <c:v>-2.0999999999999999E-3</c:v>
                </c:pt>
                <c:pt idx="1633">
                  <c:v>-2.0999999999999999E-3</c:v>
                </c:pt>
                <c:pt idx="1634">
                  <c:v>-1.99E-3</c:v>
                </c:pt>
                <c:pt idx="1635">
                  <c:v>-1.99E-3</c:v>
                </c:pt>
                <c:pt idx="1636">
                  <c:v>-1.99E-3</c:v>
                </c:pt>
                <c:pt idx="1637">
                  <c:v>-1.8799999999999999E-3</c:v>
                </c:pt>
                <c:pt idx="1638">
                  <c:v>-1.8799999999999999E-3</c:v>
                </c:pt>
                <c:pt idx="1639">
                  <c:v>-1.99E-3</c:v>
                </c:pt>
                <c:pt idx="1640">
                  <c:v>-1.7700000000000001E-3</c:v>
                </c:pt>
                <c:pt idx="1641">
                  <c:v>-1.7700000000000001E-3</c:v>
                </c:pt>
                <c:pt idx="1642">
                  <c:v>-1.67E-3</c:v>
                </c:pt>
                <c:pt idx="1643">
                  <c:v>-1.67E-3</c:v>
                </c:pt>
                <c:pt idx="1644">
                  <c:v>-1.67E-3</c:v>
                </c:pt>
                <c:pt idx="1645">
                  <c:v>-1.67E-3</c:v>
                </c:pt>
                <c:pt idx="1646">
                  <c:v>-1.67E-3</c:v>
                </c:pt>
                <c:pt idx="1647">
                  <c:v>-1.4499999999999999E-3</c:v>
                </c:pt>
                <c:pt idx="1648">
                  <c:v>-1.56E-3</c:v>
                </c:pt>
                <c:pt idx="1649">
                  <c:v>-1.56E-3</c:v>
                </c:pt>
                <c:pt idx="1650">
                  <c:v>-1.34E-3</c:v>
                </c:pt>
                <c:pt idx="1651">
                  <c:v>-1.56E-3</c:v>
                </c:pt>
                <c:pt idx="1652">
                  <c:v>-1.4499999999999999E-3</c:v>
                </c:pt>
                <c:pt idx="1653">
                  <c:v>-1.4499999999999999E-3</c:v>
                </c:pt>
                <c:pt idx="1654">
                  <c:v>-1.34E-3</c:v>
                </c:pt>
                <c:pt idx="1655">
                  <c:v>-1.4499999999999999E-3</c:v>
                </c:pt>
                <c:pt idx="1656">
                  <c:v>-1.4499999999999999E-3</c:v>
                </c:pt>
                <c:pt idx="1657">
                  <c:v>-1.1199999999999999E-3</c:v>
                </c:pt>
                <c:pt idx="1658">
                  <c:v>-1.1199999999999999E-3</c:v>
                </c:pt>
                <c:pt idx="1659">
                  <c:v>-1.1199999999999999E-3</c:v>
                </c:pt>
                <c:pt idx="1660">
                  <c:v>-1.1199999999999999E-3</c:v>
                </c:pt>
                <c:pt idx="1661">
                  <c:v>-1.1199999999999999E-3</c:v>
                </c:pt>
                <c:pt idx="1662">
                  <c:v>-1.1199999999999999E-3</c:v>
                </c:pt>
                <c:pt idx="1663">
                  <c:v>-1.01E-3</c:v>
                </c:pt>
                <c:pt idx="1664">
                  <c:v>-1.1199999999999999E-3</c:v>
                </c:pt>
                <c:pt idx="1665">
                  <c:v>-1.01E-3</c:v>
                </c:pt>
                <c:pt idx="1666">
                  <c:v>-9.1E-4</c:v>
                </c:pt>
                <c:pt idx="1667">
                  <c:v>-1.01E-3</c:v>
                </c:pt>
                <c:pt idx="1668">
                  <c:v>-9.1E-4</c:v>
                </c:pt>
                <c:pt idx="1669">
                  <c:v>-9.1E-4</c:v>
                </c:pt>
                <c:pt idx="1670">
                  <c:v>-8.0000000000000004E-4</c:v>
                </c:pt>
                <c:pt idx="1671">
                  <c:v>-8.0000000000000004E-4</c:v>
                </c:pt>
                <c:pt idx="1672">
                  <c:v>-8.0000000000000004E-4</c:v>
                </c:pt>
                <c:pt idx="1673">
                  <c:v>-5.8E-4</c:v>
                </c:pt>
                <c:pt idx="1674">
                  <c:v>-6.8999999999999997E-4</c:v>
                </c:pt>
                <c:pt idx="1675">
                  <c:v>-6.8999999999999997E-4</c:v>
                </c:pt>
                <c:pt idx="1676">
                  <c:v>-5.8E-4</c:v>
                </c:pt>
                <c:pt idx="1677">
                  <c:v>-5.8E-4</c:v>
                </c:pt>
                <c:pt idx="1678">
                  <c:v>-6.8999999999999997E-4</c:v>
                </c:pt>
                <c:pt idx="1679">
                  <c:v>-5.8E-4</c:v>
                </c:pt>
                <c:pt idx="1680">
                  <c:v>-4.6999999999999999E-4</c:v>
                </c:pt>
                <c:pt idx="1681">
                  <c:v>-4.6999999999999999E-4</c:v>
                </c:pt>
                <c:pt idx="1682">
                  <c:v>-4.6999999999999999E-4</c:v>
                </c:pt>
                <c:pt idx="1683">
                  <c:v>-4.6999999999999999E-4</c:v>
                </c:pt>
                <c:pt idx="1684">
                  <c:v>-3.6000000000000002E-4</c:v>
                </c:pt>
                <c:pt idx="1685">
                  <c:v>-3.6000000000000002E-4</c:v>
                </c:pt>
                <c:pt idx="1686">
                  <c:v>-2.5000000000000001E-4</c:v>
                </c:pt>
                <c:pt idx="1687">
                  <c:v>-4.6999999999999999E-4</c:v>
                </c:pt>
                <c:pt idx="1688">
                  <c:v>-2.5000000000000001E-4</c:v>
                </c:pt>
                <c:pt idx="1689">
                  <c:v>-3.6000000000000002E-4</c:v>
                </c:pt>
                <c:pt idx="1690">
                  <c:v>-2.5000000000000001E-4</c:v>
                </c:pt>
                <c:pt idx="1691">
                  <c:v>-2.5000000000000001E-4</c:v>
                </c:pt>
                <c:pt idx="1692">
                  <c:v>-1.4999999999999999E-4</c:v>
                </c:pt>
                <c:pt idx="1693">
                  <c:v>-2.5000000000000001E-4</c:v>
                </c:pt>
                <c:pt idx="1694">
                  <c:v>-2.5000000000000001E-4</c:v>
                </c:pt>
                <c:pt idx="1695">
                  <c:v>-1.4999999999999999E-4</c:v>
                </c:pt>
                <c:pt idx="1696">
                  <c:v>-1.4999999999999999E-4</c:v>
                </c:pt>
                <c:pt idx="1697">
                  <c:v>-4.0000000000000003E-5</c:v>
                </c:pt>
                <c:pt idx="1698">
                  <c:v>-1.4999999999999999E-4</c:v>
                </c:pt>
                <c:pt idx="1699">
                  <c:v>-1.4999999999999999E-4</c:v>
                </c:pt>
                <c:pt idx="1700">
                  <c:v>-4.0000000000000003E-5</c:v>
                </c:pt>
                <c:pt idx="1701">
                  <c:v>-4.0000000000000003E-5</c:v>
                </c:pt>
                <c:pt idx="1702">
                  <c:v>6.9999999999999994E-5</c:v>
                </c:pt>
                <c:pt idx="1703">
                  <c:v>-4.0000000000000003E-5</c:v>
                </c:pt>
                <c:pt idx="1704">
                  <c:v>-4.0000000000000003E-5</c:v>
                </c:pt>
                <c:pt idx="1705">
                  <c:v>-4.0000000000000003E-5</c:v>
                </c:pt>
                <c:pt idx="1706">
                  <c:v>1.8000000000000001E-4</c:v>
                </c:pt>
                <c:pt idx="1707">
                  <c:v>1.8000000000000001E-4</c:v>
                </c:pt>
                <c:pt idx="1708">
                  <c:v>6.9999999999999994E-5</c:v>
                </c:pt>
                <c:pt idx="1709">
                  <c:v>6.9999999999999994E-5</c:v>
                </c:pt>
                <c:pt idx="1710">
                  <c:v>1.8000000000000001E-4</c:v>
                </c:pt>
                <c:pt idx="1711">
                  <c:v>1.8000000000000001E-4</c:v>
                </c:pt>
                <c:pt idx="1712">
                  <c:v>1.8000000000000001E-4</c:v>
                </c:pt>
                <c:pt idx="1713">
                  <c:v>1.8000000000000001E-4</c:v>
                </c:pt>
                <c:pt idx="1714">
                  <c:v>1.8000000000000001E-4</c:v>
                </c:pt>
                <c:pt idx="1715">
                  <c:v>1.8000000000000001E-4</c:v>
                </c:pt>
                <c:pt idx="1716">
                  <c:v>1.8000000000000001E-4</c:v>
                </c:pt>
                <c:pt idx="1717">
                  <c:v>1.8000000000000001E-4</c:v>
                </c:pt>
                <c:pt idx="1718">
                  <c:v>1.8000000000000001E-4</c:v>
                </c:pt>
                <c:pt idx="1719">
                  <c:v>2.9E-4</c:v>
                </c:pt>
                <c:pt idx="1720">
                  <c:v>1.8000000000000001E-4</c:v>
                </c:pt>
                <c:pt idx="1721">
                  <c:v>1.8000000000000001E-4</c:v>
                </c:pt>
                <c:pt idx="1722">
                  <c:v>1.8000000000000001E-4</c:v>
                </c:pt>
                <c:pt idx="1723">
                  <c:v>1.8000000000000001E-4</c:v>
                </c:pt>
                <c:pt idx="1724">
                  <c:v>2.9E-4</c:v>
                </c:pt>
                <c:pt idx="1725">
                  <c:v>1.8000000000000001E-4</c:v>
                </c:pt>
                <c:pt idx="1726">
                  <c:v>6.9999999999999994E-5</c:v>
                </c:pt>
                <c:pt idx="1727">
                  <c:v>2.9E-4</c:v>
                </c:pt>
                <c:pt idx="1728">
                  <c:v>2.9E-4</c:v>
                </c:pt>
                <c:pt idx="1729">
                  <c:v>2.9E-4</c:v>
                </c:pt>
                <c:pt idx="1730">
                  <c:v>2.9E-4</c:v>
                </c:pt>
                <c:pt idx="1731">
                  <c:v>2.9E-4</c:v>
                </c:pt>
                <c:pt idx="1732">
                  <c:v>2.9E-4</c:v>
                </c:pt>
                <c:pt idx="1733">
                  <c:v>1.8000000000000001E-4</c:v>
                </c:pt>
                <c:pt idx="1734">
                  <c:v>2.9E-4</c:v>
                </c:pt>
                <c:pt idx="1735">
                  <c:v>2.9E-4</c:v>
                </c:pt>
                <c:pt idx="1736">
                  <c:v>1.8000000000000001E-4</c:v>
                </c:pt>
                <c:pt idx="1737">
                  <c:v>2.9E-4</c:v>
                </c:pt>
                <c:pt idx="1738">
                  <c:v>2.9E-4</c:v>
                </c:pt>
                <c:pt idx="1739">
                  <c:v>2.9E-4</c:v>
                </c:pt>
                <c:pt idx="1740">
                  <c:v>6.9999999999999994E-5</c:v>
                </c:pt>
                <c:pt idx="1741">
                  <c:v>2.9E-4</c:v>
                </c:pt>
                <c:pt idx="1742">
                  <c:v>2.9E-4</c:v>
                </c:pt>
                <c:pt idx="1743">
                  <c:v>1.8000000000000001E-4</c:v>
                </c:pt>
                <c:pt idx="1744">
                  <c:v>2.9E-4</c:v>
                </c:pt>
                <c:pt idx="1745">
                  <c:v>1.8000000000000001E-4</c:v>
                </c:pt>
                <c:pt idx="1746">
                  <c:v>1.8000000000000001E-4</c:v>
                </c:pt>
                <c:pt idx="1747">
                  <c:v>2.9E-4</c:v>
                </c:pt>
                <c:pt idx="1748">
                  <c:v>1.8000000000000001E-4</c:v>
                </c:pt>
                <c:pt idx="1749">
                  <c:v>2.9E-4</c:v>
                </c:pt>
                <c:pt idx="1750">
                  <c:v>1.8000000000000001E-4</c:v>
                </c:pt>
                <c:pt idx="1751">
                  <c:v>1.8000000000000001E-4</c:v>
                </c:pt>
                <c:pt idx="1752">
                  <c:v>1.8000000000000001E-4</c:v>
                </c:pt>
                <c:pt idx="1753">
                  <c:v>6.9999999999999994E-5</c:v>
                </c:pt>
                <c:pt idx="1754">
                  <c:v>1.8000000000000001E-4</c:v>
                </c:pt>
                <c:pt idx="1755">
                  <c:v>1.8000000000000001E-4</c:v>
                </c:pt>
                <c:pt idx="1756">
                  <c:v>1.8000000000000001E-4</c:v>
                </c:pt>
                <c:pt idx="1757">
                  <c:v>6.9999999999999994E-5</c:v>
                </c:pt>
                <c:pt idx="1758">
                  <c:v>1.8000000000000001E-4</c:v>
                </c:pt>
                <c:pt idx="1759">
                  <c:v>6.9999999999999994E-5</c:v>
                </c:pt>
                <c:pt idx="1760">
                  <c:v>6.9999999999999994E-5</c:v>
                </c:pt>
                <c:pt idx="1761">
                  <c:v>6.9999999999999994E-5</c:v>
                </c:pt>
                <c:pt idx="1762">
                  <c:v>6.9999999999999994E-5</c:v>
                </c:pt>
                <c:pt idx="1763">
                  <c:v>-4.0000000000000003E-5</c:v>
                </c:pt>
                <c:pt idx="1764">
                  <c:v>6.9999999999999994E-5</c:v>
                </c:pt>
                <c:pt idx="1765">
                  <c:v>-4.0000000000000003E-5</c:v>
                </c:pt>
                <c:pt idx="1766">
                  <c:v>6.9999999999999994E-5</c:v>
                </c:pt>
                <c:pt idx="1767">
                  <c:v>-4.0000000000000003E-5</c:v>
                </c:pt>
                <c:pt idx="1768">
                  <c:v>-4.0000000000000003E-5</c:v>
                </c:pt>
                <c:pt idx="1769">
                  <c:v>-4.0000000000000003E-5</c:v>
                </c:pt>
                <c:pt idx="1770">
                  <c:v>-1.4999999999999999E-4</c:v>
                </c:pt>
                <c:pt idx="1771">
                  <c:v>-4.0000000000000003E-5</c:v>
                </c:pt>
                <c:pt idx="1772">
                  <c:v>-2.5000000000000001E-4</c:v>
                </c:pt>
                <c:pt idx="1773">
                  <c:v>-2.5000000000000001E-4</c:v>
                </c:pt>
                <c:pt idx="1774">
                  <c:v>-1.4999999999999999E-4</c:v>
                </c:pt>
                <c:pt idx="1775">
                  <c:v>-2.5000000000000001E-4</c:v>
                </c:pt>
                <c:pt idx="1776">
                  <c:v>-2.5000000000000001E-4</c:v>
                </c:pt>
                <c:pt idx="1777">
                  <c:v>-2.5000000000000001E-4</c:v>
                </c:pt>
                <c:pt idx="1778">
                  <c:v>-2.5000000000000001E-4</c:v>
                </c:pt>
                <c:pt idx="1779">
                  <c:v>-4.6999999999999999E-4</c:v>
                </c:pt>
                <c:pt idx="1780">
                  <c:v>-2.5000000000000001E-4</c:v>
                </c:pt>
                <c:pt idx="1781">
                  <c:v>-3.6000000000000002E-4</c:v>
                </c:pt>
                <c:pt idx="1782">
                  <c:v>-2.5000000000000001E-4</c:v>
                </c:pt>
                <c:pt idx="1783">
                  <c:v>-4.6999999999999999E-4</c:v>
                </c:pt>
                <c:pt idx="1784">
                  <c:v>-3.6000000000000002E-4</c:v>
                </c:pt>
                <c:pt idx="1785">
                  <c:v>-4.6999999999999999E-4</c:v>
                </c:pt>
                <c:pt idx="1786">
                  <c:v>-4.6999999999999999E-4</c:v>
                </c:pt>
                <c:pt idx="1787">
                  <c:v>-5.8E-4</c:v>
                </c:pt>
                <c:pt idx="1788">
                  <c:v>-5.8E-4</c:v>
                </c:pt>
                <c:pt idx="1789">
                  <c:v>-5.8E-4</c:v>
                </c:pt>
                <c:pt idx="1790">
                  <c:v>-5.8E-4</c:v>
                </c:pt>
                <c:pt idx="1791">
                  <c:v>-5.8E-4</c:v>
                </c:pt>
                <c:pt idx="1792">
                  <c:v>-6.8999999999999997E-4</c:v>
                </c:pt>
                <c:pt idx="1793">
                  <c:v>-5.8E-4</c:v>
                </c:pt>
                <c:pt idx="1794">
                  <c:v>-6.8999999999999997E-4</c:v>
                </c:pt>
                <c:pt idx="1795">
                  <c:v>-8.0000000000000004E-4</c:v>
                </c:pt>
                <c:pt idx="1796">
                  <c:v>-6.8999999999999997E-4</c:v>
                </c:pt>
                <c:pt idx="1797">
                  <c:v>-9.1E-4</c:v>
                </c:pt>
                <c:pt idx="1798">
                  <c:v>-8.0000000000000004E-4</c:v>
                </c:pt>
                <c:pt idx="1799">
                  <c:v>-9.1E-4</c:v>
                </c:pt>
                <c:pt idx="1800">
                  <c:v>-8.0000000000000004E-4</c:v>
                </c:pt>
                <c:pt idx="1801">
                  <c:v>-9.1E-4</c:v>
                </c:pt>
                <c:pt idx="1802">
                  <c:v>-1.01E-3</c:v>
                </c:pt>
                <c:pt idx="1803">
                  <c:v>-9.1E-4</c:v>
                </c:pt>
                <c:pt idx="1804">
                  <c:v>-1.01E-3</c:v>
                </c:pt>
                <c:pt idx="1805">
                  <c:v>-1.01E-3</c:v>
                </c:pt>
                <c:pt idx="1806">
                  <c:v>-1.01E-3</c:v>
                </c:pt>
                <c:pt idx="1807">
                  <c:v>-1.01E-3</c:v>
                </c:pt>
                <c:pt idx="1808">
                  <c:v>-1.01E-3</c:v>
                </c:pt>
                <c:pt idx="1809">
                  <c:v>-1.01E-3</c:v>
                </c:pt>
                <c:pt idx="1810">
                  <c:v>-1.23E-3</c:v>
                </c:pt>
                <c:pt idx="1811">
                  <c:v>-1.23E-3</c:v>
                </c:pt>
                <c:pt idx="1812">
                  <c:v>-1.23E-3</c:v>
                </c:pt>
                <c:pt idx="1813">
                  <c:v>-1.23E-3</c:v>
                </c:pt>
                <c:pt idx="1814">
                  <c:v>-1.34E-3</c:v>
                </c:pt>
                <c:pt idx="1815">
                  <c:v>-1.4499999999999999E-3</c:v>
                </c:pt>
                <c:pt idx="1816">
                  <c:v>-1.34E-3</c:v>
                </c:pt>
                <c:pt idx="1817">
                  <c:v>-1.34E-3</c:v>
                </c:pt>
                <c:pt idx="1818">
                  <c:v>-1.56E-3</c:v>
                </c:pt>
                <c:pt idx="1819">
                  <c:v>-1.4499999999999999E-3</c:v>
                </c:pt>
                <c:pt idx="1820">
                  <c:v>-1.4499999999999999E-3</c:v>
                </c:pt>
                <c:pt idx="1821">
                  <c:v>-1.56E-3</c:v>
                </c:pt>
                <c:pt idx="1822">
                  <c:v>-1.4499999999999999E-3</c:v>
                </c:pt>
                <c:pt idx="1823">
                  <c:v>-1.4499999999999999E-3</c:v>
                </c:pt>
                <c:pt idx="1824">
                  <c:v>-1.4499999999999999E-3</c:v>
                </c:pt>
                <c:pt idx="1825">
                  <c:v>-1.4499999999999999E-3</c:v>
                </c:pt>
                <c:pt idx="1826">
                  <c:v>-1.7700000000000001E-3</c:v>
                </c:pt>
                <c:pt idx="1827">
                  <c:v>-1.7700000000000001E-3</c:v>
                </c:pt>
                <c:pt idx="1828">
                  <c:v>-1.67E-3</c:v>
                </c:pt>
                <c:pt idx="1829">
                  <c:v>-1.7700000000000001E-3</c:v>
                </c:pt>
                <c:pt idx="1830">
                  <c:v>-1.7700000000000001E-3</c:v>
                </c:pt>
                <c:pt idx="1831">
                  <c:v>-1.8799999999999999E-3</c:v>
                </c:pt>
                <c:pt idx="1832">
                  <c:v>-1.8799999999999999E-3</c:v>
                </c:pt>
                <c:pt idx="1833">
                  <c:v>-1.8799999999999999E-3</c:v>
                </c:pt>
                <c:pt idx="1834">
                  <c:v>-1.99E-3</c:v>
                </c:pt>
                <c:pt idx="1835">
                  <c:v>-1.99E-3</c:v>
                </c:pt>
                <c:pt idx="1836">
                  <c:v>-1.99E-3</c:v>
                </c:pt>
                <c:pt idx="1837">
                  <c:v>-1.99E-3</c:v>
                </c:pt>
                <c:pt idx="1838">
                  <c:v>-1.99E-3</c:v>
                </c:pt>
                <c:pt idx="1839">
                  <c:v>-2.0999999999999999E-3</c:v>
                </c:pt>
                <c:pt idx="1840">
                  <c:v>-1.99E-3</c:v>
                </c:pt>
                <c:pt idx="1841">
                  <c:v>-1.99E-3</c:v>
                </c:pt>
                <c:pt idx="1842">
                  <c:v>-2.2100000000000002E-3</c:v>
                </c:pt>
                <c:pt idx="1843">
                  <c:v>-2.32E-3</c:v>
                </c:pt>
                <c:pt idx="1844">
                  <c:v>-2.2100000000000002E-3</c:v>
                </c:pt>
                <c:pt idx="1845">
                  <c:v>-2.0999999999999999E-3</c:v>
                </c:pt>
                <c:pt idx="1846">
                  <c:v>-2.2100000000000002E-3</c:v>
                </c:pt>
                <c:pt idx="1847">
                  <c:v>-2.2100000000000002E-3</c:v>
                </c:pt>
                <c:pt idx="1848">
                  <c:v>-2.2100000000000002E-3</c:v>
                </c:pt>
                <c:pt idx="1849">
                  <c:v>-2.32E-3</c:v>
                </c:pt>
                <c:pt idx="1850">
                  <c:v>-2.32E-3</c:v>
                </c:pt>
                <c:pt idx="1851">
                  <c:v>-2.32E-3</c:v>
                </c:pt>
                <c:pt idx="1852">
                  <c:v>-2.4299999999999999E-3</c:v>
                </c:pt>
                <c:pt idx="1853">
                  <c:v>-2.5300000000000001E-3</c:v>
                </c:pt>
                <c:pt idx="1854">
                  <c:v>-2.4299999999999999E-3</c:v>
                </c:pt>
                <c:pt idx="1855">
                  <c:v>-2.4299999999999999E-3</c:v>
                </c:pt>
                <c:pt idx="1856">
                  <c:v>-2.5300000000000001E-3</c:v>
                </c:pt>
                <c:pt idx="1857">
                  <c:v>-2.5300000000000001E-3</c:v>
                </c:pt>
                <c:pt idx="1858">
                  <c:v>-2.64E-3</c:v>
                </c:pt>
                <c:pt idx="1859">
                  <c:v>-2.7499999999999998E-3</c:v>
                </c:pt>
                <c:pt idx="1860">
                  <c:v>-2.64E-3</c:v>
                </c:pt>
                <c:pt idx="1861">
                  <c:v>-2.5300000000000001E-3</c:v>
                </c:pt>
                <c:pt idx="1862">
                  <c:v>-2.5300000000000001E-3</c:v>
                </c:pt>
                <c:pt idx="1863">
                  <c:v>-2.64E-3</c:v>
                </c:pt>
                <c:pt idx="1864">
                  <c:v>-2.7499999999999998E-3</c:v>
                </c:pt>
                <c:pt idx="1865">
                  <c:v>-2.7499999999999998E-3</c:v>
                </c:pt>
                <c:pt idx="1866">
                  <c:v>-2.7499999999999998E-3</c:v>
                </c:pt>
                <c:pt idx="1867">
                  <c:v>-2.8600000000000001E-3</c:v>
                </c:pt>
                <c:pt idx="1868">
                  <c:v>-2.8600000000000001E-3</c:v>
                </c:pt>
                <c:pt idx="1869">
                  <c:v>-2.7499999999999998E-3</c:v>
                </c:pt>
                <c:pt idx="1870">
                  <c:v>-2.7499999999999998E-3</c:v>
                </c:pt>
                <c:pt idx="1871">
                  <c:v>-2.8600000000000001E-3</c:v>
                </c:pt>
                <c:pt idx="1872">
                  <c:v>-2.7499999999999998E-3</c:v>
                </c:pt>
                <c:pt idx="1873">
                  <c:v>-2.97E-3</c:v>
                </c:pt>
                <c:pt idx="1874">
                  <c:v>-2.97E-3</c:v>
                </c:pt>
                <c:pt idx="1875">
                  <c:v>-3.0799999999999998E-3</c:v>
                </c:pt>
                <c:pt idx="1876">
                  <c:v>-2.97E-3</c:v>
                </c:pt>
                <c:pt idx="1877">
                  <c:v>-2.97E-3</c:v>
                </c:pt>
                <c:pt idx="1878">
                  <c:v>-2.97E-3</c:v>
                </c:pt>
                <c:pt idx="1879">
                  <c:v>-2.97E-3</c:v>
                </c:pt>
                <c:pt idx="1880">
                  <c:v>-2.97E-3</c:v>
                </c:pt>
                <c:pt idx="1881">
                  <c:v>-2.97E-3</c:v>
                </c:pt>
                <c:pt idx="1882">
                  <c:v>-2.97E-3</c:v>
                </c:pt>
                <c:pt idx="1883">
                  <c:v>-3.0799999999999998E-3</c:v>
                </c:pt>
                <c:pt idx="1884">
                  <c:v>-3.0799999999999998E-3</c:v>
                </c:pt>
                <c:pt idx="1885">
                  <c:v>-3.1900000000000001E-3</c:v>
                </c:pt>
                <c:pt idx="1886">
                  <c:v>-3.0799999999999998E-3</c:v>
                </c:pt>
                <c:pt idx="1887">
                  <c:v>-3.0799999999999998E-3</c:v>
                </c:pt>
                <c:pt idx="1888">
                  <c:v>-3.1900000000000001E-3</c:v>
                </c:pt>
                <c:pt idx="1889">
                  <c:v>-3.1900000000000001E-3</c:v>
                </c:pt>
                <c:pt idx="1890">
                  <c:v>-3.29E-3</c:v>
                </c:pt>
                <c:pt idx="1891">
                  <c:v>-3.1900000000000001E-3</c:v>
                </c:pt>
                <c:pt idx="1892">
                  <c:v>-3.0799999999999998E-3</c:v>
                </c:pt>
                <c:pt idx="1893">
                  <c:v>-3.1900000000000001E-3</c:v>
                </c:pt>
                <c:pt idx="1894">
                  <c:v>-3.0799999999999998E-3</c:v>
                </c:pt>
                <c:pt idx="1895">
                  <c:v>-3.1900000000000001E-3</c:v>
                </c:pt>
                <c:pt idx="1896">
                  <c:v>-3.1900000000000001E-3</c:v>
                </c:pt>
                <c:pt idx="1897">
                  <c:v>-3.0799999999999998E-3</c:v>
                </c:pt>
                <c:pt idx="1898">
                  <c:v>-3.1900000000000001E-3</c:v>
                </c:pt>
                <c:pt idx="1899">
                  <c:v>-3.29E-3</c:v>
                </c:pt>
                <c:pt idx="1900">
                  <c:v>-3.1900000000000001E-3</c:v>
                </c:pt>
                <c:pt idx="1901">
                  <c:v>-3.29E-3</c:v>
                </c:pt>
                <c:pt idx="1902">
                  <c:v>-3.3999999999999998E-3</c:v>
                </c:pt>
                <c:pt idx="1903">
                  <c:v>-3.1900000000000001E-3</c:v>
                </c:pt>
                <c:pt idx="1904">
                  <c:v>-3.29E-3</c:v>
                </c:pt>
                <c:pt idx="1905">
                  <c:v>-3.29E-3</c:v>
                </c:pt>
                <c:pt idx="1906">
                  <c:v>-3.29E-3</c:v>
                </c:pt>
                <c:pt idx="1907">
                  <c:v>-3.29E-3</c:v>
                </c:pt>
                <c:pt idx="1908">
                  <c:v>-3.1900000000000001E-3</c:v>
                </c:pt>
                <c:pt idx="1909">
                  <c:v>-3.1900000000000001E-3</c:v>
                </c:pt>
                <c:pt idx="1910">
                  <c:v>-3.1900000000000001E-3</c:v>
                </c:pt>
                <c:pt idx="1911">
                  <c:v>-3.29E-3</c:v>
                </c:pt>
                <c:pt idx="1912">
                  <c:v>-3.29E-3</c:v>
                </c:pt>
                <c:pt idx="1913">
                  <c:v>-3.29E-3</c:v>
                </c:pt>
                <c:pt idx="1914">
                  <c:v>-3.29E-3</c:v>
                </c:pt>
                <c:pt idx="1915">
                  <c:v>-3.1900000000000001E-3</c:v>
                </c:pt>
                <c:pt idx="1916">
                  <c:v>-3.29E-3</c:v>
                </c:pt>
                <c:pt idx="1917">
                  <c:v>-3.3999999999999998E-3</c:v>
                </c:pt>
                <c:pt idx="1918">
                  <c:v>-3.29E-3</c:v>
                </c:pt>
                <c:pt idx="1919">
                  <c:v>-3.29E-3</c:v>
                </c:pt>
                <c:pt idx="1920">
                  <c:v>-3.3999999999999998E-3</c:v>
                </c:pt>
                <c:pt idx="1921">
                  <c:v>-3.29E-3</c:v>
                </c:pt>
                <c:pt idx="1922">
                  <c:v>-3.1900000000000001E-3</c:v>
                </c:pt>
                <c:pt idx="1923">
                  <c:v>-3.1900000000000001E-3</c:v>
                </c:pt>
                <c:pt idx="1924">
                  <c:v>-3.1900000000000001E-3</c:v>
                </c:pt>
                <c:pt idx="1925">
                  <c:v>-3.1900000000000001E-3</c:v>
                </c:pt>
                <c:pt idx="1926">
                  <c:v>-3.1900000000000001E-3</c:v>
                </c:pt>
                <c:pt idx="1927">
                  <c:v>-3.1900000000000001E-3</c:v>
                </c:pt>
                <c:pt idx="1928">
                  <c:v>-3.29E-3</c:v>
                </c:pt>
                <c:pt idx="1929">
                  <c:v>-3.29E-3</c:v>
                </c:pt>
                <c:pt idx="1930">
                  <c:v>-3.1900000000000001E-3</c:v>
                </c:pt>
                <c:pt idx="1931">
                  <c:v>-3.1900000000000001E-3</c:v>
                </c:pt>
                <c:pt idx="1932">
                  <c:v>-3.29E-3</c:v>
                </c:pt>
                <c:pt idx="1933">
                  <c:v>-3.29E-3</c:v>
                </c:pt>
                <c:pt idx="1934">
                  <c:v>-3.0799999999999998E-3</c:v>
                </c:pt>
                <c:pt idx="1935">
                  <c:v>-3.1900000000000001E-3</c:v>
                </c:pt>
                <c:pt idx="1936">
                  <c:v>-3.1900000000000001E-3</c:v>
                </c:pt>
                <c:pt idx="1937">
                  <c:v>-3.0799999999999998E-3</c:v>
                </c:pt>
                <c:pt idx="1938">
                  <c:v>-3.0799999999999998E-3</c:v>
                </c:pt>
                <c:pt idx="1939">
                  <c:v>-3.0799999999999998E-3</c:v>
                </c:pt>
                <c:pt idx="1940">
                  <c:v>-3.0799999999999998E-3</c:v>
                </c:pt>
                <c:pt idx="1941">
                  <c:v>-3.0799999999999998E-3</c:v>
                </c:pt>
                <c:pt idx="1942">
                  <c:v>-3.0799999999999998E-3</c:v>
                </c:pt>
                <c:pt idx="1943">
                  <c:v>-2.97E-3</c:v>
                </c:pt>
                <c:pt idx="1944">
                  <c:v>-3.0799999999999998E-3</c:v>
                </c:pt>
                <c:pt idx="1945">
                  <c:v>-3.0799999999999998E-3</c:v>
                </c:pt>
                <c:pt idx="1946">
                  <c:v>-2.97E-3</c:v>
                </c:pt>
                <c:pt idx="1947">
                  <c:v>-2.97E-3</c:v>
                </c:pt>
                <c:pt idx="1948">
                  <c:v>-2.97E-3</c:v>
                </c:pt>
                <c:pt idx="1949">
                  <c:v>-2.97E-3</c:v>
                </c:pt>
                <c:pt idx="1950">
                  <c:v>-2.97E-3</c:v>
                </c:pt>
                <c:pt idx="1951">
                  <c:v>-2.97E-3</c:v>
                </c:pt>
                <c:pt idx="1952">
                  <c:v>-2.97E-3</c:v>
                </c:pt>
                <c:pt idx="1953">
                  <c:v>-2.7499999999999998E-3</c:v>
                </c:pt>
                <c:pt idx="1954">
                  <c:v>-2.8600000000000001E-3</c:v>
                </c:pt>
                <c:pt idx="1955">
                  <c:v>-2.7499999999999998E-3</c:v>
                </c:pt>
                <c:pt idx="1956">
                  <c:v>-2.7499999999999998E-3</c:v>
                </c:pt>
                <c:pt idx="1957">
                  <c:v>-2.8600000000000001E-3</c:v>
                </c:pt>
                <c:pt idx="1958">
                  <c:v>-2.7499999999999998E-3</c:v>
                </c:pt>
                <c:pt idx="1959">
                  <c:v>-2.8600000000000001E-3</c:v>
                </c:pt>
                <c:pt idx="1960">
                  <c:v>-2.7499999999999998E-3</c:v>
                </c:pt>
                <c:pt idx="1961">
                  <c:v>-2.7499999999999998E-3</c:v>
                </c:pt>
                <c:pt idx="1962">
                  <c:v>-2.7499999999999998E-3</c:v>
                </c:pt>
                <c:pt idx="1963">
                  <c:v>-2.7499999999999998E-3</c:v>
                </c:pt>
                <c:pt idx="1964">
                  <c:v>-2.64E-3</c:v>
                </c:pt>
                <c:pt idx="1965">
                  <c:v>-2.7499999999999998E-3</c:v>
                </c:pt>
                <c:pt idx="1966">
                  <c:v>-2.7499999999999998E-3</c:v>
                </c:pt>
                <c:pt idx="1967">
                  <c:v>-2.64E-3</c:v>
                </c:pt>
                <c:pt idx="1968">
                  <c:v>-2.5300000000000001E-3</c:v>
                </c:pt>
                <c:pt idx="1969">
                  <c:v>-2.64E-3</c:v>
                </c:pt>
                <c:pt idx="1970">
                  <c:v>-2.5300000000000001E-3</c:v>
                </c:pt>
                <c:pt idx="1971">
                  <c:v>-2.5300000000000001E-3</c:v>
                </c:pt>
                <c:pt idx="1972">
                  <c:v>-2.5300000000000001E-3</c:v>
                </c:pt>
                <c:pt idx="1973">
                  <c:v>-2.4299999999999999E-3</c:v>
                </c:pt>
                <c:pt idx="1974">
                  <c:v>-2.4299999999999999E-3</c:v>
                </c:pt>
                <c:pt idx="1975">
                  <c:v>-2.64E-3</c:v>
                </c:pt>
                <c:pt idx="1976">
                  <c:v>-2.5300000000000001E-3</c:v>
                </c:pt>
                <c:pt idx="1977">
                  <c:v>-2.32E-3</c:v>
                </c:pt>
                <c:pt idx="1978">
                  <c:v>-2.32E-3</c:v>
                </c:pt>
                <c:pt idx="1979">
                  <c:v>-2.4299999999999999E-3</c:v>
                </c:pt>
                <c:pt idx="1980">
                  <c:v>-2.32E-3</c:v>
                </c:pt>
                <c:pt idx="1981">
                  <c:v>-2.4299999999999999E-3</c:v>
                </c:pt>
                <c:pt idx="1982">
                  <c:v>-2.4299999999999999E-3</c:v>
                </c:pt>
                <c:pt idx="1983">
                  <c:v>-2.32E-3</c:v>
                </c:pt>
                <c:pt idx="1984">
                  <c:v>-2.32E-3</c:v>
                </c:pt>
                <c:pt idx="1985">
                  <c:v>-2.2100000000000002E-3</c:v>
                </c:pt>
                <c:pt idx="1986">
                  <c:v>-2.0999999999999999E-3</c:v>
                </c:pt>
                <c:pt idx="1987">
                  <c:v>-2.2100000000000002E-3</c:v>
                </c:pt>
                <c:pt idx="1988">
                  <c:v>-2.0999999999999999E-3</c:v>
                </c:pt>
                <c:pt idx="1989">
                  <c:v>-2.0999999999999999E-3</c:v>
                </c:pt>
                <c:pt idx="1990">
                  <c:v>-2.2100000000000002E-3</c:v>
                </c:pt>
                <c:pt idx="1991">
                  <c:v>-2.2100000000000002E-3</c:v>
                </c:pt>
                <c:pt idx="1992">
                  <c:v>-2.0999999999999999E-3</c:v>
                </c:pt>
                <c:pt idx="1993">
                  <c:v>-2.0999999999999999E-3</c:v>
                </c:pt>
                <c:pt idx="1994">
                  <c:v>-1.99E-3</c:v>
                </c:pt>
                <c:pt idx="1995">
                  <c:v>-2.0999999999999999E-3</c:v>
                </c:pt>
                <c:pt idx="1996">
                  <c:v>-1.99E-3</c:v>
                </c:pt>
                <c:pt idx="1997">
                  <c:v>-2.0999999999999999E-3</c:v>
                </c:pt>
                <c:pt idx="1998">
                  <c:v>-1.99E-3</c:v>
                </c:pt>
                <c:pt idx="1999">
                  <c:v>-1.99E-3</c:v>
                </c:pt>
                <c:pt idx="2000">
                  <c:v>-1.8799999999999999E-3</c:v>
                </c:pt>
                <c:pt idx="2001">
                  <c:v>-1.99E-3</c:v>
                </c:pt>
                <c:pt idx="2002">
                  <c:v>-1.8799999999999999E-3</c:v>
                </c:pt>
                <c:pt idx="2003">
                  <c:v>-1.7700000000000001E-3</c:v>
                </c:pt>
                <c:pt idx="2004">
                  <c:v>-1.7700000000000001E-3</c:v>
                </c:pt>
                <c:pt idx="2005">
                  <c:v>-1.7700000000000001E-3</c:v>
                </c:pt>
                <c:pt idx="2006">
                  <c:v>-1.7700000000000001E-3</c:v>
                </c:pt>
                <c:pt idx="2007">
                  <c:v>-1.99E-3</c:v>
                </c:pt>
                <c:pt idx="2008">
                  <c:v>-1.8799999999999999E-3</c:v>
                </c:pt>
                <c:pt idx="2009">
                  <c:v>-1.67E-3</c:v>
                </c:pt>
                <c:pt idx="2010">
                  <c:v>-1.67E-3</c:v>
                </c:pt>
                <c:pt idx="2011">
                  <c:v>-1.67E-3</c:v>
                </c:pt>
                <c:pt idx="2012">
                  <c:v>-1.67E-3</c:v>
                </c:pt>
                <c:pt idx="2013">
                  <c:v>-1.67E-3</c:v>
                </c:pt>
                <c:pt idx="2014">
                  <c:v>-1.67E-3</c:v>
                </c:pt>
                <c:pt idx="2015">
                  <c:v>-1.67E-3</c:v>
                </c:pt>
                <c:pt idx="2016">
                  <c:v>-1.56E-3</c:v>
                </c:pt>
                <c:pt idx="2017">
                  <c:v>-1.56E-3</c:v>
                </c:pt>
                <c:pt idx="2018">
                  <c:v>-1.56E-3</c:v>
                </c:pt>
                <c:pt idx="2019">
                  <c:v>-1.56E-3</c:v>
                </c:pt>
                <c:pt idx="2020">
                  <c:v>-1.56E-3</c:v>
                </c:pt>
                <c:pt idx="2021">
                  <c:v>-1.4499999999999999E-3</c:v>
                </c:pt>
                <c:pt idx="2022">
                  <c:v>-1.4499999999999999E-3</c:v>
                </c:pt>
                <c:pt idx="2023">
                  <c:v>-1.56E-3</c:v>
                </c:pt>
                <c:pt idx="2024">
                  <c:v>-1.4499999999999999E-3</c:v>
                </c:pt>
                <c:pt idx="2025">
                  <c:v>-1.56E-3</c:v>
                </c:pt>
                <c:pt idx="2026">
                  <c:v>-1.34E-3</c:v>
                </c:pt>
                <c:pt idx="2027">
                  <c:v>-1.4499999999999999E-3</c:v>
                </c:pt>
                <c:pt idx="2028">
                  <c:v>-1.34E-3</c:v>
                </c:pt>
                <c:pt idx="2029">
                  <c:v>-1.34E-3</c:v>
                </c:pt>
                <c:pt idx="2030">
                  <c:v>-1.34E-3</c:v>
                </c:pt>
                <c:pt idx="2031">
                  <c:v>-1.34E-3</c:v>
                </c:pt>
                <c:pt idx="2032">
                  <c:v>-1.23E-3</c:v>
                </c:pt>
                <c:pt idx="2033">
                  <c:v>-1.34E-3</c:v>
                </c:pt>
                <c:pt idx="2034">
                  <c:v>-1.34E-3</c:v>
                </c:pt>
                <c:pt idx="2035">
                  <c:v>-1.23E-3</c:v>
                </c:pt>
                <c:pt idx="2036">
                  <c:v>-1.23E-3</c:v>
                </c:pt>
                <c:pt idx="2037">
                  <c:v>-1.1199999999999999E-3</c:v>
                </c:pt>
                <c:pt idx="2038">
                  <c:v>-1.23E-3</c:v>
                </c:pt>
                <c:pt idx="2039">
                  <c:v>-1.23E-3</c:v>
                </c:pt>
                <c:pt idx="2040">
                  <c:v>-1.1199999999999999E-3</c:v>
                </c:pt>
                <c:pt idx="2041">
                  <c:v>-1.23E-3</c:v>
                </c:pt>
                <c:pt idx="2042">
                  <c:v>-1.1199999999999999E-3</c:v>
                </c:pt>
                <c:pt idx="2043">
                  <c:v>-1.23E-3</c:v>
                </c:pt>
                <c:pt idx="2044">
                  <c:v>-1.1199999999999999E-3</c:v>
                </c:pt>
                <c:pt idx="2045">
                  <c:v>-1.23E-3</c:v>
                </c:pt>
                <c:pt idx="2046">
                  <c:v>-1.01E-3</c:v>
                </c:pt>
                <c:pt idx="2047">
                  <c:v>-1.1199999999999999E-3</c:v>
                </c:pt>
                <c:pt idx="2048">
                  <c:v>-1.1199999999999999E-3</c:v>
                </c:pt>
                <c:pt idx="2049">
                  <c:v>-1.1199999999999999E-3</c:v>
                </c:pt>
                <c:pt idx="2050">
                  <c:v>-1.1199999999999999E-3</c:v>
                </c:pt>
                <c:pt idx="2051">
                  <c:v>-1.01E-3</c:v>
                </c:pt>
                <c:pt idx="2052">
                  <c:v>-1.1199999999999999E-3</c:v>
                </c:pt>
                <c:pt idx="2053">
                  <c:v>-1.1199999999999999E-3</c:v>
                </c:pt>
                <c:pt idx="2054">
                  <c:v>-9.1E-4</c:v>
                </c:pt>
                <c:pt idx="2055">
                  <c:v>-1.1199999999999999E-3</c:v>
                </c:pt>
                <c:pt idx="2056">
                  <c:v>-1.01E-3</c:v>
                </c:pt>
                <c:pt idx="2057">
                  <c:v>-1.1199999999999999E-3</c:v>
                </c:pt>
                <c:pt idx="2058">
                  <c:v>-8.0000000000000004E-4</c:v>
                </c:pt>
                <c:pt idx="2059">
                  <c:v>-9.1E-4</c:v>
                </c:pt>
                <c:pt idx="2060">
                  <c:v>-8.0000000000000004E-4</c:v>
                </c:pt>
                <c:pt idx="2061">
                  <c:v>-9.1E-4</c:v>
                </c:pt>
                <c:pt idx="2062">
                  <c:v>-8.0000000000000004E-4</c:v>
                </c:pt>
                <c:pt idx="2063">
                  <c:v>-9.1E-4</c:v>
                </c:pt>
                <c:pt idx="2064">
                  <c:v>-9.1E-4</c:v>
                </c:pt>
                <c:pt idx="2065">
                  <c:v>-1.01E-3</c:v>
                </c:pt>
                <c:pt idx="2066">
                  <c:v>-8.0000000000000004E-4</c:v>
                </c:pt>
                <c:pt idx="2067">
                  <c:v>-8.0000000000000004E-4</c:v>
                </c:pt>
                <c:pt idx="2068">
                  <c:v>-9.1E-4</c:v>
                </c:pt>
                <c:pt idx="2069">
                  <c:v>-8.0000000000000004E-4</c:v>
                </c:pt>
                <c:pt idx="2070">
                  <c:v>-8.0000000000000004E-4</c:v>
                </c:pt>
                <c:pt idx="2071">
                  <c:v>-8.0000000000000004E-4</c:v>
                </c:pt>
                <c:pt idx="2072">
                  <c:v>-9.1E-4</c:v>
                </c:pt>
                <c:pt idx="2073">
                  <c:v>-8.0000000000000004E-4</c:v>
                </c:pt>
                <c:pt idx="2074">
                  <c:v>-6.8999999999999997E-4</c:v>
                </c:pt>
                <c:pt idx="2075">
                  <c:v>-8.0000000000000004E-4</c:v>
                </c:pt>
                <c:pt idx="2076">
                  <c:v>-6.8999999999999997E-4</c:v>
                </c:pt>
                <c:pt idx="2077">
                  <c:v>-6.8999999999999997E-4</c:v>
                </c:pt>
                <c:pt idx="2078">
                  <c:v>-6.8999999999999997E-4</c:v>
                </c:pt>
                <c:pt idx="2079">
                  <c:v>-6.8999999999999997E-4</c:v>
                </c:pt>
                <c:pt idx="2080">
                  <c:v>-8.0000000000000004E-4</c:v>
                </c:pt>
                <c:pt idx="2081">
                  <c:v>-8.0000000000000004E-4</c:v>
                </c:pt>
                <c:pt idx="2082">
                  <c:v>-6.8999999999999997E-4</c:v>
                </c:pt>
                <c:pt idx="2083">
                  <c:v>-5.8E-4</c:v>
                </c:pt>
                <c:pt idx="2084">
                  <c:v>-6.8999999999999997E-4</c:v>
                </c:pt>
                <c:pt idx="2085">
                  <c:v>-8.0000000000000004E-4</c:v>
                </c:pt>
                <c:pt idx="2086">
                  <c:v>-6.8999999999999997E-4</c:v>
                </c:pt>
                <c:pt idx="2087">
                  <c:v>-6.8999999999999997E-4</c:v>
                </c:pt>
                <c:pt idx="2088">
                  <c:v>-8.0000000000000004E-4</c:v>
                </c:pt>
                <c:pt idx="2089">
                  <c:v>-8.0000000000000004E-4</c:v>
                </c:pt>
                <c:pt idx="2090">
                  <c:v>-6.8999999999999997E-4</c:v>
                </c:pt>
                <c:pt idx="2091">
                  <c:v>-5.8E-4</c:v>
                </c:pt>
                <c:pt idx="2092">
                  <c:v>-5.8E-4</c:v>
                </c:pt>
                <c:pt idx="2093">
                  <c:v>-6.8999999999999997E-4</c:v>
                </c:pt>
                <c:pt idx="2094">
                  <c:v>-6.8999999999999997E-4</c:v>
                </c:pt>
                <c:pt idx="2095">
                  <c:v>-5.8E-4</c:v>
                </c:pt>
                <c:pt idx="2096">
                  <c:v>-6.8999999999999997E-4</c:v>
                </c:pt>
                <c:pt idx="2097">
                  <c:v>-6.8999999999999997E-4</c:v>
                </c:pt>
                <c:pt idx="2098">
                  <c:v>-5.8E-4</c:v>
                </c:pt>
                <c:pt idx="2099">
                  <c:v>-4.6999999999999999E-4</c:v>
                </c:pt>
                <c:pt idx="2100">
                  <c:v>-8.0000000000000004E-4</c:v>
                </c:pt>
                <c:pt idx="2101">
                  <c:v>-5.8E-4</c:v>
                </c:pt>
                <c:pt idx="2102">
                  <c:v>-8.0000000000000004E-4</c:v>
                </c:pt>
                <c:pt idx="2103">
                  <c:v>-4.6999999999999999E-4</c:v>
                </c:pt>
                <c:pt idx="2104">
                  <c:v>-8.0000000000000004E-4</c:v>
                </c:pt>
                <c:pt idx="2105">
                  <c:v>-6.8999999999999997E-4</c:v>
                </c:pt>
                <c:pt idx="2106">
                  <c:v>-6.8999999999999997E-4</c:v>
                </c:pt>
                <c:pt idx="2107">
                  <c:v>-5.8E-4</c:v>
                </c:pt>
                <c:pt idx="2108">
                  <c:v>-6.8999999999999997E-4</c:v>
                </c:pt>
                <c:pt idx="2109">
                  <c:v>-6.8999999999999997E-4</c:v>
                </c:pt>
                <c:pt idx="2110">
                  <c:v>-6.8999999999999997E-4</c:v>
                </c:pt>
                <c:pt idx="2111">
                  <c:v>-5.8E-4</c:v>
                </c:pt>
                <c:pt idx="2112">
                  <c:v>-6.8999999999999997E-4</c:v>
                </c:pt>
                <c:pt idx="2113">
                  <c:v>-6.8999999999999997E-4</c:v>
                </c:pt>
                <c:pt idx="2114">
                  <c:v>-5.8E-4</c:v>
                </c:pt>
                <c:pt idx="2115">
                  <c:v>-4.6999999999999999E-4</c:v>
                </c:pt>
                <c:pt idx="2116">
                  <c:v>-6.8999999999999997E-4</c:v>
                </c:pt>
                <c:pt idx="2117">
                  <c:v>-5.8E-4</c:v>
                </c:pt>
                <c:pt idx="2118">
                  <c:v>-6.8999999999999997E-4</c:v>
                </c:pt>
                <c:pt idx="2119">
                  <c:v>-4.6999999999999999E-4</c:v>
                </c:pt>
                <c:pt idx="2120">
                  <c:v>-6.8999999999999997E-4</c:v>
                </c:pt>
                <c:pt idx="2121">
                  <c:v>-6.8999999999999997E-4</c:v>
                </c:pt>
                <c:pt idx="2122">
                  <c:v>-5.8E-4</c:v>
                </c:pt>
                <c:pt idx="2123">
                  <c:v>-6.8999999999999997E-4</c:v>
                </c:pt>
                <c:pt idx="2124">
                  <c:v>-5.8E-4</c:v>
                </c:pt>
                <c:pt idx="2125">
                  <c:v>-6.8999999999999997E-4</c:v>
                </c:pt>
                <c:pt idx="2126">
                  <c:v>-6.8999999999999997E-4</c:v>
                </c:pt>
                <c:pt idx="2127">
                  <c:v>-6.8999999999999997E-4</c:v>
                </c:pt>
                <c:pt idx="2128">
                  <c:v>-5.8E-4</c:v>
                </c:pt>
                <c:pt idx="2129">
                  <c:v>-6.8999999999999997E-4</c:v>
                </c:pt>
                <c:pt idx="2130">
                  <c:v>-4.6999999999999999E-4</c:v>
                </c:pt>
                <c:pt idx="2131">
                  <c:v>-4.6999999999999999E-4</c:v>
                </c:pt>
                <c:pt idx="2132">
                  <c:v>-6.8999999999999997E-4</c:v>
                </c:pt>
                <c:pt idx="2133">
                  <c:v>-5.8E-4</c:v>
                </c:pt>
                <c:pt idx="2134">
                  <c:v>-6.8999999999999997E-4</c:v>
                </c:pt>
                <c:pt idx="2135">
                  <c:v>-4.6999999999999999E-4</c:v>
                </c:pt>
                <c:pt idx="2136">
                  <c:v>-5.8E-4</c:v>
                </c:pt>
                <c:pt idx="2137">
                  <c:v>-6.8999999999999997E-4</c:v>
                </c:pt>
                <c:pt idx="2138">
                  <c:v>-6.8999999999999997E-4</c:v>
                </c:pt>
                <c:pt idx="2139">
                  <c:v>-6.8999999999999997E-4</c:v>
                </c:pt>
                <c:pt idx="2140">
                  <c:v>-6.8999999999999997E-4</c:v>
                </c:pt>
                <c:pt idx="2141">
                  <c:v>-6.8999999999999997E-4</c:v>
                </c:pt>
                <c:pt idx="2142">
                  <c:v>-6.8999999999999997E-4</c:v>
                </c:pt>
                <c:pt idx="2143">
                  <c:v>-5.8E-4</c:v>
                </c:pt>
                <c:pt idx="2144">
                  <c:v>-5.8E-4</c:v>
                </c:pt>
                <c:pt idx="2145">
                  <c:v>-6.8999999999999997E-4</c:v>
                </c:pt>
                <c:pt idx="2146">
                  <c:v>-4.6999999999999999E-4</c:v>
                </c:pt>
                <c:pt idx="2147">
                  <c:v>-4.6999999999999999E-4</c:v>
                </c:pt>
                <c:pt idx="2148">
                  <c:v>-6.8999999999999997E-4</c:v>
                </c:pt>
                <c:pt idx="2149">
                  <c:v>-5.8E-4</c:v>
                </c:pt>
                <c:pt idx="2150">
                  <c:v>-6.8999999999999997E-4</c:v>
                </c:pt>
                <c:pt idx="2151">
                  <c:v>-4.6999999999999999E-4</c:v>
                </c:pt>
                <c:pt idx="2152">
                  <c:v>-5.8E-4</c:v>
                </c:pt>
                <c:pt idx="2153">
                  <c:v>-6.8999999999999997E-4</c:v>
                </c:pt>
                <c:pt idx="2154">
                  <c:v>-6.8999999999999997E-4</c:v>
                </c:pt>
                <c:pt idx="2155">
                  <c:v>-6.8999999999999997E-4</c:v>
                </c:pt>
                <c:pt idx="2156">
                  <c:v>-6.8999999999999997E-4</c:v>
                </c:pt>
                <c:pt idx="2157">
                  <c:v>-6.8999999999999997E-4</c:v>
                </c:pt>
                <c:pt idx="2158">
                  <c:v>-6.8999999999999997E-4</c:v>
                </c:pt>
                <c:pt idx="2159">
                  <c:v>-5.8E-4</c:v>
                </c:pt>
                <c:pt idx="2160">
                  <c:v>-5.8E-4</c:v>
                </c:pt>
                <c:pt idx="2161">
                  <c:v>-6.8999999999999997E-4</c:v>
                </c:pt>
                <c:pt idx="2162">
                  <c:v>-4.6999999999999999E-4</c:v>
                </c:pt>
                <c:pt idx="2163">
                  <c:v>-5.8E-4</c:v>
                </c:pt>
                <c:pt idx="2164">
                  <c:v>-5.8E-4</c:v>
                </c:pt>
                <c:pt idx="2165">
                  <c:v>-5.8E-4</c:v>
                </c:pt>
                <c:pt idx="2166">
                  <c:v>-5.8E-4</c:v>
                </c:pt>
                <c:pt idx="2167">
                  <c:v>-5.8E-4</c:v>
                </c:pt>
                <c:pt idx="2168">
                  <c:v>-5.8E-4</c:v>
                </c:pt>
                <c:pt idx="2169">
                  <c:v>-6.8999999999999997E-4</c:v>
                </c:pt>
                <c:pt idx="2170">
                  <c:v>-5.8E-4</c:v>
                </c:pt>
                <c:pt idx="2171">
                  <c:v>-6.8999999999999997E-4</c:v>
                </c:pt>
                <c:pt idx="2172">
                  <c:v>-6.8999999999999997E-4</c:v>
                </c:pt>
                <c:pt idx="2173">
                  <c:v>-6.8999999999999997E-4</c:v>
                </c:pt>
                <c:pt idx="2174">
                  <c:v>-6.8999999999999997E-4</c:v>
                </c:pt>
                <c:pt idx="2175">
                  <c:v>-4.6999999999999999E-4</c:v>
                </c:pt>
                <c:pt idx="2176">
                  <c:v>-5.8E-4</c:v>
                </c:pt>
                <c:pt idx="2177">
                  <c:v>-5.8E-4</c:v>
                </c:pt>
                <c:pt idx="2178">
                  <c:v>-4.6999999999999999E-4</c:v>
                </c:pt>
                <c:pt idx="2179">
                  <c:v>-5.8E-4</c:v>
                </c:pt>
                <c:pt idx="2180">
                  <c:v>-5.8E-4</c:v>
                </c:pt>
                <c:pt idx="2181">
                  <c:v>-4.6999999999999999E-4</c:v>
                </c:pt>
                <c:pt idx="2182">
                  <c:v>-5.8E-4</c:v>
                </c:pt>
                <c:pt idx="2183">
                  <c:v>-4.6999999999999999E-4</c:v>
                </c:pt>
                <c:pt idx="2184">
                  <c:v>-5.8E-4</c:v>
                </c:pt>
                <c:pt idx="2185">
                  <c:v>-5.8E-4</c:v>
                </c:pt>
                <c:pt idx="2186">
                  <c:v>-5.8E-4</c:v>
                </c:pt>
                <c:pt idx="2187">
                  <c:v>-5.8E-4</c:v>
                </c:pt>
                <c:pt idx="2188">
                  <c:v>-6.8999999999999997E-4</c:v>
                </c:pt>
                <c:pt idx="2189">
                  <c:v>-6.8999999999999997E-4</c:v>
                </c:pt>
                <c:pt idx="2190">
                  <c:v>-6.8999999999999997E-4</c:v>
                </c:pt>
                <c:pt idx="2191">
                  <c:v>-4.6999999999999999E-4</c:v>
                </c:pt>
                <c:pt idx="2192">
                  <c:v>-5.8E-4</c:v>
                </c:pt>
                <c:pt idx="2193">
                  <c:v>-5.8E-4</c:v>
                </c:pt>
                <c:pt idx="2194">
                  <c:v>-5.8E-4</c:v>
                </c:pt>
                <c:pt idx="2195">
                  <c:v>-4.6999999999999999E-4</c:v>
                </c:pt>
                <c:pt idx="2196">
                  <c:v>-4.6999999999999999E-4</c:v>
                </c:pt>
                <c:pt idx="2197">
                  <c:v>-4.6999999999999999E-4</c:v>
                </c:pt>
                <c:pt idx="2198">
                  <c:v>-4.6999999999999999E-4</c:v>
                </c:pt>
                <c:pt idx="2199">
                  <c:v>-4.6999999999999999E-4</c:v>
                </c:pt>
                <c:pt idx="2200">
                  <c:v>-4.6999999999999999E-4</c:v>
                </c:pt>
                <c:pt idx="2201">
                  <c:v>-5.8E-4</c:v>
                </c:pt>
                <c:pt idx="2202">
                  <c:v>-5.8E-4</c:v>
                </c:pt>
                <c:pt idx="2203">
                  <c:v>-5.8E-4</c:v>
                </c:pt>
                <c:pt idx="2204">
                  <c:v>-6.8999999999999997E-4</c:v>
                </c:pt>
                <c:pt idx="2205">
                  <c:v>-6.8999999999999997E-4</c:v>
                </c:pt>
                <c:pt idx="2206">
                  <c:v>-6.8999999999999997E-4</c:v>
                </c:pt>
                <c:pt idx="2207">
                  <c:v>-6.8999999999999997E-4</c:v>
                </c:pt>
                <c:pt idx="2208">
                  <c:v>-5.8E-4</c:v>
                </c:pt>
                <c:pt idx="2209">
                  <c:v>-5.8E-4</c:v>
                </c:pt>
                <c:pt idx="2210">
                  <c:v>-5.8E-4</c:v>
                </c:pt>
                <c:pt idx="2211">
                  <c:v>-4.6999999999999999E-4</c:v>
                </c:pt>
                <c:pt idx="2212">
                  <c:v>-5.8E-4</c:v>
                </c:pt>
                <c:pt idx="2213">
                  <c:v>-5.8E-4</c:v>
                </c:pt>
                <c:pt idx="2214">
                  <c:v>-5.8E-4</c:v>
                </c:pt>
                <c:pt idx="2215">
                  <c:v>-4.6999999999999999E-4</c:v>
                </c:pt>
                <c:pt idx="2216">
                  <c:v>-4.6999999999999999E-4</c:v>
                </c:pt>
                <c:pt idx="2217">
                  <c:v>-5.8E-4</c:v>
                </c:pt>
                <c:pt idx="2218">
                  <c:v>-5.8E-4</c:v>
                </c:pt>
                <c:pt idx="2219">
                  <c:v>-6.8999999999999997E-4</c:v>
                </c:pt>
                <c:pt idx="2220">
                  <c:v>-6.8999999999999997E-4</c:v>
                </c:pt>
                <c:pt idx="2221">
                  <c:v>-6.8999999999999997E-4</c:v>
                </c:pt>
                <c:pt idx="2222">
                  <c:v>-5.8E-4</c:v>
                </c:pt>
                <c:pt idx="2223">
                  <c:v>-5.8E-4</c:v>
                </c:pt>
                <c:pt idx="2224">
                  <c:v>-5.8E-4</c:v>
                </c:pt>
                <c:pt idx="2225">
                  <c:v>-5.8E-4</c:v>
                </c:pt>
                <c:pt idx="2226">
                  <c:v>-5.8E-4</c:v>
                </c:pt>
                <c:pt idx="2227">
                  <c:v>-4.6999999999999999E-4</c:v>
                </c:pt>
                <c:pt idx="2228">
                  <c:v>-5.8E-4</c:v>
                </c:pt>
                <c:pt idx="2229">
                  <c:v>-4.6999999999999999E-4</c:v>
                </c:pt>
                <c:pt idx="2230">
                  <c:v>-5.8E-4</c:v>
                </c:pt>
                <c:pt idx="2231">
                  <c:v>-4.6999999999999999E-4</c:v>
                </c:pt>
                <c:pt idx="2232">
                  <c:v>-4.6999999999999999E-4</c:v>
                </c:pt>
                <c:pt idx="2233">
                  <c:v>-5.8E-4</c:v>
                </c:pt>
                <c:pt idx="2234">
                  <c:v>-5.8E-4</c:v>
                </c:pt>
                <c:pt idx="2235">
                  <c:v>-4.6999999999999999E-4</c:v>
                </c:pt>
                <c:pt idx="2236">
                  <c:v>-5.8E-4</c:v>
                </c:pt>
                <c:pt idx="2237">
                  <c:v>-6.8999999999999997E-4</c:v>
                </c:pt>
                <c:pt idx="2238">
                  <c:v>-5.8E-4</c:v>
                </c:pt>
                <c:pt idx="2239">
                  <c:v>-4.6999999999999999E-4</c:v>
                </c:pt>
                <c:pt idx="2240">
                  <c:v>-5.8E-4</c:v>
                </c:pt>
                <c:pt idx="2241">
                  <c:v>-5.8E-4</c:v>
                </c:pt>
                <c:pt idx="2242">
                  <c:v>-5.8E-4</c:v>
                </c:pt>
                <c:pt idx="2243">
                  <c:v>-3.6000000000000002E-4</c:v>
                </c:pt>
                <c:pt idx="2244">
                  <c:v>-6.8999999999999997E-4</c:v>
                </c:pt>
                <c:pt idx="2245">
                  <c:v>-4.6999999999999999E-4</c:v>
                </c:pt>
                <c:pt idx="2246">
                  <c:v>-6.8999999999999997E-4</c:v>
                </c:pt>
                <c:pt idx="2247">
                  <c:v>-4.6999999999999999E-4</c:v>
                </c:pt>
                <c:pt idx="2248">
                  <c:v>-4.6999999999999999E-4</c:v>
                </c:pt>
                <c:pt idx="2249">
                  <c:v>-5.8E-4</c:v>
                </c:pt>
                <c:pt idx="2250">
                  <c:v>-5.8E-4</c:v>
                </c:pt>
                <c:pt idx="2251">
                  <c:v>-4.6999999999999999E-4</c:v>
                </c:pt>
                <c:pt idx="2252">
                  <c:v>-5.8E-4</c:v>
                </c:pt>
                <c:pt idx="2253">
                  <c:v>-5.8E-4</c:v>
                </c:pt>
                <c:pt idx="2254">
                  <c:v>-4.6999999999999999E-4</c:v>
                </c:pt>
                <c:pt idx="2255">
                  <c:v>-5.8E-4</c:v>
                </c:pt>
                <c:pt idx="2256">
                  <c:v>-6.8999999999999997E-4</c:v>
                </c:pt>
                <c:pt idx="2257">
                  <c:v>-6.8999999999999997E-4</c:v>
                </c:pt>
                <c:pt idx="2258">
                  <c:v>-8.0000000000000004E-4</c:v>
                </c:pt>
                <c:pt idx="2259">
                  <c:v>-5.8E-4</c:v>
                </c:pt>
                <c:pt idx="2260">
                  <c:v>-5.8E-4</c:v>
                </c:pt>
                <c:pt idx="2261">
                  <c:v>-6.8999999999999997E-4</c:v>
                </c:pt>
                <c:pt idx="2262">
                  <c:v>-8.0000000000000004E-4</c:v>
                </c:pt>
                <c:pt idx="2263">
                  <c:v>-5.8E-4</c:v>
                </c:pt>
                <c:pt idx="2264">
                  <c:v>-5.8E-4</c:v>
                </c:pt>
                <c:pt idx="2265">
                  <c:v>-6.8999999999999997E-4</c:v>
                </c:pt>
                <c:pt idx="2266">
                  <c:v>-6.8999999999999997E-4</c:v>
                </c:pt>
                <c:pt idx="2267">
                  <c:v>-5.8E-4</c:v>
                </c:pt>
                <c:pt idx="2268">
                  <c:v>-5.8E-4</c:v>
                </c:pt>
                <c:pt idx="2269">
                  <c:v>-5.8E-4</c:v>
                </c:pt>
                <c:pt idx="2270">
                  <c:v>-6.8999999999999997E-4</c:v>
                </c:pt>
                <c:pt idx="2271">
                  <c:v>-6.8999999999999997E-4</c:v>
                </c:pt>
                <c:pt idx="2272">
                  <c:v>-5.8E-4</c:v>
                </c:pt>
                <c:pt idx="2273">
                  <c:v>-6.8999999999999997E-4</c:v>
                </c:pt>
                <c:pt idx="2274">
                  <c:v>-6.8999999999999997E-4</c:v>
                </c:pt>
                <c:pt idx="2275">
                  <c:v>-9.1E-4</c:v>
                </c:pt>
                <c:pt idx="2276">
                  <c:v>-6.8999999999999997E-4</c:v>
                </c:pt>
                <c:pt idx="2277">
                  <c:v>-8.0000000000000004E-4</c:v>
                </c:pt>
                <c:pt idx="2278">
                  <c:v>-8.0000000000000004E-4</c:v>
                </c:pt>
                <c:pt idx="2279">
                  <c:v>-8.0000000000000004E-4</c:v>
                </c:pt>
                <c:pt idx="2280">
                  <c:v>-8.0000000000000004E-4</c:v>
                </c:pt>
                <c:pt idx="2281">
                  <c:v>-9.1E-4</c:v>
                </c:pt>
                <c:pt idx="2282">
                  <c:v>-9.1E-4</c:v>
                </c:pt>
                <c:pt idx="2283">
                  <c:v>-8.0000000000000004E-4</c:v>
                </c:pt>
                <c:pt idx="2284">
                  <c:v>-9.1E-4</c:v>
                </c:pt>
                <c:pt idx="2285">
                  <c:v>-9.1E-4</c:v>
                </c:pt>
                <c:pt idx="2286">
                  <c:v>-9.1E-4</c:v>
                </c:pt>
                <c:pt idx="2287">
                  <c:v>-9.1E-4</c:v>
                </c:pt>
                <c:pt idx="2288">
                  <c:v>-1.01E-3</c:v>
                </c:pt>
                <c:pt idx="2289">
                  <c:v>-1.1199999999999999E-3</c:v>
                </c:pt>
                <c:pt idx="2290">
                  <c:v>-1.01E-3</c:v>
                </c:pt>
                <c:pt idx="2291">
                  <c:v>-1.1199999999999999E-3</c:v>
                </c:pt>
                <c:pt idx="2292">
                  <c:v>-9.1E-4</c:v>
                </c:pt>
                <c:pt idx="2293">
                  <c:v>-1.01E-3</c:v>
                </c:pt>
                <c:pt idx="2294">
                  <c:v>-1.01E-3</c:v>
                </c:pt>
                <c:pt idx="2295">
                  <c:v>-1.01E-3</c:v>
                </c:pt>
                <c:pt idx="2296">
                  <c:v>-1.1199999999999999E-3</c:v>
                </c:pt>
                <c:pt idx="2297">
                  <c:v>-1.1199999999999999E-3</c:v>
                </c:pt>
                <c:pt idx="2298">
                  <c:v>-1.1199999999999999E-3</c:v>
                </c:pt>
                <c:pt idx="2299">
                  <c:v>-1.23E-3</c:v>
                </c:pt>
                <c:pt idx="2300">
                  <c:v>-1.23E-3</c:v>
                </c:pt>
                <c:pt idx="2301">
                  <c:v>-1.23E-3</c:v>
                </c:pt>
                <c:pt idx="2302">
                  <c:v>-1.23E-3</c:v>
                </c:pt>
                <c:pt idx="2303">
                  <c:v>-1.23E-3</c:v>
                </c:pt>
                <c:pt idx="2304">
                  <c:v>-1.23E-3</c:v>
                </c:pt>
                <c:pt idx="2305">
                  <c:v>-1.1199999999999999E-3</c:v>
                </c:pt>
                <c:pt idx="2306">
                  <c:v>-1.34E-3</c:v>
                </c:pt>
                <c:pt idx="2307">
                  <c:v>-1.4499999999999999E-3</c:v>
                </c:pt>
                <c:pt idx="2308">
                  <c:v>-1.23E-3</c:v>
                </c:pt>
                <c:pt idx="2309">
                  <c:v>-1.34E-3</c:v>
                </c:pt>
                <c:pt idx="2310">
                  <c:v>-1.34E-3</c:v>
                </c:pt>
                <c:pt idx="2311">
                  <c:v>-1.34E-3</c:v>
                </c:pt>
                <c:pt idx="2312">
                  <c:v>-1.34E-3</c:v>
                </c:pt>
                <c:pt idx="2313">
                  <c:v>-1.4499999999999999E-3</c:v>
                </c:pt>
                <c:pt idx="2314">
                  <c:v>-1.34E-3</c:v>
                </c:pt>
                <c:pt idx="2315">
                  <c:v>-1.4499999999999999E-3</c:v>
                </c:pt>
                <c:pt idx="2316">
                  <c:v>-1.56E-3</c:v>
                </c:pt>
                <c:pt idx="2317">
                  <c:v>-1.67E-3</c:v>
                </c:pt>
                <c:pt idx="2318">
                  <c:v>-1.56E-3</c:v>
                </c:pt>
                <c:pt idx="2319">
                  <c:v>-1.56E-3</c:v>
                </c:pt>
                <c:pt idx="2320">
                  <c:v>-1.4499999999999999E-3</c:v>
                </c:pt>
                <c:pt idx="2321">
                  <c:v>-1.56E-3</c:v>
                </c:pt>
                <c:pt idx="2322">
                  <c:v>-1.67E-3</c:v>
                </c:pt>
                <c:pt idx="2323">
                  <c:v>-1.67E-3</c:v>
                </c:pt>
                <c:pt idx="2324">
                  <c:v>-1.67E-3</c:v>
                </c:pt>
                <c:pt idx="2325">
                  <c:v>-1.7700000000000001E-3</c:v>
                </c:pt>
                <c:pt idx="2326">
                  <c:v>-1.67E-3</c:v>
                </c:pt>
                <c:pt idx="2327">
                  <c:v>-1.67E-3</c:v>
                </c:pt>
                <c:pt idx="2328">
                  <c:v>-1.7700000000000001E-3</c:v>
                </c:pt>
                <c:pt idx="2329">
                  <c:v>-1.8799999999999999E-3</c:v>
                </c:pt>
                <c:pt idx="2330">
                  <c:v>-1.67E-3</c:v>
                </c:pt>
                <c:pt idx="2331">
                  <c:v>-1.8799999999999999E-3</c:v>
                </c:pt>
                <c:pt idx="2332">
                  <c:v>-1.8799999999999999E-3</c:v>
                </c:pt>
                <c:pt idx="2333">
                  <c:v>-2.0999999999999999E-3</c:v>
                </c:pt>
                <c:pt idx="2334">
                  <c:v>-1.8799999999999999E-3</c:v>
                </c:pt>
                <c:pt idx="2335">
                  <c:v>-1.8799999999999999E-3</c:v>
                </c:pt>
                <c:pt idx="2336">
                  <c:v>-1.99E-3</c:v>
                </c:pt>
                <c:pt idx="2337">
                  <c:v>-1.99E-3</c:v>
                </c:pt>
                <c:pt idx="2338">
                  <c:v>-2.0999999999999999E-3</c:v>
                </c:pt>
                <c:pt idx="2339">
                  <c:v>-2.0999999999999999E-3</c:v>
                </c:pt>
                <c:pt idx="2340">
                  <c:v>-2.2100000000000002E-3</c:v>
                </c:pt>
                <c:pt idx="2341">
                  <c:v>-2.0999999999999999E-3</c:v>
                </c:pt>
                <c:pt idx="2342">
                  <c:v>-2.0999999999999999E-3</c:v>
                </c:pt>
                <c:pt idx="2343">
                  <c:v>-2.2100000000000002E-3</c:v>
                </c:pt>
                <c:pt idx="2344">
                  <c:v>-2.2100000000000002E-3</c:v>
                </c:pt>
                <c:pt idx="2345">
                  <c:v>-2.32E-3</c:v>
                </c:pt>
                <c:pt idx="2346">
                  <c:v>-2.2100000000000002E-3</c:v>
                </c:pt>
                <c:pt idx="2347">
                  <c:v>-2.32E-3</c:v>
                </c:pt>
                <c:pt idx="2348">
                  <c:v>-2.2100000000000002E-3</c:v>
                </c:pt>
                <c:pt idx="2349">
                  <c:v>-2.5300000000000001E-3</c:v>
                </c:pt>
                <c:pt idx="2350">
                  <c:v>-2.5300000000000001E-3</c:v>
                </c:pt>
                <c:pt idx="2351">
                  <c:v>-2.4299999999999999E-3</c:v>
                </c:pt>
                <c:pt idx="2352">
                  <c:v>-2.5300000000000001E-3</c:v>
                </c:pt>
                <c:pt idx="2353">
                  <c:v>-2.4299999999999999E-3</c:v>
                </c:pt>
                <c:pt idx="2354">
                  <c:v>-2.64E-3</c:v>
                </c:pt>
                <c:pt idx="2355">
                  <c:v>-2.64E-3</c:v>
                </c:pt>
                <c:pt idx="2356">
                  <c:v>-2.64E-3</c:v>
                </c:pt>
                <c:pt idx="2357">
                  <c:v>-2.7499999999999998E-3</c:v>
                </c:pt>
                <c:pt idx="2358">
                  <c:v>-2.64E-3</c:v>
                </c:pt>
                <c:pt idx="2359">
                  <c:v>-2.64E-3</c:v>
                </c:pt>
                <c:pt idx="2360">
                  <c:v>-2.8600000000000001E-3</c:v>
                </c:pt>
                <c:pt idx="2361">
                  <c:v>-2.97E-3</c:v>
                </c:pt>
                <c:pt idx="2362">
                  <c:v>-2.8600000000000001E-3</c:v>
                </c:pt>
                <c:pt idx="2363">
                  <c:v>-2.97E-3</c:v>
                </c:pt>
                <c:pt idx="2364">
                  <c:v>-2.8600000000000001E-3</c:v>
                </c:pt>
                <c:pt idx="2365">
                  <c:v>-3.1900000000000001E-3</c:v>
                </c:pt>
                <c:pt idx="2366">
                  <c:v>-3.0799999999999998E-3</c:v>
                </c:pt>
                <c:pt idx="2367">
                  <c:v>-2.97E-3</c:v>
                </c:pt>
                <c:pt idx="2368">
                  <c:v>-3.0799999999999998E-3</c:v>
                </c:pt>
                <c:pt idx="2369">
                  <c:v>-3.1900000000000001E-3</c:v>
                </c:pt>
                <c:pt idx="2370">
                  <c:v>-3.29E-3</c:v>
                </c:pt>
                <c:pt idx="2371">
                  <c:v>-3.29E-3</c:v>
                </c:pt>
                <c:pt idx="2372">
                  <c:v>-3.29E-3</c:v>
                </c:pt>
                <c:pt idx="2373">
                  <c:v>-3.29E-3</c:v>
                </c:pt>
                <c:pt idx="2374">
                  <c:v>-3.29E-3</c:v>
                </c:pt>
                <c:pt idx="2375">
                  <c:v>-3.3999999999999998E-3</c:v>
                </c:pt>
                <c:pt idx="2376">
                  <c:v>-3.3999999999999998E-3</c:v>
                </c:pt>
                <c:pt idx="2377">
                  <c:v>-3.5100000000000001E-3</c:v>
                </c:pt>
                <c:pt idx="2378">
                  <c:v>-3.3999999999999998E-3</c:v>
                </c:pt>
                <c:pt idx="2379">
                  <c:v>-3.3999999999999998E-3</c:v>
                </c:pt>
                <c:pt idx="2380">
                  <c:v>-3.3999999999999998E-3</c:v>
                </c:pt>
                <c:pt idx="2381">
                  <c:v>-3.62E-3</c:v>
                </c:pt>
                <c:pt idx="2382">
                  <c:v>-3.3999999999999998E-3</c:v>
                </c:pt>
                <c:pt idx="2383">
                  <c:v>-3.5100000000000001E-3</c:v>
                </c:pt>
                <c:pt idx="2384">
                  <c:v>-3.5100000000000001E-3</c:v>
                </c:pt>
                <c:pt idx="2385">
                  <c:v>-3.7299999999999998E-3</c:v>
                </c:pt>
                <c:pt idx="2386">
                  <c:v>-3.7299999999999998E-3</c:v>
                </c:pt>
                <c:pt idx="2387">
                  <c:v>-3.7299999999999998E-3</c:v>
                </c:pt>
                <c:pt idx="2388">
                  <c:v>-3.62E-3</c:v>
                </c:pt>
                <c:pt idx="2389">
                  <c:v>-3.8400000000000001E-3</c:v>
                </c:pt>
                <c:pt idx="2390">
                  <c:v>-3.7299999999999998E-3</c:v>
                </c:pt>
                <c:pt idx="2391">
                  <c:v>-3.8400000000000001E-3</c:v>
                </c:pt>
                <c:pt idx="2392">
                  <c:v>-3.8400000000000001E-3</c:v>
                </c:pt>
                <c:pt idx="2393">
                  <c:v>-3.9500000000000004E-3</c:v>
                </c:pt>
                <c:pt idx="2394">
                  <c:v>-3.8400000000000001E-3</c:v>
                </c:pt>
                <c:pt idx="2395">
                  <c:v>-3.8400000000000001E-3</c:v>
                </c:pt>
                <c:pt idx="2396">
                  <c:v>-3.8400000000000001E-3</c:v>
                </c:pt>
                <c:pt idx="2397">
                  <c:v>-3.9500000000000004E-3</c:v>
                </c:pt>
                <c:pt idx="2398">
                  <c:v>-3.8400000000000001E-3</c:v>
                </c:pt>
                <c:pt idx="2399">
                  <c:v>-4.1599999999999996E-3</c:v>
                </c:pt>
                <c:pt idx="2400">
                  <c:v>-3.9500000000000004E-3</c:v>
                </c:pt>
                <c:pt idx="2401">
                  <c:v>-4.1599999999999996E-3</c:v>
                </c:pt>
                <c:pt idx="2402">
                  <c:v>-4.2700000000000004E-3</c:v>
                </c:pt>
                <c:pt idx="2403">
                  <c:v>-4.1599999999999996E-3</c:v>
                </c:pt>
                <c:pt idx="2404">
                  <c:v>-4.1599999999999996E-3</c:v>
                </c:pt>
                <c:pt idx="2405">
                  <c:v>-4.1599999999999996E-3</c:v>
                </c:pt>
                <c:pt idx="2406">
                  <c:v>-4.1599999999999996E-3</c:v>
                </c:pt>
                <c:pt idx="2407">
                  <c:v>-4.2700000000000004E-3</c:v>
                </c:pt>
                <c:pt idx="2408">
                  <c:v>-4.2700000000000004E-3</c:v>
                </c:pt>
                <c:pt idx="2409">
                  <c:v>-4.2700000000000004E-3</c:v>
                </c:pt>
                <c:pt idx="2410">
                  <c:v>-4.2700000000000004E-3</c:v>
                </c:pt>
                <c:pt idx="2411">
                  <c:v>-4.3800000000000002E-3</c:v>
                </c:pt>
                <c:pt idx="2412">
                  <c:v>-4.3800000000000002E-3</c:v>
                </c:pt>
                <c:pt idx="2413">
                  <c:v>-4.4900000000000001E-3</c:v>
                </c:pt>
                <c:pt idx="2414">
                  <c:v>-4.3800000000000002E-3</c:v>
                </c:pt>
                <c:pt idx="2415">
                  <c:v>-4.3800000000000002E-3</c:v>
                </c:pt>
                <c:pt idx="2416">
                  <c:v>-4.4900000000000001E-3</c:v>
                </c:pt>
                <c:pt idx="2417">
                  <c:v>-4.4900000000000001E-3</c:v>
                </c:pt>
                <c:pt idx="2418">
                  <c:v>-4.5999999999999999E-3</c:v>
                </c:pt>
                <c:pt idx="2419">
                  <c:v>-4.4900000000000001E-3</c:v>
                </c:pt>
                <c:pt idx="2420">
                  <c:v>-4.4900000000000001E-3</c:v>
                </c:pt>
                <c:pt idx="2421">
                  <c:v>-4.5999999999999999E-3</c:v>
                </c:pt>
                <c:pt idx="2422">
                  <c:v>-4.5999999999999999E-3</c:v>
                </c:pt>
                <c:pt idx="2423">
                  <c:v>-4.7099999999999998E-3</c:v>
                </c:pt>
                <c:pt idx="2424">
                  <c:v>-4.4900000000000001E-3</c:v>
                </c:pt>
                <c:pt idx="2425">
                  <c:v>-4.5999999999999999E-3</c:v>
                </c:pt>
                <c:pt idx="2426">
                  <c:v>-4.7099999999999998E-3</c:v>
                </c:pt>
                <c:pt idx="2427">
                  <c:v>-4.5999999999999999E-3</c:v>
                </c:pt>
                <c:pt idx="2428">
                  <c:v>-4.7099999999999998E-3</c:v>
                </c:pt>
                <c:pt idx="2429">
                  <c:v>-4.9199999999999999E-3</c:v>
                </c:pt>
                <c:pt idx="2430">
                  <c:v>-4.7099999999999998E-3</c:v>
                </c:pt>
                <c:pt idx="2431">
                  <c:v>-4.7099999999999998E-3</c:v>
                </c:pt>
                <c:pt idx="2432">
                  <c:v>-4.7099999999999998E-3</c:v>
                </c:pt>
                <c:pt idx="2433">
                  <c:v>-4.81E-3</c:v>
                </c:pt>
                <c:pt idx="2434">
                  <c:v>-4.81E-3</c:v>
                </c:pt>
                <c:pt idx="2435">
                  <c:v>-4.5999999999999999E-3</c:v>
                </c:pt>
                <c:pt idx="2436">
                  <c:v>-4.7099999999999998E-3</c:v>
                </c:pt>
                <c:pt idx="2437">
                  <c:v>-4.81E-3</c:v>
                </c:pt>
                <c:pt idx="2438">
                  <c:v>-4.81E-3</c:v>
                </c:pt>
                <c:pt idx="2439">
                  <c:v>-4.7099999999999998E-3</c:v>
                </c:pt>
                <c:pt idx="2440">
                  <c:v>-4.7099999999999998E-3</c:v>
                </c:pt>
                <c:pt idx="2441">
                  <c:v>-4.9199999999999999E-3</c:v>
                </c:pt>
                <c:pt idx="2442">
                  <c:v>-4.7099999999999998E-3</c:v>
                </c:pt>
                <c:pt idx="2443">
                  <c:v>-4.9199999999999999E-3</c:v>
                </c:pt>
                <c:pt idx="2444">
                  <c:v>-4.81E-3</c:v>
                </c:pt>
                <c:pt idx="2445">
                  <c:v>-4.9199999999999999E-3</c:v>
                </c:pt>
                <c:pt idx="2446">
                  <c:v>-4.81E-3</c:v>
                </c:pt>
                <c:pt idx="2447">
                  <c:v>-4.9199999999999999E-3</c:v>
                </c:pt>
                <c:pt idx="2448">
                  <c:v>-4.7099999999999998E-3</c:v>
                </c:pt>
                <c:pt idx="2449">
                  <c:v>-4.7099999999999998E-3</c:v>
                </c:pt>
                <c:pt idx="2450">
                  <c:v>-4.7099999999999998E-3</c:v>
                </c:pt>
                <c:pt idx="2451">
                  <c:v>-4.7099999999999998E-3</c:v>
                </c:pt>
                <c:pt idx="2452">
                  <c:v>-4.81E-3</c:v>
                </c:pt>
                <c:pt idx="2453">
                  <c:v>-4.81E-3</c:v>
                </c:pt>
                <c:pt idx="2454">
                  <c:v>-4.81E-3</c:v>
                </c:pt>
                <c:pt idx="2455">
                  <c:v>-4.5999999999999999E-3</c:v>
                </c:pt>
                <c:pt idx="2456">
                  <c:v>-4.81E-3</c:v>
                </c:pt>
                <c:pt idx="2457">
                  <c:v>-4.7099999999999998E-3</c:v>
                </c:pt>
                <c:pt idx="2458">
                  <c:v>-4.7099999999999998E-3</c:v>
                </c:pt>
                <c:pt idx="2459">
                  <c:v>-4.7099999999999998E-3</c:v>
                </c:pt>
                <c:pt idx="2460">
                  <c:v>-4.81E-3</c:v>
                </c:pt>
                <c:pt idx="2461">
                  <c:v>-4.9199999999999999E-3</c:v>
                </c:pt>
                <c:pt idx="2462">
                  <c:v>-4.7099999999999998E-3</c:v>
                </c:pt>
                <c:pt idx="2463">
                  <c:v>-4.4900000000000001E-3</c:v>
                </c:pt>
                <c:pt idx="2464">
                  <c:v>-4.5999999999999999E-3</c:v>
                </c:pt>
                <c:pt idx="2465">
                  <c:v>-4.5999999999999999E-3</c:v>
                </c:pt>
                <c:pt idx="2466">
                  <c:v>-4.5999999999999999E-3</c:v>
                </c:pt>
                <c:pt idx="2467">
                  <c:v>-4.7099999999999998E-3</c:v>
                </c:pt>
                <c:pt idx="2468">
                  <c:v>-4.4900000000000001E-3</c:v>
                </c:pt>
                <c:pt idx="2469">
                  <c:v>-4.5999999999999999E-3</c:v>
                </c:pt>
                <c:pt idx="2470">
                  <c:v>-4.4900000000000001E-3</c:v>
                </c:pt>
                <c:pt idx="2471">
                  <c:v>-4.4900000000000001E-3</c:v>
                </c:pt>
                <c:pt idx="2472">
                  <c:v>-4.5999999999999999E-3</c:v>
                </c:pt>
                <c:pt idx="2473">
                  <c:v>-4.4900000000000001E-3</c:v>
                </c:pt>
                <c:pt idx="2474">
                  <c:v>-4.3800000000000002E-3</c:v>
                </c:pt>
                <c:pt idx="2475">
                  <c:v>-4.4900000000000001E-3</c:v>
                </c:pt>
                <c:pt idx="2476">
                  <c:v>-4.2700000000000004E-3</c:v>
                </c:pt>
                <c:pt idx="2477">
                  <c:v>-4.3800000000000002E-3</c:v>
                </c:pt>
                <c:pt idx="2478">
                  <c:v>-4.2700000000000004E-3</c:v>
                </c:pt>
                <c:pt idx="2479">
                  <c:v>-4.2700000000000004E-3</c:v>
                </c:pt>
                <c:pt idx="2480">
                  <c:v>-4.2700000000000004E-3</c:v>
                </c:pt>
                <c:pt idx="2481">
                  <c:v>-4.2700000000000004E-3</c:v>
                </c:pt>
                <c:pt idx="2482">
                  <c:v>-4.3800000000000002E-3</c:v>
                </c:pt>
                <c:pt idx="2483">
                  <c:v>-4.2700000000000004E-3</c:v>
                </c:pt>
                <c:pt idx="2484">
                  <c:v>-4.2700000000000004E-3</c:v>
                </c:pt>
                <c:pt idx="2485">
                  <c:v>-4.1599999999999996E-3</c:v>
                </c:pt>
                <c:pt idx="2486">
                  <c:v>-4.0499999999999998E-3</c:v>
                </c:pt>
                <c:pt idx="2487">
                  <c:v>-4.0499999999999998E-3</c:v>
                </c:pt>
                <c:pt idx="2488">
                  <c:v>-4.1599999999999996E-3</c:v>
                </c:pt>
                <c:pt idx="2489">
                  <c:v>-3.9500000000000004E-3</c:v>
                </c:pt>
                <c:pt idx="2490">
                  <c:v>-3.8400000000000001E-3</c:v>
                </c:pt>
                <c:pt idx="2491">
                  <c:v>-3.9500000000000004E-3</c:v>
                </c:pt>
                <c:pt idx="2492">
                  <c:v>-4.0499999999999998E-3</c:v>
                </c:pt>
                <c:pt idx="2493">
                  <c:v>-3.9500000000000004E-3</c:v>
                </c:pt>
                <c:pt idx="2494">
                  <c:v>-3.9500000000000004E-3</c:v>
                </c:pt>
                <c:pt idx="2495">
                  <c:v>-3.9500000000000004E-3</c:v>
                </c:pt>
                <c:pt idx="2496">
                  <c:v>-3.8400000000000001E-3</c:v>
                </c:pt>
                <c:pt idx="2497">
                  <c:v>-3.7299999999999998E-3</c:v>
                </c:pt>
                <c:pt idx="2498">
                  <c:v>-3.7299999999999998E-3</c:v>
                </c:pt>
                <c:pt idx="2499">
                  <c:v>-3.62E-3</c:v>
                </c:pt>
                <c:pt idx="2500">
                  <c:v>-3.5100000000000001E-3</c:v>
                </c:pt>
                <c:pt idx="2501">
                  <c:v>-3.5100000000000001E-3</c:v>
                </c:pt>
                <c:pt idx="2502">
                  <c:v>-3.7299999999999998E-3</c:v>
                </c:pt>
                <c:pt idx="2503">
                  <c:v>-3.62E-3</c:v>
                </c:pt>
                <c:pt idx="2504">
                  <c:v>-3.3999999999999998E-3</c:v>
                </c:pt>
                <c:pt idx="2505">
                  <c:v>-3.5100000000000001E-3</c:v>
                </c:pt>
                <c:pt idx="2506">
                  <c:v>-3.3999999999999998E-3</c:v>
                </c:pt>
                <c:pt idx="2507">
                  <c:v>-3.3999999999999998E-3</c:v>
                </c:pt>
                <c:pt idx="2508">
                  <c:v>-3.29E-3</c:v>
                </c:pt>
                <c:pt idx="2509">
                  <c:v>-3.29E-3</c:v>
                </c:pt>
                <c:pt idx="2510">
                  <c:v>-3.3999999999999998E-3</c:v>
                </c:pt>
                <c:pt idx="2511">
                  <c:v>-3.29E-3</c:v>
                </c:pt>
                <c:pt idx="2512">
                  <c:v>-3.1900000000000001E-3</c:v>
                </c:pt>
                <c:pt idx="2513">
                  <c:v>-3.1900000000000001E-3</c:v>
                </c:pt>
                <c:pt idx="2514">
                  <c:v>-3.0799999999999998E-3</c:v>
                </c:pt>
                <c:pt idx="2515">
                  <c:v>-3.0799999999999998E-3</c:v>
                </c:pt>
                <c:pt idx="2516">
                  <c:v>-2.97E-3</c:v>
                </c:pt>
                <c:pt idx="2517">
                  <c:v>-2.8600000000000001E-3</c:v>
                </c:pt>
                <c:pt idx="2518">
                  <c:v>-2.8600000000000001E-3</c:v>
                </c:pt>
                <c:pt idx="2519">
                  <c:v>-2.64E-3</c:v>
                </c:pt>
                <c:pt idx="2520">
                  <c:v>-2.5300000000000001E-3</c:v>
                </c:pt>
                <c:pt idx="2521">
                  <c:v>-2.5300000000000001E-3</c:v>
                </c:pt>
                <c:pt idx="2522">
                  <c:v>-2.64E-3</c:v>
                </c:pt>
                <c:pt idx="2523">
                  <c:v>-2.64E-3</c:v>
                </c:pt>
                <c:pt idx="2524">
                  <c:v>-2.5300000000000001E-3</c:v>
                </c:pt>
                <c:pt idx="2525">
                  <c:v>-2.32E-3</c:v>
                </c:pt>
                <c:pt idx="2526">
                  <c:v>-2.5300000000000001E-3</c:v>
                </c:pt>
                <c:pt idx="2527">
                  <c:v>-2.32E-3</c:v>
                </c:pt>
                <c:pt idx="2528">
                  <c:v>-2.32E-3</c:v>
                </c:pt>
                <c:pt idx="2529">
                  <c:v>-2.32E-3</c:v>
                </c:pt>
                <c:pt idx="2530">
                  <c:v>-1.99E-3</c:v>
                </c:pt>
                <c:pt idx="2531">
                  <c:v>-2.2100000000000002E-3</c:v>
                </c:pt>
                <c:pt idx="2532">
                  <c:v>-2.0999999999999999E-3</c:v>
                </c:pt>
                <c:pt idx="2533">
                  <c:v>-1.8799999999999999E-3</c:v>
                </c:pt>
                <c:pt idx="2534">
                  <c:v>-1.99E-3</c:v>
                </c:pt>
                <c:pt idx="2535">
                  <c:v>-1.67E-3</c:v>
                </c:pt>
                <c:pt idx="2536">
                  <c:v>-1.7700000000000001E-3</c:v>
                </c:pt>
                <c:pt idx="2537">
                  <c:v>-1.7700000000000001E-3</c:v>
                </c:pt>
                <c:pt idx="2538">
                  <c:v>-1.7700000000000001E-3</c:v>
                </c:pt>
                <c:pt idx="2539">
                  <c:v>-1.67E-3</c:v>
                </c:pt>
                <c:pt idx="2540">
                  <c:v>-1.67E-3</c:v>
                </c:pt>
                <c:pt idx="2541">
                  <c:v>-1.67E-3</c:v>
                </c:pt>
                <c:pt idx="2542">
                  <c:v>-1.67E-3</c:v>
                </c:pt>
                <c:pt idx="2543">
                  <c:v>-1.4499999999999999E-3</c:v>
                </c:pt>
                <c:pt idx="2544">
                  <c:v>-1.4499999999999999E-3</c:v>
                </c:pt>
                <c:pt idx="2545">
                  <c:v>-1.23E-3</c:v>
                </c:pt>
                <c:pt idx="2546">
                  <c:v>-1.1199999999999999E-3</c:v>
                </c:pt>
                <c:pt idx="2547">
                  <c:v>-1.23E-3</c:v>
                </c:pt>
                <c:pt idx="2548">
                  <c:v>-1.1199999999999999E-3</c:v>
                </c:pt>
                <c:pt idx="2549">
                  <c:v>-1.1199999999999999E-3</c:v>
                </c:pt>
                <c:pt idx="2550">
                  <c:v>-9.1E-4</c:v>
                </c:pt>
                <c:pt idx="2551">
                  <c:v>-9.1E-4</c:v>
                </c:pt>
                <c:pt idx="2552">
                  <c:v>-9.1E-4</c:v>
                </c:pt>
                <c:pt idx="2553">
                  <c:v>-8.0000000000000004E-4</c:v>
                </c:pt>
                <c:pt idx="2554">
                  <c:v>-8.0000000000000004E-4</c:v>
                </c:pt>
                <c:pt idx="2555">
                  <c:v>-6.8999999999999997E-4</c:v>
                </c:pt>
                <c:pt idx="2556">
                  <c:v>-6.8999999999999997E-4</c:v>
                </c:pt>
                <c:pt idx="2557">
                  <c:v>-6.8999999999999997E-4</c:v>
                </c:pt>
                <c:pt idx="2558">
                  <c:v>-4.6999999999999999E-4</c:v>
                </c:pt>
                <c:pt idx="2559">
                  <c:v>-4.6999999999999999E-4</c:v>
                </c:pt>
                <c:pt idx="2560">
                  <c:v>-3.6000000000000002E-4</c:v>
                </c:pt>
                <c:pt idx="2561">
                  <c:v>-3.6000000000000002E-4</c:v>
                </c:pt>
                <c:pt idx="2562">
                  <c:v>-1.4999999999999999E-4</c:v>
                </c:pt>
                <c:pt idx="2563">
                  <c:v>-1.4999999999999999E-4</c:v>
                </c:pt>
                <c:pt idx="2564">
                  <c:v>-2.5000000000000001E-4</c:v>
                </c:pt>
                <c:pt idx="2565">
                  <c:v>-1.4999999999999999E-4</c:v>
                </c:pt>
                <c:pt idx="2566">
                  <c:v>6.9999999999999994E-5</c:v>
                </c:pt>
                <c:pt idx="2567">
                  <c:v>6.9999999999999994E-5</c:v>
                </c:pt>
                <c:pt idx="2568">
                  <c:v>6.9999999999999994E-5</c:v>
                </c:pt>
                <c:pt idx="2569">
                  <c:v>6.9999999999999994E-5</c:v>
                </c:pt>
                <c:pt idx="2570">
                  <c:v>-4.0000000000000003E-5</c:v>
                </c:pt>
                <c:pt idx="2571">
                  <c:v>1.8000000000000001E-4</c:v>
                </c:pt>
                <c:pt idx="2572">
                  <c:v>2.9E-4</c:v>
                </c:pt>
                <c:pt idx="2573">
                  <c:v>4.0000000000000002E-4</c:v>
                </c:pt>
                <c:pt idx="2574">
                  <c:v>4.0000000000000002E-4</c:v>
                </c:pt>
                <c:pt idx="2575">
                  <c:v>2.9E-4</c:v>
                </c:pt>
                <c:pt idx="2576">
                  <c:v>2.9E-4</c:v>
                </c:pt>
                <c:pt idx="2577">
                  <c:v>7.2000000000000005E-4</c:v>
                </c:pt>
                <c:pt idx="2578">
                  <c:v>6.0999999999999997E-4</c:v>
                </c:pt>
                <c:pt idx="2579">
                  <c:v>6.0999999999999997E-4</c:v>
                </c:pt>
                <c:pt idx="2580">
                  <c:v>7.2000000000000005E-4</c:v>
                </c:pt>
                <c:pt idx="2581">
                  <c:v>8.3000000000000001E-4</c:v>
                </c:pt>
                <c:pt idx="2582">
                  <c:v>7.2000000000000005E-4</c:v>
                </c:pt>
                <c:pt idx="2583">
                  <c:v>9.3999999999999997E-4</c:v>
                </c:pt>
                <c:pt idx="2584">
                  <c:v>1.16E-3</c:v>
                </c:pt>
                <c:pt idx="2585">
                  <c:v>1.16E-3</c:v>
                </c:pt>
                <c:pt idx="2586">
                  <c:v>9.3999999999999997E-4</c:v>
                </c:pt>
                <c:pt idx="2587">
                  <c:v>1.16E-3</c:v>
                </c:pt>
                <c:pt idx="2588">
                  <c:v>1.2700000000000001E-3</c:v>
                </c:pt>
                <c:pt idx="2589">
                  <c:v>1.16E-3</c:v>
                </c:pt>
                <c:pt idx="2590">
                  <c:v>1.3699999999999999E-3</c:v>
                </c:pt>
                <c:pt idx="2591">
                  <c:v>1.3699999999999999E-3</c:v>
                </c:pt>
                <c:pt idx="2592">
                  <c:v>1.48E-3</c:v>
                </c:pt>
                <c:pt idx="2593">
                  <c:v>1.48E-3</c:v>
                </c:pt>
                <c:pt idx="2594">
                  <c:v>1.6999999999999999E-3</c:v>
                </c:pt>
                <c:pt idx="2595">
                  <c:v>1.5900000000000001E-3</c:v>
                </c:pt>
                <c:pt idx="2596">
                  <c:v>1.5900000000000001E-3</c:v>
                </c:pt>
                <c:pt idx="2597">
                  <c:v>1.81E-3</c:v>
                </c:pt>
                <c:pt idx="2598">
                  <c:v>1.81E-3</c:v>
                </c:pt>
                <c:pt idx="2599">
                  <c:v>1.92E-3</c:v>
                </c:pt>
                <c:pt idx="2600">
                  <c:v>2.0300000000000001E-3</c:v>
                </c:pt>
                <c:pt idx="2601">
                  <c:v>1.92E-3</c:v>
                </c:pt>
                <c:pt idx="2602">
                  <c:v>2.0300000000000001E-3</c:v>
                </c:pt>
                <c:pt idx="2603">
                  <c:v>1.81E-3</c:v>
                </c:pt>
                <c:pt idx="2604">
                  <c:v>1.81E-3</c:v>
                </c:pt>
                <c:pt idx="2605">
                  <c:v>2.1299999999999999E-3</c:v>
                </c:pt>
                <c:pt idx="2606">
                  <c:v>2.0300000000000001E-3</c:v>
                </c:pt>
                <c:pt idx="2607">
                  <c:v>2.1299999999999999E-3</c:v>
                </c:pt>
                <c:pt idx="2608">
                  <c:v>2.1299999999999999E-3</c:v>
                </c:pt>
                <c:pt idx="2609">
                  <c:v>2.1299999999999999E-3</c:v>
                </c:pt>
                <c:pt idx="2610">
                  <c:v>2.2399999999999998E-3</c:v>
                </c:pt>
                <c:pt idx="2611">
                  <c:v>2.2399999999999998E-3</c:v>
                </c:pt>
                <c:pt idx="2612">
                  <c:v>2.2399999999999998E-3</c:v>
                </c:pt>
                <c:pt idx="2613">
                  <c:v>2.3500000000000001E-3</c:v>
                </c:pt>
                <c:pt idx="2614">
                  <c:v>2.4599999999999999E-3</c:v>
                </c:pt>
                <c:pt idx="2615">
                  <c:v>2.4599999999999999E-3</c:v>
                </c:pt>
                <c:pt idx="2616">
                  <c:v>2.4599999999999999E-3</c:v>
                </c:pt>
                <c:pt idx="2617">
                  <c:v>2.3500000000000001E-3</c:v>
                </c:pt>
                <c:pt idx="2618">
                  <c:v>2.5699999999999998E-3</c:v>
                </c:pt>
                <c:pt idx="2619">
                  <c:v>2.5699999999999998E-3</c:v>
                </c:pt>
                <c:pt idx="2620">
                  <c:v>2.5699999999999998E-3</c:v>
                </c:pt>
                <c:pt idx="2621">
                  <c:v>2.6800000000000001E-3</c:v>
                </c:pt>
                <c:pt idx="2622">
                  <c:v>2.5699999999999998E-3</c:v>
                </c:pt>
                <c:pt idx="2623">
                  <c:v>2.5699999999999998E-3</c:v>
                </c:pt>
                <c:pt idx="2624">
                  <c:v>2.6800000000000001E-3</c:v>
                </c:pt>
                <c:pt idx="2625">
                  <c:v>2.5699999999999998E-3</c:v>
                </c:pt>
                <c:pt idx="2626">
                  <c:v>2.7899999999999999E-3</c:v>
                </c:pt>
                <c:pt idx="2627">
                  <c:v>2.6800000000000001E-3</c:v>
                </c:pt>
                <c:pt idx="2628">
                  <c:v>2.7899999999999999E-3</c:v>
                </c:pt>
                <c:pt idx="2629">
                  <c:v>2.7899999999999999E-3</c:v>
                </c:pt>
                <c:pt idx="2630">
                  <c:v>2.8900000000000002E-3</c:v>
                </c:pt>
                <c:pt idx="2631">
                  <c:v>2.7899999999999999E-3</c:v>
                </c:pt>
                <c:pt idx="2632">
                  <c:v>3.0000000000000001E-3</c:v>
                </c:pt>
                <c:pt idx="2633">
                  <c:v>3.0000000000000001E-3</c:v>
                </c:pt>
                <c:pt idx="2634">
                  <c:v>2.8900000000000002E-3</c:v>
                </c:pt>
                <c:pt idx="2635">
                  <c:v>2.8900000000000002E-3</c:v>
                </c:pt>
                <c:pt idx="2636">
                  <c:v>2.8900000000000002E-3</c:v>
                </c:pt>
                <c:pt idx="2637">
                  <c:v>2.7899999999999999E-3</c:v>
                </c:pt>
                <c:pt idx="2638">
                  <c:v>3.1099999999999999E-3</c:v>
                </c:pt>
                <c:pt idx="2639">
                  <c:v>3.0000000000000001E-3</c:v>
                </c:pt>
                <c:pt idx="2640">
                  <c:v>3.1099999999999999E-3</c:v>
                </c:pt>
                <c:pt idx="2641">
                  <c:v>3.0000000000000001E-3</c:v>
                </c:pt>
                <c:pt idx="2642">
                  <c:v>3.1099999999999999E-3</c:v>
                </c:pt>
                <c:pt idx="2643">
                  <c:v>3.0000000000000001E-3</c:v>
                </c:pt>
                <c:pt idx="2644">
                  <c:v>3.0000000000000001E-3</c:v>
                </c:pt>
                <c:pt idx="2645">
                  <c:v>3.0000000000000001E-3</c:v>
                </c:pt>
                <c:pt idx="2646">
                  <c:v>3.1099999999999999E-3</c:v>
                </c:pt>
                <c:pt idx="2647">
                  <c:v>3.2200000000000002E-3</c:v>
                </c:pt>
                <c:pt idx="2648">
                  <c:v>3.2200000000000002E-3</c:v>
                </c:pt>
                <c:pt idx="2649">
                  <c:v>3.2200000000000002E-3</c:v>
                </c:pt>
                <c:pt idx="2650">
                  <c:v>3.2200000000000002E-3</c:v>
                </c:pt>
                <c:pt idx="2651">
                  <c:v>3.2200000000000002E-3</c:v>
                </c:pt>
                <c:pt idx="2652">
                  <c:v>3.2200000000000002E-3</c:v>
                </c:pt>
                <c:pt idx="2653">
                  <c:v>3.2200000000000002E-3</c:v>
                </c:pt>
                <c:pt idx="2654">
                  <c:v>3.2200000000000002E-3</c:v>
                </c:pt>
                <c:pt idx="2655">
                  <c:v>2.8900000000000002E-3</c:v>
                </c:pt>
                <c:pt idx="2656">
                  <c:v>3.1099999999999999E-3</c:v>
                </c:pt>
                <c:pt idx="2657">
                  <c:v>3.1099999999999999E-3</c:v>
                </c:pt>
                <c:pt idx="2658">
                  <c:v>3.1099999999999999E-3</c:v>
                </c:pt>
                <c:pt idx="2659">
                  <c:v>3.1099999999999999E-3</c:v>
                </c:pt>
                <c:pt idx="2660">
                  <c:v>3.0000000000000001E-3</c:v>
                </c:pt>
                <c:pt idx="2661">
                  <c:v>3.1099999999999999E-3</c:v>
                </c:pt>
                <c:pt idx="2662">
                  <c:v>3.0000000000000001E-3</c:v>
                </c:pt>
                <c:pt idx="2663">
                  <c:v>3.1099999999999999E-3</c:v>
                </c:pt>
                <c:pt idx="2664">
                  <c:v>3.1099999999999999E-3</c:v>
                </c:pt>
                <c:pt idx="2665">
                  <c:v>3.0000000000000001E-3</c:v>
                </c:pt>
                <c:pt idx="2666">
                  <c:v>3.1099999999999999E-3</c:v>
                </c:pt>
                <c:pt idx="2667">
                  <c:v>3.1099999999999999E-3</c:v>
                </c:pt>
                <c:pt idx="2668">
                  <c:v>3.1099999999999999E-3</c:v>
                </c:pt>
                <c:pt idx="2669">
                  <c:v>3.1099999999999999E-3</c:v>
                </c:pt>
                <c:pt idx="2670">
                  <c:v>3.1099999999999999E-3</c:v>
                </c:pt>
                <c:pt idx="2671">
                  <c:v>3.1099999999999999E-3</c:v>
                </c:pt>
                <c:pt idx="2672">
                  <c:v>3.1099999999999999E-3</c:v>
                </c:pt>
                <c:pt idx="2673">
                  <c:v>3.1099999999999999E-3</c:v>
                </c:pt>
                <c:pt idx="2674">
                  <c:v>2.8900000000000002E-3</c:v>
                </c:pt>
                <c:pt idx="2675">
                  <c:v>3.0000000000000001E-3</c:v>
                </c:pt>
                <c:pt idx="2676">
                  <c:v>2.8900000000000002E-3</c:v>
                </c:pt>
                <c:pt idx="2677">
                  <c:v>2.8900000000000002E-3</c:v>
                </c:pt>
                <c:pt idx="2678">
                  <c:v>2.8900000000000002E-3</c:v>
                </c:pt>
                <c:pt idx="2679">
                  <c:v>2.7899999999999999E-3</c:v>
                </c:pt>
                <c:pt idx="2680">
                  <c:v>2.8900000000000002E-3</c:v>
                </c:pt>
                <c:pt idx="2681">
                  <c:v>2.8900000000000002E-3</c:v>
                </c:pt>
                <c:pt idx="2682">
                  <c:v>2.8900000000000002E-3</c:v>
                </c:pt>
                <c:pt idx="2683">
                  <c:v>2.7899999999999999E-3</c:v>
                </c:pt>
                <c:pt idx="2684">
                  <c:v>2.7899999999999999E-3</c:v>
                </c:pt>
                <c:pt idx="2685">
                  <c:v>2.6800000000000001E-3</c:v>
                </c:pt>
                <c:pt idx="2686">
                  <c:v>2.6800000000000001E-3</c:v>
                </c:pt>
                <c:pt idx="2687">
                  <c:v>2.6800000000000001E-3</c:v>
                </c:pt>
                <c:pt idx="2688">
                  <c:v>2.6800000000000001E-3</c:v>
                </c:pt>
                <c:pt idx="2689">
                  <c:v>2.7899999999999999E-3</c:v>
                </c:pt>
                <c:pt idx="2690">
                  <c:v>2.6800000000000001E-3</c:v>
                </c:pt>
                <c:pt idx="2691">
                  <c:v>2.5699999999999998E-3</c:v>
                </c:pt>
                <c:pt idx="2692">
                  <c:v>2.6800000000000001E-3</c:v>
                </c:pt>
                <c:pt idx="2693">
                  <c:v>2.4599999999999999E-3</c:v>
                </c:pt>
                <c:pt idx="2694">
                  <c:v>2.4599999999999999E-3</c:v>
                </c:pt>
                <c:pt idx="2695">
                  <c:v>2.4599999999999999E-3</c:v>
                </c:pt>
                <c:pt idx="2696">
                  <c:v>2.4599999999999999E-3</c:v>
                </c:pt>
                <c:pt idx="2697">
                  <c:v>2.3500000000000001E-3</c:v>
                </c:pt>
                <c:pt idx="2698">
                  <c:v>2.2399999999999998E-3</c:v>
                </c:pt>
                <c:pt idx="2699">
                  <c:v>2.3500000000000001E-3</c:v>
                </c:pt>
                <c:pt idx="2700">
                  <c:v>2.2399999999999998E-3</c:v>
                </c:pt>
                <c:pt idx="2701">
                  <c:v>2.0300000000000001E-3</c:v>
                </c:pt>
                <c:pt idx="2702">
                  <c:v>2.3500000000000001E-3</c:v>
                </c:pt>
                <c:pt idx="2703">
                  <c:v>2.2399999999999998E-3</c:v>
                </c:pt>
                <c:pt idx="2704">
                  <c:v>2.1299999999999999E-3</c:v>
                </c:pt>
                <c:pt idx="2705">
                  <c:v>2.2399999999999998E-3</c:v>
                </c:pt>
                <c:pt idx="2706">
                  <c:v>2.1299999999999999E-3</c:v>
                </c:pt>
                <c:pt idx="2707">
                  <c:v>2.0300000000000001E-3</c:v>
                </c:pt>
                <c:pt idx="2708">
                  <c:v>2.0300000000000001E-3</c:v>
                </c:pt>
                <c:pt idx="2709">
                  <c:v>2.0300000000000001E-3</c:v>
                </c:pt>
                <c:pt idx="2710">
                  <c:v>2.0300000000000001E-3</c:v>
                </c:pt>
                <c:pt idx="2711">
                  <c:v>1.92E-3</c:v>
                </c:pt>
                <c:pt idx="2712">
                  <c:v>2.0300000000000001E-3</c:v>
                </c:pt>
                <c:pt idx="2713">
                  <c:v>1.92E-3</c:v>
                </c:pt>
                <c:pt idx="2714">
                  <c:v>1.92E-3</c:v>
                </c:pt>
                <c:pt idx="2715">
                  <c:v>1.81E-3</c:v>
                </c:pt>
                <c:pt idx="2716">
                  <c:v>1.6999999999999999E-3</c:v>
                </c:pt>
                <c:pt idx="2717">
                  <c:v>1.5900000000000001E-3</c:v>
                </c:pt>
                <c:pt idx="2718">
                  <c:v>1.6999999999999999E-3</c:v>
                </c:pt>
                <c:pt idx="2719">
                  <c:v>1.81E-3</c:v>
                </c:pt>
                <c:pt idx="2720">
                  <c:v>1.48E-3</c:v>
                </c:pt>
                <c:pt idx="2721">
                  <c:v>1.5900000000000001E-3</c:v>
                </c:pt>
                <c:pt idx="2722">
                  <c:v>1.5900000000000001E-3</c:v>
                </c:pt>
                <c:pt idx="2723">
                  <c:v>1.5900000000000001E-3</c:v>
                </c:pt>
                <c:pt idx="2724">
                  <c:v>1.48E-3</c:v>
                </c:pt>
                <c:pt idx="2725">
                  <c:v>1.2700000000000001E-3</c:v>
                </c:pt>
                <c:pt idx="2726">
                  <c:v>1.3699999999999999E-3</c:v>
                </c:pt>
                <c:pt idx="2727">
                  <c:v>1.2700000000000001E-3</c:v>
                </c:pt>
                <c:pt idx="2728">
                  <c:v>1.3699999999999999E-3</c:v>
                </c:pt>
                <c:pt idx="2729">
                  <c:v>1.2700000000000001E-3</c:v>
                </c:pt>
                <c:pt idx="2730">
                  <c:v>1.2700000000000001E-3</c:v>
                </c:pt>
                <c:pt idx="2731">
                  <c:v>1.16E-3</c:v>
                </c:pt>
                <c:pt idx="2732">
                  <c:v>1.0499999999999999E-3</c:v>
                </c:pt>
                <c:pt idx="2733">
                  <c:v>1.0499999999999999E-3</c:v>
                </c:pt>
                <c:pt idx="2734">
                  <c:v>1.0499999999999999E-3</c:v>
                </c:pt>
                <c:pt idx="2735">
                  <c:v>1.16E-3</c:v>
                </c:pt>
                <c:pt idx="2736">
                  <c:v>9.3999999999999997E-4</c:v>
                </c:pt>
                <c:pt idx="2737">
                  <c:v>1.0499999999999999E-3</c:v>
                </c:pt>
                <c:pt idx="2738">
                  <c:v>9.3999999999999997E-4</c:v>
                </c:pt>
                <c:pt idx="2739">
                  <c:v>8.3000000000000001E-4</c:v>
                </c:pt>
                <c:pt idx="2740">
                  <c:v>9.3999999999999997E-4</c:v>
                </c:pt>
                <c:pt idx="2741">
                  <c:v>8.3000000000000001E-4</c:v>
                </c:pt>
                <c:pt idx="2742">
                  <c:v>7.2000000000000005E-4</c:v>
                </c:pt>
                <c:pt idx="2743">
                  <c:v>7.2000000000000005E-4</c:v>
                </c:pt>
                <c:pt idx="2744">
                  <c:v>7.2000000000000005E-4</c:v>
                </c:pt>
                <c:pt idx="2745">
                  <c:v>7.2000000000000005E-4</c:v>
                </c:pt>
                <c:pt idx="2746">
                  <c:v>7.2000000000000005E-4</c:v>
                </c:pt>
                <c:pt idx="2747">
                  <c:v>5.1000000000000004E-4</c:v>
                </c:pt>
                <c:pt idx="2748">
                  <c:v>6.0999999999999997E-4</c:v>
                </c:pt>
                <c:pt idx="2749">
                  <c:v>4.0000000000000002E-4</c:v>
                </c:pt>
                <c:pt idx="2750">
                  <c:v>5.1000000000000004E-4</c:v>
                </c:pt>
                <c:pt idx="2751">
                  <c:v>5.1000000000000004E-4</c:v>
                </c:pt>
                <c:pt idx="2752">
                  <c:v>4.0000000000000002E-4</c:v>
                </c:pt>
                <c:pt idx="2753">
                  <c:v>4.0000000000000002E-4</c:v>
                </c:pt>
                <c:pt idx="2754">
                  <c:v>4.0000000000000002E-4</c:v>
                </c:pt>
                <c:pt idx="2755">
                  <c:v>4.0000000000000002E-4</c:v>
                </c:pt>
                <c:pt idx="2756">
                  <c:v>2.9E-4</c:v>
                </c:pt>
                <c:pt idx="2757">
                  <c:v>2.9E-4</c:v>
                </c:pt>
                <c:pt idx="2758">
                  <c:v>1.8000000000000001E-4</c:v>
                </c:pt>
                <c:pt idx="2759">
                  <c:v>1.8000000000000001E-4</c:v>
                </c:pt>
                <c:pt idx="2760">
                  <c:v>1.8000000000000001E-4</c:v>
                </c:pt>
                <c:pt idx="2761">
                  <c:v>6.9999999999999994E-5</c:v>
                </c:pt>
                <c:pt idx="2762">
                  <c:v>6.9999999999999994E-5</c:v>
                </c:pt>
                <c:pt idx="2763">
                  <c:v>6.9999999999999994E-5</c:v>
                </c:pt>
                <c:pt idx="2764">
                  <c:v>-4.0000000000000003E-5</c:v>
                </c:pt>
                <c:pt idx="2765">
                  <c:v>-4.0000000000000003E-5</c:v>
                </c:pt>
                <c:pt idx="2766">
                  <c:v>-1.4999999999999999E-4</c:v>
                </c:pt>
                <c:pt idx="2767">
                  <c:v>-4.0000000000000003E-5</c:v>
                </c:pt>
                <c:pt idx="2768">
                  <c:v>-1.4999999999999999E-4</c:v>
                </c:pt>
                <c:pt idx="2769">
                  <c:v>-4.0000000000000003E-5</c:v>
                </c:pt>
                <c:pt idx="2770">
                  <c:v>-1.4999999999999999E-4</c:v>
                </c:pt>
                <c:pt idx="2771">
                  <c:v>-2.5000000000000001E-4</c:v>
                </c:pt>
                <c:pt idx="2772">
                  <c:v>-2.5000000000000001E-4</c:v>
                </c:pt>
                <c:pt idx="2773">
                  <c:v>-1.4999999999999999E-4</c:v>
                </c:pt>
                <c:pt idx="2774">
                  <c:v>-1.4999999999999999E-4</c:v>
                </c:pt>
                <c:pt idx="2775">
                  <c:v>-1.4999999999999999E-4</c:v>
                </c:pt>
                <c:pt idx="2776">
                  <c:v>-2.5000000000000001E-4</c:v>
                </c:pt>
                <c:pt idx="2777">
                  <c:v>-2.5000000000000001E-4</c:v>
                </c:pt>
                <c:pt idx="2778">
                  <c:v>-4.6999999999999999E-4</c:v>
                </c:pt>
                <c:pt idx="2779">
                  <c:v>-3.6000000000000002E-4</c:v>
                </c:pt>
                <c:pt idx="2780">
                  <c:v>-3.6000000000000002E-4</c:v>
                </c:pt>
                <c:pt idx="2781">
                  <c:v>-4.6999999999999999E-4</c:v>
                </c:pt>
                <c:pt idx="2782">
                  <c:v>-2.5000000000000001E-4</c:v>
                </c:pt>
                <c:pt idx="2783">
                  <c:v>-3.6000000000000002E-4</c:v>
                </c:pt>
                <c:pt idx="2784">
                  <c:v>-1.4999999999999999E-4</c:v>
                </c:pt>
                <c:pt idx="2785">
                  <c:v>-2.5000000000000001E-4</c:v>
                </c:pt>
                <c:pt idx="2786">
                  <c:v>-3.6000000000000002E-4</c:v>
                </c:pt>
                <c:pt idx="2787">
                  <c:v>-4.6999999999999999E-4</c:v>
                </c:pt>
                <c:pt idx="2788">
                  <c:v>-4.6999999999999999E-4</c:v>
                </c:pt>
                <c:pt idx="2789">
                  <c:v>-3.6000000000000002E-4</c:v>
                </c:pt>
                <c:pt idx="2790">
                  <c:v>-4.6999999999999999E-4</c:v>
                </c:pt>
                <c:pt idx="2791">
                  <c:v>-4.6999999999999999E-4</c:v>
                </c:pt>
                <c:pt idx="2792">
                  <c:v>-4.6999999999999999E-4</c:v>
                </c:pt>
                <c:pt idx="2793">
                  <c:v>-5.8E-4</c:v>
                </c:pt>
                <c:pt idx="2794">
                  <c:v>-5.8E-4</c:v>
                </c:pt>
                <c:pt idx="2795">
                  <c:v>-5.8E-4</c:v>
                </c:pt>
                <c:pt idx="2796">
                  <c:v>-5.8E-4</c:v>
                </c:pt>
                <c:pt idx="2797">
                  <c:v>-6.8999999999999997E-4</c:v>
                </c:pt>
                <c:pt idx="2798">
                  <c:v>-5.8E-4</c:v>
                </c:pt>
                <c:pt idx="2799">
                  <c:v>-5.8E-4</c:v>
                </c:pt>
                <c:pt idx="2800">
                  <c:v>-5.8E-4</c:v>
                </c:pt>
                <c:pt idx="2801">
                  <c:v>-5.8E-4</c:v>
                </c:pt>
                <c:pt idx="2802">
                  <c:v>-6.8999999999999997E-4</c:v>
                </c:pt>
                <c:pt idx="2803">
                  <c:v>-4.6999999999999999E-4</c:v>
                </c:pt>
                <c:pt idx="2804">
                  <c:v>-5.8E-4</c:v>
                </c:pt>
                <c:pt idx="2805">
                  <c:v>-5.8E-4</c:v>
                </c:pt>
                <c:pt idx="2806">
                  <c:v>-5.8E-4</c:v>
                </c:pt>
                <c:pt idx="2807">
                  <c:v>-4.6999999999999999E-4</c:v>
                </c:pt>
                <c:pt idx="2808">
                  <c:v>-5.8E-4</c:v>
                </c:pt>
                <c:pt idx="2809">
                  <c:v>-6.8999999999999997E-4</c:v>
                </c:pt>
                <c:pt idx="2810">
                  <c:v>-5.8E-4</c:v>
                </c:pt>
                <c:pt idx="2811">
                  <c:v>-4.6999999999999999E-4</c:v>
                </c:pt>
                <c:pt idx="2812">
                  <c:v>-5.8E-4</c:v>
                </c:pt>
                <c:pt idx="2813">
                  <c:v>-6.8999999999999997E-4</c:v>
                </c:pt>
                <c:pt idx="2814">
                  <c:v>-4.6999999999999999E-4</c:v>
                </c:pt>
                <c:pt idx="2815">
                  <c:v>-5.8E-4</c:v>
                </c:pt>
                <c:pt idx="2816">
                  <c:v>-5.8E-4</c:v>
                </c:pt>
                <c:pt idx="2817">
                  <c:v>-5.8E-4</c:v>
                </c:pt>
                <c:pt idx="2818">
                  <c:v>-4.6999999999999999E-4</c:v>
                </c:pt>
                <c:pt idx="2819">
                  <c:v>-4.6999999999999999E-4</c:v>
                </c:pt>
                <c:pt idx="2820">
                  <c:v>-4.6999999999999999E-4</c:v>
                </c:pt>
                <c:pt idx="2821">
                  <c:v>-3.6000000000000002E-4</c:v>
                </c:pt>
                <c:pt idx="2822">
                  <c:v>-4.6999999999999999E-4</c:v>
                </c:pt>
                <c:pt idx="2823">
                  <c:v>-4.6999999999999999E-4</c:v>
                </c:pt>
                <c:pt idx="2824">
                  <c:v>-3.6000000000000002E-4</c:v>
                </c:pt>
                <c:pt idx="2825">
                  <c:v>-2.5000000000000001E-4</c:v>
                </c:pt>
                <c:pt idx="2826">
                  <c:v>-1.4999999999999999E-4</c:v>
                </c:pt>
                <c:pt idx="2827">
                  <c:v>-3.6000000000000002E-4</c:v>
                </c:pt>
                <c:pt idx="2828">
                  <c:v>-2.5000000000000001E-4</c:v>
                </c:pt>
                <c:pt idx="2829">
                  <c:v>-3.6000000000000002E-4</c:v>
                </c:pt>
                <c:pt idx="2830">
                  <c:v>-3.6000000000000002E-4</c:v>
                </c:pt>
                <c:pt idx="2831">
                  <c:v>-3.6000000000000002E-4</c:v>
                </c:pt>
                <c:pt idx="2832">
                  <c:v>-3.6000000000000002E-4</c:v>
                </c:pt>
                <c:pt idx="2833">
                  <c:v>-2.5000000000000001E-4</c:v>
                </c:pt>
                <c:pt idx="2834">
                  <c:v>-2.5000000000000001E-4</c:v>
                </c:pt>
                <c:pt idx="2835">
                  <c:v>-1.4999999999999999E-4</c:v>
                </c:pt>
                <c:pt idx="2836">
                  <c:v>-1.4999999999999999E-4</c:v>
                </c:pt>
                <c:pt idx="2837">
                  <c:v>-1.4999999999999999E-4</c:v>
                </c:pt>
                <c:pt idx="2838">
                  <c:v>-2.5000000000000001E-4</c:v>
                </c:pt>
                <c:pt idx="2839">
                  <c:v>-2.5000000000000001E-4</c:v>
                </c:pt>
                <c:pt idx="2840">
                  <c:v>-4.0000000000000003E-5</c:v>
                </c:pt>
                <c:pt idx="2841">
                  <c:v>-4.0000000000000003E-5</c:v>
                </c:pt>
                <c:pt idx="2842">
                  <c:v>-1.4999999999999999E-4</c:v>
                </c:pt>
                <c:pt idx="2843">
                  <c:v>-4.0000000000000003E-5</c:v>
                </c:pt>
                <c:pt idx="2844">
                  <c:v>-4.0000000000000003E-5</c:v>
                </c:pt>
                <c:pt idx="2845">
                  <c:v>-4.0000000000000003E-5</c:v>
                </c:pt>
                <c:pt idx="2846">
                  <c:v>-4.0000000000000003E-5</c:v>
                </c:pt>
                <c:pt idx="2847">
                  <c:v>-4.0000000000000003E-5</c:v>
                </c:pt>
                <c:pt idx="2848">
                  <c:v>-4.0000000000000003E-5</c:v>
                </c:pt>
                <c:pt idx="2849">
                  <c:v>1.8000000000000001E-4</c:v>
                </c:pt>
                <c:pt idx="2850">
                  <c:v>6.9999999999999994E-5</c:v>
                </c:pt>
                <c:pt idx="2851">
                  <c:v>1.8000000000000001E-4</c:v>
                </c:pt>
                <c:pt idx="2852">
                  <c:v>1.8000000000000001E-4</c:v>
                </c:pt>
                <c:pt idx="2853">
                  <c:v>2.9E-4</c:v>
                </c:pt>
                <c:pt idx="2854">
                  <c:v>2.9E-4</c:v>
                </c:pt>
                <c:pt idx="2855">
                  <c:v>1.8000000000000001E-4</c:v>
                </c:pt>
                <c:pt idx="2856">
                  <c:v>4.0000000000000002E-4</c:v>
                </c:pt>
                <c:pt idx="2857">
                  <c:v>4.0000000000000002E-4</c:v>
                </c:pt>
                <c:pt idx="2858">
                  <c:v>4.0000000000000002E-4</c:v>
                </c:pt>
                <c:pt idx="2859">
                  <c:v>4.0000000000000002E-4</c:v>
                </c:pt>
                <c:pt idx="2860">
                  <c:v>2.9E-4</c:v>
                </c:pt>
                <c:pt idx="2861">
                  <c:v>5.1000000000000004E-4</c:v>
                </c:pt>
                <c:pt idx="2862">
                  <c:v>5.1000000000000004E-4</c:v>
                </c:pt>
                <c:pt idx="2863">
                  <c:v>4.0000000000000002E-4</c:v>
                </c:pt>
                <c:pt idx="2864">
                  <c:v>5.1000000000000004E-4</c:v>
                </c:pt>
                <c:pt idx="2865">
                  <c:v>6.0999999999999997E-4</c:v>
                </c:pt>
                <c:pt idx="2866">
                  <c:v>7.2000000000000005E-4</c:v>
                </c:pt>
                <c:pt idx="2867">
                  <c:v>7.2000000000000005E-4</c:v>
                </c:pt>
                <c:pt idx="2868">
                  <c:v>6.0999999999999997E-4</c:v>
                </c:pt>
                <c:pt idx="2869">
                  <c:v>7.2000000000000005E-4</c:v>
                </c:pt>
                <c:pt idx="2870">
                  <c:v>8.3000000000000001E-4</c:v>
                </c:pt>
                <c:pt idx="2871">
                  <c:v>7.2000000000000005E-4</c:v>
                </c:pt>
                <c:pt idx="2872">
                  <c:v>8.3000000000000001E-4</c:v>
                </c:pt>
                <c:pt idx="2873">
                  <c:v>9.3999999999999997E-4</c:v>
                </c:pt>
                <c:pt idx="2874">
                  <c:v>8.3000000000000001E-4</c:v>
                </c:pt>
                <c:pt idx="2875">
                  <c:v>9.3999999999999997E-4</c:v>
                </c:pt>
                <c:pt idx="2876">
                  <c:v>9.3999999999999997E-4</c:v>
                </c:pt>
                <c:pt idx="2877">
                  <c:v>1.0499999999999999E-3</c:v>
                </c:pt>
                <c:pt idx="2878">
                  <c:v>1.0499999999999999E-3</c:v>
                </c:pt>
                <c:pt idx="2879">
                  <c:v>9.3999999999999997E-4</c:v>
                </c:pt>
                <c:pt idx="2880">
                  <c:v>1.0499999999999999E-3</c:v>
                </c:pt>
                <c:pt idx="2881">
                  <c:v>1.16E-3</c:v>
                </c:pt>
                <c:pt idx="2882">
                  <c:v>1.16E-3</c:v>
                </c:pt>
                <c:pt idx="2883">
                  <c:v>1.16E-3</c:v>
                </c:pt>
                <c:pt idx="2884">
                  <c:v>1.16E-3</c:v>
                </c:pt>
                <c:pt idx="2885">
                  <c:v>1.3699999999999999E-3</c:v>
                </c:pt>
                <c:pt idx="2886">
                  <c:v>1.2700000000000001E-3</c:v>
                </c:pt>
                <c:pt idx="2887">
                  <c:v>1.16E-3</c:v>
                </c:pt>
                <c:pt idx="2888">
                  <c:v>1.2700000000000001E-3</c:v>
                </c:pt>
                <c:pt idx="2889">
                  <c:v>1.48E-3</c:v>
                </c:pt>
                <c:pt idx="2890">
                  <c:v>1.3699999999999999E-3</c:v>
                </c:pt>
                <c:pt idx="2891">
                  <c:v>1.48E-3</c:v>
                </c:pt>
                <c:pt idx="2892">
                  <c:v>1.3699999999999999E-3</c:v>
                </c:pt>
                <c:pt idx="2893">
                  <c:v>1.48E-3</c:v>
                </c:pt>
                <c:pt idx="2894">
                  <c:v>1.48E-3</c:v>
                </c:pt>
                <c:pt idx="2895">
                  <c:v>1.48E-3</c:v>
                </c:pt>
                <c:pt idx="2896">
                  <c:v>1.5900000000000001E-3</c:v>
                </c:pt>
                <c:pt idx="2897">
                  <c:v>1.81E-3</c:v>
                </c:pt>
                <c:pt idx="2898">
                  <c:v>1.6999999999999999E-3</c:v>
                </c:pt>
                <c:pt idx="2899">
                  <c:v>1.6999999999999999E-3</c:v>
                </c:pt>
                <c:pt idx="2900">
                  <c:v>1.5900000000000001E-3</c:v>
                </c:pt>
                <c:pt idx="2901">
                  <c:v>1.81E-3</c:v>
                </c:pt>
                <c:pt idx="2902">
                  <c:v>1.92E-3</c:v>
                </c:pt>
                <c:pt idx="2903">
                  <c:v>1.81E-3</c:v>
                </c:pt>
                <c:pt idx="2904">
                  <c:v>1.6999999999999999E-3</c:v>
                </c:pt>
                <c:pt idx="2905">
                  <c:v>1.81E-3</c:v>
                </c:pt>
                <c:pt idx="2906">
                  <c:v>2.0300000000000001E-3</c:v>
                </c:pt>
                <c:pt idx="2907">
                  <c:v>1.92E-3</c:v>
                </c:pt>
                <c:pt idx="2908">
                  <c:v>1.81E-3</c:v>
                </c:pt>
                <c:pt idx="2909">
                  <c:v>1.6999999999999999E-3</c:v>
                </c:pt>
                <c:pt idx="2910">
                  <c:v>1.81E-3</c:v>
                </c:pt>
                <c:pt idx="2911">
                  <c:v>1.92E-3</c:v>
                </c:pt>
                <c:pt idx="2912">
                  <c:v>1.92E-3</c:v>
                </c:pt>
                <c:pt idx="2913">
                  <c:v>1.81E-3</c:v>
                </c:pt>
                <c:pt idx="2914">
                  <c:v>1.92E-3</c:v>
                </c:pt>
                <c:pt idx="2915">
                  <c:v>1.92E-3</c:v>
                </c:pt>
                <c:pt idx="2916">
                  <c:v>2.1299999999999999E-3</c:v>
                </c:pt>
                <c:pt idx="2917">
                  <c:v>2.0300000000000001E-3</c:v>
                </c:pt>
                <c:pt idx="2918">
                  <c:v>2.1299999999999999E-3</c:v>
                </c:pt>
                <c:pt idx="2919">
                  <c:v>2.1299999999999999E-3</c:v>
                </c:pt>
                <c:pt idx="2920">
                  <c:v>2.1299999999999999E-3</c:v>
                </c:pt>
                <c:pt idx="2921">
                  <c:v>2.1299999999999999E-3</c:v>
                </c:pt>
                <c:pt idx="2922">
                  <c:v>2.0300000000000001E-3</c:v>
                </c:pt>
                <c:pt idx="2923">
                  <c:v>2.0300000000000001E-3</c:v>
                </c:pt>
                <c:pt idx="2924">
                  <c:v>2.1299999999999999E-3</c:v>
                </c:pt>
                <c:pt idx="2925">
                  <c:v>2.0300000000000001E-3</c:v>
                </c:pt>
                <c:pt idx="2926">
                  <c:v>2.1299999999999999E-3</c:v>
                </c:pt>
                <c:pt idx="2927">
                  <c:v>2.1299999999999999E-3</c:v>
                </c:pt>
                <c:pt idx="2928">
                  <c:v>2.2399999999999998E-3</c:v>
                </c:pt>
                <c:pt idx="2929">
                  <c:v>2.1299999999999999E-3</c:v>
                </c:pt>
                <c:pt idx="2930">
                  <c:v>2.1299999999999999E-3</c:v>
                </c:pt>
                <c:pt idx="2931">
                  <c:v>2.1299999999999999E-3</c:v>
                </c:pt>
                <c:pt idx="2932">
                  <c:v>2.1299999999999999E-3</c:v>
                </c:pt>
                <c:pt idx="2933">
                  <c:v>2.2399999999999998E-3</c:v>
                </c:pt>
                <c:pt idx="2934">
                  <c:v>2.1299999999999999E-3</c:v>
                </c:pt>
                <c:pt idx="2935">
                  <c:v>2.1299999999999999E-3</c:v>
                </c:pt>
                <c:pt idx="2936">
                  <c:v>2.1299999999999999E-3</c:v>
                </c:pt>
                <c:pt idx="2937">
                  <c:v>2.0300000000000001E-3</c:v>
                </c:pt>
                <c:pt idx="2938">
                  <c:v>2.0300000000000001E-3</c:v>
                </c:pt>
                <c:pt idx="2939">
                  <c:v>2.1299999999999999E-3</c:v>
                </c:pt>
                <c:pt idx="2940">
                  <c:v>2.1299999999999999E-3</c:v>
                </c:pt>
                <c:pt idx="2941">
                  <c:v>2.0300000000000001E-3</c:v>
                </c:pt>
                <c:pt idx="2942">
                  <c:v>2.1299999999999999E-3</c:v>
                </c:pt>
                <c:pt idx="2943">
                  <c:v>2.0300000000000001E-3</c:v>
                </c:pt>
                <c:pt idx="2944">
                  <c:v>2.1299999999999999E-3</c:v>
                </c:pt>
                <c:pt idx="2945">
                  <c:v>2.1299999999999999E-3</c:v>
                </c:pt>
                <c:pt idx="2946">
                  <c:v>2.0300000000000001E-3</c:v>
                </c:pt>
                <c:pt idx="2947">
                  <c:v>2.1299999999999999E-3</c:v>
                </c:pt>
                <c:pt idx="2948">
                  <c:v>2.0300000000000001E-3</c:v>
                </c:pt>
                <c:pt idx="2949">
                  <c:v>2.0300000000000001E-3</c:v>
                </c:pt>
                <c:pt idx="2950">
                  <c:v>2.0300000000000001E-3</c:v>
                </c:pt>
                <c:pt idx="2951">
                  <c:v>2.0300000000000001E-3</c:v>
                </c:pt>
                <c:pt idx="2952">
                  <c:v>2.0300000000000001E-3</c:v>
                </c:pt>
                <c:pt idx="2953">
                  <c:v>1.92E-3</c:v>
                </c:pt>
                <c:pt idx="2954">
                  <c:v>1.81E-3</c:v>
                </c:pt>
                <c:pt idx="2955">
                  <c:v>1.81E-3</c:v>
                </c:pt>
                <c:pt idx="2956">
                  <c:v>1.81E-3</c:v>
                </c:pt>
                <c:pt idx="2957">
                  <c:v>1.81E-3</c:v>
                </c:pt>
                <c:pt idx="2958">
                  <c:v>1.81E-3</c:v>
                </c:pt>
                <c:pt idx="2959">
                  <c:v>1.6999999999999999E-3</c:v>
                </c:pt>
                <c:pt idx="2960">
                  <c:v>1.81E-3</c:v>
                </c:pt>
                <c:pt idx="2961">
                  <c:v>1.6999999999999999E-3</c:v>
                </c:pt>
                <c:pt idx="2962">
                  <c:v>1.81E-3</c:v>
                </c:pt>
                <c:pt idx="2963">
                  <c:v>1.5900000000000001E-3</c:v>
                </c:pt>
                <c:pt idx="2964">
                  <c:v>1.5900000000000001E-3</c:v>
                </c:pt>
                <c:pt idx="2965">
                  <c:v>1.5900000000000001E-3</c:v>
                </c:pt>
                <c:pt idx="2966">
                  <c:v>1.5900000000000001E-3</c:v>
                </c:pt>
                <c:pt idx="2967">
                  <c:v>1.5900000000000001E-3</c:v>
                </c:pt>
                <c:pt idx="2968">
                  <c:v>1.48E-3</c:v>
                </c:pt>
                <c:pt idx="2969">
                  <c:v>1.3699999999999999E-3</c:v>
                </c:pt>
                <c:pt idx="2970">
                  <c:v>1.48E-3</c:v>
                </c:pt>
                <c:pt idx="2971">
                  <c:v>1.2700000000000001E-3</c:v>
                </c:pt>
                <c:pt idx="2972">
                  <c:v>1.2700000000000001E-3</c:v>
                </c:pt>
                <c:pt idx="2973">
                  <c:v>1.16E-3</c:v>
                </c:pt>
                <c:pt idx="2974">
                  <c:v>1.3699999999999999E-3</c:v>
                </c:pt>
                <c:pt idx="2975">
                  <c:v>1.2700000000000001E-3</c:v>
                </c:pt>
                <c:pt idx="2976">
                  <c:v>1.16E-3</c:v>
                </c:pt>
                <c:pt idx="2977">
                  <c:v>1.0499999999999999E-3</c:v>
                </c:pt>
                <c:pt idx="2978">
                  <c:v>1.0499999999999999E-3</c:v>
                </c:pt>
                <c:pt idx="2979">
                  <c:v>9.3999999999999997E-4</c:v>
                </c:pt>
                <c:pt idx="2980">
                  <c:v>9.3999999999999997E-4</c:v>
                </c:pt>
                <c:pt idx="2981">
                  <c:v>9.3999999999999997E-4</c:v>
                </c:pt>
                <c:pt idx="2982">
                  <c:v>8.3000000000000001E-4</c:v>
                </c:pt>
                <c:pt idx="2983">
                  <c:v>8.3000000000000001E-4</c:v>
                </c:pt>
                <c:pt idx="2984">
                  <c:v>6.0999999999999997E-4</c:v>
                </c:pt>
                <c:pt idx="2985">
                  <c:v>4.0000000000000002E-4</c:v>
                </c:pt>
                <c:pt idx="2986">
                  <c:v>5.1000000000000004E-4</c:v>
                </c:pt>
                <c:pt idx="2987">
                  <c:v>6.0999999999999997E-4</c:v>
                </c:pt>
                <c:pt idx="2988">
                  <c:v>5.1000000000000004E-4</c:v>
                </c:pt>
                <c:pt idx="2989">
                  <c:v>5.1000000000000004E-4</c:v>
                </c:pt>
                <c:pt idx="2990">
                  <c:v>2.9E-4</c:v>
                </c:pt>
                <c:pt idx="2991">
                  <c:v>2.9E-4</c:v>
                </c:pt>
                <c:pt idx="2992">
                  <c:v>2.9E-4</c:v>
                </c:pt>
                <c:pt idx="2993">
                  <c:v>1.8000000000000001E-4</c:v>
                </c:pt>
                <c:pt idx="2994">
                  <c:v>1.8000000000000001E-4</c:v>
                </c:pt>
                <c:pt idx="2995">
                  <c:v>1.8000000000000001E-4</c:v>
                </c:pt>
                <c:pt idx="2996">
                  <c:v>-1.4999999999999999E-4</c:v>
                </c:pt>
                <c:pt idx="2997">
                  <c:v>-4.0000000000000003E-5</c:v>
                </c:pt>
                <c:pt idx="2998">
                  <c:v>-1.4999999999999999E-4</c:v>
                </c:pt>
                <c:pt idx="2999">
                  <c:v>-2.5000000000000001E-4</c:v>
                </c:pt>
                <c:pt idx="3000">
                  <c:v>-4.6999999999999999E-4</c:v>
                </c:pt>
                <c:pt idx="3001">
                  <c:v>-5.8E-4</c:v>
                </c:pt>
                <c:pt idx="3002">
                  <c:v>-4.6999999999999999E-4</c:v>
                </c:pt>
                <c:pt idx="3003">
                  <c:v>-5.8E-4</c:v>
                </c:pt>
                <c:pt idx="3004">
                  <c:v>-5.8E-4</c:v>
                </c:pt>
                <c:pt idx="3005">
                  <c:v>-8.0000000000000004E-4</c:v>
                </c:pt>
                <c:pt idx="3006">
                  <c:v>-8.0000000000000004E-4</c:v>
                </c:pt>
                <c:pt idx="3007">
                  <c:v>-9.1E-4</c:v>
                </c:pt>
                <c:pt idx="3008">
                  <c:v>-1.01E-3</c:v>
                </c:pt>
                <c:pt idx="3009">
                  <c:v>-9.1E-4</c:v>
                </c:pt>
                <c:pt idx="3010">
                  <c:v>-1.01E-3</c:v>
                </c:pt>
                <c:pt idx="3011">
                  <c:v>-1.1199999999999999E-3</c:v>
                </c:pt>
                <c:pt idx="3012">
                  <c:v>-1.23E-3</c:v>
                </c:pt>
                <c:pt idx="3013">
                  <c:v>-1.23E-3</c:v>
                </c:pt>
                <c:pt idx="3014">
                  <c:v>-1.34E-3</c:v>
                </c:pt>
                <c:pt idx="3015">
                  <c:v>-1.4499999999999999E-3</c:v>
                </c:pt>
                <c:pt idx="3016">
                  <c:v>-1.67E-3</c:v>
                </c:pt>
                <c:pt idx="3017">
                  <c:v>-1.56E-3</c:v>
                </c:pt>
                <c:pt idx="3018">
                  <c:v>-1.67E-3</c:v>
                </c:pt>
                <c:pt idx="3019">
                  <c:v>-1.7700000000000001E-3</c:v>
                </c:pt>
                <c:pt idx="3020">
                  <c:v>-1.67E-3</c:v>
                </c:pt>
                <c:pt idx="3021">
                  <c:v>-2.0999999999999999E-3</c:v>
                </c:pt>
                <c:pt idx="3022">
                  <c:v>-1.99E-3</c:v>
                </c:pt>
                <c:pt idx="3023">
                  <c:v>-2.2100000000000002E-3</c:v>
                </c:pt>
                <c:pt idx="3024">
                  <c:v>-2.32E-3</c:v>
                </c:pt>
                <c:pt idx="3025">
                  <c:v>-2.0999999999999999E-3</c:v>
                </c:pt>
                <c:pt idx="3026">
                  <c:v>-2.32E-3</c:v>
                </c:pt>
                <c:pt idx="3027">
                  <c:v>-2.32E-3</c:v>
                </c:pt>
                <c:pt idx="3028">
                  <c:v>-2.5300000000000001E-3</c:v>
                </c:pt>
                <c:pt idx="3029">
                  <c:v>-2.5300000000000001E-3</c:v>
                </c:pt>
                <c:pt idx="3030">
                  <c:v>-2.64E-3</c:v>
                </c:pt>
                <c:pt idx="3031">
                  <c:v>-2.7499999999999998E-3</c:v>
                </c:pt>
                <c:pt idx="3032">
                  <c:v>-2.97E-3</c:v>
                </c:pt>
                <c:pt idx="3033">
                  <c:v>-3.0799999999999998E-3</c:v>
                </c:pt>
                <c:pt idx="3034">
                  <c:v>-2.97E-3</c:v>
                </c:pt>
                <c:pt idx="3035">
                  <c:v>-3.0799999999999998E-3</c:v>
                </c:pt>
                <c:pt idx="3036">
                  <c:v>-3.1900000000000001E-3</c:v>
                </c:pt>
                <c:pt idx="3037">
                  <c:v>-3.29E-3</c:v>
                </c:pt>
                <c:pt idx="3038">
                  <c:v>-3.3999999999999998E-3</c:v>
                </c:pt>
                <c:pt idx="3039">
                  <c:v>-3.3999999999999998E-3</c:v>
                </c:pt>
                <c:pt idx="3040">
                  <c:v>-3.62E-3</c:v>
                </c:pt>
                <c:pt idx="3041">
                  <c:v>-3.5100000000000001E-3</c:v>
                </c:pt>
                <c:pt idx="3042">
                  <c:v>-3.62E-3</c:v>
                </c:pt>
                <c:pt idx="3043">
                  <c:v>-3.62E-3</c:v>
                </c:pt>
                <c:pt idx="3044">
                  <c:v>-3.9500000000000004E-3</c:v>
                </c:pt>
                <c:pt idx="3045">
                  <c:v>-3.9500000000000004E-3</c:v>
                </c:pt>
                <c:pt idx="3046">
                  <c:v>-3.9500000000000004E-3</c:v>
                </c:pt>
                <c:pt idx="3047">
                  <c:v>-4.1599999999999996E-3</c:v>
                </c:pt>
                <c:pt idx="3048">
                  <c:v>-4.2700000000000004E-3</c:v>
                </c:pt>
                <c:pt idx="3049">
                  <c:v>-4.2700000000000004E-3</c:v>
                </c:pt>
                <c:pt idx="3050">
                  <c:v>-4.1599999999999996E-3</c:v>
                </c:pt>
                <c:pt idx="3051">
                  <c:v>-4.3800000000000002E-3</c:v>
                </c:pt>
                <c:pt idx="3052">
                  <c:v>-4.4900000000000001E-3</c:v>
                </c:pt>
                <c:pt idx="3053">
                  <c:v>-4.7099999999999998E-3</c:v>
                </c:pt>
                <c:pt idx="3054">
                  <c:v>-4.81E-3</c:v>
                </c:pt>
                <c:pt idx="3055">
                  <c:v>-4.81E-3</c:v>
                </c:pt>
                <c:pt idx="3056">
                  <c:v>-4.9199999999999999E-3</c:v>
                </c:pt>
                <c:pt idx="3057">
                  <c:v>-4.81E-3</c:v>
                </c:pt>
                <c:pt idx="3058">
                  <c:v>-4.9199999999999999E-3</c:v>
                </c:pt>
                <c:pt idx="3059">
                  <c:v>-5.0299999999999997E-3</c:v>
                </c:pt>
                <c:pt idx="3060">
                  <c:v>-5.1399999999999996E-3</c:v>
                </c:pt>
                <c:pt idx="3061">
                  <c:v>-5.1399999999999996E-3</c:v>
                </c:pt>
                <c:pt idx="3062">
                  <c:v>-5.3600000000000002E-3</c:v>
                </c:pt>
                <c:pt idx="3063">
                  <c:v>-5.3600000000000002E-3</c:v>
                </c:pt>
                <c:pt idx="3064">
                  <c:v>-5.47E-3</c:v>
                </c:pt>
                <c:pt idx="3065">
                  <c:v>-5.5700000000000003E-3</c:v>
                </c:pt>
                <c:pt idx="3066">
                  <c:v>-5.5700000000000003E-3</c:v>
                </c:pt>
                <c:pt idx="3067">
                  <c:v>-5.5700000000000003E-3</c:v>
                </c:pt>
                <c:pt idx="3068">
                  <c:v>-5.5700000000000003E-3</c:v>
                </c:pt>
                <c:pt idx="3069">
                  <c:v>-5.8999999999999999E-3</c:v>
                </c:pt>
                <c:pt idx="3070">
                  <c:v>-5.8999999999999999E-3</c:v>
                </c:pt>
                <c:pt idx="3071">
                  <c:v>-5.8999999999999999E-3</c:v>
                </c:pt>
                <c:pt idx="3072">
                  <c:v>-5.8999999999999999E-3</c:v>
                </c:pt>
                <c:pt idx="3073">
                  <c:v>-6.0099999999999997E-3</c:v>
                </c:pt>
                <c:pt idx="3074">
                  <c:v>-5.79E-3</c:v>
                </c:pt>
                <c:pt idx="3075">
                  <c:v>-6.1199999999999996E-3</c:v>
                </c:pt>
                <c:pt idx="3076">
                  <c:v>-6.3299999999999997E-3</c:v>
                </c:pt>
                <c:pt idx="3077">
                  <c:v>-6.1199999999999996E-3</c:v>
                </c:pt>
                <c:pt idx="3078">
                  <c:v>-6.4400000000000004E-3</c:v>
                </c:pt>
                <c:pt idx="3079">
                  <c:v>-6.3299999999999997E-3</c:v>
                </c:pt>
                <c:pt idx="3080">
                  <c:v>-6.5500000000000003E-3</c:v>
                </c:pt>
                <c:pt idx="3081">
                  <c:v>-6.4400000000000004E-3</c:v>
                </c:pt>
                <c:pt idx="3082">
                  <c:v>-6.5500000000000003E-3</c:v>
                </c:pt>
                <c:pt idx="3083">
                  <c:v>-6.6600000000000001E-3</c:v>
                </c:pt>
                <c:pt idx="3084">
                  <c:v>-6.6600000000000001E-3</c:v>
                </c:pt>
                <c:pt idx="3085">
                  <c:v>-6.6600000000000001E-3</c:v>
                </c:pt>
                <c:pt idx="3086">
                  <c:v>-6.5500000000000003E-3</c:v>
                </c:pt>
                <c:pt idx="3087">
                  <c:v>-6.6600000000000001E-3</c:v>
                </c:pt>
                <c:pt idx="3088">
                  <c:v>-6.77E-3</c:v>
                </c:pt>
                <c:pt idx="3089">
                  <c:v>-6.77E-3</c:v>
                </c:pt>
                <c:pt idx="3090">
                  <c:v>-7.0899999999999999E-3</c:v>
                </c:pt>
                <c:pt idx="3091">
                  <c:v>-6.9899999999999997E-3</c:v>
                </c:pt>
                <c:pt idx="3092">
                  <c:v>-7.0899999999999999E-3</c:v>
                </c:pt>
                <c:pt idx="3093">
                  <c:v>-6.9899999999999997E-3</c:v>
                </c:pt>
                <c:pt idx="3094">
                  <c:v>-6.9899999999999997E-3</c:v>
                </c:pt>
                <c:pt idx="3095">
                  <c:v>-7.0899999999999999E-3</c:v>
                </c:pt>
                <c:pt idx="3096">
                  <c:v>-7.1999999999999998E-3</c:v>
                </c:pt>
                <c:pt idx="3097">
                  <c:v>-7.0899999999999999E-3</c:v>
                </c:pt>
                <c:pt idx="3098">
                  <c:v>-7.0899999999999999E-3</c:v>
                </c:pt>
                <c:pt idx="3099">
                  <c:v>-7.1999999999999998E-3</c:v>
                </c:pt>
                <c:pt idx="3100">
                  <c:v>-7.3099999999999997E-3</c:v>
                </c:pt>
                <c:pt idx="3101">
                  <c:v>-7.3099999999999997E-3</c:v>
                </c:pt>
                <c:pt idx="3102">
                  <c:v>-7.4200000000000004E-3</c:v>
                </c:pt>
                <c:pt idx="3103">
                  <c:v>-7.3099999999999997E-3</c:v>
                </c:pt>
                <c:pt idx="3104">
                  <c:v>-7.4200000000000004E-3</c:v>
                </c:pt>
                <c:pt idx="3105">
                  <c:v>-7.4200000000000004E-3</c:v>
                </c:pt>
                <c:pt idx="3106">
                  <c:v>-7.4200000000000004E-3</c:v>
                </c:pt>
                <c:pt idx="3107">
                  <c:v>-7.4200000000000004E-3</c:v>
                </c:pt>
                <c:pt idx="3108">
                  <c:v>-7.5300000000000002E-3</c:v>
                </c:pt>
                <c:pt idx="3109">
                  <c:v>-7.4200000000000004E-3</c:v>
                </c:pt>
                <c:pt idx="3110">
                  <c:v>-7.4200000000000004E-3</c:v>
                </c:pt>
                <c:pt idx="3111">
                  <c:v>-7.5300000000000002E-3</c:v>
                </c:pt>
                <c:pt idx="3112">
                  <c:v>-7.5300000000000002E-3</c:v>
                </c:pt>
                <c:pt idx="3113">
                  <c:v>-7.6400000000000001E-3</c:v>
                </c:pt>
                <c:pt idx="3114">
                  <c:v>-7.5300000000000002E-3</c:v>
                </c:pt>
                <c:pt idx="3115">
                  <c:v>-7.5300000000000002E-3</c:v>
                </c:pt>
                <c:pt idx="3116">
                  <c:v>-7.7499999999999999E-3</c:v>
                </c:pt>
                <c:pt idx="3117">
                  <c:v>-7.7499999999999999E-3</c:v>
                </c:pt>
                <c:pt idx="3118">
                  <c:v>-7.7499999999999999E-3</c:v>
                </c:pt>
                <c:pt idx="3119">
                  <c:v>-7.6400000000000001E-3</c:v>
                </c:pt>
                <c:pt idx="3120">
                  <c:v>-7.7499999999999999E-3</c:v>
                </c:pt>
                <c:pt idx="3121">
                  <c:v>-7.5300000000000002E-3</c:v>
                </c:pt>
                <c:pt idx="3122">
                  <c:v>-7.6400000000000001E-3</c:v>
                </c:pt>
                <c:pt idx="3123">
                  <c:v>-7.6400000000000001E-3</c:v>
                </c:pt>
                <c:pt idx="3124">
                  <c:v>-7.6400000000000001E-3</c:v>
                </c:pt>
                <c:pt idx="3125">
                  <c:v>-7.6400000000000001E-3</c:v>
                </c:pt>
                <c:pt idx="3126">
                  <c:v>-7.6400000000000001E-3</c:v>
                </c:pt>
                <c:pt idx="3127">
                  <c:v>-7.5300000000000002E-3</c:v>
                </c:pt>
                <c:pt idx="3128">
                  <c:v>-7.5300000000000002E-3</c:v>
                </c:pt>
                <c:pt idx="3129">
                  <c:v>-7.6400000000000001E-3</c:v>
                </c:pt>
                <c:pt idx="3130">
                  <c:v>-7.5300000000000002E-3</c:v>
                </c:pt>
                <c:pt idx="3131">
                  <c:v>-7.5300000000000002E-3</c:v>
                </c:pt>
                <c:pt idx="3132">
                  <c:v>-7.5300000000000002E-3</c:v>
                </c:pt>
                <c:pt idx="3133">
                  <c:v>-7.6400000000000001E-3</c:v>
                </c:pt>
                <c:pt idx="3134">
                  <c:v>-7.4200000000000004E-3</c:v>
                </c:pt>
                <c:pt idx="3135">
                  <c:v>-7.4200000000000004E-3</c:v>
                </c:pt>
                <c:pt idx="3136">
                  <c:v>-7.4200000000000004E-3</c:v>
                </c:pt>
                <c:pt idx="3137">
                  <c:v>-7.3099999999999997E-3</c:v>
                </c:pt>
                <c:pt idx="3138">
                  <c:v>-7.3099999999999997E-3</c:v>
                </c:pt>
                <c:pt idx="3139">
                  <c:v>-7.1999999999999998E-3</c:v>
                </c:pt>
                <c:pt idx="3140">
                  <c:v>-7.3099999999999997E-3</c:v>
                </c:pt>
                <c:pt idx="3141">
                  <c:v>-7.1999999999999998E-3</c:v>
                </c:pt>
                <c:pt idx="3142">
                  <c:v>-7.1999999999999998E-3</c:v>
                </c:pt>
                <c:pt idx="3143">
                  <c:v>-7.1999999999999998E-3</c:v>
                </c:pt>
                <c:pt idx="3144">
                  <c:v>-7.1999999999999998E-3</c:v>
                </c:pt>
                <c:pt idx="3145">
                  <c:v>-6.9899999999999997E-3</c:v>
                </c:pt>
                <c:pt idx="3146">
                  <c:v>-7.0899999999999999E-3</c:v>
                </c:pt>
                <c:pt idx="3147">
                  <c:v>-7.1999999999999998E-3</c:v>
                </c:pt>
                <c:pt idx="3148">
                  <c:v>-7.0899999999999999E-3</c:v>
                </c:pt>
                <c:pt idx="3149">
                  <c:v>-6.9899999999999997E-3</c:v>
                </c:pt>
                <c:pt idx="3150">
                  <c:v>-6.8799999999999998E-3</c:v>
                </c:pt>
                <c:pt idx="3151">
                  <c:v>-6.77E-3</c:v>
                </c:pt>
                <c:pt idx="3152">
                  <c:v>-6.8799999999999998E-3</c:v>
                </c:pt>
                <c:pt idx="3153">
                  <c:v>-6.8799999999999998E-3</c:v>
                </c:pt>
                <c:pt idx="3154">
                  <c:v>-6.77E-3</c:v>
                </c:pt>
                <c:pt idx="3155">
                  <c:v>-6.5500000000000003E-3</c:v>
                </c:pt>
                <c:pt idx="3156">
                  <c:v>-6.5500000000000003E-3</c:v>
                </c:pt>
                <c:pt idx="3157">
                  <c:v>-6.5500000000000003E-3</c:v>
                </c:pt>
                <c:pt idx="3158">
                  <c:v>-6.5500000000000003E-3</c:v>
                </c:pt>
                <c:pt idx="3159">
                  <c:v>-6.4400000000000004E-3</c:v>
                </c:pt>
                <c:pt idx="3160">
                  <c:v>-6.5500000000000003E-3</c:v>
                </c:pt>
                <c:pt idx="3161">
                  <c:v>-6.2300000000000003E-3</c:v>
                </c:pt>
                <c:pt idx="3162">
                  <c:v>-6.3299999999999997E-3</c:v>
                </c:pt>
                <c:pt idx="3163">
                  <c:v>-6.2300000000000003E-3</c:v>
                </c:pt>
                <c:pt idx="3164">
                  <c:v>-6.0099999999999997E-3</c:v>
                </c:pt>
                <c:pt idx="3165">
                  <c:v>-6.1199999999999996E-3</c:v>
                </c:pt>
                <c:pt idx="3166">
                  <c:v>-6.1199999999999996E-3</c:v>
                </c:pt>
                <c:pt idx="3167">
                  <c:v>-6.1199999999999996E-3</c:v>
                </c:pt>
                <c:pt idx="3168">
                  <c:v>-6.1199999999999996E-3</c:v>
                </c:pt>
                <c:pt idx="3169">
                  <c:v>-5.8999999999999999E-3</c:v>
                </c:pt>
                <c:pt idx="3170">
                  <c:v>-5.8999999999999999E-3</c:v>
                </c:pt>
                <c:pt idx="3171">
                  <c:v>-5.8999999999999999E-3</c:v>
                </c:pt>
                <c:pt idx="3172">
                  <c:v>-5.6800000000000002E-3</c:v>
                </c:pt>
                <c:pt idx="3173">
                  <c:v>-5.5700000000000003E-3</c:v>
                </c:pt>
                <c:pt idx="3174">
                  <c:v>-5.6800000000000002E-3</c:v>
                </c:pt>
                <c:pt idx="3175">
                  <c:v>-5.47E-3</c:v>
                </c:pt>
                <c:pt idx="3176">
                  <c:v>-5.3600000000000002E-3</c:v>
                </c:pt>
                <c:pt idx="3177">
                  <c:v>-5.47E-3</c:v>
                </c:pt>
                <c:pt idx="3178">
                  <c:v>-5.2500000000000003E-3</c:v>
                </c:pt>
                <c:pt idx="3179">
                  <c:v>-5.2500000000000003E-3</c:v>
                </c:pt>
                <c:pt idx="3180">
                  <c:v>-5.1399999999999996E-3</c:v>
                </c:pt>
                <c:pt idx="3181">
                  <c:v>-5.1399999999999996E-3</c:v>
                </c:pt>
                <c:pt idx="3182">
                  <c:v>-5.0299999999999997E-3</c:v>
                </c:pt>
                <c:pt idx="3183">
                  <c:v>-5.1399999999999996E-3</c:v>
                </c:pt>
                <c:pt idx="3184">
                  <c:v>-5.0299999999999997E-3</c:v>
                </c:pt>
                <c:pt idx="3185">
                  <c:v>-4.9199999999999999E-3</c:v>
                </c:pt>
                <c:pt idx="3186">
                  <c:v>-4.7099999999999998E-3</c:v>
                </c:pt>
                <c:pt idx="3187">
                  <c:v>-4.7099999999999998E-3</c:v>
                </c:pt>
                <c:pt idx="3188">
                  <c:v>-4.5999999999999999E-3</c:v>
                </c:pt>
                <c:pt idx="3189">
                  <c:v>-4.4900000000000001E-3</c:v>
                </c:pt>
                <c:pt idx="3190">
                  <c:v>-4.7099999999999998E-3</c:v>
                </c:pt>
                <c:pt idx="3191">
                  <c:v>-4.5999999999999999E-3</c:v>
                </c:pt>
                <c:pt idx="3192">
                  <c:v>-4.4900000000000001E-3</c:v>
                </c:pt>
                <c:pt idx="3193">
                  <c:v>-4.4900000000000001E-3</c:v>
                </c:pt>
                <c:pt idx="3194">
                  <c:v>-4.4900000000000001E-3</c:v>
                </c:pt>
                <c:pt idx="3195">
                  <c:v>-4.4900000000000001E-3</c:v>
                </c:pt>
                <c:pt idx="3196">
                  <c:v>-4.2700000000000004E-3</c:v>
                </c:pt>
                <c:pt idx="3197">
                  <c:v>-4.2700000000000004E-3</c:v>
                </c:pt>
                <c:pt idx="3198">
                  <c:v>-3.9500000000000004E-3</c:v>
                </c:pt>
                <c:pt idx="3199">
                  <c:v>-3.9500000000000004E-3</c:v>
                </c:pt>
                <c:pt idx="3200">
                  <c:v>-3.8400000000000001E-3</c:v>
                </c:pt>
                <c:pt idx="3201">
                  <c:v>-3.7299999999999998E-3</c:v>
                </c:pt>
                <c:pt idx="3202">
                  <c:v>-3.62E-3</c:v>
                </c:pt>
                <c:pt idx="3203">
                  <c:v>-3.7299999999999998E-3</c:v>
                </c:pt>
                <c:pt idx="3204">
                  <c:v>-3.7299999999999998E-3</c:v>
                </c:pt>
                <c:pt idx="3205">
                  <c:v>-3.5100000000000001E-3</c:v>
                </c:pt>
                <c:pt idx="3206">
                  <c:v>-3.5100000000000001E-3</c:v>
                </c:pt>
                <c:pt idx="3207">
                  <c:v>-3.5100000000000001E-3</c:v>
                </c:pt>
                <c:pt idx="3208">
                  <c:v>-3.3999999999999998E-3</c:v>
                </c:pt>
                <c:pt idx="3209">
                  <c:v>-3.29E-3</c:v>
                </c:pt>
                <c:pt idx="3210">
                  <c:v>-3.1900000000000001E-3</c:v>
                </c:pt>
                <c:pt idx="3211">
                  <c:v>-3.1900000000000001E-3</c:v>
                </c:pt>
                <c:pt idx="3212">
                  <c:v>-3.0799999999999998E-3</c:v>
                </c:pt>
                <c:pt idx="3213">
                  <c:v>-3.1900000000000001E-3</c:v>
                </c:pt>
                <c:pt idx="3214">
                  <c:v>-3.1900000000000001E-3</c:v>
                </c:pt>
                <c:pt idx="3215">
                  <c:v>-3.0799999999999998E-3</c:v>
                </c:pt>
                <c:pt idx="3216">
                  <c:v>-2.97E-3</c:v>
                </c:pt>
                <c:pt idx="3217">
                  <c:v>-3.0799999999999998E-3</c:v>
                </c:pt>
                <c:pt idx="3218">
                  <c:v>-2.8600000000000001E-3</c:v>
                </c:pt>
                <c:pt idx="3219">
                  <c:v>-2.7499999999999998E-3</c:v>
                </c:pt>
                <c:pt idx="3220">
                  <c:v>-2.7499999999999998E-3</c:v>
                </c:pt>
                <c:pt idx="3221">
                  <c:v>-2.8600000000000001E-3</c:v>
                </c:pt>
                <c:pt idx="3222">
                  <c:v>-2.7499999999999998E-3</c:v>
                </c:pt>
                <c:pt idx="3223">
                  <c:v>-2.64E-3</c:v>
                </c:pt>
                <c:pt idx="3224">
                  <c:v>-2.64E-3</c:v>
                </c:pt>
                <c:pt idx="3225">
                  <c:v>-2.5300000000000001E-3</c:v>
                </c:pt>
                <c:pt idx="3226">
                  <c:v>-2.64E-3</c:v>
                </c:pt>
                <c:pt idx="3227">
                  <c:v>-2.5300000000000001E-3</c:v>
                </c:pt>
                <c:pt idx="3228">
                  <c:v>-2.64E-3</c:v>
                </c:pt>
                <c:pt idx="3229">
                  <c:v>-2.64E-3</c:v>
                </c:pt>
                <c:pt idx="3230">
                  <c:v>-2.5300000000000001E-3</c:v>
                </c:pt>
                <c:pt idx="3231">
                  <c:v>-2.32E-3</c:v>
                </c:pt>
                <c:pt idx="3232">
                  <c:v>-2.5300000000000001E-3</c:v>
                </c:pt>
                <c:pt idx="3233">
                  <c:v>-2.4299999999999999E-3</c:v>
                </c:pt>
                <c:pt idx="3234">
                  <c:v>-2.4299999999999999E-3</c:v>
                </c:pt>
                <c:pt idx="3235">
                  <c:v>-2.32E-3</c:v>
                </c:pt>
                <c:pt idx="3236">
                  <c:v>-2.4299999999999999E-3</c:v>
                </c:pt>
                <c:pt idx="3237">
                  <c:v>-2.4299999999999999E-3</c:v>
                </c:pt>
                <c:pt idx="3238">
                  <c:v>-2.5300000000000001E-3</c:v>
                </c:pt>
                <c:pt idx="3239">
                  <c:v>-2.4299999999999999E-3</c:v>
                </c:pt>
                <c:pt idx="3240">
                  <c:v>-2.5300000000000001E-3</c:v>
                </c:pt>
                <c:pt idx="3241">
                  <c:v>-2.4299999999999999E-3</c:v>
                </c:pt>
                <c:pt idx="3242">
                  <c:v>-2.4299999999999999E-3</c:v>
                </c:pt>
                <c:pt idx="3243">
                  <c:v>-2.4299999999999999E-3</c:v>
                </c:pt>
                <c:pt idx="3244">
                  <c:v>-2.64E-3</c:v>
                </c:pt>
                <c:pt idx="3245">
                  <c:v>-2.5300000000000001E-3</c:v>
                </c:pt>
                <c:pt idx="3246">
                  <c:v>-2.5300000000000001E-3</c:v>
                </c:pt>
                <c:pt idx="3247">
                  <c:v>-2.4299999999999999E-3</c:v>
                </c:pt>
                <c:pt idx="3248">
                  <c:v>-2.64E-3</c:v>
                </c:pt>
                <c:pt idx="3249">
                  <c:v>-2.5300000000000001E-3</c:v>
                </c:pt>
                <c:pt idx="3250">
                  <c:v>-2.5300000000000001E-3</c:v>
                </c:pt>
                <c:pt idx="3251">
                  <c:v>-2.7499999999999998E-3</c:v>
                </c:pt>
                <c:pt idx="3252">
                  <c:v>-2.64E-3</c:v>
                </c:pt>
                <c:pt idx="3253">
                  <c:v>-2.8600000000000001E-3</c:v>
                </c:pt>
                <c:pt idx="3254">
                  <c:v>-2.64E-3</c:v>
                </c:pt>
                <c:pt idx="3255">
                  <c:v>-2.8600000000000001E-3</c:v>
                </c:pt>
                <c:pt idx="3256">
                  <c:v>-3.1900000000000001E-3</c:v>
                </c:pt>
                <c:pt idx="3257">
                  <c:v>-3.0799999999999998E-3</c:v>
                </c:pt>
                <c:pt idx="3258">
                  <c:v>-3.0799999999999998E-3</c:v>
                </c:pt>
                <c:pt idx="3259">
                  <c:v>-3.1900000000000001E-3</c:v>
                </c:pt>
                <c:pt idx="3260">
                  <c:v>-3.1900000000000001E-3</c:v>
                </c:pt>
                <c:pt idx="3261">
                  <c:v>-3.29E-3</c:v>
                </c:pt>
                <c:pt idx="3262">
                  <c:v>-3.29E-3</c:v>
                </c:pt>
                <c:pt idx="3263">
                  <c:v>-3.3999999999999998E-3</c:v>
                </c:pt>
                <c:pt idx="3264">
                  <c:v>-3.3999999999999998E-3</c:v>
                </c:pt>
                <c:pt idx="3265">
                  <c:v>-3.5100000000000001E-3</c:v>
                </c:pt>
                <c:pt idx="3266">
                  <c:v>-3.62E-3</c:v>
                </c:pt>
                <c:pt idx="3267">
                  <c:v>-3.62E-3</c:v>
                </c:pt>
                <c:pt idx="3268">
                  <c:v>-3.9500000000000004E-3</c:v>
                </c:pt>
                <c:pt idx="3269">
                  <c:v>-3.8400000000000001E-3</c:v>
                </c:pt>
                <c:pt idx="3270">
                  <c:v>-4.0499999999999998E-3</c:v>
                </c:pt>
                <c:pt idx="3271">
                  <c:v>-4.2700000000000004E-3</c:v>
                </c:pt>
                <c:pt idx="3272">
                  <c:v>-4.2700000000000004E-3</c:v>
                </c:pt>
                <c:pt idx="3273">
                  <c:v>-4.5999999999999999E-3</c:v>
                </c:pt>
                <c:pt idx="3274">
                  <c:v>-4.4900000000000001E-3</c:v>
                </c:pt>
                <c:pt idx="3275">
                  <c:v>-4.5999999999999999E-3</c:v>
                </c:pt>
                <c:pt idx="3276">
                  <c:v>-4.81E-3</c:v>
                </c:pt>
                <c:pt idx="3277">
                  <c:v>-4.9199999999999999E-3</c:v>
                </c:pt>
                <c:pt idx="3278">
                  <c:v>-4.9199999999999999E-3</c:v>
                </c:pt>
                <c:pt idx="3279">
                  <c:v>-5.2500000000000003E-3</c:v>
                </c:pt>
                <c:pt idx="3280">
                  <c:v>-5.3600000000000002E-3</c:v>
                </c:pt>
                <c:pt idx="3281">
                  <c:v>-5.47E-3</c:v>
                </c:pt>
                <c:pt idx="3282">
                  <c:v>-5.6800000000000002E-3</c:v>
                </c:pt>
                <c:pt idx="3283">
                  <c:v>-5.79E-3</c:v>
                </c:pt>
                <c:pt idx="3284">
                  <c:v>-6.0099999999999997E-3</c:v>
                </c:pt>
                <c:pt idx="3285">
                  <c:v>-6.3299999999999997E-3</c:v>
                </c:pt>
                <c:pt idx="3286">
                  <c:v>-6.4400000000000004E-3</c:v>
                </c:pt>
                <c:pt idx="3287">
                  <c:v>-6.6600000000000001E-3</c:v>
                </c:pt>
                <c:pt idx="3288">
                  <c:v>-6.6600000000000001E-3</c:v>
                </c:pt>
                <c:pt idx="3289">
                  <c:v>-7.0899999999999999E-3</c:v>
                </c:pt>
                <c:pt idx="3290">
                  <c:v>-7.1999999999999998E-3</c:v>
                </c:pt>
                <c:pt idx="3291">
                  <c:v>-7.4200000000000004E-3</c:v>
                </c:pt>
                <c:pt idx="3292">
                  <c:v>-7.6400000000000001E-3</c:v>
                </c:pt>
                <c:pt idx="3293">
                  <c:v>-7.7499999999999999E-3</c:v>
                </c:pt>
                <c:pt idx="3294">
                  <c:v>-8.0700000000000008E-3</c:v>
                </c:pt>
                <c:pt idx="3295">
                  <c:v>-8.0700000000000008E-3</c:v>
                </c:pt>
                <c:pt idx="3296">
                  <c:v>-8.2900000000000005E-3</c:v>
                </c:pt>
                <c:pt idx="3297">
                  <c:v>-8.5100000000000002E-3</c:v>
                </c:pt>
                <c:pt idx="3298">
                  <c:v>-8.8299999999999993E-3</c:v>
                </c:pt>
                <c:pt idx="3299">
                  <c:v>-9.0500000000000008E-3</c:v>
                </c:pt>
                <c:pt idx="3300">
                  <c:v>-9.3699999999999999E-3</c:v>
                </c:pt>
                <c:pt idx="3301">
                  <c:v>-9.5899999999999996E-3</c:v>
                </c:pt>
                <c:pt idx="3302">
                  <c:v>-9.92E-3</c:v>
                </c:pt>
                <c:pt idx="3303">
                  <c:v>-1.013E-2</c:v>
                </c:pt>
                <c:pt idx="3304">
                  <c:v>-1.057E-2</c:v>
                </c:pt>
                <c:pt idx="3305">
                  <c:v>-1.068E-2</c:v>
                </c:pt>
                <c:pt idx="3306">
                  <c:v>-1.111E-2</c:v>
                </c:pt>
                <c:pt idx="3307">
                  <c:v>-1.1220000000000001E-2</c:v>
                </c:pt>
                <c:pt idx="3308">
                  <c:v>-1.155E-2</c:v>
                </c:pt>
                <c:pt idx="3309">
                  <c:v>-1.187E-2</c:v>
                </c:pt>
                <c:pt idx="3310">
                  <c:v>-1.209E-2</c:v>
                </c:pt>
                <c:pt idx="3311">
                  <c:v>-1.231E-2</c:v>
                </c:pt>
                <c:pt idx="3312">
                  <c:v>-1.2630000000000001E-2</c:v>
                </c:pt>
                <c:pt idx="3313">
                  <c:v>-1.307E-2</c:v>
                </c:pt>
                <c:pt idx="3314">
                  <c:v>-1.328E-2</c:v>
                </c:pt>
                <c:pt idx="3315">
                  <c:v>-1.3390000000000001E-2</c:v>
                </c:pt>
                <c:pt idx="3316">
                  <c:v>-1.383E-2</c:v>
                </c:pt>
                <c:pt idx="3317">
                  <c:v>-1.4149999999999999E-2</c:v>
                </c:pt>
                <c:pt idx="3318">
                  <c:v>-1.4590000000000001E-2</c:v>
                </c:pt>
                <c:pt idx="3319">
                  <c:v>-1.5129999999999999E-2</c:v>
                </c:pt>
                <c:pt idx="3320">
                  <c:v>-1.5129999999999999E-2</c:v>
                </c:pt>
                <c:pt idx="3321">
                  <c:v>-1.5779999999999999E-2</c:v>
                </c:pt>
                <c:pt idx="3322">
                  <c:v>-1.6209999999999999E-2</c:v>
                </c:pt>
                <c:pt idx="3323">
                  <c:v>-1.6209999999999999E-2</c:v>
                </c:pt>
                <c:pt idx="3324">
                  <c:v>-1.6650000000000002E-2</c:v>
                </c:pt>
                <c:pt idx="3325">
                  <c:v>-1.7080000000000001E-2</c:v>
                </c:pt>
                <c:pt idx="3326">
                  <c:v>-1.7520000000000001E-2</c:v>
                </c:pt>
                <c:pt idx="3327">
                  <c:v>-1.7729999999999999E-2</c:v>
                </c:pt>
                <c:pt idx="3328">
                  <c:v>-1.7950000000000001E-2</c:v>
                </c:pt>
                <c:pt idx="3329">
                  <c:v>-1.839E-2</c:v>
                </c:pt>
                <c:pt idx="3330">
                  <c:v>-1.8710000000000001E-2</c:v>
                </c:pt>
                <c:pt idx="3331">
                  <c:v>-1.925E-2</c:v>
                </c:pt>
                <c:pt idx="3332">
                  <c:v>-1.9689999999999999E-2</c:v>
                </c:pt>
                <c:pt idx="3333">
                  <c:v>-2.0119999999999999E-2</c:v>
                </c:pt>
                <c:pt idx="3334">
                  <c:v>-2.0449999999999999E-2</c:v>
                </c:pt>
                <c:pt idx="3335">
                  <c:v>-2.0990000000000002E-2</c:v>
                </c:pt>
                <c:pt idx="3336">
                  <c:v>-2.1319999999999999E-2</c:v>
                </c:pt>
                <c:pt idx="3337">
                  <c:v>-2.1860000000000001E-2</c:v>
                </c:pt>
                <c:pt idx="3338">
                  <c:v>-2.23E-2</c:v>
                </c:pt>
                <c:pt idx="3339">
                  <c:v>-2.2620000000000001E-2</c:v>
                </c:pt>
                <c:pt idx="3340">
                  <c:v>-2.3060000000000001E-2</c:v>
                </c:pt>
                <c:pt idx="3341">
                  <c:v>-2.3380000000000001E-2</c:v>
                </c:pt>
                <c:pt idx="3342">
                  <c:v>-2.3820000000000001E-2</c:v>
                </c:pt>
                <c:pt idx="3343">
                  <c:v>-2.436E-2</c:v>
                </c:pt>
                <c:pt idx="3344">
                  <c:v>-2.479E-2</c:v>
                </c:pt>
                <c:pt idx="3345">
                  <c:v>-2.5229999999999999E-2</c:v>
                </c:pt>
                <c:pt idx="3346">
                  <c:v>-2.555E-2</c:v>
                </c:pt>
                <c:pt idx="3347">
                  <c:v>-2.6100000000000002E-2</c:v>
                </c:pt>
                <c:pt idx="3348">
                  <c:v>-2.664E-2</c:v>
                </c:pt>
                <c:pt idx="3349">
                  <c:v>-2.7179999999999999E-2</c:v>
                </c:pt>
                <c:pt idx="3350">
                  <c:v>-2.7619999999999999E-2</c:v>
                </c:pt>
                <c:pt idx="3351">
                  <c:v>-2.8049999999999999E-2</c:v>
                </c:pt>
                <c:pt idx="3352">
                  <c:v>-2.87E-2</c:v>
                </c:pt>
                <c:pt idx="3353">
                  <c:v>-2.903E-2</c:v>
                </c:pt>
                <c:pt idx="3354">
                  <c:v>-2.9680000000000002E-2</c:v>
                </c:pt>
                <c:pt idx="3355">
                  <c:v>-3.0110000000000001E-2</c:v>
                </c:pt>
                <c:pt idx="3356">
                  <c:v>-3.066E-2</c:v>
                </c:pt>
                <c:pt idx="3357">
                  <c:v>-3.109E-2</c:v>
                </c:pt>
                <c:pt idx="3358">
                  <c:v>-3.1519999999999999E-2</c:v>
                </c:pt>
                <c:pt idx="3359">
                  <c:v>-3.2070000000000001E-2</c:v>
                </c:pt>
                <c:pt idx="3360">
                  <c:v>-3.261E-2</c:v>
                </c:pt>
                <c:pt idx="3361">
                  <c:v>-3.2939999999999997E-2</c:v>
                </c:pt>
                <c:pt idx="3362">
                  <c:v>-3.3590000000000002E-2</c:v>
                </c:pt>
                <c:pt idx="3363">
                  <c:v>-3.4020000000000002E-2</c:v>
                </c:pt>
                <c:pt idx="3364">
                  <c:v>-3.456E-2</c:v>
                </c:pt>
                <c:pt idx="3365">
                  <c:v>-3.5220000000000001E-2</c:v>
                </c:pt>
                <c:pt idx="3366">
                  <c:v>-3.5869999999999999E-2</c:v>
                </c:pt>
                <c:pt idx="3367">
                  <c:v>-3.6409999999999998E-2</c:v>
                </c:pt>
                <c:pt idx="3368">
                  <c:v>-3.6949999999999997E-2</c:v>
                </c:pt>
                <c:pt idx="3369">
                  <c:v>-3.7499999999999999E-2</c:v>
                </c:pt>
                <c:pt idx="3370">
                  <c:v>-3.8039999999999997E-2</c:v>
                </c:pt>
                <c:pt idx="3371">
                  <c:v>-3.8469999999999997E-2</c:v>
                </c:pt>
                <c:pt idx="3372">
                  <c:v>-3.9019999999999999E-2</c:v>
                </c:pt>
                <c:pt idx="3373">
                  <c:v>-3.9669999999999997E-2</c:v>
                </c:pt>
                <c:pt idx="3374">
                  <c:v>-4.0210000000000003E-2</c:v>
                </c:pt>
                <c:pt idx="3375">
                  <c:v>-4.0750000000000001E-2</c:v>
                </c:pt>
                <c:pt idx="3376">
                  <c:v>-4.1300000000000003E-2</c:v>
                </c:pt>
                <c:pt idx="3377">
                  <c:v>-4.1619999999999997E-2</c:v>
                </c:pt>
                <c:pt idx="3378">
                  <c:v>-4.2380000000000001E-2</c:v>
                </c:pt>
                <c:pt idx="3379">
                  <c:v>-4.292E-2</c:v>
                </c:pt>
                <c:pt idx="3380">
                  <c:v>-4.3360000000000003E-2</c:v>
                </c:pt>
                <c:pt idx="3381">
                  <c:v>-4.4119999999999999E-2</c:v>
                </c:pt>
                <c:pt idx="3382">
                  <c:v>-4.4659999999999998E-2</c:v>
                </c:pt>
                <c:pt idx="3383">
                  <c:v>-4.5420000000000002E-2</c:v>
                </c:pt>
                <c:pt idx="3384">
                  <c:v>-4.5960000000000001E-2</c:v>
                </c:pt>
                <c:pt idx="3385">
                  <c:v>-4.6620000000000002E-2</c:v>
                </c:pt>
                <c:pt idx="3386">
                  <c:v>-4.7050000000000002E-2</c:v>
                </c:pt>
                <c:pt idx="3387">
                  <c:v>-4.7809999999999998E-2</c:v>
                </c:pt>
                <c:pt idx="3388">
                  <c:v>-4.8239999999999998E-2</c:v>
                </c:pt>
                <c:pt idx="3389">
                  <c:v>-4.8680000000000001E-2</c:v>
                </c:pt>
                <c:pt idx="3390">
                  <c:v>-4.9329999999999999E-2</c:v>
                </c:pt>
                <c:pt idx="3391">
                  <c:v>-4.9979999999999997E-2</c:v>
                </c:pt>
                <c:pt idx="3392">
                  <c:v>-5.0630000000000001E-2</c:v>
                </c:pt>
                <c:pt idx="3393">
                  <c:v>-5.1069999999999997E-2</c:v>
                </c:pt>
                <c:pt idx="3394">
                  <c:v>-5.1610000000000003E-2</c:v>
                </c:pt>
                <c:pt idx="3395">
                  <c:v>-5.237E-2</c:v>
                </c:pt>
                <c:pt idx="3396">
                  <c:v>-5.3019999999999998E-2</c:v>
                </c:pt>
                <c:pt idx="3397">
                  <c:v>-5.3460000000000001E-2</c:v>
                </c:pt>
                <c:pt idx="3398">
                  <c:v>-5.4109999999999998E-2</c:v>
                </c:pt>
                <c:pt idx="3399">
                  <c:v>-5.4870000000000002E-2</c:v>
                </c:pt>
                <c:pt idx="3400">
                  <c:v>-5.552E-2</c:v>
                </c:pt>
                <c:pt idx="3401">
                  <c:v>-5.6059999999999999E-2</c:v>
                </c:pt>
                <c:pt idx="3402">
                  <c:v>-5.6599999999999998E-2</c:v>
                </c:pt>
                <c:pt idx="3403">
                  <c:v>-5.7259999999999998E-2</c:v>
                </c:pt>
                <c:pt idx="3404">
                  <c:v>-5.7799999999999997E-2</c:v>
                </c:pt>
                <c:pt idx="3405">
                  <c:v>-5.8340000000000003E-2</c:v>
                </c:pt>
                <c:pt idx="3406">
                  <c:v>-5.8990000000000001E-2</c:v>
                </c:pt>
                <c:pt idx="3407">
                  <c:v>-5.9639999999999999E-2</c:v>
                </c:pt>
                <c:pt idx="3408">
                  <c:v>-6.0299999999999999E-2</c:v>
                </c:pt>
                <c:pt idx="3409">
                  <c:v>-6.062E-2</c:v>
                </c:pt>
                <c:pt idx="3410">
                  <c:v>-6.1379999999999997E-2</c:v>
                </c:pt>
                <c:pt idx="3411">
                  <c:v>-6.2030000000000002E-2</c:v>
                </c:pt>
                <c:pt idx="3412">
                  <c:v>-6.268E-2</c:v>
                </c:pt>
                <c:pt idx="3413">
                  <c:v>-6.3229999999999995E-2</c:v>
                </c:pt>
                <c:pt idx="3414">
                  <c:v>-6.4100000000000004E-2</c:v>
                </c:pt>
                <c:pt idx="3415">
                  <c:v>-6.4640000000000003E-2</c:v>
                </c:pt>
                <c:pt idx="3416">
                  <c:v>-6.5180000000000002E-2</c:v>
                </c:pt>
                <c:pt idx="3417">
                  <c:v>-6.583E-2</c:v>
                </c:pt>
                <c:pt idx="3418">
                  <c:v>-6.6589999999999996E-2</c:v>
                </c:pt>
                <c:pt idx="3419">
                  <c:v>-6.7239999999999994E-2</c:v>
                </c:pt>
                <c:pt idx="3420">
                  <c:v>-6.7680000000000004E-2</c:v>
                </c:pt>
                <c:pt idx="3421">
                  <c:v>-6.8440000000000001E-2</c:v>
                </c:pt>
                <c:pt idx="3422">
                  <c:v>-6.898E-2</c:v>
                </c:pt>
                <c:pt idx="3423">
                  <c:v>-6.9419999999999996E-2</c:v>
                </c:pt>
                <c:pt idx="3424">
                  <c:v>-6.9959999999999994E-2</c:v>
                </c:pt>
                <c:pt idx="3425">
                  <c:v>-7.0610000000000006E-2</c:v>
                </c:pt>
                <c:pt idx="3426">
                  <c:v>-7.1150000000000005E-2</c:v>
                </c:pt>
                <c:pt idx="3427">
                  <c:v>-7.2020000000000001E-2</c:v>
                </c:pt>
                <c:pt idx="3428">
                  <c:v>-7.2459999999999997E-2</c:v>
                </c:pt>
                <c:pt idx="3429">
                  <c:v>-7.3109999999999994E-2</c:v>
                </c:pt>
                <c:pt idx="3430">
                  <c:v>-7.3760000000000006E-2</c:v>
                </c:pt>
                <c:pt idx="3431">
                  <c:v>-7.4520000000000003E-2</c:v>
                </c:pt>
                <c:pt idx="3432">
                  <c:v>-7.4950000000000003E-2</c:v>
                </c:pt>
                <c:pt idx="3433">
                  <c:v>-7.571E-2</c:v>
                </c:pt>
                <c:pt idx="3434">
                  <c:v>-7.6149999999999995E-2</c:v>
                </c:pt>
                <c:pt idx="3435">
                  <c:v>-7.6910000000000006E-2</c:v>
                </c:pt>
                <c:pt idx="3436">
                  <c:v>-7.7340000000000006E-2</c:v>
                </c:pt>
                <c:pt idx="3437">
                  <c:v>-7.7880000000000005E-2</c:v>
                </c:pt>
                <c:pt idx="3438">
                  <c:v>-7.8750000000000001E-2</c:v>
                </c:pt>
                <c:pt idx="3439">
                  <c:v>-7.8969999999999999E-2</c:v>
                </c:pt>
                <c:pt idx="3440">
                  <c:v>-7.9399999999999998E-2</c:v>
                </c:pt>
                <c:pt idx="3441">
                  <c:v>-8.0159999999999995E-2</c:v>
                </c:pt>
                <c:pt idx="3442">
                  <c:v>-8.0710000000000004E-2</c:v>
                </c:pt>
                <c:pt idx="3443">
                  <c:v>-8.1360000000000002E-2</c:v>
                </c:pt>
                <c:pt idx="3444">
                  <c:v>-8.201E-2</c:v>
                </c:pt>
                <c:pt idx="3445">
                  <c:v>-8.2549999999999998E-2</c:v>
                </c:pt>
                <c:pt idx="3446">
                  <c:v>-8.3199999999999996E-2</c:v>
                </c:pt>
                <c:pt idx="3447">
                  <c:v>-8.3750000000000005E-2</c:v>
                </c:pt>
                <c:pt idx="3448">
                  <c:v>-8.4400000000000003E-2</c:v>
                </c:pt>
                <c:pt idx="3449">
                  <c:v>-8.5050000000000001E-2</c:v>
                </c:pt>
                <c:pt idx="3450">
                  <c:v>-8.548E-2</c:v>
                </c:pt>
                <c:pt idx="3451">
                  <c:v>-8.6029999999999995E-2</c:v>
                </c:pt>
                <c:pt idx="3452">
                  <c:v>-8.6459999999999995E-2</c:v>
                </c:pt>
                <c:pt idx="3453">
                  <c:v>-8.6999999999999994E-2</c:v>
                </c:pt>
                <c:pt idx="3454">
                  <c:v>-8.7660000000000002E-2</c:v>
                </c:pt>
                <c:pt idx="3455">
                  <c:v>-8.8200000000000001E-2</c:v>
                </c:pt>
                <c:pt idx="3456">
                  <c:v>-8.8419999999999999E-2</c:v>
                </c:pt>
                <c:pt idx="3457">
                  <c:v>-8.9289999999999994E-2</c:v>
                </c:pt>
                <c:pt idx="3458">
                  <c:v>-8.9719999999999994E-2</c:v>
                </c:pt>
                <c:pt idx="3459">
                  <c:v>-9.0260000000000007E-2</c:v>
                </c:pt>
                <c:pt idx="3460">
                  <c:v>-9.0700000000000003E-2</c:v>
                </c:pt>
                <c:pt idx="3461">
                  <c:v>-9.1350000000000001E-2</c:v>
                </c:pt>
                <c:pt idx="3462">
                  <c:v>-9.1670000000000001E-2</c:v>
                </c:pt>
                <c:pt idx="3463">
                  <c:v>-9.2429999999999998E-2</c:v>
                </c:pt>
                <c:pt idx="3464">
                  <c:v>-9.2869999999999994E-2</c:v>
                </c:pt>
                <c:pt idx="3465">
                  <c:v>-9.3520000000000006E-2</c:v>
                </c:pt>
                <c:pt idx="3466">
                  <c:v>-9.3950000000000006E-2</c:v>
                </c:pt>
                <c:pt idx="3467">
                  <c:v>-9.4390000000000002E-2</c:v>
                </c:pt>
                <c:pt idx="3468">
                  <c:v>-9.493E-2</c:v>
                </c:pt>
                <c:pt idx="3469">
                  <c:v>-9.5149999999999998E-2</c:v>
                </c:pt>
                <c:pt idx="3470">
                  <c:v>-9.5799999999999996E-2</c:v>
                </c:pt>
                <c:pt idx="3471">
                  <c:v>-9.6129999999999993E-2</c:v>
                </c:pt>
                <c:pt idx="3472">
                  <c:v>-9.6670000000000006E-2</c:v>
                </c:pt>
                <c:pt idx="3473">
                  <c:v>-9.7100000000000006E-2</c:v>
                </c:pt>
                <c:pt idx="3474">
                  <c:v>-9.7650000000000001E-2</c:v>
                </c:pt>
                <c:pt idx="3475">
                  <c:v>-9.8080000000000001E-2</c:v>
                </c:pt>
                <c:pt idx="3476">
                  <c:v>-9.8729999999999998E-2</c:v>
                </c:pt>
                <c:pt idx="3477">
                  <c:v>-9.9059999999999995E-2</c:v>
                </c:pt>
                <c:pt idx="3478">
                  <c:v>-9.9709999999999993E-2</c:v>
                </c:pt>
                <c:pt idx="3479">
                  <c:v>-0.10014000000000001</c:v>
                </c:pt>
                <c:pt idx="3480">
                  <c:v>-0.10047</c:v>
                </c:pt>
                <c:pt idx="3481">
                  <c:v>-0.10112</c:v>
                </c:pt>
                <c:pt idx="3482">
                  <c:v>-0.10155</c:v>
                </c:pt>
                <c:pt idx="3483">
                  <c:v>-0.10166</c:v>
                </c:pt>
                <c:pt idx="3484">
                  <c:v>-0.10221</c:v>
                </c:pt>
                <c:pt idx="3485">
                  <c:v>-0.10264</c:v>
                </c:pt>
                <c:pt idx="3486">
                  <c:v>-0.10297000000000001</c:v>
                </c:pt>
                <c:pt idx="3487">
                  <c:v>-0.10329000000000001</c:v>
                </c:pt>
                <c:pt idx="3488">
                  <c:v>-0.10373</c:v>
                </c:pt>
                <c:pt idx="3489">
                  <c:v>-0.10427</c:v>
                </c:pt>
                <c:pt idx="3490">
                  <c:v>-0.10449</c:v>
                </c:pt>
                <c:pt idx="3491">
                  <c:v>-0.10481</c:v>
                </c:pt>
                <c:pt idx="3492">
                  <c:v>-0.10535</c:v>
                </c:pt>
                <c:pt idx="3493">
                  <c:v>-0.10589999999999999</c:v>
                </c:pt>
                <c:pt idx="3494">
                  <c:v>-0.10611</c:v>
                </c:pt>
                <c:pt idx="3495">
                  <c:v>-0.10655000000000001</c:v>
                </c:pt>
                <c:pt idx="3496">
                  <c:v>-0.10687000000000001</c:v>
                </c:pt>
                <c:pt idx="3497">
                  <c:v>-0.10731</c:v>
                </c:pt>
                <c:pt idx="3498">
                  <c:v>-0.10763</c:v>
                </c:pt>
                <c:pt idx="3499">
                  <c:v>-0.10785</c:v>
                </c:pt>
                <c:pt idx="3500">
                  <c:v>-0.10818</c:v>
                </c:pt>
                <c:pt idx="3501">
                  <c:v>-0.10839</c:v>
                </c:pt>
                <c:pt idx="3502">
                  <c:v>-0.10894</c:v>
                </c:pt>
                <c:pt idx="3503">
                  <c:v>-0.10915</c:v>
                </c:pt>
                <c:pt idx="3504">
                  <c:v>-0.10959000000000001</c:v>
                </c:pt>
                <c:pt idx="3505">
                  <c:v>-0.10970000000000001</c:v>
                </c:pt>
                <c:pt idx="3506">
                  <c:v>-0.10981</c:v>
                </c:pt>
                <c:pt idx="3507">
                  <c:v>-0.11035</c:v>
                </c:pt>
                <c:pt idx="3508">
                  <c:v>-0.11046</c:v>
                </c:pt>
                <c:pt idx="3509">
                  <c:v>-0.111</c:v>
                </c:pt>
                <c:pt idx="3510">
                  <c:v>-0.11111</c:v>
                </c:pt>
                <c:pt idx="3511">
                  <c:v>-0.11165</c:v>
                </c:pt>
                <c:pt idx="3512">
                  <c:v>-0.11187</c:v>
                </c:pt>
                <c:pt idx="3513">
                  <c:v>-0.11209</c:v>
                </c:pt>
                <c:pt idx="3514">
                  <c:v>-0.11241</c:v>
                </c:pt>
                <c:pt idx="3515">
                  <c:v>-0.11252</c:v>
                </c:pt>
                <c:pt idx="3516">
                  <c:v>-0.11262999999999999</c:v>
                </c:pt>
                <c:pt idx="3517">
                  <c:v>-0.11294999999999999</c:v>
                </c:pt>
                <c:pt idx="3518">
                  <c:v>-0.11305999999999999</c:v>
                </c:pt>
                <c:pt idx="3519">
                  <c:v>-0.11328000000000001</c:v>
                </c:pt>
                <c:pt idx="3520">
                  <c:v>-0.11361</c:v>
                </c:pt>
                <c:pt idx="3521">
                  <c:v>-0.11382</c:v>
                </c:pt>
                <c:pt idx="3522">
                  <c:v>-0.11426</c:v>
                </c:pt>
                <c:pt idx="3523">
                  <c:v>-0.11415</c:v>
                </c:pt>
                <c:pt idx="3524">
                  <c:v>-0.11447</c:v>
                </c:pt>
                <c:pt idx="3525">
                  <c:v>-0.11458</c:v>
                </c:pt>
                <c:pt idx="3526">
                  <c:v>-0.1148</c:v>
                </c:pt>
                <c:pt idx="3527">
                  <c:v>-0.11502</c:v>
                </c:pt>
                <c:pt idx="3528">
                  <c:v>-0.11534</c:v>
                </c:pt>
                <c:pt idx="3529">
                  <c:v>-0.11556</c:v>
                </c:pt>
                <c:pt idx="3530">
                  <c:v>-0.11545</c:v>
                </c:pt>
                <c:pt idx="3531">
                  <c:v>-0.11556</c:v>
                </c:pt>
                <c:pt idx="3532">
                  <c:v>-0.11567</c:v>
                </c:pt>
                <c:pt idx="3533">
                  <c:v>-0.11567</c:v>
                </c:pt>
                <c:pt idx="3534">
                  <c:v>-0.11589000000000001</c:v>
                </c:pt>
                <c:pt idx="3535">
                  <c:v>-0.11620999999999999</c:v>
                </c:pt>
                <c:pt idx="3536">
                  <c:v>-0.11620999999999999</c:v>
                </c:pt>
                <c:pt idx="3537">
                  <c:v>-0.11632000000000001</c:v>
                </c:pt>
                <c:pt idx="3538">
                  <c:v>-0.11632000000000001</c:v>
                </c:pt>
                <c:pt idx="3539">
                  <c:v>-0.11654</c:v>
                </c:pt>
                <c:pt idx="3540">
                  <c:v>-0.11665</c:v>
                </c:pt>
                <c:pt idx="3541">
                  <c:v>-0.11675000000000001</c:v>
                </c:pt>
                <c:pt idx="3542">
                  <c:v>-0.11686000000000001</c:v>
                </c:pt>
                <c:pt idx="3543">
                  <c:v>-0.11697</c:v>
                </c:pt>
                <c:pt idx="3544">
                  <c:v>-0.11686000000000001</c:v>
                </c:pt>
                <c:pt idx="3545">
                  <c:v>-0.11697</c:v>
                </c:pt>
                <c:pt idx="3546">
                  <c:v>-0.11719</c:v>
                </c:pt>
                <c:pt idx="3547">
                  <c:v>-0.11719</c:v>
                </c:pt>
                <c:pt idx="3548">
                  <c:v>-0.11719</c:v>
                </c:pt>
                <c:pt idx="3549">
                  <c:v>-0.11719</c:v>
                </c:pt>
                <c:pt idx="3550">
                  <c:v>-0.11719</c:v>
                </c:pt>
                <c:pt idx="3551">
                  <c:v>-0.1173</c:v>
                </c:pt>
                <c:pt idx="3552">
                  <c:v>-0.11719</c:v>
                </c:pt>
                <c:pt idx="3553">
                  <c:v>-0.11741</c:v>
                </c:pt>
                <c:pt idx="3554">
                  <c:v>-0.11741</c:v>
                </c:pt>
                <c:pt idx="3555">
                  <c:v>-0.11751</c:v>
                </c:pt>
                <c:pt idx="3556">
                  <c:v>-0.11751</c:v>
                </c:pt>
                <c:pt idx="3557">
                  <c:v>-0.11741</c:v>
                </c:pt>
                <c:pt idx="3558">
                  <c:v>-0.1173</c:v>
                </c:pt>
                <c:pt idx="3559">
                  <c:v>-0.11741</c:v>
                </c:pt>
                <c:pt idx="3560">
                  <c:v>-0.1173</c:v>
                </c:pt>
                <c:pt idx="3561">
                  <c:v>-0.1173</c:v>
                </c:pt>
                <c:pt idx="3562">
                  <c:v>-0.11708</c:v>
                </c:pt>
                <c:pt idx="3563">
                  <c:v>-0.11719</c:v>
                </c:pt>
                <c:pt idx="3564">
                  <c:v>-0.11719</c:v>
                </c:pt>
                <c:pt idx="3565">
                  <c:v>-0.11708</c:v>
                </c:pt>
                <c:pt idx="3566">
                  <c:v>-0.11697</c:v>
                </c:pt>
                <c:pt idx="3567">
                  <c:v>-0.11708</c:v>
                </c:pt>
                <c:pt idx="3568">
                  <c:v>-0.11686000000000001</c:v>
                </c:pt>
                <c:pt idx="3569">
                  <c:v>-0.11665</c:v>
                </c:pt>
                <c:pt idx="3570">
                  <c:v>-0.11665</c:v>
                </c:pt>
                <c:pt idx="3571">
                  <c:v>-0.11675000000000001</c:v>
                </c:pt>
                <c:pt idx="3572">
                  <c:v>-0.11654</c:v>
                </c:pt>
                <c:pt idx="3573">
                  <c:v>-0.11643000000000001</c:v>
                </c:pt>
                <c:pt idx="3574">
                  <c:v>-0.11620999999999999</c:v>
                </c:pt>
                <c:pt idx="3575">
                  <c:v>-0.11620999999999999</c:v>
                </c:pt>
                <c:pt idx="3576">
                  <c:v>-0.11620999999999999</c:v>
                </c:pt>
                <c:pt idx="3577">
                  <c:v>-0.11589000000000001</c:v>
                </c:pt>
                <c:pt idx="3578">
                  <c:v>-0.11589000000000001</c:v>
                </c:pt>
                <c:pt idx="3579">
                  <c:v>-0.11577999999999999</c:v>
                </c:pt>
                <c:pt idx="3580">
                  <c:v>-0.11545</c:v>
                </c:pt>
                <c:pt idx="3581">
                  <c:v>-0.11545</c:v>
                </c:pt>
                <c:pt idx="3582">
                  <c:v>-0.11523</c:v>
                </c:pt>
                <c:pt idx="3583">
                  <c:v>-0.11513</c:v>
                </c:pt>
                <c:pt idx="3584">
                  <c:v>-0.11502</c:v>
                </c:pt>
                <c:pt idx="3585">
                  <c:v>-0.11502</c:v>
                </c:pt>
                <c:pt idx="3586">
                  <c:v>-0.11458</c:v>
                </c:pt>
                <c:pt idx="3587">
                  <c:v>-0.11447</c:v>
                </c:pt>
                <c:pt idx="3588">
                  <c:v>-0.11426</c:v>
                </c:pt>
                <c:pt idx="3589">
                  <c:v>-0.11415</c:v>
                </c:pt>
                <c:pt idx="3590">
                  <c:v>-0.11404</c:v>
                </c:pt>
                <c:pt idx="3591">
                  <c:v>-0.11382</c:v>
                </c:pt>
                <c:pt idx="3592">
                  <c:v>-0.11371000000000001</c:v>
                </c:pt>
                <c:pt idx="3593">
                  <c:v>-0.11328000000000001</c:v>
                </c:pt>
                <c:pt idx="3594">
                  <c:v>-0.11305999999999999</c:v>
                </c:pt>
                <c:pt idx="3595">
                  <c:v>-0.11305999999999999</c:v>
                </c:pt>
                <c:pt idx="3596">
                  <c:v>-0.11274000000000001</c:v>
                </c:pt>
                <c:pt idx="3597">
                  <c:v>-0.11262999999999999</c:v>
                </c:pt>
                <c:pt idx="3598">
                  <c:v>-0.1123</c:v>
                </c:pt>
                <c:pt idx="3599">
                  <c:v>-0.11209</c:v>
                </c:pt>
                <c:pt idx="3600">
                  <c:v>-0.11198</c:v>
                </c:pt>
                <c:pt idx="3601">
                  <c:v>-0.11176</c:v>
                </c:pt>
                <c:pt idx="3602">
                  <c:v>-0.11143</c:v>
                </c:pt>
                <c:pt idx="3603">
                  <c:v>-0.11111</c:v>
                </c:pt>
                <c:pt idx="3604">
                  <c:v>-0.11078</c:v>
                </c:pt>
                <c:pt idx="3605">
                  <c:v>-0.11078</c:v>
                </c:pt>
                <c:pt idx="3606">
                  <c:v>-0.11035</c:v>
                </c:pt>
                <c:pt idx="3607">
                  <c:v>-0.11013000000000001</c:v>
                </c:pt>
                <c:pt idx="3608">
                  <c:v>-0.10990999999999999</c:v>
                </c:pt>
                <c:pt idx="3609">
                  <c:v>-0.10970000000000001</c:v>
                </c:pt>
                <c:pt idx="3610">
                  <c:v>-0.10936999999999999</c:v>
                </c:pt>
                <c:pt idx="3611">
                  <c:v>-0.10915</c:v>
                </c:pt>
                <c:pt idx="3612">
                  <c:v>-0.10872</c:v>
                </c:pt>
                <c:pt idx="3613">
                  <c:v>-0.10861</c:v>
                </c:pt>
                <c:pt idx="3614">
                  <c:v>-0.10829</c:v>
                </c:pt>
                <c:pt idx="3615">
                  <c:v>-0.10796</c:v>
                </c:pt>
                <c:pt idx="3616">
                  <c:v>-0.10763</c:v>
                </c:pt>
                <c:pt idx="3617">
                  <c:v>-0.10742</c:v>
                </c:pt>
                <c:pt idx="3618">
                  <c:v>-0.10731</c:v>
                </c:pt>
                <c:pt idx="3619">
                  <c:v>-0.10687000000000001</c:v>
                </c:pt>
                <c:pt idx="3620">
                  <c:v>-0.10655000000000001</c:v>
                </c:pt>
                <c:pt idx="3621">
                  <c:v>-0.10632999999999999</c:v>
                </c:pt>
                <c:pt idx="3622">
                  <c:v>-0.10579</c:v>
                </c:pt>
                <c:pt idx="3623">
                  <c:v>-0.10546</c:v>
                </c:pt>
                <c:pt idx="3624">
                  <c:v>-0.10525</c:v>
                </c:pt>
                <c:pt idx="3625">
                  <c:v>-0.10481</c:v>
                </c:pt>
                <c:pt idx="3626">
                  <c:v>-0.1047</c:v>
                </c:pt>
                <c:pt idx="3627">
                  <c:v>-0.10438</c:v>
                </c:pt>
                <c:pt idx="3628">
                  <c:v>-0.10416</c:v>
                </c:pt>
                <c:pt idx="3629">
                  <c:v>-0.10373</c:v>
                </c:pt>
                <c:pt idx="3630">
                  <c:v>-0.10351</c:v>
                </c:pt>
                <c:pt idx="3631">
                  <c:v>-0.10306999999999999</c:v>
                </c:pt>
                <c:pt idx="3632">
                  <c:v>-0.10274999999999999</c:v>
                </c:pt>
                <c:pt idx="3633">
                  <c:v>-0.10231</c:v>
                </c:pt>
                <c:pt idx="3634">
                  <c:v>-0.1021</c:v>
                </c:pt>
                <c:pt idx="3635">
                  <c:v>-0.10188</c:v>
                </c:pt>
                <c:pt idx="3636">
                  <c:v>-0.10145</c:v>
                </c:pt>
                <c:pt idx="3637">
                  <c:v>-0.10101</c:v>
                </c:pt>
                <c:pt idx="3638">
                  <c:v>-0.10069</c:v>
                </c:pt>
                <c:pt idx="3639">
                  <c:v>-0.10036</c:v>
                </c:pt>
                <c:pt idx="3640">
                  <c:v>-9.9820000000000006E-2</c:v>
                </c:pt>
                <c:pt idx="3641">
                  <c:v>-9.9709999999999993E-2</c:v>
                </c:pt>
                <c:pt idx="3642">
                  <c:v>-9.9269999999999997E-2</c:v>
                </c:pt>
                <c:pt idx="3643">
                  <c:v>-9.8729999999999998E-2</c:v>
                </c:pt>
                <c:pt idx="3644">
                  <c:v>-9.851E-2</c:v>
                </c:pt>
                <c:pt idx="3645">
                  <c:v>-9.819E-2</c:v>
                </c:pt>
                <c:pt idx="3646">
                  <c:v>-9.7860000000000003E-2</c:v>
                </c:pt>
                <c:pt idx="3647">
                  <c:v>-9.7320000000000004E-2</c:v>
                </c:pt>
                <c:pt idx="3648">
                  <c:v>-9.7100000000000006E-2</c:v>
                </c:pt>
                <c:pt idx="3649">
                  <c:v>-9.6780000000000005E-2</c:v>
                </c:pt>
                <c:pt idx="3650">
                  <c:v>-9.6339999999999995E-2</c:v>
                </c:pt>
                <c:pt idx="3651">
                  <c:v>-9.6019999999999994E-2</c:v>
                </c:pt>
                <c:pt idx="3652">
                  <c:v>-9.5689999999999997E-2</c:v>
                </c:pt>
                <c:pt idx="3653">
                  <c:v>-9.5259999999999997E-2</c:v>
                </c:pt>
                <c:pt idx="3654">
                  <c:v>-9.4820000000000002E-2</c:v>
                </c:pt>
                <c:pt idx="3655">
                  <c:v>-9.4390000000000002E-2</c:v>
                </c:pt>
                <c:pt idx="3656">
                  <c:v>-9.4060000000000005E-2</c:v>
                </c:pt>
                <c:pt idx="3657">
                  <c:v>-9.3740000000000004E-2</c:v>
                </c:pt>
                <c:pt idx="3658">
                  <c:v>-9.3299999999999994E-2</c:v>
                </c:pt>
                <c:pt idx="3659">
                  <c:v>-9.2869999999999994E-2</c:v>
                </c:pt>
                <c:pt idx="3660">
                  <c:v>-9.2539999999999997E-2</c:v>
                </c:pt>
                <c:pt idx="3661">
                  <c:v>-9.2109999999999997E-2</c:v>
                </c:pt>
                <c:pt idx="3662">
                  <c:v>-9.1670000000000001E-2</c:v>
                </c:pt>
                <c:pt idx="3663">
                  <c:v>-9.1350000000000001E-2</c:v>
                </c:pt>
                <c:pt idx="3664">
                  <c:v>-9.1240000000000002E-2</c:v>
                </c:pt>
                <c:pt idx="3665">
                  <c:v>-9.0810000000000002E-2</c:v>
                </c:pt>
                <c:pt idx="3666">
                  <c:v>-9.0370000000000006E-2</c:v>
                </c:pt>
                <c:pt idx="3667">
                  <c:v>-8.9940000000000006E-2</c:v>
                </c:pt>
                <c:pt idx="3668">
                  <c:v>-8.9609999999999995E-2</c:v>
                </c:pt>
                <c:pt idx="3669">
                  <c:v>-8.9069999999999996E-2</c:v>
                </c:pt>
                <c:pt idx="3670">
                  <c:v>-8.8739999999999999E-2</c:v>
                </c:pt>
                <c:pt idx="3671">
                  <c:v>-8.8200000000000001E-2</c:v>
                </c:pt>
                <c:pt idx="3672">
                  <c:v>-8.7980000000000003E-2</c:v>
                </c:pt>
                <c:pt idx="3673">
                  <c:v>-8.7440000000000004E-2</c:v>
                </c:pt>
                <c:pt idx="3674">
                  <c:v>-8.7220000000000006E-2</c:v>
                </c:pt>
                <c:pt idx="3675">
                  <c:v>-8.6679999999999993E-2</c:v>
                </c:pt>
                <c:pt idx="3676">
                  <c:v>-8.6569999999999994E-2</c:v>
                </c:pt>
                <c:pt idx="3677">
                  <c:v>-8.6029999999999995E-2</c:v>
                </c:pt>
                <c:pt idx="3678">
                  <c:v>-8.5589999999999999E-2</c:v>
                </c:pt>
                <c:pt idx="3679">
                  <c:v>-8.516E-2</c:v>
                </c:pt>
                <c:pt idx="3680">
                  <c:v>-8.4940000000000002E-2</c:v>
                </c:pt>
                <c:pt idx="3681">
                  <c:v>-8.4400000000000003E-2</c:v>
                </c:pt>
                <c:pt idx="3682">
                  <c:v>-8.4070000000000006E-2</c:v>
                </c:pt>
                <c:pt idx="3683">
                  <c:v>-8.3750000000000005E-2</c:v>
                </c:pt>
                <c:pt idx="3684">
                  <c:v>-8.3419999999999994E-2</c:v>
                </c:pt>
                <c:pt idx="3685">
                  <c:v>-8.2879999999999995E-2</c:v>
                </c:pt>
                <c:pt idx="3686">
                  <c:v>-8.2659999999999997E-2</c:v>
                </c:pt>
                <c:pt idx="3687">
                  <c:v>-8.201E-2</c:v>
                </c:pt>
                <c:pt idx="3688">
                  <c:v>-8.1470000000000001E-2</c:v>
                </c:pt>
                <c:pt idx="3689">
                  <c:v>-8.1250000000000003E-2</c:v>
                </c:pt>
                <c:pt idx="3690">
                  <c:v>-8.0710000000000004E-2</c:v>
                </c:pt>
                <c:pt idx="3691">
                  <c:v>-8.0600000000000005E-2</c:v>
                </c:pt>
                <c:pt idx="3692">
                  <c:v>-8.0060000000000006E-2</c:v>
                </c:pt>
                <c:pt idx="3693">
                  <c:v>-7.9729999999999995E-2</c:v>
                </c:pt>
                <c:pt idx="3694">
                  <c:v>-7.9399999999999998E-2</c:v>
                </c:pt>
                <c:pt idx="3695">
                  <c:v>-7.9079999999999998E-2</c:v>
                </c:pt>
                <c:pt idx="3696">
                  <c:v>-7.8750000000000001E-2</c:v>
                </c:pt>
                <c:pt idx="3697">
                  <c:v>-7.8210000000000002E-2</c:v>
                </c:pt>
                <c:pt idx="3698">
                  <c:v>-7.7670000000000003E-2</c:v>
                </c:pt>
                <c:pt idx="3699">
                  <c:v>-7.7450000000000005E-2</c:v>
                </c:pt>
                <c:pt idx="3700">
                  <c:v>-7.7020000000000005E-2</c:v>
                </c:pt>
                <c:pt idx="3701">
                  <c:v>-7.6579999999999995E-2</c:v>
                </c:pt>
                <c:pt idx="3702">
                  <c:v>-7.6259999999999994E-2</c:v>
                </c:pt>
                <c:pt idx="3703">
                  <c:v>-7.571E-2</c:v>
                </c:pt>
                <c:pt idx="3704">
                  <c:v>-7.528E-2</c:v>
                </c:pt>
                <c:pt idx="3705">
                  <c:v>-7.5060000000000002E-2</c:v>
                </c:pt>
                <c:pt idx="3706">
                  <c:v>-7.4630000000000002E-2</c:v>
                </c:pt>
                <c:pt idx="3707">
                  <c:v>-7.4190000000000006E-2</c:v>
                </c:pt>
                <c:pt idx="3708">
                  <c:v>-7.3980000000000004E-2</c:v>
                </c:pt>
                <c:pt idx="3709">
                  <c:v>-7.3760000000000006E-2</c:v>
                </c:pt>
                <c:pt idx="3710">
                  <c:v>-7.3109999999999994E-2</c:v>
                </c:pt>
                <c:pt idx="3711">
                  <c:v>-7.2779999999999997E-2</c:v>
                </c:pt>
                <c:pt idx="3712">
                  <c:v>-7.2459999999999997E-2</c:v>
                </c:pt>
                <c:pt idx="3713">
                  <c:v>-7.213E-2</c:v>
                </c:pt>
                <c:pt idx="3714">
                  <c:v>-7.1480000000000002E-2</c:v>
                </c:pt>
                <c:pt idx="3715">
                  <c:v>-7.1150000000000005E-2</c:v>
                </c:pt>
                <c:pt idx="3716">
                  <c:v>-7.0830000000000004E-2</c:v>
                </c:pt>
                <c:pt idx="3717">
                  <c:v>-7.0499999999999993E-2</c:v>
                </c:pt>
                <c:pt idx="3718">
                  <c:v>-6.9849999999999995E-2</c:v>
                </c:pt>
                <c:pt idx="3719">
                  <c:v>-6.9519999999999998E-2</c:v>
                </c:pt>
                <c:pt idx="3720">
                  <c:v>-6.9199999999999998E-2</c:v>
                </c:pt>
                <c:pt idx="3721">
                  <c:v>-6.898E-2</c:v>
                </c:pt>
                <c:pt idx="3722">
                  <c:v>-6.855E-2</c:v>
                </c:pt>
                <c:pt idx="3723">
                  <c:v>-6.8000000000000005E-2</c:v>
                </c:pt>
                <c:pt idx="3724">
                  <c:v>-6.7790000000000003E-2</c:v>
                </c:pt>
                <c:pt idx="3725">
                  <c:v>-6.7460000000000006E-2</c:v>
                </c:pt>
                <c:pt idx="3726">
                  <c:v>-6.7140000000000005E-2</c:v>
                </c:pt>
                <c:pt idx="3727">
                  <c:v>-6.6919999999999993E-2</c:v>
                </c:pt>
                <c:pt idx="3728">
                  <c:v>-6.6379999999999995E-2</c:v>
                </c:pt>
                <c:pt idx="3729">
                  <c:v>-6.6049999999999998E-2</c:v>
                </c:pt>
                <c:pt idx="3730">
                  <c:v>-6.5720000000000001E-2</c:v>
                </c:pt>
                <c:pt idx="3731">
                  <c:v>-6.5290000000000001E-2</c:v>
                </c:pt>
                <c:pt idx="3732">
                  <c:v>-6.4860000000000001E-2</c:v>
                </c:pt>
                <c:pt idx="3733">
                  <c:v>-6.4640000000000003E-2</c:v>
                </c:pt>
                <c:pt idx="3734">
                  <c:v>-6.4310000000000006E-2</c:v>
                </c:pt>
                <c:pt idx="3735">
                  <c:v>-6.3769999999999993E-2</c:v>
                </c:pt>
                <c:pt idx="3736">
                  <c:v>-6.3439999999999996E-2</c:v>
                </c:pt>
                <c:pt idx="3737">
                  <c:v>-6.3009999999999997E-2</c:v>
                </c:pt>
                <c:pt idx="3738">
                  <c:v>-6.268E-2</c:v>
                </c:pt>
                <c:pt idx="3739">
                  <c:v>-6.2359999999999999E-2</c:v>
                </c:pt>
                <c:pt idx="3740">
                  <c:v>-6.182E-2</c:v>
                </c:pt>
                <c:pt idx="3741">
                  <c:v>-6.1600000000000002E-2</c:v>
                </c:pt>
                <c:pt idx="3742">
                  <c:v>-6.1379999999999997E-2</c:v>
                </c:pt>
                <c:pt idx="3743">
                  <c:v>-6.0949999999999997E-2</c:v>
                </c:pt>
                <c:pt idx="3744">
                  <c:v>-6.0729999999999999E-2</c:v>
                </c:pt>
                <c:pt idx="3745">
                  <c:v>-6.019E-2</c:v>
                </c:pt>
                <c:pt idx="3746">
                  <c:v>-5.9859999999999997E-2</c:v>
                </c:pt>
                <c:pt idx="3747">
                  <c:v>-5.9639999999999999E-2</c:v>
                </c:pt>
                <c:pt idx="3748">
                  <c:v>-5.9319999999999998E-2</c:v>
                </c:pt>
                <c:pt idx="3749">
                  <c:v>-5.8779999999999999E-2</c:v>
                </c:pt>
                <c:pt idx="3750">
                  <c:v>-5.8450000000000002E-2</c:v>
                </c:pt>
                <c:pt idx="3751">
                  <c:v>-5.8229999999999997E-2</c:v>
                </c:pt>
                <c:pt idx="3752">
                  <c:v>-5.7689999999999998E-2</c:v>
                </c:pt>
                <c:pt idx="3753">
                  <c:v>-5.7360000000000001E-2</c:v>
                </c:pt>
                <c:pt idx="3754">
                  <c:v>-5.704E-2</c:v>
                </c:pt>
                <c:pt idx="3755">
                  <c:v>-5.6820000000000002E-2</c:v>
                </c:pt>
                <c:pt idx="3756">
                  <c:v>-5.6500000000000002E-2</c:v>
                </c:pt>
                <c:pt idx="3757">
                  <c:v>-5.6279999999999997E-2</c:v>
                </c:pt>
                <c:pt idx="3758">
                  <c:v>-5.5739999999999998E-2</c:v>
                </c:pt>
                <c:pt idx="3759">
                  <c:v>-5.5410000000000001E-2</c:v>
                </c:pt>
                <c:pt idx="3760">
                  <c:v>-5.5300000000000002E-2</c:v>
                </c:pt>
                <c:pt idx="3761">
                  <c:v>-5.4760000000000003E-2</c:v>
                </c:pt>
                <c:pt idx="3762">
                  <c:v>-5.4539999999999998E-2</c:v>
                </c:pt>
                <c:pt idx="3763">
                  <c:v>-5.4219999999999997E-2</c:v>
                </c:pt>
                <c:pt idx="3764">
                  <c:v>-5.389E-2</c:v>
                </c:pt>
                <c:pt idx="3765">
                  <c:v>-5.3460000000000001E-2</c:v>
                </c:pt>
                <c:pt idx="3766">
                  <c:v>-5.2909999999999999E-2</c:v>
                </c:pt>
                <c:pt idx="3767">
                  <c:v>-5.2589999999999998E-2</c:v>
                </c:pt>
                <c:pt idx="3768">
                  <c:v>-5.237E-2</c:v>
                </c:pt>
                <c:pt idx="3769">
                  <c:v>-5.2150000000000002E-2</c:v>
                </c:pt>
                <c:pt idx="3770">
                  <c:v>-5.1720000000000002E-2</c:v>
                </c:pt>
                <c:pt idx="3771">
                  <c:v>-5.1610000000000003E-2</c:v>
                </c:pt>
                <c:pt idx="3772">
                  <c:v>-5.1180000000000003E-2</c:v>
                </c:pt>
                <c:pt idx="3773">
                  <c:v>-5.0959999999999998E-2</c:v>
                </c:pt>
                <c:pt idx="3774">
                  <c:v>-5.0520000000000002E-2</c:v>
                </c:pt>
                <c:pt idx="3775">
                  <c:v>-5.0200000000000002E-2</c:v>
                </c:pt>
                <c:pt idx="3776">
                  <c:v>-4.9979999999999997E-2</c:v>
                </c:pt>
                <c:pt idx="3777">
                  <c:v>-4.9759999999999999E-2</c:v>
                </c:pt>
                <c:pt idx="3778">
                  <c:v>-4.922E-2</c:v>
                </c:pt>
                <c:pt idx="3779">
                  <c:v>-4.8899999999999999E-2</c:v>
                </c:pt>
                <c:pt idx="3780">
                  <c:v>-4.8680000000000001E-2</c:v>
                </c:pt>
                <c:pt idx="3781">
                  <c:v>-4.8239999999999998E-2</c:v>
                </c:pt>
                <c:pt idx="3782">
                  <c:v>-4.7919999999999997E-2</c:v>
                </c:pt>
                <c:pt idx="3783">
                  <c:v>-4.759E-2</c:v>
                </c:pt>
                <c:pt idx="3784">
                  <c:v>-4.7379999999999999E-2</c:v>
                </c:pt>
                <c:pt idx="3785">
                  <c:v>-4.6940000000000003E-2</c:v>
                </c:pt>
                <c:pt idx="3786">
                  <c:v>-4.6719999999999998E-2</c:v>
                </c:pt>
                <c:pt idx="3787">
                  <c:v>-4.6399999999999997E-2</c:v>
                </c:pt>
                <c:pt idx="3788">
                  <c:v>-4.5960000000000001E-2</c:v>
                </c:pt>
                <c:pt idx="3789">
                  <c:v>-4.5859999999999998E-2</c:v>
                </c:pt>
                <c:pt idx="3790">
                  <c:v>-4.5310000000000003E-2</c:v>
                </c:pt>
                <c:pt idx="3791">
                  <c:v>-4.5310000000000003E-2</c:v>
                </c:pt>
                <c:pt idx="3792">
                  <c:v>-4.4880000000000003E-2</c:v>
                </c:pt>
                <c:pt idx="3793">
                  <c:v>-4.4769999999999997E-2</c:v>
                </c:pt>
                <c:pt idx="3794">
                  <c:v>-4.4339999999999997E-2</c:v>
                </c:pt>
                <c:pt idx="3795">
                  <c:v>-4.4119999999999999E-2</c:v>
                </c:pt>
                <c:pt idx="3796">
                  <c:v>-4.3580000000000001E-2</c:v>
                </c:pt>
                <c:pt idx="3797">
                  <c:v>-4.3360000000000003E-2</c:v>
                </c:pt>
                <c:pt idx="3798">
                  <c:v>-4.3029999999999999E-2</c:v>
                </c:pt>
                <c:pt idx="3799">
                  <c:v>-4.2709999999999998E-2</c:v>
                </c:pt>
                <c:pt idx="3800">
                  <c:v>-4.2380000000000001E-2</c:v>
                </c:pt>
                <c:pt idx="3801">
                  <c:v>-4.206E-2</c:v>
                </c:pt>
                <c:pt idx="3802">
                  <c:v>-4.1730000000000003E-2</c:v>
                </c:pt>
                <c:pt idx="3803">
                  <c:v>-4.1619999999999997E-2</c:v>
                </c:pt>
                <c:pt idx="3804">
                  <c:v>-4.1189999999999997E-2</c:v>
                </c:pt>
                <c:pt idx="3805">
                  <c:v>-4.1079999999999998E-2</c:v>
                </c:pt>
                <c:pt idx="3806">
                  <c:v>-4.0750000000000001E-2</c:v>
                </c:pt>
                <c:pt idx="3807">
                  <c:v>-4.054E-2</c:v>
                </c:pt>
                <c:pt idx="3808">
                  <c:v>-4.0320000000000002E-2</c:v>
                </c:pt>
                <c:pt idx="3809">
                  <c:v>-3.9879999999999999E-2</c:v>
                </c:pt>
                <c:pt idx="3810">
                  <c:v>-3.9559999999999998E-2</c:v>
                </c:pt>
                <c:pt idx="3811">
                  <c:v>-3.9230000000000001E-2</c:v>
                </c:pt>
                <c:pt idx="3812">
                  <c:v>-3.891E-2</c:v>
                </c:pt>
                <c:pt idx="3813">
                  <c:v>-3.8690000000000002E-2</c:v>
                </c:pt>
                <c:pt idx="3814">
                  <c:v>-3.8469999999999997E-2</c:v>
                </c:pt>
                <c:pt idx="3815">
                  <c:v>-3.8039999999999997E-2</c:v>
                </c:pt>
                <c:pt idx="3816">
                  <c:v>-3.771E-2</c:v>
                </c:pt>
                <c:pt idx="3817">
                  <c:v>-3.739E-2</c:v>
                </c:pt>
                <c:pt idx="3818">
                  <c:v>-3.7060000000000003E-2</c:v>
                </c:pt>
                <c:pt idx="3819">
                  <c:v>-3.6839999999999998E-2</c:v>
                </c:pt>
                <c:pt idx="3820">
                  <c:v>-3.6519999999999997E-2</c:v>
                </c:pt>
                <c:pt idx="3821">
                  <c:v>-3.619E-2</c:v>
                </c:pt>
                <c:pt idx="3822">
                  <c:v>-3.6080000000000001E-2</c:v>
                </c:pt>
                <c:pt idx="3823">
                  <c:v>-3.5650000000000001E-2</c:v>
                </c:pt>
                <c:pt idx="3824">
                  <c:v>-3.5540000000000002E-2</c:v>
                </c:pt>
                <c:pt idx="3825">
                  <c:v>-3.5220000000000001E-2</c:v>
                </c:pt>
                <c:pt idx="3826">
                  <c:v>-3.4779999999999998E-2</c:v>
                </c:pt>
                <c:pt idx="3827">
                  <c:v>-3.4779999999999998E-2</c:v>
                </c:pt>
                <c:pt idx="3828">
                  <c:v>-3.4130000000000001E-2</c:v>
                </c:pt>
                <c:pt idx="3829">
                  <c:v>-3.3799999999999997E-2</c:v>
                </c:pt>
                <c:pt idx="3830">
                  <c:v>-3.3700000000000001E-2</c:v>
                </c:pt>
                <c:pt idx="3831">
                  <c:v>-3.3259999999999998E-2</c:v>
                </c:pt>
                <c:pt idx="3832">
                  <c:v>-3.304E-2</c:v>
                </c:pt>
                <c:pt idx="3833">
                  <c:v>-3.2829999999999998E-2</c:v>
                </c:pt>
                <c:pt idx="3834">
                  <c:v>-3.2500000000000001E-2</c:v>
                </c:pt>
                <c:pt idx="3835">
                  <c:v>-3.218E-2</c:v>
                </c:pt>
                <c:pt idx="3836">
                  <c:v>-3.1850000000000003E-2</c:v>
                </c:pt>
                <c:pt idx="3837">
                  <c:v>-3.1739999999999997E-2</c:v>
                </c:pt>
                <c:pt idx="3838">
                  <c:v>-3.1519999999999999E-2</c:v>
                </c:pt>
                <c:pt idx="3839">
                  <c:v>-3.0980000000000001E-2</c:v>
                </c:pt>
                <c:pt idx="3840">
                  <c:v>-3.0870000000000002E-2</c:v>
                </c:pt>
                <c:pt idx="3841">
                  <c:v>-3.066E-2</c:v>
                </c:pt>
                <c:pt idx="3842">
                  <c:v>-3.0329999999999999E-2</c:v>
                </c:pt>
                <c:pt idx="3843">
                  <c:v>-0.03</c:v>
                </c:pt>
                <c:pt idx="3844">
                  <c:v>-2.9899999999999999E-2</c:v>
                </c:pt>
                <c:pt idx="3845">
                  <c:v>-2.9350000000000001E-2</c:v>
                </c:pt>
                <c:pt idx="3846">
                  <c:v>-2.903E-2</c:v>
                </c:pt>
                <c:pt idx="3847">
                  <c:v>-2.8809999999999999E-2</c:v>
                </c:pt>
                <c:pt idx="3848">
                  <c:v>-2.8479999999999998E-2</c:v>
                </c:pt>
                <c:pt idx="3849">
                  <c:v>-2.827E-2</c:v>
                </c:pt>
                <c:pt idx="3850">
                  <c:v>-2.8049999999999999E-2</c:v>
                </c:pt>
                <c:pt idx="3851">
                  <c:v>-2.7830000000000001E-2</c:v>
                </c:pt>
                <c:pt idx="3852">
                  <c:v>-2.7400000000000001E-2</c:v>
                </c:pt>
                <c:pt idx="3853">
                  <c:v>-2.707E-2</c:v>
                </c:pt>
                <c:pt idx="3854">
                  <c:v>-2.6859999999999998E-2</c:v>
                </c:pt>
                <c:pt idx="3855">
                  <c:v>-2.664E-2</c:v>
                </c:pt>
                <c:pt idx="3856">
                  <c:v>-2.6530000000000001E-2</c:v>
                </c:pt>
                <c:pt idx="3857">
                  <c:v>-2.5989999999999999E-2</c:v>
                </c:pt>
                <c:pt idx="3858">
                  <c:v>-2.588E-2</c:v>
                </c:pt>
                <c:pt idx="3859">
                  <c:v>-2.555E-2</c:v>
                </c:pt>
                <c:pt idx="3860">
                  <c:v>-2.512E-2</c:v>
                </c:pt>
                <c:pt idx="3861">
                  <c:v>-2.4899999999999999E-2</c:v>
                </c:pt>
                <c:pt idx="3862">
                  <c:v>-2.4680000000000001E-2</c:v>
                </c:pt>
                <c:pt idx="3863">
                  <c:v>-2.4469999999999999E-2</c:v>
                </c:pt>
                <c:pt idx="3864">
                  <c:v>-2.4029999999999999E-2</c:v>
                </c:pt>
                <c:pt idx="3865">
                  <c:v>-2.3709999999999998E-2</c:v>
                </c:pt>
                <c:pt idx="3866">
                  <c:v>-2.349E-2</c:v>
                </c:pt>
                <c:pt idx="3867">
                  <c:v>-2.316E-2</c:v>
                </c:pt>
                <c:pt idx="3868">
                  <c:v>-2.3060000000000001E-2</c:v>
                </c:pt>
                <c:pt idx="3869">
                  <c:v>-2.273E-2</c:v>
                </c:pt>
                <c:pt idx="3870">
                  <c:v>-2.2509999999999999E-2</c:v>
                </c:pt>
                <c:pt idx="3871">
                  <c:v>-2.24E-2</c:v>
                </c:pt>
                <c:pt idx="3872">
                  <c:v>-2.197E-2</c:v>
                </c:pt>
                <c:pt idx="3873">
                  <c:v>-2.1749999999999999E-2</c:v>
                </c:pt>
                <c:pt idx="3874">
                  <c:v>-2.1430000000000001E-2</c:v>
                </c:pt>
                <c:pt idx="3875">
                  <c:v>-2.121E-2</c:v>
                </c:pt>
                <c:pt idx="3876">
                  <c:v>-2.0990000000000002E-2</c:v>
                </c:pt>
                <c:pt idx="3877">
                  <c:v>-2.0559999999999998E-2</c:v>
                </c:pt>
                <c:pt idx="3878">
                  <c:v>-2.0119999999999999E-2</c:v>
                </c:pt>
                <c:pt idx="3879">
                  <c:v>-1.9910000000000001E-2</c:v>
                </c:pt>
                <c:pt idx="3880">
                  <c:v>-1.9800000000000002E-2</c:v>
                </c:pt>
                <c:pt idx="3881">
                  <c:v>-1.9359999999999999E-2</c:v>
                </c:pt>
                <c:pt idx="3882">
                  <c:v>-1.925E-2</c:v>
                </c:pt>
                <c:pt idx="3883">
                  <c:v>-1.8929999999999999E-2</c:v>
                </c:pt>
                <c:pt idx="3884">
                  <c:v>-1.8489999999999999E-2</c:v>
                </c:pt>
                <c:pt idx="3885">
                  <c:v>-1.8280000000000001E-2</c:v>
                </c:pt>
                <c:pt idx="3886">
                  <c:v>-1.806E-2</c:v>
                </c:pt>
                <c:pt idx="3887">
                  <c:v>-1.7840000000000002E-2</c:v>
                </c:pt>
                <c:pt idx="3888">
                  <c:v>-1.7520000000000001E-2</c:v>
                </c:pt>
                <c:pt idx="3889">
                  <c:v>-1.7409999999999998E-2</c:v>
                </c:pt>
                <c:pt idx="3890">
                  <c:v>-1.719E-2</c:v>
                </c:pt>
                <c:pt idx="3891">
                  <c:v>-1.687E-2</c:v>
                </c:pt>
                <c:pt idx="3892">
                  <c:v>-1.6539999999999999E-2</c:v>
                </c:pt>
                <c:pt idx="3893">
                  <c:v>-1.6209999999999999E-2</c:v>
                </c:pt>
                <c:pt idx="3894">
                  <c:v>-1.5890000000000001E-2</c:v>
                </c:pt>
                <c:pt idx="3895">
                  <c:v>-1.5779999999999999E-2</c:v>
                </c:pt>
                <c:pt idx="3896">
                  <c:v>-1.5350000000000001E-2</c:v>
                </c:pt>
                <c:pt idx="3897">
                  <c:v>-1.502E-2</c:v>
                </c:pt>
                <c:pt idx="3898">
                  <c:v>-1.4800000000000001E-2</c:v>
                </c:pt>
                <c:pt idx="3899">
                  <c:v>-1.4590000000000001E-2</c:v>
                </c:pt>
                <c:pt idx="3900">
                  <c:v>-1.4370000000000001E-2</c:v>
                </c:pt>
                <c:pt idx="3901">
                  <c:v>-1.404E-2</c:v>
                </c:pt>
                <c:pt idx="3902">
                  <c:v>-1.383E-2</c:v>
                </c:pt>
                <c:pt idx="3903">
                  <c:v>-1.35E-2</c:v>
                </c:pt>
                <c:pt idx="3904">
                  <c:v>-1.35E-2</c:v>
                </c:pt>
                <c:pt idx="3905">
                  <c:v>-1.2959999999999999E-2</c:v>
                </c:pt>
                <c:pt idx="3906">
                  <c:v>-1.285E-2</c:v>
                </c:pt>
                <c:pt idx="3907">
                  <c:v>-1.2630000000000001E-2</c:v>
                </c:pt>
                <c:pt idx="3908">
                  <c:v>-1.2200000000000001E-2</c:v>
                </c:pt>
                <c:pt idx="3909">
                  <c:v>-1.209E-2</c:v>
                </c:pt>
                <c:pt idx="3910">
                  <c:v>-1.176E-2</c:v>
                </c:pt>
                <c:pt idx="3911">
                  <c:v>-1.133E-2</c:v>
                </c:pt>
                <c:pt idx="3912">
                  <c:v>-1.111E-2</c:v>
                </c:pt>
                <c:pt idx="3913">
                  <c:v>-1.089E-2</c:v>
                </c:pt>
                <c:pt idx="3914">
                  <c:v>-1.057E-2</c:v>
                </c:pt>
                <c:pt idx="3915">
                  <c:v>-1.0240000000000001E-2</c:v>
                </c:pt>
                <c:pt idx="3916">
                  <c:v>-1.0240000000000001E-2</c:v>
                </c:pt>
                <c:pt idx="3917">
                  <c:v>-9.92E-3</c:v>
                </c:pt>
                <c:pt idx="3918">
                  <c:v>-9.5899999999999996E-3</c:v>
                </c:pt>
                <c:pt idx="3919">
                  <c:v>-9.3699999999999999E-3</c:v>
                </c:pt>
                <c:pt idx="3920">
                  <c:v>-9.1599999999999997E-3</c:v>
                </c:pt>
                <c:pt idx="3921">
                  <c:v>-8.94E-3</c:v>
                </c:pt>
                <c:pt idx="3922">
                  <c:v>-8.6099999999999996E-3</c:v>
                </c:pt>
                <c:pt idx="3923">
                  <c:v>-8.5100000000000002E-3</c:v>
                </c:pt>
                <c:pt idx="3924">
                  <c:v>-8.1799999999999998E-3</c:v>
                </c:pt>
                <c:pt idx="3925">
                  <c:v>-7.9600000000000001E-3</c:v>
                </c:pt>
                <c:pt idx="3926">
                  <c:v>-7.4200000000000004E-3</c:v>
                </c:pt>
                <c:pt idx="3927">
                  <c:v>-7.3099999999999997E-3</c:v>
                </c:pt>
                <c:pt idx="3928">
                  <c:v>-6.9899999999999997E-3</c:v>
                </c:pt>
                <c:pt idx="3929">
                  <c:v>-6.6600000000000001E-3</c:v>
                </c:pt>
                <c:pt idx="3930">
                  <c:v>-6.3299999999999997E-3</c:v>
                </c:pt>
                <c:pt idx="3931">
                  <c:v>-6.2300000000000003E-3</c:v>
                </c:pt>
                <c:pt idx="3932">
                  <c:v>-6.0099999999999997E-3</c:v>
                </c:pt>
                <c:pt idx="3933">
                  <c:v>-5.8999999999999999E-3</c:v>
                </c:pt>
                <c:pt idx="3934">
                  <c:v>-5.6800000000000002E-3</c:v>
                </c:pt>
                <c:pt idx="3935">
                  <c:v>-5.3600000000000002E-3</c:v>
                </c:pt>
                <c:pt idx="3936">
                  <c:v>-5.2500000000000003E-3</c:v>
                </c:pt>
                <c:pt idx="3937">
                  <c:v>-4.81E-3</c:v>
                </c:pt>
                <c:pt idx="3938">
                  <c:v>-4.5999999999999999E-3</c:v>
                </c:pt>
                <c:pt idx="3939">
                  <c:v>-4.2700000000000004E-3</c:v>
                </c:pt>
                <c:pt idx="3940">
                  <c:v>-4.1599999999999996E-3</c:v>
                </c:pt>
                <c:pt idx="3941">
                  <c:v>-3.8400000000000001E-3</c:v>
                </c:pt>
                <c:pt idx="3942">
                  <c:v>-3.3999999999999998E-3</c:v>
                </c:pt>
                <c:pt idx="3943">
                  <c:v>-3.3999999999999998E-3</c:v>
                </c:pt>
                <c:pt idx="3944">
                  <c:v>-2.97E-3</c:v>
                </c:pt>
                <c:pt idx="3945">
                  <c:v>-2.64E-3</c:v>
                </c:pt>
                <c:pt idx="3946">
                  <c:v>-2.5300000000000001E-3</c:v>
                </c:pt>
                <c:pt idx="3947">
                  <c:v>-2.32E-3</c:v>
                </c:pt>
                <c:pt idx="3948">
                  <c:v>-2.0999999999999999E-3</c:v>
                </c:pt>
                <c:pt idx="3949">
                  <c:v>-1.8799999999999999E-3</c:v>
                </c:pt>
                <c:pt idx="3950">
                  <c:v>-1.67E-3</c:v>
                </c:pt>
                <c:pt idx="3951">
                  <c:v>-1.56E-3</c:v>
                </c:pt>
                <c:pt idx="3952">
                  <c:v>-1.34E-3</c:v>
                </c:pt>
                <c:pt idx="3953">
                  <c:v>-1.1199999999999999E-3</c:v>
                </c:pt>
                <c:pt idx="3954">
                  <c:v>-9.1E-4</c:v>
                </c:pt>
                <c:pt idx="3955">
                  <c:v>-4.6999999999999999E-4</c:v>
                </c:pt>
                <c:pt idx="3956">
                  <c:v>-2.5000000000000001E-4</c:v>
                </c:pt>
                <c:pt idx="3957">
                  <c:v>-4.0000000000000003E-5</c:v>
                </c:pt>
                <c:pt idx="3958">
                  <c:v>4.0000000000000002E-4</c:v>
                </c:pt>
                <c:pt idx="3959">
                  <c:v>4.0000000000000002E-4</c:v>
                </c:pt>
                <c:pt idx="3960">
                  <c:v>7.2000000000000005E-4</c:v>
                </c:pt>
                <c:pt idx="3961">
                  <c:v>9.3999999999999997E-4</c:v>
                </c:pt>
                <c:pt idx="3962">
                  <c:v>1.16E-3</c:v>
                </c:pt>
                <c:pt idx="3963">
                  <c:v>1.2700000000000001E-3</c:v>
                </c:pt>
                <c:pt idx="3964">
                  <c:v>1.6999999999999999E-3</c:v>
                </c:pt>
                <c:pt idx="3965">
                  <c:v>1.81E-3</c:v>
                </c:pt>
                <c:pt idx="3966">
                  <c:v>1.92E-3</c:v>
                </c:pt>
                <c:pt idx="3967">
                  <c:v>2.2399999999999998E-3</c:v>
                </c:pt>
                <c:pt idx="3968">
                  <c:v>2.3500000000000001E-3</c:v>
                </c:pt>
                <c:pt idx="3969">
                  <c:v>2.5699999999999998E-3</c:v>
                </c:pt>
                <c:pt idx="3970">
                  <c:v>2.8900000000000002E-3</c:v>
                </c:pt>
                <c:pt idx="3971">
                  <c:v>3.1099999999999999E-3</c:v>
                </c:pt>
                <c:pt idx="3972">
                  <c:v>3.1099999999999999E-3</c:v>
                </c:pt>
                <c:pt idx="3973">
                  <c:v>3.5500000000000002E-3</c:v>
                </c:pt>
                <c:pt idx="3974">
                  <c:v>3.7599999999999999E-3</c:v>
                </c:pt>
                <c:pt idx="3975">
                  <c:v>3.98E-3</c:v>
                </c:pt>
                <c:pt idx="3976">
                  <c:v>4.3099999999999996E-3</c:v>
                </c:pt>
                <c:pt idx="3977">
                  <c:v>4.4099999999999999E-3</c:v>
                </c:pt>
                <c:pt idx="3978">
                  <c:v>4.7400000000000003E-3</c:v>
                </c:pt>
                <c:pt idx="3979">
                  <c:v>4.8500000000000001E-3</c:v>
                </c:pt>
                <c:pt idx="3980">
                  <c:v>5.0699999999999999E-3</c:v>
                </c:pt>
                <c:pt idx="3981">
                  <c:v>5.1700000000000001E-3</c:v>
                </c:pt>
                <c:pt idx="3982">
                  <c:v>5.7200000000000003E-3</c:v>
                </c:pt>
                <c:pt idx="3983">
                  <c:v>5.7200000000000003E-3</c:v>
                </c:pt>
                <c:pt idx="3984">
                  <c:v>5.8300000000000001E-3</c:v>
                </c:pt>
                <c:pt idx="3985">
                  <c:v>6.1500000000000001E-3</c:v>
                </c:pt>
                <c:pt idx="3986">
                  <c:v>6.2599999999999999E-3</c:v>
                </c:pt>
                <c:pt idx="3987">
                  <c:v>6.4799999999999996E-3</c:v>
                </c:pt>
                <c:pt idx="3988">
                  <c:v>6.4799999999999996E-3</c:v>
                </c:pt>
                <c:pt idx="3989">
                  <c:v>6.9100000000000003E-3</c:v>
                </c:pt>
                <c:pt idx="3990">
                  <c:v>7.0200000000000002E-3</c:v>
                </c:pt>
                <c:pt idx="3991">
                  <c:v>7.3499999999999998E-3</c:v>
                </c:pt>
                <c:pt idx="3992">
                  <c:v>7.45E-3</c:v>
                </c:pt>
                <c:pt idx="3993">
                  <c:v>7.7799999999999996E-3</c:v>
                </c:pt>
                <c:pt idx="3994">
                  <c:v>7.8899999999999994E-3</c:v>
                </c:pt>
                <c:pt idx="3995">
                  <c:v>8.1099999999999992E-3</c:v>
                </c:pt>
                <c:pt idx="3996">
                  <c:v>8.43E-3</c:v>
                </c:pt>
                <c:pt idx="3997">
                  <c:v>8.5400000000000007E-3</c:v>
                </c:pt>
                <c:pt idx="3998">
                  <c:v>8.6499999999999997E-3</c:v>
                </c:pt>
                <c:pt idx="3999">
                  <c:v>8.8699999999999994E-3</c:v>
                </c:pt>
                <c:pt idx="4000">
                  <c:v>9.0799999999999995E-3</c:v>
                </c:pt>
                <c:pt idx="4001">
                  <c:v>9.1900000000000003E-3</c:v>
                </c:pt>
                <c:pt idx="4002">
                  <c:v>9.41E-3</c:v>
                </c:pt>
                <c:pt idx="4003">
                  <c:v>9.41E-3</c:v>
                </c:pt>
                <c:pt idx="4004">
                  <c:v>9.7300000000000008E-3</c:v>
                </c:pt>
                <c:pt idx="4005">
                  <c:v>9.9500000000000005E-3</c:v>
                </c:pt>
                <c:pt idx="4006">
                  <c:v>1.017E-2</c:v>
                </c:pt>
                <c:pt idx="4007">
                  <c:v>1.039E-2</c:v>
                </c:pt>
                <c:pt idx="4008">
                  <c:v>1.0489999999999999E-2</c:v>
                </c:pt>
                <c:pt idx="4009">
                  <c:v>1.0710000000000001E-2</c:v>
                </c:pt>
                <c:pt idx="4010">
                  <c:v>1.093E-2</c:v>
                </c:pt>
                <c:pt idx="4011">
                  <c:v>1.093E-2</c:v>
                </c:pt>
                <c:pt idx="4012">
                  <c:v>1.115E-2</c:v>
                </c:pt>
                <c:pt idx="4013">
                  <c:v>1.125E-2</c:v>
                </c:pt>
                <c:pt idx="4014">
                  <c:v>1.1469999999999999E-2</c:v>
                </c:pt>
                <c:pt idx="4015">
                  <c:v>1.158E-2</c:v>
                </c:pt>
                <c:pt idx="4016">
                  <c:v>1.1690000000000001E-2</c:v>
                </c:pt>
                <c:pt idx="4017">
                  <c:v>1.201E-2</c:v>
                </c:pt>
                <c:pt idx="4018">
                  <c:v>1.2120000000000001E-2</c:v>
                </c:pt>
                <c:pt idx="4019">
                  <c:v>1.2120000000000001E-2</c:v>
                </c:pt>
                <c:pt idx="4020">
                  <c:v>1.2449999999999999E-2</c:v>
                </c:pt>
                <c:pt idx="4021">
                  <c:v>1.256E-2</c:v>
                </c:pt>
                <c:pt idx="4022">
                  <c:v>1.277E-2</c:v>
                </c:pt>
                <c:pt idx="4023">
                  <c:v>1.2880000000000001E-2</c:v>
                </c:pt>
                <c:pt idx="4024">
                  <c:v>1.321E-2</c:v>
                </c:pt>
                <c:pt idx="4025">
                  <c:v>1.3100000000000001E-2</c:v>
                </c:pt>
                <c:pt idx="4026">
                  <c:v>1.332E-2</c:v>
                </c:pt>
                <c:pt idx="4027">
                  <c:v>1.3639999999999999E-2</c:v>
                </c:pt>
                <c:pt idx="4028">
                  <c:v>1.375E-2</c:v>
                </c:pt>
                <c:pt idx="4029">
                  <c:v>1.3860000000000001E-2</c:v>
                </c:pt>
                <c:pt idx="4030">
                  <c:v>1.397E-2</c:v>
                </c:pt>
                <c:pt idx="4031">
                  <c:v>1.4080000000000001E-2</c:v>
                </c:pt>
                <c:pt idx="4032">
                  <c:v>1.4189999999999999E-2</c:v>
                </c:pt>
                <c:pt idx="4033">
                  <c:v>1.451E-2</c:v>
                </c:pt>
                <c:pt idx="4034">
                  <c:v>1.451E-2</c:v>
                </c:pt>
                <c:pt idx="4035">
                  <c:v>1.4619999999999999E-2</c:v>
                </c:pt>
                <c:pt idx="4036">
                  <c:v>1.473E-2</c:v>
                </c:pt>
                <c:pt idx="4037">
                  <c:v>1.495E-2</c:v>
                </c:pt>
                <c:pt idx="4038">
                  <c:v>1.516E-2</c:v>
                </c:pt>
                <c:pt idx="4039">
                  <c:v>1.538E-2</c:v>
                </c:pt>
                <c:pt idx="4040">
                  <c:v>1.5599999999999999E-2</c:v>
                </c:pt>
                <c:pt idx="4041">
                  <c:v>1.5599999999999999E-2</c:v>
                </c:pt>
                <c:pt idx="4042">
                  <c:v>1.5709999999999998E-2</c:v>
                </c:pt>
                <c:pt idx="4043">
                  <c:v>1.592E-2</c:v>
                </c:pt>
                <c:pt idx="4044">
                  <c:v>1.592E-2</c:v>
                </c:pt>
                <c:pt idx="4045">
                  <c:v>1.6029999999999999E-2</c:v>
                </c:pt>
                <c:pt idx="4046">
                  <c:v>1.6250000000000001E-2</c:v>
                </c:pt>
                <c:pt idx="4047">
                  <c:v>1.6250000000000001E-2</c:v>
                </c:pt>
                <c:pt idx="4048">
                  <c:v>1.668E-2</c:v>
                </c:pt>
                <c:pt idx="4049">
                  <c:v>1.6570000000000001E-2</c:v>
                </c:pt>
                <c:pt idx="4050">
                  <c:v>1.6789999999999999E-2</c:v>
                </c:pt>
                <c:pt idx="4051">
                  <c:v>1.6899999999999998E-2</c:v>
                </c:pt>
                <c:pt idx="4052">
                  <c:v>1.7010000000000001E-2</c:v>
                </c:pt>
                <c:pt idx="4053">
                  <c:v>1.7010000000000001E-2</c:v>
                </c:pt>
                <c:pt idx="4054">
                  <c:v>1.7229999999999999E-2</c:v>
                </c:pt>
                <c:pt idx="4055">
                  <c:v>1.755E-2</c:v>
                </c:pt>
                <c:pt idx="4056">
                  <c:v>1.7770000000000001E-2</c:v>
                </c:pt>
                <c:pt idx="4057">
                  <c:v>1.755E-2</c:v>
                </c:pt>
                <c:pt idx="4058">
                  <c:v>1.7770000000000001E-2</c:v>
                </c:pt>
                <c:pt idx="4059">
                  <c:v>1.7989999999999999E-2</c:v>
                </c:pt>
                <c:pt idx="4060">
                  <c:v>1.8089999999999998E-2</c:v>
                </c:pt>
                <c:pt idx="4061">
                  <c:v>1.8200000000000001E-2</c:v>
                </c:pt>
                <c:pt idx="4062">
                  <c:v>1.8419999999999999E-2</c:v>
                </c:pt>
                <c:pt idx="4063">
                  <c:v>1.8530000000000001E-2</c:v>
                </c:pt>
                <c:pt idx="4064">
                  <c:v>1.864E-2</c:v>
                </c:pt>
                <c:pt idx="4065">
                  <c:v>1.864E-2</c:v>
                </c:pt>
                <c:pt idx="4066">
                  <c:v>1.8749999999999999E-2</c:v>
                </c:pt>
                <c:pt idx="4067">
                  <c:v>1.8849999999999999E-2</c:v>
                </c:pt>
                <c:pt idx="4068">
                  <c:v>1.8960000000000001E-2</c:v>
                </c:pt>
                <c:pt idx="4069">
                  <c:v>1.9290000000000002E-2</c:v>
                </c:pt>
                <c:pt idx="4070">
                  <c:v>1.9179999999999999E-2</c:v>
                </c:pt>
                <c:pt idx="4071">
                  <c:v>1.9400000000000001E-2</c:v>
                </c:pt>
                <c:pt idx="4072">
                  <c:v>1.951E-2</c:v>
                </c:pt>
                <c:pt idx="4073">
                  <c:v>1.951E-2</c:v>
                </c:pt>
                <c:pt idx="4074">
                  <c:v>1.983E-2</c:v>
                </c:pt>
                <c:pt idx="4075">
                  <c:v>1.9609999999999999E-2</c:v>
                </c:pt>
                <c:pt idx="4076">
                  <c:v>1.9939999999999999E-2</c:v>
                </c:pt>
                <c:pt idx="4077">
                  <c:v>1.9939999999999999E-2</c:v>
                </c:pt>
                <c:pt idx="4078">
                  <c:v>1.983E-2</c:v>
                </c:pt>
                <c:pt idx="4079">
                  <c:v>2.0369999999999999E-2</c:v>
                </c:pt>
                <c:pt idx="4080">
                  <c:v>2.0369999999999999E-2</c:v>
                </c:pt>
                <c:pt idx="4081">
                  <c:v>2.0480000000000002E-2</c:v>
                </c:pt>
                <c:pt idx="4082">
                  <c:v>2.0369999999999999E-2</c:v>
                </c:pt>
                <c:pt idx="4083">
                  <c:v>2.0590000000000001E-2</c:v>
                </c:pt>
                <c:pt idx="4084">
                  <c:v>2.07E-2</c:v>
                </c:pt>
                <c:pt idx="4085">
                  <c:v>2.0809999999999999E-2</c:v>
                </c:pt>
                <c:pt idx="4086">
                  <c:v>2.0920000000000001E-2</c:v>
                </c:pt>
                <c:pt idx="4087">
                  <c:v>2.103E-2</c:v>
                </c:pt>
                <c:pt idx="4088">
                  <c:v>2.1239999999999998E-2</c:v>
                </c:pt>
                <c:pt idx="4089">
                  <c:v>2.1129999999999999E-2</c:v>
                </c:pt>
                <c:pt idx="4090">
                  <c:v>2.1239999999999998E-2</c:v>
                </c:pt>
                <c:pt idx="4091">
                  <c:v>2.1350000000000001E-2</c:v>
                </c:pt>
                <c:pt idx="4092">
                  <c:v>2.1569999999999999E-2</c:v>
                </c:pt>
                <c:pt idx="4093">
                  <c:v>2.1680000000000001E-2</c:v>
                </c:pt>
                <c:pt idx="4094">
                  <c:v>2.179E-2</c:v>
                </c:pt>
                <c:pt idx="4095">
                  <c:v>2.179E-2</c:v>
                </c:pt>
                <c:pt idx="4096">
                  <c:v>2.189E-2</c:v>
                </c:pt>
                <c:pt idx="4097">
                  <c:v>2.1999999999999999E-2</c:v>
                </c:pt>
                <c:pt idx="4098">
                  <c:v>2.222E-2</c:v>
                </c:pt>
                <c:pt idx="4099">
                  <c:v>2.2329999999999999E-2</c:v>
                </c:pt>
                <c:pt idx="4100">
                  <c:v>2.2110000000000001E-2</c:v>
                </c:pt>
                <c:pt idx="4101">
                  <c:v>2.2329999999999999E-2</c:v>
                </c:pt>
                <c:pt idx="4102">
                  <c:v>2.2440000000000002E-2</c:v>
                </c:pt>
                <c:pt idx="4103">
                  <c:v>2.265E-2</c:v>
                </c:pt>
                <c:pt idx="4104">
                  <c:v>2.265E-2</c:v>
                </c:pt>
                <c:pt idx="4105">
                  <c:v>2.2870000000000001E-2</c:v>
                </c:pt>
                <c:pt idx="4106">
                  <c:v>2.298E-2</c:v>
                </c:pt>
                <c:pt idx="4107">
                  <c:v>2.2759999999999999E-2</c:v>
                </c:pt>
                <c:pt idx="4108">
                  <c:v>2.3089999999999999E-2</c:v>
                </c:pt>
                <c:pt idx="4109">
                  <c:v>2.3310000000000001E-2</c:v>
                </c:pt>
                <c:pt idx="4110">
                  <c:v>2.3199999999999998E-2</c:v>
                </c:pt>
                <c:pt idx="4111">
                  <c:v>2.3199999999999998E-2</c:v>
                </c:pt>
                <c:pt idx="4112">
                  <c:v>2.3310000000000001E-2</c:v>
                </c:pt>
                <c:pt idx="4113">
                  <c:v>2.3519999999999999E-2</c:v>
                </c:pt>
                <c:pt idx="4114">
                  <c:v>2.3740000000000001E-2</c:v>
                </c:pt>
                <c:pt idx="4115">
                  <c:v>2.3740000000000001E-2</c:v>
                </c:pt>
                <c:pt idx="4116">
                  <c:v>2.385E-2</c:v>
                </c:pt>
                <c:pt idx="4117">
                  <c:v>2.3959999999999999E-2</c:v>
                </c:pt>
                <c:pt idx="4118">
                  <c:v>2.4170000000000001E-2</c:v>
                </c:pt>
                <c:pt idx="4119">
                  <c:v>2.4070000000000001E-2</c:v>
                </c:pt>
                <c:pt idx="4120">
                  <c:v>2.4170000000000001E-2</c:v>
                </c:pt>
                <c:pt idx="4121">
                  <c:v>2.4389999999999998E-2</c:v>
                </c:pt>
                <c:pt idx="4122">
                  <c:v>2.4279999999999999E-2</c:v>
                </c:pt>
                <c:pt idx="4123">
                  <c:v>2.4389999999999998E-2</c:v>
                </c:pt>
                <c:pt idx="4124">
                  <c:v>2.4500000000000001E-2</c:v>
                </c:pt>
                <c:pt idx="4125">
                  <c:v>2.4500000000000001E-2</c:v>
                </c:pt>
                <c:pt idx="4126">
                  <c:v>2.4830000000000001E-2</c:v>
                </c:pt>
                <c:pt idx="4127">
                  <c:v>2.4830000000000001E-2</c:v>
                </c:pt>
                <c:pt idx="4128">
                  <c:v>2.4930000000000001E-2</c:v>
                </c:pt>
                <c:pt idx="4129">
                  <c:v>2.504E-2</c:v>
                </c:pt>
                <c:pt idx="4130">
                  <c:v>2.5149999999999999E-2</c:v>
                </c:pt>
                <c:pt idx="4131">
                  <c:v>2.5149999999999999E-2</c:v>
                </c:pt>
                <c:pt idx="4132">
                  <c:v>2.5149999999999999E-2</c:v>
                </c:pt>
                <c:pt idx="4133">
                  <c:v>2.5479999999999999E-2</c:v>
                </c:pt>
                <c:pt idx="4134">
                  <c:v>2.5590000000000002E-2</c:v>
                </c:pt>
                <c:pt idx="4135">
                  <c:v>2.5479999999999999E-2</c:v>
                </c:pt>
                <c:pt idx="4136">
                  <c:v>2.5690000000000001E-2</c:v>
                </c:pt>
                <c:pt idx="4137">
                  <c:v>2.58E-2</c:v>
                </c:pt>
                <c:pt idx="4138">
                  <c:v>2.5909999999999999E-2</c:v>
                </c:pt>
                <c:pt idx="4139">
                  <c:v>2.6020000000000001E-2</c:v>
                </c:pt>
                <c:pt idx="4140">
                  <c:v>2.6020000000000001E-2</c:v>
                </c:pt>
                <c:pt idx="4141">
                  <c:v>2.6020000000000001E-2</c:v>
                </c:pt>
                <c:pt idx="4142">
                  <c:v>2.6020000000000001E-2</c:v>
                </c:pt>
                <c:pt idx="4143">
                  <c:v>2.6239999999999999E-2</c:v>
                </c:pt>
                <c:pt idx="4144">
                  <c:v>2.6239999999999999E-2</c:v>
                </c:pt>
                <c:pt idx="4145">
                  <c:v>2.6450000000000001E-2</c:v>
                </c:pt>
                <c:pt idx="4146">
                  <c:v>2.6349999999999998E-2</c:v>
                </c:pt>
                <c:pt idx="4147">
                  <c:v>2.656E-2</c:v>
                </c:pt>
                <c:pt idx="4148">
                  <c:v>2.6669999999999999E-2</c:v>
                </c:pt>
                <c:pt idx="4149">
                  <c:v>2.6890000000000001E-2</c:v>
                </c:pt>
                <c:pt idx="4150">
                  <c:v>2.6890000000000001E-2</c:v>
                </c:pt>
                <c:pt idx="4151">
                  <c:v>2.7E-2</c:v>
                </c:pt>
                <c:pt idx="4152">
                  <c:v>2.7E-2</c:v>
                </c:pt>
                <c:pt idx="4153">
                  <c:v>2.7320000000000001E-2</c:v>
                </c:pt>
                <c:pt idx="4154">
                  <c:v>2.7210000000000002E-2</c:v>
                </c:pt>
                <c:pt idx="4155">
                  <c:v>2.7320000000000001E-2</c:v>
                </c:pt>
                <c:pt idx="4156">
                  <c:v>2.7320000000000001E-2</c:v>
                </c:pt>
                <c:pt idx="4157">
                  <c:v>2.743E-2</c:v>
                </c:pt>
                <c:pt idx="4158">
                  <c:v>2.743E-2</c:v>
                </c:pt>
                <c:pt idx="4159">
                  <c:v>2.7539999999999999E-2</c:v>
                </c:pt>
                <c:pt idx="4160">
                  <c:v>2.776E-2</c:v>
                </c:pt>
                <c:pt idx="4161">
                  <c:v>2.776E-2</c:v>
                </c:pt>
                <c:pt idx="4162">
                  <c:v>2.7869999999999999E-2</c:v>
                </c:pt>
                <c:pt idx="4163">
                  <c:v>2.7969999999999998E-2</c:v>
                </c:pt>
                <c:pt idx="4164">
                  <c:v>2.7969999999999998E-2</c:v>
                </c:pt>
                <c:pt idx="4165">
                  <c:v>2.8410000000000001E-2</c:v>
                </c:pt>
                <c:pt idx="4166">
                  <c:v>2.8299999999999999E-2</c:v>
                </c:pt>
                <c:pt idx="4167">
                  <c:v>2.852E-2</c:v>
                </c:pt>
                <c:pt idx="4168">
                  <c:v>2.8410000000000001E-2</c:v>
                </c:pt>
                <c:pt idx="4169">
                  <c:v>2.852E-2</c:v>
                </c:pt>
                <c:pt idx="4170">
                  <c:v>2.852E-2</c:v>
                </c:pt>
                <c:pt idx="4171">
                  <c:v>2.8629999999999999E-2</c:v>
                </c:pt>
                <c:pt idx="4172">
                  <c:v>2.8840000000000001E-2</c:v>
                </c:pt>
                <c:pt idx="4173">
                  <c:v>2.895E-2</c:v>
                </c:pt>
                <c:pt idx="4174">
                  <c:v>2.8840000000000001E-2</c:v>
                </c:pt>
                <c:pt idx="4175">
                  <c:v>2.9059999999999999E-2</c:v>
                </c:pt>
                <c:pt idx="4176">
                  <c:v>2.9170000000000001E-2</c:v>
                </c:pt>
                <c:pt idx="4177">
                  <c:v>2.928E-2</c:v>
                </c:pt>
                <c:pt idx="4178">
                  <c:v>2.9170000000000001E-2</c:v>
                </c:pt>
                <c:pt idx="4179">
                  <c:v>2.9489999999999999E-2</c:v>
                </c:pt>
                <c:pt idx="4180">
                  <c:v>2.9489999999999999E-2</c:v>
                </c:pt>
                <c:pt idx="4181">
                  <c:v>2.971E-2</c:v>
                </c:pt>
                <c:pt idx="4182">
                  <c:v>2.9819999999999999E-2</c:v>
                </c:pt>
                <c:pt idx="4183">
                  <c:v>2.9819999999999999E-2</c:v>
                </c:pt>
                <c:pt idx="4184">
                  <c:v>3.0040000000000001E-2</c:v>
                </c:pt>
                <c:pt idx="4185">
                  <c:v>3.015E-2</c:v>
                </c:pt>
                <c:pt idx="4186">
                  <c:v>3.0040000000000001E-2</c:v>
                </c:pt>
                <c:pt idx="4187">
                  <c:v>3.0040000000000001E-2</c:v>
                </c:pt>
                <c:pt idx="4188">
                  <c:v>3.0040000000000001E-2</c:v>
                </c:pt>
                <c:pt idx="4189">
                  <c:v>3.0249999999999999E-2</c:v>
                </c:pt>
                <c:pt idx="4190">
                  <c:v>3.0689999999999999E-2</c:v>
                </c:pt>
                <c:pt idx="4191">
                  <c:v>3.0800000000000001E-2</c:v>
                </c:pt>
                <c:pt idx="4192">
                  <c:v>3.058E-2</c:v>
                </c:pt>
                <c:pt idx="4193">
                  <c:v>3.0689999999999999E-2</c:v>
                </c:pt>
                <c:pt idx="4194">
                  <c:v>3.0800000000000001E-2</c:v>
                </c:pt>
                <c:pt idx="4195">
                  <c:v>3.1009999999999999E-2</c:v>
                </c:pt>
                <c:pt idx="4196">
                  <c:v>3.1009999999999999E-2</c:v>
                </c:pt>
                <c:pt idx="4197">
                  <c:v>3.1119999999999998E-2</c:v>
                </c:pt>
                <c:pt idx="4198">
                  <c:v>3.1119999999999998E-2</c:v>
                </c:pt>
                <c:pt idx="4199">
                  <c:v>3.134E-2</c:v>
                </c:pt>
                <c:pt idx="4200">
                  <c:v>3.1559999999999998E-2</c:v>
                </c:pt>
                <c:pt idx="4201">
                  <c:v>3.1449999999999999E-2</c:v>
                </c:pt>
                <c:pt idx="4202">
                  <c:v>3.1449999999999999E-2</c:v>
                </c:pt>
                <c:pt idx="4203">
                  <c:v>3.177E-2</c:v>
                </c:pt>
                <c:pt idx="4204">
                  <c:v>3.177E-2</c:v>
                </c:pt>
                <c:pt idx="4205">
                  <c:v>3.1879999999999999E-2</c:v>
                </c:pt>
                <c:pt idx="4206">
                  <c:v>3.2099999999999997E-2</c:v>
                </c:pt>
                <c:pt idx="4207">
                  <c:v>3.2099999999999997E-2</c:v>
                </c:pt>
                <c:pt idx="4208">
                  <c:v>3.2099999999999997E-2</c:v>
                </c:pt>
                <c:pt idx="4209">
                  <c:v>3.2210000000000003E-2</c:v>
                </c:pt>
                <c:pt idx="4210">
                  <c:v>3.2320000000000002E-2</c:v>
                </c:pt>
                <c:pt idx="4211">
                  <c:v>3.243E-2</c:v>
                </c:pt>
                <c:pt idx="4212">
                  <c:v>3.243E-2</c:v>
                </c:pt>
                <c:pt idx="4213">
                  <c:v>3.2640000000000002E-2</c:v>
                </c:pt>
                <c:pt idx="4214">
                  <c:v>3.2750000000000001E-2</c:v>
                </c:pt>
                <c:pt idx="4215">
                  <c:v>3.286E-2</c:v>
                </c:pt>
                <c:pt idx="4216">
                  <c:v>3.286E-2</c:v>
                </c:pt>
                <c:pt idx="4217">
                  <c:v>3.286E-2</c:v>
                </c:pt>
                <c:pt idx="4218">
                  <c:v>3.3079999999999998E-2</c:v>
                </c:pt>
                <c:pt idx="4219">
                  <c:v>3.3079999999999998E-2</c:v>
                </c:pt>
                <c:pt idx="4220">
                  <c:v>3.3189999999999997E-2</c:v>
                </c:pt>
                <c:pt idx="4221">
                  <c:v>3.3509999999999998E-2</c:v>
                </c:pt>
                <c:pt idx="4222">
                  <c:v>3.3509999999999998E-2</c:v>
                </c:pt>
                <c:pt idx="4223">
                  <c:v>3.3399999999999999E-2</c:v>
                </c:pt>
                <c:pt idx="4224">
                  <c:v>3.3619999999999997E-2</c:v>
                </c:pt>
                <c:pt idx="4225">
                  <c:v>3.3730000000000003E-2</c:v>
                </c:pt>
                <c:pt idx="4226">
                  <c:v>3.3619999999999997E-2</c:v>
                </c:pt>
                <c:pt idx="4227">
                  <c:v>3.3950000000000001E-2</c:v>
                </c:pt>
                <c:pt idx="4228">
                  <c:v>3.4049999999999997E-2</c:v>
                </c:pt>
                <c:pt idx="4229">
                  <c:v>3.4049999999999997E-2</c:v>
                </c:pt>
                <c:pt idx="4230">
                  <c:v>3.4049999999999997E-2</c:v>
                </c:pt>
                <c:pt idx="4231">
                  <c:v>3.4270000000000002E-2</c:v>
                </c:pt>
                <c:pt idx="4232">
                  <c:v>3.4270000000000002E-2</c:v>
                </c:pt>
                <c:pt idx="4233">
                  <c:v>3.4270000000000002E-2</c:v>
                </c:pt>
                <c:pt idx="4234">
                  <c:v>3.4380000000000001E-2</c:v>
                </c:pt>
                <c:pt idx="4235">
                  <c:v>3.449E-2</c:v>
                </c:pt>
                <c:pt idx="4236">
                  <c:v>3.449E-2</c:v>
                </c:pt>
                <c:pt idx="4237">
                  <c:v>3.4709999999999998E-2</c:v>
                </c:pt>
                <c:pt idx="4238">
                  <c:v>3.4709999999999998E-2</c:v>
                </c:pt>
                <c:pt idx="4239">
                  <c:v>3.492E-2</c:v>
                </c:pt>
                <c:pt idx="4240">
                  <c:v>3.492E-2</c:v>
                </c:pt>
                <c:pt idx="4241">
                  <c:v>3.4810000000000001E-2</c:v>
                </c:pt>
                <c:pt idx="4242">
                  <c:v>3.5139999999999998E-2</c:v>
                </c:pt>
                <c:pt idx="4243">
                  <c:v>3.5139999999999998E-2</c:v>
                </c:pt>
                <c:pt idx="4244">
                  <c:v>3.5470000000000002E-2</c:v>
                </c:pt>
                <c:pt idx="4245">
                  <c:v>3.5360000000000003E-2</c:v>
                </c:pt>
                <c:pt idx="4246">
                  <c:v>3.5360000000000003E-2</c:v>
                </c:pt>
                <c:pt idx="4247">
                  <c:v>3.5569999999999997E-2</c:v>
                </c:pt>
                <c:pt idx="4248">
                  <c:v>3.5680000000000003E-2</c:v>
                </c:pt>
                <c:pt idx="4249">
                  <c:v>3.5569999999999997E-2</c:v>
                </c:pt>
                <c:pt idx="4250">
                  <c:v>3.5680000000000003E-2</c:v>
                </c:pt>
                <c:pt idx="4251">
                  <c:v>3.5900000000000001E-2</c:v>
                </c:pt>
                <c:pt idx="4252">
                  <c:v>3.5790000000000002E-2</c:v>
                </c:pt>
                <c:pt idx="4253">
                  <c:v>3.6119999999999999E-2</c:v>
                </c:pt>
                <c:pt idx="4254">
                  <c:v>3.6119999999999999E-2</c:v>
                </c:pt>
                <c:pt idx="4255">
                  <c:v>3.6330000000000001E-2</c:v>
                </c:pt>
                <c:pt idx="4256">
                  <c:v>3.644E-2</c:v>
                </c:pt>
                <c:pt idx="4257">
                  <c:v>3.644E-2</c:v>
                </c:pt>
                <c:pt idx="4258">
                  <c:v>3.6549999999999999E-2</c:v>
                </c:pt>
                <c:pt idx="4259">
                  <c:v>3.644E-2</c:v>
                </c:pt>
                <c:pt idx="4260">
                  <c:v>3.6549999999999999E-2</c:v>
                </c:pt>
                <c:pt idx="4261">
                  <c:v>3.6659999999999998E-2</c:v>
                </c:pt>
                <c:pt idx="4262">
                  <c:v>3.6549999999999999E-2</c:v>
                </c:pt>
                <c:pt idx="4263">
                  <c:v>3.6880000000000003E-2</c:v>
                </c:pt>
                <c:pt idx="4264">
                  <c:v>3.6990000000000002E-2</c:v>
                </c:pt>
                <c:pt idx="4265">
                  <c:v>3.6880000000000003E-2</c:v>
                </c:pt>
                <c:pt idx="4266">
                  <c:v>3.6659999999999998E-2</c:v>
                </c:pt>
                <c:pt idx="4267">
                  <c:v>3.7089999999999998E-2</c:v>
                </c:pt>
                <c:pt idx="4268">
                  <c:v>3.7310000000000003E-2</c:v>
                </c:pt>
                <c:pt idx="4269">
                  <c:v>3.7310000000000003E-2</c:v>
                </c:pt>
                <c:pt idx="4270">
                  <c:v>3.7310000000000003E-2</c:v>
                </c:pt>
                <c:pt idx="4271">
                  <c:v>3.7310000000000003E-2</c:v>
                </c:pt>
                <c:pt idx="4272">
                  <c:v>3.7530000000000001E-2</c:v>
                </c:pt>
                <c:pt idx="4273">
                  <c:v>3.764E-2</c:v>
                </c:pt>
                <c:pt idx="4274">
                  <c:v>3.7530000000000001E-2</c:v>
                </c:pt>
                <c:pt idx="4275">
                  <c:v>3.764E-2</c:v>
                </c:pt>
                <c:pt idx="4276">
                  <c:v>3.764E-2</c:v>
                </c:pt>
                <c:pt idx="4277">
                  <c:v>3.7749999999999999E-2</c:v>
                </c:pt>
                <c:pt idx="4278">
                  <c:v>3.7850000000000002E-2</c:v>
                </c:pt>
                <c:pt idx="4279">
                  <c:v>3.7960000000000001E-2</c:v>
                </c:pt>
                <c:pt idx="4280">
                  <c:v>3.7749999999999999E-2</c:v>
                </c:pt>
                <c:pt idx="4281">
                  <c:v>3.807E-2</c:v>
                </c:pt>
                <c:pt idx="4282">
                  <c:v>3.7960000000000001E-2</c:v>
                </c:pt>
                <c:pt idx="4283">
                  <c:v>3.807E-2</c:v>
                </c:pt>
                <c:pt idx="4284">
                  <c:v>3.8179999999999999E-2</c:v>
                </c:pt>
                <c:pt idx="4285">
                  <c:v>3.8179999999999999E-2</c:v>
                </c:pt>
                <c:pt idx="4286">
                  <c:v>3.8179999999999999E-2</c:v>
                </c:pt>
                <c:pt idx="4287">
                  <c:v>3.8399999999999997E-2</c:v>
                </c:pt>
                <c:pt idx="4288">
                  <c:v>3.8399999999999997E-2</c:v>
                </c:pt>
                <c:pt idx="4289">
                  <c:v>3.8510000000000003E-2</c:v>
                </c:pt>
                <c:pt idx="4290">
                  <c:v>3.8510000000000003E-2</c:v>
                </c:pt>
                <c:pt idx="4291">
                  <c:v>3.8609999999999998E-2</c:v>
                </c:pt>
                <c:pt idx="4292">
                  <c:v>3.8609999999999998E-2</c:v>
                </c:pt>
                <c:pt idx="4293">
                  <c:v>3.8609999999999998E-2</c:v>
                </c:pt>
                <c:pt idx="4294">
                  <c:v>3.8719999999999997E-2</c:v>
                </c:pt>
                <c:pt idx="4295">
                  <c:v>3.8940000000000002E-2</c:v>
                </c:pt>
                <c:pt idx="4296">
                  <c:v>3.8830000000000003E-2</c:v>
                </c:pt>
                <c:pt idx="4297">
                  <c:v>3.9050000000000001E-2</c:v>
                </c:pt>
                <c:pt idx="4298">
                  <c:v>3.8830000000000003E-2</c:v>
                </c:pt>
                <c:pt idx="4299">
                  <c:v>3.8940000000000002E-2</c:v>
                </c:pt>
                <c:pt idx="4300">
                  <c:v>3.9050000000000001E-2</c:v>
                </c:pt>
                <c:pt idx="4301">
                  <c:v>3.916E-2</c:v>
                </c:pt>
                <c:pt idx="4302">
                  <c:v>3.9269999999999999E-2</c:v>
                </c:pt>
                <c:pt idx="4303">
                  <c:v>3.9050000000000001E-2</c:v>
                </c:pt>
                <c:pt idx="4304">
                  <c:v>3.9050000000000001E-2</c:v>
                </c:pt>
                <c:pt idx="4305">
                  <c:v>3.916E-2</c:v>
                </c:pt>
                <c:pt idx="4306">
                  <c:v>3.916E-2</c:v>
                </c:pt>
                <c:pt idx="4307">
                  <c:v>3.9269999999999999E-2</c:v>
                </c:pt>
                <c:pt idx="4308">
                  <c:v>3.9370000000000002E-2</c:v>
                </c:pt>
                <c:pt idx="4309">
                  <c:v>3.9269999999999999E-2</c:v>
                </c:pt>
                <c:pt idx="4310">
                  <c:v>3.9370000000000002E-2</c:v>
                </c:pt>
                <c:pt idx="4311">
                  <c:v>3.9370000000000002E-2</c:v>
                </c:pt>
                <c:pt idx="4312">
                  <c:v>3.9370000000000002E-2</c:v>
                </c:pt>
                <c:pt idx="4313">
                  <c:v>3.959E-2</c:v>
                </c:pt>
                <c:pt idx="4314">
                  <c:v>3.9480000000000001E-2</c:v>
                </c:pt>
                <c:pt idx="4315">
                  <c:v>3.9370000000000002E-2</c:v>
                </c:pt>
                <c:pt idx="4316">
                  <c:v>3.9699999999999999E-2</c:v>
                </c:pt>
                <c:pt idx="4317">
                  <c:v>3.9480000000000001E-2</c:v>
                </c:pt>
                <c:pt idx="4318">
                  <c:v>3.959E-2</c:v>
                </c:pt>
                <c:pt idx="4319">
                  <c:v>3.959E-2</c:v>
                </c:pt>
                <c:pt idx="4320">
                  <c:v>3.9699999999999999E-2</c:v>
                </c:pt>
                <c:pt idx="4321">
                  <c:v>3.9699999999999999E-2</c:v>
                </c:pt>
                <c:pt idx="4322">
                  <c:v>3.959E-2</c:v>
                </c:pt>
                <c:pt idx="4323">
                  <c:v>3.9919999999999997E-2</c:v>
                </c:pt>
                <c:pt idx="4324">
                  <c:v>3.959E-2</c:v>
                </c:pt>
                <c:pt idx="4325">
                  <c:v>3.9809999999999998E-2</c:v>
                </c:pt>
                <c:pt idx="4326">
                  <c:v>3.9919999999999997E-2</c:v>
                </c:pt>
                <c:pt idx="4327">
                  <c:v>3.9919999999999997E-2</c:v>
                </c:pt>
                <c:pt idx="4328">
                  <c:v>3.9919999999999997E-2</c:v>
                </c:pt>
                <c:pt idx="4329">
                  <c:v>3.9919999999999997E-2</c:v>
                </c:pt>
                <c:pt idx="4330">
                  <c:v>4.0030000000000003E-2</c:v>
                </c:pt>
                <c:pt idx="4331">
                  <c:v>3.9809999999999998E-2</c:v>
                </c:pt>
                <c:pt idx="4332">
                  <c:v>3.9809999999999998E-2</c:v>
                </c:pt>
                <c:pt idx="4333">
                  <c:v>3.9919999999999997E-2</c:v>
                </c:pt>
                <c:pt idx="4334">
                  <c:v>3.9919999999999997E-2</c:v>
                </c:pt>
                <c:pt idx="4335">
                  <c:v>4.0030000000000003E-2</c:v>
                </c:pt>
                <c:pt idx="4336">
                  <c:v>4.0129999999999999E-2</c:v>
                </c:pt>
                <c:pt idx="4337">
                  <c:v>4.0030000000000003E-2</c:v>
                </c:pt>
                <c:pt idx="4338">
                  <c:v>4.0030000000000003E-2</c:v>
                </c:pt>
                <c:pt idx="4339">
                  <c:v>4.0129999999999999E-2</c:v>
                </c:pt>
                <c:pt idx="4340">
                  <c:v>4.0030000000000003E-2</c:v>
                </c:pt>
                <c:pt idx="4341">
                  <c:v>4.0129999999999999E-2</c:v>
                </c:pt>
                <c:pt idx="4342">
                  <c:v>4.0129999999999999E-2</c:v>
                </c:pt>
                <c:pt idx="4343">
                  <c:v>4.0030000000000003E-2</c:v>
                </c:pt>
                <c:pt idx="4344">
                  <c:v>4.0129999999999999E-2</c:v>
                </c:pt>
                <c:pt idx="4345">
                  <c:v>4.0129999999999999E-2</c:v>
                </c:pt>
                <c:pt idx="4346">
                  <c:v>4.0239999999999998E-2</c:v>
                </c:pt>
                <c:pt idx="4347">
                  <c:v>4.0129999999999999E-2</c:v>
                </c:pt>
                <c:pt idx="4348">
                  <c:v>3.9919999999999997E-2</c:v>
                </c:pt>
                <c:pt idx="4349">
                  <c:v>4.0129999999999999E-2</c:v>
                </c:pt>
                <c:pt idx="4350">
                  <c:v>4.0129999999999999E-2</c:v>
                </c:pt>
                <c:pt idx="4351">
                  <c:v>4.0030000000000003E-2</c:v>
                </c:pt>
                <c:pt idx="4352">
                  <c:v>4.0129999999999999E-2</c:v>
                </c:pt>
                <c:pt idx="4353">
                  <c:v>4.0129999999999999E-2</c:v>
                </c:pt>
                <c:pt idx="4354">
                  <c:v>4.0239999999999998E-2</c:v>
                </c:pt>
                <c:pt idx="4355">
                  <c:v>4.0239999999999998E-2</c:v>
                </c:pt>
                <c:pt idx="4356">
                  <c:v>4.0129999999999999E-2</c:v>
                </c:pt>
                <c:pt idx="4357">
                  <c:v>4.0239999999999998E-2</c:v>
                </c:pt>
                <c:pt idx="4358">
                  <c:v>4.0129999999999999E-2</c:v>
                </c:pt>
                <c:pt idx="4359">
                  <c:v>4.0239999999999998E-2</c:v>
                </c:pt>
                <c:pt idx="4360">
                  <c:v>4.0129999999999999E-2</c:v>
                </c:pt>
                <c:pt idx="4361">
                  <c:v>4.0239999999999998E-2</c:v>
                </c:pt>
                <c:pt idx="4362">
                  <c:v>4.0129999999999999E-2</c:v>
                </c:pt>
                <c:pt idx="4363">
                  <c:v>4.0030000000000003E-2</c:v>
                </c:pt>
                <c:pt idx="4364">
                  <c:v>4.0239999999999998E-2</c:v>
                </c:pt>
                <c:pt idx="4365">
                  <c:v>4.0129999999999999E-2</c:v>
                </c:pt>
                <c:pt idx="4366">
                  <c:v>4.0030000000000003E-2</c:v>
                </c:pt>
                <c:pt idx="4367">
                  <c:v>4.0239999999999998E-2</c:v>
                </c:pt>
                <c:pt idx="4368">
                  <c:v>4.0129999999999999E-2</c:v>
                </c:pt>
                <c:pt idx="4369">
                  <c:v>4.0129999999999999E-2</c:v>
                </c:pt>
                <c:pt idx="4370">
                  <c:v>4.0129999999999999E-2</c:v>
                </c:pt>
                <c:pt idx="4371">
                  <c:v>4.0129999999999999E-2</c:v>
                </c:pt>
                <c:pt idx="4372">
                  <c:v>4.0030000000000003E-2</c:v>
                </c:pt>
                <c:pt idx="4373">
                  <c:v>4.0129999999999999E-2</c:v>
                </c:pt>
                <c:pt idx="4374">
                  <c:v>4.0030000000000003E-2</c:v>
                </c:pt>
                <c:pt idx="4375">
                  <c:v>4.0129999999999999E-2</c:v>
                </c:pt>
                <c:pt idx="4376">
                  <c:v>4.0030000000000003E-2</c:v>
                </c:pt>
                <c:pt idx="4377">
                  <c:v>3.9919999999999997E-2</c:v>
                </c:pt>
                <c:pt idx="4378">
                  <c:v>3.9919999999999997E-2</c:v>
                </c:pt>
                <c:pt idx="4379">
                  <c:v>4.0030000000000003E-2</c:v>
                </c:pt>
                <c:pt idx="4380">
                  <c:v>4.0030000000000003E-2</c:v>
                </c:pt>
                <c:pt idx="4381">
                  <c:v>3.9919999999999997E-2</c:v>
                </c:pt>
                <c:pt idx="4382">
                  <c:v>3.9919999999999997E-2</c:v>
                </c:pt>
                <c:pt idx="4383">
                  <c:v>4.0030000000000003E-2</c:v>
                </c:pt>
                <c:pt idx="4384">
                  <c:v>3.9809999999999998E-2</c:v>
                </c:pt>
                <c:pt idx="4385">
                  <c:v>3.9919999999999997E-2</c:v>
                </c:pt>
                <c:pt idx="4386">
                  <c:v>3.9919999999999997E-2</c:v>
                </c:pt>
                <c:pt idx="4387">
                  <c:v>3.9919999999999997E-2</c:v>
                </c:pt>
                <c:pt idx="4388">
                  <c:v>3.9919999999999997E-2</c:v>
                </c:pt>
                <c:pt idx="4389">
                  <c:v>3.9809999999999998E-2</c:v>
                </c:pt>
                <c:pt idx="4390">
                  <c:v>3.9809999999999998E-2</c:v>
                </c:pt>
                <c:pt idx="4391">
                  <c:v>4.0030000000000003E-2</c:v>
                </c:pt>
                <c:pt idx="4392">
                  <c:v>4.0030000000000003E-2</c:v>
                </c:pt>
                <c:pt idx="4393">
                  <c:v>3.9699999999999999E-2</c:v>
                </c:pt>
                <c:pt idx="4394">
                  <c:v>3.9919999999999997E-2</c:v>
                </c:pt>
                <c:pt idx="4395">
                  <c:v>3.9919999999999997E-2</c:v>
                </c:pt>
                <c:pt idx="4396">
                  <c:v>3.9699999999999999E-2</c:v>
                </c:pt>
                <c:pt idx="4397">
                  <c:v>3.9699999999999999E-2</c:v>
                </c:pt>
                <c:pt idx="4398">
                  <c:v>3.9699999999999999E-2</c:v>
                </c:pt>
                <c:pt idx="4399">
                  <c:v>3.9699999999999999E-2</c:v>
                </c:pt>
                <c:pt idx="4400">
                  <c:v>3.959E-2</c:v>
                </c:pt>
                <c:pt idx="4401">
                  <c:v>3.9699999999999999E-2</c:v>
                </c:pt>
                <c:pt idx="4402">
                  <c:v>3.9699999999999999E-2</c:v>
                </c:pt>
                <c:pt idx="4403">
                  <c:v>3.9809999999999998E-2</c:v>
                </c:pt>
                <c:pt idx="4404">
                  <c:v>3.9480000000000001E-2</c:v>
                </c:pt>
                <c:pt idx="4405">
                  <c:v>3.9699999999999999E-2</c:v>
                </c:pt>
                <c:pt idx="4406">
                  <c:v>3.959E-2</c:v>
                </c:pt>
                <c:pt idx="4407">
                  <c:v>3.9809999999999998E-2</c:v>
                </c:pt>
                <c:pt idx="4408">
                  <c:v>3.9809999999999998E-2</c:v>
                </c:pt>
                <c:pt idx="4409">
                  <c:v>3.959E-2</c:v>
                </c:pt>
                <c:pt idx="4410">
                  <c:v>3.9809999999999998E-2</c:v>
                </c:pt>
                <c:pt idx="4411">
                  <c:v>3.959E-2</c:v>
                </c:pt>
                <c:pt idx="4412">
                  <c:v>3.959E-2</c:v>
                </c:pt>
                <c:pt idx="4413">
                  <c:v>3.9370000000000002E-2</c:v>
                </c:pt>
                <c:pt idx="4414">
                  <c:v>3.9370000000000002E-2</c:v>
                </c:pt>
                <c:pt idx="4415">
                  <c:v>3.9480000000000001E-2</c:v>
                </c:pt>
                <c:pt idx="4416">
                  <c:v>3.9480000000000001E-2</c:v>
                </c:pt>
                <c:pt idx="4417">
                  <c:v>3.9370000000000002E-2</c:v>
                </c:pt>
                <c:pt idx="4418">
                  <c:v>3.9480000000000001E-2</c:v>
                </c:pt>
                <c:pt idx="4419">
                  <c:v>3.9370000000000002E-2</c:v>
                </c:pt>
                <c:pt idx="4420">
                  <c:v>3.9480000000000001E-2</c:v>
                </c:pt>
                <c:pt idx="4421">
                  <c:v>3.9269999999999999E-2</c:v>
                </c:pt>
                <c:pt idx="4422">
                  <c:v>3.9370000000000002E-2</c:v>
                </c:pt>
                <c:pt idx="4423">
                  <c:v>3.9480000000000001E-2</c:v>
                </c:pt>
                <c:pt idx="4424">
                  <c:v>3.9480000000000001E-2</c:v>
                </c:pt>
                <c:pt idx="4425">
                  <c:v>3.9370000000000002E-2</c:v>
                </c:pt>
                <c:pt idx="4426">
                  <c:v>3.9370000000000002E-2</c:v>
                </c:pt>
                <c:pt idx="4427">
                  <c:v>3.9480000000000001E-2</c:v>
                </c:pt>
                <c:pt idx="4428">
                  <c:v>3.9370000000000002E-2</c:v>
                </c:pt>
                <c:pt idx="4429">
                  <c:v>3.916E-2</c:v>
                </c:pt>
                <c:pt idx="4430">
                  <c:v>3.9370000000000002E-2</c:v>
                </c:pt>
                <c:pt idx="4431">
                  <c:v>3.9269999999999999E-2</c:v>
                </c:pt>
                <c:pt idx="4432">
                  <c:v>3.9269999999999999E-2</c:v>
                </c:pt>
                <c:pt idx="4433">
                  <c:v>3.9370000000000002E-2</c:v>
                </c:pt>
                <c:pt idx="4434">
                  <c:v>3.9269999999999999E-2</c:v>
                </c:pt>
                <c:pt idx="4435">
                  <c:v>3.9370000000000002E-2</c:v>
                </c:pt>
                <c:pt idx="4436">
                  <c:v>3.916E-2</c:v>
                </c:pt>
                <c:pt idx="4437">
                  <c:v>3.9269999999999999E-2</c:v>
                </c:pt>
                <c:pt idx="4438">
                  <c:v>3.9269999999999999E-2</c:v>
                </c:pt>
                <c:pt idx="4439">
                  <c:v>3.916E-2</c:v>
                </c:pt>
                <c:pt idx="4440">
                  <c:v>3.916E-2</c:v>
                </c:pt>
                <c:pt idx="4441">
                  <c:v>3.9050000000000001E-2</c:v>
                </c:pt>
                <c:pt idx="4442">
                  <c:v>3.9050000000000001E-2</c:v>
                </c:pt>
                <c:pt idx="4443">
                  <c:v>3.9370000000000002E-2</c:v>
                </c:pt>
                <c:pt idx="4444">
                  <c:v>3.9370000000000002E-2</c:v>
                </c:pt>
                <c:pt idx="4445">
                  <c:v>3.916E-2</c:v>
                </c:pt>
                <c:pt idx="4446">
                  <c:v>3.9269999999999999E-2</c:v>
                </c:pt>
                <c:pt idx="4447">
                  <c:v>3.9269999999999999E-2</c:v>
                </c:pt>
                <c:pt idx="4448">
                  <c:v>3.9269999999999999E-2</c:v>
                </c:pt>
                <c:pt idx="4449">
                  <c:v>3.916E-2</c:v>
                </c:pt>
                <c:pt idx="4450">
                  <c:v>3.9370000000000002E-2</c:v>
                </c:pt>
                <c:pt idx="4451">
                  <c:v>3.9269999999999999E-2</c:v>
                </c:pt>
                <c:pt idx="4452">
                  <c:v>3.916E-2</c:v>
                </c:pt>
                <c:pt idx="4453">
                  <c:v>3.916E-2</c:v>
                </c:pt>
                <c:pt idx="4454">
                  <c:v>3.916E-2</c:v>
                </c:pt>
                <c:pt idx="4455">
                  <c:v>3.916E-2</c:v>
                </c:pt>
                <c:pt idx="4456">
                  <c:v>3.916E-2</c:v>
                </c:pt>
                <c:pt idx="4457">
                  <c:v>3.9370000000000002E-2</c:v>
                </c:pt>
                <c:pt idx="4458">
                  <c:v>3.916E-2</c:v>
                </c:pt>
                <c:pt idx="4459">
                  <c:v>3.9269999999999999E-2</c:v>
                </c:pt>
                <c:pt idx="4460">
                  <c:v>3.9269999999999999E-2</c:v>
                </c:pt>
                <c:pt idx="4461">
                  <c:v>3.9269999999999999E-2</c:v>
                </c:pt>
                <c:pt idx="4462">
                  <c:v>3.9269999999999999E-2</c:v>
                </c:pt>
                <c:pt idx="4463">
                  <c:v>3.9370000000000002E-2</c:v>
                </c:pt>
                <c:pt idx="4464">
                  <c:v>3.9269999999999999E-2</c:v>
                </c:pt>
                <c:pt idx="4465">
                  <c:v>3.9269999999999999E-2</c:v>
                </c:pt>
                <c:pt idx="4466">
                  <c:v>3.9480000000000001E-2</c:v>
                </c:pt>
                <c:pt idx="4467">
                  <c:v>3.9370000000000002E-2</c:v>
                </c:pt>
                <c:pt idx="4468">
                  <c:v>3.9370000000000002E-2</c:v>
                </c:pt>
                <c:pt idx="4469">
                  <c:v>3.9269999999999999E-2</c:v>
                </c:pt>
                <c:pt idx="4470">
                  <c:v>3.9370000000000002E-2</c:v>
                </c:pt>
                <c:pt idx="4471">
                  <c:v>3.9269999999999999E-2</c:v>
                </c:pt>
                <c:pt idx="4472">
                  <c:v>3.9269999999999999E-2</c:v>
                </c:pt>
                <c:pt idx="4473">
                  <c:v>3.9269999999999999E-2</c:v>
                </c:pt>
                <c:pt idx="4474">
                  <c:v>3.9370000000000002E-2</c:v>
                </c:pt>
                <c:pt idx="4475">
                  <c:v>3.9370000000000002E-2</c:v>
                </c:pt>
                <c:pt idx="4476">
                  <c:v>3.9480000000000001E-2</c:v>
                </c:pt>
                <c:pt idx="4477">
                  <c:v>3.9370000000000002E-2</c:v>
                </c:pt>
                <c:pt idx="4478">
                  <c:v>3.9480000000000001E-2</c:v>
                </c:pt>
                <c:pt idx="4479">
                  <c:v>3.9269999999999999E-2</c:v>
                </c:pt>
                <c:pt idx="4480">
                  <c:v>3.9370000000000002E-2</c:v>
                </c:pt>
                <c:pt idx="4481">
                  <c:v>3.959E-2</c:v>
                </c:pt>
                <c:pt idx="4482">
                  <c:v>3.959E-2</c:v>
                </c:pt>
                <c:pt idx="4483">
                  <c:v>3.9370000000000002E-2</c:v>
                </c:pt>
                <c:pt idx="4484">
                  <c:v>3.9480000000000001E-2</c:v>
                </c:pt>
                <c:pt idx="4485">
                  <c:v>3.9370000000000002E-2</c:v>
                </c:pt>
                <c:pt idx="4486">
                  <c:v>3.959E-2</c:v>
                </c:pt>
                <c:pt idx="4487">
                  <c:v>3.9480000000000001E-2</c:v>
                </c:pt>
                <c:pt idx="4488">
                  <c:v>3.9480000000000001E-2</c:v>
                </c:pt>
                <c:pt idx="4489">
                  <c:v>3.9480000000000001E-2</c:v>
                </c:pt>
                <c:pt idx="4490">
                  <c:v>3.959E-2</c:v>
                </c:pt>
                <c:pt idx="4491">
                  <c:v>3.959E-2</c:v>
                </c:pt>
                <c:pt idx="4492">
                  <c:v>3.9919999999999997E-2</c:v>
                </c:pt>
                <c:pt idx="4493">
                  <c:v>3.9699999999999999E-2</c:v>
                </c:pt>
                <c:pt idx="4494">
                  <c:v>3.9919999999999997E-2</c:v>
                </c:pt>
                <c:pt idx="4495">
                  <c:v>3.9809999999999998E-2</c:v>
                </c:pt>
                <c:pt idx="4496">
                  <c:v>3.9919999999999997E-2</c:v>
                </c:pt>
                <c:pt idx="4497">
                  <c:v>3.9809999999999998E-2</c:v>
                </c:pt>
                <c:pt idx="4498">
                  <c:v>4.0030000000000003E-2</c:v>
                </c:pt>
                <c:pt idx="4499">
                  <c:v>3.9919999999999997E-2</c:v>
                </c:pt>
                <c:pt idx="4500">
                  <c:v>4.0030000000000003E-2</c:v>
                </c:pt>
                <c:pt idx="4501">
                  <c:v>3.9919999999999997E-2</c:v>
                </c:pt>
                <c:pt idx="4502">
                  <c:v>4.0030000000000003E-2</c:v>
                </c:pt>
                <c:pt idx="4503">
                  <c:v>3.9919999999999997E-2</c:v>
                </c:pt>
                <c:pt idx="4504">
                  <c:v>3.9919999999999997E-2</c:v>
                </c:pt>
                <c:pt idx="4505">
                  <c:v>4.0030000000000003E-2</c:v>
                </c:pt>
                <c:pt idx="4506">
                  <c:v>4.0129999999999999E-2</c:v>
                </c:pt>
                <c:pt idx="4507">
                  <c:v>4.0129999999999999E-2</c:v>
                </c:pt>
                <c:pt idx="4508">
                  <c:v>4.0129999999999999E-2</c:v>
                </c:pt>
                <c:pt idx="4509">
                  <c:v>4.0349999999999997E-2</c:v>
                </c:pt>
                <c:pt idx="4510">
                  <c:v>4.0349999999999997E-2</c:v>
                </c:pt>
                <c:pt idx="4511">
                  <c:v>4.0239999999999998E-2</c:v>
                </c:pt>
                <c:pt idx="4512">
                  <c:v>4.0349999999999997E-2</c:v>
                </c:pt>
                <c:pt idx="4513">
                  <c:v>4.0570000000000002E-2</c:v>
                </c:pt>
                <c:pt idx="4514">
                  <c:v>4.0570000000000002E-2</c:v>
                </c:pt>
                <c:pt idx="4515">
                  <c:v>4.0570000000000002E-2</c:v>
                </c:pt>
                <c:pt idx="4516">
                  <c:v>4.0570000000000002E-2</c:v>
                </c:pt>
                <c:pt idx="4517">
                  <c:v>4.0570000000000002E-2</c:v>
                </c:pt>
                <c:pt idx="4518">
                  <c:v>4.0680000000000001E-2</c:v>
                </c:pt>
                <c:pt idx="4519">
                  <c:v>4.0680000000000001E-2</c:v>
                </c:pt>
                <c:pt idx="4520">
                  <c:v>4.079E-2</c:v>
                </c:pt>
                <c:pt idx="4521">
                  <c:v>4.0680000000000001E-2</c:v>
                </c:pt>
                <c:pt idx="4522">
                  <c:v>4.0680000000000001E-2</c:v>
                </c:pt>
                <c:pt idx="4523">
                  <c:v>4.1000000000000002E-2</c:v>
                </c:pt>
                <c:pt idx="4524">
                  <c:v>4.0890000000000003E-2</c:v>
                </c:pt>
                <c:pt idx="4525">
                  <c:v>4.0890000000000003E-2</c:v>
                </c:pt>
                <c:pt idx="4526">
                  <c:v>4.0890000000000003E-2</c:v>
                </c:pt>
                <c:pt idx="4527">
                  <c:v>4.1000000000000002E-2</c:v>
                </c:pt>
                <c:pt idx="4528">
                  <c:v>4.1110000000000001E-2</c:v>
                </c:pt>
                <c:pt idx="4529">
                  <c:v>4.122E-2</c:v>
                </c:pt>
                <c:pt idx="4530">
                  <c:v>4.122E-2</c:v>
                </c:pt>
                <c:pt idx="4531">
                  <c:v>4.1439999999999998E-2</c:v>
                </c:pt>
                <c:pt idx="4532">
                  <c:v>4.122E-2</c:v>
                </c:pt>
                <c:pt idx="4533">
                  <c:v>4.1329999999999999E-2</c:v>
                </c:pt>
                <c:pt idx="4534">
                  <c:v>4.1329999999999999E-2</c:v>
                </c:pt>
                <c:pt idx="4535">
                  <c:v>4.1439999999999998E-2</c:v>
                </c:pt>
                <c:pt idx="4536">
                  <c:v>4.1549999999999997E-2</c:v>
                </c:pt>
                <c:pt idx="4537">
                  <c:v>4.1549999999999997E-2</c:v>
                </c:pt>
                <c:pt idx="4538">
                  <c:v>4.1439999999999998E-2</c:v>
                </c:pt>
                <c:pt idx="4539">
                  <c:v>4.1759999999999999E-2</c:v>
                </c:pt>
                <c:pt idx="4540">
                  <c:v>4.1759999999999999E-2</c:v>
                </c:pt>
                <c:pt idx="4541">
                  <c:v>4.1759999999999999E-2</c:v>
                </c:pt>
                <c:pt idx="4542">
                  <c:v>4.1759999999999999E-2</c:v>
                </c:pt>
                <c:pt idx="4543">
                  <c:v>4.1759999999999999E-2</c:v>
                </c:pt>
                <c:pt idx="4544">
                  <c:v>4.2090000000000002E-2</c:v>
                </c:pt>
                <c:pt idx="4545">
                  <c:v>4.1869999999999997E-2</c:v>
                </c:pt>
                <c:pt idx="4546">
                  <c:v>4.2090000000000002E-2</c:v>
                </c:pt>
                <c:pt idx="4547">
                  <c:v>4.2090000000000002E-2</c:v>
                </c:pt>
                <c:pt idx="4548">
                  <c:v>4.1980000000000003E-2</c:v>
                </c:pt>
                <c:pt idx="4549">
                  <c:v>4.2200000000000001E-2</c:v>
                </c:pt>
                <c:pt idx="4550">
                  <c:v>4.2200000000000001E-2</c:v>
                </c:pt>
                <c:pt idx="4551">
                  <c:v>4.231E-2</c:v>
                </c:pt>
                <c:pt idx="4552">
                  <c:v>4.2410000000000003E-2</c:v>
                </c:pt>
                <c:pt idx="4553">
                  <c:v>4.2200000000000001E-2</c:v>
                </c:pt>
                <c:pt idx="4554">
                  <c:v>4.231E-2</c:v>
                </c:pt>
                <c:pt idx="4555">
                  <c:v>4.2520000000000002E-2</c:v>
                </c:pt>
                <c:pt idx="4556">
                  <c:v>4.2520000000000002E-2</c:v>
                </c:pt>
                <c:pt idx="4557">
                  <c:v>4.2630000000000001E-2</c:v>
                </c:pt>
                <c:pt idx="4558">
                  <c:v>4.2520000000000002E-2</c:v>
                </c:pt>
                <c:pt idx="4559">
                  <c:v>4.2520000000000002E-2</c:v>
                </c:pt>
                <c:pt idx="4560">
                  <c:v>4.274E-2</c:v>
                </c:pt>
                <c:pt idx="4561">
                  <c:v>4.2849999999999999E-2</c:v>
                </c:pt>
                <c:pt idx="4562">
                  <c:v>4.2959999999999998E-2</c:v>
                </c:pt>
                <c:pt idx="4563">
                  <c:v>4.2959999999999998E-2</c:v>
                </c:pt>
                <c:pt idx="4564">
                  <c:v>4.2849999999999999E-2</c:v>
                </c:pt>
                <c:pt idx="4565">
                  <c:v>4.2849999999999999E-2</c:v>
                </c:pt>
                <c:pt idx="4566">
                  <c:v>4.2849999999999999E-2</c:v>
                </c:pt>
                <c:pt idx="4567">
                  <c:v>4.2959999999999998E-2</c:v>
                </c:pt>
                <c:pt idx="4568">
                  <c:v>4.3069999999999997E-2</c:v>
                </c:pt>
                <c:pt idx="4569">
                  <c:v>4.3069999999999997E-2</c:v>
                </c:pt>
                <c:pt idx="4570">
                  <c:v>4.2959999999999998E-2</c:v>
                </c:pt>
                <c:pt idx="4571">
                  <c:v>4.3279999999999999E-2</c:v>
                </c:pt>
                <c:pt idx="4572">
                  <c:v>4.3279999999999999E-2</c:v>
                </c:pt>
                <c:pt idx="4573">
                  <c:v>4.317E-2</c:v>
                </c:pt>
                <c:pt idx="4574">
                  <c:v>4.3389999999999998E-2</c:v>
                </c:pt>
                <c:pt idx="4575">
                  <c:v>4.3389999999999998E-2</c:v>
                </c:pt>
                <c:pt idx="4576">
                  <c:v>4.3389999999999998E-2</c:v>
                </c:pt>
                <c:pt idx="4577">
                  <c:v>4.3610000000000003E-2</c:v>
                </c:pt>
                <c:pt idx="4578">
                  <c:v>4.3610000000000003E-2</c:v>
                </c:pt>
                <c:pt idx="4579">
                  <c:v>4.3720000000000002E-2</c:v>
                </c:pt>
                <c:pt idx="4580">
                  <c:v>4.3610000000000003E-2</c:v>
                </c:pt>
                <c:pt idx="4581">
                  <c:v>4.3499999999999997E-2</c:v>
                </c:pt>
                <c:pt idx="4582">
                  <c:v>4.3720000000000002E-2</c:v>
                </c:pt>
                <c:pt idx="4583">
                  <c:v>4.3610000000000003E-2</c:v>
                </c:pt>
                <c:pt idx="4584">
                  <c:v>4.3720000000000002E-2</c:v>
                </c:pt>
                <c:pt idx="4585">
                  <c:v>4.3929999999999997E-2</c:v>
                </c:pt>
                <c:pt idx="4586">
                  <c:v>4.3830000000000001E-2</c:v>
                </c:pt>
                <c:pt idx="4587">
                  <c:v>4.4040000000000003E-2</c:v>
                </c:pt>
                <c:pt idx="4588">
                  <c:v>4.4040000000000003E-2</c:v>
                </c:pt>
                <c:pt idx="4589">
                  <c:v>4.4150000000000002E-2</c:v>
                </c:pt>
                <c:pt idx="4590">
                  <c:v>4.4040000000000003E-2</c:v>
                </c:pt>
                <c:pt idx="4591">
                  <c:v>4.4150000000000002E-2</c:v>
                </c:pt>
                <c:pt idx="4592">
                  <c:v>4.4040000000000003E-2</c:v>
                </c:pt>
                <c:pt idx="4593">
                  <c:v>4.4260000000000001E-2</c:v>
                </c:pt>
                <c:pt idx="4594">
                  <c:v>4.4260000000000001E-2</c:v>
                </c:pt>
                <c:pt idx="4595">
                  <c:v>4.437E-2</c:v>
                </c:pt>
                <c:pt idx="4596">
                  <c:v>4.4260000000000001E-2</c:v>
                </c:pt>
                <c:pt idx="4597">
                  <c:v>4.4150000000000002E-2</c:v>
                </c:pt>
                <c:pt idx="4598">
                  <c:v>4.437E-2</c:v>
                </c:pt>
                <c:pt idx="4599">
                  <c:v>4.437E-2</c:v>
                </c:pt>
                <c:pt idx="4600">
                  <c:v>4.437E-2</c:v>
                </c:pt>
                <c:pt idx="4601">
                  <c:v>4.437E-2</c:v>
                </c:pt>
                <c:pt idx="4602">
                  <c:v>4.4479999999999999E-2</c:v>
                </c:pt>
                <c:pt idx="4603">
                  <c:v>4.437E-2</c:v>
                </c:pt>
                <c:pt idx="4604">
                  <c:v>4.4690000000000001E-2</c:v>
                </c:pt>
                <c:pt idx="4605">
                  <c:v>4.4479999999999999E-2</c:v>
                </c:pt>
                <c:pt idx="4606">
                  <c:v>4.4690000000000001E-2</c:v>
                </c:pt>
                <c:pt idx="4607">
                  <c:v>4.4589999999999998E-2</c:v>
                </c:pt>
                <c:pt idx="4608">
                  <c:v>4.48E-2</c:v>
                </c:pt>
                <c:pt idx="4609">
                  <c:v>4.4589999999999998E-2</c:v>
                </c:pt>
                <c:pt idx="4610">
                  <c:v>4.48E-2</c:v>
                </c:pt>
                <c:pt idx="4611">
                  <c:v>4.48E-2</c:v>
                </c:pt>
                <c:pt idx="4612">
                  <c:v>4.4690000000000001E-2</c:v>
                </c:pt>
                <c:pt idx="4613">
                  <c:v>4.4690000000000001E-2</c:v>
                </c:pt>
                <c:pt idx="4614">
                  <c:v>4.48E-2</c:v>
                </c:pt>
                <c:pt idx="4615">
                  <c:v>4.4690000000000001E-2</c:v>
                </c:pt>
                <c:pt idx="4616">
                  <c:v>4.48E-2</c:v>
                </c:pt>
                <c:pt idx="4617">
                  <c:v>4.5019999999999998E-2</c:v>
                </c:pt>
                <c:pt idx="4618">
                  <c:v>4.4909999999999999E-2</c:v>
                </c:pt>
                <c:pt idx="4619">
                  <c:v>4.4909999999999999E-2</c:v>
                </c:pt>
                <c:pt idx="4620">
                  <c:v>4.4909999999999999E-2</c:v>
                </c:pt>
                <c:pt idx="4621">
                  <c:v>4.4690000000000001E-2</c:v>
                </c:pt>
                <c:pt idx="4622">
                  <c:v>4.4909999999999999E-2</c:v>
                </c:pt>
                <c:pt idx="4623">
                  <c:v>4.5019999999999998E-2</c:v>
                </c:pt>
                <c:pt idx="4624">
                  <c:v>4.4909999999999999E-2</c:v>
                </c:pt>
                <c:pt idx="4625">
                  <c:v>4.5019999999999998E-2</c:v>
                </c:pt>
                <c:pt idx="4626">
                  <c:v>4.5019999999999998E-2</c:v>
                </c:pt>
                <c:pt idx="4627">
                  <c:v>4.5130000000000003E-2</c:v>
                </c:pt>
                <c:pt idx="4628">
                  <c:v>4.5019999999999998E-2</c:v>
                </c:pt>
                <c:pt idx="4629">
                  <c:v>4.4909999999999999E-2</c:v>
                </c:pt>
                <c:pt idx="4630">
                  <c:v>4.5130000000000003E-2</c:v>
                </c:pt>
                <c:pt idx="4631">
                  <c:v>4.5240000000000002E-2</c:v>
                </c:pt>
                <c:pt idx="4632">
                  <c:v>4.5130000000000003E-2</c:v>
                </c:pt>
                <c:pt idx="4633">
                  <c:v>4.5130000000000003E-2</c:v>
                </c:pt>
                <c:pt idx="4634">
                  <c:v>4.5130000000000003E-2</c:v>
                </c:pt>
                <c:pt idx="4635">
                  <c:v>4.5019999999999998E-2</c:v>
                </c:pt>
                <c:pt idx="4636">
                  <c:v>4.4909999999999999E-2</c:v>
                </c:pt>
                <c:pt idx="4637">
                  <c:v>4.4909999999999999E-2</c:v>
                </c:pt>
                <c:pt idx="4638">
                  <c:v>4.5130000000000003E-2</c:v>
                </c:pt>
                <c:pt idx="4639">
                  <c:v>4.5130000000000003E-2</c:v>
                </c:pt>
                <c:pt idx="4640">
                  <c:v>4.4909999999999999E-2</c:v>
                </c:pt>
                <c:pt idx="4641">
                  <c:v>4.5019999999999998E-2</c:v>
                </c:pt>
                <c:pt idx="4642">
                  <c:v>4.48E-2</c:v>
                </c:pt>
                <c:pt idx="4643">
                  <c:v>4.48E-2</c:v>
                </c:pt>
                <c:pt idx="4644">
                  <c:v>4.4909999999999999E-2</c:v>
                </c:pt>
                <c:pt idx="4645">
                  <c:v>4.4909999999999999E-2</c:v>
                </c:pt>
                <c:pt idx="4646">
                  <c:v>4.5019999999999998E-2</c:v>
                </c:pt>
                <c:pt idx="4647">
                  <c:v>4.5019999999999998E-2</c:v>
                </c:pt>
                <c:pt idx="4648">
                  <c:v>4.4909999999999999E-2</c:v>
                </c:pt>
                <c:pt idx="4649">
                  <c:v>4.4909999999999999E-2</c:v>
                </c:pt>
                <c:pt idx="4650">
                  <c:v>4.48E-2</c:v>
                </c:pt>
                <c:pt idx="4651">
                  <c:v>4.4690000000000001E-2</c:v>
                </c:pt>
                <c:pt idx="4652">
                  <c:v>4.48E-2</c:v>
                </c:pt>
                <c:pt idx="4653">
                  <c:v>4.48E-2</c:v>
                </c:pt>
                <c:pt idx="4654">
                  <c:v>4.4909999999999999E-2</c:v>
                </c:pt>
                <c:pt idx="4655">
                  <c:v>4.48E-2</c:v>
                </c:pt>
                <c:pt idx="4656">
                  <c:v>4.4589999999999998E-2</c:v>
                </c:pt>
                <c:pt idx="4657">
                  <c:v>4.4690000000000001E-2</c:v>
                </c:pt>
                <c:pt idx="4658">
                  <c:v>4.4690000000000001E-2</c:v>
                </c:pt>
                <c:pt idx="4659">
                  <c:v>4.4589999999999998E-2</c:v>
                </c:pt>
                <c:pt idx="4660">
                  <c:v>4.4479999999999999E-2</c:v>
                </c:pt>
                <c:pt idx="4661">
                  <c:v>4.4589999999999998E-2</c:v>
                </c:pt>
                <c:pt idx="4662">
                  <c:v>4.4589999999999998E-2</c:v>
                </c:pt>
                <c:pt idx="4663">
                  <c:v>4.4479999999999999E-2</c:v>
                </c:pt>
                <c:pt idx="4664">
                  <c:v>4.4589999999999998E-2</c:v>
                </c:pt>
                <c:pt idx="4665">
                  <c:v>4.4479999999999999E-2</c:v>
                </c:pt>
                <c:pt idx="4666">
                  <c:v>4.4260000000000001E-2</c:v>
                </c:pt>
                <c:pt idx="4667">
                  <c:v>4.4260000000000001E-2</c:v>
                </c:pt>
                <c:pt idx="4668">
                  <c:v>4.4150000000000002E-2</c:v>
                </c:pt>
                <c:pt idx="4669">
                  <c:v>4.4150000000000002E-2</c:v>
                </c:pt>
                <c:pt idx="4670">
                  <c:v>4.4150000000000002E-2</c:v>
                </c:pt>
                <c:pt idx="4671">
                  <c:v>4.4150000000000002E-2</c:v>
                </c:pt>
                <c:pt idx="4672">
                  <c:v>4.4040000000000003E-2</c:v>
                </c:pt>
                <c:pt idx="4673">
                  <c:v>4.4150000000000002E-2</c:v>
                </c:pt>
                <c:pt idx="4674">
                  <c:v>4.3830000000000001E-2</c:v>
                </c:pt>
                <c:pt idx="4675">
                  <c:v>4.4040000000000003E-2</c:v>
                </c:pt>
                <c:pt idx="4676">
                  <c:v>4.3830000000000001E-2</c:v>
                </c:pt>
                <c:pt idx="4677">
                  <c:v>4.3830000000000001E-2</c:v>
                </c:pt>
                <c:pt idx="4678">
                  <c:v>4.3830000000000001E-2</c:v>
                </c:pt>
                <c:pt idx="4679">
                  <c:v>4.3720000000000002E-2</c:v>
                </c:pt>
                <c:pt idx="4680">
                  <c:v>4.3720000000000002E-2</c:v>
                </c:pt>
                <c:pt idx="4681">
                  <c:v>4.3499999999999997E-2</c:v>
                </c:pt>
                <c:pt idx="4682">
                  <c:v>4.3499999999999997E-2</c:v>
                </c:pt>
                <c:pt idx="4683">
                  <c:v>4.3610000000000003E-2</c:v>
                </c:pt>
                <c:pt idx="4684">
                  <c:v>4.3499999999999997E-2</c:v>
                </c:pt>
                <c:pt idx="4685">
                  <c:v>4.3279999999999999E-2</c:v>
                </c:pt>
                <c:pt idx="4686">
                  <c:v>4.3389999999999998E-2</c:v>
                </c:pt>
                <c:pt idx="4687">
                  <c:v>4.3279999999999999E-2</c:v>
                </c:pt>
                <c:pt idx="4688">
                  <c:v>4.3069999999999997E-2</c:v>
                </c:pt>
                <c:pt idx="4689">
                  <c:v>4.2959999999999998E-2</c:v>
                </c:pt>
                <c:pt idx="4690">
                  <c:v>4.3069999999999997E-2</c:v>
                </c:pt>
                <c:pt idx="4691">
                  <c:v>4.3069999999999997E-2</c:v>
                </c:pt>
                <c:pt idx="4692">
                  <c:v>4.2959999999999998E-2</c:v>
                </c:pt>
                <c:pt idx="4693">
                  <c:v>4.2849999999999999E-2</c:v>
                </c:pt>
                <c:pt idx="4694">
                  <c:v>4.2849999999999999E-2</c:v>
                </c:pt>
                <c:pt idx="4695">
                  <c:v>4.2630000000000001E-2</c:v>
                </c:pt>
                <c:pt idx="4696">
                  <c:v>4.274E-2</c:v>
                </c:pt>
                <c:pt idx="4697">
                  <c:v>4.2630000000000001E-2</c:v>
                </c:pt>
                <c:pt idx="4698">
                  <c:v>4.2410000000000003E-2</c:v>
                </c:pt>
                <c:pt idx="4699">
                  <c:v>4.2410000000000003E-2</c:v>
                </c:pt>
                <c:pt idx="4700">
                  <c:v>4.2200000000000001E-2</c:v>
                </c:pt>
                <c:pt idx="4701">
                  <c:v>4.231E-2</c:v>
                </c:pt>
                <c:pt idx="4702">
                  <c:v>4.231E-2</c:v>
                </c:pt>
                <c:pt idx="4703">
                  <c:v>4.2200000000000001E-2</c:v>
                </c:pt>
                <c:pt idx="4704">
                  <c:v>4.2090000000000002E-2</c:v>
                </c:pt>
                <c:pt idx="4705">
                  <c:v>4.1869999999999997E-2</c:v>
                </c:pt>
                <c:pt idx="4706">
                  <c:v>4.1980000000000003E-2</c:v>
                </c:pt>
                <c:pt idx="4707">
                  <c:v>4.165E-2</c:v>
                </c:pt>
                <c:pt idx="4708">
                  <c:v>4.1759999999999999E-2</c:v>
                </c:pt>
                <c:pt idx="4709">
                  <c:v>4.1549999999999997E-2</c:v>
                </c:pt>
                <c:pt idx="4710">
                  <c:v>4.165E-2</c:v>
                </c:pt>
                <c:pt idx="4711">
                  <c:v>4.1439999999999998E-2</c:v>
                </c:pt>
                <c:pt idx="4712">
                  <c:v>4.1549999999999997E-2</c:v>
                </c:pt>
                <c:pt idx="4713">
                  <c:v>4.1329999999999999E-2</c:v>
                </c:pt>
                <c:pt idx="4714">
                  <c:v>4.122E-2</c:v>
                </c:pt>
                <c:pt idx="4715">
                  <c:v>4.1110000000000001E-2</c:v>
                </c:pt>
                <c:pt idx="4716">
                  <c:v>4.1000000000000002E-2</c:v>
                </c:pt>
                <c:pt idx="4717">
                  <c:v>4.1000000000000002E-2</c:v>
                </c:pt>
                <c:pt idx="4718">
                  <c:v>4.079E-2</c:v>
                </c:pt>
                <c:pt idx="4719">
                  <c:v>4.0680000000000001E-2</c:v>
                </c:pt>
                <c:pt idx="4720">
                  <c:v>4.079E-2</c:v>
                </c:pt>
                <c:pt idx="4721">
                  <c:v>4.0680000000000001E-2</c:v>
                </c:pt>
                <c:pt idx="4722">
                  <c:v>4.0349999999999997E-2</c:v>
                </c:pt>
                <c:pt idx="4723">
                  <c:v>4.0239999999999998E-2</c:v>
                </c:pt>
                <c:pt idx="4724">
                  <c:v>4.0239999999999998E-2</c:v>
                </c:pt>
                <c:pt idx="4725">
                  <c:v>4.0129999999999999E-2</c:v>
                </c:pt>
                <c:pt idx="4726">
                  <c:v>4.0129999999999999E-2</c:v>
                </c:pt>
                <c:pt idx="4727">
                  <c:v>4.0030000000000003E-2</c:v>
                </c:pt>
                <c:pt idx="4728">
                  <c:v>3.9919999999999997E-2</c:v>
                </c:pt>
                <c:pt idx="4729">
                  <c:v>3.9919999999999997E-2</c:v>
                </c:pt>
                <c:pt idx="4730">
                  <c:v>3.959E-2</c:v>
                </c:pt>
                <c:pt idx="4731">
                  <c:v>3.959E-2</c:v>
                </c:pt>
                <c:pt idx="4732">
                  <c:v>3.9370000000000002E-2</c:v>
                </c:pt>
                <c:pt idx="4733">
                  <c:v>3.9370000000000002E-2</c:v>
                </c:pt>
                <c:pt idx="4734">
                  <c:v>3.9269999999999999E-2</c:v>
                </c:pt>
                <c:pt idx="4735">
                  <c:v>3.9269999999999999E-2</c:v>
                </c:pt>
                <c:pt idx="4736">
                  <c:v>3.916E-2</c:v>
                </c:pt>
                <c:pt idx="4737">
                  <c:v>3.8940000000000002E-2</c:v>
                </c:pt>
                <c:pt idx="4738">
                  <c:v>3.8940000000000002E-2</c:v>
                </c:pt>
                <c:pt idx="4739">
                  <c:v>3.8719999999999997E-2</c:v>
                </c:pt>
                <c:pt idx="4740">
                  <c:v>3.8719999999999997E-2</c:v>
                </c:pt>
                <c:pt idx="4741">
                  <c:v>3.8399999999999997E-2</c:v>
                </c:pt>
                <c:pt idx="4742">
                  <c:v>3.8510000000000003E-2</c:v>
                </c:pt>
                <c:pt idx="4743">
                  <c:v>3.8399999999999997E-2</c:v>
                </c:pt>
                <c:pt idx="4744">
                  <c:v>3.807E-2</c:v>
                </c:pt>
                <c:pt idx="4745">
                  <c:v>3.8289999999999998E-2</c:v>
                </c:pt>
                <c:pt idx="4746">
                  <c:v>3.7960000000000001E-2</c:v>
                </c:pt>
                <c:pt idx="4747">
                  <c:v>3.7850000000000002E-2</c:v>
                </c:pt>
                <c:pt idx="4748">
                  <c:v>3.7749999999999999E-2</c:v>
                </c:pt>
                <c:pt idx="4749">
                  <c:v>3.7749999999999999E-2</c:v>
                </c:pt>
                <c:pt idx="4750">
                  <c:v>3.7530000000000001E-2</c:v>
                </c:pt>
                <c:pt idx="4751">
                  <c:v>3.7530000000000001E-2</c:v>
                </c:pt>
                <c:pt idx="4752">
                  <c:v>3.7310000000000003E-2</c:v>
                </c:pt>
                <c:pt idx="4753">
                  <c:v>3.7310000000000003E-2</c:v>
                </c:pt>
                <c:pt idx="4754">
                  <c:v>3.7089999999999998E-2</c:v>
                </c:pt>
                <c:pt idx="4755">
                  <c:v>3.6990000000000002E-2</c:v>
                </c:pt>
                <c:pt idx="4756">
                  <c:v>3.6880000000000003E-2</c:v>
                </c:pt>
                <c:pt idx="4757">
                  <c:v>3.6769999999999997E-2</c:v>
                </c:pt>
                <c:pt idx="4758">
                  <c:v>3.6880000000000003E-2</c:v>
                </c:pt>
                <c:pt idx="4759">
                  <c:v>3.6659999999999998E-2</c:v>
                </c:pt>
                <c:pt idx="4760">
                  <c:v>3.644E-2</c:v>
                </c:pt>
                <c:pt idx="4761">
                  <c:v>3.644E-2</c:v>
                </c:pt>
                <c:pt idx="4762">
                  <c:v>3.6229999999999998E-2</c:v>
                </c:pt>
                <c:pt idx="4763">
                  <c:v>3.6229999999999998E-2</c:v>
                </c:pt>
                <c:pt idx="4764">
                  <c:v>3.601E-2</c:v>
                </c:pt>
                <c:pt idx="4765">
                  <c:v>3.5900000000000001E-2</c:v>
                </c:pt>
                <c:pt idx="4766">
                  <c:v>3.5790000000000002E-2</c:v>
                </c:pt>
                <c:pt idx="4767">
                  <c:v>3.5790000000000002E-2</c:v>
                </c:pt>
                <c:pt idx="4768">
                  <c:v>3.5790000000000002E-2</c:v>
                </c:pt>
                <c:pt idx="4769">
                  <c:v>3.5569999999999997E-2</c:v>
                </c:pt>
                <c:pt idx="4770">
                  <c:v>3.5360000000000003E-2</c:v>
                </c:pt>
                <c:pt idx="4771">
                  <c:v>3.5249999999999997E-2</c:v>
                </c:pt>
                <c:pt idx="4772">
                  <c:v>3.5249999999999997E-2</c:v>
                </c:pt>
                <c:pt idx="4773">
                  <c:v>3.5029999999999999E-2</c:v>
                </c:pt>
                <c:pt idx="4774">
                  <c:v>3.5029999999999999E-2</c:v>
                </c:pt>
                <c:pt idx="4775">
                  <c:v>3.4810000000000001E-2</c:v>
                </c:pt>
                <c:pt idx="4776">
                  <c:v>3.4810000000000001E-2</c:v>
                </c:pt>
                <c:pt idx="4777">
                  <c:v>3.4709999999999998E-2</c:v>
                </c:pt>
                <c:pt idx="4778">
                  <c:v>3.4599999999999999E-2</c:v>
                </c:pt>
                <c:pt idx="4779">
                  <c:v>3.449E-2</c:v>
                </c:pt>
                <c:pt idx="4780">
                  <c:v>3.4270000000000002E-2</c:v>
                </c:pt>
                <c:pt idx="4781">
                  <c:v>3.4270000000000002E-2</c:v>
                </c:pt>
                <c:pt idx="4782">
                  <c:v>3.4270000000000002E-2</c:v>
                </c:pt>
                <c:pt idx="4783">
                  <c:v>3.4160000000000003E-2</c:v>
                </c:pt>
                <c:pt idx="4784">
                  <c:v>3.4049999999999997E-2</c:v>
                </c:pt>
                <c:pt idx="4785">
                  <c:v>3.3840000000000002E-2</c:v>
                </c:pt>
                <c:pt idx="4786">
                  <c:v>3.3730000000000003E-2</c:v>
                </c:pt>
                <c:pt idx="4787">
                  <c:v>3.3509999999999998E-2</c:v>
                </c:pt>
                <c:pt idx="4788">
                  <c:v>3.3619999999999997E-2</c:v>
                </c:pt>
                <c:pt idx="4789">
                  <c:v>3.3509999999999998E-2</c:v>
                </c:pt>
                <c:pt idx="4790">
                  <c:v>3.3509999999999998E-2</c:v>
                </c:pt>
                <c:pt idx="4791">
                  <c:v>3.329E-2</c:v>
                </c:pt>
                <c:pt idx="4792">
                  <c:v>3.3189999999999997E-2</c:v>
                </c:pt>
                <c:pt idx="4793">
                  <c:v>3.3189999999999997E-2</c:v>
                </c:pt>
                <c:pt idx="4794">
                  <c:v>3.2969999999999999E-2</c:v>
                </c:pt>
                <c:pt idx="4795">
                  <c:v>3.2750000000000001E-2</c:v>
                </c:pt>
                <c:pt idx="4796">
                  <c:v>3.2640000000000002E-2</c:v>
                </c:pt>
                <c:pt idx="4797">
                  <c:v>3.2750000000000001E-2</c:v>
                </c:pt>
                <c:pt idx="4798">
                  <c:v>3.243E-2</c:v>
                </c:pt>
                <c:pt idx="4799">
                  <c:v>3.2320000000000002E-2</c:v>
                </c:pt>
                <c:pt idx="4800">
                  <c:v>3.243E-2</c:v>
                </c:pt>
                <c:pt idx="4801">
                  <c:v>3.2210000000000003E-2</c:v>
                </c:pt>
                <c:pt idx="4802">
                  <c:v>3.2210000000000003E-2</c:v>
                </c:pt>
                <c:pt idx="4803">
                  <c:v>3.2099999999999997E-2</c:v>
                </c:pt>
                <c:pt idx="4804">
                  <c:v>3.1989999999999998E-2</c:v>
                </c:pt>
                <c:pt idx="4805">
                  <c:v>3.177E-2</c:v>
                </c:pt>
                <c:pt idx="4806">
                  <c:v>3.177E-2</c:v>
                </c:pt>
                <c:pt idx="4807">
                  <c:v>3.1669999999999997E-2</c:v>
                </c:pt>
                <c:pt idx="4808">
                  <c:v>3.1669999999999997E-2</c:v>
                </c:pt>
                <c:pt idx="4809">
                  <c:v>3.1449999999999999E-2</c:v>
                </c:pt>
                <c:pt idx="4810">
                  <c:v>3.1449999999999999E-2</c:v>
                </c:pt>
                <c:pt idx="4811">
                  <c:v>3.1119999999999998E-2</c:v>
                </c:pt>
                <c:pt idx="4812">
                  <c:v>3.1230000000000001E-2</c:v>
                </c:pt>
                <c:pt idx="4813">
                  <c:v>3.1119999999999998E-2</c:v>
                </c:pt>
                <c:pt idx="4814">
                  <c:v>3.1119999999999998E-2</c:v>
                </c:pt>
                <c:pt idx="4815">
                  <c:v>3.1230000000000001E-2</c:v>
                </c:pt>
                <c:pt idx="4816">
                  <c:v>3.0800000000000001E-2</c:v>
                </c:pt>
                <c:pt idx="4817">
                  <c:v>3.0689999999999999E-2</c:v>
                </c:pt>
                <c:pt idx="4818">
                  <c:v>3.0689999999999999E-2</c:v>
                </c:pt>
                <c:pt idx="4819">
                  <c:v>3.0689999999999999E-2</c:v>
                </c:pt>
                <c:pt idx="4820">
                  <c:v>3.058E-2</c:v>
                </c:pt>
                <c:pt idx="4821">
                  <c:v>3.058E-2</c:v>
                </c:pt>
                <c:pt idx="4822">
                  <c:v>3.058E-2</c:v>
                </c:pt>
                <c:pt idx="4823">
                  <c:v>3.0249999999999999E-2</c:v>
                </c:pt>
                <c:pt idx="4824">
                  <c:v>3.0360000000000002E-2</c:v>
                </c:pt>
                <c:pt idx="4825">
                  <c:v>3.0249999999999999E-2</c:v>
                </c:pt>
                <c:pt idx="4826">
                  <c:v>3.0040000000000001E-2</c:v>
                </c:pt>
                <c:pt idx="4827">
                  <c:v>2.9929999999999998E-2</c:v>
                </c:pt>
                <c:pt idx="4828">
                  <c:v>2.9929999999999998E-2</c:v>
                </c:pt>
                <c:pt idx="4829">
                  <c:v>3.0040000000000001E-2</c:v>
                </c:pt>
                <c:pt idx="4830">
                  <c:v>2.9929999999999998E-2</c:v>
                </c:pt>
                <c:pt idx="4831">
                  <c:v>2.9929999999999998E-2</c:v>
                </c:pt>
                <c:pt idx="4832">
                  <c:v>2.9600000000000001E-2</c:v>
                </c:pt>
                <c:pt idx="4833">
                  <c:v>2.9929999999999998E-2</c:v>
                </c:pt>
                <c:pt idx="4834">
                  <c:v>2.9489999999999999E-2</c:v>
                </c:pt>
                <c:pt idx="4835">
                  <c:v>2.9489999999999999E-2</c:v>
                </c:pt>
                <c:pt idx="4836">
                  <c:v>2.9389999999999999E-2</c:v>
                </c:pt>
                <c:pt idx="4837">
                  <c:v>2.9389999999999999E-2</c:v>
                </c:pt>
                <c:pt idx="4838">
                  <c:v>2.928E-2</c:v>
                </c:pt>
                <c:pt idx="4839">
                  <c:v>2.9170000000000001E-2</c:v>
                </c:pt>
                <c:pt idx="4840">
                  <c:v>2.928E-2</c:v>
                </c:pt>
                <c:pt idx="4841">
                  <c:v>2.9059999999999999E-2</c:v>
                </c:pt>
                <c:pt idx="4842">
                  <c:v>2.9170000000000001E-2</c:v>
                </c:pt>
                <c:pt idx="4843">
                  <c:v>2.895E-2</c:v>
                </c:pt>
                <c:pt idx="4844">
                  <c:v>2.895E-2</c:v>
                </c:pt>
                <c:pt idx="4845">
                  <c:v>2.8840000000000001E-2</c:v>
                </c:pt>
                <c:pt idx="4846">
                  <c:v>2.8840000000000001E-2</c:v>
                </c:pt>
                <c:pt idx="4847">
                  <c:v>2.8840000000000001E-2</c:v>
                </c:pt>
                <c:pt idx="4848">
                  <c:v>2.8729999999999999E-2</c:v>
                </c:pt>
                <c:pt idx="4849">
                  <c:v>2.8629999999999999E-2</c:v>
                </c:pt>
                <c:pt idx="4850">
                  <c:v>2.8729999999999999E-2</c:v>
                </c:pt>
                <c:pt idx="4851">
                  <c:v>2.8629999999999999E-2</c:v>
                </c:pt>
                <c:pt idx="4852">
                  <c:v>2.852E-2</c:v>
                </c:pt>
                <c:pt idx="4853">
                  <c:v>2.852E-2</c:v>
                </c:pt>
                <c:pt idx="4854">
                  <c:v>2.852E-2</c:v>
                </c:pt>
                <c:pt idx="4855">
                  <c:v>2.852E-2</c:v>
                </c:pt>
                <c:pt idx="4856">
                  <c:v>2.8410000000000001E-2</c:v>
                </c:pt>
                <c:pt idx="4857">
                  <c:v>2.852E-2</c:v>
                </c:pt>
                <c:pt idx="4858">
                  <c:v>2.8299999999999999E-2</c:v>
                </c:pt>
                <c:pt idx="4859">
                  <c:v>2.819E-2</c:v>
                </c:pt>
                <c:pt idx="4860">
                  <c:v>2.819E-2</c:v>
                </c:pt>
                <c:pt idx="4861">
                  <c:v>2.819E-2</c:v>
                </c:pt>
                <c:pt idx="4862">
                  <c:v>2.8080000000000001E-2</c:v>
                </c:pt>
                <c:pt idx="4863">
                  <c:v>2.819E-2</c:v>
                </c:pt>
                <c:pt idx="4864">
                  <c:v>2.7969999999999998E-2</c:v>
                </c:pt>
                <c:pt idx="4865">
                  <c:v>2.7969999999999998E-2</c:v>
                </c:pt>
                <c:pt idx="4866">
                  <c:v>2.7969999999999998E-2</c:v>
                </c:pt>
                <c:pt idx="4867">
                  <c:v>2.7969999999999998E-2</c:v>
                </c:pt>
                <c:pt idx="4868">
                  <c:v>2.7969999999999998E-2</c:v>
                </c:pt>
                <c:pt idx="4869">
                  <c:v>2.7869999999999999E-2</c:v>
                </c:pt>
                <c:pt idx="4870">
                  <c:v>2.7869999999999999E-2</c:v>
                </c:pt>
                <c:pt idx="4871">
                  <c:v>2.7869999999999999E-2</c:v>
                </c:pt>
                <c:pt idx="4872">
                  <c:v>2.776E-2</c:v>
                </c:pt>
                <c:pt idx="4873">
                  <c:v>2.7869999999999999E-2</c:v>
                </c:pt>
                <c:pt idx="4874">
                  <c:v>2.776E-2</c:v>
                </c:pt>
                <c:pt idx="4875">
                  <c:v>2.7869999999999999E-2</c:v>
                </c:pt>
                <c:pt idx="4876">
                  <c:v>2.7650000000000001E-2</c:v>
                </c:pt>
                <c:pt idx="4877">
                  <c:v>2.7650000000000001E-2</c:v>
                </c:pt>
                <c:pt idx="4878">
                  <c:v>2.7650000000000001E-2</c:v>
                </c:pt>
                <c:pt idx="4879">
                  <c:v>2.7539999999999999E-2</c:v>
                </c:pt>
                <c:pt idx="4880">
                  <c:v>2.743E-2</c:v>
                </c:pt>
                <c:pt idx="4881">
                  <c:v>2.7650000000000001E-2</c:v>
                </c:pt>
                <c:pt idx="4882">
                  <c:v>2.7539999999999999E-2</c:v>
                </c:pt>
                <c:pt idx="4883">
                  <c:v>2.7539999999999999E-2</c:v>
                </c:pt>
                <c:pt idx="4884">
                  <c:v>2.7539999999999999E-2</c:v>
                </c:pt>
                <c:pt idx="4885">
                  <c:v>2.7539999999999999E-2</c:v>
                </c:pt>
                <c:pt idx="4886">
                  <c:v>2.743E-2</c:v>
                </c:pt>
                <c:pt idx="4887">
                  <c:v>2.7539999999999999E-2</c:v>
                </c:pt>
                <c:pt idx="4888">
                  <c:v>2.7539999999999999E-2</c:v>
                </c:pt>
                <c:pt idx="4889">
                  <c:v>2.7539999999999999E-2</c:v>
                </c:pt>
                <c:pt idx="4890">
                  <c:v>2.7539999999999999E-2</c:v>
                </c:pt>
                <c:pt idx="4891">
                  <c:v>2.743E-2</c:v>
                </c:pt>
                <c:pt idx="4892">
                  <c:v>2.743E-2</c:v>
                </c:pt>
                <c:pt idx="4893">
                  <c:v>2.7539999999999999E-2</c:v>
                </c:pt>
                <c:pt idx="4894">
                  <c:v>2.7210000000000002E-2</c:v>
                </c:pt>
                <c:pt idx="4895">
                  <c:v>2.743E-2</c:v>
                </c:pt>
                <c:pt idx="4896">
                  <c:v>2.743E-2</c:v>
                </c:pt>
                <c:pt idx="4897">
                  <c:v>2.7320000000000001E-2</c:v>
                </c:pt>
                <c:pt idx="4898">
                  <c:v>2.7210000000000002E-2</c:v>
                </c:pt>
                <c:pt idx="4899">
                  <c:v>2.7320000000000001E-2</c:v>
                </c:pt>
                <c:pt idx="4900">
                  <c:v>2.743E-2</c:v>
                </c:pt>
                <c:pt idx="4901">
                  <c:v>2.7320000000000001E-2</c:v>
                </c:pt>
                <c:pt idx="4902">
                  <c:v>2.743E-2</c:v>
                </c:pt>
                <c:pt idx="4903">
                  <c:v>2.7210000000000002E-2</c:v>
                </c:pt>
                <c:pt idx="4904">
                  <c:v>2.7320000000000001E-2</c:v>
                </c:pt>
                <c:pt idx="4905">
                  <c:v>2.743E-2</c:v>
                </c:pt>
                <c:pt idx="4906">
                  <c:v>2.7320000000000001E-2</c:v>
                </c:pt>
                <c:pt idx="4907">
                  <c:v>2.7210000000000002E-2</c:v>
                </c:pt>
                <c:pt idx="4908">
                  <c:v>2.743E-2</c:v>
                </c:pt>
                <c:pt idx="4909">
                  <c:v>2.743E-2</c:v>
                </c:pt>
                <c:pt idx="4910">
                  <c:v>2.743E-2</c:v>
                </c:pt>
                <c:pt idx="4911">
                  <c:v>2.7320000000000001E-2</c:v>
                </c:pt>
                <c:pt idx="4912">
                  <c:v>2.7320000000000001E-2</c:v>
                </c:pt>
                <c:pt idx="4913">
                  <c:v>2.7210000000000002E-2</c:v>
                </c:pt>
                <c:pt idx="4914">
                  <c:v>2.7320000000000001E-2</c:v>
                </c:pt>
                <c:pt idx="4915">
                  <c:v>2.7320000000000001E-2</c:v>
                </c:pt>
                <c:pt idx="4916">
                  <c:v>2.743E-2</c:v>
                </c:pt>
                <c:pt idx="4917">
                  <c:v>2.7320000000000001E-2</c:v>
                </c:pt>
                <c:pt idx="4918">
                  <c:v>2.743E-2</c:v>
                </c:pt>
                <c:pt idx="4919">
                  <c:v>2.7320000000000001E-2</c:v>
                </c:pt>
                <c:pt idx="4920">
                  <c:v>2.7210000000000002E-2</c:v>
                </c:pt>
                <c:pt idx="4921">
                  <c:v>2.7320000000000001E-2</c:v>
                </c:pt>
                <c:pt idx="4922">
                  <c:v>2.7539999999999999E-2</c:v>
                </c:pt>
                <c:pt idx="4923">
                  <c:v>2.7650000000000001E-2</c:v>
                </c:pt>
                <c:pt idx="4924">
                  <c:v>2.743E-2</c:v>
                </c:pt>
                <c:pt idx="4925">
                  <c:v>2.743E-2</c:v>
                </c:pt>
                <c:pt idx="4926">
                  <c:v>2.743E-2</c:v>
                </c:pt>
                <c:pt idx="4927">
                  <c:v>2.7539999999999999E-2</c:v>
                </c:pt>
                <c:pt idx="4928">
                  <c:v>2.7320000000000001E-2</c:v>
                </c:pt>
                <c:pt idx="4929">
                  <c:v>2.7539999999999999E-2</c:v>
                </c:pt>
                <c:pt idx="4930">
                  <c:v>2.7650000000000001E-2</c:v>
                </c:pt>
                <c:pt idx="4931">
                  <c:v>2.7539999999999999E-2</c:v>
                </c:pt>
                <c:pt idx="4932">
                  <c:v>2.7539999999999999E-2</c:v>
                </c:pt>
                <c:pt idx="4933">
                  <c:v>2.7539999999999999E-2</c:v>
                </c:pt>
                <c:pt idx="4934">
                  <c:v>2.7539999999999999E-2</c:v>
                </c:pt>
                <c:pt idx="4935">
                  <c:v>2.7539999999999999E-2</c:v>
                </c:pt>
                <c:pt idx="4936">
                  <c:v>2.7539999999999999E-2</c:v>
                </c:pt>
                <c:pt idx="4937">
                  <c:v>2.7539999999999999E-2</c:v>
                </c:pt>
                <c:pt idx="4938">
                  <c:v>2.7650000000000001E-2</c:v>
                </c:pt>
                <c:pt idx="4939">
                  <c:v>2.776E-2</c:v>
                </c:pt>
                <c:pt idx="4940">
                  <c:v>2.7650000000000001E-2</c:v>
                </c:pt>
                <c:pt idx="4941">
                  <c:v>2.776E-2</c:v>
                </c:pt>
                <c:pt idx="4942">
                  <c:v>2.7869999999999999E-2</c:v>
                </c:pt>
                <c:pt idx="4943">
                  <c:v>2.776E-2</c:v>
                </c:pt>
                <c:pt idx="4944">
                  <c:v>2.7969999999999998E-2</c:v>
                </c:pt>
                <c:pt idx="4945">
                  <c:v>2.7869999999999999E-2</c:v>
                </c:pt>
                <c:pt idx="4946">
                  <c:v>2.7869999999999999E-2</c:v>
                </c:pt>
                <c:pt idx="4947">
                  <c:v>2.7869999999999999E-2</c:v>
                </c:pt>
                <c:pt idx="4948">
                  <c:v>2.7969999999999998E-2</c:v>
                </c:pt>
                <c:pt idx="4949">
                  <c:v>2.7869999999999999E-2</c:v>
                </c:pt>
                <c:pt idx="4950">
                  <c:v>2.7969999999999998E-2</c:v>
                </c:pt>
                <c:pt idx="4951">
                  <c:v>2.7869999999999999E-2</c:v>
                </c:pt>
                <c:pt idx="4952">
                  <c:v>2.7869999999999999E-2</c:v>
                </c:pt>
                <c:pt idx="4953">
                  <c:v>2.7969999999999998E-2</c:v>
                </c:pt>
                <c:pt idx="4954">
                  <c:v>2.8080000000000001E-2</c:v>
                </c:pt>
                <c:pt idx="4955">
                  <c:v>2.8080000000000001E-2</c:v>
                </c:pt>
                <c:pt idx="4956">
                  <c:v>2.7969999999999998E-2</c:v>
                </c:pt>
                <c:pt idx="4957">
                  <c:v>2.8080000000000001E-2</c:v>
                </c:pt>
                <c:pt idx="4958">
                  <c:v>2.8080000000000001E-2</c:v>
                </c:pt>
                <c:pt idx="4959">
                  <c:v>2.8080000000000001E-2</c:v>
                </c:pt>
                <c:pt idx="4960">
                  <c:v>2.819E-2</c:v>
                </c:pt>
                <c:pt idx="4961">
                  <c:v>2.8299999999999999E-2</c:v>
                </c:pt>
                <c:pt idx="4962">
                  <c:v>2.8299999999999999E-2</c:v>
                </c:pt>
                <c:pt idx="4963">
                  <c:v>2.819E-2</c:v>
                </c:pt>
                <c:pt idx="4964">
                  <c:v>2.8299999999999999E-2</c:v>
                </c:pt>
                <c:pt idx="4965">
                  <c:v>2.8299999999999999E-2</c:v>
                </c:pt>
                <c:pt idx="4966">
                  <c:v>2.8299999999999999E-2</c:v>
                </c:pt>
                <c:pt idx="4967">
                  <c:v>2.819E-2</c:v>
                </c:pt>
                <c:pt idx="4968">
                  <c:v>2.8299999999999999E-2</c:v>
                </c:pt>
                <c:pt idx="4969">
                  <c:v>2.8299999999999999E-2</c:v>
                </c:pt>
                <c:pt idx="4970">
                  <c:v>2.8410000000000001E-2</c:v>
                </c:pt>
                <c:pt idx="4971">
                  <c:v>2.8299999999999999E-2</c:v>
                </c:pt>
                <c:pt idx="4972">
                  <c:v>2.852E-2</c:v>
                </c:pt>
                <c:pt idx="4973">
                  <c:v>2.8299999999999999E-2</c:v>
                </c:pt>
                <c:pt idx="4974">
                  <c:v>2.852E-2</c:v>
                </c:pt>
                <c:pt idx="4975">
                  <c:v>2.852E-2</c:v>
                </c:pt>
                <c:pt idx="4976">
                  <c:v>2.852E-2</c:v>
                </c:pt>
                <c:pt idx="4977">
                  <c:v>2.8629999999999999E-2</c:v>
                </c:pt>
                <c:pt idx="4978">
                  <c:v>2.8729999999999999E-2</c:v>
                </c:pt>
                <c:pt idx="4979">
                  <c:v>2.8629999999999999E-2</c:v>
                </c:pt>
                <c:pt idx="4980">
                  <c:v>2.8629999999999999E-2</c:v>
                </c:pt>
                <c:pt idx="4981">
                  <c:v>2.8629999999999999E-2</c:v>
                </c:pt>
                <c:pt idx="4982">
                  <c:v>2.8729999999999999E-2</c:v>
                </c:pt>
                <c:pt idx="4983">
                  <c:v>2.8629999999999999E-2</c:v>
                </c:pt>
                <c:pt idx="4984">
                  <c:v>2.8729999999999999E-2</c:v>
                </c:pt>
                <c:pt idx="4985">
                  <c:v>2.8629999999999999E-2</c:v>
                </c:pt>
                <c:pt idx="4986">
                  <c:v>2.8840000000000001E-2</c:v>
                </c:pt>
                <c:pt idx="4987">
                  <c:v>2.8729999999999999E-2</c:v>
                </c:pt>
                <c:pt idx="4988">
                  <c:v>2.8840000000000001E-2</c:v>
                </c:pt>
                <c:pt idx="4989">
                  <c:v>2.8729999999999999E-2</c:v>
                </c:pt>
                <c:pt idx="4990">
                  <c:v>2.8840000000000001E-2</c:v>
                </c:pt>
                <c:pt idx="4991">
                  <c:v>2.8729999999999999E-2</c:v>
                </c:pt>
                <c:pt idx="4992">
                  <c:v>2.8840000000000001E-2</c:v>
                </c:pt>
                <c:pt idx="4993">
                  <c:v>2.895E-2</c:v>
                </c:pt>
                <c:pt idx="4994">
                  <c:v>2.9059999999999999E-2</c:v>
                </c:pt>
                <c:pt idx="4995">
                  <c:v>2.895E-2</c:v>
                </c:pt>
                <c:pt idx="4996">
                  <c:v>2.895E-2</c:v>
                </c:pt>
                <c:pt idx="4997">
                  <c:v>2.895E-2</c:v>
                </c:pt>
                <c:pt idx="4998">
                  <c:v>2.9059999999999999E-2</c:v>
                </c:pt>
                <c:pt idx="4999">
                  <c:v>2.8840000000000001E-2</c:v>
                </c:pt>
                <c:pt idx="5000">
                  <c:v>2.895E-2</c:v>
                </c:pt>
                <c:pt idx="5001">
                  <c:v>2.9059999999999999E-2</c:v>
                </c:pt>
                <c:pt idx="5002">
                  <c:v>2.9059999999999999E-2</c:v>
                </c:pt>
                <c:pt idx="5003">
                  <c:v>2.895E-2</c:v>
                </c:pt>
                <c:pt idx="5004">
                  <c:v>2.9059999999999999E-2</c:v>
                </c:pt>
                <c:pt idx="5005">
                  <c:v>2.9059999999999999E-2</c:v>
                </c:pt>
                <c:pt idx="5006">
                  <c:v>2.9170000000000001E-2</c:v>
                </c:pt>
                <c:pt idx="5007">
                  <c:v>2.9059999999999999E-2</c:v>
                </c:pt>
                <c:pt idx="5008">
                  <c:v>2.9059999999999999E-2</c:v>
                </c:pt>
                <c:pt idx="5009">
                  <c:v>2.928E-2</c:v>
                </c:pt>
                <c:pt idx="5010">
                  <c:v>2.928E-2</c:v>
                </c:pt>
                <c:pt idx="5011">
                  <c:v>2.9389999999999999E-2</c:v>
                </c:pt>
                <c:pt idx="5012">
                  <c:v>2.9170000000000001E-2</c:v>
                </c:pt>
                <c:pt idx="5013">
                  <c:v>2.9170000000000001E-2</c:v>
                </c:pt>
                <c:pt idx="5014">
                  <c:v>2.928E-2</c:v>
                </c:pt>
                <c:pt idx="5015">
                  <c:v>2.928E-2</c:v>
                </c:pt>
                <c:pt idx="5016">
                  <c:v>2.9170000000000001E-2</c:v>
                </c:pt>
                <c:pt idx="5017">
                  <c:v>2.9170000000000001E-2</c:v>
                </c:pt>
                <c:pt idx="5018">
                  <c:v>2.9170000000000001E-2</c:v>
                </c:pt>
                <c:pt idx="5019">
                  <c:v>2.928E-2</c:v>
                </c:pt>
                <c:pt idx="5020">
                  <c:v>2.9170000000000001E-2</c:v>
                </c:pt>
                <c:pt idx="5021">
                  <c:v>2.9170000000000001E-2</c:v>
                </c:pt>
                <c:pt idx="5022">
                  <c:v>2.928E-2</c:v>
                </c:pt>
                <c:pt idx="5023">
                  <c:v>2.9170000000000001E-2</c:v>
                </c:pt>
                <c:pt idx="5024">
                  <c:v>2.928E-2</c:v>
                </c:pt>
                <c:pt idx="5025">
                  <c:v>2.928E-2</c:v>
                </c:pt>
                <c:pt idx="5026">
                  <c:v>2.9489999999999999E-2</c:v>
                </c:pt>
                <c:pt idx="5027">
                  <c:v>2.9389999999999999E-2</c:v>
                </c:pt>
                <c:pt idx="5028">
                  <c:v>2.9600000000000001E-2</c:v>
                </c:pt>
                <c:pt idx="5029">
                  <c:v>2.9389999999999999E-2</c:v>
                </c:pt>
                <c:pt idx="5030">
                  <c:v>2.9489999999999999E-2</c:v>
                </c:pt>
                <c:pt idx="5031">
                  <c:v>2.928E-2</c:v>
                </c:pt>
                <c:pt idx="5032">
                  <c:v>2.928E-2</c:v>
                </c:pt>
                <c:pt idx="5033">
                  <c:v>2.9389999999999999E-2</c:v>
                </c:pt>
                <c:pt idx="5034">
                  <c:v>2.928E-2</c:v>
                </c:pt>
                <c:pt idx="5035">
                  <c:v>2.9389999999999999E-2</c:v>
                </c:pt>
                <c:pt idx="5036">
                  <c:v>2.9389999999999999E-2</c:v>
                </c:pt>
                <c:pt idx="5037">
                  <c:v>2.928E-2</c:v>
                </c:pt>
                <c:pt idx="5038">
                  <c:v>2.9389999999999999E-2</c:v>
                </c:pt>
                <c:pt idx="5039">
                  <c:v>2.9489999999999999E-2</c:v>
                </c:pt>
                <c:pt idx="5040">
                  <c:v>2.9389999999999999E-2</c:v>
                </c:pt>
                <c:pt idx="5041">
                  <c:v>2.9389999999999999E-2</c:v>
                </c:pt>
                <c:pt idx="5042">
                  <c:v>2.928E-2</c:v>
                </c:pt>
                <c:pt idx="5043">
                  <c:v>2.9389999999999999E-2</c:v>
                </c:pt>
                <c:pt idx="5044">
                  <c:v>2.9489999999999999E-2</c:v>
                </c:pt>
                <c:pt idx="5045">
                  <c:v>2.9389999999999999E-2</c:v>
                </c:pt>
                <c:pt idx="5046">
                  <c:v>2.9489999999999999E-2</c:v>
                </c:pt>
                <c:pt idx="5047">
                  <c:v>2.9489999999999999E-2</c:v>
                </c:pt>
                <c:pt idx="5048">
                  <c:v>2.9489999999999999E-2</c:v>
                </c:pt>
                <c:pt idx="5049">
                  <c:v>2.9489999999999999E-2</c:v>
                </c:pt>
                <c:pt idx="5050">
                  <c:v>2.928E-2</c:v>
                </c:pt>
                <c:pt idx="5051">
                  <c:v>2.9170000000000001E-2</c:v>
                </c:pt>
                <c:pt idx="5052">
                  <c:v>2.9389999999999999E-2</c:v>
                </c:pt>
                <c:pt idx="5053">
                  <c:v>2.928E-2</c:v>
                </c:pt>
                <c:pt idx="5054">
                  <c:v>2.9170000000000001E-2</c:v>
                </c:pt>
                <c:pt idx="5055">
                  <c:v>2.9389999999999999E-2</c:v>
                </c:pt>
                <c:pt idx="5056">
                  <c:v>2.928E-2</c:v>
                </c:pt>
                <c:pt idx="5057">
                  <c:v>2.9170000000000001E-2</c:v>
                </c:pt>
                <c:pt idx="5058">
                  <c:v>2.9170000000000001E-2</c:v>
                </c:pt>
                <c:pt idx="5059">
                  <c:v>2.9389999999999999E-2</c:v>
                </c:pt>
                <c:pt idx="5060">
                  <c:v>2.9389999999999999E-2</c:v>
                </c:pt>
                <c:pt idx="5061">
                  <c:v>2.9170000000000001E-2</c:v>
                </c:pt>
                <c:pt idx="5062">
                  <c:v>2.928E-2</c:v>
                </c:pt>
                <c:pt idx="5063">
                  <c:v>2.928E-2</c:v>
                </c:pt>
                <c:pt idx="5064">
                  <c:v>2.9389999999999999E-2</c:v>
                </c:pt>
                <c:pt idx="5065">
                  <c:v>2.9389999999999999E-2</c:v>
                </c:pt>
                <c:pt idx="5066">
                  <c:v>2.928E-2</c:v>
                </c:pt>
                <c:pt idx="5067">
                  <c:v>2.9170000000000001E-2</c:v>
                </c:pt>
                <c:pt idx="5068">
                  <c:v>2.9059999999999999E-2</c:v>
                </c:pt>
                <c:pt idx="5069">
                  <c:v>2.9059999999999999E-2</c:v>
                </c:pt>
                <c:pt idx="5070">
                  <c:v>2.928E-2</c:v>
                </c:pt>
                <c:pt idx="5071">
                  <c:v>2.9059999999999999E-2</c:v>
                </c:pt>
                <c:pt idx="5072">
                  <c:v>2.928E-2</c:v>
                </c:pt>
                <c:pt idx="5073">
                  <c:v>2.9059999999999999E-2</c:v>
                </c:pt>
                <c:pt idx="5074">
                  <c:v>2.9059999999999999E-2</c:v>
                </c:pt>
                <c:pt idx="5075">
                  <c:v>2.9059999999999999E-2</c:v>
                </c:pt>
                <c:pt idx="5076">
                  <c:v>2.9170000000000001E-2</c:v>
                </c:pt>
                <c:pt idx="5077">
                  <c:v>2.895E-2</c:v>
                </c:pt>
                <c:pt idx="5078">
                  <c:v>2.9059999999999999E-2</c:v>
                </c:pt>
                <c:pt idx="5079">
                  <c:v>2.8840000000000001E-2</c:v>
                </c:pt>
                <c:pt idx="5080">
                  <c:v>2.9170000000000001E-2</c:v>
                </c:pt>
                <c:pt idx="5081">
                  <c:v>2.9059999999999999E-2</c:v>
                </c:pt>
                <c:pt idx="5082">
                  <c:v>2.895E-2</c:v>
                </c:pt>
                <c:pt idx="5083">
                  <c:v>2.8840000000000001E-2</c:v>
                </c:pt>
                <c:pt idx="5084">
                  <c:v>2.8729999999999999E-2</c:v>
                </c:pt>
                <c:pt idx="5085">
                  <c:v>2.8840000000000001E-2</c:v>
                </c:pt>
                <c:pt idx="5086">
                  <c:v>2.8729999999999999E-2</c:v>
                </c:pt>
                <c:pt idx="5087">
                  <c:v>2.8840000000000001E-2</c:v>
                </c:pt>
                <c:pt idx="5088">
                  <c:v>2.8729999999999999E-2</c:v>
                </c:pt>
                <c:pt idx="5089">
                  <c:v>2.8729999999999999E-2</c:v>
                </c:pt>
                <c:pt idx="5090">
                  <c:v>2.8629999999999999E-2</c:v>
                </c:pt>
                <c:pt idx="5091">
                  <c:v>2.8629999999999999E-2</c:v>
                </c:pt>
                <c:pt idx="5092">
                  <c:v>2.8729999999999999E-2</c:v>
                </c:pt>
                <c:pt idx="5093">
                  <c:v>2.8629999999999999E-2</c:v>
                </c:pt>
                <c:pt idx="5094">
                  <c:v>2.8629999999999999E-2</c:v>
                </c:pt>
                <c:pt idx="5095">
                  <c:v>2.8629999999999999E-2</c:v>
                </c:pt>
                <c:pt idx="5096">
                  <c:v>2.8410000000000001E-2</c:v>
                </c:pt>
                <c:pt idx="5097">
                  <c:v>2.852E-2</c:v>
                </c:pt>
                <c:pt idx="5098">
                  <c:v>2.852E-2</c:v>
                </c:pt>
                <c:pt idx="5099">
                  <c:v>2.852E-2</c:v>
                </c:pt>
                <c:pt idx="5100">
                  <c:v>2.819E-2</c:v>
                </c:pt>
                <c:pt idx="5101">
                  <c:v>2.819E-2</c:v>
                </c:pt>
                <c:pt idx="5102">
                  <c:v>2.8299999999999999E-2</c:v>
                </c:pt>
                <c:pt idx="5103">
                  <c:v>2.8299999999999999E-2</c:v>
                </c:pt>
                <c:pt idx="5104">
                  <c:v>2.8299999999999999E-2</c:v>
                </c:pt>
                <c:pt idx="5105">
                  <c:v>2.819E-2</c:v>
                </c:pt>
                <c:pt idx="5106">
                  <c:v>2.819E-2</c:v>
                </c:pt>
                <c:pt idx="5107">
                  <c:v>2.8299999999999999E-2</c:v>
                </c:pt>
                <c:pt idx="5108">
                  <c:v>2.819E-2</c:v>
                </c:pt>
                <c:pt idx="5109">
                  <c:v>2.819E-2</c:v>
                </c:pt>
                <c:pt idx="5110">
                  <c:v>2.8080000000000001E-2</c:v>
                </c:pt>
                <c:pt idx="5111">
                  <c:v>2.819E-2</c:v>
                </c:pt>
                <c:pt idx="5112">
                  <c:v>2.7969999999999998E-2</c:v>
                </c:pt>
                <c:pt idx="5113">
                  <c:v>2.8080000000000001E-2</c:v>
                </c:pt>
                <c:pt idx="5114">
                  <c:v>2.7969999999999998E-2</c:v>
                </c:pt>
                <c:pt idx="5115">
                  <c:v>2.7969999999999998E-2</c:v>
                </c:pt>
                <c:pt idx="5116">
                  <c:v>2.7869999999999999E-2</c:v>
                </c:pt>
                <c:pt idx="5117">
                  <c:v>2.776E-2</c:v>
                </c:pt>
                <c:pt idx="5118">
                  <c:v>2.776E-2</c:v>
                </c:pt>
                <c:pt idx="5119">
                  <c:v>2.776E-2</c:v>
                </c:pt>
                <c:pt idx="5120">
                  <c:v>2.776E-2</c:v>
                </c:pt>
                <c:pt idx="5121">
                  <c:v>2.776E-2</c:v>
                </c:pt>
                <c:pt idx="5122">
                  <c:v>2.7650000000000001E-2</c:v>
                </c:pt>
                <c:pt idx="5123">
                  <c:v>2.7650000000000001E-2</c:v>
                </c:pt>
                <c:pt idx="5124">
                  <c:v>2.7539999999999999E-2</c:v>
                </c:pt>
                <c:pt idx="5125">
                  <c:v>2.776E-2</c:v>
                </c:pt>
                <c:pt idx="5126">
                  <c:v>2.7650000000000001E-2</c:v>
                </c:pt>
                <c:pt idx="5127">
                  <c:v>2.7539999999999999E-2</c:v>
                </c:pt>
                <c:pt idx="5128">
                  <c:v>2.743E-2</c:v>
                </c:pt>
                <c:pt idx="5129">
                  <c:v>2.743E-2</c:v>
                </c:pt>
                <c:pt idx="5130">
                  <c:v>2.743E-2</c:v>
                </c:pt>
                <c:pt idx="5131">
                  <c:v>2.7320000000000001E-2</c:v>
                </c:pt>
                <c:pt idx="5132">
                  <c:v>2.7320000000000001E-2</c:v>
                </c:pt>
                <c:pt idx="5133">
                  <c:v>2.7109999999999999E-2</c:v>
                </c:pt>
                <c:pt idx="5134">
                  <c:v>2.7109999999999999E-2</c:v>
                </c:pt>
                <c:pt idx="5135">
                  <c:v>2.7109999999999999E-2</c:v>
                </c:pt>
                <c:pt idx="5136">
                  <c:v>2.7109999999999999E-2</c:v>
                </c:pt>
                <c:pt idx="5137">
                  <c:v>2.7210000000000002E-2</c:v>
                </c:pt>
                <c:pt idx="5138">
                  <c:v>2.7109999999999999E-2</c:v>
                </c:pt>
                <c:pt idx="5139">
                  <c:v>2.7109999999999999E-2</c:v>
                </c:pt>
                <c:pt idx="5140">
                  <c:v>2.7210000000000002E-2</c:v>
                </c:pt>
                <c:pt idx="5141">
                  <c:v>2.7109999999999999E-2</c:v>
                </c:pt>
                <c:pt idx="5142">
                  <c:v>2.6890000000000001E-2</c:v>
                </c:pt>
                <c:pt idx="5143">
                  <c:v>2.7E-2</c:v>
                </c:pt>
                <c:pt idx="5144">
                  <c:v>2.6669999999999999E-2</c:v>
                </c:pt>
                <c:pt idx="5145">
                  <c:v>2.6780000000000002E-2</c:v>
                </c:pt>
                <c:pt idx="5146">
                  <c:v>2.6669999999999999E-2</c:v>
                </c:pt>
                <c:pt idx="5147">
                  <c:v>2.6780000000000002E-2</c:v>
                </c:pt>
                <c:pt idx="5148">
                  <c:v>2.6669999999999999E-2</c:v>
                </c:pt>
                <c:pt idx="5149">
                  <c:v>2.656E-2</c:v>
                </c:pt>
                <c:pt idx="5150">
                  <c:v>2.6669999999999999E-2</c:v>
                </c:pt>
                <c:pt idx="5151">
                  <c:v>2.656E-2</c:v>
                </c:pt>
                <c:pt idx="5152">
                  <c:v>2.656E-2</c:v>
                </c:pt>
                <c:pt idx="5153">
                  <c:v>2.656E-2</c:v>
                </c:pt>
                <c:pt idx="5154">
                  <c:v>2.656E-2</c:v>
                </c:pt>
                <c:pt idx="5155">
                  <c:v>2.6450000000000001E-2</c:v>
                </c:pt>
                <c:pt idx="5156">
                  <c:v>2.656E-2</c:v>
                </c:pt>
                <c:pt idx="5157">
                  <c:v>2.6349999999999998E-2</c:v>
                </c:pt>
                <c:pt idx="5158">
                  <c:v>2.6349999999999998E-2</c:v>
                </c:pt>
                <c:pt idx="5159">
                  <c:v>2.6349999999999998E-2</c:v>
                </c:pt>
                <c:pt idx="5160">
                  <c:v>2.6239999999999999E-2</c:v>
                </c:pt>
                <c:pt idx="5161">
                  <c:v>2.6020000000000001E-2</c:v>
                </c:pt>
                <c:pt idx="5162">
                  <c:v>2.6020000000000001E-2</c:v>
                </c:pt>
                <c:pt idx="5163">
                  <c:v>2.6239999999999999E-2</c:v>
                </c:pt>
                <c:pt idx="5164">
                  <c:v>2.613E-2</c:v>
                </c:pt>
                <c:pt idx="5165">
                  <c:v>2.6020000000000001E-2</c:v>
                </c:pt>
                <c:pt idx="5166">
                  <c:v>2.6020000000000001E-2</c:v>
                </c:pt>
                <c:pt idx="5167">
                  <c:v>2.5909999999999999E-2</c:v>
                </c:pt>
                <c:pt idx="5168">
                  <c:v>2.5909999999999999E-2</c:v>
                </c:pt>
                <c:pt idx="5169">
                  <c:v>2.5909999999999999E-2</c:v>
                </c:pt>
                <c:pt idx="5170">
                  <c:v>2.5909999999999999E-2</c:v>
                </c:pt>
                <c:pt idx="5171">
                  <c:v>2.58E-2</c:v>
                </c:pt>
                <c:pt idx="5172">
                  <c:v>2.58E-2</c:v>
                </c:pt>
                <c:pt idx="5173">
                  <c:v>2.58E-2</c:v>
                </c:pt>
                <c:pt idx="5174">
                  <c:v>2.5690000000000001E-2</c:v>
                </c:pt>
                <c:pt idx="5175">
                  <c:v>2.58E-2</c:v>
                </c:pt>
                <c:pt idx="5176">
                  <c:v>2.5479999999999999E-2</c:v>
                </c:pt>
                <c:pt idx="5177">
                  <c:v>2.5479999999999999E-2</c:v>
                </c:pt>
                <c:pt idx="5178">
                  <c:v>2.5479999999999999E-2</c:v>
                </c:pt>
                <c:pt idx="5179">
                  <c:v>2.5690000000000001E-2</c:v>
                </c:pt>
                <c:pt idx="5180">
                  <c:v>2.5590000000000002E-2</c:v>
                </c:pt>
                <c:pt idx="5181">
                  <c:v>2.5479999999999999E-2</c:v>
                </c:pt>
                <c:pt idx="5182">
                  <c:v>2.537E-2</c:v>
                </c:pt>
                <c:pt idx="5183">
                  <c:v>2.5260000000000001E-2</c:v>
                </c:pt>
                <c:pt idx="5184">
                  <c:v>2.537E-2</c:v>
                </c:pt>
                <c:pt idx="5185">
                  <c:v>2.537E-2</c:v>
                </c:pt>
                <c:pt idx="5186">
                  <c:v>2.537E-2</c:v>
                </c:pt>
                <c:pt idx="5187">
                  <c:v>2.5479999999999999E-2</c:v>
                </c:pt>
                <c:pt idx="5188">
                  <c:v>2.5260000000000001E-2</c:v>
                </c:pt>
                <c:pt idx="5189">
                  <c:v>2.5149999999999999E-2</c:v>
                </c:pt>
                <c:pt idx="5190">
                  <c:v>2.5260000000000001E-2</c:v>
                </c:pt>
                <c:pt idx="5191">
                  <c:v>2.5260000000000001E-2</c:v>
                </c:pt>
                <c:pt idx="5192">
                  <c:v>2.504E-2</c:v>
                </c:pt>
                <c:pt idx="5193">
                  <c:v>2.504E-2</c:v>
                </c:pt>
                <c:pt idx="5194">
                  <c:v>2.504E-2</c:v>
                </c:pt>
                <c:pt idx="5195">
                  <c:v>2.4930000000000001E-2</c:v>
                </c:pt>
                <c:pt idx="5196">
                  <c:v>2.504E-2</c:v>
                </c:pt>
                <c:pt idx="5197">
                  <c:v>2.4830000000000001E-2</c:v>
                </c:pt>
                <c:pt idx="5198">
                  <c:v>2.4930000000000001E-2</c:v>
                </c:pt>
                <c:pt idx="5199">
                  <c:v>2.4930000000000001E-2</c:v>
                </c:pt>
                <c:pt idx="5200">
                  <c:v>2.4719999999999999E-2</c:v>
                </c:pt>
                <c:pt idx="5201">
                  <c:v>2.4830000000000001E-2</c:v>
                </c:pt>
                <c:pt idx="5202">
                  <c:v>2.4830000000000001E-2</c:v>
                </c:pt>
                <c:pt idx="5203">
                  <c:v>2.4830000000000001E-2</c:v>
                </c:pt>
                <c:pt idx="5204">
                  <c:v>2.4719999999999999E-2</c:v>
                </c:pt>
                <c:pt idx="5205">
                  <c:v>2.4830000000000001E-2</c:v>
                </c:pt>
                <c:pt idx="5206">
                  <c:v>2.4719999999999999E-2</c:v>
                </c:pt>
                <c:pt idx="5207">
                  <c:v>2.4719999999999999E-2</c:v>
                </c:pt>
                <c:pt idx="5208">
                  <c:v>2.4389999999999998E-2</c:v>
                </c:pt>
                <c:pt idx="5209">
                  <c:v>2.4389999999999998E-2</c:v>
                </c:pt>
                <c:pt idx="5210">
                  <c:v>2.4500000000000001E-2</c:v>
                </c:pt>
                <c:pt idx="5211">
                  <c:v>2.4500000000000001E-2</c:v>
                </c:pt>
                <c:pt idx="5212">
                  <c:v>2.4500000000000001E-2</c:v>
                </c:pt>
                <c:pt idx="5213">
                  <c:v>2.4500000000000001E-2</c:v>
                </c:pt>
                <c:pt idx="5214">
                  <c:v>2.4389999999999998E-2</c:v>
                </c:pt>
                <c:pt idx="5215">
                  <c:v>2.4389999999999998E-2</c:v>
                </c:pt>
                <c:pt idx="5216">
                  <c:v>2.4500000000000001E-2</c:v>
                </c:pt>
                <c:pt idx="5217">
                  <c:v>2.4389999999999998E-2</c:v>
                </c:pt>
                <c:pt idx="5218">
                  <c:v>2.4389999999999998E-2</c:v>
                </c:pt>
                <c:pt idx="5219">
                  <c:v>2.4500000000000001E-2</c:v>
                </c:pt>
                <c:pt idx="5220">
                  <c:v>2.4279999999999999E-2</c:v>
                </c:pt>
                <c:pt idx="5221">
                  <c:v>2.4389999999999998E-2</c:v>
                </c:pt>
                <c:pt idx="5222">
                  <c:v>2.4279999999999999E-2</c:v>
                </c:pt>
                <c:pt idx="5223">
                  <c:v>2.4279999999999999E-2</c:v>
                </c:pt>
                <c:pt idx="5224">
                  <c:v>2.4170000000000001E-2</c:v>
                </c:pt>
                <c:pt idx="5225">
                  <c:v>2.4070000000000001E-2</c:v>
                </c:pt>
                <c:pt idx="5226">
                  <c:v>2.4070000000000001E-2</c:v>
                </c:pt>
                <c:pt idx="5227">
                  <c:v>2.4170000000000001E-2</c:v>
                </c:pt>
                <c:pt idx="5228">
                  <c:v>2.4170000000000001E-2</c:v>
                </c:pt>
                <c:pt idx="5229">
                  <c:v>2.3959999999999999E-2</c:v>
                </c:pt>
                <c:pt idx="5230">
                  <c:v>2.4070000000000001E-2</c:v>
                </c:pt>
                <c:pt idx="5231">
                  <c:v>2.4070000000000001E-2</c:v>
                </c:pt>
                <c:pt idx="5232">
                  <c:v>2.4070000000000001E-2</c:v>
                </c:pt>
                <c:pt idx="5233">
                  <c:v>2.4070000000000001E-2</c:v>
                </c:pt>
                <c:pt idx="5234">
                  <c:v>2.4070000000000001E-2</c:v>
                </c:pt>
                <c:pt idx="5235">
                  <c:v>2.4170000000000001E-2</c:v>
                </c:pt>
                <c:pt idx="5236">
                  <c:v>2.4070000000000001E-2</c:v>
                </c:pt>
                <c:pt idx="5237">
                  <c:v>2.4070000000000001E-2</c:v>
                </c:pt>
                <c:pt idx="5238">
                  <c:v>2.3959999999999999E-2</c:v>
                </c:pt>
                <c:pt idx="5239">
                  <c:v>2.385E-2</c:v>
                </c:pt>
                <c:pt idx="5240">
                  <c:v>2.3740000000000001E-2</c:v>
                </c:pt>
                <c:pt idx="5241">
                  <c:v>2.3630000000000002E-2</c:v>
                </c:pt>
                <c:pt idx="5242">
                  <c:v>2.385E-2</c:v>
                </c:pt>
                <c:pt idx="5243">
                  <c:v>2.385E-2</c:v>
                </c:pt>
                <c:pt idx="5244">
                  <c:v>2.3740000000000001E-2</c:v>
                </c:pt>
                <c:pt idx="5245">
                  <c:v>2.3740000000000001E-2</c:v>
                </c:pt>
                <c:pt idx="5246">
                  <c:v>2.385E-2</c:v>
                </c:pt>
                <c:pt idx="5247">
                  <c:v>2.385E-2</c:v>
                </c:pt>
                <c:pt idx="5248">
                  <c:v>2.385E-2</c:v>
                </c:pt>
                <c:pt idx="5249">
                  <c:v>2.385E-2</c:v>
                </c:pt>
                <c:pt idx="5250">
                  <c:v>2.385E-2</c:v>
                </c:pt>
                <c:pt idx="5251">
                  <c:v>2.3740000000000001E-2</c:v>
                </c:pt>
                <c:pt idx="5252">
                  <c:v>2.3740000000000001E-2</c:v>
                </c:pt>
                <c:pt idx="5253">
                  <c:v>2.3740000000000001E-2</c:v>
                </c:pt>
                <c:pt idx="5254">
                  <c:v>2.3630000000000002E-2</c:v>
                </c:pt>
                <c:pt idx="5255">
                  <c:v>2.341E-2</c:v>
                </c:pt>
                <c:pt idx="5256">
                  <c:v>2.3519999999999999E-2</c:v>
                </c:pt>
                <c:pt idx="5257">
                  <c:v>2.3519999999999999E-2</c:v>
                </c:pt>
                <c:pt idx="5258">
                  <c:v>2.3519999999999999E-2</c:v>
                </c:pt>
                <c:pt idx="5259">
                  <c:v>2.3630000000000002E-2</c:v>
                </c:pt>
                <c:pt idx="5260">
                  <c:v>2.3630000000000002E-2</c:v>
                </c:pt>
                <c:pt idx="5261">
                  <c:v>2.341E-2</c:v>
                </c:pt>
                <c:pt idx="5262">
                  <c:v>2.3630000000000002E-2</c:v>
                </c:pt>
                <c:pt idx="5263">
                  <c:v>2.3630000000000002E-2</c:v>
                </c:pt>
                <c:pt idx="5264">
                  <c:v>2.3519999999999999E-2</c:v>
                </c:pt>
                <c:pt idx="5265">
                  <c:v>2.3519999999999999E-2</c:v>
                </c:pt>
                <c:pt idx="5266">
                  <c:v>2.3519999999999999E-2</c:v>
                </c:pt>
                <c:pt idx="5267">
                  <c:v>2.341E-2</c:v>
                </c:pt>
                <c:pt idx="5268">
                  <c:v>2.341E-2</c:v>
                </c:pt>
                <c:pt idx="5269">
                  <c:v>2.341E-2</c:v>
                </c:pt>
                <c:pt idx="5270">
                  <c:v>2.341E-2</c:v>
                </c:pt>
                <c:pt idx="5271">
                  <c:v>2.341E-2</c:v>
                </c:pt>
                <c:pt idx="5272">
                  <c:v>2.3310000000000001E-2</c:v>
                </c:pt>
                <c:pt idx="5273">
                  <c:v>2.3310000000000001E-2</c:v>
                </c:pt>
                <c:pt idx="5274">
                  <c:v>2.3519999999999999E-2</c:v>
                </c:pt>
                <c:pt idx="5275">
                  <c:v>2.3519999999999999E-2</c:v>
                </c:pt>
                <c:pt idx="5276">
                  <c:v>2.3519999999999999E-2</c:v>
                </c:pt>
                <c:pt idx="5277">
                  <c:v>2.341E-2</c:v>
                </c:pt>
                <c:pt idx="5278">
                  <c:v>2.341E-2</c:v>
                </c:pt>
                <c:pt idx="5279">
                  <c:v>2.341E-2</c:v>
                </c:pt>
                <c:pt idx="5280">
                  <c:v>2.341E-2</c:v>
                </c:pt>
                <c:pt idx="5281">
                  <c:v>2.3310000000000001E-2</c:v>
                </c:pt>
                <c:pt idx="5282">
                  <c:v>2.341E-2</c:v>
                </c:pt>
                <c:pt idx="5283">
                  <c:v>2.3310000000000001E-2</c:v>
                </c:pt>
                <c:pt idx="5284">
                  <c:v>2.341E-2</c:v>
                </c:pt>
                <c:pt idx="5285">
                  <c:v>2.341E-2</c:v>
                </c:pt>
                <c:pt idx="5286">
                  <c:v>2.341E-2</c:v>
                </c:pt>
                <c:pt idx="5287">
                  <c:v>2.3199999999999998E-2</c:v>
                </c:pt>
                <c:pt idx="5288">
                  <c:v>2.3089999999999999E-2</c:v>
                </c:pt>
                <c:pt idx="5289">
                  <c:v>2.3310000000000001E-2</c:v>
                </c:pt>
                <c:pt idx="5290">
                  <c:v>2.341E-2</c:v>
                </c:pt>
                <c:pt idx="5291">
                  <c:v>2.3310000000000001E-2</c:v>
                </c:pt>
                <c:pt idx="5292">
                  <c:v>2.3310000000000001E-2</c:v>
                </c:pt>
                <c:pt idx="5293">
                  <c:v>2.3310000000000001E-2</c:v>
                </c:pt>
                <c:pt idx="5294">
                  <c:v>2.3199999999999998E-2</c:v>
                </c:pt>
                <c:pt idx="5295">
                  <c:v>2.3310000000000001E-2</c:v>
                </c:pt>
                <c:pt idx="5296">
                  <c:v>2.3310000000000001E-2</c:v>
                </c:pt>
                <c:pt idx="5297">
                  <c:v>2.3199999999999998E-2</c:v>
                </c:pt>
                <c:pt idx="5298">
                  <c:v>2.341E-2</c:v>
                </c:pt>
                <c:pt idx="5299">
                  <c:v>2.3310000000000001E-2</c:v>
                </c:pt>
                <c:pt idx="5300">
                  <c:v>2.3310000000000001E-2</c:v>
                </c:pt>
                <c:pt idx="5301">
                  <c:v>2.3199999999999998E-2</c:v>
                </c:pt>
                <c:pt idx="5302">
                  <c:v>2.341E-2</c:v>
                </c:pt>
                <c:pt idx="5303">
                  <c:v>2.3199999999999998E-2</c:v>
                </c:pt>
                <c:pt idx="5304">
                  <c:v>2.3310000000000001E-2</c:v>
                </c:pt>
                <c:pt idx="5305">
                  <c:v>2.3089999999999999E-2</c:v>
                </c:pt>
                <c:pt idx="5306">
                  <c:v>2.3199999999999998E-2</c:v>
                </c:pt>
                <c:pt idx="5307">
                  <c:v>2.3199999999999998E-2</c:v>
                </c:pt>
                <c:pt idx="5308">
                  <c:v>2.3199999999999998E-2</c:v>
                </c:pt>
                <c:pt idx="5309">
                  <c:v>2.3310000000000001E-2</c:v>
                </c:pt>
                <c:pt idx="5310">
                  <c:v>2.3310000000000001E-2</c:v>
                </c:pt>
                <c:pt idx="5311">
                  <c:v>2.3199999999999998E-2</c:v>
                </c:pt>
                <c:pt idx="5312">
                  <c:v>2.3310000000000001E-2</c:v>
                </c:pt>
                <c:pt idx="5313">
                  <c:v>2.3310000000000001E-2</c:v>
                </c:pt>
                <c:pt idx="5314">
                  <c:v>2.3310000000000001E-2</c:v>
                </c:pt>
                <c:pt idx="5315">
                  <c:v>2.3199999999999998E-2</c:v>
                </c:pt>
                <c:pt idx="5316">
                  <c:v>2.3089999999999999E-2</c:v>
                </c:pt>
                <c:pt idx="5317">
                  <c:v>2.3199999999999998E-2</c:v>
                </c:pt>
                <c:pt idx="5318">
                  <c:v>2.3199999999999998E-2</c:v>
                </c:pt>
                <c:pt idx="5319">
                  <c:v>2.3089999999999999E-2</c:v>
                </c:pt>
                <c:pt idx="5320">
                  <c:v>2.3199999999999998E-2</c:v>
                </c:pt>
                <c:pt idx="5321">
                  <c:v>2.3089999999999999E-2</c:v>
                </c:pt>
                <c:pt idx="5322">
                  <c:v>2.3199999999999998E-2</c:v>
                </c:pt>
                <c:pt idx="5323">
                  <c:v>2.3199999999999998E-2</c:v>
                </c:pt>
                <c:pt idx="5324">
                  <c:v>2.3199999999999998E-2</c:v>
                </c:pt>
                <c:pt idx="5325">
                  <c:v>2.3310000000000001E-2</c:v>
                </c:pt>
                <c:pt idx="5326">
                  <c:v>2.3199999999999998E-2</c:v>
                </c:pt>
                <c:pt idx="5327">
                  <c:v>2.3199999999999998E-2</c:v>
                </c:pt>
                <c:pt idx="5328">
                  <c:v>2.3199999999999998E-2</c:v>
                </c:pt>
                <c:pt idx="5329">
                  <c:v>2.3199999999999998E-2</c:v>
                </c:pt>
                <c:pt idx="5330">
                  <c:v>2.3089999999999999E-2</c:v>
                </c:pt>
                <c:pt idx="5331">
                  <c:v>2.3089999999999999E-2</c:v>
                </c:pt>
                <c:pt idx="5332">
                  <c:v>2.3089999999999999E-2</c:v>
                </c:pt>
                <c:pt idx="5333">
                  <c:v>2.3199999999999998E-2</c:v>
                </c:pt>
                <c:pt idx="5334">
                  <c:v>2.3199999999999998E-2</c:v>
                </c:pt>
                <c:pt idx="5335">
                  <c:v>2.298E-2</c:v>
                </c:pt>
                <c:pt idx="5336">
                  <c:v>2.3089999999999999E-2</c:v>
                </c:pt>
                <c:pt idx="5337">
                  <c:v>2.298E-2</c:v>
                </c:pt>
                <c:pt idx="5338">
                  <c:v>2.3089999999999999E-2</c:v>
                </c:pt>
                <c:pt idx="5339">
                  <c:v>2.3089999999999999E-2</c:v>
                </c:pt>
                <c:pt idx="5340">
                  <c:v>2.3199999999999998E-2</c:v>
                </c:pt>
                <c:pt idx="5341">
                  <c:v>2.298E-2</c:v>
                </c:pt>
                <c:pt idx="5342">
                  <c:v>2.3089999999999999E-2</c:v>
                </c:pt>
                <c:pt idx="5343">
                  <c:v>2.3089999999999999E-2</c:v>
                </c:pt>
                <c:pt idx="5344">
                  <c:v>2.3089999999999999E-2</c:v>
                </c:pt>
                <c:pt idx="5345">
                  <c:v>2.3089999999999999E-2</c:v>
                </c:pt>
                <c:pt idx="5346">
                  <c:v>2.3089999999999999E-2</c:v>
                </c:pt>
                <c:pt idx="5347">
                  <c:v>2.298E-2</c:v>
                </c:pt>
                <c:pt idx="5348">
                  <c:v>2.298E-2</c:v>
                </c:pt>
                <c:pt idx="5349">
                  <c:v>2.3089999999999999E-2</c:v>
                </c:pt>
                <c:pt idx="5350">
                  <c:v>2.298E-2</c:v>
                </c:pt>
                <c:pt idx="5351">
                  <c:v>2.2870000000000001E-2</c:v>
                </c:pt>
                <c:pt idx="5352">
                  <c:v>2.298E-2</c:v>
                </c:pt>
                <c:pt idx="5353">
                  <c:v>2.2870000000000001E-2</c:v>
                </c:pt>
                <c:pt idx="5354">
                  <c:v>2.298E-2</c:v>
                </c:pt>
                <c:pt idx="5355">
                  <c:v>2.298E-2</c:v>
                </c:pt>
                <c:pt idx="5356">
                  <c:v>2.298E-2</c:v>
                </c:pt>
                <c:pt idx="5357">
                  <c:v>2.2870000000000001E-2</c:v>
                </c:pt>
                <c:pt idx="5358">
                  <c:v>2.298E-2</c:v>
                </c:pt>
                <c:pt idx="5359">
                  <c:v>2.2870000000000001E-2</c:v>
                </c:pt>
                <c:pt idx="5360">
                  <c:v>2.298E-2</c:v>
                </c:pt>
                <c:pt idx="5361">
                  <c:v>2.2870000000000001E-2</c:v>
                </c:pt>
                <c:pt idx="5362">
                  <c:v>2.298E-2</c:v>
                </c:pt>
                <c:pt idx="5363">
                  <c:v>2.2759999999999999E-2</c:v>
                </c:pt>
                <c:pt idx="5364">
                  <c:v>2.2870000000000001E-2</c:v>
                </c:pt>
                <c:pt idx="5365">
                  <c:v>2.298E-2</c:v>
                </c:pt>
                <c:pt idx="5366">
                  <c:v>2.2870000000000001E-2</c:v>
                </c:pt>
                <c:pt idx="5367">
                  <c:v>2.265E-2</c:v>
                </c:pt>
                <c:pt idx="5368">
                  <c:v>2.2759999999999999E-2</c:v>
                </c:pt>
                <c:pt idx="5369">
                  <c:v>2.265E-2</c:v>
                </c:pt>
                <c:pt idx="5370">
                  <c:v>2.265E-2</c:v>
                </c:pt>
                <c:pt idx="5371">
                  <c:v>2.265E-2</c:v>
                </c:pt>
                <c:pt idx="5372">
                  <c:v>2.2870000000000001E-2</c:v>
                </c:pt>
                <c:pt idx="5373">
                  <c:v>2.2759999999999999E-2</c:v>
                </c:pt>
                <c:pt idx="5374">
                  <c:v>2.2550000000000001E-2</c:v>
                </c:pt>
                <c:pt idx="5375">
                  <c:v>2.265E-2</c:v>
                </c:pt>
                <c:pt idx="5376">
                  <c:v>2.265E-2</c:v>
                </c:pt>
                <c:pt idx="5377">
                  <c:v>2.2759999999999999E-2</c:v>
                </c:pt>
                <c:pt idx="5378">
                  <c:v>2.2870000000000001E-2</c:v>
                </c:pt>
                <c:pt idx="5379">
                  <c:v>2.2759999999999999E-2</c:v>
                </c:pt>
                <c:pt idx="5380">
                  <c:v>2.2440000000000002E-2</c:v>
                </c:pt>
                <c:pt idx="5381">
                  <c:v>2.265E-2</c:v>
                </c:pt>
                <c:pt idx="5382">
                  <c:v>2.2550000000000001E-2</c:v>
                </c:pt>
                <c:pt idx="5383">
                  <c:v>2.2440000000000002E-2</c:v>
                </c:pt>
                <c:pt idx="5384">
                  <c:v>2.2440000000000002E-2</c:v>
                </c:pt>
                <c:pt idx="5385">
                  <c:v>2.2440000000000002E-2</c:v>
                </c:pt>
                <c:pt idx="5386">
                  <c:v>2.2329999999999999E-2</c:v>
                </c:pt>
                <c:pt idx="5387">
                  <c:v>2.2550000000000001E-2</c:v>
                </c:pt>
                <c:pt idx="5388">
                  <c:v>2.2440000000000002E-2</c:v>
                </c:pt>
                <c:pt idx="5389">
                  <c:v>2.2329999999999999E-2</c:v>
                </c:pt>
                <c:pt idx="5390">
                  <c:v>2.2440000000000002E-2</c:v>
                </c:pt>
                <c:pt idx="5391">
                  <c:v>2.2440000000000002E-2</c:v>
                </c:pt>
                <c:pt idx="5392">
                  <c:v>2.2440000000000002E-2</c:v>
                </c:pt>
                <c:pt idx="5393">
                  <c:v>2.2440000000000002E-2</c:v>
                </c:pt>
                <c:pt idx="5394">
                  <c:v>2.2550000000000001E-2</c:v>
                </c:pt>
                <c:pt idx="5395">
                  <c:v>2.2329999999999999E-2</c:v>
                </c:pt>
                <c:pt idx="5396">
                  <c:v>2.2329999999999999E-2</c:v>
                </c:pt>
                <c:pt idx="5397">
                  <c:v>2.2329999999999999E-2</c:v>
                </c:pt>
                <c:pt idx="5398">
                  <c:v>2.222E-2</c:v>
                </c:pt>
                <c:pt idx="5399">
                  <c:v>2.222E-2</c:v>
                </c:pt>
                <c:pt idx="5400">
                  <c:v>2.222E-2</c:v>
                </c:pt>
                <c:pt idx="5401">
                  <c:v>2.2110000000000001E-2</c:v>
                </c:pt>
                <c:pt idx="5402">
                  <c:v>2.1999999999999999E-2</c:v>
                </c:pt>
                <c:pt idx="5403">
                  <c:v>2.222E-2</c:v>
                </c:pt>
                <c:pt idx="5404">
                  <c:v>2.2110000000000001E-2</c:v>
                </c:pt>
                <c:pt idx="5405">
                  <c:v>2.222E-2</c:v>
                </c:pt>
                <c:pt idx="5406">
                  <c:v>2.222E-2</c:v>
                </c:pt>
                <c:pt idx="5407">
                  <c:v>2.1999999999999999E-2</c:v>
                </c:pt>
                <c:pt idx="5408">
                  <c:v>2.222E-2</c:v>
                </c:pt>
                <c:pt idx="5409">
                  <c:v>2.222E-2</c:v>
                </c:pt>
                <c:pt idx="5410">
                  <c:v>2.2110000000000001E-2</c:v>
                </c:pt>
                <c:pt idx="5411">
                  <c:v>2.1999999999999999E-2</c:v>
                </c:pt>
                <c:pt idx="5412">
                  <c:v>2.1999999999999999E-2</c:v>
                </c:pt>
                <c:pt idx="5413">
                  <c:v>2.189E-2</c:v>
                </c:pt>
                <c:pt idx="5414">
                  <c:v>2.189E-2</c:v>
                </c:pt>
                <c:pt idx="5415">
                  <c:v>2.189E-2</c:v>
                </c:pt>
                <c:pt idx="5416">
                  <c:v>2.179E-2</c:v>
                </c:pt>
                <c:pt idx="5417">
                  <c:v>2.179E-2</c:v>
                </c:pt>
                <c:pt idx="5418">
                  <c:v>2.1680000000000001E-2</c:v>
                </c:pt>
                <c:pt idx="5419">
                  <c:v>2.179E-2</c:v>
                </c:pt>
                <c:pt idx="5420">
                  <c:v>2.189E-2</c:v>
                </c:pt>
                <c:pt idx="5421">
                  <c:v>2.1569999999999999E-2</c:v>
                </c:pt>
                <c:pt idx="5422">
                  <c:v>2.1680000000000001E-2</c:v>
                </c:pt>
                <c:pt idx="5423">
                  <c:v>2.1569999999999999E-2</c:v>
                </c:pt>
                <c:pt idx="5424">
                  <c:v>2.179E-2</c:v>
                </c:pt>
                <c:pt idx="5425">
                  <c:v>2.1680000000000001E-2</c:v>
                </c:pt>
                <c:pt idx="5426">
                  <c:v>2.1569999999999999E-2</c:v>
                </c:pt>
                <c:pt idx="5427">
                  <c:v>2.1569999999999999E-2</c:v>
                </c:pt>
                <c:pt idx="5428">
                  <c:v>2.146E-2</c:v>
                </c:pt>
                <c:pt idx="5429">
                  <c:v>2.1350000000000001E-2</c:v>
                </c:pt>
                <c:pt idx="5430">
                  <c:v>2.1239999999999998E-2</c:v>
                </c:pt>
                <c:pt idx="5431">
                  <c:v>2.1350000000000001E-2</c:v>
                </c:pt>
                <c:pt idx="5432">
                  <c:v>2.1239999999999998E-2</c:v>
                </c:pt>
                <c:pt idx="5433">
                  <c:v>2.1350000000000001E-2</c:v>
                </c:pt>
                <c:pt idx="5434">
                  <c:v>2.1239999999999998E-2</c:v>
                </c:pt>
                <c:pt idx="5435">
                  <c:v>2.1239999999999998E-2</c:v>
                </c:pt>
                <c:pt idx="5436">
                  <c:v>2.1129999999999999E-2</c:v>
                </c:pt>
                <c:pt idx="5437">
                  <c:v>2.1239999999999998E-2</c:v>
                </c:pt>
                <c:pt idx="5438">
                  <c:v>2.1129999999999999E-2</c:v>
                </c:pt>
                <c:pt idx="5439">
                  <c:v>2.103E-2</c:v>
                </c:pt>
                <c:pt idx="5440">
                  <c:v>2.103E-2</c:v>
                </c:pt>
                <c:pt idx="5441">
                  <c:v>2.103E-2</c:v>
                </c:pt>
                <c:pt idx="5442">
                  <c:v>2.1129999999999999E-2</c:v>
                </c:pt>
                <c:pt idx="5443">
                  <c:v>2.0920000000000001E-2</c:v>
                </c:pt>
                <c:pt idx="5444">
                  <c:v>2.07E-2</c:v>
                </c:pt>
                <c:pt idx="5445">
                  <c:v>2.0809999999999999E-2</c:v>
                </c:pt>
                <c:pt idx="5446">
                  <c:v>2.0920000000000001E-2</c:v>
                </c:pt>
                <c:pt idx="5447">
                  <c:v>2.0809999999999999E-2</c:v>
                </c:pt>
                <c:pt idx="5448">
                  <c:v>2.0809999999999999E-2</c:v>
                </c:pt>
                <c:pt idx="5449">
                  <c:v>2.0809999999999999E-2</c:v>
                </c:pt>
                <c:pt idx="5450">
                  <c:v>2.0590000000000001E-2</c:v>
                </c:pt>
                <c:pt idx="5451">
                  <c:v>2.0590000000000001E-2</c:v>
                </c:pt>
                <c:pt idx="5452">
                  <c:v>2.0480000000000002E-2</c:v>
                </c:pt>
                <c:pt idx="5453">
                  <c:v>2.0590000000000001E-2</c:v>
                </c:pt>
                <c:pt idx="5454">
                  <c:v>2.0590000000000001E-2</c:v>
                </c:pt>
                <c:pt idx="5455">
                  <c:v>2.0590000000000001E-2</c:v>
                </c:pt>
                <c:pt idx="5456">
                  <c:v>2.027E-2</c:v>
                </c:pt>
                <c:pt idx="5457">
                  <c:v>2.0369999999999999E-2</c:v>
                </c:pt>
                <c:pt idx="5458">
                  <c:v>2.0369999999999999E-2</c:v>
                </c:pt>
                <c:pt idx="5459">
                  <c:v>2.0160000000000001E-2</c:v>
                </c:pt>
                <c:pt idx="5460">
                  <c:v>2.0160000000000001E-2</c:v>
                </c:pt>
                <c:pt idx="5461">
                  <c:v>2.0049999999999998E-2</c:v>
                </c:pt>
                <c:pt idx="5462">
                  <c:v>2.0160000000000001E-2</c:v>
                </c:pt>
                <c:pt idx="5463">
                  <c:v>1.9939999999999999E-2</c:v>
                </c:pt>
                <c:pt idx="5464">
                  <c:v>1.9939999999999999E-2</c:v>
                </c:pt>
                <c:pt idx="5465">
                  <c:v>1.9939999999999999E-2</c:v>
                </c:pt>
                <c:pt idx="5466">
                  <c:v>1.983E-2</c:v>
                </c:pt>
                <c:pt idx="5467">
                  <c:v>1.9720000000000001E-2</c:v>
                </c:pt>
                <c:pt idx="5468">
                  <c:v>1.983E-2</c:v>
                </c:pt>
                <c:pt idx="5469">
                  <c:v>1.983E-2</c:v>
                </c:pt>
                <c:pt idx="5470">
                  <c:v>1.9720000000000001E-2</c:v>
                </c:pt>
                <c:pt idx="5471">
                  <c:v>1.9720000000000001E-2</c:v>
                </c:pt>
                <c:pt idx="5472">
                  <c:v>1.9720000000000001E-2</c:v>
                </c:pt>
                <c:pt idx="5473">
                  <c:v>1.9609999999999999E-2</c:v>
                </c:pt>
                <c:pt idx="5474">
                  <c:v>1.9609999999999999E-2</c:v>
                </c:pt>
                <c:pt idx="5475">
                  <c:v>1.951E-2</c:v>
                </c:pt>
                <c:pt idx="5476">
                  <c:v>1.9400000000000001E-2</c:v>
                </c:pt>
                <c:pt idx="5477">
                  <c:v>1.9400000000000001E-2</c:v>
                </c:pt>
                <c:pt idx="5478">
                  <c:v>1.9290000000000002E-2</c:v>
                </c:pt>
                <c:pt idx="5479">
                  <c:v>1.9290000000000002E-2</c:v>
                </c:pt>
                <c:pt idx="5480">
                  <c:v>1.9290000000000002E-2</c:v>
                </c:pt>
                <c:pt idx="5481">
                  <c:v>1.9179999999999999E-2</c:v>
                </c:pt>
                <c:pt idx="5482">
                  <c:v>1.907E-2</c:v>
                </c:pt>
                <c:pt idx="5483">
                  <c:v>1.8849999999999999E-2</c:v>
                </c:pt>
                <c:pt idx="5484">
                  <c:v>1.8849999999999999E-2</c:v>
                </c:pt>
                <c:pt idx="5485">
                  <c:v>1.907E-2</c:v>
                </c:pt>
                <c:pt idx="5486">
                  <c:v>1.8960000000000001E-2</c:v>
                </c:pt>
                <c:pt idx="5487">
                  <c:v>1.8960000000000001E-2</c:v>
                </c:pt>
                <c:pt idx="5488">
                  <c:v>1.8749999999999999E-2</c:v>
                </c:pt>
                <c:pt idx="5489">
                  <c:v>1.8849999999999999E-2</c:v>
                </c:pt>
                <c:pt idx="5490">
                  <c:v>1.8849999999999999E-2</c:v>
                </c:pt>
                <c:pt idx="5491">
                  <c:v>1.8749999999999999E-2</c:v>
                </c:pt>
                <c:pt idx="5492">
                  <c:v>1.8419999999999999E-2</c:v>
                </c:pt>
                <c:pt idx="5493">
                  <c:v>1.8419999999999999E-2</c:v>
                </c:pt>
                <c:pt idx="5494">
                  <c:v>1.831E-2</c:v>
                </c:pt>
                <c:pt idx="5495">
                  <c:v>1.8419999999999999E-2</c:v>
                </c:pt>
                <c:pt idx="5496">
                  <c:v>1.8419999999999999E-2</c:v>
                </c:pt>
                <c:pt idx="5497">
                  <c:v>1.831E-2</c:v>
                </c:pt>
                <c:pt idx="5498">
                  <c:v>1.8200000000000001E-2</c:v>
                </c:pt>
                <c:pt idx="5499">
                  <c:v>1.8200000000000001E-2</c:v>
                </c:pt>
                <c:pt idx="5500">
                  <c:v>1.7989999999999999E-2</c:v>
                </c:pt>
                <c:pt idx="5501">
                  <c:v>1.8200000000000001E-2</c:v>
                </c:pt>
                <c:pt idx="5502">
                  <c:v>1.7989999999999999E-2</c:v>
                </c:pt>
                <c:pt idx="5503">
                  <c:v>1.8089999999999998E-2</c:v>
                </c:pt>
                <c:pt idx="5504">
                  <c:v>1.7989999999999999E-2</c:v>
                </c:pt>
                <c:pt idx="5505">
                  <c:v>1.788E-2</c:v>
                </c:pt>
                <c:pt idx="5506">
                  <c:v>1.788E-2</c:v>
                </c:pt>
                <c:pt idx="5507">
                  <c:v>1.7659999999999999E-2</c:v>
                </c:pt>
                <c:pt idx="5508">
                  <c:v>1.755E-2</c:v>
                </c:pt>
                <c:pt idx="5509">
                  <c:v>1.755E-2</c:v>
                </c:pt>
                <c:pt idx="5510">
                  <c:v>1.755E-2</c:v>
                </c:pt>
                <c:pt idx="5511">
                  <c:v>1.755E-2</c:v>
                </c:pt>
                <c:pt idx="5512">
                  <c:v>1.7440000000000001E-2</c:v>
                </c:pt>
                <c:pt idx="5513">
                  <c:v>1.7440000000000001E-2</c:v>
                </c:pt>
                <c:pt idx="5514">
                  <c:v>1.7440000000000001E-2</c:v>
                </c:pt>
                <c:pt idx="5515">
                  <c:v>1.7229999999999999E-2</c:v>
                </c:pt>
                <c:pt idx="5516">
                  <c:v>1.7330000000000002E-2</c:v>
                </c:pt>
                <c:pt idx="5517">
                  <c:v>1.7330000000000002E-2</c:v>
                </c:pt>
                <c:pt idx="5518">
                  <c:v>1.7229999999999999E-2</c:v>
                </c:pt>
                <c:pt idx="5519">
                  <c:v>1.7010000000000001E-2</c:v>
                </c:pt>
                <c:pt idx="5520">
                  <c:v>1.7010000000000001E-2</c:v>
                </c:pt>
                <c:pt idx="5521">
                  <c:v>1.6899999999999998E-2</c:v>
                </c:pt>
                <c:pt idx="5522">
                  <c:v>1.7010000000000001E-2</c:v>
                </c:pt>
                <c:pt idx="5523">
                  <c:v>1.6789999999999999E-2</c:v>
                </c:pt>
                <c:pt idx="5524">
                  <c:v>1.6789999999999999E-2</c:v>
                </c:pt>
                <c:pt idx="5525">
                  <c:v>1.668E-2</c:v>
                </c:pt>
                <c:pt idx="5526">
                  <c:v>1.6789999999999999E-2</c:v>
                </c:pt>
                <c:pt idx="5527">
                  <c:v>1.668E-2</c:v>
                </c:pt>
                <c:pt idx="5528">
                  <c:v>1.668E-2</c:v>
                </c:pt>
                <c:pt idx="5529">
                  <c:v>1.6570000000000001E-2</c:v>
                </c:pt>
                <c:pt idx="5530">
                  <c:v>1.6570000000000001E-2</c:v>
                </c:pt>
                <c:pt idx="5531">
                  <c:v>1.636E-2</c:v>
                </c:pt>
                <c:pt idx="5532">
                  <c:v>1.6250000000000001E-2</c:v>
                </c:pt>
                <c:pt idx="5533">
                  <c:v>1.6250000000000001E-2</c:v>
                </c:pt>
                <c:pt idx="5534">
                  <c:v>1.636E-2</c:v>
                </c:pt>
                <c:pt idx="5535">
                  <c:v>1.6250000000000001E-2</c:v>
                </c:pt>
                <c:pt idx="5536">
                  <c:v>1.6140000000000002E-2</c:v>
                </c:pt>
                <c:pt idx="5537">
                  <c:v>1.6250000000000001E-2</c:v>
                </c:pt>
                <c:pt idx="5538">
                  <c:v>1.592E-2</c:v>
                </c:pt>
                <c:pt idx="5539">
                  <c:v>1.5810000000000001E-2</c:v>
                </c:pt>
                <c:pt idx="5540">
                  <c:v>1.592E-2</c:v>
                </c:pt>
                <c:pt idx="5541">
                  <c:v>1.5709999999999998E-2</c:v>
                </c:pt>
                <c:pt idx="5542">
                  <c:v>1.5810000000000001E-2</c:v>
                </c:pt>
                <c:pt idx="5543">
                  <c:v>1.5810000000000001E-2</c:v>
                </c:pt>
                <c:pt idx="5544">
                  <c:v>1.5810000000000001E-2</c:v>
                </c:pt>
                <c:pt idx="5545">
                  <c:v>1.5709999999999998E-2</c:v>
                </c:pt>
                <c:pt idx="5546">
                  <c:v>1.5709999999999998E-2</c:v>
                </c:pt>
                <c:pt idx="5547">
                  <c:v>1.549E-2</c:v>
                </c:pt>
                <c:pt idx="5548">
                  <c:v>1.549E-2</c:v>
                </c:pt>
                <c:pt idx="5549">
                  <c:v>1.538E-2</c:v>
                </c:pt>
                <c:pt idx="5550">
                  <c:v>1.549E-2</c:v>
                </c:pt>
                <c:pt idx="5551">
                  <c:v>1.538E-2</c:v>
                </c:pt>
                <c:pt idx="5552">
                  <c:v>1.5270000000000001E-2</c:v>
                </c:pt>
                <c:pt idx="5553">
                  <c:v>1.549E-2</c:v>
                </c:pt>
                <c:pt idx="5554">
                  <c:v>1.516E-2</c:v>
                </c:pt>
                <c:pt idx="5555">
                  <c:v>1.516E-2</c:v>
                </c:pt>
                <c:pt idx="5556">
                  <c:v>1.5049999999999999E-2</c:v>
                </c:pt>
                <c:pt idx="5557">
                  <c:v>1.516E-2</c:v>
                </c:pt>
                <c:pt idx="5558">
                  <c:v>1.495E-2</c:v>
                </c:pt>
                <c:pt idx="5559">
                  <c:v>1.5049999999999999E-2</c:v>
                </c:pt>
                <c:pt idx="5560">
                  <c:v>1.4840000000000001E-2</c:v>
                </c:pt>
                <c:pt idx="5561">
                  <c:v>1.4840000000000001E-2</c:v>
                </c:pt>
                <c:pt idx="5562">
                  <c:v>1.473E-2</c:v>
                </c:pt>
                <c:pt idx="5563">
                  <c:v>1.473E-2</c:v>
                </c:pt>
                <c:pt idx="5564">
                  <c:v>1.4619999999999999E-2</c:v>
                </c:pt>
                <c:pt idx="5565">
                  <c:v>1.4619999999999999E-2</c:v>
                </c:pt>
                <c:pt idx="5566">
                  <c:v>1.4619999999999999E-2</c:v>
                </c:pt>
                <c:pt idx="5567">
                  <c:v>1.473E-2</c:v>
                </c:pt>
                <c:pt idx="5568">
                  <c:v>1.4619999999999999E-2</c:v>
                </c:pt>
                <c:pt idx="5569">
                  <c:v>1.4840000000000001E-2</c:v>
                </c:pt>
                <c:pt idx="5570">
                  <c:v>1.4290000000000001E-2</c:v>
                </c:pt>
                <c:pt idx="5571">
                  <c:v>1.4290000000000001E-2</c:v>
                </c:pt>
                <c:pt idx="5572">
                  <c:v>1.451E-2</c:v>
                </c:pt>
                <c:pt idx="5573">
                  <c:v>1.4189999999999999E-2</c:v>
                </c:pt>
                <c:pt idx="5574">
                  <c:v>1.4290000000000001E-2</c:v>
                </c:pt>
                <c:pt idx="5575">
                  <c:v>1.4290000000000001E-2</c:v>
                </c:pt>
                <c:pt idx="5576">
                  <c:v>1.4080000000000001E-2</c:v>
                </c:pt>
                <c:pt idx="5577">
                  <c:v>1.4080000000000001E-2</c:v>
                </c:pt>
                <c:pt idx="5578">
                  <c:v>1.4080000000000001E-2</c:v>
                </c:pt>
                <c:pt idx="5579">
                  <c:v>1.4080000000000001E-2</c:v>
                </c:pt>
                <c:pt idx="5580">
                  <c:v>1.397E-2</c:v>
                </c:pt>
                <c:pt idx="5581">
                  <c:v>1.397E-2</c:v>
                </c:pt>
                <c:pt idx="5582">
                  <c:v>1.397E-2</c:v>
                </c:pt>
                <c:pt idx="5583">
                  <c:v>1.397E-2</c:v>
                </c:pt>
                <c:pt idx="5584">
                  <c:v>1.397E-2</c:v>
                </c:pt>
                <c:pt idx="5585">
                  <c:v>1.3860000000000001E-2</c:v>
                </c:pt>
                <c:pt idx="5586">
                  <c:v>1.375E-2</c:v>
                </c:pt>
                <c:pt idx="5587">
                  <c:v>1.375E-2</c:v>
                </c:pt>
                <c:pt idx="5588">
                  <c:v>1.375E-2</c:v>
                </c:pt>
                <c:pt idx="5589">
                  <c:v>1.353E-2</c:v>
                </c:pt>
                <c:pt idx="5590">
                  <c:v>1.3639999999999999E-2</c:v>
                </c:pt>
                <c:pt idx="5591">
                  <c:v>1.3639999999999999E-2</c:v>
                </c:pt>
                <c:pt idx="5592">
                  <c:v>1.353E-2</c:v>
                </c:pt>
                <c:pt idx="5593">
                  <c:v>1.353E-2</c:v>
                </c:pt>
                <c:pt idx="5594">
                  <c:v>1.3429999999999999E-2</c:v>
                </c:pt>
                <c:pt idx="5595">
                  <c:v>1.332E-2</c:v>
                </c:pt>
                <c:pt idx="5596">
                  <c:v>1.332E-2</c:v>
                </c:pt>
                <c:pt idx="5597">
                  <c:v>1.3429999999999999E-2</c:v>
                </c:pt>
                <c:pt idx="5598">
                  <c:v>1.332E-2</c:v>
                </c:pt>
                <c:pt idx="5599">
                  <c:v>1.332E-2</c:v>
                </c:pt>
                <c:pt idx="5600">
                  <c:v>1.3429999999999999E-2</c:v>
                </c:pt>
                <c:pt idx="5601">
                  <c:v>1.3100000000000001E-2</c:v>
                </c:pt>
                <c:pt idx="5602">
                  <c:v>1.3100000000000001E-2</c:v>
                </c:pt>
                <c:pt idx="5603">
                  <c:v>1.299E-2</c:v>
                </c:pt>
                <c:pt idx="5604">
                  <c:v>1.299E-2</c:v>
                </c:pt>
                <c:pt idx="5605">
                  <c:v>1.299E-2</c:v>
                </c:pt>
                <c:pt idx="5606">
                  <c:v>1.299E-2</c:v>
                </c:pt>
                <c:pt idx="5607">
                  <c:v>1.299E-2</c:v>
                </c:pt>
                <c:pt idx="5608">
                  <c:v>1.299E-2</c:v>
                </c:pt>
                <c:pt idx="5609">
                  <c:v>1.2880000000000001E-2</c:v>
                </c:pt>
                <c:pt idx="5610">
                  <c:v>1.2880000000000001E-2</c:v>
                </c:pt>
                <c:pt idx="5611">
                  <c:v>1.277E-2</c:v>
                </c:pt>
                <c:pt idx="5612">
                  <c:v>1.2880000000000001E-2</c:v>
                </c:pt>
                <c:pt idx="5613">
                  <c:v>1.2880000000000001E-2</c:v>
                </c:pt>
                <c:pt idx="5614">
                  <c:v>1.277E-2</c:v>
                </c:pt>
                <c:pt idx="5615">
                  <c:v>1.277E-2</c:v>
                </c:pt>
                <c:pt idx="5616">
                  <c:v>1.277E-2</c:v>
                </c:pt>
                <c:pt idx="5617">
                  <c:v>1.256E-2</c:v>
                </c:pt>
                <c:pt idx="5618">
                  <c:v>1.256E-2</c:v>
                </c:pt>
                <c:pt idx="5619">
                  <c:v>1.2670000000000001E-2</c:v>
                </c:pt>
                <c:pt idx="5620">
                  <c:v>1.277E-2</c:v>
                </c:pt>
                <c:pt idx="5621">
                  <c:v>1.2449999999999999E-2</c:v>
                </c:pt>
                <c:pt idx="5622">
                  <c:v>1.256E-2</c:v>
                </c:pt>
                <c:pt idx="5623">
                  <c:v>1.2449999999999999E-2</c:v>
                </c:pt>
                <c:pt idx="5624">
                  <c:v>1.2449999999999999E-2</c:v>
                </c:pt>
                <c:pt idx="5625">
                  <c:v>1.2449999999999999E-2</c:v>
                </c:pt>
                <c:pt idx="5626">
                  <c:v>1.2449999999999999E-2</c:v>
                </c:pt>
                <c:pt idx="5627">
                  <c:v>1.2449999999999999E-2</c:v>
                </c:pt>
                <c:pt idx="5628">
                  <c:v>1.223E-2</c:v>
                </c:pt>
                <c:pt idx="5629">
                  <c:v>1.234E-2</c:v>
                </c:pt>
                <c:pt idx="5630">
                  <c:v>1.2449999999999999E-2</c:v>
                </c:pt>
                <c:pt idx="5631">
                  <c:v>1.223E-2</c:v>
                </c:pt>
                <c:pt idx="5632">
                  <c:v>1.2120000000000001E-2</c:v>
                </c:pt>
                <c:pt idx="5633">
                  <c:v>1.223E-2</c:v>
                </c:pt>
                <c:pt idx="5634">
                  <c:v>1.223E-2</c:v>
                </c:pt>
                <c:pt idx="5635">
                  <c:v>1.2449999999999999E-2</c:v>
                </c:pt>
                <c:pt idx="5636">
                  <c:v>1.2120000000000001E-2</c:v>
                </c:pt>
                <c:pt idx="5637">
                  <c:v>1.223E-2</c:v>
                </c:pt>
                <c:pt idx="5638">
                  <c:v>1.223E-2</c:v>
                </c:pt>
                <c:pt idx="5639">
                  <c:v>1.2120000000000001E-2</c:v>
                </c:pt>
                <c:pt idx="5640">
                  <c:v>1.2120000000000001E-2</c:v>
                </c:pt>
                <c:pt idx="5641">
                  <c:v>1.2120000000000001E-2</c:v>
                </c:pt>
                <c:pt idx="5642">
                  <c:v>1.2120000000000001E-2</c:v>
                </c:pt>
                <c:pt idx="5643">
                  <c:v>1.201E-2</c:v>
                </c:pt>
                <c:pt idx="5644">
                  <c:v>1.191E-2</c:v>
                </c:pt>
                <c:pt idx="5645">
                  <c:v>1.2120000000000001E-2</c:v>
                </c:pt>
                <c:pt idx="5646">
                  <c:v>1.223E-2</c:v>
                </c:pt>
                <c:pt idx="5647">
                  <c:v>1.223E-2</c:v>
                </c:pt>
                <c:pt idx="5648">
                  <c:v>1.2120000000000001E-2</c:v>
                </c:pt>
                <c:pt idx="5649">
                  <c:v>1.201E-2</c:v>
                </c:pt>
                <c:pt idx="5650">
                  <c:v>1.201E-2</c:v>
                </c:pt>
                <c:pt idx="5651">
                  <c:v>1.201E-2</c:v>
                </c:pt>
                <c:pt idx="5652">
                  <c:v>1.201E-2</c:v>
                </c:pt>
                <c:pt idx="5653">
                  <c:v>1.191E-2</c:v>
                </c:pt>
                <c:pt idx="5654">
                  <c:v>1.191E-2</c:v>
                </c:pt>
                <c:pt idx="5655">
                  <c:v>1.201E-2</c:v>
                </c:pt>
                <c:pt idx="5656">
                  <c:v>1.201E-2</c:v>
                </c:pt>
                <c:pt idx="5657">
                  <c:v>1.18E-2</c:v>
                </c:pt>
                <c:pt idx="5658">
                  <c:v>1.191E-2</c:v>
                </c:pt>
                <c:pt idx="5659">
                  <c:v>1.191E-2</c:v>
                </c:pt>
                <c:pt idx="5660">
                  <c:v>1.18E-2</c:v>
                </c:pt>
                <c:pt idx="5661">
                  <c:v>1.201E-2</c:v>
                </c:pt>
                <c:pt idx="5662">
                  <c:v>1.201E-2</c:v>
                </c:pt>
                <c:pt idx="5663">
                  <c:v>1.191E-2</c:v>
                </c:pt>
                <c:pt idx="5664">
                  <c:v>1.191E-2</c:v>
                </c:pt>
                <c:pt idx="5665">
                  <c:v>1.201E-2</c:v>
                </c:pt>
                <c:pt idx="5666">
                  <c:v>1.191E-2</c:v>
                </c:pt>
                <c:pt idx="5667">
                  <c:v>1.18E-2</c:v>
                </c:pt>
                <c:pt idx="5668">
                  <c:v>1.18E-2</c:v>
                </c:pt>
                <c:pt idx="5669">
                  <c:v>1.1690000000000001E-2</c:v>
                </c:pt>
                <c:pt idx="5670">
                  <c:v>1.18E-2</c:v>
                </c:pt>
                <c:pt idx="5671">
                  <c:v>1.18E-2</c:v>
                </c:pt>
                <c:pt idx="5672">
                  <c:v>1.18E-2</c:v>
                </c:pt>
                <c:pt idx="5673">
                  <c:v>1.1690000000000001E-2</c:v>
                </c:pt>
                <c:pt idx="5674">
                  <c:v>1.18E-2</c:v>
                </c:pt>
                <c:pt idx="5675">
                  <c:v>1.158E-2</c:v>
                </c:pt>
                <c:pt idx="5676">
                  <c:v>1.18E-2</c:v>
                </c:pt>
                <c:pt idx="5677">
                  <c:v>1.1690000000000001E-2</c:v>
                </c:pt>
                <c:pt idx="5678">
                  <c:v>1.18E-2</c:v>
                </c:pt>
                <c:pt idx="5679">
                  <c:v>1.18E-2</c:v>
                </c:pt>
                <c:pt idx="5680">
                  <c:v>1.18E-2</c:v>
                </c:pt>
                <c:pt idx="5681">
                  <c:v>1.191E-2</c:v>
                </c:pt>
                <c:pt idx="5682">
                  <c:v>1.18E-2</c:v>
                </c:pt>
                <c:pt idx="5683">
                  <c:v>1.1690000000000001E-2</c:v>
                </c:pt>
                <c:pt idx="5684">
                  <c:v>1.18E-2</c:v>
                </c:pt>
                <c:pt idx="5685">
                  <c:v>1.1690000000000001E-2</c:v>
                </c:pt>
                <c:pt idx="5686">
                  <c:v>1.18E-2</c:v>
                </c:pt>
                <c:pt idx="5687">
                  <c:v>1.1690000000000001E-2</c:v>
                </c:pt>
                <c:pt idx="5688">
                  <c:v>1.18E-2</c:v>
                </c:pt>
                <c:pt idx="5689">
                  <c:v>1.18E-2</c:v>
                </c:pt>
                <c:pt idx="5690">
                  <c:v>1.1690000000000001E-2</c:v>
                </c:pt>
                <c:pt idx="5691">
                  <c:v>1.1690000000000001E-2</c:v>
                </c:pt>
                <c:pt idx="5692">
                  <c:v>1.18E-2</c:v>
                </c:pt>
                <c:pt idx="5693">
                  <c:v>1.18E-2</c:v>
                </c:pt>
                <c:pt idx="5694">
                  <c:v>1.1690000000000001E-2</c:v>
                </c:pt>
                <c:pt idx="5695">
                  <c:v>1.18E-2</c:v>
                </c:pt>
                <c:pt idx="5696">
                  <c:v>1.18E-2</c:v>
                </c:pt>
                <c:pt idx="5697">
                  <c:v>1.18E-2</c:v>
                </c:pt>
                <c:pt idx="5698">
                  <c:v>1.1690000000000001E-2</c:v>
                </c:pt>
                <c:pt idx="5699">
                  <c:v>1.1690000000000001E-2</c:v>
                </c:pt>
                <c:pt idx="5700">
                  <c:v>1.1690000000000001E-2</c:v>
                </c:pt>
                <c:pt idx="5701">
                  <c:v>1.1690000000000001E-2</c:v>
                </c:pt>
                <c:pt idx="5702">
                  <c:v>1.1690000000000001E-2</c:v>
                </c:pt>
                <c:pt idx="5703">
                  <c:v>1.1690000000000001E-2</c:v>
                </c:pt>
                <c:pt idx="5704">
                  <c:v>1.1690000000000001E-2</c:v>
                </c:pt>
                <c:pt idx="5705">
                  <c:v>1.1690000000000001E-2</c:v>
                </c:pt>
                <c:pt idx="5706">
                  <c:v>1.1469999999999999E-2</c:v>
                </c:pt>
                <c:pt idx="5707">
                  <c:v>1.1690000000000001E-2</c:v>
                </c:pt>
                <c:pt idx="5708">
                  <c:v>1.18E-2</c:v>
                </c:pt>
                <c:pt idx="5709">
                  <c:v>1.1690000000000001E-2</c:v>
                </c:pt>
                <c:pt idx="5710">
                  <c:v>1.1690000000000001E-2</c:v>
                </c:pt>
                <c:pt idx="5711">
                  <c:v>1.1690000000000001E-2</c:v>
                </c:pt>
                <c:pt idx="5712">
                  <c:v>1.1690000000000001E-2</c:v>
                </c:pt>
                <c:pt idx="5713">
                  <c:v>1.1690000000000001E-2</c:v>
                </c:pt>
                <c:pt idx="5714">
                  <c:v>1.158E-2</c:v>
                </c:pt>
                <c:pt idx="5715">
                  <c:v>1.1690000000000001E-2</c:v>
                </c:pt>
                <c:pt idx="5716">
                  <c:v>1.158E-2</c:v>
                </c:pt>
                <c:pt idx="5717">
                  <c:v>1.158E-2</c:v>
                </c:pt>
                <c:pt idx="5718">
                  <c:v>1.1469999999999999E-2</c:v>
                </c:pt>
                <c:pt idx="5719">
                  <c:v>1.158E-2</c:v>
                </c:pt>
                <c:pt idx="5720">
                  <c:v>1.158E-2</c:v>
                </c:pt>
                <c:pt idx="5721">
                  <c:v>1.1690000000000001E-2</c:v>
                </c:pt>
                <c:pt idx="5722">
                  <c:v>1.1690000000000001E-2</c:v>
                </c:pt>
                <c:pt idx="5723">
                  <c:v>1.1690000000000001E-2</c:v>
                </c:pt>
                <c:pt idx="5724">
                  <c:v>1.158E-2</c:v>
                </c:pt>
                <c:pt idx="5725">
                  <c:v>1.158E-2</c:v>
                </c:pt>
                <c:pt idx="5726">
                  <c:v>1.158E-2</c:v>
                </c:pt>
                <c:pt idx="5727">
                  <c:v>1.158E-2</c:v>
                </c:pt>
                <c:pt idx="5728">
                  <c:v>1.1690000000000001E-2</c:v>
                </c:pt>
                <c:pt idx="5729">
                  <c:v>1.158E-2</c:v>
                </c:pt>
                <c:pt idx="5730">
                  <c:v>1.1690000000000001E-2</c:v>
                </c:pt>
                <c:pt idx="5731">
                  <c:v>1.158E-2</c:v>
                </c:pt>
                <c:pt idx="5732">
                  <c:v>1.158E-2</c:v>
                </c:pt>
                <c:pt idx="5733">
                  <c:v>1.158E-2</c:v>
                </c:pt>
                <c:pt idx="5734">
                  <c:v>1.1469999999999999E-2</c:v>
                </c:pt>
                <c:pt idx="5735">
                  <c:v>1.158E-2</c:v>
                </c:pt>
                <c:pt idx="5736">
                  <c:v>1.158E-2</c:v>
                </c:pt>
                <c:pt idx="5737">
                  <c:v>1.158E-2</c:v>
                </c:pt>
                <c:pt idx="5738">
                  <c:v>1.1469999999999999E-2</c:v>
                </c:pt>
                <c:pt idx="5739">
                  <c:v>1.158E-2</c:v>
                </c:pt>
                <c:pt idx="5740">
                  <c:v>1.158E-2</c:v>
                </c:pt>
                <c:pt idx="5741">
                  <c:v>1.158E-2</c:v>
                </c:pt>
                <c:pt idx="5742">
                  <c:v>1.1469999999999999E-2</c:v>
                </c:pt>
                <c:pt idx="5743">
                  <c:v>1.1469999999999999E-2</c:v>
                </c:pt>
                <c:pt idx="5744">
                  <c:v>1.158E-2</c:v>
                </c:pt>
                <c:pt idx="5745">
                  <c:v>1.158E-2</c:v>
                </c:pt>
                <c:pt idx="5746">
                  <c:v>1.158E-2</c:v>
                </c:pt>
                <c:pt idx="5747">
                  <c:v>1.1469999999999999E-2</c:v>
                </c:pt>
                <c:pt idx="5748">
                  <c:v>1.158E-2</c:v>
                </c:pt>
                <c:pt idx="5749">
                  <c:v>1.1469999999999999E-2</c:v>
                </c:pt>
                <c:pt idx="5750">
                  <c:v>1.1469999999999999E-2</c:v>
                </c:pt>
                <c:pt idx="5751">
                  <c:v>1.1469999999999999E-2</c:v>
                </c:pt>
                <c:pt idx="5752">
                  <c:v>1.1469999999999999E-2</c:v>
                </c:pt>
                <c:pt idx="5753">
                  <c:v>1.158E-2</c:v>
                </c:pt>
                <c:pt idx="5754">
                  <c:v>1.136E-2</c:v>
                </c:pt>
                <c:pt idx="5755">
                  <c:v>1.136E-2</c:v>
                </c:pt>
                <c:pt idx="5756">
                  <c:v>1.136E-2</c:v>
                </c:pt>
                <c:pt idx="5757">
                  <c:v>1.1469999999999999E-2</c:v>
                </c:pt>
                <c:pt idx="5758">
                  <c:v>1.136E-2</c:v>
                </c:pt>
                <c:pt idx="5759">
                  <c:v>1.1469999999999999E-2</c:v>
                </c:pt>
                <c:pt idx="5760">
                  <c:v>1.1469999999999999E-2</c:v>
                </c:pt>
                <c:pt idx="5761">
                  <c:v>1.136E-2</c:v>
                </c:pt>
                <c:pt idx="5762">
                  <c:v>1.1469999999999999E-2</c:v>
                </c:pt>
                <c:pt idx="5763">
                  <c:v>1.136E-2</c:v>
                </c:pt>
                <c:pt idx="5764">
                  <c:v>1.136E-2</c:v>
                </c:pt>
                <c:pt idx="5765">
                  <c:v>1.115E-2</c:v>
                </c:pt>
                <c:pt idx="5766">
                  <c:v>1.125E-2</c:v>
                </c:pt>
                <c:pt idx="5767">
                  <c:v>1.125E-2</c:v>
                </c:pt>
                <c:pt idx="5768">
                  <c:v>1.125E-2</c:v>
                </c:pt>
                <c:pt idx="5769">
                  <c:v>1.125E-2</c:v>
                </c:pt>
                <c:pt idx="5770">
                  <c:v>1.115E-2</c:v>
                </c:pt>
                <c:pt idx="5771">
                  <c:v>1.115E-2</c:v>
                </c:pt>
                <c:pt idx="5772">
                  <c:v>1.115E-2</c:v>
                </c:pt>
                <c:pt idx="5773">
                  <c:v>1.125E-2</c:v>
                </c:pt>
                <c:pt idx="5774">
                  <c:v>1.115E-2</c:v>
                </c:pt>
                <c:pt idx="5775">
                  <c:v>1.115E-2</c:v>
                </c:pt>
                <c:pt idx="5776">
                  <c:v>1.125E-2</c:v>
                </c:pt>
                <c:pt idx="5777">
                  <c:v>1.115E-2</c:v>
                </c:pt>
                <c:pt idx="5778">
                  <c:v>1.115E-2</c:v>
                </c:pt>
                <c:pt idx="5779">
                  <c:v>1.1039999999999999E-2</c:v>
                </c:pt>
                <c:pt idx="5780">
                  <c:v>1.1039999999999999E-2</c:v>
                </c:pt>
                <c:pt idx="5781">
                  <c:v>1.1039999999999999E-2</c:v>
                </c:pt>
                <c:pt idx="5782">
                  <c:v>1.093E-2</c:v>
                </c:pt>
                <c:pt idx="5783">
                  <c:v>1.1039999999999999E-2</c:v>
                </c:pt>
                <c:pt idx="5784">
                  <c:v>1.1039999999999999E-2</c:v>
                </c:pt>
                <c:pt idx="5785">
                  <c:v>1.082E-2</c:v>
                </c:pt>
                <c:pt idx="5786">
                  <c:v>1.093E-2</c:v>
                </c:pt>
                <c:pt idx="5787">
                  <c:v>1.093E-2</c:v>
                </c:pt>
                <c:pt idx="5788">
                  <c:v>1.093E-2</c:v>
                </c:pt>
                <c:pt idx="5789">
                  <c:v>1.082E-2</c:v>
                </c:pt>
                <c:pt idx="5790">
                  <c:v>1.082E-2</c:v>
                </c:pt>
                <c:pt idx="5791">
                  <c:v>1.082E-2</c:v>
                </c:pt>
                <c:pt idx="5792">
                  <c:v>1.082E-2</c:v>
                </c:pt>
                <c:pt idx="5793">
                  <c:v>1.082E-2</c:v>
                </c:pt>
                <c:pt idx="5794">
                  <c:v>1.093E-2</c:v>
                </c:pt>
                <c:pt idx="5795">
                  <c:v>1.06E-2</c:v>
                </c:pt>
                <c:pt idx="5796">
                  <c:v>1.0710000000000001E-2</c:v>
                </c:pt>
                <c:pt idx="5797">
                  <c:v>1.06E-2</c:v>
                </c:pt>
                <c:pt idx="5798">
                  <c:v>1.06E-2</c:v>
                </c:pt>
                <c:pt idx="5799">
                  <c:v>1.06E-2</c:v>
                </c:pt>
                <c:pt idx="5800">
                  <c:v>1.0489999999999999E-2</c:v>
                </c:pt>
                <c:pt idx="5801">
                  <c:v>1.0489999999999999E-2</c:v>
                </c:pt>
                <c:pt idx="5802">
                  <c:v>1.039E-2</c:v>
                </c:pt>
                <c:pt idx="5803">
                  <c:v>1.06E-2</c:v>
                </c:pt>
                <c:pt idx="5804">
                  <c:v>1.06E-2</c:v>
                </c:pt>
                <c:pt idx="5805">
                  <c:v>1.0489999999999999E-2</c:v>
                </c:pt>
                <c:pt idx="5806">
                  <c:v>1.039E-2</c:v>
                </c:pt>
                <c:pt idx="5807">
                  <c:v>1.039E-2</c:v>
                </c:pt>
                <c:pt idx="5808">
                  <c:v>1.039E-2</c:v>
                </c:pt>
                <c:pt idx="5809">
                  <c:v>1.039E-2</c:v>
                </c:pt>
                <c:pt idx="5810">
                  <c:v>1.0279999999999999E-2</c:v>
                </c:pt>
                <c:pt idx="5811">
                  <c:v>1.017E-2</c:v>
                </c:pt>
                <c:pt idx="5812">
                  <c:v>1.017E-2</c:v>
                </c:pt>
                <c:pt idx="5813">
                  <c:v>1.017E-2</c:v>
                </c:pt>
                <c:pt idx="5814">
                  <c:v>1.0059999999999999E-2</c:v>
                </c:pt>
                <c:pt idx="5815">
                  <c:v>9.9500000000000005E-3</c:v>
                </c:pt>
                <c:pt idx="5816">
                  <c:v>9.9500000000000005E-3</c:v>
                </c:pt>
                <c:pt idx="5817">
                  <c:v>9.9500000000000005E-3</c:v>
                </c:pt>
                <c:pt idx="5818">
                  <c:v>1.0059999999999999E-2</c:v>
                </c:pt>
                <c:pt idx="5819">
                  <c:v>1.0059999999999999E-2</c:v>
                </c:pt>
                <c:pt idx="5820">
                  <c:v>9.9500000000000005E-3</c:v>
                </c:pt>
                <c:pt idx="5821">
                  <c:v>9.8399999999999998E-3</c:v>
                </c:pt>
                <c:pt idx="5822">
                  <c:v>9.7300000000000008E-3</c:v>
                </c:pt>
                <c:pt idx="5823">
                  <c:v>9.7300000000000008E-3</c:v>
                </c:pt>
                <c:pt idx="5824">
                  <c:v>9.7300000000000008E-3</c:v>
                </c:pt>
                <c:pt idx="5825">
                  <c:v>9.7300000000000008E-3</c:v>
                </c:pt>
                <c:pt idx="5826">
                  <c:v>9.7300000000000008E-3</c:v>
                </c:pt>
                <c:pt idx="5827">
                  <c:v>9.5200000000000007E-3</c:v>
                </c:pt>
                <c:pt idx="5828">
                  <c:v>9.5200000000000007E-3</c:v>
                </c:pt>
                <c:pt idx="5829">
                  <c:v>9.5200000000000007E-3</c:v>
                </c:pt>
                <c:pt idx="5830">
                  <c:v>9.5200000000000007E-3</c:v>
                </c:pt>
                <c:pt idx="5831">
                  <c:v>9.41E-3</c:v>
                </c:pt>
                <c:pt idx="5832">
                  <c:v>9.41E-3</c:v>
                </c:pt>
                <c:pt idx="5833">
                  <c:v>9.41E-3</c:v>
                </c:pt>
                <c:pt idx="5834">
                  <c:v>9.2999999999999992E-3</c:v>
                </c:pt>
                <c:pt idx="5835">
                  <c:v>9.1900000000000003E-3</c:v>
                </c:pt>
                <c:pt idx="5836">
                  <c:v>9.2999999999999992E-3</c:v>
                </c:pt>
                <c:pt idx="5837">
                  <c:v>9.2999999999999992E-3</c:v>
                </c:pt>
                <c:pt idx="5838">
                  <c:v>9.0799999999999995E-3</c:v>
                </c:pt>
                <c:pt idx="5839">
                  <c:v>9.0799999999999995E-3</c:v>
                </c:pt>
                <c:pt idx="5840">
                  <c:v>8.9700000000000005E-3</c:v>
                </c:pt>
                <c:pt idx="5841">
                  <c:v>8.9700000000000005E-3</c:v>
                </c:pt>
                <c:pt idx="5842">
                  <c:v>9.0799999999999995E-3</c:v>
                </c:pt>
                <c:pt idx="5843">
                  <c:v>8.9700000000000005E-3</c:v>
                </c:pt>
                <c:pt idx="5844">
                  <c:v>8.7600000000000004E-3</c:v>
                </c:pt>
                <c:pt idx="5845">
                  <c:v>8.6499999999999997E-3</c:v>
                </c:pt>
                <c:pt idx="5846">
                  <c:v>8.6499999999999997E-3</c:v>
                </c:pt>
                <c:pt idx="5847">
                  <c:v>8.7600000000000004E-3</c:v>
                </c:pt>
                <c:pt idx="5848">
                  <c:v>8.5400000000000007E-3</c:v>
                </c:pt>
                <c:pt idx="5849">
                  <c:v>8.5400000000000007E-3</c:v>
                </c:pt>
                <c:pt idx="5850">
                  <c:v>8.5400000000000007E-3</c:v>
                </c:pt>
                <c:pt idx="5851">
                  <c:v>8.43E-3</c:v>
                </c:pt>
                <c:pt idx="5852">
                  <c:v>8.43E-3</c:v>
                </c:pt>
                <c:pt idx="5853">
                  <c:v>8.43E-3</c:v>
                </c:pt>
                <c:pt idx="5854">
                  <c:v>8.3199999999999993E-3</c:v>
                </c:pt>
                <c:pt idx="5855">
                  <c:v>8.2100000000000003E-3</c:v>
                </c:pt>
                <c:pt idx="5856">
                  <c:v>8.2100000000000003E-3</c:v>
                </c:pt>
                <c:pt idx="5857">
                  <c:v>8.1099999999999992E-3</c:v>
                </c:pt>
                <c:pt idx="5858">
                  <c:v>8.2100000000000003E-3</c:v>
                </c:pt>
                <c:pt idx="5859">
                  <c:v>8.0000000000000002E-3</c:v>
                </c:pt>
                <c:pt idx="5860">
                  <c:v>8.0000000000000002E-3</c:v>
                </c:pt>
                <c:pt idx="5861">
                  <c:v>8.0000000000000002E-3</c:v>
                </c:pt>
                <c:pt idx="5862">
                  <c:v>7.8899999999999994E-3</c:v>
                </c:pt>
                <c:pt idx="5863">
                  <c:v>7.8899999999999994E-3</c:v>
                </c:pt>
                <c:pt idx="5864">
                  <c:v>7.7799999999999996E-3</c:v>
                </c:pt>
                <c:pt idx="5865">
                  <c:v>7.7799999999999996E-3</c:v>
                </c:pt>
                <c:pt idx="5866">
                  <c:v>7.6699999999999997E-3</c:v>
                </c:pt>
                <c:pt idx="5867">
                  <c:v>7.7799999999999996E-3</c:v>
                </c:pt>
                <c:pt idx="5868">
                  <c:v>7.5599999999999999E-3</c:v>
                </c:pt>
                <c:pt idx="5869">
                  <c:v>7.5599999999999999E-3</c:v>
                </c:pt>
                <c:pt idx="5870">
                  <c:v>7.45E-3</c:v>
                </c:pt>
                <c:pt idx="5871">
                  <c:v>7.45E-3</c:v>
                </c:pt>
                <c:pt idx="5872">
                  <c:v>7.3499999999999998E-3</c:v>
                </c:pt>
                <c:pt idx="5873">
                  <c:v>7.3499999999999998E-3</c:v>
                </c:pt>
                <c:pt idx="5874">
                  <c:v>7.2399999999999999E-3</c:v>
                </c:pt>
                <c:pt idx="5875">
                  <c:v>7.2399999999999999E-3</c:v>
                </c:pt>
                <c:pt idx="5876">
                  <c:v>7.1300000000000001E-3</c:v>
                </c:pt>
                <c:pt idx="5877">
                  <c:v>7.0200000000000002E-3</c:v>
                </c:pt>
                <c:pt idx="5878">
                  <c:v>7.0200000000000002E-3</c:v>
                </c:pt>
                <c:pt idx="5879">
                  <c:v>7.0200000000000002E-3</c:v>
                </c:pt>
                <c:pt idx="5880">
                  <c:v>7.0200000000000002E-3</c:v>
                </c:pt>
                <c:pt idx="5881">
                  <c:v>6.9100000000000003E-3</c:v>
                </c:pt>
                <c:pt idx="5882">
                  <c:v>6.7999999999999996E-3</c:v>
                </c:pt>
                <c:pt idx="5883">
                  <c:v>6.9100000000000003E-3</c:v>
                </c:pt>
                <c:pt idx="5884">
                  <c:v>6.7999999999999996E-3</c:v>
                </c:pt>
                <c:pt idx="5885">
                  <c:v>6.6899999999999998E-3</c:v>
                </c:pt>
                <c:pt idx="5886">
                  <c:v>6.4799999999999996E-3</c:v>
                </c:pt>
                <c:pt idx="5887">
                  <c:v>6.5900000000000004E-3</c:v>
                </c:pt>
                <c:pt idx="5888">
                  <c:v>6.5900000000000004E-3</c:v>
                </c:pt>
                <c:pt idx="5889">
                  <c:v>6.4799999999999996E-3</c:v>
                </c:pt>
                <c:pt idx="5890">
                  <c:v>6.2599999999999999E-3</c:v>
                </c:pt>
                <c:pt idx="5891">
                  <c:v>6.3699999999999998E-3</c:v>
                </c:pt>
                <c:pt idx="5892">
                  <c:v>6.2599999999999999E-3</c:v>
                </c:pt>
                <c:pt idx="5893">
                  <c:v>6.1500000000000001E-3</c:v>
                </c:pt>
                <c:pt idx="5894">
                  <c:v>6.1500000000000001E-3</c:v>
                </c:pt>
                <c:pt idx="5895">
                  <c:v>6.1500000000000001E-3</c:v>
                </c:pt>
                <c:pt idx="5896">
                  <c:v>6.1500000000000001E-3</c:v>
                </c:pt>
                <c:pt idx="5897">
                  <c:v>5.9300000000000004E-3</c:v>
                </c:pt>
                <c:pt idx="5898">
                  <c:v>5.9300000000000004E-3</c:v>
                </c:pt>
                <c:pt idx="5899">
                  <c:v>5.9300000000000004E-3</c:v>
                </c:pt>
                <c:pt idx="5900">
                  <c:v>5.7200000000000003E-3</c:v>
                </c:pt>
                <c:pt idx="5901">
                  <c:v>5.7200000000000003E-3</c:v>
                </c:pt>
                <c:pt idx="5902">
                  <c:v>5.6100000000000004E-3</c:v>
                </c:pt>
                <c:pt idx="5903">
                  <c:v>5.6100000000000004E-3</c:v>
                </c:pt>
                <c:pt idx="5904">
                  <c:v>5.4999999999999997E-3</c:v>
                </c:pt>
                <c:pt idx="5905">
                  <c:v>5.6100000000000004E-3</c:v>
                </c:pt>
                <c:pt idx="5906">
                  <c:v>5.3899999999999998E-3</c:v>
                </c:pt>
                <c:pt idx="5907">
                  <c:v>5.3899999999999998E-3</c:v>
                </c:pt>
                <c:pt idx="5908">
                  <c:v>5.3899999999999998E-3</c:v>
                </c:pt>
                <c:pt idx="5909">
                  <c:v>5.28E-3</c:v>
                </c:pt>
                <c:pt idx="5910">
                  <c:v>5.1700000000000001E-3</c:v>
                </c:pt>
                <c:pt idx="5911">
                  <c:v>5.0699999999999999E-3</c:v>
                </c:pt>
                <c:pt idx="5912">
                  <c:v>5.1700000000000001E-3</c:v>
                </c:pt>
                <c:pt idx="5913">
                  <c:v>5.1700000000000001E-3</c:v>
                </c:pt>
                <c:pt idx="5914">
                  <c:v>5.1700000000000001E-3</c:v>
                </c:pt>
                <c:pt idx="5915">
                  <c:v>5.1700000000000001E-3</c:v>
                </c:pt>
                <c:pt idx="5916">
                  <c:v>4.96E-3</c:v>
                </c:pt>
                <c:pt idx="5917">
                  <c:v>4.8500000000000001E-3</c:v>
                </c:pt>
                <c:pt idx="5918">
                  <c:v>4.8500000000000001E-3</c:v>
                </c:pt>
                <c:pt idx="5919">
                  <c:v>4.7400000000000003E-3</c:v>
                </c:pt>
                <c:pt idx="5920">
                  <c:v>4.6299999999999996E-3</c:v>
                </c:pt>
                <c:pt idx="5921">
                  <c:v>4.8500000000000001E-3</c:v>
                </c:pt>
                <c:pt idx="5922">
                  <c:v>4.6299999999999996E-3</c:v>
                </c:pt>
                <c:pt idx="5923">
                  <c:v>4.5199999999999997E-3</c:v>
                </c:pt>
                <c:pt idx="5924">
                  <c:v>4.6299999999999996E-3</c:v>
                </c:pt>
                <c:pt idx="5925">
                  <c:v>4.6299999999999996E-3</c:v>
                </c:pt>
                <c:pt idx="5926">
                  <c:v>4.6299999999999996E-3</c:v>
                </c:pt>
                <c:pt idx="5927">
                  <c:v>4.4099999999999999E-3</c:v>
                </c:pt>
                <c:pt idx="5928">
                  <c:v>4.3099999999999996E-3</c:v>
                </c:pt>
                <c:pt idx="5929">
                  <c:v>4.3099999999999996E-3</c:v>
                </c:pt>
                <c:pt idx="5930">
                  <c:v>4.4099999999999999E-3</c:v>
                </c:pt>
                <c:pt idx="5931">
                  <c:v>4.3099999999999996E-3</c:v>
                </c:pt>
                <c:pt idx="5932">
                  <c:v>4.1999999999999997E-3</c:v>
                </c:pt>
                <c:pt idx="5933">
                  <c:v>4.3099999999999996E-3</c:v>
                </c:pt>
                <c:pt idx="5934">
                  <c:v>4.1999999999999997E-3</c:v>
                </c:pt>
                <c:pt idx="5935">
                  <c:v>4.0899999999999999E-3</c:v>
                </c:pt>
                <c:pt idx="5936">
                  <c:v>4.0899999999999999E-3</c:v>
                </c:pt>
                <c:pt idx="5937">
                  <c:v>4.0899999999999999E-3</c:v>
                </c:pt>
                <c:pt idx="5938">
                  <c:v>3.98E-3</c:v>
                </c:pt>
                <c:pt idx="5939">
                  <c:v>3.8700000000000002E-3</c:v>
                </c:pt>
                <c:pt idx="5940">
                  <c:v>3.98E-3</c:v>
                </c:pt>
                <c:pt idx="5941">
                  <c:v>3.8700000000000002E-3</c:v>
                </c:pt>
                <c:pt idx="5942">
                  <c:v>3.8700000000000002E-3</c:v>
                </c:pt>
                <c:pt idx="5943">
                  <c:v>3.65E-3</c:v>
                </c:pt>
                <c:pt idx="5944">
                  <c:v>3.7599999999999999E-3</c:v>
                </c:pt>
                <c:pt idx="5945">
                  <c:v>3.7599999999999999E-3</c:v>
                </c:pt>
                <c:pt idx="5946">
                  <c:v>3.65E-3</c:v>
                </c:pt>
                <c:pt idx="5947">
                  <c:v>3.5500000000000002E-3</c:v>
                </c:pt>
                <c:pt idx="5948">
                  <c:v>3.65E-3</c:v>
                </c:pt>
                <c:pt idx="5949">
                  <c:v>3.5500000000000002E-3</c:v>
                </c:pt>
                <c:pt idx="5950">
                  <c:v>3.4399999999999999E-3</c:v>
                </c:pt>
                <c:pt idx="5951">
                  <c:v>3.5500000000000002E-3</c:v>
                </c:pt>
                <c:pt idx="5952">
                  <c:v>3.4399999999999999E-3</c:v>
                </c:pt>
                <c:pt idx="5953">
                  <c:v>3.3300000000000001E-3</c:v>
                </c:pt>
                <c:pt idx="5954">
                  <c:v>3.2200000000000002E-3</c:v>
                </c:pt>
                <c:pt idx="5955">
                  <c:v>3.2200000000000002E-3</c:v>
                </c:pt>
                <c:pt idx="5956">
                  <c:v>3.4399999999999999E-3</c:v>
                </c:pt>
                <c:pt idx="5957">
                  <c:v>3.3300000000000001E-3</c:v>
                </c:pt>
                <c:pt idx="5958">
                  <c:v>3.2200000000000002E-3</c:v>
                </c:pt>
                <c:pt idx="5959">
                  <c:v>3.0000000000000001E-3</c:v>
                </c:pt>
                <c:pt idx="5960">
                  <c:v>3.3300000000000001E-3</c:v>
                </c:pt>
                <c:pt idx="5961">
                  <c:v>3.2200000000000002E-3</c:v>
                </c:pt>
                <c:pt idx="5962">
                  <c:v>3.2200000000000002E-3</c:v>
                </c:pt>
                <c:pt idx="5963">
                  <c:v>3.1099999999999999E-3</c:v>
                </c:pt>
                <c:pt idx="5964">
                  <c:v>3.0000000000000001E-3</c:v>
                </c:pt>
                <c:pt idx="5965">
                  <c:v>3.2200000000000002E-3</c:v>
                </c:pt>
                <c:pt idx="5966">
                  <c:v>3.2200000000000002E-3</c:v>
                </c:pt>
                <c:pt idx="5967">
                  <c:v>2.8900000000000002E-3</c:v>
                </c:pt>
                <c:pt idx="5968">
                  <c:v>2.8900000000000002E-3</c:v>
                </c:pt>
                <c:pt idx="5969">
                  <c:v>2.8900000000000002E-3</c:v>
                </c:pt>
                <c:pt idx="5970">
                  <c:v>2.7899999999999999E-3</c:v>
                </c:pt>
                <c:pt idx="5971">
                  <c:v>2.7899999999999999E-3</c:v>
                </c:pt>
                <c:pt idx="5972">
                  <c:v>2.8900000000000002E-3</c:v>
                </c:pt>
                <c:pt idx="5973">
                  <c:v>2.8900000000000002E-3</c:v>
                </c:pt>
                <c:pt idx="5974">
                  <c:v>2.8900000000000002E-3</c:v>
                </c:pt>
                <c:pt idx="5975">
                  <c:v>2.7899999999999999E-3</c:v>
                </c:pt>
                <c:pt idx="5976">
                  <c:v>2.6800000000000001E-3</c:v>
                </c:pt>
                <c:pt idx="5977">
                  <c:v>2.7899999999999999E-3</c:v>
                </c:pt>
                <c:pt idx="5978">
                  <c:v>2.7899999999999999E-3</c:v>
                </c:pt>
                <c:pt idx="5979">
                  <c:v>2.8900000000000002E-3</c:v>
                </c:pt>
                <c:pt idx="5980">
                  <c:v>2.7899999999999999E-3</c:v>
                </c:pt>
                <c:pt idx="5981">
                  <c:v>2.6800000000000001E-3</c:v>
                </c:pt>
                <c:pt idx="5982">
                  <c:v>2.4599999999999999E-3</c:v>
                </c:pt>
                <c:pt idx="5983">
                  <c:v>2.6800000000000001E-3</c:v>
                </c:pt>
                <c:pt idx="5984">
                  <c:v>2.4599999999999999E-3</c:v>
                </c:pt>
                <c:pt idx="5985">
                  <c:v>2.5699999999999998E-3</c:v>
                </c:pt>
                <c:pt idx="5986">
                  <c:v>2.5699999999999998E-3</c:v>
                </c:pt>
                <c:pt idx="5987">
                  <c:v>2.6800000000000001E-3</c:v>
                </c:pt>
                <c:pt idx="5988">
                  <c:v>2.6800000000000001E-3</c:v>
                </c:pt>
                <c:pt idx="5989">
                  <c:v>2.4599999999999999E-3</c:v>
                </c:pt>
                <c:pt idx="5990">
                  <c:v>2.4599999999999999E-3</c:v>
                </c:pt>
                <c:pt idx="5991">
                  <c:v>2.4599999999999999E-3</c:v>
                </c:pt>
                <c:pt idx="5992">
                  <c:v>2.5699999999999998E-3</c:v>
                </c:pt>
                <c:pt idx="5993">
                  <c:v>2.4599999999999999E-3</c:v>
                </c:pt>
                <c:pt idx="5994">
                  <c:v>2.5699999999999998E-3</c:v>
                </c:pt>
                <c:pt idx="5995">
                  <c:v>2.6800000000000001E-3</c:v>
                </c:pt>
                <c:pt idx="5996">
                  <c:v>2.5699999999999998E-3</c:v>
                </c:pt>
                <c:pt idx="5997">
                  <c:v>2.6800000000000001E-3</c:v>
                </c:pt>
                <c:pt idx="5998">
                  <c:v>2.4599999999999999E-3</c:v>
                </c:pt>
                <c:pt idx="5999">
                  <c:v>2.4599999999999999E-3</c:v>
                </c:pt>
                <c:pt idx="6000">
                  <c:v>2.5699999999999998E-3</c:v>
                </c:pt>
                <c:pt idx="6001">
                  <c:v>2.5699999999999998E-3</c:v>
                </c:pt>
                <c:pt idx="6002">
                  <c:v>2.4599999999999999E-3</c:v>
                </c:pt>
                <c:pt idx="6003">
                  <c:v>2.5699999999999998E-3</c:v>
                </c:pt>
                <c:pt idx="6004">
                  <c:v>2.5699999999999998E-3</c:v>
                </c:pt>
                <c:pt idx="6005">
                  <c:v>2.3500000000000001E-3</c:v>
                </c:pt>
                <c:pt idx="6006">
                  <c:v>2.5699999999999998E-3</c:v>
                </c:pt>
                <c:pt idx="6007">
                  <c:v>2.5699999999999998E-3</c:v>
                </c:pt>
                <c:pt idx="6008">
                  <c:v>2.5699999999999998E-3</c:v>
                </c:pt>
                <c:pt idx="6009">
                  <c:v>2.5699999999999998E-3</c:v>
                </c:pt>
                <c:pt idx="6010">
                  <c:v>2.5699999999999998E-3</c:v>
                </c:pt>
                <c:pt idx="6011">
                  <c:v>2.4599999999999999E-3</c:v>
                </c:pt>
                <c:pt idx="6012">
                  <c:v>2.5699999999999998E-3</c:v>
                </c:pt>
                <c:pt idx="6013">
                  <c:v>2.6800000000000001E-3</c:v>
                </c:pt>
                <c:pt idx="6014">
                  <c:v>2.5699999999999998E-3</c:v>
                </c:pt>
                <c:pt idx="6015">
                  <c:v>2.4599999999999999E-3</c:v>
                </c:pt>
                <c:pt idx="6016">
                  <c:v>2.5699999999999998E-3</c:v>
                </c:pt>
                <c:pt idx="6017">
                  <c:v>2.5699999999999998E-3</c:v>
                </c:pt>
                <c:pt idx="6018">
                  <c:v>2.6800000000000001E-3</c:v>
                </c:pt>
                <c:pt idx="6019">
                  <c:v>2.5699999999999998E-3</c:v>
                </c:pt>
                <c:pt idx="6020">
                  <c:v>2.6800000000000001E-3</c:v>
                </c:pt>
                <c:pt idx="6021">
                  <c:v>2.4599999999999999E-3</c:v>
                </c:pt>
                <c:pt idx="6022">
                  <c:v>2.6800000000000001E-3</c:v>
                </c:pt>
                <c:pt idx="6023">
                  <c:v>2.5699999999999998E-3</c:v>
                </c:pt>
                <c:pt idx="6024">
                  <c:v>2.4599999999999999E-3</c:v>
                </c:pt>
                <c:pt idx="6025">
                  <c:v>2.5699999999999998E-3</c:v>
                </c:pt>
                <c:pt idx="6026">
                  <c:v>2.5699999999999998E-3</c:v>
                </c:pt>
                <c:pt idx="6027">
                  <c:v>2.4599999999999999E-3</c:v>
                </c:pt>
                <c:pt idx="6028">
                  <c:v>2.5699999999999998E-3</c:v>
                </c:pt>
                <c:pt idx="6029">
                  <c:v>2.7899999999999999E-3</c:v>
                </c:pt>
                <c:pt idx="6030">
                  <c:v>2.6800000000000001E-3</c:v>
                </c:pt>
                <c:pt idx="6031">
                  <c:v>2.7899999999999999E-3</c:v>
                </c:pt>
                <c:pt idx="6032">
                  <c:v>2.6800000000000001E-3</c:v>
                </c:pt>
                <c:pt idx="6033">
                  <c:v>2.6800000000000001E-3</c:v>
                </c:pt>
                <c:pt idx="6034">
                  <c:v>2.6800000000000001E-3</c:v>
                </c:pt>
                <c:pt idx="6035">
                  <c:v>2.6800000000000001E-3</c:v>
                </c:pt>
                <c:pt idx="6036">
                  <c:v>2.6800000000000001E-3</c:v>
                </c:pt>
                <c:pt idx="6037">
                  <c:v>2.6800000000000001E-3</c:v>
                </c:pt>
                <c:pt idx="6038">
                  <c:v>2.7899999999999999E-3</c:v>
                </c:pt>
                <c:pt idx="6039">
                  <c:v>2.7899999999999999E-3</c:v>
                </c:pt>
                <c:pt idx="6040">
                  <c:v>2.7899999999999999E-3</c:v>
                </c:pt>
                <c:pt idx="6041">
                  <c:v>2.7899999999999999E-3</c:v>
                </c:pt>
                <c:pt idx="6042">
                  <c:v>2.6800000000000001E-3</c:v>
                </c:pt>
                <c:pt idx="6043">
                  <c:v>2.8900000000000002E-3</c:v>
                </c:pt>
                <c:pt idx="6044">
                  <c:v>2.6800000000000001E-3</c:v>
                </c:pt>
                <c:pt idx="6045">
                  <c:v>3.0000000000000001E-3</c:v>
                </c:pt>
                <c:pt idx="6046">
                  <c:v>3.0000000000000001E-3</c:v>
                </c:pt>
                <c:pt idx="6047">
                  <c:v>3.0000000000000001E-3</c:v>
                </c:pt>
                <c:pt idx="6048">
                  <c:v>3.1099999999999999E-3</c:v>
                </c:pt>
                <c:pt idx="6049">
                  <c:v>3.0000000000000001E-3</c:v>
                </c:pt>
                <c:pt idx="6050">
                  <c:v>2.7899999999999999E-3</c:v>
                </c:pt>
                <c:pt idx="6051">
                  <c:v>3.0000000000000001E-3</c:v>
                </c:pt>
                <c:pt idx="6052">
                  <c:v>3.0000000000000001E-3</c:v>
                </c:pt>
                <c:pt idx="6053">
                  <c:v>3.1099999999999999E-3</c:v>
                </c:pt>
                <c:pt idx="6054">
                  <c:v>3.1099999999999999E-3</c:v>
                </c:pt>
                <c:pt idx="6055">
                  <c:v>3.0000000000000001E-3</c:v>
                </c:pt>
                <c:pt idx="6056">
                  <c:v>3.1099999999999999E-3</c:v>
                </c:pt>
                <c:pt idx="6057">
                  <c:v>3.2200000000000002E-3</c:v>
                </c:pt>
                <c:pt idx="6058">
                  <c:v>3.2200000000000002E-3</c:v>
                </c:pt>
                <c:pt idx="6059">
                  <c:v>3.2200000000000002E-3</c:v>
                </c:pt>
                <c:pt idx="6060">
                  <c:v>3.1099999999999999E-3</c:v>
                </c:pt>
                <c:pt idx="6061">
                  <c:v>3.2200000000000002E-3</c:v>
                </c:pt>
                <c:pt idx="6062">
                  <c:v>3.2200000000000002E-3</c:v>
                </c:pt>
                <c:pt idx="6063">
                  <c:v>3.3300000000000001E-3</c:v>
                </c:pt>
                <c:pt idx="6064">
                  <c:v>3.3300000000000001E-3</c:v>
                </c:pt>
                <c:pt idx="6065">
                  <c:v>3.4399999999999999E-3</c:v>
                </c:pt>
                <c:pt idx="6066">
                  <c:v>3.4399999999999999E-3</c:v>
                </c:pt>
                <c:pt idx="6067">
                  <c:v>3.3300000000000001E-3</c:v>
                </c:pt>
                <c:pt idx="6068">
                  <c:v>3.3300000000000001E-3</c:v>
                </c:pt>
                <c:pt idx="6069">
                  <c:v>3.4399999999999999E-3</c:v>
                </c:pt>
                <c:pt idx="6070">
                  <c:v>3.65E-3</c:v>
                </c:pt>
                <c:pt idx="6071">
                  <c:v>3.4399999999999999E-3</c:v>
                </c:pt>
                <c:pt idx="6072">
                  <c:v>3.5500000000000002E-3</c:v>
                </c:pt>
                <c:pt idx="6073">
                  <c:v>3.5500000000000002E-3</c:v>
                </c:pt>
                <c:pt idx="6074">
                  <c:v>3.65E-3</c:v>
                </c:pt>
                <c:pt idx="6075">
                  <c:v>3.5500000000000002E-3</c:v>
                </c:pt>
                <c:pt idx="6076">
                  <c:v>3.65E-3</c:v>
                </c:pt>
                <c:pt idx="6077">
                  <c:v>3.7599999999999999E-3</c:v>
                </c:pt>
                <c:pt idx="6078">
                  <c:v>3.7599999999999999E-3</c:v>
                </c:pt>
                <c:pt idx="6079">
                  <c:v>3.8700000000000002E-3</c:v>
                </c:pt>
                <c:pt idx="6080">
                  <c:v>3.98E-3</c:v>
                </c:pt>
                <c:pt idx="6081">
                  <c:v>3.98E-3</c:v>
                </c:pt>
                <c:pt idx="6082">
                  <c:v>3.8700000000000002E-3</c:v>
                </c:pt>
                <c:pt idx="6083">
                  <c:v>3.98E-3</c:v>
                </c:pt>
                <c:pt idx="6084">
                  <c:v>3.8700000000000002E-3</c:v>
                </c:pt>
                <c:pt idx="6085">
                  <c:v>4.0899999999999999E-3</c:v>
                </c:pt>
                <c:pt idx="6086">
                  <c:v>4.0899999999999999E-3</c:v>
                </c:pt>
                <c:pt idx="6087">
                  <c:v>3.98E-3</c:v>
                </c:pt>
                <c:pt idx="6088">
                  <c:v>4.0899999999999999E-3</c:v>
                </c:pt>
                <c:pt idx="6089">
                  <c:v>3.98E-3</c:v>
                </c:pt>
                <c:pt idx="6090">
                  <c:v>4.0899999999999999E-3</c:v>
                </c:pt>
                <c:pt idx="6091">
                  <c:v>4.1999999999999997E-3</c:v>
                </c:pt>
                <c:pt idx="6092">
                  <c:v>4.1999999999999997E-3</c:v>
                </c:pt>
                <c:pt idx="6093">
                  <c:v>4.3099999999999996E-3</c:v>
                </c:pt>
                <c:pt idx="6094">
                  <c:v>4.3099999999999996E-3</c:v>
                </c:pt>
                <c:pt idx="6095">
                  <c:v>4.3099999999999996E-3</c:v>
                </c:pt>
                <c:pt idx="6096">
                  <c:v>4.5199999999999997E-3</c:v>
                </c:pt>
                <c:pt idx="6097">
                  <c:v>4.4099999999999999E-3</c:v>
                </c:pt>
                <c:pt idx="6098">
                  <c:v>4.5199999999999997E-3</c:v>
                </c:pt>
                <c:pt idx="6099">
                  <c:v>4.4099999999999999E-3</c:v>
                </c:pt>
                <c:pt idx="6100">
                  <c:v>4.4099999999999999E-3</c:v>
                </c:pt>
                <c:pt idx="6101">
                  <c:v>4.5199999999999997E-3</c:v>
                </c:pt>
                <c:pt idx="6102">
                  <c:v>4.5199999999999997E-3</c:v>
                </c:pt>
                <c:pt idx="6103">
                  <c:v>4.5199999999999997E-3</c:v>
                </c:pt>
                <c:pt idx="6104">
                  <c:v>4.6299999999999996E-3</c:v>
                </c:pt>
                <c:pt idx="6105">
                  <c:v>4.6299999999999996E-3</c:v>
                </c:pt>
                <c:pt idx="6106">
                  <c:v>4.5199999999999997E-3</c:v>
                </c:pt>
                <c:pt idx="6107">
                  <c:v>4.6299999999999996E-3</c:v>
                </c:pt>
                <c:pt idx="6108">
                  <c:v>4.7400000000000003E-3</c:v>
                </c:pt>
                <c:pt idx="6109">
                  <c:v>4.8500000000000001E-3</c:v>
                </c:pt>
                <c:pt idx="6110">
                  <c:v>4.8500000000000001E-3</c:v>
                </c:pt>
                <c:pt idx="6111">
                  <c:v>4.8500000000000001E-3</c:v>
                </c:pt>
                <c:pt idx="6112">
                  <c:v>4.96E-3</c:v>
                </c:pt>
                <c:pt idx="6113">
                  <c:v>4.96E-3</c:v>
                </c:pt>
                <c:pt idx="6114">
                  <c:v>4.96E-3</c:v>
                </c:pt>
                <c:pt idx="6115">
                  <c:v>5.0699999999999999E-3</c:v>
                </c:pt>
                <c:pt idx="6116">
                  <c:v>5.0699999999999999E-3</c:v>
                </c:pt>
                <c:pt idx="6117">
                  <c:v>5.0699999999999999E-3</c:v>
                </c:pt>
                <c:pt idx="6118">
                  <c:v>5.0699999999999999E-3</c:v>
                </c:pt>
                <c:pt idx="6119">
                  <c:v>5.0699999999999999E-3</c:v>
                </c:pt>
                <c:pt idx="6120">
                  <c:v>5.0699999999999999E-3</c:v>
                </c:pt>
                <c:pt idx="6121">
                  <c:v>5.0699999999999999E-3</c:v>
                </c:pt>
                <c:pt idx="6122">
                  <c:v>5.28E-3</c:v>
                </c:pt>
                <c:pt idx="6123">
                  <c:v>5.1700000000000001E-3</c:v>
                </c:pt>
                <c:pt idx="6124">
                  <c:v>5.28E-3</c:v>
                </c:pt>
                <c:pt idx="6125">
                  <c:v>5.3899999999999998E-3</c:v>
                </c:pt>
                <c:pt idx="6126">
                  <c:v>5.28E-3</c:v>
                </c:pt>
                <c:pt idx="6127">
                  <c:v>5.28E-3</c:v>
                </c:pt>
                <c:pt idx="6128">
                  <c:v>5.28E-3</c:v>
                </c:pt>
                <c:pt idx="6129">
                  <c:v>5.3899999999999998E-3</c:v>
                </c:pt>
                <c:pt idx="6130">
                  <c:v>5.3899999999999998E-3</c:v>
                </c:pt>
                <c:pt idx="6131">
                  <c:v>5.3899999999999998E-3</c:v>
                </c:pt>
                <c:pt idx="6132">
                  <c:v>5.4999999999999997E-3</c:v>
                </c:pt>
                <c:pt idx="6133">
                  <c:v>5.4999999999999997E-3</c:v>
                </c:pt>
                <c:pt idx="6134">
                  <c:v>5.6100000000000004E-3</c:v>
                </c:pt>
                <c:pt idx="6135">
                  <c:v>5.4999999999999997E-3</c:v>
                </c:pt>
                <c:pt idx="6136">
                  <c:v>5.6100000000000004E-3</c:v>
                </c:pt>
                <c:pt idx="6137">
                  <c:v>5.4999999999999997E-3</c:v>
                </c:pt>
                <c:pt idx="6138">
                  <c:v>5.7200000000000003E-3</c:v>
                </c:pt>
                <c:pt idx="6139">
                  <c:v>5.6100000000000004E-3</c:v>
                </c:pt>
                <c:pt idx="6140">
                  <c:v>5.7200000000000003E-3</c:v>
                </c:pt>
                <c:pt idx="6141">
                  <c:v>5.8300000000000001E-3</c:v>
                </c:pt>
                <c:pt idx="6142">
                  <c:v>5.8300000000000001E-3</c:v>
                </c:pt>
                <c:pt idx="6143">
                  <c:v>5.8300000000000001E-3</c:v>
                </c:pt>
                <c:pt idx="6144">
                  <c:v>5.8300000000000001E-3</c:v>
                </c:pt>
                <c:pt idx="6145">
                  <c:v>5.8300000000000001E-3</c:v>
                </c:pt>
                <c:pt idx="6146">
                  <c:v>5.9300000000000004E-3</c:v>
                </c:pt>
                <c:pt idx="6147">
                  <c:v>5.7200000000000003E-3</c:v>
                </c:pt>
                <c:pt idx="6148">
                  <c:v>5.9300000000000004E-3</c:v>
                </c:pt>
                <c:pt idx="6149">
                  <c:v>6.0400000000000002E-3</c:v>
                </c:pt>
                <c:pt idx="6150">
                  <c:v>6.0400000000000002E-3</c:v>
                </c:pt>
                <c:pt idx="6151">
                  <c:v>6.0400000000000002E-3</c:v>
                </c:pt>
                <c:pt idx="6152">
                  <c:v>6.1500000000000001E-3</c:v>
                </c:pt>
                <c:pt idx="6153">
                  <c:v>6.0400000000000002E-3</c:v>
                </c:pt>
                <c:pt idx="6154">
                  <c:v>6.1500000000000001E-3</c:v>
                </c:pt>
                <c:pt idx="6155">
                  <c:v>6.0400000000000002E-3</c:v>
                </c:pt>
                <c:pt idx="6156">
                  <c:v>6.2599999999999999E-3</c:v>
                </c:pt>
                <c:pt idx="6157">
                  <c:v>6.3699999999999998E-3</c:v>
                </c:pt>
                <c:pt idx="6158">
                  <c:v>6.2599999999999999E-3</c:v>
                </c:pt>
                <c:pt idx="6159">
                  <c:v>6.3699999999999998E-3</c:v>
                </c:pt>
                <c:pt idx="6160">
                  <c:v>6.2599999999999999E-3</c:v>
                </c:pt>
                <c:pt idx="6161">
                  <c:v>6.3699999999999998E-3</c:v>
                </c:pt>
                <c:pt idx="6162">
                  <c:v>6.3699999999999998E-3</c:v>
                </c:pt>
                <c:pt idx="6163">
                  <c:v>6.2599999999999999E-3</c:v>
                </c:pt>
                <c:pt idx="6164">
                  <c:v>6.3699999999999998E-3</c:v>
                </c:pt>
                <c:pt idx="6165">
                  <c:v>6.2599999999999999E-3</c:v>
                </c:pt>
                <c:pt idx="6166">
                  <c:v>6.3699999999999998E-3</c:v>
                </c:pt>
                <c:pt idx="6167">
                  <c:v>6.4799999999999996E-3</c:v>
                </c:pt>
                <c:pt idx="6168">
                  <c:v>6.3699999999999998E-3</c:v>
                </c:pt>
                <c:pt idx="6169">
                  <c:v>6.3699999999999998E-3</c:v>
                </c:pt>
                <c:pt idx="6170">
                  <c:v>6.3699999999999998E-3</c:v>
                </c:pt>
                <c:pt idx="6171">
                  <c:v>6.3699999999999998E-3</c:v>
                </c:pt>
                <c:pt idx="6172">
                  <c:v>6.5900000000000004E-3</c:v>
                </c:pt>
                <c:pt idx="6173">
                  <c:v>6.4799999999999996E-3</c:v>
                </c:pt>
                <c:pt idx="6174">
                  <c:v>6.5900000000000004E-3</c:v>
                </c:pt>
                <c:pt idx="6175">
                  <c:v>6.6899999999999998E-3</c:v>
                </c:pt>
                <c:pt idx="6176">
                  <c:v>6.5900000000000004E-3</c:v>
                </c:pt>
                <c:pt idx="6177">
                  <c:v>6.6899999999999998E-3</c:v>
                </c:pt>
                <c:pt idx="6178">
                  <c:v>6.5900000000000004E-3</c:v>
                </c:pt>
                <c:pt idx="6179">
                  <c:v>6.6899999999999998E-3</c:v>
                </c:pt>
                <c:pt idx="6180">
                  <c:v>6.4799999999999996E-3</c:v>
                </c:pt>
                <c:pt idx="6181">
                  <c:v>6.4799999999999996E-3</c:v>
                </c:pt>
                <c:pt idx="6182">
                  <c:v>6.6899999999999998E-3</c:v>
                </c:pt>
                <c:pt idx="6183">
                  <c:v>6.6899999999999998E-3</c:v>
                </c:pt>
                <c:pt idx="6184">
                  <c:v>6.4799999999999996E-3</c:v>
                </c:pt>
                <c:pt idx="6185">
                  <c:v>6.6899999999999998E-3</c:v>
                </c:pt>
                <c:pt idx="6186">
                  <c:v>6.5900000000000004E-3</c:v>
                </c:pt>
                <c:pt idx="6187">
                  <c:v>6.5900000000000004E-3</c:v>
                </c:pt>
                <c:pt idx="6188">
                  <c:v>6.4799999999999996E-3</c:v>
                </c:pt>
                <c:pt idx="6189">
                  <c:v>6.9100000000000003E-3</c:v>
                </c:pt>
                <c:pt idx="6190">
                  <c:v>6.6899999999999998E-3</c:v>
                </c:pt>
                <c:pt idx="6191">
                  <c:v>6.6899999999999998E-3</c:v>
                </c:pt>
                <c:pt idx="6192">
                  <c:v>6.7999999999999996E-3</c:v>
                </c:pt>
                <c:pt idx="6193">
                  <c:v>6.6899999999999998E-3</c:v>
                </c:pt>
                <c:pt idx="6194">
                  <c:v>6.7999999999999996E-3</c:v>
                </c:pt>
                <c:pt idx="6195">
                  <c:v>6.7999999999999996E-3</c:v>
                </c:pt>
                <c:pt idx="6196">
                  <c:v>6.6899999999999998E-3</c:v>
                </c:pt>
                <c:pt idx="6197">
                  <c:v>6.7999999999999996E-3</c:v>
                </c:pt>
                <c:pt idx="6198">
                  <c:v>6.7999999999999996E-3</c:v>
                </c:pt>
                <c:pt idx="6199">
                  <c:v>6.7999999999999996E-3</c:v>
                </c:pt>
                <c:pt idx="6200">
                  <c:v>6.7999999999999996E-3</c:v>
                </c:pt>
                <c:pt idx="6201">
                  <c:v>6.7999999999999996E-3</c:v>
                </c:pt>
                <c:pt idx="6202">
                  <c:v>6.7999999999999996E-3</c:v>
                </c:pt>
                <c:pt idx="6203">
                  <c:v>6.7999999999999996E-3</c:v>
                </c:pt>
                <c:pt idx="6204">
                  <c:v>6.6899999999999998E-3</c:v>
                </c:pt>
                <c:pt idx="6205">
                  <c:v>7.0200000000000002E-3</c:v>
                </c:pt>
                <c:pt idx="6206">
                  <c:v>7.0200000000000002E-3</c:v>
                </c:pt>
                <c:pt idx="6207">
                  <c:v>6.6899999999999998E-3</c:v>
                </c:pt>
                <c:pt idx="6208">
                  <c:v>6.9100000000000003E-3</c:v>
                </c:pt>
                <c:pt idx="6209">
                  <c:v>6.7999999999999996E-3</c:v>
                </c:pt>
                <c:pt idx="6210">
                  <c:v>6.9100000000000003E-3</c:v>
                </c:pt>
                <c:pt idx="6211">
                  <c:v>6.9100000000000003E-3</c:v>
                </c:pt>
                <c:pt idx="6212">
                  <c:v>6.7999999999999996E-3</c:v>
                </c:pt>
                <c:pt idx="6213">
                  <c:v>6.9100000000000003E-3</c:v>
                </c:pt>
                <c:pt idx="6214">
                  <c:v>6.9100000000000003E-3</c:v>
                </c:pt>
                <c:pt idx="6215">
                  <c:v>6.9100000000000003E-3</c:v>
                </c:pt>
                <c:pt idx="6216">
                  <c:v>6.7999999999999996E-3</c:v>
                </c:pt>
                <c:pt idx="6217">
                  <c:v>6.7999999999999996E-3</c:v>
                </c:pt>
                <c:pt idx="6218">
                  <c:v>6.9100000000000003E-3</c:v>
                </c:pt>
                <c:pt idx="6219">
                  <c:v>6.9100000000000003E-3</c:v>
                </c:pt>
                <c:pt idx="6220">
                  <c:v>6.9100000000000003E-3</c:v>
                </c:pt>
                <c:pt idx="6221">
                  <c:v>7.0200000000000002E-3</c:v>
                </c:pt>
                <c:pt idx="6222">
                  <c:v>6.9100000000000003E-3</c:v>
                </c:pt>
                <c:pt idx="6223">
                  <c:v>6.9100000000000003E-3</c:v>
                </c:pt>
                <c:pt idx="6224">
                  <c:v>6.9100000000000003E-3</c:v>
                </c:pt>
                <c:pt idx="6225">
                  <c:v>6.7999999999999996E-3</c:v>
                </c:pt>
                <c:pt idx="6226">
                  <c:v>6.7999999999999996E-3</c:v>
                </c:pt>
                <c:pt idx="6227">
                  <c:v>6.9100000000000003E-3</c:v>
                </c:pt>
                <c:pt idx="6228">
                  <c:v>6.7999999999999996E-3</c:v>
                </c:pt>
                <c:pt idx="6229">
                  <c:v>6.9100000000000003E-3</c:v>
                </c:pt>
                <c:pt idx="6230">
                  <c:v>6.7999999999999996E-3</c:v>
                </c:pt>
                <c:pt idx="6231">
                  <c:v>6.9100000000000003E-3</c:v>
                </c:pt>
                <c:pt idx="6232">
                  <c:v>6.7999999999999996E-3</c:v>
                </c:pt>
                <c:pt idx="6233">
                  <c:v>6.7999999999999996E-3</c:v>
                </c:pt>
                <c:pt idx="6234">
                  <c:v>6.9100000000000003E-3</c:v>
                </c:pt>
                <c:pt idx="6235">
                  <c:v>6.6899999999999998E-3</c:v>
                </c:pt>
                <c:pt idx="6236">
                  <c:v>6.7999999999999996E-3</c:v>
                </c:pt>
                <c:pt idx="6237">
                  <c:v>6.9100000000000003E-3</c:v>
                </c:pt>
                <c:pt idx="6238">
                  <c:v>6.7999999999999996E-3</c:v>
                </c:pt>
                <c:pt idx="6239">
                  <c:v>6.7999999999999996E-3</c:v>
                </c:pt>
                <c:pt idx="6240">
                  <c:v>6.7999999999999996E-3</c:v>
                </c:pt>
                <c:pt idx="6241">
                  <c:v>6.6899999999999998E-3</c:v>
                </c:pt>
                <c:pt idx="6242">
                  <c:v>6.6899999999999998E-3</c:v>
                </c:pt>
                <c:pt idx="6243">
                  <c:v>6.7999999999999996E-3</c:v>
                </c:pt>
                <c:pt idx="6244">
                  <c:v>6.7999999999999996E-3</c:v>
                </c:pt>
                <c:pt idx="6245">
                  <c:v>6.7999999999999996E-3</c:v>
                </c:pt>
                <c:pt idx="6246">
                  <c:v>6.6899999999999998E-3</c:v>
                </c:pt>
                <c:pt idx="6247">
                  <c:v>6.7999999999999996E-3</c:v>
                </c:pt>
                <c:pt idx="6248">
                  <c:v>6.7999999999999996E-3</c:v>
                </c:pt>
                <c:pt idx="6249">
                  <c:v>6.7999999999999996E-3</c:v>
                </c:pt>
                <c:pt idx="6250">
                  <c:v>6.7999999999999996E-3</c:v>
                </c:pt>
                <c:pt idx="6251">
                  <c:v>6.5900000000000004E-3</c:v>
                </c:pt>
                <c:pt idx="6252">
                  <c:v>6.7999999999999996E-3</c:v>
                </c:pt>
                <c:pt idx="6253">
                  <c:v>6.7999999999999996E-3</c:v>
                </c:pt>
                <c:pt idx="6254">
                  <c:v>6.5900000000000004E-3</c:v>
                </c:pt>
                <c:pt idx="6255">
                  <c:v>6.6899999999999998E-3</c:v>
                </c:pt>
                <c:pt idx="6256">
                  <c:v>6.6899999999999998E-3</c:v>
                </c:pt>
                <c:pt idx="6257">
                  <c:v>6.6899999999999998E-3</c:v>
                </c:pt>
                <c:pt idx="6258">
                  <c:v>6.6899999999999998E-3</c:v>
                </c:pt>
                <c:pt idx="6259">
                  <c:v>6.6899999999999998E-3</c:v>
                </c:pt>
                <c:pt idx="6260">
                  <c:v>6.7999999999999996E-3</c:v>
                </c:pt>
                <c:pt idx="6261">
                  <c:v>6.6899999999999998E-3</c:v>
                </c:pt>
                <c:pt idx="6262">
                  <c:v>6.5900000000000004E-3</c:v>
                </c:pt>
                <c:pt idx="6263">
                  <c:v>6.6899999999999998E-3</c:v>
                </c:pt>
                <c:pt idx="6264">
                  <c:v>6.6899999999999998E-3</c:v>
                </c:pt>
                <c:pt idx="6265">
                  <c:v>6.5900000000000004E-3</c:v>
                </c:pt>
                <c:pt idx="6266">
                  <c:v>6.5900000000000004E-3</c:v>
                </c:pt>
                <c:pt idx="6267">
                  <c:v>6.6899999999999998E-3</c:v>
                </c:pt>
                <c:pt idx="6268">
                  <c:v>6.5900000000000004E-3</c:v>
                </c:pt>
                <c:pt idx="6269">
                  <c:v>6.5900000000000004E-3</c:v>
                </c:pt>
                <c:pt idx="6270">
                  <c:v>6.3699999999999998E-3</c:v>
                </c:pt>
                <c:pt idx="6271">
                  <c:v>6.4799999999999996E-3</c:v>
                </c:pt>
                <c:pt idx="6272">
                  <c:v>6.4799999999999996E-3</c:v>
                </c:pt>
                <c:pt idx="6273">
                  <c:v>6.5900000000000004E-3</c:v>
                </c:pt>
                <c:pt idx="6274">
                  <c:v>6.3699999999999998E-3</c:v>
                </c:pt>
                <c:pt idx="6275">
                  <c:v>6.5900000000000004E-3</c:v>
                </c:pt>
                <c:pt idx="6276">
                  <c:v>6.4799999999999996E-3</c:v>
                </c:pt>
                <c:pt idx="6277">
                  <c:v>6.3699999999999998E-3</c:v>
                </c:pt>
                <c:pt idx="6278">
                  <c:v>6.3699999999999998E-3</c:v>
                </c:pt>
                <c:pt idx="6279">
                  <c:v>6.4799999999999996E-3</c:v>
                </c:pt>
                <c:pt idx="6280">
                  <c:v>6.4799999999999996E-3</c:v>
                </c:pt>
                <c:pt idx="6281">
                  <c:v>6.3699999999999998E-3</c:v>
                </c:pt>
                <c:pt idx="6282">
                  <c:v>6.4799999999999996E-3</c:v>
                </c:pt>
                <c:pt idx="6283">
                  <c:v>6.4799999999999996E-3</c:v>
                </c:pt>
                <c:pt idx="6284">
                  <c:v>6.3699999999999998E-3</c:v>
                </c:pt>
                <c:pt idx="6285">
                  <c:v>6.3699999999999998E-3</c:v>
                </c:pt>
                <c:pt idx="6286">
                  <c:v>6.4799999999999996E-3</c:v>
                </c:pt>
                <c:pt idx="6287">
                  <c:v>6.2599999999999999E-3</c:v>
                </c:pt>
                <c:pt idx="6288">
                  <c:v>6.2599999999999999E-3</c:v>
                </c:pt>
                <c:pt idx="6289">
                  <c:v>6.2599999999999999E-3</c:v>
                </c:pt>
                <c:pt idx="6290">
                  <c:v>6.1500000000000001E-3</c:v>
                </c:pt>
                <c:pt idx="6291">
                  <c:v>6.2599999999999999E-3</c:v>
                </c:pt>
                <c:pt idx="6292">
                  <c:v>6.3699999999999998E-3</c:v>
                </c:pt>
                <c:pt idx="6293">
                  <c:v>6.1500000000000001E-3</c:v>
                </c:pt>
                <c:pt idx="6294">
                  <c:v>6.1500000000000001E-3</c:v>
                </c:pt>
                <c:pt idx="6295">
                  <c:v>6.1500000000000001E-3</c:v>
                </c:pt>
                <c:pt idx="6296">
                  <c:v>6.2599999999999999E-3</c:v>
                </c:pt>
                <c:pt idx="6297">
                  <c:v>6.2599999999999999E-3</c:v>
                </c:pt>
                <c:pt idx="6298">
                  <c:v>6.1500000000000001E-3</c:v>
                </c:pt>
                <c:pt idx="6299">
                  <c:v>6.2599999999999999E-3</c:v>
                </c:pt>
                <c:pt idx="6300">
                  <c:v>6.1500000000000001E-3</c:v>
                </c:pt>
                <c:pt idx="6301">
                  <c:v>6.2599999999999999E-3</c:v>
                </c:pt>
                <c:pt idx="6302">
                  <c:v>6.1500000000000001E-3</c:v>
                </c:pt>
                <c:pt idx="6303">
                  <c:v>6.0400000000000002E-3</c:v>
                </c:pt>
                <c:pt idx="6304">
                  <c:v>6.0400000000000002E-3</c:v>
                </c:pt>
                <c:pt idx="6305">
                  <c:v>6.0400000000000002E-3</c:v>
                </c:pt>
                <c:pt idx="6306">
                  <c:v>6.0400000000000002E-3</c:v>
                </c:pt>
                <c:pt idx="6307">
                  <c:v>6.1500000000000001E-3</c:v>
                </c:pt>
                <c:pt idx="6308">
                  <c:v>6.0400000000000002E-3</c:v>
                </c:pt>
                <c:pt idx="6309">
                  <c:v>6.0400000000000002E-3</c:v>
                </c:pt>
                <c:pt idx="6310">
                  <c:v>6.0400000000000002E-3</c:v>
                </c:pt>
                <c:pt idx="6311">
                  <c:v>5.8300000000000001E-3</c:v>
                </c:pt>
                <c:pt idx="6312">
                  <c:v>5.9300000000000004E-3</c:v>
                </c:pt>
                <c:pt idx="6313">
                  <c:v>5.9300000000000004E-3</c:v>
                </c:pt>
                <c:pt idx="6314">
                  <c:v>5.9300000000000004E-3</c:v>
                </c:pt>
                <c:pt idx="6315">
                  <c:v>5.9300000000000004E-3</c:v>
                </c:pt>
                <c:pt idx="6316">
                  <c:v>5.9300000000000004E-3</c:v>
                </c:pt>
                <c:pt idx="6317">
                  <c:v>5.9300000000000004E-3</c:v>
                </c:pt>
                <c:pt idx="6318">
                  <c:v>5.9300000000000004E-3</c:v>
                </c:pt>
                <c:pt idx="6319">
                  <c:v>5.8300000000000001E-3</c:v>
                </c:pt>
                <c:pt idx="6320">
                  <c:v>5.7200000000000003E-3</c:v>
                </c:pt>
                <c:pt idx="6321">
                  <c:v>5.6100000000000004E-3</c:v>
                </c:pt>
                <c:pt idx="6322">
                  <c:v>5.7200000000000003E-3</c:v>
                </c:pt>
                <c:pt idx="6323">
                  <c:v>5.4999999999999997E-3</c:v>
                </c:pt>
                <c:pt idx="6324">
                  <c:v>5.7200000000000003E-3</c:v>
                </c:pt>
                <c:pt idx="6325">
                  <c:v>5.6100000000000004E-3</c:v>
                </c:pt>
                <c:pt idx="6326">
                  <c:v>5.6100000000000004E-3</c:v>
                </c:pt>
                <c:pt idx="6327">
                  <c:v>5.6100000000000004E-3</c:v>
                </c:pt>
                <c:pt idx="6328">
                  <c:v>5.6100000000000004E-3</c:v>
                </c:pt>
                <c:pt idx="6329">
                  <c:v>5.7200000000000003E-3</c:v>
                </c:pt>
                <c:pt idx="6330">
                  <c:v>5.4999999999999997E-3</c:v>
                </c:pt>
                <c:pt idx="6331">
                  <c:v>5.4999999999999997E-3</c:v>
                </c:pt>
                <c:pt idx="6332">
                  <c:v>5.6100000000000004E-3</c:v>
                </c:pt>
                <c:pt idx="6333">
                  <c:v>5.6100000000000004E-3</c:v>
                </c:pt>
                <c:pt idx="6334">
                  <c:v>5.3899999999999998E-3</c:v>
                </c:pt>
                <c:pt idx="6335">
                  <c:v>5.28E-3</c:v>
                </c:pt>
                <c:pt idx="6336">
                  <c:v>5.3899999999999998E-3</c:v>
                </c:pt>
                <c:pt idx="6337">
                  <c:v>5.1700000000000001E-3</c:v>
                </c:pt>
                <c:pt idx="6338">
                  <c:v>5.3899999999999998E-3</c:v>
                </c:pt>
                <c:pt idx="6339">
                  <c:v>5.28E-3</c:v>
                </c:pt>
                <c:pt idx="6340">
                  <c:v>5.28E-3</c:v>
                </c:pt>
                <c:pt idx="6341">
                  <c:v>5.28E-3</c:v>
                </c:pt>
                <c:pt idx="6342">
                  <c:v>5.28E-3</c:v>
                </c:pt>
                <c:pt idx="6343">
                  <c:v>5.1700000000000001E-3</c:v>
                </c:pt>
                <c:pt idx="6344">
                  <c:v>5.1700000000000001E-3</c:v>
                </c:pt>
                <c:pt idx="6345">
                  <c:v>5.28E-3</c:v>
                </c:pt>
                <c:pt idx="6346">
                  <c:v>5.28E-3</c:v>
                </c:pt>
                <c:pt idx="6347">
                  <c:v>5.1700000000000001E-3</c:v>
                </c:pt>
                <c:pt idx="6348">
                  <c:v>5.0699999999999999E-3</c:v>
                </c:pt>
                <c:pt idx="6349">
                  <c:v>5.0699999999999999E-3</c:v>
                </c:pt>
                <c:pt idx="6350">
                  <c:v>4.96E-3</c:v>
                </c:pt>
                <c:pt idx="6351">
                  <c:v>4.96E-3</c:v>
                </c:pt>
                <c:pt idx="6352">
                  <c:v>4.96E-3</c:v>
                </c:pt>
                <c:pt idx="6353">
                  <c:v>4.8500000000000001E-3</c:v>
                </c:pt>
                <c:pt idx="6354">
                  <c:v>4.8500000000000001E-3</c:v>
                </c:pt>
                <c:pt idx="6355">
                  <c:v>4.7400000000000003E-3</c:v>
                </c:pt>
                <c:pt idx="6356">
                  <c:v>4.8500000000000001E-3</c:v>
                </c:pt>
                <c:pt idx="6357">
                  <c:v>4.8500000000000001E-3</c:v>
                </c:pt>
                <c:pt idx="6358">
                  <c:v>4.7400000000000003E-3</c:v>
                </c:pt>
                <c:pt idx="6359">
                  <c:v>4.6299999999999996E-3</c:v>
                </c:pt>
                <c:pt idx="6360">
                  <c:v>4.7400000000000003E-3</c:v>
                </c:pt>
                <c:pt idx="6361">
                  <c:v>4.8500000000000001E-3</c:v>
                </c:pt>
                <c:pt idx="6362">
                  <c:v>4.8500000000000001E-3</c:v>
                </c:pt>
                <c:pt idx="6363">
                  <c:v>4.6299999999999996E-3</c:v>
                </c:pt>
                <c:pt idx="6364">
                  <c:v>4.6299999999999996E-3</c:v>
                </c:pt>
                <c:pt idx="6365">
                  <c:v>4.5199999999999997E-3</c:v>
                </c:pt>
                <c:pt idx="6366">
                  <c:v>4.4099999999999999E-3</c:v>
                </c:pt>
                <c:pt idx="6367">
                  <c:v>4.6299999999999996E-3</c:v>
                </c:pt>
                <c:pt idx="6368">
                  <c:v>4.5199999999999997E-3</c:v>
                </c:pt>
                <c:pt idx="6369">
                  <c:v>4.3099999999999996E-3</c:v>
                </c:pt>
                <c:pt idx="6370">
                  <c:v>4.4099999999999999E-3</c:v>
                </c:pt>
                <c:pt idx="6371">
                  <c:v>4.3099999999999996E-3</c:v>
                </c:pt>
                <c:pt idx="6372">
                  <c:v>4.4099999999999999E-3</c:v>
                </c:pt>
                <c:pt idx="6373">
                  <c:v>4.3099999999999996E-3</c:v>
                </c:pt>
                <c:pt idx="6374">
                  <c:v>4.4099999999999999E-3</c:v>
                </c:pt>
                <c:pt idx="6375">
                  <c:v>4.3099999999999996E-3</c:v>
                </c:pt>
                <c:pt idx="6376">
                  <c:v>4.1999999999999997E-3</c:v>
                </c:pt>
                <c:pt idx="6377">
                  <c:v>4.0899999999999999E-3</c:v>
                </c:pt>
                <c:pt idx="6378">
                  <c:v>4.1999999999999997E-3</c:v>
                </c:pt>
                <c:pt idx="6379">
                  <c:v>4.3099999999999996E-3</c:v>
                </c:pt>
                <c:pt idx="6380">
                  <c:v>4.0899999999999999E-3</c:v>
                </c:pt>
                <c:pt idx="6381">
                  <c:v>4.1999999999999997E-3</c:v>
                </c:pt>
                <c:pt idx="6382">
                  <c:v>3.98E-3</c:v>
                </c:pt>
                <c:pt idx="6383">
                  <c:v>3.98E-3</c:v>
                </c:pt>
                <c:pt idx="6384">
                  <c:v>3.98E-3</c:v>
                </c:pt>
                <c:pt idx="6385">
                  <c:v>3.98E-3</c:v>
                </c:pt>
                <c:pt idx="6386">
                  <c:v>3.98E-3</c:v>
                </c:pt>
                <c:pt idx="6387">
                  <c:v>3.8700000000000002E-3</c:v>
                </c:pt>
                <c:pt idx="6388">
                  <c:v>3.8700000000000002E-3</c:v>
                </c:pt>
                <c:pt idx="6389">
                  <c:v>3.8700000000000002E-3</c:v>
                </c:pt>
                <c:pt idx="6390">
                  <c:v>3.7599999999999999E-3</c:v>
                </c:pt>
                <c:pt idx="6391">
                  <c:v>3.7599999999999999E-3</c:v>
                </c:pt>
                <c:pt idx="6392">
                  <c:v>3.7599999999999999E-3</c:v>
                </c:pt>
                <c:pt idx="6393">
                  <c:v>3.65E-3</c:v>
                </c:pt>
                <c:pt idx="6394">
                  <c:v>3.65E-3</c:v>
                </c:pt>
                <c:pt idx="6395">
                  <c:v>3.5500000000000002E-3</c:v>
                </c:pt>
                <c:pt idx="6396">
                  <c:v>3.4399999999999999E-3</c:v>
                </c:pt>
                <c:pt idx="6397">
                  <c:v>3.5500000000000002E-3</c:v>
                </c:pt>
                <c:pt idx="6398">
                  <c:v>3.4399999999999999E-3</c:v>
                </c:pt>
                <c:pt idx="6399">
                  <c:v>3.4399999999999999E-3</c:v>
                </c:pt>
                <c:pt idx="6400">
                  <c:v>3.3300000000000001E-3</c:v>
                </c:pt>
                <c:pt idx="6401">
                  <c:v>3.2200000000000002E-3</c:v>
                </c:pt>
                <c:pt idx="6402">
                  <c:v>3.2200000000000002E-3</c:v>
                </c:pt>
                <c:pt idx="6403">
                  <c:v>3.2200000000000002E-3</c:v>
                </c:pt>
                <c:pt idx="6404">
                  <c:v>3.3300000000000001E-3</c:v>
                </c:pt>
                <c:pt idx="6405">
                  <c:v>3.2200000000000002E-3</c:v>
                </c:pt>
                <c:pt idx="6406">
                  <c:v>3.1099999999999999E-3</c:v>
                </c:pt>
                <c:pt idx="6407">
                  <c:v>3.1099999999999999E-3</c:v>
                </c:pt>
                <c:pt idx="6408">
                  <c:v>3.0000000000000001E-3</c:v>
                </c:pt>
                <c:pt idx="6409">
                  <c:v>3.0000000000000001E-3</c:v>
                </c:pt>
                <c:pt idx="6410">
                  <c:v>2.8900000000000002E-3</c:v>
                </c:pt>
                <c:pt idx="6411">
                  <c:v>3.0000000000000001E-3</c:v>
                </c:pt>
                <c:pt idx="6412">
                  <c:v>2.8900000000000002E-3</c:v>
                </c:pt>
                <c:pt idx="6413">
                  <c:v>2.6800000000000001E-3</c:v>
                </c:pt>
                <c:pt idx="6414">
                  <c:v>2.7899999999999999E-3</c:v>
                </c:pt>
                <c:pt idx="6415">
                  <c:v>2.6800000000000001E-3</c:v>
                </c:pt>
                <c:pt idx="6416">
                  <c:v>2.6800000000000001E-3</c:v>
                </c:pt>
                <c:pt idx="6417">
                  <c:v>2.6800000000000001E-3</c:v>
                </c:pt>
                <c:pt idx="6418">
                  <c:v>2.4599999999999999E-3</c:v>
                </c:pt>
                <c:pt idx="6419">
                  <c:v>2.4599999999999999E-3</c:v>
                </c:pt>
                <c:pt idx="6420">
                  <c:v>2.6800000000000001E-3</c:v>
                </c:pt>
                <c:pt idx="6421">
                  <c:v>2.4599999999999999E-3</c:v>
                </c:pt>
                <c:pt idx="6422">
                  <c:v>2.4599999999999999E-3</c:v>
                </c:pt>
                <c:pt idx="6423">
                  <c:v>2.3500000000000001E-3</c:v>
                </c:pt>
                <c:pt idx="6424">
                  <c:v>2.4599999999999999E-3</c:v>
                </c:pt>
                <c:pt idx="6425">
                  <c:v>2.2399999999999998E-3</c:v>
                </c:pt>
                <c:pt idx="6426">
                  <c:v>2.2399999999999998E-3</c:v>
                </c:pt>
                <c:pt idx="6427">
                  <c:v>2.1299999999999999E-3</c:v>
                </c:pt>
                <c:pt idx="6428">
                  <c:v>2.1299999999999999E-3</c:v>
                </c:pt>
                <c:pt idx="6429">
                  <c:v>1.92E-3</c:v>
                </c:pt>
                <c:pt idx="6430">
                  <c:v>2.0300000000000001E-3</c:v>
                </c:pt>
                <c:pt idx="6431">
                  <c:v>2.0300000000000001E-3</c:v>
                </c:pt>
                <c:pt idx="6432">
                  <c:v>1.92E-3</c:v>
                </c:pt>
                <c:pt idx="6433">
                  <c:v>1.81E-3</c:v>
                </c:pt>
                <c:pt idx="6434">
                  <c:v>1.92E-3</c:v>
                </c:pt>
                <c:pt idx="6435">
                  <c:v>1.6999999999999999E-3</c:v>
                </c:pt>
                <c:pt idx="6436">
                  <c:v>1.81E-3</c:v>
                </c:pt>
                <c:pt idx="6437">
                  <c:v>1.6999999999999999E-3</c:v>
                </c:pt>
                <c:pt idx="6438">
                  <c:v>1.5900000000000001E-3</c:v>
                </c:pt>
                <c:pt idx="6439">
                  <c:v>1.5900000000000001E-3</c:v>
                </c:pt>
                <c:pt idx="6440">
                  <c:v>1.5900000000000001E-3</c:v>
                </c:pt>
                <c:pt idx="6441">
                  <c:v>1.6999999999999999E-3</c:v>
                </c:pt>
                <c:pt idx="6442">
                  <c:v>1.48E-3</c:v>
                </c:pt>
                <c:pt idx="6443">
                  <c:v>1.2700000000000001E-3</c:v>
                </c:pt>
                <c:pt idx="6444">
                  <c:v>1.3699999999999999E-3</c:v>
                </c:pt>
                <c:pt idx="6445">
                  <c:v>1.2700000000000001E-3</c:v>
                </c:pt>
                <c:pt idx="6446">
                  <c:v>1.2700000000000001E-3</c:v>
                </c:pt>
                <c:pt idx="6447">
                  <c:v>1.16E-3</c:v>
                </c:pt>
                <c:pt idx="6448">
                  <c:v>1.0499999999999999E-3</c:v>
                </c:pt>
                <c:pt idx="6449">
                  <c:v>1.0499999999999999E-3</c:v>
                </c:pt>
                <c:pt idx="6450">
                  <c:v>9.3999999999999997E-4</c:v>
                </c:pt>
                <c:pt idx="6451">
                  <c:v>9.3999999999999997E-4</c:v>
                </c:pt>
                <c:pt idx="6452">
                  <c:v>8.3000000000000001E-4</c:v>
                </c:pt>
                <c:pt idx="6453">
                  <c:v>8.3000000000000001E-4</c:v>
                </c:pt>
                <c:pt idx="6454">
                  <c:v>7.2000000000000005E-4</c:v>
                </c:pt>
                <c:pt idx="6455">
                  <c:v>6.0999999999999997E-4</c:v>
                </c:pt>
                <c:pt idx="6456">
                  <c:v>7.2000000000000005E-4</c:v>
                </c:pt>
                <c:pt idx="6457">
                  <c:v>6.0999999999999997E-4</c:v>
                </c:pt>
                <c:pt idx="6458">
                  <c:v>4.0000000000000002E-4</c:v>
                </c:pt>
                <c:pt idx="6459">
                  <c:v>5.1000000000000004E-4</c:v>
                </c:pt>
                <c:pt idx="6460">
                  <c:v>4.0000000000000002E-4</c:v>
                </c:pt>
                <c:pt idx="6461">
                  <c:v>4.0000000000000002E-4</c:v>
                </c:pt>
                <c:pt idx="6462">
                  <c:v>2.9E-4</c:v>
                </c:pt>
                <c:pt idx="6463">
                  <c:v>2.9E-4</c:v>
                </c:pt>
                <c:pt idx="6464">
                  <c:v>1.8000000000000001E-4</c:v>
                </c:pt>
                <c:pt idx="6465">
                  <c:v>6.9999999999999994E-5</c:v>
                </c:pt>
                <c:pt idx="6466">
                  <c:v>-4.0000000000000003E-5</c:v>
                </c:pt>
                <c:pt idx="6467">
                  <c:v>6.9999999999999994E-5</c:v>
                </c:pt>
                <c:pt idx="6468">
                  <c:v>-1.4999999999999999E-4</c:v>
                </c:pt>
                <c:pt idx="6469">
                  <c:v>-1.4999999999999999E-4</c:v>
                </c:pt>
                <c:pt idx="6470">
                  <c:v>-2.5000000000000001E-4</c:v>
                </c:pt>
                <c:pt idx="6471">
                  <c:v>-2.5000000000000001E-4</c:v>
                </c:pt>
                <c:pt idx="6472">
                  <c:v>-3.6000000000000002E-4</c:v>
                </c:pt>
                <c:pt idx="6473">
                  <c:v>-4.6999999999999999E-4</c:v>
                </c:pt>
                <c:pt idx="6474">
                  <c:v>-4.6999999999999999E-4</c:v>
                </c:pt>
                <c:pt idx="6475">
                  <c:v>-4.6999999999999999E-4</c:v>
                </c:pt>
                <c:pt idx="6476">
                  <c:v>-4.6999999999999999E-4</c:v>
                </c:pt>
                <c:pt idx="6477">
                  <c:v>-6.8999999999999997E-4</c:v>
                </c:pt>
                <c:pt idx="6478">
                  <c:v>-8.0000000000000004E-4</c:v>
                </c:pt>
                <c:pt idx="6479">
                  <c:v>-6.8999999999999997E-4</c:v>
                </c:pt>
                <c:pt idx="6480">
                  <c:v>-9.1E-4</c:v>
                </c:pt>
                <c:pt idx="6481">
                  <c:v>-9.1E-4</c:v>
                </c:pt>
                <c:pt idx="6482">
                  <c:v>-9.1E-4</c:v>
                </c:pt>
                <c:pt idx="6483">
                  <c:v>-9.1E-4</c:v>
                </c:pt>
                <c:pt idx="6484">
                  <c:v>-1.1199999999999999E-3</c:v>
                </c:pt>
                <c:pt idx="6485">
                  <c:v>-1.1199999999999999E-3</c:v>
                </c:pt>
                <c:pt idx="6486">
                  <c:v>-1.23E-3</c:v>
                </c:pt>
                <c:pt idx="6487">
                  <c:v>-1.23E-3</c:v>
                </c:pt>
                <c:pt idx="6488">
                  <c:v>-1.23E-3</c:v>
                </c:pt>
                <c:pt idx="6489">
                  <c:v>-1.4499999999999999E-3</c:v>
                </c:pt>
                <c:pt idx="6490">
                  <c:v>-1.56E-3</c:v>
                </c:pt>
                <c:pt idx="6491">
                  <c:v>-1.34E-3</c:v>
                </c:pt>
                <c:pt idx="6492">
                  <c:v>-1.4499999999999999E-3</c:v>
                </c:pt>
                <c:pt idx="6493">
                  <c:v>-1.56E-3</c:v>
                </c:pt>
                <c:pt idx="6494">
                  <c:v>-1.67E-3</c:v>
                </c:pt>
                <c:pt idx="6495">
                  <c:v>-1.67E-3</c:v>
                </c:pt>
                <c:pt idx="6496">
                  <c:v>-1.8799999999999999E-3</c:v>
                </c:pt>
                <c:pt idx="6497">
                  <c:v>-1.8799999999999999E-3</c:v>
                </c:pt>
                <c:pt idx="6498">
                  <c:v>-1.8799999999999999E-3</c:v>
                </c:pt>
                <c:pt idx="6499">
                  <c:v>-1.8799999999999999E-3</c:v>
                </c:pt>
                <c:pt idx="6500">
                  <c:v>-2.0999999999999999E-3</c:v>
                </c:pt>
                <c:pt idx="6501">
                  <c:v>-1.99E-3</c:v>
                </c:pt>
                <c:pt idx="6502">
                  <c:v>-2.2100000000000002E-3</c:v>
                </c:pt>
                <c:pt idx="6503">
                  <c:v>-2.2100000000000002E-3</c:v>
                </c:pt>
                <c:pt idx="6504">
                  <c:v>-2.2100000000000002E-3</c:v>
                </c:pt>
                <c:pt idx="6505">
                  <c:v>-2.5300000000000001E-3</c:v>
                </c:pt>
                <c:pt idx="6506">
                  <c:v>-2.32E-3</c:v>
                </c:pt>
                <c:pt idx="6507">
                  <c:v>-2.2100000000000002E-3</c:v>
                </c:pt>
                <c:pt idx="6508">
                  <c:v>-2.4299999999999999E-3</c:v>
                </c:pt>
                <c:pt idx="6509">
                  <c:v>-2.7499999999999998E-3</c:v>
                </c:pt>
                <c:pt idx="6510">
                  <c:v>-2.7499999999999998E-3</c:v>
                </c:pt>
                <c:pt idx="6511">
                  <c:v>-2.7499999999999998E-3</c:v>
                </c:pt>
                <c:pt idx="6512">
                  <c:v>-2.8600000000000001E-3</c:v>
                </c:pt>
                <c:pt idx="6513">
                  <c:v>-2.8600000000000001E-3</c:v>
                </c:pt>
                <c:pt idx="6514">
                  <c:v>-2.8600000000000001E-3</c:v>
                </c:pt>
                <c:pt idx="6515">
                  <c:v>-2.8600000000000001E-3</c:v>
                </c:pt>
                <c:pt idx="6516">
                  <c:v>-2.97E-3</c:v>
                </c:pt>
                <c:pt idx="6517">
                  <c:v>-2.97E-3</c:v>
                </c:pt>
                <c:pt idx="6518">
                  <c:v>-3.0799999999999998E-3</c:v>
                </c:pt>
                <c:pt idx="6519">
                  <c:v>-3.1900000000000001E-3</c:v>
                </c:pt>
                <c:pt idx="6520">
                  <c:v>-3.29E-3</c:v>
                </c:pt>
                <c:pt idx="6521">
                  <c:v>-3.3999999999999998E-3</c:v>
                </c:pt>
                <c:pt idx="6522">
                  <c:v>-3.3999999999999998E-3</c:v>
                </c:pt>
                <c:pt idx="6523">
                  <c:v>-3.29E-3</c:v>
                </c:pt>
                <c:pt idx="6524">
                  <c:v>-3.3999999999999998E-3</c:v>
                </c:pt>
                <c:pt idx="6525">
                  <c:v>-3.5100000000000001E-3</c:v>
                </c:pt>
                <c:pt idx="6526">
                  <c:v>-3.5100000000000001E-3</c:v>
                </c:pt>
                <c:pt idx="6527">
                  <c:v>-3.62E-3</c:v>
                </c:pt>
                <c:pt idx="6528">
                  <c:v>-3.62E-3</c:v>
                </c:pt>
                <c:pt idx="6529">
                  <c:v>-3.7299999999999998E-3</c:v>
                </c:pt>
                <c:pt idx="6530">
                  <c:v>-3.8400000000000001E-3</c:v>
                </c:pt>
                <c:pt idx="6531">
                  <c:v>-3.8400000000000001E-3</c:v>
                </c:pt>
                <c:pt idx="6532">
                  <c:v>-3.9500000000000004E-3</c:v>
                </c:pt>
                <c:pt idx="6533">
                  <c:v>-3.9500000000000004E-3</c:v>
                </c:pt>
                <c:pt idx="6534">
                  <c:v>-3.9500000000000004E-3</c:v>
                </c:pt>
                <c:pt idx="6535">
                  <c:v>-3.9500000000000004E-3</c:v>
                </c:pt>
                <c:pt idx="6536">
                  <c:v>-4.0499999999999998E-3</c:v>
                </c:pt>
                <c:pt idx="6537">
                  <c:v>-4.1599999999999996E-3</c:v>
                </c:pt>
                <c:pt idx="6538">
                  <c:v>-4.1599999999999996E-3</c:v>
                </c:pt>
                <c:pt idx="6539">
                  <c:v>-4.1599999999999996E-3</c:v>
                </c:pt>
                <c:pt idx="6540">
                  <c:v>-4.1599999999999996E-3</c:v>
                </c:pt>
                <c:pt idx="6541">
                  <c:v>-4.4900000000000001E-3</c:v>
                </c:pt>
                <c:pt idx="6542">
                  <c:v>-4.3800000000000002E-3</c:v>
                </c:pt>
                <c:pt idx="6543">
                  <c:v>-4.4900000000000001E-3</c:v>
                </c:pt>
                <c:pt idx="6544">
                  <c:v>-4.3800000000000002E-3</c:v>
                </c:pt>
                <c:pt idx="6545">
                  <c:v>-4.4900000000000001E-3</c:v>
                </c:pt>
                <c:pt idx="6546">
                  <c:v>-4.4900000000000001E-3</c:v>
                </c:pt>
                <c:pt idx="6547">
                  <c:v>-4.7099999999999998E-3</c:v>
                </c:pt>
                <c:pt idx="6548">
                  <c:v>-4.7099999999999998E-3</c:v>
                </c:pt>
                <c:pt idx="6549">
                  <c:v>-4.7099999999999998E-3</c:v>
                </c:pt>
                <c:pt idx="6550">
                  <c:v>-4.81E-3</c:v>
                </c:pt>
                <c:pt idx="6551">
                  <c:v>-4.81E-3</c:v>
                </c:pt>
                <c:pt idx="6552">
                  <c:v>-4.81E-3</c:v>
                </c:pt>
                <c:pt idx="6553">
                  <c:v>-5.0299999999999997E-3</c:v>
                </c:pt>
                <c:pt idx="6554">
                  <c:v>-5.1399999999999996E-3</c:v>
                </c:pt>
                <c:pt idx="6555">
                  <c:v>-5.2500000000000003E-3</c:v>
                </c:pt>
                <c:pt idx="6556">
                  <c:v>-5.1399999999999996E-3</c:v>
                </c:pt>
                <c:pt idx="6557">
                  <c:v>-5.0299999999999997E-3</c:v>
                </c:pt>
                <c:pt idx="6558">
                  <c:v>-5.0299999999999997E-3</c:v>
                </c:pt>
                <c:pt idx="6559">
                  <c:v>-5.1399999999999996E-3</c:v>
                </c:pt>
                <c:pt idx="6560">
                  <c:v>-5.1399999999999996E-3</c:v>
                </c:pt>
                <c:pt idx="6561">
                  <c:v>-5.1399999999999996E-3</c:v>
                </c:pt>
                <c:pt idx="6562">
                  <c:v>-5.2500000000000003E-3</c:v>
                </c:pt>
                <c:pt idx="6563">
                  <c:v>-5.47E-3</c:v>
                </c:pt>
                <c:pt idx="6564">
                  <c:v>-5.3600000000000002E-3</c:v>
                </c:pt>
                <c:pt idx="6565">
                  <c:v>-5.47E-3</c:v>
                </c:pt>
                <c:pt idx="6566">
                  <c:v>-5.47E-3</c:v>
                </c:pt>
                <c:pt idx="6567">
                  <c:v>-5.47E-3</c:v>
                </c:pt>
                <c:pt idx="6568">
                  <c:v>-5.5700000000000003E-3</c:v>
                </c:pt>
                <c:pt idx="6569">
                  <c:v>-5.5700000000000003E-3</c:v>
                </c:pt>
                <c:pt idx="6570">
                  <c:v>-5.6800000000000002E-3</c:v>
                </c:pt>
                <c:pt idx="6571">
                  <c:v>-5.79E-3</c:v>
                </c:pt>
                <c:pt idx="6572">
                  <c:v>-5.79E-3</c:v>
                </c:pt>
                <c:pt idx="6573">
                  <c:v>-5.79E-3</c:v>
                </c:pt>
                <c:pt idx="6574">
                  <c:v>-5.5700000000000003E-3</c:v>
                </c:pt>
                <c:pt idx="6575">
                  <c:v>-5.79E-3</c:v>
                </c:pt>
                <c:pt idx="6576">
                  <c:v>-5.6800000000000002E-3</c:v>
                </c:pt>
                <c:pt idx="6577">
                  <c:v>-5.79E-3</c:v>
                </c:pt>
                <c:pt idx="6578">
                  <c:v>-5.8999999999999999E-3</c:v>
                </c:pt>
                <c:pt idx="6579">
                  <c:v>-6.0099999999999997E-3</c:v>
                </c:pt>
                <c:pt idx="6580">
                  <c:v>-5.79E-3</c:v>
                </c:pt>
                <c:pt idx="6581">
                  <c:v>-5.8999999999999999E-3</c:v>
                </c:pt>
                <c:pt idx="6582">
                  <c:v>-5.8999999999999999E-3</c:v>
                </c:pt>
                <c:pt idx="6583">
                  <c:v>-5.8999999999999999E-3</c:v>
                </c:pt>
                <c:pt idx="6584">
                  <c:v>-5.8999999999999999E-3</c:v>
                </c:pt>
                <c:pt idx="6585">
                  <c:v>-6.0099999999999997E-3</c:v>
                </c:pt>
                <c:pt idx="6586">
                  <c:v>-6.0099999999999997E-3</c:v>
                </c:pt>
                <c:pt idx="6587">
                  <c:v>-6.1199999999999996E-3</c:v>
                </c:pt>
                <c:pt idx="6588">
                  <c:v>-6.0099999999999997E-3</c:v>
                </c:pt>
                <c:pt idx="6589">
                  <c:v>-6.1199999999999996E-3</c:v>
                </c:pt>
                <c:pt idx="6590">
                  <c:v>-6.3299999999999997E-3</c:v>
                </c:pt>
                <c:pt idx="6591">
                  <c:v>-6.2300000000000003E-3</c:v>
                </c:pt>
                <c:pt idx="6592">
                  <c:v>-6.2300000000000003E-3</c:v>
                </c:pt>
                <c:pt idx="6593">
                  <c:v>-6.2300000000000003E-3</c:v>
                </c:pt>
                <c:pt idx="6594">
                  <c:v>-6.2300000000000003E-3</c:v>
                </c:pt>
                <c:pt idx="6595">
                  <c:v>-6.3299999999999997E-3</c:v>
                </c:pt>
                <c:pt idx="6596">
                  <c:v>-6.2300000000000003E-3</c:v>
                </c:pt>
                <c:pt idx="6597">
                  <c:v>-6.1199999999999996E-3</c:v>
                </c:pt>
                <c:pt idx="6598">
                  <c:v>-6.1199999999999996E-3</c:v>
                </c:pt>
                <c:pt idx="6599">
                  <c:v>-6.3299999999999997E-3</c:v>
                </c:pt>
                <c:pt idx="6600">
                  <c:v>-6.2300000000000003E-3</c:v>
                </c:pt>
                <c:pt idx="6601">
                  <c:v>-6.2300000000000003E-3</c:v>
                </c:pt>
                <c:pt idx="6602">
                  <c:v>-6.3299999999999997E-3</c:v>
                </c:pt>
                <c:pt idx="6603">
                  <c:v>-6.3299999999999997E-3</c:v>
                </c:pt>
                <c:pt idx="6604">
                  <c:v>-6.3299999999999997E-3</c:v>
                </c:pt>
                <c:pt idx="6605">
                  <c:v>-6.3299999999999997E-3</c:v>
                </c:pt>
                <c:pt idx="6606">
                  <c:v>-6.2300000000000003E-3</c:v>
                </c:pt>
                <c:pt idx="6607">
                  <c:v>-6.3299999999999997E-3</c:v>
                </c:pt>
                <c:pt idx="6608">
                  <c:v>-6.2300000000000003E-3</c:v>
                </c:pt>
                <c:pt idx="6609">
                  <c:v>-6.4400000000000004E-3</c:v>
                </c:pt>
                <c:pt idx="6610">
                  <c:v>-6.3299999999999997E-3</c:v>
                </c:pt>
                <c:pt idx="6611">
                  <c:v>-6.3299999999999997E-3</c:v>
                </c:pt>
                <c:pt idx="6612">
                  <c:v>-6.3299999999999997E-3</c:v>
                </c:pt>
                <c:pt idx="6613">
                  <c:v>-6.2300000000000003E-3</c:v>
                </c:pt>
                <c:pt idx="6614">
                  <c:v>-6.3299999999999997E-3</c:v>
                </c:pt>
                <c:pt idx="6615">
                  <c:v>-6.2300000000000003E-3</c:v>
                </c:pt>
                <c:pt idx="6616">
                  <c:v>-6.3299999999999997E-3</c:v>
                </c:pt>
                <c:pt idx="6617">
                  <c:v>-6.3299999999999997E-3</c:v>
                </c:pt>
                <c:pt idx="6618">
                  <c:v>-6.3299999999999997E-3</c:v>
                </c:pt>
                <c:pt idx="6619">
                  <c:v>-6.2300000000000003E-3</c:v>
                </c:pt>
                <c:pt idx="6620">
                  <c:v>-6.2300000000000003E-3</c:v>
                </c:pt>
                <c:pt idx="6621">
                  <c:v>-6.3299999999999997E-3</c:v>
                </c:pt>
                <c:pt idx="6622">
                  <c:v>-6.1199999999999996E-3</c:v>
                </c:pt>
                <c:pt idx="6623">
                  <c:v>-6.1199999999999996E-3</c:v>
                </c:pt>
                <c:pt idx="6624">
                  <c:v>-6.2300000000000003E-3</c:v>
                </c:pt>
                <c:pt idx="6625">
                  <c:v>-6.1199999999999996E-3</c:v>
                </c:pt>
                <c:pt idx="6626">
                  <c:v>-6.1199999999999996E-3</c:v>
                </c:pt>
                <c:pt idx="6627">
                  <c:v>-6.0099999999999997E-3</c:v>
                </c:pt>
                <c:pt idx="6628">
                  <c:v>-6.1199999999999996E-3</c:v>
                </c:pt>
                <c:pt idx="6629">
                  <c:v>-6.1199999999999996E-3</c:v>
                </c:pt>
                <c:pt idx="6630">
                  <c:v>-6.2300000000000003E-3</c:v>
                </c:pt>
                <c:pt idx="6631">
                  <c:v>-6.2300000000000003E-3</c:v>
                </c:pt>
                <c:pt idx="6632">
                  <c:v>-6.1199999999999996E-3</c:v>
                </c:pt>
                <c:pt idx="6633">
                  <c:v>-6.1199999999999996E-3</c:v>
                </c:pt>
                <c:pt idx="6634">
                  <c:v>-6.0099999999999997E-3</c:v>
                </c:pt>
                <c:pt idx="6635">
                  <c:v>-6.1199999999999996E-3</c:v>
                </c:pt>
                <c:pt idx="6636">
                  <c:v>-6.0099999999999997E-3</c:v>
                </c:pt>
                <c:pt idx="6637">
                  <c:v>-6.0099999999999997E-3</c:v>
                </c:pt>
                <c:pt idx="6638">
                  <c:v>-6.1199999999999996E-3</c:v>
                </c:pt>
                <c:pt idx="6639">
                  <c:v>-6.0099999999999997E-3</c:v>
                </c:pt>
                <c:pt idx="6640">
                  <c:v>-5.79E-3</c:v>
                </c:pt>
                <c:pt idx="6641">
                  <c:v>-5.8999999999999999E-3</c:v>
                </c:pt>
                <c:pt idx="6642">
                  <c:v>-5.8999999999999999E-3</c:v>
                </c:pt>
                <c:pt idx="6643">
                  <c:v>-5.8999999999999999E-3</c:v>
                </c:pt>
                <c:pt idx="6644">
                  <c:v>-5.79E-3</c:v>
                </c:pt>
                <c:pt idx="6645">
                  <c:v>-5.6800000000000002E-3</c:v>
                </c:pt>
                <c:pt idx="6646">
                  <c:v>-5.79E-3</c:v>
                </c:pt>
                <c:pt idx="6647">
                  <c:v>-5.79E-3</c:v>
                </c:pt>
                <c:pt idx="6648">
                  <c:v>-5.5700000000000003E-3</c:v>
                </c:pt>
                <c:pt idx="6649">
                  <c:v>-5.47E-3</c:v>
                </c:pt>
                <c:pt idx="6650">
                  <c:v>-5.5700000000000003E-3</c:v>
                </c:pt>
                <c:pt idx="6651">
                  <c:v>-5.5700000000000003E-3</c:v>
                </c:pt>
                <c:pt idx="6652">
                  <c:v>-5.47E-3</c:v>
                </c:pt>
                <c:pt idx="6653">
                  <c:v>-5.47E-3</c:v>
                </c:pt>
                <c:pt idx="6654">
                  <c:v>-5.47E-3</c:v>
                </c:pt>
                <c:pt idx="6655">
                  <c:v>-5.5700000000000003E-3</c:v>
                </c:pt>
                <c:pt idx="6656">
                  <c:v>-5.47E-3</c:v>
                </c:pt>
                <c:pt idx="6657">
                  <c:v>-5.3600000000000002E-3</c:v>
                </c:pt>
                <c:pt idx="6658">
                  <c:v>-5.1399999999999996E-3</c:v>
                </c:pt>
                <c:pt idx="6659">
                  <c:v>-5.1399999999999996E-3</c:v>
                </c:pt>
                <c:pt idx="6660">
                  <c:v>-5.1399999999999996E-3</c:v>
                </c:pt>
                <c:pt idx="6661">
                  <c:v>-5.0299999999999997E-3</c:v>
                </c:pt>
                <c:pt idx="6662">
                  <c:v>-5.1399999999999996E-3</c:v>
                </c:pt>
                <c:pt idx="6663">
                  <c:v>-5.0299999999999997E-3</c:v>
                </c:pt>
                <c:pt idx="6664">
                  <c:v>-4.81E-3</c:v>
                </c:pt>
                <c:pt idx="6665">
                  <c:v>-4.81E-3</c:v>
                </c:pt>
                <c:pt idx="6666">
                  <c:v>-4.7099999999999998E-3</c:v>
                </c:pt>
                <c:pt idx="6667">
                  <c:v>-4.81E-3</c:v>
                </c:pt>
                <c:pt idx="6668">
                  <c:v>-4.7099999999999998E-3</c:v>
                </c:pt>
                <c:pt idx="6669">
                  <c:v>-4.9199999999999999E-3</c:v>
                </c:pt>
                <c:pt idx="6670">
                  <c:v>-4.4900000000000001E-3</c:v>
                </c:pt>
                <c:pt idx="6671">
                  <c:v>-4.5999999999999999E-3</c:v>
                </c:pt>
                <c:pt idx="6672">
                  <c:v>-4.4900000000000001E-3</c:v>
                </c:pt>
                <c:pt idx="6673">
                  <c:v>-4.4900000000000001E-3</c:v>
                </c:pt>
                <c:pt idx="6674">
                  <c:v>-4.3800000000000002E-3</c:v>
                </c:pt>
                <c:pt idx="6675">
                  <c:v>-4.3800000000000002E-3</c:v>
                </c:pt>
                <c:pt idx="6676">
                  <c:v>-4.2700000000000004E-3</c:v>
                </c:pt>
                <c:pt idx="6677">
                  <c:v>-4.1599999999999996E-3</c:v>
                </c:pt>
                <c:pt idx="6678">
                  <c:v>-4.2700000000000004E-3</c:v>
                </c:pt>
                <c:pt idx="6679">
                  <c:v>-4.1599999999999996E-3</c:v>
                </c:pt>
                <c:pt idx="6680">
                  <c:v>-4.0499999999999998E-3</c:v>
                </c:pt>
                <c:pt idx="6681">
                  <c:v>-3.9500000000000004E-3</c:v>
                </c:pt>
                <c:pt idx="6682">
                  <c:v>-4.0499999999999998E-3</c:v>
                </c:pt>
                <c:pt idx="6683">
                  <c:v>-3.9500000000000004E-3</c:v>
                </c:pt>
                <c:pt idx="6684">
                  <c:v>-3.8400000000000001E-3</c:v>
                </c:pt>
                <c:pt idx="6685">
                  <c:v>-3.8400000000000001E-3</c:v>
                </c:pt>
                <c:pt idx="6686">
                  <c:v>-3.62E-3</c:v>
                </c:pt>
                <c:pt idx="6687">
                  <c:v>-3.5100000000000001E-3</c:v>
                </c:pt>
                <c:pt idx="6688">
                  <c:v>-3.7299999999999998E-3</c:v>
                </c:pt>
                <c:pt idx="6689">
                  <c:v>-3.5100000000000001E-3</c:v>
                </c:pt>
                <c:pt idx="6690">
                  <c:v>-3.3999999999999998E-3</c:v>
                </c:pt>
                <c:pt idx="6691">
                  <c:v>-3.5100000000000001E-3</c:v>
                </c:pt>
                <c:pt idx="6692">
                  <c:v>-3.29E-3</c:v>
                </c:pt>
                <c:pt idx="6693">
                  <c:v>-3.1900000000000001E-3</c:v>
                </c:pt>
                <c:pt idx="6694">
                  <c:v>-3.1900000000000001E-3</c:v>
                </c:pt>
                <c:pt idx="6695">
                  <c:v>-3.0799999999999998E-3</c:v>
                </c:pt>
                <c:pt idx="6696">
                  <c:v>-3.0799999999999998E-3</c:v>
                </c:pt>
                <c:pt idx="6697">
                  <c:v>-3.0799999999999998E-3</c:v>
                </c:pt>
                <c:pt idx="6698">
                  <c:v>-2.97E-3</c:v>
                </c:pt>
                <c:pt idx="6699">
                  <c:v>-2.8600000000000001E-3</c:v>
                </c:pt>
                <c:pt idx="6700">
                  <c:v>-2.8600000000000001E-3</c:v>
                </c:pt>
                <c:pt idx="6701">
                  <c:v>-2.7499999999999998E-3</c:v>
                </c:pt>
                <c:pt idx="6702">
                  <c:v>-2.64E-3</c:v>
                </c:pt>
                <c:pt idx="6703">
                  <c:v>-2.5300000000000001E-3</c:v>
                </c:pt>
                <c:pt idx="6704">
                  <c:v>-2.64E-3</c:v>
                </c:pt>
                <c:pt idx="6705">
                  <c:v>-2.5300000000000001E-3</c:v>
                </c:pt>
                <c:pt idx="6706">
                  <c:v>-2.4299999999999999E-3</c:v>
                </c:pt>
                <c:pt idx="6707">
                  <c:v>-2.32E-3</c:v>
                </c:pt>
                <c:pt idx="6708">
                  <c:v>-2.2100000000000002E-3</c:v>
                </c:pt>
                <c:pt idx="6709">
                  <c:v>-2.2100000000000002E-3</c:v>
                </c:pt>
                <c:pt idx="6710">
                  <c:v>-2.2100000000000002E-3</c:v>
                </c:pt>
                <c:pt idx="6711">
                  <c:v>-1.99E-3</c:v>
                </c:pt>
                <c:pt idx="6712">
                  <c:v>-1.8799999999999999E-3</c:v>
                </c:pt>
                <c:pt idx="6713">
                  <c:v>-1.8799999999999999E-3</c:v>
                </c:pt>
                <c:pt idx="6714">
                  <c:v>-1.99E-3</c:v>
                </c:pt>
                <c:pt idx="6715">
                  <c:v>-1.7700000000000001E-3</c:v>
                </c:pt>
                <c:pt idx="6716">
                  <c:v>-1.7700000000000001E-3</c:v>
                </c:pt>
                <c:pt idx="6717">
                  <c:v>-1.67E-3</c:v>
                </c:pt>
                <c:pt idx="6718">
                  <c:v>-1.4499999999999999E-3</c:v>
                </c:pt>
                <c:pt idx="6719">
                  <c:v>-1.56E-3</c:v>
                </c:pt>
                <c:pt idx="6720">
                  <c:v>-1.4499999999999999E-3</c:v>
                </c:pt>
                <c:pt idx="6721">
                  <c:v>-1.4499999999999999E-3</c:v>
                </c:pt>
                <c:pt idx="6722">
                  <c:v>-1.23E-3</c:v>
                </c:pt>
                <c:pt idx="6723">
                  <c:v>-1.1199999999999999E-3</c:v>
                </c:pt>
                <c:pt idx="6724">
                  <c:v>-1.23E-3</c:v>
                </c:pt>
                <c:pt idx="6725">
                  <c:v>-1.1199999999999999E-3</c:v>
                </c:pt>
                <c:pt idx="6726">
                  <c:v>-1.1199999999999999E-3</c:v>
                </c:pt>
                <c:pt idx="6727">
                  <c:v>-9.1E-4</c:v>
                </c:pt>
                <c:pt idx="6728">
                  <c:v>-8.0000000000000004E-4</c:v>
                </c:pt>
                <c:pt idx="6729">
                  <c:v>-8.0000000000000004E-4</c:v>
                </c:pt>
                <c:pt idx="6730">
                  <c:v>-8.0000000000000004E-4</c:v>
                </c:pt>
                <c:pt idx="6731">
                  <c:v>-8.0000000000000004E-4</c:v>
                </c:pt>
                <c:pt idx="6732">
                  <c:v>-6.8999999999999997E-4</c:v>
                </c:pt>
                <c:pt idx="6733">
                  <c:v>-5.8E-4</c:v>
                </c:pt>
                <c:pt idx="6734">
                  <c:v>-3.6000000000000002E-4</c:v>
                </c:pt>
                <c:pt idx="6735">
                  <c:v>-2.5000000000000001E-4</c:v>
                </c:pt>
                <c:pt idx="6736">
                  <c:v>-3.6000000000000002E-4</c:v>
                </c:pt>
                <c:pt idx="6737">
                  <c:v>-2.5000000000000001E-4</c:v>
                </c:pt>
                <c:pt idx="6738">
                  <c:v>-2.5000000000000001E-4</c:v>
                </c:pt>
                <c:pt idx="6739">
                  <c:v>-1.4999999999999999E-4</c:v>
                </c:pt>
                <c:pt idx="6740">
                  <c:v>6.9999999999999994E-5</c:v>
                </c:pt>
                <c:pt idx="6741">
                  <c:v>6.9999999999999994E-5</c:v>
                </c:pt>
                <c:pt idx="6742">
                  <c:v>1.8000000000000001E-4</c:v>
                </c:pt>
                <c:pt idx="6743">
                  <c:v>2.9E-4</c:v>
                </c:pt>
                <c:pt idx="6744">
                  <c:v>4.0000000000000002E-4</c:v>
                </c:pt>
                <c:pt idx="6745">
                  <c:v>4.0000000000000002E-4</c:v>
                </c:pt>
                <c:pt idx="6746">
                  <c:v>1.8000000000000001E-4</c:v>
                </c:pt>
                <c:pt idx="6747">
                  <c:v>5.1000000000000004E-4</c:v>
                </c:pt>
                <c:pt idx="6748">
                  <c:v>5.1000000000000004E-4</c:v>
                </c:pt>
                <c:pt idx="6749">
                  <c:v>6.0999999999999997E-4</c:v>
                </c:pt>
                <c:pt idx="6750">
                  <c:v>6.0999999999999997E-4</c:v>
                </c:pt>
                <c:pt idx="6751">
                  <c:v>8.3000000000000001E-4</c:v>
                </c:pt>
                <c:pt idx="6752">
                  <c:v>8.3000000000000001E-4</c:v>
                </c:pt>
                <c:pt idx="6753">
                  <c:v>8.3000000000000001E-4</c:v>
                </c:pt>
                <c:pt idx="6754">
                  <c:v>9.3999999999999997E-4</c:v>
                </c:pt>
                <c:pt idx="6755">
                  <c:v>8.3000000000000001E-4</c:v>
                </c:pt>
                <c:pt idx="6756">
                  <c:v>1.0499999999999999E-3</c:v>
                </c:pt>
                <c:pt idx="6757">
                  <c:v>1.16E-3</c:v>
                </c:pt>
                <c:pt idx="6758">
                  <c:v>1.0499999999999999E-3</c:v>
                </c:pt>
                <c:pt idx="6759">
                  <c:v>1.2700000000000001E-3</c:v>
                </c:pt>
                <c:pt idx="6760">
                  <c:v>1.2700000000000001E-3</c:v>
                </c:pt>
                <c:pt idx="6761">
                  <c:v>1.2700000000000001E-3</c:v>
                </c:pt>
                <c:pt idx="6762">
                  <c:v>1.2700000000000001E-3</c:v>
                </c:pt>
                <c:pt idx="6763">
                  <c:v>1.48E-3</c:v>
                </c:pt>
                <c:pt idx="6764">
                  <c:v>1.48E-3</c:v>
                </c:pt>
                <c:pt idx="6765">
                  <c:v>1.48E-3</c:v>
                </c:pt>
                <c:pt idx="6766">
                  <c:v>1.5900000000000001E-3</c:v>
                </c:pt>
                <c:pt idx="6767">
                  <c:v>1.5900000000000001E-3</c:v>
                </c:pt>
                <c:pt idx="6768">
                  <c:v>1.6999999999999999E-3</c:v>
                </c:pt>
                <c:pt idx="6769">
                  <c:v>1.92E-3</c:v>
                </c:pt>
                <c:pt idx="6770">
                  <c:v>1.92E-3</c:v>
                </c:pt>
                <c:pt idx="6771">
                  <c:v>1.92E-3</c:v>
                </c:pt>
                <c:pt idx="6772">
                  <c:v>1.92E-3</c:v>
                </c:pt>
                <c:pt idx="6773">
                  <c:v>2.1299999999999999E-3</c:v>
                </c:pt>
                <c:pt idx="6774">
                  <c:v>2.1299999999999999E-3</c:v>
                </c:pt>
                <c:pt idx="6775">
                  <c:v>2.2399999999999998E-3</c:v>
                </c:pt>
                <c:pt idx="6776">
                  <c:v>2.3500000000000001E-3</c:v>
                </c:pt>
                <c:pt idx="6777">
                  <c:v>2.2399999999999998E-3</c:v>
                </c:pt>
                <c:pt idx="6778">
                  <c:v>2.3500000000000001E-3</c:v>
                </c:pt>
                <c:pt idx="6779">
                  <c:v>2.2399999999999998E-3</c:v>
                </c:pt>
                <c:pt idx="6780">
                  <c:v>2.2399999999999998E-3</c:v>
                </c:pt>
                <c:pt idx="6781">
                  <c:v>2.3500000000000001E-3</c:v>
                </c:pt>
                <c:pt idx="6782">
                  <c:v>2.4599999999999999E-3</c:v>
                </c:pt>
                <c:pt idx="6783">
                  <c:v>2.5699999999999998E-3</c:v>
                </c:pt>
                <c:pt idx="6784">
                  <c:v>2.6800000000000001E-3</c:v>
                </c:pt>
                <c:pt idx="6785">
                  <c:v>2.5699999999999998E-3</c:v>
                </c:pt>
                <c:pt idx="6786">
                  <c:v>2.6800000000000001E-3</c:v>
                </c:pt>
                <c:pt idx="6787">
                  <c:v>2.5699999999999998E-3</c:v>
                </c:pt>
                <c:pt idx="6788">
                  <c:v>2.6800000000000001E-3</c:v>
                </c:pt>
                <c:pt idx="6789">
                  <c:v>2.7899999999999999E-3</c:v>
                </c:pt>
                <c:pt idx="6790">
                  <c:v>2.8900000000000002E-3</c:v>
                </c:pt>
                <c:pt idx="6791">
                  <c:v>2.8900000000000002E-3</c:v>
                </c:pt>
                <c:pt idx="6792">
                  <c:v>3.0000000000000001E-3</c:v>
                </c:pt>
                <c:pt idx="6793">
                  <c:v>2.8900000000000002E-3</c:v>
                </c:pt>
                <c:pt idx="6794">
                  <c:v>3.0000000000000001E-3</c:v>
                </c:pt>
                <c:pt idx="6795">
                  <c:v>3.0000000000000001E-3</c:v>
                </c:pt>
                <c:pt idx="6796">
                  <c:v>3.0000000000000001E-3</c:v>
                </c:pt>
                <c:pt idx="6797">
                  <c:v>3.0000000000000001E-3</c:v>
                </c:pt>
                <c:pt idx="6798">
                  <c:v>3.0000000000000001E-3</c:v>
                </c:pt>
                <c:pt idx="6799">
                  <c:v>3.1099999999999999E-3</c:v>
                </c:pt>
                <c:pt idx="6800">
                  <c:v>3.1099999999999999E-3</c:v>
                </c:pt>
                <c:pt idx="6801">
                  <c:v>3.2200000000000002E-3</c:v>
                </c:pt>
                <c:pt idx="6802">
                  <c:v>3.2200000000000002E-3</c:v>
                </c:pt>
                <c:pt idx="6803">
                  <c:v>3.2200000000000002E-3</c:v>
                </c:pt>
                <c:pt idx="6804">
                  <c:v>3.2200000000000002E-3</c:v>
                </c:pt>
                <c:pt idx="6805">
                  <c:v>3.2200000000000002E-3</c:v>
                </c:pt>
                <c:pt idx="6806">
                  <c:v>3.3300000000000001E-3</c:v>
                </c:pt>
                <c:pt idx="6807">
                  <c:v>3.2200000000000002E-3</c:v>
                </c:pt>
                <c:pt idx="6808">
                  <c:v>3.4399999999999999E-3</c:v>
                </c:pt>
                <c:pt idx="6809">
                  <c:v>3.4399999999999999E-3</c:v>
                </c:pt>
                <c:pt idx="6810">
                  <c:v>3.4399999999999999E-3</c:v>
                </c:pt>
                <c:pt idx="6811">
                  <c:v>3.4399999999999999E-3</c:v>
                </c:pt>
                <c:pt idx="6812">
                  <c:v>3.3300000000000001E-3</c:v>
                </c:pt>
                <c:pt idx="6813">
                  <c:v>3.4399999999999999E-3</c:v>
                </c:pt>
                <c:pt idx="6814">
                  <c:v>3.4399999999999999E-3</c:v>
                </c:pt>
                <c:pt idx="6815">
                  <c:v>3.4399999999999999E-3</c:v>
                </c:pt>
                <c:pt idx="6816">
                  <c:v>3.4399999999999999E-3</c:v>
                </c:pt>
                <c:pt idx="6817">
                  <c:v>3.3300000000000001E-3</c:v>
                </c:pt>
                <c:pt idx="6818">
                  <c:v>3.4399999999999999E-3</c:v>
                </c:pt>
                <c:pt idx="6819">
                  <c:v>3.5500000000000002E-3</c:v>
                </c:pt>
                <c:pt idx="6820">
                  <c:v>3.3300000000000001E-3</c:v>
                </c:pt>
                <c:pt idx="6821">
                  <c:v>3.5500000000000002E-3</c:v>
                </c:pt>
                <c:pt idx="6822">
                  <c:v>3.3300000000000001E-3</c:v>
                </c:pt>
                <c:pt idx="6823">
                  <c:v>3.5500000000000002E-3</c:v>
                </c:pt>
                <c:pt idx="6824">
                  <c:v>3.4399999999999999E-3</c:v>
                </c:pt>
                <c:pt idx="6825">
                  <c:v>3.4399999999999999E-3</c:v>
                </c:pt>
                <c:pt idx="6826">
                  <c:v>3.3300000000000001E-3</c:v>
                </c:pt>
                <c:pt idx="6827">
                  <c:v>3.3300000000000001E-3</c:v>
                </c:pt>
                <c:pt idx="6828">
                  <c:v>3.5500000000000002E-3</c:v>
                </c:pt>
                <c:pt idx="6829">
                  <c:v>3.4399999999999999E-3</c:v>
                </c:pt>
                <c:pt idx="6830">
                  <c:v>3.5500000000000002E-3</c:v>
                </c:pt>
                <c:pt idx="6831">
                  <c:v>3.4399999999999999E-3</c:v>
                </c:pt>
                <c:pt idx="6832">
                  <c:v>3.65E-3</c:v>
                </c:pt>
                <c:pt idx="6833">
                  <c:v>3.5500000000000002E-3</c:v>
                </c:pt>
                <c:pt idx="6834">
                  <c:v>3.4399999999999999E-3</c:v>
                </c:pt>
                <c:pt idx="6835">
                  <c:v>3.4399999999999999E-3</c:v>
                </c:pt>
                <c:pt idx="6836">
                  <c:v>3.4399999999999999E-3</c:v>
                </c:pt>
                <c:pt idx="6837">
                  <c:v>3.4399999999999999E-3</c:v>
                </c:pt>
                <c:pt idx="6838">
                  <c:v>3.4399999999999999E-3</c:v>
                </c:pt>
                <c:pt idx="6839">
                  <c:v>3.4399999999999999E-3</c:v>
                </c:pt>
                <c:pt idx="6840">
                  <c:v>3.4399999999999999E-3</c:v>
                </c:pt>
                <c:pt idx="6841">
                  <c:v>3.3300000000000001E-3</c:v>
                </c:pt>
                <c:pt idx="6842">
                  <c:v>3.3300000000000001E-3</c:v>
                </c:pt>
                <c:pt idx="6843">
                  <c:v>3.3300000000000001E-3</c:v>
                </c:pt>
                <c:pt idx="6844">
                  <c:v>3.3300000000000001E-3</c:v>
                </c:pt>
                <c:pt idx="6845">
                  <c:v>3.2200000000000002E-3</c:v>
                </c:pt>
                <c:pt idx="6846">
                  <c:v>3.3300000000000001E-3</c:v>
                </c:pt>
                <c:pt idx="6847">
                  <c:v>3.2200000000000002E-3</c:v>
                </c:pt>
                <c:pt idx="6848">
                  <c:v>3.1099999999999999E-3</c:v>
                </c:pt>
                <c:pt idx="6849">
                  <c:v>3.3300000000000001E-3</c:v>
                </c:pt>
                <c:pt idx="6850">
                  <c:v>3.2200000000000002E-3</c:v>
                </c:pt>
                <c:pt idx="6851">
                  <c:v>3.1099999999999999E-3</c:v>
                </c:pt>
                <c:pt idx="6852">
                  <c:v>3.2200000000000002E-3</c:v>
                </c:pt>
                <c:pt idx="6853">
                  <c:v>3.0000000000000001E-3</c:v>
                </c:pt>
                <c:pt idx="6854">
                  <c:v>3.0000000000000001E-3</c:v>
                </c:pt>
                <c:pt idx="6855">
                  <c:v>3.0000000000000001E-3</c:v>
                </c:pt>
                <c:pt idx="6856">
                  <c:v>3.0000000000000001E-3</c:v>
                </c:pt>
                <c:pt idx="6857">
                  <c:v>3.0000000000000001E-3</c:v>
                </c:pt>
                <c:pt idx="6858">
                  <c:v>2.8900000000000002E-3</c:v>
                </c:pt>
                <c:pt idx="6859">
                  <c:v>3.0000000000000001E-3</c:v>
                </c:pt>
                <c:pt idx="6860">
                  <c:v>2.7899999999999999E-3</c:v>
                </c:pt>
                <c:pt idx="6861">
                  <c:v>2.7899999999999999E-3</c:v>
                </c:pt>
                <c:pt idx="6862">
                  <c:v>2.7899999999999999E-3</c:v>
                </c:pt>
                <c:pt idx="6863">
                  <c:v>2.6800000000000001E-3</c:v>
                </c:pt>
                <c:pt idx="6864">
                  <c:v>2.7899999999999999E-3</c:v>
                </c:pt>
                <c:pt idx="6865">
                  <c:v>2.6800000000000001E-3</c:v>
                </c:pt>
                <c:pt idx="6866">
                  <c:v>2.7899999999999999E-3</c:v>
                </c:pt>
                <c:pt idx="6867">
                  <c:v>2.7899999999999999E-3</c:v>
                </c:pt>
                <c:pt idx="6868">
                  <c:v>2.6800000000000001E-3</c:v>
                </c:pt>
                <c:pt idx="6869">
                  <c:v>2.5699999999999998E-3</c:v>
                </c:pt>
                <c:pt idx="6870">
                  <c:v>2.4599999999999999E-3</c:v>
                </c:pt>
                <c:pt idx="6871">
                  <c:v>2.3500000000000001E-3</c:v>
                </c:pt>
                <c:pt idx="6872">
                  <c:v>2.3500000000000001E-3</c:v>
                </c:pt>
                <c:pt idx="6873">
                  <c:v>2.3500000000000001E-3</c:v>
                </c:pt>
                <c:pt idx="6874">
                  <c:v>2.2399999999999998E-3</c:v>
                </c:pt>
                <c:pt idx="6875">
                  <c:v>2.0300000000000001E-3</c:v>
                </c:pt>
                <c:pt idx="6876">
                  <c:v>2.1299999999999999E-3</c:v>
                </c:pt>
                <c:pt idx="6877">
                  <c:v>2.0300000000000001E-3</c:v>
                </c:pt>
                <c:pt idx="6878">
                  <c:v>1.92E-3</c:v>
                </c:pt>
                <c:pt idx="6879">
                  <c:v>2.1299999999999999E-3</c:v>
                </c:pt>
                <c:pt idx="6880">
                  <c:v>1.81E-3</c:v>
                </c:pt>
                <c:pt idx="6881">
                  <c:v>1.92E-3</c:v>
                </c:pt>
                <c:pt idx="6882">
                  <c:v>1.81E-3</c:v>
                </c:pt>
                <c:pt idx="6883">
                  <c:v>1.81E-3</c:v>
                </c:pt>
                <c:pt idx="6884">
                  <c:v>1.5900000000000001E-3</c:v>
                </c:pt>
                <c:pt idx="6885">
                  <c:v>1.6999999999999999E-3</c:v>
                </c:pt>
                <c:pt idx="6886">
                  <c:v>1.5900000000000001E-3</c:v>
                </c:pt>
                <c:pt idx="6887">
                  <c:v>1.48E-3</c:v>
                </c:pt>
                <c:pt idx="6888">
                  <c:v>1.48E-3</c:v>
                </c:pt>
                <c:pt idx="6889">
                  <c:v>1.16E-3</c:v>
                </c:pt>
                <c:pt idx="6890">
                  <c:v>1.2700000000000001E-3</c:v>
                </c:pt>
                <c:pt idx="6891">
                  <c:v>1.48E-3</c:v>
                </c:pt>
                <c:pt idx="6892">
                  <c:v>1.16E-3</c:v>
                </c:pt>
                <c:pt idx="6893">
                  <c:v>1.0499999999999999E-3</c:v>
                </c:pt>
                <c:pt idx="6894">
                  <c:v>1.16E-3</c:v>
                </c:pt>
                <c:pt idx="6895">
                  <c:v>9.3999999999999997E-4</c:v>
                </c:pt>
                <c:pt idx="6896">
                  <c:v>9.3999999999999997E-4</c:v>
                </c:pt>
                <c:pt idx="6897">
                  <c:v>9.3999999999999997E-4</c:v>
                </c:pt>
                <c:pt idx="6898">
                  <c:v>8.3000000000000001E-4</c:v>
                </c:pt>
                <c:pt idx="6899">
                  <c:v>9.3999999999999997E-4</c:v>
                </c:pt>
                <c:pt idx="6900">
                  <c:v>6.0999999999999997E-4</c:v>
                </c:pt>
                <c:pt idx="6901">
                  <c:v>6.0999999999999997E-4</c:v>
                </c:pt>
                <c:pt idx="6902">
                  <c:v>6.0999999999999997E-4</c:v>
                </c:pt>
                <c:pt idx="6903">
                  <c:v>5.1000000000000004E-4</c:v>
                </c:pt>
                <c:pt idx="6904">
                  <c:v>1.8000000000000001E-4</c:v>
                </c:pt>
                <c:pt idx="6905">
                  <c:v>1.8000000000000001E-4</c:v>
                </c:pt>
                <c:pt idx="6906">
                  <c:v>2.9E-4</c:v>
                </c:pt>
                <c:pt idx="6907">
                  <c:v>6.9999999999999994E-5</c:v>
                </c:pt>
                <c:pt idx="6908">
                  <c:v>1.8000000000000001E-4</c:v>
                </c:pt>
                <c:pt idx="6909">
                  <c:v>-4.0000000000000003E-5</c:v>
                </c:pt>
                <c:pt idx="6910">
                  <c:v>-4.0000000000000003E-5</c:v>
                </c:pt>
                <c:pt idx="6911">
                  <c:v>-1.4999999999999999E-4</c:v>
                </c:pt>
                <c:pt idx="6912">
                  <c:v>-2.5000000000000001E-4</c:v>
                </c:pt>
                <c:pt idx="6913">
                  <c:v>-3.6000000000000002E-4</c:v>
                </c:pt>
                <c:pt idx="6914">
                  <c:v>-3.6000000000000002E-4</c:v>
                </c:pt>
                <c:pt idx="6915">
                  <c:v>-3.6000000000000002E-4</c:v>
                </c:pt>
                <c:pt idx="6916">
                  <c:v>-6.8999999999999997E-4</c:v>
                </c:pt>
                <c:pt idx="6917">
                  <c:v>-6.8999999999999997E-4</c:v>
                </c:pt>
                <c:pt idx="6918">
                  <c:v>-6.8999999999999997E-4</c:v>
                </c:pt>
                <c:pt idx="6919">
                  <c:v>-1.01E-3</c:v>
                </c:pt>
                <c:pt idx="6920">
                  <c:v>-1.1199999999999999E-3</c:v>
                </c:pt>
                <c:pt idx="6921">
                  <c:v>-1.1199999999999999E-3</c:v>
                </c:pt>
                <c:pt idx="6922">
                  <c:v>-1.1199999999999999E-3</c:v>
                </c:pt>
                <c:pt idx="6923">
                  <c:v>-1.1199999999999999E-3</c:v>
                </c:pt>
                <c:pt idx="6924">
                  <c:v>-1.34E-3</c:v>
                </c:pt>
                <c:pt idx="6925">
                  <c:v>-1.34E-3</c:v>
                </c:pt>
                <c:pt idx="6926">
                  <c:v>-1.4499999999999999E-3</c:v>
                </c:pt>
                <c:pt idx="6927">
                  <c:v>-1.4499999999999999E-3</c:v>
                </c:pt>
                <c:pt idx="6928">
                  <c:v>-1.4499999999999999E-3</c:v>
                </c:pt>
                <c:pt idx="6929">
                  <c:v>-1.67E-3</c:v>
                </c:pt>
                <c:pt idx="6930">
                  <c:v>-1.7700000000000001E-3</c:v>
                </c:pt>
                <c:pt idx="6931">
                  <c:v>-1.67E-3</c:v>
                </c:pt>
                <c:pt idx="6932">
                  <c:v>-1.7700000000000001E-3</c:v>
                </c:pt>
                <c:pt idx="6933">
                  <c:v>-1.8799999999999999E-3</c:v>
                </c:pt>
                <c:pt idx="6934">
                  <c:v>-2.0999999999999999E-3</c:v>
                </c:pt>
                <c:pt idx="6935">
                  <c:v>-2.2100000000000002E-3</c:v>
                </c:pt>
                <c:pt idx="6936">
                  <c:v>-2.2100000000000002E-3</c:v>
                </c:pt>
                <c:pt idx="6937">
                  <c:v>-2.32E-3</c:v>
                </c:pt>
                <c:pt idx="6938">
                  <c:v>-2.32E-3</c:v>
                </c:pt>
                <c:pt idx="6939">
                  <c:v>-2.4299999999999999E-3</c:v>
                </c:pt>
                <c:pt idx="6940">
                  <c:v>-2.64E-3</c:v>
                </c:pt>
                <c:pt idx="6941">
                  <c:v>-2.64E-3</c:v>
                </c:pt>
                <c:pt idx="6942">
                  <c:v>-2.7499999999999998E-3</c:v>
                </c:pt>
                <c:pt idx="6943">
                  <c:v>-2.8600000000000001E-3</c:v>
                </c:pt>
                <c:pt idx="6944">
                  <c:v>-2.8600000000000001E-3</c:v>
                </c:pt>
                <c:pt idx="6945">
                  <c:v>-3.0799999999999998E-3</c:v>
                </c:pt>
                <c:pt idx="6946">
                  <c:v>-2.97E-3</c:v>
                </c:pt>
                <c:pt idx="6947">
                  <c:v>-2.97E-3</c:v>
                </c:pt>
                <c:pt idx="6948">
                  <c:v>-3.1900000000000001E-3</c:v>
                </c:pt>
                <c:pt idx="6949">
                  <c:v>-3.29E-3</c:v>
                </c:pt>
                <c:pt idx="6950">
                  <c:v>-3.29E-3</c:v>
                </c:pt>
                <c:pt idx="6951">
                  <c:v>-3.62E-3</c:v>
                </c:pt>
                <c:pt idx="6952">
                  <c:v>-3.5100000000000001E-3</c:v>
                </c:pt>
                <c:pt idx="6953">
                  <c:v>-3.62E-3</c:v>
                </c:pt>
                <c:pt idx="6954">
                  <c:v>-3.62E-3</c:v>
                </c:pt>
                <c:pt idx="6955">
                  <c:v>-3.9500000000000004E-3</c:v>
                </c:pt>
                <c:pt idx="6956">
                  <c:v>-4.0499999999999998E-3</c:v>
                </c:pt>
                <c:pt idx="6957">
                  <c:v>-4.0499999999999998E-3</c:v>
                </c:pt>
                <c:pt idx="6958">
                  <c:v>-4.0499999999999998E-3</c:v>
                </c:pt>
                <c:pt idx="6959">
                  <c:v>-4.0499999999999998E-3</c:v>
                </c:pt>
                <c:pt idx="6960">
                  <c:v>-4.1599999999999996E-3</c:v>
                </c:pt>
                <c:pt idx="6961">
                  <c:v>-4.3800000000000002E-3</c:v>
                </c:pt>
                <c:pt idx="6962">
                  <c:v>-4.3800000000000002E-3</c:v>
                </c:pt>
                <c:pt idx="6963">
                  <c:v>-4.3800000000000002E-3</c:v>
                </c:pt>
                <c:pt idx="6964">
                  <c:v>-4.5999999999999999E-3</c:v>
                </c:pt>
                <c:pt idx="6965">
                  <c:v>-4.5999999999999999E-3</c:v>
                </c:pt>
                <c:pt idx="6966">
                  <c:v>-4.7099999999999998E-3</c:v>
                </c:pt>
                <c:pt idx="6967">
                  <c:v>-4.9199999999999999E-3</c:v>
                </c:pt>
                <c:pt idx="6968">
                  <c:v>-4.9199999999999999E-3</c:v>
                </c:pt>
                <c:pt idx="6969">
                  <c:v>-4.9199999999999999E-3</c:v>
                </c:pt>
                <c:pt idx="6970">
                  <c:v>-5.0299999999999997E-3</c:v>
                </c:pt>
                <c:pt idx="6971">
                  <c:v>-5.1399999999999996E-3</c:v>
                </c:pt>
                <c:pt idx="6972">
                  <c:v>-5.2500000000000003E-3</c:v>
                </c:pt>
                <c:pt idx="6973">
                  <c:v>-5.3600000000000002E-3</c:v>
                </c:pt>
                <c:pt idx="6974">
                  <c:v>-5.47E-3</c:v>
                </c:pt>
                <c:pt idx="6975">
                  <c:v>-5.3600000000000002E-3</c:v>
                </c:pt>
                <c:pt idx="6976">
                  <c:v>-5.5700000000000003E-3</c:v>
                </c:pt>
                <c:pt idx="6977">
                  <c:v>-5.47E-3</c:v>
                </c:pt>
                <c:pt idx="6978">
                  <c:v>-5.6800000000000002E-3</c:v>
                </c:pt>
                <c:pt idx="6979">
                  <c:v>-5.6800000000000002E-3</c:v>
                </c:pt>
                <c:pt idx="6980">
                  <c:v>-5.8999999999999999E-3</c:v>
                </c:pt>
                <c:pt idx="6981">
                  <c:v>-5.79E-3</c:v>
                </c:pt>
                <c:pt idx="6982">
                  <c:v>-6.0099999999999997E-3</c:v>
                </c:pt>
                <c:pt idx="6983">
                  <c:v>-6.2300000000000003E-3</c:v>
                </c:pt>
                <c:pt idx="6984">
                  <c:v>-6.0099999999999997E-3</c:v>
                </c:pt>
                <c:pt idx="6985">
                  <c:v>-6.4400000000000004E-3</c:v>
                </c:pt>
                <c:pt idx="6986">
                  <c:v>-6.4400000000000004E-3</c:v>
                </c:pt>
                <c:pt idx="6987">
                  <c:v>-6.4400000000000004E-3</c:v>
                </c:pt>
                <c:pt idx="6988">
                  <c:v>-6.6600000000000001E-3</c:v>
                </c:pt>
                <c:pt idx="6989">
                  <c:v>-6.5500000000000003E-3</c:v>
                </c:pt>
                <c:pt idx="6990">
                  <c:v>-6.6600000000000001E-3</c:v>
                </c:pt>
                <c:pt idx="6991">
                  <c:v>-6.8799999999999998E-3</c:v>
                </c:pt>
                <c:pt idx="6992">
                  <c:v>-6.77E-3</c:v>
                </c:pt>
                <c:pt idx="6993">
                  <c:v>-6.77E-3</c:v>
                </c:pt>
                <c:pt idx="6994">
                  <c:v>-6.8799999999999998E-3</c:v>
                </c:pt>
                <c:pt idx="6995">
                  <c:v>-6.8799999999999998E-3</c:v>
                </c:pt>
                <c:pt idx="6996">
                  <c:v>-6.9899999999999997E-3</c:v>
                </c:pt>
                <c:pt idx="6997">
                  <c:v>-7.0899999999999999E-3</c:v>
                </c:pt>
                <c:pt idx="6998">
                  <c:v>-7.0899999999999999E-3</c:v>
                </c:pt>
                <c:pt idx="6999">
                  <c:v>-7.5300000000000002E-3</c:v>
                </c:pt>
                <c:pt idx="7000">
                  <c:v>-7.3099999999999997E-3</c:v>
                </c:pt>
                <c:pt idx="7001">
                  <c:v>-7.4200000000000004E-3</c:v>
                </c:pt>
                <c:pt idx="7002">
                  <c:v>-7.4200000000000004E-3</c:v>
                </c:pt>
                <c:pt idx="7003">
                  <c:v>-7.5300000000000002E-3</c:v>
                </c:pt>
                <c:pt idx="7004">
                  <c:v>-7.5300000000000002E-3</c:v>
                </c:pt>
                <c:pt idx="7005">
                  <c:v>-7.5300000000000002E-3</c:v>
                </c:pt>
                <c:pt idx="7006">
                  <c:v>-7.6400000000000001E-3</c:v>
                </c:pt>
                <c:pt idx="7007">
                  <c:v>-7.6400000000000001E-3</c:v>
                </c:pt>
                <c:pt idx="7008">
                  <c:v>-7.7499999999999999E-3</c:v>
                </c:pt>
                <c:pt idx="7009">
                  <c:v>-7.7499999999999999E-3</c:v>
                </c:pt>
                <c:pt idx="7010">
                  <c:v>-7.8499999999999993E-3</c:v>
                </c:pt>
                <c:pt idx="7011">
                  <c:v>-7.8499999999999993E-3</c:v>
                </c:pt>
                <c:pt idx="7012">
                  <c:v>-7.9600000000000001E-3</c:v>
                </c:pt>
                <c:pt idx="7013">
                  <c:v>-7.9600000000000001E-3</c:v>
                </c:pt>
                <c:pt idx="7014">
                  <c:v>-8.0700000000000008E-3</c:v>
                </c:pt>
                <c:pt idx="7015">
                  <c:v>-8.1799999999999998E-3</c:v>
                </c:pt>
                <c:pt idx="7016">
                  <c:v>-8.2900000000000005E-3</c:v>
                </c:pt>
                <c:pt idx="7017">
                  <c:v>-8.3999999999999995E-3</c:v>
                </c:pt>
                <c:pt idx="7018">
                  <c:v>-8.2900000000000005E-3</c:v>
                </c:pt>
                <c:pt idx="7019">
                  <c:v>-8.3999999999999995E-3</c:v>
                </c:pt>
                <c:pt idx="7020">
                  <c:v>-8.3999999999999995E-3</c:v>
                </c:pt>
                <c:pt idx="7021">
                  <c:v>-8.3999999999999995E-3</c:v>
                </c:pt>
                <c:pt idx="7022">
                  <c:v>-8.2900000000000005E-3</c:v>
                </c:pt>
                <c:pt idx="7023">
                  <c:v>-8.5100000000000002E-3</c:v>
                </c:pt>
                <c:pt idx="7024">
                  <c:v>-8.5100000000000002E-3</c:v>
                </c:pt>
                <c:pt idx="7025">
                  <c:v>-8.6099999999999996E-3</c:v>
                </c:pt>
                <c:pt idx="7026">
                  <c:v>-8.7200000000000003E-3</c:v>
                </c:pt>
                <c:pt idx="7027">
                  <c:v>-8.6099999999999996E-3</c:v>
                </c:pt>
                <c:pt idx="7028">
                  <c:v>-8.8299999999999993E-3</c:v>
                </c:pt>
                <c:pt idx="7029">
                  <c:v>-8.7200000000000003E-3</c:v>
                </c:pt>
                <c:pt idx="7030">
                  <c:v>-8.7200000000000003E-3</c:v>
                </c:pt>
                <c:pt idx="7031">
                  <c:v>-9.0500000000000008E-3</c:v>
                </c:pt>
                <c:pt idx="7032">
                  <c:v>-9.1599999999999997E-3</c:v>
                </c:pt>
                <c:pt idx="7033">
                  <c:v>-9.1599999999999997E-3</c:v>
                </c:pt>
                <c:pt idx="7034">
                  <c:v>-9.0500000000000008E-3</c:v>
                </c:pt>
                <c:pt idx="7035">
                  <c:v>-8.8299999999999993E-3</c:v>
                </c:pt>
                <c:pt idx="7036">
                  <c:v>-8.94E-3</c:v>
                </c:pt>
                <c:pt idx="7037">
                  <c:v>-9.1599999999999997E-3</c:v>
                </c:pt>
                <c:pt idx="7038">
                  <c:v>-9.1599999999999997E-3</c:v>
                </c:pt>
                <c:pt idx="7039">
                  <c:v>-9.2700000000000005E-3</c:v>
                </c:pt>
                <c:pt idx="7040">
                  <c:v>-9.1599999999999997E-3</c:v>
                </c:pt>
                <c:pt idx="7041">
                  <c:v>-9.1599999999999997E-3</c:v>
                </c:pt>
                <c:pt idx="7042">
                  <c:v>-9.2700000000000005E-3</c:v>
                </c:pt>
                <c:pt idx="7043">
                  <c:v>-9.2700000000000005E-3</c:v>
                </c:pt>
                <c:pt idx="7044">
                  <c:v>-9.3699999999999999E-3</c:v>
                </c:pt>
                <c:pt idx="7045">
                  <c:v>-9.2700000000000005E-3</c:v>
                </c:pt>
                <c:pt idx="7046">
                  <c:v>-9.3699999999999999E-3</c:v>
                </c:pt>
                <c:pt idx="7047">
                  <c:v>-9.4800000000000006E-3</c:v>
                </c:pt>
                <c:pt idx="7048">
                  <c:v>-9.4800000000000006E-3</c:v>
                </c:pt>
                <c:pt idx="7049">
                  <c:v>-9.5899999999999996E-3</c:v>
                </c:pt>
                <c:pt idx="7050">
                  <c:v>-9.5899999999999996E-3</c:v>
                </c:pt>
                <c:pt idx="7051">
                  <c:v>-9.4800000000000006E-3</c:v>
                </c:pt>
                <c:pt idx="7052">
                  <c:v>-9.4800000000000006E-3</c:v>
                </c:pt>
                <c:pt idx="7053">
                  <c:v>-9.4800000000000006E-3</c:v>
                </c:pt>
                <c:pt idx="7054">
                  <c:v>-9.5899999999999996E-3</c:v>
                </c:pt>
                <c:pt idx="7055">
                  <c:v>-9.4800000000000006E-3</c:v>
                </c:pt>
                <c:pt idx="7056">
                  <c:v>-9.5899999999999996E-3</c:v>
                </c:pt>
                <c:pt idx="7057">
                  <c:v>-9.5899999999999996E-3</c:v>
                </c:pt>
                <c:pt idx="7058">
                  <c:v>-9.5899999999999996E-3</c:v>
                </c:pt>
                <c:pt idx="7059">
                  <c:v>-9.7000000000000003E-3</c:v>
                </c:pt>
                <c:pt idx="7060">
                  <c:v>-9.8099999999999993E-3</c:v>
                </c:pt>
                <c:pt idx="7061">
                  <c:v>-9.7000000000000003E-3</c:v>
                </c:pt>
                <c:pt idx="7062">
                  <c:v>-9.7000000000000003E-3</c:v>
                </c:pt>
                <c:pt idx="7063">
                  <c:v>-9.5899999999999996E-3</c:v>
                </c:pt>
                <c:pt idx="7064">
                  <c:v>-9.5899999999999996E-3</c:v>
                </c:pt>
                <c:pt idx="7065">
                  <c:v>-9.5899999999999996E-3</c:v>
                </c:pt>
                <c:pt idx="7066">
                  <c:v>-9.8099999999999993E-3</c:v>
                </c:pt>
                <c:pt idx="7067">
                  <c:v>-9.7000000000000003E-3</c:v>
                </c:pt>
                <c:pt idx="7068">
                  <c:v>-9.8099999999999993E-3</c:v>
                </c:pt>
                <c:pt idx="7069">
                  <c:v>-9.7000000000000003E-3</c:v>
                </c:pt>
                <c:pt idx="7070">
                  <c:v>-9.7000000000000003E-3</c:v>
                </c:pt>
                <c:pt idx="7071">
                  <c:v>-9.8099999999999993E-3</c:v>
                </c:pt>
                <c:pt idx="7072">
                  <c:v>-9.7000000000000003E-3</c:v>
                </c:pt>
                <c:pt idx="7073">
                  <c:v>-9.8099999999999993E-3</c:v>
                </c:pt>
                <c:pt idx="7074">
                  <c:v>-9.8099999999999993E-3</c:v>
                </c:pt>
                <c:pt idx="7075">
                  <c:v>-9.8099999999999993E-3</c:v>
                </c:pt>
                <c:pt idx="7076">
                  <c:v>-9.8099999999999993E-3</c:v>
                </c:pt>
                <c:pt idx="7077">
                  <c:v>-9.8099999999999993E-3</c:v>
                </c:pt>
                <c:pt idx="7078">
                  <c:v>-9.8099999999999993E-3</c:v>
                </c:pt>
                <c:pt idx="7079">
                  <c:v>-9.8099999999999993E-3</c:v>
                </c:pt>
                <c:pt idx="7080">
                  <c:v>-9.8099999999999993E-3</c:v>
                </c:pt>
                <c:pt idx="7081">
                  <c:v>-9.8099999999999993E-3</c:v>
                </c:pt>
                <c:pt idx="7082">
                  <c:v>-9.7000000000000003E-3</c:v>
                </c:pt>
                <c:pt idx="7083">
                  <c:v>-9.7000000000000003E-3</c:v>
                </c:pt>
                <c:pt idx="7084">
                  <c:v>-9.7000000000000003E-3</c:v>
                </c:pt>
                <c:pt idx="7085">
                  <c:v>-9.7000000000000003E-3</c:v>
                </c:pt>
                <c:pt idx="7086">
                  <c:v>-9.7000000000000003E-3</c:v>
                </c:pt>
                <c:pt idx="7087">
                  <c:v>-9.7000000000000003E-3</c:v>
                </c:pt>
                <c:pt idx="7088">
                  <c:v>-9.7000000000000003E-3</c:v>
                </c:pt>
                <c:pt idx="7089">
                  <c:v>-9.5899999999999996E-3</c:v>
                </c:pt>
                <c:pt idx="7090">
                  <c:v>-9.4800000000000006E-3</c:v>
                </c:pt>
                <c:pt idx="7091">
                  <c:v>-9.4800000000000006E-3</c:v>
                </c:pt>
                <c:pt idx="7092">
                  <c:v>-9.4800000000000006E-3</c:v>
                </c:pt>
                <c:pt idx="7093">
                  <c:v>-9.5899999999999996E-3</c:v>
                </c:pt>
                <c:pt idx="7094">
                  <c:v>-9.5899999999999996E-3</c:v>
                </c:pt>
                <c:pt idx="7095">
                  <c:v>-9.4800000000000006E-3</c:v>
                </c:pt>
                <c:pt idx="7096">
                  <c:v>-9.4800000000000006E-3</c:v>
                </c:pt>
                <c:pt idx="7097">
                  <c:v>-9.3699999999999999E-3</c:v>
                </c:pt>
                <c:pt idx="7098">
                  <c:v>-9.3699999999999999E-3</c:v>
                </c:pt>
                <c:pt idx="7099">
                  <c:v>-9.3699999999999999E-3</c:v>
                </c:pt>
                <c:pt idx="7100">
                  <c:v>-9.3699999999999999E-3</c:v>
                </c:pt>
                <c:pt idx="7101">
                  <c:v>-9.2700000000000005E-3</c:v>
                </c:pt>
                <c:pt idx="7102">
                  <c:v>-9.2700000000000005E-3</c:v>
                </c:pt>
                <c:pt idx="7103">
                  <c:v>-9.2700000000000005E-3</c:v>
                </c:pt>
                <c:pt idx="7104">
                  <c:v>-9.3699999999999999E-3</c:v>
                </c:pt>
                <c:pt idx="7105">
                  <c:v>-9.3699999999999999E-3</c:v>
                </c:pt>
                <c:pt idx="7106">
                  <c:v>-9.3699999999999999E-3</c:v>
                </c:pt>
                <c:pt idx="7107">
                  <c:v>-9.1599999999999997E-3</c:v>
                </c:pt>
                <c:pt idx="7108">
                  <c:v>-9.0500000000000008E-3</c:v>
                </c:pt>
                <c:pt idx="7109">
                  <c:v>-9.0500000000000008E-3</c:v>
                </c:pt>
                <c:pt idx="7110">
                  <c:v>-9.1599999999999997E-3</c:v>
                </c:pt>
                <c:pt idx="7111">
                  <c:v>-9.0500000000000008E-3</c:v>
                </c:pt>
                <c:pt idx="7112">
                  <c:v>-9.0500000000000008E-3</c:v>
                </c:pt>
                <c:pt idx="7113">
                  <c:v>-9.0500000000000008E-3</c:v>
                </c:pt>
                <c:pt idx="7114">
                  <c:v>-8.94E-3</c:v>
                </c:pt>
                <c:pt idx="7115">
                  <c:v>-8.94E-3</c:v>
                </c:pt>
                <c:pt idx="7116">
                  <c:v>-8.94E-3</c:v>
                </c:pt>
                <c:pt idx="7117">
                  <c:v>-8.94E-3</c:v>
                </c:pt>
                <c:pt idx="7118">
                  <c:v>-8.6099999999999996E-3</c:v>
                </c:pt>
                <c:pt idx="7119">
                  <c:v>-8.6099999999999996E-3</c:v>
                </c:pt>
                <c:pt idx="7120">
                  <c:v>-8.6099999999999996E-3</c:v>
                </c:pt>
                <c:pt idx="7121">
                  <c:v>-8.8299999999999993E-3</c:v>
                </c:pt>
                <c:pt idx="7122">
                  <c:v>-8.94E-3</c:v>
                </c:pt>
                <c:pt idx="7123">
                  <c:v>-8.7200000000000003E-3</c:v>
                </c:pt>
                <c:pt idx="7124">
                  <c:v>-8.5100000000000002E-3</c:v>
                </c:pt>
                <c:pt idx="7125">
                  <c:v>-8.5100000000000002E-3</c:v>
                </c:pt>
                <c:pt idx="7126">
                  <c:v>-8.6099999999999996E-3</c:v>
                </c:pt>
                <c:pt idx="7127">
                  <c:v>-8.3999999999999995E-3</c:v>
                </c:pt>
                <c:pt idx="7128">
                  <c:v>-8.3999999999999995E-3</c:v>
                </c:pt>
                <c:pt idx="7129">
                  <c:v>-8.5100000000000002E-3</c:v>
                </c:pt>
                <c:pt idx="7130">
                  <c:v>-8.3999999999999995E-3</c:v>
                </c:pt>
                <c:pt idx="7131">
                  <c:v>-8.2900000000000005E-3</c:v>
                </c:pt>
                <c:pt idx="7132">
                  <c:v>-8.0700000000000008E-3</c:v>
                </c:pt>
                <c:pt idx="7133">
                  <c:v>-8.2900000000000005E-3</c:v>
                </c:pt>
                <c:pt idx="7134">
                  <c:v>-8.1799999999999998E-3</c:v>
                </c:pt>
                <c:pt idx="7135">
                  <c:v>-8.1799999999999998E-3</c:v>
                </c:pt>
                <c:pt idx="7136">
                  <c:v>-8.1799999999999998E-3</c:v>
                </c:pt>
                <c:pt idx="7137">
                  <c:v>-8.0700000000000008E-3</c:v>
                </c:pt>
                <c:pt idx="7138">
                  <c:v>-8.0700000000000008E-3</c:v>
                </c:pt>
                <c:pt idx="7139">
                  <c:v>-7.9600000000000001E-3</c:v>
                </c:pt>
                <c:pt idx="7140">
                  <c:v>-7.8499999999999993E-3</c:v>
                </c:pt>
                <c:pt idx="7141">
                  <c:v>-7.7499999999999999E-3</c:v>
                </c:pt>
                <c:pt idx="7142">
                  <c:v>-7.8499999999999993E-3</c:v>
                </c:pt>
                <c:pt idx="7143">
                  <c:v>-7.7499999999999999E-3</c:v>
                </c:pt>
                <c:pt idx="7144">
                  <c:v>-7.6400000000000001E-3</c:v>
                </c:pt>
                <c:pt idx="7145">
                  <c:v>-7.6400000000000001E-3</c:v>
                </c:pt>
                <c:pt idx="7146">
                  <c:v>-7.4200000000000004E-3</c:v>
                </c:pt>
                <c:pt idx="7147">
                  <c:v>-7.4200000000000004E-3</c:v>
                </c:pt>
                <c:pt idx="7148">
                  <c:v>-7.5300000000000002E-3</c:v>
                </c:pt>
                <c:pt idx="7149">
                  <c:v>-7.3099999999999997E-3</c:v>
                </c:pt>
                <c:pt idx="7150">
                  <c:v>-7.4200000000000004E-3</c:v>
                </c:pt>
                <c:pt idx="7151">
                  <c:v>-7.3099999999999997E-3</c:v>
                </c:pt>
                <c:pt idx="7152">
                  <c:v>-7.3099999999999997E-3</c:v>
                </c:pt>
                <c:pt idx="7153">
                  <c:v>-7.3099999999999997E-3</c:v>
                </c:pt>
                <c:pt idx="7154">
                  <c:v>-7.1999999999999998E-3</c:v>
                </c:pt>
                <c:pt idx="7155">
                  <c:v>-7.3099999999999997E-3</c:v>
                </c:pt>
                <c:pt idx="7156">
                  <c:v>-7.0899999999999999E-3</c:v>
                </c:pt>
                <c:pt idx="7157">
                  <c:v>-6.9899999999999997E-3</c:v>
                </c:pt>
                <c:pt idx="7158">
                  <c:v>-6.8799999999999998E-3</c:v>
                </c:pt>
                <c:pt idx="7159">
                  <c:v>-6.8799999999999998E-3</c:v>
                </c:pt>
                <c:pt idx="7160">
                  <c:v>-6.9899999999999997E-3</c:v>
                </c:pt>
                <c:pt idx="7161">
                  <c:v>-6.6600000000000001E-3</c:v>
                </c:pt>
                <c:pt idx="7162">
                  <c:v>-6.6600000000000001E-3</c:v>
                </c:pt>
                <c:pt idx="7163">
                  <c:v>-6.5500000000000003E-3</c:v>
                </c:pt>
                <c:pt idx="7164">
                  <c:v>-6.6600000000000001E-3</c:v>
                </c:pt>
                <c:pt idx="7165">
                  <c:v>-6.4400000000000004E-3</c:v>
                </c:pt>
                <c:pt idx="7166">
                  <c:v>-6.4400000000000004E-3</c:v>
                </c:pt>
                <c:pt idx="7167">
                  <c:v>-6.4400000000000004E-3</c:v>
                </c:pt>
                <c:pt idx="7168">
                  <c:v>-6.4400000000000004E-3</c:v>
                </c:pt>
                <c:pt idx="7169">
                  <c:v>-6.3299999999999997E-3</c:v>
                </c:pt>
                <c:pt idx="7170">
                  <c:v>-6.2300000000000003E-3</c:v>
                </c:pt>
                <c:pt idx="7171">
                  <c:v>-6.3299999999999997E-3</c:v>
                </c:pt>
                <c:pt idx="7172">
                  <c:v>-6.0099999999999997E-3</c:v>
                </c:pt>
                <c:pt idx="7173">
                  <c:v>-6.0099999999999997E-3</c:v>
                </c:pt>
                <c:pt idx="7174">
                  <c:v>-5.8999999999999999E-3</c:v>
                </c:pt>
                <c:pt idx="7175">
                  <c:v>-5.8999999999999999E-3</c:v>
                </c:pt>
                <c:pt idx="7176">
                  <c:v>-5.79E-3</c:v>
                </c:pt>
                <c:pt idx="7177">
                  <c:v>-5.6800000000000002E-3</c:v>
                </c:pt>
                <c:pt idx="7178">
                  <c:v>-5.6800000000000002E-3</c:v>
                </c:pt>
                <c:pt idx="7179">
                  <c:v>-5.6800000000000002E-3</c:v>
                </c:pt>
                <c:pt idx="7180">
                  <c:v>-5.47E-3</c:v>
                </c:pt>
                <c:pt idx="7181">
                  <c:v>-5.47E-3</c:v>
                </c:pt>
                <c:pt idx="7182">
                  <c:v>-5.5700000000000003E-3</c:v>
                </c:pt>
                <c:pt idx="7183">
                  <c:v>-5.47E-3</c:v>
                </c:pt>
                <c:pt idx="7184">
                  <c:v>-5.3600000000000002E-3</c:v>
                </c:pt>
                <c:pt idx="7185">
                  <c:v>-5.3600000000000002E-3</c:v>
                </c:pt>
                <c:pt idx="7186">
                  <c:v>-5.1399999999999996E-3</c:v>
                </c:pt>
                <c:pt idx="7187">
                  <c:v>-5.3600000000000002E-3</c:v>
                </c:pt>
                <c:pt idx="7188">
                  <c:v>-5.0299999999999997E-3</c:v>
                </c:pt>
                <c:pt idx="7189">
                  <c:v>-5.0299999999999997E-3</c:v>
                </c:pt>
                <c:pt idx="7190">
                  <c:v>-5.0299999999999997E-3</c:v>
                </c:pt>
                <c:pt idx="7191">
                  <c:v>-4.9199999999999999E-3</c:v>
                </c:pt>
                <c:pt idx="7192">
                  <c:v>-4.81E-3</c:v>
                </c:pt>
                <c:pt idx="7193">
                  <c:v>-4.7099999999999998E-3</c:v>
                </c:pt>
                <c:pt idx="7194">
                  <c:v>-4.81E-3</c:v>
                </c:pt>
                <c:pt idx="7195">
                  <c:v>-4.7099999999999998E-3</c:v>
                </c:pt>
                <c:pt idx="7196">
                  <c:v>-4.5999999999999999E-3</c:v>
                </c:pt>
                <c:pt idx="7197">
                  <c:v>-4.5999999999999999E-3</c:v>
                </c:pt>
                <c:pt idx="7198">
                  <c:v>-4.4900000000000001E-3</c:v>
                </c:pt>
                <c:pt idx="7199">
                  <c:v>-4.4900000000000001E-3</c:v>
                </c:pt>
                <c:pt idx="7200">
                  <c:v>-4.2700000000000004E-3</c:v>
                </c:pt>
                <c:pt idx="7201">
                  <c:v>-4.2700000000000004E-3</c:v>
                </c:pt>
                <c:pt idx="7202">
                  <c:v>-4.2700000000000004E-3</c:v>
                </c:pt>
                <c:pt idx="7203">
                  <c:v>-4.3800000000000002E-3</c:v>
                </c:pt>
                <c:pt idx="7204">
                  <c:v>-4.0499999999999998E-3</c:v>
                </c:pt>
                <c:pt idx="7205">
                  <c:v>-3.9500000000000004E-3</c:v>
                </c:pt>
                <c:pt idx="7206">
                  <c:v>-4.0499999999999998E-3</c:v>
                </c:pt>
                <c:pt idx="7207">
                  <c:v>-3.9500000000000004E-3</c:v>
                </c:pt>
                <c:pt idx="7208">
                  <c:v>-3.7299999999999998E-3</c:v>
                </c:pt>
                <c:pt idx="7209">
                  <c:v>-3.7299999999999998E-3</c:v>
                </c:pt>
                <c:pt idx="7210">
                  <c:v>-3.8400000000000001E-3</c:v>
                </c:pt>
                <c:pt idx="7211">
                  <c:v>-3.8400000000000001E-3</c:v>
                </c:pt>
                <c:pt idx="7212">
                  <c:v>-3.7299999999999998E-3</c:v>
                </c:pt>
                <c:pt idx="7213">
                  <c:v>-3.5100000000000001E-3</c:v>
                </c:pt>
                <c:pt idx="7214">
                  <c:v>-3.62E-3</c:v>
                </c:pt>
                <c:pt idx="7215">
                  <c:v>-3.5100000000000001E-3</c:v>
                </c:pt>
                <c:pt idx="7216">
                  <c:v>-3.3999999999999998E-3</c:v>
                </c:pt>
                <c:pt idx="7217">
                  <c:v>-3.3999999999999998E-3</c:v>
                </c:pt>
                <c:pt idx="7218">
                  <c:v>-3.5100000000000001E-3</c:v>
                </c:pt>
                <c:pt idx="7219">
                  <c:v>-3.29E-3</c:v>
                </c:pt>
                <c:pt idx="7220">
                  <c:v>-3.0799999999999998E-3</c:v>
                </c:pt>
                <c:pt idx="7221">
                  <c:v>-3.1900000000000001E-3</c:v>
                </c:pt>
                <c:pt idx="7222">
                  <c:v>-3.0799999999999998E-3</c:v>
                </c:pt>
                <c:pt idx="7223">
                  <c:v>-2.97E-3</c:v>
                </c:pt>
                <c:pt idx="7224">
                  <c:v>-2.97E-3</c:v>
                </c:pt>
                <c:pt idx="7225">
                  <c:v>-2.8600000000000001E-3</c:v>
                </c:pt>
                <c:pt idx="7226">
                  <c:v>-2.7499999999999998E-3</c:v>
                </c:pt>
                <c:pt idx="7227">
                  <c:v>-2.8600000000000001E-3</c:v>
                </c:pt>
                <c:pt idx="7228">
                  <c:v>-2.8600000000000001E-3</c:v>
                </c:pt>
                <c:pt idx="7229">
                  <c:v>-2.64E-3</c:v>
                </c:pt>
                <c:pt idx="7230">
                  <c:v>-2.64E-3</c:v>
                </c:pt>
                <c:pt idx="7231">
                  <c:v>-2.64E-3</c:v>
                </c:pt>
                <c:pt idx="7232">
                  <c:v>-2.5300000000000001E-3</c:v>
                </c:pt>
                <c:pt idx="7233">
                  <c:v>-2.5300000000000001E-3</c:v>
                </c:pt>
                <c:pt idx="7234">
                  <c:v>-2.5300000000000001E-3</c:v>
                </c:pt>
                <c:pt idx="7235">
                  <c:v>-2.4299999999999999E-3</c:v>
                </c:pt>
                <c:pt idx="7236">
                  <c:v>-2.2100000000000002E-3</c:v>
                </c:pt>
                <c:pt idx="7237">
                  <c:v>-2.2100000000000002E-3</c:v>
                </c:pt>
                <c:pt idx="7238">
                  <c:v>-2.0999999999999999E-3</c:v>
                </c:pt>
                <c:pt idx="7239">
                  <c:v>-2.0999999999999999E-3</c:v>
                </c:pt>
                <c:pt idx="7240">
                  <c:v>-1.99E-3</c:v>
                </c:pt>
                <c:pt idx="7241">
                  <c:v>-1.8799999999999999E-3</c:v>
                </c:pt>
                <c:pt idx="7242">
                  <c:v>-1.99E-3</c:v>
                </c:pt>
                <c:pt idx="7243">
                  <c:v>-1.99E-3</c:v>
                </c:pt>
                <c:pt idx="7244">
                  <c:v>-1.8799999999999999E-3</c:v>
                </c:pt>
                <c:pt idx="7245">
                  <c:v>-1.8799999999999999E-3</c:v>
                </c:pt>
                <c:pt idx="7246">
                  <c:v>-1.56E-3</c:v>
                </c:pt>
                <c:pt idx="7247">
                  <c:v>-1.7700000000000001E-3</c:v>
                </c:pt>
                <c:pt idx="7248">
                  <c:v>-1.56E-3</c:v>
                </c:pt>
                <c:pt idx="7249">
                  <c:v>-1.67E-3</c:v>
                </c:pt>
                <c:pt idx="7250">
                  <c:v>-1.67E-3</c:v>
                </c:pt>
                <c:pt idx="7251">
                  <c:v>-1.4499999999999999E-3</c:v>
                </c:pt>
                <c:pt idx="7252">
                  <c:v>-1.34E-3</c:v>
                </c:pt>
                <c:pt idx="7253">
                  <c:v>-1.34E-3</c:v>
                </c:pt>
                <c:pt idx="7254">
                  <c:v>-1.34E-3</c:v>
                </c:pt>
                <c:pt idx="7255">
                  <c:v>-1.34E-3</c:v>
                </c:pt>
                <c:pt idx="7256">
                  <c:v>-1.01E-3</c:v>
                </c:pt>
                <c:pt idx="7257">
                  <c:v>-1.01E-3</c:v>
                </c:pt>
                <c:pt idx="7258">
                  <c:v>-1.01E-3</c:v>
                </c:pt>
                <c:pt idx="7259">
                  <c:v>-1.1199999999999999E-3</c:v>
                </c:pt>
                <c:pt idx="7260">
                  <c:v>-1.01E-3</c:v>
                </c:pt>
                <c:pt idx="7261">
                  <c:v>-1.1199999999999999E-3</c:v>
                </c:pt>
                <c:pt idx="7262">
                  <c:v>-1.01E-3</c:v>
                </c:pt>
                <c:pt idx="7263">
                  <c:v>-9.1E-4</c:v>
                </c:pt>
                <c:pt idx="7264">
                  <c:v>-1.01E-3</c:v>
                </c:pt>
                <c:pt idx="7265">
                  <c:v>-1.01E-3</c:v>
                </c:pt>
                <c:pt idx="7266">
                  <c:v>-9.1E-4</c:v>
                </c:pt>
                <c:pt idx="7267">
                  <c:v>-6.8999999999999997E-4</c:v>
                </c:pt>
                <c:pt idx="7268">
                  <c:v>-8.0000000000000004E-4</c:v>
                </c:pt>
                <c:pt idx="7269">
                  <c:v>-6.8999999999999997E-4</c:v>
                </c:pt>
                <c:pt idx="7270">
                  <c:v>-5.8E-4</c:v>
                </c:pt>
                <c:pt idx="7271">
                  <c:v>-4.6999999999999999E-4</c:v>
                </c:pt>
                <c:pt idx="7272">
                  <c:v>-4.6999999999999999E-4</c:v>
                </c:pt>
                <c:pt idx="7273">
                  <c:v>-3.6000000000000002E-4</c:v>
                </c:pt>
                <c:pt idx="7274">
                  <c:v>-3.6000000000000002E-4</c:v>
                </c:pt>
                <c:pt idx="7275">
                  <c:v>-4.6999999999999999E-4</c:v>
                </c:pt>
                <c:pt idx="7276">
                  <c:v>-3.6000000000000002E-4</c:v>
                </c:pt>
                <c:pt idx="7277">
                  <c:v>-2.5000000000000001E-4</c:v>
                </c:pt>
                <c:pt idx="7278">
                  <c:v>-3.6000000000000002E-4</c:v>
                </c:pt>
                <c:pt idx="7279">
                  <c:v>-2.5000000000000001E-4</c:v>
                </c:pt>
                <c:pt idx="7280">
                  <c:v>-1.4999999999999999E-4</c:v>
                </c:pt>
                <c:pt idx="7281">
                  <c:v>-4.0000000000000003E-5</c:v>
                </c:pt>
                <c:pt idx="7282">
                  <c:v>-1.4999999999999999E-4</c:v>
                </c:pt>
                <c:pt idx="7283">
                  <c:v>-4.0000000000000003E-5</c:v>
                </c:pt>
                <c:pt idx="7284">
                  <c:v>6.9999999999999994E-5</c:v>
                </c:pt>
                <c:pt idx="7285">
                  <c:v>-4.0000000000000003E-5</c:v>
                </c:pt>
                <c:pt idx="7286">
                  <c:v>6.9999999999999994E-5</c:v>
                </c:pt>
                <c:pt idx="7287">
                  <c:v>6.9999999999999994E-5</c:v>
                </c:pt>
                <c:pt idx="7288">
                  <c:v>1.8000000000000001E-4</c:v>
                </c:pt>
                <c:pt idx="7289">
                  <c:v>6.9999999999999994E-5</c:v>
                </c:pt>
                <c:pt idx="7290">
                  <c:v>1.8000000000000001E-4</c:v>
                </c:pt>
                <c:pt idx="7291">
                  <c:v>1.8000000000000001E-4</c:v>
                </c:pt>
                <c:pt idx="7292">
                  <c:v>2.9E-4</c:v>
                </c:pt>
                <c:pt idx="7293">
                  <c:v>1.8000000000000001E-4</c:v>
                </c:pt>
                <c:pt idx="7294">
                  <c:v>2.9E-4</c:v>
                </c:pt>
                <c:pt idx="7295">
                  <c:v>4.0000000000000002E-4</c:v>
                </c:pt>
                <c:pt idx="7296">
                  <c:v>4.0000000000000002E-4</c:v>
                </c:pt>
                <c:pt idx="7297">
                  <c:v>4.0000000000000002E-4</c:v>
                </c:pt>
                <c:pt idx="7298">
                  <c:v>4.0000000000000002E-4</c:v>
                </c:pt>
                <c:pt idx="7299">
                  <c:v>5.1000000000000004E-4</c:v>
                </c:pt>
                <c:pt idx="7300">
                  <c:v>5.1000000000000004E-4</c:v>
                </c:pt>
                <c:pt idx="7301">
                  <c:v>6.0999999999999997E-4</c:v>
                </c:pt>
                <c:pt idx="7302">
                  <c:v>5.1000000000000004E-4</c:v>
                </c:pt>
                <c:pt idx="7303">
                  <c:v>5.1000000000000004E-4</c:v>
                </c:pt>
                <c:pt idx="7304">
                  <c:v>7.2000000000000005E-4</c:v>
                </c:pt>
                <c:pt idx="7305">
                  <c:v>6.0999999999999997E-4</c:v>
                </c:pt>
                <c:pt idx="7306">
                  <c:v>6.0999999999999997E-4</c:v>
                </c:pt>
                <c:pt idx="7307">
                  <c:v>7.2000000000000005E-4</c:v>
                </c:pt>
                <c:pt idx="7308">
                  <c:v>7.2000000000000005E-4</c:v>
                </c:pt>
                <c:pt idx="7309">
                  <c:v>7.2000000000000005E-4</c:v>
                </c:pt>
                <c:pt idx="7310">
                  <c:v>6.0999999999999997E-4</c:v>
                </c:pt>
                <c:pt idx="7311">
                  <c:v>6.0999999999999997E-4</c:v>
                </c:pt>
                <c:pt idx="7312">
                  <c:v>8.3000000000000001E-4</c:v>
                </c:pt>
                <c:pt idx="7313">
                  <c:v>8.3000000000000001E-4</c:v>
                </c:pt>
                <c:pt idx="7314">
                  <c:v>7.2000000000000005E-4</c:v>
                </c:pt>
                <c:pt idx="7315">
                  <c:v>8.3000000000000001E-4</c:v>
                </c:pt>
                <c:pt idx="7316">
                  <c:v>8.3000000000000001E-4</c:v>
                </c:pt>
                <c:pt idx="7317">
                  <c:v>9.3999999999999997E-4</c:v>
                </c:pt>
                <c:pt idx="7318">
                  <c:v>9.3999999999999997E-4</c:v>
                </c:pt>
                <c:pt idx="7319">
                  <c:v>9.3999999999999997E-4</c:v>
                </c:pt>
                <c:pt idx="7320">
                  <c:v>8.3000000000000001E-4</c:v>
                </c:pt>
                <c:pt idx="7321">
                  <c:v>1.0499999999999999E-3</c:v>
                </c:pt>
                <c:pt idx="7322">
                  <c:v>9.3999999999999997E-4</c:v>
                </c:pt>
                <c:pt idx="7323">
                  <c:v>9.3999999999999997E-4</c:v>
                </c:pt>
                <c:pt idx="7324">
                  <c:v>1.0499999999999999E-3</c:v>
                </c:pt>
                <c:pt idx="7325">
                  <c:v>1.0499999999999999E-3</c:v>
                </c:pt>
                <c:pt idx="7326">
                  <c:v>1.0499999999999999E-3</c:v>
                </c:pt>
                <c:pt idx="7327">
                  <c:v>9.3999999999999997E-4</c:v>
                </c:pt>
                <c:pt idx="7328">
                  <c:v>1.0499999999999999E-3</c:v>
                </c:pt>
                <c:pt idx="7329">
                  <c:v>1.0499999999999999E-3</c:v>
                </c:pt>
                <c:pt idx="7330">
                  <c:v>1.0499999999999999E-3</c:v>
                </c:pt>
                <c:pt idx="7331">
                  <c:v>1.0499999999999999E-3</c:v>
                </c:pt>
                <c:pt idx="7332">
                  <c:v>1.0499999999999999E-3</c:v>
                </c:pt>
                <c:pt idx="7333">
                  <c:v>1.0499999999999999E-3</c:v>
                </c:pt>
                <c:pt idx="7334">
                  <c:v>1.0499999999999999E-3</c:v>
                </c:pt>
                <c:pt idx="7335">
                  <c:v>1.0499999999999999E-3</c:v>
                </c:pt>
                <c:pt idx="7336">
                  <c:v>1.0499999999999999E-3</c:v>
                </c:pt>
                <c:pt idx="7337">
                  <c:v>1.16E-3</c:v>
                </c:pt>
                <c:pt idx="7338">
                  <c:v>1.2700000000000001E-3</c:v>
                </c:pt>
                <c:pt idx="7339">
                  <c:v>1.16E-3</c:v>
                </c:pt>
                <c:pt idx="7340">
                  <c:v>1.16E-3</c:v>
                </c:pt>
                <c:pt idx="7341">
                  <c:v>1.0499999999999999E-3</c:v>
                </c:pt>
                <c:pt idx="7342">
                  <c:v>1.0499999999999999E-3</c:v>
                </c:pt>
                <c:pt idx="7343">
                  <c:v>1.0499999999999999E-3</c:v>
                </c:pt>
                <c:pt idx="7344">
                  <c:v>1.0499999999999999E-3</c:v>
                </c:pt>
                <c:pt idx="7345">
                  <c:v>1.0499999999999999E-3</c:v>
                </c:pt>
                <c:pt idx="7346">
                  <c:v>1.16E-3</c:v>
                </c:pt>
                <c:pt idx="7347">
                  <c:v>1.16E-3</c:v>
                </c:pt>
                <c:pt idx="7348">
                  <c:v>1.16E-3</c:v>
                </c:pt>
                <c:pt idx="7349">
                  <c:v>1.16E-3</c:v>
                </c:pt>
                <c:pt idx="7350">
                  <c:v>1.16E-3</c:v>
                </c:pt>
                <c:pt idx="7351">
                  <c:v>1.16E-3</c:v>
                </c:pt>
                <c:pt idx="7352">
                  <c:v>1.0499999999999999E-3</c:v>
                </c:pt>
                <c:pt idx="7353">
                  <c:v>1.16E-3</c:v>
                </c:pt>
                <c:pt idx="7354">
                  <c:v>1.0499999999999999E-3</c:v>
                </c:pt>
                <c:pt idx="7355">
                  <c:v>1.0499999999999999E-3</c:v>
                </c:pt>
                <c:pt idx="7356">
                  <c:v>1.16E-3</c:v>
                </c:pt>
                <c:pt idx="7357">
                  <c:v>1.16E-3</c:v>
                </c:pt>
                <c:pt idx="7358">
                  <c:v>1.16E-3</c:v>
                </c:pt>
                <c:pt idx="7359">
                  <c:v>1.0499999999999999E-3</c:v>
                </c:pt>
                <c:pt idx="7360">
                  <c:v>1.0499999999999999E-3</c:v>
                </c:pt>
                <c:pt idx="7361">
                  <c:v>1.16E-3</c:v>
                </c:pt>
                <c:pt idx="7362">
                  <c:v>1.16E-3</c:v>
                </c:pt>
                <c:pt idx="7363">
                  <c:v>1.16E-3</c:v>
                </c:pt>
                <c:pt idx="7364">
                  <c:v>1.16E-3</c:v>
                </c:pt>
                <c:pt idx="7365">
                  <c:v>1.2700000000000001E-3</c:v>
                </c:pt>
                <c:pt idx="7366">
                  <c:v>1.16E-3</c:v>
                </c:pt>
                <c:pt idx="7367">
                  <c:v>1.16E-3</c:v>
                </c:pt>
                <c:pt idx="7368">
                  <c:v>1.16E-3</c:v>
                </c:pt>
                <c:pt idx="7369">
                  <c:v>1.0499999999999999E-3</c:v>
                </c:pt>
                <c:pt idx="7370">
                  <c:v>1.16E-3</c:v>
                </c:pt>
                <c:pt idx="7371">
                  <c:v>1.0499999999999999E-3</c:v>
                </c:pt>
                <c:pt idx="7372">
                  <c:v>1.16E-3</c:v>
                </c:pt>
                <c:pt idx="7373">
                  <c:v>1.0499999999999999E-3</c:v>
                </c:pt>
                <c:pt idx="7374">
                  <c:v>1.16E-3</c:v>
                </c:pt>
                <c:pt idx="7375">
                  <c:v>1.16E-3</c:v>
                </c:pt>
                <c:pt idx="7376">
                  <c:v>1.16E-3</c:v>
                </c:pt>
                <c:pt idx="7377">
                  <c:v>1.16E-3</c:v>
                </c:pt>
                <c:pt idx="7378">
                  <c:v>1.0499999999999999E-3</c:v>
                </c:pt>
                <c:pt idx="7379">
                  <c:v>1.0499999999999999E-3</c:v>
                </c:pt>
                <c:pt idx="7380">
                  <c:v>1.0499999999999999E-3</c:v>
                </c:pt>
                <c:pt idx="7381">
                  <c:v>1.0499999999999999E-3</c:v>
                </c:pt>
                <c:pt idx="7382">
                  <c:v>1.0499999999999999E-3</c:v>
                </c:pt>
                <c:pt idx="7383">
                  <c:v>9.3999999999999997E-4</c:v>
                </c:pt>
                <c:pt idx="7384">
                  <c:v>9.3999999999999997E-4</c:v>
                </c:pt>
                <c:pt idx="7385">
                  <c:v>1.0499999999999999E-3</c:v>
                </c:pt>
                <c:pt idx="7386">
                  <c:v>9.3999999999999997E-4</c:v>
                </c:pt>
                <c:pt idx="7387">
                  <c:v>8.3000000000000001E-4</c:v>
                </c:pt>
                <c:pt idx="7388">
                  <c:v>1.0499999999999999E-3</c:v>
                </c:pt>
                <c:pt idx="7389">
                  <c:v>8.3000000000000001E-4</c:v>
                </c:pt>
                <c:pt idx="7390">
                  <c:v>9.3999999999999997E-4</c:v>
                </c:pt>
                <c:pt idx="7391">
                  <c:v>8.3000000000000001E-4</c:v>
                </c:pt>
                <c:pt idx="7392">
                  <c:v>9.3999999999999997E-4</c:v>
                </c:pt>
                <c:pt idx="7393">
                  <c:v>9.3999999999999997E-4</c:v>
                </c:pt>
                <c:pt idx="7394">
                  <c:v>7.2000000000000005E-4</c:v>
                </c:pt>
                <c:pt idx="7395">
                  <c:v>8.3000000000000001E-4</c:v>
                </c:pt>
                <c:pt idx="7396">
                  <c:v>8.3000000000000001E-4</c:v>
                </c:pt>
                <c:pt idx="7397">
                  <c:v>8.3000000000000001E-4</c:v>
                </c:pt>
                <c:pt idx="7398">
                  <c:v>8.3000000000000001E-4</c:v>
                </c:pt>
                <c:pt idx="7399">
                  <c:v>8.3000000000000001E-4</c:v>
                </c:pt>
                <c:pt idx="7400">
                  <c:v>7.2000000000000005E-4</c:v>
                </c:pt>
                <c:pt idx="7401">
                  <c:v>8.3000000000000001E-4</c:v>
                </c:pt>
                <c:pt idx="7402">
                  <c:v>7.2000000000000005E-4</c:v>
                </c:pt>
                <c:pt idx="7403">
                  <c:v>6.0999999999999997E-4</c:v>
                </c:pt>
                <c:pt idx="7404">
                  <c:v>5.1000000000000004E-4</c:v>
                </c:pt>
                <c:pt idx="7405">
                  <c:v>6.0999999999999997E-4</c:v>
                </c:pt>
                <c:pt idx="7406">
                  <c:v>5.1000000000000004E-4</c:v>
                </c:pt>
                <c:pt idx="7407">
                  <c:v>6.0999999999999997E-4</c:v>
                </c:pt>
                <c:pt idx="7408">
                  <c:v>6.0999999999999997E-4</c:v>
                </c:pt>
                <c:pt idx="7409">
                  <c:v>6.0999999999999997E-4</c:v>
                </c:pt>
                <c:pt idx="7410">
                  <c:v>6.0999999999999997E-4</c:v>
                </c:pt>
                <c:pt idx="7411">
                  <c:v>5.1000000000000004E-4</c:v>
                </c:pt>
                <c:pt idx="7412">
                  <c:v>4.0000000000000002E-4</c:v>
                </c:pt>
                <c:pt idx="7413">
                  <c:v>6.0999999999999997E-4</c:v>
                </c:pt>
                <c:pt idx="7414">
                  <c:v>5.1000000000000004E-4</c:v>
                </c:pt>
                <c:pt idx="7415">
                  <c:v>5.1000000000000004E-4</c:v>
                </c:pt>
                <c:pt idx="7416">
                  <c:v>4.0000000000000002E-4</c:v>
                </c:pt>
                <c:pt idx="7417">
                  <c:v>4.0000000000000002E-4</c:v>
                </c:pt>
                <c:pt idx="7418">
                  <c:v>4.0000000000000002E-4</c:v>
                </c:pt>
                <c:pt idx="7419">
                  <c:v>2.9E-4</c:v>
                </c:pt>
                <c:pt idx="7420">
                  <c:v>1.8000000000000001E-4</c:v>
                </c:pt>
                <c:pt idx="7421">
                  <c:v>1.8000000000000001E-4</c:v>
                </c:pt>
                <c:pt idx="7422">
                  <c:v>1.8000000000000001E-4</c:v>
                </c:pt>
                <c:pt idx="7423">
                  <c:v>2.9E-4</c:v>
                </c:pt>
                <c:pt idx="7424">
                  <c:v>4.0000000000000002E-4</c:v>
                </c:pt>
                <c:pt idx="7425">
                  <c:v>2.9E-4</c:v>
                </c:pt>
                <c:pt idx="7426">
                  <c:v>2.9E-4</c:v>
                </c:pt>
                <c:pt idx="7427">
                  <c:v>6.9999999999999994E-5</c:v>
                </c:pt>
                <c:pt idx="7428">
                  <c:v>6.9999999999999994E-5</c:v>
                </c:pt>
                <c:pt idx="7429">
                  <c:v>6.9999999999999994E-5</c:v>
                </c:pt>
                <c:pt idx="7430">
                  <c:v>-4.0000000000000003E-5</c:v>
                </c:pt>
                <c:pt idx="7431">
                  <c:v>6.9999999999999994E-5</c:v>
                </c:pt>
                <c:pt idx="7432">
                  <c:v>-4.0000000000000003E-5</c:v>
                </c:pt>
                <c:pt idx="7433">
                  <c:v>-4.0000000000000003E-5</c:v>
                </c:pt>
                <c:pt idx="7434">
                  <c:v>-1.4999999999999999E-4</c:v>
                </c:pt>
                <c:pt idx="7435">
                  <c:v>-1.4999999999999999E-4</c:v>
                </c:pt>
                <c:pt idx="7436">
                  <c:v>-1.4999999999999999E-4</c:v>
                </c:pt>
                <c:pt idx="7437">
                  <c:v>-2.5000000000000001E-4</c:v>
                </c:pt>
                <c:pt idx="7438">
                  <c:v>-1.4999999999999999E-4</c:v>
                </c:pt>
                <c:pt idx="7439">
                  <c:v>-2.5000000000000001E-4</c:v>
                </c:pt>
                <c:pt idx="7440">
                  <c:v>-3.6000000000000002E-4</c:v>
                </c:pt>
                <c:pt idx="7441">
                  <c:v>-3.6000000000000002E-4</c:v>
                </c:pt>
                <c:pt idx="7442">
                  <c:v>-2.5000000000000001E-4</c:v>
                </c:pt>
                <c:pt idx="7443">
                  <c:v>-4.6999999999999999E-4</c:v>
                </c:pt>
                <c:pt idx="7444">
                  <c:v>-3.6000000000000002E-4</c:v>
                </c:pt>
                <c:pt idx="7445">
                  <c:v>-4.6999999999999999E-4</c:v>
                </c:pt>
                <c:pt idx="7446">
                  <c:v>-4.6999999999999999E-4</c:v>
                </c:pt>
                <c:pt idx="7447">
                  <c:v>-5.8E-4</c:v>
                </c:pt>
                <c:pt idx="7448">
                  <c:v>-6.8999999999999997E-4</c:v>
                </c:pt>
                <c:pt idx="7449">
                  <c:v>-5.8E-4</c:v>
                </c:pt>
                <c:pt idx="7450">
                  <c:v>-5.8E-4</c:v>
                </c:pt>
                <c:pt idx="7451">
                  <c:v>-5.8E-4</c:v>
                </c:pt>
                <c:pt idx="7452">
                  <c:v>-5.8E-4</c:v>
                </c:pt>
                <c:pt idx="7453">
                  <c:v>-6.8999999999999997E-4</c:v>
                </c:pt>
                <c:pt idx="7454">
                  <c:v>-8.0000000000000004E-4</c:v>
                </c:pt>
                <c:pt idx="7455">
                  <c:v>-8.0000000000000004E-4</c:v>
                </c:pt>
                <c:pt idx="7456">
                  <c:v>-6.8999999999999997E-4</c:v>
                </c:pt>
                <c:pt idx="7457">
                  <c:v>-8.0000000000000004E-4</c:v>
                </c:pt>
                <c:pt idx="7458">
                  <c:v>-8.0000000000000004E-4</c:v>
                </c:pt>
                <c:pt idx="7459">
                  <c:v>-1.01E-3</c:v>
                </c:pt>
                <c:pt idx="7460">
                  <c:v>-9.1E-4</c:v>
                </c:pt>
                <c:pt idx="7461">
                  <c:v>-1.01E-3</c:v>
                </c:pt>
                <c:pt idx="7462">
                  <c:v>-1.1199999999999999E-3</c:v>
                </c:pt>
                <c:pt idx="7463">
                  <c:v>-1.01E-3</c:v>
                </c:pt>
                <c:pt idx="7464">
                  <c:v>-1.1199999999999999E-3</c:v>
                </c:pt>
                <c:pt idx="7465">
                  <c:v>-1.1199999999999999E-3</c:v>
                </c:pt>
                <c:pt idx="7466">
                  <c:v>-1.1199999999999999E-3</c:v>
                </c:pt>
                <c:pt idx="7467">
                  <c:v>-1.23E-3</c:v>
                </c:pt>
                <c:pt idx="7468">
                  <c:v>-1.34E-3</c:v>
                </c:pt>
                <c:pt idx="7469">
                  <c:v>-1.23E-3</c:v>
                </c:pt>
                <c:pt idx="7470">
                  <c:v>-1.34E-3</c:v>
                </c:pt>
                <c:pt idx="7471">
                  <c:v>-1.4499999999999999E-3</c:v>
                </c:pt>
                <c:pt idx="7472">
                  <c:v>-1.34E-3</c:v>
                </c:pt>
                <c:pt idx="7473">
                  <c:v>-1.4499999999999999E-3</c:v>
                </c:pt>
                <c:pt idx="7474">
                  <c:v>-1.4499999999999999E-3</c:v>
                </c:pt>
                <c:pt idx="7475">
                  <c:v>-1.56E-3</c:v>
                </c:pt>
                <c:pt idx="7476">
                  <c:v>-1.56E-3</c:v>
                </c:pt>
                <c:pt idx="7477">
                  <c:v>-1.56E-3</c:v>
                </c:pt>
                <c:pt idx="7478">
                  <c:v>-1.7700000000000001E-3</c:v>
                </c:pt>
                <c:pt idx="7479">
                  <c:v>-1.7700000000000001E-3</c:v>
                </c:pt>
                <c:pt idx="7480">
                  <c:v>-1.7700000000000001E-3</c:v>
                </c:pt>
                <c:pt idx="7481">
                  <c:v>-1.67E-3</c:v>
                </c:pt>
                <c:pt idx="7482">
                  <c:v>-1.99E-3</c:v>
                </c:pt>
                <c:pt idx="7483">
                  <c:v>-1.8799999999999999E-3</c:v>
                </c:pt>
                <c:pt idx="7484">
                  <c:v>-1.8799999999999999E-3</c:v>
                </c:pt>
                <c:pt idx="7485">
                  <c:v>-1.99E-3</c:v>
                </c:pt>
                <c:pt idx="7486">
                  <c:v>-1.99E-3</c:v>
                </c:pt>
                <c:pt idx="7487">
                  <c:v>-2.0999999999999999E-3</c:v>
                </c:pt>
                <c:pt idx="7488">
                  <c:v>-1.99E-3</c:v>
                </c:pt>
                <c:pt idx="7489">
                  <c:v>-2.0999999999999999E-3</c:v>
                </c:pt>
                <c:pt idx="7490">
                  <c:v>-1.99E-3</c:v>
                </c:pt>
                <c:pt idx="7491">
                  <c:v>-2.2100000000000002E-3</c:v>
                </c:pt>
                <c:pt idx="7492">
                  <c:v>-2.4299999999999999E-3</c:v>
                </c:pt>
                <c:pt idx="7493">
                  <c:v>-2.2100000000000002E-3</c:v>
                </c:pt>
                <c:pt idx="7494">
                  <c:v>-2.2100000000000002E-3</c:v>
                </c:pt>
                <c:pt idx="7495">
                  <c:v>-2.32E-3</c:v>
                </c:pt>
                <c:pt idx="7496">
                  <c:v>-2.32E-3</c:v>
                </c:pt>
                <c:pt idx="7497">
                  <c:v>-2.5300000000000001E-3</c:v>
                </c:pt>
                <c:pt idx="7498">
                  <c:v>-2.64E-3</c:v>
                </c:pt>
                <c:pt idx="7499">
                  <c:v>-2.64E-3</c:v>
                </c:pt>
                <c:pt idx="7500">
                  <c:v>-2.64E-3</c:v>
                </c:pt>
                <c:pt idx="7501">
                  <c:v>-2.64E-3</c:v>
                </c:pt>
                <c:pt idx="7502">
                  <c:v>-2.64E-3</c:v>
                </c:pt>
                <c:pt idx="7503">
                  <c:v>-2.64E-3</c:v>
                </c:pt>
                <c:pt idx="7504">
                  <c:v>-2.64E-3</c:v>
                </c:pt>
                <c:pt idx="7505">
                  <c:v>-2.8600000000000001E-3</c:v>
                </c:pt>
                <c:pt idx="7506">
                  <c:v>-2.7499999999999998E-3</c:v>
                </c:pt>
                <c:pt idx="7507">
                  <c:v>-2.8600000000000001E-3</c:v>
                </c:pt>
                <c:pt idx="7508">
                  <c:v>-2.97E-3</c:v>
                </c:pt>
                <c:pt idx="7509">
                  <c:v>-2.8600000000000001E-3</c:v>
                </c:pt>
                <c:pt idx="7510">
                  <c:v>-2.97E-3</c:v>
                </c:pt>
                <c:pt idx="7511">
                  <c:v>-2.97E-3</c:v>
                </c:pt>
                <c:pt idx="7512">
                  <c:v>-2.97E-3</c:v>
                </c:pt>
                <c:pt idx="7513">
                  <c:v>-3.1900000000000001E-3</c:v>
                </c:pt>
                <c:pt idx="7514">
                  <c:v>-3.29E-3</c:v>
                </c:pt>
                <c:pt idx="7515">
                  <c:v>-3.29E-3</c:v>
                </c:pt>
                <c:pt idx="7516">
                  <c:v>-3.1900000000000001E-3</c:v>
                </c:pt>
                <c:pt idx="7517">
                  <c:v>-3.29E-3</c:v>
                </c:pt>
                <c:pt idx="7518">
                  <c:v>-3.29E-3</c:v>
                </c:pt>
                <c:pt idx="7519">
                  <c:v>-3.29E-3</c:v>
                </c:pt>
                <c:pt idx="7520">
                  <c:v>-3.3999999999999998E-3</c:v>
                </c:pt>
                <c:pt idx="7521">
                  <c:v>-3.3999999999999998E-3</c:v>
                </c:pt>
                <c:pt idx="7522">
                  <c:v>-3.3999999999999998E-3</c:v>
                </c:pt>
                <c:pt idx="7523">
                  <c:v>-3.5100000000000001E-3</c:v>
                </c:pt>
                <c:pt idx="7524">
                  <c:v>-3.5100000000000001E-3</c:v>
                </c:pt>
                <c:pt idx="7525">
                  <c:v>-3.62E-3</c:v>
                </c:pt>
                <c:pt idx="7526">
                  <c:v>-3.62E-3</c:v>
                </c:pt>
                <c:pt idx="7527">
                  <c:v>-3.62E-3</c:v>
                </c:pt>
                <c:pt idx="7528">
                  <c:v>-3.8400000000000001E-3</c:v>
                </c:pt>
                <c:pt idx="7529">
                  <c:v>-3.9500000000000004E-3</c:v>
                </c:pt>
                <c:pt idx="7530">
                  <c:v>-3.9500000000000004E-3</c:v>
                </c:pt>
                <c:pt idx="7531">
                  <c:v>-3.8400000000000001E-3</c:v>
                </c:pt>
                <c:pt idx="7532">
                  <c:v>-3.8400000000000001E-3</c:v>
                </c:pt>
                <c:pt idx="7533">
                  <c:v>-3.9500000000000004E-3</c:v>
                </c:pt>
                <c:pt idx="7534">
                  <c:v>-3.9500000000000004E-3</c:v>
                </c:pt>
                <c:pt idx="7535">
                  <c:v>-3.9500000000000004E-3</c:v>
                </c:pt>
                <c:pt idx="7536">
                  <c:v>-4.0499999999999998E-3</c:v>
                </c:pt>
                <c:pt idx="7537">
                  <c:v>-4.0499999999999998E-3</c:v>
                </c:pt>
                <c:pt idx="7538">
                  <c:v>-4.1599999999999996E-3</c:v>
                </c:pt>
                <c:pt idx="7539">
                  <c:v>-4.2700000000000004E-3</c:v>
                </c:pt>
                <c:pt idx="7540">
                  <c:v>-4.2700000000000004E-3</c:v>
                </c:pt>
                <c:pt idx="7541">
                  <c:v>-4.1599999999999996E-3</c:v>
                </c:pt>
                <c:pt idx="7542">
                  <c:v>-4.3800000000000002E-3</c:v>
                </c:pt>
                <c:pt idx="7543">
                  <c:v>-4.3800000000000002E-3</c:v>
                </c:pt>
                <c:pt idx="7544">
                  <c:v>-4.4900000000000001E-3</c:v>
                </c:pt>
                <c:pt idx="7545">
                  <c:v>-4.5999999999999999E-3</c:v>
                </c:pt>
                <c:pt idx="7546">
                  <c:v>-4.5999999999999999E-3</c:v>
                </c:pt>
                <c:pt idx="7547">
                  <c:v>-4.3800000000000002E-3</c:v>
                </c:pt>
                <c:pt idx="7548">
                  <c:v>-4.4900000000000001E-3</c:v>
                </c:pt>
                <c:pt idx="7549">
                  <c:v>-4.4900000000000001E-3</c:v>
                </c:pt>
                <c:pt idx="7550">
                  <c:v>-4.5999999999999999E-3</c:v>
                </c:pt>
                <c:pt idx="7551">
                  <c:v>-4.5999999999999999E-3</c:v>
                </c:pt>
                <c:pt idx="7552">
                  <c:v>-4.5999999999999999E-3</c:v>
                </c:pt>
                <c:pt idx="7553">
                  <c:v>-4.5999999999999999E-3</c:v>
                </c:pt>
                <c:pt idx="7554">
                  <c:v>-4.81E-3</c:v>
                </c:pt>
                <c:pt idx="7555">
                  <c:v>-4.7099999999999998E-3</c:v>
                </c:pt>
                <c:pt idx="7556">
                  <c:v>-4.9199999999999999E-3</c:v>
                </c:pt>
                <c:pt idx="7557">
                  <c:v>-4.7099999999999998E-3</c:v>
                </c:pt>
                <c:pt idx="7558">
                  <c:v>-4.81E-3</c:v>
                </c:pt>
                <c:pt idx="7559">
                  <c:v>-4.9199999999999999E-3</c:v>
                </c:pt>
                <c:pt idx="7560">
                  <c:v>-5.1399999999999996E-3</c:v>
                </c:pt>
                <c:pt idx="7561">
                  <c:v>-5.1399999999999996E-3</c:v>
                </c:pt>
                <c:pt idx="7562">
                  <c:v>-5.0299999999999997E-3</c:v>
                </c:pt>
                <c:pt idx="7563">
                  <c:v>-4.9199999999999999E-3</c:v>
                </c:pt>
                <c:pt idx="7564">
                  <c:v>-5.0299999999999997E-3</c:v>
                </c:pt>
                <c:pt idx="7565">
                  <c:v>-5.2500000000000003E-3</c:v>
                </c:pt>
                <c:pt idx="7566">
                  <c:v>-5.1399999999999996E-3</c:v>
                </c:pt>
                <c:pt idx="7567">
                  <c:v>-5.1399999999999996E-3</c:v>
                </c:pt>
                <c:pt idx="7568">
                  <c:v>-5.2500000000000003E-3</c:v>
                </c:pt>
                <c:pt idx="7569">
                  <c:v>-5.1399999999999996E-3</c:v>
                </c:pt>
                <c:pt idx="7570">
                  <c:v>-5.3600000000000002E-3</c:v>
                </c:pt>
                <c:pt idx="7571">
                  <c:v>-5.2500000000000003E-3</c:v>
                </c:pt>
                <c:pt idx="7572">
                  <c:v>-5.3600000000000002E-3</c:v>
                </c:pt>
                <c:pt idx="7573">
                  <c:v>-5.2500000000000003E-3</c:v>
                </c:pt>
                <c:pt idx="7574">
                  <c:v>-5.3600000000000002E-3</c:v>
                </c:pt>
                <c:pt idx="7575">
                  <c:v>-5.3600000000000002E-3</c:v>
                </c:pt>
                <c:pt idx="7576">
                  <c:v>-5.47E-3</c:v>
                </c:pt>
                <c:pt idx="7577">
                  <c:v>-5.6800000000000002E-3</c:v>
                </c:pt>
                <c:pt idx="7578">
                  <c:v>-5.5700000000000003E-3</c:v>
                </c:pt>
                <c:pt idx="7579">
                  <c:v>-5.6800000000000002E-3</c:v>
                </c:pt>
                <c:pt idx="7580">
                  <c:v>-5.6800000000000002E-3</c:v>
                </c:pt>
                <c:pt idx="7581">
                  <c:v>-5.5700000000000003E-3</c:v>
                </c:pt>
                <c:pt idx="7582">
                  <c:v>-5.6800000000000002E-3</c:v>
                </c:pt>
                <c:pt idx="7583">
                  <c:v>-5.6800000000000002E-3</c:v>
                </c:pt>
                <c:pt idx="7584">
                  <c:v>-5.8999999999999999E-3</c:v>
                </c:pt>
                <c:pt idx="7585">
                  <c:v>-5.79E-3</c:v>
                </c:pt>
                <c:pt idx="7586">
                  <c:v>-5.79E-3</c:v>
                </c:pt>
                <c:pt idx="7587">
                  <c:v>-5.79E-3</c:v>
                </c:pt>
                <c:pt idx="7588">
                  <c:v>-6.0099999999999997E-3</c:v>
                </c:pt>
                <c:pt idx="7589">
                  <c:v>-5.8999999999999999E-3</c:v>
                </c:pt>
                <c:pt idx="7590">
                  <c:v>-5.79E-3</c:v>
                </c:pt>
                <c:pt idx="7591">
                  <c:v>-5.8999999999999999E-3</c:v>
                </c:pt>
                <c:pt idx="7592">
                  <c:v>-6.0099999999999997E-3</c:v>
                </c:pt>
                <c:pt idx="7593">
                  <c:v>-6.1199999999999996E-3</c:v>
                </c:pt>
                <c:pt idx="7594">
                  <c:v>-6.1199999999999996E-3</c:v>
                </c:pt>
                <c:pt idx="7595">
                  <c:v>-6.1199999999999996E-3</c:v>
                </c:pt>
                <c:pt idx="7596">
                  <c:v>-6.1199999999999996E-3</c:v>
                </c:pt>
                <c:pt idx="7597">
                  <c:v>-6.0099999999999997E-3</c:v>
                </c:pt>
                <c:pt idx="7598">
                  <c:v>-6.1199999999999996E-3</c:v>
                </c:pt>
                <c:pt idx="7599">
                  <c:v>-6.2300000000000003E-3</c:v>
                </c:pt>
                <c:pt idx="7600">
                  <c:v>-6.2300000000000003E-3</c:v>
                </c:pt>
                <c:pt idx="7601">
                  <c:v>-6.1199999999999996E-3</c:v>
                </c:pt>
                <c:pt idx="7602">
                  <c:v>-6.2300000000000003E-3</c:v>
                </c:pt>
                <c:pt idx="7603">
                  <c:v>-6.3299999999999997E-3</c:v>
                </c:pt>
                <c:pt idx="7604">
                  <c:v>-6.2300000000000003E-3</c:v>
                </c:pt>
                <c:pt idx="7605">
                  <c:v>-6.3299999999999997E-3</c:v>
                </c:pt>
                <c:pt idx="7606">
                  <c:v>-6.3299999999999997E-3</c:v>
                </c:pt>
                <c:pt idx="7607">
                  <c:v>-6.2300000000000003E-3</c:v>
                </c:pt>
                <c:pt idx="7608">
                  <c:v>-6.3299999999999997E-3</c:v>
                </c:pt>
                <c:pt idx="7609">
                  <c:v>-6.3299999999999997E-3</c:v>
                </c:pt>
                <c:pt idx="7610">
                  <c:v>-6.5500000000000003E-3</c:v>
                </c:pt>
                <c:pt idx="7611">
                  <c:v>-6.5500000000000003E-3</c:v>
                </c:pt>
                <c:pt idx="7612">
                  <c:v>-6.4400000000000004E-3</c:v>
                </c:pt>
                <c:pt idx="7613">
                  <c:v>-6.4400000000000004E-3</c:v>
                </c:pt>
                <c:pt idx="7614">
                  <c:v>-6.4400000000000004E-3</c:v>
                </c:pt>
                <c:pt idx="7615">
                  <c:v>-6.4400000000000004E-3</c:v>
                </c:pt>
                <c:pt idx="7616">
                  <c:v>-6.5500000000000003E-3</c:v>
                </c:pt>
                <c:pt idx="7617">
                  <c:v>-6.6600000000000001E-3</c:v>
                </c:pt>
                <c:pt idx="7618">
                  <c:v>-6.5500000000000003E-3</c:v>
                </c:pt>
                <c:pt idx="7619">
                  <c:v>-6.5500000000000003E-3</c:v>
                </c:pt>
                <c:pt idx="7620">
                  <c:v>-6.6600000000000001E-3</c:v>
                </c:pt>
                <c:pt idx="7621">
                  <c:v>-6.5500000000000003E-3</c:v>
                </c:pt>
                <c:pt idx="7622">
                  <c:v>-6.6600000000000001E-3</c:v>
                </c:pt>
                <c:pt idx="7623">
                  <c:v>-6.5500000000000003E-3</c:v>
                </c:pt>
                <c:pt idx="7624">
                  <c:v>-6.77E-3</c:v>
                </c:pt>
                <c:pt idx="7625">
                  <c:v>-6.6600000000000001E-3</c:v>
                </c:pt>
                <c:pt idx="7626">
                  <c:v>-6.6600000000000001E-3</c:v>
                </c:pt>
                <c:pt idx="7627">
                  <c:v>-6.6600000000000001E-3</c:v>
                </c:pt>
                <c:pt idx="7628">
                  <c:v>-6.5500000000000003E-3</c:v>
                </c:pt>
                <c:pt idx="7629">
                  <c:v>-6.6600000000000001E-3</c:v>
                </c:pt>
                <c:pt idx="7630">
                  <c:v>-6.77E-3</c:v>
                </c:pt>
                <c:pt idx="7631">
                  <c:v>-6.77E-3</c:v>
                </c:pt>
                <c:pt idx="7632">
                  <c:v>-6.6600000000000001E-3</c:v>
                </c:pt>
                <c:pt idx="7633">
                  <c:v>-6.77E-3</c:v>
                </c:pt>
                <c:pt idx="7634">
                  <c:v>-6.77E-3</c:v>
                </c:pt>
                <c:pt idx="7635">
                  <c:v>-6.8799999999999998E-3</c:v>
                </c:pt>
                <c:pt idx="7636">
                  <c:v>-6.77E-3</c:v>
                </c:pt>
                <c:pt idx="7637">
                  <c:v>-6.77E-3</c:v>
                </c:pt>
                <c:pt idx="7638">
                  <c:v>-6.8799999999999998E-3</c:v>
                </c:pt>
                <c:pt idx="7639">
                  <c:v>-6.8799999999999998E-3</c:v>
                </c:pt>
                <c:pt idx="7640">
                  <c:v>-6.77E-3</c:v>
                </c:pt>
                <c:pt idx="7641">
                  <c:v>-6.6600000000000001E-3</c:v>
                </c:pt>
                <c:pt idx="7642">
                  <c:v>-6.77E-3</c:v>
                </c:pt>
                <c:pt idx="7643">
                  <c:v>-6.77E-3</c:v>
                </c:pt>
                <c:pt idx="7644">
                  <c:v>-6.8799999999999998E-3</c:v>
                </c:pt>
                <c:pt idx="7645">
                  <c:v>-6.8799999999999998E-3</c:v>
                </c:pt>
                <c:pt idx="7646">
                  <c:v>-6.8799999999999998E-3</c:v>
                </c:pt>
                <c:pt idx="7647">
                  <c:v>-6.8799999999999998E-3</c:v>
                </c:pt>
                <c:pt idx="7648">
                  <c:v>-6.8799999999999998E-3</c:v>
                </c:pt>
                <c:pt idx="7649">
                  <c:v>-6.8799999999999998E-3</c:v>
                </c:pt>
                <c:pt idx="7650">
                  <c:v>-6.8799999999999998E-3</c:v>
                </c:pt>
                <c:pt idx="7651">
                  <c:v>-6.77E-3</c:v>
                </c:pt>
                <c:pt idx="7652">
                  <c:v>-6.77E-3</c:v>
                </c:pt>
                <c:pt idx="7653">
                  <c:v>-6.8799999999999998E-3</c:v>
                </c:pt>
                <c:pt idx="7654">
                  <c:v>-6.9899999999999997E-3</c:v>
                </c:pt>
                <c:pt idx="7655">
                  <c:v>-6.77E-3</c:v>
                </c:pt>
                <c:pt idx="7656">
                  <c:v>-6.77E-3</c:v>
                </c:pt>
                <c:pt idx="7657">
                  <c:v>-6.8799999999999998E-3</c:v>
                </c:pt>
                <c:pt idx="7658">
                  <c:v>-6.8799999999999998E-3</c:v>
                </c:pt>
                <c:pt idx="7659">
                  <c:v>-6.9899999999999997E-3</c:v>
                </c:pt>
                <c:pt idx="7660">
                  <c:v>-6.8799999999999998E-3</c:v>
                </c:pt>
                <c:pt idx="7661">
                  <c:v>-6.9899999999999997E-3</c:v>
                </c:pt>
                <c:pt idx="7662">
                  <c:v>-6.8799999999999998E-3</c:v>
                </c:pt>
                <c:pt idx="7663">
                  <c:v>-6.9899999999999997E-3</c:v>
                </c:pt>
                <c:pt idx="7664">
                  <c:v>-6.8799999999999998E-3</c:v>
                </c:pt>
                <c:pt idx="7665">
                  <c:v>-6.9899999999999997E-3</c:v>
                </c:pt>
                <c:pt idx="7666">
                  <c:v>-6.77E-3</c:v>
                </c:pt>
                <c:pt idx="7667">
                  <c:v>-6.77E-3</c:v>
                </c:pt>
                <c:pt idx="7668">
                  <c:v>-6.9899999999999997E-3</c:v>
                </c:pt>
                <c:pt idx="7669">
                  <c:v>-6.8799999999999998E-3</c:v>
                </c:pt>
                <c:pt idx="7670">
                  <c:v>-6.77E-3</c:v>
                </c:pt>
                <c:pt idx="7671">
                  <c:v>-6.77E-3</c:v>
                </c:pt>
                <c:pt idx="7672">
                  <c:v>-6.8799999999999998E-3</c:v>
                </c:pt>
                <c:pt idx="7673">
                  <c:v>-6.8799999999999998E-3</c:v>
                </c:pt>
                <c:pt idx="7674">
                  <c:v>-6.8799999999999998E-3</c:v>
                </c:pt>
                <c:pt idx="7675">
                  <c:v>-6.8799999999999998E-3</c:v>
                </c:pt>
                <c:pt idx="7676">
                  <c:v>-6.8799999999999998E-3</c:v>
                </c:pt>
                <c:pt idx="7677">
                  <c:v>-6.8799999999999998E-3</c:v>
                </c:pt>
                <c:pt idx="7678">
                  <c:v>-6.8799999999999998E-3</c:v>
                </c:pt>
                <c:pt idx="7679">
                  <c:v>-6.77E-3</c:v>
                </c:pt>
                <c:pt idx="7680">
                  <c:v>-6.77E-3</c:v>
                </c:pt>
                <c:pt idx="7681">
                  <c:v>-6.6600000000000001E-3</c:v>
                </c:pt>
                <c:pt idx="7682">
                  <c:v>-6.6600000000000001E-3</c:v>
                </c:pt>
                <c:pt idx="7683">
                  <c:v>-6.8799999999999998E-3</c:v>
                </c:pt>
                <c:pt idx="7684">
                  <c:v>-6.77E-3</c:v>
                </c:pt>
                <c:pt idx="7685">
                  <c:v>-6.77E-3</c:v>
                </c:pt>
                <c:pt idx="7686">
                  <c:v>-6.6600000000000001E-3</c:v>
                </c:pt>
                <c:pt idx="7687">
                  <c:v>-6.77E-3</c:v>
                </c:pt>
                <c:pt idx="7688">
                  <c:v>-6.77E-3</c:v>
                </c:pt>
                <c:pt idx="7689">
                  <c:v>-6.77E-3</c:v>
                </c:pt>
                <c:pt idx="7690">
                  <c:v>-6.77E-3</c:v>
                </c:pt>
                <c:pt idx="7691">
                  <c:v>-6.6600000000000001E-3</c:v>
                </c:pt>
                <c:pt idx="7692">
                  <c:v>-6.6600000000000001E-3</c:v>
                </c:pt>
                <c:pt idx="7693">
                  <c:v>-6.6600000000000001E-3</c:v>
                </c:pt>
                <c:pt idx="7694">
                  <c:v>-6.6600000000000001E-3</c:v>
                </c:pt>
                <c:pt idx="7695">
                  <c:v>-6.6600000000000001E-3</c:v>
                </c:pt>
                <c:pt idx="7696">
                  <c:v>-6.6600000000000001E-3</c:v>
                </c:pt>
                <c:pt idx="7697">
                  <c:v>-6.5500000000000003E-3</c:v>
                </c:pt>
                <c:pt idx="7698">
                  <c:v>-6.6600000000000001E-3</c:v>
                </c:pt>
                <c:pt idx="7699">
                  <c:v>-6.6600000000000001E-3</c:v>
                </c:pt>
                <c:pt idx="7700">
                  <c:v>-6.5500000000000003E-3</c:v>
                </c:pt>
                <c:pt idx="7701">
                  <c:v>-6.5500000000000003E-3</c:v>
                </c:pt>
                <c:pt idx="7702">
                  <c:v>-6.5500000000000003E-3</c:v>
                </c:pt>
                <c:pt idx="7703">
                  <c:v>-6.5500000000000003E-3</c:v>
                </c:pt>
                <c:pt idx="7704">
                  <c:v>-6.4400000000000004E-3</c:v>
                </c:pt>
                <c:pt idx="7705">
                  <c:v>-6.5500000000000003E-3</c:v>
                </c:pt>
                <c:pt idx="7706">
                  <c:v>-6.5500000000000003E-3</c:v>
                </c:pt>
                <c:pt idx="7707">
                  <c:v>-6.4400000000000004E-3</c:v>
                </c:pt>
                <c:pt idx="7708">
                  <c:v>-6.4400000000000004E-3</c:v>
                </c:pt>
                <c:pt idx="7709">
                  <c:v>-6.3299999999999997E-3</c:v>
                </c:pt>
                <c:pt idx="7710">
                  <c:v>-6.4400000000000004E-3</c:v>
                </c:pt>
                <c:pt idx="7711">
                  <c:v>-6.3299999999999997E-3</c:v>
                </c:pt>
                <c:pt idx="7712">
                  <c:v>-6.2300000000000003E-3</c:v>
                </c:pt>
                <c:pt idx="7713">
                  <c:v>-6.3299999999999997E-3</c:v>
                </c:pt>
                <c:pt idx="7714">
                  <c:v>-6.2300000000000003E-3</c:v>
                </c:pt>
                <c:pt idx="7715">
                  <c:v>-6.3299999999999997E-3</c:v>
                </c:pt>
                <c:pt idx="7716">
                  <c:v>-6.2300000000000003E-3</c:v>
                </c:pt>
                <c:pt idx="7717">
                  <c:v>-6.2300000000000003E-3</c:v>
                </c:pt>
                <c:pt idx="7718">
                  <c:v>-6.1199999999999996E-3</c:v>
                </c:pt>
                <c:pt idx="7719">
                  <c:v>-6.3299999999999997E-3</c:v>
                </c:pt>
                <c:pt idx="7720">
                  <c:v>-6.3299999999999997E-3</c:v>
                </c:pt>
                <c:pt idx="7721">
                  <c:v>-6.3299999999999997E-3</c:v>
                </c:pt>
                <c:pt idx="7722">
                  <c:v>-6.3299999999999997E-3</c:v>
                </c:pt>
                <c:pt idx="7723">
                  <c:v>-6.2300000000000003E-3</c:v>
                </c:pt>
                <c:pt idx="7724">
                  <c:v>-6.2300000000000003E-3</c:v>
                </c:pt>
                <c:pt idx="7725">
                  <c:v>-6.2300000000000003E-3</c:v>
                </c:pt>
                <c:pt idx="7726">
                  <c:v>-6.1199999999999996E-3</c:v>
                </c:pt>
                <c:pt idx="7727">
                  <c:v>-6.0099999999999997E-3</c:v>
                </c:pt>
                <c:pt idx="7728">
                  <c:v>-6.1199999999999996E-3</c:v>
                </c:pt>
                <c:pt idx="7729">
                  <c:v>-6.1199999999999996E-3</c:v>
                </c:pt>
                <c:pt idx="7730">
                  <c:v>-6.0099999999999997E-3</c:v>
                </c:pt>
                <c:pt idx="7731">
                  <c:v>-6.1199999999999996E-3</c:v>
                </c:pt>
                <c:pt idx="7732">
                  <c:v>-6.0099999999999997E-3</c:v>
                </c:pt>
                <c:pt idx="7733">
                  <c:v>-6.0099999999999997E-3</c:v>
                </c:pt>
                <c:pt idx="7734">
                  <c:v>-6.0099999999999997E-3</c:v>
                </c:pt>
                <c:pt idx="7735">
                  <c:v>-6.1199999999999996E-3</c:v>
                </c:pt>
                <c:pt idx="7736">
                  <c:v>-6.0099999999999997E-3</c:v>
                </c:pt>
                <c:pt idx="7737">
                  <c:v>-6.1199999999999996E-3</c:v>
                </c:pt>
                <c:pt idx="7738">
                  <c:v>-5.8999999999999999E-3</c:v>
                </c:pt>
                <c:pt idx="7739">
                  <c:v>-5.8999999999999999E-3</c:v>
                </c:pt>
                <c:pt idx="7740">
                  <c:v>-5.79E-3</c:v>
                </c:pt>
                <c:pt idx="7741">
                  <c:v>-5.79E-3</c:v>
                </c:pt>
                <c:pt idx="7742">
                  <c:v>-5.79E-3</c:v>
                </c:pt>
                <c:pt idx="7743">
                  <c:v>-5.79E-3</c:v>
                </c:pt>
                <c:pt idx="7744">
                  <c:v>-5.79E-3</c:v>
                </c:pt>
                <c:pt idx="7745">
                  <c:v>-5.79E-3</c:v>
                </c:pt>
                <c:pt idx="7746">
                  <c:v>-5.79E-3</c:v>
                </c:pt>
                <c:pt idx="7747">
                  <c:v>-5.79E-3</c:v>
                </c:pt>
                <c:pt idx="7748">
                  <c:v>-5.6800000000000002E-3</c:v>
                </c:pt>
                <c:pt idx="7749">
                  <c:v>-5.6800000000000002E-3</c:v>
                </c:pt>
                <c:pt idx="7750">
                  <c:v>-5.79E-3</c:v>
                </c:pt>
                <c:pt idx="7751">
                  <c:v>-5.5700000000000003E-3</c:v>
                </c:pt>
                <c:pt idx="7752">
                  <c:v>-5.6800000000000002E-3</c:v>
                </c:pt>
                <c:pt idx="7753">
                  <c:v>-5.6800000000000002E-3</c:v>
                </c:pt>
                <c:pt idx="7754">
                  <c:v>-5.5700000000000003E-3</c:v>
                </c:pt>
                <c:pt idx="7755">
                  <c:v>-5.5700000000000003E-3</c:v>
                </c:pt>
                <c:pt idx="7756">
                  <c:v>-5.5700000000000003E-3</c:v>
                </c:pt>
                <c:pt idx="7757">
                  <c:v>-5.5700000000000003E-3</c:v>
                </c:pt>
                <c:pt idx="7758">
                  <c:v>-5.47E-3</c:v>
                </c:pt>
                <c:pt idx="7759">
                  <c:v>-5.47E-3</c:v>
                </c:pt>
                <c:pt idx="7760">
                  <c:v>-5.47E-3</c:v>
                </c:pt>
                <c:pt idx="7761">
                  <c:v>-5.3600000000000002E-3</c:v>
                </c:pt>
                <c:pt idx="7762">
                  <c:v>-5.47E-3</c:v>
                </c:pt>
                <c:pt idx="7763">
                  <c:v>-5.3600000000000002E-3</c:v>
                </c:pt>
                <c:pt idx="7764">
                  <c:v>-5.3600000000000002E-3</c:v>
                </c:pt>
                <c:pt idx="7765">
                  <c:v>-5.3600000000000002E-3</c:v>
                </c:pt>
                <c:pt idx="7766">
                  <c:v>-5.47E-3</c:v>
                </c:pt>
                <c:pt idx="7767">
                  <c:v>-5.3600000000000002E-3</c:v>
                </c:pt>
                <c:pt idx="7768">
                  <c:v>-5.3600000000000002E-3</c:v>
                </c:pt>
                <c:pt idx="7769">
                  <c:v>-5.3600000000000002E-3</c:v>
                </c:pt>
                <c:pt idx="7770">
                  <c:v>-5.2500000000000003E-3</c:v>
                </c:pt>
                <c:pt idx="7771">
                  <c:v>-5.2500000000000003E-3</c:v>
                </c:pt>
                <c:pt idx="7772">
                  <c:v>-5.3600000000000002E-3</c:v>
                </c:pt>
                <c:pt idx="7773">
                  <c:v>-5.3600000000000002E-3</c:v>
                </c:pt>
                <c:pt idx="7774">
                  <c:v>-5.3600000000000002E-3</c:v>
                </c:pt>
                <c:pt idx="7775">
                  <c:v>-5.1399999999999996E-3</c:v>
                </c:pt>
                <c:pt idx="7776">
                  <c:v>-5.1399999999999996E-3</c:v>
                </c:pt>
                <c:pt idx="7777">
                  <c:v>-5.2500000000000003E-3</c:v>
                </c:pt>
                <c:pt idx="7778">
                  <c:v>-5.1399999999999996E-3</c:v>
                </c:pt>
                <c:pt idx="7779">
                  <c:v>-5.1399999999999996E-3</c:v>
                </c:pt>
                <c:pt idx="7780">
                  <c:v>-5.1399999999999996E-3</c:v>
                </c:pt>
                <c:pt idx="7781">
                  <c:v>-5.1399999999999996E-3</c:v>
                </c:pt>
                <c:pt idx="7782">
                  <c:v>-5.1399999999999996E-3</c:v>
                </c:pt>
                <c:pt idx="7783">
                  <c:v>-5.1399999999999996E-3</c:v>
                </c:pt>
                <c:pt idx="7784">
                  <c:v>-5.1399999999999996E-3</c:v>
                </c:pt>
                <c:pt idx="7785">
                  <c:v>-5.1399999999999996E-3</c:v>
                </c:pt>
                <c:pt idx="7786">
                  <c:v>-5.1399999999999996E-3</c:v>
                </c:pt>
                <c:pt idx="7787">
                  <c:v>-5.0299999999999997E-3</c:v>
                </c:pt>
                <c:pt idx="7788">
                  <c:v>-5.1399999999999996E-3</c:v>
                </c:pt>
                <c:pt idx="7789">
                  <c:v>-5.0299999999999997E-3</c:v>
                </c:pt>
                <c:pt idx="7790">
                  <c:v>-5.1399999999999996E-3</c:v>
                </c:pt>
                <c:pt idx="7791">
                  <c:v>-5.0299999999999997E-3</c:v>
                </c:pt>
                <c:pt idx="7792">
                  <c:v>-5.0299999999999997E-3</c:v>
                </c:pt>
                <c:pt idx="7793">
                  <c:v>-4.81E-3</c:v>
                </c:pt>
                <c:pt idx="7794">
                  <c:v>-4.9199999999999999E-3</c:v>
                </c:pt>
                <c:pt idx="7795">
                  <c:v>-4.81E-3</c:v>
                </c:pt>
                <c:pt idx="7796">
                  <c:v>-4.9199999999999999E-3</c:v>
                </c:pt>
                <c:pt idx="7797">
                  <c:v>-4.9199999999999999E-3</c:v>
                </c:pt>
                <c:pt idx="7798">
                  <c:v>-4.9199999999999999E-3</c:v>
                </c:pt>
                <c:pt idx="7799">
                  <c:v>-5.0299999999999997E-3</c:v>
                </c:pt>
                <c:pt idx="7800">
                  <c:v>-4.9199999999999999E-3</c:v>
                </c:pt>
                <c:pt idx="7801">
                  <c:v>-5.0299999999999997E-3</c:v>
                </c:pt>
                <c:pt idx="7802">
                  <c:v>-5.0299999999999997E-3</c:v>
                </c:pt>
                <c:pt idx="7803">
                  <c:v>-4.9199999999999999E-3</c:v>
                </c:pt>
                <c:pt idx="7804">
                  <c:v>-4.9199999999999999E-3</c:v>
                </c:pt>
                <c:pt idx="7805">
                  <c:v>-4.7099999999999998E-3</c:v>
                </c:pt>
                <c:pt idx="7806">
                  <c:v>-4.9199999999999999E-3</c:v>
                </c:pt>
                <c:pt idx="7807">
                  <c:v>-4.9199999999999999E-3</c:v>
                </c:pt>
                <c:pt idx="7808">
                  <c:v>-4.81E-3</c:v>
                </c:pt>
                <c:pt idx="7809">
                  <c:v>-4.81E-3</c:v>
                </c:pt>
                <c:pt idx="7810">
                  <c:v>-5.0299999999999997E-3</c:v>
                </c:pt>
                <c:pt idx="7811">
                  <c:v>-4.81E-3</c:v>
                </c:pt>
                <c:pt idx="7812">
                  <c:v>-4.81E-3</c:v>
                </c:pt>
                <c:pt idx="7813">
                  <c:v>-4.81E-3</c:v>
                </c:pt>
                <c:pt idx="7814">
                  <c:v>-4.81E-3</c:v>
                </c:pt>
                <c:pt idx="7815">
                  <c:v>-4.81E-3</c:v>
                </c:pt>
                <c:pt idx="7816">
                  <c:v>-4.81E-3</c:v>
                </c:pt>
                <c:pt idx="7817">
                  <c:v>-4.9199999999999999E-3</c:v>
                </c:pt>
                <c:pt idx="7818">
                  <c:v>-4.81E-3</c:v>
                </c:pt>
                <c:pt idx="7819">
                  <c:v>-4.9199999999999999E-3</c:v>
                </c:pt>
                <c:pt idx="7820">
                  <c:v>-4.9199999999999999E-3</c:v>
                </c:pt>
                <c:pt idx="7821">
                  <c:v>-4.7099999999999998E-3</c:v>
                </c:pt>
                <c:pt idx="7822">
                  <c:v>-4.81E-3</c:v>
                </c:pt>
                <c:pt idx="7823">
                  <c:v>-4.81E-3</c:v>
                </c:pt>
                <c:pt idx="7824">
                  <c:v>-5.0299999999999997E-3</c:v>
                </c:pt>
                <c:pt idx="7825">
                  <c:v>-4.9199999999999999E-3</c:v>
                </c:pt>
                <c:pt idx="7826">
                  <c:v>-4.81E-3</c:v>
                </c:pt>
                <c:pt idx="7827">
                  <c:v>-5.0299999999999997E-3</c:v>
                </c:pt>
                <c:pt idx="7828">
                  <c:v>-4.81E-3</c:v>
                </c:pt>
                <c:pt idx="7829">
                  <c:v>-4.81E-3</c:v>
                </c:pt>
                <c:pt idx="7830">
                  <c:v>-4.81E-3</c:v>
                </c:pt>
                <c:pt idx="7831">
                  <c:v>-4.9199999999999999E-3</c:v>
                </c:pt>
                <c:pt idx="7832">
                  <c:v>-4.9199999999999999E-3</c:v>
                </c:pt>
                <c:pt idx="7833">
                  <c:v>-4.81E-3</c:v>
                </c:pt>
                <c:pt idx="7834">
                  <c:v>-4.81E-3</c:v>
                </c:pt>
                <c:pt idx="7835">
                  <c:v>-4.9199999999999999E-3</c:v>
                </c:pt>
                <c:pt idx="7836">
                  <c:v>-5.0299999999999997E-3</c:v>
                </c:pt>
                <c:pt idx="7837">
                  <c:v>-4.9199999999999999E-3</c:v>
                </c:pt>
                <c:pt idx="7838">
                  <c:v>-5.0299999999999997E-3</c:v>
                </c:pt>
                <c:pt idx="7839">
                  <c:v>-5.0299999999999997E-3</c:v>
                </c:pt>
                <c:pt idx="7840">
                  <c:v>-5.0299999999999997E-3</c:v>
                </c:pt>
                <c:pt idx="7841">
                  <c:v>-4.9199999999999999E-3</c:v>
                </c:pt>
                <c:pt idx="7842">
                  <c:v>-5.0299999999999997E-3</c:v>
                </c:pt>
                <c:pt idx="7843">
                  <c:v>-5.0299999999999997E-3</c:v>
                </c:pt>
                <c:pt idx="7844">
                  <c:v>-5.1399999999999996E-3</c:v>
                </c:pt>
                <c:pt idx="7845">
                  <c:v>-5.0299999999999997E-3</c:v>
                </c:pt>
                <c:pt idx="7846">
                  <c:v>-5.0299999999999997E-3</c:v>
                </c:pt>
                <c:pt idx="7847">
                  <c:v>-5.0299999999999997E-3</c:v>
                </c:pt>
                <c:pt idx="7848">
                  <c:v>-5.1399999999999996E-3</c:v>
                </c:pt>
                <c:pt idx="7849">
                  <c:v>-5.2500000000000003E-3</c:v>
                </c:pt>
                <c:pt idx="7850">
                  <c:v>-5.1399999999999996E-3</c:v>
                </c:pt>
                <c:pt idx="7851">
                  <c:v>-5.1399999999999996E-3</c:v>
                </c:pt>
                <c:pt idx="7852">
                  <c:v>-5.2500000000000003E-3</c:v>
                </c:pt>
                <c:pt idx="7853">
                  <c:v>-5.2500000000000003E-3</c:v>
                </c:pt>
                <c:pt idx="7854">
                  <c:v>-5.2500000000000003E-3</c:v>
                </c:pt>
                <c:pt idx="7855">
                  <c:v>-5.1399999999999996E-3</c:v>
                </c:pt>
                <c:pt idx="7856">
                  <c:v>-5.1399999999999996E-3</c:v>
                </c:pt>
                <c:pt idx="7857">
                  <c:v>-5.2500000000000003E-3</c:v>
                </c:pt>
                <c:pt idx="7858">
                  <c:v>-5.2500000000000003E-3</c:v>
                </c:pt>
                <c:pt idx="7859">
                  <c:v>-5.2500000000000003E-3</c:v>
                </c:pt>
                <c:pt idx="7860">
                  <c:v>-5.3600000000000002E-3</c:v>
                </c:pt>
                <c:pt idx="7861">
                  <c:v>-5.3600000000000002E-3</c:v>
                </c:pt>
                <c:pt idx="7862">
                  <c:v>-5.3600000000000002E-3</c:v>
                </c:pt>
                <c:pt idx="7863">
                  <c:v>-5.5700000000000003E-3</c:v>
                </c:pt>
                <c:pt idx="7864">
                  <c:v>-5.47E-3</c:v>
                </c:pt>
                <c:pt idx="7865">
                  <c:v>-5.47E-3</c:v>
                </c:pt>
                <c:pt idx="7866">
                  <c:v>-5.5700000000000003E-3</c:v>
                </c:pt>
                <c:pt idx="7867">
                  <c:v>-5.3600000000000002E-3</c:v>
                </c:pt>
                <c:pt idx="7868">
                  <c:v>-5.47E-3</c:v>
                </c:pt>
                <c:pt idx="7869">
                  <c:v>-5.3600000000000002E-3</c:v>
                </c:pt>
                <c:pt idx="7870">
                  <c:v>-5.5700000000000003E-3</c:v>
                </c:pt>
                <c:pt idx="7871">
                  <c:v>-5.5700000000000003E-3</c:v>
                </c:pt>
                <c:pt idx="7872">
                  <c:v>-5.5700000000000003E-3</c:v>
                </c:pt>
                <c:pt idx="7873">
                  <c:v>-5.5700000000000003E-3</c:v>
                </c:pt>
                <c:pt idx="7874">
                  <c:v>-5.5700000000000003E-3</c:v>
                </c:pt>
                <c:pt idx="7875">
                  <c:v>-5.6800000000000002E-3</c:v>
                </c:pt>
                <c:pt idx="7876">
                  <c:v>-5.6800000000000002E-3</c:v>
                </c:pt>
                <c:pt idx="7877">
                  <c:v>-5.6800000000000002E-3</c:v>
                </c:pt>
                <c:pt idx="7878">
                  <c:v>-5.6800000000000002E-3</c:v>
                </c:pt>
                <c:pt idx="7879">
                  <c:v>-5.8999999999999999E-3</c:v>
                </c:pt>
                <c:pt idx="7880">
                  <c:v>-5.8999999999999999E-3</c:v>
                </c:pt>
                <c:pt idx="7881">
                  <c:v>-5.8999999999999999E-3</c:v>
                </c:pt>
                <c:pt idx="7882">
                  <c:v>-5.8999999999999999E-3</c:v>
                </c:pt>
                <c:pt idx="7883">
                  <c:v>-5.8999999999999999E-3</c:v>
                </c:pt>
                <c:pt idx="7884">
                  <c:v>-6.0099999999999997E-3</c:v>
                </c:pt>
                <c:pt idx="7885">
                  <c:v>-6.0099999999999997E-3</c:v>
                </c:pt>
                <c:pt idx="7886">
                  <c:v>-6.1199999999999996E-3</c:v>
                </c:pt>
                <c:pt idx="7887">
                  <c:v>-6.1199999999999996E-3</c:v>
                </c:pt>
                <c:pt idx="7888">
                  <c:v>-6.1199999999999996E-3</c:v>
                </c:pt>
                <c:pt idx="7889">
                  <c:v>-6.0099999999999997E-3</c:v>
                </c:pt>
                <c:pt idx="7890">
                  <c:v>-6.1199999999999996E-3</c:v>
                </c:pt>
                <c:pt idx="7891">
                  <c:v>-6.1199999999999996E-3</c:v>
                </c:pt>
                <c:pt idx="7892">
                  <c:v>-6.1199999999999996E-3</c:v>
                </c:pt>
                <c:pt idx="7893">
                  <c:v>-6.1199999999999996E-3</c:v>
                </c:pt>
                <c:pt idx="7894">
                  <c:v>-6.1199999999999996E-3</c:v>
                </c:pt>
                <c:pt idx="7895">
                  <c:v>-6.3299999999999997E-3</c:v>
                </c:pt>
                <c:pt idx="7896">
                  <c:v>-6.3299999999999997E-3</c:v>
                </c:pt>
                <c:pt idx="7897">
                  <c:v>-6.4400000000000004E-3</c:v>
                </c:pt>
                <c:pt idx="7898">
                  <c:v>-6.4400000000000004E-3</c:v>
                </c:pt>
                <c:pt idx="7899">
                  <c:v>-6.4400000000000004E-3</c:v>
                </c:pt>
                <c:pt idx="7900">
                  <c:v>-6.5500000000000003E-3</c:v>
                </c:pt>
                <c:pt idx="7901">
                  <c:v>-6.4400000000000004E-3</c:v>
                </c:pt>
                <c:pt idx="7902">
                  <c:v>-6.5500000000000003E-3</c:v>
                </c:pt>
                <c:pt idx="7903">
                  <c:v>-6.5500000000000003E-3</c:v>
                </c:pt>
                <c:pt idx="7904">
                  <c:v>-6.6600000000000001E-3</c:v>
                </c:pt>
                <c:pt idx="7905">
                  <c:v>-6.5500000000000003E-3</c:v>
                </c:pt>
                <c:pt idx="7906">
                  <c:v>-6.5500000000000003E-3</c:v>
                </c:pt>
                <c:pt idx="7907">
                  <c:v>-6.77E-3</c:v>
                </c:pt>
                <c:pt idx="7908">
                  <c:v>-6.77E-3</c:v>
                </c:pt>
                <c:pt idx="7909">
                  <c:v>-6.6600000000000001E-3</c:v>
                </c:pt>
                <c:pt idx="7910">
                  <c:v>-6.9899999999999997E-3</c:v>
                </c:pt>
                <c:pt idx="7911">
                  <c:v>-6.9899999999999997E-3</c:v>
                </c:pt>
                <c:pt idx="7912">
                  <c:v>-6.9899999999999997E-3</c:v>
                </c:pt>
                <c:pt idx="7913">
                  <c:v>-7.0899999999999999E-3</c:v>
                </c:pt>
                <c:pt idx="7914">
                  <c:v>-7.0899999999999999E-3</c:v>
                </c:pt>
                <c:pt idx="7915">
                  <c:v>-7.0899999999999999E-3</c:v>
                </c:pt>
                <c:pt idx="7916">
                  <c:v>-7.0899999999999999E-3</c:v>
                </c:pt>
                <c:pt idx="7917">
                  <c:v>-7.0899999999999999E-3</c:v>
                </c:pt>
                <c:pt idx="7918">
                  <c:v>-7.1999999999999998E-3</c:v>
                </c:pt>
                <c:pt idx="7919">
                  <c:v>-7.1999999999999998E-3</c:v>
                </c:pt>
                <c:pt idx="7920">
                  <c:v>-7.1999999999999998E-3</c:v>
                </c:pt>
                <c:pt idx="7921">
                  <c:v>-7.1999999999999998E-3</c:v>
                </c:pt>
                <c:pt idx="7922">
                  <c:v>-7.3099999999999997E-3</c:v>
                </c:pt>
                <c:pt idx="7923">
                  <c:v>-7.1999999999999998E-3</c:v>
                </c:pt>
                <c:pt idx="7924">
                  <c:v>-7.4200000000000004E-3</c:v>
                </c:pt>
                <c:pt idx="7925">
                  <c:v>-7.3099999999999997E-3</c:v>
                </c:pt>
                <c:pt idx="7926">
                  <c:v>-7.3099999999999997E-3</c:v>
                </c:pt>
                <c:pt idx="7927">
                  <c:v>-7.5300000000000002E-3</c:v>
                </c:pt>
                <c:pt idx="7928">
                  <c:v>-7.5300000000000002E-3</c:v>
                </c:pt>
                <c:pt idx="7929">
                  <c:v>-7.5300000000000002E-3</c:v>
                </c:pt>
                <c:pt idx="7930">
                  <c:v>-7.6400000000000001E-3</c:v>
                </c:pt>
                <c:pt idx="7931">
                  <c:v>-7.5300000000000002E-3</c:v>
                </c:pt>
                <c:pt idx="7932">
                  <c:v>-7.7499999999999999E-3</c:v>
                </c:pt>
                <c:pt idx="7933">
                  <c:v>-7.5300000000000002E-3</c:v>
                </c:pt>
                <c:pt idx="7934">
                  <c:v>-7.7499999999999999E-3</c:v>
                </c:pt>
                <c:pt idx="7935">
                  <c:v>-7.7499999999999999E-3</c:v>
                </c:pt>
                <c:pt idx="7936">
                  <c:v>-7.7499999999999999E-3</c:v>
                </c:pt>
                <c:pt idx="7937">
                  <c:v>-7.8499999999999993E-3</c:v>
                </c:pt>
                <c:pt idx="7938">
                  <c:v>-7.7499999999999999E-3</c:v>
                </c:pt>
                <c:pt idx="7939">
                  <c:v>-7.8499999999999993E-3</c:v>
                </c:pt>
                <c:pt idx="7940">
                  <c:v>-8.0700000000000008E-3</c:v>
                </c:pt>
                <c:pt idx="7941">
                  <c:v>-7.8499999999999993E-3</c:v>
                </c:pt>
                <c:pt idx="7942">
                  <c:v>-7.9600000000000001E-3</c:v>
                </c:pt>
                <c:pt idx="7943">
                  <c:v>-8.0700000000000008E-3</c:v>
                </c:pt>
                <c:pt idx="7944">
                  <c:v>-8.1799999999999998E-3</c:v>
                </c:pt>
                <c:pt idx="7945">
                  <c:v>-8.2900000000000005E-3</c:v>
                </c:pt>
                <c:pt idx="7946">
                  <c:v>-8.2900000000000005E-3</c:v>
                </c:pt>
                <c:pt idx="7947">
                  <c:v>-8.2900000000000005E-3</c:v>
                </c:pt>
                <c:pt idx="7948">
                  <c:v>-8.1799999999999998E-3</c:v>
                </c:pt>
                <c:pt idx="7949">
                  <c:v>-8.1799999999999998E-3</c:v>
                </c:pt>
                <c:pt idx="7950">
                  <c:v>-8.3999999999999995E-3</c:v>
                </c:pt>
                <c:pt idx="7951">
                  <c:v>-8.3999999999999995E-3</c:v>
                </c:pt>
                <c:pt idx="7952">
                  <c:v>-8.1799999999999998E-3</c:v>
                </c:pt>
                <c:pt idx="7953">
                  <c:v>-8.5100000000000002E-3</c:v>
                </c:pt>
                <c:pt idx="7954">
                  <c:v>-8.5100000000000002E-3</c:v>
                </c:pt>
                <c:pt idx="7955">
                  <c:v>-8.3999999999999995E-3</c:v>
                </c:pt>
                <c:pt idx="7956">
                  <c:v>-8.3999999999999995E-3</c:v>
                </c:pt>
                <c:pt idx="7957">
                  <c:v>-8.6099999999999996E-3</c:v>
                </c:pt>
                <c:pt idx="7958">
                  <c:v>-8.7200000000000003E-3</c:v>
                </c:pt>
                <c:pt idx="7959">
                  <c:v>-8.7200000000000003E-3</c:v>
                </c:pt>
                <c:pt idx="7960">
                  <c:v>-8.7200000000000003E-3</c:v>
                </c:pt>
                <c:pt idx="7961">
                  <c:v>-8.8299999999999993E-3</c:v>
                </c:pt>
                <c:pt idx="7962">
                  <c:v>-8.8299999999999993E-3</c:v>
                </c:pt>
                <c:pt idx="7963">
                  <c:v>-8.94E-3</c:v>
                </c:pt>
                <c:pt idx="7964">
                  <c:v>-8.8299999999999993E-3</c:v>
                </c:pt>
                <c:pt idx="7965">
                  <c:v>-8.8299999999999993E-3</c:v>
                </c:pt>
                <c:pt idx="7966">
                  <c:v>-8.94E-3</c:v>
                </c:pt>
                <c:pt idx="7967">
                  <c:v>-8.94E-3</c:v>
                </c:pt>
                <c:pt idx="7968">
                  <c:v>-9.0500000000000008E-3</c:v>
                </c:pt>
                <c:pt idx="7969">
                  <c:v>-9.0500000000000008E-3</c:v>
                </c:pt>
                <c:pt idx="7970">
                  <c:v>-9.0500000000000008E-3</c:v>
                </c:pt>
                <c:pt idx="7971">
                  <c:v>-9.0500000000000008E-3</c:v>
                </c:pt>
                <c:pt idx="7972">
                  <c:v>-9.0500000000000008E-3</c:v>
                </c:pt>
                <c:pt idx="7973">
                  <c:v>-9.0500000000000008E-3</c:v>
                </c:pt>
                <c:pt idx="7974">
                  <c:v>-9.1599999999999997E-3</c:v>
                </c:pt>
                <c:pt idx="7975">
                  <c:v>-9.1599999999999997E-3</c:v>
                </c:pt>
                <c:pt idx="7976">
                  <c:v>-9.1599999999999997E-3</c:v>
                </c:pt>
                <c:pt idx="7977">
                  <c:v>-9.2700000000000005E-3</c:v>
                </c:pt>
                <c:pt idx="7978">
                  <c:v>-9.2700000000000005E-3</c:v>
                </c:pt>
                <c:pt idx="7979">
                  <c:v>-9.2700000000000005E-3</c:v>
                </c:pt>
                <c:pt idx="7980">
                  <c:v>-9.2700000000000005E-3</c:v>
                </c:pt>
                <c:pt idx="7981">
                  <c:v>-9.2700000000000005E-3</c:v>
                </c:pt>
                <c:pt idx="7982">
                  <c:v>-9.3699999999999999E-3</c:v>
                </c:pt>
                <c:pt idx="7983">
                  <c:v>-9.2700000000000005E-3</c:v>
                </c:pt>
                <c:pt idx="7984">
                  <c:v>-9.3699999999999999E-3</c:v>
                </c:pt>
                <c:pt idx="7985">
                  <c:v>-9.3699999999999999E-3</c:v>
                </c:pt>
                <c:pt idx="7986">
                  <c:v>-9.3699999999999999E-3</c:v>
                </c:pt>
                <c:pt idx="7987">
                  <c:v>-9.4800000000000006E-3</c:v>
                </c:pt>
                <c:pt idx="7988">
                  <c:v>-9.4800000000000006E-3</c:v>
                </c:pt>
                <c:pt idx="7989">
                  <c:v>-9.4800000000000006E-3</c:v>
                </c:pt>
                <c:pt idx="7990">
                  <c:v>-9.4800000000000006E-3</c:v>
                </c:pt>
                <c:pt idx="7991">
                  <c:v>-9.4800000000000006E-3</c:v>
                </c:pt>
                <c:pt idx="7992">
                  <c:v>-9.4800000000000006E-3</c:v>
                </c:pt>
                <c:pt idx="7993">
                  <c:v>-9.5899999999999996E-3</c:v>
                </c:pt>
                <c:pt idx="7994">
                  <c:v>-9.4800000000000006E-3</c:v>
                </c:pt>
                <c:pt idx="7995">
                  <c:v>-9.4800000000000006E-3</c:v>
                </c:pt>
                <c:pt idx="7996">
                  <c:v>-9.5899999999999996E-3</c:v>
                </c:pt>
                <c:pt idx="7997">
                  <c:v>-9.7000000000000003E-3</c:v>
                </c:pt>
                <c:pt idx="7998">
                  <c:v>-9.7000000000000003E-3</c:v>
                </c:pt>
                <c:pt idx="7999">
                  <c:v>-9.5899999999999996E-3</c:v>
                </c:pt>
                <c:pt idx="8000">
                  <c:v>-9.7000000000000003E-3</c:v>
                </c:pt>
                <c:pt idx="8001">
                  <c:v>-9.7000000000000003E-3</c:v>
                </c:pt>
                <c:pt idx="8002">
                  <c:v>-9.5899999999999996E-3</c:v>
                </c:pt>
                <c:pt idx="8003">
                  <c:v>-9.7000000000000003E-3</c:v>
                </c:pt>
                <c:pt idx="8004">
                  <c:v>-9.7000000000000003E-3</c:v>
                </c:pt>
                <c:pt idx="8005">
                  <c:v>-9.5899999999999996E-3</c:v>
                </c:pt>
                <c:pt idx="8006">
                  <c:v>-9.7000000000000003E-3</c:v>
                </c:pt>
                <c:pt idx="8007">
                  <c:v>-9.7000000000000003E-3</c:v>
                </c:pt>
                <c:pt idx="8008">
                  <c:v>-9.92E-3</c:v>
                </c:pt>
                <c:pt idx="8009">
                  <c:v>-9.92E-3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276576"/>
        <c:axId val="287277136"/>
      </c:scatterChart>
      <c:valAx>
        <c:axId val="287276576"/>
        <c:scaling>
          <c:orientation val="minMax"/>
        </c:scaling>
        <c:delete val="0"/>
        <c:axPos val="b"/>
        <c:numFmt formatCode="0.00E+00" sourceLinked="1"/>
        <c:majorTickMark val="out"/>
        <c:minorTickMark val="none"/>
        <c:tickLblPos val="nextTo"/>
        <c:crossAx val="287277136"/>
        <c:crosses val="autoZero"/>
        <c:crossBetween val="midCat"/>
      </c:valAx>
      <c:valAx>
        <c:axId val="287277136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2872765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0213845144356957"/>
          <c:y val="0.70331984543598713"/>
          <c:w val="0.178417104111986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77777777777778"/>
          <c:y val="6.5289442986293383E-2"/>
          <c:w val="0.80929111986001745"/>
          <c:h val="0.89719889180519097"/>
        </c:manualLayout>
      </c:layout>
      <c:scatterChart>
        <c:scatterStyle val="smoothMarker"/>
        <c:varyColors val="0"/>
        <c:ser>
          <c:idx val="0"/>
          <c:order val="0"/>
          <c:tx>
            <c:v>Cathode</c:v>
          </c:tx>
          <c:marker>
            <c:symbol val="none"/>
          </c:marker>
          <c:xVal>
            <c:numRef>
              <c:f>Clean31!$A$1:$A$8011</c:f>
              <c:numCache>
                <c:formatCode>0.00E+00</c:formatCode>
                <c:ptCount val="8011"/>
                <c:pt idx="0">
                  <c:v>-2.4999999999999999E-8</c:v>
                </c:pt>
                <c:pt idx="1">
                  <c:v>-2.4999999999999999E-8</c:v>
                </c:pt>
                <c:pt idx="2">
                  <c:v>-2.4999999999999999E-8</c:v>
                </c:pt>
                <c:pt idx="3">
                  <c:v>-2.4999999999999999E-8</c:v>
                </c:pt>
                <c:pt idx="4">
                  <c:v>-2.4999999999999999E-8</c:v>
                </c:pt>
                <c:pt idx="5">
                  <c:v>-2.4999999999999999E-8</c:v>
                </c:pt>
                <c:pt idx="6">
                  <c:v>-2.4999999999999999E-8</c:v>
                </c:pt>
                <c:pt idx="7">
                  <c:v>-2.4999999999999999E-8</c:v>
                </c:pt>
                <c:pt idx="8">
                  <c:v>-2.4999999999999999E-8</c:v>
                </c:pt>
                <c:pt idx="9">
                  <c:v>-2.4999999999999999E-8</c:v>
                </c:pt>
                <c:pt idx="10">
                  <c:v>-2.4999999999999999E-8</c:v>
                </c:pt>
                <c:pt idx="11">
                  <c:v>-2.4999999999999999E-8</c:v>
                </c:pt>
                <c:pt idx="12">
                  <c:v>-2.4999999999999999E-8</c:v>
                </c:pt>
                <c:pt idx="13">
                  <c:v>-2.4900000000000001E-8</c:v>
                </c:pt>
                <c:pt idx="14">
                  <c:v>-2.4900000000000001E-8</c:v>
                </c:pt>
                <c:pt idx="15">
                  <c:v>-2.4900000000000001E-8</c:v>
                </c:pt>
                <c:pt idx="16">
                  <c:v>-2.4900000000000001E-8</c:v>
                </c:pt>
                <c:pt idx="17">
                  <c:v>-2.4900000000000001E-8</c:v>
                </c:pt>
                <c:pt idx="18">
                  <c:v>-2.4900000000000001E-8</c:v>
                </c:pt>
                <c:pt idx="19">
                  <c:v>-2.4900000000000001E-8</c:v>
                </c:pt>
                <c:pt idx="20">
                  <c:v>-2.4900000000000001E-8</c:v>
                </c:pt>
                <c:pt idx="21">
                  <c:v>-2.4900000000000001E-8</c:v>
                </c:pt>
                <c:pt idx="22">
                  <c:v>-2.4900000000000001E-8</c:v>
                </c:pt>
                <c:pt idx="23">
                  <c:v>-2.4900000000000001E-8</c:v>
                </c:pt>
                <c:pt idx="24">
                  <c:v>-2.4900000000000001E-8</c:v>
                </c:pt>
                <c:pt idx="25">
                  <c:v>-2.4900000000000001E-8</c:v>
                </c:pt>
                <c:pt idx="26">
                  <c:v>-2.4900000000000001E-8</c:v>
                </c:pt>
                <c:pt idx="27">
                  <c:v>-2.4900000000000001E-8</c:v>
                </c:pt>
                <c:pt idx="28">
                  <c:v>-2.4900000000000001E-8</c:v>
                </c:pt>
                <c:pt idx="29">
                  <c:v>-2.48E-8</c:v>
                </c:pt>
                <c:pt idx="30">
                  <c:v>-2.48E-8</c:v>
                </c:pt>
                <c:pt idx="31">
                  <c:v>-2.48E-8</c:v>
                </c:pt>
                <c:pt idx="32">
                  <c:v>-2.48E-8</c:v>
                </c:pt>
                <c:pt idx="33">
                  <c:v>-2.48E-8</c:v>
                </c:pt>
                <c:pt idx="34">
                  <c:v>-2.48E-8</c:v>
                </c:pt>
                <c:pt idx="35">
                  <c:v>-2.48E-8</c:v>
                </c:pt>
                <c:pt idx="36">
                  <c:v>-2.48E-8</c:v>
                </c:pt>
                <c:pt idx="37">
                  <c:v>-2.48E-8</c:v>
                </c:pt>
                <c:pt idx="38">
                  <c:v>-2.48E-8</c:v>
                </c:pt>
                <c:pt idx="39">
                  <c:v>-2.48E-8</c:v>
                </c:pt>
                <c:pt idx="40">
                  <c:v>-2.48E-8</c:v>
                </c:pt>
                <c:pt idx="41">
                  <c:v>-2.48E-8</c:v>
                </c:pt>
                <c:pt idx="42">
                  <c:v>-2.48E-8</c:v>
                </c:pt>
                <c:pt idx="43">
                  <c:v>-2.48E-8</c:v>
                </c:pt>
                <c:pt idx="44">
                  <c:v>-2.48E-8</c:v>
                </c:pt>
                <c:pt idx="45">
                  <c:v>-2.4699999999999999E-8</c:v>
                </c:pt>
                <c:pt idx="46">
                  <c:v>-2.4699999999999999E-8</c:v>
                </c:pt>
                <c:pt idx="47">
                  <c:v>-2.4699999999999999E-8</c:v>
                </c:pt>
                <c:pt idx="48">
                  <c:v>-2.4699999999999999E-8</c:v>
                </c:pt>
                <c:pt idx="49">
                  <c:v>-2.4699999999999999E-8</c:v>
                </c:pt>
                <c:pt idx="50">
                  <c:v>-2.4699999999999999E-8</c:v>
                </c:pt>
                <c:pt idx="51">
                  <c:v>-2.4699999999999999E-8</c:v>
                </c:pt>
                <c:pt idx="52">
                  <c:v>-2.4699999999999999E-8</c:v>
                </c:pt>
                <c:pt idx="53">
                  <c:v>-2.4699999999999999E-8</c:v>
                </c:pt>
                <c:pt idx="54">
                  <c:v>-2.4699999999999999E-8</c:v>
                </c:pt>
                <c:pt idx="55">
                  <c:v>-2.4699999999999999E-8</c:v>
                </c:pt>
                <c:pt idx="56">
                  <c:v>-2.4699999999999999E-8</c:v>
                </c:pt>
                <c:pt idx="57">
                  <c:v>-2.4699999999999999E-8</c:v>
                </c:pt>
                <c:pt idx="58">
                  <c:v>-2.4699999999999999E-8</c:v>
                </c:pt>
                <c:pt idx="59">
                  <c:v>-2.4699999999999999E-8</c:v>
                </c:pt>
                <c:pt idx="60">
                  <c:v>-2.4699999999999999E-8</c:v>
                </c:pt>
                <c:pt idx="61">
                  <c:v>-2.4599999999999999E-8</c:v>
                </c:pt>
                <c:pt idx="62">
                  <c:v>-2.4599999999999999E-8</c:v>
                </c:pt>
                <c:pt idx="63">
                  <c:v>-2.4599999999999999E-8</c:v>
                </c:pt>
                <c:pt idx="64">
                  <c:v>-2.4599999999999999E-8</c:v>
                </c:pt>
                <c:pt idx="65">
                  <c:v>-2.4599999999999999E-8</c:v>
                </c:pt>
                <c:pt idx="66">
                  <c:v>-2.4599999999999999E-8</c:v>
                </c:pt>
                <c:pt idx="67">
                  <c:v>-2.4599999999999999E-8</c:v>
                </c:pt>
                <c:pt idx="68">
                  <c:v>-2.4599999999999999E-8</c:v>
                </c:pt>
                <c:pt idx="69">
                  <c:v>-2.4599999999999999E-8</c:v>
                </c:pt>
                <c:pt idx="70">
                  <c:v>-2.4599999999999999E-8</c:v>
                </c:pt>
                <c:pt idx="71">
                  <c:v>-2.4599999999999999E-8</c:v>
                </c:pt>
                <c:pt idx="72">
                  <c:v>-2.4599999999999999E-8</c:v>
                </c:pt>
                <c:pt idx="73">
                  <c:v>-2.4599999999999999E-8</c:v>
                </c:pt>
                <c:pt idx="74">
                  <c:v>-2.4599999999999999E-8</c:v>
                </c:pt>
                <c:pt idx="75">
                  <c:v>-2.4599999999999999E-8</c:v>
                </c:pt>
                <c:pt idx="76">
                  <c:v>-2.4599999999999999E-8</c:v>
                </c:pt>
                <c:pt idx="77">
                  <c:v>-2.4500000000000001E-8</c:v>
                </c:pt>
                <c:pt idx="78">
                  <c:v>-2.4500000000000001E-8</c:v>
                </c:pt>
                <c:pt idx="79">
                  <c:v>-2.4500000000000001E-8</c:v>
                </c:pt>
                <c:pt idx="80">
                  <c:v>-2.4500000000000001E-8</c:v>
                </c:pt>
                <c:pt idx="81">
                  <c:v>-2.4500000000000001E-8</c:v>
                </c:pt>
                <c:pt idx="82">
                  <c:v>-2.4500000000000001E-8</c:v>
                </c:pt>
                <c:pt idx="83">
                  <c:v>-2.4500000000000001E-8</c:v>
                </c:pt>
                <c:pt idx="84">
                  <c:v>-2.4500000000000001E-8</c:v>
                </c:pt>
                <c:pt idx="85">
                  <c:v>-2.4500000000000001E-8</c:v>
                </c:pt>
                <c:pt idx="86">
                  <c:v>-2.4500000000000001E-8</c:v>
                </c:pt>
                <c:pt idx="87">
                  <c:v>-2.4500000000000001E-8</c:v>
                </c:pt>
                <c:pt idx="88">
                  <c:v>-2.4500000000000001E-8</c:v>
                </c:pt>
                <c:pt idx="89">
                  <c:v>-2.4500000000000001E-8</c:v>
                </c:pt>
                <c:pt idx="90">
                  <c:v>-2.4500000000000001E-8</c:v>
                </c:pt>
                <c:pt idx="91">
                  <c:v>-2.4500000000000001E-8</c:v>
                </c:pt>
                <c:pt idx="92">
                  <c:v>-2.4500000000000001E-8</c:v>
                </c:pt>
                <c:pt idx="93">
                  <c:v>-2.44E-8</c:v>
                </c:pt>
                <c:pt idx="94">
                  <c:v>-2.44E-8</c:v>
                </c:pt>
                <c:pt idx="95">
                  <c:v>-2.44E-8</c:v>
                </c:pt>
                <c:pt idx="96">
                  <c:v>-2.44E-8</c:v>
                </c:pt>
                <c:pt idx="97">
                  <c:v>-2.44E-8</c:v>
                </c:pt>
                <c:pt idx="98">
                  <c:v>-2.44E-8</c:v>
                </c:pt>
                <c:pt idx="99">
                  <c:v>-2.44E-8</c:v>
                </c:pt>
                <c:pt idx="100">
                  <c:v>-2.44E-8</c:v>
                </c:pt>
                <c:pt idx="101">
                  <c:v>-2.44E-8</c:v>
                </c:pt>
                <c:pt idx="102">
                  <c:v>-2.44E-8</c:v>
                </c:pt>
                <c:pt idx="103">
                  <c:v>-2.44E-8</c:v>
                </c:pt>
                <c:pt idx="104">
                  <c:v>-2.44E-8</c:v>
                </c:pt>
                <c:pt idx="105">
                  <c:v>-2.44E-8</c:v>
                </c:pt>
                <c:pt idx="106">
                  <c:v>-2.44E-8</c:v>
                </c:pt>
                <c:pt idx="107">
                  <c:v>-2.44E-8</c:v>
                </c:pt>
                <c:pt idx="108">
                  <c:v>-2.44E-8</c:v>
                </c:pt>
                <c:pt idx="109">
                  <c:v>-2.4299999999999999E-8</c:v>
                </c:pt>
                <c:pt idx="110">
                  <c:v>-2.4299999999999999E-8</c:v>
                </c:pt>
                <c:pt idx="111">
                  <c:v>-2.4299999999999999E-8</c:v>
                </c:pt>
                <c:pt idx="112">
                  <c:v>-2.4299999999999999E-8</c:v>
                </c:pt>
                <c:pt idx="113">
                  <c:v>-2.4299999999999999E-8</c:v>
                </c:pt>
                <c:pt idx="114">
                  <c:v>-2.4299999999999999E-8</c:v>
                </c:pt>
                <c:pt idx="115">
                  <c:v>-2.4299999999999999E-8</c:v>
                </c:pt>
                <c:pt idx="116">
                  <c:v>-2.4299999999999999E-8</c:v>
                </c:pt>
                <c:pt idx="117">
                  <c:v>-2.4299999999999999E-8</c:v>
                </c:pt>
                <c:pt idx="118">
                  <c:v>-2.4299999999999999E-8</c:v>
                </c:pt>
                <c:pt idx="119">
                  <c:v>-2.4299999999999999E-8</c:v>
                </c:pt>
                <c:pt idx="120">
                  <c:v>-2.4299999999999999E-8</c:v>
                </c:pt>
                <c:pt idx="121">
                  <c:v>-2.4299999999999999E-8</c:v>
                </c:pt>
                <c:pt idx="122">
                  <c:v>-2.4299999999999999E-8</c:v>
                </c:pt>
                <c:pt idx="123">
                  <c:v>-2.4299999999999999E-8</c:v>
                </c:pt>
                <c:pt idx="124">
                  <c:v>-2.4299999999999999E-8</c:v>
                </c:pt>
                <c:pt idx="125">
                  <c:v>-2.4200000000000002E-8</c:v>
                </c:pt>
                <c:pt idx="126">
                  <c:v>-2.4200000000000002E-8</c:v>
                </c:pt>
                <c:pt idx="127">
                  <c:v>-2.4200000000000002E-8</c:v>
                </c:pt>
                <c:pt idx="128">
                  <c:v>-2.4200000000000002E-8</c:v>
                </c:pt>
                <c:pt idx="129">
                  <c:v>-2.4200000000000002E-8</c:v>
                </c:pt>
                <c:pt idx="130">
                  <c:v>-2.4200000000000002E-8</c:v>
                </c:pt>
                <c:pt idx="131">
                  <c:v>-2.4200000000000002E-8</c:v>
                </c:pt>
                <c:pt idx="132">
                  <c:v>-2.4200000000000002E-8</c:v>
                </c:pt>
                <c:pt idx="133">
                  <c:v>-2.4200000000000002E-8</c:v>
                </c:pt>
                <c:pt idx="134">
                  <c:v>-2.4200000000000002E-8</c:v>
                </c:pt>
                <c:pt idx="135">
                  <c:v>-2.4200000000000002E-8</c:v>
                </c:pt>
                <c:pt idx="136">
                  <c:v>-2.4200000000000002E-8</c:v>
                </c:pt>
                <c:pt idx="137">
                  <c:v>-2.4200000000000002E-8</c:v>
                </c:pt>
                <c:pt idx="138">
                  <c:v>-2.4200000000000002E-8</c:v>
                </c:pt>
                <c:pt idx="139">
                  <c:v>-2.4200000000000002E-8</c:v>
                </c:pt>
                <c:pt idx="140">
                  <c:v>-2.4200000000000002E-8</c:v>
                </c:pt>
                <c:pt idx="141">
                  <c:v>-2.4100000000000001E-8</c:v>
                </c:pt>
                <c:pt idx="142">
                  <c:v>-2.4100000000000001E-8</c:v>
                </c:pt>
                <c:pt idx="143">
                  <c:v>-2.4100000000000001E-8</c:v>
                </c:pt>
                <c:pt idx="144">
                  <c:v>-2.4100000000000001E-8</c:v>
                </c:pt>
                <c:pt idx="145">
                  <c:v>-2.4100000000000001E-8</c:v>
                </c:pt>
                <c:pt idx="146">
                  <c:v>-2.4100000000000001E-8</c:v>
                </c:pt>
                <c:pt idx="147">
                  <c:v>-2.4100000000000001E-8</c:v>
                </c:pt>
                <c:pt idx="148">
                  <c:v>-2.4100000000000001E-8</c:v>
                </c:pt>
                <c:pt idx="149">
                  <c:v>-2.4100000000000001E-8</c:v>
                </c:pt>
                <c:pt idx="150">
                  <c:v>-2.4100000000000001E-8</c:v>
                </c:pt>
                <c:pt idx="151">
                  <c:v>-2.4100000000000001E-8</c:v>
                </c:pt>
                <c:pt idx="152">
                  <c:v>-2.4100000000000001E-8</c:v>
                </c:pt>
                <c:pt idx="153">
                  <c:v>-2.4100000000000001E-8</c:v>
                </c:pt>
                <c:pt idx="154">
                  <c:v>-2.4100000000000001E-8</c:v>
                </c:pt>
                <c:pt idx="155">
                  <c:v>-2.4100000000000001E-8</c:v>
                </c:pt>
                <c:pt idx="156">
                  <c:v>-2.4100000000000001E-8</c:v>
                </c:pt>
                <c:pt idx="157">
                  <c:v>-2.4E-8</c:v>
                </c:pt>
                <c:pt idx="158">
                  <c:v>-2.4E-8</c:v>
                </c:pt>
                <c:pt idx="159">
                  <c:v>-2.4E-8</c:v>
                </c:pt>
                <c:pt idx="160">
                  <c:v>-2.4E-8</c:v>
                </c:pt>
                <c:pt idx="161">
                  <c:v>-2.4E-8</c:v>
                </c:pt>
                <c:pt idx="162">
                  <c:v>-2.4E-8</c:v>
                </c:pt>
                <c:pt idx="163">
                  <c:v>-2.4E-8</c:v>
                </c:pt>
                <c:pt idx="164">
                  <c:v>-2.4E-8</c:v>
                </c:pt>
                <c:pt idx="165">
                  <c:v>-2.4E-8</c:v>
                </c:pt>
                <c:pt idx="166">
                  <c:v>-2.4E-8</c:v>
                </c:pt>
                <c:pt idx="167">
                  <c:v>-2.4E-8</c:v>
                </c:pt>
                <c:pt idx="168">
                  <c:v>-2.4E-8</c:v>
                </c:pt>
                <c:pt idx="169">
                  <c:v>-2.4E-8</c:v>
                </c:pt>
                <c:pt idx="170">
                  <c:v>-2.4E-8</c:v>
                </c:pt>
                <c:pt idx="171">
                  <c:v>-2.4E-8</c:v>
                </c:pt>
                <c:pt idx="172">
                  <c:v>-2.4E-8</c:v>
                </c:pt>
                <c:pt idx="173">
                  <c:v>-2.3899999999999999E-8</c:v>
                </c:pt>
                <c:pt idx="174">
                  <c:v>-2.3899999999999999E-8</c:v>
                </c:pt>
                <c:pt idx="175">
                  <c:v>-2.3899999999999999E-8</c:v>
                </c:pt>
                <c:pt idx="176">
                  <c:v>-2.3899999999999999E-8</c:v>
                </c:pt>
                <c:pt idx="177">
                  <c:v>-2.3899999999999999E-8</c:v>
                </c:pt>
                <c:pt idx="178">
                  <c:v>-2.3899999999999999E-8</c:v>
                </c:pt>
                <c:pt idx="179">
                  <c:v>-2.3899999999999999E-8</c:v>
                </c:pt>
                <c:pt idx="180">
                  <c:v>-2.3899999999999999E-8</c:v>
                </c:pt>
                <c:pt idx="181">
                  <c:v>-2.3899999999999999E-8</c:v>
                </c:pt>
                <c:pt idx="182">
                  <c:v>-2.3899999999999999E-8</c:v>
                </c:pt>
                <c:pt idx="183">
                  <c:v>-2.3899999999999999E-8</c:v>
                </c:pt>
                <c:pt idx="184">
                  <c:v>-2.3899999999999999E-8</c:v>
                </c:pt>
                <c:pt idx="185">
                  <c:v>-2.3899999999999999E-8</c:v>
                </c:pt>
                <c:pt idx="186">
                  <c:v>-2.3899999999999999E-8</c:v>
                </c:pt>
                <c:pt idx="187">
                  <c:v>-2.3899999999999999E-8</c:v>
                </c:pt>
                <c:pt idx="188">
                  <c:v>-2.3899999999999999E-8</c:v>
                </c:pt>
                <c:pt idx="189">
                  <c:v>-2.3800000000000001E-8</c:v>
                </c:pt>
                <c:pt idx="190">
                  <c:v>-2.3800000000000001E-8</c:v>
                </c:pt>
                <c:pt idx="191">
                  <c:v>-2.3800000000000001E-8</c:v>
                </c:pt>
                <c:pt idx="192">
                  <c:v>-2.3800000000000001E-8</c:v>
                </c:pt>
                <c:pt idx="193">
                  <c:v>-2.3800000000000001E-8</c:v>
                </c:pt>
                <c:pt idx="194">
                  <c:v>-2.3800000000000001E-8</c:v>
                </c:pt>
                <c:pt idx="195">
                  <c:v>-2.3800000000000001E-8</c:v>
                </c:pt>
                <c:pt idx="196">
                  <c:v>-2.3800000000000001E-8</c:v>
                </c:pt>
                <c:pt idx="197">
                  <c:v>-2.3800000000000001E-8</c:v>
                </c:pt>
                <c:pt idx="198">
                  <c:v>-2.3800000000000001E-8</c:v>
                </c:pt>
                <c:pt idx="199">
                  <c:v>-2.3800000000000001E-8</c:v>
                </c:pt>
                <c:pt idx="200">
                  <c:v>-2.3800000000000001E-8</c:v>
                </c:pt>
                <c:pt idx="201">
                  <c:v>-2.3800000000000001E-8</c:v>
                </c:pt>
                <c:pt idx="202">
                  <c:v>-2.3800000000000001E-8</c:v>
                </c:pt>
                <c:pt idx="203">
                  <c:v>-2.3800000000000001E-8</c:v>
                </c:pt>
                <c:pt idx="204">
                  <c:v>-2.3800000000000001E-8</c:v>
                </c:pt>
                <c:pt idx="205">
                  <c:v>-2.37E-8</c:v>
                </c:pt>
                <c:pt idx="206">
                  <c:v>-2.37E-8</c:v>
                </c:pt>
                <c:pt idx="207">
                  <c:v>-2.37E-8</c:v>
                </c:pt>
                <c:pt idx="208">
                  <c:v>-2.37E-8</c:v>
                </c:pt>
                <c:pt idx="209">
                  <c:v>-2.37E-8</c:v>
                </c:pt>
                <c:pt idx="210">
                  <c:v>-2.37E-8</c:v>
                </c:pt>
                <c:pt idx="211">
                  <c:v>-2.37E-8</c:v>
                </c:pt>
                <c:pt idx="212">
                  <c:v>-2.37E-8</c:v>
                </c:pt>
                <c:pt idx="213">
                  <c:v>-2.37E-8</c:v>
                </c:pt>
                <c:pt idx="214">
                  <c:v>-2.37E-8</c:v>
                </c:pt>
                <c:pt idx="215">
                  <c:v>-2.37E-8</c:v>
                </c:pt>
                <c:pt idx="216">
                  <c:v>-2.37E-8</c:v>
                </c:pt>
                <c:pt idx="217">
                  <c:v>-2.37E-8</c:v>
                </c:pt>
                <c:pt idx="218">
                  <c:v>-2.37E-8</c:v>
                </c:pt>
                <c:pt idx="219">
                  <c:v>-2.37E-8</c:v>
                </c:pt>
                <c:pt idx="220">
                  <c:v>-2.37E-8</c:v>
                </c:pt>
                <c:pt idx="221">
                  <c:v>-2.36E-8</c:v>
                </c:pt>
                <c:pt idx="222">
                  <c:v>-2.36E-8</c:v>
                </c:pt>
                <c:pt idx="223">
                  <c:v>-2.36E-8</c:v>
                </c:pt>
                <c:pt idx="224">
                  <c:v>-2.36E-8</c:v>
                </c:pt>
                <c:pt idx="225">
                  <c:v>-2.36E-8</c:v>
                </c:pt>
                <c:pt idx="226">
                  <c:v>-2.36E-8</c:v>
                </c:pt>
                <c:pt idx="227">
                  <c:v>-2.36E-8</c:v>
                </c:pt>
                <c:pt idx="228">
                  <c:v>-2.36E-8</c:v>
                </c:pt>
                <c:pt idx="229">
                  <c:v>-2.36E-8</c:v>
                </c:pt>
                <c:pt idx="230">
                  <c:v>-2.36E-8</c:v>
                </c:pt>
                <c:pt idx="231">
                  <c:v>-2.36E-8</c:v>
                </c:pt>
                <c:pt idx="232">
                  <c:v>-2.36E-8</c:v>
                </c:pt>
                <c:pt idx="233">
                  <c:v>-2.36E-8</c:v>
                </c:pt>
                <c:pt idx="234">
                  <c:v>-2.36E-8</c:v>
                </c:pt>
                <c:pt idx="235">
                  <c:v>-2.36E-8</c:v>
                </c:pt>
                <c:pt idx="236">
                  <c:v>-2.36E-8</c:v>
                </c:pt>
                <c:pt idx="237">
                  <c:v>-2.3499999999999999E-8</c:v>
                </c:pt>
                <c:pt idx="238">
                  <c:v>-2.3499999999999999E-8</c:v>
                </c:pt>
                <c:pt idx="239">
                  <c:v>-2.3499999999999999E-8</c:v>
                </c:pt>
                <c:pt idx="240">
                  <c:v>-2.3499999999999999E-8</c:v>
                </c:pt>
                <c:pt idx="241">
                  <c:v>-2.3499999999999999E-8</c:v>
                </c:pt>
                <c:pt idx="242">
                  <c:v>-2.3499999999999999E-8</c:v>
                </c:pt>
                <c:pt idx="243">
                  <c:v>-2.3499999999999999E-8</c:v>
                </c:pt>
                <c:pt idx="244">
                  <c:v>-2.3499999999999999E-8</c:v>
                </c:pt>
                <c:pt idx="245">
                  <c:v>-2.3499999999999999E-8</c:v>
                </c:pt>
                <c:pt idx="246">
                  <c:v>-2.3499999999999999E-8</c:v>
                </c:pt>
                <c:pt idx="247">
                  <c:v>-2.3499999999999999E-8</c:v>
                </c:pt>
                <c:pt idx="248">
                  <c:v>-2.3499999999999999E-8</c:v>
                </c:pt>
                <c:pt idx="249">
                  <c:v>-2.3499999999999999E-8</c:v>
                </c:pt>
                <c:pt idx="250">
                  <c:v>-2.3499999999999999E-8</c:v>
                </c:pt>
                <c:pt idx="251">
                  <c:v>-2.3499999999999999E-8</c:v>
                </c:pt>
                <c:pt idx="252">
                  <c:v>-2.3499999999999999E-8</c:v>
                </c:pt>
                <c:pt idx="253">
                  <c:v>-2.3400000000000001E-8</c:v>
                </c:pt>
                <c:pt idx="254">
                  <c:v>-2.3400000000000001E-8</c:v>
                </c:pt>
                <c:pt idx="255">
                  <c:v>-2.3400000000000001E-8</c:v>
                </c:pt>
                <c:pt idx="256">
                  <c:v>-2.3400000000000001E-8</c:v>
                </c:pt>
                <c:pt idx="257">
                  <c:v>-2.3400000000000001E-8</c:v>
                </c:pt>
                <c:pt idx="258">
                  <c:v>-2.3400000000000001E-8</c:v>
                </c:pt>
                <c:pt idx="259">
                  <c:v>-2.3400000000000001E-8</c:v>
                </c:pt>
                <c:pt idx="260">
                  <c:v>-2.3400000000000001E-8</c:v>
                </c:pt>
                <c:pt idx="261">
                  <c:v>-2.3400000000000001E-8</c:v>
                </c:pt>
                <c:pt idx="262">
                  <c:v>-2.3400000000000001E-8</c:v>
                </c:pt>
                <c:pt idx="263">
                  <c:v>-2.3400000000000001E-8</c:v>
                </c:pt>
                <c:pt idx="264">
                  <c:v>-2.3400000000000001E-8</c:v>
                </c:pt>
                <c:pt idx="265">
                  <c:v>-2.3400000000000001E-8</c:v>
                </c:pt>
                <c:pt idx="266">
                  <c:v>-2.3400000000000001E-8</c:v>
                </c:pt>
                <c:pt idx="267">
                  <c:v>-2.3400000000000001E-8</c:v>
                </c:pt>
                <c:pt idx="268">
                  <c:v>-2.3400000000000001E-8</c:v>
                </c:pt>
                <c:pt idx="269">
                  <c:v>-2.33E-8</c:v>
                </c:pt>
                <c:pt idx="270">
                  <c:v>-2.33E-8</c:v>
                </c:pt>
                <c:pt idx="271">
                  <c:v>-2.33E-8</c:v>
                </c:pt>
                <c:pt idx="272">
                  <c:v>-2.33E-8</c:v>
                </c:pt>
                <c:pt idx="273">
                  <c:v>-2.33E-8</c:v>
                </c:pt>
                <c:pt idx="274">
                  <c:v>-2.33E-8</c:v>
                </c:pt>
                <c:pt idx="275">
                  <c:v>-2.33E-8</c:v>
                </c:pt>
                <c:pt idx="276">
                  <c:v>-2.33E-8</c:v>
                </c:pt>
                <c:pt idx="277">
                  <c:v>-2.33E-8</c:v>
                </c:pt>
                <c:pt idx="278">
                  <c:v>-2.33E-8</c:v>
                </c:pt>
                <c:pt idx="279">
                  <c:v>-2.33E-8</c:v>
                </c:pt>
                <c:pt idx="280">
                  <c:v>-2.33E-8</c:v>
                </c:pt>
                <c:pt idx="281">
                  <c:v>-2.33E-8</c:v>
                </c:pt>
                <c:pt idx="282">
                  <c:v>-2.33E-8</c:v>
                </c:pt>
                <c:pt idx="283">
                  <c:v>-2.33E-8</c:v>
                </c:pt>
                <c:pt idx="284">
                  <c:v>-2.33E-8</c:v>
                </c:pt>
                <c:pt idx="285">
                  <c:v>-2.3199999999999999E-8</c:v>
                </c:pt>
                <c:pt idx="286">
                  <c:v>-2.3199999999999999E-8</c:v>
                </c:pt>
                <c:pt idx="287">
                  <c:v>-2.3199999999999999E-8</c:v>
                </c:pt>
                <c:pt idx="288">
                  <c:v>-2.3199999999999999E-8</c:v>
                </c:pt>
                <c:pt idx="289">
                  <c:v>-2.3199999999999999E-8</c:v>
                </c:pt>
                <c:pt idx="290">
                  <c:v>-2.3199999999999999E-8</c:v>
                </c:pt>
                <c:pt idx="291">
                  <c:v>-2.3199999999999999E-8</c:v>
                </c:pt>
                <c:pt idx="292">
                  <c:v>-2.3199999999999999E-8</c:v>
                </c:pt>
                <c:pt idx="293">
                  <c:v>-2.3199999999999999E-8</c:v>
                </c:pt>
                <c:pt idx="294">
                  <c:v>-2.3199999999999999E-8</c:v>
                </c:pt>
                <c:pt idx="295">
                  <c:v>-2.3199999999999999E-8</c:v>
                </c:pt>
                <c:pt idx="296">
                  <c:v>-2.3199999999999999E-8</c:v>
                </c:pt>
                <c:pt idx="297">
                  <c:v>-2.3199999999999999E-8</c:v>
                </c:pt>
                <c:pt idx="298">
                  <c:v>-2.3199999999999999E-8</c:v>
                </c:pt>
                <c:pt idx="299">
                  <c:v>-2.3199999999999999E-8</c:v>
                </c:pt>
                <c:pt idx="300">
                  <c:v>-2.3199999999999999E-8</c:v>
                </c:pt>
                <c:pt idx="301">
                  <c:v>-2.3099999999999998E-8</c:v>
                </c:pt>
                <c:pt idx="302">
                  <c:v>-2.3099999999999998E-8</c:v>
                </c:pt>
                <c:pt idx="303">
                  <c:v>-2.3099999999999998E-8</c:v>
                </c:pt>
                <c:pt idx="304">
                  <c:v>-2.3099999999999998E-8</c:v>
                </c:pt>
                <c:pt idx="305">
                  <c:v>-2.3099999999999998E-8</c:v>
                </c:pt>
                <c:pt idx="306">
                  <c:v>-2.3099999999999998E-8</c:v>
                </c:pt>
                <c:pt idx="307">
                  <c:v>-2.3099999999999998E-8</c:v>
                </c:pt>
                <c:pt idx="308">
                  <c:v>-2.3099999999999998E-8</c:v>
                </c:pt>
                <c:pt idx="309">
                  <c:v>-2.3099999999999998E-8</c:v>
                </c:pt>
                <c:pt idx="310">
                  <c:v>-2.3099999999999998E-8</c:v>
                </c:pt>
                <c:pt idx="311">
                  <c:v>-2.3099999999999998E-8</c:v>
                </c:pt>
                <c:pt idx="312">
                  <c:v>-2.3099999999999998E-8</c:v>
                </c:pt>
                <c:pt idx="313">
                  <c:v>-2.3099999999999998E-8</c:v>
                </c:pt>
                <c:pt idx="314">
                  <c:v>-2.3099999999999998E-8</c:v>
                </c:pt>
                <c:pt idx="315">
                  <c:v>-2.3099999999999998E-8</c:v>
                </c:pt>
                <c:pt idx="316">
                  <c:v>-2.3099999999999998E-8</c:v>
                </c:pt>
                <c:pt idx="317">
                  <c:v>-2.3000000000000001E-8</c:v>
                </c:pt>
                <c:pt idx="318">
                  <c:v>-2.3000000000000001E-8</c:v>
                </c:pt>
                <c:pt idx="319">
                  <c:v>-2.3000000000000001E-8</c:v>
                </c:pt>
                <c:pt idx="320">
                  <c:v>-2.3000000000000001E-8</c:v>
                </c:pt>
                <c:pt idx="321">
                  <c:v>-2.3000000000000001E-8</c:v>
                </c:pt>
                <c:pt idx="322">
                  <c:v>-2.3000000000000001E-8</c:v>
                </c:pt>
                <c:pt idx="323">
                  <c:v>-2.3000000000000001E-8</c:v>
                </c:pt>
                <c:pt idx="324">
                  <c:v>-2.3000000000000001E-8</c:v>
                </c:pt>
                <c:pt idx="325">
                  <c:v>-2.3000000000000001E-8</c:v>
                </c:pt>
                <c:pt idx="326">
                  <c:v>-2.3000000000000001E-8</c:v>
                </c:pt>
                <c:pt idx="327">
                  <c:v>-2.3000000000000001E-8</c:v>
                </c:pt>
                <c:pt idx="328">
                  <c:v>-2.3000000000000001E-8</c:v>
                </c:pt>
                <c:pt idx="329">
                  <c:v>-2.3000000000000001E-8</c:v>
                </c:pt>
                <c:pt idx="330">
                  <c:v>-2.3000000000000001E-8</c:v>
                </c:pt>
                <c:pt idx="331">
                  <c:v>-2.3000000000000001E-8</c:v>
                </c:pt>
                <c:pt idx="332">
                  <c:v>-2.3000000000000001E-8</c:v>
                </c:pt>
                <c:pt idx="333">
                  <c:v>-2.29E-8</c:v>
                </c:pt>
                <c:pt idx="334">
                  <c:v>-2.29E-8</c:v>
                </c:pt>
                <c:pt idx="335">
                  <c:v>-2.29E-8</c:v>
                </c:pt>
                <c:pt idx="336">
                  <c:v>-2.29E-8</c:v>
                </c:pt>
                <c:pt idx="337">
                  <c:v>-2.29E-8</c:v>
                </c:pt>
                <c:pt idx="338">
                  <c:v>-2.29E-8</c:v>
                </c:pt>
                <c:pt idx="339">
                  <c:v>-2.29E-8</c:v>
                </c:pt>
                <c:pt idx="340">
                  <c:v>-2.29E-8</c:v>
                </c:pt>
                <c:pt idx="341">
                  <c:v>-2.29E-8</c:v>
                </c:pt>
                <c:pt idx="342">
                  <c:v>-2.29E-8</c:v>
                </c:pt>
                <c:pt idx="343">
                  <c:v>-2.29E-8</c:v>
                </c:pt>
                <c:pt idx="344">
                  <c:v>-2.29E-8</c:v>
                </c:pt>
                <c:pt idx="345">
                  <c:v>-2.29E-8</c:v>
                </c:pt>
                <c:pt idx="346">
                  <c:v>-2.29E-8</c:v>
                </c:pt>
                <c:pt idx="347">
                  <c:v>-2.29E-8</c:v>
                </c:pt>
                <c:pt idx="348">
                  <c:v>-2.29E-8</c:v>
                </c:pt>
                <c:pt idx="349">
                  <c:v>-2.2799999999999999E-8</c:v>
                </c:pt>
                <c:pt idx="350">
                  <c:v>-2.2799999999999999E-8</c:v>
                </c:pt>
                <c:pt idx="351">
                  <c:v>-2.2799999999999999E-8</c:v>
                </c:pt>
                <c:pt idx="352">
                  <c:v>-2.2799999999999999E-8</c:v>
                </c:pt>
                <c:pt idx="353">
                  <c:v>-2.2799999999999999E-8</c:v>
                </c:pt>
                <c:pt idx="354">
                  <c:v>-2.2799999999999999E-8</c:v>
                </c:pt>
                <c:pt idx="355">
                  <c:v>-2.2799999999999999E-8</c:v>
                </c:pt>
                <c:pt idx="356">
                  <c:v>-2.2799999999999999E-8</c:v>
                </c:pt>
                <c:pt idx="357">
                  <c:v>-2.2799999999999999E-8</c:v>
                </c:pt>
                <c:pt idx="358">
                  <c:v>-2.2799999999999999E-8</c:v>
                </c:pt>
                <c:pt idx="359">
                  <c:v>-2.2799999999999999E-8</c:v>
                </c:pt>
                <c:pt idx="360">
                  <c:v>-2.2799999999999999E-8</c:v>
                </c:pt>
                <c:pt idx="361">
                  <c:v>-2.2799999999999999E-8</c:v>
                </c:pt>
                <c:pt idx="362">
                  <c:v>-2.2799999999999999E-8</c:v>
                </c:pt>
                <c:pt idx="363">
                  <c:v>-2.2799999999999999E-8</c:v>
                </c:pt>
                <c:pt idx="364">
                  <c:v>-2.2799999999999999E-8</c:v>
                </c:pt>
                <c:pt idx="365">
                  <c:v>-2.2700000000000001E-8</c:v>
                </c:pt>
                <c:pt idx="366">
                  <c:v>-2.2700000000000001E-8</c:v>
                </c:pt>
                <c:pt idx="367">
                  <c:v>-2.2700000000000001E-8</c:v>
                </c:pt>
                <c:pt idx="368">
                  <c:v>-2.2700000000000001E-8</c:v>
                </c:pt>
                <c:pt idx="369">
                  <c:v>-2.2700000000000001E-8</c:v>
                </c:pt>
                <c:pt idx="370">
                  <c:v>-2.2700000000000001E-8</c:v>
                </c:pt>
                <c:pt idx="371">
                  <c:v>-2.2700000000000001E-8</c:v>
                </c:pt>
                <c:pt idx="372">
                  <c:v>-2.2700000000000001E-8</c:v>
                </c:pt>
                <c:pt idx="373">
                  <c:v>-2.2700000000000001E-8</c:v>
                </c:pt>
                <c:pt idx="374">
                  <c:v>-2.2700000000000001E-8</c:v>
                </c:pt>
                <c:pt idx="375">
                  <c:v>-2.2700000000000001E-8</c:v>
                </c:pt>
                <c:pt idx="376">
                  <c:v>-2.2700000000000001E-8</c:v>
                </c:pt>
                <c:pt idx="377">
                  <c:v>-2.2700000000000001E-8</c:v>
                </c:pt>
                <c:pt idx="378">
                  <c:v>-2.2700000000000001E-8</c:v>
                </c:pt>
                <c:pt idx="379">
                  <c:v>-2.2700000000000001E-8</c:v>
                </c:pt>
                <c:pt idx="380">
                  <c:v>-2.2700000000000001E-8</c:v>
                </c:pt>
                <c:pt idx="381">
                  <c:v>-2.2600000000000001E-8</c:v>
                </c:pt>
                <c:pt idx="382">
                  <c:v>-2.2600000000000001E-8</c:v>
                </c:pt>
                <c:pt idx="383">
                  <c:v>-2.2600000000000001E-8</c:v>
                </c:pt>
                <c:pt idx="384">
                  <c:v>-2.2600000000000001E-8</c:v>
                </c:pt>
                <c:pt idx="385">
                  <c:v>-2.2600000000000001E-8</c:v>
                </c:pt>
                <c:pt idx="386">
                  <c:v>-2.2600000000000001E-8</c:v>
                </c:pt>
                <c:pt idx="387">
                  <c:v>-2.2600000000000001E-8</c:v>
                </c:pt>
                <c:pt idx="388">
                  <c:v>-2.2600000000000001E-8</c:v>
                </c:pt>
                <c:pt idx="389">
                  <c:v>-2.2600000000000001E-8</c:v>
                </c:pt>
                <c:pt idx="390">
                  <c:v>-2.2600000000000001E-8</c:v>
                </c:pt>
                <c:pt idx="391">
                  <c:v>-2.2600000000000001E-8</c:v>
                </c:pt>
                <c:pt idx="392">
                  <c:v>-2.2600000000000001E-8</c:v>
                </c:pt>
                <c:pt idx="393">
                  <c:v>-2.2600000000000001E-8</c:v>
                </c:pt>
                <c:pt idx="394">
                  <c:v>-2.2600000000000001E-8</c:v>
                </c:pt>
                <c:pt idx="395">
                  <c:v>-2.2600000000000001E-8</c:v>
                </c:pt>
                <c:pt idx="396">
                  <c:v>-2.2600000000000001E-8</c:v>
                </c:pt>
                <c:pt idx="397">
                  <c:v>-2.25E-8</c:v>
                </c:pt>
                <c:pt idx="398">
                  <c:v>-2.25E-8</c:v>
                </c:pt>
                <c:pt idx="399">
                  <c:v>-2.25E-8</c:v>
                </c:pt>
                <c:pt idx="400">
                  <c:v>-2.25E-8</c:v>
                </c:pt>
                <c:pt idx="401">
                  <c:v>-2.25E-8</c:v>
                </c:pt>
                <c:pt idx="402">
                  <c:v>-2.25E-8</c:v>
                </c:pt>
                <c:pt idx="403">
                  <c:v>-2.25E-8</c:v>
                </c:pt>
                <c:pt idx="404">
                  <c:v>-2.25E-8</c:v>
                </c:pt>
                <c:pt idx="405">
                  <c:v>-2.25E-8</c:v>
                </c:pt>
                <c:pt idx="406">
                  <c:v>-2.25E-8</c:v>
                </c:pt>
                <c:pt idx="407">
                  <c:v>-2.25E-8</c:v>
                </c:pt>
                <c:pt idx="408">
                  <c:v>-2.25E-8</c:v>
                </c:pt>
                <c:pt idx="409">
                  <c:v>-2.25E-8</c:v>
                </c:pt>
                <c:pt idx="410">
                  <c:v>-2.25E-8</c:v>
                </c:pt>
                <c:pt idx="411">
                  <c:v>-2.25E-8</c:v>
                </c:pt>
                <c:pt idx="412">
                  <c:v>-2.25E-8</c:v>
                </c:pt>
                <c:pt idx="413">
                  <c:v>-2.2399999999999999E-8</c:v>
                </c:pt>
                <c:pt idx="414">
                  <c:v>-2.2399999999999999E-8</c:v>
                </c:pt>
                <c:pt idx="415">
                  <c:v>-2.2399999999999999E-8</c:v>
                </c:pt>
                <c:pt idx="416">
                  <c:v>-2.2399999999999999E-8</c:v>
                </c:pt>
                <c:pt idx="417">
                  <c:v>-2.2399999999999999E-8</c:v>
                </c:pt>
                <c:pt idx="418">
                  <c:v>-2.2399999999999999E-8</c:v>
                </c:pt>
                <c:pt idx="419">
                  <c:v>-2.2399999999999999E-8</c:v>
                </c:pt>
                <c:pt idx="420">
                  <c:v>-2.2399999999999999E-8</c:v>
                </c:pt>
                <c:pt idx="421">
                  <c:v>-2.2399999999999999E-8</c:v>
                </c:pt>
                <c:pt idx="422">
                  <c:v>-2.2399999999999999E-8</c:v>
                </c:pt>
                <c:pt idx="423">
                  <c:v>-2.2399999999999999E-8</c:v>
                </c:pt>
                <c:pt idx="424">
                  <c:v>-2.2399999999999999E-8</c:v>
                </c:pt>
                <c:pt idx="425">
                  <c:v>-2.2399999999999999E-8</c:v>
                </c:pt>
                <c:pt idx="426">
                  <c:v>-2.2399999999999999E-8</c:v>
                </c:pt>
                <c:pt idx="427">
                  <c:v>-2.2399999999999999E-8</c:v>
                </c:pt>
                <c:pt idx="428">
                  <c:v>-2.2399999999999999E-8</c:v>
                </c:pt>
                <c:pt idx="429">
                  <c:v>-2.2300000000000001E-8</c:v>
                </c:pt>
                <c:pt idx="430">
                  <c:v>-2.2300000000000001E-8</c:v>
                </c:pt>
                <c:pt idx="431">
                  <c:v>-2.2300000000000001E-8</c:v>
                </c:pt>
                <c:pt idx="432">
                  <c:v>-2.2300000000000001E-8</c:v>
                </c:pt>
                <c:pt idx="433">
                  <c:v>-2.2300000000000001E-8</c:v>
                </c:pt>
                <c:pt idx="434">
                  <c:v>-2.2300000000000001E-8</c:v>
                </c:pt>
                <c:pt idx="435">
                  <c:v>-2.2300000000000001E-8</c:v>
                </c:pt>
                <c:pt idx="436">
                  <c:v>-2.2300000000000001E-8</c:v>
                </c:pt>
                <c:pt idx="437">
                  <c:v>-2.2300000000000001E-8</c:v>
                </c:pt>
                <c:pt idx="438">
                  <c:v>-2.2300000000000001E-8</c:v>
                </c:pt>
                <c:pt idx="439">
                  <c:v>-2.2300000000000001E-8</c:v>
                </c:pt>
                <c:pt idx="440">
                  <c:v>-2.2300000000000001E-8</c:v>
                </c:pt>
                <c:pt idx="441">
                  <c:v>-2.2300000000000001E-8</c:v>
                </c:pt>
                <c:pt idx="442">
                  <c:v>-2.2300000000000001E-8</c:v>
                </c:pt>
                <c:pt idx="443">
                  <c:v>-2.2300000000000001E-8</c:v>
                </c:pt>
                <c:pt idx="444">
                  <c:v>-2.2300000000000001E-8</c:v>
                </c:pt>
                <c:pt idx="445">
                  <c:v>-2.22E-8</c:v>
                </c:pt>
                <c:pt idx="446">
                  <c:v>-2.22E-8</c:v>
                </c:pt>
                <c:pt idx="447">
                  <c:v>-2.22E-8</c:v>
                </c:pt>
                <c:pt idx="448">
                  <c:v>-2.22E-8</c:v>
                </c:pt>
                <c:pt idx="449">
                  <c:v>-2.22E-8</c:v>
                </c:pt>
                <c:pt idx="450">
                  <c:v>-2.22E-8</c:v>
                </c:pt>
                <c:pt idx="451">
                  <c:v>-2.22E-8</c:v>
                </c:pt>
                <c:pt idx="452">
                  <c:v>-2.22E-8</c:v>
                </c:pt>
                <c:pt idx="453">
                  <c:v>-2.22E-8</c:v>
                </c:pt>
                <c:pt idx="454">
                  <c:v>-2.22E-8</c:v>
                </c:pt>
                <c:pt idx="455">
                  <c:v>-2.22E-8</c:v>
                </c:pt>
                <c:pt idx="456">
                  <c:v>-2.22E-8</c:v>
                </c:pt>
                <c:pt idx="457">
                  <c:v>-2.22E-8</c:v>
                </c:pt>
                <c:pt idx="458">
                  <c:v>-2.22E-8</c:v>
                </c:pt>
                <c:pt idx="459">
                  <c:v>-2.22E-8</c:v>
                </c:pt>
                <c:pt idx="460">
                  <c:v>-2.22E-8</c:v>
                </c:pt>
                <c:pt idx="461">
                  <c:v>-2.2099999999999999E-8</c:v>
                </c:pt>
                <c:pt idx="462">
                  <c:v>-2.2099999999999999E-8</c:v>
                </c:pt>
                <c:pt idx="463">
                  <c:v>-2.2099999999999999E-8</c:v>
                </c:pt>
                <c:pt idx="464">
                  <c:v>-2.2099999999999999E-8</c:v>
                </c:pt>
                <c:pt idx="465">
                  <c:v>-2.2099999999999999E-8</c:v>
                </c:pt>
                <c:pt idx="466">
                  <c:v>-2.2099999999999999E-8</c:v>
                </c:pt>
                <c:pt idx="467">
                  <c:v>-2.2099999999999999E-8</c:v>
                </c:pt>
                <c:pt idx="468">
                  <c:v>-2.2099999999999999E-8</c:v>
                </c:pt>
                <c:pt idx="469">
                  <c:v>-2.2099999999999999E-8</c:v>
                </c:pt>
                <c:pt idx="470">
                  <c:v>-2.2099999999999999E-8</c:v>
                </c:pt>
                <c:pt idx="471">
                  <c:v>-2.2099999999999999E-8</c:v>
                </c:pt>
                <c:pt idx="472">
                  <c:v>-2.2099999999999999E-8</c:v>
                </c:pt>
                <c:pt idx="473">
                  <c:v>-2.2099999999999999E-8</c:v>
                </c:pt>
                <c:pt idx="474">
                  <c:v>-2.2099999999999999E-8</c:v>
                </c:pt>
                <c:pt idx="475">
                  <c:v>-2.2099999999999999E-8</c:v>
                </c:pt>
                <c:pt idx="476">
                  <c:v>-2.2099999999999999E-8</c:v>
                </c:pt>
                <c:pt idx="477">
                  <c:v>-2.1999999999999998E-8</c:v>
                </c:pt>
                <c:pt idx="478">
                  <c:v>-2.1999999999999998E-8</c:v>
                </c:pt>
                <c:pt idx="479">
                  <c:v>-2.1999999999999998E-8</c:v>
                </c:pt>
                <c:pt idx="480">
                  <c:v>-2.1999999999999998E-8</c:v>
                </c:pt>
                <c:pt idx="481">
                  <c:v>-2.1999999999999998E-8</c:v>
                </c:pt>
                <c:pt idx="482">
                  <c:v>-2.1999999999999998E-8</c:v>
                </c:pt>
                <c:pt idx="483">
                  <c:v>-2.1999999999999998E-8</c:v>
                </c:pt>
                <c:pt idx="484">
                  <c:v>-2.1999999999999998E-8</c:v>
                </c:pt>
                <c:pt idx="485">
                  <c:v>-2.1999999999999998E-8</c:v>
                </c:pt>
                <c:pt idx="486">
                  <c:v>-2.1999999999999998E-8</c:v>
                </c:pt>
                <c:pt idx="487">
                  <c:v>-2.1999999999999998E-8</c:v>
                </c:pt>
                <c:pt idx="488">
                  <c:v>-2.1999999999999998E-8</c:v>
                </c:pt>
                <c:pt idx="489">
                  <c:v>-2.1999999999999998E-8</c:v>
                </c:pt>
                <c:pt idx="490">
                  <c:v>-2.1999999999999998E-8</c:v>
                </c:pt>
                <c:pt idx="491">
                  <c:v>-2.1999999999999998E-8</c:v>
                </c:pt>
                <c:pt idx="492">
                  <c:v>-2.1999999999999998E-8</c:v>
                </c:pt>
                <c:pt idx="493">
                  <c:v>-2.1900000000000001E-8</c:v>
                </c:pt>
                <c:pt idx="494">
                  <c:v>-2.1900000000000001E-8</c:v>
                </c:pt>
                <c:pt idx="495">
                  <c:v>-2.1900000000000001E-8</c:v>
                </c:pt>
                <c:pt idx="496">
                  <c:v>-2.1900000000000001E-8</c:v>
                </c:pt>
                <c:pt idx="497">
                  <c:v>-2.1900000000000001E-8</c:v>
                </c:pt>
                <c:pt idx="498">
                  <c:v>-2.1900000000000001E-8</c:v>
                </c:pt>
                <c:pt idx="499">
                  <c:v>-2.1900000000000001E-8</c:v>
                </c:pt>
                <c:pt idx="500">
                  <c:v>-2.1900000000000001E-8</c:v>
                </c:pt>
                <c:pt idx="501">
                  <c:v>-2.1900000000000001E-8</c:v>
                </c:pt>
                <c:pt idx="502">
                  <c:v>-2.1900000000000001E-8</c:v>
                </c:pt>
                <c:pt idx="503">
                  <c:v>-2.1900000000000001E-8</c:v>
                </c:pt>
                <c:pt idx="504">
                  <c:v>-2.1900000000000001E-8</c:v>
                </c:pt>
                <c:pt idx="505">
                  <c:v>-2.1900000000000001E-8</c:v>
                </c:pt>
                <c:pt idx="506">
                  <c:v>-2.1900000000000001E-8</c:v>
                </c:pt>
                <c:pt idx="507">
                  <c:v>-2.1900000000000001E-8</c:v>
                </c:pt>
                <c:pt idx="508">
                  <c:v>-2.1900000000000001E-8</c:v>
                </c:pt>
                <c:pt idx="509">
                  <c:v>-2.18E-8</c:v>
                </c:pt>
                <c:pt idx="510">
                  <c:v>-2.18E-8</c:v>
                </c:pt>
                <c:pt idx="511">
                  <c:v>-2.18E-8</c:v>
                </c:pt>
                <c:pt idx="512">
                  <c:v>-2.18E-8</c:v>
                </c:pt>
                <c:pt idx="513">
                  <c:v>-2.18E-8</c:v>
                </c:pt>
                <c:pt idx="514">
                  <c:v>-2.18E-8</c:v>
                </c:pt>
                <c:pt idx="515">
                  <c:v>-2.18E-8</c:v>
                </c:pt>
                <c:pt idx="516">
                  <c:v>-2.18E-8</c:v>
                </c:pt>
                <c:pt idx="517">
                  <c:v>-2.18E-8</c:v>
                </c:pt>
                <c:pt idx="518">
                  <c:v>-2.18E-8</c:v>
                </c:pt>
                <c:pt idx="519">
                  <c:v>-2.18E-8</c:v>
                </c:pt>
                <c:pt idx="520">
                  <c:v>-2.18E-8</c:v>
                </c:pt>
                <c:pt idx="521">
                  <c:v>-2.18E-8</c:v>
                </c:pt>
                <c:pt idx="522">
                  <c:v>-2.18E-8</c:v>
                </c:pt>
                <c:pt idx="523">
                  <c:v>-2.18E-8</c:v>
                </c:pt>
                <c:pt idx="524">
                  <c:v>-2.18E-8</c:v>
                </c:pt>
                <c:pt idx="525">
                  <c:v>-2.1699999999999999E-8</c:v>
                </c:pt>
                <c:pt idx="526">
                  <c:v>-2.1699999999999999E-8</c:v>
                </c:pt>
                <c:pt idx="527">
                  <c:v>-2.1699999999999999E-8</c:v>
                </c:pt>
                <c:pt idx="528">
                  <c:v>-2.1699999999999999E-8</c:v>
                </c:pt>
                <c:pt idx="529">
                  <c:v>-2.1699999999999999E-8</c:v>
                </c:pt>
                <c:pt idx="530">
                  <c:v>-2.1699999999999999E-8</c:v>
                </c:pt>
                <c:pt idx="531">
                  <c:v>-2.1699999999999999E-8</c:v>
                </c:pt>
                <c:pt idx="532">
                  <c:v>-2.1699999999999999E-8</c:v>
                </c:pt>
                <c:pt idx="533">
                  <c:v>-2.1699999999999999E-8</c:v>
                </c:pt>
                <c:pt idx="534">
                  <c:v>-2.1699999999999999E-8</c:v>
                </c:pt>
                <c:pt idx="535">
                  <c:v>-2.1699999999999999E-8</c:v>
                </c:pt>
                <c:pt idx="536">
                  <c:v>-2.1699999999999999E-8</c:v>
                </c:pt>
                <c:pt idx="537">
                  <c:v>-2.1699999999999999E-8</c:v>
                </c:pt>
                <c:pt idx="538">
                  <c:v>-2.1699999999999999E-8</c:v>
                </c:pt>
                <c:pt idx="539">
                  <c:v>-2.1699999999999999E-8</c:v>
                </c:pt>
                <c:pt idx="540">
                  <c:v>-2.1699999999999999E-8</c:v>
                </c:pt>
                <c:pt idx="541">
                  <c:v>-2.1600000000000002E-8</c:v>
                </c:pt>
                <c:pt idx="542">
                  <c:v>-2.1600000000000002E-8</c:v>
                </c:pt>
                <c:pt idx="543">
                  <c:v>-2.1600000000000002E-8</c:v>
                </c:pt>
                <c:pt idx="544">
                  <c:v>-2.1600000000000002E-8</c:v>
                </c:pt>
                <c:pt idx="545">
                  <c:v>-2.1600000000000002E-8</c:v>
                </c:pt>
                <c:pt idx="546">
                  <c:v>-2.1600000000000002E-8</c:v>
                </c:pt>
                <c:pt idx="547">
                  <c:v>-2.1600000000000002E-8</c:v>
                </c:pt>
                <c:pt idx="548">
                  <c:v>-2.1600000000000002E-8</c:v>
                </c:pt>
                <c:pt idx="549">
                  <c:v>-2.1600000000000002E-8</c:v>
                </c:pt>
                <c:pt idx="550">
                  <c:v>-2.1600000000000002E-8</c:v>
                </c:pt>
                <c:pt idx="551">
                  <c:v>-2.1600000000000002E-8</c:v>
                </c:pt>
                <c:pt idx="552">
                  <c:v>-2.1600000000000002E-8</c:v>
                </c:pt>
                <c:pt idx="553">
                  <c:v>-2.1600000000000002E-8</c:v>
                </c:pt>
                <c:pt idx="554">
                  <c:v>-2.1600000000000002E-8</c:v>
                </c:pt>
                <c:pt idx="555">
                  <c:v>-2.1600000000000002E-8</c:v>
                </c:pt>
                <c:pt idx="556">
                  <c:v>-2.1600000000000002E-8</c:v>
                </c:pt>
                <c:pt idx="557">
                  <c:v>-2.1500000000000001E-8</c:v>
                </c:pt>
                <c:pt idx="558">
                  <c:v>-2.1500000000000001E-8</c:v>
                </c:pt>
                <c:pt idx="559">
                  <c:v>-2.1500000000000001E-8</c:v>
                </c:pt>
                <c:pt idx="560">
                  <c:v>-2.1500000000000001E-8</c:v>
                </c:pt>
                <c:pt idx="561">
                  <c:v>-2.1500000000000001E-8</c:v>
                </c:pt>
                <c:pt idx="562">
                  <c:v>-2.1500000000000001E-8</c:v>
                </c:pt>
                <c:pt idx="563">
                  <c:v>-2.1500000000000001E-8</c:v>
                </c:pt>
                <c:pt idx="564">
                  <c:v>-2.1500000000000001E-8</c:v>
                </c:pt>
                <c:pt idx="565">
                  <c:v>-2.1500000000000001E-8</c:v>
                </c:pt>
                <c:pt idx="566">
                  <c:v>-2.1500000000000001E-8</c:v>
                </c:pt>
                <c:pt idx="567">
                  <c:v>-2.1500000000000001E-8</c:v>
                </c:pt>
                <c:pt idx="568">
                  <c:v>-2.1500000000000001E-8</c:v>
                </c:pt>
                <c:pt idx="569">
                  <c:v>-2.1500000000000001E-8</c:v>
                </c:pt>
                <c:pt idx="570">
                  <c:v>-2.1500000000000001E-8</c:v>
                </c:pt>
                <c:pt idx="571">
                  <c:v>-2.1500000000000001E-8</c:v>
                </c:pt>
                <c:pt idx="572">
                  <c:v>-2.1500000000000001E-8</c:v>
                </c:pt>
                <c:pt idx="573">
                  <c:v>-2.14E-8</c:v>
                </c:pt>
                <c:pt idx="574">
                  <c:v>-2.14E-8</c:v>
                </c:pt>
                <c:pt idx="575">
                  <c:v>-2.14E-8</c:v>
                </c:pt>
                <c:pt idx="576">
                  <c:v>-2.14E-8</c:v>
                </c:pt>
                <c:pt idx="577">
                  <c:v>-2.14E-8</c:v>
                </c:pt>
                <c:pt idx="578">
                  <c:v>-2.14E-8</c:v>
                </c:pt>
                <c:pt idx="579">
                  <c:v>-2.14E-8</c:v>
                </c:pt>
                <c:pt idx="580">
                  <c:v>-2.14E-8</c:v>
                </c:pt>
                <c:pt idx="581">
                  <c:v>-2.14E-8</c:v>
                </c:pt>
                <c:pt idx="582">
                  <c:v>-2.14E-8</c:v>
                </c:pt>
                <c:pt idx="583">
                  <c:v>-2.14E-8</c:v>
                </c:pt>
                <c:pt idx="584">
                  <c:v>-2.14E-8</c:v>
                </c:pt>
                <c:pt idx="585">
                  <c:v>-2.14E-8</c:v>
                </c:pt>
                <c:pt idx="586">
                  <c:v>-2.14E-8</c:v>
                </c:pt>
                <c:pt idx="587">
                  <c:v>-2.14E-8</c:v>
                </c:pt>
                <c:pt idx="588">
                  <c:v>-2.14E-8</c:v>
                </c:pt>
                <c:pt idx="589">
                  <c:v>-2.1299999999999999E-8</c:v>
                </c:pt>
                <c:pt idx="590">
                  <c:v>-2.1299999999999999E-8</c:v>
                </c:pt>
                <c:pt idx="591">
                  <c:v>-2.1299999999999999E-8</c:v>
                </c:pt>
                <c:pt idx="592">
                  <c:v>-2.1299999999999999E-8</c:v>
                </c:pt>
                <c:pt idx="593">
                  <c:v>-2.1299999999999999E-8</c:v>
                </c:pt>
                <c:pt idx="594">
                  <c:v>-2.1299999999999999E-8</c:v>
                </c:pt>
                <c:pt idx="595">
                  <c:v>-2.1299999999999999E-8</c:v>
                </c:pt>
                <c:pt idx="596">
                  <c:v>-2.1299999999999999E-8</c:v>
                </c:pt>
                <c:pt idx="597">
                  <c:v>-2.1299999999999999E-8</c:v>
                </c:pt>
                <c:pt idx="598">
                  <c:v>-2.1299999999999999E-8</c:v>
                </c:pt>
                <c:pt idx="599">
                  <c:v>-2.1299999999999999E-8</c:v>
                </c:pt>
                <c:pt idx="600">
                  <c:v>-2.1299999999999999E-8</c:v>
                </c:pt>
                <c:pt idx="601">
                  <c:v>-2.1299999999999999E-8</c:v>
                </c:pt>
                <c:pt idx="602">
                  <c:v>-2.1299999999999999E-8</c:v>
                </c:pt>
                <c:pt idx="603">
                  <c:v>-2.1299999999999999E-8</c:v>
                </c:pt>
                <c:pt idx="604">
                  <c:v>-2.1299999999999999E-8</c:v>
                </c:pt>
                <c:pt idx="605">
                  <c:v>-2.1200000000000001E-8</c:v>
                </c:pt>
                <c:pt idx="606">
                  <c:v>-2.1200000000000001E-8</c:v>
                </c:pt>
                <c:pt idx="607">
                  <c:v>-2.1200000000000001E-8</c:v>
                </c:pt>
                <c:pt idx="608">
                  <c:v>-2.1200000000000001E-8</c:v>
                </c:pt>
                <c:pt idx="609">
                  <c:v>-2.1200000000000001E-8</c:v>
                </c:pt>
                <c:pt idx="610">
                  <c:v>-2.1200000000000001E-8</c:v>
                </c:pt>
                <c:pt idx="611">
                  <c:v>-2.1200000000000001E-8</c:v>
                </c:pt>
                <c:pt idx="612">
                  <c:v>-2.1200000000000001E-8</c:v>
                </c:pt>
                <c:pt idx="613">
                  <c:v>-2.1200000000000001E-8</c:v>
                </c:pt>
                <c:pt idx="614">
                  <c:v>-2.1200000000000001E-8</c:v>
                </c:pt>
                <c:pt idx="615">
                  <c:v>-2.1200000000000001E-8</c:v>
                </c:pt>
                <c:pt idx="616">
                  <c:v>-2.1200000000000001E-8</c:v>
                </c:pt>
                <c:pt idx="617">
                  <c:v>-2.1200000000000001E-8</c:v>
                </c:pt>
                <c:pt idx="618">
                  <c:v>-2.1200000000000001E-8</c:v>
                </c:pt>
                <c:pt idx="619">
                  <c:v>-2.1200000000000001E-8</c:v>
                </c:pt>
                <c:pt idx="620">
                  <c:v>-2.1200000000000001E-8</c:v>
                </c:pt>
                <c:pt idx="621">
                  <c:v>-2.11E-8</c:v>
                </c:pt>
                <c:pt idx="622">
                  <c:v>-2.11E-8</c:v>
                </c:pt>
                <c:pt idx="623">
                  <c:v>-2.11E-8</c:v>
                </c:pt>
                <c:pt idx="624">
                  <c:v>-2.11E-8</c:v>
                </c:pt>
                <c:pt idx="625">
                  <c:v>-2.11E-8</c:v>
                </c:pt>
                <c:pt idx="626">
                  <c:v>-2.11E-8</c:v>
                </c:pt>
                <c:pt idx="627">
                  <c:v>-2.11E-8</c:v>
                </c:pt>
                <c:pt idx="628">
                  <c:v>-2.11E-8</c:v>
                </c:pt>
                <c:pt idx="629">
                  <c:v>-2.11E-8</c:v>
                </c:pt>
                <c:pt idx="630">
                  <c:v>-2.11E-8</c:v>
                </c:pt>
                <c:pt idx="631">
                  <c:v>-2.11E-8</c:v>
                </c:pt>
                <c:pt idx="632">
                  <c:v>-2.11E-8</c:v>
                </c:pt>
                <c:pt idx="633">
                  <c:v>-2.11E-8</c:v>
                </c:pt>
                <c:pt idx="634">
                  <c:v>-2.11E-8</c:v>
                </c:pt>
                <c:pt idx="635">
                  <c:v>-2.11E-8</c:v>
                </c:pt>
                <c:pt idx="636">
                  <c:v>-2.11E-8</c:v>
                </c:pt>
                <c:pt idx="637">
                  <c:v>-2.0999999999999999E-8</c:v>
                </c:pt>
                <c:pt idx="638">
                  <c:v>-2.0999999999999999E-8</c:v>
                </c:pt>
                <c:pt idx="639">
                  <c:v>-2.0999999999999999E-8</c:v>
                </c:pt>
                <c:pt idx="640">
                  <c:v>-2.0999999999999999E-8</c:v>
                </c:pt>
                <c:pt idx="641">
                  <c:v>-2.0999999999999999E-8</c:v>
                </c:pt>
                <c:pt idx="642">
                  <c:v>-2.0999999999999999E-8</c:v>
                </c:pt>
                <c:pt idx="643">
                  <c:v>-2.0999999999999999E-8</c:v>
                </c:pt>
                <c:pt idx="644">
                  <c:v>-2.0999999999999999E-8</c:v>
                </c:pt>
                <c:pt idx="645">
                  <c:v>-2.0999999999999999E-8</c:v>
                </c:pt>
                <c:pt idx="646">
                  <c:v>-2.0999999999999999E-8</c:v>
                </c:pt>
                <c:pt idx="647">
                  <c:v>-2.0999999999999999E-8</c:v>
                </c:pt>
                <c:pt idx="648">
                  <c:v>-2.0999999999999999E-8</c:v>
                </c:pt>
                <c:pt idx="649">
                  <c:v>-2.0999999999999999E-8</c:v>
                </c:pt>
                <c:pt idx="650">
                  <c:v>-2.0999999999999999E-8</c:v>
                </c:pt>
                <c:pt idx="651">
                  <c:v>-2.0999999999999999E-8</c:v>
                </c:pt>
                <c:pt idx="652">
                  <c:v>-2.0999999999999999E-8</c:v>
                </c:pt>
                <c:pt idx="653">
                  <c:v>-2.0899999999999999E-8</c:v>
                </c:pt>
                <c:pt idx="654">
                  <c:v>-2.0899999999999999E-8</c:v>
                </c:pt>
                <c:pt idx="655">
                  <c:v>-2.0899999999999999E-8</c:v>
                </c:pt>
                <c:pt idx="656">
                  <c:v>-2.0899999999999999E-8</c:v>
                </c:pt>
                <c:pt idx="657">
                  <c:v>-2.0899999999999999E-8</c:v>
                </c:pt>
                <c:pt idx="658">
                  <c:v>-2.0899999999999999E-8</c:v>
                </c:pt>
                <c:pt idx="659">
                  <c:v>-2.0899999999999999E-8</c:v>
                </c:pt>
                <c:pt idx="660">
                  <c:v>-2.0899999999999999E-8</c:v>
                </c:pt>
                <c:pt idx="661">
                  <c:v>-2.0899999999999999E-8</c:v>
                </c:pt>
                <c:pt idx="662">
                  <c:v>-2.0899999999999999E-8</c:v>
                </c:pt>
                <c:pt idx="663">
                  <c:v>-2.0899999999999999E-8</c:v>
                </c:pt>
                <c:pt idx="664">
                  <c:v>-2.0899999999999999E-8</c:v>
                </c:pt>
                <c:pt idx="665">
                  <c:v>-2.0899999999999999E-8</c:v>
                </c:pt>
                <c:pt idx="666">
                  <c:v>-2.0899999999999999E-8</c:v>
                </c:pt>
                <c:pt idx="667">
                  <c:v>-2.0899999999999999E-8</c:v>
                </c:pt>
                <c:pt idx="668">
                  <c:v>-2.0899999999999999E-8</c:v>
                </c:pt>
                <c:pt idx="669">
                  <c:v>-2.0800000000000001E-8</c:v>
                </c:pt>
                <c:pt idx="670">
                  <c:v>-2.0800000000000001E-8</c:v>
                </c:pt>
                <c:pt idx="671">
                  <c:v>-2.0800000000000001E-8</c:v>
                </c:pt>
                <c:pt idx="672">
                  <c:v>-2.0800000000000001E-8</c:v>
                </c:pt>
                <c:pt idx="673">
                  <c:v>-2.0800000000000001E-8</c:v>
                </c:pt>
                <c:pt idx="674">
                  <c:v>-2.0800000000000001E-8</c:v>
                </c:pt>
                <c:pt idx="675">
                  <c:v>-2.0800000000000001E-8</c:v>
                </c:pt>
                <c:pt idx="676">
                  <c:v>-2.0800000000000001E-8</c:v>
                </c:pt>
                <c:pt idx="677">
                  <c:v>-2.0800000000000001E-8</c:v>
                </c:pt>
                <c:pt idx="678">
                  <c:v>-2.0800000000000001E-8</c:v>
                </c:pt>
                <c:pt idx="679">
                  <c:v>-2.0800000000000001E-8</c:v>
                </c:pt>
                <c:pt idx="680">
                  <c:v>-2.0800000000000001E-8</c:v>
                </c:pt>
                <c:pt idx="681">
                  <c:v>-2.0800000000000001E-8</c:v>
                </c:pt>
                <c:pt idx="682">
                  <c:v>-2.0800000000000001E-8</c:v>
                </c:pt>
                <c:pt idx="683">
                  <c:v>-2.0800000000000001E-8</c:v>
                </c:pt>
                <c:pt idx="684">
                  <c:v>-2.0800000000000001E-8</c:v>
                </c:pt>
                <c:pt idx="685">
                  <c:v>-2.07E-8</c:v>
                </c:pt>
                <c:pt idx="686">
                  <c:v>-2.07E-8</c:v>
                </c:pt>
                <c:pt idx="687">
                  <c:v>-2.07E-8</c:v>
                </c:pt>
                <c:pt idx="688">
                  <c:v>-2.07E-8</c:v>
                </c:pt>
                <c:pt idx="689">
                  <c:v>-2.07E-8</c:v>
                </c:pt>
                <c:pt idx="690">
                  <c:v>-2.07E-8</c:v>
                </c:pt>
                <c:pt idx="691">
                  <c:v>-2.07E-8</c:v>
                </c:pt>
                <c:pt idx="692">
                  <c:v>-2.07E-8</c:v>
                </c:pt>
                <c:pt idx="693">
                  <c:v>-2.07E-8</c:v>
                </c:pt>
                <c:pt idx="694">
                  <c:v>-2.07E-8</c:v>
                </c:pt>
                <c:pt idx="695">
                  <c:v>-2.07E-8</c:v>
                </c:pt>
                <c:pt idx="696">
                  <c:v>-2.07E-8</c:v>
                </c:pt>
                <c:pt idx="697">
                  <c:v>-2.07E-8</c:v>
                </c:pt>
                <c:pt idx="698">
                  <c:v>-2.07E-8</c:v>
                </c:pt>
                <c:pt idx="699">
                  <c:v>-2.07E-8</c:v>
                </c:pt>
                <c:pt idx="700">
                  <c:v>-2.07E-8</c:v>
                </c:pt>
                <c:pt idx="701">
                  <c:v>-2.0599999999999999E-8</c:v>
                </c:pt>
                <c:pt idx="702">
                  <c:v>-2.0599999999999999E-8</c:v>
                </c:pt>
                <c:pt idx="703">
                  <c:v>-2.0599999999999999E-8</c:v>
                </c:pt>
                <c:pt idx="704">
                  <c:v>-2.0599999999999999E-8</c:v>
                </c:pt>
                <c:pt idx="705">
                  <c:v>-2.0599999999999999E-8</c:v>
                </c:pt>
                <c:pt idx="706">
                  <c:v>-2.0599999999999999E-8</c:v>
                </c:pt>
                <c:pt idx="707">
                  <c:v>-2.0599999999999999E-8</c:v>
                </c:pt>
                <c:pt idx="708">
                  <c:v>-2.0599999999999999E-8</c:v>
                </c:pt>
                <c:pt idx="709">
                  <c:v>-2.0599999999999999E-8</c:v>
                </c:pt>
                <c:pt idx="710">
                  <c:v>-2.0599999999999999E-8</c:v>
                </c:pt>
                <c:pt idx="711">
                  <c:v>-2.0599999999999999E-8</c:v>
                </c:pt>
                <c:pt idx="712">
                  <c:v>-2.0599999999999999E-8</c:v>
                </c:pt>
                <c:pt idx="713">
                  <c:v>-2.0599999999999999E-8</c:v>
                </c:pt>
                <c:pt idx="714">
                  <c:v>-2.0599999999999999E-8</c:v>
                </c:pt>
                <c:pt idx="715">
                  <c:v>-2.0599999999999999E-8</c:v>
                </c:pt>
                <c:pt idx="716">
                  <c:v>-2.0599999999999999E-8</c:v>
                </c:pt>
                <c:pt idx="717">
                  <c:v>-2.0500000000000002E-8</c:v>
                </c:pt>
                <c:pt idx="718">
                  <c:v>-2.0500000000000002E-8</c:v>
                </c:pt>
                <c:pt idx="719">
                  <c:v>-2.0500000000000002E-8</c:v>
                </c:pt>
                <c:pt idx="720">
                  <c:v>-2.0500000000000002E-8</c:v>
                </c:pt>
                <c:pt idx="721">
                  <c:v>-2.0500000000000002E-8</c:v>
                </c:pt>
                <c:pt idx="722">
                  <c:v>-2.0500000000000002E-8</c:v>
                </c:pt>
                <c:pt idx="723">
                  <c:v>-2.0500000000000002E-8</c:v>
                </c:pt>
                <c:pt idx="724">
                  <c:v>-2.0500000000000002E-8</c:v>
                </c:pt>
                <c:pt idx="725">
                  <c:v>-2.0500000000000002E-8</c:v>
                </c:pt>
                <c:pt idx="726">
                  <c:v>-2.0500000000000002E-8</c:v>
                </c:pt>
                <c:pt idx="727">
                  <c:v>-2.0500000000000002E-8</c:v>
                </c:pt>
                <c:pt idx="728">
                  <c:v>-2.0500000000000002E-8</c:v>
                </c:pt>
                <c:pt idx="729">
                  <c:v>-2.0500000000000002E-8</c:v>
                </c:pt>
                <c:pt idx="730">
                  <c:v>-2.0500000000000002E-8</c:v>
                </c:pt>
                <c:pt idx="731">
                  <c:v>-2.0500000000000002E-8</c:v>
                </c:pt>
                <c:pt idx="732">
                  <c:v>-2.0500000000000002E-8</c:v>
                </c:pt>
                <c:pt idx="733">
                  <c:v>-2.0400000000000001E-8</c:v>
                </c:pt>
                <c:pt idx="734">
                  <c:v>-2.0400000000000001E-8</c:v>
                </c:pt>
                <c:pt idx="735">
                  <c:v>-2.0400000000000001E-8</c:v>
                </c:pt>
                <c:pt idx="736">
                  <c:v>-2.0400000000000001E-8</c:v>
                </c:pt>
                <c:pt idx="737">
                  <c:v>-2.0400000000000001E-8</c:v>
                </c:pt>
                <c:pt idx="738">
                  <c:v>-2.0400000000000001E-8</c:v>
                </c:pt>
                <c:pt idx="739">
                  <c:v>-2.0400000000000001E-8</c:v>
                </c:pt>
                <c:pt idx="740">
                  <c:v>-2.0400000000000001E-8</c:v>
                </c:pt>
                <c:pt idx="741">
                  <c:v>-2.0400000000000001E-8</c:v>
                </c:pt>
                <c:pt idx="742">
                  <c:v>-2.0400000000000001E-8</c:v>
                </c:pt>
                <c:pt idx="743">
                  <c:v>-2.0400000000000001E-8</c:v>
                </c:pt>
                <c:pt idx="744">
                  <c:v>-2.0400000000000001E-8</c:v>
                </c:pt>
                <c:pt idx="745">
                  <c:v>-2.0400000000000001E-8</c:v>
                </c:pt>
                <c:pt idx="746">
                  <c:v>-2.0400000000000001E-8</c:v>
                </c:pt>
                <c:pt idx="747">
                  <c:v>-2.0400000000000001E-8</c:v>
                </c:pt>
                <c:pt idx="748">
                  <c:v>-2.0400000000000001E-8</c:v>
                </c:pt>
                <c:pt idx="749">
                  <c:v>-2.03E-8</c:v>
                </c:pt>
                <c:pt idx="750">
                  <c:v>-2.03E-8</c:v>
                </c:pt>
                <c:pt idx="751">
                  <c:v>-2.03E-8</c:v>
                </c:pt>
                <c:pt idx="752">
                  <c:v>-2.03E-8</c:v>
                </c:pt>
                <c:pt idx="753">
                  <c:v>-2.03E-8</c:v>
                </c:pt>
                <c:pt idx="754">
                  <c:v>-2.03E-8</c:v>
                </c:pt>
                <c:pt idx="755">
                  <c:v>-2.03E-8</c:v>
                </c:pt>
                <c:pt idx="756">
                  <c:v>-2.03E-8</c:v>
                </c:pt>
                <c:pt idx="757">
                  <c:v>-2.03E-8</c:v>
                </c:pt>
                <c:pt idx="758">
                  <c:v>-2.03E-8</c:v>
                </c:pt>
                <c:pt idx="759">
                  <c:v>-2.03E-8</c:v>
                </c:pt>
                <c:pt idx="760">
                  <c:v>-2.03E-8</c:v>
                </c:pt>
                <c:pt idx="761">
                  <c:v>-2.03E-8</c:v>
                </c:pt>
                <c:pt idx="762">
                  <c:v>-2.03E-8</c:v>
                </c:pt>
                <c:pt idx="763">
                  <c:v>-2.03E-8</c:v>
                </c:pt>
                <c:pt idx="764">
                  <c:v>-2.03E-8</c:v>
                </c:pt>
                <c:pt idx="765">
                  <c:v>-2.0199999999999999E-8</c:v>
                </c:pt>
                <c:pt idx="766">
                  <c:v>-2.0199999999999999E-8</c:v>
                </c:pt>
                <c:pt idx="767">
                  <c:v>-2.0199999999999999E-8</c:v>
                </c:pt>
                <c:pt idx="768">
                  <c:v>-2.0199999999999999E-8</c:v>
                </c:pt>
                <c:pt idx="769">
                  <c:v>-2.0199999999999999E-8</c:v>
                </c:pt>
                <c:pt idx="770">
                  <c:v>-2.0199999999999999E-8</c:v>
                </c:pt>
                <c:pt idx="771">
                  <c:v>-2.0199999999999999E-8</c:v>
                </c:pt>
                <c:pt idx="772">
                  <c:v>-2.0199999999999999E-8</c:v>
                </c:pt>
                <c:pt idx="773">
                  <c:v>-2.0199999999999999E-8</c:v>
                </c:pt>
                <c:pt idx="774">
                  <c:v>-2.0199999999999999E-8</c:v>
                </c:pt>
                <c:pt idx="775">
                  <c:v>-2.0199999999999999E-8</c:v>
                </c:pt>
                <c:pt idx="776">
                  <c:v>-2.0199999999999999E-8</c:v>
                </c:pt>
                <c:pt idx="777">
                  <c:v>-2.0199999999999999E-8</c:v>
                </c:pt>
                <c:pt idx="778">
                  <c:v>-2.0199999999999999E-8</c:v>
                </c:pt>
                <c:pt idx="779">
                  <c:v>-2.0199999999999999E-8</c:v>
                </c:pt>
                <c:pt idx="780">
                  <c:v>-2.0199999999999999E-8</c:v>
                </c:pt>
                <c:pt idx="781">
                  <c:v>-2.0100000000000001E-8</c:v>
                </c:pt>
                <c:pt idx="782">
                  <c:v>-2.0100000000000001E-8</c:v>
                </c:pt>
                <c:pt idx="783">
                  <c:v>-2.0100000000000001E-8</c:v>
                </c:pt>
                <c:pt idx="784">
                  <c:v>-2.0100000000000001E-8</c:v>
                </c:pt>
                <c:pt idx="785">
                  <c:v>-2.0100000000000001E-8</c:v>
                </c:pt>
                <c:pt idx="786">
                  <c:v>-2.0100000000000001E-8</c:v>
                </c:pt>
                <c:pt idx="787">
                  <c:v>-2.0100000000000001E-8</c:v>
                </c:pt>
                <c:pt idx="788">
                  <c:v>-2.0100000000000001E-8</c:v>
                </c:pt>
                <c:pt idx="789">
                  <c:v>-2.0100000000000001E-8</c:v>
                </c:pt>
                <c:pt idx="790">
                  <c:v>-2.0100000000000001E-8</c:v>
                </c:pt>
                <c:pt idx="791">
                  <c:v>-2.0100000000000001E-8</c:v>
                </c:pt>
                <c:pt idx="792">
                  <c:v>-2.0100000000000001E-8</c:v>
                </c:pt>
                <c:pt idx="793">
                  <c:v>-2.0100000000000001E-8</c:v>
                </c:pt>
                <c:pt idx="794">
                  <c:v>-2.0100000000000001E-8</c:v>
                </c:pt>
                <c:pt idx="795">
                  <c:v>-2.0100000000000001E-8</c:v>
                </c:pt>
                <c:pt idx="796">
                  <c:v>-2.0100000000000001E-8</c:v>
                </c:pt>
                <c:pt idx="797">
                  <c:v>-2E-8</c:v>
                </c:pt>
                <c:pt idx="798">
                  <c:v>-2E-8</c:v>
                </c:pt>
                <c:pt idx="799">
                  <c:v>-2E-8</c:v>
                </c:pt>
                <c:pt idx="800">
                  <c:v>-2E-8</c:v>
                </c:pt>
                <c:pt idx="801">
                  <c:v>-2E-8</c:v>
                </c:pt>
                <c:pt idx="802">
                  <c:v>-2E-8</c:v>
                </c:pt>
                <c:pt idx="803">
                  <c:v>-2E-8</c:v>
                </c:pt>
                <c:pt idx="804">
                  <c:v>-2E-8</c:v>
                </c:pt>
                <c:pt idx="805">
                  <c:v>-2E-8</c:v>
                </c:pt>
                <c:pt idx="806">
                  <c:v>-2E-8</c:v>
                </c:pt>
                <c:pt idx="807">
                  <c:v>-2E-8</c:v>
                </c:pt>
                <c:pt idx="808">
                  <c:v>-2E-8</c:v>
                </c:pt>
                <c:pt idx="809">
                  <c:v>-2E-8</c:v>
                </c:pt>
                <c:pt idx="810">
                  <c:v>-2E-8</c:v>
                </c:pt>
                <c:pt idx="811">
                  <c:v>-2E-8</c:v>
                </c:pt>
                <c:pt idx="812">
                  <c:v>-2E-8</c:v>
                </c:pt>
                <c:pt idx="813">
                  <c:v>-1.99E-8</c:v>
                </c:pt>
                <c:pt idx="814">
                  <c:v>-1.99E-8</c:v>
                </c:pt>
                <c:pt idx="815">
                  <c:v>-1.99E-8</c:v>
                </c:pt>
                <c:pt idx="816">
                  <c:v>-1.99E-8</c:v>
                </c:pt>
                <c:pt idx="817">
                  <c:v>-1.99E-8</c:v>
                </c:pt>
                <c:pt idx="818">
                  <c:v>-1.99E-8</c:v>
                </c:pt>
                <c:pt idx="819">
                  <c:v>-1.99E-8</c:v>
                </c:pt>
                <c:pt idx="820">
                  <c:v>-1.99E-8</c:v>
                </c:pt>
                <c:pt idx="821">
                  <c:v>-1.99E-8</c:v>
                </c:pt>
                <c:pt idx="822">
                  <c:v>-1.99E-8</c:v>
                </c:pt>
                <c:pt idx="823">
                  <c:v>-1.99E-8</c:v>
                </c:pt>
                <c:pt idx="824">
                  <c:v>-1.99E-8</c:v>
                </c:pt>
                <c:pt idx="825">
                  <c:v>-1.99E-8</c:v>
                </c:pt>
                <c:pt idx="826">
                  <c:v>-1.99E-8</c:v>
                </c:pt>
                <c:pt idx="827">
                  <c:v>-1.99E-8</c:v>
                </c:pt>
                <c:pt idx="828">
                  <c:v>-1.99E-8</c:v>
                </c:pt>
                <c:pt idx="829">
                  <c:v>-1.9799999999999999E-8</c:v>
                </c:pt>
                <c:pt idx="830">
                  <c:v>-1.9799999999999999E-8</c:v>
                </c:pt>
                <c:pt idx="831">
                  <c:v>-1.9799999999999999E-8</c:v>
                </c:pt>
                <c:pt idx="832">
                  <c:v>-1.9799999999999999E-8</c:v>
                </c:pt>
                <c:pt idx="833">
                  <c:v>-1.9799999999999999E-8</c:v>
                </c:pt>
                <c:pt idx="834">
                  <c:v>-1.9799999999999999E-8</c:v>
                </c:pt>
                <c:pt idx="835">
                  <c:v>-1.9799999999999999E-8</c:v>
                </c:pt>
                <c:pt idx="836">
                  <c:v>-1.9799999999999999E-8</c:v>
                </c:pt>
                <c:pt idx="837">
                  <c:v>-1.9799999999999999E-8</c:v>
                </c:pt>
                <c:pt idx="838">
                  <c:v>-1.9799999999999999E-8</c:v>
                </c:pt>
                <c:pt idx="839">
                  <c:v>-1.9799999999999999E-8</c:v>
                </c:pt>
                <c:pt idx="840">
                  <c:v>-1.9799999999999999E-8</c:v>
                </c:pt>
                <c:pt idx="841">
                  <c:v>-1.9799999999999999E-8</c:v>
                </c:pt>
                <c:pt idx="842">
                  <c:v>-1.9799999999999999E-8</c:v>
                </c:pt>
                <c:pt idx="843">
                  <c:v>-1.9799999999999999E-8</c:v>
                </c:pt>
                <c:pt idx="844">
                  <c:v>-1.9799999999999999E-8</c:v>
                </c:pt>
                <c:pt idx="845">
                  <c:v>-1.9700000000000001E-8</c:v>
                </c:pt>
                <c:pt idx="846">
                  <c:v>-1.9700000000000001E-8</c:v>
                </c:pt>
                <c:pt idx="847">
                  <c:v>-1.9700000000000001E-8</c:v>
                </c:pt>
                <c:pt idx="848">
                  <c:v>-1.9700000000000001E-8</c:v>
                </c:pt>
                <c:pt idx="849">
                  <c:v>-1.9700000000000001E-8</c:v>
                </c:pt>
                <c:pt idx="850">
                  <c:v>-1.9700000000000001E-8</c:v>
                </c:pt>
                <c:pt idx="851">
                  <c:v>-1.9700000000000001E-8</c:v>
                </c:pt>
                <c:pt idx="852">
                  <c:v>-1.9700000000000001E-8</c:v>
                </c:pt>
                <c:pt idx="853">
                  <c:v>-1.9700000000000001E-8</c:v>
                </c:pt>
                <c:pt idx="854">
                  <c:v>-1.9700000000000001E-8</c:v>
                </c:pt>
                <c:pt idx="855">
                  <c:v>-1.9700000000000001E-8</c:v>
                </c:pt>
                <c:pt idx="856">
                  <c:v>-1.9700000000000001E-8</c:v>
                </c:pt>
                <c:pt idx="857">
                  <c:v>-1.9700000000000001E-8</c:v>
                </c:pt>
                <c:pt idx="858">
                  <c:v>-1.9700000000000001E-8</c:v>
                </c:pt>
                <c:pt idx="859">
                  <c:v>-1.9700000000000001E-8</c:v>
                </c:pt>
                <c:pt idx="860">
                  <c:v>-1.9700000000000001E-8</c:v>
                </c:pt>
                <c:pt idx="861">
                  <c:v>-1.96E-8</c:v>
                </c:pt>
                <c:pt idx="862">
                  <c:v>-1.96E-8</c:v>
                </c:pt>
                <c:pt idx="863">
                  <c:v>-1.96E-8</c:v>
                </c:pt>
                <c:pt idx="864">
                  <c:v>-1.96E-8</c:v>
                </c:pt>
                <c:pt idx="865">
                  <c:v>-1.96E-8</c:v>
                </c:pt>
                <c:pt idx="866">
                  <c:v>-1.96E-8</c:v>
                </c:pt>
                <c:pt idx="867">
                  <c:v>-1.96E-8</c:v>
                </c:pt>
                <c:pt idx="868">
                  <c:v>-1.96E-8</c:v>
                </c:pt>
                <c:pt idx="869">
                  <c:v>-1.96E-8</c:v>
                </c:pt>
                <c:pt idx="870">
                  <c:v>-1.96E-8</c:v>
                </c:pt>
                <c:pt idx="871">
                  <c:v>-1.96E-8</c:v>
                </c:pt>
                <c:pt idx="872">
                  <c:v>-1.96E-8</c:v>
                </c:pt>
                <c:pt idx="873">
                  <c:v>-1.96E-8</c:v>
                </c:pt>
                <c:pt idx="874">
                  <c:v>-1.96E-8</c:v>
                </c:pt>
                <c:pt idx="875">
                  <c:v>-1.96E-8</c:v>
                </c:pt>
                <c:pt idx="876">
                  <c:v>-1.96E-8</c:v>
                </c:pt>
                <c:pt idx="877">
                  <c:v>-1.9499999999999999E-8</c:v>
                </c:pt>
                <c:pt idx="878">
                  <c:v>-1.9499999999999999E-8</c:v>
                </c:pt>
                <c:pt idx="879">
                  <c:v>-1.9499999999999999E-8</c:v>
                </c:pt>
                <c:pt idx="880">
                  <c:v>-1.9499999999999999E-8</c:v>
                </c:pt>
                <c:pt idx="881">
                  <c:v>-1.9499999999999999E-8</c:v>
                </c:pt>
                <c:pt idx="882">
                  <c:v>-1.9499999999999999E-8</c:v>
                </c:pt>
                <c:pt idx="883">
                  <c:v>-1.9499999999999999E-8</c:v>
                </c:pt>
                <c:pt idx="884">
                  <c:v>-1.9499999999999999E-8</c:v>
                </c:pt>
                <c:pt idx="885">
                  <c:v>-1.9499999999999999E-8</c:v>
                </c:pt>
                <c:pt idx="886">
                  <c:v>-1.9499999999999999E-8</c:v>
                </c:pt>
                <c:pt idx="887">
                  <c:v>-1.9499999999999999E-8</c:v>
                </c:pt>
                <c:pt idx="888">
                  <c:v>-1.9499999999999999E-8</c:v>
                </c:pt>
                <c:pt idx="889">
                  <c:v>-1.9499999999999999E-8</c:v>
                </c:pt>
                <c:pt idx="890">
                  <c:v>-1.9499999999999999E-8</c:v>
                </c:pt>
                <c:pt idx="891">
                  <c:v>-1.9499999999999999E-8</c:v>
                </c:pt>
                <c:pt idx="892">
                  <c:v>-1.9499999999999999E-8</c:v>
                </c:pt>
                <c:pt idx="893">
                  <c:v>-1.9399999999999998E-8</c:v>
                </c:pt>
                <c:pt idx="894">
                  <c:v>-1.9399999999999998E-8</c:v>
                </c:pt>
                <c:pt idx="895">
                  <c:v>-1.9399999999999998E-8</c:v>
                </c:pt>
                <c:pt idx="896">
                  <c:v>-1.9399999999999998E-8</c:v>
                </c:pt>
                <c:pt idx="897">
                  <c:v>-1.9399999999999998E-8</c:v>
                </c:pt>
                <c:pt idx="898">
                  <c:v>-1.9399999999999998E-8</c:v>
                </c:pt>
                <c:pt idx="899">
                  <c:v>-1.9399999999999998E-8</c:v>
                </c:pt>
                <c:pt idx="900">
                  <c:v>-1.9399999999999998E-8</c:v>
                </c:pt>
                <c:pt idx="901">
                  <c:v>-1.9399999999999998E-8</c:v>
                </c:pt>
                <c:pt idx="902">
                  <c:v>-1.9399999999999998E-8</c:v>
                </c:pt>
                <c:pt idx="903">
                  <c:v>-1.9399999999999998E-8</c:v>
                </c:pt>
                <c:pt idx="904">
                  <c:v>-1.9399999999999998E-8</c:v>
                </c:pt>
                <c:pt idx="905">
                  <c:v>-1.9399999999999998E-8</c:v>
                </c:pt>
                <c:pt idx="906">
                  <c:v>-1.9399999999999998E-8</c:v>
                </c:pt>
                <c:pt idx="907">
                  <c:v>-1.9399999999999998E-8</c:v>
                </c:pt>
                <c:pt idx="908">
                  <c:v>-1.9399999999999998E-8</c:v>
                </c:pt>
                <c:pt idx="909">
                  <c:v>-1.9300000000000001E-8</c:v>
                </c:pt>
                <c:pt idx="910">
                  <c:v>-1.9300000000000001E-8</c:v>
                </c:pt>
                <c:pt idx="911">
                  <c:v>-1.9300000000000001E-8</c:v>
                </c:pt>
                <c:pt idx="912">
                  <c:v>-1.9300000000000001E-8</c:v>
                </c:pt>
                <c:pt idx="913">
                  <c:v>-1.9300000000000001E-8</c:v>
                </c:pt>
                <c:pt idx="914">
                  <c:v>-1.9300000000000001E-8</c:v>
                </c:pt>
                <c:pt idx="915">
                  <c:v>-1.9300000000000001E-8</c:v>
                </c:pt>
                <c:pt idx="916">
                  <c:v>-1.9300000000000001E-8</c:v>
                </c:pt>
                <c:pt idx="917">
                  <c:v>-1.9300000000000001E-8</c:v>
                </c:pt>
                <c:pt idx="918">
                  <c:v>-1.9300000000000001E-8</c:v>
                </c:pt>
                <c:pt idx="919">
                  <c:v>-1.9300000000000001E-8</c:v>
                </c:pt>
                <c:pt idx="920">
                  <c:v>-1.9300000000000001E-8</c:v>
                </c:pt>
                <c:pt idx="921">
                  <c:v>-1.9300000000000001E-8</c:v>
                </c:pt>
                <c:pt idx="922">
                  <c:v>-1.9300000000000001E-8</c:v>
                </c:pt>
                <c:pt idx="923">
                  <c:v>-1.9300000000000001E-8</c:v>
                </c:pt>
                <c:pt idx="924">
                  <c:v>-1.9300000000000001E-8</c:v>
                </c:pt>
                <c:pt idx="925">
                  <c:v>-1.92E-8</c:v>
                </c:pt>
                <c:pt idx="926">
                  <c:v>-1.92E-8</c:v>
                </c:pt>
                <c:pt idx="927">
                  <c:v>-1.92E-8</c:v>
                </c:pt>
                <c:pt idx="928">
                  <c:v>-1.92E-8</c:v>
                </c:pt>
                <c:pt idx="929">
                  <c:v>-1.92E-8</c:v>
                </c:pt>
                <c:pt idx="930">
                  <c:v>-1.92E-8</c:v>
                </c:pt>
                <c:pt idx="931">
                  <c:v>-1.92E-8</c:v>
                </c:pt>
                <c:pt idx="932">
                  <c:v>-1.92E-8</c:v>
                </c:pt>
                <c:pt idx="933">
                  <c:v>-1.92E-8</c:v>
                </c:pt>
                <c:pt idx="934">
                  <c:v>-1.92E-8</c:v>
                </c:pt>
                <c:pt idx="935">
                  <c:v>-1.92E-8</c:v>
                </c:pt>
                <c:pt idx="936">
                  <c:v>-1.92E-8</c:v>
                </c:pt>
                <c:pt idx="937">
                  <c:v>-1.92E-8</c:v>
                </c:pt>
                <c:pt idx="938">
                  <c:v>-1.92E-8</c:v>
                </c:pt>
                <c:pt idx="939">
                  <c:v>-1.92E-8</c:v>
                </c:pt>
                <c:pt idx="940">
                  <c:v>-1.92E-8</c:v>
                </c:pt>
                <c:pt idx="941">
                  <c:v>-1.9099999999999999E-8</c:v>
                </c:pt>
                <c:pt idx="942">
                  <c:v>-1.9099999999999999E-8</c:v>
                </c:pt>
                <c:pt idx="943">
                  <c:v>-1.9099999999999999E-8</c:v>
                </c:pt>
                <c:pt idx="944">
                  <c:v>-1.9099999999999999E-8</c:v>
                </c:pt>
                <c:pt idx="945">
                  <c:v>-1.9099999999999999E-8</c:v>
                </c:pt>
                <c:pt idx="946">
                  <c:v>-1.9099999999999999E-8</c:v>
                </c:pt>
                <c:pt idx="947">
                  <c:v>-1.9099999999999999E-8</c:v>
                </c:pt>
                <c:pt idx="948">
                  <c:v>-1.9099999999999999E-8</c:v>
                </c:pt>
                <c:pt idx="949">
                  <c:v>-1.9099999999999999E-8</c:v>
                </c:pt>
                <c:pt idx="950">
                  <c:v>-1.9099999999999999E-8</c:v>
                </c:pt>
                <c:pt idx="951">
                  <c:v>-1.9099999999999999E-8</c:v>
                </c:pt>
                <c:pt idx="952">
                  <c:v>-1.9099999999999999E-8</c:v>
                </c:pt>
                <c:pt idx="953">
                  <c:v>-1.9099999999999999E-8</c:v>
                </c:pt>
                <c:pt idx="954">
                  <c:v>-1.9099999999999999E-8</c:v>
                </c:pt>
                <c:pt idx="955">
                  <c:v>-1.9099999999999999E-8</c:v>
                </c:pt>
                <c:pt idx="956">
                  <c:v>-1.9099999999999999E-8</c:v>
                </c:pt>
                <c:pt idx="957">
                  <c:v>-1.9000000000000001E-8</c:v>
                </c:pt>
                <c:pt idx="958">
                  <c:v>-1.9000000000000001E-8</c:v>
                </c:pt>
                <c:pt idx="959">
                  <c:v>-1.9000000000000001E-8</c:v>
                </c:pt>
                <c:pt idx="960">
                  <c:v>-1.9000000000000001E-8</c:v>
                </c:pt>
                <c:pt idx="961">
                  <c:v>-1.9000000000000001E-8</c:v>
                </c:pt>
                <c:pt idx="962">
                  <c:v>-1.9000000000000001E-8</c:v>
                </c:pt>
                <c:pt idx="963">
                  <c:v>-1.9000000000000001E-8</c:v>
                </c:pt>
                <c:pt idx="964">
                  <c:v>-1.9000000000000001E-8</c:v>
                </c:pt>
                <c:pt idx="965">
                  <c:v>-1.9000000000000001E-8</c:v>
                </c:pt>
                <c:pt idx="966">
                  <c:v>-1.9000000000000001E-8</c:v>
                </c:pt>
                <c:pt idx="967">
                  <c:v>-1.9000000000000001E-8</c:v>
                </c:pt>
                <c:pt idx="968">
                  <c:v>-1.9000000000000001E-8</c:v>
                </c:pt>
                <c:pt idx="969">
                  <c:v>-1.9000000000000001E-8</c:v>
                </c:pt>
                <c:pt idx="970">
                  <c:v>-1.9000000000000001E-8</c:v>
                </c:pt>
                <c:pt idx="971">
                  <c:v>-1.9000000000000001E-8</c:v>
                </c:pt>
                <c:pt idx="972">
                  <c:v>-1.9000000000000001E-8</c:v>
                </c:pt>
                <c:pt idx="973">
                  <c:v>-1.89E-8</c:v>
                </c:pt>
                <c:pt idx="974">
                  <c:v>-1.89E-8</c:v>
                </c:pt>
                <c:pt idx="975">
                  <c:v>-1.89E-8</c:v>
                </c:pt>
                <c:pt idx="976">
                  <c:v>-1.89E-8</c:v>
                </c:pt>
                <c:pt idx="977">
                  <c:v>-1.89E-8</c:v>
                </c:pt>
                <c:pt idx="978">
                  <c:v>-1.89E-8</c:v>
                </c:pt>
                <c:pt idx="979">
                  <c:v>-1.89E-8</c:v>
                </c:pt>
                <c:pt idx="980">
                  <c:v>-1.89E-8</c:v>
                </c:pt>
                <c:pt idx="981">
                  <c:v>-1.89E-8</c:v>
                </c:pt>
                <c:pt idx="982">
                  <c:v>-1.89E-8</c:v>
                </c:pt>
                <c:pt idx="983">
                  <c:v>-1.89E-8</c:v>
                </c:pt>
                <c:pt idx="984">
                  <c:v>-1.89E-8</c:v>
                </c:pt>
                <c:pt idx="985">
                  <c:v>-1.89E-8</c:v>
                </c:pt>
                <c:pt idx="986">
                  <c:v>-1.89E-8</c:v>
                </c:pt>
                <c:pt idx="987">
                  <c:v>-1.89E-8</c:v>
                </c:pt>
                <c:pt idx="988">
                  <c:v>-1.89E-8</c:v>
                </c:pt>
                <c:pt idx="989">
                  <c:v>-1.88E-8</c:v>
                </c:pt>
                <c:pt idx="990">
                  <c:v>-1.88E-8</c:v>
                </c:pt>
                <c:pt idx="991">
                  <c:v>-1.88E-8</c:v>
                </c:pt>
                <c:pt idx="992">
                  <c:v>-1.88E-8</c:v>
                </c:pt>
                <c:pt idx="993">
                  <c:v>-1.88E-8</c:v>
                </c:pt>
                <c:pt idx="994">
                  <c:v>-1.88E-8</c:v>
                </c:pt>
                <c:pt idx="995">
                  <c:v>-1.88E-8</c:v>
                </c:pt>
                <c:pt idx="996">
                  <c:v>-1.88E-8</c:v>
                </c:pt>
                <c:pt idx="997">
                  <c:v>-1.88E-8</c:v>
                </c:pt>
                <c:pt idx="998">
                  <c:v>-1.88E-8</c:v>
                </c:pt>
                <c:pt idx="999">
                  <c:v>-1.88E-8</c:v>
                </c:pt>
                <c:pt idx="1000">
                  <c:v>-1.88E-8</c:v>
                </c:pt>
                <c:pt idx="1001">
                  <c:v>-1.88E-8</c:v>
                </c:pt>
                <c:pt idx="1002">
                  <c:v>-1.88E-8</c:v>
                </c:pt>
                <c:pt idx="1003">
                  <c:v>-1.88E-8</c:v>
                </c:pt>
                <c:pt idx="1004">
                  <c:v>-1.88E-8</c:v>
                </c:pt>
                <c:pt idx="1005">
                  <c:v>-1.8699999999999999E-8</c:v>
                </c:pt>
                <c:pt idx="1006">
                  <c:v>-1.8699999999999999E-8</c:v>
                </c:pt>
                <c:pt idx="1007">
                  <c:v>-1.8699999999999999E-8</c:v>
                </c:pt>
                <c:pt idx="1008">
                  <c:v>-1.8699999999999999E-8</c:v>
                </c:pt>
                <c:pt idx="1009">
                  <c:v>-1.8699999999999999E-8</c:v>
                </c:pt>
                <c:pt idx="1010">
                  <c:v>-1.8699999999999999E-8</c:v>
                </c:pt>
                <c:pt idx="1011">
                  <c:v>-1.8699999999999999E-8</c:v>
                </c:pt>
                <c:pt idx="1012">
                  <c:v>-1.8699999999999999E-8</c:v>
                </c:pt>
                <c:pt idx="1013">
                  <c:v>-1.8699999999999999E-8</c:v>
                </c:pt>
                <c:pt idx="1014">
                  <c:v>-1.8699999999999999E-8</c:v>
                </c:pt>
                <c:pt idx="1015">
                  <c:v>-1.8699999999999999E-8</c:v>
                </c:pt>
                <c:pt idx="1016">
                  <c:v>-1.8699999999999999E-8</c:v>
                </c:pt>
                <c:pt idx="1017">
                  <c:v>-1.8699999999999999E-8</c:v>
                </c:pt>
                <c:pt idx="1018">
                  <c:v>-1.8699999999999999E-8</c:v>
                </c:pt>
                <c:pt idx="1019">
                  <c:v>-1.8699999999999999E-8</c:v>
                </c:pt>
                <c:pt idx="1020">
                  <c:v>-1.8699999999999999E-8</c:v>
                </c:pt>
                <c:pt idx="1021">
                  <c:v>-1.8600000000000001E-8</c:v>
                </c:pt>
                <c:pt idx="1022">
                  <c:v>-1.8600000000000001E-8</c:v>
                </c:pt>
                <c:pt idx="1023">
                  <c:v>-1.8600000000000001E-8</c:v>
                </c:pt>
                <c:pt idx="1024">
                  <c:v>-1.8600000000000001E-8</c:v>
                </c:pt>
                <c:pt idx="1025">
                  <c:v>-1.8600000000000001E-8</c:v>
                </c:pt>
                <c:pt idx="1026">
                  <c:v>-1.8600000000000001E-8</c:v>
                </c:pt>
                <c:pt idx="1027">
                  <c:v>-1.8600000000000001E-8</c:v>
                </c:pt>
                <c:pt idx="1028">
                  <c:v>-1.8600000000000001E-8</c:v>
                </c:pt>
                <c:pt idx="1029">
                  <c:v>-1.8600000000000001E-8</c:v>
                </c:pt>
                <c:pt idx="1030">
                  <c:v>-1.8600000000000001E-8</c:v>
                </c:pt>
                <c:pt idx="1031">
                  <c:v>-1.8600000000000001E-8</c:v>
                </c:pt>
                <c:pt idx="1032">
                  <c:v>-1.8600000000000001E-8</c:v>
                </c:pt>
                <c:pt idx="1033">
                  <c:v>-1.8600000000000001E-8</c:v>
                </c:pt>
                <c:pt idx="1034">
                  <c:v>-1.8600000000000001E-8</c:v>
                </c:pt>
                <c:pt idx="1035">
                  <c:v>-1.8600000000000001E-8</c:v>
                </c:pt>
                <c:pt idx="1036">
                  <c:v>-1.8600000000000001E-8</c:v>
                </c:pt>
                <c:pt idx="1037">
                  <c:v>-1.85E-8</c:v>
                </c:pt>
                <c:pt idx="1038">
                  <c:v>-1.85E-8</c:v>
                </c:pt>
                <c:pt idx="1039">
                  <c:v>-1.85E-8</c:v>
                </c:pt>
                <c:pt idx="1040">
                  <c:v>-1.85E-8</c:v>
                </c:pt>
                <c:pt idx="1041">
                  <c:v>-1.85E-8</c:v>
                </c:pt>
                <c:pt idx="1042">
                  <c:v>-1.85E-8</c:v>
                </c:pt>
                <c:pt idx="1043">
                  <c:v>-1.85E-8</c:v>
                </c:pt>
                <c:pt idx="1044">
                  <c:v>-1.85E-8</c:v>
                </c:pt>
                <c:pt idx="1045">
                  <c:v>-1.85E-8</c:v>
                </c:pt>
                <c:pt idx="1046">
                  <c:v>-1.85E-8</c:v>
                </c:pt>
                <c:pt idx="1047">
                  <c:v>-1.85E-8</c:v>
                </c:pt>
                <c:pt idx="1048">
                  <c:v>-1.85E-8</c:v>
                </c:pt>
                <c:pt idx="1049">
                  <c:v>-1.85E-8</c:v>
                </c:pt>
                <c:pt idx="1050">
                  <c:v>-1.85E-8</c:v>
                </c:pt>
                <c:pt idx="1051">
                  <c:v>-1.85E-8</c:v>
                </c:pt>
                <c:pt idx="1052">
                  <c:v>-1.85E-8</c:v>
                </c:pt>
                <c:pt idx="1053">
                  <c:v>-1.8399999999999999E-8</c:v>
                </c:pt>
                <c:pt idx="1054">
                  <c:v>-1.8399999999999999E-8</c:v>
                </c:pt>
                <c:pt idx="1055">
                  <c:v>-1.8399999999999999E-8</c:v>
                </c:pt>
                <c:pt idx="1056">
                  <c:v>-1.8399999999999999E-8</c:v>
                </c:pt>
                <c:pt idx="1057">
                  <c:v>-1.8399999999999999E-8</c:v>
                </c:pt>
                <c:pt idx="1058">
                  <c:v>-1.8399999999999999E-8</c:v>
                </c:pt>
                <c:pt idx="1059">
                  <c:v>-1.8399999999999999E-8</c:v>
                </c:pt>
                <c:pt idx="1060">
                  <c:v>-1.8399999999999999E-8</c:v>
                </c:pt>
                <c:pt idx="1061">
                  <c:v>-1.8399999999999999E-8</c:v>
                </c:pt>
                <c:pt idx="1062">
                  <c:v>-1.8399999999999999E-8</c:v>
                </c:pt>
                <c:pt idx="1063">
                  <c:v>-1.8399999999999999E-8</c:v>
                </c:pt>
                <c:pt idx="1064">
                  <c:v>-1.8399999999999999E-8</c:v>
                </c:pt>
                <c:pt idx="1065">
                  <c:v>-1.8399999999999999E-8</c:v>
                </c:pt>
                <c:pt idx="1066">
                  <c:v>-1.8399999999999999E-8</c:v>
                </c:pt>
                <c:pt idx="1067">
                  <c:v>-1.8399999999999999E-8</c:v>
                </c:pt>
                <c:pt idx="1068">
                  <c:v>-1.8399999999999999E-8</c:v>
                </c:pt>
                <c:pt idx="1069">
                  <c:v>-1.8299999999999998E-8</c:v>
                </c:pt>
                <c:pt idx="1070">
                  <c:v>-1.8299999999999998E-8</c:v>
                </c:pt>
                <c:pt idx="1071">
                  <c:v>-1.8299999999999998E-8</c:v>
                </c:pt>
                <c:pt idx="1072">
                  <c:v>-1.8299999999999998E-8</c:v>
                </c:pt>
                <c:pt idx="1073">
                  <c:v>-1.8299999999999998E-8</c:v>
                </c:pt>
                <c:pt idx="1074">
                  <c:v>-1.8299999999999998E-8</c:v>
                </c:pt>
                <c:pt idx="1075">
                  <c:v>-1.8299999999999998E-8</c:v>
                </c:pt>
                <c:pt idx="1076">
                  <c:v>-1.8299999999999998E-8</c:v>
                </c:pt>
                <c:pt idx="1077">
                  <c:v>-1.8299999999999998E-8</c:v>
                </c:pt>
                <c:pt idx="1078">
                  <c:v>-1.8299999999999998E-8</c:v>
                </c:pt>
                <c:pt idx="1079">
                  <c:v>-1.8299999999999998E-8</c:v>
                </c:pt>
                <c:pt idx="1080">
                  <c:v>-1.8299999999999998E-8</c:v>
                </c:pt>
                <c:pt idx="1081">
                  <c:v>-1.8299999999999998E-8</c:v>
                </c:pt>
                <c:pt idx="1082">
                  <c:v>-1.8299999999999998E-8</c:v>
                </c:pt>
                <c:pt idx="1083">
                  <c:v>-1.8299999999999998E-8</c:v>
                </c:pt>
                <c:pt idx="1084">
                  <c:v>-1.8299999999999998E-8</c:v>
                </c:pt>
                <c:pt idx="1085">
                  <c:v>-1.8200000000000001E-8</c:v>
                </c:pt>
                <c:pt idx="1086">
                  <c:v>-1.8200000000000001E-8</c:v>
                </c:pt>
                <c:pt idx="1087">
                  <c:v>-1.8200000000000001E-8</c:v>
                </c:pt>
                <c:pt idx="1088">
                  <c:v>-1.8200000000000001E-8</c:v>
                </c:pt>
                <c:pt idx="1089">
                  <c:v>-1.8200000000000001E-8</c:v>
                </c:pt>
                <c:pt idx="1090">
                  <c:v>-1.8200000000000001E-8</c:v>
                </c:pt>
                <c:pt idx="1091">
                  <c:v>-1.8200000000000001E-8</c:v>
                </c:pt>
                <c:pt idx="1092">
                  <c:v>-1.8200000000000001E-8</c:v>
                </c:pt>
                <c:pt idx="1093">
                  <c:v>-1.8200000000000001E-8</c:v>
                </c:pt>
                <c:pt idx="1094">
                  <c:v>-1.8200000000000001E-8</c:v>
                </c:pt>
                <c:pt idx="1095">
                  <c:v>-1.8200000000000001E-8</c:v>
                </c:pt>
                <c:pt idx="1096">
                  <c:v>-1.8200000000000001E-8</c:v>
                </c:pt>
                <c:pt idx="1097">
                  <c:v>-1.8200000000000001E-8</c:v>
                </c:pt>
                <c:pt idx="1098">
                  <c:v>-1.8200000000000001E-8</c:v>
                </c:pt>
                <c:pt idx="1099">
                  <c:v>-1.8200000000000001E-8</c:v>
                </c:pt>
                <c:pt idx="1100">
                  <c:v>-1.8200000000000001E-8</c:v>
                </c:pt>
                <c:pt idx="1101">
                  <c:v>-1.81E-8</c:v>
                </c:pt>
                <c:pt idx="1102">
                  <c:v>-1.81E-8</c:v>
                </c:pt>
                <c:pt idx="1103">
                  <c:v>-1.81E-8</c:v>
                </c:pt>
                <c:pt idx="1104">
                  <c:v>-1.81E-8</c:v>
                </c:pt>
                <c:pt idx="1105">
                  <c:v>-1.81E-8</c:v>
                </c:pt>
                <c:pt idx="1106">
                  <c:v>-1.81E-8</c:v>
                </c:pt>
                <c:pt idx="1107">
                  <c:v>-1.81E-8</c:v>
                </c:pt>
                <c:pt idx="1108">
                  <c:v>-1.81E-8</c:v>
                </c:pt>
                <c:pt idx="1109">
                  <c:v>-1.81E-8</c:v>
                </c:pt>
                <c:pt idx="1110">
                  <c:v>-1.81E-8</c:v>
                </c:pt>
                <c:pt idx="1111">
                  <c:v>-1.81E-8</c:v>
                </c:pt>
                <c:pt idx="1112">
                  <c:v>-1.81E-8</c:v>
                </c:pt>
                <c:pt idx="1113">
                  <c:v>-1.81E-8</c:v>
                </c:pt>
                <c:pt idx="1114">
                  <c:v>-1.81E-8</c:v>
                </c:pt>
                <c:pt idx="1115">
                  <c:v>-1.81E-8</c:v>
                </c:pt>
                <c:pt idx="1116">
                  <c:v>-1.81E-8</c:v>
                </c:pt>
                <c:pt idx="1117">
                  <c:v>-1.7999999999999999E-8</c:v>
                </c:pt>
                <c:pt idx="1118">
                  <c:v>-1.7999999999999999E-8</c:v>
                </c:pt>
                <c:pt idx="1119">
                  <c:v>-1.7999999999999999E-8</c:v>
                </c:pt>
                <c:pt idx="1120">
                  <c:v>-1.7999999999999999E-8</c:v>
                </c:pt>
                <c:pt idx="1121">
                  <c:v>-1.7999999999999999E-8</c:v>
                </c:pt>
                <c:pt idx="1122">
                  <c:v>-1.7999999999999999E-8</c:v>
                </c:pt>
                <c:pt idx="1123">
                  <c:v>-1.7999999999999999E-8</c:v>
                </c:pt>
                <c:pt idx="1124">
                  <c:v>-1.7999999999999999E-8</c:v>
                </c:pt>
                <c:pt idx="1125">
                  <c:v>-1.7999999999999999E-8</c:v>
                </c:pt>
                <c:pt idx="1126">
                  <c:v>-1.7999999999999999E-8</c:v>
                </c:pt>
                <c:pt idx="1127">
                  <c:v>-1.7999999999999999E-8</c:v>
                </c:pt>
                <c:pt idx="1128">
                  <c:v>-1.7999999999999999E-8</c:v>
                </c:pt>
                <c:pt idx="1129">
                  <c:v>-1.7999999999999999E-8</c:v>
                </c:pt>
                <c:pt idx="1130">
                  <c:v>-1.7999999999999999E-8</c:v>
                </c:pt>
                <c:pt idx="1131">
                  <c:v>-1.7999999999999999E-8</c:v>
                </c:pt>
                <c:pt idx="1132">
                  <c:v>-1.7999999999999999E-8</c:v>
                </c:pt>
                <c:pt idx="1133">
                  <c:v>-1.7900000000000001E-8</c:v>
                </c:pt>
                <c:pt idx="1134">
                  <c:v>-1.7900000000000001E-8</c:v>
                </c:pt>
                <c:pt idx="1135">
                  <c:v>-1.7900000000000001E-8</c:v>
                </c:pt>
                <c:pt idx="1136">
                  <c:v>-1.7900000000000001E-8</c:v>
                </c:pt>
                <c:pt idx="1137">
                  <c:v>-1.7900000000000001E-8</c:v>
                </c:pt>
                <c:pt idx="1138">
                  <c:v>-1.7900000000000001E-8</c:v>
                </c:pt>
                <c:pt idx="1139">
                  <c:v>-1.7900000000000001E-8</c:v>
                </c:pt>
                <c:pt idx="1140">
                  <c:v>-1.7900000000000001E-8</c:v>
                </c:pt>
                <c:pt idx="1141">
                  <c:v>-1.7900000000000001E-8</c:v>
                </c:pt>
                <c:pt idx="1142">
                  <c:v>-1.7900000000000001E-8</c:v>
                </c:pt>
                <c:pt idx="1143">
                  <c:v>-1.7900000000000001E-8</c:v>
                </c:pt>
                <c:pt idx="1144">
                  <c:v>-1.7900000000000001E-8</c:v>
                </c:pt>
                <c:pt idx="1145">
                  <c:v>-1.7900000000000001E-8</c:v>
                </c:pt>
                <c:pt idx="1146">
                  <c:v>-1.7900000000000001E-8</c:v>
                </c:pt>
                <c:pt idx="1147">
                  <c:v>-1.7900000000000001E-8</c:v>
                </c:pt>
                <c:pt idx="1148">
                  <c:v>-1.7900000000000001E-8</c:v>
                </c:pt>
                <c:pt idx="1149">
                  <c:v>-1.7800000000000001E-8</c:v>
                </c:pt>
                <c:pt idx="1150">
                  <c:v>-1.7800000000000001E-8</c:v>
                </c:pt>
                <c:pt idx="1151">
                  <c:v>-1.7800000000000001E-8</c:v>
                </c:pt>
                <c:pt idx="1152">
                  <c:v>-1.7800000000000001E-8</c:v>
                </c:pt>
                <c:pt idx="1153">
                  <c:v>-1.7800000000000001E-8</c:v>
                </c:pt>
                <c:pt idx="1154">
                  <c:v>-1.7800000000000001E-8</c:v>
                </c:pt>
                <c:pt idx="1155">
                  <c:v>-1.7800000000000001E-8</c:v>
                </c:pt>
                <c:pt idx="1156">
                  <c:v>-1.7800000000000001E-8</c:v>
                </c:pt>
                <c:pt idx="1157">
                  <c:v>-1.7800000000000001E-8</c:v>
                </c:pt>
                <c:pt idx="1158">
                  <c:v>-1.7800000000000001E-8</c:v>
                </c:pt>
                <c:pt idx="1159">
                  <c:v>-1.7800000000000001E-8</c:v>
                </c:pt>
                <c:pt idx="1160">
                  <c:v>-1.7800000000000001E-8</c:v>
                </c:pt>
                <c:pt idx="1161">
                  <c:v>-1.7800000000000001E-8</c:v>
                </c:pt>
                <c:pt idx="1162">
                  <c:v>-1.7800000000000001E-8</c:v>
                </c:pt>
                <c:pt idx="1163">
                  <c:v>-1.7800000000000001E-8</c:v>
                </c:pt>
                <c:pt idx="1164">
                  <c:v>-1.7800000000000001E-8</c:v>
                </c:pt>
                <c:pt idx="1165">
                  <c:v>-1.77E-8</c:v>
                </c:pt>
                <c:pt idx="1166">
                  <c:v>-1.77E-8</c:v>
                </c:pt>
                <c:pt idx="1167">
                  <c:v>-1.77E-8</c:v>
                </c:pt>
                <c:pt idx="1168">
                  <c:v>-1.77E-8</c:v>
                </c:pt>
                <c:pt idx="1169">
                  <c:v>-1.77E-8</c:v>
                </c:pt>
                <c:pt idx="1170">
                  <c:v>-1.77E-8</c:v>
                </c:pt>
                <c:pt idx="1171">
                  <c:v>-1.77E-8</c:v>
                </c:pt>
                <c:pt idx="1172">
                  <c:v>-1.77E-8</c:v>
                </c:pt>
                <c:pt idx="1173">
                  <c:v>-1.77E-8</c:v>
                </c:pt>
                <c:pt idx="1174">
                  <c:v>-1.77E-8</c:v>
                </c:pt>
                <c:pt idx="1175">
                  <c:v>-1.77E-8</c:v>
                </c:pt>
                <c:pt idx="1176">
                  <c:v>-1.77E-8</c:v>
                </c:pt>
                <c:pt idx="1177">
                  <c:v>-1.77E-8</c:v>
                </c:pt>
                <c:pt idx="1178">
                  <c:v>-1.77E-8</c:v>
                </c:pt>
                <c:pt idx="1179">
                  <c:v>-1.77E-8</c:v>
                </c:pt>
                <c:pt idx="1180">
                  <c:v>-1.77E-8</c:v>
                </c:pt>
                <c:pt idx="1181">
                  <c:v>-1.7599999999999999E-8</c:v>
                </c:pt>
                <c:pt idx="1182">
                  <c:v>-1.7599999999999999E-8</c:v>
                </c:pt>
                <c:pt idx="1183">
                  <c:v>-1.7599999999999999E-8</c:v>
                </c:pt>
                <c:pt idx="1184">
                  <c:v>-1.7599999999999999E-8</c:v>
                </c:pt>
                <c:pt idx="1185">
                  <c:v>-1.7599999999999999E-8</c:v>
                </c:pt>
                <c:pt idx="1186">
                  <c:v>-1.7599999999999999E-8</c:v>
                </c:pt>
                <c:pt idx="1187">
                  <c:v>-1.7599999999999999E-8</c:v>
                </c:pt>
                <c:pt idx="1188">
                  <c:v>-1.7599999999999999E-8</c:v>
                </c:pt>
                <c:pt idx="1189">
                  <c:v>-1.7599999999999999E-8</c:v>
                </c:pt>
                <c:pt idx="1190">
                  <c:v>-1.7599999999999999E-8</c:v>
                </c:pt>
                <c:pt idx="1191">
                  <c:v>-1.7599999999999999E-8</c:v>
                </c:pt>
                <c:pt idx="1192">
                  <c:v>-1.7599999999999999E-8</c:v>
                </c:pt>
                <c:pt idx="1193">
                  <c:v>-1.7599999999999999E-8</c:v>
                </c:pt>
                <c:pt idx="1194">
                  <c:v>-1.7599999999999999E-8</c:v>
                </c:pt>
                <c:pt idx="1195">
                  <c:v>-1.7599999999999999E-8</c:v>
                </c:pt>
                <c:pt idx="1196">
                  <c:v>-1.7599999999999999E-8</c:v>
                </c:pt>
                <c:pt idx="1197">
                  <c:v>-1.7500000000000001E-8</c:v>
                </c:pt>
                <c:pt idx="1198">
                  <c:v>-1.7500000000000001E-8</c:v>
                </c:pt>
                <c:pt idx="1199">
                  <c:v>-1.7500000000000001E-8</c:v>
                </c:pt>
                <c:pt idx="1200">
                  <c:v>-1.7500000000000001E-8</c:v>
                </c:pt>
                <c:pt idx="1201">
                  <c:v>-1.7500000000000001E-8</c:v>
                </c:pt>
                <c:pt idx="1202">
                  <c:v>-1.7500000000000001E-8</c:v>
                </c:pt>
                <c:pt idx="1203">
                  <c:v>-1.7500000000000001E-8</c:v>
                </c:pt>
                <c:pt idx="1204">
                  <c:v>-1.7500000000000001E-8</c:v>
                </c:pt>
                <c:pt idx="1205">
                  <c:v>-1.7500000000000001E-8</c:v>
                </c:pt>
                <c:pt idx="1206">
                  <c:v>-1.7500000000000001E-8</c:v>
                </c:pt>
                <c:pt idx="1207">
                  <c:v>-1.7500000000000001E-8</c:v>
                </c:pt>
                <c:pt idx="1208">
                  <c:v>-1.7500000000000001E-8</c:v>
                </c:pt>
                <c:pt idx="1209">
                  <c:v>-1.7500000000000001E-8</c:v>
                </c:pt>
                <c:pt idx="1210">
                  <c:v>-1.7500000000000001E-8</c:v>
                </c:pt>
                <c:pt idx="1211">
                  <c:v>-1.7500000000000001E-8</c:v>
                </c:pt>
                <c:pt idx="1212">
                  <c:v>-1.7500000000000001E-8</c:v>
                </c:pt>
                <c:pt idx="1213">
                  <c:v>-1.74E-8</c:v>
                </c:pt>
                <c:pt idx="1214">
                  <c:v>-1.74E-8</c:v>
                </c:pt>
                <c:pt idx="1215">
                  <c:v>-1.74E-8</c:v>
                </c:pt>
                <c:pt idx="1216">
                  <c:v>-1.74E-8</c:v>
                </c:pt>
                <c:pt idx="1217">
                  <c:v>-1.74E-8</c:v>
                </c:pt>
                <c:pt idx="1218">
                  <c:v>-1.74E-8</c:v>
                </c:pt>
                <c:pt idx="1219">
                  <c:v>-1.74E-8</c:v>
                </c:pt>
                <c:pt idx="1220">
                  <c:v>-1.74E-8</c:v>
                </c:pt>
                <c:pt idx="1221">
                  <c:v>-1.74E-8</c:v>
                </c:pt>
                <c:pt idx="1222">
                  <c:v>-1.74E-8</c:v>
                </c:pt>
                <c:pt idx="1223">
                  <c:v>-1.74E-8</c:v>
                </c:pt>
                <c:pt idx="1224">
                  <c:v>-1.74E-8</c:v>
                </c:pt>
                <c:pt idx="1225">
                  <c:v>-1.74E-8</c:v>
                </c:pt>
                <c:pt idx="1226">
                  <c:v>-1.74E-8</c:v>
                </c:pt>
                <c:pt idx="1227">
                  <c:v>-1.74E-8</c:v>
                </c:pt>
                <c:pt idx="1228">
                  <c:v>-1.74E-8</c:v>
                </c:pt>
                <c:pt idx="1229">
                  <c:v>-1.7299999999999999E-8</c:v>
                </c:pt>
                <c:pt idx="1230">
                  <c:v>-1.7299999999999999E-8</c:v>
                </c:pt>
                <c:pt idx="1231">
                  <c:v>-1.7299999999999999E-8</c:v>
                </c:pt>
                <c:pt idx="1232">
                  <c:v>-1.7299999999999999E-8</c:v>
                </c:pt>
                <c:pt idx="1233">
                  <c:v>-1.7299999999999999E-8</c:v>
                </c:pt>
                <c:pt idx="1234">
                  <c:v>-1.7299999999999999E-8</c:v>
                </c:pt>
                <c:pt idx="1235">
                  <c:v>-1.7299999999999999E-8</c:v>
                </c:pt>
                <c:pt idx="1236">
                  <c:v>-1.7299999999999999E-8</c:v>
                </c:pt>
                <c:pt idx="1237">
                  <c:v>-1.7299999999999999E-8</c:v>
                </c:pt>
                <c:pt idx="1238">
                  <c:v>-1.7299999999999999E-8</c:v>
                </c:pt>
                <c:pt idx="1239">
                  <c:v>-1.7299999999999999E-8</c:v>
                </c:pt>
                <c:pt idx="1240">
                  <c:v>-1.7299999999999999E-8</c:v>
                </c:pt>
                <c:pt idx="1241">
                  <c:v>-1.7299999999999999E-8</c:v>
                </c:pt>
                <c:pt idx="1242">
                  <c:v>-1.7299999999999999E-8</c:v>
                </c:pt>
                <c:pt idx="1243">
                  <c:v>-1.7299999999999999E-8</c:v>
                </c:pt>
                <c:pt idx="1244">
                  <c:v>-1.7299999999999999E-8</c:v>
                </c:pt>
                <c:pt idx="1245">
                  <c:v>-1.7199999999999999E-8</c:v>
                </c:pt>
                <c:pt idx="1246">
                  <c:v>-1.7199999999999999E-8</c:v>
                </c:pt>
                <c:pt idx="1247">
                  <c:v>-1.7199999999999999E-8</c:v>
                </c:pt>
                <c:pt idx="1248">
                  <c:v>-1.7199999999999999E-8</c:v>
                </c:pt>
                <c:pt idx="1249">
                  <c:v>-1.7199999999999999E-8</c:v>
                </c:pt>
                <c:pt idx="1250">
                  <c:v>-1.7199999999999999E-8</c:v>
                </c:pt>
                <c:pt idx="1251">
                  <c:v>-1.7199999999999999E-8</c:v>
                </c:pt>
                <c:pt idx="1252">
                  <c:v>-1.7199999999999999E-8</c:v>
                </c:pt>
                <c:pt idx="1253">
                  <c:v>-1.7199999999999999E-8</c:v>
                </c:pt>
                <c:pt idx="1254">
                  <c:v>-1.7199999999999999E-8</c:v>
                </c:pt>
                <c:pt idx="1255">
                  <c:v>-1.7199999999999999E-8</c:v>
                </c:pt>
                <c:pt idx="1256">
                  <c:v>-1.7199999999999999E-8</c:v>
                </c:pt>
                <c:pt idx="1257">
                  <c:v>-1.7199999999999999E-8</c:v>
                </c:pt>
                <c:pt idx="1258">
                  <c:v>-1.7199999999999999E-8</c:v>
                </c:pt>
                <c:pt idx="1259">
                  <c:v>-1.7199999999999999E-8</c:v>
                </c:pt>
                <c:pt idx="1260">
                  <c:v>-1.7199999999999999E-8</c:v>
                </c:pt>
                <c:pt idx="1261">
                  <c:v>-1.7100000000000001E-8</c:v>
                </c:pt>
                <c:pt idx="1262">
                  <c:v>-1.7100000000000001E-8</c:v>
                </c:pt>
                <c:pt idx="1263">
                  <c:v>-1.7100000000000001E-8</c:v>
                </c:pt>
                <c:pt idx="1264">
                  <c:v>-1.7100000000000001E-8</c:v>
                </c:pt>
                <c:pt idx="1265">
                  <c:v>-1.7100000000000001E-8</c:v>
                </c:pt>
                <c:pt idx="1266">
                  <c:v>-1.7100000000000001E-8</c:v>
                </c:pt>
                <c:pt idx="1267">
                  <c:v>-1.7100000000000001E-8</c:v>
                </c:pt>
                <c:pt idx="1268">
                  <c:v>-1.7100000000000001E-8</c:v>
                </c:pt>
                <c:pt idx="1269">
                  <c:v>-1.7100000000000001E-8</c:v>
                </c:pt>
                <c:pt idx="1270">
                  <c:v>-1.7100000000000001E-8</c:v>
                </c:pt>
                <c:pt idx="1271">
                  <c:v>-1.7100000000000001E-8</c:v>
                </c:pt>
                <c:pt idx="1272">
                  <c:v>-1.7100000000000001E-8</c:v>
                </c:pt>
                <c:pt idx="1273">
                  <c:v>-1.7100000000000001E-8</c:v>
                </c:pt>
                <c:pt idx="1274">
                  <c:v>-1.7100000000000001E-8</c:v>
                </c:pt>
                <c:pt idx="1275">
                  <c:v>-1.7100000000000001E-8</c:v>
                </c:pt>
                <c:pt idx="1276">
                  <c:v>-1.7100000000000001E-8</c:v>
                </c:pt>
                <c:pt idx="1277">
                  <c:v>-1.7E-8</c:v>
                </c:pt>
                <c:pt idx="1278">
                  <c:v>-1.7E-8</c:v>
                </c:pt>
                <c:pt idx="1279">
                  <c:v>-1.7E-8</c:v>
                </c:pt>
                <c:pt idx="1280">
                  <c:v>-1.7E-8</c:v>
                </c:pt>
                <c:pt idx="1281">
                  <c:v>-1.7E-8</c:v>
                </c:pt>
                <c:pt idx="1282">
                  <c:v>-1.7E-8</c:v>
                </c:pt>
                <c:pt idx="1283">
                  <c:v>-1.7E-8</c:v>
                </c:pt>
                <c:pt idx="1284">
                  <c:v>-1.7E-8</c:v>
                </c:pt>
                <c:pt idx="1285">
                  <c:v>-1.7E-8</c:v>
                </c:pt>
                <c:pt idx="1286">
                  <c:v>-1.7E-8</c:v>
                </c:pt>
                <c:pt idx="1287">
                  <c:v>-1.7E-8</c:v>
                </c:pt>
                <c:pt idx="1288">
                  <c:v>-1.7E-8</c:v>
                </c:pt>
                <c:pt idx="1289">
                  <c:v>-1.7E-8</c:v>
                </c:pt>
                <c:pt idx="1290">
                  <c:v>-1.7E-8</c:v>
                </c:pt>
                <c:pt idx="1291">
                  <c:v>-1.7E-8</c:v>
                </c:pt>
                <c:pt idx="1292">
                  <c:v>-1.7E-8</c:v>
                </c:pt>
                <c:pt idx="1293">
                  <c:v>-1.6899999999999999E-8</c:v>
                </c:pt>
                <c:pt idx="1294">
                  <c:v>-1.6899999999999999E-8</c:v>
                </c:pt>
                <c:pt idx="1295">
                  <c:v>-1.6899999999999999E-8</c:v>
                </c:pt>
                <c:pt idx="1296">
                  <c:v>-1.6899999999999999E-8</c:v>
                </c:pt>
                <c:pt idx="1297">
                  <c:v>-1.6899999999999999E-8</c:v>
                </c:pt>
                <c:pt idx="1298">
                  <c:v>-1.6899999999999999E-8</c:v>
                </c:pt>
                <c:pt idx="1299">
                  <c:v>-1.6899999999999999E-8</c:v>
                </c:pt>
                <c:pt idx="1300">
                  <c:v>-1.6899999999999999E-8</c:v>
                </c:pt>
                <c:pt idx="1301">
                  <c:v>-1.6899999999999999E-8</c:v>
                </c:pt>
                <c:pt idx="1302">
                  <c:v>-1.6899999999999999E-8</c:v>
                </c:pt>
                <c:pt idx="1303">
                  <c:v>-1.6899999999999999E-8</c:v>
                </c:pt>
                <c:pt idx="1304">
                  <c:v>-1.6899999999999999E-8</c:v>
                </c:pt>
                <c:pt idx="1305">
                  <c:v>-1.6899999999999999E-8</c:v>
                </c:pt>
                <c:pt idx="1306">
                  <c:v>-1.6899999999999999E-8</c:v>
                </c:pt>
                <c:pt idx="1307">
                  <c:v>-1.6899999999999999E-8</c:v>
                </c:pt>
                <c:pt idx="1308">
                  <c:v>-1.6899999999999999E-8</c:v>
                </c:pt>
                <c:pt idx="1309">
                  <c:v>-1.6800000000000002E-8</c:v>
                </c:pt>
                <c:pt idx="1310">
                  <c:v>-1.6800000000000002E-8</c:v>
                </c:pt>
                <c:pt idx="1311">
                  <c:v>-1.6800000000000002E-8</c:v>
                </c:pt>
                <c:pt idx="1312">
                  <c:v>-1.6800000000000002E-8</c:v>
                </c:pt>
                <c:pt idx="1313">
                  <c:v>-1.6800000000000002E-8</c:v>
                </c:pt>
                <c:pt idx="1314">
                  <c:v>-1.6800000000000002E-8</c:v>
                </c:pt>
                <c:pt idx="1315">
                  <c:v>-1.6800000000000002E-8</c:v>
                </c:pt>
                <c:pt idx="1316">
                  <c:v>-1.6800000000000002E-8</c:v>
                </c:pt>
                <c:pt idx="1317">
                  <c:v>-1.6800000000000002E-8</c:v>
                </c:pt>
                <c:pt idx="1318">
                  <c:v>-1.6800000000000002E-8</c:v>
                </c:pt>
                <c:pt idx="1319">
                  <c:v>-1.6800000000000002E-8</c:v>
                </c:pt>
                <c:pt idx="1320">
                  <c:v>-1.6800000000000002E-8</c:v>
                </c:pt>
                <c:pt idx="1321">
                  <c:v>-1.6800000000000002E-8</c:v>
                </c:pt>
                <c:pt idx="1322">
                  <c:v>-1.6800000000000002E-8</c:v>
                </c:pt>
                <c:pt idx="1323">
                  <c:v>-1.6800000000000002E-8</c:v>
                </c:pt>
                <c:pt idx="1324">
                  <c:v>-1.6800000000000002E-8</c:v>
                </c:pt>
                <c:pt idx="1325">
                  <c:v>-1.6700000000000001E-8</c:v>
                </c:pt>
                <c:pt idx="1326">
                  <c:v>-1.6700000000000001E-8</c:v>
                </c:pt>
                <c:pt idx="1327">
                  <c:v>-1.6700000000000001E-8</c:v>
                </c:pt>
                <c:pt idx="1328">
                  <c:v>-1.6700000000000001E-8</c:v>
                </c:pt>
                <c:pt idx="1329">
                  <c:v>-1.6700000000000001E-8</c:v>
                </c:pt>
                <c:pt idx="1330">
                  <c:v>-1.6700000000000001E-8</c:v>
                </c:pt>
                <c:pt idx="1331">
                  <c:v>-1.6700000000000001E-8</c:v>
                </c:pt>
                <c:pt idx="1332">
                  <c:v>-1.6700000000000001E-8</c:v>
                </c:pt>
                <c:pt idx="1333">
                  <c:v>-1.6700000000000001E-8</c:v>
                </c:pt>
                <c:pt idx="1334">
                  <c:v>-1.6700000000000001E-8</c:v>
                </c:pt>
                <c:pt idx="1335">
                  <c:v>-1.6700000000000001E-8</c:v>
                </c:pt>
                <c:pt idx="1336">
                  <c:v>-1.6700000000000001E-8</c:v>
                </c:pt>
                <c:pt idx="1337">
                  <c:v>-1.6700000000000001E-8</c:v>
                </c:pt>
                <c:pt idx="1338">
                  <c:v>-1.6700000000000001E-8</c:v>
                </c:pt>
                <c:pt idx="1339">
                  <c:v>-1.6700000000000001E-8</c:v>
                </c:pt>
                <c:pt idx="1340">
                  <c:v>-1.6700000000000001E-8</c:v>
                </c:pt>
                <c:pt idx="1341">
                  <c:v>-1.66E-8</c:v>
                </c:pt>
                <c:pt idx="1342">
                  <c:v>-1.66E-8</c:v>
                </c:pt>
                <c:pt idx="1343">
                  <c:v>-1.66E-8</c:v>
                </c:pt>
                <c:pt idx="1344">
                  <c:v>-1.66E-8</c:v>
                </c:pt>
                <c:pt idx="1345">
                  <c:v>-1.66E-8</c:v>
                </c:pt>
                <c:pt idx="1346">
                  <c:v>-1.66E-8</c:v>
                </c:pt>
                <c:pt idx="1347">
                  <c:v>-1.66E-8</c:v>
                </c:pt>
                <c:pt idx="1348">
                  <c:v>-1.66E-8</c:v>
                </c:pt>
                <c:pt idx="1349">
                  <c:v>-1.66E-8</c:v>
                </c:pt>
                <c:pt idx="1350">
                  <c:v>-1.66E-8</c:v>
                </c:pt>
                <c:pt idx="1351">
                  <c:v>-1.66E-8</c:v>
                </c:pt>
                <c:pt idx="1352">
                  <c:v>-1.66E-8</c:v>
                </c:pt>
                <c:pt idx="1353">
                  <c:v>-1.66E-8</c:v>
                </c:pt>
                <c:pt idx="1354">
                  <c:v>-1.66E-8</c:v>
                </c:pt>
                <c:pt idx="1355">
                  <c:v>-1.66E-8</c:v>
                </c:pt>
                <c:pt idx="1356">
                  <c:v>-1.66E-8</c:v>
                </c:pt>
                <c:pt idx="1357">
                  <c:v>-1.6499999999999999E-8</c:v>
                </c:pt>
                <c:pt idx="1358">
                  <c:v>-1.6499999999999999E-8</c:v>
                </c:pt>
                <c:pt idx="1359">
                  <c:v>-1.6499999999999999E-8</c:v>
                </c:pt>
                <c:pt idx="1360">
                  <c:v>-1.6499999999999999E-8</c:v>
                </c:pt>
                <c:pt idx="1361">
                  <c:v>-1.6499999999999999E-8</c:v>
                </c:pt>
                <c:pt idx="1362">
                  <c:v>-1.6499999999999999E-8</c:v>
                </c:pt>
                <c:pt idx="1363">
                  <c:v>-1.6499999999999999E-8</c:v>
                </c:pt>
                <c:pt idx="1364">
                  <c:v>-1.6499999999999999E-8</c:v>
                </c:pt>
                <c:pt idx="1365">
                  <c:v>-1.6499999999999999E-8</c:v>
                </c:pt>
                <c:pt idx="1366">
                  <c:v>-1.6499999999999999E-8</c:v>
                </c:pt>
                <c:pt idx="1367">
                  <c:v>-1.6499999999999999E-8</c:v>
                </c:pt>
                <c:pt idx="1368">
                  <c:v>-1.6499999999999999E-8</c:v>
                </c:pt>
                <c:pt idx="1369">
                  <c:v>-1.6499999999999999E-8</c:v>
                </c:pt>
                <c:pt idx="1370">
                  <c:v>-1.6499999999999999E-8</c:v>
                </c:pt>
                <c:pt idx="1371">
                  <c:v>-1.6499999999999999E-8</c:v>
                </c:pt>
                <c:pt idx="1372">
                  <c:v>-1.6499999999999999E-8</c:v>
                </c:pt>
                <c:pt idx="1373">
                  <c:v>-1.6400000000000001E-8</c:v>
                </c:pt>
                <c:pt idx="1374">
                  <c:v>-1.6400000000000001E-8</c:v>
                </c:pt>
                <c:pt idx="1375">
                  <c:v>-1.6400000000000001E-8</c:v>
                </c:pt>
                <c:pt idx="1376">
                  <c:v>-1.6400000000000001E-8</c:v>
                </c:pt>
                <c:pt idx="1377">
                  <c:v>-1.6400000000000001E-8</c:v>
                </c:pt>
                <c:pt idx="1378">
                  <c:v>-1.6400000000000001E-8</c:v>
                </c:pt>
                <c:pt idx="1379">
                  <c:v>-1.6400000000000001E-8</c:v>
                </c:pt>
                <c:pt idx="1380">
                  <c:v>-1.6400000000000001E-8</c:v>
                </c:pt>
                <c:pt idx="1381">
                  <c:v>-1.6400000000000001E-8</c:v>
                </c:pt>
                <c:pt idx="1382">
                  <c:v>-1.6400000000000001E-8</c:v>
                </c:pt>
                <c:pt idx="1383">
                  <c:v>-1.6400000000000001E-8</c:v>
                </c:pt>
                <c:pt idx="1384">
                  <c:v>-1.6400000000000001E-8</c:v>
                </c:pt>
                <c:pt idx="1385">
                  <c:v>-1.6400000000000001E-8</c:v>
                </c:pt>
                <c:pt idx="1386">
                  <c:v>-1.6400000000000001E-8</c:v>
                </c:pt>
                <c:pt idx="1387">
                  <c:v>-1.6400000000000001E-8</c:v>
                </c:pt>
                <c:pt idx="1388">
                  <c:v>-1.6400000000000001E-8</c:v>
                </c:pt>
                <c:pt idx="1389">
                  <c:v>-1.63E-8</c:v>
                </c:pt>
                <c:pt idx="1390">
                  <c:v>-1.63E-8</c:v>
                </c:pt>
                <c:pt idx="1391">
                  <c:v>-1.63E-8</c:v>
                </c:pt>
                <c:pt idx="1392">
                  <c:v>-1.63E-8</c:v>
                </c:pt>
                <c:pt idx="1393">
                  <c:v>-1.63E-8</c:v>
                </c:pt>
                <c:pt idx="1394">
                  <c:v>-1.63E-8</c:v>
                </c:pt>
                <c:pt idx="1395">
                  <c:v>-1.63E-8</c:v>
                </c:pt>
                <c:pt idx="1396">
                  <c:v>-1.63E-8</c:v>
                </c:pt>
                <c:pt idx="1397">
                  <c:v>-1.63E-8</c:v>
                </c:pt>
                <c:pt idx="1398">
                  <c:v>-1.63E-8</c:v>
                </c:pt>
                <c:pt idx="1399">
                  <c:v>-1.63E-8</c:v>
                </c:pt>
                <c:pt idx="1400">
                  <c:v>-1.63E-8</c:v>
                </c:pt>
                <c:pt idx="1401">
                  <c:v>-1.63E-8</c:v>
                </c:pt>
                <c:pt idx="1402">
                  <c:v>-1.63E-8</c:v>
                </c:pt>
                <c:pt idx="1403">
                  <c:v>-1.63E-8</c:v>
                </c:pt>
                <c:pt idx="1404">
                  <c:v>-1.63E-8</c:v>
                </c:pt>
                <c:pt idx="1405">
                  <c:v>-1.6199999999999999E-8</c:v>
                </c:pt>
                <c:pt idx="1406">
                  <c:v>-1.6199999999999999E-8</c:v>
                </c:pt>
                <c:pt idx="1407">
                  <c:v>-1.6199999999999999E-8</c:v>
                </c:pt>
                <c:pt idx="1408">
                  <c:v>-1.6199999999999999E-8</c:v>
                </c:pt>
                <c:pt idx="1409">
                  <c:v>-1.6199999999999999E-8</c:v>
                </c:pt>
                <c:pt idx="1410">
                  <c:v>-1.6199999999999999E-8</c:v>
                </c:pt>
                <c:pt idx="1411">
                  <c:v>-1.6199999999999999E-8</c:v>
                </c:pt>
                <c:pt idx="1412">
                  <c:v>-1.6199999999999999E-8</c:v>
                </c:pt>
                <c:pt idx="1413">
                  <c:v>-1.6199999999999999E-8</c:v>
                </c:pt>
                <c:pt idx="1414">
                  <c:v>-1.6199999999999999E-8</c:v>
                </c:pt>
                <c:pt idx="1415">
                  <c:v>-1.6199999999999999E-8</c:v>
                </c:pt>
                <c:pt idx="1416">
                  <c:v>-1.6199999999999999E-8</c:v>
                </c:pt>
                <c:pt idx="1417">
                  <c:v>-1.6199999999999999E-8</c:v>
                </c:pt>
                <c:pt idx="1418">
                  <c:v>-1.6199999999999999E-8</c:v>
                </c:pt>
                <c:pt idx="1419">
                  <c:v>-1.6199999999999999E-8</c:v>
                </c:pt>
                <c:pt idx="1420">
                  <c:v>-1.6199999999999999E-8</c:v>
                </c:pt>
                <c:pt idx="1421">
                  <c:v>-1.6099999999999999E-8</c:v>
                </c:pt>
                <c:pt idx="1422">
                  <c:v>-1.6099999999999999E-8</c:v>
                </c:pt>
                <c:pt idx="1423">
                  <c:v>-1.6099999999999999E-8</c:v>
                </c:pt>
                <c:pt idx="1424">
                  <c:v>-1.6099999999999999E-8</c:v>
                </c:pt>
                <c:pt idx="1425">
                  <c:v>-1.6099999999999999E-8</c:v>
                </c:pt>
                <c:pt idx="1426">
                  <c:v>-1.6099999999999999E-8</c:v>
                </c:pt>
                <c:pt idx="1427">
                  <c:v>-1.6099999999999999E-8</c:v>
                </c:pt>
                <c:pt idx="1428">
                  <c:v>-1.6099999999999999E-8</c:v>
                </c:pt>
                <c:pt idx="1429">
                  <c:v>-1.6099999999999999E-8</c:v>
                </c:pt>
                <c:pt idx="1430">
                  <c:v>-1.6099999999999999E-8</c:v>
                </c:pt>
                <c:pt idx="1431">
                  <c:v>-1.6099999999999999E-8</c:v>
                </c:pt>
                <c:pt idx="1432">
                  <c:v>-1.6099999999999999E-8</c:v>
                </c:pt>
                <c:pt idx="1433">
                  <c:v>-1.6099999999999999E-8</c:v>
                </c:pt>
                <c:pt idx="1434">
                  <c:v>-1.6099999999999999E-8</c:v>
                </c:pt>
                <c:pt idx="1435">
                  <c:v>-1.6099999999999999E-8</c:v>
                </c:pt>
                <c:pt idx="1436">
                  <c:v>-1.6099999999999999E-8</c:v>
                </c:pt>
                <c:pt idx="1437">
                  <c:v>-1.6000000000000001E-8</c:v>
                </c:pt>
                <c:pt idx="1438">
                  <c:v>-1.6000000000000001E-8</c:v>
                </c:pt>
                <c:pt idx="1439">
                  <c:v>-1.6000000000000001E-8</c:v>
                </c:pt>
                <c:pt idx="1440">
                  <c:v>-1.6000000000000001E-8</c:v>
                </c:pt>
                <c:pt idx="1441">
                  <c:v>-1.6000000000000001E-8</c:v>
                </c:pt>
                <c:pt idx="1442">
                  <c:v>-1.6000000000000001E-8</c:v>
                </c:pt>
                <c:pt idx="1443">
                  <c:v>-1.6000000000000001E-8</c:v>
                </c:pt>
                <c:pt idx="1444">
                  <c:v>-1.6000000000000001E-8</c:v>
                </c:pt>
                <c:pt idx="1445">
                  <c:v>-1.6000000000000001E-8</c:v>
                </c:pt>
                <c:pt idx="1446">
                  <c:v>-1.6000000000000001E-8</c:v>
                </c:pt>
                <c:pt idx="1447">
                  <c:v>-1.6000000000000001E-8</c:v>
                </c:pt>
                <c:pt idx="1448">
                  <c:v>-1.6000000000000001E-8</c:v>
                </c:pt>
                <c:pt idx="1449">
                  <c:v>-1.6000000000000001E-8</c:v>
                </c:pt>
                <c:pt idx="1450">
                  <c:v>-1.6000000000000001E-8</c:v>
                </c:pt>
                <c:pt idx="1451">
                  <c:v>-1.6000000000000001E-8</c:v>
                </c:pt>
                <c:pt idx="1452">
                  <c:v>-1.6000000000000001E-8</c:v>
                </c:pt>
                <c:pt idx="1453">
                  <c:v>-1.59E-8</c:v>
                </c:pt>
                <c:pt idx="1454">
                  <c:v>-1.59E-8</c:v>
                </c:pt>
                <c:pt idx="1455">
                  <c:v>-1.59E-8</c:v>
                </c:pt>
                <c:pt idx="1456">
                  <c:v>-1.59E-8</c:v>
                </c:pt>
                <c:pt idx="1457">
                  <c:v>-1.59E-8</c:v>
                </c:pt>
                <c:pt idx="1458">
                  <c:v>-1.59E-8</c:v>
                </c:pt>
                <c:pt idx="1459">
                  <c:v>-1.59E-8</c:v>
                </c:pt>
                <c:pt idx="1460">
                  <c:v>-1.59E-8</c:v>
                </c:pt>
                <c:pt idx="1461">
                  <c:v>-1.59E-8</c:v>
                </c:pt>
                <c:pt idx="1462">
                  <c:v>-1.59E-8</c:v>
                </c:pt>
                <c:pt idx="1463">
                  <c:v>-1.59E-8</c:v>
                </c:pt>
                <c:pt idx="1464">
                  <c:v>-1.59E-8</c:v>
                </c:pt>
                <c:pt idx="1465">
                  <c:v>-1.59E-8</c:v>
                </c:pt>
                <c:pt idx="1466">
                  <c:v>-1.59E-8</c:v>
                </c:pt>
                <c:pt idx="1467">
                  <c:v>-1.59E-8</c:v>
                </c:pt>
                <c:pt idx="1468">
                  <c:v>-1.59E-8</c:v>
                </c:pt>
                <c:pt idx="1469">
                  <c:v>-1.5799999999999999E-8</c:v>
                </c:pt>
                <c:pt idx="1470">
                  <c:v>-1.5799999999999999E-8</c:v>
                </c:pt>
                <c:pt idx="1471">
                  <c:v>-1.5799999999999999E-8</c:v>
                </c:pt>
                <c:pt idx="1472">
                  <c:v>-1.5799999999999999E-8</c:v>
                </c:pt>
                <c:pt idx="1473">
                  <c:v>-1.5799999999999999E-8</c:v>
                </c:pt>
                <c:pt idx="1474">
                  <c:v>-1.5799999999999999E-8</c:v>
                </c:pt>
                <c:pt idx="1475">
                  <c:v>-1.5799999999999999E-8</c:v>
                </c:pt>
                <c:pt idx="1476">
                  <c:v>-1.5799999999999999E-8</c:v>
                </c:pt>
                <c:pt idx="1477">
                  <c:v>-1.5799999999999999E-8</c:v>
                </c:pt>
                <c:pt idx="1478">
                  <c:v>-1.5799999999999999E-8</c:v>
                </c:pt>
                <c:pt idx="1479">
                  <c:v>-1.5799999999999999E-8</c:v>
                </c:pt>
                <c:pt idx="1480">
                  <c:v>-1.5799999999999999E-8</c:v>
                </c:pt>
                <c:pt idx="1481">
                  <c:v>-1.5799999999999999E-8</c:v>
                </c:pt>
                <c:pt idx="1482">
                  <c:v>-1.5799999999999999E-8</c:v>
                </c:pt>
                <c:pt idx="1483">
                  <c:v>-1.5799999999999999E-8</c:v>
                </c:pt>
                <c:pt idx="1484">
                  <c:v>-1.5799999999999999E-8</c:v>
                </c:pt>
                <c:pt idx="1485">
                  <c:v>-1.5700000000000002E-8</c:v>
                </c:pt>
                <c:pt idx="1486">
                  <c:v>-1.5700000000000002E-8</c:v>
                </c:pt>
                <c:pt idx="1487">
                  <c:v>-1.5700000000000002E-8</c:v>
                </c:pt>
                <c:pt idx="1488">
                  <c:v>-1.5700000000000002E-8</c:v>
                </c:pt>
                <c:pt idx="1489">
                  <c:v>-1.5700000000000002E-8</c:v>
                </c:pt>
                <c:pt idx="1490">
                  <c:v>-1.5700000000000002E-8</c:v>
                </c:pt>
                <c:pt idx="1491">
                  <c:v>-1.5700000000000002E-8</c:v>
                </c:pt>
                <c:pt idx="1492">
                  <c:v>-1.5700000000000002E-8</c:v>
                </c:pt>
                <c:pt idx="1493">
                  <c:v>-1.5700000000000002E-8</c:v>
                </c:pt>
                <c:pt idx="1494">
                  <c:v>-1.5700000000000002E-8</c:v>
                </c:pt>
                <c:pt idx="1495">
                  <c:v>-1.5700000000000002E-8</c:v>
                </c:pt>
                <c:pt idx="1496">
                  <c:v>-1.5700000000000002E-8</c:v>
                </c:pt>
                <c:pt idx="1497">
                  <c:v>-1.5700000000000002E-8</c:v>
                </c:pt>
                <c:pt idx="1498">
                  <c:v>-1.5700000000000002E-8</c:v>
                </c:pt>
                <c:pt idx="1499">
                  <c:v>-1.5700000000000002E-8</c:v>
                </c:pt>
                <c:pt idx="1500">
                  <c:v>-1.5700000000000002E-8</c:v>
                </c:pt>
                <c:pt idx="1501">
                  <c:v>-1.5600000000000001E-8</c:v>
                </c:pt>
                <c:pt idx="1502">
                  <c:v>-1.5600000000000001E-8</c:v>
                </c:pt>
                <c:pt idx="1503">
                  <c:v>-1.5600000000000001E-8</c:v>
                </c:pt>
                <c:pt idx="1504">
                  <c:v>-1.5600000000000001E-8</c:v>
                </c:pt>
                <c:pt idx="1505">
                  <c:v>-1.5600000000000001E-8</c:v>
                </c:pt>
                <c:pt idx="1506">
                  <c:v>-1.5600000000000001E-8</c:v>
                </c:pt>
                <c:pt idx="1507">
                  <c:v>-1.5600000000000001E-8</c:v>
                </c:pt>
                <c:pt idx="1508">
                  <c:v>-1.5600000000000001E-8</c:v>
                </c:pt>
                <c:pt idx="1509">
                  <c:v>-1.5600000000000001E-8</c:v>
                </c:pt>
                <c:pt idx="1510">
                  <c:v>-1.5600000000000001E-8</c:v>
                </c:pt>
                <c:pt idx="1511">
                  <c:v>-1.5600000000000001E-8</c:v>
                </c:pt>
                <c:pt idx="1512">
                  <c:v>-1.5600000000000001E-8</c:v>
                </c:pt>
                <c:pt idx="1513">
                  <c:v>-1.5600000000000001E-8</c:v>
                </c:pt>
                <c:pt idx="1514">
                  <c:v>-1.5600000000000001E-8</c:v>
                </c:pt>
                <c:pt idx="1515">
                  <c:v>-1.5600000000000001E-8</c:v>
                </c:pt>
                <c:pt idx="1516">
                  <c:v>-1.5600000000000001E-8</c:v>
                </c:pt>
                <c:pt idx="1517">
                  <c:v>-1.55E-8</c:v>
                </c:pt>
                <c:pt idx="1518">
                  <c:v>-1.55E-8</c:v>
                </c:pt>
                <c:pt idx="1519">
                  <c:v>-1.55E-8</c:v>
                </c:pt>
                <c:pt idx="1520">
                  <c:v>-1.55E-8</c:v>
                </c:pt>
                <c:pt idx="1521">
                  <c:v>-1.55E-8</c:v>
                </c:pt>
                <c:pt idx="1522">
                  <c:v>-1.55E-8</c:v>
                </c:pt>
                <c:pt idx="1523">
                  <c:v>-1.55E-8</c:v>
                </c:pt>
                <c:pt idx="1524">
                  <c:v>-1.55E-8</c:v>
                </c:pt>
                <c:pt idx="1525">
                  <c:v>-1.55E-8</c:v>
                </c:pt>
                <c:pt idx="1526">
                  <c:v>-1.55E-8</c:v>
                </c:pt>
                <c:pt idx="1527">
                  <c:v>-1.55E-8</c:v>
                </c:pt>
                <c:pt idx="1528">
                  <c:v>-1.55E-8</c:v>
                </c:pt>
                <c:pt idx="1529">
                  <c:v>-1.55E-8</c:v>
                </c:pt>
                <c:pt idx="1530">
                  <c:v>-1.55E-8</c:v>
                </c:pt>
                <c:pt idx="1531">
                  <c:v>-1.55E-8</c:v>
                </c:pt>
                <c:pt idx="1532">
                  <c:v>-1.55E-8</c:v>
                </c:pt>
                <c:pt idx="1533">
                  <c:v>-1.5399999999999999E-8</c:v>
                </c:pt>
                <c:pt idx="1534">
                  <c:v>-1.5399999999999999E-8</c:v>
                </c:pt>
                <c:pt idx="1535">
                  <c:v>-1.5399999999999999E-8</c:v>
                </c:pt>
                <c:pt idx="1536">
                  <c:v>-1.5399999999999999E-8</c:v>
                </c:pt>
                <c:pt idx="1537">
                  <c:v>-1.5399999999999999E-8</c:v>
                </c:pt>
                <c:pt idx="1538">
                  <c:v>-1.5399999999999999E-8</c:v>
                </c:pt>
                <c:pt idx="1539">
                  <c:v>-1.5399999999999999E-8</c:v>
                </c:pt>
                <c:pt idx="1540">
                  <c:v>-1.5399999999999999E-8</c:v>
                </c:pt>
                <c:pt idx="1541">
                  <c:v>-1.5399999999999999E-8</c:v>
                </c:pt>
                <c:pt idx="1542">
                  <c:v>-1.5399999999999999E-8</c:v>
                </c:pt>
                <c:pt idx="1543">
                  <c:v>-1.5399999999999999E-8</c:v>
                </c:pt>
                <c:pt idx="1544">
                  <c:v>-1.5399999999999999E-8</c:v>
                </c:pt>
                <c:pt idx="1545">
                  <c:v>-1.5399999999999999E-8</c:v>
                </c:pt>
                <c:pt idx="1546">
                  <c:v>-1.5399999999999999E-8</c:v>
                </c:pt>
                <c:pt idx="1547">
                  <c:v>-1.5399999999999999E-8</c:v>
                </c:pt>
                <c:pt idx="1548">
                  <c:v>-1.5399999999999999E-8</c:v>
                </c:pt>
                <c:pt idx="1549">
                  <c:v>-1.5300000000000001E-8</c:v>
                </c:pt>
                <c:pt idx="1550">
                  <c:v>-1.5300000000000001E-8</c:v>
                </c:pt>
                <c:pt idx="1551">
                  <c:v>-1.5300000000000001E-8</c:v>
                </c:pt>
                <c:pt idx="1552">
                  <c:v>-1.5300000000000001E-8</c:v>
                </c:pt>
                <c:pt idx="1553">
                  <c:v>-1.5300000000000001E-8</c:v>
                </c:pt>
                <c:pt idx="1554">
                  <c:v>-1.5300000000000001E-8</c:v>
                </c:pt>
                <c:pt idx="1555">
                  <c:v>-1.5300000000000001E-8</c:v>
                </c:pt>
                <c:pt idx="1556">
                  <c:v>-1.5300000000000001E-8</c:v>
                </c:pt>
                <c:pt idx="1557">
                  <c:v>-1.5300000000000001E-8</c:v>
                </c:pt>
                <c:pt idx="1558">
                  <c:v>-1.5300000000000001E-8</c:v>
                </c:pt>
                <c:pt idx="1559">
                  <c:v>-1.5300000000000001E-8</c:v>
                </c:pt>
                <c:pt idx="1560">
                  <c:v>-1.5300000000000001E-8</c:v>
                </c:pt>
                <c:pt idx="1561">
                  <c:v>-1.5300000000000001E-8</c:v>
                </c:pt>
                <c:pt idx="1562">
                  <c:v>-1.5300000000000001E-8</c:v>
                </c:pt>
                <c:pt idx="1563">
                  <c:v>-1.5300000000000001E-8</c:v>
                </c:pt>
                <c:pt idx="1564">
                  <c:v>-1.5300000000000001E-8</c:v>
                </c:pt>
                <c:pt idx="1565">
                  <c:v>-1.52E-8</c:v>
                </c:pt>
                <c:pt idx="1566">
                  <c:v>-1.52E-8</c:v>
                </c:pt>
                <c:pt idx="1567">
                  <c:v>-1.52E-8</c:v>
                </c:pt>
                <c:pt idx="1568">
                  <c:v>-1.52E-8</c:v>
                </c:pt>
                <c:pt idx="1569">
                  <c:v>-1.52E-8</c:v>
                </c:pt>
                <c:pt idx="1570">
                  <c:v>-1.52E-8</c:v>
                </c:pt>
                <c:pt idx="1571">
                  <c:v>-1.52E-8</c:v>
                </c:pt>
                <c:pt idx="1572">
                  <c:v>-1.52E-8</c:v>
                </c:pt>
                <c:pt idx="1573">
                  <c:v>-1.52E-8</c:v>
                </c:pt>
                <c:pt idx="1574">
                  <c:v>-1.52E-8</c:v>
                </c:pt>
                <c:pt idx="1575">
                  <c:v>-1.52E-8</c:v>
                </c:pt>
                <c:pt idx="1576">
                  <c:v>-1.52E-8</c:v>
                </c:pt>
                <c:pt idx="1577">
                  <c:v>-1.52E-8</c:v>
                </c:pt>
                <c:pt idx="1578">
                  <c:v>-1.52E-8</c:v>
                </c:pt>
                <c:pt idx="1579">
                  <c:v>-1.52E-8</c:v>
                </c:pt>
                <c:pt idx="1580">
                  <c:v>-1.52E-8</c:v>
                </c:pt>
                <c:pt idx="1581">
                  <c:v>-1.51E-8</c:v>
                </c:pt>
                <c:pt idx="1582">
                  <c:v>-1.51E-8</c:v>
                </c:pt>
                <c:pt idx="1583">
                  <c:v>-1.51E-8</c:v>
                </c:pt>
                <c:pt idx="1584">
                  <c:v>-1.51E-8</c:v>
                </c:pt>
                <c:pt idx="1585">
                  <c:v>-1.51E-8</c:v>
                </c:pt>
                <c:pt idx="1586">
                  <c:v>-1.51E-8</c:v>
                </c:pt>
                <c:pt idx="1587">
                  <c:v>-1.51E-8</c:v>
                </c:pt>
                <c:pt idx="1588">
                  <c:v>-1.51E-8</c:v>
                </c:pt>
                <c:pt idx="1589">
                  <c:v>-1.51E-8</c:v>
                </c:pt>
                <c:pt idx="1590">
                  <c:v>-1.51E-8</c:v>
                </c:pt>
                <c:pt idx="1591">
                  <c:v>-1.51E-8</c:v>
                </c:pt>
                <c:pt idx="1592">
                  <c:v>-1.51E-8</c:v>
                </c:pt>
                <c:pt idx="1593">
                  <c:v>-1.51E-8</c:v>
                </c:pt>
                <c:pt idx="1594">
                  <c:v>-1.51E-8</c:v>
                </c:pt>
                <c:pt idx="1595">
                  <c:v>-1.51E-8</c:v>
                </c:pt>
                <c:pt idx="1596">
                  <c:v>-1.51E-8</c:v>
                </c:pt>
                <c:pt idx="1597">
                  <c:v>-1.4999999999999999E-8</c:v>
                </c:pt>
                <c:pt idx="1598">
                  <c:v>-1.4999999999999999E-8</c:v>
                </c:pt>
                <c:pt idx="1599">
                  <c:v>-1.4999999999999999E-8</c:v>
                </c:pt>
                <c:pt idx="1600">
                  <c:v>-1.4999999999999999E-8</c:v>
                </c:pt>
                <c:pt idx="1601">
                  <c:v>-1.4999999999999999E-8</c:v>
                </c:pt>
                <c:pt idx="1602">
                  <c:v>-1.4999999999999999E-8</c:v>
                </c:pt>
                <c:pt idx="1603">
                  <c:v>-1.4999999999999999E-8</c:v>
                </c:pt>
                <c:pt idx="1604">
                  <c:v>-1.4999999999999999E-8</c:v>
                </c:pt>
                <c:pt idx="1605">
                  <c:v>-1.4999999999999999E-8</c:v>
                </c:pt>
                <c:pt idx="1606">
                  <c:v>-1.4999999999999999E-8</c:v>
                </c:pt>
                <c:pt idx="1607">
                  <c:v>-1.4999999999999999E-8</c:v>
                </c:pt>
                <c:pt idx="1608">
                  <c:v>-1.4999999999999999E-8</c:v>
                </c:pt>
                <c:pt idx="1609">
                  <c:v>-1.4999999999999999E-8</c:v>
                </c:pt>
                <c:pt idx="1610">
                  <c:v>-1.4999999999999999E-8</c:v>
                </c:pt>
                <c:pt idx="1611">
                  <c:v>-1.4999999999999999E-8</c:v>
                </c:pt>
                <c:pt idx="1612">
                  <c:v>-1.4999999999999999E-8</c:v>
                </c:pt>
                <c:pt idx="1613">
                  <c:v>-1.4899999999999999E-8</c:v>
                </c:pt>
                <c:pt idx="1614">
                  <c:v>-1.4899999999999999E-8</c:v>
                </c:pt>
                <c:pt idx="1615">
                  <c:v>-1.4899999999999999E-8</c:v>
                </c:pt>
                <c:pt idx="1616">
                  <c:v>-1.4899999999999999E-8</c:v>
                </c:pt>
                <c:pt idx="1617">
                  <c:v>-1.4899999999999999E-8</c:v>
                </c:pt>
                <c:pt idx="1618">
                  <c:v>-1.4899999999999999E-8</c:v>
                </c:pt>
                <c:pt idx="1619">
                  <c:v>-1.4899999999999999E-8</c:v>
                </c:pt>
                <c:pt idx="1620">
                  <c:v>-1.4899999999999999E-8</c:v>
                </c:pt>
                <c:pt idx="1621">
                  <c:v>-1.4899999999999999E-8</c:v>
                </c:pt>
                <c:pt idx="1622">
                  <c:v>-1.4899999999999999E-8</c:v>
                </c:pt>
                <c:pt idx="1623">
                  <c:v>-1.4899999999999999E-8</c:v>
                </c:pt>
                <c:pt idx="1624">
                  <c:v>-1.4899999999999999E-8</c:v>
                </c:pt>
                <c:pt idx="1625">
                  <c:v>-1.4899999999999999E-8</c:v>
                </c:pt>
                <c:pt idx="1626">
                  <c:v>-1.4899999999999999E-8</c:v>
                </c:pt>
                <c:pt idx="1627">
                  <c:v>-1.4899999999999999E-8</c:v>
                </c:pt>
                <c:pt idx="1628">
                  <c:v>-1.4899999999999999E-8</c:v>
                </c:pt>
                <c:pt idx="1629">
                  <c:v>-1.48E-8</c:v>
                </c:pt>
                <c:pt idx="1630">
                  <c:v>-1.48E-8</c:v>
                </c:pt>
                <c:pt idx="1631">
                  <c:v>-1.48E-8</c:v>
                </c:pt>
                <c:pt idx="1632">
                  <c:v>-1.48E-8</c:v>
                </c:pt>
                <c:pt idx="1633">
                  <c:v>-1.48E-8</c:v>
                </c:pt>
                <c:pt idx="1634">
                  <c:v>-1.48E-8</c:v>
                </c:pt>
                <c:pt idx="1635">
                  <c:v>-1.48E-8</c:v>
                </c:pt>
                <c:pt idx="1636">
                  <c:v>-1.48E-8</c:v>
                </c:pt>
                <c:pt idx="1637">
                  <c:v>-1.48E-8</c:v>
                </c:pt>
                <c:pt idx="1638">
                  <c:v>-1.48E-8</c:v>
                </c:pt>
                <c:pt idx="1639">
                  <c:v>-1.48E-8</c:v>
                </c:pt>
                <c:pt idx="1640">
                  <c:v>-1.48E-8</c:v>
                </c:pt>
                <c:pt idx="1641">
                  <c:v>-1.48E-8</c:v>
                </c:pt>
                <c:pt idx="1642">
                  <c:v>-1.48E-8</c:v>
                </c:pt>
                <c:pt idx="1643">
                  <c:v>-1.48E-8</c:v>
                </c:pt>
                <c:pt idx="1644">
                  <c:v>-1.48E-8</c:v>
                </c:pt>
                <c:pt idx="1645">
                  <c:v>-1.4699999999999999E-8</c:v>
                </c:pt>
                <c:pt idx="1646">
                  <c:v>-1.4699999999999999E-8</c:v>
                </c:pt>
                <c:pt idx="1647">
                  <c:v>-1.4699999999999999E-8</c:v>
                </c:pt>
                <c:pt idx="1648">
                  <c:v>-1.4699999999999999E-8</c:v>
                </c:pt>
                <c:pt idx="1649">
                  <c:v>-1.4699999999999999E-8</c:v>
                </c:pt>
                <c:pt idx="1650">
                  <c:v>-1.4699999999999999E-8</c:v>
                </c:pt>
                <c:pt idx="1651">
                  <c:v>-1.4699999999999999E-8</c:v>
                </c:pt>
                <c:pt idx="1652">
                  <c:v>-1.4699999999999999E-8</c:v>
                </c:pt>
                <c:pt idx="1653">
                  <c:v>-1.4699999999999999E-8</c:v>
                </c:pt>
                <c:pt idx="1654">
                  <c:v>-1.4699999999999999E-8</c:v>
                </c:pt>
                <c:pt idx="1655">
                  <c:v>-1.4699999999999999E-8</c:v>
                </c:pt>
                <c:pt idx="1656">
                  <c:v>-1.4699999999999999E-8</c:v>
                </c:pt>
                <c:pt idx="1657">
                  <c:v>-1.4699999999999999E-8</c:v>
                </c:pt>
                <c:pt idx="1658">
                  <c:v>-1.4699999999999999E-8</c:v>
                </c:pt>
                <c:pt idx="1659">
                  <c:v>-1.4699999999999999E-8</c:v>
                </c:pt>
                <c:pt idx="1660">
                  <c:v>-1.4699999999999999E-8</c:v>
                </c:pt>
                <c:pt idx="1661">
                  <c:v>-1.46E-8</c:v>
                </c:pt>
                <c:pt idx="1662">
                  <c:v>-1.46E-8</c:v>
                </c:pt>
                <c:pt idx="1663">
                  <c:v>-1.46E-8</c:v>
                </c:pt>
                <c:pt idx="1664">
                  <c:v>-1.46E-8</c:v>
                </c:pt>
                <c:pt idx="1665">
                  <c:v>-1.46E-8</c:v>
                </c:pt>
                <c:pt idx="1666">
                  <c:v>-1.46E-8</c:v>
                </c:pt>
                <c:pt idx="1667">
                  <c:v>-1.46E-8</c:v>
                </c:pt>
                <c:pt idx="1668">
                  <c:v>-1.46E-8</c:v>
                </c:pt>
                <c:pt idx="1669">
                  <c:v>-1.46E-8</c:v>
                </c:pt>
                <c:pt idx="1670">
                  <c:v>-1.46E-8</c:v>
                </c:pt>
                <c:pt idx="1671">
                  <c:v>-1.46E-8</c:v>
                </c:pt>
                <c:pt idx="1672">
                  <c:v>-1.46E-8</c:v>
                </c:pt>
                <c:pt idx="1673">
                  <c:v>-1.46E-8</c:v>
                </c:pt>
                <c:pt idx="1674">
                  <c:v>-1.46E-8</c:v>
                </c:pt>
                <c:pt idx="1675">
                  <c:v>-1.46E-8</c:v>
                </c:pt>
                <c:pt idx="1676">
                  <c:v>-1.46E-8</c:v>
                </c:pt>
                <c:pt idx="1677">
                  <c:v>-1.4500000000000001E-8</c:v>
                </c:pt>
                <c:pt idx="1678">
                  <c:v>-1.4500000000000001E-8</c:v>
                </c:pt>
                <c:pt idx="1679">
                  <c:v>-1.4500000000000001E-8</c:v>
                </c:pt>
                <c:pt idx="1680">
                  <c:v>-1.4500000000000001E-8</c:v>
                </c:pt>
                <c:pt idx="1681">
                  <c:v>-1.4500000000000001E-8</c:v>
                </c:pt>
                <c:pt idx="1682">
                  <c:v>-1.4500000000000001E-8</c:v>
                </c:pt>
                <c:pt idx="1683">
                  <c:v>-1.4500000000000001E-8</c:v>
                </c:pt>
                <c:pt idx="1684">
                  <c:v>-1.4500000000000001E-8</c:v>
                </c:pt>
                <c:pt idx="1685">
                  <c:v>-1.4500000000000001E-8</c:v>
                </c:pt>
                <c:pt idx="1686">
                  <c:v>-1.4500000000000001E-8</c:v>
                </c:pt>
                <c:pt idx="1687">
                  <c:v>-1.4500000000000001E-8</c:v>
                </c:pt>
                <c:pt idx="1688">
                  <c:v>-1.4500000000000001E-8</c:v>
                </c:pt>
                <c:pt idx="1689">
                  <c:v>-1.4500000000000001E-8</c:v>
                </c:pt>
                <c:pt idx="1690">
                  <c:v>-1.4500000000000001E-8</c:v>
                </c:pt>
                <c:pt idx="1691">
                  <c:v>-1.4500000000000001E-8</c:v>
                </c:pt>
                <c:pt idx="1692">
                  <c:v>-1.4500000000000001E-8</c:v>
                </c:pt>
                <c:pt idx="1693">
                  <c:v>-1.44E-8</c:v>
                </c:pt>
                <c:pt idx="1694">
                  <c:v>-1.44E-8</c:v>
                </c:pt>
                <c:pt idx="1695">
                  <c:v>-1.44E-8</c:v>
                </c:pt>
                <c:pt idx="1696">
                  <c:v>-1.44E-8</c:v>
                </c:pt>
                <c:pt idx="1697">
                  <c:v>-1.44E-8</c:v>
                </c:pt>
                <c:pt idx="1698">
                  <c:v>-1.44E-8</c:v>
                </c:pt>
                <c:pt idx="1699">
                  <c:v>-1.44E-8</c:v>
                </c:pt>
                <c:pt idx="1700">
                  <c:v>-1.44E-8</c:v>
                </c:pt>
                <c:pt idx="1701">
                  <c:v>-1.44E-8</c:v>
                </c:pt>
                <c:pt idx="1702">
                  <c:v>-1.44E-8</c:v>
                </c:pt>
                <c:pt idx="1703">
                  <c:v>-1.44E-8</c:v>
                </c:pt>
                <c:pt idx="1704">
                  <c:v>-1.44E-8</c:v>
                </c:pt>
                <c:pt idx="1705">
                  <c:v>-1.44E-8</c:v>
                </c:pt>
                <c:pt idx="1706">
                  <c:v>-1.44E-8</c:v>
                </c:pt>
                <c:pt idx="1707">
                  <c:v>-1.44E-8</c:v>
                </c:pt>
                <c:pt idx="1708">
                  <c:v>-1.44E-8</c:v>
                </c:pt>
                <c:pt idx="1709">
                  <c:v>-1.4300000000000001E-8</c:v>
                </c:pt>
                <c:pt idx="1710">
                  <c:v>-1.4300000000000001E-8</c:v>
                </c:pt>
                <c:pt idx="1711">
                  <c:v>-1.4300000000000001E-8</c:v>
                </c:pt>
                <c:pt idx="1712">
                  <c:v>-1.4300000000000001E-8</c:v>
                </c:pt>
                <c:pt idx="1713">
                  <c:v>-1.4300000000000001E-8</c:v>
                </c:pt>
                <c:pt idx="1714">
                  <c:v>-1.4300000000000001E-8</c:v>
                </c:pt>
                <c:pt idx="1715">
                  <c:v>-1.4300000000000001E-8</c:v>
                </c:pt>
                <c:pt idx="1716">
                  <c:v>-1.4300000000000001E-8</c:v>
                </c:pt>
                <c:pt idx="1717">
                  <c:v>-1.4300000000000001E-8</c:v>
                </c:pt>
                <c:pt idx="1718">
                  <c:v>-1.4300000000000001E-8</c:v>
                </c:pt>
                <c:pt idx="1719">
                  <c:v>-1.4300000000000001E-8</c:v>
                </c:pt>
                <c:pt idx="1720">
                  <c:v>-1.4300000000000001E-8</c:v>
                </c:pt>
                <c:pt idx="1721">
                  <c:v>-1.4300000000000001E-8</c:v>
                </c:pt>
                <c:pt idx="1722">
                  <c:v>-1.4300000000000001E-8</c:v>
                </c:pt>
                <c:pt idx="1723">
                  <c:v>-1.4300000000000001E-8</c:v>
                </c:pt>
                <c:pt idx="1724">
                  <c:v>-1.4300000000000001E-8</c:v>
                </c:pt>
                <c:pt idx="1725">
                  <c:v>-1.42E-8</c:v>
                </c:pt>
                <c:pt idx="1726">
                  <c:v>-1.42E-8</c:v>
                </c:pt>
                <c:pt idx="1727">
                  <c:v>-1.42E-8</c:v>
                </c:pt>
                <c:pt idx="1728">
                  <c:v>-1.42E-8</c:v>
                </c:pt>
                <c:pt idx="1729">
                  <c:v>-1.42E-8</c:v>
                </c:pt>
                <c:pt idx="1730">
                  <c:v>-1.42E-8</c:v>
                </c:pt>
                <c:pt idx="1731">
                  <c:v>-1.42E-8</c:v>
                </c:pt>
                <c:pt idx="1732">
                  <c:v>-1.42E-8</c:v>
                </c:pt>
                <c:pt idx="1733">
                  <c:v>-1.42E-8</c:v>
                </c:pt>
                <c:pt idx="1734">
                  <c:v>-1.42E-8</c:v>
                </c:pt>
                <c:pt idx="1735">
                  <c:v>-1.42E-8</c:v>
                </c:pt>
                <c:pt idx="1736">
                  <c:v>-1.42E-8</c:v>
                </c:pt>
                <c:pt idx="1737">
                  <c:v>-1.42E-8</c:v>
                </c:pt>
                <c:pt idx="1738">
                  <c:v>-1.42E-8</c:v>
                </c:pt>
                <c:pt idx="1739">
                  <c:v>-1.42E-8</c:v>
                </c:pt>
                <c:pt idx="1740">
                  <c:v>-1.42E-8</c:v>
                </c:pt>
                <c:pt idx="1741">
                  <c:v>-1.4100000000000001E-8</c:v>
                </c:pt>
                <c:pt idx="1742">
                  <c:v>-1.4100000000000001E-8</c:v>
                </c:pt>
                <c:pt idx="1743">
                  <c:v>-1.4100000000000001E-8</c:v>
                </c:pt>
                <c:pt idx="1744">
                  <c:v>-1.4100000000000001E-8</c:v>
                </c:pt>
                <c:pt idx="1745">
                  <c:v>-1.4100000000000001E-8</c:v>
                </c:pt>
                <c:pt idx="1746">
                  <c:v>-1.4100000000000001E-8</c:v>
                </c:pt>
                <c:pt idx="1747">
                  <c:v>-1.4100000000000001E-8</c:v>
                </c:pt>
                <c:pt idx="1748">
                  <c:v>-1.4100000000000001E-8</c:v>
                </c:pt>
                <c:pt idx="1749">
                  <c:v>-1.4100000000000001E-8</c:v>
                </c:pt>
                <c:pt idx="1750">
                  <c:v>-1.4100000000000001E-8</c:v>
                </c:pt>
                <c:pt idx="1751">
                  <c:v>-1.4100000000000001E-8</c:v>
                </c:pt>
                <c:pt idx="1752">
                  <c:v>-1.4100000000000001E-8</c:v>
                </c:pt>
                <c:pt idx="1753">
                  <c:v>-1.4100000000000001E-8</c:v>
                </c:pt>
                <c:pt idx="1754">
                  <c:v>-1.4100000000000001E-8</c:v>
                </c:pt>
                <c:pt idx="1755">
                  <c:v>-1.4100000000000001E-8</c:v>
                </c:pt>
                <c:pt idx="1756">
                  <c:v>-1.4100000000000001E-8</c:v>
                </c:pt>
                <c:pt idx="1757">
                  <c:v>-1.4E-8</c:v>
                </c:pt>
                <c:pt idx="1758">
                  <c:v>-1.4E-8</c:v>
                </c:pt>
                <c:pt idx="1759">
                  <c:v>-1.4E-8</c:v>
                </c:pt>
                <c:pt idx="1760">
                  <c:v>-1.4E-8</c:v>
                </c:pt>
                <c:pt idx="1761">
                  <c:v>-1.4E-8</c:v>
                </c:pt>
                <c:pt idx="1762">
                  <c:v>-1.4E-8</c:v>
                </c:pt>
                <c:pt idx="1763">
                  <c:v>-1.4E-8</c:v>
                </c:pt>
                <c:pt idx="1764">
                  <c:v>-1.4E-8</c:v>
                </c:pt>
                <c:pt idx="1765">
                  <c:v>-1.4E-8</c:v>
                </c:pt>
                <c:pt idx="1766">
                  <c:v>-1.4E-8</c:v>
                </c:pt>
                <c:pt idx="1767">
                  <c:v>-1.4E-8</c:v>
                </c:pt>
                <c:pt idx="1768">
                  <c:v>-1.4E-8</c:v>
                </c:pt>
                <c:pt idx="1769">
                  <c:v>-1.4E-8</c:v>
                </c:pt>
                <c:pt idx="1770">
                  <c:v>-1.4E-8</c:v>
                </c:pt>
                <c:pt idx="1771">
                  <c:v>-1.4E-8</c:v>
                </c:pt>
                <c:pt idx="1772">
                  <c:v>-1.4E-8</c:v>
                </c:pt>
                <c:pt idx="1773">
                  <c:v>-1.39E-8</c:v>
                </c:pt>
                <c:pt idx="1774">
                  <c:v>-1.39E-8</c:v>
                </c:pt>
                <c:pt idx="1775">
                  <c:v>-1.39E-8</c:v>
                </c:pt>
                <c:pt idx="1776">
                  <c:v>-1.39E-8</c:v>
                </c:pt>
                <c:pt idx="1777">
                  <c:v>-1.39E-8</c:v>
                </c:pt>
                <c:pt idx="1778">
                  <c:v>-1.39E-8</c:v>
                </c:pt>
                <c:pt idx="1779">
                  <c:v>-1.39E-8</c:v>
                </c:pt>
                <c:pt idx="1780">
                  <c:v>-1.39E-8</c:v>
                </c:pt>
                <c:pt idx="1781">
                  <c:v>-1.39E-8</c:v>
                </c:pt>
                <c:pt idx="1782">
                  <c:v>-1.39E-8</c:v>
                </c:pt>
                <c:pt idx="1783">
                  <c:v>-1.39E-8</c:v>
                </c:pt>
                <c:pt idx="1784">
                  <c:v>-1.39E-8</c:v>
                </c:pt>
                <c:pt idx="1785">
                  <c:v>-1.39E-8</c:v>
                </c:pt>
                <c:pt idx="1786">
                  <c:v>-1.39E-8</c:v>
                </c:pt>
                <c:pt idx="1787">
                  <c:v>-1.39E-8</c:v>
                </c:pt>
                <c:pt idx="1788">
                  <c:v>-1.39E-8</c:v>
                </c:pt>
                <c:pt idx="1789">
                  <c:v>-1.3799999999999999E-8</c:v>
                </c:pt>
                <c:pt idx="1790">
                  <c:v>-1.3799999999999999E-8</c:v>
                </c:pt>
                <c:pt idx="1791">
                  <c:v>-1.3799999999999999E-8</c:v>
                </c:pt>
                <c:pt idx="1792">
                  <c:v>-1.3799999999999999E-8</c:v>
                </c:pt>
                <c:pt idx="1793">
                  <c:v>-1.3799999999999999E-8</c:v>
                </c:pt>
                <c:pt idx="1794">
                  <c:v>-1.3799999999999999E-8</c:v>
                </c:pt>
                <c:pt idx="1795">
                  <c:v>-1.3799999999999999E-8</c:v>
                </c:pt>
                <c:pt idx="1796">
                  <c:v>-1.3799999999999999E-8</c:v>
                </c:pt>
                <c:pt idx="1797">
                  <c:v>-1.3799999999999999E-8</c:v>
                </c:pt>
                <c:pt idx="1798">
                  <c:v>-1.3799999999999999E-8</c:v>
                </c:pt>
                <c:pt idx="1799">
                  <c:v>-1.3799999999999999E-8</c:v>
                </c:pt>
                <c:pt idx="1800">
                  <c:v>-1.3799999999999999E-8</c:v>
                </c:pt>
                <c:pt idx="1801">
                  <c:v>-1.3799999999999999E-8</c:v>
                </c:pt>
                <c:pt idx="1802">
                  <c:v>-1.3799999999999999E-8</c:v>
                </c:pt>
                <c:pt idx="1803">
                  <c:v>-1.3799999999999999E-8</c:v>
                </c:pt>
                <c:pt idx="1804">
                  <c:v>-1.3799999999999999E-8</c:v>
                </c:pt>
                <c:pt idx="1805">
                  <c:v>-1.37E-8</c:v>
                </c:pt>
                <c:pt idx="1806">
                  <c:v>-1.37E-8</c:v>
                </c:pt>
                <c:pt idx="1807">
                  <c:v>-1.37E-8</c:v>
                </c:pt>
                <c:pt idx="1808">
                  <c:v>-1.37E-8</c:v>
                </c:pt>
                <c:pt idx="1809">
                  <c:v>-1.37E-8</c:v>
                </c:pt>
                <c:pt idx="1810">
                  <c:v>-1.37E-8</c:v>
                </c:pt>
                <c:pt idx="1811">
                  <c:v>-1.37E-8</c:v>
                </c:pt>
                <c:pt idx="1812">
                  <c:v>-1.37E-8</c:v>
                </c:pt>
                <c:pt idx="1813">
                  <c:v>-1.37E-8</c:v>
                </c:pt>
                <c:pt idx="1814">
                  <c:v>-1.37E-8</c:v>
                </c:pt>
                <c:pt idx="1815">
                  <c:v>-1.37E-8</c:v>
                </c:pt>
                <c:pt idx="1816">
                  <c:v>-1.37E-8</c:v>
                </c:pt>
                <c:pt idx="1817">
                  <c:v>-1.37E-8</c:v>
                </c:pt>
                <c:pt idx="1818">
                  <c:v>-1.37E-8</c:v>
                </c:pt>
                <c:pt idx="1819">
                  <c:v>-1.37E-8</c:v>
                </c:pt>
                <c:pt idx="1820">
                  <c:v>-1.37E-8</c:v>
                </c:pt>
                <c:pt idx="1821">
                  <c:v>-1.3599999999999999E-8</c:v>
                </c:pt>
                <c:pt idx="1822">
                  <c:v>-1.3599999999999999E-8</c:v>
                </c:pt>
                <c:pt idx="1823">
                  <c:v>-1.3599999999999999E-8</c:v>
                </c:pt>
                <c:pt idx="1824">
                  <c:v>-1.3599999999999999E-8</c:v>
                </c:pt>
                <c:pt idx="1825">
                  <c:v>-1.3599999999999999E-8</c:v>
                </c:pt>
                <c:pt idx="1826">
                  <c:v>-1.3599999999999999E-8</c:v>
                </c:pt>
                <c:pt idx="1827">
                  <c:v>-1.3599999999999999E-8</c:v>
                </c:pt>
                <c:pt idx="1828">
                  <c:v>-1.3599999999999999E-8</c:v>
                </c:pt>
                <c:pt idx="1829">
                  <c:v>-1.3599999999999999E-8</c:v>
                </c:pt>
                <c:pt idx="1830">
                  <c:v>-1.3599999999999999E-8</c:v>
                </c:pt>
                <c:pt idx="1831">
                  <c:v>-1.3599999999999999E-8</c:v>
                </c:pt>
                <c:pt idx="1832">
                  <c:v>-1.3599999999999999E-8</c:v>
                </c:pt>
                <c:pt idx="1833">
                  <c:v>-1.3599999999999999E-8</c:v>
                </c:pt>
                <c:pt idx="1834">
                  <c:v>-1.3599999999999999E-8</c:v>
                </c:pt>
                <c:pt idx="1835">
                  <c:v>-1.3599999999999999E-8</c:v>
                </c:pt>
                <c:pt idx="1836">
                  <c:v>-1.3599999999999999E-8</c:v>
                </c:pt>
                <c:pt idx="1837">
                  <c:v>-1.35E-8</c:v>
                </c:pt>
                <c:pt idx="1838">
                  <c:v>-1.35E-8</c:v>
                </c:pt>
                <c:pt idx="1839">
                  <c:v>-1.35E-8</c:v>
                </c:pt>
                <c:pt idx="1840">
                  <c:v>-1.35E-8</c:v>
                </c:pt>
                <c:pt idx="1841">
                  <c:v>-1.35E-8</c:v>
                </c:pt>
                <c:pt idx="1842">
                  <c:v>-1.35E-8</c:v>
                </c:pt>
                <c:pt idx="1843">
                  <c:v>-1.35E-8</c:v>
                </c:pt>
                <c:pt idx="1844">
                  <c:v>-1.35E-8</c:v>
                </c:pt>
                <c:pt idx="1845">
                  <c:v>-1.35E-8</c:v>
                </c:pt>
                <c:pt idx="1846">
                  <c:v>-1.35E-8</c:v>
                </c:pt>
                <c:pt idx="1847">
                  <c:v>-1.35E-8</c:v>
                </c:pt>
                <c:pt idx="1848">
                  <c:v>-1.35E-8</c:v>
                </c:pt>
                <c:pt idx="1849">
                  <c:v>-1.35E-8</c:v>
                </c:pt>
                <c:pt idx="1850">
                  <c:v>-1.35E-8</c:v>
                </c:pt>
                <c:pt idx="1851">
                  <c:v>-1.35E-8</c:v>
                </c:pt>
                <c:pt idx="1852">
                  <c:v>-1.35E-8</c:v>
                </c:pt>
                <c:pt idx="1853">
                  <c:v>-1.3399999999999999E-8</c:v>
                </c:pt>
                <c:pt idx="1854">
                  <c:v>-1.3399999999999999E-8</c:v>
                </c:pt>
                <c:pt idx="1855">
                  <c:v>-1.3399999999999999E-8</c:v>
                </c:pt>
                <c:pt idx="1856">
                  <c:v>-1.3399999999999999E-8</c:v>
                </c:pt>
                <c:pt idx="1857">
                  <c:v>-1.3399999999999999E-8</c:v>
                </c:pt>
                <c:pt idx="1858">
                  <c:v>-1.3399999999999999E-8</c:v>
                </c:pt>
                <c:pt idx="1859">
                  <c:v>-1.3399999999999999E-8</c:v>
                </c:pt>
                <c:pt idx="1860">
                  <c:v>-1.3399999999999999E-8</c:v>
                </c:pt>
                <c:pt idx="1861">
                  <c:v>-1.3399999999999999E-8</c:v>
                </c:pt>
                <c:pt idx="1862">
                  <c:v>-1.3399999999999999E-8</c:v>
                </c:pt>
                <c:pt idx="1863">
                  <c:v>-1.3399999999999999E-8</c:v>
                </c:pt>
                <c:pt idx="1864">
                  <c:v>-1.3399999999999999E-8</c:v>
                </c:pt>
                <c:pt idx="1865">
                  <c:v>-1.3399999999999999E-8</c:v>
                </c:pt>
                <c:pt idx="1866">
                  <c:v>-1.3399999999999999E-8</c:v>
                </c:pt>
                <c:pt idx="1867">
                  <c:v>-1.3399999999999999E-8</c:v>
                </c:pt>
                <c:pt idx="1868">
                  <c:v>-1.3399999999999999E-8</c:v>
                </c:pt>
                <c:pt idx="1869">
                  <c:v>-1.33E-8</c:v>
                </c:pt>
                <c:pt idx="1870">
                  <c:v>-1.33E-8</c:v>
                </c:pt>
                <c:pt idx="1871">
                  <c:v>-1.33E-8</c:v>
                </c:pt>
                <c:pt idx="1872">
                  <c:v>-1.33E-8</c:v>
                </c:pt>
                <c:pt idx="1873">
                  <c:v>-1.33E-8</c:v>
                </c:pt>
                <c:pt idx="1874">
                  <c:v>-1.33E-8</c:v>
                </c:pt>
                <c:pt idx="1875">
                  <c:v>-1.33E-8</c:v>
                </c:pt>
                <c:pt idx="1876">
                  <c:v>-1.33E-8</c:v>
                </c:pt>
                <c:pt idx="1877">
                  <c:v>-1.33E-8</c:v>
                </c:pt>
                <c:pt idx="1878">
                  <c:v>-1.33E-8</c:v>
                </c:pt>
                <c:pt idx="1879">
                  <c:v>-1.33E-8</c:v>
                </c:pt>
                <c:pt idx="1880">
                  <c:v>-1.33E-8</c:v>
                </c:pt>
                <c:pt idx="1881">
                  <c:v>-1.33E-8</c:v>
                </c:pt>
                <c:pt idx="1882">
                  <c:v>-1.33E-8</c:v>
                </c:pt>
                <c:pt idx="1883">
                  <c:v>-1.33E-8</c:v>
                </c:pt>
                <c:pt idx="1884">
                  <c:v>-1.33E-8</c:v>
                </c:pt>
                <c:pt idx="1885">
                  <c:v>-1.3200000000000001E-8</c:v>
                </c:pt>
                <c:pt idx="1886">
                  <c:v>-1.3200000000000001E-8</c:v>
                </c:pt>
                <c:pt idx="1887">
                  <c:v>-1.3200000000000001E-8</c:v>
                </c:pt>
                <c:pt idx="1888">
                  <c:v>-1.3200000000000001E-8</c:v>
                </c:pt>
                <c:pt idx="1889">
                  <c:v>-1.3200000000000001E-8</c:v>
                </c:pt>
                <c:pt idx="1890">
                  <c:v>-1.3200000000000001E-8</c:v>
                </c:pt>
                <c:pt idx="1891">
                  <c:v>-1.3200000000000001E-8</c:v>
                </c:pt>
                <c:pt idx="1892">
                  <c:v>-1.3200000000000001E-8</c:v>
                </c:pt>
                <c:pt idx="1893">
                  <c:v>-1.3200000000000001E-8</c:v>
                </c:pt>
                <c:pt idx="1894">
                  <c:v>-1.3200000000000001E-8</c:v>
                </c:pt>
                <c:pt idx="1895">
                  <c:v>-1.3200000000000001E-8</c:v>
                </c:pt>
                <c:pt idx="1896">
                  <c:v>-1.3200000000000001E-8</c:v>
                </c:pt>
                <c:pt idx="1897">
                  <c:v>-1.3200000000000001E-8</c:v>
                </c:pt>
                <c:pt idx="1898">
                  <c:v>-1.3200000000000001E-8</c:v>
                </c:pt>
                <c:pt idx="1899">
                  <c:v>-1.3200000000000001E-8</c:v>
                </c:pt>
                <c:pt idx="1900">
                  <c:v>-1.3200000000000001E-8</c:v>
                </c:pt>
                <c:pt idx="1901">
                  <c:v>-1.31E-8</c:v>
                </c:pt>
                <c:pt idx="1902">
                  <c:v>-1.31E-8</c:v>
                </c:pt>
                <c:pt idx="1903">
                  <c:v>-1.31E-8</c:v>
                </c:pt>
                <c:pt idx="1904">
                  <c:v>-1.31E-8</c:v>
                </c:pt>
                <c:pt idx="1905">
                  <c:v>-1.31E-8</c:v>
                </c:pt>
                <c:pt idx="1906">
                  <c:v>-1.31E-8</c:v>
                </c:pt>
                <c:pt idx="1907">
                  <c:v>-1.31E-8</c:v>
                </c:pt>
                <c:pt idx="1908">
                  <c:v>-1.31E-8</c:v>
                </c:pt>
                <c:pt idx="1909">
                  <c:v>-1.31E-8</c:v>
                </c:pt>
                <c:pt idx="1910">
                  <c:v>-1.31E-8</c:v>
                </c:pt>
                <c:pt idx="1911">
                  <c:v>-1.31E-8</c:v>
                </c:pt>
                <c:pt idx="1912">
                  <c:v>-1.31E-8</c:v>
                </c:pt>
                <c:pt idx="1913">
                  <c:v>-1.31E-8</c:v>
                </c:pt>
                <c:pt idx="1914">
                  <c:v>-1.31E-8</c:v>
                </c:pt>
                <c:pt idx="1915">
                  <c:v>-1.31E-8</c:v>
                </c:pt>
                <c:pt idx="1916">
                  <c:v>-1.31E-8</c:v>
                </c:pt>
                <c:pt idx="1917">
                  <c:v>-1.3000000000000001E-8</c:v>
                </c:pt>
                <c:pt idx="1918">
                  <c:v>-1.3000000000000001E-8</c:v>
                </c:pt>
                <c:pt idx="1919">
                  <c:v>-1.3000000000000001E-8</c:v>
                </c:pt>
                <c:pt idx="1920">
                  <c:v>-1.3000000000000001E-8</c:v>
                </c:pt>
                <c:pt idx="1921">
                  <c:v>-1.3000000000000001E-8</c:v>
                </c:pt>
                <c:pt idx="1922">
                  <c:v>-1.3000000000000001E-8</c:v>
                </c:pt>
                <c:pt idx="1923">
                  <c:v>-1.3000000000000001E-8</c:v>
                </c:pt>
                <c:pt idx="1924">
                  <c:v>-1.3000000000000001E-8</c:v>
                </c:pt>
                <c:pt idx="1925">
                  <c:v>-1.3000000000000001E-8</c:v>
                </c:pt>
                <c:pt idx="1926">
                  <c:v>-1.3000000000000001E-8</c:v>
                </c:pt>
                <c:pt idx="1927">
                  <c:v>-1.3000000000000001E-8</c:v>
                </c:pt>
                <c:pt idx="1928">
                  <c:v>-1.3000000000000001E-8</c:v>
                </c:pt>
                <c:pt idx="1929">
                  <c:v>-1.3000000000000001E-8</c:v>
                </c:pt>
                <c:pt idx="1930">
                  <c:v>-1.3000000000000001E-8</c:v>
                </c:pt>
                <c:pt idx="1931">
                  <c:v>-1.3000000000000001E-8</c:v>
                </c:pt>
                <c:pt idx="1932">
                  <c:v>-1.3000000000000001E-8</c:v>
                </c:pt>
                <c:pt idx="1933">
                  <c:v>-1.29E-8</c:v>
                </c:pt>
                <c:pt idx="1934">
                  <c:v>-1.29E-8</c:v>
                </c:pt>
                <c:pt idx="1935">
                  <c:v>-1.29E-8</c:v>
                </c:pt>
                <c:pt idx="1936">
                  <c:v>-1.29E-8</c:v>
                </c:pt>
                <c:pt idx="1937">
                  <c:v>-1.29E-8</c:v>
                </c:pt>
                <c:pt idx="1938">
                  <c:v>-1.29E-8</c:v>
                </c:pt>
                <c:pt idx="1939">
                  <c:v>-1.29E-8</c:v>
                </c:pt>
                <c:pt idx="1940">
                  <c:v>-1.29E-8</c:v>
                </c:pt>
                <c:pt idx="1941">
                  <c:v>-1.29E-8</c:v>
                </c:pt>
                <c:pt idx="1942">
                  <c:v>-1.29E-8</c:v>
                </c:pt>
                <c:pt idx="1943">
                  <c:v>-1.29E-8</c:v>
                </c:pt>
                <c:pt idx="1944">
                  <c:v>-1.29E-8</c:v>
                </c:pt>
                <c:pt idx="1945">
                  <c:v>-1.29E-8</c:v>
                </c:pt>
                <c:pt idx="1946">
                  <c:v>-1.29E-8</c:v>
                </c:pt>
                <c:pt idx="1947">
                  <c:v>-1.29E-8</c:v>
                </c:pt>
                <c:pt idx="1948">
                  <c:v>-1.29E-8</c:v>
                </c:pt>
                <c:pt idx="1949">
                  <c:v>-1.28E-8</c:v>
                </c:pt>
                <c:pt idx="1950">
                  <c:v>-1.28E-8</c:v>
                </c:pt>
                <c:pt idx="1951">
                  <c:v>-1.28E-8</c:v>
                </c:pt>
                <c:pt idx="1952">
                  <c:v>-1.28E-8</c:v>
                </c:pt>
                <c:pt idx="1953">
                  <c:v>-1.28E-8</c:v>
                </c:pt>
                <c:pt idx="1954">
                  <c:v>-1.28E-8</c:v>
                </c:pt>
                <c:pt idx="1955">
                  <c:v>-1.28E-8</c:v>
                </c:pt>
                <c:pt idx="1956">
                  <c:v>-1.28E-8</c:v>
                </c:pt>
                <c:pt idx="1957">
                  <c:v>-1.28E-8</c:v>
                </c:pt>
                <c:pt idx="1958">
                  <c:v>-1.28E-8</c:v>
                </c:pt>
                <c:pt idx="1959">
                  <c:v>-1.28E-8</c:v>
                </c:pt>
                <c:pt idx="1960">
                  <c:v>-1.28E-8</c:v>
                </c:pt>
                <c:pt idx="1961">
                  <c:v>-1.28E-8</c:v>
                </c:pt>
                <c:pt idx="1962">
                  <c:v>-1.28E-8</c:v>
                </c:pt>
                <c:pt idx="1963">
                  <c:v>-1.28E-8</c:v>
                </c:pt>
                <c:pt idx="1964">
                  <c:v>-1.28E-8</c:v>
                </c:pt>
                <c:pt idx="1965">
                  <c:v>-1.27E-8</c:v>
                </c:pt>
                <c:pt idx="1966">
                  <c:v>-1.27E-8</c:v>
                </c:pt>
                <c:pt idx="1967">
                  <c:v>-1.27E-8</c:v>
                </c:pt>
                <c:pt idx="1968">
                  <c:v>-1.27E-8</c:v>
                </c:pt>
                <c:pt idx="1969">
                  <c:v>-1.27E-8</c:v>
                </c:pt>
                <c:pt idx="1970">
                  <c:v>-1.27E-8</c:v>
                </c:pt>
                <c:pt idx="1971">
                  <c:v>-1.27E-8</c:v>
                </c:pt>
                <c:pt idx="1972">
                  <c:v>-1.27E-8</c:v>
                </c:pt>
                <c:pt idx="1973">
                  <c:v>-1.27E-8</c:v>
                </c:pt>
                <c:pt idx="1974">
                  <c:v>-1.27E-8</c:v>
                </c:pt>
                <c:pt idx="1975">
                  <c:v>-1.27E-8</c:v>
                </c:pt>
                <c:pt idx="1976">
                  <c:v>-1.27E-8</c:v>
                </c:pt>
                <c:pt idx="1977">
                  <c:v>-1.27E-8</c:v>
                </c:pt>
                <c:pt idx="1978">
                  <c:v>-1.27E-8</c:v>
                </c:pt>
                <c:pt idx="1979">
                  <c:v>-1.27E-8</c:v>
                </c:pt>
                <c:pt idx="1980">
                  <c:v>-1.27E-8</c:v>
                </c:pt>
                <c:pt idx="1981">
                  <c:v>-1.26E-8</c:v>
                </c:pt>
                <c:pt idx="1982">
                  <c:v>-1.26E-8</c:v>
                </c:pt>
                <c:pt idx="1983">
                  <c:v>-1.26E-8</c:v>
                </c:pt>
                <c:pt idx="1984">
                  <c:v>-1.26E-8</c:v>
                </c:pt>
                <c:pt idx="1985">
                  <c:v>-1.26E-8</c:v>
                </c:pt>
                <c:pt idx="1986">
                  <c:v>-1.26E-8</c:v>
                </c:pt>
                <c:pt idx="1987">
                  <c:v>-1.26E-8</c:v>
                </c:pt>
                <c:pt idx="1988">
                  <c:v>-1.26E-8</c:v>
                </c:pt>
                <c:pt idx="1989">
                  <c:v>-1.26E-8</c:v>
                </c:pt>
                <c:pt idx="1990">
                  <c:v>-1.26E-8</c:v>
                </c:pt>
                <c:pt idx="1991">
                  <c:v>-1.26E-8</c:v>
                </c:pt>
                <c:pt idx="1992">
                  <c:v>-1.26E-8</c:v>
                </c:pt>
                <c:pt idx="1993">
                  <c:v>-1.26E-8</c:v>
                </c:pt>
                <c:pt idx="1994">
                  <c:v>-1.26E-8</c:v>
                </c:pt>
                <c:pt idx="1995">
                  <c:v>-1.26E-8</c:v>
                </c:pt>
                <c:pt idx="1996">
                  <c:v>-1.26E-8</c:v>
                </c:pt>
                <c:pt idx="1997">
                  <c:v>-1.2499999999999999E-8</c:v>
                </c:pt>
                <c:pt idx="1998">
                  <c:v>-1.2499999999999999E-8</c:v>
                </c:pt>
                <c:pt idx="1999">
                  <c:v>-1.2499999999999999E-8</c:v>
                </c:pt>
                <c:pt idx="2000">
                  <c:v>-1.2499999999999999E-8</c:v>
                </c:pt>
                <c:pt idx="2001">
                  <c:v>-1.2499999999999999E-8</c:v>
                </c:pt>
                <c:pt idx="2002">
                  <c:v>-1.2499999999999999E-8</c:v>
                </c:pt>
                <c:pt idx="2003">
                  <c:v>-1.2499999999999999E-8</c:v>
                </c:pt>
                <c:pt idx="2004">
                  <c:v>-1.2499999999999999E-8</c:v>
                </c:pt>
                <c:pt idx="2005">
                  <c:v>-1.2499999999999999E-8</c:v>
                </c:pt>
                <c:pt idx="2006">
                  <c:v>-1.2499999999999999E-8</c:v>
                </c:pt>
                <c:pt idx="2007">
                  <c:v>-1.2499999999999999E-8</c:v>
                </c:pt>
                <c:pt idx="2008">
                  <c:v>-1.2499999999999999E-8</c:v>
                </c:pt>
                <c:pt idx="2009">
                  <c:v>-1.2499999999999999E-8</c:v>
                </c:pt>
                <c:pt idx="2010">
                  <c:v>-1.2499999999999999E-8</c:v>
                </c:pt>
                <c:pt idx="2011">
                  <c:v>-1.2499999999999999E-8</c:v>
                </c:pt>
                <c:pt idx="2012">
                  <c:v>-1.2499999999999999E-8</c:v>
                </c:pt>
                <c:pt idx="2013">
                  <c:v>-1.24E-8</c:v>
                </c:pt>
                <c:pt idx="2014">
                  <c:v>-1.24E-8</c:v>
                </c:pt>
                <c:pt idx="2015">
                  <c:v>-1.24E-8</c:v>
                </c:pt>
                <c:pt idx="2016">
                  <c:v>-1.24E-8</c:v>
                </c:pt>
                <c:pt idx="2017">
                  <c:v>-1.24E-8</c:v>
                </c:pt>
                <c:pt idx="2018">
                  <c:v>-1.24E-8</c:v>
                </c:pt>
                <c:pt idx="2019">
                  <c:v>-1.24E-8</c:v>
                </c:pt>
                <c:pt idx="2020">
                  <c:v>-1.24E-8</c:v>
                </c:pt>
                <c:pt idx="2021">
                  <c:v>-1.24E-8</c:v>
                </c:pt>
                <c:pt idx="2022">
                  <c:v>-1.24E-8</c:v>
                </c:pt>
                <c:pt idx="2023">
                  <c:v>-1.24E-8</c:v>
                </c:pt>
                <c:pt idx="2024">
                  <c:v>-1.24E-8</c:v>
                </c:pt>
                <c:pt idx="2025">
                  <c:v>-1.24E-8</c:v>
                </c:pt>
                <c:pt idx="2026">
                  <c:v>-1.24E-8</c:v>
                </c:pt>
                <c:pt idx="2027">
                  <c:v>-1.24E-8</c:v>
                </c:pt>
                <c:pt idx="2028">
                  <c:v>-1.24E-8</c:v>
                </c:pt>
                <c:pt idx="2029">
                  <c:v>-1.2299999999999999E-8</c:v>
                </c:pt>
                <c:pt idx="2030">
                  <c:v>-1.2299999999999999E-8</c:v>
                </c:pt>
                <c:pt idx="2031">
                  <c:v>-1.2299999999999999E-8</c:v>
                </c:pt>
                <c:pt idx="2032">
                  <c:v>-1.2299999999999999E-8</c:v>
                </c:pt>
                <c:pt idx="2033">
                  <c:v>-1.2299999999999999E-8</c:v>
                </c:pt>
                <c:pt idx="2034">
                  <c:v>-1.2299999999999999E-8</c:v>
                </c:pt>
                <c:pt idx="2035">
                  <c:v>-1.2299999999999999E-8</c:v>
                </c:pt>
                <c:pt idx="2036">
                  <c:v>-1.2299999999999999E-8</c:v>
                </c:pt>
                <c:pt idx="2037">
                  <c:v>-1.2299999999999999E-8</c:v>
                </c:pt>
                <c:pt idx="2038">
                  <c:v>-1.2299999999999999E-8</c:v>
                </c:pt>
                <c:pt idx="2039">
                  <c:v>-1.2299999999999999E-8</c:v>
                </c:pt>
                <c:pt idx="2040">
                  <c:v>-1.2299999999999999E-8</c:v>
                </c:pt>
                <c:pt idx="2041">
                  <c:v>-1.2299999999999999E-8</c:v>
                </c:pt>
                <c:pt idx="2042">
                  <c:v>-1.2299999999999999E-8</c:v>
                </c:pt>
                <c:pt idx="2043">
                  <c:v>-1.2299999999999999E-8</c:v>
                </c:pt>
                <c:pt idx="2044">
                  <c:v>-1.2299999999999999E-8</c:v>
                </c:pt>
                <c:pt idx="2045">
                  <c:v>-1.22E-8</c:v>
                </c:pt>
                <c:pt idx="2046">
                  <c:v>-1.22E-8</c:v>
                </c:pt>
                <c:pt idx="2047">
                  <c:v>-1.22E-8</c:v>
                </c:pt>
                <c:pt idx="2048">
                  <c:v>-1.22E-8</c:v>
                </c:pt>
                <c:pt idx="2049">
                  <c:v>-1.22E-8</c:v>
                </c:pt>
                <c:pt idx="2050">
                  <c:v>-1.22E-8</c:v>
                </c:pt>
                <c:pt idx="2051">
                  <c:v>-1.22E-8</c:v>
                </c:pt>
                <c:pt idx="2052">
                  <c:v>-1.22E-8</c:v>
                </c:pt>
                <c:pt idx="2053">
                  <c:v>-1.22E-8</c:v>
                </c:pt>
                <c:pt idx="2054">
                  <c:v>-1.22E-8</c:v>
                </c:pt>
                <c:pt idx="2055">
                  <c:v>-1.22E-8</c:v>
                </c:pt>
                <c:pt idx="2056">
                  <c:v>-1.22E-8</c:v>
                </c:pt>
                <c:pt idx="2057">
                  <c:v>-1.22E-8</c:v>
                </c:pt>
                <c:pt idx="2058">
                  <c:v>-1.22E-8</c:v>
                </c:pt>
                <c:pt idx="2059">
                  <c:v>-1.22E-8</c:v>
                </c:pt>
                <c:pt idx="2060">
                  <c:v>-1.22E-8</c:v>
                </c:pt>
                <c:pt idx="2061">
                  <c:v>-1.2100000000000001E-8</c:v>
                </c:pt>
                <c:pt idx="2062">
                  <c:v>-1.2100000000000001E-8</c:v>
                </c:pt>
                <c:pt idx="2063">
                  <c:v>-1.2100000000000001E-8</c:v>
                </c:pt>
                <c:pt idx="2064">
                  <c:v>-1.2100000000000001E-8</c:v>
                </c:pt>
                <c:pt idx="2065">
                  <c:v>-1.2100000000000001E-8</c:v>
                </c:pt>
                <c:pt idx="2066">
                  <c:v>-1.2100000000000001E-8</c:v>
                </c:pt>
                <c:pt idx="2067">
                  <c:v>-1.2100000000000001E-8</c:v>
                </c:pt>
                <c:pt idx="2068">
                  <c:v>-1.2100000000000001E-8</c:v>
                </c:pt>
                <c:pt idx="2069">
                  <c:v>-1.2100000000000001E-8</c:v>
                </c:pt>
                <c:pt idx="2070">
                  <c:v>-1.2100000000000001E-8</c:v>
                </c:pt>
                <c:pt idx="2071">
                  <c:v>-1.2100000000000001E-8</c:v>
                </c:pt>
                <c:pt idx="2072">
                  <c:v>-1.2100000000000001E-8</c:v>
                </c:pt>
                <c:pt idx="2073">
                  <c:v>-1.2100000000000001E-8</c:v>
                </c:pt>
                <c:pt idx="2074">
                  <c:v>-1.2100000000000001E-8</c:v>
                </c:pt>
                <c:pt idx="2075">
                  <c:v>-1.2100000000000001E-8</c:v>
                </c:pt>
                <c:pt idx="2076">
                  <c:v>-1.2100000000000001E-8</c:v>
                </c:pt>
                <c:pt idx="2077">
                  <c:v>-1.2E-8</c:v>
                </c:pt>
                <c:pt idx="2078">
                  <c:v>-1.2E-8</c:v>
                </c:pt>
                <c:pt idx="2079">
                  <c:v>-1.2E-8</c:v>
                </c:pt>
                <c:pt idx="2080">
                  <c:v>-1.2E-8</c:v>
                </c:pt>
                <c:pt idx="2081">
                  <c:v>-1.2E-8</c:v>
                </c:pt>
                <c:pt idx="2082">
                  <c:v>-1.2E-8</c:v>
                </c:pt>
                <c:pt idx="2083">
                  <c:v>-1.2E-8</c:v>
                </c:pt>
                <c:pt idx="2084">
                  <c:v>-1.2E-8</c:v>
                </c:pt>
                <c:pt idx="2085">
                  <c:v>-1.2E-8</c:v>
                </c:pt>
                <c:pt idx="2086">
                  <c:v>-1.2E-8</c:v>
                </c:pt>
                <c:pt idx="2087">
                  <c:v>-1.2E-8</c:v>
                </c:pt>
                <c:pt idx="2088">
                  <c:v>-1.2E-8</c:v>
                </c:pt>
                <c:pt idx="2089">
                  <c:v>-1.2E-8</c:v>
                </c:pt>
                <c:pt idx="2090">
                  <c:v>-1.2E-8</c:v>
                </c:pt>
                <c:pt idx="2091">
                  <c:v>-1.2E-8</c:v>
                </c:pt>
                <c:pt idx="2092">
                  <c:v>-1.2E-8</c:v>
                </c:pt>
                <c:pt idx="2093">
                  <c:v>-1.1900000000000001E-8</c:v>
                </c:pt>
                <c:pt idx="2094">
                  <c:v>-1.1900000000000001E-8</c:v>
                </c:pt>
                <c:pt idx="2095">
                  <c:v>-1.1900000000000001E-8</c:v>
                </c:pt>
                <c:pt idx="2096">
                  <c:v>-1.1900000000000001E-8</c:v>
                </c:pt>
                <c:pt idx="2097">
                  <c:v>-1.1900000000000001E-8</c:v>
                </c:pt>
                <c:pt idx="2098">
                  <c:v>-1.1900000000000001E-8</c:v>
                </c:pt>
                <c:pt idx="2099">
                  <c:v>-1.1900000000000001E-8</c:v>
                </c:pt>
                <c:pt idx="2100">
                  <c:v>-1.1900000000000001E-8</c:v>
                </c:pt>
                <c:pt idx="2101">
                  <c:v>-1.1900000000000001E-8</c:v>
                </c:pt>
                <c:pt idx="2102">
                  <c:v>-1.1900000000000001E-8</c:v>
                </c:pt>
                <c:pt idx="2103">
                  <c:v>-1.1900000000000001E-8</c:v>
                </c:pt>
                <c:pt idx="2104">
                  <c:v>-1.1900000000000001E-8</c:v>
                </c:pt>
                <c:pt idx="2105">
                  <c:v>-1.1900000000000001E-8</c:v>
                </c:pt>
                <c:pt idx="2106">
                  <c:v>-1.1900000000000001E-8</c:v>
                </c:pt>
                <c:pt idx="2107">
                  <c:v>-1.1900000000000001E-8</c:v>
                </c:pt>
                <c:pt idx="2108">
                  <c:v>-1.1900000000000001E-8</c:v>
                </c:pt>
                <c:pt idx="2109">
                  <c:v>-1.18E-8</c:v>
                </c:pt>
                <c:pt idx="2110">
                  <c:v>-1.18E-8</c:v>
                </c:pt>
                <c:pt idx="2111">
                  <c:v>-1.18E-8</c:v>
                </c:pt>
                <c:pt idx="2112">
                  <c:v>-1.18E-8</c:v>
                </c:pt>
                <c:pt idx="2113">
                  <c:v>-1.18E-8</c:v>
                </c:pt>
                <c:pt idx="2114">
                  <c:v>-1.18E-8</c:v>
                </c:pt>
                <c:pt idx="2115">
                  <c:v>-1.18E-8</c:v>
                </c:pt>
                <c:pt idx="2116">
                  <c:v>-1.18E-8</c:v>
                </c:pt>
                <c:pt idx="2117">
                  <c:v>-1.18E-8</c:v>
                </c:pt>
                <c:pt idx="2118">
                  <c:v>-1.18E-8</c:v>
                </c:pt>
                <c:pt idx="2119">
                  <c:v>-1.18E-8</c:v>
                </c:pt>
                <c:pt idx="2120">
                  <c:v>-1.18E-8</c:v>
                </c:pt>
                <c:pt idx="2121">
                  <c:v>-1.18E-8</c:v>
                </c:pt>
                <c:pt idx="2122">
                  <c:v>-1.18E-8</c:v>
                </c:pt>
                <c:pt idx="2123">
                  <c:v>-1.18E-8</c:v>
                </c:pt>
                <c:pt idx="2124">
                  <c:v>-1.18E-8</c:v>
                </c:pt>
                <c:pt idx="2125">
                  <c:v>-1.1700000000000001E-8</c:v>
                </c:pt>
                <c:pt idx="2126">
                  <c:v>-1.1700000000000001E-8</c:v>
                </c:pt>
                <c:pt idx="2127">
                  <c:v>-1.1700000000000001E-8</c:v>
                </c:pt>
                <c:pt idx="2128">
                  <c:v>-1.1700000000000001E-8</c:v>
                </c:pt>
                <c:pt idx="2129">
                  <c:v>-1.1700000000000001E-8</c:v>
                </c:pt>
                <c:pt idx="2130">
                  <c:v>-1.1700000000000001E-8</c:v>
                </c:pt>
                <c:pt idx="2131">
                  <c:v>-1.1700000000000001E-8</c:v>
                </c:pt>
                <c:pt idx="2132">
                  <c:v>-1.1700000000000001E-8</c:v>
                </c:pt>
                <c:pt idx="2133">
                  <c:v>-1.1700000000000001E-8</c:v>
                </c:pt>
                <c:pt idx="2134">
                  <c:v>-1.1700000000000001E-8</c:v>
                </c:pt>
                <c:pt idx="2135">
                  <c:v>-1.1700000000000001E-8</c:v>
                </c:pt>
                <c:pt idx="2136">
                  <c:v>-1.1700000000000001E-8</c:v>
                </c:pt>
                <c:pt idx="2137">
                  <c:v>-1.1700000000000001E-8</c:v>
                </c:pt>
                <c:pt idx="2138">
                  <c:v>-1.1700000000000001E-8</c:v>
                </c:pt>
                <c:pt idx="2139">
                  <c:v>-1.1700000000000001E-8</c:v>
                </c:pt>
                <c:pt idx="2140">
                  <c:v>-1.1700000000000001E-8</c:v>
                </c:pt>
                <c:pt idx="2141">
                  <c:v>-1.16E-8</c:v>
                </c:pt>
                <c:pt idx="2142">
                  <c:v>-1.16E-8</c:v>
                </c:pt>
                <c:pt idx="2143">
                  <c:v>-1.16E-8</c:v>
                </c:pt>
                <c:pt idx="2144">
                  <c:v>-1.16E-8</c:v>
                </c:pt>
                <c:pt idx="2145">
                  <c:v>-1.16E-8</c:v>
                </c:pt>
                <c:pt idx="2146">
                  <c:v>-1.16E-8</c:v>
                </c:pt>
                <c:pt idx="2147">
                  <c:v>-1.16E-8</c:v>
                </c:pt>
                <c:pt idx="2148">
                  <c:v>-1.16E-8</c:v>
                </c:pt>
                <c:pt idx="2149">
                  <c:v>-1.16E-8</c:v>
                </c:pt>
                <c:pt idx="2150">
                  <c:v>-1.16E-8</c:v>
                </c:pt>
                <c:pt idx="2151">
                  <c:v>-1.16E-8</c:v>
                </c:pt>
                <c:pt idx="2152">
                  <c:v>-1.16E-8</c:v>
                </c:pt>
                <c:pt idx="2153">
                  <c:v>-1.16E-8</c:v>
                </c:pt>
                <c:pt idx="2154">
                  <c:v>-1.16E-8</c:v>
                </c:pt>
                <c:pt idx="2155">
                  <c:v>-1.16E-8</c:v>
                </c:pt>
                <c:pt idx="2156">
                  <c:v>-1.16E-8</c:v>
                </c:pt>
                <c:pt idx="2157">
                  <c:v>-1.15E-8</c:v>
                </c:pt>
                <c:pt idx="2158">
                  <c:v>-1.15E-8</c:v>
                </c:pt>
                <c:pt idx="2159">
                  <c:v>-1.15E-8</c:v>
                </c:pt>
                <c:pt idx="2160">
                  <c:v>-1.15E-8</c:v>
                </c:pt>
                <c:pt idx="2161">
                  <c:v>-1.15E-8</c:v>
                </c:pt>
                <c:pt idx="2162">
                  <c:v>-1.15E-8</c:v>
                </c:pt>
                <c:pt idx="2163">
                  <c:v>-1.15E-8</c:v>
                </c:pt>
                <c:pt idx="2164">
                  <c:v>-1.15E-8</c:v>
                </c:pt>
                <c:pt idx="2165">
                  <c:v>-1.15E-8</c:v>
                </c:pt>
                <c:pt idx="2166">
                  <c:v>-1.15E-8</c:v>
                </c:pt>
                <c:pt idx="2167">
                  <c:v>-1.15E-8</c:v>
                </c:pt>
                <c:pt idx="2168">
                  <c:v>-1.15E-8</c:v>
                </c:pt>
                <c:pt idx="2169">
                  <c:v>-1.15E-8</c:v>
                </c:pt>
                <c:pt idx="2170">
                  <c:v>-1.15E-8</c:v>
                </c:pt>
                <c:pt idx="2171">
                  <c:v>-1.15E-8</c:v>
                </c:pt>
                <c:pt idx="2172">
                  <c:v>-1.15E-8</c:v>
                </c:pt>
                <c:pt idx="2173">
                  <c:v>-1.14E-8</c:v>
                </c:pt>
                <c:pt idx="2174">
                  <c:v>-1.14E-8</c:v>
                </c:pt>
                <c:pt idx="2175">
                  <c:v>-1.14E-8</c:v>
                </c:pt>
                <c:pt idx="2176">
                  <c:v>-1.14E-8</c:v>
                </c:pt>
                <c:pt idx="2177">
                  <c:v>-1.14E-8</c:v>
                </c:pt>
                <c:pt idx="2178">
                  <c:v>-1.14E-8</c:v>
                </c:pt>
                <c:pt idx="2179">
                  <c:v>-1.14E-8</c:v>
                </c:pt>
                <c:pt idx="2180">
                  <c:v>-1.14E-8</c:v>
                </c:pt>
                <c:pt idx="2181">
                  <c:v>-1.14E-8</c:v>
                </c:pt>
                <c:pt idx="2182">
                  <c:v>-1.14E-8</c:v>
                </c:pt>
                <c:pt idx="2183">
                  <c:v>-1.14E-8</c:v>
                </c:pt>
                <c:pt idx="2184">
                  <c:v>-1.14E-8</c:v>
                </c:pt>
                <c:pt idx="2185">
                  <c:v>-1.14E-8</c:v>
                </c:pt>
                <c:pt idx="2186">
                  <c:v>-1.14E-8</c:v>
                </c:pt>
                <c:pt idx="2187">
                  <c:v>-1.14E-8</c:v>
                </c:pt>
                <c:pt idx="2188">
                  <c:v>-1.14E-8</c:v>
                </c:pt>
                <c:pt idx="2189">
                  <c:v>-1.13E-8</c:v>
                </c:pt>
                <c:pt idx="2190">
                  <c:v>-1.13E-8</c:v>
                </c:pt>
                <c:pt idx="2191">
                  <c:v>-1.13E-8</c:v>
                </c:pt>
                <c:pt idx="2192">
                  <c:v>-1.13E-8</c:v>
                </c:pt>
                <c:pt idx="2193">
                  <c:v>-1.13E-8</c:v>
                </c:pt>
                <c:pt idx="2194">
                  <c:v>-1.13E-8</c:v>
                </c:pt>
                <c:pt idx="2195">
                  <c:v>-1.13E-8</c:v>
                </c:pt>
                <c:pt idx="2196">
                  <c:v>-1.13E-8</c:v>
                </c:pt>
                <c:pt idx="2197">
                  <c:v>-1.13E-8</c:v>
                </c:pt>
                <c:pt idx="2198">
                  <c:v>-1.13E-8</c:v>
                </c:pt>
                <c:pt idx="2199">
                  <c:v>-1.13E-8</c:v>
                </c:pt>
                <c:pt idx="2200">
                  <c:v>-1.13E-8</c:v>
                </c:pt>
                <c:pt idx="2201">
                  <c:v>-1.13E-8</c:v>
                </c:pt>
                <c:pt idx="2202">
                  <c:v>-1.13E-8</c:v>
                </c:pt>
                <c:pt idx="2203">
                  <c:v>-1.13E-8</c:v>
                </c:pt>
                <c:pt idx="2204">
                  <c:v>-1.13E-8</c:v>
                </c:pt>
                <c:pt idx="2205">
                  <c:v>-1.1199999999999999E-8</c:v>
                </c:pt>
                <c:pt idx="2206">
                  <c:v>-1.1199999999999999E-8</c:v>
                </c:pt>
                <c:pt idx="2207">
                  <c:v>-1.1199999999999999E-8</c:v>
                </c:pt>
                <c:pt idx="2208">
                  <c:v>-1.1199999999999999E-8</c:v>
                </c:pt>
                <c:pt idx="2209">
                  <c:v>-1.1199999999999999E-8</c:v>
                </c:pt>
                <c:pt idx="2210">
                  <c:v>-1.1199999999999999E-8</c:v>
                </c:pt>
                <c:pt idx="2211">
                  <c:v>-1.1199999999999999E-8</c:v>
                </c:pt>
                <c:pt idx="2212">
                  <c:v>-1.1199999999999999E-8</c:v>
                </c:pt>
                <c:pt idx="2213">
                  <c:v>-1.1199999999999999E-8</c:v>
                </c:pt>
                <c:pt idx="2214">
                  <c:v>-1.1199999999999999E-8</c:v>
                </c:pt>
                <c:pt idx="2215">
                  <c:v>-1.1199999999999999E-8</c:v>
                </c:pt>
                <c:pt idx="2216">
                  <c:v>-1.1199999999999999E-8</c:v>
                </c:pt>
                <c:pt idx="2217">
                  <c:v>-1.1199999999999999E-8</c:v>
                </c:pt>
                <c:pt idx="2218">
                  <c:v>-1.1199999999999999E-8</c:v>
                </c:pt>
                <c:pt idx="2219">
                  <c:v>-1.1199999999999999E-8</c:v>
                </c:pt>
                <c:pt idx="2220">
                  <c:v>-1.1199999999999999E-8</c:v>
                </c:pt>
                <c:pt idx="2221">
                  <c:v>-1.11E-8</c:v>
                </c:pt>
                <c:pt idx="2222">
                  <c:v>-1.11E-8</c:v>
                </c:pt>
                <c:pt idx="2223">
                  <c:v>-1.11E-8</c:v>
                </c:pt>
                <c:pt idx="2224">
                  <c:v>-1.11E-8</c:v>
                </c:pt>
                <c:pt idx="2225">
                  <c:v>-1.11E-8</c:v>
                </c:pt>
                <c:pt idx="2226">
                  <c:v>-1.11E-8</c:v>
                </c:pt>
                <c:pt idx="2227">
                  <c:v>-1.11E-8</c:v>
                </c:pt>
                <c:pt idx="2228">
                  <c:v>-1.11E-8</c:v>
                </c:pt>
                <c:pt idx="2229">
                  <c:v>-1.11E-8</c:v>
                </c:pt>
                <c:pt idx="2230">
                  <c:v>-1.11E-8</c:v>
                </c:pt>
                <c:pt idx="2231">
                  <c:v>-1.11E-8</c:v>
                </c:pt>
                <c:pt idx="2232">
                  <c:v>-1.11E-8</c:v>
                </c:pt>
                <c:pt idx="2233">
                  <c:v>-1.11E-8</c:v>
                </c:pt>
                <c:pt idx="2234">
                  <c:v>-1.11E-8</c:v>
                </c:pt>
                <c:pt idx="2235">
                  <c:v>-1.11E-8</c:v>
                </c:pt>
                <c:pt idx="2236">
                  <c:v>-1.11E-8</c:v>
                </c:pt>
                <c:pt idx="2237">
                  <c:v>-1.0999999999999999E-8</c:v>
                </c:pt>
                <c:pt idx="2238">
                  <c:v>-1.0999999999999999E-8</c:v>
                </c:pt>
                <c:pt idx="2239">
                  <c:v>-1.0999999999999999E-8</c:v>
                </c:pt>
                <c:pt idx="2240">
                  <c:v>-1.0999999999999999E-8</c:v>
                </c:pt>
                <c:pt idx="2241">
                  <c:v>-1.0999999999999999E-8</c:v>
                </c:pt>
                <c:pt idx="2242">
                  <c:v>-1.0999999999999999E-8</c:v>
                </c:pt>
                <c:pt idx="2243">
                  <c:v>-1.0999999999999999E-8</c:v>
                </c:pt>
                <c:pt idx="2244">
                  <c:v>-1.0999999999999999E-8</c:v>
                </c:pt>
                <c:pt idx="2245">
                  <c:v>-1.0999999999999999E-8</c:v>
                </c:pt>
                <c:pt idx="2246">
                  <c:v>-1.0999999999999999E-8</c:v>
                </c:pt>
                <c:pt idx="2247">
                  <c:v>-1.0999999999999999E-8</c:v>
                </c:pt>
                <c:pt idx="2248">
                  <c:v>-1.0999999999999999E-8</c:v>
                </c:pt>
                <c:pt idx="2249">
                  <c:v>-1.0999999999999999E-8</c:v>
                </c:pt>
                <c:pt idx="2250">
                  <c:v>-1.0999999999999999E-8</c:v>
                </c:pt>
                <c:pt idx="2251">
                  <c:v>-1.0999999999999999E-8</c:v>
                </c:pt>
                <c:pt idx="2252">
                  <c:v>-1.0999999999999999E-8</c:v>
                </c:pt>
                <c:pt idx="2253">
                  <c:v>-1.09E-8</c:v>
                </c:pt>
                <c:pt idx="2254">
                  <c:v>-1.09E-8</c:v>
                </c:pt>
                <c:pt idx="2255">
                  <c:v>-1.09E-8</c:v>
                </c:pt>
                <c:pt idx="2256">
                  <c:v>-1.09E-8</c:v>
                </c:pt>
                <c:pt idx="2257">
                  <c:v>-1.09E-8</c:v>
                </c:pt>
                <c:pt idx="2258">
                  <c:v>-1.09E-8</c:v>
                </c:pt>
                <c:pt idx="2259">
                  <c:v>-1.09E-8</c:v>
                </c:pt>
                <c:pt idx="2260">
                  <c:v>-1.09E-8</c:v>
                </c:pt>
                <c:pt idx="2261">
                  <c:v>-1.09E-8</c:v>
                </c:pt>
                <c:pt idx="2262">
                  <c:v>-1.09E-8</c:v>
                </c:pt>
                <c:pt idx="2263">
                  <c:v>-1.09E-8</c:v>
                </c:pt>
                <c:pt idx="2264">
                  <c:v>-1.09E-8</c:v>
                </c:pt>
                <c:pt idx="2265">
                  <c:v>-1.09E-8</c:v>
                </c:pt>
                <c:pt idx="2266">
                  <c:v>-1.09E-8</c:v>
                </c:pt>
                <c:pt idx="2267">
                  <c:v>-1.09E-8</c:v>
                </c:pt>
                <c:pt idx="2268">
                  <c:v>-1.09E-8</c:v>
                </c:pt>
                <c:pt idx="2269">
                  <c:v>-1.0800000000000001E-8</c:v>
                </c:pt>
                <c:pt idx="2270">
                  <c:v>-1.0800000000000001E-8</c:v>
                </c:pt>
                <c:pt idx="2271">
                  <c:v>-1.0800000000000001E-8</c:v>
                </c:pt>
                <c:pt idx="2272">
                  <c:v>-1.0800000000000001E-8</c:v>
                </c:pt>
                <c:pt idx="2273">
                  <c:v>-1.0800000000000001E-8</c:v>
                </c:pt>
                <c:pt idx="2274">
                  <c:v>-1.0800000000000001E-8</c:v>
                </c:pt>
                <c:pt idx="2275">
                  <c:v>-1.0800000000000001E-8</c:v>
                </c:pt>
                <c:pt idx="2276">
                  <c:v>-1.0800000000000001E-8</c:v>
                </c:pt>
                <c:pt idx="2277">
                  <c:v>-1.0800000000000001E-8</c:v>
                </c:pt>
                <c:pt idx="2278">
                  <c:v>-1.0800000000000001E-8</c:v>
                </c:pt>
                <c:pt idx="2279">
                  <c:v>-1.0800000000000001E-8</c:v>
                </c:pt>
                <c:pt idx="2280">
                  <c:v>-1.0800000000000001E-8</c:v>
                </c:pt>
                <c:pt idx="2281">
                  <c:v>-1.0800000000000001E-8</c:v>
                </c:pt>
                <c:pt idx="2282">
                  <c:v>-1.0800000000000001E-8</c:v>
                </c:pt>
                <c:pt idx="2283">
                  <c:v>-1.0800000000000001E-8</c:v>
                </c:pt>
                <c:pt idx="2284">
                  <c:v>-1.0800000000000001E-8</c:v>
                </c:pt>
                <c:pt idx="2285">
                  <c:v>-1.07E-8</c:v>
                </c:pt>
                <c:pt idx="2286">
                  <c:v>-1.07E-8</c:v>
                </c:pt>
                <c:pt idx="2287">
                  <c:v>-1.07E-8</c:v>
                </c:pt>
                <c:pt idx="2288">
                  <c:v>-1.07E-8</c:v>
                </c:pt>
                <c:pt idx="2289">
                  <c:v>-1.07E-8</c:v>
                </c:pt>
                <c:pt idx="2290">
                  <c:v>-1.07E-8</c:v>
                </c:pt>
                <c:pt idx="2291">
                  <c:v>-1.07E-8</c:v>
                </c:pt>
                <c:pt idx="2292">
                  <c:v>-1.07E-8</c:v>
                </c:pt>
                <c:pt idx="2293">
                  <c:v>-1.07E-8</c:v>
                </c:pt>
                <c:pt idx="2294">
                  <c:v>-1.07E-8</c:v>
                </c:pt>
                <c:pt idx="2295">
                  <c:v>-1.07E-8</c:v>
                </c:pt>
                <c:pt idx="2296">
                  <c:v>-1.07E-8</c:v>
                </c:pt>
                <c:pt idx="2297">
                  <c:v>-1.07E-8</c:v>
                </c:pt>
                <c:pt idx="2298">
                  <c:v>-1.07E-8</c:v>
                </c:pt>
                <c:pt idx="2299">
                  <c:v>-1.07E-8</c:v>
                </c:pt>
                <c:pt idx="2300">
                  <c:v>-1.07E-8</c:v>
                </c:pt>
                <c:pt idx="2301">
                  <c:v>-1.0600000000000001E-8</c:v>
                </c:pt>
                <c:pt idx="2302">
                  <c:v>-1.0600000000000001E-8</c:v>
                </c:pt>
                <c:pt idx="2303">
                  <c:v>-1.0600000000000001E-8</c:v>
                </c:pt>
                <c:pt idx="2304">
                  <c:v>-1.0600000000000001E-8</c:v>
                </c:pt>
                <c:pt idx="2305">
                  <c:v>-1.0600000000000001E-8</c:v>
                </c:pt>
                <c:pt idx="2306">
                  <c:v>-1.0600000000000001E-8</c:v>
                </c:pt>
                <c:pt idx="2307">
                  <c:v>-1.0600000000000001E-8</c:v>
                </c:pt>
                <c:pt idx="2308">
                  <c:v>-1.0600000000000001E-8</c:v>
                </c:pt>
                <c:pt idx="2309">
                  <c:v>-1.0600000000000001E-8</c:v>
                </c:pt>
                <c:pt idx="2310">
                  <c:v>-1.0600000000000001E-8</c:v>
                </c:pt>
                <c:pt idx="2311">
                  <c:v>-1.0600000000000001E-8</c:v>
                </c:pt>
                <c:pt idx="2312">
                  <c:v>-1.0600000000000001E-8</c:v>
                </c:pt>
                <c:pt idx="2313">
                  <c:v>-1.0600000000000001E-8</c:v>
                </c:pt>
                <c:pt idx="2314">
                  <c:v>-1.0600000000000001E-8</c:v>
                </c:pt>
                <c:pt idx="2315">
                  <c:v>-1.0600000000000001E-8</c:v>
                </c:pt>
                <c:pt idx="2316">
                  <c:v>-1.0600000000000001E-8</c:v>
                </c:pt>
                <c:pt idx="2317">
                  <c:v>-1.05E-8</c:v>
                </c:pt>
                <c:pt idx="2318">
                  <c:v>-1.05E-8</c:v>
                </c:pt>
                <c:pt idx="2319">
                  <c:v>-1.05E-8</c:v>
                </c:pt>
                <c:pt idx="2320">
                  <c:v>-1.05E-8</c:v>
                </c:pt>
                <c:pt idx="2321">
                  <c:v>-1.05E-8</c:v>
                </c:pt>
                <c:pt idx="2322">
                  <c:v>-1.05E-8</c:v>
                </c:pt>
                <c:pt idx="2323">
                  <c:v>-1.05E-8</c:v>
                </c:pt>
                <c:pt idx="2324">
                  <c:v>-1.05E-8</c:v>
                </c:pt>
                <c:pt idx="2325">
                  <c:v>-1.05E-8</c:v>
                </c:pt>
                <c:pt idx="2326">
                  <c:v>-1.05E-8</c:v>
                </c:pt>
                <c:pt idx="2327">
                  <c:v>-1.05E-8</c:v>
                </c:pt>
                <c:pt idx="2328">
                  <c:v>-1.05E-8</c:v>
                </c:pt>
                <c:pt idx="2329">
                  <c:v>-1.05E-8</c:v>
                </c:pt>
                <c:pt idx="2330">
                  <c:v>-1.05E-8</c:v>
                </c:pt>
                <c:pt idx="2331">
                  <c:v>-1.05E-8</c:v>
                </c:pt>
                <c:pt idx="2332">
                  <c:v>-1.05E-8</c:v>
                </c:pt>
                <c:pt idx="2333">
                  <c:v>-1.04E-8</c:v>
                </c:pt>
                <c:pt idx="2334">
                  <c:v>-1.04E-8</c:v>
                </c:pt>
                <c:pt idx="2335">
                  <c:v>-1.04E-8</c:v>
                </c:pt>
                <c:pt idx="2336">
                  <c:v>-1.04E-8</c:v>
                </c:pt>
                <c:pt idx="2337">
                  <c:v>-1.04E-8</c:v>
                </c:pt>
                <c:pt idx="2338">
                  <c:v>-1.04E-8</c:v>
                </c:pt>
                <c:pt idx="2339">
                  <c:v>-1.04E-8</c:v>
                </c:pt>
                <c:pt idx="2340">
                  <c:v>-1.04E-8</c:v>
                </c:pt>
                <c:pt idx="2341">
                  <c:v>-1.04E-8</c:v>
                </c:pt>
                <c:pt idx="2342">
                  <c:v>-1.04E-8</c:v>
                </c:pt>
                <c:pt idx="2343">
                  <c:v>-1.04E-8</c:v>
                </c:pt>
                <c:pt idx="2344">
                  <c:v>-1.04E-8</c:v>
                </c:pt>
                <c:pt idx="2345">
                  <c:v>-1.04E-8</c:v>
                </c:pt>
                <c:pt idx="2346">
                  <c:v>-1.04E-8</c:v>
                </c:pt>
                <c:pt idx="2347">
                  <c:v>-1.04E-8</c:v>
                </c:pt>
                <c:pt idx="2348">
                  <c:v>-1.04E-8</c:v>
                </c:pt>
                <c:pt idx="2349">
                  <c:v>-1.03E-8</c:v>
                </c:pt>
                <c:pt idx="2350">
                  <c:v>-1.03E-8</c:v>
                </c:pt>
                <c:pt idx="2351">
                  <c:v>-1.03E-8</c:v>
                </c:pt>
                <c:pt idx="2352">
                  <c:v>-1.03E-8</c:v>
                </c:pt>
                <c:pt idx="2353">
                  <c:v>-1.03E-8</c:v>
                </c:pt>
                <c:pt idx="2354">
                  <c:v>-1.03E-8</c:v>
                </c:pt>
                <c:pt idx="2355">
                  <c:v>-1.03E-8</c:v>
                </c:pt>
                <c:pt idx="2356">
                  <c:v>-1.03E-8</c:v>
                </c:pt>
                <c:pt idx="2357">
                  <c:v>-1.03E-8</c:v>
                </c:pt>
                <c:pt idx="2358">
                  <c:v>-1.03E-8</c:v>
                </c:pt>
                <c:pt idx="2359">
                  <c:v>-1.03E-8</c:v>
                </c:pt>
                <c:pt idx="2360">
                  <c:v>-1.03E-8</c:v>
                </c:pt>
                <c:pt idx="2361">
                  <c:v>-1.03E-8</c:v>
                </c:pt>
                <c:pt idx="2362">
                  <c:v>-1.03E-8</c:v>
                </c:pt>
                <c:pt idx="2363">
                  <c:v>-1.03E-8</c:v>
                </c:pt>
                <c:pt idx="2364">
                  <c:v>-1.03E-8</c:v>
                </c:pt>
                <c:pt idx="2365">
                  <c:v>-1.02E-8</c:v>
                </c:pt>
                <c:pt idx="2366">
                  <c:v>-1.02E-8</c:v>
                </c:pt>
                <c:pt idx="2367">
                  <c:v>-1.02E-8</c:v>
                </c:pt>
                <c:pt idx="2368">
                  <c:v>-1.02E-8</c:v>
                </c:pt>
                <c:pt idx="2369">
                  <c:v>-1.02E-8</c:v>
                </c:pt>
                <c:pt idx="2370">
                  <c:v>-1.02E-8</c:v>
                </c:pt>
                <c:pt idx="2371">
                  <c:v>-1.02E-8</c:v>
                </c:pt>
                <c:pt idx="2372">
                  <c:v>-1.02E-8</c:v>
                </c:pt>
                <c:pt idx="2373">
                  <c:v>-1.02E-8</c:v>
                </c:pt>
                <c:pt idx="2374">
                  <c:v>-1.02E-8</c:v>
                </c:pt>
                <c:pt idx="2375">
                  <c:v>-1.02E-8</c:v>
                </c:pt>
                <c:pt idx="2376">
                  <c:v>-1.02E-8</c:v>
                </c:pt>
                <c:pt idx="2377">
                  <c:v>-1.02E-8</c:v>
                </c:pt>
                <c:pt idx="2378">
                  <c:v>-1.02E-8</c:v>
                </c:pt>
                <c:pt idx="2379">
                  <c:v>-1.02E-8</c:v>
                </c:pt>
                <c:pt idx="2380">
                  <c:v>-1.02E-8</c:v>
                </c:pt>
                <c:pt idx="2381">
                  <c:v>-1.0099999999999999E-8</c:v>
                </c:pt>
                <c:pt idx="2382">
                  <c:v>-1.0099999999999999E-8</c:v>
                </c:pt>
                <c:pt idx="2383">
                  <c:v>-1.0099999999999999E-8</c:v>
                </c:pt>
                <c:pt idx="2384">
                  <c:v>-1.0099999999999999E-8</c:v>
                </c:pt>
                <c:pt idx="2385">
                  <c:v>-1.0099999999999999E-8</c:v>
                </c:pt>
                <c:pt idx="2386">
                  <c:v>-1.0099999999999999E-8</c:v>
                </c:pt>
                <c:pt idx="2387">
                  <c:v>-1.0099999999999999E-8</c:v>
                </c:pt>
                <c:pt idx="2388">
                  <c:v>-1.0099999999999999E-8</c:v>
                </c:pt>
                <c:pt idx="2389">
                  <c:v>-1.0099999999999999E-8</c:v>
                </c:pt>
                <c:pt idx="2390">
                  <c:v>-1.0099999999999999E-8</c:v>
                </c:pt>
                <c:pt idx="2391">
                  <c:v>-1.0099999999999999E-8</c:v>
                </c:pt>
                <c:pt idx="2392">
                  <c:v>-1.0099999999999999E-8</c:v>
                </c:pt>
                <c:pt idx="2393">
                  <c:v>-1.0099999999999999E-8</c:v>
                </c:pt>
                <c:pt idx="2394">
                  <c:v>-1.0099999999999999E-8</c:v>
                </c:pt>
                <c:pt idx="2395">
                  <c:v>-1.0099999999999999E-8</c:v>
                </c:pt>
                <c:pt idx="2396">
                  <c:v>-1.0099999999999999E-8</c:v>
                </c:pt>
                <c:pt idx="2397">
                  <c:v>-1E-8</c:v>
                </c:pt>
                <c:pt idx="2398">
                  <c:v>-1E-8</c:v>
                </c:pt>
                <c:pt idx="2399">
                  <c:v>-1E-8</c:v>
                </c:pt>
                <c:pt idx="2400">
                  <c:v>-1E-8</c:v>
                </c:pt>
                <c:pt idx="2401">
                  <c:v>-1E-8</c:v>
                </c:pt>
                <c:pt idx="2402">
                  <c:v>-1E-8</c:v>
                </c:pt>
                <c:pt idx="2403">
                  <c:v>-1E-8</c:v>
                </c:pt>
                <c:pt idx="2404">
                  <c:v>-1E-8</c:v>
                </c:pt>
                <c:pt idx="2405">
                  <c:v>-1E-8</c:v>
                </c:pt>
                <c:pt idx="2406">
                  <c:v>-9.9900000000000005E-9</c:v>
                </c:pt>
                <c:pt idx="2407">
                  <c:v>-9.9900000000000005E-9</c:v>
                </c:pt>
                <c:pt idx="2408">
                  <c:v>-9.9800000000000007E-9</c:v>
                </c:pt>
                <c:pt idx="2409">
                  <c:v>-9.9699999999999993E-9</c:v>
                </c:pt>
                <c:pt idx="2410">
                  <c:v>-9.9699999999999993E-9</c:v>
                </c:pt>
                <c:pt idx="2411">
                  <c:v>-9.9599999999999995E-9</c:v>
                </c:pt>
                <c:pt idx="2412">
                  <c:v>-9.9499999999999998E-9</c:v>
                </c:pt>
                <c:pt idx="2413">
                  <c:v>-9.9499999999999998E-9</c:v>
                </c:pt>
                <c:pt idx="2414">
                  <c:v>-9.94E-9</c:v>
                </c:pt>
                <c:pt idx="2415">
                  <c:v>-9.94E-9</c:v>
                </c:pt>
                <c:pt idx="2416">
                  <c:v>-9.9300000000000002E-9</c:v>
                </c:pt>
                <c:pt idx="2417">
                  <c:v>-9.9200000000000005E-9</c:v>
                </c:pt>
                <c:pt idx="2418">
                  <c:v>-9.9200000000000005E-9</c:v>
                </c:pt>
                <c:pt idx="2419">
                  <c:v>-9.9100000000000007E-9</c:v>
                </c:pt>
                <c:pt idx="2420">
                  <c:v>-9.8999999999999993E-9</c:v>
                </c:pt>
                <c:pt idx="2421">
                  <c:v>-9.8999999999999993E-9</c:v>
                </c:pt>
                <c:pt idx="2422">
                  <c:v>-9.8899999999999996E-9</c:v>
                </c:pt>
                <c:pt idx="2423">
                  <c:v>-9.8899999999999996E-9</c:v>
                </c:pt>
                <c:pt idx="2424">
                  <c:v>-9.8799999999999998E-9</c:v>
                </c:pt>
                <c:pt idx="2425">
                  <c:v>-9.87E-9</c:v>
                </c:pt>
                <c:pt idx="2426">
                  <c:v>-9.87E-9</c:v>
                </c:pt>
                <c:pt idx="2427">
                  <c:v>-9.8600000000000003E-9</c:v>
                </c:pt>
                <c:pt idx="2428">
                  <c:v>-9.8500000000000005E-9</c:v>
                </c:pt>
                <c:pt idx="2429">
                  <c:v>-9.8500000000000005E-9</c:v>
                </c:pt>
                <c:pt idx="2430">
                  <c:v>-9.8400000000000008E-9</c:v>
                </c:pt>
                <c:pt idx="2431">
                  <c:v>-9.8400000000000008E-9</c:v>
                </c:pt>
                <c:pt idx="2432">
                  <c:v>-9.8299999999999993E-9</c:v>
                </c:pt>
                <c:pt idx="2433">
                  <c:v>-9.8199999999999996E-9</c:v>
                </c:pt>
                <c:pt idx="2434">
                  <c:v>-9.8199999999999996E-9</c:v>
                </c:pt>
                <c:pt idx="2435">
                  <c:v>-9.8099999999999998E-9</c:v>
                </c:pt>
                <c:pt idx="2436">
                  <c:v>-9.8000000000000001E-9</c:v>
                </c:pt>
                <c:pt idx="2437">
                  <c:v>-9.8000000000000001E-9</c:v>
                </c:pt>
                <c:pt idx="2438">
                  <c:v>-9.7900000000000003E-9</c:v>
                </c:pt>
                <c:pt idx="2439">
                  <c:v>-9.7900000000000003E-9</c:v>
                </c:pt>
                <c:pt idx="2440">
                  <c:v>-9.7800000000000006E-9</c:v>
                </c:pt>
                <c:pt idx="2441">
                  <c:v>-9.7700000000000008E-9</c:v>
                </c:pt>
                <c:pt idx="2442">
                  <c:v>-9.7700000000000008E-9</c:v>
                </c:pt>
                <c:pt idx="2443">
                  <c:v>-9.7599999999999994E-9</c:v>
                </c:pt>
                <c:pt idx="2444">
                  <c:v>-9.7499999999999996E-9</c:v>
                </c:pt>
                <c:pt idx="2445">
                  <c:v>-9.7499999999999996E-9</c:v>
                </c:pt>
                <c:pt idx="2446">
                  <c:v>-9.7399999999999999E-9</c:v>
                </c:pt>
                <c:pt idx="2447">
                  <c:v>-9.7399999999999999E-9</c:v>
                </c:pt>
                <c:pt idx="2448">
                  <c:v>-9.7300000000000001E-9</c:v>
                </c:pt>
                <c:pt idx="2449">
                  <c:v>-9.7200000000000003E-9</c:v>
                </c:pt>
                <c:pt idx="2450">
                  <c:v>-9.7200000000000003E-9</c:v>
                </c:pt>
                <c:pt idx="2451">
                  <c:v>-9.7100000000000006E-9</c:v>
                </c:pt>
                <c:pt idx="2452">
                  <c:v>-9.6999999999999992E-9</c:v>
                </c:pt>
                <c:pt idx="2453">
                  <c:v>-9.6999999999999992E-9</c:v>
                </c:pt>
                <c:pt idx="2454">
                  <c:v>-9.6899999999999994E-9</c:v>
                </c:pt>
                <c:pt idx="2455">
                  <c:v>-9.6899999999999994E-9</c:v>
                </c:pt>
                <c:pt idx="2456">
                  <c:v>-9.6799999999999997E-9</c:v>
                </c:pt>
                <c:pt idx="2457">
                  <c:v>-9.6699999999999999E-9</c:v>
                </c:pt>
                <c:pt idx="2458">
                  <c:v>-9.6699999999999999E-9</c:v>
                </c:pt>
                <c:pt idx="2459">
                  <c:v>-9.6600000000000001E-9</c:v>
                </c:pt>
                <c:pt idx="2460">
                  <c:v>-9.6500000000000004E-9</c:v>
                </c:pt>
                <c:pt idx="2461">
                  <c:v>-9.6500000000000004E-9</c:v>
                </c:pt>
                <c:pt idx="2462">
                  <c:v>-9.6400000000000006E-9</c:v>
                </c:pt>
                <c:pt idx="2463">
                  <c:v>-9.6400000000000006E-9</c:v>
                </c:pt>
                <c:pt idx="2464">
                  <c:v>-9.6299999999999992E-9</c:v>
                </c:pt>
                <c:pt idx="2465">
                  <c:v>-9.6199999999999995E-9</c:v>
                </c:pt>
                <c:pt idx="2466">
                  <c:v>-9.6199999999999995E-9</c:v>
                </c:pt>
                <c:pt idx="2467">
                  <c:v>-9.6099999999999997E-9</c:v>
                </c:pt>
                <c:pt idx="2468">
                  <c:v>-9.5999999999999999E-9</c:v>
                </c:pt>
                <c:pt idx="2469">
                  <c:v>-9.5999999999999999E-9</c:v>
                </c:pt>
                <c:pt idx="2470">
                  <c:v>-9.5900000000000002E-9</c:v>
                </c:pt>
                <c:pt idx="2471">
                  <c:v>-9.5900000000000002E-9</c:v>
                </c:pt>
                <c:pt idx="2472">
                  <c:v>-9.5800000000000004E-9</c:v>
                </c:pt>
                <c:pt idx="2473">
                  <c:v>-9.5700000000000007E-9</c:v>
                </c:pt>
                <c:pt idx="2474">
                  <c:v>-9.5700000000000007E-9</c:v>
                </c:pt>
                <c:pt idx="2475">
                  <c:v>-9.5599999999999992E-9</c:v>
                </c:pt>
                <c:pt idx="2476">
                  <c:v>-9.5499999999999995E-9</c:v>
                </c:pt>
                <c:pt idx="2477">
                  <c:v>-9.5499999999999995E-9</c:v>
                </c:pt>
                <c:pt idx="2478">
                  <c:v>-9.5399999999999997E-9</c:v>
                </c:pt>
                <c:pt idx="2479">
                  <c:v>-9.5399999999999997E-9</c:v>
                </c:pt>
                <c:pt idx="2480">
                  <c:v>-9.53E-9</c:v>
                </c:pt>
                <c:pt idx="2481">
                  <c:v>-9.5200000000000002E-9</c:v>
                </c:pt>
                <c:pt idx="2482">
                  <c:v>-9.5200000000000002E-9</c:v>
                </c:pt>
                <c:pt idx="2483">
                  <c:v>-9.5100000000000005E-9</c:v>
                </c:pt>
                <c:pt idx="2484">
                  <c:v>-9.5000000000000007E-9</c:v>
                </c:pt>
                <c:pt idx="2485">
                  <c:v>-9.5000000000000007E-9</c:v>
                </c:pt>
                <c:pt idx="2486">
                  <c:v>-9.4899999999999993E-9</c:v>
                </c:pt>
                <c:pt idx="2487">
                  <c:v>-9.4899999999999993E-9</c:v>
                </c:pt>
                <c:pt idx="2488">
                  <c:v>-9.4799999999999995E-9</c:v>
                </c:pt>
                <c:pt idx="2489">
                  <c:v>-9.4699999999999998E-9</c:v>
                </c:pt>
                <c:pt idx="2490">
                  <c:v>-9.4699999999999998E-9</c:v>
                </c:pt>
                <c:pt idx="2491">
                  <c:v>-9.46E-9</c:v>
                </c:pt>
                <c:pt idx="2492">
                  <c:v>-9.4500000000000002E-9</c:v>
                </c:pt>
                <c:pt idx="2493">
                  <c:v>-9.4500000000000002E-9</c:v>
                </c:pt>
                <c:pt idx="2494">
                  <c:v>-9.4400000000000005E-9</c:v>
                </c:pt>
                <c:pt idx="2495">
                  <c:v>-9.4400000000000005E-9</c:v>
                </c:pt>
                <c:pt idx="2496">
                  <c:v>-9.4300000000000007E-9</c:v>
                </c:pt>
                <c:pt idx="2497">
                  <c:v>-9.4199999999999993E-9</c:v>
                </c:pt>
                <c:pt idx="2498">
                  <c:v>-9.4199999999999993E-9</c:v>
                </c:pt>
                <c:pt idx="2499">
                  <c:v>-9.4099999999999996E-9</c:v>
                </c:pt>
                <c:pt idx="2500">
                  <c:v>-9.3999999999999998E-9</c:v>
                </c:pt>
                <c:pt idx="2501">
                  <c:v>-9.3999999999999998E-9</c:v>
                </c:pt>
                <c:pt idx="2502">
                  <c:v>-9.39E-9</c:v>
                </c:pt>
                <c:pt idx="2503">
                  <c:v>-9.39E-9</c:v>
                </c:pt>
                <c:pt idx="2504">
                  <c:v>-9.3800000000000003E-9</c:v>
                </c:pt>
                <c:pt idx="2505">
                  <c:v>-9.3700000000000005E-9</c:v>
                </c:pt>
                <c:pt idx="2506">
                  <c:v>-9.3700000000000005E-9</c:v>
                </c:pt>
                <c:pt idx="2507">
                  <c:v>-9.3600000000000008E-9</c:v>
                </c:pt>
                <c:pt idx="2508">
                  <c:v>-9.3499999999999994E-9</c:v>
                </c:pt>
                <c:pt idx="2509">
                  <c:v>-9.3499999999999994E-9</c:v>
                </c:pt>
                <c:pt idx="2510">
                  <c:v>-9.3399999999999996E-9</c:v>
                </c:pt>
                <c:pt idx="2511">
                  <c:v>-9.3399999999999996E-9</c:v>
                </c:pt>
                <c:pt idx="2512">
                  <c:v>-9.3299999999999998E-9</c:v>
                </c:pt>
                <c:pt idx="2513">
                  <c:v>-9.3200000000000001E-9</c:v>
                </c:pt>
                <c:pt idx="2514">
                  <c:v>-9.3200000000000001E-9</c:v>
                </c:pt>
                <c:pt idx="2515">
                  <c:v>-9.3100000000000003E-9</c:v>
                </c:pt>
                <c:pt idx="2516">
                  <c:v>-9.3000000000000006E-9</c:v>
                </c:pt>
                <c:pt idx="2517">
                  <c:v>-9.3000000000000006E-9</c:v>
                </c:pt>
                <c:pt idx="2518">
                  <c:v>-9.2900000000000008E-9</c:v>
                </c:pt>
                <c:pt idx="2519">
                  <c:v>-9.2900000000000008E-9</c:v>
                </c:pt>
                <c:pt idx="2520">
                  <c:v>-9.2799999999999994E-9</c:v>
                </c:pt>
                <c:pt idx="2521">
                  <c:v>-9.2699999999999996E-9</c:v>
                </c:pt>
                <c:pt idx="2522">
                  <c:v>-9.2699999999999996E-9</c:v>
                </c:pt>
                <c:pt idx="2523">
                  <c:v>-9.2599999999999999E-9</c:v>
                </c:pt>
                <c:pt idx="2524">
                  <c:v>-9.2500000000000001E-9</c:v>
                </c:pt>
                <c:pt idx="2525">
                  <c:v>-9.2500000000000001E-9</c:v>
                </c:pt>
                <c:pt idx="2526">
                  <c:v>-9.2400000000000004E-9</c:v>
                </c:pt>
                <c:pt idx="2527">
                  <c:v>-9.2400000000000004E-9</c:v>
                </c:pt>
                <c:pt idx="2528">
                  <c:v>-9.2300000000000006E-9</c:v>
                </c:pt>
                <c:pt idx="2529">
                  <c:v>-9.2199999999999992E-9</c:v>
                </c:pt>
                <c:pt idx="2530">
                  <c:v>-9.2199999999999992E-9</c:v>
                </c:pt>
                <c:pt idx="2531">
                  <c:v>-9.2099999999999994E-9</c:v>
                </c:pt>
                <c:pt idx="2532">
                  <c:v>-9.1999999999999997E-9</c:v>
                </c:pt>
                <c:pt idx="2533">
                  <c:v>-9.1999999999999997E-9</c:v>
                </c:pt>
                <c:pt idx="2534">
                  <c:v>-9.1899999999999999E-9</c:v>
                </c:pt>
                <c:pt idx="2535">
                  <c:v>-9.1899999999999999E-9</c:v>
                </c:pt>
                <c:pt idx="2536">
                  <c:v>-9.1800000000000001E-9</c:v>
                </c:pt>
                <c:pt idx="2537">
                  <c:v>-9.1700000000000004E-9</c:v>
                </c:pt>
                <c:pt idx="2538">
                  <c:v>-9.1700000000000004E-9</c:v>
                </c:pt>
                <c:pt idx="2539">
                  <c:v>-9.1600000000000006E-9</c:v>
                </c:pt>
                <c:pt idx="2540">
                  <c:v>-9.1499999999999992E-9</c:v>
                </c:pt>
                <c:pt idx="2541">
                  <c:v>-9.1499999999999992E-9</c:v>
                </c:pt>
                <c:pt idx="2542">
                  <c:v>-9.1399999999999995E-9</c:v>
                </c:pt>
                <c:pt idx="2543">
                  <c:v>-9.1399999999999995E-9</c:v>
                </c:pt>
                <c:pt idx="2544">
                  <c:v>-9.1299999999999997E-9</c:v>
                </c:pt>
                <c:pt idx="2545">
                  <c:v>-9.1199999999999999E-9</c:v>
                </c:pt>
                <c:pt idx="2546">
                  <c:v>-9.1199999999999999E-9</c:v>
                </c:pt>
                <c:pt idx="2547">
                  <c:v>-9.1100000000000002E-9</c:v>
                </c:pt>
                <c:pt idx="2548">
                  <c:v>-9.1000000000000004E-9</c:v>
                </c:pt>
                <c:pt idx="2549">
                  <c:v>-9.1000000000000004E-9</c:v>
                </c:pt>
                <c:pt idx="2550">
                  <c:v>-9.0900000000000007E-9</c:v>
                </c:pt>
                <c:pt idx="2551">
                  <c:v>-9.0900000000000007E-9</c:v>
                </c:pt>
                <c:pt idx="2552">
                  <c:v>-9.0799999999999993E-9</c:v>
                </c:pt>
                <c:pt idx="2553">
                  <c:v>-9.0699999999999995E-9</c:v>
                </c:pt>
                <c:pt idx="2554">
                  <c:v>-9.0699999999999995E-9</c:v>
                </c:pt>
                <c:pt idx="2555">
                  <c:v>-9.0599999999999997E-9</c:v>
                </c:pt>
                <c:pt idx="2556">
                  <c:v>-9.05E-9</c:v>
                </c:pt>
                <c:pt idx="2557">
                  <c:v>-9.05E-9</c:v>
                </c:pt>
                <c:pt idx="2558">
                  <c:v>-9.0400000000000002E-9</c:v>
                </c:pt>
                <c:pt idx="2559">
                  <c:v>-9.0400000000000002E-9</c:v>
                </c:pt>
                <c:pt idx="2560">
                  <c:v>-9.0300000000000005E-9</c:v>
                </c:pt>
                <c:pt idx="2561">
                  <c:v>-9.0200000000000007E-9</c:v>
                </c:pt>
                <c:pt idx="2562">
                  <c:v>-9.0200000000000007E-9</c:v>
                </c:pt>
                <c:pt idx="2563">
                  <c:v>-9.0099999999999993E-9</c:v>
                </c:pt>
                <c:pt idx="2564">
                  <c:v>-8.9999999999999995E-9</c:v>
                </c:pt>
                <c:pt idx="2565">
                  <c:v>-8.9999999999999995E-9</c:v>
                </c:pt>
                <c:pt idx="2566">
                  <c:v>-8.9899999999999998E-9</c:v>
                </c:pt>
                <c:pt idx="2567">
                  <c:v>-8.9899999999999998E-9</c:v>
                </c:pt>
                <c:pt idx="2568">
                  <c:v>-8.98E-9</c:v>
                </c:pt>
                <c:pt idx="2569">
                  <c:v>-8.9700000000000003E-9</c:v>
                </c:pt>
                <c:pt idx="2570">
                  <c:v>-8.9700000000000003E-9</c:v>
                </c:pt>
                <c:pt idx="2571">
                  <c:v>-8.9600000000000005E-9</c:v>
                </c:pt>
                <c:pt idx="2572">
                  <c:v>-8.9500000000000007E-9</c:v>
                </c:pt>
                <c:pt idx="2573">
                  <c:v>-8.9500000000000007E-9</c:v>
                </c:pt>
                <c:pt idx="2574">
                  <c:v>-8.9399999999999993E-9</c:v>
                </c:pt>
                <c:pt idx="2575">
                  <c:v>-8.9399999999999993E-9</c:v>
                </c:pt>
                <c:pt idx="2576">
                  <c:v>-8.9299999999999996E-9</c:v>
                </c:pt>
                <c:pt idx="2577">
                  <c:v>-8.9199999999999998E-9</c:v>
                </c:pt>
                <c:pt idx="2578">
                  <c:v>-8.9199999999999998E-9</c:v>
                </c:pt>
                <c:pt idx="2579">
                  <c:v>-8.91E-9</c:v>
                </c:pt>
                <c:pt idx="2580">
                  <c:v>-8.9000000000000003E-9</c:v>
                </c:pt>
                <c:pt idx="2581">
                  <c:v>-8.9000000000000003E-9</c:v>
                </c:pt>
                <c:pt idx="2582">
                  <c:v>-8.8900000000000005E-9</c:v>
                </c:pt>
                <c:pt idx="2583">
                  <c:v>-8.8900000000000005E-9</c:v>
                </c:pt>
                <c:pt idx="2584">
                  <c:v>-8.8800000000000008E-9</c:v>
                </c:pt>
                <c:pt idx="2585">
                  <c:v>-8.8699999999999994E-9</c:v>
                </c:pt>
                <c:pt idx="2586">
                  <c:v>-8.8699999999999994E-9</c:v>
                </c:pt>
                <c:pt idx="2587">
                  <c:v>-8.8599999999999996E-9</c:v>
                </c:pt>
                <c:pt idx="2588">
                  <c:v>-8.8499999999999998E-9</c:v>
                </c:pt>
                <c:pt idx="2589">
                  <c:v>-8.8499999999999998E-9</c:v>
                </c:pt>
                <c:pt idx="2590">
                  <c:v>-8.8400000000000001E-9</c:v>
                </c:pt>
                <c:pt idx="2591">
                  <c:v>-8.8400000000000001E-9</c:v>
                </c:pt>
                <c:pt idx="2592">
                  <c:v>-8.8300000000000003E-9</c:v>
                </c:pt>
                <c:pt idx="2593">
                  <c:v>-8.8200000000000006E-9</c:v>
                </c:pt>
                <c:pt idx="2594">
                  <c:v>-8.8200000000000006E-9</c:v>
                </c:pt>
                <c:pt idx="2595">
                  <c:v>-8.8100000000000008E-9</c:v>
                </c:pt>
                <c:pt idx="2596">
                  <c:v>-8.7999999999999994E-9</c:v>
                </c:pt>
                <c:pt idx="2597">
                  <c:v>-8.7999999999999994E-9</c:v>
                </c:pt>
                <c:pt idx="2598">
                  <c:v>-8.7899999999999996E-9</c:v>
                </c:pt>
                <c:pt idx="2599">
                  <c:v>-8.7899999999999996E-9</c:v>
                </c:pt>
                <c:pt idx="2600">
                  <c:v>-8.7799999999999999E-9</c:v>
                </c:pt>
                <c:pt idx="2601">
                  <c:v>-8.7700000000000001E-9</c:v>
                </c:pt>
                <c:pt idx="2602">
                  <c:v>-8.7700000000000001E-9</c:v>
                </c:pt>
                <c:pt idx="2603">
                  <c:v>-8.7600000000000004E-9</c:v>
                </c:pt>
                <c:pt idx="2604">
                  <c:v>-8.7500000000000006E-9</c:v>
                </c:pt>
                <c:pt idx="2605">
                  <c:v>-8.7500000000000006E-9</c:v>
                </c:pt>
                <c:pt idx="2606">
                  <c:v>-8.7399999999999992E-9</c:v>
                </c:pt>
                <c:pt idx="2607">
                  <c:v>-8.7399999999999992E-9</c:v>
                </c:pt>
                <c:pt idx="2608">
                  <c:v>-8.7299999999999994E-9</c:v>
                </c:pt>
                <c:pt idx="2609">
                  <c:v>-8.7199999999999997E-9</c:v>
                </c:pt>
                <c:pt idx="2610">
                  <c:v>-8.7199999999999997E-9</c:v>
                </c:pt>
                <c:pt idx="2611">
                  <c:v>-8.7099999999999999E-9</c:v>
                </c:pt>
                <c:pt idx="2612">
                  <c:v>-8.7000000000000001E-9</c:v>
                </c:pt>
                <c:pt idx="2613">
                  <c:v>-8.7000000000000001E-9</c:v>
                </c:pt>
                <c:pt idx="2614">
                  <c:v>-8.6900000000000004E-9</c:v>
                </c:pt>
                <c:pt idx="2615">
                  <c:v>-8.6900000000000004E-9</c:v>
                </c:pt>
                <c:pt idx="2616">
                  <c:v>-8.6800000000000006E-9</c:v>
                </c:pt>
                <c:pt idx="2617">
                  <c:v>-8.6699999999999992E-9</c:v>
                </c:pt>
                <c:pt idx="2618">
                  <c:v>-8.6699999999999992E-9</c:v>
                </c:pt>
                <c:pt idx="2619">
                  <c:v>-8.6599999999999995E-9</c:v>
                </c:pt>
                <c:pt idx="2620">
                  <c:v>-8.6499999999999997E-9</c:v>
                </c:pt>
                <c:pt idx="2621">
                  <c:v>-8.6499999999999997E-9</c:v>
                </c:pt>
                <c:pt idx="2622">
                  <c:v>-8.6399999999999999E-9</c:v>
                </c:pt>
                <c:pt idx="2623">
                  <c:v>-8.6399999999999999E-9</c:v>
                </c:pt>
                <c:pt idx="2624">
                  <c:v>-8.6300000000000002E-9</c:v>
                </c:pt>
                <c:pt idx="2625">
                  <c:v>-8.6200000000000004E-9</c:v>
                </c:pt>
                <c:pt idx="2626">
                  <c:v>-8.6200000000000004E-9</c:v>
                </c:pt>
                <c:pt idx="2627">
                  <c:v>-8.6100000000000007E-9</c:v>
                </c:pt>
                <c:pt idx="2628">
                  <c:v>-8.5999999999999993E-9</c:v>
                </c:pt>
                <c:pt idx="2629">
                  <c:v>-8.5999999999999993E-9</c:v>
                </c:pt>
                <c:pt idx="2630">
                  <c:v>-8.5899999999999995E-9</c:v>
                </c:pt>
                <c:pt idx="2631">
                  <c:v>-8.5899999999999995E-9</c:v>
                </c:pt>
                <c:pt idx="2632">
                  <c:v>-8.5799999999999997E-9</c:v>
                </c:pt>
                <c:pt idx="2633">
                  <c:v>-8.57E-9</c:v>
                </c:pt>
                <c:pt idx="2634">
                  <c:v>-8.57E-9</c:v>
                </c:pt>
                <c:pt idx="2635">
                  <c:v>-8.5600000000000002E-9</c:v>
                </c:pt>
                <c:pt idx="2636">
                  <c:v>-8.5500000000000005E-9</c:v>
                </c:pt>
                <c:pt idx="2637">
                  <c:v>-8.5500000000000005E-9</c:v>
                </c:pt>
                <c:pt idx="2638">
                  <c:v>-8.5400000000000007E-9</c:v>
                </c:pt>
                <c:pt idx="2639">
                  <c:v>-8.5400000000000007E-9</c:v>
                </c:pt>
                <c:pt idx="2640">
                  <c:v>-8.5299999999999993E-9</c:v>
                </c:pt>
                <c:pt idx="2641">
                  <c:v>-8.5199999999999995E-9</c:v>
                </c:pt>
                <c:pt idx="2642">
                  <c:v>-8.5199999999999995E-9</c:v>
                </c:pt>
                <c:pt idx="2643">
                  <c:v>-8.5099999999999998E-9</c:v>
                </c:pt>
                <c:pt idx="2644">
                  <c:v>-8.5E-9</c:v>
                </c:pt>
                <c:pt idx="2645">
                  <c:v>-8.5E-9</c:v>
                </c:pt>
                <c:pt idx="2646">
                  <c:v>-8.4900000000000003E-9</c:v>
                </c:pt>
                <c:pt idx="2647">
                  <c:v>-8.4900000000000003E-9</c:v>
                </c:pt>
                <c:pt idx="2648">
                  <c:v>-8.4800000000000005E-9</c:v>
                </c:pt>
                <c:pt idx="2649">
                  <c:v>-8.4700000000000007E-9</c:v>
                </c:pt>
                <c:pt idx="2650">
                  <c:v>-8.4700000000000007E-9</c:v>
                </c:pt>
                <c:pt idx="2651">
                  <c:v>-8.4599999999999993E-9</c:v>
                </c:pt>
                <c:pt idx="2652">
                  <c:v>-8.4499999999999996E-9</c:v>
                </c:pt>
                <c:pt idx="2653">
                  <c:v>-8.4499999999999996E-9</c:v>
                </c:pt>
                <c:pt idx="2654">
                  <c:v>-8.4399999999999998E-9</c:v>
                </c:pt>
                <c:pt idx="2655">
                  <c:v>-8.4399999999999998E-9</c:v>
                </c:pt>
                <c:pt idx="2656">
                  <c:v>-8.43E-9</c:v>
                </c:pt>
                <c:pt idx="2657">
                  <c:v>-8.4200000000000003E-9</c:v>
                </c:pt>
                <c:pt idx="2658">
                  <c:v>-8.4200000000000003E-9</c:v>
                </c:pt>
                <c:pt idx="2659">
                  <c:v>-8.4100000000000005E-9</c:v>
                </c:pt>
                <c:pt idx="2660">
                  <c:v>-8.4000000000000008E-9</c:v>
                </c:pt>
                <c:pt idx="2661">
                  <c:v>-8.4000000000000008E-9</c:v>
                </c:pt>
                <c:pt idx="2662">
                  <c:v>-8.3899999999999994E-9</c:v>
                </c:pt>
                <c:pt idx="2663">
                  <c:v>-8.3899999999999994E-9</c:v>
                </c:pt>
                <c:pt idx="2664">
                  <c:v>-8.3799999999999996E-9</c:v>
                </c:pt>
                <c:pt idx="2665">
                  <c:v>-8.3699999999999998E-9</c:v>
                </c:pt>
                <c:pt idx="2666">
                  <c:v>-8.3699999999999998E-9</c:v>
                </c:pt>
                <c:pt idx="2667">
                  <c:v>-8.3600000000000001E-9</c:v>
                </c:pt>
                <c:pt idx="2668">
                  <c:v>-8.3500000000000003E-9</c:v>
                </c:pt>
                <c:pt idx="2669">
                  <c:v>-8.3500000000000003E-9</c:v>
                </c:pt>
                <c:pt idx="2670">
                  <c:v>-8.3400000000000006E-9</c:v>
                </c:pt>
                <c:pt idx="2671">
                  <c:v>-8.3400000000000006E-9</c:v>
                </c:pt>
                <c:pt idx="2672">
                  <c:v>-8.3300000000000008E-9</c:v>
                </c:pt>
                <c:pt idx="2673">
                  <c:v>-8.3199999999999994E-9</c:v>
                </c:pt>
                <c:pt idx="2674">
                  <c:v>-8.3199999999999994E-9</c:v>
                </c:pt>
                <c:pt idx="2675">
                  <c:v>-8.3099999999999996E-9</c:v>
                </c:pt>
                <c:pt idx="2676">
                  <c:v>-8.2999999999999999E-9</c:v>
                </c:pt>
                <c:pt idx="2677">
                  <c:v>-8.2999999999999999E-9</c:v>
                </c:pt>
                <c:pt idx="2678">
                  <c:v>-8.2900000000000001E-9</c:v>
                </c:pt>
                <c:pt idx="2679">
                  <c:v>-8.2900000000000001E-9</c:v>
                </c:pt>
                <c:pt idx="2680">
                  <c:v>-8.2800000000000004E-9</c:v>
                </c:pt>
                <c:pt idx="2681">
                  <c:v>-8.2700000000000006E-9</c:v>
                </c:pt>
                <c:pt idx="2682">
                  <c:v>-8.2700000000000006E-9</c:v>
                </c:pt>
                <c:pt idx="2683">
                  <c:v>-8.2599999999999992E-9</c:v>
                </c:pt>
                <c:pt idx="2684">
                  <c:v>-8.2499999999999994E-9</c:v>
                </c:pt>
                <c:pt idx="2685">
                  <c:v>-8.2499999999999994E-9</c:v>
                </c:pt>
                <c:pt idx="2686">
                  <c:v>-8.2399999999999997E-9</c:v>
                </c:pt>
                <c:pt idx="2687">
                  <c:v>-8.2399999999999997E-9</c:v>
                </c:pt>
                <c:pt idx="2688">
                  <c:v>-8.2299999999999999E-9</c:v>
                </c:pt>
                <c:pt idx="2689">
                  <c:v>-8.2200000000000002E-9</c:v>
                </c:pt>
                <c:pt idx="2690">
                  <c:v>-8.2200000000000002E-9</c:v>
                </c:pt>
                <c:pt idx="2691">
                  <c:v>-8.2100000000000004E-9</c:v>
                </c:pt>
                <c:pt idx="2692">
                  <c:v>-8.2000000000000006E-9</c:v>
                </c:pt>
                <c:pt idx="2693">
                  <c:v>-8.2000000000000006E-9</c:v>
                </c:pt>
                <c:pt idx="2694">
                  <c:v>-8.1899999999999992E-9</c:v>
                </c:pt>
                <c:pt idx="2695">
                  <c:v>-8.1899999999999992E-9</c:v>
                </c:pt>
                <c:pt idx="2696">
                  <c:v>-8.1799999999999995E-9</c:v>
                </c:pt>
                <c:pt idx="2697">
                  <c:v>-8.1699999999999997E-9</c:v>
                </c:pt>
                <c:pt idx="2698">
                  <c:v>-8.1699999999999997E-9</c:v>
                </c:pt>
                <c:pt idx="2699">
                  <c:v>-8.1599999999999999E-9</c:v>
                </c:pt>
                <c:pt idx="2700">
                  <c:v>-8.1500000000000002E-9</c:v>
                </c:pt>
                <c:pt idx="2701">
                  <c:v>-8.1500000000000002E-9</c:v>
                </c:pt>
                <c:pt idx="2702">
                  <c:v>-8.1400000000000004E-9</c:v>
                </c:pt>
                <c:pt idx="2703">
                  <c:v>-8.1400000000000004E-9</c:v>
                </c:pt>
                <c:pt idx="2704">
                  <c:v>-8.1300000000000007E-9</c:v>
                </c:pt>
                <c:pt idx="2705">
                  <c:v>-8.1199999999999993E-9</c:v>
                </c:pt>
                <c:pt idx="2706">
                  <c:v>-8.1199999999999993E-9</c:v>
                </c:pt>
                <c:pt idx="2707">
                  <c:v>-8.1099999999999995E-9</c:v>
                </c:pt>
                <c:pt idx="2708">
                  <c:v>-8.0999999999999997E-9</c:v>
                </c:pt>
                <c:pt idx="2709">
                  <c:v>-8.0999999999999997E-9</c:v>
                </c:pt>
                <c:pt idx="2710">
                  <c:v>-8.09E-9</c:v>
                </c:pt>
                <c:pt idx="2711">
                  <c:v>-8.09E-9</c:v>
                </c:pt>
                <c:pt idx="2712">
                  <c:v>-8.0800000000000002E-9</c:v>
                </c:pt>
                <c:pt idx="2713">
                  <c:v>-8.0700000000000005E-9</c:v>
                </c:pt>
                <c:pt idx="2714">
                  <c:v>-8.0700000000000005E-9</c:v>
                </c:pt>
                <c:pt idx="2715">
                  <c:v>-8.0600000000000007E-9</c:v>
                </c:pt>
                <c:pt idx="2716">
                  <c:v>-8.0499999999999993E-9</c:v>
                </c:pt>
                <c:pt idx="2717">
                  <c:v>-8.0499999999999993E-9</c:v>
                </c:pt>
                <c:pt idx="2718">
                  <c:v>-8.0399999999999995E-9</c:v>
                </c:pt>
                <c:pt idx="2719">
                  <c:v>-8.0399999999999995E-9</c:v>
                </c:pt>
                <c:pt idx="2720">
                  <c:v>-8.0299999999999998E-9</c:v>
                </c:pt>
                <c:pt idx="2721">
                  <c:v>-8.02E-9</c:v>
                </c:pt>
                <c:pt idx="2722">
                  <c:v>-8.02E-9</c:v>
                </c:pt>
                <c:pt idx="2723">
                  <c:v>-8.0100000000000003E-9</c:v>
                </c:pt>
                <c:pt idx="2724">
                  <c:v>-8.0000000000000005E-9</c:v>
                </c:pt>
                <c:pt idx="2725">
                  <c:v>-8.0000000000000005E-9</c:v>
                </c:pt>
                <c:pt idx="2726">
                  <c:v>-7.9900000000000007E-9</c:v>
                </c:pt>
                <c:pt idx="2727">
                  <c:v>-7.9900000000000007E-9</c:v>
                </c:pt>
                <c:pt idx="2728">
                  <c:v>-7.9799999999999993E-9</c:v>
                </c:pt>
                <c:pt idx="2729">
                  <c:v>-7.9699999999999996E-9</c:v>
                </c:pt>
                <c:pt idx="2730">
                  <c:v>-7.9699999999999996E-9</c:v>
                </c:pt>
                <c:pt idx="2731">
                  <c:v>-7.9599999999999998E-9</c:v>
                </c:pt>
                <c:pt idx="2732">
                  <c:v>-7.9500000000000001E-9</c:v>
                </c:pt>
                <c:pt idx="2733">
                  <c:v>-7.9500000000000001E-9</c:v>
                </c:pt>
                <c:pt idx="2734">
                  <c:v>-7.9400000000000003E-9</c:v>
                </c:pt>
                <c:pt idx="2735">
                  <c:v>-7.9400000000000003E-9</c:v>
                </c:pt>
                <c:pt idx="2736">
                  <c:v>-7.9300000000000005E-9</c:v>
                </c:pt>
                <c:pt idx="2737">
                  <c:v>-7.9200000000000008E-9</c:v>
                </c:pt>
                <c:pt idx="2738">
                  <c:v>-7.9200000000000008E-9</c:v>
                </c:pt>
                <c:pt idx="2739">
                  <c:v>-7.9099999999999994E-9</c:v>
                </c:pt>
                <c:pt idx="2740">
                  <c:v>-7.8999999999999996E-9</c:v>
                </c:pt>
                <c:pt idx="2741">
                  <c:v>-7.8999999999999996E-9</c:v>
                </c:pt>
                <c:pt idx="2742">
                  <c:v>-7.8899999999999998E-9</c:v>
                </c:pt>
                <c:pt idx="2743">
                  <c:v>-7.8899999999999998E-9</c:v>
                </c:pt>
                <c:pt idx="2744">
                  <c:v>-7.8800000000000001E-9</c:v>
                </c:pt>
                <c:pt idx="2745">
                  <c:v>-7.8700000000000003E-9</c:v>
                </c:pt>
                <c:pt idx="2746">
                  <c:v>-7.8700000000000003E-9</c:v>
                </c:pt>
                <c:pt idx="2747">
                  <c:v>-7.8600000000000006E-9</c:v>
                </c:pt>
                <c:pt idx="2748">
                  <c:v>-7.8500000000000008E-9</c:v>
                </c:pt>
                <c:pt idx="2749">
                  <c:v>-7.8500000000000008E-9</c:v>
                </c:pt>
                <c:pt idx="2750">
                  <c:v>-7.8399999999999994E-9</c:v>
                </c:pt>
                <c:pt idx="2751">
                  <c:v>-7.8399999999999994E-9</c:v>
                </c:pt>
                <c:pt idx="2752">
                  <c:v>-7.8299999999999996E-9</c:v>
                </c:pt>
                <c:pt idx="2753">
                  <c:v>-7.8199999999999999E-9</c:v>
                </c:pt>
                <c:pt idx="2754">
                  <c:v>-7.8199999999999999E-9</c:v>
                </c:pt>
                <c:pt idx="2755">
                  <c:v>-7.8100000000000001E-9</c:v>
                </c:pt>
                <c:pt idx="2756">
                  <c:v>-7.8000000000000004E-9</c:v>
                </c:pt>
                <c:pt idx="2757">
                  <c:v>-7.8000000000000004E-9</c:v>
                </c:pt>
                <c:pt idx="2758">
                  <c:v>-7.7900000000000006E-9</c:v>
                </c:pt>
                <c:pt idx="2759">
                  <c:v>-7.7900000000000006E-9</c:v>
                </c:pt>
                <c:pt idx="2760">
                  <c:v>-7.7799999999999992E-9</c:v>
                </c:pt>
                <c:pt idx="2761">
                  <c:v>-7.7699999999999994E-9</c:v>
                </c:pt>
                <c:pt idx="2762">
                  <c:v>-7.7699999999999994E-9</c:v>
                </c:pt>
                <c:pt idx="2763">
                  <c:v>-7.7599999999999997E-9</c:v>
                </c:pt>
                <c:pt idx="2764">
                  <c:v>-7.7499999999999999E-9</c:v>
                </c:pt>
                <c:pt idx="2765">
                  <c:v>-7.7499999999999999E-9</c:v>
                </c:pt>
                <c:pt idx="2766">
                  <c:v>-7.7400000000000002E-9</c:v>
                </c:pt>
                <c:pt idx="2767">
                  <c:v>-7.7400000000000002E-9</c:v>
                </c:pt>
                <c:pt idx="2768">
                  <c:v>-7.7300000000000004E-9</c:v>
                </c:pt>
                <c:pt idx="2769">
                  <c:v>-7.7200000000000006E-9</c:v>
                </c:pt>
                <c:pt idx="2770">
                  <c:v>-7.7200000000000006E-9</c:v>
                </c:pt>
                <c:pt idx="2771">
                  <c:v>-7.7099999999999992E-9</c:v>
                </c:pt>
                <c:pt idx="2772">
                  <c:v>-7.6999999999999995E-9</c:v>
                </c:pt>
                <c:pt idx="2773">
                  <c:v>-7.6999999999999995E-9</c:v>
                </c:pt>
                <c:pt idx="2774">
                  <c:v>-7.6899999999999997E-9</c:v>
                </c:pt>
                <c:pt idx="2775">
                  <c:v>-7.6899999999999997E-9</c:v>
                </c:pt>
                <c:pt idx="2776">
                  <c:v>-7.6799999999999999E-9</c:v>
                </c:pt>
                <c:pt idx="2777">
                  <c:v>-7.6700000000000002E-9</c:v>
                </c:pt>
                <c:pt idx="2778">
                  <c:v>-7.6700000000000002E-9</c:v>
                </c:pt>
                <c:pt idx="2779">
                  <c:v>-7.6600000000000004E-9</c:v>
                </c:pt>
                <c:pt idx="2780">
                  <c:v>-7.6500000000000007E-9</c:v>
                </c:pt>
                <c:pt idx="2781">
                  <c:v>-7.6500000000000007E-9</c:v>
                </c:pt>
                <c:pt idx="2782">
                  <c:v>-7.6399999999999993E-9</c:v>
                </c:pt>
                <c:pt idx="2783">
                  <c:v>-7.6399999999999993E-9</c:v>
                </c:pt>
                <c:pt idx="2784">
                  <c:v>-7.6299999999999995E-9</c:v>
                </c:pt>
                <c:pt idx="2785">
                  <c:v>-7.6199999999999997E-9</c:v>
                </c:pt>
                <c:pt idx="2786">
                  <c:v>-7.6199999999999997E-9</c:v>
                </c:pt>
                <c:pt idx="2787">
                  <c:v>-7.61E-9</c:v>
                </c:pt>
                <c:pt idx="2788">
                  <c:v>-7.6000000000000002E-9</c:v>
                </c:pt>
                <c:pt idx="2789">
                  <c:v>-7.6000000000000002E-9</c:v>
                </c:pt>
                <c:pt idx="2790">
                  <c:v>-7.5900000000000005E-9</c:v>
                </c:pt>
                <c:pt idx="2791">
                  <c:v>-7.5900000000000005E-9</c:v>
                </c:pt>
                <c:pt idx="2792">
                  <c:v>-7.5800000000000007E-9</c:v>
                </c:pt>
                <c:pt idx="2793">
                  <c:v>-7.5699999999999993E-9</c:v>
                </c:pt>
                <c:pt idx="2794">
                  <c:v>-7.5699999999999993E-9</c:v>
                </c:pt>
                <c:pt idx="2795">
                  <c:v>-7.5599999999999995E-9</c:v>
                </c:pt>
                <c:pt idx="2796">
                  <c:v>-7.5499999999999998E-9</c:v>
                </c:pt>
                <c:pt idx="2797">
                  <c:v>-7.5499999999999998E-9</c:v>
                </c:pt>
                <c:pt idx="2798">
                  <c:v>-7.54E-9</c:v>
                </c:pt>
                <c:pt idx="2799">
                  <c:v>-7.54E-9</c:v>
                </c:pt>
                <c:pt idx="2800">
                  <c:v>-7.5300000000000003E-9</c:v>
                </c:pt>
                <c:pt idx="2801">
                  <c:v>-7.5200000000000005E-9</c:v>
                </c:pt>
                <c:pt idx="2802">
                  <c:v>-7.5200000000000005E-9</c:v>
                </c:pt>
                <c:pt idx="2803">
                  <c:v>-7.5100000000000007E-9</c:v>
                </c:pt>
                <c:pt idx="2804">
                  <c:v>-7.4999999999999993E-9</c:v>
                </c:pt>
                <c:pt idx="2805">
                  <c:v>-7.4999999999999993E-9</c:v>
                </c:pt>
                <c:pt idx="2806">
                  <c:v>-7.4899999999999996E-9</c:v>
                </c:pt>
                <c:pt idx="2807">
                  <c:v>-7.4899999999999996E-9</c:v>
                </c:pt>
                <c:pt idx="2808">
                  <c:v>-7.4799999999999998E-9</c:v>
                </c:pt>
                <c:pt idx="2809">
                  <c:v>-7.4700000000000001E-9</c:v>
                </c:pt>
                <c:pt idx="2810">
                  <c:v>-7.4700000000000001E-9</c:v>
                </c:pt>
                <c:pt idx="2811">
                  <c:v>-7.4600000000000003E-9</c:v>
                </c:pt>
                <c:pt idx="2812">
                  <c:v>-7.4499999999999997E-9</c:v>
                </c:pt>
                <c:pt idx="2813">
                  <c:v>-7.4499999999999997E-9</c:v>
                </c:pt>
                <c:pt idx="2814">
                  <c:v>-7.44E-9</c:v>
                </c:pt>
                <c:pt idx="2815">
                  <c:v>-7.44E-9</c:v>
                </c:pt>
                <c:pt idx="2816">
                  <c:v>-7.4300000000000002E-9</c:v>
                </c:pt>
                <c:pt idx="2817">
                  <c:v>-7.4199999999999996E-9</c:v>
                </c:pt>
                <c:pt idx="2818">
                  <c:v>-7.4199999999999996E-9</c:v>
                </c:pt>
                <c:pt idx="2819">
                  <c:v>-7.4099999999999998E-9</c:v>
                </c:pt>
                <c:pt idx="2820">
                  <c:v>-7.4000000000000001E-9</c:v>
                </c:pt>
                <c:pt idx="2821">
                  <c:v>-7.4000000000000001E-9</c:v>
                </c:pt>
                <c:pt idx="2822">
                  <c:v>-7.3900000000000003E-9</c:v>
                </c:pt>
                <c:pt idx="2823">
                  <c:v>-7.3900000000000003E-9</c:v>
                </c:pt>
                <c:pt idx="2824">
                  <c:v>-7.3799999999999997E-9</c:v>
                </c:pt>
                <c:pt idx="2825">
                  <c:v>-7.37E-9</c:v>
                </c:pt>
                <c:pt idx="2826">
                  <c:v>-7.37E-9</c:v>
                </c:pt>
                <c:pt idx="2827">
                  <c:v>-7.3600000000000002E-9</c:v>
                </c:pt>
                <c:pt idx="2828">
                  <c:v>-7.3499999999999996E-9</c:v>
                </c:pt>
                <c:pt idx="2829">
                  <c:v>-7.3499999999999996E-9</c:v>
                </c:pt>
                <c:pt idx="2830">
                  <c:v>-7.3399999999999999E-9</c:v>
                </c:pt>
                <c:pt idx="2831">
                  <c:v>-7.3399999999999999E-9</c:v>
                </c:pt>
                <c:pt idx="2832">
                  <c:v>-7.3300000000000001E-9</c:v>
                </c:pt>
                <c:pt idx="2833">
                  <c:v>-7.3200000000000004E-9</c:v>
                </c:pt>
                <c:pt idx="2834">
                  <c:v>-7.3200000000000004E-9</c:v>
                </c:pt>
                <c:pt idx="2835">
                  <c:v>-7.3099999999999998E-9</c:v>
                </c:pt>
                <c:pt idx="2836">
                  <c:v>-7.3E-9</c:v>
                </c:pt>
                <c:pt idx="2837">
                  <c:v>-7.3E-9</c:v>
                </c:pt>
                <c:pt idx="2838">
                  <c:v>-7.2900000000000003E-9</c:v>
                </c:pt>
                <c:pt idx="2839">
                  <c:v>-7.2900000000000003E-9</c:v>
                </c:pt>
                <c:pt idx="2840">
                  <c:v>-7.2799999999999997E-9</c:v>
                </c:pt>
                <c:pt idx="2841">
                  <c:v>-7.2699999999999999E-9</c:v>
                </c:pt>
                <c:pt idx="2842">
                  <c:v>-7.2699999999999999E-9</c:v>
                </c:pt>
                <c:pt idx="2843">
                  <c:v>-7.2600000000000002E-9</c:v>
                </c:pt>
                <c:pt idx="2844">
                  <c:v>-7.2500000000000004E-9</c:v>
                </c:pt>
                <c:pt idx="2845">
                  <c:v>-7.2500000000000004E-9</c:v>
                </c:pt>
                <c:pt idx="2846">
                  <c:v>-7.2399999999999998E-9</c:v>
                </c:pt>
                <c:pt idx="2847">
                  <c:v>-7.2399999999999998E-9</c:v>
                </c:pt>
                <c:pt idx="2848">
                  <c:v>-7.2300000000000001E-9</c:v>
                </c:pt>
                <c:pt idx="2849">
                  <c:v>-7.2200000000000003E-9</c:v>
                </c:pt>
                <c:pt idx="2850">
                  <c:v>-7.2200000000000003E-9</c:v>
                </c:pt>
                <c:pt idx="2851">
                  <c:v>-7.2099999999999997E-9</c:v>
                </c:pt>
                <c:pt idx="2852">
                  <c:v>-7.2E-9</c:v>
                </c:pt>
                <c:pt idx="2853">
                  <c:v>-7.2E-9</c:v>
                </c:pt>
                <c:pt idx="2854">
                  <c:v>-7.1900000000000002E-9</c:v>
                </c:pt>
                <c:pt idx="2855">
                  <c:v>-7.1900000000000002E-9</c:v>
                </c:pt>
                <c:pt idx="2856">
                  <c:v>-7.1799999999999996E-9</c:v>
                </c:pt>
                <c:pt idx="2857">
                  <c:v>-7.1699999999999998E-9</c:v>
                </c:pt>
                <c:pt idx="2858">
                  <c:v>-7.1699999999999998E-9</c:v>
                </c:pt>
                <c:pt idx="2859">
                  <c:v>-7.1600000000000001E-9</c:v>
                </c:pt>
                <c:pt idx="2860">
                  <c:v>-7.1500000000000003E-9</c:v>
                </c:pt>
                <c:pt idx="2861">
                  <c:v>-7.1500000000000003E-9</c:v>
                </c:pt>
                <c:pt idx="2862">
                  <c:v>-7.1399999999999997E-9</c:v>
                </c:pt>
                <c:pt idx="2863">
                  <c:v>-7.1399999999999997E-9</c:v>
                </c:pt>
                <c:pt idx="2864">
                  <c:v>-7.13E-9</c:v>
                </c:pt>
                <c:pt idx="2865">
                  <c:v>-7.1200000000000002E-9</c:v>
                </c:pt>
                <c:pt idx="2866">
                  <c:v>-7.1200000000000002E-9</c:v>
                </c:pt>
                <c:pt idx="2867">
                  <c:v>-7.1099999999999996E-9</c:v>
                </c:pt>
                <c:pt idx="2868">
                  <c:v>-7.0999999999999999E-9</c:v>
                </c:pt>
                <c:pt idx="2869">
                  <c:v>-7.0999999999999999E-9</c:v>
                </c:pt>
                <c:pt idx="2870">
                  <c:v>-7.0900000000000001E-9</c:v>
                </c:pt>
                <c:pt idx="2871">
                  <c:v>-7.0900000000000001E-9</c:v>
                </c:pt>
                <c:pt idx="2872">
                  <c:v>-7.0800000000000004E-9</c:v>
                </c:pt>
                <c:pt idx="2873">
                  <c:v>-7.0699999999999998E-9</c:v>
                </c:pt>
                <c:pt idx="2874">
                  <c:v>-7.0699999999999998E-9</c:v>
                </c:pt>
                <c:pt idx="2875">
                  <c:v>-7.06E-9</c:v>
                </c:pt>
                <c:pt idx="2876">
                  <c:v>-7.0500000000000003E-9</c:v>
                </c:pt>
                <c:pt idx="2877">
                  <c:v>-7.0500000000000003E-9</c:v>
                </c:pt>
                <c:pt idx="2878">
                  <c:v>-7.0399999999999997E-9</c:v>
                </c:pt>
                <c:pt idx="2879">
                  <c:v>-7.0399999999999997E-9</c:v>
                </c:pt>
                <c:pt idx="2880">
                  <c:v>-7.0299999999999999E-9</c:v>
                </c:pt>
                <c:pt idx="2881">
                  <c:v>-7.0200000000000002E-9</c:v>
                </c:pt>
                <c:pt idx="2882">
                  <c:v>-7.0200000000000002E-9</c:v>
                </c:pt>
                <c:pt idx="2883">
                  <c:v>-7.0100000000000004E-9</c:v>
                </c:pt>
                <c:pt idx="2884">
                  <c:v>-6.9999999999999998E-9</c:v>
                </c:pt>
                <c:pt idx="2885">
                  <c:v>-6.9999999999999998E-9</c:v>
                </c:pt>
                <c:pt idx="2886">
                  <c:v>-6.9900000000000001E-9</c:v>
                </c:pt>
                <c:pt idx="2887">
                  <c:v>-6.9900000000000001E-9</c:v>
                </c:pt>
                <c:pt idx="2888">
                  <c:v>-6.9800000000000003E-9</c:v>
                </c:pt>
                <c:pt idx="2889">
                  <c:v>-6.9699999999999997E-9</c:v>
                </c:pt>
                <c:pt idx="2890">
                  <c:v>-6.9699999999999997E-9</c:v>
                </c:pt>
                <c:pt idx="2891">
                  <c:v>-6.96E-9</c:v>
                </c:pt>
                <c:pt idx="2892">
                  <c:v>-6.9500000000000002E-9</c:v>
                </c:pt>
                <c:pt idx="2893">
                  <c:v>-6.9500000000000002E-9</c:v>
                </c:pt>
                <c:pt idx="2894">
                  <c:v>-6.9399999999999996E-9</c:v>
                </c:pt>
                <c:pt idx="2895">
                  <c:v>-6.9399999999999996E-9</c:v>
                </c:pt>
                <c:pt idx="2896">
                  <c:v>-6.9299999999999999E-9</c:v>
                </c:pt>
                <c:pt idx="2897">
                  <c:v>-6.9200000000000001E-9</c:v>
                </c:pt>
                <c:pt idx="2898">
                  <c:v>-6.9200000000000001E-9</c:v>
                </c:pt>
                <c:pt idx="2899">
                  <c:v>-6.9100000000000003E-9</c:v>
                </c:pt>
                <c:pt idx="2900">
                  <c:v>-6.8999999999999997E-9</c:v>
                </c:pt>
                <c:pt idx="2901">
                  <c:v>-6.8999999999999997E-9</c:v>
                </c:pt>
                <c:pt idx="2902">
                  <c:v>-6.89E-9</c:v>
                </c:pt>
                <c:pt idx="2903">
                  <c:v>-6.89E-9</c:v>
                </c:pt>
                <c:pt idx="2904">
                  <c:v>-6.8800000000000002E-9</c:v>
                </c:pt>
                <c:pt idx="2905">
                  <c:v>-6.8699999999999996E-9</c:v>
                </c:pt>
                <c:pt idx="2906">
                  <c:v>-6.8699999999999996E-9</c:v>
                </c:pt>
                <c:pt idx="2907">
                  <c:v>-6.8599999999999999E-9</c:v>
                </c:pt>
                <c:pt idx="2908">
                  <c:v>-6.8500000000000001E-9</c:v>
                </c:pt>
                <c:pt idx="2909">
                  <c:v>-6.8500000000000001E-9</c:v>
                </c:pt>
                <c:pt idx="2910">
                  <c:v>-6.8400000000000004E-9</c:v>
                </c:pt>
                <c:pt idx="2911">
                  <c:v>-6.8400000000000004E-9</c:v>
                </c:pt>
                <c:pt idx="2912">
                  <c:v>-6.8299999999999998E-9</c:v>
                </c:pt>
                <c:pt idx="2913">
                  <c:v>-6.82E-9</c:v>
                </c:pt>
                <c:pt idx="2914">
                  <c:v>-6.82E-9</c:v>
                </c:pt>
                <c:pt idx="2915">
                  <c:v>-6.8100000000000003E-9</c:v>
                </c:pt>
                <c:pt idx="2916">
                  <c:v>-6.7999999999999997E-9</c:v>
                </c:pt>
                <c:pt idx="2917">
                  <c:v>-6.7999999999999997E-9</c:v>
                </c:pt>
                <c:pt idx="2918">
                  <c:v>-6.7899999999999999E-9</c:v>
                </c:pt>
                <c:pt idx="2919">
                  <c:v>-6.7899999999999999E-9</c:v>
                </c:pt>
                <c:pt idx="2920">
                  <c:v>-6.7800000000000002E-9</c:v>
                </c:pt>
                <c:pt idx="2921">
                  <c:v>-6.7700000000000004E-9</c:v>
                </c:pt>
                <c:pt idx="2922">
                  <c:v>-6.7700000000000004E-9</c:v>
                </c:pt>
                <c:pt idx="2923">
                  <c:v>-6.7599999999999998E-9</c:v>
                </c:pt>
                <c:pt idx="2924">
                  <c:v>-6.7500000000000001E-9</c:v>
                </c:pt>
                <c:pt idx="2925">
                  <c:v>-6.7500000000000001E-9</c:v>
                </c:pt>
                <c:pt idx="2926">
                  <c:v>-6.7400000000000003E-9</c:v>
                </c:pt>
                <c:pt idx="2927">
                  <c:v>-6.7400000000000003E-9</c:v>
                </c:pt>
                <c:pt idx="2928">
                  <c:v>-6.7299999999999997E-9</c:v>
                </c:pt>
                <c:pt idx="2929">
                  <c:v>-6.72E-9</c:v>
                </c:pt>
                <c:pt idx="2930">
                  <c:v>-6.72E-9</c:v>
                </c:pt>
                <c:pt idx="2931">
                  <c:v>-6.7100000000000002E-9</c:v>
                </c:pt>
                <c:pt idx="2932">
                  <c:v>-6.6999999999999996E-9</c:v>
                </c:pt>
                <c:pt idx="2933">
                  <c:v>-6.6999999999999996E-9</c:v>
                </c:pt>
                <c:pt idx="2934">
                  <c:v>-6.6899999999999999E-9</c:v>
                </c:pt>
                <c:pt idx="2935">
                  <c:v>-6.6899999999999999E-9</c:v>
                </c:pt>
                <c:pt idx="2936">
                  <c:v>-6.6800000000000001E-9</c:v>
                </c:pt>
                <c:pt idx="2937">
                  <c:v>-6.6700000000000003E-9</c:v>
                </c:pt>
                <c:pt idx="2938">
                  <c:v>-6.6700000000000003E-9</c:v>
                </c:pt>
                <c:pt idx="2939">
                  <c:v>-6.6599999999999997E-9</c:v>
                </c:pt>
                <c:pt idx="2940">
                  <c:v>-6.65E-9</c:v>
                </c:pt>
                <c:pt idx="2941">
                  <c:v>-6.65E-9</c:v>
                </c:pt>
                <c:pt idx="2942">
                  <c:v>-6.6400000000000002E-9</c:v>
                </c:pt>
                <c:pt idx="2943">
                  <c:v>-6.6400000000000002E-9</c:v>
                </c:pt>
                <c:pt idx="2944">
                  <c:v>-6.6299999999999996E-9</c:v>
                </c:pt>
                <c:pt idx="2945">
                  <c:v>-6.6199999999999999E-9</c:v>
                </c:pt>
                <c:pt idx="2946">
                  <c:v>-6.6199999999999999E-9</c:v>
                </c:pt>
                <c:pt idx="2947">
                  <c:v>-6.6100000000000001E-9</c:v>
                </c:pt>
                <c:pt idx="2948">
                  <c:v>-6.6000000000000004E-9</c:v>
                </c:pt>
                <c:pt idx="2949">
                  <c:v>-6.6000000000000004E-9</c:v>
                </c:pt>
                <c:pt idx="2950">
                  <c:v>-6.5899999999999998E-9</c:v>
                </c:pt>
                <c:pt idx="2951">
                  <c:v>-6.5899999999999998E-9</c:v>
                </c:pt>
                <c:pt idx="2952">
                  <c:v>-6.58E-9</c:v>
                </c:pt>
                <c:pt idx="2953">
                  <c:v>-6.5700000000000003E-9</c:v>
                </c:pt>
                <c:pt idx="2954">
                  <c:v>-6.5700000000000003E-9</c:v>
                </c:pt>
                <c:pt idx="2955">
                  <c:v>-6.5599999999999997E-9</c:v>
                </c:pt>
                <c:pt idx="2956">
                  <c:v>-6.5499999999999999E-9</c:v>
                </c:pt>
                <c:pt idx="2957">
                  <c:v>-6.5499999999999999E-9</c:v>
                </c:pt>
                <c:pt idx="2958">
                  <c:v>-6.5400000000000002E-9</c:v>
                </c:pt>
                <c:pt idx="2959">
                  <c:v>-6.5400000000000002E-9</c:v>
                </c:pt>
                <c:pt idx="2960">
                  <c:v>-6.5300000000000004E-9</c:v>
                </c:pt>
                <c:pt idx="2961">
                  <c:v>-6.5199999999999998E-9</c:v>
                </c:pt>
                <c:pt idx="2962">
                  <c:v>-6.5199999999999998E-9</c:v>
                </c:pt>
                <c:pt idx="2963">
                  <c:v>-6.5100000000000001E-9</c:v>
                </c:pt>
                <c:pt idx="2964">
                  <c:v>-6.5000000000000003E-9</c:v>
                </c:pt>
                <c:pt idx="2965">
                  <c:v>-6.5000000000000003E-9</c:v>
                </c:pt>
                <c:pt idx="2966">
                  <c:v>-6.4899999999999997E-9</c:v>
                </c:pt>
                <c:pt idx="2967">
                  <c:v>-6.4899999999999997E-9</c:v>
                </c:pt>
                <c:pt idx="2968">
                  <c:v>-6.48E-9</c:v>
                </c:pt>
                <c:pt idx="2969">
                  <c:v>-6.4700000000000002E-9</c:v>
                </c:pt>
                <c:pt idx="2970">
                  <c:v>-6.4700000000000002E-9</c:v>
                </c:pt>
                <c:pt idx="2971">
                  <c:v>-6.4599999999999996E-9</c:v>
                </c:pt>
                <c:pt idx="2972">
                  <c:v>-6.4499999999999999E-9</c:v>
                </c:pt>
                <c:pt idx="2973">
                  <c:v>-6.4499999999999999E-9</c:v>
                </c:pt>
                <c:pt idx="2974">
                  <c:v>-6.4400000000000001E-9</c:v>
                </c:pt>
                <c:pt idx="2975">
                  <c:v>-6.4400000000000001E-9</c:v>
                </c:pt>
                <c:pt idx="2976">
                  <c:v>-6.4300000000000003E-9</c:v>
                </c:pt>
                <c:pt idx="2977">
                  <c:v>-6.4199999999999998E-9</c:v>
                </c:pt>
                <c:pt idx="2978">
                  <c:v>-6.4199999999999998E-9</c:v>
                </c:pt>
                <c:pt idx="2979">
                  <c:v>-6.41E-9</c:v>
                </c:pt>
                <c:pt idx="2980">
                  <c:v>-6.4000000000000002E-9</c:v>
                </c:pt>
                <c:pt idx="2981">
                  <c:v>-6.4000000000000002E-9</c:v>
                </c:pt>
                <c:pt idx="2982">
                  <c:v>-6.3899999999999996E-9</c:v>
                </c:pt>
                <c:pt idx="2983">
                  <c:v>-6.3899999999999996E-9</c:v>
                </c:pt>
                <c:pt idx="2984">
                  <c:v>-6.3799999999999999E-9</c:v>
                </c:pt>
                <c:pt idx="2985">
                  <c:v>-6.3700000000000001E-9</c:v>
                </c:pt>
                <c:pt idx="2986">
                  <c:v>-6.3700000000000001E-9</c:v>
                </c:pt>
                <c:pt idx="2987">
                  <c:v>-6.3600000000000004E-9</c:v>
                </c:pt>
                <c:pt idx="2988">
                  <c:v>-6.3499999999999998E-9</c:v>
                </c:pt>
                <c:pt idx="2989">
                  <c:v>-6.3499999999999998E-9</c:v>
                </c:pt>
                <c:pt idx="2990">
                  <c:v>-6.34E-9</c:v>
                </c:pt>
                <c:pt idx="2991">
                  <c:v>-6.34E-9</c:v>
                </c:pt>
                <c:pt idx="2992">
                  <c:v>-6.3300000000000003E-9</c:v>
                </c:pt>
                <c:pt idx="2993">
                  <c:v>-6.3199999999999997E-9</c:v>
                </c:pt>
                <c:pt idx="2994">
                  <c:v>-6.3199999999999997E-9</c:v>
                </c:pt>
                <c:pt idx="2995">
                  <c:v>-6.3099999999999999E-9</c:v>
                </c:pt>
                <c:pt idx="2996">
                  <c:v>-6.3000000000000002E-9</c:v>
                </c:pt>
                <c:pt idx="2997">
                  <c:v>-6.3000000000000002E-9</c:v>
                </c:pt>
                <c:pt idx="2998">
                  <c:v>-6.2900000000000004E-9</c:v>
                </c:pt>
                <c:pt idx="2999">
                  <c:v>-6.2900000000000004E-9</c:v>
                </c:pt>
                <c:pt idx="3000">
                  <c:v>-6.2799999999999998E-9</c:v>
                </c:pt>
                <c:pt idx="3001">
                  <c:v>-6.2700000000000001E-9</c:v>
                </c:pt>
                <c:pt idx="3002">
                  <c:v>-6.2700000000000001E-9</c:v>
                </c:pt>
                <c:pt idx="3003">
                  <c:v>-6.2600000000000003E-9</c:v>
                </c:pt>
                <c:pt idx="3004">
                  <c:v>-6.2499999999999997E-9</c:v>
                </c:pt>
                <c:pt idx="3005">
                  <c:v>-6.2499999999999997E-9</c:v>
                </c:pt>
                <c:pt idx="3006">
                  <c:v>-6.24E-9</c:v>
                </c:pt>
                <c:pt idx="3007">
                  <c:v>-6.24E-9</c:v>
                </c:pt>
                <c:pt idx="3008">
                  <c:v>-6.2300000000000002E-9</c:v>
                </c:pt>
                <c:pt idx="3009">
                  <c:v>-6.2199999999999996E-9</c:v>
                </c:pt>
                <c:pt idx="3010">
                  <c:v>-6.2199999999999996E-9</c:v>
                </c:pt>
                <c:pt idx="3011">
                  <c:v>-6.2099999999999999E-9</c:v>
                </c:pt>
                <c:pt idx="3012">
                  <c:v>-6.2000000000000001E-9</c:v>
                </c:pt>
                <c:pt idx="3013">
                  <c:v>-6.2000000000000001E-9</c:v>
                </c:pt>
                <c:pt idx="3014">
                  <c:v>-6.1900000000000003E-9</c:v>
                </c:pt>
                <c:pt idx="3015">
                  <c:v>-6.1900000000000003E-9</c:v>
                </c:pt>
                <c:pt idx="3016">
                  <c:v>-6.1799999999999998E-9</c:v>
                </c:pt>
                <c:pt idx="3017">
                  <c:v>-6.17E-9</c:v>
                </c:pt>
                <c:pt idx="3018">
                  <c:v>-6.17E-9</c:v>
                </c:pt>
                <c:pt idx="3019">
                  <c:v>-6.1600000000000002E-9</c:v>
                </c:pt>
                <c:pt idx="3020">
                  <c:v>-6.1499999999999996E-9</c:v>
                </c:pt>
                <c:pt idx="3021">
                  <c:v>-6.1499999999999996E-9</c:v>
                </c:pt>
                <c:pt idx="3022">
                  <c:v>-6.1399999999999999E-9</c:v>
                </c:pt>
                <c:pt idx="3023">
                  <c:v>-6.1399999999999999E-9</c:v>
                </c:pt>
                <c:pt idx="3024">
                  <c:v>-6.1300000000000001E-9</c:v>
                </c:pt>
                <c:pt idx="3025">
                  <c:v>-6.1200000000000004E-9</c:v>
                </c:pt>
                <c:pt idx="3026">
                  <c:v>-6.1200000000000004E-9</c:v>
                </c:pt>
                <c:pt idx="3027">
                  <c:v>-6.1099999999999998E-9</c:v>
                </c:pt>
                <c:pt idx="3028">
                  <c:v>-6.1E-9</c:v>
                </c:pt>
                <c:pt idx="3029">
                  <c:v>-6.1E-9</c:v>
                </c:pt>
                <c:pt idx="3030">
                  <c:v>-6.0900000000000003E-9</c:v>
                </c:pt>
                <c:pt idx="3031">
                  <c:v>-6.0900000000000003E-9</c:v>
                </c:pt>
                <c:pt idx="3032">
                  <c:v>-6.0799999999999997E-9</c:v>
                </c:pt>
                <c:pt idx="3033">
                  <c:v>-6.0699999999999999E-9</c:v>
                </c:pt>
                <c:pt idx="3034">
                  <c:v>-6.0699999999999999E-9</c:v>
                </c:pt>
                <c:pt idx="3035">
                  <c:v>-6.0600000000000002E-9</c:v>
                </c:pt>
                <c:pt idx="3036">
                  <c:v>-6.0500000000000004E-9</c:v>
                </c:pt>
                <c:pt idx="3037">
                  <c:v>-6.0500000000000004E-9</c:v>
                </c:pt>
                <c:pt idx="3038">
                  <c:v>-6.0399999999999998E-9</c:v>
                </c:pt>
                <c:pt idx="3039">
                  <c:v>-6.0399999999999998E-9</c:v>
                </c:pt>
                <c:pt idx="3040">
                  <c:v>-6.0300000000000001E-9</c:v>
                </c:pt>
                <c:pt idx="3041">
                  <c:v>-6.0200000000000003E-9</c:v>
                </c:pt>
                <c:pt idx="3042">
                  <c:v>-6.0200000000000003E-9</c:v>
                </c:pt>
                <c:pt idx="3043">
                  <c:v>-6.0099999999999997E-9</c:v>
                </c:pt>
                <c:pt idx="3044">
                  <c:v>-6E-9</c:v>
                </c:pt>
                <c:pt idx="3045">
                  <c:v>-6E-9</c:v>
                </c:pt>
                <c:pt idx="3046">
                  <c:v>-5.9900000000000002E-9</c:v>
                </c:pt>
                <c:pt idx="3047">
                  <c:v>-5.9900000000000002E-9</c:v>
                </c:pt>
                <c:pt idx="3048">
                  <c:v>-5.9799999999999996E-9</c:v>
                </c:pt>
                <c:pt idx="3049">
                  <c:v>-5.9699999999999999E-9</c:v>
                </c:pt>
                <c:pt idx="3050">
                  <c:v>-5.9699999999999999E-9</c:v>
                </c:pt>
                <c:pt idx="3051">
                  <c:v>-5.9600000000000001E-9</c:v>
                </c:pt>
                <c:pt idx="3052">
                  <c:v>-5.9500000000000003E-9</c:v>
                </c:pt>
                <c:pt idx="3053">
                  <c:v>-5.9500000000000003E-9</c:v>
                </c:pt>
                <c:pt idx="3054">
                  <c:v>-5.9399999999999998E-9</c:v>
                </c:pt>
                <c:pt idx="3055">
                  <c:v>-5.9399999999999998E-9</c:v>
                </c:pt>
                <c:pt idx="3056">
                  <c:v>-5.93E-9</c:v>
                </c:pt>
                <c:pt idx="3057">
                  <c:v>-5.9200000000000002E-9</c:v>
                </c:pt>
                <c:pt idx="3058">
                  <c:v>-5.9200000000000002E-9</c:v>
                </c:pt>
                <c:pt idx="3059">
                  <c:v>-5.9099999999999997E-9</c:v>
                </c:pt>
                <c:pt idx="3060">
                  <c:v>-5.8999999999999999E-9</c:v>
                </c:pt>
                <c:pt idx="3061">
                  <c:v>-5.8999999999999999E-9</c:v>
                </c:pt>
                <c:pt idx="3062">
                  <c:v>-5.8900000000000001E-9</c:v>
                </c:pt>
                <c:pt idx="3063">
                  <c:v>-5.8900000000000001E-9</c:v>
                </c:pt>
                <c:pt idx="3064">
                  <c:v>-5.8800000000000004E-9</c:v>
                </c:pt>
                <c:pt idx="3065">
                  <c:v>-5.8699999999999998E-9</c:v>
                </c:pt>
                <c:pt idx="3066">
                  <c:v>-5.8699999999999998E-9</c:v>
                </c:pt>
                <c:pt idx="3067">
                  <c:v>-5.86E-9</c:v>
                </c:pt>
                <c:pt idx="3068">
                  <c:v>-5.8500000000000003E-9</c:v>
                </c:pt>
                <c:pt idx="3069">
                  <c:v>-5.8500000000000003E-9</c:v>
                </c:pt>
                <c:pt idx="3070">
                  <c:v>-5.8399999999999997E-9</c:v>
                </c:pt>
                <c:pt idx="3071">
                  <c:v>-5.8399999999999997E-9</c:v>
                </c:pt>
                <c:pt idx="3072">
                  <c:v>-5.8299999999999999E-9</c:v>
                </c:pt>
                <c:pt idx="3073">
                  <c:v>-5.8200000000000002E-9</c:v>
                </c:pt>
                <c:pt idx="3074">
                  <c:v>-5.8200000000000002E-9</c:v>
                </c:pt>
                <c:pt idx="3075">
                  <c:v>-5.8100000000000004E-9</c:v>
                </c:pt>
                <c:pt idx="3076">
                  <c:v>-5.7999999999999998E-9</c:v>
                </c:pt>
                <c:pt idx="3077">
                  <c:v>-5.7999999999999998E-9</c:v>
                </c:pt>
                <c:pt idx="3078">
                  <c:v>-5.7900000000000001E-9</c:v>
                </c:pt>
                <c:pt idx="3079">
                  <c:v>-5.7900000000000001E-9</c:v>
                </c:pt>
                <c:pt idx="3080">
                  <c:v>-5.7800000000000003E-9</c:v>
                </c:pt>
                <c:pt idx="3081">
                  <c:v>-5.7699999999999997E-9</c:v>
                </c:pt>
                <c:pt idx="3082">
                  <c:v>-5.7699999999999997E-9</c:v>
                </c:pt>
                <c:pt idx="3083">
                  <c:v>-5.76E-9</c:v>
                </c:pt>
                <c:pt idx="3084">
                  <c:v>-5.7500000000000002E-9</c:v>
                </c:pt>
                <c:pt idx="3085">
                  <c:v>-5.7500000000000002E-9</c:v>
                </c:pt>
                <c:pt idx="3086">
                  <c:v>-5.7399999999999996E-9</c:v>
                </c:pt>
                <c:pt idx="3087">
                  <c:v>-5.7399999999999996E-9</c:v>
                </c:pt>
                <c:pt idx="3088">
                  <c:v>-5.7299999999999999E-9</c:v>
                </c:pt>
                <c:pt idx="3089">
                  <c:v>-5.7200000000000001E-9</c:v>
                </c:pt>
                <c:pt idx="3090">
                  <c:v>-5.7200000000000001E-9</c:v>
                </c:pt>
                <c:pt idx="3091">
                  <c:v>-5.7100000000000003E-9</c:v>
                </c:pt>
                <c:pt idx="3092">
                  <c:v>-5.6999999999999998E-9</c:v>
                </c:pt>
                <c:pt idx="3093">
                  <c:v>-5.6999999999999998E-9</c:v>
                </c:pt>
                <c:pt idx="3094">
                  <c:v>-5.69E-9</c:v>
                </c:pt>
                <c:pt idx="3095">
                  <c:v>-5.69E-9</c:v>
                </c:pt>
                <c:pt idx="3096">
                  <c:v>-5.6800000000000002E-9</c:v>
                </c:pt>
                <c:pt idx="3097">
                  <c:v>-5.6699999999999997E-9</c:v>
                </c:pt>
                <c:pt idx="3098">
                  <c:v>-5.6699999999999997E-9</c:v>
                </c:pt>
                <c:pt idx="3099">
                  <c:v>-5.6599999999999999E-9</c:v>
                </c:pt>
                <c:pt idx="3100">
                  <c:v>-5.6500000000000001E-9</c:v>
                </c:pt>
                <c:pt idx="3101">
                  <c:v>-5.6500000000000001E-9</c:v>
                </c:pt>
                <c:pt idx="3102">
                  <c:v>-5.6400000000000004E-9</c:v>
                </c:pt>
                <c:pt idx="3103">
                  <c:v>-5.6400000000000004E-9</c:v>
                </c:pt>
                <c:pt idx="3104">
                  <c:v>-5.6299999999999998E-9</c:v>
                </c:pt>
                <c:pt idx="3105">
                  <c:v>-5.62E-9</c:v>
                </c:pt>
                <c:pt idx="3106">
                  <c:v>-5.62E-9</c:v>
                </c:pt>
                <c:pt idx="3107">
                  <c:v>-5.6100000000000003E-9</c:v>
                </c:pt>
                <c:pt idx="3108">
                  <c:v>-5.5999999999999997E-9</c:v>
                </c:pt>
                <c:pt idx="3109">
                  <c:v>-5.5999999999999997E-9</c:v>
                </c:pt>
                <c:pt idx="3110">
                  <c:v>-5.5899999999999999E-9</c:v>
                </c:pt>
                <c:pt idx="3111">
                  <c:v>-5.5899999999999999E-9</c:v>
                </c:pt>
                <c:pt idx="3112">
                  <c:v>-5.5800000000000002E-9</c:v>
                </c:pt>
                <c:pt idx="3113">
                  <c:v>-5.5700000000000004E-9</c:v>
                </c:pt>
                <c:pt idx="3114">
                  <c:v>-5.5700000000000004E-9</c:v>
                </c:pt>
                <c:pt idx="3115">
                  <c:v>-5.5599999999999998E-9</c:v>
                </c:pt>
                <c:pt idx="3116">
                  <c:v>-5.5500000000000001E-9</c:v>
                </c:pt>
                <c:pt idx="3117">
                  <c:v>-5.5500000000000001E-9</c:v>
                </c:pt>
                <c:pt idx="3118">
                  <c:v>-5.5400000000000003E-9</c:v>
                </c:pt>
                <c:pt idx="3119">
                  <c:v>-5.5400000000000003E-9</c:v>
                </c:pt>
                <c:pt idx="3120">
                  <c:v>-5.5299999999999997E-9</c:v>
                </c:pt>
                <c:pt idx="3121">
                  <c:v>-5.52E-9</c:v>
                </c:pt>
                <c:pt idx="3122">
                  <c:v>-5.52E-9</c:v>
                </c:pt>
                <c:pt idx="3123">
                  <c:v>-5.5100000000000002E-9</c:v>
                </c:pt>
                <c:pt idx="3124">
                  <c:v>-5.4999999999999996E-9</c:v>
                </c:pt>
                <c:pt idx="3125">
                  <c:v>-5.4999999999999996E-9</c:v>
                </c:pt>
                <c:pt idx="3126">
                  <c:v>-5.4899999999999999E-9</c:v>
                </c:pt>
                <c:pt idx="3127">
                  <c:v>-5.4899999999999999E-9</c:v>
                </c:pt>
                <c:pt idx="3128">
                  <c:v>-5.4800000000000001E-9</c:v>
                </c:pt>
                <c:pt idx="3129">
                  <c:v>-5.4700000000000003E-9</c:v>
                </c:pt>
                <c:pt idx="3130">
                  <c:v>-5.4700000000000003E-9</c:v>
                </c:pt>
                <c:pt idx="3131">
                  <c:v>-5.4599999999999998E-9</c:v>
                </c:pt>
                <c:pt idx="3132">
                  <c:v>-5.45E-9</c:v>
                </c:pt>
                <c:pt idx="3133">
                  <c:v>-5.45E-9</c:v>
                </c:pt>
                <c:pt idx="3134">
                  <c:v>-5.4400000000000002E-9</c:v>
                </c:pt>
                <c:pt idx="3135">
                  <c:v>-5.4400000000000002E-9</c:v>
                </c:pt>
                <c:pt idx="3136">
                  <c:v>-5.4299999999999997E-9</c:v>
                </c:pt>
                <c:pt idx="3137">
                  <c:v>-5.4199999999999999E-9</c:v>
                </c:pt>
                <c:pt idx="3138">
                  <c:v>-5.4199999999999999E-9</c:v>
                </c:pt>
                <c:pt idx="3139">
                  <c:v>-5.4100000000000001E-9</c:v>
                </c:pt>
                <c:pt idx="3140">
                  <c:v>-5.4000000000000004E-9</c:v>
                </c:pt>
                <c:pt idx="3141">
                  <c:v>-5.4000000000000004E-9</c:v>
                </c:pt>
                <c:pt idx="3142">
                  <c:v>-5.3899999999999998E-9</c:v>
                </c:pt>
                <c:pt idx="3143">
                  <c:v>-5.3899999999999998E-9</c:v>
                </c:pt>
                <c:pt idx="3144">
                  <c:v>-5.38E-9</c:v>
                </c:pt>
                <c:pt idx="3145">
                  <c:v>-5.3700000000000003E-9</c:v>
                </c:pt>
                <c:pt idx="3146">
                  <c:v>-5.3700000000000003E-9</c:v>
                </c:pt>
                <c:pt idx="3147">
                  <c:v>-5.3599999999999997E-9</c:v>
                </c:pt>
                <c:pt idx="3148">
                  <c:v>-5.3499999999999999E-9</c:v>
                </c:pt>
                <c:pt idx="3149">
                  <c:v>-5.3499999999999999E-9</c:v>
                </c:pt>
                <c:pt idx="3150">
                  <c:v>-5.3400000000000002E-9</c:v>
                </c:pt>
                <c:pt idx="3151">
                  <c:v>-5.3400000000000002E-9</c:v>
                </c:pt>
                <c:pt idx="3152">
                  <c:v>-5.3300000000000004E-9</c:v>
                </c:pt>
                <c:pt idx="3153">
                  <c:v>-5.3199999999999998E-9</c:v>
                </c:pt>
                <c:pt idx="3154">
                  <c:v>-5.3199999999999998E-9</c:v>
                </c:pt>
                <c:pt idx="3155">
                  <c:v>-5.3100000000000001E-9</c:v>
                </c:pt>
                <c:pt idx="3156">
                  <c:v>-5.3000000000000003E-9</c:v>
                </c:pt>
                <c:pt idx="3157">
                  <c:v>-5.3000000000000003E-9</c:v>
                </c:pt>
                <c:pt idx="3158">
                  <c:v>-5.2899999999999997E-9</c:v>
                </c:pt>
                <c:pt idx="3159">
                  <c:v>-5.2899999999999997E-9</c:v>
                </c:pt>
                <c:pt idx="3160">
                  <c:v>-5.28E-9</c:v>
                </c:pt>
                <c:pt idx="3161">
                  <c:v>-5.2700000000000002E-9</c:v>
                </c:pt>
                <c:pt idx="3162">
                  <c:v>-5.2700000000000002E-9</c:v>
                </c:pt>
                <c:pt idx="3163">
                  <c:v>-5.2599999999999996E-9</c:v>
                </c:pt>
                <c:pt idx="3164">
                  <c:v>-5.2499999999999999E-9</c:v>
                </c:pt>
                <c:pt idx="3165">
                  <c:v>-5.2499999999999999E-9</c:v>
                </c:pt>
                <c:pt idx="3166">
                  <c:v>-5.2400000000000001E-9</c:v>
                </c:pt>
                <c:pt idx="3167">
                  <c:v>-5.2400000000000001E-9</c:v>
                </c:pt>
                <c:pt idx="3168">
                  <c:v>-5.2300000000000003E-9</c:v>
                </c:pt>
                <c:pt idx="3169">
                  <c:v>-5.2199999999999998E-9</c:v>
                </c:pt>
                <c:pt idx="3170">
                  <c:v>-5.2199999999999998E-9</c:v>
                </c:pt>
                <c:pt idx="3171">
                  <c:v>-5.21E-9</c:v>
                </c:pt>
                <c:pt idx="3172">
                  <c:v>-5.2000000000000002E-9</c:v>
                </c:pt>
                <c:pt idx="3173">
                  <c:v>-5.2000000000000002E-9</c:v>
                </c:pt>
                <c:pt idx="3174">
                  <c:v>-5.1899999999999997E-9</c:v>
                </c:pt>
                <c:pt idx="3175">
                  <c:v>-5.1899999999999997E-9</c:v>
                </c:pt>
                <c:pt idx="3176">
                  <c:v>-5.1799999999999999E-9</c:v>
                </c:pt>
                <c:pt idx="3177">
                  <c:v>-5.1700000000000001E-9</c:v>
                </c:pt>
                <c:pt idx="3178">
                  <c:v>-5.1700000000000001E-9</c:v>
                </c:pt>
                <c:pt idx="3179">
                  <c:v>-5.1600000000000004E-9</c:v>
                </c:pt>
                <c:pt idx="3180">
                  <c:v>-5.1499999999999998E-9</c:v>
                </c:pt>
                <c:pt idx="3181">
                  <c:v>-5.1499999999999998E-9</c:v>
                </c:pt>
                <c:pt idx="3182">
                  <c:v>-5.14E-9</c:v>
                </c:pt>
                <c:pt idx="3183">
                  <c:v>-5.14E-9</c:v>
                </c:pt>
                <c:pt idx="3184">
                  <c:v>-5.1300000000000003E-9</c:v>
                </c:pt>
                <c:pt idx="3185">
                  <c:v>-5.1199999999999997E-9</c:v>
                </c:pt>
                <c:pt idx="3186">
                  <c:v>-5.1199999999999997E-9</c:v>
                </c:pt>
                <c:pt idx="3187">
                  <c:v>-5.1099999999999999E-9</c:v>
                </c:pt>
                <c:pt idx="3188">
                  <c:v>-5.1000000000000002E-9</c:v>
                </c:pt>
                <c:pt idx="3189">
                  <c:v>-5.1000000000000002E-9</c:v>
                </c:pt>
                <c:pt idx="3190">
                  <c:v>-5.0899999999999996E-9</c:v>
                </c:pt>
                <c:pt idx="3191">
                  <c:v>-5.0899999999999996E-9</c:v>
                </c:pt>
                <c:pt idx="3192">
                  <c:v>-5.0799999999999998E-9</c:v>
                </c:pt>
                <c:pt idx="3193">
                  <c:v>-5.0700000000000001E-9</c:v>
                </c:pt>
                <c:pt idx="3194">
                  <c:v>-5.0700000000000001E-9</c:v>
                </c:pt>
                <c:pt idx="3195">
                  <c:v>-5.0600000000000003E-9</c:v>
                </c:pt>
                <c:pt idx="3196">
                  <c:v>-5.0499999999999997E-9</c:v>
                </c:pt>
                <c:pt idx="3197">
                  <c:v>-5.0499999999999997E-9</c:v>
                </c:pt>
                <c:pt idx="3198">
                  <c:v>-5.04E-9</c:v>
                </c:pt>
                <c:pt idx="3199">
                  <c:v>-5.04E-9</c:v>
                </c:pt>
                <c:pt idx="3200">
                  <c:v>-5.0300000000000002E-9</c:v>
                </c:pt>
                <c:pt idx="3201">
                  <c:v>-5.0199999999999996E-9</c:v>
                </c:pt>
                <c:pt idx="3202">
                  <c:v>-5.0199999999999996E-9</c:v>
                </c:pt>
                <c:pt idx="3203">
                  <c:v>-5.0099999999999999E-9</c:v>
                </c:pt>
                <c:pt idx="3204">
                  <c:v>-5.0000000000000001E-9</c:v>
                </c:pt>
                <c:pt idx="3205">
                  <c:v>-5.0000000000000001E-9</c:v>
                </c:pt>
                <c:pt idx="3206">
                  <c:v>-4.9900000000000003E-9</c:v>
                </c:pt>
                <c:pt idx="3207">
                  <c:v>-4.9900000000000003E-9</c:v>
                </c:pt>
                <c:pt idx="3208">
                  <c:v>-4.9799999999999998E-9</c:v>
                </c:pt>
                <c:pt idx="3209">
                  <c:v>-4.97E-9</c:v>
                </c:pt>
                <c:pt idx="3210">
                  <c:v>-4.97E-9</c:v>
                </c:pt>
                <c:pt idx="3211">
                  <c:v>-4.9600000000000002E-9</c:v>
                </c:pt>
                <c:pt idx="3212">
                  <c:v>-4.9499999999999997E-9</c:v>
                </c:pt>
                <c:pt idx="3213">
                  <c:v>-4.9499999999999997E-9</c:v>
                </c:pt>
                <c:pt idx="3214">
                  <c:v>-4.9399999999999999E-9</c:v>
                </c:pt>
                <c:pt idx="3215">
                  <c:v>-4.9399999999999999E-9</c:v>
                </c:pt>
                <c:pt idx="3216">
                  <c:v>-4.9300000000000001E-9</c:v>
                </c:pt>
                <c:pt idx="3217">
                  <c:v>-4.9200000000000004E-9</c:v>
                </c:pt>
                <c:pt idx="3218">
                  <c:v>-4.9200000000000004E-9</c:v>
                </c:pt>
                <c:pt idx="3219">
                  <c:v>-4.9099999999999998E-9</c:v>
                </c:pt>
                <c:pt idx="3220">
                  <c:v>-4.9E-9</c:v>
                </c:pt>
                <c:pt idx="3221">
                  <c:v>-4.9E-9</c:v>
                </c:pt>
                <c:pt idx="3222">
                  <c:v>-4.8900000000000003E-9</c:v>
                </c:pt>
                <c:pt idx="3223">
                  <c:v>-4.8900000000000003E-9</c:v>
                </c:pt>
                <c:pt idx="3224">
                  <c:v>-4.8799999999999997E-9</c:v>
                </c:pt>
                <c:pt idx="3225">
                  <c:v>-4.8699999999999999E-9</c:v>
                </c:pt>
                <c:pt idx="3226">
                  <c:v>-4.8699999999999999E-9</c:v>
                </c:pt>
                <c:pt idx="3227">
                  <c:v>-4.8600000000000002E-9</c:v>
                </c:pt>
                <c:pt idx="3228">
                  <c:v>-4.8499999999999996E-9</c:v>
                </c:pt>
                <c:pt idx="3229">
                  <c:v>-4.8499999999999996E-9</c:v>
                </c:pt>
                <c:pt idx="3230">
                  <c:v>-4.8399999999999998E-9</c:v>
                </c:pt>
                <c:pt idx="3231">
                  <c:v>-4.8399999999999998E-9</c:v>
                </c:pt>
                <c:pt idx="3232">
                  <c:v>-4.8300000000000001E-9</c:v>
                </c:pt>
                <c:pt idx="3233">
                  <c:v>-4.8200000000000003E-9</c:v>
                </c:pt>
                <c:pt idx="3234">
                  <c:v>-4.8200000000000003E-9</c:v>
                </c:pt>
                <c:pt idx="3235">
                  <c:v>-4.8099999999999997E-9</c:v>
                </c:pt>
                <c:pt idx="3236">
                  <c:v>-4.8E-9</c:v>
                </c:pt>
                <c:pt idx="3237">
                  <c:v>-4.8E-9</c:v>
                </c:pt>
                <c:pt idx="3238">
                  <c:v>-4.7900000000000002E-9</c:v>
                </c:pt>
                <c:pt idx="3239">
                  <c:v>-4.7900000000000002E-9</c:v>
                </c:pt>
                <c:pt idx="3240">
                  <c:v>-4.7799999999999996E-9</c:v>
                </c:pt>
                <c:pt idx="3241">
                  <c:v>-4.7699999999999999E-9</c:v>
                </c:pt>
                <c:pt idx="3242">
                  <c:v>-4.7699999999999999E-9</c:v>
                </c:pt>
                <c:pt idx="3243">
                  <c:v>-4.7600000000000001E-9</c:v>
                </c:pt>
                <c:pt idx="3244">
                  <c:v>-4.7500000000000003E-9</c:v>
                </c:pt>
                <c:pt idx="3245">
                  <c:v>-4.7500000000000003E-9</c:v>
                </c:pt>
                <c:pt idx="3246">
                  <c:v>-4.7399999999999998E-9</c:v>
                </c:pt>
                <c:pt idx="3247">
                  <c:v>-4.7399999999999998E-9</c:v>
                </c:pt>
                <c:pt idx="3248">
                  <c:v>-4.73E-9</c:v>
                </c:pt>
                <c:pt idx="3249">
                  <c:v>-4.7200000000000002E-9</c:v>
                </c:pt>
                <c:pt idx="3250">
                  <c:v>-4.7200000000000002E-9</c:v>
                </c:pt>
                <c:pt idx="3251">
                  <c:v>-4.7099999999999997E-9</c:v>
                </c:pt>
                <c:pt idx="3252">
                  <c:v>-4.6999999999999999E-9</c:v>
                </c:pt>
                <c:pt idx="3253">
                  <c:v>-4.6999999999999999E-9</c:v>
                </c:pt>
                <c:pt idx="3254">
                  <c:v>-4.6900000000000001E-9</c:v>
                </c:pt>
                <c:pt idx="3255">
                  <c:v>-4.6900000000000001E-9</c:v>
                </c:pt>
                <c:pt idx="3256">
                  <c:v>-4.6800000000000004E-9</c:v>
                </c:pt>
                <c:pt idx="3257">
                  <c:v>-4.6699999999999998E-9</c:v>
                </c:pt>
                <c:pt idx="3258">
                  <c:v>-4.6699999999999998E-9</c:v>
                </c:pt>
                <c:pt idx="3259">
                  <c:v>-4.66E-9</c:v>
                </c:pt>
                <c:pt idx="3260">
                  <c:v>-4.6500000000000003E-9</c:v>
                </c:pt>
                <c:pt idx="3261">
                  <c:v>-4.6500000000000003E-9</c:v>
                </c:pt>
                <c:pt idx="3262">
                  <c:v>-4.6399999999999997E-9</c:v>
                </c:pt>
                <c:pt idx="3263">
                  <c:v>-4.6399999999999997E-9</c:v>
                </c:pt>
                <c:pt idx="3264">
                  <c:v>-4.6299999999999999E-9</c:v>
                </c:pt>
                <c:pt idx="3265">
                  <c:v>-4.6200000000000002E-9</c:v>
                </c:pt>
                <c:pt idx="3266">
                  <c:v>-4.6200000000000002E-9</c:v>
                </c:pt>
                <c:pt idx="3267">
                  <c:v>-4.6099999999999996E-9</c:v>
                </c:pt>
                <c:pt idx="3268">
                  <c:v>-4.5999999999999998E-9</c:v>
                </c:pt>
                <c:pt idx="3269">
                  <c:v>-4.5999999999999998E-9</c:v>
                </c:pt>
                <c:pt idx="3270">
                  <c:v>-4.5900000000000001E-9</c:v>
                </c:pt>
                <c:pt idx="3271">
                  <c:v>-4.5900000000000001E-9</c:v>
                </c:pt>
                <c:pt idx="3272">
                  <c:v>-4.5800000000000003E-9</c:v>
                </c:pt>
                <c:pt idx="3273">
                  <c:v>-4.5699999999999997E-9</c:v>
                </c:pt>
                <c:pt idx="3274">
                  <c:v>-4.5699999999999997E-9</c:v>
                </c:pt>
                <c:pt idx="3275">
                  <c:v>-4.56E-9</c:v>
                </c:pt>
                <c:pt idx="3276">
                  <c:v>-4.5500000000000002E-9</c:v>
                </c:pt>
                <c:pt idx="3277">
                  <c:v>-4.5500000000000002E-9</c:v>
                </c:pt>
                <c:pt idx="3278">
                  <c:v>-4.5399999999999996E-9</c:v>
                </c:pt>
                <c:pt idx="3279">
                  <c:v>-4.5399999999999996E-9</c:v>
                </c:pt>
                <c:pt idx="3280">
                  <c:v>-4.5299999999999999E-9</c:v>
                </c:pt>
                <c:pt idx="3281">
                  <c:v>-4.5200000000000001E-9</c:v>
                </c:pt>
                <c:pt idx="3282">
                  <c:v>-4.5200000000000001E-9</c:v>
                </c:pt>
                <c:pt idx="3283">
                  <c:v>-4.5100000000000003E-9</c:v>
                </c:pt>
                <c:pt idx="3284">
                  <c:v>-4.4999999999999998E-9</c:v>
                </c:pt>
                <c:pt idx="3285">
                  <c:v>-4.4999999999999998E-9</c:v>
                </c:pt>
                <c:pt idx="3286">
                  <c:v>-4.49E-9</c:v>
                </c:pt>
                <c:pt idx="3287">
                  <c:v>-4.49E-9</c:v>
                </c:pt>
                <c:pt idx="3288">
                  <c:v>-4.4800000000000002E-9</c:v>
                </c:pt>
                <c:pt idx="3289">
                  <c:v>-4.4699999999999997E-9</c:v>
                </c:pt>
                <c:pt idx="3290">
                  <c:v>-4.4699999999999997E-9</c:v>
                </c:pt>
                <c:pt idx="3291">
                  <c:v>-4.4599999999999999E-9</c:v>
                </c:pt>
                <c:pt idx="3292">
                  <c:v>-4.4500000000000001E-9</c:v>
                </c:pt>
                <c:pt idx="3293">
                  <c:v>-4.4500000000000001E-9</c:v>
                </c:pt>
                <c:pt idx="3294">
                  <c:v>-4.4400000000000004E-9</c:v>
                </c:pt>
                <c:pt idx="3295">
                  <c:v>-4.4400000000000004E-9</c:v>
                </c:pt>
                <c:pt idx="3296">
                  <c:v>-4.4299999999999998E-9</c:v>
                </c:pt>
                <c:pt idx="3297">
                  <c:v>-4.42E-9</c:v>
                </c:pt>
                <c:pt idx="3298">
                  <c:v>-4.42E-9</c:v>
                </c:pt>
                <c:pt idx="3299">
                  <c:v>-4.4100000000000003E-9</c:v>
                </c:pt>
                <c:pt idx="3300">
                  <c:v>-4.3999999999999997E-9</c:v>
                </c:pt>
                <c:pt idx="3301">
                  <c:v>-4.3999999999999997E-9</c:v>
                </c:pt>
                <c:pt idx="3302">
                  <c:v>-4.3899999999999999E-9</c:v>
                </c:pt>
                <c:pt idx="3303">
                  <c:v>-4.3899999999999999E-9</c:v>
                </c:pt>
                <c:pt idx="3304">
                  <c:v>-4.3800000000000002E-9</c:v>
                </c:pt>
                <c:pt idx="3305">
                  <c:v>-4.3699999999999996E-9</c:v>
                </c:pt>
                <c:pt idx="3306">
                  <c:v>-4.3699999999999996E-9</c:v>
                </c:pt>
                <c:pt idx="3307">
                  <c:v>-4.3599999999999998E-9</c:v>
                </c:pt>
                <c:pt idx="3308">
                  <c:v>-4.3500000000000001E-9</c:v>
                </c:pt>
                <c:pt idx="3309">
                  <c:v>-4.3500000000000001E-9</c:v>
                </c:pt>
                <c:pt idx="3310">
                  <c:v>-4.3400000000000003E-9</c:v>
                </c:pt>
                <c:pt idx="3311">
                  <c:v>-4.3400000000000003E-9</c:v>
                </c:pt>
                <c:pt idx="3312">
                  <c:v>-4.3299999999999997E-9</c:v>
                </c:pt>
                <c:pt idx="3313">
                  <c:v>-4.32E-9</c:v>
                </c:pt>
                <c:pt idx="3314">
                  <c:v>-4.32E-9</c:v>
                </c:pt>
                <c:pt idx="3315">
                  <c:v>-4.3100000000000002E-9</c:v>
                </c:pt>
                <c:pt idx="3316">
                  <c:v>-4.2999999999999996E-9</c:v>
                </c:pt>
                <c:pt idx="3317">
                  <c:v>-4.2999999999999996E-9</c:v>
                </c:pt>
                <c:pt idx="3318">
                  <c:v>-4.2899999999999999E-9</c:v>
                </c:pt>
                <c:pt idx="3319">
                  <c:v>-4.2899999999999999E-9</c:v>
                </c:pt>
                <c:pt idx="3320">
                  <c:v>-4.2800000000000001E-9</c:v>
                </c:pt>
                <c:pt idx="3321">
                  <c:v>-4.2700000000000004E-9</c:v>
                </c:pt>
                <c:pt idx="3322">
                  <c:v>-4.2700000000000004E-9</c:v>
                </c:pt>
                <c:pt idx="3323">
                  <c:v>-4.2599999999999998E-9</c:v>
                </c:pt>
                <c:pt idx="3324">
                  <c:v>-4.25E-9</c:v>
                </c:pt>
                <c:pt idx="3325">
                  <c:v>-4.25E-9</c:v>
                </c:pt>
                <c:pt idx="3326">
                  <c:v>-4.2400000000000002E-9</c:v>
                </c:pt>
                <c:pt idx="3327">
                  <c:v>-4.2400000000000002E-9</c:v>
                </c:pt>
                <c:pt idx="3328">
                  <c:v>-4.2299999999999997E-9</c:v>
                </c:pt>
                <c:pt idx="3329">
                  <c:v>-4.2199999999999999E-9</c:v>
                </c:pt>
                <c:pt idx="3330">
                  <c:v>-4.2199999999999999E-9</c:v>
                </c:pt>
                <c:pt idx="3331">
                  <c:v>-4.2100000000000001E-9</c:v>
                </c:pt>
                <c:pt idx="3332">
                  <c:v>-4.2000000000000004E-9</c:v>
                </c:pt>
                <c:pt idx="3333">
                  <c:v>-4.2000000000000004E-9</c:v>
                </c:pt>
                <c:pt idx="3334">
                  <c:v>-4.1899999999999998E-9</c:v>
                </c:pt>
                <c:pt idx="3335">
                  <c:v>-4.1899999999999998E-9</c:v>
                </c:pt>
                <c:pt idx="3336">
                  <c:v>-4.18E-9</c:v>
                </c:pt>
                <c:pt idx="3337">
                  <c:v>-4.1700000000000003E-9</c:v>
                </c:pt>
                <c:pt idx="3338">
                  <c:v>-4.1700000000000003E-9</c:v>
                </c:pt>
                <c:pt idx="3339">
                  <c:v>-4.1599999999999997E-9</c:v>
                </c:pt>
                <c:pt idx="3340">
                  <c:v>-4.1499999999999999E-9</c:v>
                </c:pt>
                <c:pt idx="3341">
                  <c:v>-4.1499999999999999E-9</c:v>
                </c:pt>
                <c:pt idx="3342">
                  <c:v>-4.1400000000000002E-9</c:v>
                </c:pt>
                <c:pt idx="3343">
                  <c:v>-4.1400000000000002E-9</c:v>
                </c:pt>
                <c:pt idx="3344">
                  <c:v>-4.1299999999999996E-9</c:v>
                </c:pt>
                <c:pt idx="3345">
                  <c:v>-4.1199999999999998E-9</c:v>
                </c:pt>
                <c:pt idx="3346">
                  <c:v>-4.1199999999999998E-9</c:v>
                </c:pt>
                <c:pt idx="3347">
                  <c:v>-4.1100000000000001E-9</c:v>
                </c:pt>
                <c:pt idx="3348">
                  <c:v>-4.1000000000000003E-9</c:v>
                </c:pt>
                <c:pt idx="3349">
                  <c:v>-4.1000000000000003E-9</c:v>
                </c:pt>
                <c:pt idx="3350">
                  <c:v>-4.0899999999999997E-9</c:v>
                </c:pt>
                <c:pt idx="3351">
                  <c:v>-4.0899999999999997E-9</c:v>
                </c:pt>
                <c:pt idx="3352">
                  <c:v>-4.08E-9</c:v>
                </c:pt>
                <c:pt idx="3353">
                  <c:v>-4.0700000000000002E-9</c:v>
                </c:pt>
                <c:pt idx="3354">
                  <c:v>-4.0700000000000002E-9</c:v>
                </c:pt>
                <c:pt idx="3355">
                  <c:v>-4.0599999999999996E-9</c:v>
                </c:pt>
                <c:pt idx="3356">
                  <c:v>-4.0499999999999999E-9</c:v>
                </c:pt>
                <c:pt idx="3357">
                  <c:v>-4.0499999999999999E-9</c:v>
                </c:pt>
                <c:pt idx="3358">
                  <c:v>-4.0400000000000001E-9</c:v>
                </c:pt>
                <c:pt idx="3359">
                  <c:v>-4.0400000000000001E-9</c:v>
                </c:pt>
                <c:pt idx="3360">
                  <c:v>-4.0300000000000004E-9</c:v>
                </c:pt>
                <c:pt idx="3361">
                  <c:v>-4.0199999999999998E-9</c:v>
                </c:pt>
                <c:pt idx="3362">
                  <c:v>-4.0199999999999998E-9</c:v>
                </c:pt>
                <c:pt idx="3363">
                  <c:v>-4.01E-9</c:v>
                </c:pt>
                <c:pt idx="3364">
                  <c:v>-4.0000000000000002E-9</c:v>
                </c:pt>
                <c:pt idx="3365">
                  <c:v>-4.0000000000000002E-9</c:v>
                </c:pt>
                <c:pt idx="3366">
                  <c:v>-3.9899999999999997E-9</c:v>
                </c:pt>
                <c:pt idx="3367">
                  <c:v>-3.9899999999999997E-9</c:v>
                </c:pt>
                <c:pt idx="3368">
                  <c:v>-3.9799999999999999E-9</c:v>
                </c:pt>
                <c:pt idx="3369">
                  <c:v>-3.9700000000000001E-9</c:v>
                </c:pt>
                <c:pt idx="3370">
                  <c:v>-3.9700000000000001E-9</c:v>
                </c:pt>
                <c:pt idx="3371">
                  <c:v>-3.9600000000000004E-9</c:v>
                </c:pt>
                <c:pt idx="3372">
                  <c:v>-3.9499999999999998E-9</c:v>
                </c:pt>
                <c:pt idx="3373">
                  <c:v>-3.9499999999999998E-9</c:v>
                </c:pt>
                <c:pt idx="3374">
                  <c:v>-3.94E-9</c:v>
                </c:pt>
                <c:pt idx="3375">
                  <c:v>-3.94E-9</c:v>
                </c:pt>
                <c:pt idx="3376">
                  <c:v>-3.9300000000000003E-9</c:v>
                </c:pt>
                <c:pt idx="3377">
                  <c:v>-3.9199999999999997E-9</c:v>
                </c:pt>
                <c:pt idx="3378">
                  <c:v>-3.9199999999999997E-9</c:v>
                </c:pt>
                <c:pt idx="3379">
                  <c:v>-3.9099999999999999E-9</c:v>
                </c:pt>
                <c:pt idx="3380">
                  <c:v>-3.9000000000000002E-9</c:v>
                </c:pt>
                <c:pt idx="3381">
                  <c:v>-3.9000000000000002E-9</c:v>
                </c:pt>
                <c:pt idx="3382">
                  <c:v>-3.8899999999999996E-9</c:v>
                </c:pt>
                <c:pt idx="3383">
                  <c:v>-3.8899999999999996E-9</c:v>
                </c:pt>
                <c:pt idx="3384">
                  <c:v>-3.8799999999999998E-9</c:v>
                </c:pt>
                <c:pt idx="3385">
                  <c:v>-3.8700000000000001E-9</c:v>
                </c:pt>
                <c:pt idx="3386">
                  <c:v>-3.8700000000000001E-9</c:v>
                </c:pt>
                <c:pt idx="3387">
                  <c:v>-3.8600000000000003E-9</c:v>
                </c:pt>
                <c:pt idx="3388">
                  <c:v>-3.8499999999999997E-9</c:v>
                </c:pt>
                <c:pt idx="3389">
                  <c:v>-3.8499999999999997E-9</c:v>
                </c:pt>
                <c:pt idx="3390">
                  <c:v>-3.84E-9</c:v>
                </c:pt>
                <c:pt idx="3391">
                  <c:v>-3.84E-9</c:v>
                </c:pt>
                <c:pt idx="3392">
                  <c:v>-3.8300000000000002E-9</c:v>
                </c:pt>
                <c:pt idx="3393">
                  <c:v>-3.8199999999999996E-9</c:v>
                </c:pt>
                <c:pt idx="3394">
                  <c:v>-3.8199999999999996E-9</c:v>
                </c:pt>
                <c:pt idx="3395">
                  <c:v>-3.8099999999999999E-9</c:v>
                </c:pt>
                <c:pt idx="3396">
                  <c:v>-3.8000000000000001E-9</c:v>
                </c:pt>
                <c:pt idx="3397">
                  <c:v>-3.8000000000000001E-9</c:v>
                </c:pt>
                <c:pt idx="3398">
                  <c:v>-3.7900000000000004E-9</c:v>
                </c:pt>
                <c:pt idx="3399">
                  <c:v>-3.7900000000000004E-9</c:v>
                </c:pt>
                <c:pt idx="3400">
                  <c:v>-3.7799999999999998E-9</c:v>
                </c:pt>
                <c:pt idx="3401">
                  <c:v>-3.77E-9</c:v>
                </c:pt>
                <c:pt idx="3402">
                  <c:v>-3.77E-9</c:v>
                </c:pt>
                <c:pt idx="3403">
                  <c:v>-3.7600000000000003E-9</c:v>
                </c:pt>
                <c:pt idx="3404">
                  <c:v>-3.7499999999999997E-9</c:v>
                </c:pt>
                <c:pt idx="3405">
                  <c:v>-3.7499999999999997E-9</c:v>
                </c:pt>
                <c:pt idx="3406">
                  <c:v>-3.7399999999999999E-9</c:v>
                </c:pt>
                <c:pt idx="3407">
                  <c:v>-3.7399999999999999E-9</c:v>
                </c:pt>
                <c:pt idx="3408">
                  <c:v>-3.7300000000000001E-9</c:v>
                </c:pt>
                <c:pt idx="3409">
                  <c:v>-3.72E-9</c:v>
                </c:pt>
                <c:pt idx="3410">
                  <c:v>-3.72E-9</c:v>
                </c:pt>
                <c:pt idx="3411">
                  <c:v>-3.7099999999999998E-9</c:v>
                </c:pt>
                <c:pt idx="3412">
                  <c:v>-3.7E-9</c:v>
                </c:pt>
                <c:pt idx="3413">
                  <c:v>-3.7E-9</c:v>
                </c:pt>
                <c:pt idx="3414">
                  <c:v>-3.6899999999999999E-9</c:v>
                </c:pt>
                <c:pt idx="3415">
                  <c:v>-3.6899999999999999E-9</c:v>
                </c:pt>
                <c:pt idx="3416">
                  <c:v>-3.6800000000000001E-9</c:v>
                </c:pt>
                <c:pt idx="3417">
                  <c:v>-3.6699999999999999E-9</c:v>
                </c:pt>
                <c:pt idx="3418">
                  <c:v>-3.6699999999999999E-9</c:v>
                </c:pt>
                <c:pt idx="3419">
                  <c:v>-3.6600000000000002E-9</c:v>
                </c:pt>
                <c:pt idx="3420">
                  <c:v>-3.65E-9</c:v>
                </c:pt>
                <c:pt idx="3421">
                  <c:v>-3.65E-9</c:v>
                </c:pt>
                <c:pt idx="3422">
                  <c:v>-3.6399999999999998E-9</c:v>
                </c:pt>
                <c:pt idx="3423">
                  <c:v>-3.6399999999999998E-9</c:v>
                </c:pt>
                <c:pt idx="3424">
                  <c:v>-3.6300000000000001E-9</c:v>
                </c:pt>
                <c:pt idx="3425">
                  <c:v>-3.6199999999999999E-9</c:v>
                </c:pt>
                <c:pt idx="3426">
                  <c:v>-3.6199999999999999E-9</c:v>
                </c:pt>
                <c:pt idx="3427">
                  <c:v>-3.6100000000000001E-9</c:v>
                </c:pt>
                <c:pt idx="3428">
                  <c:v>-3.6E-9</c:v>
                </c:pt>
                <c:pt idx="3429">
                  <c:v>-3.6E-9</c:v>
                </c:pt>
                <c:pt idx="3430">
                  <c:v>-3.5899999999999998E-9</c:v>
                </c:pt>
                <c:pt idx="3431">
                  <c:v>-3.5899999999999998E-9</c:v>
                </c:pt>
                <c:pt idx="3432">
                  <c:v>-3.58E-9</c:v>
                </c:pt>
                <c:pt idx="3433">
                  <c:v>-3.5699999999999999E-9</c:v>
                </c:pt>
                <c:pt idx="3434">
                  <c:v>-3.5699999999999999E-9</c:v>
                </c:pt>
                <c:pt idx="3435">
                  <c:v>-3.5600000000000001E-9</c:v>
                </c:pt>
                <c:pt idx="3436">
                  <c:v>-3.5499999999999999E-9</c:v>
                </c:pt>
                <c:pt idx="3437">
                  <c:v>-3.5499999999999999E-9</c:v>
                </c:pt>
                <c:pt idx="3438">
                  <c:v>-3.5400000000000002E-9</c:v>
                </c:pt>
                <c:pt idx="3439">
                  <c:v>-3.5400000000000002E-9</c:v>
                </c:pt>
                <c:pt idx="3440">
                  <c:v>-3.53E-9</c:v>
                </c:pt>
                <c:pt idx="3441">
                  <c:v>-3.5199999999999998E-9</c:v>
                </c:pt>
                <c:pt idx="3442">
                  <c:v>-3.5199999999999998E-9</c:v>
                </c:pt>
                <c:pt idx="3443">
                  <c:v>-3.5100000000000001E-9</c:v>
                </c:pt>
                <c:pt idx="3444">
                  <c:v>-3.4999999999999999E-9</c:v>
                </c:pt>
                <c:pt idx="3445">
                  <c:v>-3.4999999999999999E-9</c:v>
                </c:pt>
                <c:pt idx="3446">
                  <c:v>-3.4900000000000001E-9</c:v>
                </c:pt>
                <c:pt idx="3447">
                  <c:v>-3.4900000000000001E-9</c:v>
                </c:pt>
                <c:pt idx="3448">
                  <c:v>-3.48E-9</c:v>
                </c:pt>
                <c:pt idx="3449">
                  <c:v>-3.4699999999999998E-9</c:v>
                </c:pt>
                <c:pt idx="3450">
                  <c:v>-3.4699999999999998E-9</c:v>
                </c:pt>
                <c:pt idx="3451">
                  <c:v>-3.46E-9</c:v>
                </c:pt>
                <c:pt idx="3452">
                  <c:v>-3.4499999999999999E-9</c:v>
                </c:pt>
                <c:pt idx="3453">
                  <c:v>-3.4499999999999999E-9</c:v>
                </c:pt>
                <c:pt idx="3454">
                  <c:v>-3.4400000000000001E-9</c:v>
                </c:pt>
                <c:pt idx="3455">
                  <c:v>-3.4400000000000001E-9</c:v>
                </c:pt>
                <c:pt idx="3456">
                  <c:v>-3.4299999999999999E-9</c:v>
                </c:pt>
                <c:pt idx="3457">
                  <c:v>-3.4200000000000002E-9</c:v>
                </c:pt>
                <c:pt idx="3458">
                  <c:v>-3.4200000000000002E-9</c:v>
                </c:pt>
                <c:pt idx="3459">
                  <c:v>-3.41E-9</c:v>
                </c:pt>
                <c:pt idx="3460">
                  <c:v>-3.3999999999999998E-9</c:v>
                </c:pt>
                <c:pt idx="3461">
                  <c:v>-3.3999999999999998E-9</c:v>
                </c:pt>
                <c:pt idx="3462">
                  <c:v>-3.3900000000000001E-9</c:v>
                </c:pt>
                <c:pt idx="3463">
                  <c:v>-3.3900000000000001E-9</c:v>
                </c:pt>
                <c:pt idx="3464">
                  <c:v>-3.3799999999999999E-9</c:v>
                </c:pt>
                <c:pt idx="3465">
                  <c:v>-3.3700000000000001E-9</c:v>
                </c:pt>
                <c:pt idx="3466">
                  <c:v>-3.3700000000000001E-9</c:v>
                </c:pt>
                <c:pt idx="3467">
                  <c:v>-3.36E-9</c:v>
                </c:pt>
                <c:pt idx="3468">
                  <c:v>-3.3499999999999998E-9</c:v>
                </c:pt>
                <c:pt idx="3469">
                  <c:v>-3.3499999999999998E-9</c:v>
                </c:pt>
                <c:pt idx="3470">
                  <c:v>-3.34E-9</c:v>
                </c:pt>
                <c:pt idx="3471">
                  <c:v>-3.34E-9</c:v>
                </c:pt>
                <c:pt idx="3472">
                  <c:v>-3.3299999999999999E-9</c:v>
                </c:pt>
                <c:pt idx="3473">
                  <c:v>-3.3200000000000001E-9</c:v>
                </c:pt>
                <c:pt idx="3474">
                  <c:v>-3.3200000000000001E-9</c:v>
                </c:pt>
                <c:pt idx="3475">
                  <c:v>-3.3099999999999999E-9</c:v>
                </c:pt>
                <c:pt idx="3476">
                  <c:v>-3.3000000000000002E-9</c:v>
                </c:pt>
                <c:pt idx="3477">
                  <c:v>-3.3000000000000002E-9</c:v>
                </c:pt>
                <c:pt idx="3478">
                  <c:v>-3.29E-9</c:v>
                </c:pt>
                <c:pt idx="3479">
                  <c:v>-3.29E-9</c:v>
                </c:pt>
                <c:pt idx="3480">
                  <c:v>-3.2799999999999998E-9</c:v>
                </c:pt>
                <c:pt idx="3481">
                  <c:v>-3.2700000000000001E-9</c:v>
                </c:pt>
                <c:pt idx="3482">
                  <c:v>-3.2700000000000001E-9</c:v>
                </c:pt>
                <c:pt idx="3483">
                  <c:v>-3.2599999999999999E-9</c:v>
                </c:pt>
                <c:pt idx="3484">
                  <c:v>-3.2500000000000002E-9</c:v>
                </c:pt>
                <c:pt idx="3485">
                  <c:v>-3.2500000000000002E-9</c:v>
                </c:pt>
                <c:pt idx="3486">
                  <c:v>-3.24E-9</c:v>
                </c:pt>
                <c:pt idx="3487">
                  <c:v>-3.24E-9</c:v>
                </c:pt>
                <c:pt idx="3488">
                  <c:v>-3.2299999999999998E-9</c:v>
                </c:pt>
                <c:pt idx="3489">
                  <c:v>-3.22E-9</c:v>
                </c:pt>
                <c:pt idx="3490">
                  <c:v>-3.22E-9</c:v>
                </c:pt>
                <c:pt idx="3491">
                  <c:v>-3.2099999999999999E-9</c:v>
                </c:pt>
                <c:pt idx="3492">
                  <c:v>-3.2000000000000001E-9</c:v>
                </c:pt>
                <c:pt idx="3493">
                  <c:v>-3.2000000000000001E-9</c:v>
                </c:pt>
                <c:pt idx="3494">
                  <c:v>-3.1899999999999999E-9</c:v>
                </c:pt>
                <c:pt idx="3495">
                  <c:v>-3.1899999999999999E-9</c:v>
                </c:pt>
                <c:pt idx="3496">
                  <c:v>-3.1800000000000002E-9</c:v>
                </c:pt>
                <c:pt idx="3497">
                  <c:v>-3.17E-9</c:v>
                </c:pt>
                <c:pt idx="3498">
                  <c:v>-3.17E-9</c:v>
                </c:pt>
                <c:pt idx="3499">
                  <c:v>-3.1599999999999998E-9</c:v>
                </c:pt>
                <c:pt idx="3500">
                  <c:v>-3.1500000000000001E-9</c:v>
                </c:pt>
                <c:pt idx="3501">
                  <c:v>-3.1500000000000001E-9</c:v>
                </c:pt>
                <c:pt idx="3502">
                  <c:v>-3.1399999999999999E-9</c:v>
                </c:pt>
                <c:pt idx="3503">
                  <c:v>-3.1399999999999999E-9</c:v>
                </c:pt>
                <c:pt idx="3504">
                  <c:v>-3.1300000000000002E-9</c:v>
                </c:pt>
                <c:pt idx="3505">
                  <c:v>-3.12E-9</c:v>
                </c:pt>
                <c:pt idx="3506">
                  <c:v>-3.12E-9</c:v>
                </c:pt>
                <c:pt idx="3507">
                  <c:v>-3.1099999999999998E-9</c:v>
                </c:pt>
                <c:pt idx="3508">
                  <c:v>-3.1E-9</c:v>
                </c:pt>
                <c:pt idx="3509">
                  <c:v>-3.1E-9</c:v>
                </c:pt>
                <c:pt idx="3510">
                  <c:v>-3.0899999999999999E-9</c:v>
                </c:pt>
                <c:pt idx="3511">
                  <c:v>-3.0899999999999999E-9</c:v>
                </c:pt>
                <c:pt idx="3512">
                  <c:v>-3.0800000000000001E-9</c:v>
                </c:pt>
                <c:pt idx="3513">
                  <c:v>-3.0699999999999999E-9</c:v>
                </c:pt>
                <c:pt idx="3514">
                  <c:v>-3.0699999999999999E-9</c:v>
                </c:pt>
                <c:pt idx="3515">
                  <c:v>-3.0600000000000002E-9</c:v>
                </c:pt>
                <c:pt idx="3516">
                  <c:v>-3.05E-9</c:v>
                </c:pt>
                <c:pt idx="3517">
                  <c:v>-3.05E-9</c:v>
                </c:pt>
                <c:pt idx="3518">
                  <c:v>-3.0399999999999998E-9</c:v>
                </c:pt>
                <c:pt idx="3519">
                  <c:v>-3.0399999999999998E-9</c:v>
                </c:pt>
                <c:pt idx="3520">
                  <c:v>-3.0300000000000001E-9</c:v>
                </c:pt>
                <c:pt idx="3521">
                  <c:v>-3.0199999999999999E-9</c:v>
                </c:pt>
                <c:pt idx="3522">
                  <c:v>-3.0199999999999999E-9</c:v>
                </c:pt>
                <c:pt idx="3523">
                  <c:v>-3.0100000000000002E-9</c:v>
                </c:pt>
                <c:pt idx="3524">
                  <c:v>-3E-9</c:v>
                </c:pt>
                <c:pt idx="3525">
                  <c:v>-3E-9</c:v>
                </c:pt>
                <c:pt idx="3526">
                  <c:v>-2.9899999999999998E-9</c:v>
                </c:pt>
                <c:pt idx="3527">
                  <c:v>-2.9899999999999998E-9</c:v>
                </c:pt>
                <c:pt idx="3528">
                  <c:v>-2.98E-9</c:v>
                </c:pt>
                <c:pt idx="3529">
                  <c:v>-2.9699999999999999E-9</c:v>
                </c:pt>
                <c:pt idx="3530">
                  <c:v>-2.9699999999999999E-9</c:v>
                </c:pt>
                <c:pt idx="3531">
                  <c:v>-2.9600000000000001E-9</c:v>
                </c:pt>
                <c:pt idx="3532">
                  <c:v>-2.9499999999999999E-9</c:v>
                </c:pt>
                <c:pt idx="3533">
                  <c:v>-2.9499999999999999E-9</c:v>
                </c:pt>
                <c:pt idx="3534">
                  <c:v>-2.9400000000000002E-9</c:v>
                </c:pt>
                <c:pt idx="3535">
                  <c:v>-2.9400000000000002E-9</c:v>
                </c:pt>
                <c:pt idx="3536">
                  <c:v>-2.93E-9</c:v>
                </c:pt>
                <c:pt idx="3537">
                  <c:v>-2.9199999999999998E-9</c:v>
                </c:pt>
                <c:pt idx="3538">
                  <c:v>-2.9199999999999998E-9</c:v>
                </c:pt>
                <c:pt idx="3539">
                  <c:v>-2.9100000000000001E-9</c:v>
                </c:pt>
                <c:pt idx="3540">
                  <c:v>-2.8999999999999999E-9</c:v>
                </c:pt>
                <c:pt idx="3541">
                  <c:v>-2.8999999999999999E-9</c:v>
                </c:pt>
                <c:pt idx="3542">
                  <c:v>-2.8900000000000002E-9</c:v>
                </c:pt>
                <c:pt idx="3543">
                  <c:v>-2.8900000000000002E-9</c:v>
                </c:pt>
                <c:pt idx="3544">
                  <c:v>-2.88E-9</c:v>
                </c:pt>
                <c:pt idx="3545">
                  <c:v>-2.8699999999999998E-9</c:v>
                </c:pt>
                <c:pt idx="3546">
                  <c:v>-2.8699999999999998E-9</c:v>
                </c:pt>
                <c:pt idx="3547">
                  <c:v>-2.86E-9</c:v>
                </c:pt>
                <c:pt idx="3548">
                  <c:v>-2.8499999999999999E-9</c:v>
                </c:pt>
                <c:pt idx="3549">
                  <c:v>-2.8499999999999999E-9</c:v>
                </c:pt>
                <c:pt idx="3550">
                  <c:v>-2.8400000000000001E-9</c:v>
                </c:pt>
                <c:pt idx="3551">
                  <c:v>-2.8400000000000001E-9</c:v>
                </c:pt>
                <c:pt idx="3552">
                  <c:v>-2.8299999999999999E-9</c:v>
                </c:pt>
                <c:pt idx="3553">
                  <c:v>-2.8200000000000002E-9</c:v>
                </c:pt>
                <c:pt idx="3554">
                  <c:v>-2.8200000000000002E-9</c:v>
                </c:pt>
                <c:pt idx="3555">
                  <c:v>-2.81E-9</c:v>
                </c:pt>
                <c:pt idx="3556">
                  <c:v>-2.7999999999999998E-9</c:v>
                </c:pt>
                <c:pt idx="3557">
                  <c:v>-2.7999999999999998E-9</c:v>
                </c:pt>
                <c:pt idx="3558">
                  <c:v>-2.7900000000000001E-9</c:v>
                </c:pt>
                <c:pt idx="3559">
                  <c:v>-2.7900000000000001E-9</c:v>
                </c:pt>
                <c:pt idx="3560">
                  <c:v>-2.7799999999999999E-9</c:v>
                </c:pt>
                <c:pt idx="3561">
                  <c:v>-2.7700000000000002E-9</c:v>
                </c:pt>
                <c:pt idx="3562">
                  <c:v>-2.7700000000000002E-9</c:v>
                </c:pt>
                <c:pt idx="3563">
                  <c:v>-2.76E-9</c:v>
                </c:pt>
                <c:pt idx="3564">
                  <c:v>-2.7499999999999998E-9</c:v>
                </c:pt>
                <c:pt idx="3565">
                  <c:v>-2.7499999999999998E-9</c:v>
                </c:pt>
                <c:pt idx="3566">
                  <c:v>-2.7400000000000001E-9</c:v>
                </c:pt>
                <c:pt idx="3567">
                  <c:v>-2.7400000000000001E-9</c:v>
                </c:pt>
                <c:pt idx="3568">
                  <c:v>-2.7299999999999999E-9</c:v>
                </c:pt>
                <c:pt idx="3569">
                  <c:v>-2.7200000000000001E-9</c:v>
                </c:pt>
                <c:pt idx="3570">
                  <c:v>-2.7200000000000001E-9</c:v>
                </c:pt>
                <c:pt idx="3571">
                  <c:v>-2.7099999999999999E-9</c:v>
                </c:pt>
                <c:pt idx="3572">
                  <c:v>-2.7000000000000002E-9</c:v>
                </c:pt>
                <c:pt idx="3573">
                  <c:v>-2.7000000000000002E-9</c:v>
                </c:pt>
                <c:pt idx="3574">
                  <c:v>-2.69E-9</c:v>
                </c:pt>
                <c:pt idx="3575">
                  <c:v>-2.69E-9</c:v>
                </c:pt>
                <c:pt idx="3576">
                  <c:v>-2.6799999999999998E-9</c:v>
                </c:pt>
                <c:pt idx="3577">
                  <c:v>-2.6700000000000001E-9</c:v>
                </c:pt>
                <c:pt idx="3578">
                  <c:v>-2.6700000000000001E-9</c:v>
                </c:pt>
                <c:pt idx="3579">
                  <c:v>-2.6599999999999999E-9</c:v>
                </c:pt>
                <c:pt idx="3580">
                  <c:v>-2.6500000000000002E-9</c:v>
                </c:pt>
                <c:pt idx="3581">
                  <c:v>-2.6500000000000002E-9</c:v>
                </c:pt>
                <c:pt idx="3582">
                  <c:v>-2.64E-9</c:v>
                </c:pt>
                <c:pt idx="3583">
                  <c:v>-2.64E-9</c:v>
                </c:pt>
                <c:pt idx="3584">
                  <c:v>-2.6299999999999998E-9</c:v>
                </c:pt>
                <c:pt idx="3585">
                  <c:v>-2.6200000000000001E-9</c:v>
                </c:pt>
                <c:pt idx="3586">
                  <c:v>-2.6200000000000001E-9</c:v>
                </c:pt>
                <c:pt idx="3587">
                  <c:v>-2.6099999999999999E-9</c:v>
                </c:pt>
                <c:pt idx="3588">
                  <c:v>-2.6000000000000001E-9</c:v>
                </c:pt>
                <c:pt idx="3589">
                  <c:v>-2.6000000000000001E-9</c:v>
                </c:pt>
                <c:pt idx="3590">
                  <c:v>-2.5899999999999999E-9</c:v>
                </c:pt>
                <c:pt idx="3591">
                  <c:v>-2.5899999999999999E-9</c:v>
                </c:pt>
                <c:pt idx="3592">
                  <c:v>-2.5800000000000002E-9</c:v>
                </c:pt>
                <c:pt idx="3593">
                  <c:v>-2.57E-9</c:v>
                </c:pt>
                <c:pt idx="3594">
                  <c:v>-2.57E-9</c:v>
                </c:pt>
                <c:pt idx="3595">
                  <c:v>-2.5599999999999998E-9</c:v>
                </c:pt>
                <c:pt idx="3596">
                  <c:v>-2.5500000000000001E-9</c:v>
                </c:pt>
                <c:pt idx="3597">
                  <c:v>-2.5500000000000001E-9</c:v>
                </c:pt>
                <c:pt idx="3598">
                  <c:v>-2.5399999999999999E-9</c:v>
                </c:pt>
                <c:pt idx="3599">
                  <c:v>-2.5399999999999999E-9</c:v>
                </c:pt>
                <c:pt idx="3600">
                  <c:v>-2.5300000000000002E-9</c:v>
                </c:pt>
                <c:pt idx="3601">
                  <c:v>-2.52E-9</c:v>
                </c:pt>
                <c:pt idx="3602">
                  <c:v>-2.52E-9</c:v>
                </c:pt>
                <c:pt idx="3603">
                  <c:v>-2.5099999999999998E-9</c:v>
                </c:pt>
                <c:pt idx="3604">
                  <c:v>-2.5000000000000001E-9</c:v>
                </c:pt>
                <c:pt idx="3605">
                  <c:v>-2.5000000000000001E-9</c:v>
                </c:pt>
                <c:pt idx="3606">
                  <c:v>-2.4899999999999999E-9</c:v>
                </c:pt>
                <c:pt idx="3607">
                  <c:v>-2.4899999999999999E-9</c:v>
                </c:pt>
                <c:pt idx="3608">
                  <c:v>-2.4800000000000001E-9</c:v>
                </c:pt>
                <c:pt idx="3609">
                  <c:v>-2.4699999999999999E-9</c:v>
                </c:pt>
                <c:pt idx="3610">
                  <c:v>-2.4699999999999999E-9</c:v>
                </c:pt>
                <c:pt idx="3611">
                  <c:v>-2.4600000000000002E-9</c:v>
                </c:pt>
                <c:pt idx="3612">
                  <c:v>-2.45E-9</c:v>
                </c:pt>
                <c:pt idx="3613">
                  <c:v>-2.45E-9</c:v>
                </c:pt>
                <c:pt idx="3614">
                  <c:v>-2.4399999999999998E-9</c:v>
                </c:pt>
                <c:pt idx="3615">
                  <c:v>-2.4399999999999998E-9</c:v>
                </c:pt>
                <c:pt idx="3616">
                  <c:v>-2.4300000000000001E-9</c:v>
                </c:pt>
                <c:pt idx="3617">
                  <c:v>-2.4199999999999999E-9</c:v>
                </c:pt>
                <c:pt idx="3618">
                  <c:v>-2.4199999999999999E-9</c:v>
                </c:pt>
                <c:pt idx="3619">
                  <c:v>-2.4100000000000002E-9</c:v>
                </c:pt>
                <c:pt idx="3620">
                  <c:v>-2.4E-9</c:v>
                </c:pt>
                <c:pt idx="3621">
                  <c:v>-2.4E-9</c:v>
                </c:pt>
                <c:pt idx="3622">
                  <c:v>-2.3899999999999998E-9</c:v>
                </c:pt>
                <c:pt idx="3623">
                  <c:v>-2.3899999999999998E-9</c:v>
                </c:pt>
                <c:pt idx="3624">
                  <c:v>-2.3800000000000001E-9</c:v>
                </c:pt>
                <c:pt idx="3625">
                  <c:v>-2.3699999999999999E-9</c:v>
                </c:pt>
                <c:pt idx="3626">
                  <c:v>-2.3699999999999999E-9</c:v>
                </c:pt>
                <c:pt idx="3627">
                  <c:v>-2.3600000000000001E-9</c:v>
                </c:pt>
                <c:pt idx="3628">
                  <c:v>-2.3499999999999999E-9</c:v>
                </c:pt>
                <c:pt idx="3629">
                  <c:v>-2.3499999999999999E-9</c:v>
                </c:pt>
                <c:pt idx="3630">
                  <c:v>-2.3400000000000002E-9</c:v>
                </c:pt>
                <c:pt idx="3631">
                  <c:v>-2.3400000000000002E-9</c:v>
                </c:pt>
                <c:pt idx="3632">
                  <c:v>-2.33E-9</c:v>
                </c:pt>
                <c:pt idx="3633">
                  <c:v>-2.3199999999999998E-9</c:v>
                </c:pt>
                <c:pt idx="3634">
                  <c:v>-2.3199999999999998E-9</c:v>
                </c:pt>
                <c:pt idx="3635">
                  <c:v>-2.3100000000000001E-9</c:v>
                </c:pt>
                <c:pt idx="3636">
                  <c:v>-2.2999999999999999E-9</c:v>
                </c:pt>
                <c:pt idx="3637">
                  <c:v>-2.2999999999999999E-9</c:v>
                </c:pt>
                <c:pt idx="3638">
                  <c:v>-2.2900000000000002E-9</c:v>
                </c:pt>
                <c:pt idx="3639">
                  <c:v>-2.2900000000000002E-9</c:v>
                </c:pt>
                <c:pt idx="3640">
                  <c:v>-2.28E-9</c:v>
                </c:pt>
                <c:pt idx="3641">
                  <c:v>-2.2699999999999998E-9</c:v>
                </c:pt>
                <c:pt idx="3642">
                  <c:v>-2.2699999999999998E-9</c:v>
                </c:pt>
                <c:pt idx="3643">
                  <c:v>-2.2600000000000001E-9</c:v>
                </c:pt>
                <c:pt idx="3644">
                  <c:v>-2.2499999999999999E-9</c:v>
                </c:pt>
                <c:pt idx="3645">
                  <c:v>-2.2499999999999999E-9</c:v>
                </c:pt>
                <c:pt idx="3646">
                  <c:v>-2.2400000000000001E-9</c:v>
                </c:pt>
                <c:pt idx="3647">
                  <c:v>-2.2400000000000001E-9</c:v>
                </c:pt>
                <c:pt idx="3648">
                  <c:v>-2.23E-9</c:v>
                </c:pt>
                <c:pt idx="3649">
                  <c:v>-2.2200000000000002E-9</c:v>
                </c:pt>
                <c:pt idx="3650">
                  <c:v>-2.2200000000000002E-9</c:v>
                </c:pt>
                <c:pt idx="3651">
                  <c:v>-2.21E-9</c:v>
                </c:pt>
                <c:pt idx="3652">
                  <c:v>-2.1999999999999998E-9</c:v>
                </c:pt>
                <c:pt idx="3653">
                  <c:v>-2.1999999999999998E-9</c:v>
                </c:pt>
                <c:pt idx="3654">
                  <c:v>-2.1900000000000001E-9</c:v>
                </c:pt>
                <c:pt idx="3655">
                  <c:v>-2.1900000000000001E-9</c:v>
                </c:pt>
                <c:pt idx="3656">
                  <c:v>-2.1799999999999999E-9</c:v>
                </c:pt>
                <c:pt idx="3657">
                  <c:v>-2.1700000000000002E-9</c:v>
                </c:pt>
                <c:pt idx="3658">
                  <c:v>-2.1700000000000002E-9</c:v>
                </c:pt>
                <c:pt idx="3659">
                  <c:v>-2.16E-9</c:v>
                </c:pt>
                <c:pt idx="3660">
                  <c:v>-2.1499999999999998E-9</c:v>
                </c:pt>
                <c:pt idx="3661">
                  <c:v>-2.1499999999999998E-9</c:v>
                </c:pt>
                <c:pt idx="3662">
                  <c:v>-2.1400000000000001E-9</c:v>
                </c:pt>
                <c:pt idx="3663">
                  <c:v>-2.1400000000000001E-9</c:v>
                </c:pt>
                <c:pt idx="3664">
                  <c:v>-2.1299999999999999E-9</c:v>
                </c:pt>
                <c:pt idx="3665">
                  <c:v>-2.1200000000000001E-9</c:v>
                </c:pt>
                <c:pt idx="3666">
                  <c:v>-2.1200000000000001E-9</c:v>
                </c:pt>
                <c:pt idx="3667">
                  <c:v>-2.11E-9</c:v>
                </c:pt>
                <c:pt idx="3668">
                  <c:v>-2.1000000000000002E-9</c:v>
                </c:pt>
                <c:pt idx="3669">
                  <c:v>-2.1000000000000002E-9</c:v>
                </c:pt>
                <c:pt idx="3670">
                  <c:v>-2.09E-9</c:v>
                </c:pt>
                <c:pt idx="3671">
                  <c:v>-2.09E-9</c:v>
                </c:pt>
                <c:pt idx="3672">
                  <c:v>-2.0799999999999998E-9</c:v>
                </c:pt>
                <c:pt idx="3673">
                  <c:v>-2.0700000000000001E-9</c:v>
                </c:pt>
                <c:pt idx="3674">
                  <c:v>-2.0700000000000001E-9</c:v>
                </c:pt>
                <c:pt idx="3675">
                  <c:v>-2.0599999999999999E-9</c:v>
                </c:pt>
                <c:pt idx="3676">
                  <c:v>-2.0500000000000002E-9</c:v>
                </c:pt>
                <c:pt idx="3677">
                  <c:v>-2.0500000000000002E-9</c:v>
                </c:pt>
                <c:pt idx="3678">
                  <c:v>-2.04E-9</c:v>
                </c:pt>
                <c:pt idx="3679">
                  <c:v>-2.04E-9</c:v>
                </c:pt>
                <c:pt idx="3680">
                  <c:v>-2.0299999999999998E-9</c:v>
                </c:pt>
                <c:pt idx="3681">
                  <c:v>-2.0200000000000001E-9</c:v>
                </c:pt>
                <c:pt idx="3682">
                  <c:v>-2.0200000000000001E-9</c:v>
                </c:pt>
                <c:pt idx="3683">
                  <c:v>-2.0099999999999999E-9</c:v>
                </c:pt>
                <c:pt idx="3684">
                  <c:v>-2.0000000000000001E-9</c:v>
                </c:pt>
                <c:pt idx="3685">
                  <c:v>-2.0000000000000001E-9</c:v>
                </c:pt>
                <c:pt idx="3686">
                  <c:v>-1.99E-9</c:v>
                </c:pt>
                <c:pt idx="3687">
                  <c:v>-1.99E-9</c:v>
                </c:pt>
                <c:pt idx="3688">
                  <c:v>-1.9800000000000002E-9</c:v>
                </c:pt>
                <c:pt idx="3689">
                  <c:v>-1.97E-9</c:v>
                </c:pt>
                <c:pt idx="3690">
                  <c:v>-1.97E-9</c:v>
                </c:pt>
                <c:pt idx="3691">
                  <c:v>-1.9599999999999998E-9</c:v>
                </c:pt>
                <c:pt idx="3692">
                  <c:v>-1.9500000000000001E-9</c:v>
                </c:pt>
                <c:pt idx="3693">
                  <c:v>-1.9500000000000001E-9</c:v>
                </c:pt>
                <c:pt idx="3694">
                  <c:v>-1.9399999999999999E-9</c:v>
                </c:pt>
                <c:pt idx="3695">
                  <c:v>-1.9399999999999999E-9</c:v>
                </c:pt>
                <c:pt idx="3696">
                  <c:v>-1.9300000000000002E-9</c:v>
                </c:pt>
                <c:pt idx="3697">
                  <c:v>-1.92E-9</c:v>
                </c:pt>
                <c:pt idx="3698">
                  <c:v>-1.92E-9</c:v>
                </c:pt>
                <c:pt idx="3699">
                  <c:v>-1.9099999999999998E-9</c:v>
                </c:pt>
                <c:pt idx="3700">
                  <c:v>-1.9000000000000001E-9</c:v>
                </c:pt>
                <c:pt idx="3701">
                  <c:v>-1.9000000000000001E-9</c:v>
                </c:pt>
                <c:pt idx="3702">
                  <c:v>-1.8899999999999999E-9</c:v>
                </c:pt>
                <c:pt idx="3703">
                  <c:v>-1.8899999999999999E-9</c:v>
                </c:pt>
                <c:pt idx="3704">
                  <c:v>-1.8800000000000001E-9</c:v>
                </c:pt>
                <c:pt idx="3705">
                  <c:v>-1.87E-9</c:v>
                </c:pt>
                <c:pt idx="3706">
                  <c:v>-1.87E-9</c:v>
                </c:pt>
                <c:pt idx="3707">
                  <c:v>-1.86E-9</c:v>
                </c:pt>
                <c:pt idx="3708">
                  <c:v>-1.85E-9</c:v>
                </c:pt>
                <c:pt idx="3709">
                  <c:v>-1.85E-9</c:v>
                </c:pt>
                <c:pt idx="3710">
                  <c:v>-1.8400000000000001E-9</c:v>
                </c:pt>
                <c:pt idx="3711">
                  <c:v>-1.8400000000000001E-9</c:v>
                </c:pt>
                <c:pt idx="3712">
                  <c:v>-1.8300000000000001E-9</c:v>
                </c:pt>
                <c:pt idx="3713">
                  <c:v>-1.8199999999999999E-9</c:v>
                </c:pt>
                <c:pt idx="3714">
                  <c:v>-1.8199999999999999E-9</c:v>
                </c:pt>
                <c:pt idx="3715">
                  <c:v>-1.81E-9</c:v>
                </c:pt>
                <c:pt idx="3716">
                  <c:v>-1.8E-9</c:v>
                </c:pt>
                <c:pt idx="3717">
                  <c:v>-1.8E-9</c:v>
                </c:pt>
                <c:pt idx="3718">
                  <c:v>-1.79E-9</c:v>
                </c:pt>
                <c:pt idx="3719">
                  <c:v>-1.79E-9</c:v>
                </c:pt>
                <c:pt idx="3720">
                  <c:v>-1.7800000000000001E-9</c:v>
                </c:pt>
                <c:pt idx="3721">
                  <c:v>-1.7700000000000001E-9</c:v>
                </c:pt>
                <c:pt idx="3722">
                  <c:v>-1.7700000000000001E-9</c:v>
                </c:pt>
                <c:pt idx="3723">
                  <c:v>-1.7599999999999999E-9</c:v>
                </c:pt>
                <c:pt idx="3724">
                  <c:v>-1.75E-9</c:v>
                </c:pt>
                <c:pt idx="3725">
                  <c:v>-1.75E-9</c:v>
                </c:pt>
                <c:pt idx="3726">
                  <c:v>-1.74E-9</c:v>
                </c:pt>
                <c:pt idx="3727">
                  <c:v>-1.74E-9</c:v>
                </c:pt>
                <c:pt idx="3728">
                  <c:v>-1.73E-9</c:v>
                </c:pt>
                <c:pt idx="3729">
                  <c:v>-1.7200000000000001E-9</c:v>
                </c:pt>
                <c:pt idx="3730">
                  <c:v>-1.7200000000000001E-9</c:v>
                </c:pt>
                <c:pt idx="3731">
                  <c:v>-1.7100000000000001E-9</c:v>
                </c:pt>
                <c:pt idx="3732">
                  <c:v>-1.6999999999999999E-9</c:v>
                </c:pt>
                <c:pt idx="3733">
                  <c:v>-1.6999999999999999E-9</c:v>
                </c:pt>
                <c:pt idx="3734">
                  <c:v>-1.69E-9</c:v>
                </c:pt>
                <c:pt idx="3735">
                  <c:v>-1.69E-9</c:v>
                </c:pt>
                <c:pt idx="3736">
                  <c:v>-1.68E-9</c:v>
                </c:pt>
                <c:pt idx="3737">
                  <c:v>-1.67E-9</c:v>
                </c:pt>
                <c:pt idx="3738">
                  <c:v>-1.67E-9</c:v>
                </c:pt>
                <c:pt idx="3739">
                  <c:v>-1.6600000000000001E-9</c:v>
                </c:pt>
                <c:pt idx="3740">
                  <c:v>-1.6500000000000001E-9</c:v>
                </c:pt>
                <c:pt idx="3741">
                  <c:v>-1.6500000000000001E-9</c:v>
                </c:pt>
                <c:pt idx="3742">
                  <c:v>-1.6399999999999999E-9</c:v>
                </c:pt>
                <c:pt idx="3743">
                  <c:v>-1.6399999999999999E-9</c:v>
                </c:pt>
                <c:pt idx="3744">
                  <c:v>-1.63E-9</c:v>
                </c:pt>
                <c:pt idx="3745">
                  <c:v>-1.62E-9</c:v>
                </c:pt>
                <c:pt idx="3746">
                  <c:v>-1.62E-9</c:v>
                </c:pt>
                <c:pt idx="3747">
                  <c:v>-1.61E-9</c:v>
                </c:pt>
                <c:pt idx="3748">
                  <c:v>-1.6000000000000001E-9</c:v>
                </c:pt>
                <c:pt idx="3749">
                  <c:v>-1.6000000000000001E-9</c:v>
                </c:pt>
                <c:pt idx="3750">
                  <c:v>-1.5900000000000001E-9</c:v>
                </c:pt>
                <c:pt idx="3751">
                  <c:v>-1.5900000000000001E-9</c:v>
                </c:pt>
                <c:pt idx="3752">
                  <c:v>-1.5799999999999999E-9</c:v>
                </c:pt>
                <c:pt idx="3753">
                  <c:v>-1.57E-9</c:v>
                </c:pt>
                <c:pt idx="3754">
                  <c:v>-1.57E-9</c:v>
                </c:pt>
                <c:pt idx="3755">
                  <c:v>-1.56E-9</c:v>
                </c:pt>
                <c:pt idx="3756">
                  <c:v>-1.55E-9</c:v>
                </c:pt>
                <c:pt idx="3757">
                  <c:v>-1.55E-9</c:v>
                </c:pt>
                <c:pt idx="3758">
                  <c:v>-1.5400000000000001E-9</c:v>
                </c:pt>
                <c:pt idx="3759">
                  <c:v>-1.5400000000000001E-9</c:v>
                </c:pt>
                <c:pt idx="3760">
                  <c:v>-1.5300000000000001E-9</c:v>
                </c:pt>
                <c:pt idx="3761">
                  <c:v>-1.5199999999999999E-9</c:v>
                </c:pt>
                <c:pt idx="3762">
                  <c:v>-1.5199999999999999E-9</c:v>
                </c:pt>
                <c:pt idx="3763">
                  <c:v>-1.51E-9</c:v>
                </c:pt>
                <c:pt idx="3764">
                  <c:v>-1.5E-9</c:v>
                </c:pt>
                <c:pt idx="3765">
                  <c:v>-1.5E-9</c:v>
                </c:pt>
                <c:pt idx="3766">
                  <c:v>-1.49E-9</c:v>
                </c:pt>
                <c:pt idx="3767">
                  <c:v>-1.49E-9</c:v>
                </c:pt>
                <c:pt idx="3768">
                  <c:v>-1.4800000000000001E-9</c:v>
                </c:pt>
                <c:pt idx="3769">
                  <c:v>-1.4700000000000001E-9</c:v>
                </c:pt>
                <c:pt idx="3770">
                  <c:v>-1.4700000000000001E-9</c:v>
                </c:pt>
                <c:pt idx="3771">
                  <c:v>-1.4599999999999999E-9</c:v>
                </c:pt>
                <c:pt idx="3772">
                  <c:v>-1.45E-9</c:v>
                </c:pt>
                <c:pt idx="3773">
                  <c:v>-1.45E-9</c:v>
                </c:pt>
                <c:pt idx="3774">
                  <c:v>-1.44E-9</c:v>
                </c:pt>
                <c:pt idx="3775">
                  <c:v>-1.44E-9</c:v>
                </c:pt>
                <c:pt idx="3776">
                  <c:v>-1.43E-9</c:v>
                </c:pt>
                <c:pt idx="3777">
                  <c:v>-1.4200000000000001E-9</c:v>
                </c:pt>
                <c:pt idx="3778">
                  <c:v>-1.4200000000000001E-9</c:v>
                </c:pt>
                <c:pt idx="3779">
                  <c:v>-1.4100000000000001E-9</c:v>
                </c:pt>
                <c:pt idx="3780">
                  <c:v>-1.3999999999999999E-9</c:v>
                </c:pt>
                <c:pt idx="3781">
                  <c:v>-1.3999999999999999E-9</c:v>
                </c:pt>
                <c:pt idx="3782">
                  <c:v>-1.39E-9</c:v>
                </c:pt>
                <c:pt idx="3783">
                  <c:v>-1.39E-9</c:v>
                </c:pt>
                <c:pt idx="3784">
                  <c:v>-1.38E-9</c:v>
                </c:pt>
                <c:pt idx="3785">
                  <c:v>-1.37E-9</c:v>
                </c:pt>
                <c:pt idx="3786">
                  <c:v>-1.37E-9</c:v>
                </c:pt>
                <c:pt idx="3787">
                  <c:v>-1.3600000000000001E-9</c:v>
                </c:pt>
                <c:pt idx="3788">
                  <c:v>-1.3500000000000001E-9</c:v>
                </c:pt>
                <c:pt idx="3789">
                  <c:v>-1.3500000000000001E-9</c:v>
                </c:pt>
                <c:pt idx="3790">
                  <c:v>-1.3399999999999999E-9</c:v>
                </c:pt>
                <c:pt idx="3791">
                  <c:v>-1.3399999999999999E-9</c:v>
                </c:pt>
                <c:pt idx="3792">
                  <c:v>-1.33E-9</c:v>
                </c:pt>
                <c:pt idx="3793">
                  <c:v>-1.32E-9</c:v>
                </c:pt>
                <c:pt idx="3794">
                  <c:v>-1.32E-9</c:v>
                </c:pt>
                <c:pt idx="3795">
                  <c:v>-1.31E-9</c:v>
                </c:pt>
                <c:pt idx="3796">
                  <c:v>-1.3000000000000001E-9</c:v>
                </c:pt>
                <c:pt idx="3797">
                  <c:v>-1.3000000000000001E-9</c:v>
                </c:pt>
                <c:pt idx="3798">
                  <c:v>-1.2900000000000001E-9</c:v>
                </c:pt>
                <c:pt idx="3799">
                  <c:v>-1.2900000000000001E-9</c:v>
                </c:pt>
                <c:pt idx="3800">
                  <c:v>-1.2799999999999999E-9</c:v>
                </c:pt>
                <c:pt idx="3801">
                  <c:v>-1.27E-9</c:v>
                </c:pt>
                <c:pt idx="3802">
                  <c:v>-1.27E-9</c:v>
                </c:pt>
                <c:pt idx="3803">
                  <c:v>-1.26E-9</c:v>
                </c:pt>
                <c:pt idx="3804">
                  <c:v>-1.25E-9</c:v>
                </c:pt>
                <c:pt idx="3805">
                  <c:v>-1.25E-9</c:v>
                </c:pt>
                <c:pt idx="3806">
                  <c:v>-1.2400000000000001E-9</c:v>
                </c:pt>
                <c:pt idx="3807">
                  <c:v>-1.2400000000000001E-9</c:v>
                </c:pt>
                <c:pt idx="3808">
                  <c:v>-1.2300000000000001E-9</c:v>
                </c:pt>
                <c:pt idx="3809">
                  <c:v>-1.2199999999999999E-9</c:v>
                </c:pt>
                <c:pt idx="3810">
                  <c:v>-1.2199999999999999E-9</c:v>
                </c:pt>
                <c:pt idx="3811">
                  <c:v>-1.21E-9</c:v>
                </c:pt>
                <c:pt idx="3812">
                  <c:v>-1.2E-9</c:v>
                </c:pt>
                <c:pt idx="3813">
                  <c:v>-1.2E-9</c:v>
                </c:pt>
                <c:pt idx="3814">
                  <c:v>-1.19E-9</c:v>
                </c:pt>
                <c:pt idx="3815">
                  <c:v>-1.19E-9</c:v>
                </c:pt>
                <c:pt idx="3816">
                  <c:v>-1.1800000000000001E-9</c:v>
                </c:pt>
                <c:pt idx="3817">
                  <c:v>-1.1700000000000001E-9</c:v>
                </c:pt>
                <c:pt idx="3818">
                  <c:v>-1.1700000000000001E-9</c:v>
                </c:pt>
                <c:pt idx="3819">
                  <c:v>-1.1599999999999999E-9</c:v>
                </c:pt>
                <c:pt idx="3820">
                  <c:v>-1.15E-9</c:v>
                </c:pt>
                <c:pt idx="3821">
                  <c:v>-1.15E-9</c:v>
                </c:pt>
                <c:pt idx="3822">
                  <c:v>-1.14E-9</c:v>
                </c:pt>
                <c:pt idx="3823">
                  <c:v>-1.14E-9</c:v>
                </c:pt>
                <c:pt idx="3824">
                  <c:v>-1.13E-9</c:v>
                </c:pt>
                <c:pt idx="3825">
                  <c:v>-1.1200000000000001E-9</c:v>
                </c:pt>
                <c:pt idx="3826">
                  <c:v>-1.1200000000000001E-9</c:v>
                </c:pt>
                <c:pt idx="3827">
                  <c:v>-1.1100000000000001E-9</c:v>
                </c:pt>
                <c:pt idx="3828">
                  <c:v>-1.0999999999999999E-9</c:v>
                </c:pt>
                <c:pt idx="3829">
                  <c:v>-1.0999999999999999E-9</c:v>
                </c:pt>
                <c:pt idx="3830">
                  <c:v>-1.09E-9</c:v>
                </c:pt>
                <c:pt idx="3831">
                  <c:v>-1.09E-9</c:v>
                </c:pt>
                <c:pt idx="3832">
                  <c:v>-1.08E-9</c:v>
                </c:pt>
                <c:pt idx="3833">
                  <c:v>-1.07E-9</c:v>
                </c:pt>
                <c:pt idx="3834">
                  <c:v>-1.07E-9</c:v>
                </c:pt>
                <c:pt idx="3835">
                  <c:v>-1.0600000000000001E-9</c:v>
                </c:pt>
                <c:pt idx="3836">
                  <c:v>-1.0500000000000001E-9</c:v>
                </c:pt>
                <c:pt idx="3837">
                  <c:v>-1.0500000000000001E-9</c:v>
                </c:pt>
                <c:pt idx="3838">
                  <c:v>-1.0399999999999999E-9</c:v>
                </c:pt>
                <c:pt idx="3839">
                  <c:v>-1.0399999999999999E-9</c:v>
                </c:pt>
                <c:pt idx="3840">
                  <c:v>-1.03E-9</c:v>
                </c:pt>
                <c:pt idx="3841">
                  <c:v>-1.02E-9</c:v>
                </c:pt>
                <c:pt idx="3842">
                  <c:v>-1.02E-9</c:v>
                </c:pt>
                <c:pt idx="3843">
                  <c:v>-1.01E-9</c:v>
                </c:pt>
                <c:pt idx="3844">
                  <c:v>-1.0000000000000001E-9</c:v>
                </c:pt>
                <c:pt idx="3845">
                  <c:v>-9.9800000000000007E-10</c:v>
                </c:pt>
                <c:pt idx="3846">
                  <c:v>-9.9200000000000009E-10</c:v>
                </c:pt>
                <c:pt idx="3847">
                  <c:v>-9.8500000000000001E-10</c:v>
                </c:pt>
                <c:pt idx="3848">
                  <c:v>-9.7900000000000003E-10</c:v>
                </c:pt>
                <c:pt idx="3849">
                  <c:v>-9.7300000000000005E-10</c:v>
                </c:pt>
                <c:pt idx="3850">
                  <c:v>-9.6700000000000007E-10</c:v>
                </c:pt>
                <c:pt idx="3851">
                  <c:v>-9.5999999999999999E-10</c:v>
                </c:pt>
                <c:pt idx="3852">
                  <c:v>-9.5400000000000001E-10</c:v>
                </c:pt>
                <c:pt idx="3853">
                  <c:v>-9.4800000000000004E-10</c:v>
                </c:pt>
                <c:pt idx="3854">
                  <c:v>-9.4200000000000006E-10</c:v>
                </c:pt>
                <c:pt idx="3855">
                  <c:v>-9.3499999999999998E-10</c:v>
                </c:pt>
                <c:pt idx="3856">
                  <c:v>-9.29E-10</c:v>
                </c:pt>
                <c:pt idx="3857">
                  <c:v>-9.2300000000000002E-10</c:v>
                </c:pt>
                <c:pt idx="3858">
                  <c:v>-9.1700000000000004E-10</c:v>
                </c:pt>
                <c:pt idx="3859">
                  <c:v>-9.0999999999999996E-10</c:v>
                </c:pt>
                <c:pt idx="3860">
                  <c:v>-9.0399999999999998E-10</c:v>
                </c:pt>
                <c:pt idx="3861">
                  <c:v>-8.98E-10</c:v>
                </c:pt>
                <c:pt idx="3862">
                  <c:v>-8.9200000000000002E-10</c:v>
                </c:pt>
                <c:pt idx="3863">
                  <c:v>-8.8500000000000005E-10</c:v>
                </c:pt>
                <c:pt idx="3864">
                  <c:v>-8.7899999999999996E-10</c:v>
                </c:pt>
                <c:pt idx="3865">
                  <c:v>-8.7299999999999998E-10</c:v>
                </c:pt>
                <c:pt idx="3866">
                  <c:v>-8.67E-10</c:v>
                </c:pt>
                <c:pt idx="3867">
                  <c:v>-8.6000000000000003E-10</c:v>
                </c:pt>
                <c:pt idx="3868">
                  <c:v>-8.5400000000000005E-10</c:v>
                </c:pt>
                <c:pt idx="3869">
                  <c:v>-8.4799999999999997E-10</c:v>
                </c:pt>
                <c:pt idx="3870">
                  <c:v>-8.4199999999999999E-10</c:v>
                </c:pt>
                <c:pt idx="3871">
                  <c:v>-8.3500000000000001E-10</c:v>
                </c:pt>
                <c:pt idx="3872">
                  <c:v>-8.2900000000000003E-10</c:v>
                </c:pt>
                <c:pt idx="3873">
                  <c:v>-8.2299999999999995E-10</c:v>
                </c:pt>
                <c:pt idx="3874">
                  <c:v>-8.1699999999999997E-10</c:v>
                </c:pt>
                <c:pt idx="3875">
                  <c:v>-8.0999999999999999E-10</c:v>
                </c:pt>
                <c:pt idx="3876">
                  <c:v>-8.0400000000000002E-10</c:v>
                </c:pt>
                <c:pt idx="3877">
                  <c:v>-7.9800000000000004E-10</c:v>
                </c:pt>
                <c:pt idx="3878">
                  <c:v>-7.9199999999999995E-10</c:v>
                </c:pt>
                <c:pt idx="3879">
                  <c:v>-7.8499999999999998E-10</c:v>
                </c:pt>
                <c:pt idx="3880">
                  <c:v>-7.79E-10</c:v>
                </c:pt>
                <c:pt idx="3881">
                  <c:v>-7.7300000000000002E-10</c:v>
                </c:pt>
                <c:pt idx="3882">
                  <c:v>-7.6700000000000004E-10</c:v>
                </c:pt>
                <c:pt idx="3883">
                  <c:v>-7.5999999999999996E-10</c:v>
                </c:pt>
                <c:pt idx="3884">
                  <c:v>-7.5399999999999998E-10</c:v>
                </c:pt>
                <c:pt idx="3885">
                  <c:v>-7.48E-10</c:v>
                </c:pt>
                <c:pt idx="3886">
                  <c:v>-7.4200000000000002E-10</c:v>
                </c:pt>
                <c:pt idx="3887">
                  <c:v>-7.3500000000000005E-10</c:v>
                </c:pt>
                <c:pt idx="3888">
                  <c:v>-7.2899999999999996E-10</c:v>
                </c:pt>
                <c:pt idx="3889">
                  <c:v>-7.2299999999999998E-10</c:v>
                </c:pt>
                <c:pt idx="3890">
                  <c:v>-7.1700000000000001E-10</c:v>
                </c:pt>
                <c:pt idx="3891">
                  <c:v>-7.1000000000000003E-10</c:v>
                </c:pt>
                <c:pt idx="3892">
                  <c:v>-7.0400000000000005E-10</c:v>
                </c:pt>
                <c:pt idx="3893">
                  <c:v>-6.9799999999999997E-10</c:v>
                </c:pt>
                <c:pt idx="3894">
                  <c:v>-6.9199999999999999E-10</c:v>
                </c:pt>
                <c:pt idx="3895">
                  <c:v>-6.8500000000000001E-10</c:v>
                </c:pt>
                <c:pt idx="3896">
                  <c:v>-6.7900000000000003E-10</c:v>
                </c:pt>
                <c:pt idx="3897">
                  <c:v>-6.7299999999999995E-10</c:v>
                </c:pt>
                <c:pt idx="3898">
                  <c:v>-6.6699999999999997E-10</c:v>
                </c:pt>
                <c:pt idx="3899">
                  <c:v>-6.6E-10</c:v>
                </c:pt>
                <c:pt idx="3900">
                  <c:v>-6.5400000000000002E-10</c:v>
                </c:pt>
                <c:pt idx="3901">
                  <c:v>-6.4800000000000004E-10</c:v>
                </c:pt>
                <c:pt idx="3902">
                  <c:v>-6.4199999999999995E-10</c:v>
                </c:pt>
                <c:pt idx="3903">
                  <c:v>-6.3499999999999998E-10</c:v>
                </c:pt>
                <c:pt idx="3904">
                  <c:v>-6.29E-10</c:v>
                </c:pt>
                <c:pt idx="3905">
                  <c:v>-6.2300000000000002E-10</c:v>
                </c:pt>
                <c:pt idx="3906">
                  <c:v>-6.1700000000000004E-10</c:v>
                </c:pt>
                <c:pt idx="3907">
                  <c:v>-6.0999999999999996E-10</c:v>
                </c:pt>
                <c:pt idx="3908">
                  <c:v>-6.0399999999999998E-10</c:v>
                </c:pt>
                <c:pt idx="3909">
                  <c:v>-5.98E-10</c:v>
                </c:pt>
                <c:pt idx="3910">
                  <c:v>-5.9200000000000002E-10</c:v>
                </c:pt>
                <c:pt idx="3911">
                  <c:v>-5.8500000000000005E-10</c:v>
                </c:pt>
                <c:pt idx="3912">
                  <c:v>-5.7899999999999997E-10</c:v>
                </c:pt>
                <c:pt idx="3913">
                  <c:v>-5.7299999999999999E-10</c:v>
                </c:pt>
                <c:pt idx="3914">
                  <c:v>-5.6700000000000001E-10</c:v>
                </c:pt>
                <c:pt idx="3915">
                  <c:v>-5.6000000000000003E-10</c:v>
                </c:pt>
                <c:pt idx="3916">
                  <c:v>-5.5400000000000005E-10</c:v>
                </c:pt>
                <c:pt idx="3917">
                  <c:v>-5.4799999999999997E-10</c:v>
                </c:pt>
                <c:pt idx="3918">
                  <c:v>-5.4199999999999999E-10</c:v>
                </c:pt>
                <c:pt idx="3919">
                  <c:v>-5.3500000000000001E-10</c:v>
                </c:pt>
                <c:pt idx="3920">
                  <c:v>-5.2900000000000003E-10</c:v>
                </c:pt>
                <c:pt idx="3921">
                  <c:v>-5.2299999999999995E-10</c:v>
                </c:pt>
                <c:pt idx="3922">
                  <c:v>-5.1699999999999997E-10</c:v>
                </c:pt>
                <c:pt idx="3923">
                  <c:v>-5.1E-10</c:v>
                </c:pt>
                <c:pt idx="3924">
                  <c:v>-5.0400000000000002E-10</c:v>
                </c:pt>
                <c:pt idx="3925">
                  <c:v>-4.9800000000000004E-10</c:v>
                </c:pt>
                <c:pt idx="3926">
                  <c:v>-4.9199999999999996E-10</c:v>
                </c:pt>
                <c:pt idx="3927">
                  <c:v>-4.8499999999999998E-10</c:v>
                </c:pt>
                <c:pt idx="3928">
                  <c:v>-4.79E-10</c:v>
                </c:pt>
                <c:pt idx="3929">
                  <c:v>-4.7300000000000002E-10</c:v>
                </c:pt>
                <c:pt idx="3930">
                  <c:v>-4.6700000000000004E-10</c:v>
                </c:pt>
                <c:pt idx="3931">
                  <c:v>-4.6000000000000001E-10</c:v>
                </c:pt>
                <c:pt idx="3932">
                  <c:v>-4.5399999999999998E-10</c:v>
                </c:pt>
                <c:pt idx="3933">
                  <c:v>-4.48E-10</c:v>
                </c:pt>
                <c:pt idx="3934">
                  <c:v>-4.4200000000000002E-10</c:v>
                </c:pt>
                <c:pt idx="3935">
                  <c:v>-4.35E-10</c:v>
                </c:pt>
                <c:pt idx="3936">
                  <c:v>-4.2900000000000002E-10</c:v>
                </c:pt>
                <c:pt idx="3937">
                  <c:v>-4.2299999999999999E-10</c:v>
                </c:pt>
                <c:pt idx="3938">
                  <c:v>-4.1700000000000001E-10</c:v>
                </c:pt>
                <c:pt idx="3939">
                  <c:v>-4.0999999999999998E-10</c:v>
                </c:pt>
                <c:pt idx="3940">
                  <c:v>-4.04E-10</c:v>
                </c:pt>
                <c:pt idx="3941">
                  <c:v>-3.9800000000000002E-10</c:v>
                </c:pt>
                <c:pt idx="3942">
                  <c:v>-3.9199999999999999E-10</c:v>
                </c:pt>
                <c:pt idx="3943">
                  <c:v>-3.8500000000000001E-10</c:v>
                </c:pt>
                <c:pt idx="3944">
                  <c:v>-3.7899999999999998E-10</c:v>
                </c:pt>
                <c:pt idx="3945">
                  <c:v>-3.73E-10</c:v>
                </c:pt>
                <c:pt idx="3946">
                  <c:v>-3.6700000000000003E-10</c:v>
                </c:pt>
                <c:pt idx="3947">
                  <c:v>-3.6E-10</c:v>
                </c:pt>
                <c:pt idx="3948">
                  <c:v>-3.5400000000000002E-10</c:v>
                </c:pt>
                <c:pt idx="3949">
                  <c:v>-3.4799999999999999E-10</c:v>
                </c:pt>
                <c:pt idx="3950">
                  <c:v>-3.4200000000000001E-10</c:v>
                </c:pt>
                <c:pt idx="3951">
                  <c:v>-3.3499999999999998E-10</c:v>
                </c:pt>
                <c:pt idx="3952">
                  <c:v>-3.29E-10</c:v>
                </c:pt>
                <c:pt idx="3953">
                  <c:v>-3.2300000000000002E-10</c:v>
                </c:pt>
                <c:pt idx="3954">
                  <c:v>-3.1699999999999999E-10</c:v>
                </c:pt>
                <c:pt idx="3955">
                  <c:v>-3.1000000000000002E-10</c:v>
                </c:pt>
                <c:pt idx="3956">
                  <c:v>-3.0399999999999998E-10</c:v>
                </c:pt>
                <c:pt idx="3957">
                  <c:v>-2.98E-10</c:v>
                </c:pt>
                <c:pt idx="3958">
                  <c:v>-2.9200000000000003E-10</c:v>
                </c:pt>
                <c:pt idx="3959">
                  <c:v>-2.85E-10</c:v>
                </c:pt>
                <c:pt idx="3960">
                  <c:v>-2.7900000000000002E-10</c:v>
                </c:pt>
                <c:pt idx="3961">
                  <c:v>-2.7299999999999999E-10</c:v>
                </c:pt>
                <c:pt idx="3962">
                  <c:v>-2.6700000000000001E-10</c:v>
                </c:pt>
                <c:pt idx="3963">
                  <c:v>-2.5999999999999998E-10</c:v>
                </c:pt>
                <c:pt idx="3964">
                  <c:v>-2.54E-10</c:v>
                </c:pt>
                <c:pt idx="3965">
                  <c:v>-2.4800000000000002E-10</c:v>
                </c:pt>
                <c:pt idx="3966">
                  <c:v>-2.4199999999999999E-10</c:v>
                </c:pt>
                <c:pt idx="3967">
                  <c:v>-2.3500000000000002E-10</c:v>
                </c:pt>
                <c:pt idx="3968">
                  <c:v>-2.2900000000000001E-10</c:v>
                </c:pt>
                <c:pt idx="3969">
                  <c:v>-2.2300000000000001E-10</c:v>
                </c:pt>
                <c:pt idx="3970">
                  <c:v>-2.17E-10</c:v>
                </c:pt>
                <c:pt idx="3971">
                  <c:v>-2.1E-10</c:v>
                </c:pt>
                <c:pt idx="3972">
                  <c:v>-2.0399999999999999E-10</c:v>
                </c:pt>
                <c:pt idx="3973">
                  <c:v>-1.9799999999999999E-10</c:v>
                </c:pt>
                <c:pt idx="3974">
                  <c:v>-1.9200000000000001E-10</c:v>
                </c:pt>
                <c:pt idx="3975">
                  <c:v>-1.8500000000000001E-10</c:v>
                </c:pt>
                <c:pt idx="3976">
                  <c:v>-1.79E-10</c:v>
                </c:pt>
                <c:pt idx="3977">
                  <c:v>-1.73E-10</c:v>
                </c:pt>
                <c:pt idx="3978">
                  <c:v>-1.6699999999999999E-10</c:v>
                </c:pt>
                <c:pt idx="3979">
                  <c:v>-1.5999999999999999E-10</c:v>
                </c:pt>
                <c:pt idx="3980">
                  <c:v>-1.5400000000000001E-10</c:v>
                </c:pt>
                <c:pt idx="3981">
                  <c:v>-1.4800000000000001E-10</c:v>
                </c:pt>
                <c:pt idx="3982">
                  <c:v>-1.42E-10</c:v>
                </c:pt>
                <c:pt idx="3983">
                  <c:v>-1.35E-10</c:v>
                </c:pt>
                <c:pt idx="3984">
                  <c:v>-1.2899999999999999E-10</c:v>
                </c:pt>
                <c:pt idx="3985">
                  <c:v>-1.2299999999999999E-10</c:v>
                </c:pt>
                <c:pt idx="3986">
                  <c:v>-1.1700000000000001E-10</c:v>
                </c:pt>
                <c:pt idx="3987">
                  <c:v>-1.0999999999999999E-10</c:v>
                </c:pt>
                <c:pt idx="3988">
                  <c:v>-1.04E-10</c:v>
                </c:pt>
                <c:pt idx="3989">
                  <c:v>-9.7800000000000001E-11</c:v>
                </c:pt>
                <c:pt idx="3990">
                  <c:v>-9.1599999999999999E-11</c:v>
                </c:pt>
                <c:pt idx="3991">
                  <c:v>-8.5300000000000005E-11</c:v>
                </c:pt>
                <c:pt idx="3992">
                  <c:v>-7.9100000000000003E-11</c:v>
                </c:pt>
                <c:pt idx="3993">
                  <c:v>-7.2799999999999997E-11</c:v>
                </c:pt>
                <c:pt idx="3994">
                  <c:v>-6.6599999999999995E-11</c:v>
                </c:pt>
                <c:pt idx="3995">
                  <c:v>-6.0300000000000001E-11</c:v>
                </c:pt>
                <c:pt idx="3996">
                  <c:v>-5.4099999999999999E-11</c:v>
                </c:pt>
                <c:pt idx="3997">
                  <c:v>-4.7799999999999999E-11</c:v>
                </c:pt>
                <c:pt idx="3998">
                  <c:v>-4.1599999999999997E-11</c:v>
                </c:pt>
                <c:pt idx="3999">
                  <c:v>-3.5299999999999997E-11</c:v>
                </c:pt>
                <c:pt idx="4000">
                  <c:v>-2.9100000000000002E-11</c:v>
                </c:pt>
                <c:pt idx="4001">
                  <c:v>-2.2800000000000001E-11</c:v>
                </c:pt>
                <c:pt idx="4002">
                  <c:v>-1.66E-11</c:v>
                </c:pt>
                <c:pt idx="4003">
                  <c:v>-1.0299999999999999E-11</c:v>
                </c:pt>
                <c:pt idx="4004">
                  <c:v>-4.0999999999999999E-12</c:v>
                </c:pt>
                <c:pt idx="4005">
                  <c:v>2.1999999999999999E-12</c:v>
                </c:pt>
                <c:pt idx="4006">
                  <c:v>8.3999999999999998E-12</c:v>
                </c:pt>
                <c:pt idx="4007">
                  <c:v>1.4700000000000002E-11</c:v>
                </c:pt>
                <c:pt idx="4008">
                  <c:v>2.09E-11</c:v>
                </c:pt>
                <c:pt idx="4009">
                  <c:v>2.72E-11</c:v>
                </c:pt>
                <c:pt idx="4010">
                  <c:v>3.3400000000000002E-11</c:v>
                </c:pt>
                <c:pt idx="4011">
                  <c:v>3.9700000000000002E-11</c:v>
                </c:pt>
                <c:pt idx="4012">
                  <c:v>4.5899999999999998E-11</c:v>
                </c:pt>
                <c:pt idx="4013">
                  <c:v>5.2199999999999998E-11</c:v>
                </c:pt>
                <c:pt idx="4014">
                  <c:v>5.84E-11</c:v>
                </c:pt>
                <c:pt idx="4015">
                  <c:v>6.4699999999999994E-11</c:v>
                </c:pt>
                <c:pt idx="4016">
                  <c:v>7.0899999999999996E-11</c:v>
                </c:pt>
                <c:pt idx="4017">
                  <c:v>7.7200000000000002E-11</c:v>
                </c:pt>
                <c:pt idx="4018">
                  <c:v>8.3400000000000004E-11</c:v>
                </c:pt>
                <c:pt idx="4019">
                  <c:v>8.9699999999999998E-11</c:v>
                </c:pt>
                <c:pt idx="4020">
                  <c:v>9.59E-11</c:v>
                </c:pt>
                <c:pt idx="4021">
                  <c:v>1.02E-10</c:v>
                </c:pt>
                <c:pt idx="4022">
                  <c:v>1.08E-10</c:v>
                </c:pt>
                <c:pt idx="4023">
                  <c:v>1.15E-10</c:v>
                </c:pt>
                <c:pt idx="4024">
                  <c:v>1.21E-10</c:v>
                </c:pt>
                <c:pt idx="4025">
                  <c:v>1.27E-10</c:v>
                </c:pt>
                <c:pt idx="4026">
                  <c:v>1.3300000000000001E-10</c:v>
                </c:pt>
                <c:pt idx="4027">
                  <c:v>1.4000000000000001E-10</c:v>
                </c:pt>
                <c:pt idx="4028">
                  <c:v>1.4600000000000001E-10</c:v>
                </c:pt>
                <c:pt idx="4029">
                  <c:v>1.5199999999999999E-10</c:v>
                </c:pt>
                <c:pt idx="4030">
                  <c:v>1.58E-10</c:v>
                </c:pt>
                <c:pt idx="4031">
                  <c:v>1.65E-10</c:v>
                </c:pt>
                <c:pt idx="4032">
                  <c:v>1.71E-10</c:v>
                </c:pt>
                <c:pt idx="4033">
                  <c:v>1.7700000000000001E-10</c:v>
                </c:pt>
                <c:pt idx="4034">
                  <c:v>1.8299999999999999E-10</c:v>
                </c:pt>
                <c:pt idx="4035">
                  <c:v>1.8999999999999999E-10</c:v>
                </c:pt>
                <c:pt idx="4036">
                  <c:v>1.96E-10</c:v>
                </c:pt>
                <c:pt idx="4037">
                  <c:v>2.02E-10</c:v>
                </c:pt>
                <c:pt idx="4038">
                  <c:v>2.0800000000000001E-10</c:v>
                </c:pt>
                <c:pt idx="4039">
                  <c:v>2.1500000000000001E-10</c:v>
                </c:pt>
                <c:pt idx="4040">
                  <c:v>2.2100000000000001E-10</c:v>
                </c:pt>
                <c:pt idx="4041">
                  <c:v>2.2699999999999999E-10</c:v>
                </c:pt>
                <c:pt idx="4042">
                  <c:v>2.3300000000000002E-10</c:v>
                </c:pt>
                <c:pt idx="4043">
                  <c:v>2.4E-10</c:v>
                </c:pt>
                <c:pt idx="4044">
                  <c:v>2.4599999999999998E-10</c:v>
                </c:pt>
                <c:pt idx="4045">
                  <c:v>2.5200000000000001E-10</c:v>
                </c:pt>
                <c:pt idx="4046">
                  <c:v>2.5799999999999999E-10</c:v>
                </c:pt>
                <c:pt idx="4047">
                  <c:v>2.6500000000000002E-10</c:v>
                </c:pt>
                <c:pt idx="4048">
                  <c:v>2.7099999999999999E-10</c:v>
                </c:pt>
                <c:pt idx="4049">
                  <c:v>2.7700000000000003E-10</c:v>
                </c:pt>
                <c:pt idx="4050">
                  <c:v>2.8300000000000001E-10</c:v>
                </c:pt>
                <c:pt idx="4051">
                  <c:v>2.8999999999999998E-10</c:v>
                </c:pt>
                <c:pt idx="4052">
                  <c:v>2.9600000000000001E-10</c:v>
                </c:pt>
                <c:pt idx="4053">
                  <c:v>3.0199999999999999E-10</c:v>
                </c:pt>
                <c:pt idx="4054">
                  <c:v>3.0800000000000002E-10</c:v>
                </c:pt>
                <c:pt idx="4055">
                  <c:v>3.15E-10</c:v>
                </c:pt>
                <c:pt idx="4056">
                  <c:v>3.2099999999999998E-10</c:v>
                </c:pt>
                <c:pt idx="4057">
                  <c:v>3.2700000000000001E-10</c:v>
                </c:pt>
                <c:pt idx="4058">
                  <c:v>3.3299999999999999E-10</c:v>
                </c:pt>
                <c:pt idx="4059">
                  <c:v>3.4000000000000001E-10</c:v>
                </c:pt>
                <c:pt idx="4060">
                  <c:v>3.4599999999999999E-10</c:v>
                </c:pt>
                <c:pt idx="4061">
                  <c:v>3.5200000000000003E-10</c:v>
                </c:pt>
                <c:pt idx="4062">
                  <c:v>3.58E-10</c:v>
                </c:pt>
                <c:pt idx="4063">
                  <c:v>3.6499999999999998E-10</c:v>
                </c:pt>
                <c:pt idx="4064">
                  <c:v>3.7100000000000001E-10</c:v>
                </c:pt>
                <c:pt idx="4065">
                  <c:v>3.7699999999999999E-10</c:v>
                </c:pt>
                <c:pt idx="4066">
                  <c:v>3.8300000000000002E-10</c:v>
                </c:pt>
                <c:pt idx="4067">
                  <c:v>3.9E-10</c:v>
                </c:pt>
                <c:pt idx="4068">
                  <c:v>3.9599999999999998E-10</c:v>
                </c:pt>
                <c:pt idx="4069">
                  <c:v>4.0200000000000001E-10</c:v>
                </c:pt>
                <c:pt idx="4070">
                  <c:v>4.0799999999999999E-10</c:v>
                </c:pt>
                <c:pt idx="4071">
                  <c:v>4.1500000000000001E-10</c:v>
                </c:pt>
                <c:pt idx="4072">
                  <c:v>4.2099999999999999E-10</c:v>
                </c:pt>
                <c:pt idx="4073">
                  <c:v>4.2700000000000002E-10</c:v>
                </c:pt>
                <c:pt idx="4074">
                  <c:v>4.33E-10</c:v>
                </c:pt>
                <c:pt idx="4075">
                  <c:v>4.3999999999999998E-10</c:v>
                </c:pt>
                <c:pt idx="4076">
                  <c:v>4.4600000000000001E-10</c:v>
                </c:pt>
                <c:pt idx="4077">
                  <c:v>4.5199999999999999E-10</c:v>
                </c:pt>
                <c:pt idx="4078">
                  <c:v>4.5800000000000002E-10</c:v>
                </c:pt>
                <c:pt idx="4079">
                  <c:v>4.65E-10</c:v>
                </c:pt>
                <c:pt idx="4080">
                  <c:v>4.7100000000000003E-10</c:v>
                </c:pt>
                <c:pt idx="4081">
                  <c:v>4.7700000000000001E-10</c:v>
                </c:pt>
                <c:pt idx="4082">
                  <c:v>4.8299999999999999E-10</c:v>
                </c:pt>
                <c:pt idx="4083">
                  <c:v>4.8999999999999996E-10</c:v>
                </c:pt>
                <c:pt idx="4084">
                  <c:v>4.9600000000000004E-10</c:v>
                </c:pt>
                <c:pt idx="4085">
                  <c:v>5.0200000000000002E-10</c:v>
                </c:pt>
                <c:pt idx="4086">
                  <c:v>5.08E-10</c:v>
                </c:pt>
                <c:pt idx="4087">
                  <c:v>5.1499999999999998E-10</c:v>
                </c:pt>
                <c:pt idx="4088">
                  <c:v>5.2099999999999996E-10</c:v>
                </c:pt>
                <c:pt idx="4089">
                  <c:v>5.2700000000000004E-10</c:v>
                </c:pt>
                <c:pt idx="4090">
                  <c:v>5.3300000000000002E-10</c:v>
                </c:pt>
                <c:pt idx="4091">
                  <c:v>5.4E-10</c:v>
                </c:pt>
                <c:pt idx="4092">
                  <c:v>5.4599999999999998E-10</c:v>
                </c:pt>
                <c:pt idx="4093">
                  <c:v>5.5199999999999995E-10</c:v>
                </c:pt>
                <c:pt idx="4094">
                  <c:v>5.5800000000000004E-10</c:v>
                </c:pt>
                <c:pt idx="4095">
                  <c:v>5.6500000000000001E-10</c:v>
                </c:pt>
                <c:pt idx="4096">
                  <c:v>5.7099999999999999E-10</c:v>
                </c:pt>
                <c:pt idx="4097">
                  <c:v>5.7699999999999997E-10</c:v>
                </c:pt>
                <c:pt idx="4098">
                  <c:v>5.8299999999999995E-10</c:v>
                </c:pt>
                <c:pt idx="4099">
                  <c:v>5.9000000000000003E-10</c:v>
                </c:pt>
                <c:pt idx="4100">
                  <c:v>5.9600000000000001E-10</c:v>
                </c:pt>
                <c:pt idx="4101">
                  <c:v>6.0199999999999999E-10</c:v>
                </c:pt>
                <c:pt idx="4102">
                  <c:v>6.0799999999999997E-10</c:v>
                </c:pt>
                <c:pt idx="4103">
                  <c:v>6.1500000000000005E-10</c:v>
                </c:pt>
                <c:pt idx="4104">
                  <c:v>6.2100000000000003E-10</c:v>
                </c:pt>
                <c:pt idx="4105">
                  <c:v>6.2700000000000001E-10</c:v>
                </c:pt>
                <c:pt idx="4106">
                  <c:v>6.3299999999999999E-10</c:v>
                </c:pt>
                <c:pt idx="4107">
                  <c:v>6.3999999999999996E-10</c:v>
                </c:pt>
                <c:pt idx="4108">
                  <c:v>6.4600000000000004E-10</c:v>
                </c:pt>
                <c:pt idx="4109">
                  <c:v>6.5200000000000002E-10</c:v>
                </c:pt>
                <c:pt idx="4110">
                  <c:v>6.58E-10</c:v>
                </c:pt>
                <c:pt idx="4111">
                  <c:v>6.6499999999999998E-10</c:v>
                </c:pt>
                <c:pt idx="4112">
                  <c:v>6.7099999999999996E-10</c:v>
                </c:pt>
                <c:pt idx="4113">
                  <c:v>6.7700000000000004E-10</c:v>
                </c:pt>
                <c:pt idx="4114">
                  <c:v>6.8300000000000002E-10</c:v>
                </c:pt>
                <c:pt idx="4115">
                  <c:v>6.9E-10</c:v>
                </c:pt>
                <c:pt idx="4116">
                  <c:v>6.9599999999999997E-10</c:v>
                </c:pt>
                <c:pt idx="4117">
                  <c:v>7.0199999999999995E-10</c:v>
                </c:pt>
                <c:pt idx="4118">
                  <c:v>7.0800000000000004E-10</c:v>
                </c:pt>
                <c:pt idx="4119">
                  <c:v>7.1500000000000001E-10</c:v>
                </c:pt>
                <c:pt idx="4120">
                  <c:v>7.2099999999999999E-10</c:v>
                </c:pt>
                <c:pt idx="4121">
                  <c:v>7.2699999999999997E-10</c:v>
                </c:pt>
                <c:pt idx="4122">
                  <c:v>7.3299999999999995E-10</c:v>
                </c:pt>
                <c:pt idx="4123">
                  <c:v>7.4000000000000003E-10</c:v>
                </c:pt>
                <c:pt idx="4124">
                  <c:v>7.4600000000000001E-10</c:v>
                </c:pt>
                <c:pt idx="4125">
                  <c:v>7.5199999999999999E-10</c:v>
                </c:pt>
                <c:pt idx="4126">
                  <c:v>7.5799999999999997E-10</c:v>
                </c:pt>
                <c:pt idx="4127">
                  <c:v>7.6500000000000005E-10</c:v>
                </c:pt>
                <c:pt idx="4128">
                  <c:v>7.7100000000000003E-10</c:v>
                </c:pt>
                <c:pt idx="4129">
                  <c:v>7.7700000000000001E-10</c:v>
                </c:pt>
                <c:pt idx="4130">
                  <c:v>7.8299999999999998E-10</c:v>
                </c:pt>
                <c:pt idx="4131">
                  <c:v>7.8999999999999996E-10</c:v>
                </c:pt>
                <c:pt idx="4132">
                  <c:v>7.9600000000000004E-10</c:v>
                </c:pt>
                <c:pt idx="4133">
                  <c:v>8.0200000000000002E-10</c:v>
                </c:pt>
                <c:pt idx="4134">
                  <c:v>8.08E-10</c:v>
                </c:pt>
                <c:pt idx="4135">
                  <c:v>8.1499999999999998E-10</c:v>
                </c:pt>
                <c:pt idx="4136">
                  <c:v>8.2099999999999996E-10</c:v>
                </c:pt>
                <c:pt idx="4137">
                  <c:v>8.2700000000000004E-10</c:v>
                </c:pt>
                <c:pt idx="4138">
                  <c:v>8.3300000000000002E-10</c:v>
                </c:pt>
                <c:pt idx="4139">
                  <c:v>8.3999999999999999E-10</c:v>
                </c:pt>
                <c:pt idx="4140">
                  <c:v>8.4599999999999997E-10</c:v>
                </c:pt>
                <c:pt idx="4141">
                  <c:v>8.5199999999999995E-10</c:v>
                </c:pt>
                <c:pt idx="4142">
                  <c:v>8.5800000000000004E-10</c:v>
                </c:pt>
                <c:pt idx="4143">
                  <c:v>8.6500000000000001E-10</c:v>
                </c:pt>
                <c:pt idx="4144">
                  <c:v>8.7099999999999999E-10</c:v>
                </c:pt>
                <c:pt idx="4145">
                  <c:v>8.7699999999999997E-10</c:v>
                </c:pt>
                <c:pt idx="4146">
                  <c:v>8.8299999999999995E-10</c:v>
                </c:pt>
                <c:pt idx="4147">
                  <c:v>8.9000000000000003E-10</c:v>
                </c:pt>
                <c:pt idx="4148">
                  <c:v>8.9600000000000001E-10</c:v>
                </c:pt>
                <c:pt idx="4149">
                  <c:v>9.0199999999999999E-10</c:v>
                </c:pt>
                <c:pt idx="4150">
                  <c:v>9.0799999999999997E-10</c:v>
                </c:pt>
                <c:pt idx="4151">
                  <c:v>9.1500000000000005E-10</c:v>
                </c:pt>
                <c:pt idx="4152">
                  <c:v>9.2100000000000002E-10</c:v>
                </c:pt>
                <c:pt idx="4153">
                  <c:v>9.27E-10</c:v>
                </c:pt>
                <c:pt idx="4154">
                  <c:v>9.3299999999999998E-10</c:v>
                </c:pt>
                <c:pt idx="4155">
                  <c:v>9.4000000000000006E-10</c:v>
                </c:pt>
                <c:pt idx="4156">
                  <c:v>9.4600000000000004E-10</c:v>
                </c:pt>
                <c:pt idx="4157">
                  <c:v>9.5200000000000002E-10</c:v>
                </c:pt>
                <c:pt idx="4158">
                  <c:v>9.58E-10</c:v>
                </c:pt>
                <c:pt idx="4159">
                  <c:v>9.6500000000000008E-10</c:v>
                </c:pt>
                <c:pt idx="4160">
                  <c:v>9.7100000000000006E-10</c:v>
                </c:pt>
                <c:pt idx="4161">
                  <c:v>9.7700000000000004E-10</c:v>
                </c:pt>
                <c:pt idx="4162">
                  <c:v>9.8300000000000002E-10</c:v>
                </c:pt>
                <c:pt idx="4163">
                  <c:v>9.900000000000001E-10</c:v>
                </c:pt>
                <c:pt idx="4164">
                  <c:v>9.9600000000000008E-10</c:v>
                </c:pt>
                <c:pt idx="4165">
                  <c:v>1.0000000000000001E-9</c:v>
                </c:pt>
                <c:pt idx="4166">
                  <c:v>1.01E-9</c:v>
                </c:pt>
                <c:pt idx="4167">
                  <c:v>1.01E-9</c:v>
                </c:pt>
                <c:pt idx="4168">
                  <c:v>1.02E-9</c:v>
                </c:pt>
                <c:pt idx="4169">
                  <c:v>1.03E-9</c:v>
                </c:pt>
                <c:pt idx="4170">
                  <c:v>1.03E-9</c:v>
                </c:pt>
                <c:pt idx="4171">
                  <c:v>1.0399999999999999E-9</c:v>
                </c:pt>
                <c:pt idx="4172">
                  <c:v>1.0500000000000001E-9</c:v>
                </c:pt>
                <c:pt idx="4173">
                  <c:v>1.0500000000000001E-9</c:v>
                </c:pt>
                <c:pt idx="4174">
                  <c:v>1.0600000000000001E-9</c:v>
                </c:pt>
                <c:pt idx="4175">
                  <c:v>1.0600000000000001E-9</c:v>
                </c:pt>
                <c:pt idx="4176">
                  <c:v>1.07E-9</c:v>
                </c:pt>
                <c:pt idx="4177">
                  <c:v>1.08E-9</c:v>
                </c:pt>
                <c:pt idx="4178">
                  <c:v>1.08E-9</c:v>
                </c:pt>
                <c:pt idx="4179">
                  <c:v>1.09E-9</c:v>
                </c:pt>
                <c:pt idx="4180">
                  <c:v>1.0999999999999999E-9</c:v>
                </c:pt>
                <c:pt idx="4181">
                  <c:v>1.0999999999999999E-9</c:v>
                </c:pt>
                <c:pt idx="4182">
                  <c:v>1.1100000000000001E-9</c:v>
                </c:pt>
                <c:pt idx="4183">
                  <c:v>1.1100000000000001E-9</c:v>
                </c:pt>
                <c:pt idx="4184">
                  <c:v>1.1200000000000001E-9</c:v>
                </c:pt>
                <c:pt idx="4185">
                  <c:v>1.13E-9</c:v>
                </c:pt>
                <c:pt idx="4186">
                  <c:v>1.13E-9</c:v>
                </c:pt>
                <c:pt idx="4187">
                  <c:v>1.14E-9</c:v>
                </c:pt>
                <c:pt idx="4188">
                  <c:v>1.15E-9</c:v>
                </c:pt>
                <c:pt idx="4189">
                  <c:v>1.15E-9</c:v>
                </c:pt>
                <c:pt idx="4190">
                  <c:v>1.1599999999999999E-9</c:v>
                </c:pt>
                <c:pt idx="4191">
                  <c:v>1.1599999999999999E-9</c:v>
                </c:pt>
                <c:pt idx="4192">
                  <c:v>1.1700000000000001E-9</c:v>
                </c:pt>
                <c:pt idx="4193">
                  <c:v>1.1800000000000001E-9</c:v>
                </c:pt>
                <c:pt idx="4194">
                  <c:v>1.1800000000000001E-9</c:v>
                </c:pt>
                <c:pt idx="4195">
                  <c:v>1.19E-9</c:v>
                </c:pt>
                <c:pt idx="4196">
                  <c:v>1.2E-9</c:v>
                </c:pt>
                <c:pt idx="4197">
                  <c:v>1.2E-9</c:v>
                </c:pt>
                <c:pt idx="4198">
                  <c:v>1.21E-9</c:v>
                </c:pt>
                <c:pt idx="4199">
                  <c:v>1.21E-9</c:v>
                </c:pt>
                <c:pt idx="4200">
                  <c:v>1.2199999999999999E-9</c:v>
                </c:pt>
                <c:pt idx="4201">
                  <c:v>1.2300000000000001E-9</c:v>
                </c:pt>
                <c:pt idx="4202">
                  <c:v>1.2300000000000001E-9</c:v>
                </c:pt>
                <c:pt idx="4203">
                  <c:v>1.2400000000000001E-9</c:v>
                </c:pt>
                <c:pt idx="4204">
                  <c:v>1.25E-9</c:v>
                </c:pt>
                <c:pt idx="4205">
                  <c:v>1.25E-9</c:v>
                </c:pt>
                <c:pt idx="4206">
                  <c:v>1.26E-9</c:v>
                </c:pt>
                <c:pt idx="4207">
                  <c:v>1.26E-9</c:v>
                </c:pt>
                <c:pt idx="4208">
                  <c:v>1.27E-9</c:v>
                </c:pt>
                <c:pt idx="4209">
                  <c:v>1.2799999999999999E-9</c:v>
                </c:pt>
                <c:pt idx="4210">
                  <c:v>1.2799999999999999E-9</c:v>
                </c:pt>
                <c:pt idx="4211">
                  <c:v>1.2900000000000001E-9</c:v>
                </c:pt>
                <c:pt idx="4212">
                  <c:v>1.3000000000000001E-9</c:v>
                </c:pt>
                <c:pt idx="4213">
                  <c:v>1.3000000000000001E-9</c:v>
                </c:pt>
                <c:pt idx="4214">
                  <c:v>1.31E-9</c:v>
                </c:pt>
                <c:pt idx="4215">
                  <c:v>1.31E-9</c:v>
                </c:pt>
                <c:pt idx="4216">
                  <c:v>1.32E-9</c:v>
                </c:pt>
                <c:pt idx="4217">
                  <c:v>1.33E-9</c:v>
                </c:pt>
                <c:pt idx="4218">
                  <c:v>1.33E-9</c:v>
                </c:pt>
                <c:pt idx="4219">
                  <c:v>1.3399999999999999E-9</c:v>
                </c:pt>
                <c:pt idx="4220">
                  <c:v>1.3500000000000001E-9</c:v>
                </c:pt>
                <c:pt idx="4221">
                  <c:v>1.3500000000000001E-9</c:v>
                </c:pt>
                <c:pt idx="4222">
                  <c:v>1.3600000000000001E-9</c:v>
                </c:pt>
                <c:pt idx="4223">
                  <c:v>1.3600000000000001E-9</c:v>
                </c:pt>
                <c:pt idx="4224">
                  <c:v>1.37E-9</c:v>
                </c:pt>
                <c:pt idx="4225">
                  <c:v>1.38E-9</c:v>
                </c:pt>
                <c:pt idx="4226">
                  <c:v>1.38E-9</c:v>
                </c:pt>
                <c:pt idx="4227">
                  <c:v>1.39E-9</c:v>
                </c:pt>
                <c:pt idx="4228">
                  <c:v>1.3999999999999999E-9</c:v>
                </c:pt>
                <c:pt idx="4229">
                  <c:v>1.3999999999999999E-9</c:v>
                </c:pt>
                <c:pt idx="4230">
                  <c:v>1.4100000000000001E-9</c:v>
                </c:pt>
                <c:pt idx="4231">
                  <c:v>1.4100000000000001E-9</c:v>
                </c:pt>
                <c:pt idx="4232">
                  <c:v>1.4200000000000001E-9</c:v>
                </c:pt>
                <c:pt idx="4233">
                  <c:v>1.43E-9</c:v>
                </c:pt>
                <c:pt idx="4234">
                  <c:v>1.43E-9</c:v>
                </c:pt>
                <c:pt idx="4235">
                  <c:v>1.44E-9</c:v>
                </c:pt>
                <c:pt idx="4236">
                  <c:v>1.45E-9</c:v>
                </c:pt>
                <c:pt idx="4237">
                  <c:v>1.45E-9</c:v>
                </c:pt>
                <c:pt idx="4238">
                  <c:v>1.4599999999999999E-9</c:v>
                </c:pt>
                <c:pt idx="4239">
                  <c:v>1.4599999999999999E-9</c:v>
                </c:pt>
                <c:pt idx="4240">
                  <c:v>1.4700000000000001E-9</c:v>
                </c:pt>
                <c:pt idx="4241">
                  <c:v>1.4800000000000001E-9</c:v>
                </c:pt>
                <c:pt idx="4242">
                  <c:v>1.4800000000000001E-9</c:v>
                </c:pt>
                <c:pt idx="4243">
                  <c:v>1.49E-9</c:v>
                </c:pt>
                <c:pt idx="4244">
                  <c:v>1.5E-9</c:v>
                </c:pt>
                <c:pt idx="4245">
                  <c:v>1.5E-9</c:v>
                </c:pt>
                <c:pt idx="4246">
                  <c:v>1.51E-9</c:v>
                </c:pt>
                <c:pt idx="4247">
                  <c:v>1.51E-9</c:v>
                </c:pt>
                <c:pt idx="4248">
                  <c:v>1.5199999999999999E-9</c:v>
                </c:pt>
                <c:pt idx="4249">
                  <c:v>1.5300000000000001E-9</c:v>
                </c:pt>
                <c:pt idx="4250">
                  <c:v>1.5300000000000001E-9</c:v>
                </c:pt>
                <c:pt idx="4251">
                  <c:v>1.5400000000000001E-9</c:v>
                </c:pt>
                <c:pt idx="4252">
                  <c:v>1.55E-9</c:v>
                </c:pt>
                <c:pt idx="4253">
                  <c:v>1.55E-9</c:v>
                </c:pt>
                <c:pt idx="4254">
                  <c:v>1.56E-9</c:v>
                </c:pt>
                <c:pt idx="4255">
                  <c:v>1.56E-9</c:v>
                </c:pt>
                <c:pt idx="4256">
                  <c:v>1.57E-9</c:v>
                </c:pt>
                <c:pt idx="4257">
                  <c:v>1.5799999999999999E-9</c:v>
                </c:pt>
                <c:pt idx="4258">
                  <c:v>1.5799999999999999E-9</c:v>
                </c:pt>
                <c:pt idx="4259">
                  <c:v>1.5900000000000001E-9</c:v>
                </c:pt>
                <c:pt idx="4260">
                  <c:v>1.6000000000000001E-9</c:v>
                </c:pt>
                <c:pt idx="4261">
                  <c:v>1.6000000000000001E-9</c:v>
                </c:pt>
                <c:pt idx="4262">
                  <c:v>1.61E-9</c:v>
                </c:pt>
                <c:pt idx="4263">
                  <c:v>1.61E-9</c:v>
                </c:pt>
                <c:pt idx="4264">
                  <c:v>1.62E-9</c:v>
                </c:pt>
                <c:pt idx="4265">
                  <c:v>1.63E-9</c:v>
                </c:pt>
                <c:pt idx="4266">
                  <c:v>1.63E-9</c:v>
                </c:pt>
                <c:pt idx="4267">
                  <c:v>1.6399999999999999E-9</c:v>
                </c:pt>
                <c:pt idx="4268">
                  <c:v>1.6500000000000001E-9</c:v>
                </c:pt>
                <c:pt idx="4269">
                  <c:v>1.6500000000000001E-9</c:v>
                </c:pt>
                <c:pt idx="4270">
                  <c:v>1.6600000000000001E-9</c:v>
                </c:pt>
                <c:pt idx="4271">
                  <c:v>1.6600000000000001E-9</c:v>
                </c:pt>
                <c:pt idx="4272">
                  <c:v>1.67E-9</c:v>
                </c:pt>
                <c:pt idx="4273">
                  <c:v>1.68E-9</c:v>
                </c:pt>
                <c:pt idx="4274">
                  <c:v>1.68E-9</c:v>
                </c:pt>
                <c:pt idx="4275">
                  <c:v>1.69E-9</c:v>
                </c:pt>
                <c:pt idx="4276">
                  <c:v>1.6999999999999999E-9</c:v>
                </c:pt>
                <c:pt idx="4277">
                  <c:v>1.6999999999999999E-9</c:v>
                </c:pt>
                <c:pt idx="4278">
                  <c:v>1.7100000000000001E-9</c:v>
                </c:pt>
                <c:pt idx="4279">
                  <c:v>1.7100000000000001E-9</c:v>
                </c:pt>
                <c:pt idx="4280">
                  <c:v>1.7200000000000001E-9</c:v>
                </c:pt>
                <c:pt idx="4281">
                  <c:v>1.73E-9</c:v>
                </c:pt>
                <c:pt idx="4282">
                  <c:v>1.73E-9</c:v>
                </c:pt>
                <c:pt idx="4283">
                  <c:v>1.74E-9</c:v>
                </c:pt>
                <c:pt idx="4284">
                  <c:v>1.75E-9</c:v>
                </c:pt>
                <c:pt idx="4285">
                  <c:v>1.75E-9</c:v>
                </c:pt>
                <c:pt idx="4286">
                  <c:v>1.7599999999999999E-9</c:v>
                </c:pt>
                <c:pt idx="4287">
                  <c:v>1.7599999999999999E-9</c:v>
                </c:pt>
                <c:pt idx="4288">
                  <c:v>1.7700000000000001E-9</c:v>
                </c:pt>
                <c:pt idx="4289">
                  <c:v>1.7800000000000001E-9</c:v>
                </c:pt>
                <c:pt idx="4290">
                  <c:v>1.7800000000000001E-9</c:v>
                </c:pt>
                <c:pt idx="4291">
                  <c:v>1.79E-9</c:v>
                </c:pt>
                <c:pt idx="4292">
                  <c:v>1.8E-9</c:v>
                </c:pt>
                <c:pt idx="4293">
                  <c:v>1.8E-9</c:v>
                </c:pt>
                <c:pt idx="4294">
                  <c:v>1.81E-9</c:v>
                </c:pt>
                <c:pt idx="4295">
                  <c:v>1.81E-9</c:v>
                </c:pt>
                <c:pt idx="4296">
                  <c:v>1.8199999999999999E-9</c:v>
                </c:pt>
                <c:pt idx="4297">
                  <c:v>1.8300000000000001E-9</c:v>
                </c:pt>
                <c:pt idx="4298">
                  <c:v>1.8300000000000001E-9</c:v>
                </c:pt>
                <c:pt idx="4299">
                  <c:v>1.8400000000000001E-9</c:v>
                </c:pt>
                <c:pt idx="4300">
                  <c:v>1.85E-9</c:v>
                </c:pt>
                <c:pt idx="4301">
                  <c:v>1.85E-9</c:v>
                </c:pt>
                <c:pt idx="4302">
                  <c:v>1.86E-9</c:v>
                </c:pt>
                <c:pt idx="4303">
                  <c:v>1.86E-9</c:v>
                </c:pt>
                <c:pt idx="4304">
                  <c:v>1.87E-9</c:v>
                </c:pt>
                <c:pt idx="4305">
                  <c:v>1.8800000000000001E-9</c:v>
                </c:pt>
                <c:pt idx="4306">
                  <c:v>1.8800000000000001E-9</c:v>
                </c:pt>
                <c:pt idx="4307">
                  <c:v>1.8899999999999999E-9</c:v>
                </c:pt>
                <c:pt idx="4308">
                  <c:v>1.9000000000000001E-9</c:v>
                </c:pt>
                <c:pt idx="4309">
                  <c:v>1.9000000000000001E-9</c:v>
                </c:pt>
                <c:pt idx="4310">
                  <c:v>1.9099999999999998E-9</c:v>
                </c:pt>
                <c:pt idx="4311">
                  <c:v>1.9099999999999998E-9</c:v>
                </c:pt>
                <c:pt idx="4312">
                  <c:v>1.92E-9</c:v>
                </c:pt>
                <c:pt idx="4313">
                  <c:v>1.9300000000000002E-9</c:v>
                </c:pt>
                <c:pt idx="4314">
                  <c:v>1.9300000000000002E-9</c:v>
                </c:pt>
                <c:pt idx="4315">
                  <c:v>1.9399999999999999E-9</c:v>
                </c:pt>
                <c:pt idx="4316">
                  <c:v>1.9500000000000001E-9</c:v>
                </c:pt>
                <c:pt idx="4317">
                  <c:v>1.9500000000000001E-9</c:v>
                </c:pt>
                <c:pt idx="4318">
                  <c:v>1.9599999999999998E-9</c:v>
                </c:pt>
                <c:pt idx="4319">
                  <c:v>1.9599999999999998E-9</c:v>
                </c:pt>
                <c:pt idx="4320">
                  <c:v>1.97E-9</c:v>
                </c:pt>
                <c:pt idx="4321">
                  <c:v>1.9800000000000002E-9</c:v>
                </c:pt>
                <c:pt idx="4322">
                  <c:v>1.9800000000000002E-9</c:v>
                </c:pt>
                <c:pt idx="4323">
                  <c:v>1.99E-9</c:v>
                </c:pt>
                <c:pt idx="4324">
                  <c:v>2.0000000000000001E-9</c:v>
                </c:pt>
                <c:pt idx="4325">
                  <c:v>2.0000000000000001E-9</c:v>
                </c:pt>
                <c:pt idx="4326">
                  <c:v>2.0099999999999999E-9</c:v>
                </c:pt>
                <c:pt idx="4327">
                  <c:v>2.0099999999999999E-9</c:v>
                </c:pt>
                <c:pt idx="4328">
                  <c:v>2.0200000000000001E-9</c:v>
                </c:pt>
                <c:pt idx="4329">
                  <c:v>2.0299999999999998E-9</c:v>
                </c:pt>
                <c:pt idx="4330">
                  <c:v>2.0299999999999998E-9</c:v>
                </c:pt>
                <c:pt idx="4331">
                  <c:v>2.04E-9</c:v>
                </c:pt>
                <c:pt idx="4332">
                  <c:v>2.0500000000000002E-9</c:v>
                </c:pt>
                <c:pt idx="4333">
                  <c:v>2.0500000000000002E-9</c:v>
                </c:pt>
                <c:pt idx="4334">
                  <c:v>2.0599999999999999E-9</c:v>
                </c:pt>
                <c:pt idx="4335">
                  <c:v>2.0599999999999999E-9</c:v>
                </c:pt>
                <c:pt idx="4336">
                  <c:v>2.0700000000000001E-9</c:v>
                </c:pt>
                <c:pt idx="4337">
                  <c:v>2.0799999999999998E-9</c:v>
                </c:pt>
                <c:pt idx="4338">
                  <c:v>2.0799999999999998E-9</c:v>
                </c:pt>
                <c:pt idx="4339">
                  <c:v>2.09E-9</c:v>
                </c:pt>
                <c:pt idx="4340">
                  <c:v>2.1000000000000002E-9</c:v>
                </c:pt>
                <c:pt idx="4341">
                  <c:v>2.1000000000000002E-9</c:v>
                </c:pt>
                <c:pt idx="4342">
                  <c:v>2.11E-9</c:v>
                </c:pt>
                <c:pt idx="4343">
                  <c:v>2.11E-9</c:v>
                </c:pt>
                <c:pt idx="4344">
                  <c:v>2.1200000000000001E-9</c:v>
                </c:pt>
                <c:pt idx="4345">
                  <c:v>2.1299999999999999E-9</c:v>
                </c:pt>
                <c:pt idx="4346">
                  <c:v>2.1299999999999999E-9</c:v>
                </c:pt>
                <c:pt idx="4347">
                  <c:v>2.1400000000000001E-9</c:v>
                </c:pt>
                <c:pt idx="4348">
                  <c:v>2.1499999999999998E-9</c:v>
                </c:pt>
                <c:pt idx="4349">
                  <c:v>2.1499999999999998E-9</c:v>
                </c:pt>
                <c:pt idx="4350">
                  <c:v>2.16E-9</c:v>
                </c:pt>
                <c:pt idx="4351">
                  <c:v>2.16E-9</c:v>
                </c:pt>
                <c:pt idx="4352">
                  <c:v>2.1700000000000002E-9</c:v>
                </c:pt>
                <c:pt idx="4353">
                  <c:v>2.1799999999999999E-9</c:v>
                </c:pt>
                <c:pt idx="4354">
                  <c:v>2.1799999999999999E-9</c:v>
                </c:pt>
                <c:pt idx="4355">
                  <c:v>2.1900000000000001E-9</c:v>
                </c:pt>
                <c:pt idx="4356">
                  <c:v>2.1999999999999998E-9</c:v>
                </c:pt>
                <c:pt idx="4357">
                  <c:v>2.1999999999999998E-9</c:v>
                </c:pt>
                <c:pt idx="4358">
                  <c:v>2.21E-9</c:v>
                </c:pt>
                <c:pt idx="4359">
                  <c:v>2.21E-9</c:v>
                </c:pt>
                <c:pt idx="4360">
                  <c:v>2.2200000000000002E-9</c:v>
                </c:pt>
                <c:pt idx="4361">
                  <c:v>2.23E-9</c:v>
                </c:pt>
                <c:pt idx="4362">
                  <c:v>2.23E-9</c:v>
                </c:pt>
                <c:pt idx="4363">
                  <c:v>2.2400000000000001E-9</c:v>
                </c:pt>
                <c:pt idx="4364">
                  <c:v>2.2499999999999999E-9</c:v>
                </c:pt>
                <c:pt idx="4365">
                  <c:v>2.2499999999999999E-9</c:v>
                </c:pt>
                <c:pt idx="4366">
                  <c:v>2.2600000000000001E-9</c:v>
                </c:pt>
                <c:pt idx="4367">
                  <c:v>2.2600000000000001E-9</c:v>
                </c:pt>
                <c:pt idx="4368">
                  <c:v>2.2699999999999998E-9</c:v>
                </c:pt>
                <c:pt idx="4369">
                  <c:v>2.28E-9</c:v>
                </c:pt>
                <c:pt idx="4370">
                  <c:v>2.28E-9</c:v>
                </c:pt>
                <c:pt idx="4371">
                  <c:v>2.2900000000000002E-9</c:v>
                </c:pt>
                <c:pt idx="4372">
                  <c:v>2.2999999999999999E-9</c:v>
                </c:pt>
                <c:pt idx="4373">
                  <c:v>2.2999999999999999E-9</c:v>
                </c:pt>
                <c:pt idx="4374">
                  <c:v>2.3100000000000001E-9</c:v>
                </c:pt>
                <c:pt idx="4375">
                  <c:v>2.3100000000000001E-9</c:v>
                </c:pt>
                <c:pt idx="4376">
                  <c:v>2.3199999999999998E-9</c:v>
                </c:pt>
                <c:pt idx="4377">
                  <c:v>2.33E-9</c:v>
                </c:pt>
                <c:pt idx="4378">
                  <c:v>2.33E-9</c:v>
                </c:pt>
                <c:pt idx="4379">
                  <c:v>2.3400000000000002E-9</c:v>
                </c:pt>
                <c:pt idx="4380">
                  <c:v>2.3499999999999999E-9</c:v>
                </c:pt>
                <c:pt idx="4381">
                  <c:v>2.3499999999999999E-9</c:v>
                </c:pt>
                <c:pt idx="4382">
                  <c:v>2.3600000000000001E-9</c:v>
                </c:pt>
                <c:pt idx="4383">
                  <c:v>2.3600000000000001E-9</c:v>
                </c:pt>
                <c:pt idx="4384">
                  <c:v>2.3699999999999999E-9</c:v>
                </c:pt>
                <c:pt idx="4385">
                  <c:v>2.3800000000000001E-9</c:v>
                </c:pt>
                <c:pt idx="4386">
                  <c:v>2.3800000000000001E-9</c:v>
                </c:pt>
                <c:pt idx="4387">
                  <c:v>2.3899999999999998E-9</c:v>
                </c:pt>
                <c:pt idx="4388">
                  <c:v>2.4E-9</c:v>
                </c:pt>
                <c:pt idx="4389">
                  <c:v>2.4E-9</c:v>
                </c:pt>
                <c:pt idx="4390">
                  <c:v>2.4100000000000002E-9</c:v>
                </c:pt>
                <c:pt idx="4391">
                  <c:v>2.4100000000000002E-9</c:v>
                </c:pt>
                <c:pt idx="4392">
                  <c:v>2.4199999999999999E-9</c:v>
                </c:pt>
                <c:pt idx="4393">
                  <c:v>2.4300000000000001E-9</c:v>
                </c:pt>
                <c:pt idx="4394">
                  <c:v>2.4300000000000001E-9</c:v>
                </c:pt>
                <c:pt idx="4395">
                  <c:v>2.4399999999999998E-9</c:v>
                </c:pt>
                <c:pt idx="4396">
                  <c:v>2.45E-9</c:v>
                </c:pt>
                <c:pt idx="4397">
                  <c:v>2.45E-9</c:v>
                </c:pt>
                <c:pt idx="4398">
                  <c:v>2.4600000000000002E-9</c:v>
                </c:pt>
                <c:pt idx="4399">
                  <c:v>2.4600000000000002E-9</c:v>
                </c:pt>
                <c:pt idx="4400">
                  <c:v>2.4699999999999999E-9</c:v>
                </c:pt>
                <c:pt idx="4401">
                  <c:v>2.4800000000000001E-9</c:v>
                </c:pt>
                <c:pt idx="4402">
                  <c:v>2.4800000000000001E-9</c:v>
                </c:pt>
                <c:pt idx="4403">
                  <c:v>2.4899999999999999E-9</c:v>
                </c:pt>
                <c:pt idx="4404">
                  <c:v>2.5000000000000001E-9</c:v>
                </c:pt>
                <c:pt idx="4405">
                  <c:v>2.5000000000000001E-9</c:v>
                </c:pt>
                <c:pt idx="4406">
                  <c:v>2.5099999999999998E-9</c:v>
                </c:pt>
                <c:pt idx="4407">
                  <c:v>2.5099999999999998E-9</c:v>
                </c:pt>
                <c:pt idx="4408">
                  <c:v>2.52E-9</c:v>
                </c:pt>
                <c:pt idx="4409">
                  <c:v>2.5300000000000002E-9</c:v>
                </c:pt>
                <c:pt idx="4410">
                  <c:v>2.5300000000000002E-9</c:v>
                </c:pt>
                <c:pt idx="4411">
                  <c:v>2.5399999999999999E-9</c:v>
                </c:pt>
                <c:pt idx="4412">
                  <c:v>2.5500000000000001E-9</c:v>
                </c:pt>
                <c:pt idx="4413">
                  <c:v>2.5500000000000001E-9</c:v>
                </c:pt>
                <c:pt idx="4414">
                  <c:v>2.5599999999999998E-9</c:v>
                </c:pt>
                <c:pt idx="4415">
                  <c:v>2.5599999999999998E-9</c:v>
                </c:pt>
                <c:pt idx="4416">
                  <c:v>2.57E-9</c:v>
                </c:pt>
                <c:pt idx="4417">
                  <c:v>2.5800000000000002E-9</c:v>
                </c:pt>
                <c:pt idx="4418">
                  <c:v>2.5800000000000002E-9</c:v>
                </c:pt>
                <c:pt idx="4419">
                  <c:v>2.5899999999999999E-9</c:v>
                </c:pt>
                <c:pt idx="4420">
                  <c:v>2.6000000000000001E-9</c:v>
                </c:pt>
                <c:pt idx="4421">
                  <c:v>2.6000000000000001E-9</c:v>
                </c:pt>
                <c:pt idx="4422">
                  <c:v>2.6099999999999999E-9</c:v>
                </c:pt>
                <c:pt idx="4423">
                  <c:v>2.6099999999999999E-9</c:v>
                </c:pt>
                <c:pt idx="4424">
                  <c:v>2.6200000000000001E-9</c:v>
                </c:pt>
                <c:pt idx="4425">
                  <c:v>2.6299999999999998E-9</c:v>
                </c:pt>
                <c:pt idx="4426">
                  <c:v>2.6299999999999998E-9</c:v>
                </c:pt>
                <c:pt idx="4427">
                  <c:v>2.64E-9</c:v>
                </c:pt>
                <c:pt idx="4428">
                  <c:v>2.6500000000000002E-9</c:v>
                </c:pt>
                <c:pt idx="4429">
                  <c:v>2.6500000000000002E-9</c:v>
                </c:pt>
                <c:pt idx="4430">
                  <c:v>2.6599999999999999E-9</c:v>
                </c:pt>
                <c:pt idx="4431">
                  <c:v>2.6599999999999999E-9</c:v>
                </c:pt>
                <c:pt idx="4432">
                  <c:v>2.6700000000000001E-9</c:v>
                </c:pt>
                <c:pt idx="4433">
                  <c:v>2.6799999999999998E-9</c:v>
                </c:pt>
                <c:pt idx="4434">
                  <c:v>2.6799999999999998E-9</c:v>
                </c:pt>
                <c:pt idx="4435">
                  <c:v>2.69E-9</c:v>
                </c:pt>
                <c:pt idx="4436">
                  <c:v>2.7000000000000002E-9</c:v>
                </c:pt>
                <c:pt idx="4437">
                  <c:v>2.7000000000000002E-9</c:v>
                </c:pt>
                <c:pt idx="4438">
                  <c:v>2.7099999999999999E-9</c:v>
                </c:pt>
                <c:pt idx="4439">
                  <c:v>2.7099999999999999E-9</c:v>
                </c:pt>
                <c:pt idx="4440">
                  <c:v>2.7200000000000001E-9</c:v>
                </c:pt>
                <c:pt idx="4441">
                  <c:v>2.7299999999999999E-9</c:v>
                </c:pt>
                <c:pt idx="4442">
                  <c:v>2.7299999999999999E-9</c:v>
                </c:pt>
                <c:pt idx="4443">
                  <c:v>2.7400000000000001E-9</c:v>
                </c:pt>
                <c:pt idx="4444">
                  <c:v>2.7499999999999998E-9</c:v>
                </c:pt>
                <c:pt idx="4445">
                  <c:v>2.7499999999999998E-9</c:v>
                </c:pt>
                <c:pt idx="4446">
                  <c:v>2.76E-9</c:v>
                </c:pt>
                <c:pt idx="4447">
                  <c:v>2.76E-9</c:v>
                </c:pt>
                <c:pt idx="4448">
                  <c:v>2.7700000000000002E-9</c:v>
                </c:pt>
                <c:pt idx="4449">
                  <c:v>2.7799999999999999E-9</c:v>
                </c:pt>
                <c:pt idx="4450">
                  <c:v>2.7799999999999999E-9</c:v>
                </c:pt>
                <c:pt idx="4451">
                  <c:v>2.7900000000000001E-9</c:v>
                </c:pt>
                <c:pt idx="4452">
                  <c:v>2.7999999999999998E-9</c:v>
                </c:pt>
                <c:pt idx="4453">
                  <c:v>2.7999999999999998E-9</c:v>
                </c:pt>
                <c:pt idx="4454">
                  <c:v>2.81E-9</c:v>
                </c:pt>
                <c:pt idx="4455">
                  <c:v>2.81E-9</c:v>
                </c:pt>
                <c:pt idx="4456">
                  <c:v>2.8200000000000002E-9</c:v>
                </c:pt>
                <c:pt idx="4457">
                  <c:v>2.8299999999999999E-9</c:v>
                </c:pt>
                <c:pt idx="4458">
                  <c:v>2.8299999999999999E-9</c:v>
                </c:pt>
                <c:pt idx="4459">
                  <c:v>2.8400000000000001E-9</c:v>
                </c:pt>
                <c:pt idx="4460">
                  <c:v>2.8499999999999999E-9</c:v>
                </c:pt>
                <c:pt idx="4461">
                  <c:v>2.8499999999999999E-9</c:v>
                </c:pt>
                <c:pt idx="4462">
                  <c:v>2.86E-9</c:v>
                </c:pt>
                <c:pt idx="4463">
                  <c:v>2.86E-9</c:v>
                </c:pt>
                <c:pt idx="4464">
                  <c:v>2.8699999999999998E-9</c:v>
                </c:pt>
                <c:pt idx="4465">
                  <c:v>2.88E-9</c:v>
                </c:pt>
                <c:pt idx="4466">
                  <c:v>2.88E-9</c:v>
                </c:pt>
                <c:pt idx="4467">
                  <c:v>2.8900000000000002E-9</c:v>
                </c:pt>
                <c:pt idx="4468">
                  <c:v>2.8999999999999999E-9</c:v>
                </c:pt>
                <c:pt idx="4469">
                  <c:v>2.8999999999999999E-9</c:v>
                </c:pt>
                <c:pt idx="4470">
                  <c:v>2.9100000000000001E-9</c:v>
                </c:pt>
                <c:pt idx="4471">
                  <c:v>2.9100000000000001E-9</c:v>
                </c:pt>
                <c:pt idx="4472">
                  <c:v>2.9199999999999998E-9</c:v>
                </c:pt>
                <c:pt idx="4473">
                  <c:v>2.93E-9</c:v>
                </c:pt>
                <c:pt idx="4474">
                  <c:v>2.93E-9</c:v>
                </c:pt>
                <c:pt idx="4475">
                  <c:v>2.9400000000000002E-9</c:v>
                </c:pt>
                <c:pt idx="4476">
                  <c:v>2.9499999999999999E-9</c:v>
                </c:pt>
                <c:pt idx="4477">
                  <c:v>2.9499999999999999E-9</c:v>
                </c:pt>
                <c:pt idx="4478">
                  <c:v>2.9600000000000001E-9</c:v>
                </c:pt>
                <c:pt idx="4479">
                  <c:v>2.9600000000000001E-9</c:v>
                </c:pt>
                <c:pt idx="4480">
                  <c:v>2.9699999999999999E-9</c:v>
                </c:pt>
                <c:pt idx="4481">
                  <c:v>2.98E-9</c:v>
                </c:pt>
                <c:pt idx="4482">
                  <c:v>2.98E-9</c:v>
                </c:pt>
                <c:pt idx="4483">
                  <c:v>2.9899999999999998E-9</c:v>
                </c:pt>
                <c:pt idx="4484">
                  <c:v>3E-9</c:v>
                </c:pt>
                <c:pt idx="4485">
                  <c:v>3E-9</c:v>
                </c:pt>
                <c:pt idx="4486">
                  <c:v>3.0100000000000002E-9</c:v>
                </c:pt>
                <c:pt idx="4487">
                  <c:v>3.0100000000000002E-9</c:v>
                </c:pt>
                <c:pt idx="4488">
                  <c:v>3.0199999999999999E-9</c:v>
                </c:pt>
                <c:pt idx="4489">
                  <c:v>3.0300000000000001E-9</c:v>
                </c:pt>
                <c:pt idx="4490">
                  <c:v>3.0300000000000001E-9</c:v>
                </c:pt>
                <c:pt idx="4491">
                  <c:v>3.0399999999999998E-9</c:v>
                </c:pt>
                <c:pt idx="4492">
                  <c:v>3.05E-9</c:v>
                </c:pt>
                <c:pt idx="4493">
                  <c:v>3.05E-9</c:v>
                </c:pt>
                <c:pt idx="4494">
                  <c:v>3.0600000000000002E-9</c:v>
                </c:pt>
                <c:pt idx="4495">
                  <c:v>3.0600000000000002E-9</c:v>
                </c:pt>
                <c:pt idx="4496">
                  <c:v>3.0699999999999999E-9</c:v>
                </c:pt>
                <c:pt idx="4497">
                  <c:v>3.0800000000000001E-9</c:v>
                </c:pt>
                <c:pt idx="4498">
                  <c:v>3.0800000000000001E-9</c:v>
                </c:pt>
                <c:pt idx="4499">
                  <c:v>3.0899999999999999E-9</c:v>
                </c:pt>
                <c:pt idx="4500">
                  <c:v>3.1E-9</c:v>
                </c:pt>
                <c:pt idx="4501">
                  <c:v>3.1E-9</c:v>
                </c:pt>
                <c:pt idx="4502">
                  <c:v>3.1099999999999998E-9</c:v>
                </c:pt>
                <c:pt idx="4503">
                  <c:v>3.1099999999999998E-9</c:v>
                </c:pt>
                <c:pt idx="4504">
                  <c:v>3.12E-9</c:v>
                </c:pt>
                <c:pt idx="4505">
                  <c:v>3.1300000000000002E-9</c:v>
                </c:pt>
                <c:pt idx="4506">
                  <c:v>3.1300000000000002E-9</c:v>
                </c:pt>
                <c:pt idx="4507">
                  <c:v>3.1399999999999999E-9</c:v>
                </c:pt>
                <c:pt idx="4508">
                  <c:v>3.1500000000000001E-9</c:v>
                </c:pt>
                <c:pt idx="4509">
                  <c:v>3.1500000000000001E-9</c:v>
                </c:pt>
                <c:pt idx="4510">
                  <c:v>3.1599999999999998E-9</c:v>
                </c:pt>
                <c:pt idx="4511">
                  <c:v>3.1599999999999998E-9</c:v>
                </c:pt>
                <c:pt idx="4512">
                  <c:v>3.17E-9</c:v>
                </c:pt>
                <c:pt idx="4513">
                  <c:v>3.1800000000000002E-9</c:v>
                </c:pt>
                <c:pt idx="4514">
                  <c:v>3.1800000000000002E-9</c:v>
                </c:pt>
                <c:pt idx="4515">
                  <c:v>3.1899999999999999E-9</c:v>
                </c:pt>
                <c:pt idx="4516">
                  <c:v>3.2000000000000001E-9</c:v>
                </c:pt>
                <c:pt idx="4517">
                  <c:v>3.2000000000000001E-9</c:v>
                </c:pt>
                <c:pt idx="4518">
                  <c:v>3.2099999999999999E-9</c:v>
                </c:pt>
                <c:pt idx="4519">
                  <c:v>3.2099999999999999E-9</c:v>
                </c:pt>
                <c:pt idx="4520">
                  <c:v>3.22E-9</c:v>
                </c:pt>
                <c:pt idx="4521">
                  <c:v>3.2299999999999998E-9</c:v>
                </c:pt>
                <c:pt idx="4522">
                  <c:v>3.2299999999999998E-9</c:v>
                </c:pt>
                <c:pt idx="4523">
                  <c:v>3.24E-9</c:v>
                </c:pt>
                <c:pt idx="4524">
                  <c:v>3.2500000000000002E-9</c:v>
                </c:pt>
                <c:pt idx="4525">
                  <c:v>3.2500000000000002E-9</c:v>
                </c:pt>
                <c:pt idx="4526">
                  <c:v>3.2599999999999999E-9</c:v>
                </c:pt>
                <c:pt idx="4527">
                  <c:v>3.2599999999999999E-9</c:v>
                </c:pt>
                <c:pt idx="4528">
                  <c:v>3.2700000000000001E-9</c:v>
                </c:pt>
                <c:pt idx="4529">
                  <c:v>3.2799999999999998E-9</c:v>
                </c:pt>
                <c:pt idx="4530">
                  <c:v>3.2799999999999998E-9</c:v>
                </c:pt>
                <c:pt idx="4531">
                  <c:v>3.29E-9</c:v>
                </c:pt>
                <c:pt idx="4532">
                  <c:v>3.3000000000000002E-9</c:v>
                </c:pt>
                <c:pt idx="4533">
                  <c:v>3.3000000000000002E-9</c:v>
                </c:pt>
                <c:pt idx="4534">
                  <c:v>3.3099999999999999E-9</c:v>
                </c:pt>
                <c:pt idx="4535">
                  <c:v>3.3099999999999999E-9</c:v>
                </c:pt>
                <c:pt idx="4536">
                  <c:v>3.3200000000000001E-9</c:v>
                </c:pt>
                <c:pt idx="4537">
                  <c:v>3.3299999999999999E-9</c:v>
                </c:pt>
                <c:pt idx="4538">
                  <c:v>3.3299999999999999E-9</c:v>
                </c:pt>
                <c:pt idx="4539">
                  <c:v>3.34E-9</c:v>
                </c:pt>
                <c:pt idx="4540">
                  <c:v>3.3499999999999998E-9</c:v>
                </c:pt>
                <c:pt idx="4541">
                  <c:v>3.3499999999999998E-9</c:v>
                </c:pt>
                <c:pt idx="4542">
                  <c:v>3.36E-9</c:v>
                </c:pt>
                <c:pt idx="4543">
                  <c:v>3.36E-9</c:v>
                </c:pt>
                <c:pt idx="4544">
                  <c:v>3.3700000000000001E-9</c:v>
                </c:pt>
                <c:pt idx="4545">
                  <c:v>3.3799999999999999E-9</c:v>
                </c:pt>
                <c:pt idx="4546">
                  <c:v>3.3799999999999999E-9</c:v>
                </c:pt>
                <c:pt idx="4547">
                  <c:v>3.3900000000000001E-9</c:v>
                </c:pt>
                <c:pt idx="4548">
                  <c:v>3.3999999999999998E-9</c:v>
                </c:pt>
                <c:pt idx="4549">
                  <c:v>3.3999999999999998E-9</c:v>
                </c:pt>
                <c:pt idx="4550">
                  <c:v>3.41E-9</c:v>
                </c:pt>
                <c:pt idx="4551">
                  <c:v>3.41E-9</c:v>
                </c:pt>
                <c:pt idx="4552">
                  <c:v>3.4200000000000002E-9</c:v>
                </c:pt>
                <c:pt idx="4553">
                  <c:v>3.4299999999999999E-9</c:v>
                </c:pt>
                <c:pt idx="4554">
                  <c:v>3.4299999999999999E-9</c:v>
                </c:pt>
                <c:pt idx="4555">
                  <c:v>3.4400000000000001E-9</c:v>
                </c:pt>
                <c:pt idx="4556">
                  <c:v>3.4499999999999999E-9</c:v>
                </c:pt>
                <c:pt idx="4557">
                  <c:v>3.4499999999999999E-9</c:v>
                </c:pt>
                <c:pt idx="4558">
                  <c:v>3.46E-9</c:v>
                </c:pt>
                <c:pt idx="4559">
                  <c:v>3.46E-9</c:v>
                </c:pt>
                <c:pt idx="4560">
                  <c:v>3.4699999999999998E-9</c:v>
                </c:pt>
                <c:pt idx="4561">
                  <c:v>3.48E-9</c:v>
                </c:pt>
                <c:pt idx="4562">
                  <c:v>3.48E-9</c:v>
                </c:pt>
                <c:pt idx="4563">
                  <c:v>3.4900000000000001E-9</c:v>
                </c:pt>
                <c:pt idx="4564">
                  <c:v>3.4999999999999999E-9</c:v>
                </c:pt>
                <c:pt idx="4565">
                  <c:v>3.4999999999999999E-9</c:v>
                </c:pt>
                <c:pt idx="4566">
                  <c:v>3.5100000000000001E-9</c:v>
                </c:pt>
                <c:pt idx="4567">
                  <c:v>3.5100000000000001E-9</c:v>
                </c:pt>
                <c:pt idx="4568">
                  <c:v>3.5199999999999998E-9</c:v>
                </c:pt>
                <c:pt idx="4569">
                  <c:v>3.53E-9</c:v>
                </c:pt>
                <c:pt idx="4570">
                  <c:v>3.53E-9</c:v>
                </c:pt>
                <c:pt idx="4571">
                  <c:v>3.5400000000000002E-9</c:v>
                </c:pt>
                <c:pt idx="4572">
                  <c:v>3.5499999999999999E-9</c:v>
                </c:pt>
                <c:pt idx="4573">
                  <c:v>3.5499999999999999E-9</c:v>
                </c:pt>
                <c:pt idx="4574">
                  <c:v>3.5600000000000001E-9</c:v>
                </c:pt>
                <c:pt idx="4575">
                  <c:v>3.5600000000000001E-9</c:v>
                </c:pt>
                <c:pt idx="4576">
                  <c:v>3.5699999999999999E-9</c:v>
                </c:pt>
                <c:pt idx="4577">
                  <c:v>3.58E-9</c:v>
                </c:pt>
                <c:pt idx="4578">
                  <c:v>3.58E-9</c:v>
                </c:pt>
                <c:pt idx="4579">
                  <c:v>3.5899999999999998E-9</c:v>
                </c:pt>
                <c:pt idx="4580">
                  <c:v>3.6E-9</c:v>
                </c:pt>
                <c:pt idx="4581">
                  <c:v>3.6E-9</c:v>
                </c:pt>
                <c:pt idx="4582">
                  <c:v>3.6100000000000001E-9</c:v>
                </c:pt>
                <c:pt idx="4583">
                  <c:v>3.6100000000000001E-9</c:v>
                </c:pt>
                <c:pt idx="4584">
                  <c:v>3.6199999999999999E-9</c:v>
                </c:pt>
                <c:pt idx="4585">
                  <c:v>3.6300000000000001E-9</c:v>
                </c:pt>
                <c:pt idx="4586">
                  <c:v>3.6300000000000001E-9</c:v>
                </c:pt>
                <c:pt idx="4587">
                  <c:v>3.6399999999999998E-9</c:v>
                </c:pt>
                <c:pt idx="4588">
                  <c:v>3.65E-9</c:v>
                </c:pt>
                <c:pt idx="4589">
                  <c:v>3.65E-9</c:v>
                </c:pt>
                <c:pt idx="4590">
                  <c:v>3.6600000000000002E-9</c:v>
                </c:pt>
                <c:pt idx="4591">
                  <c:v>3.6600000000000002E-9</c:v>
                </c:pt>
                <c:pt idx="4592">
                  <c:v>3.6699999999999999E-9</c:v>
                </c:pt>
                <c:pt idx="4593">
                  <c:v>3.6800000000000001E-9</c:v>
                </c:pt>
                <c:pt idx="4594">
                  <c:v>3.6800000000000001E-9</c:v>
                </c:pt>
                <c:pt idx="4595">
                  <c:v>3.6899999999999999E-9</c:v>
                </c:pt>
                <c:pt idx="4596">
                  <c:v>3.7E-9</c:v>
                </c:pt>
                <c:pt idx="4597">
                  <c:v>3.7E-9</c:v>
                </c:pt>
                <c:pt idx="4598">
                  <c:v>3.7099999999999998E-9</c:v>
                </c:pt>
                <c:pt idx="4599">
                  <c:v>3.7099999999999998E-9</c:v>
                </c:pt>
                <c:pt idx="4600">
                  <c:v>3.72E-9</c:v>
                </c:pt>
                <c:pt idx="4601">
                  <c:v>3.7300000000000001E-9</c:v>
                </c:pt>
                <c:pt idx="4602">
                  <c:v>3.7300000000000001E-9</c:v>
                </c:pt>
                <c:pt idx="4603">
                  <c:v>3.7399999999999999E-9</c:v>
                </c:pt>
                <c:pt idx="4604">
                  <c:v>3.7499999999999997E-9</c:v>
                </c:pt>
                <c:pt idx="4605">
                  <c:v>3.7499999999999997E-9</c:v>
                </c:pt>
                <c:pt idx="4606">
                  <c:v>3.7600000000000003E-9</c:v>
                </c:pt>
                <c:pt idx="4607">
                  <c:v>3.7600000000000003E-9</c:v>
                </c:pt>
                <c:pt idx="4608">
                  <c:v>3.77E-9</c:v>
                </c:pt>
                <c:pt idx="4609">
                  <c:v>3.7799999999999998E-9</c:v>
                </c:pt>
                <c:pt idx="4610">
                  <c:v>3.7799999999999998E-9</c:v>
                </c:pt>
                <c:pt idx="4611">
                  <c:v>3.7900000000000004E-9</c:v>
                </c:pt>
                <c:pt idx="4612">
                  <c:v>3.8000000000000001E-9</c:v>
                </c:pt>
                <c:pt idx="4613">
                  <c:v>3.8000000000000001E-9</c:v>
                </c:pt>
                <c:pt idx="4614">
                  <c:v>3.8099999999999999E-9</c:v>
                </c:pt>
                <c:pt idx="4615">
                  <c:v>3.8099999999999999E-9</c:v>
                </c:pt>
                <c:pt idx="4616">
                  <c:v>3.8199999999999996E-9</c:v>
                </c:pt>
                <c:pt idx="4617">
                  <c:v>3.8300000000000002E-9</c:v>
                </c:pt>
                <c:pt idx="4618">
                  <c:v>3.8300000000000002E-9</c:v>
                </c:pt>
                <c:pt idx="4619">
                  <c:v>3.84E-9</c:v>
                </c:pt>
                <c:pt idx="4620">
                  <c:v>3.8499999999999997E-9</c:v>
                </c:pt>
                <c:pt idx="4621">
                  <c:v>3.8499999999999997E-9</c:v>
                </c:pt>
                <c:pt idx="4622">
                  <c:v>3.8600000000000003E-9</c:v>
                </c:pt>
                <c:pt idx="4623">
                  <c:v>3.8600000000000003E-9</c:v>
                </c:pt>
                <c:pt idx="4624">
                  <c:v>3.8700000000000001E-9</c:v>
                </c:pt>
                <c:pt idx="4625">
                  <c:v>3.8799999999999998E-9</c:v>
                </c:pt>
                <c:pt idx="4626">
                  <c:v>3.8799999999999998E-9</c:v>
                </c:pt>
                <c:pt idx="4627">
                  <c:v>3.8899999999999996E-9</c:v>
                </c:pt>
                <c:pt idx="4628">
                  <c:v>3.9000000000000002E-9</c:v>
                </c:pt>
                <c:pt idx="4629">
                  <c:v>3.9000000000000002E-9</c:v>
                </c:pt>
                <c:pt idx="4630">
                  <c:v>3.9099999999999999E-9</c:v>
                </c:pt>
                <c:pt idx="4631">
                  <c:v>3.9099999999999999E-9</c:v>
                </c:pt>
                <c:pt idx="4632">
                  <c:v>3.9199999999999997E-9</c:v>
                </c:pt>
                <c:pt idx="4633">
                  <c:v>3.9300000000000003E-9</c:v>
                </c:pt>
                <c:pt idx="4634">
                  <c:v>3.9300000000000003E-9</c:v>
                </c:pt>
                <c:pt idx="4635">
                  <c:v>3.94E-9</c:v>
                </c:pt>
                <c:pt idx="4636">
                  <c:v>3.9499999999999998E-9</c:v>
                </c:pt>
                <c:pt idx="4637">
                  <c:v>3.9499999999999998E-9</c:v>
                </c:pt>
                <c:pt idx="4638">
                  <c:v>3.9600000000000004E-9</c:v>
                </c:pt>
                <c:pt idx="4639">
                  <c:v>3.9600000000000004E-9</c:v>
                </c:pt>
                <c:pt idx="4640">
                  <c:v>3.9700000000000001E-9</c:v>
                </c:pt>
                <c:pt idx="4641">
                  <c:v>3.9799999999999999E-9</c:v>
                </c:pt>
                <c:pt idx="4642">
                  <c:v>3.9799999999999999E-9</c:v>
                </c:pt>
                <c:pt idx="4643">
                  <c:v>3.9899999999999997E-9</c:v>
                </c:pt>
                <c:pt idx="4644">
                  <c:v>4.0000000000000002E-9</c:v>
                </c:pt>
                <c:pt idx="4645">
                  <c:v>4.0000000000000002E-9</c:v>
                </c:pt>
                <c:pt idx="4646">
                  <c:v>4.01E-9</c:v>
                </c:pt>
                <c:pt idx="4647">
                  <c:v>4.01E-9</c:v>
                </c:pt>
                <c:pt idx="4648">
                  <c:v>4.0199999999999998E-9</c:v>
                </c:pt>
                <c:pt idx="4649">
                  <c:v>4.0300000000000004E-9</c:v>
                </c:pt>
                <c:pt idx="4650">
                  <c:v>4.0300000000000004E-9</c:v>
                </c:pt>
                <c:pt idx="4651">
                  <c:v>4.0400000000000001E-9</c:v>
                </c:pt>
                <c:pt idx="4652">
                  <c:v>4.0499999999999999E-9</c:v>
                </c:pt>
                <c:pt idx="4653">
                  <c:v>4.0499999999999999E-9</c:v>
                </c:pt>
                <c:pt idx="4654">
                  <c:v>4.0599999999999996E-9</c:v>
                </c:pt>
                <c:pt idx="4655">
                  <c:v>4.0599999999999996E-9</c:v>
                </c:pt>
                <c:pt idx="4656">
                  <c:v>4.0700000000000002E-9</c:v>
                </c:pt>
                <c:pt idx="4657">
                  <c:v>4.08E-9</c:v>
                </c:pt>
                <c:pt idx="4658">
                  <c:v>4.08E-9</c:v>
                </c:pt>
                <c:pt idx="4659">
                  <c:v>4.0899999999999997E-9</c:v>
                </c:pt>
                <c:pt idx="4660">
                  <c:v>4.1000000000000003E-9</c:v>
                </c:pt>
                <c:pt idx="4661">
                  <c:v>4.1000000000000003E-9</c:v>
                </c:pt>
                <c:pt idx="4662">
                  <c:v>4.1100000000000001E-9</c:v>
                </c:pt>
                <c:pt idx="4663">
                  <c:v>4.1100000000000001E-9</c:v>
                </c:pt>
                <c:pt idx="4664">
                  <c:v>4.1199999999999998E-9</c:v>
                </c:pt>
                <c:pt idx="4665">
                  <c:v>4.1299999999999996E-9</c:v>
                </c:pt>
                <c:pt idx="4666">
                  <c:v>4.1299999999999996E-9</c:v>
                </c:pt>
                <c:pt idx="4667">
                  <c:v>4.1400000000000002E-9</c:v>
                </c:pt>
                <c:pt idx="4668">
                  <c:v>4.1499999999999999E-9</c:v>
                </c:pt>
                <c:pt idx="4669">
                  <c:v>4.1499999999999999E-9</c:v>
                </c:pt>
                <c:pt idx="4670">
                  <c:v>4.1599999999999997E-9</c:v>
                </c:pt>
                <c:pt idx="4671">
                  <c:v>4.1599999999999997E-9</c:v>
                </c:pt>
                <c:pt idx="4672">
                  <c:v>4.1700000000000003E-9</c:v>
                </c:pt>
                <c:pt idx="4673">
                  <c:v>4.18E-9</c:v>
                </c:pt>
                <c:pt idx="4674">
                  <c:v>4.18E-9</c:v>
                </c:pt>
                <c:pt idx="4675">
                  <c:v>4.1899999999999998E-9</c:v>
                </c:pt>
                <c:pt idx="4676">
                  <c:v>4.2000000000000004E-9</c:v>
                </c:pt>
                <c:pt idx="4677">
                  <c:v>4.2000000000000004E-9</c:v>
                </c:pt>
                <c:pt idx="4678">
                  <c:v>4.2100000000000001E-9</c:v>
                </c:pt>
                <c:pt idx="4679">
                  <c:v>4.2100000000000001E-9</c:v>
                </c:pt>
                <c:pt idx="4680">
                  <c:v>4.2199999999999999E-9</c:v>
                </c:pt>
                <c:pt idx="4681">
                  <c:v>4.2299999999999997E-9</c:v>
                </c:pt>
                <c:pt idx="4682">
                  <c:v>4.2299999999999997E-9</c:v>
                </c:pt>
                <c:pt idx="4683">
                  <c:v>4.2400000000000002E-9</c:v>
                </c:pt>
                <c:pt idx="4684">
                  <c:v>4.25E-9</c:v>
                </c:pt>
                <c:pt idx="4685">
                  <c:v>4.25E-9</c:v>
                </c:pt>
                <c:pt idx="4686">
                  <c:v>4.2599999999999998E-9</c:v>
                </c:pt>
                <c:pt idx="4687">
                  <c:v>4.2599999999999998E-9</c:v>
                </c:pt>
                <c:pt idx="4688">
                  <c:v>4.2700000000000004E-9</c:v>
                </c:pt>
                <c:pt idx="4689">
                  <c:v>4.2800000000000001E-9</c:v>
                </c:pt>
                <c:pt idx="4690">
                  <c:v>4.2800000000000001E-9</c:v>
                </c:pt>
                <c:pt idx="4691">
                  <c:v>4.2899999999999999E-9</c:v>
                </c:pt>
                <c:pt idx="4692">
                  <c:v>4.2999999999999996E-9</c:v>
                </c:pt>
                <c:pt idx="4693">
                  <c:v>4.2999999999999996E-9</c:v>
                </c:pt>
                <c:pt idx="4694">
                  <c:v>4.3100000000000002E-9</c:v>
                </c:pt>
                <c:pt idx="4695">
                  <c:v>4.3100000000000002E-9</c:v>
                </c:pt>
                <c:pt idx="4696">
                  <c:v>4.32E-9</c:v>
                </c:pt>
                <c:pt idx="4697">
                  <c:v>4.3299999999999997E-9</c:v>
                </c:pt>
                <c:pt idx="4698">
                  <c:v>4.3299999999999997E-9</c:v>
                </c:pt>
                <c:pt idx="4699">
                  <c:v>4.3400000000000003E-9</c:v>
                </c:pt>
                <c:pt idx="4700">
                  <c:v>4.3500000000000001E-9</c:v>
                </c:pt>
                <c:pt idx="4701">
                  <c:v>4.3500000000000001E-9</c:v>
                </c:pt>
                <c:pt idx="4702">
                  <c:v>4.3599999999999998E-9</c:v>
                </c:pt>
                <c:pt idx="4703">
                  <c:v>4.3599999999999998E-9</c:v>
                </c:pt>
                <c:pt idx="4704">
                  <c:v>4.3699999999999996E-9</c:v>
                </c:pt>
                <c:pt idx="4705">
                  <c:v>4.3800000000000002E-9</c:v>
                </c:pt>
                <c:pt idx="4706">
                  <c:v>4.3800000000000002E-9</c:v>
                </c:pt>
                <c:pt idx="4707">
                  <c:v>4.3899999999999999E-9</c:v>
                </c:pt>
                <c:pt idx="4708">
                  <c:v>4.3999999999999997E-9</c:v>
                </c:pt>
                <c:pt idx="4709">
                  <c:v>4.3999999999999997E-9</c:v>
                </c:pt>
                <c:pt idx="4710">
                  <c:v>4.4100000000000003E-9</c:v>
                </c:pt>
                <c:pt idx="4711">
                  <c:v>4.4100000000000003E-9</c:v>
                </c:pt>
                <c:pt idx="4712">
                  <c:v>4.42E-9</c:v>
                </c:pt>
                <c:pt idx="4713">
                  <c:v>4.4299999999999998E-9</c:v>
                </c:pt>
                <c:pt idx="4714">
                  <c:v>4.4299999999999998E-9</c:v>
                </c:pt>
                <c:pt idx="4715">
                  <c:v>4.4400000000000004E-9</c:v>
                </c:pt>
                <c:pt idx="4716">
                  <c:v>4.4500000000000001E-9</c:v>
                </c:pt>
                <c:pt idx="4717">
                  <c:v>4.4500000000000001E-9</c:v>
                </c:pt>
                <c:pt idx="4718">
                  <c:v>4.4599999999999999E-9</c:v>
                </c:pt>
                <c:pt idx="4719">
                  <c:v>4.4599999999999999E-9</c:v>
                </c:pt>
                <c:pt idx="4720">
                  <c:v>4.4699999999999997E-9</c:v>
                </c:pt>
                <c:pt idx="4721">
                  <c:v>4.4800000000000002E-9</c:v>
                </c:pt>
                <c:pt idx="4722">
                  <c:v>4.4800000000000002E-9</c:v>
                </c:pt>
                <c:pt idx="4723">
                  <c:v>4.49E-9</c:v>
                </c:pt>
                <c:pt idx="4724">
                  <c:v>4.4999999999999998E-9</c:v>
                </c:pt>
                <c:pt idx="4725">
                  <c:v>4.4999999999999998E-9</c:v>
                </c:pt>
                <c:pt idx="4726">
                  <c:v>4.5100000000000003E-9</c:v>
                </c:pt>
                <c:pt idx="4727">
                  <c:v>4.5100000000000003E-9</c:v>
                </c:pt>
                <c:pt idx="4728">
                  <c:v>4.5200000000000001E-9</c:v>
                </c:pt>
                <c:pt idx="4729">
                  <c:v>4.5299999999999999E-9</c:v>
                </c:pt>
                <c:pt idx="4730">
                  <c:v>4.5299999999999999E-9</c:v>
                </c:pt>
                <c:pt idx="4731">
                  <c:v>4.5399999999999996E-9</c:v>
                </c:pt>
                <c:pt idx="4732">
                  <c:v>4.5500000000000002E-9</c:v>
                </c:pt>
                <c:pt idx="4733">
                  <c:v>4.5500000000000002E-9</c:v>
                </c:pt>
                <c:pt idx="4734">
                  <c:v>4.56E-9</c:v>
                </c:pt>
                <c:pt idx="4735">
                  <c:v>4.56E-9</c:v>
                </c:pt>
                <c:pt idx="4736">
                  <c:v>4.5699999999999997E-9</c:v>
                </c:pt>
                <c:pt idx="4737">
                  <c:v>4.5800000000000003E-9</c:v>
                </c:pt>
                <c:pt idx="4738">
                  <c:v>4.5800000000000003E-9</c:v>
                </c:pt>
                <c:pt idx="4739">
                  <c:v>4.5900000000000001E-9</c:v>
                </c:pt>
                <c:pt idx="4740">
                  <c:v>4.5999999999999998E-9</c:v>
                </c:pt>
                <c:pt idx="4741">
                  <c:v>4.5999999999999998E-9</c:v>
                </c:pt>
                <c:pt idx="4742">
                  <c:v>4.6099999999999996E-9</c:v>
                </c:pt>
                <c:pt idx="4743">
                  <c:v>4.6099999999999996E-9</c:v>
                </c:pt>
                <c:pt idx="4744">
                  <c:v>4.6200000000000002E-9</c:v>
                </c:pt>
                <c:pt idx="4745">
                  <c:v>4.6299999999999999E-9</c:v>
                </c:pt>
                <c:pt idx="4746">
                  <c:v>4.6299999999999999E-9</c:v>
                </c:pt>
                <c:pt idx="4747">
                  <c:v>4.6399999999999997E-9</c:v>
                </c:pt>
                <c:pt idx="4748">
                  <c:v>4.6500000000000003E-9</c:v>
                </c:pt>
                <c:pt idx="4749">
                  <c:v>4.6500000000000003E-9</c:v>
                </c:pt>
                <c:pt idx="4750">
                  <c:v>4.66E-9</c:v>
                </c:pt>
                <c:pt idx="4751">
                  <c:v>4.66E-9</c:v>
                </c:pt>
                <c:pt idx="4752">
                  <c:v>4.6699999999999998E-9</c:v>
                </c:pt>
                <c:pt idx="4753">
                  <c:v>4.6800000000000004E-9</c:v>
                </c:pt>
                <c:pt idx="4754">
                  <c:v>4.6800000000000004E-9</c:v>
                </c:pt>
                <c:pt idx="4755">
                  <c:v>4.6900000000000001E-9</c:v>
                </c:pt>
                <c:pt idx="4756">
                  <c:v>4.6999999999999999E-9</c:v>
                </c:pt>
                <c:pt idx="4757">
                  <c:v>4.6999999999999999E-9</c:v>
                </c:pt>
                <c:pt idx="4758">
                  <c:v>4.7099999999999997E-9</c:v>
                </c:pt>
                <c:pt idx="4759">
                  <c:v>4.7099999999999997E-9</c:v>
                </c:pt>
                <c:pt idx="4760">
                  <c:v>4.7200000000000002E-9</c:v>
                </c:pt>
                <c:pt idx="4761">
                  <c:v>4.73E-9</c:v>
                </c:pt>
                <c:pt idx="4762">
                  <c:v>4.73E-9</c:v>
                </c:pt>
                <c:pt idx="4763">
                  <c:v>4.7399999999999998E-9</c:v>
                </c:pt>
                <c:pt idx="4764">
                  <c:v>4.7500000000000003E-9</c:v>
                </c:pt>
                <c:pt idx="4765">
                  <c:v>4.7500000000000003E-9</c:v>
                </c:pt>
                <c:pt idx="4766">
                  <c:v>4.7600000000000001E-9</c:v>
                </c:pt>
                <c:pt idx="4767">
                  <c:v>4.7600000000000001E-9</c:v>
                </c:pt>
                <c:pt idx="4768">
                  <c:v>4.7699999999999999E-9</c:v>
                </c:pt>
                <c:pt idx="4769">
                  <c:v>4.7799999999999996E-9</c:v>
                </c:pt>
                <c:pt idx="4770">
                  <c:v>4.7799999999999996E-9</c:v>
                </c:pt>
                <c:pt idx="4771">
                  <c:v>4.7900000000000002E-9</c:v>
                </c:pt>
                <c:pt idx="4772">
                  <c:v>4.8E-9</c:v>
                </c:pt>
                <c:pt idx="4773">
                  <c:v>4.8E-9</c:v>
                </c:pt>
                <c:pt idx="4774">
                  <c:v>4.8099999999999997E-9</c:v>
                </c:pt>
                <c:pt idx="4775">
                  <c:v>4.8099999999999997E-9</c:v>
                </c:pt>
                <c:pt idx="4776">
                  <c:v>4.8200000000000003E-9</c:v>
                </c:pt>
                <c:pt idx="4777">
                  <c:v>4.8300000000000001E-9</c:v>
                </c:pt>
                <c:pt idx="4778">
                  <c:v>4.8300000000000001E-9</c:v>
                </c:pt>
                <c:pt idx="4779">
                  <c:v>4.8399999999999998E-9</c:v>
                </c:pt>
                <c:pt idx="4780">
                  <c:v>4.8499999999999996E-9</c:v>
                </c:pt>
                <c:pt idx="4781">
                  <c:v>4.8499999999999996E-9</c:v>
                </c:pt>
                <c:pt idx="4782">
                  <c:v>4.8600000000000002E-9</c:v>
                </c:pt>
                <c:pt idx="4783">
                  <c:v>4.8600000000000002E-9</c:v>
                </c:pt>
                <c:pt idx="4784">
                  <c:v>4.8699999999999999E-9</c:v>
                </c:pt>
                <c:pt idx="4785">
                  <c:v>4.8799999999999997E-9</c:v>
                </c:pt>
                <c:pt idx="4786">
                  <c:v>4.8799999999999997E-9</c:v>
                </c:pt>
                <c:pt idx="4787">
                  <c:v>4.8900000000000003E-9</c:v>
                </c:pt>
                <c:pt idx="4788">
                  <c:v>4.9E-9</c:v>
                </c:pt>
                <c:pt idx="4789">
                  <c:v>4.9E-9</c:v>
                </c:pt>
                <c:pt idx="4790">
                  <c:v>4.9099999999999998E-9</c:v>
                </c:pt>
                <c:pt idx="4791">
                  <c:v>4.9099999999999998E-9</c:v>
                </c:pt>
                <c:pt idx="4792">
                  <c:v>4.9200000000000004E-9</c:v>
                </c:pt>
                <c:pt idx="4793">
                  <c:v>4.9300000000000001E-9</c:v>
                </c:pt>
                <c:pt idx="4794">
                  <c:v>4.9300000000000001E-9</c:v>
                </c:pt>
                <c:pt idx="4795">
                  <c:v>4.9399999999999999E-9</c:v>
                </c:pt>
                <c:pt idx="4796">
                  <c:v>4.9499999999999997E-9</c:v>
                </c:pt>
                <c:pt idx="4797">
                  <c:v>4.9499999999999997E-9</c:v>
                </c:pt>
                <c:pt idx="4798">
                  <c:v>4.9600000000000002E-9</c:v>
                </c:pt>
                <c:pt idx="4799">
                  <c:v>4.9600000000000002E-9</c:v>
                </c:pt>
                <c:pt idx="4800">
                  <c:v>4.97E-9</c:v>
                </c:pt>
                <c:pt idx="4801">
                  <c:v>4.9799999999999998E-9</c:v>
                </c:pt>
                <c:pt idx="4802">
                  <c:v>4.9799999999999998E-9</c:v>
                </c:pt>
                <c:pt idx="4803">
                  <c:v>4.9900000000000003E-9</c:v>
                </c:pt>
                <c:pt idx="4804">
                  <c:v>5.0000000000000001E-9</c:v>
                </c:pt>
                <c:pt idx="4805">
                  <c:v>5.0000000000000001E-9</c:v>
                </c:pt>
                <c:pt idx="4806">
                  <c:v>5.0099999999999999E-9</c:v>
                </c:pt>
                <c:pt idx="4807">
                  <c:v>5.0099999999999999E-9</c:v>
                </c:pt>
                <c:pt idx="4808">
                  <c:v>5.0199999999999996E-9</c:v>
                </c:pt>
                <c:pt idx="4809">
                  <c:v>5.0300000000000002E-9</c:v>
                </c:pt>
                <c:pt idx="4810">
                  <c:v>5.0300000000000002E-9</c:v>
                </c:pt>
                <c:pt idx="4811">
                  <c:v>5.04E-9</c:v>
                </c:pt>
                <c:pt idx="4812">
                  <c:v>5.0499999999999997E-9</c:v>
                </c:pt>
                <c:pt idx="4813">
                  <c:v>5.0499999999999997E-9</c:v>
                </c:pt>
                <c:pt idx="4814">
                  <c:v>5.0600000000000003E-9</c:v>
                </c:pt>
                <c:pt idx="4815">
                  <c:v>5.0600000000000003E-9</c:v>
                </c:pt>
                <c:pt idx="4816">
                  <c:v>5.0700000000000001E-9</c:v>
                </c:pt>
                <c:pt idx="4817">
                  <c:v>5.0799999999999998E-9</c:v>
                </c:pt>
                <c:pt idx="4818">
                  <c:v>5.0799999999999998E-9</c:v>
                </c:pt>
                <c:pt idx="4819">
                  <c:v>5.0899999999999996E-9</c:v>
                </c:pt>
                <c:pt idx="4820">
                  <c:v>5.1000000000000002E-9</c:v>
                </c:pt>
                <c:pt idx="4821">
                  <c:v>5.1000000000000002E-9</c:v>
                </c:pt>
                <c:pt idx="4822">
                  <c:v>5.1099999999999999E-9</c:v>
                </c:pt>
                <c:pt idx="4823">
                  <c:v>5.1099999999999999E-9</c:v>
                </c:pt>
                <c:pt idx="4824">
                  <c:v>5.1199999999999997E-9</c:v>
                </c:pt>
                <c:pt idx="4825">
                  <c:v>5.1300000000000003E-9</c:v>
                </c:pt>
                <c:pt idx="4826">
                  <c:v>5.1300000000000003E-9</c:v>
                </c:pt>
                <c:pt idx="4827">
                  <c:v>5.14E-9</c:v>
                </c:pt>
                <c:pt idx="4828">
                  <c:v>5.1499999999999998E-9</c:v>
                </c:pt>
                <c:pt idx="4829">
                  <c:v>5.1499999999999998E-9</c:v>
                </c:pt>
                <c:pt idx="4830">
                  <c:v>5.1600000000000004E-9</c:v>
                </c:pt>
                <c:pt idx="4831">
                  <c:v>5.1600000000000004E-9</c:v>
                </c:pt>
                <c:pt idx="4832">
                  <c:v>5.1700000000000001E-9</c:v>
                </c:pt>
                <c:pt idx="4833">
                  <c:v>5.1799999999999999E-9</c:v>
                </c:pt>
                <c:pt idx="4834">
                  <c:v>5.1799999999999999E-9</c:v>
                </c:pt>
                <c:pt idx="4835">
                  <c:v>5.1899999999999997E-9</c:v>
                </c:pt>
                <c:pt idx="4836">
                  <c:v>5.2000000000000002E-9</c:v>
                </c:pt>
                <c:pt idx="4837">
                  <c:v>5.2000000000000002E-9</c:v>
                </c:pt>
                <c:pt idx="4838">
                  <c:v>5.21E-9</c:v>
                </c:pt>
                <c:pt idx="4839">
                  <c:v>5.21E-9</c:v>
                </c:pt>
                <c:pt idx="4840">
                  <c:v>5.2199999999999998E-9</c:v>
                </c:pt>
                <c:pt idx="4841">
                  <c:v>5.2300000000000003E-9</c:v>
                </c:pt>
                <c:pt idx="4842">
                  <c:v>5.2300000000000003E-9</c:v>
                </c:pt>
                <c:pt idx="4843">
                  <c:v>5.2400000000000001E-9</c:v>
                </c:pt>
                <c:pt idx="4844">
                  <c:v>5.2499999999999999E-9</c:v>
                </c:pt>
                <c:pt idx="4845">
                  <c:v>5.2499999999999999E-9</c:v>
                </c:pt>
                <c:pt idx="4846">
                  <c:v>5.2599999999999996E-9</c:v>
                </c:pt>
                <c:pt idx="4847">
                  <c:v>5.2599999999999996E-9</c:v>
                </c:pt>
                <c:pt idx="4848">
                  <c:v>5.2700000000000002E-9</c:v>
                </c:pt>
                <c:pt idx="4849">
                  <c:v>5.28E-9</c:v>
                </c:pt>
                <c:pt idx="4850">
                  <c:v>5.28E-9</c:v>
                </c:pt>
                <c:pt idx="4851">
                  <c:v>5.2899999999999997E-9</c:v>
                </c:pt>
                <c:pt idx="4852">
                  <c:v>5.3000000000000003E-9</c:v>
                </c:pt>
                <c:pt idx="4853">
                  <c:v>5.3000000000000003E-9</c:v>
                </c:pt>
                <c:pt idx="4854">
                  <c:v>5.3100000000000001E-9</c:v>
                </c:pt>
                <c:pt idx="4855">
                  <c:v>5.3100000000000001E-9</c:v>
                </c:pt>
                <c:pt idx="4856">
                  <c:v>5.3199999999999998E-9</c:v>
                </c:pt>
                <c:pt idx="4857">
                  <c:v>5.3300000000000004E-9</c:v>
                </c:pt>
                <c:pt idx="4858">
                  <c:v>5.3300000000000004E-9</c:v>
                </c:pt>
                <c:pt idx="4859">
                  <c:v>5.3400000000000002E-9</c:v>
                </c:pt>
                <c:pt idx="4860">
                  <c:v>5.3499999999999999E-9</c:v>
                </c:pt>
                <c:pt idx="4861">
                  <c:v>5.3499999999999999E-9</c:v>
                </c:pt>
                <c:pt idx="4862">
                  <c:v>5.3599999999999997E-9</c:v>
                </c:pt>
                <c:pt idx="4863">
                  <c:v>5.3599999999999997E-9</c:v>
                </c:pt>
                <c:pt idx="4864">
                  <c:v>5.3700000000000003E-9</c:v>
                </c:pt>
                <c:pt idx="4865">
                  <c:v>5.38E-9</c:v>
                </c:pt>
                <c:pt idx="4866">
                  <c:v>5.38E-9</c:v>
                </c:pt>
                <c:pt idx="4867">
                  <c:v>5.3899999999999998E-9</c:v>
                </c:pt>
                <c:pt idx="4868">
                  <c:v>5.4000000000000004E-9</c:v>
                </c:pt>
                <c:pt idx="4869">
                  <c:v>5.4000000000000004E-9</c:v>
                </c:pt>
                <c:pt idx="4870">
                  <c:v>5.4100000000000001E-9</c:v>
                </c:pt>
                <c:pt idx="4871">
                  <c:v>5.4100000000000001E-9</c:v>
                </c:pt>
                <c:pt idx="4872">
                  <c:v>5.4199999999999999E-9</c:v>
                </c:pt>
                <c:pt idx="4873">
                  <c:v>5.4299999999999997E-9</c:v>
                </c:pt>
                <c:pt idx="4874">
                  <c:v>5.4299999999999997E-9</c:v>
                </c:pt>
                <c:pt idx="4875">
                  <c:v>5.4400000000000002E-9</c:v>
                </c:pt>
                <c:pt idx="4876">
                  <c:v>5.45E-9</c:v>
                </c:pt>
                <c:pt idx="4877">
                  <c:v>5.45E-9</c:v>
                </c:pt>
                <c:pt idx="4878">
                  <c:v>5.4599999999999998E-9</c:v>
                </c:pt>
                <c:pt idx="4879">
                  <c:v>5.4599999999999998E-9</c:v>
                </c:pt>
                <c:pt idx="4880">
                  <c:v>5.4700000000000003E-9</c:v>
                </c:pt>
                <c:pt idx="4881">
                  <c:v>5.4800000000000001E-9</c:v>
                </c:pt>
                <c:pt idx="4882">
                  <c:v>5.4800000000000001E-9</c:v>
                </c:pt>
                <c:pt idx="4883">
                  <c:v>5.4899999999999999E-9</c:v>
                </c:pt>
                <c:pt idx="4884">
                  <c:v>5.4999999999999996E-9</c:v>
                </c:pt>
                <c:pt idx="4885">
                  <c:v>5.4999999999999996E-9</c:v>
                </c:pt>
                <c:pt idx="4886">
                  <c:v>5.5100000000000002E-9</c:v>
                </c:pt>
                <c:pt idx="4887">
                  <c:v>5.5100000000000002E-9</c:v>
                </c:pt>
                <c:pt idx="4888">
                  <c:v>5.52E-9</c:v>
                </c:pt>
                <c:pt idx="4889">
                  <c:v>5.5299999999999997E-9</c:v>
                </c:pt>
                <c:pt idx="4890">
                  <c:v>5.5299999999999997E-9</c:v>
                </c:pt>
                <c:pt idx="4891">
                  <c:v>5.5400000000000003E-9</c:v>
                </c:pt>
                <c:pt idx="4892">
                  <c:v>5.5500000000000001E-9</c:v>
                </c:pt>
                <c:pt idx="4893">
                  <c:v>5.5500000000000001E-9</c:v>
                </c:pt>
                <c:pt idx="4894">
                  <c:v>5.5599999999999998E-9</c:v>
                </c:pt>
                <c:pt idx="4895">
                  <c:v>5.5599999999999998E-9</c:v>
                </c:pt>
                <c:pt idx="4896">
                  <c:v>5.5700000000000004E-9</c:v>
                </c:pt>
                <c:pt idx="4897">
                  <c:v>5.5800000000000002E-9</c:v>
                </c:pt>
                <c:pt idx="4898">
                  <c:v>5.5800000000000002E-9</c:v>
                </c:pt>
                <c:pt idx="4899">
                  <c:v>5.5899999999999999E-9</c:v>
                </c:pt>
                <c:pt idx="4900">
                  <c:v>5.5999999999999997E-9</c:v>
                </c:pt>
                <c:pt idx="4901">
                  <c:v>5.5999999999999997E-9</c:v>
                </c:pt>
                <c:pt idx="4902">
                  <c:v>5.6100000000000003E-9</c:v>
                </c:pt>
                <c:pt idx="4903">
                  <c:v>5.6100000000000003E-9</c:v>
                </c:pt>
                <c:pt idx="4904">
                  <c:v>5.62E-9</c:v>
                </c:pt>
                <c:pt idx="4905">
                  <c:v>5.6299999999999998E-9</c:v>
                </c:pt>
                <c:pt idx="4906">
                  <c:v>5.6299999999999998E-9</c:v>
                </c:pt>
                <c:pt idx="4907">
                  <c:v>5.6400000000000004E-9</c:v>
                </c:pt>
                <c:pt idx="4908">
                  <c:v>5.6500000000000001E-9</c:v>
                </c:pt>
                <c:pt idx="4909">
                  <c:v>5.6500000000000001E-9</c:v>
                </c:pt>
                <c:pt idx="4910">
                  <c:v>5.6599999999999999E-9</c:v>
                </c:pt>
                <c:pt idx="4911">
                  <c:v>5.6599999999999999E-9</c:v>
                </c:pt>
                <c:pt idx="4912">
                  <c:v>5.6699999999999997E-9</c:v>
                </c:pt>
                <c:pt idx="4913">
                  <c:v>5.6800000000000002E-9</c:v>
                </c:pt>
                <c:pt idx="4914">
                  <c:v>5.6800000000000002E-9</c:v>
                </c:pt>
                <c:pt idx="4915">
                  <c:v>5.69E-9</c:v>
                </c:pt>
                <c:pt idx="4916">
                  <c:v>5.6999999999999998E-9</c:v>
                </c:pt>
                <c:pt idx="4917">
                  <c:v>5.6999999999999998E-9</c:v>
                </c:pt>
                <c:pt idx="4918">
                  <c:v>5.7100000000000003E-9</c:v>
                </c:pt>
                <c:pt idx="4919">
                  <c:v>5.7100000000000003E-9</c:v>
                </c:pt>
                <c:pt idx="4920">
                  <c:v>5.7200000000000001E-9</c:v>
                </c:pt>
                <c:pt idx="4921">
                  <c:v>5.7299999999999999E-9</c:v>
                </c:pt>
                <c:pt idx="4922">
                  <c:v>5.7299999999999999E-9</c:v>
                </c:pt>
                <c:pt idx="4923">
                  <c:v>5.7399999999999996E-9</c:v>
                </c:pt>
                <c:pt idx="4924">
                  <c:v>5.7500000000000002E-9</c:v>
                </c:pt>
                <c:pt idx="4925">
                  <c:v>5.7500000000000002E-9</c:v>
                </c:pt>
                <c:pt idx="4926">
                  <c:v>5.76E-9</c:v>
                </c:pt>
                <c:pt idx="4927">
                  <c:v>5.76E-9</c:v>
                </c:pt>
                <c:pt idx="4928">
                  <c:v>5.7699999999999997E-9</c:v>
                </c:pt>
                <c:pt idx="4929">
                  <c:v>5.7800000000000003E-9</c:v>
                </c:pt>
                <c:pt idx="4930">
                  <c:v>5.7800000000000003E-9</c:v>
                </c:pt>
                <c:pt idx="4931">
                  <c:v>5.7900000000000001E-9</c:v>
                </c:pt>
                <c:pt idx="4932">
                  <c:v>5.7999999999999998E-9</c:v>
                </c:pt>
                <c:pt idx="4933">
                  <c:v>5.7999999999999998E-9</c:v>
                </c:pt>
                <c:pt idx="4934">
                  <c:v>5.8100000000000004E-9</c:v>
                </c:pt>
                <c:pt idx="4935">
                  <c:v>5.8100000000000004E-9</c:v>
                </c:pt>
                <c:pt idx="4936">
                  <c:v>5.8200000000000002E-9</c:v>
                </c:pt>
                <c:pt idx="4937">
                  <c:v>5.8299999999999999E-9</c:v>
                </c:pt>
                <c:pt idx="4938">
                  <c:v>5.8299999999999999E-9</c:v>
                </c:pt>
                <c:pt idx="4939">
                  <c:v>5.8399999999999997E-9</c:v>
                </c:pt>
                <c:pt idx="4940">
                  <c:v>5.8500000000000003E-9</c:v>
                </c:pt>
                <c:pt idx="4941">
                  <c:v>5.8500000000000003E-9</c:v>
                </c:pt>
                <c:pt idx="4942">
                  <c:v>5.86E-9</c:v>
                </c:pt>
                <c:pt idx="4943">
                  <c:v>5.86E-9</c:v>
                </c:pt>
                <c:pt idx="4944">
                  <c:v>5.8699999999999998E-9</c:v>
                </c:pt>
                <c:pt idx="4945">
                  <c:v>5.8800000000000004E-9</c:v>
                </c:pt>
                <c:pt idx="4946">
                  <c:v>5.8800000000000004E-9</c:v>
                </c:pt>
                <c:pt idx="4947">
                  <c:v>5.8900000000000001E-9</c:v>
                </c:pt>
                <c:pt idx="4948">
                  <c:v>5.8999999999999999E-9</c:v>
                </c:pt>
                <c:pt idx="4949">
                  <c:v>5.8999999999999999E-9</c:v>
                </c:pt>
                <c:pt idx="4950">
                  <c:v>5.9099999999999997E-9</c:v>
                </c:pt>
                <c:pt idx="4951">
                  <c:v>5.9099999999999997E-9</c:v>
                </c:pt>
                <c:pt idx="4952">
                  <c:v>5.9200000000000002E-9</c:v>
                </c:pt>
                <c:pt idx="4953">
                  <c:v>5.93E-9</c:v>
                </c:pt>
                <c:pt idx="4954">
                  <c:v>5.93E-9</c:v>
                </c:pt>
                <c:pt idx="4955">
                  <c:v>5.9399999999999998E-9</c:v>
                </c:pt>
                <c:pt idx="4956">
                  <c:v>5.9500000000000003E-9</c:v>
                </c:pt>
                <c:pt idx="4957">
                  <c:v>5.9500000000000003E-9</c:v>
                </c:pt>
                <c:pt idx="4958">
                  <c:v>5.9600000000000001E-9</c:v>
                </c:pt>
                <c:pt idx="4959">
                  <c:v>5.9600000000000001E-9</c:v>
                </c:pt>
                <c:pt idx="4960">
                  <c:v>5.9699999999999999E-9</c:v>
                </c:pt>
                <c:pt idx="4961">
                  <c:v>5.9799999999999996E-9</c:v>
                </c:pt>
                <c:pt idx="4962">
                  <c:v>5.9799999999999996E-9</c:v>
                </c:pt>
                <c:pt idx="4963">
                  <c:v>5.9900000000000002E-9</c:v>
                </c:pt>
                <c:pt idx="4964">
                  <c:v>6E-9</c:v>
                </c:pt>
                <c:pt idx="4965">
                  <c:v>6E-9</c:v>
                </c:pt>
                <c:pt idx="4966">
                  <c:v>6.0099999999999997E-9</c:v>
                </c:pt>
                <c:pt idx="4967">
                  <c:v>6.0099999999999997E-9</c:v>
                </c:pt>
                <c:pt idx="4968">
                  <c:v>6.0200000000000003E-9</c:v>
                </c:pt>
                <c:pt idx="4969">
                  <c:v>6.0300000000000001E-9</c:v>
                </c:pt>
                <c:pt idx="4970">
                  <c:v>6.0300000000000001E-9</c:v>
                </c:pt>
                <c:pt idx="4971">
                  <c:v>6.0399999999999998E-9</c:v>
                </c:pt>
                <c:pt idx="4972">
                  <c:v>6.0500000000000004E-9</c:v>
                </c:pt>
                <c:pt idx="4973">
                  <c:v>6.0500000000000004E-9</c:v>
                </c:pt>
                <c:pt idx="4974">
                  <c:v>6.0600000000000002E-9</c:v>
                </c:pt>
                <c:pt idx="4975">
                  <c:v>6.0600000000000002E-9</c:v>
                </c:pt>
                <c:pt idx="4976">
                  <c:v>6.0699999999999999E-9</c:v>
                </c:pt>
                <c:pt idx="4977">
                  <c:v>6.0799999999999997E-9</c:v>
                </c:pt>
                <c:pt idx="4978">
                  <c:v>6.0799999999999997E-9</c:v>
                </c:pt>
                <c:pt idx="4979">
                  <c:v>6.0900000000000003E-9</c:v>
                </c:pt>
                <c:pt idx="4980">
                  <c:v>6.1E-9</c:v>
                </c:pt>
                <c:pt idx="4981">
                  <c:v>6.1E-9</c:v>
                </c:pt>
                <c:pt idx="4982">
                  <c:v>6.1099999999999998E-9</c:v>
                </c:pt>
                <c:pt idx="4983">
                  <c:v>6.1099999999999998E-9</c:v>
                </c:pt>
                <c:pt idx="4984">
                  <c:v>6.1200000000000004E-9</c:v>
                </c:pt>
                <c:pt idx="4985">
                  <c:v>6.1300000000000001E-9</c:v>
                </c:pt>
                <c:pt idx="4986">
                  <c:v>6.1300000000000001E-9</c:v>
                </c:pt>
                <c:pt idx="4987">
                  <c:v>6.1399999999999999E-9</c:v>
                </c:pt>
                <c:pt idx="4988">
                  <c:v>6.1499999999999996E-9</c:v>
                </c:pt>
                <c:pt idx="4989">
                  <c:v>6.1499999999999996E-9</c:v>
                </c:pt>
                <c:pt idx="4990">
                  <c:v>6.1600000000000002E-9</c:v>
                </c:pt>
                <c:pt idx="4991">
                  <c:v>6.1600000000000002E-9</c:v>
                </c:pt>
                <c:pt idx="4992">
                  <c:v>6.17E-9</c:v>
                </c:pt>
                <c:pt idx="4993">
                  <c:v>6.1799999999999998E-9</c:v>
                </c:pt>
                <c:pt idx="4994">
                  <c:v>6.1799999999999998E-9</c:v>
                </c:pt>
                <c:pt idx="4995">
                  <c:v>6.1900000000000003E-9</c:v>
                </c:pt>
                <c:pt idx="4996">
                  <c:v>6.2000000000000001E-9</c:v>
                </c:pt>
                <c:pt idx="4997">
                  <c:v>6.2000000000000001E-9</c:v>
                </c:pt>
                <c:pt idx="4998">
                  <c:v>6.2099999999999999E-9</c:v>
                </c:pt>
                <c:pt idx="4999">
                  <c:v>6.2099999999999999E-9</c:v>
                </c:pt>
                <c:pt idx="5000">
                  <c:v>6.2199999999999996E-9</c:v>
                </c:pt>
                <c:pt idx="5001">
                  <c:v>6.2300000000000002E-9</c:v>
                </c:pt>
                <c:pt idx="5002">
                  <c:v>6.2300000000000002E-9</c:v>
                </c:pt>
                <c:pt idx="5003">
                  <c:v>6.24E-9</c:v>
                </c:pt>
                <c:pt idx="5004">
                  <c:v>6.2499999999999997E-9</c:v>
                </c:pt>
                <c:pt idx="5005">
                  <c:v>6.2499999999999997E-9</c:v>
                </c:pt>
                <c:pt idx="5006">
                  <c:v>6.2600000000000003E-9</c:v>
                </c:pt>
                <c:pt idx="5007">
                  <c:v>6.2600000000000003E-9</c:v>
                </c:pt>
                <c:pt idx="5008">
                  <c:v>6.2700000000000001E-9</c:v>
                </c:pt>
                <c:pt idx="5009">
                  <c:v>6.2799999999999998E-9</c:v>
                </c:pt>
                <c:pt idx="5010">
                  <c:v>6.2799999999999998E-9</c:v>
                </c:pt>
                <c:pt idx="5011">
                  <c:v>6.2900000000000004E-9</c:v>
                </c:pt>
                <c:pt idx="5012">
                  <c:v>6.3000000000000002E-9</c:v>
                </c:pt>
                <c:pt idx="5013">
                  <c:v>6.3000000000000002E-9</c:v>
                </c:pt>
                <c:pt idx="5014">
                  <c:v>6.3099999999999999E-9</c:v>
                </c:pt>
                <c:pt idx="5015">
                  <c:v>6.3099999999999999E-9</c:v>
                </c:pt>
                <c:pt idx="5016">
                  <c:v>6.3199999999999997E-9</c:v>
                </c:pt>
                <c:pt idx="5017">
                  <c:v>6.3300000000000003E-9</c:v>
                </c:pt>
                <c:pt idx="5018">
                  <c:v>6.3300000000000003E-9</c:v>
                </c:pt>
                <c:pt idx="5019">
                  <c:v>6.34E-9</c:v>
                </c:pt>
                <c:pt idx="5020">
                  <c:v>6.3499999999999998E-9</c:v>
                </c:pt>
                <c:pt idx="5021">
                  <c:v>6.3499999999999998E-9</c:v>
                </c:pt>
                <c:pt idx="5022">
                  <c:v>6.3600000000000004E-9</c:v>
                </c:pt>
                <c:pt idx="5023">
                  <c:v>6.3600000000000004E-9</c:v>
                </c:pt>
                <c:pt idx="5024">
                  <c:v>6.3700000000000001E-9</c:v>
                </c:pt>
                <c:pt idx="5025">
                  <c:v>6.3799999999999999E-9</c:v>
                </c:pt>
                <c:pt idx="5026">
                  <c:v>6.3799999999999999E-9</c:v>
                </c:pt>
                <c:pt idx="5027">
                  <c:v>6.3899999999999996E-9</c:v>
                </c:pt>
                <c:pt idx="5028">
                  <c:v>6.4000000000000002E-9</c:v>
                </c:pt>
                <c:pt idx="5029">
                  <c:v>6.4000000000000002E-9</c:v>
                </c:pt>
                <c:pt idx="5030">
                  <c:v>6.41E-9</c:v>
                </c:pt>
                <c:pt idx="5031">
                  <c:v>6.41E-9</c:v>
                </c:pt>
                <c:pt idx="5032">
                  <c:v>6.4199999999999998E-9</c:v>
                </c:pt>
                <c:pt idx="5033">
                  <c:v>6.4300000000000003E-9</c:v>
                </c:pt>
                <c:pt idx="5034">
                  <c:v>6.4300000000000003E-9</c:v>
                </c:pt>
                <c:pt idx="5035">
                  <c:v>6.4400000000000001E-9</c:v>
                </c:pt>
                <c:pt idx="5036">
                  <c:v>6.4499999999999999E-9</c:v>
                </c:pt>
                <c:pt idx="5037">
                  <c:v>6.4499999999999999E-9</c:v>
                </c:pt>
                <c:pt idx="5038">
                  <c:v>6.4599999999999996E-9</c:v>
                </c:pt>
                <c:pt idx="5039">
                  <c:v>6.4599999999999996E-9</c:v>
                </c:pt>
                <c:pt idx="5040">
                  <c:v>6.4700000000000002E-9</c:v>
                </c:pt>
                <c:pt idx="5041">
                  <c:v>6.48E-9</c:v>
                </c:pt>
                <c:pt idx="5042">
                  <c:v>6.48E-9</c:v>
                </c:pt>
                <c:pt idx="5043">
                  <c:v>6.4899999999999997E-9</c:v>
                </c:pt>
                <c:pt idx="5044">
                  <c:v>6.5000000000000003E-9</c:v>
                </c:pt>
                <c:pt idx="5045">
                  <c:v>6.5000000000000003E-9</c:v>
                </c:pt>
                <c:pt idx="5046">
                  <c:v>6.5100000000000001E-9</c:v>
                </c:pt>
                <c:pt idx="5047">
                  <c:v>6.5100000000000001E-9</c:v>
                </c:pt>
                <c:pt idx="5048">
                  <c:v>6.5199999999999998E-9</c:v>
                </c:pt>
                <c:pt idx="5049">
                  <c:v>6.5300000000000004E-9</c:v>
                </c:pt>
                <c:pt idx="5050">
                  <c:v>6.5300000000000004E-9</c:v>
                </c:pt>
                <c:pt idx="5051">
                  <c:v>6.5400000000000002E-9</c:v>
                </c:pt>
                <c:pt idx="5052">
                  <c:v>6.5499999999999999E-9</c:v>
                </c:pt>
                <c:pt idx="5053">
                  <c:v>6.5499999999999999E-9</c:v>
                </c:pt>
                <c:pt idx="5054">
                  <c:v>6.5599999999999997E-9</c:v>
                </c:pt>
                <c:pt idx="5055">
                  <c:v>6.5599999999999997E-9</c:v>
                </c:pt>
                <c:pt idx="5056">
                  <c:v>6.5700000000000003E-9</c:v>
                </c:pt>
                <c:pt idx="5057">
                  <c:v>6.58E-9</c:v>
                </c:pt>
                <c:pt idx="5058">
                  <c:v>6.58E-9</c:v>
                </c:pt>
                <c:pt idx="5059">
                  <c:v>6.5899999999999998E-9</c:v>
                </c:pt>
                <c:pt idx="5060">
                  <c:v>6.6000000000000004E-9</c:v>
                </c:pt>
                <c:pt idx="5061">
                  <c:v>6.6000000000000004E-9</c:v>
                </c:pt>
                <c:pt idx="5062">
                  <c:v>6.6100000000000001E-9</c:v>
                </c:pt>
                <c:pt idx="5063">
                  <c:v>6.6100000000000001E-9</c:v>
                </c:pt>
                <c:pt idx="5064">
                  <c:v>6.6199999999999999E-9</c:v>
                </c:pt>
                <c:pt idx="5065">
                  <c:v>6.6299999999999996E-9</c:v>
                </c:pt>
                <c:pt idx="5066">
                  <c:v>6.6299999999999996E-9</c:v>
                </c:pt>
                <c:pt idx="5067">
                  <c:v>6.6400000000000002E-9</c:v>
                </c:pt>
                <c:pt idx="5068">
                  <c:v>6.65E-9</c:v>
                </c:pt>
                <c:pt idx="5069">
                  <c:v>6.65E-9</c:v>
                </c:pt>
                <c:pt idx="5070">
                  <c:v>6.6599999999999997E-9</c:v>
                </c:pt>
                <c:pt idx="5071">
                  <c:v>6.6599999999999997E-9</c:v>
                </c:pt>
                <c:pt idx="5072">
                  <c:v>6.6700000000000003E-9</c:v>
                </c:pt>
                <c:pt idx="5073">
                  <c:v>6.6800000000000001E-9</c:v>
                </c:pt>
                <c:pt idx="5074">
                  <c:v>6.6800000000000001E-9</c:v>
                </c:pt>
                <c:pt idx="5075">
                  <c:v>6.6899999999999999E-9</c:v>
                </c:pt>
                <c:pt idx="5076">
                  <c:v>6.6999999999999996E-9</c:v>
                </c:pt>
                <c:pt idx="5077">
                  <c:v>6.6999999999999996E-9</c:v>
                </c:pt>
                <c:pt idx="5078">
                  <c:v>6.7100000000000002E-9</c:v>
                </c:pt>
                <c:pt idx="5079">
                  <c:v>6.7100000000000002E-9</c:v>
                </c:pt>
                <c:pt idx="5080">
                  <c:v>6.72E-9</c:v>
                </c:pt>
                <c:pt idx="5081">
                  <c:v>6.7299999999999997E-9</c:v>
                </c:pt>
                <c:pt idx="5082">
                  <c:v>6.7299999999999997E-9</c:v>
                </c:pt>
                <c:pt idx="5083">
                  <c:v>6.7400000000000003E-9</c:v>
                </c:pt>
                <c:pt idx="5084">
                  <c:v>6.7500000000000001E-9</c:v>
                </c:pt>
                <c:pt idx="5085">
                  <c:v>6.7500000000000001E-9</c:v>
                </c:pt>
                <c:pt idx="5086">
                  <c:v>6.7599999999999998E-9</c:v>
                </c:pt>
                <c:pt idx="5087">
                  <c:v>6.7599999999999998E-9</c:v>
                </c:pt>
                <c:pt idx="5088">
                  <c:v>6.7700000000000004E-9</c:v>
                </c:pt>
                <c:pt idx="5089">
                  <c:v>6.7800000000000002E-9</c:v>
                </c:pt>
                <c:pt idx="5090">
                  <c:v>6.7800000000000002E-9</c:v>
                </c:pt>
                <c:pt idx="5091">
                  <c:v>6.7899999999999999E-9</c:v>
                </c:pt>
                <c:pt idx="5092">
                  <c:v>6.7999999999999997E-9</c:v>
                </c:pt>
                <c:pt idx="5093">
                  <c:v>6.7999999999999997E-9</c:v>
                </c:pt>
                <c:pt idx="5094">
                  <c:v>6.8100000000000003E-9</c:v>
                </c:pt>
                <c:pt idx="5095">
                  <c:v>6.8100000000000003E-9</c:v>
                </c:pt>
                <c:pt idx="5096">
                  <c:v>6.82E-9</c:v>
                </c:pt>
                <c:pt idx="5097">
                  <c:v>6.8299999999999998E-9</c:v>
                </c:pt>
                <c:pt idx="5098">
                  <c:v>6.8299999999999998E-9</c:v>
                </c:pt>
                <c:pt idx="5099">
                  <c:v>6.8400000000000004E-9</c:v>
                </c:pt>
                <c:pt idx="5100">
                  <c:v>6.8500000000000001E-9</c:v>
                </c:pt>
                <c:pt idx="5101">
                  <c:v>6.8500000000000001E-9</c:v>
                </c:pt>
                <c:pt idx="5102">
                  <c:v>6.8599999999999999E-9</c:v>
                </c:pt>
                <c:pt idx="5103">
                  <c:v>6.8599999999999999E-9</c:v>
                </c:pt>
                <c:pt idx="5104">
                  <c:v>6.8699999999999996E-9</c:v>
                </c:pt>
                <c:pt idx="5105">
                  <c:v>6.8800000000000002E-9</c:v>
                </c:pt>
                <c:pt idx="5106">
                  <c:v>6.8800000000000002E-9</c:v>
                </c:pt>
                <c:pt idx="5107">
                  <c:v>6.89E-9</c:v>
                </c:pt>
                <c:pt idx="5108">
                  <c:v>6.8999999999999997E-9</c:v>
                </c:pt>
                <c:pt idx="5109">
                  <c:v>6.8999999999999997E-9</c:v>
                </c:pt>
                <c:pt idx="5110">
                  <c:v>6.9100000000000003E-9</c:v>
                </c:pt>
                <c:pt idx="5111">
                  <c:v>6.9100000000000003E-9</c:v>
                </c:pt>
                <c:pt idx="5112">
                  <c:v>6.9200000000000001E-9</c:v>
                </c:pt>
                <c:pt idx="5113">
                  <c:v>6.9299999999999999E-9</c:v>
                </c:pt>
                <c:pt idx="5114">
                  <c:v>6.9299999999999999E-9</c:v>
                </c:pt>
                <c:pt idx="5115">
                  <c:v>6.9399999999999996E-9</c:v>
                </c:pt>
                <c:pt idx="5116">
                  <c:v>6.9500000000000002E-9</c:v>
                </c:pt>
                <c:pt idx="5117">
                  <c:v>6.9500000000000002E-9</c:v>
                </c:pt>
                <c:pt idx="5118">
                  <c:v>6.96E-9</c:v>
                </c:pt>
                <c:pt idx="5119">
                  <c:v>6.96E-9</c:v>
                </c:pt>
                <c:pt idx="5120">
                  <c:v>6.9699999999999997E-9</c:v>
                </c:pt>
                <c:pt idx="5121">
                  <c:v>6.9800000000000003E-9</c:v>
                </c:pt>
                <c:pt idx="5122">
                  <c:v>6.9800000000000003E-9</c:v>
                </c:pt>
                <c:pt idx="5123">
                  <c:v>6.9900000000000001E-9</c:v>
                </c:pt>
                <c:pt idx="5124">
                  <c:v>6.9999999999999998E-9</c:v>
                </c:pt>
                <c:pt idx="5125">
                  <c:v>6.9999999999999998E-9</c:v>
                </c:pt>
                <c:pt idx="5126">
                  <c:v>7.0100000000000004E-9</c:v>
                </c:pt>
                <c:pt idx="5127">
                  <c:v>7.0100000000000004E-9</c:v>
                </c:pt>
                <c:pt idx="5128">
                  <c:v>7.0200000000000002E-9</c:v>
                </c:pt>
                <c:pt idx="5129">
                  <c:v>7.0299999999999999E-9</c:v>
                </c:pt>
                <c:pt idx="5130">
                  <c:v>7.0299999999999999E-9</c:v>
                </c:pt>
                <c:pt idx="5131">
                  <c:v>7.0399999999999997E-9</c:v>
                </c:pt>
                <c:pt idx="5132">
                  <c:v>7.0500000000000003E-9</c:v>
                </c:pt>
                <c:pt idx="5133">
                  <c:v>7.0500000000000003E-9</c:v>
                </c:pt>
                <c:pt idx="5134">
                  <c:v>7.06E-9</c:v>
                </c:pt>
                <c:pt idx="5135">
                  <c:v>7.06E-9</c:v>
                </c:pt>
                <c:pt idx="5136">
                  <c:v>7.0699999999999998E-9</c:v>
                </c:pt>
                <c:pt idx="5137">
                  <c:v>7.0800000000000004E-9</c:v>
                </c:pt>
                <c:pt idx="5138">
                  <c:v>7.0800000000000004E-9</c:v>
                </c:pt>
                <c:pt idx="5139">
                  <c:v>7.0900000000000001E-9</c:v>
                </c:pt>
                <c:pt idx="5140">
                  <c:v>7.0999999999999999E-9</c:v>
                </c:pt>
                <c:pt idx="5141">
                  <c:v>7.0999999999999999E-9</c:v>
                </c:pt>
                <c:pt idx="5142">
                  <c:v>7.1099999999999996E-9</c:v>
                </c:pt>
                <c:pt idx="5143">
                  <c:v>7.1099999999999996E-9</c:v>
                </c:pt>
                <c:pt idx="5144">
                  <c:v>7.1200000000000002E-9</c:v>
                </c:pt>
                <c:pt idx="5145">
                  <c:v>7.13E-9</c:v>
                </c:pt>
                <c:pt idx="5146">
                  <c:v>7.13E-9</c:v>
                </c:pt>
                <c:pt idx="5147">
                  <c:v>7.1399999999999997E-9</c:v>
                </c:pt>
                <c:pt idx="5148">
                  <c:v>7.1500000000000003E-9</c:v>
                </c:pt>
                <c:pt idx="5149">
                  <c:v>7.1500000000000003E-9</c:v>
                </c:pt>
                <c:pt idx="5150">
                  <c:v>7.1600000000000001E-9</c:v>
                </c:pt>
                <c:pt idx="5151">
                  <c:v>7.1600000000000001E-9</c:v>
                </c:pt>
                <c:pt idx="5152">
                  <c:v>7.1699999999999998E-9</c:v>
                </c:pt>
                <c:pt idx="5153">
                  <c:v>7.1799999999999996E-9</c:v>
                </c:pt>
                <c:pt idx="5154">
                  <c:v>7.1799999999999996E-9</c:v>
                </c:pt>
                <c:pt idx="5155">
                  <c:v>7.1900000000000002E-9</c:v>
                </c:pt>
                <c:pt idx="5156">
                  <c:v>7.2E-9</c:v>
                </c:pt>
                <c:pt idx="5157">
                  <c:v>7.2E-9</c:v>
                </c:pt>
                <c:pt idx="5158">
                  <c:v>7.2099999999999997E-9</c:v>
                </c:pt>
                <c:pt idx="5159">
                  <c:v>7.2099999999999997E-9</c:v>
                </c:pt>
                <c:pt idx="5160">
                  <c:v>7.2200000000000003E-9</c:v>
                </c:pt>
                <c:pt idx="5161">
                  <c:v>7.2300000000000001E-9</c:v>
                </c:pt>
                <c:pt idx="5162">
                  <c:v>7.2300000000000001E-9</c:v>
                </c:pt>
                <c:pt idx="5163">
                  <c:v>7.2399999999999998E-9</c:v>
                </c:pt>
                <c:pt idx="5164">
                  <c:v>7.2500000000000004E-9</c:v>
                </c:pt>
                <c:pt idx="5165">
                  <c:v>7.2500000000000004E-9</c:v>
                </c:pt>
                <c:pt idx="5166">
                  <c:v>7.2600000000000002E-9</c:v>
                </c:pt>
                <c:pt idx="5167">
                  <c:v>7.2600000000000002E-9</c:v>
                </c:pt>
                <c:pt idx="5168">
                  <c:v>7.2699999999999999E-9</c:v>
                </c:pt>
                <c:pt idx="5169">
                  <c:v>7.2799999999999997E-9</c:v>
                </c:pt>
                <c:pt idx="5170">
                  <c:v>7.2799999999999997E-9</c:v>
                </c:pt>
                <c:pt idx="5171">
                  <c:v>7.2900000000000003E-9</c:v>
                </c:pt>
                <c:pt idx="5172">
                  <c:v>7.3E-9</c:v>
                </c:pt>
                <c:pt idx="5173">
                  <c:v>7.3E-9</c:v>
                </c:pt>
                <c:pt idx="5174">
                  <c:v>7.3099999999999998E-9</c:v>
                </c:pt>
                <c:pt idx="5175">
                  <c:v>7.3099999999999998E-9</c:v>
                </c:pt>
                <c:pt idx="5176">
                  <c:v>7.3200000000000004E-9</c:v>
                </c:pt>
                <c:pt idx="5177">
                  <c:v>7.3300000000000001E-9</c:v>
                </c:pt>
                <c:pt idx="5178">
                  <c:v>7.3300000000000001E-9</c:v>
                </c:pt>
                <c:pt idx="5179">
                  <c:v>7.3399999999999999E-9</c:v>
                </c:pt>
                <c:pt idx="5180">
                  <c:v>7.3499999999999996E-9</c:v>
                </c:pt>
                <c:pt idx="5181">
                  <c:v>7.3499999999999996E-9</c:v>
                </c:pt>
                <c:pt idx="5182">
                  <c:v>7.3600000000000002E-9</c:v>
                </c:pt>
                <c:pt idx="5183">
                  <c:v>7.3600000000000002E-9</c:v>
                </c:pt>
                <c:pt idx="5184">
                  <c:v>7.37E-9</c:v>
                </c:pt>
                <c:pt idx="5185">
                  <c:v>7.3799999999999997E-9</c:v>
                </c:pt>
                <c:pt idx="5186">
                  <c:v>7.3799999999999997E-9</c:v>
                </c:pt>
                <c:pt idx="5187">
                  <c:v>7.3900000000000003E-9</c:v>
                </c:pt>
                <c:pt idx="5188">
                  <c:v>7.4000000000000001E-9</c:v>
                </c:pt>
                <c:pt idx="5189">
                  <c:v>7.4000000000000001E-9</c:v>
                </c:pt>
                <c:pt idx="5190">
                  <c:v>7.4099999999999998E-9</c:v>
                </c:pt>
                <c:pt idx="5191">
                  <c:v>7.4099999999999998E-9</c:v>
                </c:pt>
                <c:pt idx="5192">
                  <c:v>7.4199999999999996E-9</c:v>
                </c:pt>
                <c:pt idx="5193">
                  <c:v>7.4300000000000002E-9</c:v>
                </c:pt>
                <c:pt idx="5194">
                  <c:v>7.4300000000000002E-9</c:v>
                </c:pt>
                <c:pt idx="5195">
                  <c:v>7.44E-9</c:v>
                </c:pt>
                <c:pt idx="5196">
                  <c:v>7.4499999999999997E-9</c:v>
                </c:pt>
                <c:pt idx="5197">
                  <c:v>7.4499999999999997E-9</c:v>
                </c:pt>
                <c:pt idx="5198">
                  <c:v>7.4600000000000003E-9</c:v>
                </c:pt>
                <c:pt idx="5199">
                  <c:v>7.4600000000000003E-9</c:v>
                </c:pt>
                <c:pt idx="5200">
                  <c:v>7.4700000000000001E-9</c:v>
                </c:pt>
                <c:pt idx="5201">
                  <c:v>7.4799999999999998E-9</c:v>
                </c:pt>
                <c:pt idx="5202">
                  <c:v>7.4799999999999998E-9</c:v>
                </c:pt>
                <c:pt idx="5203">
                  <c:v>7.4899999999999996E-9</c:v>
                </c:pt>
                <c:pt idx="5204">
                  <c:v>7.4999999999999993E-9</c:v>
                </c:pt>
                <c:pt idx="5205">
                  <c:v>7.4999999999999993E-9</c:v>
                </c:pt>
                <c:pt idx="5206">
                  <c:v>7.5100000000000007E-9</c:v>
                </c:pt>
                <c:pt idx="5207">
                  <c:v>7.5100000000000007E-9</c:v>
                </c:pt>
                <c:pt idx="5208">
                  <c:v>7.5200000000000005E-9</c:v>
                </c:pt>
                <c:pt idx="5209">
                  <c:v>7.5300000000000003E-9</c:v>
                </c:pt>
                <c:pt idx="5210">
                  <c:v>7.5300000000000003E-9</c:v>
                </c:pt>
                <c:pt idx="5211">
                  <c:v>7.54E-9</c:v>
                </c:pt>
                <c:pt idx="5212">
                  <c:v>7.5499999999999998E-9</c:v>
                </c:pt>
                <c:pt idx="5213">
                  <c:v>7.5499999999999998E-9</c:v>
                </c:pt>
                <c:pt idx="5214">
                  <c:v>7.5599999999999995E-9</c:v>
                </c:pt>
                <c:pt idx="5215">
                  <c:v>7.5599999999999995E-9</c:v>
                </c:pt>
                <c:pt idx="5216">
                  <c:v>7.5699999999999993E-9</c:v>
                </c:pt>
                <c:pt idx="5217">
                  <c:v>7.5800000000000007E-9</c:v>
                </c:pt>
                <c:pt idx="5218">
                  <c:v>7.5800000000000007E-9</c:v>
                </c:pt>
                <c:pt idx="5219">
                  <c:v>7.5900000000000005E-9</c:v>
                </c:pt>
                <c:pt idx="5220">
                  <c:v>7.6000000000000002E-9</c:v>
                </c:pt>
                <c:pt idx="5221">
                  <c:v>7.6000000000000002E-9</c:v>
                </c:pt>
                <c:pt idx="5222">
                  <c:v>7.61E-9</c:v>
                </c:pt>
                <c:pt idx="5223">
                  <c:v>7.61E-9</c:v>
                </c:pt>
                <c:pt idx="5224">
                  <c:v>7.6199999999999997E-9</c:v>
                </c:pt>
                <c:pt idx="5225">
                  <c:v>7.6299999999999995E-9</c:v>
                </c:pt>
                <c:pt idx="5226">
                  <c:v>7.6299999999999995E-9</c:v>
                </c:pt>
                <c:pt idx="5227">
                  <c:v>7.6399999999999993E-9</c:v>
                </c:pt>
                <c:pt idx="5228">
                  <c:v>7.6500000000000007E-9</c:v>
                </c:pt>
                <c:pt idx="5229">
                  <c:v>7.6500000000000007E-9</c:v>
                </c:pt>
                <c:pt idx="5230">
                  <c:v>7.6600000000000004E-9</c:v>
                </c:pt>
                <c:pt idx="5231">
                  <c:v>7.6600000000000004E-9</c:v>
                </c:pt>
                <c:pt idx="5232">
                  <c:v>7.6700000000000002E-9</c:v>
                </c:pt>
                <c:pt idx="5233">
                  <c:v>7.6799999999999999E-9</c:v>
                </c:pt>
                <c:pt idx="5234">
                  <c:v>7.6799999999999999E-9</c:v>
                </c:pt>
                <c:pt idx="5235">
                  <c:v>7.6899999999999997E-9</c:v>
                </c:pt>
                <c:pt idx="5236">
                  <c:v>7.6999999999999995E-9</c:v>
                </c:pt>
                <c:pt idx="5237">
                  <c:v>7.6999999999999995E-9</c:v>
                </c:pt>
                <c:pt idx="5238">
                  <c:v>7.7099999999999992E-9</c:v>
                </c:pt>
                <c:pt idx="5239">
                  <c:v>7.7099999999999992E-9</c:v>
                </c:pt>
                <c:pt idx="5240">
                  <c:v>7.7200000000000006E-9</c:v>
                </c:pt>
                <c:pt idx="5241">
                  <c:v>7.7300000000000004E-9</c:v>
                </c:pt>
                <c:pt idx="5242">
                  <c:v>7.7300000000000004E-9</c:v>
                </c:pt>
                <c:pt idx="5243">
                  <c:v>7.7400000000000002E-9</c:v>
                </c:pt>
                <c:pt idx="5244">
                  <c:v>7.7499999999999999E-9</c:v>
                </c:pt>
                <c:pt idx="5245">
                  <c:v>7.7499999999999999E-9</c:v>
                </c:pt>
                <c:pt idx="5246">
                  <c:v>7.7599999999999997E-9</c:v>
                </c:pt>
                <c:pt idx="5247">
                  <c:v>7.7599999999999997E-9</c:v>
                </c:pt>
                <c:pt idx="5248">
                  <c:v>7.7699999999999994E-9</c:v>
                </c:pt>
                <c:pt idx="5249">
                  <c:v>7.7799999999999992E-9</c:v>
                </c:pt>
                <c:pt idx="5250">
                  <c:v>7.7799999999999992E-9</c:v>
                </c:pt>
                <c:pt idx="5251">
                  <c:v>7.7900000000000006E-9</c:v>
                </c:pt>
                <c:pt idx="5252">
                  <c:v>7.8000000000000004E-9</c:v>
                </c:pt>
                <c:pt idx="5253">
                  <c:v>7.8000000000000004E-9</c:v>
                </c:pt>
                <c:pt idx="5254">
                  <c:v>7.8100000000000001E-9</c:v>
                </c:pt>
                <c:pt idx="5255">
                  <c:v>7.8100000000000001E-9</c:v>
                </c:pt>
                <c:pt idx="5256">
                  <c:v>7.8199999999999999E-9</c:v>
                </c:pt>
                <c:pt idx="5257">
                  <c:v>7.8299999999999996E-9</c:v>
                </c:pt>
                <c:pt idx="5258">
                  <c:v>7.8299999999999996E-9</c:v>
                </c:pt>
                <c:pt idx="5259">
                  <c:v>7.8399999999999994E-9</c:v>
                </c:pt>
                <c:pt idx="5260">
                  <c:v>7.8500000000000008E-9</c:v>
                </c:pt>
                <c:pt idx="5261">
                  <c:v>7.8500000000000008E-9</c:v>
                </c:pt>
                <c:pt idx="5262">
                  <c:v>7.8600000000000006E-9</c:v>
                </c:pt>
                <c:pt idx="5263">
                  <c:v>7.8600000000000006E-9</c:v>
                </c:pt>
                <c:pt idx="5264">
                  <c:v>7.8700000000000003E-9</c:v>
                </c:pt>
                <c:pt idx="5265">
                  <c:v>7.8800000000000001E-9</c:v>
                </c:pt>
                <c:pt idx="5266">
                  <c:v>7.8800000000000001E-9</c:v>
                </c:pt>
                <c:pt idx="5267">
                  <c:v>7.8899999999999998E-9</c:v>
                </c:pt>
                <c:pt idx="5268">
                  <c:v>7.8999999999999996E-9</c:v>
                </c:pt>
                <c:pt idx="5269">
                  <c:v>7.8999999999999996E-9</c:v>
                </c:pt>
                <c:pt idx="5270">
                  <c:v>7.9099999999999994E-9</c:v>
                </c:pt>
                <c:pt idx="5271">
                  <c:v>7.9099999999999994E-9</c:v>
                </c:pt>
                <c:pt idx="5272">
                  <c:v>7.9200000000000008E-9</c:v>
                </c:pt>
                <c:pt idx="5273">
                  <c:v>7.9300000000000005E-9</c:v>
                </c:pt>
                <c:pt idx="5274">
                  <c:v>7.9300000000000005E-9</c:v>
                </c:pt>
                <c:pt idx="5275">
                  <c:v>7.9400000000000003E-9</c:v>
                </c:pt>
                <c:pt idx="5276">
                  <c:v>7.9500000000000001E-9</c:v>
                </c:pt>
                <c:pt idx="5277">
                  <c:v>7.9500000000000001E-9</c:v>
                </c:pt>
                <c:pt idx="5278">
                  <c:v>7.9599999999999998E-9</c:v>
                </c:pt>
                <c:pt idx="5279">
                  <c:v>7.9599999999999998E-9</c:v>
                </c:pt>
                <c:pt idx="5280">
                  <c:v>7.9699999999999996E-9</c:v>
                </c:pt>
                <c:pt idx="5281">
                  <c:v>7.9799999999999993E-9</c:v>
                </c:pt>
                <c:pt idx="5282">
                  <c:v>7.9799999999999993E-9</c:v>
                </c:pt>
                <c:pt idx="5283">
                  <c:v>7.9900000000000007E-9</c:v>
                </c:pt>
                <c:pt idx="5284">
                  <c:v>8.0000000000000005E-9</c:v>
                </c:pt>
                <c:pt idx="5285">
                  <c:v>8.0000000000000005E-9</c:v>
                </c:pt>
                <c:pt idx="5286">
                  <c:v>8.0100000000000003E-9</c:v>
                </c:pt>
                <c:pt idx="5287">
                  <c:v>8.0100000000000003E-9</c:v>
                </c:pt>
                <c:pt idx="5288">
                  <c:v>8.02E-9</c:v>
                </c:pt>
                <c:pt idx="5289">
                  <c:v>8.0299999999999998E-9</c:v>
                </c:pt>
                <c:pt idx="5290">
                  <c:v>8.0299999999999998E-9</c:v>
                </c:pt>
                <c:pt idx="5291">
                  <c:v>8.0399999999999995E-9</c:v>
                </c:pt>
                <c:pt idx="5292">
                  <c:v>8.0499999999999993E-9</c:v>
                </c:pt>
                <c:pt idx="5293">
                  <c:v>8.0499999999999993E-9</c:v>
                </c:pt>
                <c:pt idx="5294">
                  <c:v>8.0600000000000007E-9</c:v>
                </c:pt>
                <c:pt idx="5295">
                  <c:v>8.0600000000000007E-9</c:v>
                </c:pt>
                <c:pt idx="5296">
                  <c:v>8.0700000000000005E-9</c:v>
                </c:pt>
                <c:pt idx="5297">
                  <c:v>8.0800000000000002E-9</c:v>
                </c:pt>
                <c:pt idx="5298">
                  <c:v>8.0800000000000002E-9</c:v>
                </c:pt>
                <c:pt idx="5299">
                  <c:v>8.09E-9</c:v>
                </c:pt>
                <c:pt idx="5300">
                  <c:v>8.0999999999999997E-9</c:v>
                </c:pt>
                <c:pt idx="5301">
                  <c:v>8.0999999999999997E-9</c:v>
                </c:pt>
                <c:pt idx="5302">
                  <c:v>8.1099999999999995E-9</c:v>
                </c:pt>
                <c:pt idx="5303">
                  <c:v>8.1099999999999995E-9</c:v>
                </c:pt>
                <c:pt idx="5304">
                  <c:v>8.1199999999999993E-9</c:v>
                </c:pt>
                <c:pt idx="5305">
                  <c:v>8.1300000000000007E-9</c:v>
                </c:pt>
                <c:pt idx="5306">
                  <c:v>8.1300000000000007E-9</c:v>
                </c:pt>
                <c:pt idx="5307">
                  <c:v>8.1400000000000004E-9</c:v>
                </c:pt>
                <c:pt idx="5308">
                  <c:v>8.1500000000000002E-9</c:v>
                </c:pt>
                <c:pt idx="5309">
                  <c:v>8.1500000000000002E-9</c:v>
                </c:pt>
                <c:pt idx="5310">
                  <c:v>8.1599999999999999E-9</c:v>
                </c:pt>
                <c:pt idx="5311">
                  <c:v>8.1599999999999999E-9</c:v>
                </c:pt>
                <c:pt idx="5312">
                  <c:v>8.1699999999999997E-9</c:v>
                </c:pt>
                <c:pt idx="5313">
                  <c:v>8.1799999999999995E-9</c:v>
                </c:pt>
                <c:pt idx="5314">
                  <c:v>8.1799999999999995E-9</c:v>
                </c:pt>
                <c:pt idx="5315">
                  <c:v>8.1899999999999992E-9</c:v>
                </c:pt>
                <c:pt idx="5316">
                  <c:v>8.2000000000000006E-9</c:v>
                </c:pt>
                <c:pt idx="5317">
                  <c:v>8.2000000000000006E-9</c:v>
                </c:pt>
                <c:pt idx="5318">
                  <c:v>8.2100000000000004E-9</c:v>
                </c:pt>
                <c:pt idx="5319">
                  <c:v>8.2100000000000004E-9</c:v>
                </c:pt>
                <c:pt idx="5320">
                  <c:v>8.2200000000000002E-9</c:v>
                </c:pt>
                <c:pt idx="5321">
                  <c:v>8.2299999999999999E-9</c:v>
                </c:pt>
                <c:pt idx="5322">
                  <c:v>8.2299999999999999E-9</c:v>
                </c:pt>
                <c:pt idx="5323">
                  <c:v>8.2399999999999997E-9</c:v>
                </c:pt>
                <c:pt idx="5324">
                  <c:v>8.2499999999999994E-9</c:v>
                </c:pt>
                <c:pt idx="5325">
                  <c:v>8.2499999999999994E-9</c:v>
                </c:pt>
                <c:pt idx="5326">
                  <c:v>8.2599999999999992E-9</c:v>
                </c:pt>
                <c:pt idx="5327">
                  <c:v>8.2599999999999992E-9</c:v>
                </c:pt>
                <c:pt idx="5328">
                  <c:v>8.2700000000000006E-9</c:v>
                </c:pt>
                <c:pt idx="5329">
                  <c:v>8.2800000000000004E-9</c:v>
                </c:pt>
                <c:pt idx="5330">
                  <c:v>8.2800000000000004E-9</c:v>
                </c:pt>
                <c:pt idx="5331">
                  <c:v>8.2900000000000001E-9</c:v>
                </c:pt>
                <c:pt idx="5332">
                  <c:v>8.2999999999999999E-9</c:v>
                </c:pt>
                <c:pt idx="5333">
                  <c:v>8.2999999999999999E-9</c:v>
                </c:pt>
                <c:pt idx="5334">
                  <c:v>8.3099999999999996E-9</c:v>
                </c:pt>
                <c:pt idx="5335">
                  <c:v>8.3099999999999996E-9</c:v>
                </c:pt>
                <c:pt idx="5336">
                  <c:v>8.3199999999999994E-9</c:v>
                </c:pt>
                <c:pt idx="5337">
                  <c:v>8.3300000000000008E-9</c:v>
                </c:pt>
                <c:pt idx="5338">
                  <c:v>8.3300000000000008E-9</c:v>
                </c:pt>
                <c:pt idx="5339">
                  <c:v>8.3400000000000006E-9</c:v>
                </c:pt>
                <c:pt idx="5340">
                  <c:v>8.3500000000000003E-9</c:v>
                </c:pt>
                <c:pt idx="5341">
                  <c:v>8.3500000000000003E-9</c:v>
                </c:pt>
                <c:pt idx="5342">
                  <c:v>8.3600000000000001E-9</c:v>
                </c:pt>
                <c:pt idx="5343">
                  <c:v>8.3600000000000001E-9</c:v>
                </c:pt>
                <c:pt idx="5344">
                  <c:v>8.3699999999999998E-9</c:v>
                </c:pt>
                <c:pt idx="5345">
                  <c:v>8.3799999999999996E-9</c:v>
                </c:pt>
                <c:pt idx="5346">
                  <c:v>8.3799999999999996E-9</c:v>
                </c:pt>
                <c:pt idx="5347">
                  <c:v>8.3899999999999994E-9</c:v>
                </c:pt>
                <c:pt idx="5348">
                  <c:v>8.4000000000000008E-9</c:v>
                </c:pt>
                <c:pt idx="5349">
                  <c:v>8.4000000000000008E-9</c:v>
                </c:pt>
                <c:pt idx="5350">
                  <c:v>8.4100000000000005E-9</c:v>
                </c:pt>
                <c:pt idx="5351">
                  <c:v>8.4100000000000005E-9</c:v>
                </c:pt>
                <c:pt idx="5352">
                  <c:v>8.4200000000000003E-9</c:v>
                </c:pt>
                <c:pt idx="5353">
                  <c:v>8.43E-9</c:v>
                </c:pt>
                <c:pt idx="5354">
                  <c:v>8.43E-9</c:v>
                </c:pt>
                <c:pt idx="5355">
                  <c:v>8.4399999999999998E-9</c:v>
                </c:pt>
                <c:pt idx="5356">
                  <c:v>8.4499999999999996E-9</c:v>
                </c:pt>
                <c:pt idx="5357">
                  <c:v>8.4499999999999996E-9</c:v>
                </c:pt>
                <c:pt idx="5358">
                  <c:v>8.4599999999999993E-9</c:v>
                </c:pt>
                <c:pt idx="5359">
                  <c:v>8.4599999999999993E-9</c:v>
                </c:pt>
                <c:pt idx="5360">
                  <c:v>8.4700000000000007E-9</c:v>
                </c:pt>
                <c:pt idx="5361">
                  <c:v>8.4800000000000005E-9</c:v>
                </c:pt>
                <c:pt idx="5362">
                  <c:v>8.4800000000000005E-9</c:v>
                </c:pt>
                <c:pt idx="5363">
                  <c:v>8.4900000000000003E-9</c:v>
                </c:pt>
                <c:pt idx="5364">
                  <c:v>8.5E-9</c:v>
                </c:pt>
                <c:pt idx="5365">
                  <c:v>8.5E-9</c:v>
                </c:pt>
                <c:pt idx="5366">
                  <c:v>8.5099999999999998E-9</c:v>
                </c:pt>
                <c:pt idx="5367">
                  <c:v>8.5099999999999998E-9</c:v>
                </c:pt>
                <c:pt idx="5368">
                  <c:v>8.5199999999999995E-9</c:v>
                </c:pt>
                <c:pt idx="5369">
                  <c:v>8.5299999999999993E-9</c:v>
                </c:pt>
                <c:pt idx="5370">
                  <c:v>8.5299999999999993E-9</c:v>
                </c:pt>
                <c:pt idx="5371">
                  <c:v>8.5400000000000007E-9</c:v>
                </c:pt>
                <c:pt idx="5372">
                  <c:v>8.5500000000000005E-9</c:v>
                </c:pt>
                <c:pt idx="5373">
                  <c:v>8.5500000000000005E-9</c:v>
                </c:pt>
                <c:pt idx="5374">
                  <c:v>8.5600000000000002E-9</c:v>
                </c:pt>
                <c:pt idx="5375">
                  <c:v>8.5600000000000002E-9</c:v>
                </c:pt>
                <c:pt idx="5376">
                  <c:v>8.57E-9</c:v>
                </c:pt>
                <c:pt idx="5377">
                  <c:v>8.5799999999999997E-9</c:v>
                </c:pt>
                <c:pt idx="5378">
                  <c:v>8.5799999999999997E-9</c:v>
                </c:pt>
                <c:pt idx="5379">
                  <c:v>8.5899999999999995E-9</c:v>
                </c:pt>
                <c:pt idx="5380">
                  <c:v>8.5999999999999993E-9</c:v>
                </c:pt>
                <c:pt idx="5381">
                  <c:v>8.5999999999999993E-9</c:v>
                </c:pt>
                <c:pt idx="5382">
                  <c:v>8.6100000000000007E-9</c:v>
                </c:pt>
                <c:pt idx="5383">
                  <c:v>8.6100000000000007E-9</c:v>
                </c:pt>
                <c:pt idx="5384">
                  <c:v>8.6200000000000004E-9</c:v>
                </c:pt>
                <c:pt idx="5385">
                  <c:v>8.6300000000000002E-9</c:v>
                </c:pt>
                <c:pt idx="5386">
                  <c:v>8.6300000000000002E-9</c:v>
                </c:pt>
                <c:pt idx="5387">
                  <c:v>8.6399999999999999E-9</c:v>
                </c:pt>
                <c:pt idx="5388">
                  <c:v>8.6499999999999997E-9</c:v>
                </c:pt>
                <c:pt idx="5389">
                  <c:v>8.6499999999999997E-9</c:v>
                </c:pt>
                <c:pt idx="5390">
                  <c:v>8.6599999999999995E-9</c:v>
                </c:pt>
                <c:pt idx="5391">
                  <c:v>8.6599999999999995E-9</c:v>
                </c:pt>
                <c:pt idx="5392">
                  <c:v>8.6699999999999992E-9</c:v>
                </c:pt>
                <c:pt idx="5393">
                  <c:v>8.6800000000000006E-9</c:v>
                </c:pt>
                <c:pt idx="5394">
                  <c:v>8.6800000000000006E-9</c:v>
                </c:pt>
                <c:pt idx="5395">
                  <c:v>8.6900000000000004E-9</c:v>
                </c:pt>
                <c:pt idx="5396">
                  <c:v>8.7000000000000001E-9</c:v>
                </c:pt>
                <c:pt idx="5397">
                  <c:v>8.7000000000000001E-9</c:v>
                </c:pt>
                <c:pt idx="5398">
                  <c:v>8.7099999999999999E-9</c:v>
                </c:pt>
                <c:pt idx="5399">
                  <c:v>8.7099999999999999E-9</c:v>
                </c:pt>
                <c:pt idx="5400">
                  <c:v>8.7199999999999997E-9</c:v>
                </c:pt>
                <c:pt idx="5401">
                  <c:v>8.7299999999999994E-9</c:v>
                </c:pt>
                <c:pt idx="5402">
                  <c:v>8.7299999999999994E-9</c:v>
                </c:pt>
                <c:pt idx="5403">
                  <c:v>8.7399999999999992E-9</c:v>
                </c:pt>
                <c:pt idx="5404">
                  <c:v>8.7500000000000006E-9</c:v>
                </c:pt>
                <c:pt idx="5405">
                  <c:v>8.7500000000000006E-9</c:v>
                </c:pt>
                <c:pt idx="5406">
                  <c:v>8.7600000000000004E-9</c:v>
                </c:pt>
                <c:pt idx="5407">
                  <c:v>8.7600000000000004E-9</c:v>
                </c:pt>
                <c:pt idx="5408">
                  <c:v>8.7700000000000001E-9</c:v>
                </c:pt>
                <c:pt idx="5409">
                  <c:v>8.7799999999999999E-9</c:v>
                </c:pt>
                <c:pt idx="5410">
                  <c:v>8.7799999999999999E-9</c:v>
                </c:pt>
                <c:pt idx="5411">
                  <c:v>8.7899999999999996E-9</c:v>
                </c:pt>
                <c:pt idx="5412">
                  <c:v>8.7999999999999994E-9</c:v>
                </c:pt>
                <c:pt idx="5413">
                  <c:v>8.7999999999999994E-9</c:v>
                </c:pt>
                <c:pt idx="5414">
                  <c:v>8.8100000000000008E-9</c:v>
                </c:pt>
                <c:pt idx="5415">
                  <c:v>8.8100000000000008E-9</c:v>
                </c:pt>
                <c:pt idx="5416">
                  <c:v>8.8200000000000006E-9</c:v>
                </c:pt>
                <c:pt idx="5417">
                  <c:v>8.8300000000000003E-9</c:v>
                </c:pt>
                <c:pt idx="5418">
                  <c:v>8.8300000000000003E-9</c:v>
                </c:pt>
                <c:pt idx="5419">
                  <c:v>8.8400000000000001E-9</c:v>
                </c:pt>
                <c:pt idx="5420">
                  <c:v>8.8499999999999998E-9</c:v>
                </c:pt>
                <c:pt idx="5421">
                  <c:v>8.8499999999999998E-9</c:v>
                </c:pt>
                <c:pt idx="5422">
                  <c:v>8.8599999999999996E-9</c:v>
                </c:pt>
                <c:pt idx="5423">
                  <c:v>8.8599999999999996E-9</c:v>
                </c:pt>
                <c:pt idx="5424">
                  <c:v>8.8699999999999994E-9</c:v>
                </c:pt>
                <c:pt idx="5425">
                  <c:v>8.8800000000000008E-9</c:v>
                </c:pt>
                <c:pt idx="5426">
                  <c:v>8.8800000000000008E-9</c:v>
                </c:pt>
                <c:pt idx="5427">
                  <c:v>8.8900000000000005E-9</c:v>
                </c:pt>
                <c:pt idx="5428">
                  <c:v>8.9000000000000003E-9</c:v>
                </c:pt>
                <c:pt idx="5429">
                  <c:v>8.9000000000000003E-9</c:v>
                </c:pt>
                <c:pt idx="5430">
                  <c:v>8.91E-9</c:v>
                </c:pt>
                <c:pt idx="5431">
                  <c:v>8.91E-9</c:v>
                </c:pt>
                <c:pt idx="5432">
                  <c:v>8.9199999999999998E-9</c:v>
                </c:pt>
                <c:pt idx="5433">
                  <c:v>8.9299999999999996E-9</c:v>
                </c:pt>
                <c:pt idx="5434">
                  <c:v>8.9299999999999996E-9</c:v>
                </c:pt>
                <c:pt idx="5435">
                  <c:v>8.9399999999999993E-9</c:v>
                </c:pt>
                <c:pt idx="5436">
                  <c:v>8.9500000000000007E-9</c:v>
                </c:pt>
                <c:pt idx="5437">
                  <c:v>8.9500000000000007E-9</c:v>
                </c:pt>
                <c:pt idx="5438">
                  <c:v>8.9600000000000005E-9</c:v>
                </c:pt>
                <c:pt idx="5439">
                  <c:v>8.9600000000000005E-9</c:v>
                </c:pt>
                <c:pt idx="5440">
                  <c:v>8.9700000000000003E-9</c:v>
                </c:pt>
                <c:pt idx="5441">
                  <c:v>8.98E-9</c:v>
                </c:pt>
                <c:pt idx="5442">
                  <c:v>8.98E-9</c:v>
                </c:pt>
                <c:pt idx="5443">
                  <c:v>8.9899999999999998E-9</c:v>
                </c:pt>
                <c:pt idx="5444">
                  <c:v>8.9999999999999995E-9</c:v>
                </c:pt>
                <c:pt idx="5445">
                  <c:v>8.9999999999999995E-9</c:v>
                </c:pt>
                <c:pt idx="5446">
                  <c:v>9.0099999999999993E-9</c:v>
                </c:pt>
                <c:pt idx="5447">
                  <c:v>9.0099999999999993E-9</c:v>
                </c:pt>
                <c:pt idx="5448">
                  <c:v>9.0200000000000007E-9</c:v>
                </c:pt>
                <c:pt idx="5449">
                  <c:v>9.0300000000000005E-9</c:v>
                </c:pt>
                <c:pt idx="5450">
                  <c:v>9.0300000000000005E-9</c:v>
                </c:pt>
                <c:pt idx="5451">
                  <c:v>9.0400000000000002E-9</c:v>
                </c:pt>
                <c:pt idx="5452">
                  <c:v>9.05E-9</c:v>
                </c:pt>
                <c:pt idx="5453">
                  <c:v>9.05E-9</c:v>
                </c:pt>
                <c:pt idx="5454">
                  <c:v>9.0599999999999997E-9</c:v>
                </c:pt>
                <c:pt idx="5455">
                  <c:v>9.0599999999999997E-9</c:v>
                </c:pt>
                <c:pt idx="5456">
                  <c:v>9.0699999999999995E-9</c:v>
                </c:pt>
                <c:pt idx="5457">
                  <c:v>9.0799999999999993E-9</c:v>
                </c:pt>
                <c:pt idx="5458">
                  <c:v>9.0799999999999993E-9</c:v>
                </c:pt>
                <c:pt idx="5459">
                  <c:v>9.0900000000000007E-9</c:v>
                </c:pt>
                <c:pt idx="5460">
                  <c:v>9.1000000000000004E-9</c:v>
                </c:pt>
                <c:pt idx="5461">
                  <c:v>9.1000000000000004E-9</c:v>
                </c:pt>
                <c:pt idx="5462">
                  <c:v>9.1100000000000002E-9</c:v>
                </c:pt>
                <c:pt idx="5463">
                  <c:v>9.1100000000000002E-9</c:v>
                </c:pt>
                <c:pt idx="5464">
                  <c:v>9.1199999999999999E-9</c:v>
                </c:pt>
                <c:pt idx="5465">
                  <c:v>9.1299999999999997E-9</c:v>
                </c:pt>
                <c:pt idx="5466">
                  <c:v>9.1299999999999997E-9</c:v>
                </c:pt>
                <c:pt idx="5467">
                  <c:v>9.1399999999999995E-9</c:v>
                </c:pt>
                <c:pt idx="5468">
                  <c:v>9.1499999999999992E-9</c:v>
                </c:pt>
                <c:pt idx="5469">
                  <c:v>9.1499999999999992E-9</c:v>
                </c:pt>
                <c:pt idx="5470">
                  <c:v>9.1600000000000006E-9</c:v>
                </c:pt>
                <c:pt idx="5471">
                  <c:v>9.1600000000000006E-9</c:v>
                </c:pt>
                <c:pt idx="5472">
                  <c:v>9.1700000000000004E-9</c:v>
                </c:pt>
                <c:pt idx="5473">
                  <c:v>9.1800000000000001E-9</c:v>
                </c:pt>
                <c:pt idx="5474">
                  <c:v>9.1800000000000001E-9</c:v>
                </c:pt>
                <c:pt idx="5475">
                  <c:v>9.1899999999999999E-9</c:v>
                </c:pt>
                <c:pt idx="5476">
                  <c:v>9.1999999999999997E-9</c:v>
                </c:pt>
                <c:pt idx="5477">
                  <c:v>9.1999999999999997E-9</c:v>
                </c:pt>
                <c:pt idx="5478">
                  <c:v>9.2099999999999994E-9</c:v>
                </c:pt>
                <c:pt idx="5479">
                  <c:v>9.2099999999999994E-9</c:v>
                </c:pt>
                <c:pt idx="5480">
                  <c:v>9.2199999999999992E-9</c:v>
                </c:pt>
                <c:pt idx="5481">
                  <c:v>9.2300000000000006E-9</c:v>
                </c:pt>
                <c:pt idx="5482">
                  <c:v>9.2300000000000006E-9</c:v>
                </c:pt>
                <c:pt idx="5483">
                  <c:v>9.2400000000000004E-9</c:v>
                </c:pt>
                <c:pt idx="5484">
                  <c:v>9.2500000000000001E-9</c:v>
                </c:pt>
                <c:pt idx="5485">
                  <c:v>9.2500000000000001E-9</c:v>
                </c:pt>
                <c:pt idx="5486">
                  <c:v>9.2599999999999999E-9</c:v>
                </c:pt>
                <c:pt idx="5487">
                  <c:v>9.2599999999999999E-9</c:v>
                </c:pt>
                <c:pt idx="5488">
                  <c:v>9.2699999999999996E-9</c:v>
                </c:pt>
                <c:pt idx="5489">
                  <c:v>9.2799999999999994E-9</c:v>
                </c:pt>
                <c:pt idx="5490">
                  <c:v>9.2799999999999994E-9</c:v>
                </c:pt>
                <c:pt idx="5491">
                  <c:v>9.2900000000000008E-9</c:v>
                </c:pt>
                <c:pt idx="5492">
                  <c:v>9.3000000000000006E-9</c:v>
                </c:pt>
                <c:pt idx="5493">
                  <c:v>9.3000000000000006E-9</c:v>
                </c:pt>
                <c:pt idx="5494">
                  <c:v>9.3100000000000003E-9</c:v>
                </c:pt>
                <c:pt idx="5495">
                  <c:v>9.3100000000000003E-9</c:v>
                </c:pt>
                <c:pt idx="5496">
                  <c:v>9.3200000000000001E-9</c:v>
                </c:pt>
                <c:pt idx="5497">
                  <c:v>9.3299999999999998E-9</c:v>
                </c:pt>
                <c:pt idx="5498">
                  <c:v>9.3299999999999998E-9</c:v>
                </c:pt>
                <c:pt idx="5499">
                  <c:v>9.3399999999999996E-9</c:v>
                </c:pt>
                <c:pt idx="5500">
                  <c:v>9.3499999999999994E-9</c:v>
                </c:pt>
                <c:pt idx="5501">
                  <c:v>9.3499999999999994E-9</c:v>
                </c:pt>
                <c:pt idx="5502">
                  <c:v>9.3600000000000008E-9</c:v>
                </c:pt>
                <c:pt idx="5503">
                  <c:v>9.3600000000000008E-9</c:v>
                </c:pt>
                <c:pt idx="5504">
                  <c:v>9.3700000000000005E-9</c:v>
                </c:pt>
                <c:pt idx="5505">
                  <c:v>9.3800000000000003E-9</c:v>
                </c:pt>
                <c:pt idx="5506">
                  <c:v>9.3800000000000003E-9</c:v>
                </c:pt>
                <c:pt idx="5507">
                  <c:v>9.39E-9</c:v>
                </c:pt>
                <c:pt idx="5508">
                  <c:v>9.3999999999999998E-9</c:v>
                </c:pt>
                <c:pt idx="5509">
                  <c:v>9.3999999999999998E-9</c:v>
                </c:pt>
                <c:pt idx="5510">
                  <c:v>9.4099999999999996E-9</c:v>
                </c:pt>
                <c:pt idx="5511">
                  <c:v>9.4099999999999996E-9</c:v>
                </c:pt>
                <c:pt idx="5512">
                  <c:v>9.4199999999999993E-9</c:v>
                </c:pt>
                <c:pt idx="5513">
                  <c:v>9.4300000000000007E-9</c:v>
                </c:pt>
                <c:pt idx="5514">
                  <c:v>9.4300000000000007E-9</c:v>
                </c:pt>
                <c:pt idx="5515">
                  <c:v>9.4400000000000005E-9</c:v>
                </c:pt>
                <c:pt idx="5516">
                  <c:v>9.4500000000000002E-9</c:v>
                </c:pt>
                <c:pt idx="5517">
                  <c:v>9.4500000000000002E-9</c:v>
                </c:pt>
                <c:pt idx="5518">
                  <c:v>9.46E-9</c:v>
                </c:pt>
                <c:pt idx="5519">
                  <c:v>9.46E-9</c:v>
                </c:pt>
                <c:pt idx="5520">
                  <c:v>9.4699999999999998E-9</c:v>
                </c:pt>
                <c:pt idx="5521">
                  <c:v>9.4799999999999995E-9</c:v>
                </c:pt>
                <c:pt idx="5522">
                  <c:v>9.4799999999999995E-9</c:v>
                </c:pt>
                <c:pt idx="5523">
                  <c:v>9.4899999999999993E-9</c:v>
                </c:pt>
                <c:pt idx="5524">
                  <c:v>9.5000000000000007E-9</c:v>
                </c:pt>
                <c:pt idx="5525">
                  <c:v>9.5000000000000007E-9</c:v>
                </c:pt>
                <c:pt idx="5526">
                  <c:v>9.5100000000000005E-9</c:v>
                </c:pt>
                <c:pt idx="5527">
                  <c:v>9.5100000000000005E-9</c:v>
                </c:pt>
                <c:pt idx="5528">
                  <c:v>9.5200000000000002E-9</c:v>
                </c:pt>
                <c:pt idx="5529">
                  <c:v>9.53E-9</c:v>
                </c:pt>
                <c:pt idx="5530">
                  <c:v>9.53E-9</c:v>
                </c:pt>
                <c:pt idx="5531">
                  <c:v>9.5399999999999997E-9</c:v>
                </c:pt>
                <c:pt idx="5532">
                  <c:v>9.5499999999999995E-9</c:v>
                </c:pt>
                <c:pt idx="5533">
                  <c:v>9.5499999999999995E-9</c:v>
                </c:pt>
                <c:pt idx="5534">
                  <c:v>9.5599999999999992E-9</c:v>
                </c:pt>
                <c:pt idx="5535">
                  <c:v>9.5599999999999992E-9</c:v>
                </c:pt>
                <c:pt idx="5536">
                  <c:v>9.5700000000000007E-9</c:v>
                </c:pt>
                <c:pt idx="5537">
                  <c:v>9.5800000000000004E-9</c:v>
                </c:pt>
                <c:pt idx="5538">
                  <c:v>9.5800000000000004E-9</c:v>
                </c:pt>
                <c:pt idx="5539">
                  <c:v>9.5900000000000002E-9</c:v>
                </c:pt>
                <c:pt idx="5540">
                  <c:v>9.5999999999999999E-9</c:v>
                </c:pt>
                <c:pt idx="5541">
                  <c:v>9.5999999999999999E-9</c:v>
                </c:pt>
                <c:pt idx="5542">
                  <c:v>9.6099999999999997E-9</c:v>
                </c:pt>
                <c:pt idx="5543">
                  <c:v>9.6099999999999997E-9</c:v>
                </c:pt>
                <c:pt idx="5544">
                  <c:v>9.6199999999999995E-9</c:v>
                </c:pt>
                <c:pt idx="5545">
                  <c:v>9.6299999999999992E-9</c:v>
                </c:pt>
                <c:pt idx="5546">
                  <c:v>9.6299999999999992E-9</c:v>
                </c:pt>
                <c:pt idx="5547">
                  <c:v>9.6400000000000006E-9</c:v>
                </c:pt>
                <c:pt idx="5548">
                  <c:v>9.6500000000000004E-9</c:v>
                </c:pt>
                <c:pt idx="5549">
                  <c:v>9.6500000000000004E-9</c:v>
                </c:pt>
                <c:pt idx="5550">
                  <c:v>9.6600000000000001E-9</c:v>
                </c:pt>
                <c:pt idx="5551">
                  <c:v>9.6600000000000001E-9</c:v>
                </c:pt>
                <c:pt idx="5552">
                  <c:v>9.6699999999999999E-9</c:v>
                </c:pt>
                <c:pt idx="5553">
                  <c:v>9.6799999999999997E-9</c:v>
                </c:pt>
                <c:pt idx="5554">
                  <c:v>9.6799999999999997E-9</c:v>
                </c:pt>
                <c:pt idx="5555">
                  <c:v>9.6899999999999994E-9</c:v>
                </c:pt>
                <c:pt idx="5556">
                  <c:v>9.6999999999999992E-9</c:v>
                </c:pt>
                <c:pt idx="5557">
                  <c:v>9.6999999999999992E-9</c:v>
                </c:pt>
                <c:pt idx="5558">
                  <c:v>9.7100000000000006E-9</c:v>
                </c:pt>
                <c:pt idx="5559">
                  <c:v>9.7100000000000006E-9</c:v>
                </c:pt>
                <c:pt idx="5560">
                  <c:v>9.7200000000000003E-9</c:v>
                </c:pt>
                <c:pt idx="5561">
                  <c:v>9.7300000000000001E-9</c:v>
                </c:pt>
                <c:pt idx="5562">
                  <c:v>9.7300000000000001E-9</c:v>
                </c:pt>
                <c:pt idx="5563">
                  <c:v>9.7399999999999999E-9</c:v>
                </c:pt>
                <c:pt idx="5564">
                  <c:v>9.7499999999999996E-9</c:v>
                </c:pt>
                <c:pt idx="5565">
                  <c:v>9.7499999999999996E-9</c:v>
                </c:pt>
                <c:pt idx="5566">
                  <c:v>9.7599999999999994E-9</c:v>
                </c:pt>
                <c:pt idx="5567">
                  <c:v>9.7599999999999994E-9</c:v>
                </c:pt>
                <c:pt idx="5568">
                  <c:v>9.7700000000000008E-9</c:v>
                </c:pt>
                <c:pt idx="5569">
                  <c:v>9.7800000000000006E-9</c:v>
                </c:pt>
                <c:pt idx="5570">
                  <c:v>9.7800000000000006E-9</c:v>
                </c:pt>
                <c:pt idx="5571">
                  <c:v>9.7900000000000003E-9</c:v>
                </c:pt>
                <c:pt idx="5572">
                  <c:v>9.8000000000000001E-9</c:v>
                </c:pt>
                <c:pt idx="5573">
                  <c:v>9.8000000000000001E-9</c:v>
                </c:pt>
                <c:pt idx="5574">
                  <c:v>9.8099999999999998E-9</c:v>
                </c:pt>
                <c:pt idx="5575">
                  <c:v>9.8099999999999998E-9</c:v>
                </c:pt>
                <c:pt idx="5576">
                  <c:v>9.8199999999999996E-9</c:v>
                </c:pt>
                <c:pt idx="5577">
                  <c:v>9.8299999999999993E-9</c:v>
                </c:pt>
                <c:pt idx="5578">
                  <c:v>9.8299999999999993E-9</c:v>
                </c:pt>
                <c:pt idx="5579">
                  <c:v>9.8400000000000008E-9</c:v>
                </c:pt>
                <c:pt idx="5580">
                  <c:v>9.8500000000000005E-9</c:v>
                </c:pt>
                <c:pt idx="5581">
                  <c:v>9.8500000000000005E-9</c:v>
                </c:pt>
                <c:pt idx="5582">
                  <c:v>9.8600000000000003E-9</c:v>
                </c:pt>
                <c:pt idx="5583">
                  <c:v>9.8600000000000003E-9</c:v>
                </c:pt>
                <c:pt idx="5584">
                  <c:v>9.87E-9</c:v>
                </c:pt>
                <c:pt idx="5585">
                  <c:v>9.8799999999999998E-9</c:v>
                </c:pt>
                <c:pt idx="5586">
                  <c:v>9.8799999999999998E-9</c:v>
                </c:pt>
                <c:pt idx="5587">
                  <c:v>9.8899999999999996E-9</c:v>
                </c:pt>
                <c:pt idx="5588">
                  <c:v>9.8999999999999993E-9</c:v>
                </c:pt>
                <c:pt idx="5589">
                  <c:v>9.8999999999999993E-9</c:v>
                </c:pt>
                <c:pt idx="5590">
                  <c:v>9.9100000000000007E-9</c:v>
                </c:pt>
                <c:pt idx="5591">
                  <c:v>9.9100000000000007E-9</c:v>
                </c:pt>
                <c:pt idx="5592">
                  <c:v>9.9200000000000005E-9</c:v>
                </c:pt>
                <c:pt idx="5593">
                  <c:v>9.9300000000000002E-9</c:v>
                </c:pt>
                <c:pt idx="5594">
                  <c:v>9.9300000000000002E-9</c:v>
                </c:pt>
                <c:pt idx="5595">
                  <c:v>9.94E-9</c:v>
                </c:pt>
                <c:pt idx="5596">
                  <c:v>9.9499999999999998E-9</c:v>
                </c:pt>
                <c:pt idx="5597">
                  <c:v>9.9499999999999998E-9</c:v>
                </c:pt>
                <c:pt idx="5598">
                  <c:v>9.9599999999999995E-9</c:v>
                </c:pt>
                <c:pt idx="5599">
                  <c:v>9.9599999999999995E-9</c:v>
                </c:pt>
                <c:pt idx="5600">
                  <c:v>9.9699999999999993E-9</c:v>
                </c:pt>
                <c:pt idx="5601">
                  <c:v>9.9800000000000007E-9</c:v>
                </c:pt>
                <c:pt idx="5602">
                  <c:v>9.9800000000000007E-9</c:v>
                </c:pt>
                <c:pt idx="5603">
                  <c:v>9.9900000000000005E-9</c:v>
                </c:pt>
                <c:pt idx="5604">
                  <c:v>1E-8</c:v>
                </c:pt>
                <c:pt idx="5605">
                  <c:v>1E-8</c:v>
                </c:pt>
                <c:pt idx="5606">
                  <c:v>1E-8</c:v>
                </c:pt>
                <c:pt idx="5607">
                  <c:v>1E-8</c:v>
                </c:pt>
                <c:pt idx="5608">
                  <c:v>1E-8</c:v>
                </c:pt>
                <c:pt idx="5609">
                  <c:v>1E-8</c:v>
                </c:pt>
                <c:pt idx="5610">
                  <c:v>1E-8</c:v>
                </c:pt>
                <c:pt idx="5611">
                  <c:v>1E-8</c:v>
                </c:pt>
                <c:pt idx="5612">
                  <c:v>1E-8</c:v>
                </c:pt>
                <c:pt idx="5613">
                  <c:v>1.0099999999999999E-8</c:v>
                </c:pt>
                <c:pt idx="5614">
                  <c:v>1.0099999999999999E-8</c:v>
                </c:pt>
                <c:pt idx="5615">
                  <c:v>1.0099999999999999E-8</c:v>
                </c:pt>
                <c:pt idx="5616">
                  <c:v>1.0099999999999999E-8</c:v>
                </c:pt>
                <c:pt idx="5617">
                  <c:v>1.0099999999999999E-8</c:v>
                </c:pt>
                <c:pt idx="5618">
                  <c:v>1.0099999999999999E-8</c:v>
                </c:pt>
                <c:pt idx="5619">
                  <c:v>1.0099999999999999E-8</c:v>
                </c:pt>
                <c:pt idx="5620">
                  <c:v>1.0099999999999999E-8</c:v>
                </c:pt>
                <c:pt idx="5621">
                  <c:v>1.0099999999999999E-8</c:v>
                </c:pt>
                <c:pt idx="5622">
                  <c:v>1.0099999999999999E-8</c:v>
                </c:pt>
                <c:pt idx="5623">
                  <c:v>1.0099999999999999E-8</c:v>
                </c:pt>
                <c:pt idx="5624">
                  <c:v>1.0099999999999999E-8</c:v>
                </c:pt>
                <c:pt idx="5625">
                  <c:v>1.0099999999999999E-8</c:v>
                </c:pt>
                <c:pt idx="5626">
                  <c:v>1.0099999999999999E-8</c:v>
                </c:pt>
                <c:pt idx="5627">
                  <c:v>1.0099999999999999E-8</c:v>
                </c:pt>
                <c:pt idx="5628">
                  <c:v>1.0099999999999999E-8</c:v>
                </c:pt>
                <c:pt idx="5629">
                  <c:v>1.02E-8</c:v>
                </c:pt>
                <c:pt idx="5630">
                  <c:v>1.02E-8</c:v>
                </c:pt>
                <c:pt idx="5631">
                  <c:v>1.02E-8</c:v>
                </c:pt>
                <c:pt idx="5632">
                  <c:v>1.02E-8</c:v>
                </c:pt>
                <c:pt idx="5633">
                  <c:v>1.02E-8</c:v>
                </c:pt>
                <c:pt idx="5634">
                  <c:v>1.02E-8</c:v>
                </c:pt>
                <c:pt idx="5635">
                  <c:v>1.02E-8</c:v>
                </c:pt>
                <c:pt idx="5636">
                  <c:v>1.02E-8</c:v>
                </c:pt>
                <c:pt idx="5637">
                  <c:v>1.02E-8</c:v>
                </c:pt>
                <c:pt idx="5638">
                  <c:v>1.02E-8</c:v>
                </c:pt>
                <c:pt idx="5639">
                  <c:v>1.02E-8</c:v>
                </c:pt>
                <c:pt idx="5640">
                  <c:v>1.02E-8</c:v>
                </c:pt>
                <c:pt idx="5641">
                  <c:v>1.02E-8</c:v>
                </c:pt>
                <c:pt idx="5642">
                  <c:v>1.02E-8</c:v>
                </c:pt>
                <c:pt idx="5643">
                  <c:v>1.02E-8</c:v>
                </c:pt>
                <c:pt idx="5644">
                  <c:v>1.02E-8</c:v>
                </c:pt>
                <c:pt idx="5645">
                  <c:v>1.03E-8</c:v>
                </c:pt>
                <c:pt idx="5646">
                  <c:v>1.03E-8</c:v>
                </c:pt>
                <c:pt idx="5647">
                  <c:v>1.03E-8</c:v>
                </c:pt>
                <c:pt idx="5648">
                  <c:v>1.03E-8</c:v>
                </c:pt>
                <c:pt idx="5649">
                  <c:v>1.03E-8</c:v>
                </c:pt>
                <c:pt idx="5650">
                  <c:v>1.03E-8</c:v>
                </c:pt>
                <c:pt idx="5651">
                  <c:v>1.03E-8</c:v>
                </c:pt>
                <c:pt idx="5652">
                  <c:v>1.03E-8</c:v>
                </c:pt>
                <c:pt idx="5653">
                  <c:v>1.03E-8</c:v>
                </c:pt>
                <c:pt idx="5654">
                  <c:v>1.03E-8</c:v>
                </c:pt>
                <c:pt idx="5655">
                  <c:v>1.03E-8</c:v>
                </c:pt>
                <c:pt idx="5656">
                  <c:v>1.03E-8</c:v>
                </c:pt>
                <c:pt idx="5657">
                  <c:v>1.03E-8</c:v>
                </c:pt>
                <c:pt idx="5658">
                  <c:v>1.03E-8</c:v>
                </c:pt>
                <c:pt idx="5659">
                  <c:v>1.03E-8</c:v>
                </c:pt>
                <c:pt idx="5660">
                  <c:v>1.03E-8</c:v>
                </c:pt>
                <c:pt idx="5661">
                  <c:v>1.04E-8</c:v>
                </c:pt>
                <c:pt idx="5662">
                  <c:v>1.04E-8</c:v>
                </c:pt>
                <c:pt idx="5663">
                  <c:v>1.04E-8</c:v>
                </c:pt>
                <c:pt idx="5664">
                  <c:v>1.04E-8</c:v>
                </c:pt>
                <c:pt idx="5665">
                  <c:v>1.04E-8</c:v>
                </c:pt>
                <c:pt idx="5666">
                  <c:v>1.04E-8</c:v>
                </c:pt>
                <c:pt idx="5667">
                  <c:v>1.04E-8</c:v>
                </c:pt>
                <c:pt idx="5668">
                  <c:v>1.04E-8</c:v>
                </c:pt>
                <c:pt idx="5669">
                  <c:v>1.04E-8</c:v>
                </c:pt>
                <c:pt idx="5670">
                  <c:v>1.04E-8</c:v>
                </c:pt>
                <c:pt idx="5671">
                  <c:v>1.04E-8</c:v>
                </c:pt>
                <c:pt idx="5672">
                  <c:v>1.04E-8</c:v>
                </c:pt>
                <c:pt idx="5673">
                  <c:v>1.04E-8</c:v>
                </c:pt>
                <c:pt idx="5674">
                  <c:v>1.04E-8</c:v>
                </c:pt>
                <c:pt idx="5675">
                  <c:v>1.04E-8</c:v>
                </c:pt>
                <c:pt idx="5676">
                  <c:v>1.04E-8</c:v>
                </c:pt>
                <c:pt idx="5677">
                  <c:v>1.05E-8</c:v>
                </c:pt>
                <c:pt idx="5678">
                  <c:v>1.05E-8</c:v>
                </c:pt>
                <c:pt idx="5679">
                  <c:v>1.05E-8</c:v>
                </c:pt>
                <c:pt idx="5680">
                  <c:v>1.05E-8</c:v>
                </c:pt>
                <c:pt idx="5681">
                  <c:v>1.05E-8</c:v>
                </c:pt>
                <c:pt idx="5682">
                  <c:v>1.05E-8</c:v>
                </c:pt>
                <c:pt idx="5683">
                  <c:v>1.05E-8</c:v>
                </c:pt>
                <c:pt idx="5684">
                  <c:v>1.05E-8</c:v>
                </c:pt>
                <c:pt idx="5685">
                  <c:v>1.05E-8</c:v>
                </c:pt>
                <c:pt idx="5686">
                  <c:v>1.05E-8</c:v>
                </c:pt>
                <c:pt idx="5687">
                  <c:v>1.05E-8</c:v>
                </c:pt>
                <c:pt idx="5688">
                  <c:v>1.05E-8</c:v>
                </c:pt>
                <c:pt idx="5689">
                  <c:v>1.05E-8</c:v>
                </c:pt>
                <c:pt idx="5690">
                  <c:v>1.05E-8</c:v>
                </c:pt>
                <c:pt idx="5691">
                  <c:v>1.05E-8</c:v>
                </c:pt>
                <c:pt idx="5692">
                  <c:v>1.05E-8</c:v>
                </c:pt>
                <c:pt idx="5693">
                  <c:v>1.0600000000000001E-8</c:v>
                </c:pt>
                <c:pt idx="5694">
                  <c:v>1.0600000000000001E-8</c:v>
                </c:pt>
                <c:pt idx="5695">
                  <c:v>1.0600000000000001E-8</c:v>
                </c:pt>
                <c:pt idx="5696">
                  <c:v>1.0600000000000001E-8</c:v>
                </c:pt>
                <c:pt idx="5697">
                  <c:v>1.0600000000000001E-8</c:v>
                </c:pt>
                <c:pt idx="5698">
                  <c:v>1.0600000000000001E-8</c:v>
                </c:pt>
                <c:pt idx="5699">
                  <c:v>1.0600000000000001E-8</c:v>
                </c:pt>
                <c:pt idx="5700">
                  <c:v>1.0600000000000001E-8</c:v>
                </c:pt>
                <c:pt idx="5701">
                  <c:v>1.0600000000000001E-8</c:v>
                </c:pt>
                <c:pt idx="5702">
                  <c:v>1.0600000000000001E-8</c:v>
                </c:pt>
                <c:pt idx="5703">
                  <c:v>1.0600000000000001E-8</c:v>
                </c:pt>
                <c:pt idx="5704">
                  <c:v>1.0600000000000001E-8</c:v>
                </c:pt>
                <c:pt idx="5705">
                  <c:v>1.0600000000000001E-8</c:v>
                </c:pt>
                <c:pt idx="5706">
                  <c:v>1.0600000000000001E-8</c:v>
                </c:pt>
                <c:pt idx="5707">
                  <c:v>1.0600000000000001E-8</c:v>
                </c:pt>
                <c:pt idx="5708">
                  <c:v>1.0600000000000001E-8</c:v>
                </c:pt>
                <c:pt idx="5709">
                  <c:v>1.07E-8</c:v>
                </c:pt>
                <c:pt idx="5710">
                  <c:v>1.07E-8</c:v>
                </c:pt>
                <c:pt idx="5711">
                  <c:v>1.07E-8</c:v>
                </c:pt>
                <c:pt idx="5712">
                  <c:v>1.07E-8</c:v>
                </c:pt>
                <c:pt idx="5713">
                  <c:v>1.07E-8</c:v>
                </c:pt>
                <c:pt idx="5714">
                  <c:v>1.07E-8</c:v>
                </c:pt>
                <c:pt idx="5715">
                  <c:v>1.07E-8</c:v>
                </c:pt>
                <c:pt idx="5716">
                  <c:v>1.07E-8</c:v>
                </c:pt>
                <c:pt idx="5717">
                  <c:v>1.07E-8</c:v>
                </c:pt>
                <c:pt idx="5718">
                  <c:v>1.07E-8</c:v>
                </c:pt>
                <c:pt idx="5719">
                  <c:v>1.07E-8</c:v>
                </c:pt>
                <c:pt idx="5720">
                  <c:v>1.07E-8</c:v>
                </c:pt>
                <c:pt idx="5721">
                  <c:v>1.07E-8</c:v>
                </c:pt>
                <c:pt idx="5722">
                  <c:v>1.07E-8</c:v>
                </c:pt>
                <c:pt idx="5723">
                  <c:v>1.07E-8</c:v>
                </c:pt>
                <c:pt idx="5724">
                  <c:v>1.07E-8</c:v>
                </c:pt>
                <c:pt idx="5725">
                  <c:v>1.0800000000000001E-8</c:v>
                </c:pt>
                <c:pt idx="5726">
                  <c:v>1.0800000000000001E-8</c:v>
                </c:pt>
                <c:pt idx="5727">
                  <c:v>1.0800000000000001E-8</c:v>
                </c:pt>
                <c:pt idx="5728">
                  <c:v>1.0800000000000001E-8</c:v>
                </c:pt>
                <c:pt idx="5729">
                  <c:v>1.0800000000000001E-8</c:v>
                </c:pt>
                <c:pt idx="5730">
                  <c:v>1.0800000000000001E-8</c:v>
                </c:pt>
                <c:pt idx="5731">
                  <c:v>1.0800000000000001E-8</c:v>
                </c:pt>
                <c:pt idx="5732">
                  <c:v>1.0800000000000001E-8</c:v>
                </c:pt>
                <c:pt idx="5733">
                  <c:v>1.0800000000000001E-8</c:v>
                </c:pt>
                <c:pt idx="5734">
                  <c:v>1.0800000000000001E-8</c:v>
                </c:pt>
                <c:pt idx="5735">
                  <c:v>1.0800000000000001E-8</c:v>
                </c:pt>
                <c:pt idx="5736">
                  <c:v>1.0800000000000001E-8</c:v>
                </c:pt>
                <c:pt idx="5737">
                  <c:v>1.0800000000000001E-8</c:v>
                </c:pt>
                <c:pt idx="5738">
                  <c:v>1.0800000000000001E-8</c:v>
                </c:pt>
                <c:pt idx="5739">
                  <c:v>1.0800000000000001E-8</c:v>
                </c:pt>
                <c:pt idx="5740">
                  <c:v>1.0800000000000001E-8</c:v>
                </c:pt>
                <c:pt idx="5741">
                  <c:v>1.09E-8</c:v>
                </c:pt>
                <c:pt idx="5742">
                  <c:v>1.09E-8</c:v>
                </c:pt>
                <c:pt idx="5743">
                  <c:v>1.09E-8</c:v>
                </c:pt>
                <c:pt idx="5744">
                  <c:v>1.09E-8</c:v>
                </c:pt>
                <c:pt idx="5745">
                  <c:v>1.09E-8</c:v>
                </c:pt>
                <c:pt idx="5746">
                  <c:v>1.09E-8</c:v>
                </c:pt>
                <c:pt idx="5747">
                  <c:v>1.09E-8</c:v>
                </c:pt>
                <c:pt idx="5748">
                  <c:v>1.09E-8</c:v>
                </c:pt>
                <c:pt idx="5749">
                  <c:v>1.09E-8</c:v>
                </c:pt>
                <c:pt idx="5750">
                  <c:v>1.09E-8</c:v>
                </c:pt>
                <c:pt idx="5751">
                  <c:v>1.09E-8</c:v>
                </c:pt>
                <c:pt idx="5752">
                  <c:v>1.09E-8</c:v>
                </c:pt>
                <c:pt idx="5753">
                  <c:v>1.09E-8</c:v>
                </c:pt>
                <c:pt idx="5754">
                  <c:v>1.09E-8</c:v>
                </c:pt>
                <c:pt idx="5755">
                  <c:v>1.09E-8</c:v>
                </c:pt>
                <c:pt idx="5756">
                  <c:v>1.09E-8</c:v>
                </c:pt>
                <c:pt idx="5757">
                  <c:v>1.0999999999999999E-8</c:v>
                </c:pt>
                <c:pt idx="5758">
                  <c:v>1.0999999999999999E-8</c:v>
                </c:pt>
                <c:pt idx="5759">
                  <c:v>1.0999999999999999E-8</c:v>
                </c:pt>
                <c:pt idx="5760">
                  <c:v>1.0999999999999999E-8</c:v>
                </c:pt>
                <c:pt idx="5761">
                  <c:v>1.0999999999999999E-8</c:v>
                </c:pt>
                <c:pt idx="5762">
                  <c:v>1.0999999999999999E-8</c:v>
                </c:pt>
                <c:pt idx="5763">
                  <c:v>1.0999999999999999E-8</c:v>
                </c:pt>
                <c:pt idx="5764">
                  <c:v>1.0999999999999999E-8</c:v>
                </c:pt>
                <c:pt idx="5765">
                  <c:v>1.0999999999999999E-8</c:v>
                </c:pt>
                <c:pt idx="5766">
                  <c:v>1.0999999999999999E-8</c:v>
                </c:pt>
                <c:pt idx="5767">
                  <c:v>1.0999999999999999E-8</c:v>
                </c:pt>
                <c:pt idx="5768">
                  <c:v>1.0999999999999999E-8</c:v>
                </c:pt>
                <c:pt idx="5769">
                  <c:v>1.0999999999999999E-8</c:v>
                </c:pt>
                <c:pt idx="5770">
                  <c:v>1.0999999999999999E-8</c:v>
                </c:pt>
                <c:pt idx="5771">
                  <c:v>1.0999999999999999E-8</c:v>
                </c:pt>
                <c:pt idx="5772">
                  <c:v>1.0999999999999999E-8</c:v>
                </c:pt>
                <c:pt idx="5773">
                  <c:v>1.11E-8</c:v>
                </c:pt>
                <c:pt idx="5774">
                  <c:v>1.11E-8</c:v>
                </c:pt>
                <c:pt idx="5775">
                  <c:v>1.11E-8</c:v>
                </c:pt>
                <c:pt idx="5776">
                  <c:v>1.11E-8</c:v>
                </c:pt>
                <c:pt idx="5777">
                  <c:v>1.11E-8</c:v>
                </c:pt>
                <c:pt idx="5778">
                  <c:v>1.11E-8</c:v>
                </c:pt>
                <c:pt idx="5779">
                  <c:v>1.11E-8</c:v>
                </c:pt>
                <c:pt idx="5780">
                  <c:v>1.11E-8</c:v>
                </c:pt>
                <c:pt idx="5781">
                  <c:v>1.11E-8</c:v>
                </c:pt>
                <c:pt idx="5782">
                  <c:v>1.11E-8</c:v>
                </c:pt>
                <c:pt idx="5783">
                  <c:v>1.11E-8</c:v>
                </c:pt>
                <c:pt idx="5784">
                  <c:v>1.11E-8</c:v>
                </c:pt>
                <c:pt idx="5785">
                  <c:v>1.11E-8</c:v>
                </c:pt>
                <c:pt idx="5786">
                  <c:v>1.11E-8</c:v>
                </c:pt>
                <c:pt idx="5787">
                  <c:v>1.11E-8</c:v>
                </c:pt>
                <c:pt idx="5788">
                  <c:v>1.11E-8</c:v>
                </c:pt>
                <c:pt idx="5789">
                  <c:v>1.1199999999999999E-8</c:v>
                </c:pt>
                <c:pt idx="5790">
                  <c:v>1.1199999999999999E-8</c:v>
                </c:pt>
                <c:pt idx="5791">
                  <c:v>1.1199999999999999E-8</c:v>
                </c:pt>
                <c:pt idx="5792">
                  <c:v>1.1199999999999999E-8</c:v>
                </c:pt>
                <c:pt idx="5793">
                  <c:v>1.1199999999999999E-8</c:v>
                </c:pt>
                <c:pt idx="5794">
                  <c:v>1.1199999999999999E-8</c:v>
                </c:pt>
                <c:pt idx="5795">
                  <c:v>1.1199999999999999E-8</c:v>
                </c:pt>
                <c:pt idx="5796">
                  <c:v>1.1199999999999999E-8</c:v>
                </c:pt>
                <c:pt idx="5797">
                  <c:v>1.1199999999999999E-8</c:v>
                </c:pt>
                <c:pt idx="5798">
                  <c:v>1.1199999999999999E-8</c:v>
                </c:pt>
                <c:pt idx="5799">
                  <c:v>1.1199999999999999E-8</c:v>
                </c:pt>
                <c:pt idx="5800">
                  <c:v>1.1199999999999999E-8</c:v>
                </c:pt>
                <c:pt idx="5801">
                  <c:v>1.1199999999999999E-8</c:v>
                </c:pt>
                <c:pt idx="5802">
                  <c:v>1.1199999999999999E-8</c:v>
                </c:pt>
                <c:pt idx="5803">
                  <c:v>1.1199999999999999E-8</c:v>
                </c:pt>
                <c:pt idx="5804">
                  <c:v>1.1199999999999999E-8</c:v>
                </c:pt>
                <c:pt idx="5805">
                  <c:v>1.13E-8</c:v>
                </c:pt>
                <c:pt idx="5806">
                  <c:v>1.13E-8</c:v>
                </c:pt>
                <c:pt idx="5807">
                  <c:v>1.13E-8</c:v>
                </c:pt>
                <c:pt idx="5808">
                  <c:v>1.13E-8</c:v>
                </c:pt>
                <c:pt idx="5809">
                  <c:v>1.13E-8</c:v>
                </c:pt>
                <c:pt idx="5810">
                  <c:v>1.13E-8</c:v>
                </c:pt>
                <c:pt idx="5811">
                  <c:v>1.13E-8</c:v>
                </c:pt>
                <c:pt idx="5812">
                  <c:v>1.13E-8</c:v>
                </c:pt>
                <c:pt idx="5813">
                  <c:v>1.13E-8</c:v>
                </c:pt>
                <c:pt idx="5814">
                  <c:v>1.13E-8</c:v>
                </c:pt>
                <c:pt idx="5815">
                  <c:v>1.13E-8</c:v>
                </c:pt>
                <c:pt idx="5816">
                  <c:v>1.13E-8</c:v>
                </c:pt>
                <c:pt idx="5817">
                  <c:v>1.13E-8</c:v>
                </c:pt>
                <c:pt idx="5818">
                  <c:v>1.13E-8</c:v>
                </c:pt>
                <c:pt idx="5819">
                  <c:v>1.13E-8</c:v>
                </c:pt>
                <c:pt idx="5820">
                  <c:v>1.13E-8</c:v>
                </c:pt>
                <c:pt idx="5821">
                  <c:v>1.14E-8</c:v>
                </c:pt>
                <c:pt idx="5822">
                  <c:v>1.14E-8</c:v>
                </c:pt>
                <c:pt idx="5823">
                  <c:v>1.14E-8</c:v>
                </c:pt>
                <c:pt idx="5824">
                  <c:v>1.14E-8</c:v>
                </c:pt>
                <c:pt idx="5825">
                  <c:v>1.14E-8</c:v>
                </c:pt>
                <c:pt idx="5826">
                  <c:v>1.14E-8</c:v>
                </c:pt>
                <c:pt idx="5827">
                  <c:v>1.14E-8</c:v>
                </c:pt>
                <c:pt idx="5828">
                  <c:v>1.14E-8</c:v>
                </c:pt>
                <c:pt idx="5829">
                  <c:v>1.14E-8</c:v>
                </c:pt>
                <c:pt idx="5830">
                  <c:v>1.14E-8</c:v>
                </c:pt>
                <c:pt idx="5831">
                  <c:v>1.14E-8</c:v>
                </c:pt>
                <c:pt idx="5832">
                  <c:v>1.14E-8</c:v>
                </c:pt>
                <c:pt idx="5833">
                  <c:v>1.14E-8</c:v>
                </c:pt>
                <c:pt idx="5834">
                  <c:v>1.14E-8</c:v>
                </c:pt>
                <c:pt idx="5835">
                  <c:v>1.14E-8</c:v>
                </c:pt>
                <c:pt idx="5836">
                  <c:v>1.14E-8</c:v>
                </c:pt>
                <c:pt idx="5837">
                  <c:v>1.15E-8</c:v>
                </c:pt>
                <c:pt idx="5838">
                  <c:v>1.15E-8</c:v>
                </c:pt>
                <c:pt idx="5839">
                  <c:v>1.15E-8</c:v>
                </c:pt>
                <c:pt idx="5840">
                  <c:v>1.15E-8</c:v>
                </c:pt>
                <c:pt idx="5841">
                  <c:v>1.15E-8</c:v>
                </c:pt>
                <c:pt idx="5842">
                  <c:v>1.15E-8</c:v>
                </c:pt>
                <c:pt idx="5843">
                  <c:v>1.15E-8</c:v>
                </c:pt>
                <c:pt idx="5844">
                  <c:v>1.15E-8</c:v>
                </c:pt>
                <c:pt idx="5845">
                  <c:v>1.15E-8</c:v>
                </c:pt>
                <c:pt idx="5846">
                  <c:v>1.15E-8</c:v>
                </c:pt>
                <c:pt idx="5847">
                  <c:v>1.15E-8</c:v>
                </c:pt>
                <c:pt idx="5848">
                  <c:v>1.15E-8</c:v>
                </c:pt>
                <c:pt idx="5849">
                  <c:v>1.15E-8</c:v>
                </c:pt>
                <c:pt idx="5850">
                  <c:v>1.15E-8</c:v>
                </c:pt>
                <c:pt idx="5851">
                  <c:v>1.15E-8</c:v>
                </c:pt>
                <c:pt idx="5852">
                  <c:v>1.15E-8</c:v>
                </c:pt>
                <c:pt idx="5853">
                  <c:v>1.16E-8</c:v>
                </c:pt>
                <c:pt idx="5854">
                  <c:v>1.16E-8</c:v>
                </c:pt>
                <c:pt idx="5855">
                  <c:v>1.16E-8</c:v>
                </c:pt>
                <c:pt idx="5856">
                  <c:v>1.16E-8</c:v>
                </c:pt>
                <c:pt idx="5857">
                  <c:v>1.16E-8</c:v>
                </c:pt>
                <c:pt idx="5858">
                  <c:v>1.16E-8</c:v>
                </c:pt>
                <c:pt idx="5859">
                  <c:v>1.16E-8</c:v>
                </c:pt>
                <c:pt idx="5860">
                  <c:v>1.16E-8</c:v>
                </c:pt>
                <c:pt idx="5861">
                  <c:v>1.16E-8</c:v>
                </c:pt>
                <c:pt idx="5862">
                  <c:v>1.16E-8</c:v>
                </c:pt>
                <c:pt idx="5863">
                  <c:v>1.16E-8</c:v>
                </c:pt>
                <c:pt idx="5864">
                  <c:v>1.16E-8</c:v>
                </c:pt>
                <c:pt idx="5865">
                  <c:v>1.16E-8</c:v>
                </c:pt>
                <c:pt idx="5866">
                  <c:v>1.16E-8</c:v>
                </c:pt>
                <c:pt idx="5867">
                  <c:v>1.16E-8</c:v>
                </c:pt>
                <c:pt idx="5868">
                  <c:v>1.16E-8</c:v>
                </c:pt>
                <c:pt idx="5869">
                  <c:v>1.1700000000000001E-8</c:v>
                </c:pt>
                <c:pt idx="5870">
                  <c:v>1.1700000000000001E-8</c:v>
                </c:pt>
                <c:pt idx="5871">
                  <c:v>1.1700000000000001E-8</c:v>
                </c:pt>
                <c:pt idx="5872">
                  <c:v>1.1700000000000001E-8</c:v>
                </c:pt>
                <c:pt idx="5873">
                  <c:v>1.1700000000000001E-8</c:v>
                </c:pt>
                <c:pt idx="5874">
                  <c:v>1.1700000000000001E-8</c:v>
                </c:pt>
                <c:pt idx="5875">
                  <c:v>1.1700000000000001E-8</c:v>
                </c:pt>
                <c:pt idx="5876">
                  <c:v>1.1700000000000001E-8</c:v>
                </c:pt>
                <c:pt idx="5877">
                  <c:v>1.1700000000000001E-8</c:v>
                </c:pt>
                <c:pt idx="5878">
                  <c:v>1.1700000000000001E-8</c:v>
                </c:pt>
                <c:pt idx="5879">
                  <c:v>1.1700000000000001E-8</c:v>
                </c:pt>
                <c:pt idx="5880">
                  <c:v>1.1700000000000001E-8</c:v>
                </c:pt>
                <c:pt idx="5881">
                  <c:v>1.1700000000000001E-8</c:v>
                </c:pt>
                <c:pt idx="5882">
                  <c:v>1.1700000000000001E-8</c:v>
                </c:pt>
                <c:pt idx="5883">
                  <c:v>1.1700000000000001E-8</c:v>
                </c:pt>
                <c:pt idx="5884">
                  <c:v>1.1700000000000001E-8</c:v>
                </c:pt>
                <c:pt idx="5885">
                  <c:v>1.18E-8</c:v>
                </c:pt>
                <c:pt idx="5886">
                  <c:v>1.18E-8</c:v>
                </c:pt>
                <c:pt idx="5887">
                  <c:v>1.18E-8</c:v>
                </c:pt>
                <c:pt idx="5888">
                  <c:v>1.18E-8</c:v>
                </c:pt>
                <c:pt idx="5889">
                  <c:v>1.18E-8</c:v>
                </c:pt>
                <c:pt idx="5890">
                  <c:v>1.18E-8</c:v>
                </c:pt>
                <c:pt idx="5891">
                  <c:v>1.18E-8</c:v>
                </c:pt>
                <c:pt idx="5892">
                  <c:v>1.18E-8</c:v>
                </c:pt>
                <c:pt idx="5893">
                  <c:v>1.18E-8</c:v>
                </c:pt>
                <c:pt idx="5894">
                  <c:v>1.18E-8</c:v>
                </c:pt>
                <c:pt idx="5895">
                  <c:v>1.18E-8</c:v>
                </c:pt>
                <c:pt idx="5896">
                  <c:v>1.18E-8</c:v>
                </c:pt>
                <c:pt idx="5897">
                  <c:v>1.18E-8</c:v>
                </c:pt>
                <c:pt idx="5898">
                  <c:v>1.18E-8</c:v>
                </c:pt>
                <c:pt idx="5899">
                  <c:v>1.18E-8</c:v>
                </c:pt>
                <c:pt idx="5900">
                  <c:v>1.18E-8</c:v>
                </c:pt>
                <c:pt idx="5901">
                  <c:v>1.1900000000000001E-8</c:v>
                </c:pt>
                <c:pt idx="5902">
                  <c:v>1.1900000000000001E-8</c:v>
                </c:pt>
                <c:pt idx="5903">
                  <c:v>1.1900000000000001E-8</c:v>
                </c:pt>
                <c:pt idx="5904">
                  <c:v>1.1900000000000001E-8</c:v>
                </c:pt>
                <c:pt idx="5905">
                  <c:v>1.1900000000000001E-8</c:v>
                </c:pt>
                <c:pt idx="5906">
                  <c:v>1.1900000000000001E-8</c:v>
                </c:pt>
                <c:pt idx="5907">
                  <c:v>1.1900000000000001E-8</c:v>
                </c:pt>
                <c:pt idx="5908">
                  <c:v>1.1900000000000001E-8</c:v>
                </c:pt>
                <c:pt idx="5909">
                  <c:v>1.1900000000000001E-8</c:v>
                </c:pt>
                <c:pt idx="5910">
                  <c:v>1.1900000000000001E-8</c:v>
                </c:pt>
                <c:pt idx="5911">
                  <c:v>1.1900000000000001E-8</c:v>
                </c:pt>
                <c:pt idx="5912">
                  <c:v>1.1900000000000001E-8</c:v>
                </c:pt>
                <c:pt idx="5913">
                  <c:v>1.1900000000000001E-8</c:v>
                </c:pt>
                <c:pt idx="5914">
                  <c:v>1.1900000000000001E-8</c:v>
                </c:pt>
                <c:pt idx="5915">
                  <c:v>1.1900000000000001E-8</c:v>
                </c:pt>
                <c:pt idx="5916">
                  <c:v>1.1900000000000001E-8</c:v>
                </c:pt>
                <c:pt idx="5917">
                  <c:v>1.2E-8</c:v>
                </c:pt>
                <c:pt idx="5918">
                  <c:v>1.2E-8</c:v>
                </c:pt>
                <c:pt idx="5919">
                  <c:v>1.2E-8</c:v>
                </c:pt>
                <c:pt idx="5920">
                  <c:v>1.2E-8</c:v>
                </c:pt>
                <c:pt idx="5921">
                  <c:v>1.2E-8</c:v>
                </c:pt>
                <c:pt idx="5922">
                  <c:v>1.2E-8</c:v>
                </c:pt>
                <c:pt idx="5923">
                  <c:v>1.2E-8</c:v>
                </c:pt>
                <c:pt idx="5924">
                  <c:v>1.2E-8</c:v>
                </c:pt>
                <c:pt idx="5925">
                  <c:v>1.2E-8</c:v>
                </c:pt>
                <c:pt idx="5926">
                  <c:v>1.2E-8</c:v>
                </c:pt>
                <c:pt idx="5927">
                  <c:v>1.2E-8</c:v>
                </c:pt>
                <c:pt idx="5928">
                  <c:v>1.2E-8</c:v>
                </c:pt>
                <c:pt idx="5929">
                  <c:v>1.2E-8</c:v>
                </c:pt>
                <c:pt idx="5930">
                  <c:v>1.2E-8</c:v>
                </c:pt>
                <c:pt idx="5931">
                  <c:v>1.2E-8</c:v>
                </c:pt>
                <c:pt idx="5932">
                  <c:v>1.2E-8</c:v>
                </c:pt>
                <c:pt idx="5933">
                  <c:v>1.2100000000000001E-8</c:v>
                </c:pt>
                <c:pt idx="5934">
                  <c:v>1.2100000000000001E-8</c:v>
                </c:pt>
                <c:pt idx="5935">
                  <c:v>1.2100000000000001E-8</c:v>
                </c:pt>
                <c:pt idx="5936">
                  <c:v>1.2100000000000001E-8</c:v>
                </c:pt>
                <c:pt idx="5937">
                  <c:v>1.2100000000000001E-8</c:v>
                </c:pt>
                <c:pt idx="5938">
                  <c:v>1.2100000000000001E-8</c:v>
                </c:pt>
                <c:pt idx="5939">
                  <c:v>1.2100000000000001E-8</c:v>
                </c:pt>
                <c:pt idx="5940">
                  <c:v>1.2100000000000001E-8</c:v>
                </c:pt>
                <c:pt idx="5941">
                  <c:v>1.2100000000000001E-8</c:v>
                </c:pt>
                <c:pt idx="5942">
                  <c:v>1.2100000000000001E-8</c:v>
                </c:pt>
                <c:pt idx="5943">
                  <c:v>1.2100000000000001E-8</c:v>
                </c:pt>
                <c:pt idx="5944">
                  <c:v>1.2100000000000001E-8</c:v>
                </c:pt>
                <c:pt idx="5945">
                  <c:v>1.2100000000000001E-8</c:v>
                </c:pt>
                <c:pt idx="5946">
                  <c:v>1.2100000000000001E-8</c:v>
                </c:pt>
                <c:pt idx="5947">
                  <c:v>1.2100000000000001E-8</c:v>
                </c:pt>
                <c:pt idx="5948">
                  <c:v>1.2100000000000001E-8</c:v>
                </c:pt>
                <c:pt idx="5949">
                  <c:v>1.22E-8</c:v>
                </c:pt>
                <c:pt idx="5950">
                  <c:v>1.22E-8</c:v>
                </c:pt>
                <c:pt idx="5951">
                  <c:v>1.22E-8</c:v>
                </c:pt>
                <c:pt idx="5952">
                  <c:v>1.22E-8</c:v>
                </c:pt>
                <c:pt idx="5953">
                  <c:v>1.22E-8</c:v>
                </c:pt>
                <c:pt idx="5954">
                  <c:v>1.22E-8</c:v>
                </c:pt>
                <c:pt idx="5955">
                  <c:v>1.22E-8</c:v>
                </c:pt>
                <c:pt idx="5956">
                  <c:v>1.22E-8</c:v>
                </c:pt>
                <c:pt idx="5957">
                  <c:v>1.22E-8</c:v>
                </c:pt>
                <c:pt idx="5958">
                  <c:v>1.22E-8</c:v>
                </c:pt>
                <c:pt idx="5959">
                  <c:v>1.22E-8</c:v>
                </c:pt>
                <c:pt idx="5960">
                  <c:v>1.22E-8</c:v>
                </c:pt>
                <c:pt idx="5961">
                  <c:v>1.22E-8</c:v>
                </c:pt>
                <c:pt idx="5962">
                  <c:v>1.22E-8</c:v>
                </c:pt>
                <c:pt idx="5963">
                  <c:v>1.22E-8</c:v>
                </c:pt>
                <c:pt idx="5964">
                  <c:v>1.22E-8</c:v>
                </c:pt>
                <c:pt idx="5965">
                  <c:v>1.2299999999999999E-8</c:v>
                </c:pt>
                <c:pt idx="5966">
                  <c:v>1.2299999999999999E-8</c:v>
                </c:pt>
                <c:pt idx="5967">
                  <c:v>1.2299999999999999E-8</c:v>
                </c:pt>
                <c:pt idx="5968">
                  <c:v>1.2299999999999999E-8</c:v>
                </c:pt>
                <c:pt idx="5969">
                  <c:v>1.2299999999999999E-8</c:v>
                </c:pt>
                <c:pt idx="5970">
                  <c:v>1.2299999999999999E-8</c:v>
                </c:pt>
                <c:pt idx="5971">
                  <c:v>1.2299999999999999E-8</c:v>
                </c:pt>
                <c:pt idx="5972">
                  <c:v>1.2299999999999999E-8</c:v>
                </c:pt>
                <c:pt idx="5973">
                  <c:v>1.2299999999999999E-8</c:v>
                </c:pt>
                <c:pt idx="5974">
                  <c:v>1.2299999999999999E-8</c:v>
                </c:pt>
                <c:pt idx="5975">
                  <c:v>1.2299999999999999E-8</c:v>
                </c:pt>
                <c:pt idx="5976">
                  <c:v>1.2299999999999999E-8</c:v>
                </c:pt>
                <c:pt idx="5977">
                  <c:v>1.2299999999999999E-8</c:v>
                </c:pt>
                <c:pt idx="5978">
                  <c:v>1.2299999999999999E-8</c:v>
                </c:pt>
                <c:pt idx="5979">
                  <c:v>1.2299999999999999E-8</c:v>
                </c:pt>
                <c:pt idx="5980">
                  <c:v>1.2299999999999999E-8</c:v>
                </c:pt>
                <c:pt idx="5981">
                  <c:v>1.24E-8</c:v>
                </c:pt>
                <c:pt idx="5982">
                  <c:v>1.24E-8</c:v>
                </c:pt>
                <c:pt idx="5983">
                  <c:v>1.24E-8</c:v>
                </c:pt>
                <c:pt idx="5984">
                  <c:v>1.24E-8</c:v>
                </c:pt>
                <c:pt idx="5985">
                  <c:v>1.24E-8</c:v>
                </c:pt>
                <c:pt idx="5986">
                  <c:v>1.24E-8</c:v>
                </c:pt>
                <c:pt idx="5987">
                  <c:v>1.24E-8</c:v>
                </c:pt>
                <c:pt idx="5988">
                  <c:v>1.24E-8</c:v>
                </c:pt>
                <c:pt idx="5989">
                  <c:v>1.24E-8</c:v>
                </c:pt>
                <c:pt idx="5990">
                  <c:v>1.24E-8</c:v>
                </c:pt>
                <c:pt idx="5991">
                  <c:v>1.24E-8</c:v>
                </c:pt>
                <c:pt idx="5992">
                  <c:v>1.24E-8</c:v>
                </c:pt>
                <c:pt idx="5993">
                  <c:v>1.24E-8</c:v>
                </c:pt>
                <c:pt idx="5994">
                  <c:v>1.24E-8</c:v>
                </c:pt>
                <c:pt idx="5995">
                  <c:v>1.24E-8</c:v>
                </c:pt>
                <c:pt idx="5996">
                  <c:v>1.24E-8</c:v>
                </c:pt>
                <c:pt idx="5997">
                  <c:v>1.2499999999999999E-8</c:v>
                </c:pt>
                <c:pt idx="5998">
                  <c:v>1.2499999999999999E-8</c:v>
                </c:pt>
                <c:pt idx="5999">
                  <c:v>1.2499999999999999E-8</c:v>
                </c:pt>
                <c:pt idx="6000">
                  <c:v>1.2499999999999999E-8</c:v>
                </c:pt>
                <c:pt idx="6001">
                  <c:v>1.2499999999999999E-8</c:v>
                </c:pt>
                <c:pt idx="6002">
                  <c:v>1.2499999999999999E-8</c:v>
                </c:pt>
                <c:pt idx="6003">
                  <c:v>1.2499999999999999E-8</c:v>
                </c:pt>
                <c:pt idx="6004">
                  <c:v>1.2499999999999999E-8</c:v>
                </c:pt>
                <c:pt idx="6005">
                  <c:v>1.2499999999999999E-8</c:v>
                </c:pt>
                <c:pt idx="6006">
                  <c:v>1.2499999999999999E-8</c:v>
                </c:pt>
                <c:pt idx="6007">
                  <c:v>1.2499999999999999E-8</c:v>
                </c:pt>
                <c:pt idx="6008">
                  <c:v>1.2499999999999999E-8</c:v>
                </c:pt>
                <c:pt idx="6009">
                  <c:v>1.2499999999999999E-8</c:v>
                </c:pt>
                <c:pt idx="6010">
                  <c:v>1.2499999999999999E-8</c:v>
                </c:pt>
                <c:pt idx="6011">
                  <c:v>1.2499999999999999E-8</c:v>
                </c:pt>
                <c:pt idx="6012">
                  <c:v>1.2499999999999999E-8</c:v>
                </c:pt>
                <c:pt idx="6013">
                  <c:v>1.26E-8</c:v>
                </c:pt>
                <c:pt idx="6014">
                  <c:v>1.26E-8</c:v>
                </c:pt>
                <c:pt idx="6015">
                  <c:v>1.26E-8</c:v>
                </c:pt>
                <c:pt idx="6016">
                  <c:v>1.26E-8</c:v>
                </c:pt>
                <c:pt idx="6017">
                  <c:v>1.26E-8</c:v>
                </c:pt>
                <c:pt idx="6018">
                  <c:v>1.26E-8</c:v>
                </c:pt>
                <c:pt idx="6019">
                  <c:v>1.26E-8</c:v>
                </c:pt>
                <c:pt idx="6020">
                  <c:v>1.26E-8</c:v>
                </c:pt>
                <c:pt idx="6021">
                  <c:v>1.26E-8</c:v>
                </c:pt>
                <c:pt idx="6022">
                  <c:v>1.26E-8</c:v>
                </c:pt>
                <c:pt idx="6023">
                  <c:v>1.26E-8</c:v>
                </c:pt>
                <c:pt idx="6024">
                  <c:v>1.26E-8</c:v>
                </c:pt>
                <c:pt idx="6025">
                  <c:v>1.26E-8</c:v>
                </c:pt>
                <c:pt idx="6026">
                  <c:v>1.26E-8</c:v>
                </c:pt>
                <c:pt idx="6027">
                  <c:v>1.26E-8</c:v>
                </c:pt>
                <c:pt idx="6028">
                  <c:v>1.26E-8</c:v>
                </c:pt>
                <c:pt idx="6029">
                  <c:v>1.27E-8</c:v>
                </c:pt>
                <c:pt idx="6030">
                  <c:v>1.27E-8</c:v>
                </c:pt>
                <c:pt idx="6031">
                  <c:v>1.27E-8</c:v>
                </c:pt>
                <c:pt idx="6032">
                  <c:v>1.27E-8</c:v>
                </c:pt>
                <c:pt idx="6033">
                  <c:v>1.27E-8</c:v>
                </c:pt>
                <c:pt idx="6034">
                  <c:v>1.27E-8</c:v>
                </c:pt>
                <c:pt idx="6035">
                  <c:v>1.27E-8</c:v>
                </c:pt>
                <c:pt idx="6036">
                  <c:v>1.27E-8</c:v>
                </c:pt>
                <c:pt idx="6037">
                  <c:v>1.27E-8</c:v>
                </c:pt>
                <c:pt idx="6038">
                  <c:v>1.27E-8</c:v>
                </c:pt>
                <c:pt idx="6039">
                  <c:v>1.27E-8</c:v>
                </c:pt>
                <c:pt idx="6040">
                  <c:v>1.27E-8</c:v>
                </c:pt>
                <c:pt idx="6041">
                  <c:v>1.27E-8</c:v>
                </c:pt>
                <c:pt idx="6042">
                  <c:v>1.27E-8</c:v>
                </c:pt>
                <c:pt idx="6043">
                  <c:v>1.27E-8</c:v>
                </c:pt>
                <c:pt idx="6044">
                  <c:v>1.27E-8</c:v>
                </c:pt>
                <c:pt idx="6045">
                  <c:v>1.28E-8</c:v>
                </c:pt>
                <c:pt idx="6046">
                  <c:v>1.28E-8</c:v>
                </c:pt>
                <c:pt idx="6047">
                  <c:v>1.28E-8</c:v>
                </c:pt>
                <c:pt idx="6048">
                  <c:v>1.28E-8</c:v>
                </c:pt>
                <c:pt idx="6049">
                  <c:v>1.28E-8</c:v>
                </c:pt>
                <c:pt idx="6050">
                  <c:v>1.28E-8</c:v>
                </c:pt>
                <c:pt idx="6051">
                  <c:v>1.28E-8</c:v>
                </c:pt>
                <c:pt idx="6052">
                  <c:v>1.28E-8</c:v>
                </c:pt>
                <c:pt idx="6053">
                  <c:v>1.28E-8</c:v>
                </c:pt>
                <c:pt idx="6054">
                  <c:v>1.28E-8</c:v>
                </c:pt>
                <c:pt idx="6055">
                  <c:v>1.28E-8</c:v>
                </c:pt>
                <c:pt idx="6056">
                  <c:v>1.28E-8</c:v>
                </c:pt>
                <c:pt idx="6057">
                  <c:v>1.28E-8</c:v>
                </c:pt>
                <c:pt idx="6058">
                  <c:v>1.28E-8</c:v>
                </c:pt>
                <c:pt idx="6059">
                  <c:v>1.28E-8</c:v>
                </c:pt>
                <c:pt idx="6060">
                  <c:v>1.28E-8</c:v>
                </c:pt>
                <c:pt idx="6061">
                  <c:v>1.29E-8</c:v>
                </c:pt>
                <c:pt idx="6062">
                  <c:v>1.29E-8</c:v>
                </c:pt>
                <c:pt idx="6063">
                  <c:v>1.29E-8</c:v>
                </c:pt>
                <c:pt idx="6064">
                  <c:v>1.29E-8</c:v>
                </c:pt>
                <c:pt idx="6065">
                  <c:v>1.29E-8</c:v>
                </c:pt>
                <c:pt idx="6066">
                  <c:v>1.29E-8</c:v>
                </c:pt>
                <c:pt idx="6067">
                  <c:v>1.29E-8</c:v>
                </c:pt>
                <c:pt idx="6068">
                  <c:v>1.29E-8</c:v>
                </c:pt>
                <c:pt idx="6069">
                  <c:v>1.29E-8</c:v>
                </c:pt>
                <c:pt idx="6070">
                  <c:v>1.29E-8</c:v>
                </c:pt>
                <c:pt idx="6071">
                  <c:v>1.29E-8</c:v>
                </c:pt>
                <c:pt idx="6072">
                  <c:v>1.29E-8</c:v>
                </c:pt>
                <c:pt idx="6073">
                  <c:v>1.29E-8</c:v>
                </c:pt>
                <c:pt idx="6074">
                  <c:v>1.29E-8</c:v>
                </c:pt>
                <c:pt idx="6075">
                  <c:v>1.29E-8</c:v>
                </c:pt>
                <c:pt idx="6076">
                  <c:v>1.29E-8</c:v>
                </c:pt>
                <c:pt idx="6077">
                  <c:v>1.3000000000000001E-8</c:v>
                </c:pt>
                <c:pt idx="6078">
                  <c:v>1.3000000000000001E-8</c:v>
                </c:pt>
                <c:pt idx="6079">
                  <c:v>1.3000000000000001E-8</c:v>
                </c:pt>
                <c:pt idx="6080">
                  <c:v>1.3000000000000001E-8</c:v>
                </c:pt>
                <c:pt idx="6081">
                  <c:v>1.3000000000000001E-8</c:v>
                </c:pt>
                <c:pt idx="6082">
                  <c:v>1.3000000000000001E-8</c:v>
                </c:pt>
                <c:pt idx="6083">
                  <c:v>1.3000000000000001E-8</c:v>
                </c:pt>
                <c:pt idx="6084">
                  <c:v>1.3000000000000001E-8</c:v>
                </c:pt>
                <c:pt idx="6085">
                  <c:v>1.3000000000000001E-8</c:v>
                </c:pt>
                <c:pt idx="6086">
                  <c:v>1.3000000000000001E-8</c:v>
                </c:pt>
                <c:pt idx="6087">
                  <c:v>1.3000000000000001E-8</c:v>
                </c:pt>
                <c:pt idx="6088">
                  <c:v>1.3000000000000001E-8</c:v>
                </c:pt>
                <c:pt idx="6089">
                  <c:v>1.3000000000000001E-8</c:v>
                </c:pt>
                <c:pt idx="6090">
                  <c:v>1.3000000000000001E-8</c:v>
                </c:pt>
                <c:pt idx="6091">
                  <c:v>1.3000000000000001E-8</c:v>
                </c:pt>
                <c:pt idx="6092">
                  <c:v>1.3000000000000001E-8</c:v>
                </c:pt>
                <c:pt idx="6093">
                  <c:v>1.31E-8</c:v>
                </c:pt>
                <c:pt idx="6094">
                  <c:v>1.31E-8</c:v>
                </c:pt>
                <c:pt idx="6095">
                  <c:v>1.31E-8</c:v>
                </c:pt>
                <c:pt idx="6096">
                  <c:v>1.31E-8</c:v>
                </c:pt>
                <c:pt idx="6097">
                  <c:v>1.31E-8</c:v>
                </c:pt>
                <c:pt idx="6098">
                  <c:v>1.31E-8</c:v>
                </c:pt>
                <c:pt idx="6099">
                  <c:v>1.31E-8</c:v>
                </c:pt>
                <c:pt idx="6100">
                  <c:v>1.31E-8</c:v>
                </c:pt>
                <c:pt idx="6101">
                  <c:v>1.31E-8</c:v>
                </c:pt>
                <c:pt idx="6102">
                  <c:v>1.31E-8</c:v>
                </c:pt>
                <c:pt idx="6103">
                  <c:v>1.31E-8</c:v>
                </c:pt>
                <c:pt idx="6104">
                  <c:v>1.31E-8</c:v>
                </c:pt>
                <c:pt idx="6105">
                  <c:v>1.31E-8</c:v>
                </c:pt>
                <c:pt idx="6106">
                  <c:v>1.31E-8</c:v>
                </c:pt>
                <c:pt idx="6107">
                  <c:v>1.31E-8</c:v>
                </c:pt>
                <c:pt idx="6108">
                  <c:v>1.31E-8</c:v>
                </c:pt>
                <c:pt idx="6109">
                  <c:v>1.3200000000000001E-8</c:v>
                </c:pt>
                <c:pt idx="6110">
                  <c:v>1.3200000000000001E-8</c:v>
                </c:pt>
                <c:pt idx="6111">
                  <c:v>1.3200000000000001E-8</c:v>
                </c:pt>
                <c:pt idx="6112">
                  <c:v>1.3200000000000001E-8</c:v>
                </c:pt>
                <c:pt idx="6113">
                  <c:v>1.3200000000000001E-8</c:v>
                </c:pt>
                <c:pt idx="6114">
                  <c:v>1.3200000000000001E-8</c:v>
                </c:pt>
                <c:pt idx="6115">
                  <c:v>1.3200000000000001E-8</c:v>
                </c:pt>
                <c:pt idx="6116">
                  <c:v>1.3200000000000001E-8</c:v>
                </c:pt>
                <c:pt idx="6117">
                  <c:v>1.3200000000000001E-8</c:v>
                </c:pt>
                <c:pt idx="6118">
                  <c:v>1.3200000000000001E-8</c:v>
                </c:pt>
                <c:pt idx="6119">
                  <c:v>1.3200000000000001E-8</c:v>
                </c:pt>
                <c:pt idx="6120">
                  <c:v>1.3200000000000001E-8</c:v>
                </c:pt>
                <c:pt idx="6121">
                  <c:v>1.3200000000000001E-8</c:v>
                </c:pt>
                <c:pt idx="6122">
                  <c:v>1.3200000000000001E-8</c:v>
                </c:pt>
                <c:pt idx="6123">
                  <c:v>1.3200000000000001E-8</c:v>
                </c:pt>
                <c:pt idx="6124">
                  <c:v>1.3200000000000001E-8</c:v>
                </c:pt>
                <c:pt idx="6125">
                  <c:v>1.33E-8</c:v>
                </c:pt>
                <c:pt idx="6126">
                  <c:v>1.33E-8</c:v>
                </c:pt>
                <c:pt idx="6127">
                  <c:v>1.33E-8</c:v>
                </c:pt>
                <c:pt idx="6128">
                  <c:v>1.33E-8</c:v>
                </c:pt>
                <c:pt idx="6129">
                  <c:v>1.33E-8</c:v>
                </c:pt>
                <c:pt idx="6130">
                  <c:v>1.33E-8</c:v>
                </c:pt>
                <c:pt idx="6131">
                  <c:v>1.33E-8</c:v>
                </c:pt>
                <c:pt idx="6132">
                  <c:v>1.33E-8</c:v>
                </c:pt>
                <c:pt idx="6133">
                  <c:v>1.33E-8</c:v>
                </c:pt>
                <c:pt idx="6134">
                  <c:v>1.33E-8</c:v>
                </c:pt>
                <c:pt idx="6135">
                  <c:v>1.33E-8</c:v>
                </c:pt>
                <c:pt idx="6136">
                  <c:v>1.33E-8</c:v>
                </c:pt>
                <c:pt idx="6137">
                  <c:v>1.33E-8</c:v>
                </c:pt>
                <c:pt idx="6138">
                  <c:v>1.33E-8</c:v>
                </c:pt>
                <c:pt idx="6139">
                  <c:v>1.33E-8</c:v>
                </c:pt>
                <c:pt idx="6140">
                  <c:v>1.33E-8</c:v>
                </c:pt>
                <c:pt idx="6141">
                  <c:v>1.3399999999999999E-8</c:v>
                </c:pt>
                <c:pt idx="6142">
                  <c:v>1.3399999999999999E-8</c:v>
                </c:pt>
                <c:pt idx="6143">
                  <c:v>1.3399999999999999E-8</c:v>
                </c:pt>
                <c:pt idx="6144">
                  <c:v>1.3399999999999999E-8</c:v>
                </c:pt>
                <c:pt idx="6145">
                  <c:v>1.3399999999999999E-8</c:v>
                </c:pt>
                <c:pt idx="6146">
                  <c:v>1.3399999999999999E-8</c:v>
                </c:pt>
                <c:pt idx="6147">
                  <c:v>1.3399999999999999E-8</c:v>
                </c:pt>
                <c:pt idx="6148">
                  <c:v>1.3399999999999999E-8</c:v>
                </c:pt>
                <c:pt idx="6149">
                  <c:v>1.3399999999999999E-8</c:v>
                </c:pt>
                <c:pt idx="6150">
                  <c:v>1.3399999999999999E-8</c:v>
                </c:pt>
                <c:pt idx="6151">
                  <c:v>1.3399999999999999E-8</c:v>
                </c:pt>
                <c:pt idx="6152">
                  <c:v>1.3399999999999999E-8</c:v>
                </c:pt>
                <c:pt idx="6153">
                  <c:v>1.3399999999999999E-8</c:v>
                </c:pt>
                <c:pt idx="6154">
                  <c:v>1.3399999999999999E-8</c:v>
                </c:pt>
                <c:pt idx="6155">
                  <c:v>1.3399999999999999E-8</c:v>
                </c:pt>
                <c:pt idx="6156">
                  <c:v>1.3399999999999999E-8</c:v>
                </c:pt>
                <c:pt idx="6157">
                  <c:v>1.35E-8</c:v>
                </c:pt>
                <c:pt idx="6158">
                  <c:v>1.35E-8</c:v>
                </c:pt>
                <c:pt idx="6159">
                  <c:v>1.35E-8</c:v>
                </c:pt>
                <c:pt idx="6160">
                  <c:v>1.35E-8</c:v>
                </c:pt>
                <c:pt idx="6161">
                  <c:v>1.35E-8</c:v>
                </c:pt>
                <c:pt idx="6162">
                  <c:v>1.35E-8</c:v>
                </c:pt>
                <c:pt idx="6163">
                  <c:v>1.35E-8</c:v>
                </c:pt>
                <c:pt idx="6164">
                  <c:v>1.35E-8</c:v>
                </c:pt>
                <c:pt idx="6165">
                  <c:v>1.35E-8</c:v>
                </c:pt>
                <c:pt idx="6166">
                  <c:v>1.35E-8</c:v>
                </c:pt>
                <c:pt idx="6167">
                  <c:v>1.35E-8</c:v>
                </c:pt>
                <c:pt idx="6168">
                  <c:v>1.35E-8</c:v>
                </c:pt>
                <c:pt idx="6169">
                  <c:v>1.35E-8</c:v>
                </c:pt>
                <c:pt idx="6170">
                  <c:v>1.35E-8</c:v>
                </c:pt>
                <c:pt idx="6171">
                  <c:v>1.35E-8</c:v>
                </c:pt>
                <c:pt idx="6172">
                  <c:v>1.35E-8</c:v>
                </c:pt>
                <c:pt idx="6173">
                  <c:v>1.3599999999999999E-8</c:v>
                </c:pt>
                <c:pt idx="6174">
                  <c:v>1.3599999999999999E-8</c:v>
                </c:pt>
                <c:pt idx="6175">
                  <c:v>1.3599999999999999E-8</c:v>
                </c:pt>
                <c:pt idx="6176">
                  <c:v>1.3599999999999999E-8</c:v>
                </c:pt>
                <c:pt idx="6177">
                  <c:v>1.3599999999999999E-8</c:v>
                </c:pt>
                <c:pt idx="6178">
                  <c:v>1.3599999999999999E-8</c:v>
                </c:pt>
                <c:pt idx="6179">
                  <c:v>1.3599999999999999E-8</c:v>
                </c:pt>
                <c:pt idx="6180">
                  <c:v>1.3599999999999999E-8</c:v>
                </c:pt>
                <c:pt idx="6181">
                  <c:v>1.3599999999999999E-8</c:v>
                </c:pt>
                <c:pt idx="6182">
                  <c:v>1.3599999999999999E-8</c:v>
                </c:pt>
                <c:pt idx="6183">
                  <c:v>1.3599999999999999E-8</c:v>
                </c:pt>
                <c:pt idx="6184">
                  <c:v>1.3599999999999999E-8</c:v>
                </c:pt>
                <c:pt idx="6185">
                  <c:v>1.3599999999999999E-8</c:v>
                </c:pt>
                <c:pt idx="6186">
                  <c:v>1.3599999999999999E-8</c:v>
                </c:pt>
                <c:pt idx="6187">
                  <c:v>1.3599999999999999E-8</c:v>
                </c:pt>
                <c:pt idx="6188">
                  <c:v>1.3599999999999999E-8</c:v>
                </c:pt>
                <c:pt idx="6189">
                  <c:v>1.37E-8</c:v>
                </c:pt>
                <c:pt idx="6190">
                  <c:v>1.37E-8</c:v>
                </c:pt>
                <c:pt idx="6191">
                  <c:v>1.37E-8</c:v>
                </c:pt>
                <c:pt idx="6192">
                  <c:v>1.37E-8</c:v>
                </c:pt>
                <c:pt idx="6193">
                  <c:v>1.37E-8</c:v>
                </c:pt>
                <c:pt idx="6194">
                  <c:v>1.37E-8</c:v>
                </c:pt>
                <c:pt idx="6195">
                  <c:v>1.37E-8</c:v>
                </c:pt>
                <c:pt idx="6196">
                  <c:v>1.37E-8</c:v>
                </c:pt>
                <c:pt idx="6197">
                  <c:v>1.37E-8</c:v>
                </c:pt>
                <c:pt idx="6198">
                  <c:v>1.37E-8</c:v>
                </c:pt>
                <c:pt idx="6199">
                  <c:v>1.37E-8</c:v>
                </c:pt>
                <c:pt idx="6200">
                  <c:v>1.37E-8</c:v>
                </c:pt>
                <c:pt idx="6201">
                  <c:v>1.37E-8</c:v>
                </c:pt>
                <c:pt idx="6202">
                  <c:v>1.37E-8</c:v>
                </c:pt>
                <c:pt idx="6203">
                  <c:v>1.37E-8</c:v>
                </c:pt>
                <c:pt idx="6204">
                  <c:v>1.37E-8</c:v>
                </c:pt>
                <c:pt idx="6205">
                  <c:v>1.3799999999999999E-8</c:v>
                </c:pt>
                <c:pt idx="6206">
                  <c:v>1.3799999999999999E-8</c:v>
                </c:pt>
                <c:pt idx="6207">
                  <c:v>1.3799999999999999E-8</c:v>
                </c:pt>
                <c:pt idx="6208">
                  <c:v>1.3799999999999999E-8</c:v>
                </c:pt>
                <c:pt idx="6209">
                  <c:v>1.3799999999999999E-8</c:v>
                </c:pt>
                <c:pt idx="6210">
                  <c:v>1.3799999999999999E-8</c:v>
                </c:pt>
                <c:pt idx="6211">
                  <c:v>1.3799999999999999E-8</c:v>
                </c:pt>
                <c:pt idx="6212">
                  <c:v>1.3799999999999999E-8</c:v>
                </c:pt>
                <c:pt idx="6213">
                  <c:v>1.3799999999999999E-8</c:v>
                </c:pt>
                <c:pt idx="6214">
                  <c:v>1.3799999999999999E-8</c:v>
                </c:pt>
                <c:pt idx="6215">
                  <c:v>1.3799999999999999E-8</c:v>
                </c:pt>
                <c:pt idx="6216">
                  <c:v>1.3799999999999999E-8</c:v>
                </c:pt>
                <c:pt idx="6217">
                  <c:v>1.3799999999999999E-8</c:v>
                </c:pt>
                <c:pt idx="6218">
                  <c:v>1.3799999999999999E-8</c:v>
                </c:pt>
                <c:pt idx="6219">
                  <c:v>1.3799999999999999E-8</c:v>
                </c:pt>
                <c:pt idx="6220">
                  <c:v>1.3799999999999999E-8</c:v>
                </c:pt>
                <c:pt idx="6221">
                  <c:v>1.39E-8</c:v>
                </c:pt>
                <c:pt idx="6222">
                  <c:v>1.39E-8</c:v>
                </c:pt>
                <c:pt idx="6223">
                  <c:v>1.39E-8</c:v>
                </c:pt>
                <c:pt idx="6224">
                  <c:v>1.39E-8</c:v>
                </c:pt>
                <c:pt idx="6225">
                  <c:v>1.39E-8</c:v>
                </c:pt>
                <c:pt idx="6226">
                  <c:v>1.39E-8</c:v>
                </c:pt>
                <c:pt idx="6227">
                  <c:v>1.39E-8</c:v>
                </c:pt>
                <c:pt idx="6228">
                  <c:v>1.39E-8</c:v>
                </c:pt>
                <c:pt idx="6229">
                  <c:v>1.39E-8</c:v>
                </c:pt>
                <c:pt idx="6230">
                  <c:v>1.39E-8</c:v>
                </c:pt>
                <c:pt idx="6231">
                  <c:v>1.39E-8</c:v>
                </c:pt>
                <c:pt idx="6232">
                  <c:v>1.39E-8</c:v>
                </c:pt>
                <c:pt idx="6233">
                  <c:v>1.39E-8</c:v>
                </c:pt>
                <c:pt idx="6234">
                  <c:v>1.39E-8</c:v>
                </c:pt>
                <c:pt idx="6235">
                  <c:v>1.39E-8</c:v>
                </c:pt>
                <c:pt idx="6236">
                  <c:v>1.39E-8</c:v>
                </c:pt>
                <c:pt idx="6237">
                  <c:v>1.4E-8</c:v>
                </c:pt>
                <c:pt idx="6238">
                  <c:v>1.4E-8</c:v>
                </c:pt>
                <c:pt idx="6239">
                  <c:v>1.4E-8</c:v>
                </c:pt>
                <c:pt idx="6240">
                  <c:v>1.4E-8</c:v>
                </c:pt>
                <c:pt idx="6241">
                  <c:v>1.4E-8</c:v>
                </c:pt>
                <c:pt idx="6242">
                  <c:v>1.4E-8</c:v>
                </c:pt>
                <c:pt idx="6243">
                  <c:v>1.4E-8</c:v>
                </c:pt>
                <c:pt idx="6244">
                  <c:v>1.4E-8</c:v>
                </c:pt>
                <c:pt idx="6245">
                  <c:v>1.4E-8</c:v>
                </c:pt>
                <c:pt idx="6246">
                  <c:v>1.4E-8</c:v>
                </c:pt>
                <c:pt idx="6247">
                  <c:v>1.4E-8</c:v>
                </c:pt>
                <c:pt idx="6248">
                  <c:v>1.4E-8</c:v>
                </c:pt>
                <c:pt idx="6249">
                  <c:v>1.4E-8</c:v>
                </c:pt>
                <c:pt idx="6250">
                  <c:v>1.4E-8</c:v>
                </c:pt>
                <c:pt idx="6251">
                  <c:v>1.4E-8</c:v>
                </c:pt>
                <c:pt idx="6252">
                  <c:v>1.4E-8</c:v>
                </c:pt>
                <c:pt idx="6253">
                  <c:v>1.4100000000000001E-8</c:v>
                </c:pt>
                <c:pt idx="6254">
                  <c:v>1.4100000000000001E-8</c:v>
                </c:pt>
                <c:pt idx="6255">
                  <c:v>1.4100000000000001E-8</c:v>
                </c:pt>
                <c:pt idx="6256">
                  <c:v>1.4100000000000001E-8</c:v>
                </c:pt>
                <c:pt idx="6257">
                  <c:v>1.4100000000000001E-8</c:v>
                </c:pt>
                <c:pt idx="6258">
                  <c:v>1.4100000000000001E-8</c:v>
                </c:pt>
                <c:pt idx="6259">
                  <c:v>1.4100000000000001E-8</c:v>
                </c:pt>
                <c:pt idx="6260">
                  <c:v>1.4100000000000001E-8</c:v>
                </c:pt>
                <c:pt idx="6261">
                  <c:v>1.4100000000000001E-8</c:v>
                </c:pt>
                <c:pt idx="6262">
                  <c:v>1.4100000000000001E-8</c:v>
                </c:pt>
                <c:pt idx="6263">
                  <c:v>1.4100000000000001E-8</c:v>
                </c:pt>
                <c:pt idx="6264">
                  <c:v>1.4100000000000001E-8</c:v>
                </c:pt>
                <c:pt idx="6265">
                  <c:v>1.4100000000000001E-8</c:v>
                </c:pt>
                <c:pt idx="6266">
                  <c:v>1.4100000000000001E-8</c:v>
                </c:pt>
                <c:pt idx="6267">
                  <c:v>1.4100000000000001E-8</c:v>
                </c:pt>
                <c:pt idx="6268">
                  <c:v>1.4100000000000001E-8</c:v>
                </c:pt>
                <c:pt idx="6269">
                  <c:v>1.42E-8</c:v>
                </c:pt>
                <c:pt idx="6270">
                  <c:v>1.42E-8</c:v>
                </c:pt>
                <c:pt idx="6271">
                  <c:v>1.42E-8</c:v>
                </c:pt>
                <c:pt idx="6272">
                  <c:v>1.42E-8</c:v>
                </c:pt>
                <c:pt idx="6273">
                  <c:v>1.42E-8</c:v>
                </c:pt>
                <c:pt idx="6274">
                  <c:v>1.42E-8</c:v>
                </c:pt>
                <c:pt idx="6275">
                  <c:v>1.42E-8</c:v>
                </c:pt>
                <c:pt idx="6276">
                  <c:v>1.42E-8</c:v>
                </c:pt>
                <c:pt idx="6277">
                  <c:v>1.42E-8</c:v>
                </c:pt>
                <c:pt idx="6278">
                  <c:v>1.42E-8</c:v>
                </c:pt>
                <c:pt idx="6279">
                  <c:v>1.42E-8</c:v>
                </c:pt>
                <c:pt idx="6280">
                  <c:v>1.42E-8</c:v>
                </c:pt>
                <c:pt idx="6281">
                  <c:v>1.42E-8</c:v>
                </c:pt>
                <c:pt idx="6282">
                  <c:v>1.42E-8</c:v>
                </c:pt>
                <c:pt idx="6283">
                  <c:v>1.42E-8</c:v>
                </c:pt>
                <c:pt idx="6284">
                  <c:v>1.42E-8</c:v>
                </c:pt>
                <c:pt idx="6285">
                  <c:v>1.4300000000000001E-8</c:v>
                </c:pt>
                <c:pt idx="6286">
                  <c:v>1.4300000000000001E-8</c:v>
                </c:pt>
                <c:pt idx="6287">
                  <c:v>1.4300000000000001E-8</c:v>
                </c:pt>
                <c:pt idx="6288">
                  <c:v>1.4300000000000001E-8</c:v>
                </c:pt>
                <c:pt idx="6289">
                  <c:v>1.4300000000000001E-8</c:v>
                </c:pt>
                <c:pt idx="6290">
                  <c:v>1.4300000000000001E-8</c:v>
                </c:pt>
                <c:pt idx="6291">
                  <c:v>1.4300000000000001E-8</c:v>
                </c:pt>
                <c:pt idx="6292">
                  <c:v>1.4300000000000001E-8</c:v>
                </c:pt>
                <c:pt idx="6293">
                  <c:v>1.4300000000000001E-8</c:v>
                </c:pt>
                <c:pt idx="6294">
                  <c:v>1.4300000000000001E-8</c:v>
                </c:pt>
                <c:pt idx="6295">
                  <c:v>1.4300000000000001E-8</c:v>
                </c:pt>
                <c:pt idx="6296">
                  <c:v>1.4300000000000001E-8</c:v>
                </c:pt>
                <c:pt idx="6297">
                  <c:v>1.4300000000000001E-8</c:v>
                </c:pt>
                <c:pt idx="6298">
                  <c:v>1.4300000000000001E-8</c:v>
                </c:pt>
                <c:pt idx="6299">
                  <c:v>1.4300000000000001E-8</c:v>
                </c:pt>
                <c:pt idx="6300">
                  <c:v>1.4300000000000001E-8</c:v>
                </c:pt>
                <c:pt idx="6301">
                  <c:v>1.44E-8</c:v>
                </c:pt>
                <c:pt idx="6302">
                  <c:v>1.44E-8</c:v>
                </c:pt>
                <c:pt idx="6303">
                  <c:v>1.44E-8</c:v>
                </c:pt>
                <c:pt idx="6304">
                  <c:v>1.44E-8</c:v>
                </c:pt>
                <c:pt idx="6305">
                  <c:v>1.44E-8</c:v>
                </c:pt>
                <c:pt idx="6306">
                  <c:v>1.44E-8</c:v>
                </c:pt>
                <c:pt idx="6307">
                  <c:v>1.44E-8</c:v>
                </c:pt>
                <c:pt idx="6308">
                  <c:v>1.44E-8</c:v>
                </c:pt>
                <c:pt idx="6309">
                  <c:v>1.44E-8</c:v>
                </c:pt>
                <c:pt idx="6310">
                  <c:v>1.44E-8</c:v>
                </c:pt>
                <c:pt idx="6311">
                  <c:v>1.44E-8</c:v>
                </c:pt>
                <c:pt idx="6312">
                  <c:v>1.44E-8</c:v>
                </c:pt>
                <c:pt idx="6313">
                  <c:v>1.44E-8</c:v>
                </c:pt>
                <c:pt idx="6314">
                  <c:v>1.44E-8</c:v>
                </c:pt>
                <c:pt idx="6315">
                  <c:v>1.44E-8</c:v>
                </c:pt>
                <c:pt idx="6316">
                  <c:v>1.44E-8</c:v>
                </c:pt>
                <c:pt idx="6317">
                  <c:v>1.4500000000000001E-8</c:v>
                </c:pt>
                <c:pt idx="6318">
                  <c:v>1.4500000000000001E-8</c:v>
                </c:pt>
                <c:pt idx="6319">
                  <c:v>1.4500000000000001E-8</c:v>
                </c:pt>
                <c:pt idx="6320">
                  <c:v>1.4500000000000001E-8</c:v>
                </c:pt>
                <c:pt idx="6321">
                  <c:v>1.4500000000000001E-8</c:v>
                </c:pt>
                <c:pt idx="6322">
                  <c:v>1.4500000000000001E-8</c:v>
                </c:pt>
                <c:pt idx="6323">
                  <c:v>1.4500000000000001E-8</c:v>
                </c:pt>
                <c:pt idx="6324">
                  <c:v>1.4500000000000001E-8</c:v>
                </c:pt>
                <c:pt idx="6325">
                  <c:v>1.4500000000000001E-8</c:v>
                </c:pt>
                <c:pt idx="6326">
                  <c:v>1.4500000000000001E-8</c:v>
                </c:pt>
                <c:pt idx="6327">
                  <c:v>1.4500000000000001E-8</c:v>
                </c:pt>
                <c:pt idx="6328">
                  <c:v>1.4500000000000001E-8</c:v>
                </c:pt>
                <c:pt idx="6329">
                  <c:v>1.4500000000000001E-8</c:v>
                </c:pt>
                <c:pt idx="6330">
                  <c:v>1.4500000000000001E-8</c:v>
                </c:pt>
                <c:pt idx="6331">
                  <c:v>1.4500000000000001E-8</c:v>
                </c:pt>
                <c:pt idx="6332">
                  <c:v>1.4500000000000001E-8</c:v>
                </c:pt>
                <c:pt idx="6333">
                  <c:v>1.46E-8</c:v>
                </c:pt>
                <c:pt idx="6334">
                  <c:v>1.46E-8</c:v>
                </c:pt>
                <c:pt idx="6335">
                  <c:v>1.46E-8</c:v>
                </c:pt>
                <c:pt idx="6336">
                  <c:v>1.46E-8</c:v>
                </c:pt>
                <c:pt idx="6337">
                  <c:v>1.46E-8</c:v>
                </c:pt>
                <c:pt idx="6338">
                  <c:v>1.46E-8</c:v>
                </c:pt>
                <c:pt idx="6339">
                  <c:v>1.46E-8</c:v>
                </c:pt>
                <c:pt idx="6340">
                  <c:v>1.46E-8</c:v>
                </c:pt>
                <c:pt idx="6341">
                  <c:v>1.46E-8</c:v>
                </c:pt>
                <c:pt idx="6342">
                  <c:v>1.46E-8</c:v>
                </c:pt>
                <c:pt idx="6343">
                  <c:v>1.46E-8</c:v>
                </c:pt>
                <c:pt idx="6344">
                  <c:v>1.46E-8</c:v>
                </c:pt>
                <c:pt idx="6345">
                  <c:v>1.46E-8</c:v>
                </c:pt>
                <c:pt idx="6346">
                  <c:v>1.46E-8</c:v>
                </c:pt>
                <c:pt idx="6347">
                  <c:v>1.46E-8</c:v>
                </c:pt>
                <c:pt idx="6348">
                  <c:v>1.46E-8</c:v>
                </c:pt>
                <c:pt idx="6349">
                  <c:v>1.4699999999999999E-8</c:v>
                </c:pt>
                <c:pt idx="6350">
                  <c:v>1.4699999999999999E-8</c:v>
                </c:pt>
                <c:pt idx="6351">
                  <c:v>1.4699999999999999E-8</c:v>
                </c:pt>
                <c:pt idx="6352">
                  <c:v>1.4699999999999999E-8</c:v>
                </c:pt>
                <c:pt idx="6353">
                  <c:v>1.4699999999999999E-8</c:v>
                </c:pt>
                <c:pt idx="6354">
                  <c:v>1.4699999999999999E-8</c:v>
                </c:pt>
                <c:pt idx="6355">
                  <c:v>1.4699999999999999E-8</c:v>
                </c:pt>
                <c:pt idx="6356">
                  <c:v>1.4699999999999999E-8</c:v>
                </c:pt>
                <c:pt idx="6357">
                  <c:v>1.4699999999999999E-8</c:v>
                </c:pt>
                <c:pt idx="6358">
                  <c:v>1.4699999999999999E-8</c:v>
                </c:pt>
                <c:pt idx="6359">
                  <c:v>1.4699999999999999E-8</c:v>
                </c:pt>
                <c:pt idx="6360">
                  <c:v>1.4699999999999999E-8</c:v>
                </c:pt>
                <c:pt idx="6361">
                  <c:v>1.4699999999999999E-8</c:v>
                </c:pt>
                <c:pt idx="6362">
                  <c:v>1.4699999999999999E-8</c:v>
                </c:pt>
                <c:pt idx="6363">
                  <c:v>1.4699999999999999E-8</c:v>
                </c:pt>
                <c:pt idx="6364">
                  <c:v>1.4699999999999999E-8</c:v>
                </c:pt>
                <c:pt idx="6365">
                  <c:v>1.48E-8</c:v>
                </c:pt>
                <c:pt idx="6366">
                  <c:v>1.48E-8</c:v>
                </c:pt>
                <c:pt idx="6367">
                  <c:v>1.48E-8</c:v>
                </c:pt>
                <c:pt idx="6368">
                  <c:v>1.48E-8</c:v>
                </c:pt>
                <c:pt idx="6369">
                  <c:v>1.48E-8</c:v>
                </c:pt>
                <c:pt idx="6370">
                  <c:v>1.48E-8</c:v>
                </c:pt>
                <c:pt idx="6371">
                  <c:v>1.48E-8</c:v>
                </c:pt>
                <c:pt idx="6372">
                  <c:v>1.48E-8</c:v>
                </c:pt>
                <c:pt idx="6373">
                  <c:v>1.48E-8</c:v>
                </c:pt>
                <c:pt idx="6374">
                  <c:v>1.48E-8</c:v>
                </c:pt>
                <c:pt idx="6375">
                  <c:v>1.48E-8</c:v>
                </c:pt>
                <c:pt idx="6376">
                  <c:v>1.48E-8</c:v>
                </c:pt>
                <c:pt idx="6377">
                  <c:v>1.48E-8</c:v>
                </c:pt>
                <c:pt idx="6378">
                  <c:v>1.48E-8</c:v>
                </c:pt>
                <c:pt idx="6379">
                  <c:v>1.48E-8</c:v>
                </c:pt>
                <c:pt idx="6380">
                  <c:v>1.48E-8</c:v>
                </c:pt>
                <c:pt idx="6381">
                  <c:v>1.4899999999999999E-8</c:v>
                </c:pt>
                <c:pt idx="6382">
                  <c:v>1.4899999999999999E-8</c:v>
                </c:pt>
                <c:pt idx="6383">
                  <c:v>1.4899999999999999E-8</c:v>
                </c:pt>
                <c:pt idx="6384">
                  <c:v>1.4899999999999999E-8</c:v>
                </c:pt>
                <c:pt idx="6385">
                  <c:v>1.4899999999999999E-8</c:v>
                </c:pt>
                <c:pt idx="6386">
                  <c:v>1.4899999999999999E-8</c:v>
                </c:pt>
                <c:pt idx="6387">
                  <c:v>1.4899999999999999E-8</c:v>
                </c:pt>
                <c:pt idx="6388">
                  <c:v>1.4899999999999999E-8</c:v>
                </c:pt>
                <c:pt idx="6389">
                  <c:v>1.4899999999999999E-8</c:v>
                </c:pt>
                <c:pt idx="6390">
                  <c:v>1.4899999999999999E-8</c:v>
                </c:pt>
                <c:pt idx="6391">
                  <c:v>1.4899999999999999E-8</c:v>
                </c:pt>
                <c:pt idx="6392">
                  <c:v>1.4899999999999999E-8</c:v>
                </c:pt>
                <c:pt idx="6393">
                  <c:v>1.4899999999999999E-8</c:v>
                </c:pt>
                <c:pt idx="6394">
                  <c:v>1.4899999999999999E-8</c:v>
                </c:pt>
                <c:pt idx="6395">
                  <c:v>1.4899999999999999E-8</c:v>
                </c:pt>
                <c:pt idx="6396">
                  <c:v>1.4899999999999999E-8</c:v>
                </c:pt>
                <c:pt idx="6397">
                  <c:v>1.4999999999999999E-8</c:v>
                </c:pt>
                <c:pt idx="6398">
                  <c:v>1.4999999999999999E-8</c:v>
                </c:pt>
                <c:pt idx="6399">
                  <c:v>1.4999999999999999E-8</c:v>
                </c:pt>
                <c:pt idx="6400">
                  <c:v>1.4999999999999999E-8</c:v>
                </c:pt>
                <c:pt idx="6401">
                  <c:v>1.4999999999999999E-8</c:v>
                </c:pt>
                <c:pt idx="6402">
                  <c:v>1.4999999999999999E-8</c:v>
                </c:pt>
                <c:pt idx="6403">
                  <c:v>1.4999999999999999E-8</c:v>
                </c:pt>
                <c:pt idx="6404">
                  <c:v>1.4999999999999999E-8</c:v>
                </c:pt>
                <c:pt idx="6405">
                  <c:v>1.4999999999999999E-8</c:v>
                </c:pt>
                <c:pt idx="6406">
                  <c:v>1.4999999999999999E-8</c:v>
                </c:pt>
                <c:pt idx="6407">
                  <c:v>1.4999999999999999E-8</c:v>
                </c:pt>
                <c:pt idx="6408">
                  <c:v>1.4999999999999999E-8</c:v>
                </c:pt>
                <c:pt idx="6409">
                  <c:v>1.4999999999999999E-8</c:v>
                </c:pt>
                <c:pt idx="6410">
                  <c:v>1.4999999999999999E-8</c:v>
                </c:pt>
                <c:pt idx="6411">
                  <c:v>1.4999999999999999E-8</c:v>
                </c:pt>
                <c:pt idx="6412">
                  <c:v>1.4999999999999999E-8</c:v>
                </c:pt>
                <c:pt idx="6413">
                  <c:v>1.51E-8</c:v>
                </c:pt>
                <c:pt idx="6414">
                  <c:v>1.51E-8</c:v>
                </c:pt>
                <c:pt idx="6415">
                  <c:v>1.51E-8</c:v>
                </c:pt>
                <c:pt idx="6416">
                  <c:v>1.51E-8</c:v>
                </c:pt>
                <c:pt idx="6417">
                  <c:v>1.51E-8</c:v>
                </c:pt>
                <c:pt idx="6418">
                  <c:v>1.51E-8</c:v>
                </c:pt>
                <c:pt idx="6419">
                  <c:v>1.51E-8</c:v>
                </c:pt>
                <c:pt idx="6420">
                  <c:v>1.51E-8</c:v>
                </c:pt>
                <c:pt idx="6421">
                  <c:v>1.51E-8</c:v>
                </c:pt>
                <c:pt idx="6422">
                  <c:v>1.51E-8</c:v>
                </c:pt>
                <c:pt idx="6423">
                  <c:v>1.51E-8</c:v>
                </c:pt>
                <c:pt idx="6424">
                  <c:v>1.51E-8</c:v>
                </c:pt>
                <c:pt idx="6425">
                  <c:v>1.51E-8</c:v>
                </c:pt>
                <c:pt idx="6426">
                  <c:v>1.51E-8</c:v>
                </c:pt>
                <c:pt idx="6427">
                  <c:v>1.51E-8</c:v>
                </c:pt>
                <c:pt idx="6428">
                  <c:v>1.51E-8</c:v>
                </c:pt>
                <c:pt idx="6429">
                  <c:v>1.52E-8</c:v>
                </c:pt>
                <c:pt idx="6430">
                  <c:v>1.52E-8</c:v>
                </c:pt>
                <c:pt idx="6431">
                  <c:v>1.52E-8</c:v>
                </c:pt>
                <c:pt idx="6432">
                  <c:v>1.52E-8</c:v>
                </c:pt>
                <c:pt idx="6433">
                  <c:v>1.52E-8</c:v>
                </c:pt>
                <c:pt idx="6434">
                  <c:v>1.52E-8</c:v>
                </c:pt>
                <c:pt idx="6435">
                  <c:v>1.52E-8</c:v>
                </c:pt>
                <c:pt idx="6436">
                  <c:v>1.52E-8</c:v>
                </c:pt>
                <c:pt idx="6437">
                  <c:v>1.52E-8</c:v>
                </c:pt>
                <c:pt idx="6438">
                  <c:v>1.52E-8</c:v>
                </c:pt>
                <c:pt idx="6439">
                  <c:v>1.52E-8</c:v>
                </c:pt>
                <c:pt idx="6440">
                  <c:v>1.52E-8</c:v>
                </c:pt>
                <c:pt idx="6441">
                  <c:v>1.52E-8</c:v>
                </c:pt>
                <c:pt idx="6442">
                  <c:v>1.52E-8</c:v>
                </c:pt>
                <c:pt idx="6443">
                  <c:v>1.52E-8</c:v>
                </c:pt>
                <c:pt idx="6444">
                  <c:v>1.52E-8</c:v>
                </c:pt>
                <c:pt idx="6445">
                  <c:v>1.5300000000000001E-8</c:v>
                </c:pt>
                <c:pt idx="6446">
                  <c:v>1.5300000000000001E-8</c:v>
                </c:pt>
                <c:pt idx="6447">
                  <c:v>1.5300000000000001E-8</c:v>
                </c:pt>
                <c:pt idx="6448">
                  <c:v>1.5300000000000001E-8</c:v>
                </c:pt>
                <c:pt idx="6449">
                  <c:v>1.5300000000000001E-8</c:v>
                </c:pt>
                <c:pt idx="6450">
                  <c:v>1.5300000000000001E-8</c:v>
                </c:pt>
                <c:pt idx="6451">
                  <c:v>1.5300000000000001E-8</c:v>
                </c:pt>
                <c:pt idx="6452">
                  <c:v>1.5300000000000001E-8</c:v>
                </c:pt>
                <c:pt idx="6453">
                  <c:v>1.5300000000000001E-8</c:v>
                </c:pt>
                <c:pt idx="6454">
                  <c:v>1.5300000000000001E-8</c:v>
                </c:pt>
                <c:pt idx="6455">
                  <c:v>1.5300000000000001E-8</c:v>
                </c:pt>
                <c:pt idx="6456">
                  <c:v>1.5300000000000001E-8</c:v>
                </c:pt>
                <c:pt idx="6457">
                  <c:v>1.5300000000000001E-8</c:v>
                </c:pt>
                <c:pt idx="6458">
                  <c:v>1.5300000000000001E-8</c:v>
                </c:pt>
                <c:pt idx="6459">
                  <c:v>1.5300000000000001E-8</c:v>
                </c:pt>
                <c:pt idx="6460">
                  <c:v>1.5300000000000001E-8</c:v>
                </c:pt>
                <c:pt idx="6461">
                  <c:v>1.5399999999999999E-8</c:v>
                </c:pt>
                <c:pt idx="6462">
                  <c:v>1.5399999999999999E-8</c:v>
                </c:pt>
                <c:pt idx="6463">
                  <c:v>1.5399999999999999E-8</c:v>
                </c:pt>
                <c:pt idx="6464">
                  <c:v>1.5399999999999999E-8</c:v>
                </c:pt>
                <c:pt idx="6465">
                  <c:v>1.5399999999999999E-8</c:v>
                </c:pt>
                <c:pt idx="6466">
                  <c:v>1.5399999999999999E-8</c:v>
                </c:pt>
                <c:pt idx="6467">
                  <c:v>1.5399999999999999E-8</c:v>
                </c:pt>
                <c:pt idx="6468">
                  <c:v>1.5399999999999999E-8</c:v>
                </c:pt>
                <c:pt idx="6469">
                  <c:v>1.5399999999999999E-8</c:v>
                </c:pt>
                <c:pt idx="6470">
                  <c:v>1.5399999999999999E-8</c:v>
                </c:pt>
                <c:pt idx="6471">
                  <c:v>1.5399999999999999E-8</c:v>
                </c:pt>
                <c:pt idx="6472">
                  <c:v>1.5399999999999999E-8</c:v>
                </c:pt>
                <c:pt idx="6473">
                  <c:v>1.5399999999999999E-8</c:v>
                </c:pt>
                <c:pt idx="6474">
                  <c:v>1.5399999999999999E-8</c:v>
                </c:pt>
                <c:pt idx="6475">
                  <c:v>1.5399999999999999E-8</c:v>
                </c:pt>
                <c:pt idx="6476">
                  <c:v>1.5399999999999999E-8</c:v>
                </c:pt>
                <c:pt idx="6477">
                  <c:v>1.55E-8</c:v>
                </c:pt>
                <c:pt idx="6478">
                  <c:v>1.55E-8</c:v>
                </c:pt>
                <c:pt idx="6479">
                  <c:v>1.55E-8</c:v>
                </c:pt>
                <c:pt idx="6480">
                  <c:v>1.55E-8</c:v>
                </c:pt>
                <c:pt idx="6481">
                  <c:v>1.55E-8</c:v>
                </c:pt>
                <c:pt idx="6482">
                  <c:v>1.55E-8</c:v>
                </c:pt>
                <c:pt idx="6483">
                  <c:v>1.55E-8</c:v>
                </c:pt>
                <c:pt idx="6484">
                  <c:v>1.55E-8</c:v>
                </c:pt>
                <c:pt idx="6485">
                  <c:v>1.55E-8</c:v>
                </c:pt>
                <c:pt idx="6486">
                  <c:v>1.55E-8</c:v>
                </c:pt>
                <c:pt idx="6487">
                  <c:v>1.55E-8</c:v>
                </c:pt>
                <c:pt idx="6488">
                  <c:v>1.55E-8</c:v>
                </c:pt>
                <c:pt idx="6489">
                  <c:v>1.55E-8</c:v>
                </c:pt>
                <c:pt idx="6490">
                  <c:v>1.55E-8</c:v>
                </c:pt>
                <c:pt idx="6491">
                  <c:v>1.55E-8</c:v>
                </c:pt>
                <c:pt idx="6492">
                  <c:v>1.55E-8</c:v>
                </c:pt>
                <c:pt idx="6493">
                  <c:v>1.5600000000000001E-8</c:v>
                </c:pt>
                <c:pt idx="6494">
                  <c:v>1.5600000000000001E-8</c:v>
                </c:pt>
                <c:pt idx="6495">
                  <c:v>1.5600000000000001E-8</c:v>
                </c:pt>
                <c:pt idx="6496">
                  <c:v>1.5600000000000001E-8</c:v>
                </c:pt>
                <c:pt idx="6497">
                  <c:v>1.5600000000000001E-8</c:v>
                </c:pt>
                <c:pt idx="6498">
                  <c:v>1.5600000000000001E-8</c:v>
                </c:pt>
                <c:pt idx="6499">
                  <c:v>1.5600000000000001E-8</c:v>
                </c:pt>
                <c:pt idx="6500">
                  <c:v>1.5600000000000001E-8</c:v>
                </c:pt>
                <c:pt idx="6501">
                  <c:v>1.5600000000000001E-8</c:v>
                </c:pt>
                <c:pt idx="6502">
                  <c:v>1.5600000000000001E-8</c:v>
                </c:pt>
                <c:pt idx="6503">
                  <c:v>1.5600000000000001E-8</c:v>
                </c:pt>
                <c:pt idx="6504">
                  <c:v>1.5600000000000001E-8</c:v>
                </c:pt>
                <c:pt idx="6505">
                  <c:v>1.5600000000000001E-8</c:v>
                </c:pt>
                <c:pt idx="6506">
                  <c:v>1.5600000000000001E-8</c:v>
                </c:pt>
                <c:pt idx="6507">
                  <c:v>1.5600000000000001E-8</c:v>
                </c:pt>
                <c:pt idx="6508">
                  <c:v>1.5600000000000001E-8</c:v>
                </c:pt>
                <c:pt idx="6509">
                  <c:v>1.5700000000000002E-8</c:v>
                </c:pt>
                <c:pt idx="6510">
                  <c:v>1.5700000000000002E-8</c:v>
                </c:pt>
                <c:pt idx="6511">
                  <c:v>1.5700000000000002E-8</c:v>
                </c:pt>
                <c:pt idx="6512">
                  <c:v>1.5700000000000002E-8</c:v>
                </c:pt>
                <c:pt idx="6513">
                  <c:v>1.5700000000000002E-8</c:v>
                </c:pt>
                <c:pt idx="6514">
                  <c:v>1.5700000000000002E-8</c:v>
                </c:pt>
                <c:pt idx="6515">
                  <c:v>1.5700000000000002E-8</c:v>
                </c:pt>
                <c:pt idx="6516">
                  <c:v>1.5700000000000002E-8</c:v>
                </c:pt>
                <c:pt idx="6517">
                  <c:v>1.5700000000000002E-8</c:v>
                </c:pt>
                <c:pt idx="6518">
                  <c:v>1.5700000000000002E-8</c:v>
                </c:pt>
                <c:pt idx="6519">
                  <c:v>1.5700000000000002E-8</c:v>
                </c:pt>
                <c:pt idx="6520">
                  <c:v>1.5700000000000002E-8</c:v>
                </c:pt>
                <c:pt idx="6521">
                  <c:v>1.5700000000000002E-8</c:v>
                </c:pt>
                <c:pt idx="6522">
                  <c:v>1.5700000000000002E-8</c:v>
                </c:pt>
                <c:pt idx="6523">
                  <c:v>1.5700000000000002E-8</c:v>
                </c:pt>
                <c:pt idx="6524">
                  <c:v>1.5700000000000002E-8</c:v>
                </c:pt>
                <c:pt idx="6525">
                  <c:v>1.5799999999999999E-8</c:v>
                </c:pt>
                <c:pt idx="6526">
                  <c:v>1.5799999999999999E-8</c:v>
                </c:pt>
                <c:pt idx="6527">
                  <c:v>1.5799999999999999E-8</c:v>
                </c:pt>
                <c:pt idx="6528">
                  <c:v>1.5799999999999999E-8</c:v>
                </c:pt>
                <c:pt idx="6529">
                  <c:v>1.5799999999999999E-8</c:v>
                </c:pt>
                <c:pt idx="6530">
                  <c:v>1.5799999999999999E-8</c:v>
                </c:pt>
                <c:pt idx="6531">
                  <c:v>1.5799999999999999E-8</c:v>
                </c:pt>
                <c:pt idx="6532">
                  <c:v>1.5799999999999999E-8</c:v>
                </c:pt>
                <c:pt idx="6533">
                  <c:v>1.5799999999999999E-8</c:v>
                </c:pt>
                <c:pt idx="6534">
                  <c:v>1.5799999999999999E-8</c:v>
                </c:pt>
                <c:pt idx="6535">
                  <c:v>1.5799999999999999E-8</c:v>
                </c:pt>
                <c:pt idx="6536">
                  <c:v>1.5799999999999999E-8</c:v>
                </c:pt>
                <c:pt idx="6537">
                  <c:v>1.5799999999999999E-8</c:v>
                </c:pt>
                <c:pt idx="6538">
                  <c:v>1.5799999999999999E-8</c:v>
                </c:pt>
                <c:pt idx="6539">
                  <c:v>1.5799999999999999E-8</c:v>
                </c:pt>
                <c:pt idx="6540">
                  <c:v>1.5799999999999999E-8</c:v>
                </c:pt>
                <c:pt idx="6541">
                  <c:v>1.59E-8</c:v>
                </c:pt>
                <c:pt idx="6542">
                  <c:v>1.59E-8</c:v>
                </c:pt>
                <c:pt idx="6543">
                  <c:v>1.59E-8</c:v>
                </c:pt>
                <c:pt idx="6544">
                  <c:v>1.59E-8</c:v>
                </c:pt>
                <c:pt idx="6545">
                  <c:v>1.59E-8</c:v>
                </c:pt>
                <c:pt idx="6546">
                  <c:v>1.59E-8</c:v>
                </c:pt>
                <c:pt idx="6547">
                  <c:v>1.59E-8</c:v>
                </c:pt>
                <c:pt idx="6548">
                  <c:v>1.59E-8</c:v>
                </c:pt>
                <c:pt idx="6549">
                  <c:v>1.59E-8</c:v>
                </c:pt>
                <c:pt idx="6550">
                  <c:v>1.59E-8</c:v>
                </c:pt>
                <c:pt idx="6551">
                  <c:v>1.59E-8</c:v>
                </c:pt>
                <c:pt idx="6552">
                  <c:v>1.59E-8</c:v>
                </c:pt>
                <c:pt idx="6553">
                  <c:v>1.59E-8</c:v>
                </c:pt>
                <c:pt idx="6554">
                  <c:v>1.59E-8</c:v>
                </c:pt>
                <c:pt idx="6555">
                  <c:v>1.59E-8</c:v>
                </c:pt>
                <c:pt idx="6556">
                  <c:v>1.59E-8</c:v>
                </c:pt>
                <c:pt idx="6557">
                  <c:v>1.6000000000000001E-8</c:v>
                </c:pt>
                <c:pt idx="6558">
                  <c:v>1.6000000000000001E-8</c:v>
                </c:pt>
                <c:pt idx="6559">
                  <c:v>1.6000000000000001E-8</c:v>
                </c:pt>
                <c:pt idx="6560">
                  <c:v>1.6000000000000001E-8</c:v>
                </c:pt>
                <c:pt idx="6561">
                  <c:v>1.6000000000000001E-8</c:v>
                </c:pt>
                <c:pt idx="6562">
                  <c:v>1.6000000000000001E-8</c:v>
                </c:pt>
                <c:pt idx="6563">
                  <c:v>1.6000000000000001E-8</c:v>
                </c:pt>
                <c:pt idx="6564">
                  <c:v>1.6000000000000001E-8</c:v>
                </c:pt>
                <c:pt idx="6565">
                  <c:v>1.6000000000000001E-8</c:v>
                </c:pt>
                <c:pt idx="6566">
                  <c:v>1.6000000000000001E-8</c:v>
                </c:pt>
                <c:pt idx="6567">
                  <c:v>1.6000000000000001E-8</c:v>
                </c:pt>
                <c:pt idx="6568">
                  <c:v>1.6000000000000001E-8</c:v>
                </c:pt>
                <c:pt idx="6569">
                  <c:v>1.6000000000000001E-8</c:v>
                </c:pt>
                <c:pt idx="6570">
                  <c:v>1.6000000000000001E-8</c:v>
                </c:pt>
                <c:pt idx="6571">
                  <c:v>1.6000000000000001E-8</c:v>
                </c:pt>
                <c:pt idx="6572">
                  <c:v>1.6000000000000001E-8</c:v>
                </c:pt>
                <c:pt idx="6573">
                  <c:v>1.6099999999999999E-8</c:v>
                </c:pt>
                <c:pt idx="6574">
                  <c:v>1.6099999999999999E-8</c:v>
                </c:pt>
                <c:pt idx="6575">
                  <c:v>1.6099999999999999E-8</c:v>
                </c:pt>
                <c:pt idx="6576">
                  <c:v>1.6099999999999999E-8</c:v>
                </c:pt>
                <c:pt idx="6577">
                  <c:v>1.6099999999999999E-8</c:v>
                </c:pt>
                <c:pt idx="6578">
                  <c:v>1.6099999999999999E-8</c:v>
                </c:pt>
                <c:pt idx="6579">
                  <c:v>1.6099999999999999E-8</c:v>
                </c:pt>
                <c:pt idx="6580">
                  <c:v>1.6099999999999999E-8</c:v>
                </c:pt>
                <c:pt idx="6581">
                  <c:v>1.6099999999999999E-8</c:v>
                </c:pt>
                <c:pt idx="6582">
                  <c:v>1.6099999999999999E-8</c:v>
                </c:pt>
                <c:pt idx="6583">
                  <c:v>1.6099999999999999E-8</c:v>
                </c:pt>
                <c:pt idx="6584">
                  <c:v>1.6099999999999999E-8</c:v>
                </c:pt>
                <c:pt idx="6585">
                  <c:v>1.6099999999999999E-8</c:v>
                </c:pt>
                <c:pt idx="6586">
                  <c:v>1.6099999999999999E-8</c:v>
                </c:pt>
                <c:pt idx="6587">
                  <c:v>1.6099999999999999E-8</c:v>
                </c:pt>
                <c:pt idx="6588">
                  <c:v>1.6099999999999999E-8</c:v>
                </c:pt>
                <c:pt idx="6589">
                  <c:v>1.6199999999999999E-8</c:v>
                </c:pt>
                <c:pt idx="6590">
                  <c:v>1.6199999999999999E-8</c:v>
                </c:pt>
                <c:pt idx="6591">
                  <c:v>1.6199999999999999E-8</c:v>
                </c:pt>
                <c:pt idx="6592">
                  <c:v>1.6199999999999999E-8</c:v>
                </c:pt>
                <c:pt idx="6593">
                  <c:v>1.6199999999999999E-8</c:v>
                </c:pt>
                <c:pt idx="6594">
                  <c:v>1.6199999999999999E-8</c:v>
                </c:pt>
                <c:pt idx="6595">
                  <c:v>1.6199999999999999E-8</c:v>
                </c:pt>
                <c:pt idx="6596">
                  <c:v>1.6199999999999999E-8</c:v>
                </c:pt>
                <c:pt idx="6597">
                  <c:v>1.6199999999999999E-8</c:v>
                </c:pt>
                <c:pt idx="6598">
                  <c:v>1.6199999999999999E-8</c:v>
                </c:pt>
                <c:pt idx="6599">
                  <c:v>1.6199999999999999E-8</c:v>
                </c:pt>
                <c:pt idx="6600">
                  <c:v>1.6199999999999999E-8</c:v>
                </c:pt>
                <c:pt idx="6601">
                  <c:v>1.6199999999999999E-8</c:v>
                </c:pt>
                <c:pt idx="6602">
                  <c:v>1.6199999999999999E-8</c:v>
                </c:pt>
                <c:pt idx="6603">
                  <c:v>1.6199999999999999E-8</c:v>
                </c:pt>
                <c:pt idx="6604">
                  <c:v>1.6199999999999999E-8</c:v>
                </c:pt>
                <c:pt idx="6605">
                  <c:v>1.63E-8</c:v>
                </c:pt>
                <c:pt idx="6606">
                  <c:v>1.63E-8</c:v>
                </c:pt>
                <c:pt idx="6607">
                  <c:v>1.63E-8</c:v>
                </c:pt>
                <c:pt idx="6608">
                  <c:v>1.63E-8</c:v>
                </c:pt>
                <c:pt idx="6609">
                  <c:v>1.63E-8</c:v>
                </c:pt>
                <c:pt idx="6610">
                  <c:v>1.63E-8</c:v>
                </c:pt>
                <c:pt idx="6611">
                  <c:v>1.63E-8</c:v>
                </c:pt>
                <c:pt idx="6612">
                  <c:v>1.63E-8</c:v>
                </c:pt>
                <c:pt idx="6613">
                  <c:v>1.63E-8</c:v>
                </c:pt>
                <c:pt idx="6614">
                  <c:v>1.63E-8</c:v>
                </c:pt>
                <c:pt idx="6615">
                  <c:v>1.63E-8</c:v>
                </c:pt>
                <c:pt idx="6616">
                  <c:v>1.63E-8</c:v>
                </c:pt>
                <c:pt idx="6617">
                  <c:v>1.63E-8</c:v>
                </c:pt>
                <c:pt idx="6618">
                  <c:v>1.63E-8</c:v>
                </c:pt>
                <c:pt idx="6619">
                  <c:v>1.63E-8</c:v>
                </c:pt>
                <c:pt idx="6620">
                  <c:v>1.63E-8</c:v>
                </c:pt>
                <c:pt idx="6621">
                  <c:v>1.6400000000000001E-8</c:v>
                </c:pt>
                <c:pt idx="6622">
                  <c:v>1.6400000000000001E-8</c:v>
                </c:pt>
                <c:pt idx="6623">
                  <c:v>1.6400000000000001E-8</c:v>
                </c:pt>
                <c:pt idx="6624">
                  <c:v>1.6400000000000001E-8</c:v>
                </c:pt>
                <c:pt idx="6625">
                  <c:v>1.6400000000000001E-8</c:v>
                </c:pt>
                <c:pt idx="6626">
                  <c:v>1.6400000000000001E-8</c:v>
                </c:pt>
                <c:pt idx="6627">
                  <c:v>1.6400000000000001E-8</c:v>
                </c:pt>
                <c:pt idx="6628">
                  <c:v>1.6400000000000001E-8</c:v>
                </c:pt>
                <c:pt idx="6629">
                  <c:v>1.6400000000000001E-8</c:v>
                </c:pt>
                <c:pt idx="6630">
                  <c:v>1.6400000000000001E-8</c:v>
                </c:pt>
                <c:pt idx="6631">
                  <c:v>1.6400000000000001E-8</c:v>
                </c:pt>
                <c:pt idx="6632">
                  <c:v>1.6400000000000001E-8</c:v>
                </c:pt>
                <c:pt idx="6633">
                  <c:v>1.6400000000000001E-8</c:v>
                </c:pt>
                <c:pt idx="6634">
                  <c:v>1.6400000000000001E-8</c:v>
                </c:pt>
                <c:pt idx="6635">
                  <c:v>1.6400000000000001E-8</c:v>
                </c:pt>
                <c:pt idx="6636">
                  <c:v>1.6400000000000001E-8</c:v>
                </c:pt>
                <c:pt idx="6637">
                  <c:v>1.6499999999999999E-8</c:v>
                </c:pt>
                <c:pt idx="6638">
                  <c:v>1.6499999999999999E-8</c:v>
                </c:pt>
                <c:pt idx="6639">
                  <c:v>1.6499999999999999E-8</c:v>
                </c:pt>
                <c:pt idx="6640">
                  <c:v>1.6499999999999999E-8</c:v>
                </c:pt>
                <c:pt idx="6641">
                  <c:v>1.6499999999999999E-8</c:v>
                </c:pt>
                <c:pt idx="6642">
                  <c:v>1.6499999999999999E-8</c:v>
                </c:pt>
                <c:pt idx="6643">
                  <c:v>1.6499999999999999E-8</c:v>
                </c:pt>
                <c:pt idx="6644">
                  <c:v>1.6499999999999999E-8</c:v>
                </c:pt>
                <c:pt idx="6645">
                  <c:v>1.6499999999999999E-8</c:v>
                </c:pt>
                <c:pt idx="6646">
                  <c:v>1.6499999999999999E-8</c:v>
                </c:pt>
                <c:pt idx="6647">
                  <c:v>1.6499999999999999E-8</c:v>
                </c:pt>
                <c:pt idx="6648">
                  <c:v>1.6499999999999999E-8</c:v>
                </c:pt>
                <c:pt idx="6649">
                  <c:v>1.6499999999999999E-8</c:v>
                </c:pt>
                <c:pt idx="6650">
                  <c:v>1.6499999999999999E-8</c:v>
                </c:pt>
                <c:pt idx="6651">
                  <c:v>1.6499999999999999E-8</c:v>
                </c:pt>
                <c:pt idx="6652">
                  <c:v>1.6499999999999999E-8</c:v>
                </c:pt>
                <c:pt idx="6653">
                  <c:v>1.66E-8</c:v>
                </c:pt>
                <c:pt idx="6654">
                  <c:v>1.66E-8</c:v>
                </c:pt>
                <c:pt idx="6655">
                  <c:v>1.66E-8</c:v>
                </c:pt>
                <c:pt idx="6656">
                  <c:v>1.66E-8</c:v>
                </c:pt>
                <c:pt idx="6657">
                  <c:v>1.66E-8</c:v>
                </c:pt>
                <c:pt idx="6658">
                  <c:v>1.66E-8</c:v>
                </c:pt>
                <c:pt idx="6659">
                  <c:v>1.66E-8</c:v>
                </c:pt>
                <c:pt idx="6660">
                  <c:v>1.66E-8</c:v>
                </c:pt>
                <c:pt idx="6661">
                  <c:v>1.66E-8</c:v>
                </c:pt>
                <c:pt idx="6662">
                  <c:v>1.66E-8</c:v>
                </c:pt>
                <c:pt idx="6663">
                  <c:v>1.66E-8</c:v>
                </c:pt>
                <c:pt idx="6664">
                  <c:v>1.66E-8</c:v>
                </c:pt>
                <c:pt idx="6665">
                  <c:v>1.66E-8</c:v>
                </c:pt>
                <c:pt idx="6666">
                  <c:v>1.66E-8</c:v>
                </c:pt>
                <c:pt idx="6667">
                  <c:v>1.66E-8</c:v>
                </c:pt>
                <c:pt idx="6668">
                  <c:v>1.66E-8</c:v>
                </c:pt>
                <c:pt idx="6669">
                  <c:v>1.6700000000000001E-8</c:v>
                </c:pt>
                <c:pt idx="6670">
                  <c:v>1.6700000000000001E-8</c:v>
                </c:pt>
                <c:pt idx="6671">
                  <c:v>1.6700000000000001E-8</c:v>
                </c:pt>
                <c:pt idx="6672">
                  <c:v>1.6700000000000001E-8</c:v>
                </c:pt>
                <c:pt idx="6673">
                  <c:v>1.6700000000000001E-8</c:v>
                </c:pt>
                <c:pt idx="6674">
                  <c:v>1.6700000000000001E-8</c:v>
                </c:pt>
                <c:pt idx="6675">
                  <c:v>1.6700000000000001E-8</c:v>
                </c:pt>
                <c:pt idx="6676">
                  <c:v>1.6700000000000001E-8</c:v>
                </c:pt>
                <c:pt idx="6677">
                  <c:v>1.6700000000000001E-8</c:v>
                </c:pt>
                <c:pt idx="6678">
                  <c:v>1.6700000000000001E-8</c:v>
                </c:pt>
                <c:pt idx="6679">
                  <c:v>1.6700000000000001E-8</c:v>
                </c:pt>
                <c:pt idx="6680">
                  <c:v>1.6700000000000001E-8</c:v>
                </c:pt>
                <c:pt idx="6681">
                  <c:v>1.6700000000000001E-8</c:v>
                </c:pt>
                <c:pt idx="6682">
                  <c:v>1.6700000000000001E-8</c:v>
                </c:pt>
                <c:pt idx="6683">
                  <c:v>1.6700000000000001E-8</c:v>
                </c:pt>
                <c:pt idx="6684">
                  <c:v>1.6700000000000001E-8</c:v>
                </c:pt>
                <c:pt idx="6685">
                  <c:v>1.6800000000000002E-8</c:v>
                </c:pt>
                <c:pt idx="6686">
                  <c:v>1.6800000000000002E-8</c:v>
                </c:pt>
                <c:pt idx="6687">
                  <c:v>1.6800000000000002E-8</c:v>
                </c:pt>
                <c:pt idx="6688">
                  <c:v>1.6800000000000002E-8</c:v>
                </c:pt>
                <c:pt idx="6689">
                  <c:v>1.6800000000000002E-8</c:v>
                </c:pt>
                <c:pt idx="6690">
                  <c:v>1.6800000000000002E-8</c:v>
                </c:pt>
                <c:pt idx="6691">
                  <c:v>1.6800000000000002E-8</c:v>
                </c:pt>
                <c:pt idx="6692">
                  <c:v>1.6800000000000002E-8</c:v>
                </c:pt>
                <c:pt idx="6693">
                  <c:v>1.6800000000000002E-8</c:v>
                </c:pt>
                <c:pt idx="6694">
                  <c:v>1.6800000000000002E-8</c:v>
                </c:pt>
                <c:pt idx="6695">
                  <c:v>1.6800000000000002E-8</c:v>
                </c:pt>
                <c:pt idx="6696">
                  <c:v>1.6800000000000002E-8</c:v>
                </c:pt>
                <c:pt idx="6697">
                  <c:v>1.6800000000000002E-8</c:v>
                </c:pt>
                <c:pt idx="6698">
                  <c:v>1.6800000000000002E-8</c:v>
                </c:pt>
                <c:pt idx="6699">
                  <c:v>1.6800000000000002E-8</c:v>
                </c:pt>
                <c:pt idx="6700">
                  <c:v>1.6800000000000002E-8</c:v>
                </c:pt>
                <c:pt idx="6701">
                  <c:v>1.6899999999999999E-8</c:v>
                </c:pt>
                <c:pt idx="6702">
                  <c:v>1.6899999999999999E-8</c:v>
                </c:pt>
                <c:pt idx="6703">
                  <c:v>1.6899999999999999E-8</c:v>
                </c:pt>
                <c:pt idx="6704">
                  <c:v>1.6899999999999999E-8</c:v>
                </c:pt>
                <c:pt idx="6705">
                  <c:v>1.6899999999999999E-8</c:v>
                </c:pt>
                <c:pt idx="6706">
                  <c:v>1.6899999999999999E-8</c:v>
                </c:pt>
                <c:pt idx="6707">
                  <c:v>1.6899999999999999E-8</c:v>
                </c:pt>
                <c:pt idx="6708">
                  <c:v>1.6899999999999999E-8</c:v>
                </c:pt>
                <c:pt idx="6709">
                  <c:v>1.6899999999999999E-8</c:v>
                </c:pt>
                <c:pt idx="6710">
                  <c:v>1.6899999999999999E-8</c:v>
                </c:pt>
                <c:pt idx="6711">
                  <c:v>1.6899999999999999E-8</c:v>
                </c:pt>
                <c:pt idx="6712">
                  <c:v>1.6899999999999999E-8</c:v>
                </c:pt>
                <c:pt idx="6713">
                  <c:v>1.6899999999999999E-8</c:v>
                </c:pt>
                <c:pt idx="6714">
                  <c:v>1.6899999999999999E-8</c:v>
                </c:pt>
                <c:pt idx="6715">
                  <c:v>1.6899999999999999E-8</c:v>
                </c:pt>
                <c:pt idx="6716">
                  <c:v>1.6899999999999999E-8</c:v>
                </c:pt>
                <c:pt idx="6717">
                  <c:v>1.7E-8</c:v>
                </c:pt>
                <c:pt idx="6718">
                  <c:v>1.7E-8</c:v>
                </c:pt>
                <c:pt idx="6719">
                  <c:v>1.7E-8</c:v>
                </c:pt>
                <c:pt idx="6720">
                  <c:v>1.7E-8</c:v>
                </c:pt>
                <c:pt idx="6721">
                  <c:v>1.7E-8</c:v>
                </c:pt>
                <c:pt idx="6722">
                  <c:v>1.7E-8</c:v>
                </c:pt>
                <c:pt idx="6723">
                  <c:v>1.7E-8</c:v>
                </c:pt>
                <c:pt idx="6724">
                  <c:v>1.7E-8</c:v>
                </c:pt>
                <c:pt idx="6725">
                  <c:v>1.7E-8</c:v>
                </c:pt>
                <c:pt idx="6726">
                  <c:v>1.7E-8</c:v>
                </c:pt>
                <c:pt idx="6727">
                  <c:v>1.7E-8</c:v>
                </c:pt>
                <c:pt idx="6728">
                  <c:v>1.7E-8</c:v>
                </c:pt>
                <c:pt idx="6729">
                  <c:v>1.7E-8</c:v>
                </c:pt>
                <c:pt idx="6730">
                  <c:v>1.7E-8</c:v>
                </c:pt>
                <c:pt idx="6731">
                  <c:v>1.7E-8</c:v>
                </c:pt>
                <c:pt idx="6732">
                  <c:v>1.7E-8</c:v>
                </c:pt>
                <c:pt idx="6733">
                  <c:v>1.7100000000000001E-8</c:v>
                </c:pt>
                <c:pt idx="6734">
                  <c:v>1.7100000000000001E-8</c:v>
                </c:pt>
                <c:pt idx="6735">
                  <c:v>1.7100000000000001E-8</c:v>
                </c:pt>
                <c:pt idx="6736">
                  <c:v>1.7100000000000001E-8</c:v>
                </c:pt>
                <c:pt idx="6737">
                  <c:v>1.7100000000000001E-8</c:v>
                </c:pt>
                <c:pt idx="6738">
                  <c:v>1.7100000000000001E-8</c:v>
                </c:pt>
                <c:pt idx="6739">
                  <c:v>1.7100000000000001E-8</c:v>
                </c:pt>
                <c:pt idx="6740">
                  <c:v>1.7100000000000001E-8</c:v>
                </c:pt>
                <c:pt idx="6741">
                  <c:v>1.7100000000000001E-8</c:v>
                </c:pt>
                <c:pt idx="6742">
                  <c:v>1.7100000000000001E-8</c:v>
                </c:pt>
                <c:pt idx="6743">
                  <c:v>1.7100000000000001E-8</c:v>
                </c:pt>
                <c:pt idx="6744">
                  <c:v>1.7100000000000001E-8</c:v>
                </c:pt>
                <c:pt idx="6745">
                  <c:v>1.7100000000000001E-8</c:v>
                </c:pt>
                <c:pt idx="6746">
                  <c:v>1.7100000000000001E-8</c:v>
                </c:pt>
                <c:pt idx="6747">
                  <c:v>1.7100000000000001E-8</c:v>
                </c:pt>
                <c:pt idx="6748">
                  <c:v>1.7100000000000001E-8</c:v>
                </c:pt>
                <c:pt idx="6749">
                  <c:v>1.7199999999999999E-8</c:v>
                </c:pt>
                <c:pt idx="6750">
                  <c:v>1.7199999999999999E-8</c:v>
                </c:pt>
                <c:pt idx="6751">
                  <c:v>1.7199999999999999E-8</c:v>
                </c:pt>
                <c:pt idx="6752">
                  <c:v>1.7199999999999999E-8</c:v>
                </c:pt>
                <c:pt idx="6753">
                  <c:v>1.7199999999999999E-8</c:v>
                </c:pt>
                <c:pt idx="6754">
                  <c:v>1.7199999999999999E-8</c:v>
                </c:pt>
                <c:pt idx="6755">
                  <c:v>1.7199999999999999E-8</c:v>
                </c:pt>
                <c:pt idx="6756">
                  <c:v>1.7199999999999999E-8</c:v>
                </c:pt>
                <c:pt idx="6757">
                  <c:v>1.7199999999999999E-8</c:v>
                </c:pt>
                <c:pt idx="6758">
                  <c:v>1.7199999999999999E-8</c:v>
                </c:pt>
                <c:pt idx="6759">
                  <c:v>1.7199999999999999E-8</c:v>
                </c:pt>
                <c:pt idx="6760">
                  <c:v>1.7199999999999999E-8</c:v>
                </c:pt>
                <c:pt idx="6761">
                  <c:v>1.7199999999999999E-8</c:v>
                </c:pt>
                <c:pt idx="6762">
                  <c:v>1.7199999999999999E-8</c:v>
                </c:pt>
                <c:pt idx="6763">
                  <c:v>1.7199999999999999E-8</c:v>
                </c:pt>
                <c:pt idx="6764">
                  <c:v>1.7199999999999999E-8</c:v>
                </c:pt>
                <c:pt idx="6765">
                  <c:v>1.7299999999999999E-8</c:v>
                </c:pt>
                <c:pt idx="6766">
                  <c:v>1.7299999999999999E-8</c:v>
                </c:pt>
                <c:pt idx="6767">
                  <c:v>1.7299999999999999E-8</c:v>
                </c:pt>
                <c:pt idx="6768">
                  <c:v>1.7299999999999999E-8</c:v>
                </c:pt>
                <c:pt idx="6769">
                  <c:v>1.7299999999999999E-8</c:v>
                </c:pt>
                <c:pt idx="6770">
                  <c:v>1.7299999999999999E-8</c:v>
                </c:pt>
                <c:pt idx="6771">
                  <c:v>1.7299999999999999E-8</c:v>
                </c:pt>
                <c:pt idx="6772">
                  <c:v>1.7299999999999999E-8</c:v>
                </c:pt>
                <c:pt idx="6773">
                  <c:v>1.7299999999999999E-8</c:v>
                </c:pt>
                <c:pt idx="6774">
                  <c:v>1.7299999999999999E-8</c:v>
                </c:pt>
                <c:pt idx="6775">
                  <c:v>1.7299999999999999E-8</c:v>
                </c:pt>
                <c:pt idx="6776">
                  <c:v>1.7299999999999999E-8</c:v>
                </c:pt>
                <c:pt idx="6777">
                  <c:v>1.7299999999999999E-8</c:v>
                </c:pt>
                <c:pt idx="6778">
                  <c:v>1.7299999999999999E-8</c:v>
                </c:pt>
                <c:pt idx="6779">
                  <c:v>1.7299999999999999E-8</c:v>
                </c:pt>
                <c:pt idx="6780">
                  <c:v>1.7299999999999999E-8</c:v>
                </c:pt>
                <c:pt idx="6781">
                  <c:v>1.74E-8</c:v>
                </c:pt>
                <c:pt idx="6782">
                  <c:v>1.74E-8</c:v>
                </c:pt>
                <c:pt idx="6783">
                  <c:v>1.74E-8</c:v>
                </c:pt>
                <c:pt idx="6784">
                  <c:v>1.74E-8</c:v>
                </c:pt>
                <c:pt idx="6785">
                  <c:v>1.74E-8</c:v>
                </c:pt>
                <c:pt idx="6786">
                  <c:v>1.74E-8</c:v>
                </c:pt>
                <c:pt idx="6787">
                  <c:v>1.74E-8</c:v>
                </c:pt>
                <c:pt idx="6788">
                  <c:v>1.74E-8</c:v>
                </c:pt>
                <c:pt idx="6789">
                  <c:v>1.74E-8</c:v>
                </c:pt>
                <c:pt idx="6790">
                  <c:v>1.74E-8</c:v>
                </c:pt>
                <c:pt idx="6791">
                  <c:v>1.74E-8</c:v>
                </c:pt>
                <c:pt idx="6792">
                  <c:v>1.74E-8</c:v>
                </c:pt>
                <c:pt idx="6793">
                  <c:v>1.74E-8</c:v>
                </c:pt>
                <c:pt idx="6794">
                  <c:v>1.74E-8</c:v>
                </c:pt>
                <c:pt idx="6795">
                  <c:v>1.74E-8</c:v>
                </c:pt>
                <c:pt idx="6796">
                  <c:v>1.74E-8</c:v>
                </c:pt>
                <c:pt idx="6797">
                  <c:v>1.7500000000000001E-8</c:v>
                </c:pt>
                <c:pt idx="6798">
                  <c:v>1.7500000000000001E-8</c:v>
                </c:pt>
                <c:pt idx="6799">
                  <c:v>1.7500000000000001E-8</c:v>
                </c:pt>
                <c:pt idx="6800">
                  <c:v>1.7500000000000001E-8</c:v>
                </c:pt>
                <c:pt idx="6801">
                  <c:v>1.7500000000000001E-8</c:v>
                </c:pt>
                <c:pt idx="6802">
                  <c:v>1.7500000000000001E-8</c:v>
                </c:pt>
                <c:pt idx="6803">
                  <c:v>1.7500000000000001E-8</c:v>
                </c:pt>
                <c:pt idx="6804">
                  <c:v>1.7500000000000001E-8</c:v>
                </c:pt>
                <c:pt idx="6805">
                  <c:v>1.7500000000000001E-8</c:v>
                </c:pt>
                <c:pt idx="6806">
                  <c:v>1.7500000000000001E-8</c:v>
                </c:pt>
                <c:pt idx="6807">
                  <c:v>1.7500000000000001E-8</c:v>
                </c:pt>
                <c:pt idx="6808">
                  <c:v>1.7500000000000001E-8</c:v>
                </c:pt>
                <c:pt idx="6809">
                  <c:v>1.7500000000000001E-8</c:v>
                </c:pt>
                <c:pt idx="6810">
                  <c:v>1.7500000000000001E-8</c:v>
                </c:pt>
                <c:pt idx="6811">
                  <c:v>1.7500000000000001E-8</c:v>
                </c:pt>
                <c:pt idx="6812">
                  <c:v>1.7500000000000001E-8</c:v>
                </c:pt>
                <c:pt idx="6813">
                  <c:v>1.7599999999999999E-8</c:v>
                </c:pt>
                <c:pt idx="6814">
                  <c:v>1.7599999999999999E-8</c:v>
                </c:pt>
                <c:pt idx="6815">
                  <c:v>1.7599999999999999E-8</c:v>
                </c:pt>
                <c:pt idx="6816">
                  <c:v>1.7599999999999999E-8</c:v>
                </c:pt>
                <c:pt idx="6817">
                  <c:v>1.7599999999999999E-8</c:v>
                </c:pt>
                <c:pt idx="6818">
                  <c:v>1.7599999999999999E-8</c:v>
                </c:pt>
                <c:pt idx="6819">
                  <c:v>1.7599999999999999E-8</c:v>
                </c:pt>
                <c:pt idx="6820">
                  <c:v>1.7599999999999999E-8</c:v>
                </c:pt>
                <c:pt idx="6821">
                  <c:v>1.7599999999999999E-8</c:v>
                </c:pt>
                <c:pt idx="6822">
                  <c:v>1.7599999999999999E-8</c:v>
                </c:pt>
                <c:pt idx="6823">
                  <c:v>1.7599999999999999E-8</c:v>
                </c:pt>
                <c:pt idx="6824">
                  <c:v>1.7599999999999999E-8</c:v>
                </c:pt>
                <c:pt idx="6825">
                  <c:v>1.7599999999999999E-8</c:v>
                </c:pt>
                <c:pt idx="6826">
                  <c:v>1.7599999999999999E-8</c:v>
                </c:pt>
                <c:pt idx="6827">
                  <c:v>1.7599999999999999E-8</c:v>
                </c:pt>
                <c:pt idx="6828">
                  <c:v>1.7599999999999999E-8</c:v>
                </c:pt>
                <c:pt idx="6829">
                  <c:v>1.77E-8</c:v>
                </c:pt>
                <c:pt idx="6830">
                  <c:v>1.77E-8</c:v>
                </c:pt>
                <c:pt idx="6831">
                  <c:v>1.77E-8</c:v>
                </c:pt>
                <c:pt idx="6832">
                  <c:v>1.77E-8</c:v>
                </c:pt>
                <c:pt idx="6833">
                  <c:v>1.77E-8</c:v>
                </c:pt>
                <c:pt idx="6834">
                  <c:v>1.77E-8</c:v>
                </c:pt>
                <c:pt idx="6835">
                  <c:v>1.77E-8</c:v>
                </c:pt>
                <c:pt idx="6836">
                  <c:v>1.77E-8</c:v>
                </c:pt>
                <c:pt idx="6837">
                  <c:v>1.77E-8</c:v>
                </c:pt>
                <c:pt idx="6838">
                  <c:v>1.77E-8</c:v>
                </c:pt>
                <c:pt idx="6839">
                  <c:v>1.77E-8</c:v>
                </c:pt>
                <c:pt idx="6840">
                  <c:v>1.77E-8</c:v>
                </c:pt>
                <c:pt idx="6841">
                  <c:v>1.77E-8</c:v>
                </c:pt>
                <c:pt idx="6842">
                  <c:v>1.77E-8</c:v>
                </c:pt>
                <c:pt idx="6843">
                  <c:v>1.77E-8</c:v>
                </c:pt>
                <c:pt idx="6844">
                  <c:v>1.77E-8</c:v>
                </c:pt>
                <c:pt idx="6845">
                  <c:v>1.7800000000000001E-8</c:v>
                </c:pt>
                <c:pt idx="6846">
                  <c:v>1.7800000000000001E-8</c:v>
                </c:pt>
                <c:pt idx="6847">
                  <c:v>1.7800000000000001E-8</c:v>
                </c:pt>
                <c:pt idx="6848">
                  <c:v>1.7800000000000001E-8</c:v>
                </c:pt>
                <c:pt idx="6849">
                  <c:v>1.7800000000000001E-8</c:v>
                </c:pt>
                <c:pt idx="6850">
                  <c:v>1.7800000000000001E-8</c:v>
                </c:pt>
                <c:pt idx="6851">
                  <c:v>1.7800000000000001E-8</c:v>
                </c:pt>
                <c:pt idx="6852">
                  <c:v>1.7800000000000001E-8</c:v>
                </c:pt>
                <c:pt idx="6853">
                  <c:v>1.7800000000000001E-8</c:v>
                </c:pt>
                <c:pt idx="6854">
                  <c:v>1.7800000000000001E-8</c:v>
                </c:pt>
                <c:pt idx="6855">
                  <c:v>1.7800000000000001E-8</c:v>
                </c:pt>
                <c:pt idx="6856">
                  <c:v>1.7800000000000001E-8</c:v>
                </c:pt>
                <c:pt idx="6857">
                  <c:v>1.7800000000000001E-8</c:v>
                </c:pt>
                <c:pt idx="6858">
                  <c:v>1.7800000000000001E-8</c:v>
                </c:pt>
                <c:pt idx="6859">
                  <c:v>1.7800000000000001E-8</c:v>
                </c:pt>
                <c:pt idx="6860">
                  <c:v>1.7800000000000001E-8</c:v>
                </c:pt>
                <c:pt idx="6861">
                  <c:v>1.7900000000000001E-8</c:v>
                </c:pt>
                <c:pt idx="6862">
                  <c:v>1.7900000000000001E-8</c:v>
                </c:pt>
                <c:pt idx="6863">
                  <c:v>1.7900000000000001E-8</c:v>
                </c:pt>
                <c:pt idx="6864">
                  <c:v>1.7900000000000001E-8</c:v>
                </c:pt>
                <c:pt idx="6865">
                  <c:v>1.7900000000000001E-8</c:v>
                </c:pt>
                <c:pt idx="6866">
                  <c:v>1.7900000000000001E-8</c:v>
                </c:pt>
                <c:pt idx="6867">
                  <c:v>1.7900000000000001E-8</c:v>
                </c:pt>
                <c:pt idx="6868">
                  <c:v>1.7900000000000001E-8</c:v>
                </c:pt>
                <c:pt idx="6869">
                  <c:v>1.7900000000000001E-8</c:v>
                </c:pt>
                <c:pt idx="6870">
                  <c:v>1.7900000000000001E-8</c:v>
                </c:pt>
                <c:pt idx="6871">
                  <c:v>1.7900000000000001E-8</c:v>
                </c:pt>
                <c:pt idx="6872">
                  <c:v>1.7900000000000001E-8</c:v>
                </c:pt>
                <c:pt idx="6873">
                  <c:v>1.7900000000000001E-8</c:v>
                </c:pt>
                <c:pt idx="6874">
                  <c:v>1.7900000000000001E-8</c:v>
                </c:pt>
                <c:pt idx="6875">
                  <c:v>1.7900000000000001E-8</c:v>
                </c:pt>
                <c:pt idx="6876">
                  <c:v>1.7900000000000001E-8</c:v>
                </c:pt>
                <c:pt idx="6877">
                  <c:v>1.7999999999999999E-8</c:v>
                </c:pt>
                <c:pt idx="6878">
                  <c:v>1.7999999999999999E-8</c:v>
                </c:pt>
                <c:pt idx="6879">
                  <c:v>1.7999999999999999E-8</c:v>
                </c:pt>
                <c:pt idx="6880">
                  <c:v>1.7999999999999999E-8</c:v>
                </c:pt>
                <c:pt idx="6881">
                  <c:v>1.7999999999999999E-8</c:v>
                </c:pt>
                <c:pt idx="6882">
                  <c:v>1.7999999999999999E-8</c:v>
                </c:pt>
                <c:pt idx="6883">
                  <c:v>1.7999999999999999E-8</c:v>
                </c:pt>
                <c:pt idx="6884">
                  <c:v>1.7999999999999999E-8</c:v>
                </c:pt>
                <c:pt idx="6885">
                  <c:v>1.7999999999999999E-8</c:v>
                </c:pt>
                <c:pt idx="6886">
                  <c:v>1.7999999999999999E-8</c:v>
                </c:pt>
                <c:pt idx="6887">
                  <c:v>1.7999999999999999E-8</c:v>
                </c:pt>
                <c:pt idx="6888">
                  <c:v>1.7999999999999999E-8</c:v>
                </c:pt>
                <c:pt idx="6889">
                  <c:v>1.7999999999999999E-8</c:v>
                </c:pt>
                <c:pt idx="6890">
                  <c:v>1.7999999999999999E-8</c:v>
                </c:pt>
                <c:pt idx="6891">
                  <c:v>1.7999999999999999E-8</c:v>
                </c:pt>
                <c:pt idx="6892">
                  <c:v>1.7999999999999999E-8</c:v>
                </c:pt>
                <c:pt idx="6893">
                  <c:v>1.81E-8</c:v>
                </c:pt>
                <c:pt idx="6894">
                  <c:v>1.81E-8</c:v>
                </c:pt>
                <c:pt idx="6895">
                  <c:v>1.81E-8</c:v>
                </c:pt>
                <c:pt idx="6896">
                  <c:v>1.81E-8</c:v>
                </c:pt>
                <c:pt idx="6897">
                  <c:v>1.81E-8</c:v>
                </c:pt>
                <c:pt idx="6898">
                  <c:v>1.81E-8</c:v>
                </c:pt>
                <c:pt idx="6899">
                  <c:v>1.81E-8</c:v>
                </c:pt>
                <c:pt idx="6900">
                  <c:v>1.81E-8</c:v>
                </c:pt>
                <c:pt idx="6901">
                  <c:v>1.81E-8</c:v>
                </c:pt>
                <c:pt idx="6902">
                  <c:v>1.81E-8</c:v>
                </c:pt>
                <c:pt idx="6903">
                  <c:v>1.81E-8</c:v>
                </c:pt>
                <c:pt idx="6904">
                  <c:v>1.81E-8</c:v>
                </c:pt>
                <c:pt idx="6905">
                  <c:v>1.81E-8</c:v>
                </c:pt>
                <c:pt idx="6906">
                  <c:v>1.81E-8</c:v>
                </c:pt>
                <c:pt idx="6907">
                  <c:v>1.81E-8</c:v>
                </c:pt>
                <c:pt idx="6908">
                  <c:v>1.81E-8</c:v>
                </c:pt>
                <c:pt idx="6909">
                  <c:v>1.8200000000000001E-8</c:v>
                </c:pt>
                <c:pt idx="6910">
                  <c:v>1.8200000000000001E-8</c:v>
                </c:pt>
                <c:pt idx="6911">
                  <c:v>1.8200000000000001E-8</c:v>
                </c:pt>
                <c:pt idx="6912">
                  <c:v>1.8200000000000001E-8</c:v>
                </c:pt>
                <c:pt idx="6913">
                  <c:v>1.8200000000000001E-8</c:v>
                </c:pt>
                <c:pt idx="6914">
                  <c:v>1.8200000000000001E-8</c:v>
                </c:pt>
                <c:pt idx="6915">
                  <c:v>1.8200000000000001E-8</c:v>
                </c:pt>
                <c:pt idx="6916">
                  <c:v>1.8200000000000001E-8</c:v>
                </c:pt>
                <c:pt idx="6917">
                  <c:v>1.8200000000000001E-8</c:v>
                </c:pt>
                <c:pt idx="6918">
                  <c:v>1.8200000000000001E-8</c:v>
                </c:pt>
                <c:pt idx="6919">
                  <c:v>1.8200000000000001E-8</c:v>
                </c:pt>
                <c:pt idx="6920">
                  <c:v>1.8200000000000001E-8</c:v>
                </c:pt>
                <c:pt idx="6921">
                  <c:v>1.8200000000000001E-8</c:v>
                </c:pt>
                <c:pt idx="6922">
                  <c:v>1.8200000000000001E-8</c:v>
                </c:pt>
                <c:pt idx="6923">
                  <c:v>1.8200000000000001E-8</c:v>
                </c:pt>
                <c:pt idx="6924">
                  <c:v>1.8200000000000001E-8</c:v>
                </c:pt>
                <c:pt idx="6925">
                  <c:v>1.8299999999999998E-8</c:v>
                </c:pt>
                <c:pt idx="6926">
                  <c:v>1.8299999999999998E-8</c:v>
                </c:pt>
                <c:pt idx="6927">
                  <c:v>1.8299999999999998E-8</c:v>
                </c:pt>
                <c:pt idx="6928">
                  <c:v>1.8299999999999998E-8</c:v>
                </c:pt>
                <c:pt idx="6929">
                  <c:v>1.8299999999999998E-8</c:v>
                </c:pt>
                <c:pt idx="6930">
                  <c:v>1.8299999999999998E-8</c:v>
                </c:pt>
                <c:pt idx="6931">
                  <c:v>1.8299999999999998E-8</c:v>
                </c:pt>
                <c:pt idx="6932">
                  <c:v>1.8299999999999998E-8</c:v>
                </c:pt>
                <c:pt idx="6933">
                  <c:v>1.8299999999999998E-8</c:v>
                </c:pt>
                <c:pt idx="6934">
                  <c:v>1.8299999999999998E-8</c:v>
                </c:pt>
                <c:pt idx="6935">
                  <c:v>1.8299999999999998E-8</c:v>
                </c:pt>
                <c:pt idx="6936">
                  <c:v>1.8299999999999998E-8</c:v>
                </c:pt>
                <c:pt idx="6937">
                  <c:v>1.8299999999999998E-8</c:v>
                </c:pt>
                <c:pt idx="6938">
                  <c:v>1.8299999999999998E-8</c:v>
                </c:pt>
                <c:pt idx="6939">
                  <c:v>1.8299999999999998E-8</c:v>
                </c:pt>
                <c:pt idx="6940">
                  <c:v>1.8299999999999998E-8</c:v>
                </c:pt>
                <c:pt idx="6941">
                  <c:v>1.8399999999999999E-8</c:v>
                </c:pt>
                <c:pt idx="6942">
                  <c:v>1.8399999999999999E-8</c:v>
                </c:pt>
                <c:pt idx="6943">
                  <c:v>1.8399999999999999E-8</c:v>
                </c:pt>
                <c:pt idx="6944">
                  <c:v>1.8399999999999999E-8</c:v>
                </c:pt>
                <c:pt idx="6945">
                  <c:v>1.8399999999999999E-8</c:v>
                </c:pt>
                <c:pt idx="6946">
                  <c:v>1.8399999999999999E-8</c:v>
                </c:pt>
                <c:pt idx="6947">
                  <c:v>1.8399999999999999E-8</c:v>
                </c:pt>
                <c:pt idx="6948">
                  <c:v>1.8399999999999999E-8</c:v>
                </c:pt>
                <c:pt idx="6949">
                  <c:v>1.8399999999999999E-8</c:v>
                </c:pt>
                <c:pt idx="6950">
                  <c:v>1.8399999999999999E-8</c:v>
                </c:pt>
                <c:pt idx="6951">
                  <c:v>1.8399999999999999E-8</c:v>
                </c:pt>
                <c:pt idx="6952">
                  <c:v>1.8399999999999999E-8</c:v>
                </c:pt>
                <c:pt idx="6953">
                  <c:v>1.8399999999999999E-8</c:v>
                </c:pt>
                <c:pt idx="6954">
                  <c:v>1.8399999999999999E-8</c:v>
                </c:pt>
                <c:pt idx="6955">
                  <c:v>1.8399999999999999E-8</c:v>
                </c:pt>
                <c:pt idx="6956">
                  <c:v>1.8399999999999999E-8</c:v>
                </c:pt>
                <c:pt idx="6957">
                  <c:v>1.85E-8</c:v>
                </c:pt>
                <c:pt idx="6958">
                  <c:v>1.85E-8</c:v>
                </c:pt>
                <c:pt idx="6959">
                  <c:v>1.85E-8</c:v>
                </c:pt>
                <c:pt idx="6960">
                  <c:v>1.85E-8</c:v>
                </c:pt>
                <c:pt idx="6961">
                  <c:v>1.85E-8</c:v>
                </c:pt>
                <c:pt idx="6962">
                  <c:v>1.85E-8</c:v>
                </c:pt>
                <c:pt idx="6963">
                  <c:v>1.85E-8</c:v>
                </c:pt>
                <c:pt idx="6964">
                  <c:v>1.85E-8</c:v>
                </c:pt>
                <c:pt idx="6965">
                  <c:v>1.85E-8</c:v>
                </c:pt>
                <c:pt idx="6966">
                  <c:v>1.85E-8</c:v>
                </c:pt>
                <c:pt idx="6967">
                  <c:v>1.85E-8</c:v>
                </c:pt>
                <c:pt idx="6968">
                  <c:v>1.85E-8</c:v>
                </c:pt>
                <c:pt idx="6969">
                  <c:v>1.85E-8</c:v>
                </c:pt>
                <c:pt idx="6970">
                  <c:v>1.85E-8</c:v>
                </c:pt>
                <c:pt idx="6971">
                  <c:v>1.85E-8</c:v>
                </c:pt>
                <c:pt idx="6972">
                  <c:v>1.85E-8</c:v>
                </c:pt>
                <c:pt idx="6973">
                  <c:v>1.8600000000000001E-8</c:v>
                </c:pt>
                <c:pt idx="6974">
                  <c:v>1.8600000000000001E-8</c:v>
                </c:pt>
                <c:pt idx="6975">
                  <c:v>1.8600000000000001E-8</c:v>
                </c:pt>
                <c:pt idx="6976">
                  <c:v>1.8600000000000001E-8</c:v>
                </c:pt>
                <c:pt idx="6977">
                  <c:v>1.8600000000000001E-8</c:v>
                </c:pt>
                <c:pt idx="6978">
                  <c:v>1.8600000000000001E-8</c:v>
                </c:pt>
                <c:pt idx="6979">
                  <c:v>1.8600000000000001E-8</c:v>
                </c:pt>
                <c:pt idx="6980">
                  <c:v>1.8600000000000001E-8</c:v>
                </c:pt>
                <c:pt idx="6981">
                  <c:v>1.8600000000000001E-8</c:v>
                </c:pt>
                <c:pt idx="6982">
                  <c:v>1.8600000000000001E-8</c:v>
                </c:pt>
                <c:pt idx="6983">
                  <c:v>1.8600000000000001E-8</c:v>
                </c:pt>
                <c:pt idx="6984">
                  <c:v>1.8600000000000001E-8</c:v>
                </c:pt>
                <c:pt idx="6985">
                  <c:v>1.8600000000000001E-8</c:v>
                </c:pt>
                <c:pt idx="6986">
                  <c:v>1.8600000000000001E-8</c:v>
                </c:pt>
                <c:pt idx="6987">
                  <c:v>1.8600000000000001E-8</c:v>
                </c:pt>
                <c:pt idx="6988">
                  <c:v>1.8600000000000001E-8</c:v>
                </c:pt>
                <c:pt idx="6989">
                  <c:v>1.8699999999999999E-8</c:v>
                </c:pt>
                <c:pt idx="6990">
                  <c:v>1.8699999999999999E-8</c:v>
                </c:pt>
                <c:pt idx="6991">
                  <c:v>1.8699999999999999E-8</c:v>
                </c:pt>
                <c:pt idx="6992">
                  <c:v>1.8699999999999999E-8</c:v>
                </c:pt>
                <c:pt idx="6993">
                  <c:v>1.8699999999999999E-8</c:v>
                </c:pt>
                <c:pt idx="6994">
                  <c:v>1.8699999999999999E-8</c:v>
                </c:pt>
                <c:pt idx="6995">
                  <c:v>1.8699999999999999E-8</c:v>
                </c:pt>
                <c:pt idx="6996">
                  <c:v>1.8699999999999999E-8</c:v>
                </c:pt>
                <c:pt idx="6997">
                  <c:v>1.8699999999999999E-8</c:v>
                </c:pt>
                <c:pt idx="6998">
                  <c:v>1.8699999999999999E-8</c:v>
                </c:pt>
                <c:pt idx="6999">
                  <c:v>1.8699999999999999E-8</c:v>
                </c:pt>
                <c:pt idx="7000">
                  <c:v>1.8699999999999999E-8</c:v>
                </c:pt>
                <c:pt idx="7001">
                  <c:v>1.8699999999999999E-8</c:v>
                </c:pt>
                <c:pt idx="7002">
                  <c:v>1.8699999999999999E-8</c:v>
                </c:pt>
                <c:pt idx="7003">
                  <c:v>1.8699999999999999E-8</c:v>
                </c:pt>
                <c:pt idx="7004">
                  <c:v>1.8699999999999999E-8</c:v>
                </c:pt>
                <c:pt idx="7005">
                  <c:v>1.88E-8</c:v>
                </c:pt>
                <c:pt idx="7006">
                  <c:v>1.88E-8</c:v>
                </c:pt>
                <c:pt idx="7007">
                  <c:v>1.88E-8</c:v>
                </c:pt>
                <c:pt idx="7008">
                  <c:v>1.88E-8</c:v>
                </c:pt>
                <c:pt idx="7009">
                  <c:v>1.88E-8</c:v>
                </c:pt>
                <c:pt idx="7010">
                  <c:v>1.88E-8</c:v>
                </c:pt>
                <c:pt idx="7011">
                  <c:v>1.88E-8</c:v>
                </c:pt>
                <c:pt idx="7012">
                  <c:v>1.88E-8</c:v>
                </c:pt>
                <c:pt idx="7013">
                  <c:v>1.88E-8</c:v>
                </c:pt>
                <c:pt idx="7014">
                  <c:v>1.88E-8</c:v>
                </c:pt>
                <c:pt idx="7015">
                  <c:v>1.88E-8</c:v>
                </c:pt>
                <c:pt idx="7016">
                  <c:v>1.88E-8</c:v>
                </c:pt>
                <c:pt idx="7017">
                  <c:v>1.88E-8</c:v>
                </c:pt>
                <c:pt idx="7018">
                  <c:v>1.88E-8</c:v>
                </c:pt>
                <c:pt idx="7019">
                  <c:v>1.88E-8</c:v>
                </c:pt>
                <c:pt idx="7020">
                  <c:v>1.88E-8</c:v>
                </c:pt>
                <c:pt idx="7021">
                  <c:v>1.89E-8</c:v>
                </c:pt>
                <c:pt idx="7022">
                  <c:v>1.89E-8</c:v>
                </c:pt>
                <c:pt idx="7023">
                  <c:v>1.89E-8</c:v>
                </c:pt>
                <c:pt idx="7024">
                  <c:v>1.89E-8</c:v>
                </c:pt>
                <c:pt idx="7025">
                  <c:v>1.89E-8</c:v>
                </c:pt>
                <c:pt idx="7026">
                  <c:v>1.89E-8</c:v>
                </c:pt>
                <c:pt idx="7027">
                  <c:v>1.89E-8</c:v>
                </c:pt>
                <c:pt idx="7028">
                  <c:v>1.89E-8</c:v>
                </c:pt>
                <c:pt idx="7029">
                  <c:v>1.89E-8</c:v>
                </c:pt>
                <c:pt idx="7030">
                  <c:v>1.89E-8</c:v>
                </c:pt>
                <c:pt idx="7031">
                  <c:v>1.89E-8</c:v>
                </c:pt>
                <c:pt idx="7032">
                  <c:v>1.89E-8</c:v>
                </c:pt>
                <c:pt idx="7033">
                  <c:v>1.89E-8</c:v>
                </c:pt>
                <c:pt idx="7034">
                  <c:v>1.89E-8</c:v>
                </c:pt>
                <c:pt idx="7035">
                  <c:v>1.89E-8</c:v>
                </c:pt>
                <c:pt idx="7036">
                  <c:v>1.89E-8</c:v>
                </c:pt>
                <c:pt idx="7037">
                  <c:v>1.9000000000000001E-8</c:v>
                </c:pt>
                <c:pt idx="7038">
                  <c:v>1.9000000000000001E-8</c:v>
                </c:pt>
                <c:pt idx="7039">
                  <c:v>1.9000000000000001E-8</c:v>
                </c:pt>
                <c:pt idx="7040">
                  <c:v>1.9000000000000001E-8</c:v>
                </c:pt>
                <c:pt idx="7041">
                  <c:v>1.9000000000000001E-8</c:v>
                </c:pt>
                <c:pt idx="7042">
                  <c:v>1.9000000000000001E-8</c:v>
                </c:pt>
                <c:pt idx="7043">
                  <c:v>1.9000000000000001E-8</c:v>
                </c:pt>
                <c:pt idx="7044">
                  <c:v>1.9000000000000001E-8</c:v>
                </c:pt>
                <c:pt idx="7045">
                  <c:v>1.9000000000000001E-8</c:v>
                </c:pt>
                <c:pt idx="7046">
                  <c:v>1.9000000000000001E-8</c:v>
                </c:pt>
                <c:pt idx="7047">
                  <c:v>1.9000000000000001E-8</c:v>
                </c:pt>
                <c:pt idx="7048">
                  <c:v>1.9000000000000001E-8</c:v>
                </c:pt>
                <c:pt idx="7049">
                  <c:v>1.9000000000000001E-8</c:v>
                </c:pt>
                <c:pt idx="7050">
                  <c:v>1.9000000000000001E-8</c:v>
                </c:pt>
                <c:pt idx="7051">
                  <c:v>1.9000000000000001E-8</c:v>
                </c:pt>
                <c:pt idx="7052">
                  <c:v>1.9000000000000001E-8</c:v>
                </c:pt>
                <c:pt idx="7053">
                  <c:v>1.9099999999999999E-8</c:v>
                </c:pt>
                <c:pt idx="7054">
                  <c:v>1.9099999999999999E-8</c:v>
                </c:pt>
                <c:pt idx="7055">
                  <c:v>1.9099999999999999E-8</c:v>
                </c:pt>
                <c:pt idx="7056">
                  <c:v>1.9099999999999999E-8</c:v>
                </c:pt>
                <c:pt idx="7057">
                  <c:v>1.9099999999999999E-8</c:v>
                </c:pt>
                <c:pt idx="7058">
                  <c:v>1.9099999999999999E-8</c:v>
                </c:pt>
                <c:pt idx="7059">
                  <c:v>1.9099999999999999E-8</c:v>
                </c:pt>
                <c:pt idx="7060">
                  <c:v>1.9099999999999999E-8</c:v>
                </c:pt>
                <c:pt idx="7061">
                  <c:v>1.9099999999999999E-8</c:v>
                </c:pt>
                <c:pt idx="7062">
                  <c:v>1.9099999999999999E-8</c:v>
                </c:pt>
                <c:pt idx="7063">
                  <c:v>1.9099999999999999E-8</c:v>
                </c:pt>
                <c:pt idx="7064">
                  <c:v>1.9099999999999999E-8</c:v>
                </c:pt>
                <c:pt idx="7065">
                  <c:v>1.9099999999999999E-8</c:v>
                </c:pt>
                <c:pt idx="7066">
                  <c:v>1.9099999999999999E-8</c:v>
                </c:pt>
                <c:pt idx="7067">
                  <c:v>1.9099999999999999E-8</c:v>
                </c:pt>
                <c:pt idx="7068">
                  <c:v>1.9099999999999999E-8</c:v>
                </c:pt>
                <c:pt idx="7069">
                  <c:v>1.92E-8</c:v>
                </c:pt>
                <c:pt idx="7070">
                  <c:v>1.92E-8</c:v>
                </c:pt>
                <c:pt idx="7071">
                  <c:v>1.92E-8</c:v>
                </c:pt>
                <c:pt idx="7072">
                  <c:v>1.92E-8</c:v>
                </c:pt>
                <c:pt idx="7073">
                  <c:v>1.92E-8</c:v>
                </c:pt>
                <c:pt idx="7074">
                  <c:v>1.92E-8</c:v>
                </c:pt>
                <c:pt idx="7075">
                  <c:v>1.92E-8</c:v>
                </c:pt>
                <c:pt idx="7076">
                  <c:v>1.92E-8</c:v>
                </c:pt>
                <c:pt idx="7077">
                  <c:v>1.92E-8</c:v>
                </c:pt>
                <c:pt idx="7078">
                  <c:v>1.92E-8</c:v>
                </c:pt>
                <c:pt idx="7079">
                  <c:v>1.92E-8</c:v>
                </c:pt>
                <c:pt idx="7080">
                  <c:v>1.92E-8</c:v>
                </c:pt>
                <c:pt idx="7081">
                  <c:v>1.92E-8</c:v>
                </c:pt>
                <c:pt idx="7082">
                  <c:v>1.92E-8</c:v>
                </c:pt>
                <c:pt idx="7083">
                  <c:v>1.92E-8</c:v>
                </c:pt>
                <c:pt idx="7084">
                  <c:v>1.92E-8</c:v>
                </c:pt>
                <c:pt idx="7085">
                  <c:v>1.9300000000000001E-8</c:v>
                </c:pt>
                <c:pt idx="7086">
                  <c:v>1.9300000000000001E-8</c:v>
                </c:pt>
                <c:pt idx="7087">
                  <c:v>1.9300000000000001E-8</c:v>
                </c:pt>
                <c:pt idx="7088">
                  <c:v>1.9300000000000001E-8</c:v>
                </c:pt>
                <c:pt idx="7089">
                  <c:v>1.9300000000000001E-8</c:v>
                </c:pt>
                <c:pt idx="7090">
                  <c:v>1.9300000000000001E-8</c:v>
                </c:pt>
                <c:pt idx="7091">
                  <c:v>1.9300000000000001E-8</c:v>
                </c:pt>
                <c:pt idx="7092">
                  <c:v>1.9300000000000001E-8</c:v>
                </c:pt>
                <c:pt idx="7093">
                  <c:v>1.9300000000000001E-8</c:v>
                </c:pt>
                <c:pt idx="7094">
                  <c:v>1.9300000000000001E-8</c:v>
                </c:pt>
                <c:pt idx="7095">
                  <c:v>1.9300000000000001E-8</c:v>
                </c:pt>
                <c:pt idx="7096">
                  <c:v>1.9300000000000001E-8</c:v>
                </c:pt>
                <c:pt idx="7097">
                  <c:v>1.9300000000000001E-8</c:v>
                </c:pt>
                <c:pt idx="7098">
                  <c:v>1.9300000000000001E-8</c:v>
                </c:pt>
                <c:pt idx="7099">
                  <c:v>1.9300000000000001E-8</c:v>
                </c:pt>
                <c:pt idx="7100">
                  <c:v>1.9300000000000001E-8</c:v>
                </c:pt>
                <c:pt idx="7101">
                  <c:v>1.9399999999999998E-8</c:v>
                </c:pt>
                <c:pt idx="7102">
                  <c:v>1.9399999999999998E-8</c:v>
                </c:pt>
                <c:pt idx="7103">
                  <c:v>1.9399999999999998E-8</c:v>
                </c:pt>
                <c:pt idx="7104">
                  <c:v>1.9399999999999998E-8</c:v>
                </c:pt>
                <c:pt idx="7105">
                  <c:v>1.9399999999999998E-8</c:v>
                </c:pt>
                <c:pt idx="7106">
                  <c:v>1.9399999999999998E-8</c:v>
                </c:pt>
                <c:pt idx="7107">
                  <c:v>1.9399999999999998E-8</c:v>
                </c:pt>
                <c:pt idx="7108">
                  <c:v>1.9399999999999998E-8</c:v>
                </c:pt>
                <c:pt idx="7109">
                  <c:v>1.9399999999999998E-8</c:v>
                </c:pt>
                <c:pt idx="7110">
                  <c:v>1.9399999999999998E-8</c:v>
                </c:pt>
                <c:pt idx="7111">
                  <c:v>1.9399999999999998E-8</c:v>
                </c:pt>
                <c:pt idx="7112">
                  <c:v>1.9399999999999998E-8</c:v>
                </c:pt>
                <c:pt idx="7113">
                  <c:v>1.9399999999999998E-8</c:v>
                </c:pt>
                <c:pt idx="7114">
                  <c:v>1.9399999999999998E-8</c:v>
                </c:pt>
                <c:pt idx="7115">
                  <c:v>1.9399999999999998E-8</c:v>
                </c:pt>
                <c:pt idx="7116">
                  <c:v>1.9399999999999998E-8</c:v>
                </c:pt>
                <c:pt idx="7117">
                  <c:v>1.9499999999999999E-8</c:v>
                </c:pt>
                <c:pt idx="7118">
                  <c:v>1.9499999999999999E-8</c:v>
                </c:pt>
                <c:pt idx="7119">
                  <c:v>1.9499999999999999E-8</c:v>
                </c:pt>
                <c:pt idx="7120">
                  <c:v>1.9499999999999999E-8</c:v>
                </c:pt>
                <c:pt idx="7121">
                  <c:v>1.9499999999999999E-8</c:v>
                </c:pt>
                <c:pt idx="7122">
                  <c:v>1.9499999999999999E-8</c:v>
                </c:pt>
                <c:pt idx="7123">
                  <c:v>1.9499999999999999E-8</c:v>
                </c:pt>
                <c:pt idx="7124">
                  <c:v>1.9499999999999999E-8</c:v>
                </c:pt>
                <c:pt idx="7125">
                  <c:v>1.9499999999999999E-8</c:v>
                </c:pt>
                <c:pt idx="7126">
                  <c:v>1.9499999999999999E-8</c:v>
                </c:pt>
                <c:pt idx="7127">
                  <c:v>1.9499999999999999E-8</c:v>
                </c:pt>
                <c:pt idx="7128">
                  <c:v>1.9499999999999999E-8</c:v>
                </c:pt>
                <c:pt idx="7129">
                  <c:v>1.9499999999999999E-8</c:v>
                </c:pt>
                <c:pt idx="7130">
                  <c:v>1.9499999999999999E-8</c:v>
                </c:pt>
                <c:pt idx="7131">
                  <c:v>1.9499999999999999E-8</c:v>
                </c:pt>
                <c:pt idx="7132">
                  <c:v>1.9499999999999999E-8</c:v>
                </c:pt>
                <c:pt idx="7133">
                  <c:v>1.96E-8</c:v>
                </c:pt>
                <c:pt idx="7134">
                  <c:v>1.96E-8</c:v>
                </c:pt>
                <c:pt idx="7135">
                  <c:v>1.96E-8</c:v>
                </c:pt>
                <c:pt idx="7136">
                  <c:v>1.96E-8</c:v>
                </c:pt>
                <c:pt idx="7137">
                  <c:v>1.96E-8</c:v>
                </c:pt>
                <c:pt idx="7138">
                  <c:v>1.96E-8</c:v>
                </c:pt>
                <c:pt idx="7139">
                  <c:v>1.96E-8</c:v>
                </c:pt>
                <c:pt idx="7140">
                  <c:v>1.96E-8</c:v>
                </c:pt>
                <c:pt idx="7141">
                  <c:v>1.96E-8</c:v>
                </c:pt>
                <c:pt idx="7142">
                  <c:v>1.96E-8</c:v>
                </c:pt>
                <c:pt idx="7143">
                  <c:v>1.96E-8</c:v>
                </c:pt>
                <c:pt idx="7144">
                  <c:v>1.96E-8</c:v>
                </c:pt>
                <c:pt idx="7145">
                  <c:v>1.96E-8</c:v>
                </c:pt>
                <c:pt idx="7146">
                  <c:v>1.96E-8</c:v>
                </c:pt>
                <c:pt idx="7147">
                  <c:v>1.96E-8</c:v>
                </c:pt>
                <c:pt idx="7148">
                  <c:v>1.96E-8</c:v>
                </c:pt>
                <c:pt idx="7149">
                  <c:v>1.9700000000000001E-8</c:v>
                </c:pt>
                <c:pt idx="7150">
                  <c:v>1.9700000000000001E-8</c:v>
                </c:pt>
                <c:pt idx="7151">
                  <c:v>1.9700000000000001E-8</c:v>
                </c:pt>
                <c:pt idx="7152">
                  <c:v>1.9700000000000001E-8</c:v>
                </c:pt>
                <c:pt idx="7153">
                  <c:v>1.9700000000000001E-8</c:v>
                </c:pt>
                <c:pt idx="7154">
                  <c:v>1.9700000000000001E-8</c:v>
                </c:pt>
                <c:pt idx="7155">
                  <c:v>1.9700000000000001E-8</c:v>
                </c:pt>
                <c:pt idx="7156">
                  <c:v>1.9700000000000001E-8</c:v>
                </c:pt>
                <c:pt idx="7157">
                  <c:v>1.9700000000000001E-8</c:v>
                </c:pt>
                <c:pt idx="7158">
                  <c:v>1.9700000000000001E-8</c:v>
                </c:pt>
                <c:pt idx="7159">
                  <c:v>1.9700000000000001E-8</c:v>
                </c:pt>
                <c:pt idx="7160">
                  <c:v>1.9700000000000001E-8</c:v>
                </c:pt>
                <c:pt idx="7161">
                  <c:v>1.9700000000000001E-8</c:v>
                </c:pt>
                <c:pt idx="7162">
                  <c:v>1.9700000000000001E-8</c:v>
                </c:pt>
                <c:pt idx="7163">
                  <c:v>1.9700000000000001E-8</c:v>
                </c:pt>
                <c:pt idx="7164">
                  <c:v>1.9700000000000001E-8</c:v>
                </c:pt>
                <c:pt idx="7165">
                  <c:v>1.9799999999999999E-8</c:v>
                </c:pt>
                <c:pt idx="7166">
                  <c:v>1.9799999999999999E-8</c:v>
                </c:pt>
                <c:pt idx="7167">
                  <c:v>1.9799999999999999E-8</c:v>
                </c:pt>
                <c:pt idx="7168">
                  <c:v>1.9799999999999999E-8</c:v>
                </c:pt>
                <c:pt idx="7169">
                  <c:v>1.9799999999999999E-8</c:v>
                </c:pt>
                <c:pt idx="7170">
                  <c:v>1.9799999999999999E-8</c:v>
                </c:pt>
                <c:pt idx="7171">
                  <c:v>1.9799999999999999E-8</c:v>
                </c:pt>
                <c:pt idx="7172">
                  <c:v>1.9799999999999999E-8</c:v>
                </c:pt>
                <c:pt idx="7173">
                  <c:v>1.9799999999999999E-8</c:v>
                </c:pt>
                <c:pt idx="7174">
                  <c:v>1.9799999999999999E-8</c:v>
                </c:pt>
                <c:pt idx="7175">
                  <c:v>1.9799999999999999E-8</c:v>
                </c:pt>
                <c:pt idx="7176">
                  <c:v>1.9799999999999999E-8</c:v>
                </c:pt>
                <c:pt idx="7177">
                  <c:v>1.9799999999999999E-8</c:v>
                </c:pt>
                <c:pt idx="7178">
                  <c:v>1.9799999999999999E-8</c:v>
                </c:pt>
                <c:pt idx="7179">
                  <c:v>1.9799999999999999E-8</c:v>
                </c:pt>
                <c:pt idx="7180">
                  <c:v>1.9799999999999999E-8</c:v>
                </c:pt>
                <c:pt idx="7181">
                  <c:v>1.99E-8</c:v>
                </c:pt>
                <c:pt idx="7182">
                  <c:v>1.99E-8</c:v>
                </c:pt>
                <c:pt idx="7183">
                  <c:v>1.99E-8</c:v>
                </c:pt>
                <c:pt idx="7184">
                  <c:v>1.99E-8</c:v>
                </c:pt>
                <c:pt idx="7185">
                  <c:v>1.99E-8</c:v>
                </c:pt>
                <c:pt idx="7186">
                  <c:v>1.99E-8</c:v>
                </c:pt>
                <c:pt idx="7187">
                  <c:v>1.99E-8</c:v>
                </c:pt>
                <c:pt idx="7188">
                  <c:v>1.99E-8</c:v>
                </c:pt>
                <c:pt idx="7189">
                  <c:v>1.99E-8</c:v>
                </c:pt>
                <c:pt idx="7190">
                  <c:v>1.99E-8</c:v>
                </c:pt>
                <c:pt idx="7191">
                  <c:v>1.99E-8</c:v>
                </c:pt>
                <c:pt idx="7192">
                  <c:v>1.99E-8</c:v>
                </c:pt>
                <c:pt idx="7193">
                  <c:v>1.99E-8</c:v>
                </c:pt>
                <c:pt idx="7194">
                  <c:v>1.99E-8</c:v>
                </c:pt>
                <c:pt idx="7195">
                  <c:v>1.99E-8</c:v>
                </c:pt>
                <c:pt idx="7196">
                  <c:v>1.99E-8</c:v>
                </c:pt>
                <c:pt idx="7197">
                  <c:v>2E-8</c:v>
                </c:pt>
                <c:pt idx="7198">
                  <c:v>2E-8</c:v>
                </c:pt>
                <c:pt idx="7199">
                  <c:v>2E-8</c:v>
                </c:pt>
                <c:pt idx="7200">
                  <c:v>2E-8</c:v>
                </c:pt>
                <c:pt idx="7201">
                  <c:v>2E-8</c:v>
                </c:pt>
                <c:pt idx="7202">
                  <c:v>2E-8</c:v>
                </c:pt>
                <c:pt idx="7203">
                  <c:v>2E-8</c:v>
                </c:pt>
                <c:pt idx="7204">
                  <c:v>2E-8</c:v>
                </c:pt>
                <c:pt idx="7205">
                  <c:v>2E-8</c:v>
                </c:pt>
                <c:pt idx="7206">
                  <c:v>2E-8</c:v>
                </c:pt>
                <c:pt idx="7207">
                  <c:v>2E-8</c:v>
                </c:pt>
                <c:pt idx="7208">
                  <c:v>2E-8</c:v>
                </c:pt>
                <c:pt idx="7209">
                  <c:v>2E-8</c:v>
                </c:pt>
                <c:pt idx="7210">
                  <c:v>2E-8</c:v>
                </c:pt>
                <c:pt idx="7211">
                  <c:v>2E-8</c:v>
                </c:pt>
                <c:pt idx="7212">
                  <c:v>2E-8</c:v>
                </c:pt>
                <c:pt idx="7213">
                  <c:v>2.0100000000000001E-8</c:v>
                </c:pt>
                <c:pt idx="7214">
                  <c:v>2.0100000000000001E-8</c:v>
                </c:pt>
                <c:pt idx="7215">
                  <c:v>2.0100000000000001E-8</c:v>
                </c:pt>
                <c:pt idx="7216">
                  <c:v>2.0100000000000001E-8</c:v>
                </c:pt>
                <c:pt idx="7217">
                  <c:v>2.0100000000000001E-8</c:v>
                </c:pt>
                <c:pt idx="7218">
                  <c:v>2.0100000000000001E-8</c:v>
                </c:pt>
                <c:pt idx="7219">
                  <c:v>2.0100000000000001E-8</c:v>
                </c:pt>
                <c:pt idx="7220">
                  <c:v>2.0100000000000001E-8</c:v>
                </c:pt>
                <c:pt idx="7221">
                  <c:v>2.0100000000000001E-8</c:v>
                </c:pt>
                <c:pt idx="7222">
                  <c:v>2.0100000000000001E-8</c:v>
                </c:pt>
                <c:pt idx="7223">
                  <c:v>2.0100000000000001E-8</c:v>
                </c:pt>
                <c:pt idx="7224">
                  <c:v>2.0100000000000001E-8</c:v>
                </c:pt>
                <c:pt idx="7225">
                  <c:v>2.0100000000000001E-8</c:v>
                </c:pt>
                <c:pt idx="7226">
                  <c:v>2.0100000000000001E-8</c:v>
                </c:pt>
                <c:pt idx="7227">
                  <c:v>2.0100000000000001E-8</c:v>
                </c:pt>
                <c:pt idx="7228">
                  <c:v>2.0100000000000001E-8</c:v>
                </c:pt>
                <c:pt idx="7229">
                  <c:v>2.0199999999999999E-8</c:v>
                </c:pt>
                <c:pt idx="7230">
                  <c:v>2.0199999999999999E-8</c:v>
                </c:pt>
                <c:pt idx="7231">
                  <c:v>2.0199999999999999E-8</c:v>
                </c:pt>
                <c:pt idx="7232">
                  <c:v>2.0199999999999999E-8</c:v>
                </c:pt>
                <c:pt idx="7233">
                  <c:v>2.0199999999999999E-8</c:v>
                </c:pt>
                <c:pt idx="7234">
                  <c:v>2.0199999999999999E-8</c:v>
                </c:pt>
                <c:pt idx="7235">
                  <c:v>2.0199999999999999E-8</c:v>
                </c:pt>
                <c:pt idx="7236">
                  <c:v>2.0199999999999999E-8</c:v>
                </c:pt>
                <c:pt idx="7237">
                  <c:v>2.0199999999999999E-8</c:v>
                </c:pt>
                <c:pt idx="7238">
                  <c:v>2.0199999999999999E-8</c:v>
                </c:pt>
                <c:pt idx="7239">
                  <c:v>2.0199999999999999E-8</c:v>
                </c:pt>
                <c:pt idx="7240">
                  <c:v>2.0199999999999999E-8</c:v>
                </c:pt>
                <c:pt idx="7241">
                  <c:v>2.0199999999999999E-8</c:v>
                </c:pt>
                <c:pt idx="7242">
                  <c:v>2.0199999999999999E-8</c:v>
                </c:pt>
                <c:pt idx="7243">
                  <c:v>2.0199999999999999E-8</c:v>
                </c:pt>
                <c:pt idx="7244">
                  <c:v>2.0199999999999999E-8</c:v>
                </c:pt>
                <c:pt idx="7245">
                  <c:v>2.03E-8</c:v>
                </c:pt>
                <c:pt idx="7246">
                  <c:v>2.03E-8</c:v>
                </c:pt>
                <c:pt idx="7247">
                  <c:v>2.03E-8</c:v>
                </c:pt>
                <c:pt idx="7248">
                  <c:v>2.03E-8</c:v>
                </c:pt>
                <c:pt idx="7249">
                  <c:v>2.03E-8</c:v>
                </c:pt>
                <c:pt idx="7250">
                  <c:v>2.03E-8</c:v>
                </c:pt>
                <c:pt idx="7251">
                  <c:v>2.03E-8</c:v>
                </c:pt>
                <c:pt idx="7252">
                  <c:v>2.03E-8</c:v>
                </c:pt>
                <c:pt idx="7253">
                  <c:v>2.03E-8</c:v>
                </c:pt>
                <c:pt idx="7254">
                  <c:v>2.03E-8</c:v>
                </c:pt>
                <c:pt idx="7255">
                  <c:v>2.03E-8</c:v>
                </c:pt>
                <c:pt idx="7256">
                  <c:v>2.03E-8</c:v>
                </c:pt>
                <c:pt idx="7257">
                  <c:v>2.03E-8</c:v>
                </c:pt>
                <c:pt idx="7258">
                  <c:v>2.03E-8</c:v>
                </c:pt>
                <c:pt idx="7259">
                  <c:v>2.03E-8</c:v>
                </c:pt>
                <c:pt idx="7260">
                  <c:v>2.03E-8</c:v>
                </c:pt>
                <c:pt idx="7261">
                  <c:v>2.0400000000000001E-8</c:v>
                </c:pt>
                <c:pt idx="7262">
                  <c:v>2.0400000000000001E-8</c:v>
                </c:pt>
                <c:pt idx="7263">
                  <c:v>2.0400000000000001E-8</c:v>
                </c:pt>
                <c:pt idx="7264">
                  <c:v>2.0400000000000001E-8</c:v>
                </c:pt>
                <c:pt idx="7265">
                  <c:v>2.0400000000000001E-8</c:v>
                </c:pt>
                <c:pt idx="7266">
                  <c:v>2.0400000000000001E-8</c:v>
                </c:pt>
                <c:pt idx="7267">
                  <c:v>2.0400000000000001E-8</c:v>
                </c:pt>
                <c:pt idx="7268">
                  <c:v>2.0400000000000001E-8</c:v>
                </c:pt>
                <c:pt idx="7269">
                  <c:v>2.0400000000000001E-8</c:v>
                </c:pt>
                <c:pt idx="7270">
                  <c:v>2.0400000000000001E-8</c:v>
                </c:pt>
                <c:pt idx="7271">
                  <c:v>2.0400000000000001E-8</c:v>
                </c:pt>
                <c:pt idx="7272">
                  <c:v>2.0400000000000001E-8</c:v>
                </c:pt>
                <c:pt idx="7273">
                  <c:v>2.0400000000000001E-8</c:v>
                </c:pt>
                <c:pt idx="7274">
                  <c:v>2.0400000000000001E-8</c:v>
                </c:pt>
                <c:pt idx="7275">
                  <c:v>2.0400000000000001E-8</c:v>
                </c:pt>
                <c:pt idx="7276">
                  <c:v>2.0400000000000001E-8</c:v>
                </c:pt>
                <c:pt idx="7277">
                  <c:v>2.0500000000000002E-8</c:v>
                </c:pt>
                <c:pt idx="7278">
                  <c:v>2.0500000000000002E-8</c:v>
                </c:pt>
                <c:pt idx="7279">
                  <c:v>2.0500000000000002E-8</c:v>
                </c:pt>
                <c:pt idx="7280">
                  <c:v>2.0500000000000002E-8</c:v>
                </c:pt>
                <c:pt idx="7281">
                  <c:v>2.0500000000000002E-8</c:v>
                </c:pt>
                <c:pt idx="7282">
                  <c:v>2.0500000000000002E-8</c:v>
                </c:pt>
                <c:pt idx="7283">
                  <c:v>2.0500000000000002E-8</c:v>
                </c:pt>
                <c:pt idx="7284">
                  <c:v>2.0500000000000002E-8</c:v>
                </c:pt>
                <c:pt idx="7285">
                  <c:v>2.0500000000000002E-8</c:v>
                </c:pt>
                <c:pt idx="7286">
                  <c:v>2.0500000000000002E-8</c:v>
                </c:pt>
                <c:pt idx="7287">
                  <c:v>2.0500000000000002E-8</c:v>
                </c:pt>
                <c:pt idx="7288">
                  <c:v>2.0500000000000002E-8</c:v>
                </c:pt>
                <c:pt idx="7289">
                  <c:v>2.0500000000000002E-8</c:v>
                </c:pt>
                <c:pt idx="7290">
                  <c:v>2.0500000000000002E-8</c:v>
                </c:pt>
                <c:pt idx="7291">
                  <c:v>2.0500000000000002E-8</c:v>
                </c:pt>
                <c:pt idx="7292">
                  <c:v>2.0500000000000002E-8</c:v>
                </c:pt>
                <c:pt idx="7293">
                  <c:v>2.0599999999999999E-8</c:v>
                </c:pt>
                <c:pt idx="7294">
                  <c:v>2.0599999999999999E-8</c:v>
                </c:pt>
                <c:pt idx="7295">
                  <c:v>2.0599999999999999E-8</c:v>
                </c:pt>
                <c:pt idx="7296">
                  <c:v>2.0599999999999999E-8</c:v>
                </c:pt>
                <c:pt idx="7297">
                  <c:v>2.0599999999999999E-8</c:v>
                </c:pt>
                <c:pt idx="7298">
                  <c:v>2.0599999999999999E-8</c:v>
                </c:pt>
                <c:pt idx="7299">
                  <c:v>2.0599999999999999E-8</c:v>
                </c:pt>
                <c:pt idx="7300">
                  <c:v>2.0599999999999999E-8</c:v>
                </c:pt>
                <c:pt idx="7301">
                  <c:v>2.0599999999999999E-8</c:v>
                </c:pt>
                <c:pt idx="7302">
                  <c:v>2.0599999999999999E-8</c:v>
                </c:pt>
                <c:pt idx="7303">
                  <c:v>2.0599999999999999E-8</c:v>
                </c:pt>
                <c:pt idx="7304">
                  <c:v>2.0599999999999999E-8</c:v>
                </c:pt>
                <c:pt idx="7305">
                  <c:v>2.0599999999999999E-8</c:v>
                </c:pt>
                <c:pt idx="7306">
                  <c:v>2.0599999999999999E-8</c:v>
                </c:pt>
                <c:pt idx="7307">
                  <c:v>2.0599999999999999E-8</c:v>
                </c:pt>
                <c:pt idx="7308">
                  <c:v>2.0599999999999999E-8</c:v>
                </c:pt>
                <c:pt idx="7309">
                  <c:v>2.07E-8</c:v>
                </c:pt>
                <c:pt idx="7310">
                  <c:v>2.07E-8</c:v>
                </c:pt>
                <c:pt idx="7311">
                  <c:v>2.07E-8</c:v>
                </c:pt>
                <c:pt idx="7312">
                  <c:v>2.07E-8</c:v>
                </c:pt>
                <c:pt idx="7313">
                  <c:v>2.07E-8</c:v>
                </c:pt>
                <c:pt idx="7314">
                  <c:v>2.07E-8</c:v>
                </c:pt>
                <c:pt idx="7315">
                  <c:v>2.07E-8</c:v>
                </c:pt>
                <c:pt idx="7316">
                  <c:v>2.07E-8</c:v>
                </c:pt>
                <c:pt idx="7317">
                  <c:v>2.07E-8</c:v>
                </c:pt>
                <c:pt idx="7318">
                  <c:v>2.07E-8</c:v>
                </c:pt>
                <c:pt idx="7319">
                  <c:v>2.07E-8</c:v>
                </c:pt>
                <c:pt idx="7320">
                  <c:v>2.07E-8</c:v>
                </c:pt>
                <c:pt idx="7321">
                  <c:v>2.07E-8</c:v>
                </c:pt>
                <c:pt idx="7322">
                  <c:v>2.07E-8</c:v>
                </c:pt>
                <c:pt idx="7323">
                  <c:v>2.07E-8</c:v>
                </c:pt>
                <c:pt idx="7324">
                  <c:v>2.07E-8</c:v>
                </c:pt>
                <c:pt idx="7325">
                  <c:v>2.0800000000000001E-8</c:v>
                </c:pt>
                <c:pt idx="7326">
                  <c:v>2.0800000000000001E-8</c:v>
                </c:pt>
                <c:pt idx="7327">
                  <c:v>2.0800000000000001E-8</c:v>
                </c:pt>
                <c:pt idx="7328">
                  <c:v>2.0800000000000001E-8</c:v>
                </c:pt>
                <c:pt idx="7329">
                  <c:v>2.0800000000000001E-8</c:v>
                </c:pt>
                <c:pt idx="7330">
                  <c:v>2.0800000000000001E-8</c:v>
                </c:pt>
                <c:pt idx="7331">
                  <c:v>2.0800000000000001E-8</c:v>
                </c:pt>
                <c:pt idx="7332">
                  <c:v>2.0800000000000001E-8</c:v>
                </c:pt>
                <c:pt idx="7333">
                  <c:v>2.0800000000000001E-8</c:v>
                </c:pt>
                <c:pt idx="7334">
                  <c:v>2.0800000000000001E-8</c:v>
                </c:pt>
                <c:pt idx="7335">
                  <c:v>2.0800000000000001E-8</c:v>
                </c:pt>
                <c:pt idx="7336">
                  <c:v>2.0800000000000001E-8</c:v>
                </c:pt>
                <c:pt idx="7337">
                  <c:v>2.0800000000000001E-8</c:v>
                </c:pt>
                <c:pt idx="7338">
                  <c:v>2.0800000000000001E-8</c:v>
                </c:pt>
                <c:pt idx="7339">
                  <c:v>2.0800000000000001E-8</c:v>
                </c:pt>
                <c:pt idx="7340">
                  <c:v>2.0800000000000001E-8</c:v>
                </c:pt>
                <c:pt idx="7341">
                  <c:v>2.0899999999999999E-8</c:v>
                </c:pt>
                <c:pt idx="7342">
                  <c:v>2.0899999999999999E-8</c:v>
                </c:pt>
                <c:pt idx="7343">
                  <c:v>2.0899999999999999E-8</c:v>
                </c:pt>
                <c:pt idx="7344">
                  <c:v>2.0899999999999999E-8</c:v>
                </c:pt>
                <c:pt idx="7345">
                  <c:v>2.0899999999999999E-8</c:v>
                </c:pt>
                <c:pt idx="7346">
                  <c:v>2.0899999999999999E-8</c:v>
                </c:pt>
                <c:pt idx="7347">
                  <c:v>2.0899999999999999E-8</c:v>
                </c:pt>
                <c:pt idx="7348">
                  <c:v>2.0899999999999999E-8</c:v>
                </c:pt>
                <c:pt idx="7349">
                  <c:v>2.0899999999999999E-8</c:v>
                </c:pt>
                <c:pt idx="7350">
                  <c:v>2.0899999999999999E-8</c:v>
                </c:pt>
                <c:pt idx="7351">
                  <c:v>2.0899999999999999E-8</c:v>
                </c:pt>
                <c:pt idx="7352">
                  <c:v>2.0899999999999999E-8</c:v>
                </c:pt>
                <c:pt idx="7353">
                  <c:v>2.0899999999999999E-8</c:v>
                </c:pt>
                <c:pt idx="7354">
                  <c:v>2.0899999999999999E-8</c:v>
                </c:pt>
                <c:pt idx="7355">
                  <c:v>2.0899999999999999E-8</c:v>
                </c:pt>
                <c:pt idx="7356">
                  <c:v>2.0899999999999999E-8</c:v>
                </c:pt>
                <c:pt idx="7357">
                  <c:v>2.0999999999999999E-8</c:v>
                </c:pt>
                <c:pt idx="7358">
                  <c:v>2.0999999999999999E-8</c:v>
                </c:pt>
                <c:pt idx="7359">
                  <c:v>2.0999999999999999E-8</c:v>
                </c:pt>
                <c:pt idx="7360">
                  <c:v>2.0999999999999999E-8</c:v>
                </c:pt>
                <c:pt idx="7361">
                  <c:v>2.0999999999999999E-8</c:v>
                </c:pt>
                <c:pt idx="7362">
                  <c:v>2.0999999999999999E-8</c:v>
                </c:pt>
                <c:pt idx="7363">
                  <c:v>2.0999999999999999E-8</c:v>
                </c:pt>
                <c:pt idx="7364">
                  <c:v>2.0999999999999999E-8</c:v>
                </c:pt>
                <c:pt idx="7365">
                  <c:v>2.0999999999999999E-8</c:v>
                </c:pt>
                <c:pt idx="7366">
                  <c:v>2.0999999999999999E-8</c:v>
                </c:pt>
                <c:pt idx="7367">
                  <c:v>2.0999999999999999E-8</c:v>
                </c:pt>
                <c:pt idx="7368">
                  <c:v>2.0999999999999999E-8</c:v>
                </c:pt>
                <c:pt idx="7369">
                  <c:v>2.0999999999999999E-8</c:v>
                </c:pt>
                <c:pt idx="7370">
                  <c:v>2.0999999999999999E-8</c:v>
                </c:pt>
                <c:pt idx="7371">
                  <c:v>2.0999999999999999E-8</c:v>
                </c:pt>
                <c:pt idx="7372">
                  <c:v>2.0999999999999999E-8</c:v>
                </c:pt>
                <c:pt idx="7373">
                  <c:v>2.11E-8</c:v>
                </c:pt>
                <c:pt idx="7374">
                  <c:v>2.11E-8</c:v>
                </c:pt>
                <c:pt idx="7375">
                  <c:v>2.11E-8</c:v>
                </c:pt>
                <c:pt idx="7376">
                  <c:v>2.11E-8</c:v>
                </c:pt>
                <c:pt idx="7377">
                  <c:v>2.11E-8</c:v>
                </c:pt>
                <c:pt idx="7378">
                  <c:v>2.11E-8</c:v>
                </c:pt>
                <c:pt idx="7379">
                  <c:v>2.11E-8</c:v>
                </c:pt>
                <c:pt idx="7380">
                  <c:v>2.11E-8</c:v>
                </c:pt>
                <c:pt idx="7381">
                  <c:v>2.11E-8</c:v>
                </c:pt>
                <c:pt idx="7382">
                  <c:v>2.11E-8</c:v>
                </c:pt>
                <c:pt idx="7383">
                  <c:v>2.11E-8</c:v>
                </c:pt>
                <c:pt idx="7384">
                  <c:v>2.11E-8</c:v>
                </c:pt>
                <c:pt idx="7385">
                  <c:v>2.11E-8</c:v>
                </c:pt>
                <c:pt idx="7386">
                  <c:v>2.11E-8</c:v>
                </c:pt>
                <c:pt idx="7387">
                  <c:v>2.11E-8</c:v>
                </c:pt>
                <c:pt idx="7388">
                  <c:v>2.11E-8</c:v>
                </c:pt>
                <c:pt idx="7389">
                  <c:v>2.1200000000000001E-8</c:v>
                </c:pt>
                <c:pt idx="7390">
                  <c:v>2.1200000000000001E-8</c:v>
                </c:pt>
                <c:pt idx="7391">
                  <c:v>2.1200000000000001E-8</c:v>
                </c:pt>
                <c:pt idx="7392">
                  <c:v>2.1200000000000001E-8</c:v>
                </c:pt>
                <c:pt idx="7393">
                  <c:v>2.1200000000000001E-8</c:v>
                </c:pt>
                <c:pt idx="7394">
                  <c:v>2.1200000000000001E-8</c:v>
                </c:pt>
                <c:pt idx="7395">
                  <c:v>2.1200000000000001E-8</c:v>
                </c:pt>
                <c:pt idx="7396">
                  <c:v>2.1200000000000001E-8</c:v>
                </c:pt>
                <c:pt idx="7397">
                  <c:v>2.1200000000000001E-8</c:v>
                </c:pt>
                <c:pt idx="7398">
                  <c:v>2.1200000000000001E-8</c:v>
                </c:pt>
                <c:pt idx="7399">
                  <c:v>2.1200000000000001E-8</c:v>
                </c:pt>
                <c:pt idx="7400">
                  <c:v>2.1200000000000001E-8</c:v>
                </c:pt>
                <c:pt idx="7401">
                  <c:v>2.1200000000000001E-8</c:v>
                </c:pt>
                <c:pt idx="7402">
                  <c:v>2.1200000000000001E-8</c:v>
                </c:pt>
                <c:pt idx="7403">
                  <c:v>2.1200000000000001E-8</c:v>
                </c:pt>
                <c:pt idx="7404">
                  <c:v>2.1200000000000001E-8</c:v>
                </c:pt>
                <c:pt idx="7405">
                  <c:v>2.1299999999999999E-8</c:v>
                </c:pt>
                <c:pt idx="7406">
                  <c:v>2.1299999999999999E-8</c:v>
                </c:pt>
                <c:pt idx="7407">
                  <c:v>2.1299999999999999E-8</c:v>
                </c:pt>
                <c:pt idx="7408">
                  <c:v>2.1299999999999999E-8</c:v>
                </c:pt>
                <c:pt idx="7409">
                  <c:v>2.1299999999999999E-8</c:v>
                </c:pt>
                <c:pt idx="7410">
                  <c:v>2.1299999999999999E-8</c:v>
                </c:pt>
                <c:pt idx="7411">
                  <c:v>2.1299999999999999E-8</c:v>
                </c:pt>
                <c:pt idx="7412">
                  <c:v>2.1299999999999999E-8</c:v>
                </c:pt>
                <c:pt idx="7413">
                  <c:v>2.1299999999999999E-8</c:v>
                </c:pt>
                <c:pt idx="7414">
                  <c:v>2.1299999999999999E-8</c:v>
                </c:pt>
                <c:pt idx="7415">
                  <c:v>2.1299999999999999E-8</c:v>
                </c:pt>
                <c:pt idx="7416">
                  <c:v>2.1299999999999999E-8</c:v>
                </c:pt>
                <c:pt idx="7417">
                  <c:v>2.1299999999999999E-8</c:v>
                </c:pt>
                <c:pt idx="7418">
                  <c:v>2.1299999999999999E-8</c:v>
                </c:pt>
                <c:pt idx="7419">
                  <c:v>2.1299999999999999E-8</c:v>
                </c:pt>
                <c:pt idx="7420">
                  <c:v>2.1299999999999999E-8</c:v>
                </c:pt>
                <c:pt idx="7421">
                  <c:v>2.14E-8</c:v>
                </c:pt>
                <c:pt idx="7422">
                  <c:v>2.14E-8</c:v>
                </c:pt>
                <c:pt idx="7423">
                  <c:v>2.14E-8</c:v>
                </c:pt>
                <c:pt idx="7424">
                  <c:v>2.14E-8</c:v>
                </c:pt>
                <c:pt idx="7425">
                  <c:v>2.14E-8</c:v>
                </c:pt>
                <c:pt idx="7426">
                  <c:v>2.14E-8</c:v>
                </c:pt>
                <c:pt idx="7427">
                  <c:v>2.14E-8</c:v>
                </c:pt>
                <c:pt idx="7428">
                  <c:v>2.14E-8</c:v>
                </c:pt>
                <c:pt idx="7429">
                  <c:v>2.14E-8</c:v>
                </c:pt>
                <c:pt idx="7430">
                  <c:v>2.14E-8</c:v>
                </c:pt>
                <c:pt idx="7431">
                  <c:v>2.14E-8</c:v>
                </c:pt>
                <c:pt idx="7432">
                  <c:v>2.14E-8</c:v>
                </c:pt>
                <c:pt idx="7433">
                  <c:v>2.14E-8</c:v>
                </c:pt>
                <c:pt idx="7434">
                  <c:v>2.14E-8</c:v>
                </c:pt>
                <c:pt idx="7435">
                  <c:v>2.14E-8</c:v>
                </c:pt>
                <c:pt idx="7436">
                  <c:v>2.14E-8</c:v>
                </c:pt>
                <c:pt idx="7437">
                  <c:v>2.1500000000000001E-8</c:v>
                </c:pt>
                <c:pt idx="7438">
                  <c:v>2.1500000000000001E-8</c:v>
                </c:pt>
                <c:pt idx="7439">
                  <c:v>2.1500000000000001E-8</c:v>
                </c:pt>
                <c:pt idx="7440">
                  <c:v>2.1500000000000001E-8</c:v>
                </c:pt>
                <c:pt idx="7441">
                  <c:v>2.1500000000000001E-8</c:v>
                </c:pt>
                <c:pt idx="7442">
                  <c:v>2.1500000000000001E-8</c:v>
                </c:pt>
                <c:pt idx="7443">
                  <c:v>2.1500000000000001E-8</c:v>
                </c:pt>
                <c:pt idx="7444">
                  <c:v>2.1500000000000001E-8</c:v>
                </c:pt>
                <c:pt idx="7445">
                  <c:v>2.1500000000000001E-8</c:v>
                </c:pt>
                <c:pt idx="7446">
                  <c:v>2.1500000000000001E-8</c:v>
                </c:pt>
                <c:pt idx="7447">
                  <c:v>2.1500000000000001E-8</c:v>
                </c:pt>
                <c:pt idx="7448">
                  <c:v>2.1500000000000001E-8</c:v>
                </c:pt>
                <c:pt idx="7449">
                  <c:v>2.1500000000000001E-8</c:v>
                </c:pt>
                <c:pt idx="7450">
                  <c:v>2.1500000000000001E-8</c:v>
                </c:pt>
                <c:pt idx="7451">
                  <c:v>2.1500000000000001E-8</c:v>
                </c:pt>
                <c:pt idx="7452">
                  <c:v>2.1500000000000001E-8</c:v>
                </c:pt>
                <c:pt idx="7453">
                  <c:v>2.1600000000000002E-8</c:v>
                </c:pt>
                <c:pt idx="7454">
                  <c:v>2.1600000000000002E-8</c:v>
                </c:pt>
                <c:pt idx="7455">
                  <c:v>2.1600000000000002E-8</c:v>
                </c:pt>
                <c:pt idx="7456">
                  <c:v>2.1600000000000002E-8</c:v>
                </c:pt>
                <c:pt idx="7457">
                  <c:v>2.1600000000000002E-8</c:v>
                </c:pt>
                <c:pt idx="7458">
                  <c:v>2.1600000000000002E-8</c:v>
                </c:pt>
                <c:pt idx="7459">
                  <c:v>2.1600000000000002E-8</c:v>
                </c:pt>
                <c:pt idx="7460">
                  <c:v>2.1600000000000002E-8</c:v>
                </c:pt>
                <c:pt idx="7461">
                  <c:v>2.1600000000000002E-8</c:v>
                </c:pt>
                <c:pt idx="7462">
                  <c:v>2.1600000000000002E-8</c:v>
                </c:pt>
                <c:pt idx="7463">
                  <c:v>2.1600000000000002E-8</c:v>
                </c:pt>
                <c:pt idx="7464">
                  <c:v>2.1600000000000002E-8</c:v>
                </c:pt>
                <c:pt idx="7465">
                  <c:v>2.1600000000000002E-8</c:v>
                </c:pt>
                <c:pt idx="7466">
                  <c:v>2.1600000000000002E-8</c:v>
                </c:pt>
                <c:pt idx="7467">
                  <c:v>2.1600000000000002E-8</c:v>
                </c:pt>
                <c:pt idx="7468">
                  <c:v>2.1600000000000002E-8</c:v>
                </c:pt>
                <c:pt idx="7469">
                  <c:v>2.1699999999999999E-8</c:v>
                </c:pt>
                <c:pt idx="7470">
                  <c:v>2.1699999999999999E-8</c:v>
                </c:pt>
                <c:pt idx="7471">
                  <c:v>2.1699999999999999E-8</c:v>
                </c:pt>
                <c:pt idx="7472">
                  <c:v>2.1699999999999999E-8</c:v>
                </c:pt>
                <c:pt idx="7473">
                  <c:v>2.1699999999999999E-8</c:v>
                </c:pt>
                <c:pt idx="7474">
                  <c:v>2.1699999999999999E-8</c:v>
                </c:pt>
                <c:pt idx="7475">
                  <c:v>2.1699999999999999E-8</c:v>
                </c:pt>
                <c:pt idx="7476">
                  <c:v>2.1699999999999999E-8</c:v>
                </c:pt>
                <c:pt idx="7477">
                  <c:v>2.1699999999999999E-8</c:v>
                </c:pt>
                <c:pt idx="7478">
                  <c:v>2.1699999999999999E-8</c:v>
                </c:pt>
                <c:pt idx="7479">
                  <c:v>2.1699999999999999E-8</c:v>
                </c:pt>
                <c:pt idx="7480">
                  <c:v>2.1699999999999999E-8</c:v>
                </c:pt>
                <c:pt idx="7481">
                  <c:v>2.1699999999999999E-8</c:v>
                </c:pt>
                <c:pt idx="7482">
                  <c:v>2.1699999999999999E-8</c:v>
                </c:pt>
                <c:pt idx="7483">
                  <c:v>2.1699999999999999E-8</c:v>
                </c:pt>
                <c:pt idx="7484">
                  <c:v>2.1699999999999999E-8</c:v>
                </c:pt>
                <c:pt idx="7485">
                  <c:v>2.18E-8</c:v>
                </c:pt>
                <c:pt idx="7486">
                  <c:v>2.18E-8</c:v>
                </c:pt>
                <c:pt idx="7487">
                  <c:v>2.18E-8</c:v>
                </c:pt>
                <c:pt idx="7488">
                  <c:v>2.18E-8</c:v>
                </c:pt>
                <c:pt idx="7489">
                  <c:v>2.18E-8</c:v>
                </c:pt>
                <c:pt idx="7490">
                  <c:v>2.18E-8</c:v>
                </c:pt>
                <c:pt idx="7491">
                  <c:v>2.18E-8</c:v>
                </c:pt>
                <c:pt idx="7492">
                  <c:v>2.18E-8</c:v>
                </c:pt>
                <c:pt idx="7493">
                  <c:v>2.18E-8</c:v>
                </c:pt>
                <c:pt idx="7494">
                  <c:v>2.18E-8</c:v>
                </c:pt>
                <c:pt idx="7495">
                  <c:v>2.18E-8</c:v>
                </c:pt>
                <c:pt idx="7496">
                  <c:v>2.18E-8</c:v>
                </c:pt>
                <c:pt idx="7497">
                  <c:v>2.18E-8</c:v>
                </c:pt>
                <c:pt idx="7498">
                  <c:v>2.18E-8</c:v>
                </c:pt>
                <c:pt idx="7499">
                  <c:v>2.18E-8</c:v>
                </c:pt>
                <c:pt idx="7500">
                  <c:v>2.18E-8</c:v>
                </c:pt>
                <c:pt idx="7501">
                  <c:v>2.1900000000000001E-8</c:v>
                </c:pt>
                <c:pt idx="7502">
                  <c:v>2.1900000000000001E-8</c:v>
                </c:pt>
                <c:pt idx="7503">
                  <c:v>2.1900000000000001E-8</c:v>
                </c:pt>
                <c:pt idx="7504">
                  <c:v>2.1900000000000001E-8</c:v>
                </c:pt>
                <c:pt idx="7505">
                  <c:v>2.1900000000000001E-8</c:v>
                </c:pt>
                <c:pt idx="7506">
                  <c:v>2.1900000000000001E-8</c:v>
                </c:pt>
                <c:pt idx="7507">
                  <c:v>2.1900000000000001E-8</c:v>
                </c:pt>
                <c:pt idx="7508">
                  <c:v>2.1900000000000001E-8</c:v>
                </c:pt>
                <c:pt idx="7509">
                  <c:v>2.1900000000000001E-8</c:v>
                </c:pt>
                <c:pt idx="7510">
                  <c:v>2.1900000000000001E-8</c:v>
                </c:pt>
                <c:pt idx="7511">
                  <c:v>2.1900000000000001E-8</c:v>
                </c:pt>
                <c:pt idx="7512">
                  <c:v>2.1900000000000001E-8</c:v>
                </c:pt>
                <c:pt idx="7513">
                  <c:v>2.1900000000000001E-8</c:v>
                </c:pt>
                <c:pt idx="7514">
                  <c:v>2.1900000000000001E-8</c:v>
                </c:pt>
                <c:pt idx="7515">
                  <c:v>2.1900000000000001E-8</c:v>
                </c:pt>
                <c:pt idx="7516">
                  <c:v>2.1900000000000001E-8</c:v>
                </c:pt>
                <c:pt idx="7517">
                  <c:v>2.1999999999999998E-8</c:v>
                </c:pt>
                <c:pt idx="7518">
                  <c:v>2.1999999999999998E-8</c:v>
                </c:pt>
                <c:pt idx="7519">
                  <c:v>2.1999999999999998E-8</c:v>
                </c:pt>
                <c:pt idx="7520">
                  <c:v>2.1999999999999998E-8</c:v>
                </c:pt>
                <c:pt idx="7521">
                  <c:v>2.1999999999999998E-8</c:v>
                </c:pt>
                <c:pt idx="7522">
                  <c:v>2.1999999999999998E-8</c:v>
                </c:pt>
                <c:pt idx="7523">
                  <c:v>2.1999999999999998E-8</c:v>
                </c:pt>
                <c:pt idx="7524">
                  <c:v>2.1999999999999998E-8</c:v>
                </c:pt>
                <c:pt idx="7525">
                  <c:v>2.1999999999999998E-8</c:v>
                </c:pt>
                <c:pt idx="7526">
                  <c:v>2.1999999999999998E-8</c:v>
                </c:pt>
                <c:pt idx="7527">
                  <c:v>2.1999999999999998E-8</c:v>
                </c:pt>
                <c:pt idx="7528">
                  <c:v>2.1999999999999998E-8</c:v>
                </c:pt>
                <c:pt idx="7529">
                  <c:v>2.1999999999999998E-8</c:v>
                </c:pt>
                <c:pt idx="7530">
                  <c:v>2.1999999999999998E-8</c:v>
                </c:pt>
                <c:pt idx="7531">
                  <c:v>2.1999999999999998E-8</c:v>
                </c:pt>
                <c:pt idx="7532">
                  <c:v>2.1999999999999998E-8</c:v>
                </c:pt>
                <c:pt idx="7533">
                  <c:v>2.2099999999999999E-8</c:v>
                </c:pt>
                <c:pt idx="7534">
                  <c:v>2.2099999999999999E-8</c:v>
                </c:pt>
                <c:pt idx="7535">
                  <c:v>2.2099999999999999E-8</c:v>
                </c:pt>
                <c:pt idx="7536">
                  <c:v>2.2099999999999999E-8</c:v>
                </c:pt>
                <c:pt idx="7537">
                  <c:v>2.2099999999999999E-8</c:v>
                </c:pt>
                <c:pt idx="7538">
                  <c:v>2.2099999999999999E-8</c:v>
                </c:pt>
                <c:pt idx="7539">
                  <c:v>2.2099999999999999E-8</c:v>
                </c:pt>
                <c:pt idx="7540">
                  <c:v>2.2099999999999999E-8</c:v>
                </c:pt>
                <c:pt idx="7541">
                  <c:v>2.2099999999999999E-8</c:v>
                </c:pt>
                <c:pt idx="7542">
                  <c:v>2.2099999999999999E-8</c:v>
                </c:pt>
                <c:pt idx="7543">
                  <c:v>2.2099999999999999E-8</c:v>
                </c:pt>
                <c:pt idx="7544">
                  <c:v>2.2099999999999999E-8</c:v>
                </c:pt>
                <c:pt idx="7545">
                  <c:v>2.2099999999999999E-8</c:v>
                </c:pt>
                <c:pt idx="7546">
                  <c:v>2.2099999999999999E-8</c:v>
                </c:pt>
                <c:pt idx="7547">
                  <c:v>2.2099999999999999E-8</c:v>
                </c:pt>
                <c:pt idx="7548">
                  <c:v>2.2099999999999999E-8</c:v>
                </c:pt>
                <c:pt idx="7549">
                  <c:v>2.22E-8</c:v>
                </c:pt>
                <c:pt idx="7550">
                  <c:v>2.22E-8</c:v>
                </c:pt>
                <c:pt idx="7551">
                  <c:v>2.22E-8</c:v>
                </c:pt>
                <c:pt idx="7552">
                  <c:v>2.22E-8</c:v>
                </c:pt>
                <c:pt idx="7553">
                  <c:v>2.22E-8</c:v>
                </c:pt>
                <c:pt idx="7554">
                  <c:v>2.22E-8</c:v>
                </c:pt>
                <c:pt idx="7555">
                  <c:v>2.22E-8</c:v>
                </c:pt>
                <c:pt idx="7556">
                  <c:v>2.22E-8</c:v>
                </c:pt>
                <c:pt idx="7557">
                  <c:v>2.22E-8</c:v>
                </c:pt>
                <c:pt idx="7558">
                  <c:v>2.22E-8</c:v>
                </c:pt>
                <c:pt idx="7559">
                  <c:v>2.22E-8</c:v>
                </c:pt>
                <c:pt idx="7560">
                  <c:v>2.22E-8</c:v>
                </c:pt>
                <c:pt idx="7561">
                  <c:v>2.22E-8</c:v>
                </c:pt>
                <c:pt idx="7562">
                  <c:v>2.22E-8</c:v>
                </c:pt>
                <c:pt idx="7563">
                  <c:v>2.22E-8</c:v>
                </c:pt>
                <c:pt idx="7564">
                  <c:v>2.22E-8</c:v>
                </c:pt>
                <c:pt idx="7565">
                  <c:v>2.2300000000000001E-8</c:v>
                </c:pt>
                <c:pt idx="7566">
                  <c:v>2.2300000000000001E-8</c:v>
                </c:pt>
                <c:pt idx="7567">
                  <c:v>2.2300000000000001E-8</c:v>
                </c:pt>
                <c:pt idx="7568">
                  <c:v>2.2300000000000001E-8</c:v>
                </c:pt>
                <c:pt idx="7569">
                  <c:v>2.2300000000000001E-8</c:v>
                </c:pt>
                <c:pt idx="7570">
                  <c:v>2.2300000000000001E-8</c:v>
                </c:pt>
                <c:pt idx="7571">
                  <c:v>2.2300000000000001E-8</c:v>
                </c:pt>
                <c:pt idx="7572">
                  <c:v>2.2300000000000001E-8</c:v>
                </c:pt>
                <c:pt idx="7573">
                  <c:v>2.2300000000000001E-8</c:v>
                </c:pt>
                <c:pt idx="7574">
                  <c:v>2.2300000000000001E-8</c:v>
                </c:pt>
                <c:pt idx="7575">
                  <c:v>2.2300000000000001E-8</c:v>
                </c:pt>
                <c:pt idx="7576">
                  <c:v>2.2300000000000001E-8</c:v>
                </c:pt>
                <c:pt idx="7577">
                  <c:v>2.2300000000000001E-8</c:v>
                </c:pt>
                <c:pt idx="7578">
                  <c:v>2.2300000000000001E-8</c:v>
                </c:pt>
                <c:pt idx="7579">
                  <c:v>2.2300000000000001E-8</c:v>
                </c:pt>
                <c:pt idx="7580">
                  <c:v>2.2300000000000001E-8</c:v>
                </c:pt>
                <c:pt idx="7581">
                  <c:v>2.2399999999999999E-8</c:v>
                </c:pt>
                <c:pt idx="7582">
                  <c:v>2.2399999999999999E-8</c:v>
                </c:pt>
                <c:pt idx="7583">
                  <c:v>2.2399999999999999E-8</c:v>
                </c:pt>
                <c:pt idx="7584">
                  <c:v>2.2399999999999999E-8</c:v>
                </c:pt>
                <c:pt idx="7585">
                  <c:v>2.2399999999999999E-8</c:v>
                </c:pt>
                <c:pt idx="7586">
                  <c:v>2.2399999999999999E-8</c:v>
                </c:pt>
                <c:pt idx="7587">
                  <c:v>2.2399999999999999E-8</c:v>
                </c:pt>
                <c:pt idx="7588">
                  <c:v>2.2399999999999999E-8</c:v>
                </c:pt>
                <c:pt idx="7589">
                  <c:v>2.2399999999999999E-8</c:v>
                </c:pt>
                <c:pt idx="7590">
                  <c:v>2.2399999999999999E-8</c:v>
                </c:pt>
                <c:pt idx="7591">
                  <c:v>2.2399999999999999E-8</c:v>
                </c:pt>
                <c:pt idx="7592">
                  <c:v>2.2399999999999999E-8</c:v>
                </c:pt>
                <c:pt idx="7593">
                  <c:v>2.2399999999999999E-8</c:v>
                </c:pt>
                <c:pt idx="7594">
                  <c:v>2.2399999999999999E-8</c:v>
                </c:pt>
                <c:pt idx="7595">
                  <c:v>2.2399999999999999E-8</c:v>
                </c:pt>
                <c:pt idx="7596">
                  <c:v>2.2399999999999999E-8</c:v>
                </c:pt>
                <c:pt idx="7597">
                  <c:v>2.25E-8</c:v>
                </c:pt>
                <c:pt idx="7598">
                  <c:v>2.25E-8</c:v>
                </c:pt>
                <c:pt idx="7599">
                  <c:v>2.25E-8</c:v>
                </c:pt>
                <c:pt idx="7600">
                  <c:v>2.25E-8</c:v>
                </c:pt>
                <c:pt idx="7601">
                  <c:v>2.25E-8</c:v>
                </c:pt>
                <c:pt idx="7602">
                  <c:v>2.25E-8</c:v>
                </c:pt>
                <c:pt idx="7603">
                  <c:v>2.25E-8</c:v>
                </c:pt>
                <c:pt idx="7604">
                  <c:v>2.25E-8</c:v>
                </c:pt>
                <c:pt idx="7605">
                  <c:v>2.25E-8</c:v>
                </c:pt>
                <c:pt idx="7606">
                  <c:v>2.25E-8</c:v>
                </c:pt>
                <c:pt idx="7607">
                  <c:v>2.25E-8</c:v>
                </c:pt>
                <c:pt idx="7608">
                  <c:v>2.25E-8</c:v>
                </c:pt>
                <c:pt idx="7609">
                  <c:v>2.25E-8</c:v>
                </c:pt>
                <c:pt idx="7610">
                  <c:v>2.25E-8</c:v>
                </c:pt>
                <c:pt idx="7611">
                  <c:v>2.25E-8</c:v>
                </c:pt>
                <c:pt idx="7612">
                  <c:v>2.25E-8</c:v>
                </c:pt>
                <c:pt idx="7613">
                  <c:v>2.2600000000000001E-8</c:v>
                </c:pt>
                <c:pt idx="7614">
                  <c:v>2.2600000000000001E-8</c:v>
                </c:pt>
                <c:pt idx="7615">
                  <c:v>2.2600000000000001E-8</c:v>
                </c:pt>
                <c:pt idx="7616">
                  <c:v>2.2600000000000001E-8</c:v>
                </c:pt>
                <c:pt idx="7617">
                  <c:v>2.2600000000000001E-8</c:v>
                </c:pt>
                <c:pt idx="7618">
                  <c:v>2.2600000000000001E-8</c:v>
                </c:pt>
                <c:pt idx="7619">
                  <c:v>2.2600000000000001E-8</c:v>
                </c:pt>
                <c:pt idx="7620">
                  <c:v>2.2600000000000001E-8</c:v>
                </c:pt>
                <c:pt idx="7621">
                  <c:v>2.2600000000000001E-8</c:v>
                </c:pt>
                <c:pt idx="7622">
                  <c:v>2.2600000000000001E-8</c:v>
                </c:pt>
                <c:pt idx="7623">
                  <c:v>2.2600000000000001E-8</c:v>
                </c:pt>
                <c:pt idx="7624">
                  <c:v>2.2600000000000001E-8</c:v>
                </c:pt>
                <c:pt idx="7625">
                  <c:v>2.2600000000000001E-8</c:v>
                </c:pt>
                <c:pt idx="7626">
                  <c:v>2.2600000000000001E-8</c:v>
                </c:pt>
                <c:pt idx="7627">
                  <c:v>2.2600000000000001E-8</c:v>
                </c:pt>
                <c:pt idx="7628">
                  <c:v>2.2600000000000001E-8</c:v>
                </c:pt>
                <c:pt idx="7629">
                  <c:v>2.2700000000000001E-8</c:v>
                </c:pt>
                <c:pt idx="7630">
                  <c:v>2.2700000000000001E-8</c:v>
                </c:pt>
                <c:pt idx="7631">
                  <c:v>2.2700000000000001E-8</c:v>
                </c:pt>
                <c:pt idx="7632">
                  <c:v>2.2700000000000001E-8</c:v>
                </c:pt>
                <c:pt idx="7633">
                  <c:v>2.2700000000000001E-8</c:v>
                </c:pt>
                <c:pt idx="7634">
                  <c:v>2.2700000000000001E-8</c:v>
                </c:pt>
                <c:pt idx="7635">
                  <c:v>2.2700000000000001E-8</c:v>
                </c:pt>
                <c:pt idx="7636">
                  <c:v>2.2700000000000001E-8</c:v>
                </c:pt>
                <c:pt idx="7637">
                  <c:v>2.2700000000000001E-8</c:v>
                </c:pt>
                <c:pt idx="7638">
                  <c:v>2.2700000000000001E-8</c:v>
                </c:pt>
                <c:pt idx="7639">
                  <c:v>2.2700000000000001E-8</c:v>
                </c:pt>
                <c:pt idx="7640">
                  <c:v>2.2700000000000001E-8</c:v>
                </c:pt>
                <c:pt idx="7641">
                  <c:v>2.2700000000000001E-8</c:v>
                </c:pt>
                <c:pt idx="7642">
                  <c:v>2.2700000000000001E-8</c:v>
                </c:pt>
                <c:pt idx="7643">
                  <c:v>2.2700000000000001E-8</c:v>
                </c:pt>
                <c:pt idx="7644">
                  <c:v>2.2700000000000001E-8</c:v>
                </c:pt>
                <c:pt idx="7645">
                  <c:v>2.2799999999999999E-8</c:v>
                </c:pt>
                <c:pt idx="7646">
                  <c:v>2.2799999999999999E-8</c:v>
                </c:pt>
                <c:pt idx="7647">
                  <c:v>2.2799999999999999E-8</c:v>
                </c:pt>
                <c:pt idx="7648">
                  <c:v>2.2799999999999999E-8</c:v>
                </c:pt>
                <c:pt idx="7649">
                  <c:v>2.2799999999999999E-8</c:v>
                </c:pt>
                <c:pt idx="7650">
                  <c:v>2.2799999999999999E-8</c:v>
                </c:pt>
                <c:pt idx="7651">
                  <c:v>2.2799999999999999E-8</c:v>
                </c:pt>
                <c:pt idx="7652">
                  <c:v>2.2799999999999999E-8</c:v>
                </c:pt>
                <c:pt idx="7653">
                  <c:v>2.2799999999999999E-8</c:v>
                </c:pt>
                <c:pt idx="7654">
                  <c:v>2.2799999999999999E-8</c:v>
                </c:pt>
                <c:pt idx="7655">
                  <c:v>2.2799999999999999E-8</c:v>
                </c:pt>
                <c:pt idx="7656">
                  <c:v>2.2799999999999999E-8</c:v>
                </c:pt>
                <c:pt idx="7657">
                  <c:v>2.2799999999999999E-8</c:v>
                </c:pt>
                <c:pt idx="7658">
                  <c:v>2.2799999999999999E-8</c:v>
                </c:pt>
                <c:pt idx="7659">
                  <c:v>2.2799999999999999E-8</c:v>
                </c:pt>
                <c:pt idx="7660">
                  <c:v>2.2799999999999999E-8</c:v>
                </c:pt>
                <c:pt idx="7661">
                  <c:v>2.29E-8</c:v>
                </c:pt>
                <c:pt idx="7662">
                  <c:v>2.29E-8</c:v>
                </c:pt>
                <c:pt idx="7663">
                  <c:v>2.29E-8</c:v>
                </c:pt>
                <c:pt idx="7664">
                  <c:v>2.29E-8</c:v>
                </c:pt>
                <c:pt idx="7665">
                  <c:v>2.29E-8</c:v>
                </c:pt>
                <c:pt idx="7666">
                  <c:v>2.29E-8</c:v>
                </c:pt>
                <c:pt idx="7667">
                  <c:v>2.29E-8</c:v>
                </c:pt>
                <c:pt idx="7668">
                  <c:v>2.29E-8</c:v>
                </c:pt>
                <c:pt idx="7669">
                  <c:v>2.29E-8</c:v>
                </c:pt>
                <c:pt idx="7670">
                  <c:v>2.29E-8</c:v>
                </c:pt>
                <c:pt idx="7671">
                  <c:v>2.29E-8</c:v>
                </c:pt>
                <c:pt idx="7672">
                  <c:v>2.29E-8</c:v>
                </c:pt>
                <c:pt idx="7673">
                  <c:v>2.29E-8</c:v>
                </c:pt>
                <c:pt idx="7674">
                  <c:v>2.29E-8</c:v>
                </c:pt>
                <c:pt idx="7675">
                  <c:v>2.29E-8</c:v>
                </c:pt>
                <c:pt idx="7676">
                  <c:v>2.29E-8</c:v>
                </c:pt>
                <c:pt idx="7677">
                  <c:v>2.3000000000000001E-8</c:v>
                </c:pt>
                <c:pt idx="7678">
                  <c:v>2.3000000000000001E-8</c:v>
                </c:pt>
                <c:pt idx="7679">
                  <c:v>2.3000000000000001E-8</c:v>
                </c:pt>
                <c:pt idx="7680">
                  <c:v>2.3000000000000001E-8</c:v>
                </c:pt>
                <c:pt idx="7681">
                  <c:v>2.3000000000000001E-8</c:v>
                </c:pt>
                <c:pt idx="7682">
                  <c:v>2.3000000000000001E-8</c:v>
                </c:pt>
                <c:pt idx="7683">
                  <c:v>2.3000000000000001E-8</c:v>
                </c:pt>
                <c:pt idx="7684">
                  <c:v>2.3000000000000001E-8</c:v>
                </c:pt>
                <c:pt idx="7685">
                  <c:v>2.3000000000000001E-8</c:v>
                </c:pt>
                <c:pt idx="7686">
                  <c:v>2.3000000000000001E-8</c:v>
                </c:pt>
                <c:pt idx="7687">
                  <c:v>2.3000000000000001E-8</c:v>
                </c:pt>
                <c:pt idx="7688">
                  <c:v>2.3000000000000001E-8</c:v>
                </c:pt>
                <c:pt idx="7689">
                  <c:v>2.3000000000000001E-8</c:v>
                </c:pt>
                <c:pt idx="7690">
                  <c:v>2.3000000000000001E-8</c:v>
                </c:pt>
                <c:pt idx="7691">
                  <c:v>2.3000000000000001E-8</c:v>
                </c:pt>
                <c:pt idx="7692">
                  <c:v>2.3000000000000001E-8</c:v>
                </c:pt>
                <c:pt idx="7693">
                  <c:v>2.3099999999999998E-8</c:v>
                </c:pt>
                <c:pt idx="7694">
                  <c:v>2.3099999999999998E-8</c:v>
                </c:pt>
                <c:pt idx="7695">
                  <c:v>2.3099999999999998E-8</c:v>
                </c:pt>
                <c:pt idx="7696">
                  <c:v>2.3099999999999998E-8</c:v>
                </c:pt>
                <c:pt idx="7697">
                  <c:v>2.3099999999999998E-8</c:v>
                </c:pt>
                <c:pt idx="7698">
                  <c:v>2.3099999999999998E-8</c:v>
                </c:pt>
                <c:pt idx="7699">
                  <c:v>2.3099999999999998E-8</c:v>
                </c:pt>
                <c:pt idx="7700">
                  <c:v>2.3099999999999998E-8</c:v>
                </c:pt>
                <c:pt idx="7701">
                  <c:v>2.3099999999999998E-8</c:v>
                </c:pt>
                <c:pt idx="7702">
                  <c:v>2.3099999999999998E-8</c:v>
                </c:pt>
                <c:pt idx="7703">
                  <c:v>2.3099999999999998E-8</c:v>
                </c:pt>
                <c:pt idx="7704">
                  <c:v>2.3099999999999998E-8</c:v>
                </c:pt>
                <c:pt idx="7705">
                  <c:v>2.3099999999999998E-8</c:v>
                </c:pt>
                <c:pt idx="7706">
                  <c:v>2.3099999999999998E-8</c:v>
                </c:pt>
                <c:pt idx="7707">
                  <c:v>2.3099999999999998E-8</c:v>
                </c:pt>
                <c:pt idx="7708">
                  <c:v>2.3099999999999998E-8</c:v>
                </c:pt>
                <c:pt idx="7709">
                  <c:v>2.3199999999999999E-8</c:v>
                </c:pt>
                <c:pt idx="7710">
                  <c:v>2.3199999999999999E-8</c:v>
                </c:pt>
                <c:pt idx="7711">
                  <c:v>2.3199999999999999E-8</c:v>
                </c:pt>
                <c:pt idx="7712">
                  <c:v>2.3199999999999999E-8</c:v>
                </c:pt>
                <c:pt idx="7713">
                  <c:v>2.3199999999999999E-8</c:v>
                </c:pt>
                <c:pt idx="7714">
                  <c:v>2.3199999999999999E-8</c:v>
                </c:pt>
                <c:pt idx="7715">
                  <c:v>2.3199999999999999E-8</c:v>
                </c:pt>
                <c:pt idx="7716">
                  <c:v>2.3199999999999999E-8</c:v>
                </c:pt>
                <c:pt idx="7717">
                  <c:v>2.3199999999999999E-8</c:v>
                </c:pt>
                <c:pt idx="7718">
                  <c:v>2.3199999999999999E-8</c:v>
                </c:pt>
                <c:pt idx="7719">
                  <c:v>2.3199999999999999E-8</c:v>
                </c:pt>
                <c:pt idx="7720">
                  <c:v>2.3199999999999999E-8</c:v>
                </c:pt>
                <c:pt idx="7721">
                  <c:v>2.3199999999999999E-8</c:v>
                </c:pt>
                <c:pt idx="7722">
                  <c:v>2.3199999999999999E-8</c:v>
                </c:pt>
                <c:pt idx="7723">
                  <c:v>2.3199999999999999E-8</c:v>
                </c:pt>
                <c:pt idx="7724">
                  <c:v>2.3199999999999999E-8</c:v>
                </c:pt>
                <c:pt idx="7725">
                  <c:v>2.33E-8</c:v>
                </c:pt>
                <c:pt idx="7726">
                  <c:v>2.33E-8</c:v>
                </c:pt>
                <c:pt idx="7727">
                  <c:v>2.33E-8</c:v>
                </c:pt>
                <c:pt idx="7728">
                  <c:v>2.33E-8</c:v>
                </c:pt>
                <c:pt idx="7729">
                  <c:v>2.33E-8</c:v>
                </c:pt>
                <c:pt idx="7730">
                  <c:v>2.33E-8</c:v>
                </c:pt>
                <c:pt idx="7731">
                  <c:v>2.33E-8</c:v>
                </c:pt>
                <c:pt idx="7732">
                  <c:v>2.33E-8</c:v>
                </c:pt>
                <c:pt idx="7733">
                  <c:v>2.33E-8</c:v>
                </c:pt>
                <c:pt idx="7734">
                  <c:v>2.33E-8</c:v>
                </c:pt>
                <c:pt idx="7735">
                  <c:v>2.33E-8</c:v>
                </c:pt>
                <c:pt idx="7736">
                  <c:v>2.33E-8</c:v>
                </c:pt>
                <c:pt idx="7737">
                  <c:v>2.33E-8</c:v>
                </c:pt>
                <c:pt idx="7738">
                  <c:v>2.33E-8</c:v>
                </c:pt>
                <c:pt idx="7739">
                  <c:v>2.33E-8</c:v>
                </c:pt>
                <c:pt idx="7740">
                  <c:v>2.33E-8</c:v>
                </c:pt>
                <c:pt idx="7741">
                  <c:v>2.3400000000000001E-8</c:v>
                </c:pt>
                <c:pt idx="7742">
                  <c:v>2.3400000000000001E-8</c:v>
                </c:pt>
                <c:pt idx="7743">
                  <c:v>2.3400000000000001E-8</c:v>
                </c:pt>
                <c:pt idx="7744">
                  <c:v>2.3400000000000001E-8</c:v>
                </c:pt>
                <c:pt idx="7745">
                  <c:v>2.3400000000000001E-8</c:v>
                </c:pt>
                <c:pt idx="7746">
                  <c:v>2.3400000000000001E-8</c:v>
                </c:pt>
                <c:pt idx="7747">
                  <c:v>2.3400000000000001E-8</c:v>
                </c:pt>
                <c:pt idx="7748">
                  <c:v>2.3400000000000001E-8</c:v>
                </c:pt>
                <c:pt idx="7749">
                  <c:v>2.3400000000000001E-8</c:v>
                </c:pt>
                <c:pt idx="7750">
                  <c:v>2.3400000000000001E-8</c:v>
                </c:pt>
                <c:pt idx="7751">
                  <c:v>2.3400000000000001E-8</c:v>
                </c:pt>
                <c:pt idx="7752">
                  <c:v>2.3400000000000001E-8</c:v>
                </c:pt>
                <c:pt idx="7753">
                  <c:v>2.3400000000000001E-8</c:v>
                </c:pt>
                <c:pt idx="7754">
                  <c:v>2.3400000000000001E-8</c:v>
                </c:pt>
                <c:pt idx="7755">
                  <c:v>2.3400000000000001E-8</c:v>
                </c:pt>
                <c:pt idx="7756">
                  <c:v>2.3400000000000001E-8</c:v>
                </c:pt>
                <c:pt idx="7757">
                  <c:v>2.3499999999999999E-8</c:v>
                </c:pt>
                <c:pt idx="7758">
                  <c:v>2.3499999999999999E-8</c:v>
                </c:pt>
                <c:pt idx="7759">
                  <c:v>2.3499999999999999E-8</c:v>
                </c:pt>
                <c:pt idx="7760">
                  <c:v>2.3499999999999999E-8</c:v>
                </c:pt>
                <c:pt idx="7761">
                  <c:v>2.3499999999999999E-8</c:v>
                </c:pt>
                <c:pt idx="7762">
                  <c:v>2.3499999999999999E-8</c:v>
                </c:pt>
                <c:pt idx="7763">
                  <c:v>2.3499999999999999E-8</c:v>
                </c:pt>
                <c:pt idx="7764">
                  <c:v>2.3499999999999999E-8</c:v>
                </c:pt>
                <c:pt idx="7765">
                  <c:v>2.3499999999999999E-8</c:v>
                </c:pt>
                <c:pt idx="7766">
                  <c:v>2.3499999999999999E-8</c:v>
                </c:pt>
                <c:pt idx="7767">
                  <c:v>2.3499999999999999E-8</c:v>
                </c:pt>
                <c:pt idx="7768">
                  <c:v>2.3499999999999999E-8</c:v>
                </c:pt>
                <c:pt idx="7769">
                  <c:v>2.3499999999999999E-8</c:v>
                </c:pt>
                <c:pt idx="7770">
                  <c:v>2.3499999999999999E-8</c:v>
                </c:pt>
                <c:pt idx="7771">
                  <c:v>2.3499999999999999E-8</c:v>
                </c:pt>
                <c:pt idx="7772">
                  <c:v>2.3499999999999999E-8</c:v>
                </c:pt>
                <c:pt idx="7773">
                  <c:v>2.36E-8</c:v>
                </c:pt>
                <c:pt idx="7774">
                  <c:v>2.36E-8</c:v>
                </c:pt>
                <c:pt idx="7775">
                  <c:v>2.36E-8</c:v>
                </c:pt>
                <c:pt idx="7776">
                  <c:v>2.36E-8</c:v>
                </c:pt>
                <c:pt idx="7777">
                  <c:v>2.36E-8</c:v>
                </c:pt>
                <c:pt idx="7778">
                  <c:v>2.36E-8</c:v>
                </c:pt>
                <c:pt idx="7779">
                  <c:v>2.36E-8</c:v>
                </c:pt>
                <c:pt idx="7780">
                  <c:v>2.36E-8</c:v>
                </c:pt>
                <c:pt idx="7781">
                  <c:v>2.36E-8</c:v>
                </c:pt>
                <c:pt idx="7782">
                  <c:v>2.36E-8</c:v>
                </c:pt>
                <c:pt idx="7783">
                  <c:v>2.36E-8</c:v>
                </c:pt>
                <c:pt idx="7784">
                  <c:v>2.36E-8</c:v>
                </c:pt>
                <c:pt idx="7785">
                  <c:v>2.36E-8</c:v>
                </c:pt>
                <c:pt idx="7786">
                  <c:v>2.36E-8</c:v>
                </c:pt>
                <c:pt idx="7787">
                  <c:v>2.36E-8</c:v>
                </c:pt>
                <c:pt idx="7788">
                  <c:v>2.36E-8</c:v>
                </c:pt>
                <c:pt idx="7789">
                  <c:v>2.37E-8</c:v>
                </c:pt>
                <c:pt idx="7790">
                  <c:v>2.37E-8</c:v>
                </c:pt>
                <c:pt idx="7791">
                  <c:v>2.37E-8</c:v>
                </c:pt>
                <c:pt idx="7792">
                  <c:v>2.37E-8</c:v>
                </c:pt>
                <c:pt idx="7793">
                  <c:v>2.37E-8</c:v>
                </c:pt>
                <c:pt idx="7794">
                  <c:v>2.37E-8</c:v>
                </c:pt>
                <c:pt idx="7795">
                  <c:v>2.37E-8</c:v>
                </c:pt>
                <c:pt idx="7796">
                  <c:v>2.37E-8</c:v>
                </c:pt>
                <c:pt idx="7797">
                  <c:v>2.37E-8</c:v>
                </c:pt>
                <c:pt idx="7798">
                  <c:v>2.37E-8</c:v>
                </c:pt>
                <c:pt idx="7799">
                  <c:v>2.37E-8</c:v>
                </c:pt>
                <c:pt idx="7800">
                  <c:v>2.37E-8</c:v>
                </c:pt>
                <c:pt idx="7801">
                  <c:v>2.37E-8</c:v>
                </c:pt>
                <c:pt idx="7802">
                  <c:v>2.37E-8</c:v>
                </c:pt>
                <c:pt idx="7803">
                  <c:v>2.37E-8</c:v>
                </c:pt>
                <c:pt idx="7804">
                  <c:v>2.37E-8</c:v>
                </c:pt>
                <c:pt idx="7805">
                  <c:v>2.3800000000000001E-8</c:v>
                </c:pt>
                <c:pt idx="7806">
                  <c:v>2.3800000000000001E-8</c:v>
                </c:pt>
                <c:pt idx="7807">
                  <c:v>2.3800000000000001E-8</c:v>
                </c:pt>
                <c:pt idx="7808">
                  <c:v>2.3800000000000001E-8</c:v>
                </c:pt>
                <c:pt idx="7809">
                  <c:v>2.3800000000000001E-8</c:v>
                </c:pt>
                <c:pt idx="7810">
                  <c:v>2.3800000000000001E-8</c:v>
                </c:pt>
                <c:pt idx="7811">
                  <c:v>2.3800000000000001E-8</c:v>
                </c:pt>
                <c:pt idx="7812">
                  <c:v>2.3800000000000001E-8</c:v>
                </c:pt>
                <c:pt idx="7813">
                  <c:v>2.3800000000000001E-8</c:v>
                </c:pt>
                <c:pt idx="7814">
                  <c:v>2.3800000000000001E-8</c:v>
                </c:pt>
                <c:pt idx="7815">
                  <c:v>2.3800000000000001E-8</c:v>
                </c:pt>
                <c:pt idx="7816">
                  <c:v>2.3800000000000001E-8</c:v>
                </c:pt>
                <c:pt idx="7817">
                  <c:v>2.3800000000000001E-8</c:v>
                </c:pt>
                <c:pt idx="7818">
                  <c:v>2.3800000000000001E-8</c:v>
                </c:pt>
                <c:pt idx="7819">
                  <c:v>2.3800000000000001E-8</c:v>
                </c:pt>
                <c:pt idx="7820">
                  <c:v>2.3800000000000001E-8</c:v>
                </c:pt>
                <c:pt idx="7821">
                  <c:v>2.3899999999999999E-8</c:v>
                </c:pt>
                <c:pt idx="7822">
                  <c:v>2.3899999999999999E-8</c:v>
                </c:pt>
                <c:pt idx="7823">
                  <c:v>2.3899999999999999E-8</c:v>
                </c:pt>
                <c:pt idx="7824">
                  <c:v>2.3899999999999999E-8</c:v>
                </c:pt>
                <c:pt idx="7825">
                  <c:v>2.3899999999999999E-8</c:v>
                </c:pt>
                <c:pt idx="7826">
                  <c:v>2.3899999999999999E-8</c:v>
                </c:pt>
                <c:pt idx="7827">
                  <c:v>2.3899999999999999E-8</c:v>
                </c:pt>
                <c:pt idx="7828">
                  <c:v>2.3899999999999999E-8</c:v>
                </c:pt>
                <c:pt idx="7829">
                  <c:v>2.3899999999999999E-8</c:v>
                </c:pt>
                <c:pt idx="7830">
                  <c:v>2.3899999999999999E-8</c:v>
                </c:pt>
                <c:pt idx="7831">
                  <c:v>2.3899999999999999E-8</c:v>
                </c:pt>
                <c:pt idx="7832">
                  <c:v>2.3899999999999999E-8</c:v>
                </c:pt>
                <c:pt idx="7833">
                  <c:v>2.3899999999999999E-8</c:v>
                </c:pt>
                <c:pt idx="7834">
                  <c:v>2.3899999999999999E-8</c:v>
                </c:pt>
                <c:pt idx="7835">
                  <c:v>2.3899999999999999E-8</c:v>
                </c:pt>
                <c:pt idx="7836">
                  <c:v>2.3899999999999999E-8</c:v>
                </c:pt>
                <c:pt idx="7837">
                  <c:v>2.4E-8</c:v>
                </c:pt>
                <c:pt idx="7838">
                  <c:v>2.4E-8</c:v>
                </c:pt>
                <c:pt idx="7839">
                  <c:v>2.4E-8</c:v>
                </c:pt>
                <c:pt idx="7840">
                  <c:v>2.4E-8</c:v>
                </c:pt>
                <c:pt idx="7841">
                  <c:v>2.4E-8</c:v>
                </c:pt>
                <c:pt idx="7842">
                  <c:v>2.4E-8</c:v>
                </c:pt>
                <c:pt idx="7843">
                  <c:v>2.4E-8</c:v>
                </c:pt>
                <c:pt idx="7844">
                  <c:v>2.4E-8</c:v>
                </c:pt>
                <c:pt idx="7845">
                  <c:v>2.4E-8</c:v>
                </c:pt>
                <c:pt idx="7846">
                  <c:v>2.4E-8</c:v>
                </c:pt>
                <c:pt idx="7847">
                  <c:v>2.4E-8</c:v>
                </c:pt>
                <c:pt idx="7848">
                  <c:v>2.4E-8</c:v>
                </c:pt>
                <c:pt idx="7849">
                  <c:v>2.4E-8</c:v>
                </c:pt>
                <c:pt idx="7850">
                  <c:v>2.4E-8</c:v>
                </c:pt>
                <c:pt idx="7851">
                  <c:v>2.4E-8</c:v>
                </c:pt>
                <c:pt idx="7852">
                  <c:v>2.4E-8</c:v>
                </c:pt>
                <c:pt idx="7853">
                  <c:v>2.4100000000000001E-8</c:v>
                </c:pt>
                <c:pt idx="7854">
                  <c:v>2.4100000000000001E-8</c:v>
                </c:pt>
                <c:pt idx="7855">
                  <c:v>2.4100000000000001E-8</c:v>
                </c:pt>
                <c:pt idx="7856">
                  <c:v>2.4100000000000001E-8</c:v>
                </c:pt>
                <c:pt idx="7857">
                  <c:v>2.4100000000000001E-8</c:v>
                </c:pt>
                <c:pt idx="7858">
                  <c:v>2.4100000000000001E-8</c:v>
                </c:pt>
                <c:pt idx="7859">
                  <c:v>2.4100000000000001E-8</c:v>
                </c:pt>
                <c:pt idx="7860">
                  <c:v>2.4100000000000001E-8</c:v>
                </c:pt>
                <c:pt idx="7861">
                  <c:v>2.4100000000000001E-8</c:v>
                </c:pt>
                <c:pt idx="7862">
                  <c:v>2.4100000000000001E-8</c:v>
                </c:pt>
                <c:pt idx="7863">
                  <c:v>2.4100000000000001E-8</c:v>
                </c:pt>
                <c:pt idx="7864">
                  <c:v>2.4100000000000001E-8</c:v>
                </c:pt>
                <c:pt idx="7865">
                  <c:v>2.4100000000000001E-8</c:v>
                </c:pt>
                <c:pt idx="7866">
                  <c:v>2.4100000000000001E-8</c:v>
                </c:pt>
                <c:pt idx="7867">
                  <c:v>2.4100000000000001E-8</c:v>
                </c:pt>
                <c:pt idx="7868">
                  <c:v>2.4100000000000001E-8</c:v>
                </c:pt>
                <c:pt idx="7869">
                  <c:v>2.4200000000000002E-8</c:v>
                </c:pt>
                <c:pt idx="7870">
                  <c:v>2.4200000000000002E-8</c:v>
                </c:pt>
                <c:pt idx="7871">
                  <c:v>2.4200000000000002E-8</c:v>
                </c:pt>
                <c:pt idx="7872">
                  <c:v>2.4200000000000002E-8</c:v>
                </c:pt>
                <c:pt idx="7873">
                  <c:v>2.4200000000000002E-8</c:v>
                </c:pt>
                <c:pt idx="7874">
                  <c:v>2.4200000000000002E-8</c:v>
                </c:pt>
                <c:pt idx="7875">
                  <c:v>2.4200000000000002E-8</c:v>
                </c:pt>
                <c:pt idx="7876">
                  <c:v>2.4200000000000002E-8</c:v>
                </c:pt>
                <c:pt idx="7877">
                  <c:v>2.4200000000000002E-8</c:v>
                </c:pt>
                <c:pt idx="7878">
                  <c:v>2.4200000000000002E-8</c:v>
                </c:pt>
                <c:pt idx="7879">
                  <c:v>2.4200000000000002E-8</c:v>
                </c:pt>
                <c:pt idx="7880">
                  <c:v>2.4200000000000002E-8</c:v>
                </c:pt>
                <c:pt idx="7881">
                  <c:v>2.4200000000000002E-8</c:v>
                </c:pt>
                <c:pt idx="7882">
                  <c:v>2.4200000000000002E-8</c:v>
                </c:pt>
                <c:pt idx="7883">
                  <c:v>2.4200000000000002E-8</c:v>
                </c:pt>
                <c:pt idx="7884">
                  <c:v>2.4200000000000002E-8</c:v>
                </c:pt>
                <c:pt idx="7885">
                  <c:v>2.4299999999999999E-8</c:v>
                </c:pt>
                <c:pt idx="7886">
                  <c:v>2.4299999999999999E-8</c:v>
                </c:pt>
                <c:pt idx="7887">
                  <c:v>2.4299999999999999E-8</c:v>
                </c:pt>
                <c:pt idx="7888">
                  <c:v>2.4299999999999999E-8</c:v>
                </c:pt>
                <c:pt idx="7889">
                  <c:v>2.4299999999999999E-8</c:v>
                </c:pt>
                <c:pt idx="7890">
                  <c:v>2.4299999999999999E-8</c:v>
                </c:pt>
                <c:pt idx="7891">
                  <c:v>2.4299999999999999E-8</c:v>
                </c:pt>
                <c:pt idx="7892">
                  <c:v>2.4299999999999999E-8</c:v>
                </c:pt>
                <c:pt idx="7893">
                  <c:v>2.4299999999999999E-8</c:v>
                </c:pt>
                <c:pt idx="7894">
                  <c:v>2.4299999999999999E-8</c:v>
                </c:pt>
                <c:pt idx="7895">
                  <c:v>2.4299999999999999E-8</c:v>
                </c:pt>
                <c:pt idx="7896">
                  <c:v>2.4299999999999999E-8</c:v>
                </c:pt>
                <c:pt idx="7897">
                  <c:v>2.4299999999999999E-8</c:v>
                </c:pt>
                <c:pt idx="7898">
                  <c:v>2.4299999999999999E-8</c:v>
                </c:pt>
                <c:pt idx="7899">
                  <c:v>2.4299999999999999E-8</c:v>
                </c:pt>
                <c:pt idx="7900">
                  <c:v>2.4299999999999999E-8</c:v>
                </c:pt>
                <c:pt idx="7901">
                  <c:v>2.44E-8</c:v>
                </c:pt>
                <c:pt idx="7902">
                  <c:v>2.44E-8</c:v>
                </c:pt>
                <c:pt idx="7903">
                  <c:v>2.44E-8</c:v>
                </c:pt>
                <c:pt idx="7904">
                  <c:v>2.44E-8</c:v>
                </c:pt>
                <c:pt idx="7905">
                  <c:v>2.44E-8</c:v>
                </c:pt>
                <c:pt idx="7906">
                  <c:v>2.44E-8</c:v>
                </c:pt>
                <c:pt idx="7907">
                  <c:v>2.44E-8</c:v>
                </c:pt>
                <c:pt idx="7908">
                  <c:v>2.44E-8</c:v>
                </c:pt>
                <c:pt idx="7909">
                  <c:v>2.44E-8</c:v>
                </c:pt>
                <c:pt idx="7910">
                  <c:v>2.44E-8</c:v>
                </c:pt>
                <c:pt idx="7911">
                  <c:v>2.44E-8</c:v>
                </c:pt>
                <c:pt idx="7912">
                  <c:v>2.44E-8</c:v>
                </c:pt>
                <c:pt idx="7913">
                  <c:v>2.44E-8</c:v>
                </c:pt>
                <c:pt idx="7914">
                  <c:v>2.44E-8</c:v>
                </c:pt>
                <c:pt idx="7915">
                  <c:v>2.44E-8</c:v>
                </c:pt>
                <c:pt idx="7916">
                  <c:v>2.44E-8</c:v>
                </c:pt>
                <c:pt idx="7917">
                  <c:v>2.4500000000000001E-8</c:v>
                </c:pt>
                <c:pt idx="7918">
                  <c:v>2.4500000000000001E-8</c:v>
                </c:pt>
                <c:pt idx="7919">
                  <c:v>2.4500000000000001E-8</c:v>
                </c:pt>
                <c:pt idx="7920">
                  <c:v>2.4500000000000001E-8</c:v>
                </c:pt>
                <c:pt idx="7921">
                  <c:v>2.4500000000000001E-8</c:v>
                </c:pt>
                <c:pt idx="7922">
                  <c:v>2.4500000000000001E-8</c:v>
                </c:pt>
                <c:pt idx="7923">
                  <c:v>2.4500000000000001E-8</c:v>
                </c:pt>
                <c:pt idx="7924">
                  <c:v>2.4500000000000001E-8</c:v>
                </c:pt>
                <c:pt idx="7925">
                  <c:v>2.4500000000000001E-8</c:v>
                </c:pt>
                <c:pt idx="7926">
                  <c:v>2.4500000000000001E-8</c:v>
                </c:pt>
                <c:pt idx="7927">
                  <c:v>2.4500000000000001E-8</c:v>
                </c:pt>
                <c:pt idx="7928">
                  <c:v>2.4500000000000001E-8</c:v>
                </c:pt>
                <c:pt idx="7929">
                  <c:v>2.4500000000000001E-8</c:v>
                </c:pt>
                <c:pt idx="7930">
                  <c:v>2.4500000000000001E-8</c:v>
                </c:pt>
                <c:pt idx="7931">
                  <c:v>2.4500000000000001E-8</c:v>
                </c:pt>
                <c:pt idx="7932">
                  <c:v>2.4500000000000001E-8</c:v>
                </c:pt>
                <c:pt idx="7933">
                  <c:v>2.4599999999999999E-8</c:v>
                </c:pt>
                <c:pt idx="7934">
                  <c:v>2.4599999999999999E-8</c:v>
                </c:pt>
                <c:pt idx="7935">
                  <c:v>2.4599999999999999E-8</c:v>
                </c:pt>
                <c:pt idx="7936">
                  <c:v>2.4599999999999999E-8</c:v>
                </c:pt>
                <c:pt idx="7937">
                  <c:v>2.4599999999999999E-8</c:v>
                </c:pt>
                <c:pt idx="7938">
                  <c:v>2.4599999999999999E-8</c:v>
                </c:pt>
                <c:pt idx="7939">
                  <c:v>2.4599999999999999E-8</c:v>
                </c:pt>
                <c:pt idx="7940">
                  <c:v>2.4599999999999999E-8</c:v>
                </c:pt>
                <c:pt idx="7941">
                  <c:v>2.4599999999999999E-8</c:v>
                </c:pt>
                <c:pt idx="7942">
                  <c:v>2.4599999999999999E-8</c:v>
                </c:pt>
                <c:pt idx="7943">
                  <c:v>2.4599999999999999E-8</c:v>
                </c:pt>
                <c:pt idx="7944">
                  <c:v>2.4599999999999999E-8</c:v>
                </c:pt>
                <c:pt idx="7945">
                  <c:v>2.4599999999999999E-8</c:v>
                </c:pt>
                <c:pt idx="7946">
                  <c:v>2.4599999999999999E-8</c:v>
                </c:pt>
                <c:pt idx="7947">
                  <c:v>2.4599999999999999E-8</c:v>
                </c:pt>
                <c:pt idx="7948">
                  <c:v>2.4599999999999999E-8</c:v>
                </c:pt>
                <c:pt idx="7949">
                  <c:v>2.4699999999999999E-8</c:v>
                </c:pt>
                <c:pt idx="7950">
                  <c:v>2.4699999999999999E-8</c:v>
                </c:pt>
                <c:pt idx="7951">
                  <c:v>2.4699999999999999E-8</c:v>
                </c:pt>
                <c:pt idx="7952">
                  <c:v>2.4699999999999999E-8</c:v>
                </c:pt>
                <c:pt idx="7953">
                  <c:v>2.4699999999999999E-8</c:v>
                </c:pt>
                <c:pt idx="7954">
                  <c:v>2.4699999999999999E-8</c:v>
                </c:pt>
                <c:pt idx="7955">
                  <c:v>2.4699999999999999E-8</c:v>
                </c:pt>
                <c:pt idx="7956">
                  <c:v>2.4699999999999999E-8</c:v>
                </c:pt>
                <c:pt idx="7957">
                  <c:v>2.4699999999999999E-8</c:v>
                </c:pt>
                <c:pt idx="7958">
                  <c:v>2.4699999999999999E-8</c:v>
                </c:pt>
                <c:pt idx="7959">
                  <c:v>2.4699999999999999E-8</c:v>
                </c:pt>
                <c:pt idx="7960">
                  <c:v>2.4699999999999999E-8</c:v>
                </c:pt>
                <c:pt idx="7961">
                  <c:v>2.4699999999999999E-8</c:v>
                </c:pt>
                <c:pt idx="7962">
                  <c:v>2.4699999999999999E-8</c:v>
                </c:pt>
                <c:pt idx="7963">
                  <c:v>2.4699999999999999E-8</c:v>
                </c:pt>
                <c:pt idx="7964">
                  <c:v>2.4699999999999999E-8</c:v>
                </c:pt>
                <c:pt idx="7965">
                  <c:v>2.48E-8</c:v>
                </c:pt>
                <c:pt idx="7966">
                  <c:v>2.48E-8</c:v>
                </c:pt>
                <c:pt idx="7967">
                  <c:v>2.48E-8</c:v>
                </c:pt>
                <c:pt idx="7968">
                  <c:v>2.48E-8</c:v>
                </c:pt>
                <c:pt idx="7969">
                  <c:v>2.48E-8</c:v>
                </c:pt>
                <c:pt idx="7970">
                  <c:v>2.48E-8</c:v>
                </c:pt>
                <c:pt idx="7971">
                  <c:v>2.48E-8</c:v>
                </c:pt>
                <c:pt idx="7972">
                  <c:v>2.48E-8</c:v>
                </c:pt>
                <c:pt idx="7973">
                  <c:v>2.48E-8</c:v>
                </c:pt>
                <c:pt idx="7974">
                  <c:v>2.48E-8</c:v>
                </c:pt>
                <c:pt idx="7975">
                  <c:v>2.48E-8</c:v>
                </c:pt>
                <c:pt idx="7976">
                  <c:v>2.48E-8</c:v>
                </c:pt>
                <c:pt idx="7977">
                  <c:v>2.48E-8</c:v>
                </c:pt>
                <c:pt idx="7978">
                  <c:v>2.48E-8</c:v>
                </c:pt>
                <c:pt idx="7979">
                  <c:v>2.48E-8</c:v>
                </c:pt>
                <c:pt idx="7980">
                  <c:v>2.48E-8</c:v>
                </c:pt>
                <c:pt idx="7981">
                  <c:v>2.4900000000000001E-8</c:v>
                </c:pt>
                <c:pt idx="7982">
                  <c:v>2.4900000000000001E-8</c:v>
                </c:pt>
                <c:pt idx="7983">
                  <c:v>2.4900000000000001E-8</c:v>
                </c:pt>
                <c:pt idx="7984">
                  <c:v>2.4900000000000001E-8</c:v>
                </c:pt>
                <c:pt idx="7985">
                  <c:v>2.4900000000000001E-8</c:v>
                </c:pt>
                <c:pt idx="7986">
                  <c:v>2.4900000000000001E-8</c:v>
                </c:pt>
                <c:pt idx="7987">
                  <c:v>2.4900000000000001E-8</c:v>
                </c:pt>
                <c:pt idx="7988">
                  <c:v>2.4900000000000001E-8</c:v>
                </c:pt>
                <c:pt idx="7989">
                  <c:v>2.4900000000000001E-8</c:v>
                </c:pt>
                <c:pt idx="7990">
                  <c:v>2.4900000000000001E-8</c:v>
                </c:pt>
                <c:pt idx="7991">
                  <c:v>2.4900000000000001E-8</c:v>
                </c:pt>
                <c:pt idx="7992">
                  <c:v>2.4900000000000001E-8</c:v>
                </c:pt>
                <c:pt idx="7993">
                  <c:v>2.4900000000000001E-8</c:v>
                </c:pt>
                <c:pt idx="7994">
                  <c:v>2.4900000000000001E-8</c:v>
                </c:pt>
                <c:pt idx="7995">
                  <c:v>2.4900000000000001E-8</c:v>
                </c:pt>
                <c:pt idx="7996">
                  <c:v>2.4900000000000001E-8</c:v>
                </c:pt>
                <c:pt idx="7997">
                  <c:v>2.4999999999999999E-8</c:v>
                </c:pt>
                <c:pt idx="7998">
                  <c:v>2.4999999999999999E-8</c:v>
                </c:pt>
                <c:pt idx="7999">
                  <c:v>2.4999999999999999E-8</c:v>
                </c:pt>
                <c:pt idx="8000">
                  <c:v>2.4999999999999999E-8</c:v>
                </c:pt>
                <c:pt idx="8001">
                  <c:v>2.4999999999999999E-8</c:v>
                </c:pt>
                <c:pt idx="8002">
                  <c:v>2.4999999999999999E-8</c:v>
                </c:pt>
                <c:pt idx="8003">
                  <c:v>2.4999999999999999E-8</c:v>
                </c:pt>
                <c:pt idx="8004">
                  <c:v>2.4999999999999999E-8</c:v>
                </c:pt>
                <c:pt idx="8005">
                  <c:v>2.4999999999999999E-8</c:v>
                </c:pt>
                <c:pt idx="8006">
                  <c:v>2.4999999999999999E-8</c:v>
                </c:pt>
                <c:pt idx="8007">
                  <c:v>2.4999999999999999E-8</c:v>
                </c:pt>
                <c:pt idx="8008">
                  <c:v>2.4999999999999999E-8</c:v>
                </c:pt>
                <c:pt idx="8009">
                  <c:v>2.4999999999999999E-8</c:v>
                </c:pt>
              </c:numCache>
            </c:numRef>
          </c:xVal>
          <c:yVal>
            <c:numRef>
              <c:f>Clean31!$B$1:$B$8011</c:f>
              <c:numCache>
                <c:formatCode>0.00E+00</c:formatCode>
                <c:ptCount val="8011"/>
                <c:pt idx="0">
                  <c:v>5.5000000000000003E-4</c:v>
                </c:pt>
                <c:pt idx="1">
                  <c:v>5.5000000000000003E-4</c:v>
                </c:pt>
                <c:pt idx="2">
                  <c:v>5.5000000000000003E-4</c:v>
                </c:pt>
                <c:pt idx="3">
                  <c:v>5.5000000000000003E-4</c:v>
                </c:pt>
                <c:pt idx="4">
                  <c:v>5.5000000000000003E-4</c:v>
                </c:pt>
                <c:pt idx="5">
                  <c:v>5.5000000000000003E-4</c:v>
                </c:pt>
                <c:pt idx="6">
                  <c:v>6.6E-4</c:v>
                </c:pt>
                <c:pt idx="7">
                  <c:v>5.5000000000000003E-4</c:v>
                </c:pt>
                <c:pt idx="8">
                  <c:v>6.6E-4</c:v>
                </c:pt>
                <c:pt idx="9">
                  <c:v>8.8000000000000003E-4</c:v>
                </c:pt>
                <c:pt idx="10">
                  <c:v>7.6999999999999996E-4</c:v>
                </c:pt>
                <c:pt idx="11">
                  <c:v>7.6999999999999996E-4</c:v>
                </c:pt>
                <c:pt idx="12">
                  <c:v>7.6999999999999996E-4</c:v>
                </c:pt>
                <c:pt idx="13">
                  <c:v>8.8000000000000003E-4</c:v>
                </c:pt>
                <c:pt idx="14">
                  <c:v>6.6E-4</c:v>
                </c:pt>
                <c:pt idx="15">
                  <c:v>9.8999999999999999E-4</c:v>
                </c:pt>
                <c:pt idx="16">
                  <c:v>1.1000000000000001E-3</c:v>
                </c:pt>
                <c:pt idx="17">
                  <c:v>8.8000000000000003E-4</c:v>
                </c:pt>
                <c:pt idx="18">
                  <c:v>9.8999999999999999E-4</c:v>
                </c:pt>
                <c:pt idx="19">
                  <c:v>8.8000000000000003E-4</c:v>
                </c:pt>
                <c:pt idx="20">
                  <c:v>9.8999999999999999E-4</c:v>
                </c:pt>
                <c:pt idx="21">
                  <c:v>1.1000000000000001E-3</c:v>
                </c:pt>
                <c:pt idx="22">
                  <c:v>9.8999999999999999E-4</c:v>
                </c:pt>
                <c:pt idx="23">
                  <c:v>8.8000000000000003E-4</c:v>
                </c:pt>
                <c:pt idx="24">
                  <c:v>1.1000000000000001E-3</c:v>
                </c:pt>
                <c:pt idx="25">
                  <c:v>1.31E-3</c:v>
                </c:pt>
                <c:pt idx="26">
                  <c:v>9.8999999999999999E-4</c:v>
                </c:pt>
                <c:pt idx="27">
                  <c:v>1.1000000000000001E-3</c:v>
                </c:pt>
                <c:pt idx="28">
                  <c:v>1.1999999999999999E-3</c:v>
                </c:pt>
                <c:pt idx="29">
                  <c:v>1.1000000000000001E-3</c:v>
                </c:pt>
                <c:pt idx="30">
                  <c:v>1.1000000000000001E-3</c:v>
                </c:pt>
                <c:pt idx="31">
                  <c:v>1.1999999999999999E-3</c:v>
                </c:pt>
                <c:pt idx="32">
                  <c:v>1.1999999999999999E-3</c:v>
                </c:pt>
                <c:pt idx="33">
                  <c:v>1.1999999999999999E-3</c:v>
                </c:pt>
                <c:pt idx="34">
                  <c:v>1.1999999999999999E-3</c:v>
                </c:pt>
                <c:pt idx="35">
                  <c:v>1.1999999999999999E-3</c:v>
                </c:pt>
                <c:pt idx="36">
                  <c:v>1.1999999999999999E-3</c:v>
                </c:pt>
                <c:pt idx="37">
                  <c:v>1.31E-3</c:v>
                </c:pt>
                <c:pt idx="38">
                  <c:v>1.31E-3</c:v>
                </c:pt>
                <c:pt idx="39">
                  <c:v>1.31E-3</c:v>
                </c:pt>
                <c:pt idx="40">
                  <c:v>1.42E-3</c:v>
                </c:pt>
                <c:pt idx="41">
                  <c:v>1.5299999999999999E-3</c:v>
                </c:pt>
                <c:pt idx="42">
                  <c:v>1.31E-3</c:v>
                </c:pt>
                <c:pt idx="43">
                  <c:v>1.42E-3</c:v>
                </c:pt>
                <c:pt idx="44">
                  <c:v>1.42E-3</c:v>
                </c:pt>
                <c:pt idx="45">
                  <c:v>1.31E-3</c:v>
                </c:pt>
                <c:pt idx="46">
                  <c:v>1.42E-3</c:v>
                </c:pt>
                <c:pt idx="47">
                  <c:v>1.31E-3</c:v>
                </c:pt>
                <c:pt idx="48">
                  <c:v>1.42E-3</c:v>
                </c:pt>
                <c:pt idx="49">
                  <c:v>1.5299999999999999E-3</c:v>
                </c:pt>
                <c:pt idx="50">
                  <c:v>1.42E-3</c:v>
                </c:pt>
                <c:pt idx="51">
                  <c:v>1.42E-3</c:v>
                </c:pt>
                <c:pt idx="52">
                  <c:v>1.5299999999999999E-3</c:v>
                </c:pt>
                <c:pt idx="53">
                  <c:v>1.42E-3</c:v>
                </c:pt>
                <c:pt idx="54">
                  <c:v>1.5299999999999999E-3</c:v>
                </c:pt>
                <c:pt idx="55">
                  <c:v>1.5299999999999999E-3</c:v>
                </c:pt>
                <c:pt idx="56">
                  <c:v>1.5299999999999999E-3</c:v>
                </c:pt>
                <c:pt idx="57">
                  <c:v>1.64E-3</c:v>
                </c:pt>
                <c:pt idx="58">
                  <c:v>1.5299999999999999E-3</c:v>
                </c:pt>
                <c:pt idx="59">
                  <c:v>1.31E-3</c:v>
                </c:pt>
                <c:pt idx="60">
                  <c:v>1.5299999999999999E-3</c:v>
                </c:pt>
                <c:pt idx="61">
                  <c:v>1.64E-3</c:v>
                </c:pt>
                <c:pt idx="62">
                  <c:v>1.42E-3</c:v>
                </c:pt>
                <c:pt idx="63">
                  <c:v>1.5299999999999999E-3</c:v>
                </c:pt>
                <c:pt idx="64">
                  <c:v>1.5299999999999999E-3</c:v>
                </c:pt>
                <c:pt idx="65">
                  <c:v>1.5299999999999999E-3</c:v>
                </c:pt>
                <c:pt idx="66">
                  <c:v>1.42E-3</c:v>
                </c:pt>
                <c:pt idx="67">
                  <c:v>1.42E-3</c:v>
                </c:pt>
                <c:pt idx="68">
                  <c:v>1.42E-3</c:v>
                </c:pt>
                <c:pt idx="69">
                  <c:v>1.5299999999999999E-3</c:v>
                </c:pt>
                <c:pt idx="70">
                  <c:v>1.5299999999999999E-3</c:v>
                </c:pt>
                <c:pt idx="71">
                  <c:v>1.5299999999999999E-3</c:v>
                </c:pt>
                <c:pt idx="72">
                  <c:v>1.42E-3</c:v>
                </c:pt>
                <c:pt idx="73">
                  <c:v>1.42E-3</c:v>
                </c:pt>
                <c:pt idx="74">
                  <c:v>1.42E-3</c:v>
                </c:pt>
                <c:pt idx="75">
                  <c:v>1.31E-3</c:v>
                </c:pt>
                <c:pt idx="76">
                  <c:v>1.31E-3</c:v>
                </c:pt>
                <c:pt idx="77">
                  <c:v>1.5299999999999999E-3</c:v>
                </c:pt>
                <c:pt idx="78">
                  <c:v>1.5299999999999999E-3</c:v>
                </c:pt>
                <c:pt idx="79">
                  <c:v>1.42E-3</c:v>
                </c:pt>
                <c:pt idx="80">
                  <c:v>1.5299999999999999E-3</c:v>
                </c:pt>
                <c:pt idx="81">
                  <c:v>1.42E-3</c:v>
                </c:pt>
                <c:pt idx="82">
                  <c:v>1.5299999999999999E-3</c:v>
                </c:pt>
                <c:pt idx="83">
                  <c:v>1.31E-3</c:v>
                </c:pt>
                <c:pt idx="84">
                  <c:v>1.42E-3</c:v>
                </c:pt>
                <c:pt idx="85">
                  <c:v>1.42E-3</c:v>
                </c:pt>
                <c:pt idx="86">
                  <c:v>1.5299999999999999E-3</c:v>
                </c:pt>
                <c:pt idx="87">
                  <c:v>1.1999999999999999E-3</c:v>
                </c:pt>
                <c:pt idx="88">
                  <c:v>1.42E-3</c:v>
                </c:pt>
                <c:pt idx="89">
                  <c:v>1.1999999999999999E-3</c:v>
                </c:pt>
                <c:pt idx="90">
                  <c:v>1.42E-3</c:v>
                </c:pt>
                <c:pt idx="91">
                  <c:v>1.31E-3</c:v>
                </c:pt>
                <c:pt idx="92">
                  <c:v>1.1999999999999999E-3</c:v>
                </c:pt>
                <c:pt idx="93">
                  <c:v>1.42E-3</c:v>
                </c:pt>
                <c:pt idx="94">
                  <c:v>1.31E-3</c:v>
                </c:pt>
                <c:pt idx="95">
                  <c:v>1.31E-3</c:v>
                </c:pt>
                <c:pt idx="96">
                  <c:v>1.31E-3</c:v>
                </c:pt>
                <c:pt idx="97">
                  <c:v>1.31E-3</c:v>
                </c:pt>
                <c:pt idx="98">
                  <c:v>1.1999999999999999E-3</c:v>
                </c:pt>
                <c:pt idx="99">
                  <c:v>1.1999999999999999E-3</c:v>
                </c:pt>
                <c:pt idx="100">
                  <c:v>1.1999999999999999E-3</c:v>
                </c:pt>
                <c:pt idx="101">
                  <c:v>1.1000000000000001E-3</c:v>
                </c:pt>
                <c:pt idx="102">
                  <c:v>1.1999999999999999E-3</c:v>
                </c:pt>
                <c:pt idx="103">
                  <c:v>1.31E-3</c:v>
                </c:pt>
                <c:pt idx="104">
                  <c:v>9.8999999999999999E-4</c:v>
                </c:pt>
                <c:pt idx="105">
                  <c:v>1.1000000000000001E-3</c:v>
                </c:pt>
                <c:pt idx="106">
                  <c:v>9.8999999999999999E-4</c:v>
                </c:pt>
                <c:pt idx="107">
                  <c:v>1.1000000000000001E-3</c:v>
                </c:pt>
                <c:pt idx="108">
                  <c:v>9.8999999999999999E-4</c:v>
                </c:pt>
                <c:pt idx="109">
                  <c:v>1.1000000000000001E-3</c:v>
                </c:pt>
                <c:pt idx="110">
                  <c:v>9.8999999999999999E-4</c:v>
                </c:pt>
                <c:pt idx="111">
                  <c:v>7.6999999999999996E-4</c:v>
                </c:pt>
                <c:pt idx="112">
                  <c:v>8.8000000000000003E-4</c:v>
                </c:pt>
                <c:pt idx="113">
                  <c:v>9.8999999999999999E-4</c:v>
                </c:pt>
                <c:pt idx="114">
                  <c:v>8.8000000000000003E-4</c:v>
                </c:pt>
                <c:pt idx="115">
                  <c:v>7.6999999999999996E-4</c:v>
                </c:pt>
                <c:pt idx="116">
                  <c:v>8.8000000000000003E-4</c:v>
                </c:pt>
                <c:pt idx="117">
                  <c:v>7.6999999999999996E-4</c:v>
                </c:pt>
                <c:pt idx="118">
                  <c:v>9.8999999999999999E-4</c:v>
                </c:pt>
                <c:pt idx="119">
                  <c:v>8.8000000000000003E-4</c:v>
                </c:pt>
                <c:pt idx="120">
                  <c:v>5.5000000000000003E-4</c:v>
                </c:pt>
                <c:pt idx="121">
                  <c:v>7.6999999999999996E-4</c:v>
                </c:pt>
                <c:pt idx="122">
                  <c:v>6.6E-4</c:v>
                </c:pt>
                <c:pt idx="123">
                  <c:v>7.6999999999999996E-4</c:v>
                </c:pt>
                <c:pt idx="124">
                  <c:v>6.6E-4</c:v>
                </c:pt>
                <c:pt idx="125">
                  <c:v>7.6999999999999996E-4</c:v>
                </c:pt>
                <c:pt idx="126">
                  <c:v>5.5000000000000003E-4</c:v>
                </c:pt>
                <c:pt idx="127">
                  <c:v>4.4000000000000002E-4</c:v>
                </c:pt>
                <c:pt idx="128">
                  <c:v>6.6E-4</c:v>
                </c:pt>
                <c:pt idx="129">
                  <c:v>6.6E-4</c:v>
                </c:pt>
                <c:pt idx="130">
                  <c:v>4.4000000000000002E-4</c:v>
                </c:pt>
                <c:pt idx="131">
                  <c:v>5.5000000000000003E-4</c:v>
                </c:pt>
                <c:pt idx="132">
                  <c:v>5.5000000000000003E-4</c:v>
                </c:pt>
                <c:pt idx="133">
                  <c:v>3.4000000000000002E-4</c:v>
                </c:pt>
                <c:pt idx="134">
                  <c:v>4.4000000000000002E-4</c:v>
                </c:pt>
                <c:pt idx="135">
                  <c:v>4.4000000000000002E-4</c:v>
                </c:pt>
                <c:pt idx="136">
                  <c:v>2.3000000000000001E-4</c:v>
                </c:pt>
                <c:pt idx="137">
                  <c:v>2.3000000000000001E-4</c:v>
                </c:pt>
                <c:pt idx="138">
                  <c:v>3.4000000000000002E-4</c:v>
                </c:pt>
                <c:pt idx="139">
                  <c:v>3.4000000000000002E-4</c:v>
                </c:pt>
                <c:pt idx="140">
                  <c:v>3.4000000000000002E-4</c:v>
                </c:pt>
                <c:pt idx="141">
                  <c:v>4.4000000000000002E-4</c:v>
                </c:pt>
                <c:pt idx="142">
                  <c:v>1.2E-4</c:v>
                </c:pt>
                <c:pt idx="143">
                  <c:v>1.0000000000000001E-5</c:v>
                </c:pt>
                <c:pt idx="144">
                  <c:v>1.2E-4</c:v>
                </c:pt>
                <c:pt idx="145">
                  <c:v>1.0000000000000001E-5</c:v>
                </c:pt>
                <c:pt idx="146">
                  <c:v>1.0000000000000001E-5</c:v>
                </c:pt>
                <c:pt idx="147">
                  <c:v>1.0000000000000001E-5</c:v>
                </c:pt>
                <c:pt idx="148">
                  <c:v>1.2E-4</c:v>
                </c:pt>
                <c:pt idx="149">
                  <c:v>1.0000000000000001E-5</c:v>
                </c:pt>
                <c:pt idx="150">
                  <c:v>1.0000000000000001E-5</c:v>
                </c:pt>
                <c:pt idx="151">
                  <c:v>1.0000000000000001E-5</c:v>
                </c:pt>
                <c:pt idx="152">
                  <c:v>-1E-4</c:v>
                </c:pt>
                <c:pt idx="153">
                  <c:v>-1E-4</c:v>
                </c:pt>
                <c:pt idx="154">
                  <c:v>-2.1000000000000001E-4</c:v>
                </c:pt>
                <c:pt idx="155">
                  <c:v>-1E-4</c:v>
                </c:pt>
                <c:pt idx="156">
                  <c:v>-1E-4</c:v>
                </c:pt>
                <c:pt idx="157">
                  <c:v>-1E-4</c:v>
                </c:pt>
                <c:pt idx="158">
                  <c:v>-3.2000000000000003E-4</c:v>
                </c:pt>
                <c:pt idx="159">
                  <c:v>-4.2000000000000002E-4</c:v>
                </c:pt>
                <c:pt idx="160">
                  <c:v>-2.1000000000000001E-4</c:v>
                </c:pt>
                <c:pt idx="161">
                  <c:v>-4.2000000000000002E-4</c:v>
                </c:pt>
                <c:pt idx="162">
                  <c:v>-4.2000000000000002E-4</c:v>
                </c:pt>
                <c:pt idx="163">
                  <c:v>-3.2000000000000003E-4</c:v>
                </c:pt>
                <c:pt idx="164">
                  <c:v>-3.2000000000000003E-4</c:v>
                </c:pt>
                <c:pt idx="165">
                  <c:v>-5.2999999999999998E-4</c:v>
                </c:pt>
                <c:pt idx="166">
                  <c:v>-4.2000000000000002E-4</c:v>
                </c:pt>
                <c:pt idx="167">
                  <c:v>-4.2000000000000002E-4</c:v>
                </c:pt>
                <c:pt idx="168">
                  <c:v>-6.4000000000000005E-4</c:v>
                </c:pt>
                <c:pt idx="169">
                  <c:v>-5.2999999999999998E-4</c:v>
                </c:pt>
                <c:pt idx="170">
                  <c:v>-6.4000000000000005E-4</c:v>
                </c:pt>
                <c:pt idx="171">
                  <c:v>-6.4000000000000005E-4</c:v>
                </c:pt>
                <c:pt idx="172">
                  <c:v>-6.4000000000000005E-4</c:v>
                </c:pt>
                <c:pt idx="173">
                  <c:v>-6.4000000000000005E-4</c:v>
                </c:pt>
                <c:pt idx="174">
                  <c:v>-5.2999999999999998E-4</c:v>
                </c:pt>
                <c:pt idx="175">
                  <c:v>-8.5999999999999998E-4</c:v>
                </c:pt>
                <c:pt idx="176">
                  <c:v>-4.2000000000000002E-4</c:v>
                </c:pt>
                <c:pt idx="177">
                  <c:v>-5.2999999999999998E-4</c:v>
                </c:pt>
                <c:pt idx="178">
                  <c:v>-8.5999999999999998E-4</c:v>
                </c:pt>
                <c:pt idx="179">
                  <c:v>-6.4000000000000005E-4</c:v>
                </c:pt>
                <c:pt idx="180">
                  <c:v>-8.5999999999999998E-4</c:v>
                </c:pt>
                <c:pt idx="181">
                  <c:v>-7.5000000000000002E-4</c:v>
                </c:pt>
                <c:pt idx="182">
                  <c:v>-7.5000000000000002E-4</c:v>
                </c:pt>
                <c:pt idx="183">
                  <c:v>-6.4000000000000005E-4</c:v>
                </c:pt>
                <c:pt idx="184">
                  <c:v>-9.7000000000000005E-4</c:v>
                </c:pt>
                <c:pt idx="185">
                  <c:v>-9.7000000000000005E-4</c:v>
                </c:pt>
                <c:pt idx="186">
                  <c:v>-9.7000000000000005E-4</c:v>
                </c:pt>
                <c:pt idx="187">
                  <c:v>-8.5999999999999998E-4</c:v>
                </c:pt>
                <c:pt idx="188">
                  <c:v>-9.7000000000000005E-4</c:v>
                </c:pt>
                <c:pt idx="189">
                  <c:v>-8.5999999999999998E-4</c:v>
                </c:pt>
                <c:pt idx="190">
                  <c:v>-9.7000000000000005E-4</c:v>
                </c:pt>
                <c:pt idx="191">
                  <c:v>-1.08E-3</c:v>
                </c:pt>
                <c:pt idx="192">
                  <c:v>-9.7000000000000005E-4</c:v>
                </c:pt>
                <c:pt idx="193">
                  <c:v>-9.7000000000000005E-4</c:v>
                </c:pt>
                <c:pt idx="194">
                  <c:v>-1.08E-3</c:v>
                </c:pt>
                <c:pt idx="195">
                  <c:v>-9.7000000000000005E-4</c:v>
                </c:pt>
                <c:pt idx="196">
                  <c:v>-1.08E-3</c:v>
                </c:pt>
                <c:pt idx="197">
                  <c:v>-9.7000000000000005E-4</c:v>
                </c:pt>
                <c:pt idx="198">
                  <c:v>-9.7000000000000005E-4</c:v>
                </c:pt>
                <c:pt idx="199">
                  <c:v>-9.7000000000000005E-4</c:v>
                </c:pt>
                <c:pt idx="200">
                  <c:v>-1.2899999999999999E-3</c:v>
                </c:pt>
                <c:pt idx="201">
                  <c:v>-1.2899999999999999E-3</c:v>
                </c:pt>
                <c:pt idx="202">
                  <c:v>-1.08E-3</c:v>
                </c:pt>
                <c:pt idx="203">
                  <c:v>-1.08E-3</c:v>
                </c:pt>
                <c:pt idx="204">
                  <c:v>-1.1800000000000001E-3</c:v>
                </c:pt>
                <c:pt idx="205">
                  <c:v>-1.08E-3</c:v>
                </c:pt>
                <c:pt idx="206">
                  <c:v>-1.1800000000000001E-3</c:v>
                </c:pt>
                <c:pt idx="207">
                  <c:v>-1.1800000000000001E-3</c:v>
                </c:pt>
                <c:pt idx="208">
                  <c:v>-1.1800000000000001E-3</c:v>
                </c:pt>
                <c:pt idx="209">
                  <c:v>-1.08E-3</c:v>
                </c:pt>
                <c:pt idx="210">
                  <c:v>-1.2899999999999999E-3</c:v>
                </c:pt>
                <c:pt idx="211">
                  <c:v>-1.08E-3</c:v>
                </c:pt>
                <c:pt idx="212">
                  <c:v>-1.1800000000000001E-3</c:v>
                </c:pt>
                <c:pt idx="213">
                  <c:v>-1.2899999999999999E-3</c:v>
                </c:pt>
                <c:pt idx="214">
                  <c:v>-1.1800000000000001E-3</c:v>
                </c:pt>
                <c:pt idx="215">
                  <c:v>-1.2899999999999999E-3</c:v>
                </c:pt>
                <c:pt idx="216">
                  <c:v>-1.4E-3</c:v>
                </c:pt>
                <c:pt idx="217">
                  <c:v>-1.5100000000000001E-3</c:v>
                </c:pt>
                <c:pt idx="218">
                  <c:v>-1.4E-3</c:v>
                </c:pt>
                <c:pt idx="219">
                  <c:v>-1.2899999999999999E-3</c:v>
                </c:pt>
                <c:pt idx="220">
                  <c:v>-1.2899999999999999E-3</c:v>
                </c:pt>
                <c:pt idx="221">
                  <c:v>-1.4E-3</c:v>
                </c:pt>
                <c:pt idx="222">
                  <c:v>-1.2899999999999999E-3</c:v>
                </c:pt>
                <c:pt idx="223">
                  <c:v>-1.2899999999999999E-3</c:v>
                </c:pt>
                <c:pt idx="224">
                  <c:v>-1.2899999999999999E-3</c:v>
                </c:pt>
                <c:pt idx="225">
                  <c:v>-1.4E-3</c:v>
                </c:pt>
                <c:pt idx="226">
                  <c:v>-1.4E-3</c:v>
                </c:pt>
                <c:pt idx="227">
                  <c:v>-1.1800000000000001E-3</c:v>
                </c:pt>
                <c:pt idx="228">
                  <c:v>-1.2899999999999999E-3</c:v>
                </c:pt>
                <c:pt idx="229">
                  <c:v>-1.5100000000000001E-3</c:v>
                </c:pt>
                <c:pt idx="230">
                  <c:v>-1.2899999999999999E-3</c:v>
                </c:pt>
                <c:pt idx="231">
                  <c:v>-1.2899999999999999E-3</c:v>
                </c:pt>
                <c:pt idx="232">
                  <c:v>-1.4E-3</c:v>
                </c:pt>
                <c:pt idx="233">
                  <c:v>-1.4E-3</c:v>
                </c:pt>
                <c:pt idx="234">
                  <c:v>-1.5100000000000001E-3</c:v>
                </c:pt>
                <c:pt idx="235">
                  <c:v>-1.2899999999999999E-3</c:v>
                </c:pt>
                <c:pt idx="236">
                  <c:v>-1.5100000000000001E-3</c:v>
                </c:pt>
                <c:pt idx="237">
                  <c:v>-1.4E-3</c:v>
                </c:pt>
                <c:pt idx="238">
                  <c:v>-1.4E-3</c:v>
                </c:pt>
                <c:pt idx="239">
                  <c:v>-1.2899999999999999E-3</c:v>
                </c:pt>
                <c:pt idx="240">
                  <c:v>-1.1800000000000001E-3</c:v>
                </c:pt>
                <c:pt idx="241">
                  <c:v>-1.2899999999999999E-3</c:v>
                </c:pt>
                <c:pt idx="242">
                  <c:v>-1.2899999999999999E-3</c:v>
                </c:pt>
                <c:pt idx="243">
                  <c:v>-1.1800000000000001E-3</c:v>
                </c:pt>
                <c:pt idx="244">
                  <c:v>-1.4E-3</c:v>
                </c:pt>
                <c:pt idx="245">
                  <c:v>-1.2899999999999999E-3</c:v>
                </c:pt>
                <c:pt idx="246">
                  <c:v>-1.2899999999999999E-3</c:v>
                </c:pt>
                <c:pt idx="247">
                  <c:v>-1.1800000000000001E-3</c:v>
                </c:pt>
                <c:pt idx="248">
                  <c:v>-1.1800000000000001E-3</c:v>
                </c:pt>
                <c:pt idx="249">
                  <c:v>-1.2899999999999999E-3</c:v>
                </c:pt>
                <c:pt idx="250">
                  <c:v>-1.2899999999999999E-3</c:v>
                </c:pt>
                <c:pt idx="251">
                  <c:v>-1.1800000000000001E-3</c:v>
                </c:pt>
                <c:pt idx="252">
                  <c:v>-1.4E-3</c:v>
                </c:pt>
                <c:pt idx="253">
                  <c:v>-1.4E-3</c:v>
                </c:pt>
                <c:pt idx="254">
                  <c:v>-1.2899999999999999E-3</c:v>
                </c:pt>
                <c:pt idx="255">
                  <c:v>-1.2899999999999999E-3</c:v>
                </c:pt>
                <c:pt idx="256">
                  <c:v>-1.08E-3</c:v>
                </c:pt>
                <c:pt idx="257">
                  <c:v>-1.08E-3</c:v>
                </c:pt>
                <c:pt idx="258">
                  <c:v>-1.1800000000000001E-3</c:v>
                </c:pt>
                <c:pt idx="259">
                  <c:v>-1.08E-3</c:v>
                </c:pt>
                <c:pt idx="260">
                  <c:v>-1.1800000000000001E-3</c:v>
                </c:pt>
                <c:pt idx="261">
                  <c:v>-1.08E-3</c:v>
                </c:pt>
                <c:pt idx="262">
                  <c:v>-1.08E-3</c:v>
                </c:pt>
                <c:pt idx="263">
                  <c:v>-1.08E-3</c:v>
                </c:pt>
                <c:pt idx="264">
                  <c:v>-1.08E-3</c:v>
                </c:pt>
                <c:pt idx="265">
                  <c:v>-1.08E-3</c:v>
                </c:pt>
                <c:pt idx="266">
                  <c:v>-1.1800000000000001E-3</c:v>
                </c:pt>
                <c:pt idx="267">
                  <c:v>-9.7000000000000005E-4</c:v>
                </c:pt>
                <c:pt idx="268">
                  <c:v>-9.7000000000000005E-4</c:v>
                </c:pt>
                <c:pt idx="269">
                  <c:v>-1.1800000000000001E-3</c:v>
                </c:pt>
                <c:pt idx="270">
                  <c:v>-1.2899999999999999E-3</c:v>
                </c:pt>
                <c:pt idx="271">
                  <c:v>-8.5999999999999998E-4</c:v>
                </c:pt>
                <c:pt idx="272">
                  <c:v>-9.7000000000000005E-4</c:v>
                </c:pt>
                <c:pt idx="273">
                  <c:v>-9.7000000000000005E-4</c:v>
                </c:pt>
                <c:pt idx="274">
                  <c:v>-1.08E-3</c:v>
                </c:pt>
                <c:pt idx="275">
                  <c:v>-7.5000000000000002E-4</c:v>
                </c:pt>
                <c:pt idx="276">
                  <c:v>-9.7000000000000005E-4</c:v>
                </c:pt>
                <c:pt idx="277">
                  <c:v>-8.5999999999999998E-4</c:v>
                </c:pt>
                <c:pt idx="278">
                  <c:v>-7.5000000000000002E-4</c:v>
                </c:pt>
                <c:pt idx="279">
                  <c:v>-8.5999999999999998E-4</c:v>
                </c:pt>
                <c:pt idx="280">
                  <c:v>-8.5999999999999998E-4</c:v>
                </c:pt>
                <c:pt idx="281">
                  <c:v>-7.5000000000000002E-4</c:v>
                </c:pt>
                <c:pt idx="282">
                  <c:v>-7.5000000000000002E-4</c:v>
                </c:pt>
                <c:pt idx="283">
                  <c:v>-7.5000000000000002E-4</c:v>
                </c:pt>
                <c:pt idx="284">
                  <c:v>-7.5000000000000002E-4</c:v>
                </c:pt>
                <c:pt idx="285">
                  <c:v>-6.4000000000000005E-4</c:v>
                </c:pt>
                <c:pt idx="286">
                  <c:v>-7.5000000000000002E-4</c:v>
                </c:pt>
                <c:pt idx="287">
                  <c:v>-6.4000000000000005E-4</c:v>
                </c:pt>
                <c:pt idx="288">
                  <c:v>-6.4000000000000005E-4</c:v>
                </c:pt>
                <c:pt idx="289">
                  <c:v>-6.4000000000000005E-4</c:v>
                </c:pt>
                <c:pt idx="290">
                  <c:v>-6.4000000000000005E-4</c:v>
                </c:pt>
                <c:pt idx="291">
                  <c:v>-6.4000000000000005E-4</c:v>
                </c:pt>
                <c:pt idx="292">
                  <c:v>-6.4000000000000005E-4</c:v>
                </c:pt>
                <c:pt idx="293">
                  <c:v>-4.2000000000000002E-4</c:v>
                </c:pt>
                <c:pt idx="294">
                  <c:v>-3.2000000000000003E-4</c:v>
                </c:pt>
                <c:pt idx="295">
                  <c:v>-7.5000000000000002E-4</c:v>
                </c:pt>
                <c:pt idx="296">
                  <c:v>-4.2000000000000002E-4</c:v>
                </c:pt>
                <c:pt idx="297">
                  <c:v>-4.2000000000000002E-4</c:v>
                </c:pt>
                <c:pt idx="298">
                  <c:v>-5.2999999999999998E-4</c:v>
                </c:pt>
                <c:pt idx="299">
                  <c:v>-3.2000000000000003E-4</c:v>
                </c:pt>
                <c:pt idx="300">
                  <c:v>-4.2000000000000002E-4</c:v>
                </c:pt>
                <c:pt idx="301">
                  <c:v>-4.2000000000000002E-4</c:v>
                </c:pt>
                <c:pt idx="302">
                  <c:v>-4.2000000000000002E-4</c:v>
                </c:pt>
                <c:pt idx="303">
                  <c:v>-2.1000000000000001E-4</c:v>
                </c:pt>
                <c:pt idx="304">
                  <c:v>-2.1000000000000001E-4</c:v>
                </c:pt>
                <c:pt idx="305">
                  <c:v>-3.2000000000000003E-4</c:v>
                </c:pt>
                <c:pt idx="306">
                  <c:v>-2.1000000000000001E-4</c:v>
                </c:pt>
                <c:pt idx="307">
                  <c:v>-2.1000000000000001E-4</c:v>
                </c:pt>
                <c:pt idx="308">
                  <c:v>-3.2000000000000003E-4</c:v>
                </c:pt>
                <c:pt idx="309">
                  <c:v>-3.2000000000000003E-4</c:v>
                </c:pt>
                <c:pt idx="310">
                  <c:v>-1E-4</c:v>
                </c:pt>
                <c:pt idx="311">
                  <c:v>-3.2000000000000003E-4</c:v>
                </c:pt>
                <c:pt idx="312">
                  <c:v>-2.1000000000000001E-4</c:v>
                </c:pt>
                <c:pt idx="313">
                  <c:v>1.0000000000000001E-5</c:v>
                </c:pt>
                <c:pt idx="314">
                  <c:v>-1E-4</c:v>
                </c:pt>
                <c:pt idx="315">
                  <c:v>1.0000000000000001E-5</c:v>
                </c:pt>
                <c:pt idx="316">
                  <c:v>-1E-4</c:v>
                </c:pt>
                <c:pt idx="317">
                  <c:v>-1E-4</c:v>
                </c:pt>
                <c:pt idx="318">
                  <c:v>-1E-4</c:v>
                </c:pt>
                <c:pt idx="319">
                  <c:v>1.2E-4</c:v>
                </c:pt>
                <c:pt idx="320">
                  <c:v>1.2E-4</c:v>
                </c:pt>
                <c:pt idx="321">
                  <c:v>1.0000000000000001E-5</c:v>
                </c:pt>
                <c:pt idx="322">
                  <c:v>1.2E-4</c:v>
                </c:pt>
                <c:pt idx="323">
                  <c:v>2.3000000000000001E-4</c:v>
                </c:pt>
                <c:pt idx="324">
                  <c:v>1.0000000000000001E-5</c:v>
                </c:pt>
                <c:pt idx="325">
                  <c:v>2.3000000000000001E-4</c:v>
                </c:pt>
                <c:pt idx="326">
                  <c:v>2.3000000000000001E-4</c:v>
                </c:pt>
                <c:pt idx="327">
                  <c:v>1.0000000000000001E-5</c:v>
                </c:pt>
                <c:pt idx="328">
                  <c:v>1.2E-4</c:v>
                </c:pt>
                <c:pt idx="329">
                  <c:v>4.4000000000000002E-4</c:v>
                </c:pt>
                <c:pt idx="330">
                  <c:v>4.4000000000000002E-4</c:v>
                </c:pt>
                <c:pt idx="331">
                  <c:v>3.4000000000000002E-4</c:v>
                </c:pt>
                <c:pt idx="332">
                  <c:v>3.4000000000000002E-4</c:v>
                </c:pt>
                <c:pt idx="333">
                  <c:v>3.4000000000000002E-4</c:v>
                </c:pt>
                <c:pt idx="334">
                  <c:v>2.3000000000000001E-4</c:v>
                </c:pt>
                <c:pt idx="335">
                  <c:v>4.4000000000000002E-4</c:v>
                </c:pt>
                <c:pt idx="336">
                  <c:v>5.5000000000000003E-4</c:v>
                </c:pt>
                <c:pt idx="337">
                  <c:v>3.4000000000000002E-4</c:v>
                </c:pt>
                <c:pt idx="338">
                  <c:v>4.4000000000000002E-4</c:v>
                </c:pt>
                <c:pt idx="339">
                  <c:v>5.5000000000000003E-4</c:v>
                </c:pt>
                <c:pt idx="340">
                  <c:v>4.4000000000000002E-4</c:v>
                </c:pt>
                <c:pt idx="341">
                  <c:v>7.6999999999999996E-4</c:v>
                </c:pt>
                <c:pt idx="342">
                  <c:v>6.6E-4</c:v>
                </c:pt>
                <c:pt idx="343">
                  <c:v>4.4000000000000002E-4</c:v>
                </c:pt>
                <c:pt idx="344">
                  <c:v>5.5000000000000003E-4</c:v>
                </c:pt>
                <c:pt idx="345">
                  <c:v>7.6999999999999996E-4</c:v>
                </c:pt>
                <c:pt idx="346">
                  <c:v>5.5000000000000003E-4</c:v>
                </c:pt>
                <c:pt idx="347">
                  <c:v>8.8000000000000003E-4</c:v>
                </c:pt>
                <c:pt idx="348">
                  <c:v>6.6E-4</c:v>
                </c:pt>
                <c:pt idx="349">
                  <c:v>7.6999999999999996E-4</c:v>
                </c:pt>
                <c:pt idx="350">
                  <c:v>5.5000000000000003E-4</c:v>
                </c:pt>
                <c:pt idx="351">
                  <c:v>8.8000000000000003E-4</c:v>
                </c:pt>
                <c:pt idx="352">
                  <c:v>9.8999999999999999E-4</c:v>
                </c:pt>
                <c:pt idx="353">
                  <c:v>7.6999999999999996E-4</c:v>
                </c:pt>
                <c:pt idx="354">
                  <c:v>8.8000000000000003E-4</c:v>
                </c:pt>
                <c:pt idx="355">
                  <c:v>7.6999999999999996E-4</c:v>
                </c:pt>
                <c:pt idx="356">
                  <c:v>8.8000000000000003E-4</c:v>
                </c:pt>
                <c:pt idx="357">
                  <c:v>9.8999999999999999E-4</c:v>
                </c:pt>
                <c:pt idx="358">
                  <c:v>8.8000000000000003E-4</c:v>
                </c:pt>
                <c:pt idx="359">
                  <c:v>8.8000000000000003E-4</c:v>
                </c:pt>
                <c:pt idx="360">
                  <c:v>9.8999999999999999E-4</c:v>
                </c:pt>
                <c:pt idx="361">
                  <c:v>1.1000000000000001E-3</c:v>
                </c:pt>
                <c:pt idx="362">
                  <c:v>9.8999999999999999E-4</c:v>
                </c:pt>
                <c:pt idx="363">
                  <c:v>1.1999999999999999E-3</c:v>
                </c:pt>
                <c:pt idx="364">
                  <c:v>9.8999999999999999E-4</c:v>
                </c:pt>
                <c:pt idx="365">
                  <c:v>1.1000000000000001E-3</c:v>
                </c:pt>
                <c:pt idx="366">
                  <c:v>9.8999999999999999E-4</c:v>
                </c:pt>
                <c:pt idx="367">
                  <c:v>1.1000000000000001E-3</c:v>
                </c:pt>
                <c:pt idx="368">
                  <c:v>1.1999999999999999E-3</c:v>
                </c:pt>
                <c:pt idx="369">
                  <c:v>1.1000000000000001E-3</c:v>
                </c:pt>
                <c:pt idx="370">
                  <c:v>9.8999999999999999E-4</c:v>
                </c:pt>
                <c:pt idx="371">
                  <c:v>9.8999999999999999E-4</c:v>
                </c:pt>
                <c:pt idx="372">
                  <c:v>1.1999999999999999E-3</c:v>
                </c:pt>
                <c:pt idx="373">
                  <c:v>1.1000000000000001E-3</c:v>
                </c:pt>
                <c:pt idx="374">
                  <c:v>1.1999999999999999E-3</c:v>
                </c:pt>
                <c:pt idx="375">
                  <c:v>1.31E-3</c:v>
                </c:pt>
                <c:pt idx="376">
                  <c:v>1.31E-3</c:v>
                </c:pt>
                <c:pt idx="377">
                  <c:v>1.31E-3</c:v>
                </c:pt>
                <c:pt idx="378">
                  <c:v>1.1000000000000001E-3</c:v>
                </c:pt>
                <c:pt idx="379">
                  <c:v>1.31E-3</c:v>
                </c:pt>
                <c:pt idx="380">
                  <c:v>1.31E-3</c:v>
                </c:pt>
                <c:pt idx="381">
                  <c:v>1.1000000000000001E-3</c:v>
                </c:pt>
                <c:pt idx="382">
                  <c:v>1.31E-3</c:v>
                </c:pt>
                <c:pt idx="383">
                  <c:v>1.1999999999999999E-3</c:v>
                </c:pt>
                <c:pt idx="384">
                  <c:v>1.42E-3</c:v>
                </c:pt>
                <c:pt idx="385">
                  <c:v>1.42E-3</c:v>
                </c:pt>
                <c:pt idx="386">
                  <c:v>1.1999999999999999E-3</c:v>
                </c:pt>
                <c:pt idx="387">
                  <c:v>1.1999999999999999E-3</c:v>
                </c:pt>
                <c:pt idx="388">
                  <c:v>1.31E-3</c:v>
                </c:pt>
                <c:pt idx="389">
                  <c:v>1.1999999999999999E-3</c:v>
                </c:pt>
                <c:pt idx="390">
                  <c:v>1.31E-3</c:v>
                </c:pt>
                <c:pt idx="391">
                  <c:v>1.42E-3</c:v>
                </c:pt>
                <c:pt idx="392">
                  <c:v>1.42E-3</c:v>
                </c:pt>
                <c:pt idx="393">
                  <c:v>1.42E-3</c:v>
                </c:pt>
                <c:pt idx="394">
                  <c:v>1.31E-3</c:v>
                </c:pt>
                <c:pt idx="395">
                  <c:v>1.42E-3</c:v>
                </c:pt>
                <c:pt idx="396">
                  <c:v>1.42E-3</c:v>
                </c:pt>
                <c:pt idx="397">
                  <c:v>1.1999999999999999E-3</c:v>
                </c:pt>
                <c:pt idx="398">
                  <c:v>1.42E-3</c:v>
                </c:pt>
                <c:pt idx="399">
                  <c:v>1.42E-3</c:v>
                </c:pt>
                <c:pt idx="400">
                  <c:v>1.42E-3</c:v>
                </c:pt>
                <c:pt idx="401">
                  <c:v>1.5299999999999999E-3</c:v>
                </c:pt>
                <c:pt idx="402">
                  <c:v>1.31E-3</c:v>
                </c:pt>
                <c:pt idx="403">
                  <c:v>1.31E-3</c:v>
                </c:pt>
                <c:pt idx="404">
                  <c:v>1.31E-3</c:v>
                </c:pt>
                <c:pt idx="405">
                  <c:v>1.31E-3</c:v>
                </c:pt>
                <c:pt idx="406">
                  <c:v>1.42E-3</c:v>
                </c:pt>
                <c:pt idx="407">
                  <c:v>1.5299999999999999E-3</c:v>
                </c:pt>
                <c:pt idx="408">
                  <c:v>1.31E-3</c:v>
                </c:pt>
                <c:pt idx="409">
                  <c:v>1.5299999999999999E-3</c:v>
                </c:pt>
                <c:pt idx="410">
                  <c:v>1.42E-3</c:v>
                </c:pt>
                <c:pt idx="411">
                  <c:v>1.42E-3</c:v>
                </c:pt>
                <c:pt idx="412">
                  <c:v>1.31E-3</c:v>
                </c:pt>
                <c:pt idx="413">
                  <c:v>1.5299999999999999E-3</c:v>
                </c:pt>
                <c:pt idx="414">
                  <c:v>1.42E-3</c:v>
                </c:pt>
                <c:pt idx="415">
                  <c:v>1.5299999999999999E-3</c:v>
                </c:pt>
                <c:pt idx="416">
                  <c:v>1.42E-3</c:v>
                </c:pt>
                <c:pt idx="417">
                  <c:v>1.31E-3</c:v>
                </c:pt>
                <c:pt idx="418">
                  <c:v>1.31E-3</c:v>
                </c:pt>
                <c:pt idx="419">
                  <c:v>1.31E-3</c:v>
                </c:pt>
                <c:pt idx="420">
                  <c:v>1.31E-3</c:v>
                </c:pt>
                <c:pt idx="421">
                  <c:v>1.5299999999999999E-3</c:v>
                </c:pt>
                <c:pt idx="422">
                  <c:v>1.31E-3</c:v>
                </c:pt>
                <c:pt idx="423">
                  <c:v>1.1999999999999999E-3</c:v>
                </c:pt>
                <c:pt idx="424">
                  <c:v>1.31E-3</c:v>
                </c:pt>
                <c:pt idx="425">
                  <c:v>1.1999999999999999E-3</c:v>
                </c:pt>
                <c:pt idx="426">
                  <c:v>1.31E-3</c:v>
                </c:pt>
                <c:pt idx="427">
                  <c:v>1.31E-3</c:v>
                </c:pt>
                <c:pt idx="428">
                  <c:v>1.1999999999999999E-3</c:v>
                </c:pt>
                <c:pt idx="429">
                  <c:v>1.42E-3</c:v>
                </c:pt>
                <c:pt idx="430">
                  <c:v>1.31E-3</c:v>
                </c:pt>
                <c:pt idx="431">
                  <c:v>1.42E-3</c:v>
                </c:pt>
                <c:pt idx="432">
                  <c:v>1.31E-3</c:v>
                </c:pt>
                <c:pt idx="433">
                  <c:v>1.1999999999999999E-3</c:v>
                </c:pt>
                <c:pt idx="434">
                  <c:v>1.1999999999999999E-3</c:v>
                </c:pt>
                <c:pt idx="435">
                  <c:v>1.31E-3</c:v>
                </c:pt>
                <c:pt idx="436">
                  <c:v>1.31E-3</c:v>
                </c:pt>
                <c:pt idx="437">
                  <c:v>1.1999999999999999E-3</c:v>
                </c:pt>
                <c:pt idx="438">
                  <c:v>1.31E-3</c:v>
                </c:pt>
                <c:pt idx="439">
                  <c:v>1.1999999999999999E-3</c:v>
                </c:pt>
                <c:pt idx="440">
                  <c:v>1.1000000000000001E-3</c:v>
                </c:pt>
                <c:pt idx="441">
                  <c:v>1.1000000000000001E-3</c:v>
                </c:pt>
                <c:pt idx="442">
                  <c:v>1.1999999999999999E-3</c:v>
                </c:pt>
                <c:pt idx="443">
                  <c:v>1.1999999999999999E-3</c:v>
                </c:pt>
                <c:pt idx="444">
                  <c:v>9.8999999999999999E-4</c:v>
                </c:pt>
                <c:pt idx="445">
                  <c:v>1.31E-3</c:v>
                </c:pt>
                <c:pt idx="446">
                  <c:v>1.1000000000000001E-3</c:v>
                </c:pt>
                <c:pt idx="447">
                  <c:v>1.1999999999999999E-3</c:v>
                </c:pt>
                <c:pt idx="448">
                  <c:v>1.1000000000000001E-3</c:v>
                </c:pt>
                <c:pt idx="449">
                  <c:v>1.1000000000000001E-3</c:v>
                </c:pt>
                <c:pt idx="450">
                  <c:v>9.8999999999999999E-4</c:v>
                </c:pt>
                <c:pt idx="451">
                  <c:v>8.8000000000000003E-4</c:v>
                </c:pt>
                <c:pt idx="452">
                  <c:v>9.8999999999999999E-4</c:v>
                </c:pt>
                <c:pt idx="453">
                  <c:v>9.8999999999999999E-4</c:v>
                </c:pt>
                <c:pt idx="454">
                  <c:v>1.1000000000000001E-3</c:v>
                </c:pt>
                <c:pt idx="455">
                  <c:v>1.1000000000000001E-3</c:v>
                </c:pt>
                <c:pt idx="456">
                  <c:v>8.8000000000000003E-4</c:v>
                </c:pt>
                <c:pt idx="457">
                  <c:v>8.8000000000000003E-4</c:v>
                </c:pt>
                <c:pt idx="458">
                  <c:v>8.8000000000000003E-4</c:v>
                </c:pt>
                <c:pt idx="459">
                  <c:v>8.8000000000000003E-4</c:v>
                </c:pt>
                <c:pt idx="460">
                  <c:v>8.8000000000000003E-4</c:v>
                </c:pt>
                <c:pt idx="461">
                  <c:v>9.8999999999999999E-4</c:v>
                </c:pt>
                <c:pt idx="462">
                  <c:v>6.6E-4</c:v>
                </c:pt>
                <c:pt idx="463">
                  <c:v>6.6E-4</c:v>
                </c:pt>
                <c:pt idx="464">
                  <c:v>8.8000000000000003E-4</c:v>
                </c:pt>
                <c:pt idx="465">
                  <c:v>8.8000000000000003E-4</c:v>
                </c:pt>
                <c:pt idx="466">
                  <c:v>7.6999999999999996E-4</c:v>
                </c:pt>
                <c:pt idx="467">
                  <c:v>6.6E-4</c:v>
                </c:pt>
                <c:pt idx="468">
                  <c:v>7.6999999999999996E-4</c:v>
                </c:pt>
                <c:pt idx="469">
                  <c:v>6.6E-4</c:v>
                </c:pt>
                <c:pt idx="470">
                  <c:v>8.8000000000000003E-4</c:v>
                </c:pt>
                <c:pt idx="471">
                  <c:v>8.8000000000000003E-4</c:v>
                </c:pt>
                <c:pt idx="472">
                  <c:v>5.5000000000000003E-4</c:v>
                </c:pt>
                <c:pt idx="473">
                  <c:v>5.5000000000000003E-4</c:v>
                </c:pt>
                <c:pt idx="474">
                  <c:v>6.6E-4</c:v>
                </c:pt>
                <c:pt idx="475">
                  <c:v>6.6E-4</c:v>
                </c:pt>
                <c:pt idx="476">
                  <c:v>6.6E-4</c:v>
                </c:pt>
                <c:pt idx="477">
                  <c:v>6.6E-4</c:v>
                </c:pt>
                <c:pt idx="478">
                  <c:v>5.5000000000000003E-4</c:v>
                </c:pt>
                <c:pt idx="479">
                  <c:v>3.4000000000000002E-4</c:v>
                </c:pt>
                <c:pt idx="480">
                  <c:v>5.5000000000000003E-4</c:v>
                </c:pt>
                <c:pt idx="481">
                  <c:v>5.5000000000000003E-4</c:v>
                </c:pt>
                <c:pt idx="482">
                  <c:v>3.4000000000000002E-4</c:v>
                </c:pt>
                <c:pt idx="483">
                  <c:v>4.4000000000000002E-4</c:v>
                </c:pt>
                <c:pt idx="484">
                  <c:v>3.4000000000000002E-4</c:v>
                </c:pt>
                <c:pt idx="485">
                  <c:v>4.4000000000000002E-4</c:v>
                </c:pt>
                <c:pt idx="486">
                  <c:v>4.4000000000000002E-4</c:v>
                </c:pt>
                <c:pt idx="487">
                  <c:v>3.4000000000000002E-4</c:v>
                </c:pt>
                <c:pt idx="488">
                  <c:v>3.4000000000000002E-4</c:v>
                </c:pt>
                <c:pt idx="489">
                  <c:v>2.3000000000000001E-4</c:v>
                </c:pt>
                <c:pt idx="490">
                  <c:v>3.4000000000000002E-4</c:v>
                </c:pt>
                <c:pt idx="491">
                  <c:v>2.3000000000000001E-4</c:v>
                </c:pt>
                <c:pt idx="492">
                  <c:v>3.4000000000000002E-4</c:v>
                </c:pt>
                <c:pt idx="493">
                  <c:v>3.4000000000000002E-4</c:v>
                </c:pt>
                <c:pt idx="494">
                  <c:v>2.3000000000000001E-4</c:v>
                </c:pt>
                <c:pt idx="495">
                  <c:v>1.2E-4</c:v>
                </c:pt>
                <c:pt idx="496">
                  <c:v>1.2E-4</c:v>
                </c:pt>
                <c:pt idx="497">
                  <c:v>1.0000000000000001E-5</c:v>
                </c:pt>
                <c:pt idx="498">
                  <c:v>1.2E-4</c:v>
                </c:pt>
                <c:pt idx="499">
                  <c:v>-1E-4</c:v>
                </c:pt>
                <c:pt idx="500">
                  <c:v>1.2E-4</c:v>
                </c:pt>
                <c:pt idx="501">
                  <c:v>1.0000000000000001E-5</c:v>
                </c:pt>
                <c:pt idx="502">
                  <c:v>1.0000000000000001E-5</c:v>
                </c:pt>
                <c:pt idx="503">
                  <c:v>1.0000000000000001E-5</c:v>
                </c:pt>
                <c:pt idx="504">
                  <c:v>1.0000000000000001E-5</c:v>
                </c:pt>
                <c:pt idx="505">
                  <c:v>1.0000000000000001E-5</c:v>
                </c:pt>
                <c:pt idx="506">
                  <c:v>-2.1000000000000001E-4</c:v>
                </c:pt>
                <c:pt idx="507">
                  <c:v>-2.1000000000000001E-4</c:v>
                </c:pt>
                <c:pt idx="508">
                  <c:v>-1E-4</c:v>
                </c:pt>
                <c:pt idx="509">
                  <c:v>-1E-4</c:v>
                </c:pt>
                <c:pt idx="510">
                  <c:v>-2.1000000000000001E-4</c:v>
                </c:pt>
                <c:pt idx="511">
                  <c:v>-5.2999999999999998E-4</c:v>
                </c:pt>
                <c:pt idx="512">
                  <c:v>-3.2000000000000003E-4</c:v>
                </c:pt>
                <c:pt idx="513">
                  <c:v>-3.2000000000000003E-4</c:v>
                </c:pt>
                <c:pt idx="514">
                  <c:v>-3.2000000000000003E-4</c:v>
                </c:pt>
                <c:pt idx="515">
                  <c:v>-3.2000000000000003E-4</c:v>
                </c:pt>
                <c:pt idx="516">
                  <c:v>-4.2000000000000002E-4</c:v>
                </c:pt>
                <c:pt idx="517">
                  <c:v>-5.2999999999999998E-4</c:v>
                </c:pt>
                <c:pt idx="518">
                  <c:v>-4.2000000000000002E-4</c:v>
                </c:pt>
                <c:pt idx="519">
                  <c:v>-5.2999999999999998E-4</c:v>
                </c:pt>
                <c:pt idx="520">
                  <c:v>-5.2999999999999998E-4</c:v>
                </c:pt>
                <c:pt idx="521">
                  <c:v>-4.2000000000000002E-4</c:v>
                </c:pt>
                <c:pt idx="522">
                  <c:v>-6.4000000000000005E-4</c:v>
                </c:pt>
                <c:pt idx="523">
                  <c:v>-6.4000000000000005E-4</c:v>
                </c:pt>
                <c:pt idx="524">
                  <c:v>-6.4000000000000005E-4</c:v>
                </c:pt>
                <c:pt idx="525">
                  <c:v>-5.2999999999999998E-4</c:v>
                </c:pt>
                <c:pt idx="526">
                  <c:v>-6.4000000000000005E-4</c:v>
                </c:pt>
                <c:pt idx="527">
                  <c:v>-9.7000000000000005E-4</c:v>
                </c:pt>
                <c:pt idx="528">
                  <c:v>-7.5000000000000002E-4</c:v>
                </c:pt>
                <c:pt idx="529">
                  <c:v>-6.4000000000000005E-4</c:v>
                </c:pt>
                <c:pt idx="530">
                  <c:v>-7.5000000000000002E-4</c:v>
                </c:pt>
                <c:pt idx="531">
                  <c:v>-7.5000000000000002E-4</c:v>
                </c:pt>
                <c:pt idx="532">
                  <c:v>-8.5999999999999998E-4</c:v>
                </c:pt>
                <c:pt idx="533">
                  <c:v>-8.5999999999999998E-4</c:v>
                </c:pt>
                <c:pt idx="534">
                  <c:v>-7.5000000000000002E-4</c:v>
                </c:pt>
                <c:pt idx="535">
                  <c:v>-9.7000000000000005E-4</c:v>
                </c:pt>
                <c:pt idx="536">
                  <c:v>-9.7000000000000005E-4</c:v>
                </c:pt>
                <c:pt idx="537">
                  <c:v>-8.5999999999999998E-4</c:v>
                </c:pt>
                <c:pt idx="538">
                  <c:v>-1.08E-3</c:v>
                </c:pt>
                <c:pt idx="539">
                  <c:v>-1.08E-3</c:v>
                </c:pt>
                <c:pt idx="540">
                  <c:v>-8.5999999999999998E-4</c:v>
                </c:pt>
                <c:pt idx="541">
                  <c:v>-9.7000000000000005E-4</c:v>
                </c:pt>
                <c:pt idx="542">
                  <c:v>-9.7000000000000005E-4</c:v>
                </c:pt>
                <c:pt idx="543">
                  <c:v>-1.2899999999999999E-3</c:v>
                </c:pt>
                <c:pt idx="544">
                  <c:v>-1.08E-3</c:v>
                </c:pt>
                <c:pt idx="545">
                  <c:v>-1.2899999999999999E-3</c:v>
                </c:pt>
                <c:pt idx="546">
                  <c:v>-1.2899999999999999E-3</c:v>
                </c:pt>
                <c:pt idx="547">
                  <c:v>-1.1800000000000001E-3</c:v>
                </c:pt>
                <c:pt idx="548">
                  <c:v>-1.2899999999999999E-3</c:v>
                </c:pt>
                <c:pt idx="549">
                  <c:v>-1.4E-3</c:v>
                </c:pt>
                <c:pt idx="550">
                  <c:v>-1.1800000000000001E-3</c:v>
                </c:pt>
                <c:pt idx="551">
                  <c:v>-1.2899999999999999E-3</c:v>
                </c:pt>
                <c:pt idx="552">
                  <c:v>-1.5100000000000001E-3</c:v>
                </c:pt>
                <c:pt idx="553">
                  <c:v>-1.4E-3</c:v>
                </c:pt>
                <c:pt idx="554">
                  <c:v>-1.4E-3</c:v>
                </c:pt>
                <c:pt idx="555">
                  <c:v>-1.6199999999999999E-3</c:v>
                </c:pt>
                <c:pt idx="556">
                  <c:v>-1.5100000000000001E-3</c:v>
                </c:pt>
                <c:pt idx="557">
                  <c:v>-1.4E-3</c:v>
                </c:pt>
                <c:pt idx="558">
                  <c:v>-1.4E-3</c:v>
                </c:pt>
                <c:pt idx="559">
                  <c:v>-1.73E-3</c:v>
                </c:pt>
                <c:pt idx="560">
                  <c:v>-1.6199999999999999E-3</c:v>
                </c:pt>
                <c:pt idx="561">
                  <c:v>-1.6199999999999999E-3</c:v>
                </c:pt>
                <c:pt idx="562">
                  <c:v>-1.6199999999999999E-3</c:v>
                </c:pt>
                <c:pt idx="563">
                  <c:v>-1.73E-3</c:v>
                </c:pt>
                <c:pt idx="564">
                  <c:v>-1.6199999999999999E-3</c:v>
                </c:pt>
                <c:pt idx="565">
                  <c:v>-1.73E-3</c:v>
                </c:pt>
                <c:pt idx="566">
                  <c:v>-1.6199999999999999E-3</c:v>
                </c:pt>
                <c:pt idx="567">
                  <c:v>-1.73E-3</c:v>
                </c:pt>
                <c:pt idx="568">
                  <c:v>-1.8400000000000001E-3</c:v>
                </c:pt>
                <c:pt idx="569">
                  <c:v>-1.9400000000000001E-3</c:v>
                </c:pt>
                <c:pt idx="570">
                  <c:v>-1.9400000000000001E-3</c:v>
                </c:pt>
                <c:pt idx="571">
                  <c:v>-1.9400000000000001E-3</c:v>
                </c:pt>
                <c:pt idx="572">
                  <c:v>-1.9400000000000001E-3</c:v>
                </c:pt>
                <c:pt idx="573">
                  <c:v>-1.8400000000000001E-3</c:v>
                </c:pt>
                <c:pt idx="574">
                  <c:v>-1.9400000000000001E-3</c:v>
                </c:pt>
                <c:pt idx="575">
                  <c:v>-2.0500000000000002E-3</c:v>
                </c:pt>
                <c:pt idx="576">
                  <c:v>-1.9400000000000001E-3</c:v>
                </c:pt>
                <c:pt idx="577">
                  <c:v>-2.0500000000000002E-3</c:v>
                </c:pt>
                <c:pt idx="578">
                  <c:v>-2.0500000000000002E-3</c:v>
                </c:pt>
                <c:pt idx="579">
                  <c:v>-2.16E-3</c:v>
                </c:pt>
                <c:pt idx="580">
                  <c:v>-2.0500000000000002E-3</c:v>
                </c:pt>
                <c:pt idx="581">
                  <c:v>-2.16E-3</c:v>
                </c:pt>
                <c:pt idx="582">
                  <c:v>-2.0500000000000002E-3</c:v>
                </c:pt>
                <c:pt idx="583">
                  <c:v>-2.16E-3</c:v>
                </c:pt>
                <c:pt idx="584">
                  <c:v>-2.16E-3</c:v>
                </c:pt>
                <c:pt idx="585">
                  <c:v>-2.2699999999999999E-3</c:v>
                </c:pt>
                <c:pt idx="586">
                  <c:v>-2.2699999999999999E-3</c:v>
                </c:pt>
                <c:pt idx="587">
                  <c:v>-2.16E-3</c:v>
                </c:pt>
                <c:pt idx="588">
                  <c:v>-2.3800000000000002E-3</c:v>
                </c:pt>
                <c:pt idx="589">
                  <c:v>-2.2699999999999999E-3</c:v>
                </c:pt>
                <c:pt idx="590">
                  <c:v>-2.16E-3</c:v>
                </c:pt>
                <c:pt idx="591">
                  <c:v>-2.3800000000000002E-3</c:v>
                </c:pt>
                <c:pt idx="592">
                  <c:v>-2.2699999999999999E-3</c:v>
                </c:pt>
                <c:pt idx="593">
                  <c:v>-2.16E-3</c:v>
                </c:pt>
                <c:pt idx="594">
                  <c:v>-2.3800000000000002E-3</c:v>
                </c:pt>
                <c:pt idx="595">
                  <c:v>-2.49E-3</c:v>
                </c:pt>
                <c:pt idx="596">
                  <c:v>-2.49E-3</c:v>
                </c:pt>
                <c:pt idx="597">
                  <c:v>-2.49E-3</c:v>
                </c:pt>
                <c:pt idx="598">
                  <c:v>-2.5999999999999999E-3</c:v>
                </c:pt>
                <c:pt idx="599">
                  <c:v>-2.49E-3</c:v>
                </c:pt>
                <c:pt idx="600">
                  <c:v>-2.49E-3</c:v>
                </c:pt>
                <c:pt idx="601">
                  <c:v>-2.7000000000000001E-3</c:v>
                </c:pt>
                <c:pt idx="602">
                  <c:v>-2.49E-3</c:v>
                </c:pt>
                <c:pt idx="603">
                  <c:v>-2.49E-3</c:v>
                </c:pt>
                <c:pt idx="604">
                  <c:v>-2.5999999999999999E-3</c:v>
                </c:pt>
                <c:pt idx="605">
                  <c:v>-2.3800000000000002E-3</c:v>
                </c:pt>
                <c:pt idx="606">
                  <c:v>-2.5999999999999999E-3</c:v>
                </c:pt>
                <c:pt idx="607">
                  <c:v>-2.81E-3</c:v>
                </c:pt>
                <c:pt idx="608">
                  <c:v>-2.5999999999999999E-3</c:v>
                </c:pt>
                <c:pt idx="609">
                  <c:v>-2.5999999999999999E-3</c:v>
                </c:pt>
                <c:pt idx="610">
                  <c:v>-2.49E-3</c:v>
                </c:pt>
                <c:pt idx="611">
                  <c:v>-2.81E-3</c:v>
                </c:pt>
                <c:pt idx="612">
                  <c:v>-2.81E-3</c:v>
                </c:pt>
                <c:pt idx="613">
                  <c:v>-2.7000000000000001E-3</c:v>
                </c:pt>
                <c:pt idx="614">
                  <c:v>-2.7000000000000001E-3</c:v>
                </c:pt>
                <c:pt idx="615">
                  <c:v>-2.81E-3</c:v>
                </c:pt>
                <c:pt idx="616">
                  <c:v>-2.9199999999999999E-3</c:v>
                </c:pt>
                <c:pt idx="617">
                  <c:v>-2.81E-3</c:v>
                </c:pt>
                <c:pt idx="618">
                  <c:v>-2.9199999999999999E-3</c:v>
                </c:pt>
                <c:pt idx="619">
                  <c:v>-2.9199999999999999E-3</c:v>
                </c:pt>
                <c:pt idx="620">
                  <c:v>-2.81E-3</c:v>
                </c:pt>
                <c:pt idx="621">
                  <c:v>-2.7000000000000001E-3</c:v>
                </c:pt>
                <c:pt idx="622">
                  <c:v>-2.81E-3</c:v>
                </c:pt>
                <c:pt idx="623">
                  <c:v>-3.14E-3</c:v>
                </c:pt>
                <c:pt idx="624">
                  <c:v>-2.9199999999999999E-3</c:v>
                </c:pt>
                <c:pt idx="625">
                  <c:v>-2.9199999999999999E-3</c:v>
                </c:pt>
                <c:pt idx="626">
                  <c:v>-2.9199999999999999E-3</c:v>
                </c:pt>
                <c:pt idx="627">
                  <c:v>-3.0300000000000001E-3</c:v>
                </c:pt>
                <c:pt idx="628">
                  <c:v>-3.0300000000000001E-3</c:v>
                </c:pt>
                <c:pt idx="629">
                  <c:v>-3.0300000000000001E-3</c:v>
                </c:pt>
                <c:pt idx="630">
                  <c:v>-2.9199999999999999E-3</c:v>
                </c:pt>
                <c:pt idx="631">
                  <c:v>-3.0300000000000001E-3</c:v>
                </c:pt>
                <c:pt idx="632">
                  <c:v>-3.14E-3</c:v>
                </c:pt>
                <c:pt idx="633">
                  <c:v>-3.0300000000000001E-3</c:v>
                </c:pt>
                <c:pt idx="634">
                  <c:v>-3.0300000000000001E-3</c:v>
                </c:pt>
                <c:pt idx="635">
                  <c:v>-3.14E-3</c:v>
                </c:pt>
                <c:pt idx="636">
                  <c:v>-3.14E-3</c:v>
                </c:pt>
                <c:pt idx="637">
                  <c:v>-3.0300000000000001E-3</c:v>
                </c:pt>
                <c:pt idx="638">
                  <c:v>-2.9199999999999999E-3</c:v>
                </c:pt>
                <c:pt idx="639">
                  <c:v>-3.2499999999999999E-3</c:v>
                </c:pt>
                <c:pt idx="640">
                  <c:v>-3.0300000000000001E-3</c:v>
                </c:pt>
                <c:pt idx="641">
                  <c:v>-3.2499999999999999E-3</c:v>
                </c:pt>
                <c:pt idx="642">
                  <c:v>-3.14E-3</c:v>
                </c:pt>
                <c:pt idx="643">
                  <c:v>-3.2499999999999999E-3</c:v>
                </c:pt>
                <c:pt idx="644">
                  <c:v>-3.14E-3</c:v>
                </c:pt>
                <c:pt idx="645">
                  <c:v>-3.14E-3</c:v>
                </c:pt>
                <c:pt idx="646">
                  <c:v>-3.14E-3</c:v>
                </c:pt>
                <c:pt idx="647">
                  <c:v>-3.2499999999999999E-3</c:v>
                </c:pt>
                <c:pt idx="648">
                  <c:v>-3.2499999999999999E-3</c:v>
                </c:pt>
                <c:pt idx="649">
                  <c:v>-3.14E-3</c:v>
                </c:pt>
                <c:pt idx="650">
                  <c:v>-3.14E-3</c:v>
                </c:pt>
                <c:pt idx="651">
                  <c:v>-3.2499999999999999E-3</c:v>
                </c:pt>
                <c:pt idx="652">
                  <c:v>-3.2499999999999999E-3</c:v>
                </c:pt>
                <c:pt idx="653">
                  <c:v>-3.14E-3</c:v>
                </c:pt>
                <c:pt idx="654">
                  <c:v>-3.0300000000000001E-3</c:v>
                </c:pt>
                <c:pt idx="655">
                  <c:v>-3.3600000000000001E-3</c:v>
                </c:pt>
                <c:pt idx="656">
                  <c:v>-3.2499999999999999E-3</c:v>
                </c:pt>
                <c:pt idx="657">
                  <c:v>-3.2499999999999999E-3</c:v>
                </c:pt>
                <c:pt idx="658">
                  <c:v>-3.46E-3</c:v>
                </c:pt>
                <c:pt idx="659">
                  <c:v>-3.3600000000000001E-3</c:v>
                </c:pt>
                <c:pt idx="660">
                  <c:v>-3.14E-3</c:v>
                </c:pt>
                <c:pt idx="661">
                  <c:v>-3.3600000000000001E-3</c:v>
                </c:pt>
                <c:pt idx="662">
                  <c:v>-3.3600000000000001E-3</c:v>
                </c:pt>
                <c:pt idx="663">
                  <c:v>-3.3600000000000001E-3</c:v>
                </c:pt>
                <c:pt idx="664">
                  <c:v>-3.14E-3</c:v>
                </c:pt>
                <c:pt idx="665">
                  <c:v>-3.3600000000000001E-3</c:v>
                </c:pt>
                <c:pt idx="666">
                  <c:v>-3.3600000000000001E-3</c:v>
                </c:pt>
                <c:pt idx="667">
                  <c:v>-3.46E-3</c:v>
                </c:pt>
                <c:pt idx="668">
                  <c:v>-3.3600000000000001E-3</c:v>
                </c:pt>
                <c:pt idx="669">
                  <c:v>-3.2499999999999999E-3</c:v>
                </c:pt>
                <c:pt idx="670">
                  <c:v>-3.3600000000000001E-3</c:v>
                </c:pt>
                <c:pt idx="671">
                  <c:v>-3.46E-3</c:v>
                </c:pt>
                <c:pt idx="672">
                  <c:v>-3.2499999999999999E-3</c:v>
                </c:pt>
                <c:pt idx="673">
                  <c:v>-3.2499999999999999E-3</c:v>
                </c:pt>
                <c:pt idx="674">
                  <c:v>-3.5699999999999998E-3</c:v>
                </c:pt>
                <c:pt idx="675">
                  <c:v>-3.46E-3</c:v>
                </c:pt>
                <c:pt idx="676">
                  <c:v>-3.46E-3</c:v>
                </c:pt>
                <c:pt idx="677">
                  <c:v>-3.46E-3</c:v>
                </c:pt>
                <c:pt idx="678">
                  <c:v>-3.3600000000000001E-3</c:v>
                </c:pt>
                <c:pt idx="679">
                  <c:v>-3.46E-3</c:v>
                </c:pt>
                <c:pt idx="680">
                  <c:v>-3.2499999999999999E-3</c:v>
                </c:pt>
                <c:pt idx="681">
                  <c:v>-3.46E-3</c:v>
                </c:pt>
                <c:pt idx="682">
                  <c:v>-3.46E-3</c:v>
                </c:pt>
                <c:pt idx="683">
                  <c:v>-3.46E-3</c:v>
                </c:pt>
                <c:pt idx="684">
                  <c:v>-3.46E-3</c:v>
                </c:pt>
                <c:pt idx="685">
                  <c:v>-3.46E-3</c:v>
                </c:pt>
                <c:pt idx="686">
                  <c:v>-3.2499999999999999E-3</c:v>
                </c:pt>
                <c:pt idx="687">
                  <c:v>-3.46E-3</c:v>
                </c:pt>
                <c:pt idx="688">
                  <c:v>-3.3600000000000001E-3</c:v>
                </c:pt>
                <c:pt idx="689">
                  <c:v>-3.3600000000000001E-3</c:v>
                </c:pt>
                <c:pt idx="690">
                  <c:v>-3.46E-3</c:v>
                </c:pt>
                <c:pt idx="691">
                  <c:v>-3.46E-3</c:v>
                </c:pt>
                <c:pt idx="692">
                  <c:v>-3.46E-3</c:v>
                </c:pt>
                <c:pt idx="693">
                  <c:v>-3.2499999999999999E-3</c:v>
                </c:pt>
                <c:pt idx="694">
                  <c:v>-3.3600000000000001E-3</c:v>
                </c:pt>
                <c:pt idx="695">
                  <c:v>-3.46E-3</c:v>
                </c:pt>
                <c:pt idx="696">
                  <c:v>-3.2499999999999999E-3</c:v>
                </c:pt>
                <c:pt idx="697">
                  <c:v>-3.2499999999999999E-3</c:v>
                </c:pt>
                <c:pt idx="698">
                  <c:v>-3.3600000000000001E-3</c:v>
                </c:pt>
                <c:pt idx="699">
                  <c:v>-3.46E-3</c:v>
                </c:pt>
                <c:pt idx="700">
                  <c:v>-3.3600000000000001E-3</c:v>
                </c:pt>
                <c:pt idx="701">
                  <c:v>-3.3600000000000001E-3</c:v>
                </c:pt>
                <c:pt idx="702">
                  <c:v>-3.3600000000000001E-3</c:v>
                </c:pt>
                <c:pt idx="703">
                  <c:v>-3.3600000000000001E-3</c:v>
                </c:pt>
                <c:pt idx="704">
                  <c:v>-3.3600000000000001E-3</c:v>
                </c:pt>
                <c:pt idx="705">
                  <c:v>-3.3600000000000001E-3</c:v>
                </c:pt>
                <c:pt idx="706">
                  <c:v>-3.2499999999999999E-3</c:v>
                </c:pt>
                <c:pt idx="707">
                  <c:v>-3.46E-3</c:v>
                </c:pt>
                <c:pt idx="708">
                  <c:v>-3.5699999999999998E-3</c:v>
                </c:pt>
                <c:pt idx="709">
                  <c:v>-3.3600000000000001E-3</c:v>
                </c:pt>
                <c:pt idx="710">
                  <c:v>-3.3600000000000001E-3</c:v>
                </c:pt>
                <c:pt idx="711">
                  <c:v>-3.3600000000000001E-3</c:v>
                </c:pt>
                <c:pt idx="712">
                  <c:v>-3.2499999999999999E-3</c:v>
                </c:pt>
                <c:pt idx="713">
                  <c:v>-3.2499999999999999E-3</c:v>
                </c:pt>
                <c:pt idx="714">
                  <c:v>-3.2499999999999999E-3</c:v>
                </c:pt>
                <c:pt idx="715">
                  <c:v>-3.3600000000000001E-3</c:v>
                </c:pt>
                <c:pt idx="716">
                  <c:v>-3.2499999999999999E-3</c:v>
                </c:pt>
                <c:pt idx="717">
                  <c:v>-3.2499999999999999E-3</c:v>
                </c:pt>
                <c:pt idx="718">
                  <c:v>-3.3600000000000001E-3</c:v>
                </c:pt>
                <c:pt idx="719">
                  <c:v>-3.2499999999999999E-3</c:v>
                </c:pt>
                <c:pt idx="720">
                  <c:v>-3.2499999999999999E-3</c:v>
                </c:pt>
                <c:pt idx="721">
                  <c:v>-3.2499999999999999E-3</c:v>
                </c:pt>
                <c:pt idx="722">
                  <c:v>-3.2499999999999999E-3</c:v>
                </c:pt>
                <c:pt idx="723">
                  <c:v>-3.3600000000000001E-3</c:v>
                </c:pt>
                <c:pt idx="724">
                  <c:v>-3.2499999999999999E-3</c:v>
                </c:pt>
                <c:pt idx="725">
                  <c:v>-3.2499999999999999E-3</c:v>
                </c:pt>
                <c:pt idx="726">
                  <c:v>-3.14E-3</c:v>
                </c:pt>
                <c:pt idx="727">
                  <c:v>-3.3600000000000001E-3</c:v>
                </c:pt>
                <c:pt idx="728">
                  <c:v>-3.14E-3</c:v>
                </c:pt>
                <c:pt idx="729">
                  <c:v>-3.0300000000000001E-3</c:v>
                </c:pt>
                <c:pt idx="730">
                  <c:v>-3.2499999999999999E-3</c:v>
                </c:pt>
                <c:pt idx="731">
                  <c:v>-3.2499999999999999E-3</c:v>
                </c:pt>
                <c:pt idx="732">
                  <c:v>-3.14E-3</c:v>
                </c:pt>
                <c:pt idx="733">
                  <c:v>-3.0300000000000001E-3</c:v>
                </c:pt>
                <c:pt idx="734">
                  <c:v>-3.2499999999999999E-3</c:v>
                </c:pt>
                <c:pt idx="735">
                  <c:v>-3.0300000000000001E-3</c:v>
                </c:pt>
                <c:pt idx="736">
                  <c:v>-3.0300000000000001E-3</c:v>
                </c:pt>
                <c:pt idx="737">
                  <c:v>-3.0300000000000001E-3</c:v>
                </c:pt>
                <c:pt idx="738">
                  <c:v>-3.14E-3</c:v>
                </c:pt>
                <c:pt idx="739">
                  <c:v>-3.0300000000000001E-3</c:v>
                </c:pt>
                <c:pt idx="740">
                  <c:v>-2.81E-3</c:v>
                </c:pt>
                <c:pt idx="741">
                  <c:v>-2.9199999999999999E-3</c:v>
                </c:pt>
                <c:pt idx="742">
                  <c:v>-3.0300000000000001E-3</c:v>
                </c:pt>
                <c:pt idx="743">
                  <c:v>-3.0300000000000001E-3</c:v>
                </c:pt>
                <c:pt idx="744">
                  <c:v>-2.9199999999999999E-3</c:v>
                </c:pt>
                <c:pt idx="745">
                  <c:v>-2.7000000000000001E-3</c:v>
                </c:pt>
                <c:pt idx="746">
                  <c:v>-2.9199999999999999E-3</c:v>
                </c:pt>
                <c:pt idx="747">
                  <c:v>-2.81E-3</c:v>
                </c:pt>
                <c:pt idx="748">
                  <c:v>-2.9199999999999999E-3</c:v>
                </c:pt>
                <c:pt idx="749">
                  <c:v>-3.0300000000000001E-3</c:v>
                </c:pt>
                <c:pt idx="750">
                  <c:v>-3.0300000000000001E-3</c:v>
                </c:pt>
                <c:pt idx="751">
                  <c:v>-2.81E-3</c:v>
                </c:pt>
                <c:pt idx="752">
                  <c:v>-2.7000000000000001E-3</c:v>
                </c:pt>
                <c:pt idx="753">
                  <c:v>-2.81E-3</c:v>
                </c:pt>
                <c:pt idx="754">
                  <c:v>-2.81E-3</c:v>
                </c:pt>
                <c:pt idx="755">
                  <c:v>-2.9199999999999999E-3</c:v>
                </c:pt>
                <c:pt idx="756">
                  <c:v>-2.7000000000000001E-3</c:v>
                </c:pt>
                <c:pt idx="757">
                  <c:v>-2.5999999999999999E-3</c:v>
                </c:pt>
                <c:pt idx="758">
                  <c:v>-2.7000000000000001E-3</c:v>
                </c:pt>
                <c:pt idx="759">
                  <c:v>-2.7000000000000001E-3</c:v>
                </c:pt>
                <c:pt idx="760">
                  <c:v>-2.5999999999999999E-3</c:v>
                </c:pt>
                <c:pt idx="761">
                  <c:v>-2.5999999999999999E-3</c:v>
                </c:pt>
                <c:pt idx="762">
                  <c:v>-2.7000000000000001E-3</c:v>
                </c:pt>
                <c:pt idx="763">
                  <c:v>-2.5999999999999999E-3</c:v>
                </c:pt>
                <c:pt idx="764">
                  <c:v>-2.5999999999999999E-3</c:v>
                </c:pt>
                <c:pt idx="765">
                  <c:v>-2.7000000000000001E-3</c:v>
                </c:pt>
                <c:pt idx="766">
                  <c:v>-2.5999999999999999E-3</c:v>
                </c:pt>
                <c:pt idx="767">
                  <c:v>-2.49E-3</c:v>
                </c:pt>
                <c:pt idx="768">
                  <c:v>-2.49E-3</c:v>
                </c:pt>
                <c:pt idx="769">
                  <c:v>-2.2699999999999999E-3</c:v>
                </c:pt>
                <c:pt idx="770">
                  <c:v>-2.3800000000000002E-3</c:v>
                </c:pt>
                <c:pt idx="771">
                  <c:v>-2.49E-3</c:v>
                </c:pt>
                <c:pt idx="772">
                  <c:v>-2.3800000000000002E-3</c:v>
                </c:pt>
                <c:pt idx="773">
                  <c:v>-2.2699999999999999E-3</c:v>
                </c:pt>
                <c:pt idx="774">
                  <c:v>-2.2699999999999999E-3</c:v>
                </c:pt>
                <c:pt idx="775">
                  <c:v>-2.3800000000000002E-3</c:v>
                </c:pt>
                <c:pt idx="776">
                  <c:v>-2.16E-3</c:v>
                </c:pt>
                <c:pt idx="777">
                  <c:v>-2.16E-3</c:v>
                </c:pt>
                <c:pt idx="778">
                  <c:v>-2.3800000000000002E-3</c:v>
                </c:pt>
                <c:pt idx="779">
                  <c:v>-2.2699999999999999E-3</c:v>
                </c:pt>
                <c:pt idx="780">
                  <c:v>-2.16E-3</c:v>
                </c:pt>
                <c:pt idx="781">
                  <c:v>-2.0500000000000002E-3</c:v>
                </c:pt>
                <c:pt idx="782">
                  <c:v>-2.16E-3</c:v>
                </c:pt>
                <c:pt idx="783">
                  <c:v>-2.0500000000000002E-3</c:v>
                </c:pt>
                <c:pt idx="784">
                  <c:v>-1.9400000000000001E-3</c:v>
                </c:pt>
                <c:pt idx="785">
                  <c:v>-2.0500000000000002E-3</c:v>
                </c:pt>
                <c:pt idx="786">
                  <c:v>-1.9400000000000001E-3</c:v>
                </c:pt>
                <c:pt idx="787">
                  <c:v>-2.16E-3</c:v>
                </c:pt>
                <c:pt idx="788">
                  <c:v>-1.9400000000000001E-3</c:v>
                </c:pt>
                <c:pt idx="789">
                  <c:v>-1.9400000000000001E-3</c:v>
                </c:pt>
                <c:pt idx="790">
                  <c:v>-1.9400000000000001E-3</c:v>
                </c:pt>
                <c:pt idx="791">
                  <c:v>-2.0500000000000002E-3</c:v>
                </c:pt>
                <c:pt idx="792">
                  <c:v>-1.8400000000000001E-3</c:v>
                </c:pt>
                <c:pt idx="793">
                  <c:v>-1.8400000000000001E-3</c:v>
                </c:pt>
                <c:pt idx="794">
                  <c:v>-1.73E-3</c:v>
                </c:pt>
                <c:pt idx="795">
                  <c:v>-1.8400000000000001E-3</c:v>
                </c:pt>
                <c:pt idx="796">
                  <c:v>-1.73E-3</c:v>
                </c:pt>
                <c:pt idx="797">
                  <c:v>-1.6199999999999999E-3</c:v>
                </c:pt>
                <c:pt idx="798">
                  <c:v>-1.6199999999999999E-3</c:v>
                </c:pt>
                <c:pt idx="799">
                  <c:v>-1.5100000000000001E-3</c:v>
                </c:pt>
                <c:pt idx="800">
                  <c:v>-1.6199999999999999E-3</c:v>
                </c:pt>
                <c:pt idx="801">
                  <c:v>-1.5100000000000001E-3</c:v>
                </c:pt>
                <c:pt idx="802">
                  <c:v>-1.6199999999999999E-3</c:v>
                </c:pt>
                <c:pt idx="803">
                  <c:v>-1.4E-3</c:v>
                </c:pt>
                <c:pt idx="804">
                  <c:v>-1.4E-3</c:v>
                </c:pt>
                <c:pt idx="805">
                  <c:v>-1.4E-3</c:v>
                </c:pt>
                <c:pt idx="806">
                  <c:v>-1.4E-3</c:v>
                </c:pt>
                <c:pt idx="807">
                  <c:v>-1.5100000000000001E-3</c:v>
                </c:pt>
                <c:pt idx="808">
                  <c:v>-1.2899999999999999E-3</c:v>
                </c:pt>
                <c:pt idx="809">
                  <c:v>-1.1800000000000001E-3</c:v>
                </c:pt>
                <c:pt idx="810">
                  <c:v>-1.1800000000000001E-3</c:v>
                </c:pt>
                <c:pt idx="811">
                  <c:v>-1.2899999999999999E-3</c:v>
                </c:pt>
                <c:pt idx="812">
                  <c:v>-1.1800000000000001E-3</c:v>
                </c:pt>
                <c:pt idx="813">
                  <c:v>-1.08E-3</c:v>
                </c:pt>
                <c:pt idx="814">
                  <c:v>-1.08E-3</c:v>
                </c:pt>
                <c:pt idx="815">
                  <c:v>-1.08E-3</c:v>
                </c:pt>
                <c:pt idx="816">
                  <c:v>-1.08E-3</c:v>
                </c:pt>
                <c:pt idx="817">
                  <c:v>-9.7000000000000005E-4</c:v>
                </c:pt>
                <c:pt idx="818">
                  <c:v>-1.08E-3</c:v>
                </c:pt>
                <c:pt idx="819">
                  <c:v>-8.5999999999999998E-4</c:v>
                </c:pt>
                <c:pt idx="820">
                  <c:v>-8.5999999999999998E-4</c:v>
                </c:pt>
                <c:pt idx="821">
                  <c:v>-8.5999999999999998E-4</c:v>
                </c:pt>
                <c:pt idx="822">
                  <c:v>-8.5999999999999998E-4</c:v>
                </c:pt>
                <c:pt idx="823">
                  <c:v>-9.7000000000000005E-4</c:v>
                </c:pt>
                <c:pt idx="824">
                  <c:v>-7.5000000000000002E-4</c:v>
                </c:pt>
                <c:pt idx="825">
                  <c:v>-7.5000000000000002E-4</c:v>
                </c:pt>
                <c:pt idx="826">
                  <c:v>-6.4000000000000005E-4</c:v>
                </c:pt>
                <c:pt idx="827">
                  <c:v>-7.5000000000000002E-4</c:v>
                </c:pt>
                <c:pt idx="828">
                  <c:v>-6.4000000000000005E-4</c:v>
                </c:pt>
                <c:pt idx="829">
                  <c:v>-5.2999999999999998E-4</c:v>
                </c:pt>
                <c:pt idx="830">
                  <c:v>-5.2999999999999998E-4</c:v>
                </c:pt>
                <c:pt idx="831">
                  <c:v>-5.2999999999999998E-4</c:v>
                </c:pt>
                <c:pt idx="832">
                  <c:v>-5.2999999999999998E-4</c:v>
                </c:pt>
                <c:pt idx="833">
                  <c:v>-4.2000000000000002E-4</c:v>
                </c:pt>
                <c:pt idx="834">
                  <c:v>-6.4000000000000005E-4</c:v>
                </c:pt>
                <c:pt idx="835">
                  <c:v>-4.2000000000000002E-4</c:v>
                </c:pt>
                <c:pt idx="836">
                  <c:v>-3.2000000000000003E-4</c:v>
                </c:pt>
                <c:pt idx="837">
                  <c:v>-3.2000000000000003E-4</c:v>
                </c:pt>
                <c:pt idx="838">
                  <c:v>-2.1000000000000001E-4</c:v>
                </c:pt>
                <c:pt idx="839">
                  <c:v>-3.2000000000000003E-4</c:v>
                </c:pt>
                <c:pt idx="840">
                  <c:v>-2.1000000000000001E-4</c:v>
                </c:pt>
                <c:pt idx="841">
                  <c:v>1.0000000000000001E-5</c:v>
                </c:pt>
                <c:pt idx="842">
                  <c:v>1.0000000000000001E-5</c:v>
                </c:pt>
                <c:pt idx="843">
                  <c:v>-2.1000000000000001E-4</c:v>
                </c:pt>
                <c:pt idx="844">
                  <c:v>-3.2000000000000003E-4</c:v>
                </c:pt>
                <c:pt idx="845">
                  <c:v>1.0000000000000001E-5</c:v>
                </c:pt>
                <c:pt idx="846">
                  <c:v>1.0000000000000001E-5</c:v>
                </c:pt>
                <c:pt idx="847">
                  <c:v>1.0000000000000001E-5</c:v>
                </c:pt>
                <c:pt idx="848">
                  <c:v>1.2E-4</c:v>
                </c:pt>
                <c:pt idx="849">
                  <c:v>1.2E-4</c:v>
                </c:pt>
                <c:pt idx="850">
                  <c:v>1.2E-4</c:v>
                </c:pt>
                <c:pt idx="851">
                  <c:v>2.3000000000000001E-4</c:v>
                </c:pt>
                <c:pt idx="852">
                  <c:v>2.3000000000000001E-4</c:v>
                </c:pt>
                <c:pt idx="853">
                  <c:v>2.3000000000000001E-4</c:v>
                </c:pt>
                <c:pt idx="854">
                  <c:v>3.4000000000000002E-4</c:v>
                </c:pt>
                <c:pt idx="855">
                  <c:v>2.3000000000000001E-4</c:v>
                </c:pt>
                <c:pt idx="856">
                  <c:v>4.4000000000000002E-4</c:v>
                </c:pt>
                <c:pt idx="857">
                  <c:v>3.4000000000000002E-4</c:v>
                </c:pt>
                <c:pt idx="858">
                  <c:v>3.4000000000000002E-4</c:v>
                </c:pt>
                <c:pt idx="859">
                  <c:v>4.4000000000000002E-4</c:v>
                </c:pt>
                <c:pt idx="860">
                  <c:v>3.4000000000000002E-4</c:v>
                </c:pt>
                <c:pt idx="861">
                  <c:v>5.5000000000000003E-4</c:v>
                </c:pt>
                <c:pt idx="862">
                  <c:v>5.5000000000000003E-4</c:v>
                </c:pt>
                <c:pt idx="863">
                  <c:v>6.6E-4</c:v>
                </c:pt>
                <c:pt idx="864">
                  <c:v>5.5000000000000003E-4</c:v>
                </c:pt>
                <c:pt idx="865">
                  <c:v>6.6E-4</c:v>
                </c:pt>
                <c:pt idx="866">
                  <c:v>7.6999999999999996E-4</c:v>
                </c:pt>
                <c:pt idx="867">
                  <c:v>6.6E-4</c:v>
                </c:pt>
                <c:pt idx="868">
                  <c:v>7.6999999999999996E-4</c:v>
                </c:pt>
                <c:pt idx="869">
                  <c:v>8.8000000000000003E-4</c:v>
                </c:pt>
                <c:pt idx="870">
                  <c:v>7.6999999999999996E-4</c:v>
                </c:pt>
                <c:pt idx="871">
                  <c:v>7.6999999999999996E-4</c:v>
                </c:pt>
                <c:pt idx="872">
                  <c:v>9.8999999999999999E-4</c:v>
                </c:pt>
                <c:pt idx="873">
                  <c:v>9.8999999999999999E-4</c:v>
                </c:pt>
                <c:pt idx="874">
                  <c:v>8.8000000000000003E-4</c:v>
                </c:pt>
                <c:pt idx="875">
                  <c:v>9.8999999999999999E-4</c:v>
                </c:pt>
                <c:pt idx="876">
                  <c:v>9.8999999999999999E-4</c:v>
                </c:pt>
                <c:pt idx="877">
                  <c:v>1.1000000000000001E-3</c:v>
                </c:pt>
                <c:pt idx="878">
                  <c:v>1.31E-3</c:v>
                </c:pt>
                <c:pt idx="879">
                  <c:v>1.1999999999999999E-3</c:v>
                </c:pt>
                <c:pt idx="880">
                  <c:v>1.1999999999999999E-3</c:v>
                </c:pt>
                <c:pt idx="881">
                  <c:v>1.31E-3</c:v>
                </c:pt>
                <c:pt idx="882">
                  <c:v>1.1999999999999999E-3</c:v>
                </c:pt>
                <c:pt idx="883">
                  <c:v>1.31E-3</c:v>
                </c:pt>
                <c:pt idx="884">
                  <c:v>1.42E-3</c:v>
                </c:pt>
                <c:pt idx="885">
                  <c:v>1.42E-3</c:v>
                </c:pt>
                <c:pt idx="886">
                  <c:v>1.31E-3</c:v>
                </c:pt>
                <c:pt idx="887">
                  <c:v>1.31E-3</c:v>
                </c:pt>
                <c:pt idx="888">
                  <c:v>1.5299999999999999E-3</c:v>
                </c:pt>
                <c:pt idx="889">
                  <c:v>1.5299999999999999E-3</c:v>
                </c:pt>
                <c:pt idx="890">
                  <c:v>1.64E-3</c:v>
                </c:pt>
                <c:pt idx="891">
                  <c:v>1.5299999999999999E-3</c:v>
                </c:pt>
                <c:pt idx="892">
                  <c:v>1.5299999999999999E-3</c:v>
                </c:pt>
                <c:pt idx="893">
                  <c:v>1.64E-3</c:v>
                </c:pt>
                <c:pt idx="894">
                  <c:v>1.64E-3</c:v>
                </c:pt>
                <c:pt idx="895">
                  <c:v>1.75E-3</c:v>
                </c:pt>
                <c:pt idx="896">
                  <c:v>1.64E-3</c:v>
                </c:pt>
                <c:pt idx="897">
                  <c:v>1.8600000000000001E-3</c:v>
                </c:pt>
                <c:pt idx="898">
                  <c:v>1.8600000000000001E-3</c:v>
                </c:pt>
                <c:pt idx="899">
                  <c:v>2.0699999999999998E-3</c:v>
                </c:pt>
                <c:pt idx="900">
                  <c:v>1.8600000000000001E-3</c:v>
                </c:pt>
                <c:pt idx="901">
                  <c:v>1.8600000000000001E-3</c:v>
                </c:pt>
                <c:pt idx="902">
                  <c:v>1.9599999999999999E-3</c:v>
                </c:pt>
                <c:pt idx="903">
                  <c:v>1.8600000000000001E-3</c:v>
                </c:pt>
                <c:pt idx="904">
                  <c:v>1.9599999999999999E-3</c:v>
                </c:pt>
                <c:pt idx="905">
                  <c:v>1.9599999999999999E-3</c:v>
                </c:pt>
                <c:pt idx="906">
                  <c:v>2.0699999999999998E-3</c:v>
                </c:pt>
                <c:pt idx="907">
                  <c:v>1.9599999999999999E-3</c:v>
                </c:pt>
                <c:pt idx="908">
                  <c:v>2.0699999999999998E-3</c:v>
                </c:pt>
                <c:pt idx="909">
                  <c:v>2.0699999999999998E-3</c:v>
                </c:pt>
                <c:pt idx="910">
                  <c:v>2.1800000000000001E-3</c:v>
                </c:pt>
                <c:pt idx="911">
                  <c:v>2.1800000000000001E-3</c:v>
                </c:pt>
                <c:pt idx="912">
                  <c:v>2.1800000000000001E-3</c:v>
                </c:pt>
                <c:pt idx="913">
                  <c:v>2.2899999999999999E-3</c:v>
                </c:pt>
                <c:pt idx="914">
                  <c:v>2.3999999999999998E-3</c:v>
                </c:pt>
                <c:pt idx="915">
                  <c:v>2.5100000000000001E-3</c:v>
                </c:pt>
                <c:pt idx="916">
                  <c:v>2.1800000000000001E-3</c:v>
                </c:pt>
                <c:pt idx="917">
                  <c:v>2.2899999999999999E-3</c:v>
                </c:pt>
                <c:pt idx="918">
                  <c:v>2.5100000000000001E-3</c:v>
                </c:pt>
                <c:pt idx="919">
                  <c:v>2.3999999999999998E-3</c:v>
                </c:pt>
                <c:pt idx="920">
                  <c:v>2.3999999999999998E-3</c:v>
                </c:pt>
                <c:pt idx="921">
                  <c:v>2.2899999999999999E-3</c:v>
                </c:pt>
                <c:pt idx="922">
                  <c:v>2.6199999999999999E-3</c:v>
                </c:pt>
                <c:pt idx="923">
                  <c:v>2.5100000000000001E-3</c:v>
                </c:pt>
                <c:pt idx="924">
                  <c:v>2.3999999999999998E-3</c:v>
                </c:pt>
                <c:pt idx="925">
                  <c:v>2.5100000000000001E-3</c:v>
                </c:pt>
                <c:pt idx="926">
                  <c:v>2.6199999999999999E-3</c:v>
                </c:pt>
                <c:pt idx="927">
                  <c:v>2.5100000000000001E-3</c:v>
                </c:pt>
                <c:pt idx="928">
                  <c:v>2.6199999999999999E-3</c:v>
                </c:pt>
                <c:pt idx="929">
                  <c:v>2.7200000000000002E-3</c:v>
                </c:pt>
                <c:pt idx="930">
                  <c:v>2.7200000000000002E-3</c:v>
                </c:pt>
                <c:pt idx="931">
                  <c:v>2.7200000000000002E-3</c:v>
                </c:pt>
                <c:pt idx="932">
                  <c:v>2.5100000000000001E-3</c:v>
                </c:pt>
                <c:pt idx="933">
                  <c:v>2.8300000000000001E-3</c:v>
                </c:pt>
                <c:pt idx="934">
                  <c:v>2.8300000000000001E-3</c:v>
                </c:pt>
                <c:pt idx="935">
                  <c:v>2.8300000000000001E-3</c:v>
                </c:pt>
                <c:pt idx="936">
                  <c:v>2.8300000000000001E-3</c:v>
                </c:pt>
                <c:pt idx="937">
                  <c:v>2.8300000000000001E-3</c:v>
                </c:pt>
                <c:pt idx="938">
                  <c:v>2.8300000000000001E-3</c:v>
                </c:pt>
                <c:pt idx="939">
                  <c:v>2.8300000000000001E-3</c:v>
                </c:pt>
                <c:pt idx="940">
                  <c:v>2.8300000000000001E-3</c:v>
                </c:pt>
                <c:pt idx="941">
                  <c:v>3.0500000000000002E-3</c:v>
                </c:pt>
                <c:pt idx="942">
                  <c:v>3.0500000000000002E-3</c:v>
                </c:pt>
                <c:pt idx="943">
                  <c:v>2.8300000000000001E-3</c:v>
                </c:pt>
                <c:pt idx="944">
                  <c:v>2.9399999999999999E-3</c:v>
                </c:pt>
                <c:pt idx="945">
                  <c:v>3.0500000000000002E-3</c:v>
                </c:pt>
                <c:pt idx="946">
                  <c:v>3.16E-3</c:v>
                </c:pt>
                <c:pt idx="947">
                  <c:v>3.2699999999999999E-3</c:v>
                </c:pt>
                <c:pt idx="948">
                  <c:v>2.9399999999999999E-3</c:v>
                </c:pt>
                <c:pt idx="949">
                  <c:v>3.2699999999999999E-3</c:v>
                </c:pt>
                <c:pt idx="950">
                  <c:v>3.16E-3</c:v>
                </c:pt>
                <c:pt idx="951">
                  <c:v>3.16E-3</c:v>
                </c:pt>
                <c:pt idx="952">
                  <c:v>3.16E-3</c:v>
                </c:pt>
                <c:pt idx="953">
                  <c:v>3.16E-3</c:v>
                </c:pt>
                <c:pt idx="954">
                  <c:v>3.16E-3</c:v>
                </c:pt>
                <c:pt idx="955">
                  <c:v>3.16E-3</c:v>
                </c:pt>
                <c:pt idx="956">
                  <c:v>3.16E-3</c:v>
                </c:pt>
                <c:pt idx="957">
                  <c:v>3.16E-3</c:v>
                </c:pt>
                <c:pt idx="958">
                  <c:v>3.3800000000000002E-3</c:v>
                </c:pt>
                <c:pt idx="959">
                  <c:v>3.3800000000000002E-3</c:v>
                </c:pt>
                <c:pt idx="960">
                  <c:v>3.2699999999999999E-3</c:v>
                </c:pt>
                <c:pt idx="961">
                  <c:v>3.3800000000000002E-3</c:v>
                </c:pt>
                <c:pt idx="962">
                  <c:v>3.2699999999999999E-3</c:v>
                </c:pt>
                <c:pt idx="963">
                  <c:v>3.2699999999999999E-3</c:v>
                </c:pt>
                <c:pt idx="964">
                  <c:v>3.2699999999999999E-3</c:v>
                </c:pt>
                <c:pt idx="965">
                  <c:v>3.2699999999999999E-3</c:v>
                </c:pt>
                <c:pt idx="966">
                  <c:v>3.3800000000000002E-3</c:v>
                </c:pt>
                <c:pt idx="967">
                  <c:v>3.3800000000000002E-3</c:v>
                </c:pt>
                <c:pt idx="968">
                  <c:v>3.3800000000000002E-3</c:v>
                </c:pt>
                <c:pt idx="969">
                  <c:v>3.3800000000000002E-3</c:v>
                </c:pt>
                <c:pt idx="970">
                  <c:v>3.2699999999999999E-3</c:v>
                </c:pt>
                <c:pt idx="971">
                  <c:v>3.3800000000000002E-3</c:v>
                </c:pt>
                <c:pt idx="972">
                  <c:v>3.3800000000000002E-3</c:v>
                </c:pt>
                <c:pt idx="973">
                  <c:v>3.48E-3</c:v>
                </c:pt>
                <c:pt idx="974">
                  <c:v>3.3800000000000002E-3</c:v>
                </c:pt>
                <c:pt idx="975">
                  <c:v>3.48E-3</c:v>
                </c:pt>
                <c:pt idx="976">
                  <c:v>3.48E-3</c:v>
                </c:pt>
                <c:pt idx="977">
                  <c:v>3.48E-3</c:v>
                </c:pt>
                <c:pt idx="978">
                  <c:v>3.5899999999999999E-3</c:v>
                </c:pt>
                <c:pt idx="979">
                  <c:v>3.48E-3</c:v>
                </c:pt>
                <c:pt idx="980">
                  <c:v>3.48E-3</c:v>
                </c:pt>
                <c:pt idx="981">
                  <c:v>3.48E-3</c:v>
                </c:pt>
                <c:pt idx="982">
                  <c:v>3.5899999999999999E-3</c:v>
                </c:pt>
                <c:pt idx="983">
                  <c:v>3.48E-3</c:v>
                </c:pt>
                <c:pt idx="984">
                  <c:v>3.5899999999999999E-3</c:v>
                </c:pt>
                <c:pt idx="985">
                  <c:v>3.7000000000000002E-3</c:v>
                </c:pt>
                <c:pt idx="986">
                  <c:v>3.48E-3</c:v>
                </c:pt>
                <c:pt idx="987">
                  <c:v>3.3800000000000002E-3</c:v>
                </c:pt>
                <c:pt idx="988">
                  <c:v>3.7000000000000002E-3</c:v>
                </c:pt>
                <c:pt idx="989">
                  <c:v>3.5899999999999999E-3</c:v>
                </c:pt>
                <c:pt idx="990">
                  <c:v>3.5899999999999999E-3</c:v>
                </c:pt>
                <c:pt idx="991">
                  <c:v>3.7000000000000002E-3</c:v>
                </c:pt>
                <c:pt idx="992">
                  <c:v>3.5899999999999999E-3</c:v>
                </c:pt>
                <c:pt idx="993">
                  <c:v>3.7000000000000002E-3</c:v>
                </c:pt>
                <c:pt idx="994">
                  <c:v>3.81E-3</c:v>
                </c:pt>
                <c:pt idx="995">
                  <c:v>3.7000000000000002E-3</c:v>
                </c:pt>
                <c:pt idx="996">
                  <c:v>3.7000000000000002E-3</c:v>
                </c:pt>
                <c:pt idx="997">
                  <c:v>3.7000000000000002E-3</c:v>
                </c:pt>
                <c:pt idx="998">
                  <c:v>3.9199999999999999E-3</c:v>
                </c:pt>
                <c:pt idx="999">
                  <c:v>3.81E-3</c:v>
                </c:pt>
                <c:pt idx="1000">
                  <c:v>3.7000000000000002E-3</c:v>
                </c:pt>
                <c:pt idx="1001">
                  <c:v>3.9199999999999999E-3</c:v>
                </c:pt>
                <c:pt idx="1002">
                  <c:v>3.7000000000000002E-3</c:v>
                </c:pt>
                <c:pt idx="1003">
                  <c:v>3.5899999999999999E-3</c:v>
                </c:pt>
                <c:pt idx="1004">
                  <c:v>3.5899999999999999E-3</c:v>
                </c:pt>
                <c:pt idx="1005">
                  <c:v>3.7000000000000002E-3</c:v>
                </c:pt>
                <c:pt idx="1006">
                  <c:v>3.81E-3</c:v>
                </c:pt>
                <c:pt idx="1007">
                  <c:v>3.9199999999999999E-3</c:v>
                </c:pt>
                <c:pt idx="1008">
                  <c:v>3.7000000000000002E-3</c:v>
                </c:pt>
                <c:pt idx="1009">
                  <c:v>3.9199999999999999E-3</c:v>
                </c:pt>
                <c:pt idx="1010">
                  <c:v>3.81E-3</c:v>
                </c:pt>
                <c:pt idx="1011">
                  <c:v>3.81E-3</c:v>
                </c:pt>
                <c:pt idx="1012">
                  <c:v>3.81E-3</c:v>
                </c:pt>
                <c:pt idx="1013">
                  <c:v>3.81E-3</c:v>
                </c:pt>
                <c:pt idx="1014">
                  <c:v>3.9199999999999999E-3</c:v>
                </c:pt>
                <c:pt idx="1015">
                  <c:v>3.9199999999999999E-3</c:v>
                </c:pt>
                <c:pt idx="1016">
                  <c:v>3.81E-3</c:v>
                </c:pt>
                <c:pt idx="1017">
                  <c:v>3.9199999999999999E-3</c:v>
                </c:pt>
                <c:pt idx="1018">
                  <c:v>3.81E-3</c:v>
                </c:pt>
                <c:pt idx="1019">
                  <c:v>3.81E-3</c:v>
                </c:pt>
                <c:pt idx="1020">
                  <c:v>3.7000000000000002E-3</c:v>
                </c:pt>
                <c:pt idx="1021">
                  <c:v>3.9199999999999999E-3</c:v>
                </c:pt>
                <c:pt idx="1022">
                  <c:v>3.9199999999999999E-3</c:v>
                </c:pt>
                <c:pt idx="1023">
                  <c:v>3.81E-3</c:v>
                </c:pt>
                <c:pt idx="1024">
                  <c:v>3.81E-3</c:v>
                </c:pt>
                <c:pt idx="1025">
                  <c:v>3.81E-3</c:v>
                </c:pt>
                <c:pt idx="1026">
                  <c:v>3.9199999999999999E-3</c:v>
                </c:pt>
                <c:pt idx="1027">
                  <c:v>3.9199999999999999E-3</c:v>
                </c:pt>
                <c:pt idx="1028">
                  <c:v>3.81E-3</c:v>
                </c:pt>
                <c:pt idx="1029">
                  <c:v>3.81E-3</c:v>
                </c:pt>
                <c:pt idx="1030">
                  <c:v>3.9199999999999999E-3</c:v>
                </c:pt>
                <c:pt idx="1031">
                  <c:v>4.0299999999999997E-3</c:v>
                </c:pt>
                <c:pt idx="1032">
                  <c:v>3.81E-3</c:v>
                </c:pt>
                <c:pt idx="1033">
                  <c:v>4.0299999999999997E-3</c:v>
                </c:pt>
                <c:pt idx="1034">
                  <c:v>3.81E-3</c:v>
                </c:pt>
                <c:pt idx="1035">
                  <c:v>3.81E-3</c:v>
                </c:pt>
                <c:pt idx="1036">
                  <c:v>3.7000000000000002E-3</c:v>
                </c:pt>
                <c:pt idx="1037">
                  <c:v>4.0299999999999997E-3</c:v>
                </c:pt>
                <c:pt idx="1038">
                  <c:v>3.9199999999999999E-3</c:v>
                </c:pt>
                <c:pt idx="1039">
                  <c:v>3.9199999999999999E-3</c:v>
                </c:pt>
                <c:pt idx="1040">
                  <c:v>3.9199999999999999E-3</c:v>
                </c:pt>
                <c:pt idx="1041">
                  <c:v>3.9199999999999999E-3</c:v>
                </c:pt>
                <c:pt idx="1042">
                  <c:v>4.0299999999999997E-3</c:v>
                </c:pt>
                <c:pt idx="1043">
                  <c:v>4.0299999999999997E-3</c:v>
                </c:pt>
                <c:pt idx="1044">
                  <c:v>3.9199999999999999E-3</c:v>
                </c:pt>
                <c:pt idx="1045">
                  <c:v>3.9199999999999999E-3</c:v>
                </c:pt>
                <c:pt idx="1046">
                  <c:v>4.1399999999999996E-3</c:v>
                </c:pt>
                <c:pt idx="1047">
                  <c:v>4.0299999999999997E-3</c:v>
                </c:pt>
                <c:pt idx="1048">
                  <c:v>4.0299999999999997E-3</c:v>
                </c:pt>
                <c:pt idx="1049">
                  <c:v>4.1399999999999996E-3</c:v>
                </c:pt>
                <c:pt idx="1050">
                  <c:v>4.0299999999999997E-3</c:v>
                </c:pt>
                <c:pt idx="1051">
                  <c:v>3.9199999999999999E-3</c:v>
                </c:pt>
                <c:pt idx="1052">
                  <c:v>3.81E-3</c:v>
                </c:pt>
                <c:pt idx="1053">
                  <c:v>4.1399999999999996E-3</c:v>
                </c:pt>
                <c:pt idx="1054">
                  <c:v>4.0299999999999997E-3</c:v>
                </c:pt>
                <c:pt idx="1055">
                  <c:v>4.0299999999999997E-3</c:v>
                </c:pt>
                <c:pt idx="1056">
                  <c:v>4.1399999999999996E-3</c:v>
                </c:pt>
                <c:pt idx="1057">
                  <c:v>4.1399999999999996E-3</c:v>
                </c:pt>
                <c:pt idx="1058">
                  <c:v>4.1399999999999996E-3</c:v>
                </c:pt>
                <c:pt idx="1059">
                  <c:v>4.1399999999999996E-3</c:v>
                </c:pt>
                <c:pt idx="1060">
                  <c:v>4.0299999999999997E-3</c:v>
                </c:pt>
                <c:pt idx="1061">
                  <c:v>4.0299999999999997E-3</c:v>
                </c:pt>
                <c:pt idx="1062">
                  <c:v>4.2399999999999998E-3</c:v>
                </c:pt>
                <c:pt idx="1063">
                  <c:v>4.0299999999999997E-3</c:v>
                </c:pt>
                <c:pt idx="1064">
                  <c:v>4.2399999999999998E-3</c:v>
                </c:pt>
                <c:pt idx="1065">
                  <c:v>4.2399999999999998E-3</c:v>
                </c:pt>
                <c:pt idx="1066">
                  <c:v>4.1399999999999996E-3</c:v>
                </c:pt>
                <c:pt idx="1067">
                  <c:v>3.9199999999999999E-3</c:v>
                </c:pt>
                <c:pt idx="1068">
                  <c:v>4.0299999999999997E-3</c:v>
                </c:pt>
                <c:pt idx="1069">
                  <c:v>4.2399999999999998E-3</c:v>
                </c:pt>
                <c:pt idx="1070">
                  <c:v>4.1399999999999996E-3</c:v>
                </c:pt>
                <c:pt idx="1071">
                  <c:v>4.0299999999999997E-3</c:v>
                </c:pt>
                <c:pt idx="1072">
                  <c:v>4.1399999999999996E-3</c:v>
                </c:pt>
                <c:pt idx="1073">
                  <c:v>4.1399999999999996E-3</c:v>
                </c:pt>
                <c:pt idx="1074">
                  <c:v>4.1399999999999996E-3</c:v>
                </c:pt>
                <c:pt idx="1075">
                  <c:v>4.0299999999999997E-3</c:v>
                </c:pt>
                <c:pt idx="1076">
                  <c:v>4.0299999999999997E-3</c:v>
                </c:pt>
                <c:pt idx="1077">
                  <c:v>4.0299999999999997E-3</c:v>
                </c:pt>
                <c:pt idx="1078">
                  <c:v>4.2399999999999998E-3</c:v>
                </c:pt>
                <c:pt idx="1079">
                  <c:v>4.1399999999999996E-3</c:v>
                </c:pt>
                <c:pt idx="1080">
                  <c:v>4.2399999999999998E-3</c:v>
                </c:pt>
                <c:pt idx="1081">
                  <c:v>4.0299999999999997E-3</c:v>
                </c:pt>
                <c:pt idx="1082">
                  <c:v>4.2399999999999998E-3</c:v>
                </c:pt>
                <c:pt idx="1083">
                  <c:v>4.0299999999999997E-3</c:v>
                </c:pt>
                <c:pt idx="1084">
                  <c:v>4.1399999999999996E-3</c:v>
                </c:pt>
                <c:pt idx="1085">
                  <c:v>4.3499999999999997E-3</c:v>
                </c:pt>
                <c:pt idx="1086">
                  <c:v>4.2399999999999998E-3</c:v>
                </c:pt>
                <c:pt idx="1087">
                  <c:v>4.1399999999999996E-3</c:v>
                </c:pt>
                <c:pt idx="1088">
                  <c:v>4.2399999999999998E-3</c:v>
                </c:pt>
                <c:pt idx="1089">
                  <c:v>4.2399999999999998E-3</c:v>
                </c:pt>
                <c:pt idx="1090">
                  <c:v>4.2399999999999998E-3</c:v>
                </c:pt>
                <c:pt idx="1091">
                  <c:v>4.2399999999999998E-3</c:v>
                </c:pt>
                <c:pt idx="1092">
                  <c:v>4.2399999999999998E-3</c:v>
                </c:pt>
                <c:pt idx="1093">
                  <c:v>4.2399999999999998E-3</c:v>
                </c:pt>
                <c:pt idx="1094">
                  <c:v>4.3499999999999997E-3</c:v>
                </c:pt>
                <c:pt idx="1095">
                  <c:v>4.3499999999999997E-3</c:v>
                </c:pt>
                <c:pt idx="1096">
                  <c:v>4.4600000000000004E-3</c:v>
                </c:pt>
                <c:pt idx="1097">
                  <c:v>4.2399999999999998E-3</c:v>
                </c:pt>
                <c:pt idx="1098">
                  <c:v>4.2399999999999998E-3</c:v>
                </c:pt>
                <c:pt idx="1099">
                  <c:v>4.1399999999999996E-3</c:v>
                </c:pt>
                <c:pt idx="1100">
                  <c:v>4.2399999999999998E-3</c:v>
                </c:pt>
                <c:pt idx="1101">
                  <c:v>4.3499999999999997E-3</c:v>
                </c:pt>
                <c:pt idx="1102">
                  <c:v>4.4600000000000004E-3</c:v>
                </c:pt>
                <c:pt idx="1103">
                  <c:v>4.2399999999999998E-3</c:v>
                </c:pt>
                <c:pt idx="1104">
                  <c:v>4.3499999999999997E-3</c:v>
                </c:pt>
                <c:pt idx="1105">
                  <c:v>4.3499999999999997E-3</c:v>
                </c:pt>
                <c:pt idx="1106">
                  <c:v>4.3499999999999997E-3</c:v>
                </c:pt>
                <c:pt idx="1107">
                  <c:v>4.2399999999999998E-3</c:v>
                </c:pt>
                <c:pt idx="1108">
                  <c:v>4.3499999999999997E-3</c:v>
                </c:pt>
                <c:pt idx="1109">
                  <c:v>4.3499999999999997E-3</c:v>
                </c:pt>
                <c:pt idx="1110">
                  <c:v>4.4600000000000004E-3</c:v>
                </c:pt>
                <c:pt idx="1111">
                  <c:v>4.4600000000000004E-3</c:v>
                </c:pt>
                <c:pt idx="1112">
                  <c:v>4.4600000000000004E-3</c:v>
                </c:pt>
                <c:pt idx="1113">
                  <c:v>4.3499999999999997E-3</c:v>
                </c:pt>
                <c:pt idx="1114">
                  <c:v>4.3499999999999997E-3</c:v>
                </c:pt>
                <c:pt idx="1115">
                  <c:v>4.1399999999999996E-3</c:v>
                </c:pt>
                <c:pt idx="1116">
                  <c:v>4.2399999999999998E-3</c:v>
                </c:pt>
                <c:pt idx="1117">
                  <c:v>4.4600000000000004E-3</c:v>
                </c:pt>
                <c:pt idx="1118">
                  <c:v>4.4600000000000004E-3</c:v>
                </c:pt>
                <c:pt idx="1119">
                  <c:v>4.3499999999999997E-3</c:v>
                </c:pt>
                <c:pt idx="1120">
                  <c:v>4.4600000000000004E-3</c:v>
                </c:pt>
                <c:pt idx="1121">
                  <c:v>4.4600000000000004E-3</c:v>
                </c:pt>
                <c:pt idx="1122">
                  <c:v>4.3499999999999997E-3</c:v>
                </c:pt>
                <c:pt idx="1123">
                  <c:v>4.3499999999999997E-3</c:v>
                </c:pt>
                <c:pt idx="1124">
                  <c:v>4.4600000000000004E-3</c:v>
                </c:pt>
                <c:pt idx="1125">
                  <c:v>4.2399999999999998E-3</c:v>
                </c:pt>
                <c:pt idx="1126">
                  <c:v>4.3499999999999997E-3</c:v>
                </c:pt>
                <c:pt idx="1127">
                  <c:v>4.4600000000000004E-3</c:v>
                </c:pt>
                <c:pt idx="1128">
                  <c:v>4.4600000000000004E-3</c:v>
                </c:pt>
                <c:pt idx="1129">
                  <c:v>4.4600000000000004E-3</c:v>
                </c:pt>
                <c:pt idx="1130">
                  <c:v>4.4600000000000004E-3</c:v>
                </c:pt>
                <c:pt idx="1131">
                  <c:v>4.2399999999999998E-3</c:v>
                </c:pt>
                <c:pt idx="1132">
                  <c:v>4.3499999999999997E-3</c:v>
                </c:pt>
                <c:pt idx="1133">
                  <c:v>4.5700000000000003E-3</c:v>
                </c:pt>
                <c:pt idx="1134">
                  <c:v>4.5700000000000003E-3</c:v>
                </c:pt>
                <c:pt idx="1135">
                  <c:v>4.4600000000000004E-3</c:v>
                </c:pt>
                <c:pt idx="1136">
                  <c:v>4.5700000000000003E-3</c:v>
                </c:pt>
                <c:pt idx="1137">
                  <c:v>4.4600000000000004E-3</c:v>
                </c:pt>
                <c:pt idx="1138">
                  <c:v>4.3499999999999997E-3</c:v>
                </c:pt>
                <c:pt idx="1139">
                  <c:v>4.4600000000000004E-3</c:v>
                </c:pt>
                <c:pt idx="1140">
                  <c:v>4.4600000000000004E-3</c:v>
                </c:pt>
                <c:pt idx="1141">
                  <c:v>4.3499999999999997E-3</c:v>
                </c:pt>
                <c:pt idx="1142">
                  <c:v>4.4600000000000004E-3</c:v>
                </c:pt>
                <c:pt idx="1143">
                  <c:v>4.3499999999999997E-3</c:v>
                </c:pt>
                <c:pt idx="1144">
                  <c:v>4.5700000000000003E-3</c:v>
                </c:pt>
                <c:pt idx="1145">
                  <c:v>4.6800000000000001E-3</c:v>
                </c:pt>
                <c:pt idx="1146">
                  <c:v>4.4600000000000004E-3</c:v>
                </c:pt>
                <c:pt idx="1147">
                  <c:v>4.3499999999999997E-3</c:v>
                </c:pt>
                <c:pt idx="1148">
                  <c:v>4.4600000000000004E-3</c:v>
                </c:pt>
                <c:pt idx="1149">
                  <c:v>4.6800000000000001E-3</c:v>
                </c:pt>
                <c:pt idx="1150">
                  <c:v>4.6800000000000001E-3</c:v>
                </c:pt>
                <c:pt idx="1151">
                  <c:v>4.3499999999999997E-3</c:v>
                </c:pt>
                <c:pt idx="1152">
                  <c:v>4.79E-3</c:v>
                </c:pt>
                <c:pt idx="1153">
                  <c:v>4.4600000000000004E-3</c:v>
                </c:pt>
                <c:pt idx="1154">
                  <c:v>4.3499999999999997E-3</c:v>
                </c:pt>
                <c:pt idx="1155">
                  <c:v>4.5700000000000003E-3</c:v>
                </c:pt>
                <c:pt idx="1156">
                  <c:v>4.4600000000000004E-3</c:v>
                </c:pt>
                <c:pt idx="1157">
                  <c:v>4.5700000000000003E-3</c:v>
                </c:pt>
                <c:pt idx="1158">
                  <c:v>4.6800000000000001E-3</c:v>
                </c:pt>
                <c:pt idx="1159">
                  <c:v>4.4600000000000004E-3</c:v>
                </c:pt>
                <c:pt idx="1160">
                  <c:v>4.6800000000000001E-3</c:v>
                </c:pt>
                <c:pt idx="1161">
                  <c:v>4.6800000000000001E-3</c:v>
                </c:pt>
                <c:pt idx="1162">
                  <c:v>4.4600000000000004E-3</c:v>
                </c:pt>
                <c:pt idx="1163">
                  <c:v>4.4600000000000004E-3</c:v>
                </c:pt>
                <c:pt idx="1164">
                  <c:v>4.5700000000000003E-3</c:v>
                </c:pt>
                <c:pt idx="1165">
                  <c:v>4.6800000000000001E-3</c:v>
                </c:pt>
                <c:pt idx="1166">
                  <c:v>4.5700000000000003E-3</c:v>
                </c:pt>
                <c:pt idx="1167">
                  <c:v>4.5700000000000003E-3</c:v>
                </c:pt>
                <c:pt idx="1168">
                  <c:v>4.79E-3</c:v>
                </c:pt>
                <c:pt idx="1169">
                  <c:v>4.5700000000000003E-3</c:v>
                </c:pt>
                <c:pt idx="1170">
                  <c:v>4.3499999999999997E-3</c:v>
                </c:pt>
                <c:pt idx="1171">
                  <c:v>4.6800000000000001E-3</c:v>
                </c:pt>
                <c:pt idx="1172">
                  <c:v>4.4600000000000004E-3</c:v>
                </c:pt>
                <c:pt idx="1173">
                  <c:v>4.4600000000000004E-3</c:v>
                </c:pt>
                <c:pt idx="1174">
                  <c:v>4.5700000000000003E-3</c:v>
                </c:pt>
                <c:pt idx="1175">
                  <c:v>4.4600000000000004E-3</c:v>
                </c:pt>
                <c:pt idx="1176">
                  <c:v>4.5700000000000003E-3</c:v>
                </c:pt>
                <c:pt idx="1177">
                  <c:v>4.4600000000000004E-3</c:v>
                </c:pt>
                <c:pt idx="1178">
                  <c:v>4.3499999999999997E-3</c:v>
                </c:pt>
                <c:pt idx="1179">
                  <c:v>4.3499999999999997E-3</c:v>
                </c:pt>
                <c:pt idx="1180">
                  <c:v>4.4600000000000004E-3</c:v>
                </c:pt>
                <c:pt idx="1181">
                  <c:v>4.5700000000000003E-3</c:v>
                </c:pt>
                <c:pt idx="1182">
                  <c:v>4.4600000000000004E-3</c:v>
                </c:pt>
                <c:pt idx="1183">
                  <c:v>4.5700000000000003E-3</c:v>
                </c:pt>
                <c:pt idx="1184">
                  <c:v>4.5700000000000003E-3</c:v>
                </c:pt>
                <c:pt idx="1185">
                  <c:v>4.3499999999999997E-3</c:v>
                </c:pt>
                <c:pt idx="1186">
                  <c:v>4.3499999999999997E-3</c:v>
                </c:pt>
                <c:pt idx="1187">
                  <c:v>4.4600000000000004E-3</c:v>
                </c:pt>
                <c:pt idx="1188">
                  <c:v>4.5700000000000003E-3</c:v>
                </c:pt>
                <c:pt idx="1189">
                  <c:v>4.4600000000000004E-3</c:v>
                </c:pt>
                <c:pt idx="1190">
                  <c:v>4.2399999999999998E-3</c:v>
                </c:pt>
                <c:pt idx="1191">
                  <c:v>4.4600000000000004E-3</c:v>
                </c:pt>
                <c:pt idx="1192">
                  <c:v>4.3499999999999997E-3</c:v>
                </c:pt>
                <c:pt idx="1193">
                  <c:v>4.3499999999999997E-3</c:v>
                </c:pt>
                <c:pt idx="1194">
                  <c:v>4.2399999999999998E-3</c:v>
                </c:pt>
                <c:pt idx="1195">
                  <c:v>4.1399999999999996E-3</c:v>
                </c:pt>
                <c:pt idx="1196">
                  <c:v>4.2399999999999998E-3</c:v>
                </c:pt>
                <c:pt idx="1197">
                  <c:v>4.3499999999999997E-3</c:v>
                </c:pt>
                <c:pt idx="1198">
                  <c:v>4.2399999999999998E-3</c:v>
                </c:pt>
                <c:pt idx="1199">
                  <c:v>4.4600000000000004E-3</c:v>
                </c:pt>
                <c:pt idx="1200">
                  <c:v>4.2399999999999998E-3</c:v>
                </c:pt>
                <c:pt idx="1201">
                  <c:v>4.2399999999999998E-3</c:v>
                </c:pt>
                <c:pt idx="1202">
                  <c:v>4.1399999999999996E-3</c:v>
                </c:pt>
                <c:pt idx="1203">
                  <c:v>4.3499999999999997E-3</c:v>
                </c:pt>
                <c:pt idx="1204">
                  <c:v>4.2399999999999998E-3</c:v>
                </c:pt>
                <c:pt idx="1205">
                  <c:v>4.1399999999999996E-3</c:v>
                </c:pt>
                <c:pt idx="1206">
                  <c:v>4.1399999999999996E-3</c:v>
                </c:pt>
                <c:pt idx="1207">
                  <c:v>4.3499999999999997E-3</c:v>
                </c:pt>
                <c:pt idx="1208">
                  <c:v>4.1399999999999996E-3</c:v>
                </c:pt>
                <c:pt idx="1209">
                  <c:v>4.1399999999999996E-3</c:v>
                </c:pt>
                <c:pt idx="1210">
                  <c:v>4.1399999999999996E-3</c:v>
                </c:pt>
                <c:pt idx="1211">
                  <c:v>4.0299999999999997E-3</c:v>
                </c:pt>
                <c:pt idx="1212">
                  <c:v>4.0299999999999997E-3</c:v>
                </c:pt>
                <c:pt idx="1213">
                  <c:v>4.0299999999999997E-3</c:v>
                </c:pt>
                <c:pt idx="1214">
                  <c:v>4.0299999999999997E-3</c:v>
                </c:pt>
                <c:pt idx="1215">
                  <c:v>4.1399999999999996E-3</c:v>
                </c:pt>
                <c:pt idx="1216">
                  <c:v>4.0299999999999997E-3</c:v>
                </c:pt>
                <c:pt idx="1217">
                  <c:v>4.1399999999999996E-3</c:v>
                </c:pt>
                <c:pt idx="1218">
                  <c:v>4.0299999999999997E-3</c:v>
                </c:pt>
                <c:pt idx="1219">
                  <c:v>4.0299999999999997E-3</c:v>
                </c:pt>
                <c:pt idx="1220">
                  <c:v>4.0299999999999997E-3</c:v>
                </c:pt>
                <c:pt idx="1221">
                  <c:v>4.0299999999999997E-3</c:v>
                </c:pt>
                <c:pt idx="1222">
                  <c:v>4.0299999999999997E-3</c:v>
                </c:pt>
                <c:pt idx="1223">
                  <c:v>3.9199999999999999E-3</c:v>
                </c:pt>
                <c:pt idx="1224">
                  <c:v>3.9199999999999999E-3</c:v>
                </c:pt>
                <c:pt idx="1225">
                  <c:v>3.9199999999999999E-3</c:v>
                </c:pt>
                <c:pt idx="1226">
                  <c:v>3.81E-3</c:v>
                </c:pt>
                <c:pt idx="1227">
                  <c:v>3.7000000000000002E-3</c:v>
                </c:pt>
                <c:pt idx="1228">
                  <c:v>3.7000000000000002E-3</c:v>
                </c:pt>
                <c:pt idx="1229">
                  <c:v>3.81E-3</c:v>
                </c:pt>
                <c:pt idx="1230">
                  <c:v>3.7000000000000002E-3</c:v>
                </c:pt>
                <c:pt idx="1231">
                  <c:v>3.7000000000000002E-3</c:v>
                </c:pt>
                <c:pt idx="1232">
                  <c:v>3.7000000000000002E-3</c:v>
                </c:pt>
                <c:pt idx="1233">
                  <c:v>3.81E-3</c:v>
                </c:pt>
                <c:pt idx="1234">
                  <c:v>3.7000000000000002E-3</c:v>
                </c:pt>
                <c:pt idx="1235">
                  <c:v>3.5899999999999999E-3</c:v>
                </c:pt>
                <c:pt idx="1236">
                  <c:v>3.7000000000000002E-3</c:v>
                </c:pt>
                <c:pt idx="1237">
                  <c:v>3.81E-3</c:v>
                </c:pt>
                <c:pt idx="1238">
                  <c:v>3.5899999999999999E-3</c:v>
                </c:pt>
                <c:pt idx="1239">
                  <c:v>3.5899999999999999E-3</c:v>
                </c:pt>
                <c:pt idx="1240">
                  <c:v>3.48E-3</c:v>
                </c:pt>
                <c:pt idx="1241">
                  <c:v>3.48E-3</c:v>
                </c:pt>
                <c:pt idx="1242">
                  <c:v>3.3800000000000002E-3</c:v>
                </c:pt>
                <c:pt idx="1243">
                  <c:v>3.3800000000000002E-3</c:v>
                </c:pt>
                <c:pt idx="1244">
                  <c:v>3.2699999999999999E-3</c:v>
                </c:pt>
                <c:pt idx="1245">
                  <c:v>3.3800000000000002E-3</c:v>
                </c:pt>
                <c:pt idx="1246">
                  <c:v>3.2699999999999999E-3</c:v>
                </c:pt>
                <c:pt idx="1247">
                  <c:v>3.2699999999999999E-3</c:v>
                </c:pt>
                <c:pt idx="1248">
                  <c:v>3.3800000000000002E-3</c:v>
                </c:pt>
                <c:pt idx="1249">
                  <c:v>3.2699999999999999E-3</c:v>
                </c:pt>
                <c:pt idx="1250">
                  <c:v>3.16E-3</c:v>
                </c:pt>
                <c:pt idx="1251">
                  <c:v>3.16E-3</c:v>
                </c:pt>
                <c:pt idx="1252">
                  <c:v>3.2699999999999999E-3</c:v>
                </c:pt>
                <c:pt idx="1253">
                  <c:v>3.16E-3</c:v>
                </c:pt>
                <c:pt idx="1254">
                  <c:v>3.16E-3</c:v>
                </c:pt>
                <c:pt idx="1255">
                  <c:v>3.0500000000000002E-3</c:v>
                </c:pt>
                <c:pt idx="1256">
                  <c:v>3.0500000000000002E-3</c:v>
                </c:pt>
                <c:pt idx="1257">
                  <c:v>3.0500000000000002E-3</c:v>
                </c:pt>
                <c:pt idx="1258">
                  <c:v>3.0500000000000002E-3</c:v>
                </c:pt>
                <c:pt idx="1259">
                  <c:v>2.8300000000000001E-3</c:v>
                </c:pt>
                <c:pt idx="1260">
                  <c:v>2.8300000000000001E-3</c:v>
                </c:pt>
                <c:pt idx="1261">
                  <c:v>2.9399999999999999E-3</c:v>
                </c:pt>
                <c:pt idx="1262">
                  <c:v>2.8300000000000001E-3</c:v>
                </c:pt>
                <c:pt idx="1263">
                  <c:v>2.7200000000000002E-3</c:v>
                </c:pt>
                <c:pt idx="1264">
                  <c:v>2.9399999999999999E-3</c:v>
                </c:pt>
                <c:pt idx="1265">
                  <c:v>2.8300000000000001E-3</c:v>
                </c:pt>
                <c:pt idx="1266">
                  <c:v>2.6199999999999999E-3</c:v>
                </c:pt>
                <c:pt idx="1267">
                  <c:v>2.7200000000000002E-3</c:v>
                </c:pt>
                <c:pt idx="1268">
                  <c:v>2.8300000000000001E-3</c:v>
                </c:pt>
                <c:pt idx="1269">
                  <c:v>2.7200000000000002E-3</c:v>
                </c:pt>
                <c:pt idx="1270">
                  <c:v>2.7200000000000002E-3</c:v>
                </c:pt>
                <c:pt idx="1271">
                  <c:v>2.7200000000000002E-3</c:v>
                </c:pt>
                <c:pt idx="1272">
                  <c:v>2.6199999999999999E-3</c:v>
                </c:pt>
                <c:pt idx="1273">
                  <c:v>2.6199999999999999E-3</c:v>
                </c:pt>
                <c:pt idx="1274">
                  <c:v>2.3999999999999998E-3</c:v>
                </c:pt>
                <c:pt idx="1275">
                  <c:v>2.3999999999999998E-3</c:v>
                </c:pt>
                <c:pt idx="1276">
                  <c:v>2.3999999999999998E-3</c:v>
                </c:pt>
                <c:pt idx="1277">
                  <c:v>2.3999999999999998E-3</c:v>
                </c:pt>
                <c:pt idx="1278">
                  <c:v>2.3999999999999998E-3</c:v>
                </c:pt>
                <c:pt idx="1279">
                  <c:v>2.1800000000000001E-3</c:v>
                </c:pt>
                <c:pt idx="1280">
                  <c:v>2.3999999999999998E-3</c:v>
                </c:pt>
                <c:pt idx="1281">
                  <c:v>2.2899999999999999E-3</c:v>
                </c:pt>
                <c:pt idx="1282">
                  <c:v>2.0699999999999998E-3</c:v>
                </c:pt>
                <c:pt idx="1283">
                  <c:v>2.1800000000000001E-3</c:v>
                </c:pt>
                <c:pt idx="1284">
                  <c:v>2.2899999999999999E-3</c:v>
                </c:pt>
                <c:pt idx="1285">
                  <c:v>2.1800000000000001E-3</c:v>
                </c:pt>
                <c:pt idx="1286">
                  <c:v>2.0699999999999998E-3</c:v>
                </c:pt>
                <c:pt idx="1287">
                  <c:v>2.0699999999999998E-3</c:v>
                </c:pt>
                <c:pt idx="1288">
                  <c:v>2.0699999999999998E-3</c:v>
                </c:pt>
                <c:pt idx="1289">
                  <c:v>1.9599999999999999E-3</c:v>
                </c:pt>
                <c:pt idx="1290">
                  <c:v>1.9599999999999999E-3</c:v>
                </c:pt>
                <c:pt idx="1291">
                  <c:v>1.8600000000000001E-3</c:v>
                </c:pt>
                <c:pt idx="1292">
                  <c:v>1.75E-3</c:v>
                </c:pt>
                <c:pt idx="1293">
                  <c:v>1.8600000000000001E-3</c:v>
                </c:pt>
                <c:pt idx="1294">
                  <c:v>1.75E-3</c:v>
                </c:pt>
                <c:pt idx="1295">
                  <c:v>1.64E-3</c:v>
                </c:pt>
                <c:pt idx="1296">
                  <c:v>1.8600000000000001E-3</c:v>
                </c:pt>
                <c:pt idx="1297">
                  <c:v>1.75E-3</c:v>
                </c:pt>
                <c:pt idx="1298">
                  <c:v>1.5299999999999999E-3</c:v>
                </c:pt>
                <c:pt idx="1299">
                  <c:v>1.64E-3</c:v>
                </c:pt>
                <c:pt idx="1300">
                  <c:v>1.75E-3</c:v>
                </c:pt>
                <c:pt idx="1301">
                  <c:v>1.64E-3</c:v>
                </c:pt>
                <c:pt idx="1302">
                  <c:v>1.5299999999999999E-3</c:v>
                </c:pt>
                <c:pt idx="1303">
                  <c:v>1.64E-3</c:v>
                </c:pt>
                <c:pt idx="1304">
                  <c:v>1.42E-3</c:v>
                </c:pt>
                <c:pt idx="1305">
                  <c:v>1.5299999999999999E-3</c:v>
                </c:pt>
                <c:pt idx="1306">
                  <c:v>1.31E-3</c:v>
                </c:pt>
                <c:pt idx="1307">
                  <c:v>1.31E-3</c:v>
                </c:pt>
                <c:pt idx="1308">
                  <c:v>1.31E-3</c:v>
                </c:pt>
                <c:pt idx="1309">
                  <c:v>1.31E-3</c:v>
                </c:pt>
                <c:pt idx="1310">
                  <c:v>1.31E-3</c:v>
                </c:pt>
                <c:pt idx="1311">
                  <c:v>1.1999999999999999E-3</c:v>
                </c:pt>
                <c:pt idx="1312">
                  <c:v>1.31E-3</c:v>
                </c:pt>
                <c:pt idx="1313">
                  <c:v>1.31E-3</c:v>
                </c:pt>
                <c:pt idx="1314">
                  <c:v>1.1000000000000001E-3</c:v>
                </c:pt>
                <c:pt idx="1315">
                  <c:v>1.1000000000000001E-3</c:v>
                </c:pt>
                <c:pt idx="1316">
                  <c:v>1.1000000000000001E-3</c:v>
                </c:pt>
                <c:pt idx="1317">
                  <c:v>1.1999999999999999E-3</c:v>
                </c:pt>
                <c:pt idx="1318">
                  <c:v>9.8999999999999999E-4</c:v>
                </c:pt>
                <c:pt idx="1319">
                  <c:v>1.1000000000000001E-3</c:v>
                </c:pt>
                <c:pt idx="1320">
                  <c:v>1.1000000000000001E-3</c:v>
                </c:pt>
                <c:pt idx="1321">
                  <c:v>9.8999999999999999E-4</c:v>
                </c:pt>
                <c:pt idx="1322">
                  <c:v>8.8000000000000003E-4</c:v>
                </c:pt>
                <c:pt idx="1323">
                  <c:v>7.6999999999999996E-4</c:v>
                </c:pt>
                <c:pt idx="1324">
                  <c:v>6.6E-4</c:v>
                </c:pt>
                <c:pt idx="1325">
                  <c:v>8.8000000000000003E-4</c:v>
                </c:pt>
                <c:pt idx="1326">
                  <c:v>7.6999999999999996E-4</c:v>
                </c:pt>
                <c:pt idx="1327">
                  <c:v>8.8000000000000003E-4</c:v>
                </c:pt>
                <c:pt idx="1328">
                  <c:v>8.8000000000000003E-4</c:v>
                </c:pt>
                <c:pt idx="1329">
                  <c:v>7.6999999999999996E-4</c:v>
                </c:pt>
                <c:pt idx="1330">
                  <c:v>5.5000000000000003E-4</c:v>
                </c:pt>
                <c:pt idx="1331">
                  <c:v>7.6999999999999996E-4</c:v>
                </c:pt>
                <c:pt idx="1332">
                  <c:v>7.6999999999999996E-4</c:v>
                </c:pt>
                <c:pt idx="1333">
                  <c:v>5.5000000000000003E-4</c:v>
                </c:pt>
                <c:pt idx="1334">
                  <c:v>5.5000000000000003E-4</c:v>
                </c:pt>
                <c:pt idx="1335">
                  <c:v>5.5000000000000003E-4</c:v>
                </c:pt>
                <c:pt idx="1336">
                  <c:v>5.5000000000000003E-4</c:v>
                </c:pt>
                <c:pt idx="1337">
                  <c:v>5.5000000000000003E-4</c:v>
                </c:pt>
                <c:pt idx="1338">
                  <c:v>4.4000000000000002E-4</c:v>
                </c:pt>
                <c:pt idx="1339">
                  <c:v>4.4000000000000002E-4</c:v>
                </c:pt>
                <c:pt idx="1340">
                  <c:v>4.4000000000000002E-4</c:v>
                </c:pt>
                <c:pt idx="1341">
                  <c:v>4.4000000000000002E-4</c:v>
                </c:pt>
                <c:pt idx="1342">
                  <c:v>4.4000000000000002E-4</c:v>
                </c:pt>
                <c:pt idx="1343">
                  <c:v>4.4000000000000002E-4</c:v>
                </c:pt>
                <c:pt idx="1344">
                  <c:v>4.4000000000000002E-4</c:v>
                </c:pt>
                <c:pt idx="1345">
                  <c:v>5.5000000000000003E-4</c:v>
                </c:pt>
                <c:pt idx="1346">
                  <c:v>3.4000000000000002E-4</c:v>
                </c:pt>
                <c:pt idx="1347">
                  <c:v>3.4000000000000002E-4</c:v>
                </c:pt>
                <c:pt idx="1348">
                  <c:v>3.4000000000000002E-4</c:v>
                </c:pt>
                <c:pt idx="1349">
                  <c:v>3.4000000000000002E-4</c:v>
                </c:pt>
                <c:pt idx="1350">
                  <c:v>3.4000000000000002E-4</c:v>
                </c:pt>
                <c:pt idx="1351">
                  <c:v>2.3000000000000001E-4</c:v>
                </c:pt>
                <c:pt idx="1352">
                  <c:v>3.4000000000000002E-4</c:v>
                </c:pt>
                <c:pt idx="1353">
                  <c:v>3.4000000000000002E-4</c:v>
                </c:pt>
                <c:pt idx="1354">
                  <c:v>1.2E-4</c:v>
                </c:pt>
                <c:pt idx="1355">
                  <c:v>2.3000000000000001E-4</c:v>
                </c:pt>
                <c:pt idx="1356">
                  <c:v>1.0000000000000001E-5</c:v>
                </c:pt>
                <c:pt idx="1357">
                  <c:v>2.3000000000000001E-4</c:v>
                </c:pt>
                <c:pt idx="1358">
                  <c:v>1.2E-4</c:v>
                </c:pt>
                <c:pt idx="1359">
                  <c:v>2.3000000000000001E-4</c:v>
                </c:pt>
                <c:pt idx="1360">
                  <c:v>2.3000000000000001E-4</c:v>
                </c:pt>
                <c:pt idx="1361">
                  <c:v>1.2E-4</c:v>
                </c:pt>
                <c:pt idx="1362">
                  <c:v>1.2E-4</c:v>
                </c:pt>
                <c:pt idx="1363">
                  <c:v>2.3000000000000001E-4</c:v>
                </c:pt>
                <c:pt idx="1364">
                  <c:v>1.2E-4</c:v>
                </c:pt>
                <c:pt idx="1365">
                  <c:v>2.3000000000000001E-4</c:v>
                </c:pt>
                <c:pt idx="1366">
                  <c:v>1.2E-4</c:v>
                </c:pt>
                <c:pt idx="1367">
                  <c:v>1.2E-4</c:v>
                </c:pt>
                <c:pt idx="1368">
                  <c:v>1.2E-4</c:v>
                </c:pt>
                <c:pt idx="1369">
                  <c:v>2.3000000000000001E-4</c:v>
                </c:pt>
                <c:pt idx="1370">
                  <c:v>-2.1000000000000001E-4</c:v>
                </c:pt>
                <c:pt idx="1371">
                  <c:v>1.0000000000000001E-5</c:v>
                </c:pt>
                <c:pt idx="1372">
                  <c:v>-2.1000000000000001E-4</c:v>
                </c:pt>
                <c:pt idx="1373">
                  <c:v>1.2E-4</c:v>
                </c:pt>
                <c:pt idx="1374">
                  <c:v>1.0000000000000001E-5</c:v>
                </c:pt>
                <c:pt idx="1375">
                  <c:v>1.2E-4</c:v>
                </c:pt>
                <c:pt idx="1376">
                  <c:v>1.2E-4</c:v>
                </c:pt>
                <c:pt idx="1377">
                  <c:v>1.0000000000000001E-5</c:v>
                </c:pt>
                <c:pt idx="1378">
                  <c:v>-1E-4</c:v>
                </c:pt>
                <c:pt idx="1379">
                  <c:v>1.2E-4</c:v>
                </c:pt>
                <c:pt idx="1380">
                  <c:v>-2.1000000000000001E-4</c:v>
                </c:pt>
                <c:pt idx="1381">
                  <c:v>1.0000000000000001E-5</c:v>
                </c:pt>
                <c:pt idx="1382">
                  <c:v>1.2E-4</c:v>
                </c:pt>
                <c:pt idx="1383">
                  <c:v>1.2E-4</c:v>
                </c:pt>
                <c:pt idx="1384">
                  <c:v>1.0000000000000001E-5</c:v>
                </c:pt>
                <c:pt idx="1385">
                  <c:v>1.2E-4</c:v>
                </c:pt>
                <c:pt idx="1386">
                  <c:v>-2.1000000000000001E-4</c:v>
                </c:pt>
                <c:pt idx="1387">
                  <c:v>1.0000000000000001E-5</c:v>
                </c:pt>
                <c:pt idx="1388">
                  <c:v>-2.1000000000000001E-4</c:v>
                </c:pt>
                <c:pt idx="1389">
                  <c:v>2.3000000000000001E-4</c:v>
                </c:pt>
                <c:pt idx="1390">
                  <c:v>1.2E-4</c:v>
                </c:pt>
                <c:pt idx="1391">
                  <c:v>1.2E-4</c:v>
                </c:pt>
                <c:pt idx="1392">
                  <c:v>1.2E-4</c:v>
                </c:pt>
                <c:pt idx="1393">
                  <c:v>2.3000000000000001E-4</c:v>
                </c:pt>
                <c:pt idx="1394">
                  <c:v>1.2E-4</c:v>
                </c:pt>
                <c:pt idx="1395">
                  <c:v>2.3000000000000001E-4</c:v>
                </c:pt>
                <c:pt idx="1396">
                  <c:v>1.2E-4</c:v>
                </c:pt>
                <c:pt idx="1397">
                  <c:v>2.3000000000000001E-4</c:v>
                </c:pt>
                <c:pt idx="1398">
                  <c:v>1.2E-4</c:v>
                </c:pt>
                <c:pt idx="1399">
                  <c:v>2.3000000000000001E-4</c:v>
                </c:pt>
                <c:pt idx="1400">
                  <c:v>1.2E-4</c:v>
                </c:pt>
                <c:pt idx="1401">
                  <c:v>1.2E-4</c:v>
                </c:pt>
                <c:pt idx="1402">
                  <c:v>1.0000000000000001E-5</c:v>
                </c:pt>
                <c:pt idx="1403">
                  <c:v>2.3000000000000001E-4</c:v>
                </c:pt>
                <c:pt idx="1404">
                  <c:v>2.3000000000000001E-4</c:v>
                </c:pt>
                <c:pt idx="1405">
                  <c:v>3.4000000000000002E-4</c:v>
                </c:pt>
                <c:pt idx="1406">
                  <c:v>3.4000000000000002E-4</c:v>
                </c:pt>
                <c:pt idx="1407">
                  <c:v>2.3000000000000001E-4</c:v>
                </c:pt>
                <c:pt idx="1408">
                  <c:v>2.3000000000000001E-4</c:v>
                </c:pt>
                <c:pt idx="1409">
                  <c:v>3.4000000000000002E-4</c:v>
                </c:pt>
                <c:pt idx="1410">
                  <c:v>3.4000000000000002E-4</c:v>
                </c:pt>
                <c:pt idx="1411">
                  <c:v>3.4000000000000002E-4</c:v>
                </c:pt>
                <c:pt idx="1412">
                  <c:v>4.4000000000000002E-4</c:v>
                </c:pt>
                <c:pt idx="1413">
                  <c:v>4.4000000000000002E-4</c:v>
                </c:pt>
                <c:pt idx="1414">
                  <c:v>4.4000000000000002E-4</c:v>
                </c:pt>
                <c:pt idx="1415">
                  <c:v>4.4000000000000002E-4</c:v>
                </c:pt>
                <c:pt idx="1416">
                  <c:v>4.4000000000000002E-4</c:v>
                </c:pt>
                <c:pt idx="1417">
                  <c:v>4.4000000000000002E-4</c:v>
                </c:pt>
                <c:pt idx="1418">
                  <c:v>3.4000000000000002E-4</c:v>
                </c:pt>
                <c:pt idx="1419">
                  <c:v>4.4000000000000002E-4</c:v>
                </c:pt>
                <c:pt idx="1420">
                  <c:v>6.6E-4</c:v>
                </c:pt>
                <c:pt idx="1421">
                  <c:v>5.5000000000000003E-4</c:v>
                </c:pt>
                <c:pt idx="1422">
                  <c:v>5.5000000000000003E-4</c:v>
                </c:pt>
                <c:pt idx="1423">
                  <c:v>5.5000000000000003E-4</c:v>
                </c:pt>
                <c:pt idx="1424">
                  <c:v>6.6E-4</c:v>
                </c:pt>
                <c:pt idx="1425">
                  <c:v>5.5000000000000003E-4</c:v>
                </c:pt>
                <c:pt idx="1426">
                  <c:v>7.6999999999999996E-4</c:v>
                </c:pt>
                <c:pt idx="1427">
                  <c:v>9.8999999999999999E-4</c:v>
                </c:pt>
                <c:pt idx="1428">
                  <c:v>5.5000000000000003E-4</c:v>
                </c:pt>
                <c:pt idx="1429">
                  <c:v>7.6999999999999996E-4</c:v>
                </c:pt>
                <c:pt idx="1430">
                  <c:v>8.8000000000000003E-4</c:v>
                </c:pt>
                <c:pt idx="1431">
                  <c:v>9.8999999999999999E-4</c:v>
                </c:pt>
                <c:pt idx="1432">
                  <c:v>8.8000000000000003E-4</c:v>
                </c:pt>
                <c:pt idx="1433">
                  <c:v>7.6999999999999996E-4</c:v>
                </c:pt>
                <c:pt idx="1434">
                  <c:v>7.6999999999999996E-4</c:v>
                </c:pt>
                <c:pt idx="1435">
                  <c:v>7.6999999999999996E-4</c:v>
                </c:pt>
                <c:pt idx="1436">
                  <c:v>8.8000000000000003E-4</c:v>
                </c:pt>
                <c:pt idx="1437">
                  <c:v>9.8999999999999999E-4</c:v>
                </c:pt>
                <c:pt idx="1438">
                  <c:v>9.8999999999999999E-4</c:v>
                </c:pt>
                <c:pt idx="1439">
                  <c:v>1.1999999999999999E-3</c:v>
                </c:pt>
                <c:pt idx="1440">
                  <c:v>1.1000000000000001E-3</c:v>
                </c:pt>
                <c:pt idx="1441">
                  <c:v>1.1999999999999999E-3</c:v>
                </c:pt>
                <c:pt idx="1442">
                  <c:v>1.1999999999999999E-3</c:v>
                </c:pt>
                <c:pt idx="1443">
                  <c:v>1.31E-3</c:v>
                </c:pt>
                <c:pt idx="1444">
                  <c:v>1.1000000000000001E-3</c:v>
                </c:pt>
                <c:pt idx="1445">
                  <c:v>1.31E-3</c:v>
                </c:pt>
                <c:pt idx="1446">
                  <c:v>1.31E-3</c:v>
                </c:pt>
                <c:pt idx="1447">
                  <c:v>1.1999999999999999E-3</c:v>
                </c:pt>
                <c:pt idx="1448">
                  <c:v>1.31E-3</c:v>
                </c:pt>
                <c:pt idx="1449">
                  <c:v>1.42E-3</c:v>
                </c:pt>
                <c:pt idx="1450">
                  <c:v>1.42E-3</c:v>
                </c:pt>
                <c:pt idx="1451">
                  <c:v>1.42E-3</c:v>
                </c:pt>
                <c:pt idx="1452">
                  <c:v>1.42E-3</c:v>
                </c:pt>
                <c:pt idx="1453">
                  <c:v>1.64E-3</c:v>
                </c:pt>
                <c:pt idx="1454">
                  <c:v>1.5299999999999999E-3</c:v>
                </c:pt>
                <c:pt idx="1455">
                  <c:v>1.75E-3</c:v>
                </c:pt>
                <c:pt idx="1456">
                  <c:v>1.5299999999999999E-3</c:v>
                </c:pt>
                <c:pt idx="1457">
                  <c:v>1.75E-3</c:v>
                </c:pt>
                <c:pt idx="1458">
                  <c:v>1.8600000000000001E-3</c:v>
                </c:pt>
                <c:pt idx="1459">
                  <c:v>1.8600000000000001E-3</c:v>
                </c:pt>
                <c:pt idx="1460">
                  <c:v>1.5299999999999999E-3</c:v>
                </c:pt>
                <c:pt idx="1461">
                  <c:v>1.8600000000000001E-3</c:v>
                </c:pt>
                <c:pt idx="1462">
                  <c:v>1.9599999999999999E-3</c:v>
                </c:pt>
                <c:pt idx="1463">
                  <c:v>1.75E-3</c:v>
                </c:pt>
                <c:pt idx="1464">
                  <c:v>1.8600000000000001E-3</c:v>
                </c:pt>
                <c:pt idx="1465">
                  <c:v>1.8600000000000001E-3</c:v>
                </c:pt>
                <c:pt idx="1466">
                  <c:v>1.8600000000000001E-3</c:v>
                </c:pt>
                <c:pt idx="1467">
                  <c:v>1.8600000000000001E-3</c:v>
                </c:pt>
                <c:pt idx="1468">
                  <c:v>1.9599999999999999E-3</c:v>
                </c:pt>
                <c:pt idx="1469">
                  <c:v>2.0699999999999998E-3</c:v>
                </c:pt>
                <c:pt idx="1470">
                  <c:v>2.1800000000000001E-3</c:v>
                </c:pt>
                <c:pt idx="1471">
                  <c:v>2.1800000000000001E-3</c:v>
                </c:pt>
                <c:pt idx="1472">
                  <c:v>2.1800000000000001E-3</c:v>
                </c:pt>
                <c:pt idx="1473">
                  <c:v>2.2899999999999999E-3</c:v>
                </c:pt>
                <c:pt idx="1474">
                  <c:v>2.2899999999999999E-3</c:v>
                </c:pt>
                <c:pt idx="1475">
                  <c:v>2.5100000000000001E-3</c:v>
                </c:pt>
                <c:pt idx="1476">
                  <c:v>2.1800000000000001E-3</c:v>
                </c:pt>
                <c:pt idx="1477">
                  <c:v>2.3999999999999998E-3</c:v>
                </c:pt>
                <c:pt idx="1478">
                  <c:v>2.5100000000000001E-3</c:v>
                </c:pt>
                <c:pt idx="1479">
                  <c:v>2.3999999999999998E-3</c:v>
                </c:pt>
                <c:pt idx="1480">
                  <c:v>2.5100000000000001E-3</c:v>
                </c:pt>
                <c:pt idx="1481">
                  <c:v>2.5100000000000001E-3</c:v>
                </c:pt>
                <c:pt idx="1482">
                  <c:v>2.6199999999999999E-3</c:v>
                </c:pt>
                <c:pt idx="1483">
                  <c:v>2.7200000000000002E-3</c:v>
                </c:pt>
                <c:pt idx="1484">
                  <c:v>2.5100000000000001E-3</c:v>
                </c:pt>
                <c:pt idx="1485">
                  <c:v>2.8300000000000001E-3</c:v>
                </c:pt>
                <c:pt idx="1486">
                  <c:v>2.6199999999999999E-3</c:v>
                </c:pt>
                <c:pt idx="1487">
                  <c:v>2.8300000000000001E-3</c:v>
                </c:pt>
                <c:pt idx="1488">
                  <c:v>2.8300000000000001E-3</c:v>
                </c:pt>
                <c:pt idx="1489">
                  <c:v>2.9399999999999999E-3</c:v>
                </c:pt>
                <c:pt idx="1490">
                  <c:v>2.7200000000000002E-3</c:v>
                </c:pt>
                <c:pt idx="1491">
                  <c:v>3.0500000000000002E-3</c:v>
                </c:pt>
                <c:pt idx="1492">
                  <c:v>2.8300000000000001E-3</c:v>
                </c:pt>
                <c:pt idx="1493">
                  <c:v>3.0500000000000002E-3</c:v>
                </c:pt>
                <c:pt idx="1494">
                  <c:v>3.0500000000000002E-3</c:v>
                </c:pt>
                <c:pt idx="1495">
                  <c:v>2.9399999999999999E-3</c:v>
                </c:pt>
                <c:pt idx="1496">
                  <c:v>3.0500000000000002E-3</c:v>
                </c:pt>
                <c:pt idx="1497">
                  <c:v>3.0500000000000002E-3</c:v>
                </c:pt>
                <c:pt idx="1498">
                  <c:v>3.0500000000000002E-3</c:v>
                </c:pt>
                <c:pt idx="1499">
                  <c:v>3.0500000000000002E-3</c:v>
                </c:pt>
                <c:pt idx="1500">
                  <c:v>3.0500000000000002E-3</c:v>
                </c:pt>
                <c:pt idx="1501">
                  <c:v>3.16E-3</c:v>
                </c:pt>
                <c:pt idx="1502">
                  <c:v>3.2699999999999999E-3</c:v>
                </c:pt>
                <c:pt idx="1503">
                  <c:v>3.16E-3</c:v>
                </c:pt>
                <c:pt idx="1504">
                  <c:v>3.2699999999999999E-3</c:v>
                </c:pt>
                <c:pt idx="1505">
                  <c:v>3.16E-3</c:v>
                </c:pt>
                <c:pt idx="1506">
                  <c:v>3.16E-3</c:v>
                </c:pt>
                <c:pt idx="1507">
                  <c:v>3.3800000000000002E-3</c:v>
                </c:pt>
                <c:pt idx="1508">
                  <c:v>3.2699999999999999E-3</c:v>
                </c:pt>
                <c:pt idx="1509">
                  <c:v>3.3800000000000002E-3</c:v>
                </c:pt>
                <c:pt idx="1510">
                  <c:v>3.3800000000000002E-3</c:v>
                </c:pt>
                <c:pt idx="1511">
                  <c:v>3.3800000000000002E-3</c:v>
                </c:pt>
                <c:pt idx="1512">
                  <c:v>3.48E-3</c:v>
                </c:pt>
                <c:pt idx="1513">
                  <c:v>3.48E-3</c:v>
                </c:pt>
                <c:pt idx="1514">
                  <c:v>3.5899999999999999E-3</c:v>
                </c:pt>
                <c:pt idx="1515">
                  <c:v>3.5899999999999999E-3</c:v>
                </c:pt>
                <c:pt idx="1516">
                  <c:v>3.2699999999999999E-3</c:v>
                </c:pt>
                <c:pt idx="1517">
                  <c:v>3.48E-3</c:v>
                </c:pt>
                <c:pt idx="1518">
                  <c:v>3.5899999999999999E-3</c:v>
                </c:pt>
                <c:pt idx="1519">
                  <c:v>3.5899999999999999E-3</c:v>
                </c:pt>
                <c:pt idx="1520">
                  <c:v>3.7000000000000002E-3</c:v>
                </c:pt>
                <c:pt idx="1521">
                  <c:v>3.48E-3</c:v>
                </c:pt>
                <c:pt idx="1522">
                  <c:v>3.5899999999999999E-3</c:v>
                </c:pt>
                <c:pt idx="1523">
                  <c:v>3.81E-3</c:v>
                </c:pt>
                <c:pt idx="1524">
                  <c:v>3.48E-3</c:v>
                </c:pt>
                <c:pt idx="1525">
                  <c:v>3.5899999999999999E-3</c:v>
                </c:pt>
                <c:pt idx="1526">
                  <c:v>3.81E-3</c:v>
                </c:pt>
                <c:pt idx="1527">
                  <c:v>3.81E-3</c:v>
                </c:pt>
                <c:pt idx="1528">
                  <c:v>3.7000000000000002E-3</c:v>
                </c:pt>
                <c:pt idx="1529">
                  <c:v>3.7000000000000002E-3</c:v>
                </c:pt>
                <c:pt idx="1530">
                  <c:v>3.7000000000000002E-3</c:v>
                </c:pt>
                <c:pt idx="1531">
                  <c:v>3.81E-3</c:v>
                </c:pt>
                <c:pt idx="1532">
                  <c:v>3.7000000000000002E-3</c:v>
                </c:pt>
                <c:pt idx="1533">
                  <c:v>3.81E-3</c:v>
                </c:pt>
                <c:pt idx="1534">
                  <c:v>3.7000000000000002E-3</c:v>
                </c:pt>
                <c:pt idx="1535">
                  <c:v>3.81E-3</c:v>
                </c:pt>
                <c:pt idx="1536">
                  <c:v>3.81E-3</c:v>
                </c:pt>
                <c:pt idx="1537">
                  <c:v>3.9199999999999999E-3</c:v>
                </c:pt>
                <c:pt idx="1538">
                  <c:v>3.81E-3</c:v>
                </c:pt>
                <c:pt idx="1539">
                  <c:v>3.81E-3</c:v>
                </c:pt>
                <c:pt idx="1540">
                  <c:v>3.81E-3</c:v>
                </c:pt>
                <c:pt idx="1541">
                  <c:v>4.0299999999999997E-3</c:v>
                </c:pt>
                <c:pt idx="1542">
                  <c:v>3.9199999999999999E-3</c:v>
                </c:pt>
                <c:pt idx="1543">
                  <c:v>3.81E-3</c:v>
                </c:pt>
                <c:pt idx="1544">
                  <c:v>3.81E-3</c:v>
                </c:pt>
                <c:pt idx="1545">
                  <c:v>3.9199999999999999E-3</c:v>
                </c:pt>
                <c:pt idx="1546">
                  <c:v>3.81E-3</c:v>
                </c:pt>
                <c:pt idx="1547">
                  <c:v>3.9199999999999999E-3</c:v>
                </c:pt>
                <c:pt idx="1548">
                  <c:v>3.81E-3</c:v>
                </c:pt>
                <c:pt idx="1549">
                  <c:v>3.81E-3</c:v>
                </c:pt>
                <c:pt idx="1550">
                  <c:v>3.81E-3</c:v>
                </c:pt>
                <c:pt idx="1551">
                  <c:v>3.81E-3</c:v>
                </c:pt>
                <c:pt idx="1552">
                  <c:v>3.9199999999999999E-3</c:v>
                </c:pt>
                <c:pt idx="1553">
                  <c:v>3.81E-3</c:v>
                </c:pt>
                <c:pt idx="1554">
                  <c:v>3.81E-3</c:v>
                </c:pt>
                <c:pt idx="1555">
                  <c:v>3.81E-3</c:v>
                </c:pt>
                <c:pt idx="1556">
                  <c:v>3.81E-3</c:v>
                </c:pt>
                <c:pt idx="1557">
                  <c:v>3.7000000000000002E-3</c:v>
                </c:pt>
                <c:pt idx="1558">
                  <c:v>3.9199999999999999E-3</c:v>
                </c:pt>
                <c:pt idx="1559">
                  <c:v>3.81E-3</c:v>
                </c:pt>
                <c:pt idx="1560">
                  <c:v>3.81E-3</c:v>
                </c:pt>
                <c:pt idx="1561">
                  <c:v>3.7000000000000002E-3</c:v>
                </c:pt>
                <c:pt idx="1562">
                  <c:v>3.5899999999999999E-3</c:v>
                </c:pt>
                <c:pt idx="1563">
                  <c:v>3.7000000000000002E-3</c:v>
                </c:pt>
                <c:pt idx="1564">
                  <c:v>3.9199999999999999E-3</c:v>
                </c:pt>
                <c:pt idx="1565">
                  <c:v>3.5899999999999999E-3</c:v>
                </c:pt>
                <c:pt idx="1566">
                  <c:v>3.5899999999999999E-3</c:v>
                </c:pt>
                <c:pt idx="1567">
                  <c:v>3.5899999999999999E-3</c:v>
                </c:pt>
                <c:pt idx="1568">
                  <c:v>3.7000000000000002E-3</c:v>
                </c:pt>
                <c:pt idx="1569">
                  <c:v>3.5899999999999999E-3</c:v>
                </c:pt>
                <c:pt idx="1570">
                  <c:v>3.48E-3</c:v>
                </c:pt>
                <c:pt idx="1571">
                  <c:v>3.5899999999999999E-3</c:v>
                </c:pt>
                <c:pt idx="1572">
                  <c:v>3.48E-3</c:v>
                </c:pt>
                <c:pt idx="1573">
                  <c:v>3.7000000000000002E-3</c:v>
                </c:pt>
                <c:pt idx="1574">
                  <c:v>3.48E-3</c:v>
                </c:pt>
                <c:pt idx="1575">
                  <c:v>3.48E-3</c:v>
                </c:pt>
                <c:pt idx="1576">
                  <c:v>3.5899999999999999E-3</c:v>
                </c:pt>
                <c:pt idx="1577">
                  <c:v>3.5899999999999999E-3</c:v>
                </c:pt>
                <c:pt idx="1578">
                  <c:v>3.2699999999999999E-3</c:v>
                </c:pt>
                <c:pt idx="1579">
                  <c:v>3.48E-3</c:v>
                </c:pt>
                <c:pt idx="1580">
                  <c:v>3.48E-3</c:v>
                </c:pt>
                <c:pt idx="1581">
                  <c:v>3.48E-3</c:v>
                </c:pt>
                <c:pt idx="1582">
                  <c:v>3.3800000000000002E-3</c:v>
                </c:pt>
                <c:pt idx="1583">
                  <c:v>3.2699999999999999E-3</c:v>
                </c:pt>
                <c:pt idx="1584">
                  <c:v>3.2699999999999999E-3</c:v>
                </c:pt>
                <c:pt idx="1585">
                  <c:v>3.16E-3</c:v>
                </c:pt>
                <c:pt idx="1586">
                  <c:v>3.16E-3</c:v>
                </c:pt>
                <c:pt idx="1587">
                  <c:v>3.16E-3</c:v>
                </c:pt>
                <c:pt idx="1588">
                  <c:v>3.2699999999999999E-3</c:v>
                </c:pt>
                <c:pt idx="1589">
                  <c:v>3.2699999999999999E-3</c:v>
                </c:pt>
                <c:pt idx="1590">
                  <c:v>2.9399999999999999E-3</c:v>
                </c:pt>
                <c:pt idx="1591">
                  <c:v>3.16E-3</c:v>
                </c:pt>
                <c:pt idx="1592">
                  <c:v>3.0500000000000002E-3</c:v>
                </c:pt>
                <c:pt idx="1593">
                  <c:v>2.9399999999999999E-3</c:v>
                </c:pt>
                <c:pt idx="1594">
                  <c:v>2.8300000000000001E-3</c:v>
                </c:pt>
                <c:pt idx="1595">
                  <c:v>2.9399999999999999E-3</c:v>
                </c:pt>
                <c:pt idx="1596">
                  <c:v>2.9399999999999999E-3</c:v>
                </c:pt>
                <c:pt idx="1597">
                  <c:v>3.0500000000000002E-3</c:v>
                </c:pt>
                <c:pt idx="1598">
                  <c:v>2.9399999999999999E-3</c:v>
                </c:pt>
                <c:pt idx="1599">
                  <c:v>2.7200000000000002E-3</c:v>
                </c:pt>
                <c:pt idx="1600">
                  <c:v>2.7200000000000002E-3</c:v>
                </c:pt>
                <c:pt idx="1601">
                  <c:v>2.7200000000000002E-3</c:v>
                </c:pt>
                <c:pt idx="1602">
                  <c:v>2.6199999999999999E-3</c:v>
                </c:pt>
                <c:pt idx="1603">
                  <c:v>2.7200000000000002E-3</c:v>
                </c:pt>
                <c:pt idx="1604">
                  <c:v>2.5100000000000001E-3</c:v>
                </c:pt>
                <c:pt idx="1605">
                  <c:v>2.5100000000000001E-3</c:v>
                </c:pt>
                <c:pt idx="1606">
                  <c:v>2.5100000000000001E-3</c:v>
                </c:pt>
                <c:pt idx="1607">
                  <c:v>2.2899999999999999E-3</c:v>
                </c:pt>
                <c:pt idx="1608">
                  <c:v>2.3999999999999998E-3</c:v>
                </c:pt>
                <c:pt idx="1609">
                  <c:v>2.2899999999999999E-3</c:v>
                </c:pt>
                <c:pt idx="1610">
                  <c:v>2.2899999999999999E-3</c:v>
                </c:pt>
                <c:pt idx="1611">
                  <c:v>2.1800000000000001E-3</c:v>
                </c:pt>
                <c:pt idx="1612">
                  <c:v>2.1800000000000001E-3</c:v>
                </c:pt>
                <c:pt idx="1613">
                  <c:v>2.1800000000000001E-3</c:v>
                </c:pt>
                <c:pt idx="1614">
                  <c:v>2.1800000000000001E-3</c:v>
                </c:pt>
                <c:pt idx="1615">
                  <c:v>1.9599999999999999E-3</c:v>
                </c:pt>
                <c:pt idx="1616">
                  <c:v>1.8600000000000001E-3</c:v>
                </c:pt>
                <c:pt idx="1617">
                  <c:v>1.8600000000000001E-3</c:v>
                </c:pt>
                <c:pt idx="1618">
                  <c:v>1.8600000000000001E-3</c:v>
                </c:pt>
                <c:pt idx="1619">
                  <c:v>1.8600000000000001E-3</c:v>
                </c:pt>
                <c:pt idx="1620">
                  <c:v>1.9599999999999999E-3</c:v>
                </c:pt>
                <c:pt idx="1621">
                  <c:v>1.75E-3</c:v>
                </c:pt>
                <c:pt idx="1622">
                  <c:v>1.5299999999999999E-3</c:v>
                </c:pt>
                <c:pt idx="1623">
                  <c:v>1.42E-3</c:v>
                </c:pt>
                <c:pt idx="1624">
                  <c:v>1.5299999999999999E-3</c:v>
                </c:pt>
                <c:pt idx="1625">
                  <c:v>1.5299999999999999E-3</c:v>
                </c:pt>
                <c:pt idx="1626">
                  <c:v>1.5299999999999999E-3</c:v>
                </c:pt>
                <c:pt idx="1627">
                  <c:v>1.42E-3</c:v>
                </c:pt>
                <c:pt idx="1628">
                  <c:v>1.31E-3</c:v>
                </c:pt>
                <c:pt idx="1629">
                  <c:v>1.31E-3</c:v>
                </c:pt>
                <c:pt idx="1630">
                  <c:v>1.42E-3</c:v>
                </c:pt>
                <c:pt idx="1631">
                  <c:v>1.1000000000000001E-3</c:v>
                </c:pt>
                <c:pt idx="1632">
                  <c:v>9.8999999999999999E-4</c:v>
                </c:pt>
                <c:pt idx="1633">
                  <c:v>1.1999999999999999E-3</c:v>
                </c:pt>
                <c:pt idx="1634">
                  <c:v>9.8999999999999999E-4</c:v>
                </c:pt>
                <c:pt idx="1635">
                  <c:v>8.8000000000000003E-4</c:v>
                </c:pt>
                <c:pt idx="1636">
                  <c:v>9.8999999999999999E-4</c:v>
                </c:pt>
                <c:pt idx="1637">
                  <c:v>8.8000000000000003E-4</c:v>
                </c:pt>
                <c:pt idx="1638">
                  <c:v>7.6999999999999996E-4</c:v>
                </c:pt>
                <c:pt idx="1639">
                  <c:v>7.6999999999999996E-4</c:v>
                </c:pt>
                <c:pt idx="1640">
                  <c:v>7.6999999999999996E-4</c:v>
                </c:pt>
                <c:pt idx="1641">
                  <c:v>7.6999999999999996E-4</c:v>
                </c:pt>
                <c:pt idx="1642">
                  <c:v>5.5000000000000003E-4</c:v>
                </c:pt>
                <c:pt idx="1643">
                  <c:v>6.6E-4</c:v>
                </c:pt>
                <c:pt idx="1644">
                  <c:v>5.5000000000000003E-4</c:v>
                </c:pt>
                <c:pt idx="1645">
                  <c:v>5.5000000000000003E-4</c:v>
                </c:pt>
                <c:pt idx="1646">
                  <c:v>5.5000000000000003E-4</c:v>
                </c:pt>
                <c:pt idx="1647">
                  <c:v>1.2E-4</c:v>
                </c:pt>
                <c:pt idx="1648">
                  <c:v>1.2E-4</c:v>
                </c:pt>
                <c:pt idx="1649">
                  <c:v>2.3000000000000001E-4</c:v>
                </c:pt>
                <c:pt idx="1650">
                  <c:v>2.3000000000000001E-4</c:v>
                </c:pt>
                <c:pt idx="1651">
                  <c:v>1.0000000000000001E-5</c:v>
                </c:pt>
                <c:pt idx="1652">
                  <c:v>1.2E-4</c:v>
                </c:pt>
                <c:pt idx="1653">
                  <c:v>1.0000000000000001E-5</c:v>
                </c:pt>
                <c:pt idx="1654">
                  <c:v>-2.1000000000000001E-4</c:v>
                </c:pt>
                <c:pt idx="1655">
                  <c:v>-2.1000000000000001E-4</c:v>
                </c:pt>
                <c:pt idx="1656">
                  <c:v>-2.1000000000000001E-4</c:v>
                </c:pt>
                <c:pt idx="1657">
                  <c:v>-3.2000000000000003E-4</c:v>
                </c:pt>
                <c:pt idx="1658">
                  <c:v>-5.2999999999999998E-4</c:v>
                </c:pt>
                <c:pt idx="1659">
                  <c:v>-4.2000000000000002E-4</c:v>
                </c:pt>
                <c:pt idx="1660">
                  <c:v>-5.2999999999999998E-4</c:v>
                </c:pt>
                <c:pt idx="1661">
                  <c:v>-5.2999999999999998E-4</c:v>
                </c:pt>
                <c:pt idx="1662">
                  <c:v>-4.2000000000000002E-4</c:v>
                </c:pt>
                <c:pt idx="1663">
                  <c:v>-8.5999999999999998E-4</c:v>
                </c:pt>
                <c:pt idx="1664">
                  <c:v>-7.5000000000000002E-4</c:v>
                </c:pt>
                <c:pt idx="1665">
                  <c:v>-6.4000000000000005E-4</c:v>
                </c:pt>
                <c:pt idx="1666">
                  <c:v>-7.5000000000000002E-4</c:v>
                </c:pt>
                <c:pt idx="1667">
                  <c:v>-8.5999999999999998E-4</c:v>
                </c:pt>
                <c:pt idx="1668">
                  <c:v>-8.5999999999999998E-4</c:v>
                </c:pt>
                <c:pt idx="1669">
                  <c:v>-7.5000000000000002E-4</c:v>
                </c:pt>
                <c:pt idx="1670">
                  <c:v>-9.7000000000000005E-4</c:v>
                </c:pt>
                <c:pt idx="1671">
                  <c:v>-1.08E-3</c:v>
                </c:pt>
                <c:pt idx="1672">
                  <c:v>-1.08E-3</c:v>
                </c:pt>
                <c:pt idx="1673">
                  <c:v>-1.1800000000000001E-3</c:v>
                </c:pt>
                <c:pt idx="1674">
                  <c:v>-1.4E-3</c:v>
                </c:pt>
                <c:pt idx="1675">
                  <c:v>-1.4E-3</c:v>
                </c:pt>
                <c:pt idx="1676">
                  <c:v>-1.1800000000000001E-3</c:v>
                </c:pt>
                <c:pt idx="1677">
                  <c:v>-1.1800000000000001E-3</c:v>
                </c:pt>
                <c:pt idx="1678">
                  <c:v>-1.2899999999999999E-3</c:v>
                </c:pt>
                <c:pt idx="1679">
                  <c:v>-1.5100000000000001E-3</c:v>
                </c:pt>
                <c:pt idx="1680">
                  <c:v>-1.6199999999999999E-3</c:v>
                </c:pt>
                <c:pt idx="1681">
                  <c:v>-1.4E-3</c:v>
                </c:pt>
                <c:pt idx="1682">
                  <c:v>-1.5100000000000001E-3</c:v>
                </c:pt>
                <c:pt idx="1683">
                  <c:v>-1.73E-3</c:v>
                </c:pt>
                <c:pt idx="1684">
                  <c:v>-1.6199999999999999E-3</c:v>
                </c:pt>
                <c:pt idx="1685">
                  <c:v>-1.73E-3</c:v>
                </c:pt>
                <c:pt idx="1686">
                  <c:v>-1.73E-3</c:v>
                </c:pt>
                <c:pt idx="1687">
                  <c:v>-1.73E-3</c:v>
                </c:pt>
                <c:pt idx="1688">
                  <c:v>-1.9400000000000001E-3</c:v>
                </c:pt>
                <c:pt idx="1689">
                  <c:v>-1.9400000000000001E-3</c:v>
                </c:pt>
                <c:pt idx="1690">
                  <c:v>-2.16E-3</c:v>
                </c:pt>
                <c:pt idx="1691">
                  <c:v>-2.16E-3</c:v>
                </c:pt>
                <c:pt idx="1692">
                  <c:v>-2.0500000000000002E-3</c:v>
                </c:pt>
                <c:pt idx="1693">
                  <c:v>-2.0500000000000002E-3</c:v>
                </c:pt>
                <c:pt idx="1694">
                  <c:v>-2.0500000000000002E-3</c:v>
                </c:pt>
                <c:pt idx="1695">
                  <c:v>-2.2699999999999999E-3</c:v>
                </c:pt>
                <c:pt idx="1696">
                  <c:v>-2.3800000000000002E-3</c:v>
                </c:pt>
                <c:pt idx="1697">
                  <c:v>-2.16E-3</c:v>
                </c:pt>
                <c:pt idx="1698">
                  <c:v>-2.49E-3</c:v>
                </c:pt>
                <c:pt idx="1699">
                  <c:v>-2.3800000000000002E-3</c:v>
                </c:pt>
                <c:pt idx="1700">
                  <c:v>-2.7000000000000001E-3</c:v>
                </c:pt>
                <c:pt idx="1701">
                  <c:v>-2.49E-3</c:v>
                </c:pt>
                <c:pt idx="1702">
                  <c:v>-2.49E-3</c:v>
                </c:pt>
                <c:pt idx="1703">
                  <c:v>-2.49E-3</c:v>
                </c:pt>
                <c:pt idx="1704">
                  <c:v>-2.7000000000000001E-3</c:v>
                </c:pt>
                <c:pt idx="1705">
                  <c:v>-2.7000000000000001E-3</c:v>
                </c:pt>
                <c:pt idx="1706">
                  <c:v>-2.5999999999999999E-3</c:v>
                </c:pt>
                <c:pt idx="1707">
                  <c:v>-2.7000000000000001E-3</c:v>
                </c:pt>
                <c:pt idx="1708">
                  <c:v>-2.81E-3</c:v>
                </c:pt>
                <c:pt idx="1709">
                  <c:v>-2.81E-3</c:v>
                </c:pt>
                <c:pt idx="1710">
                  <c:v>-2.81E-3</c:v>
                </c:pt>
                <c:pt idx="1711">
                  <c:v>-2.9199999999999999E-3</c:v>
                </c:pt>
                <c:pt idx="1712">
                  <c:v>-3.0300000000000001E-3</c:v>
                </c:pt>
                <c:pt idx="1713">
                  <c:v>-3.0300000000000001E-3</c:v>
                </c:pt>
                <c:pt idx="1714">
                  <c:v>-2.9199999999999999E-3</c:v>
                </c:pt>
                <c:pt idx="1715">
                  <c:v>-2.9199999999999999E-3</c:v>
                </c:pt>
                <c:pt idx="1716">
                  <c:v>-3.0300000000000001E-3</c:v>
                </c:pt>
                <c:pt idx="1717">
                  <c:v>-3.14E-3</c:v>
                </c:pt>
                <c:pt idx="1718">
                  <c:v>-3.0300000000000001E-3</c:v>
                </c:pt>
                <c:pt idx="1719">
                  <c:v>-3.14E-3</c:v>
                </c:pt>
                <c:pt idx="1720">
                  <c:v>-3.2499999999999999E-3</c:v>
                </c:pt>
                <c:pt idx="1721">
                  <c:v>-3.14E-3</c:v>
                </c:pt>
                <c:pt idx="1722">
                  <c:v>-3.2499999999999999E-3</c:v>
                </c:pt>
                <c:pt idx="1723">
                  <c:v>-3.2499999999999999E-3</c:v>
                </c:pt>
                <c:pt idx="1724">
                  <c:v>-3.3600000000000001E-3</c:v>
                </c:pt>
                <c:pt idx="1725">
                  <c:v>-3.2499999999999999E-3</c:v>
                </c:pt>
                <c:pt idx="1726">
                  <c:v>-3.2499999999999999E-3</c:v>
                </c:pt>
                <c:pt idx="1727">
                  <c:v>-3.46E-3</c:v>
                </c:pt>
                <c:pt idx="1728">
                  <c:v>-3.2499999999999999E-3</c:v>
                </c:pt>
                <c:pt idx="1729">
                  <c:v>-3.3600000000000001E-3</c:v>
                </c:pt>
                <c:pt idx="1730">
                  <c:v>-3.3600000000000001E-3</c:v>
                </c:pt>
                <c:pt idx="1731">
                  <c:v>-3.5699999999999998E-3</c:v>
                </c:pt>
                <c:pt idx="1732">
                  <c:v>-3.5699999999999998E-3</c:v>
                </c:pt>
                <c:pt idx="1733">
                  <c:v>-3.46E-3</c:v>
                </c:pt>
                <c:pt idx="1734">
                  <c:v>-3.3600000000000001E-3</c:v>
                </c:pt>
                <c:pt idx="1735">
                  <c:v>-3.46E-3</c:v>
                </c:pt>
                <c:pt idx="1736">
                  <c:v>-3.5699999999999998E-3</c:v>
                </c:pt>
                <c:pt idx="1737">
                  <c:v>-3.5699999999999998E-3</c:v>
                </c:pt>
                <c:pt idx="1738">
                  <c:v>-3.5699999999999998E-3</c:v>
                </c:pt>
                <c:pt idx="1739">
                  <c:v>-3.6800000000000001E-3</c:v>
                </c:pt>
                <c:pt idx="1740">
                  <c:v>-3.5699999999999998E-3</c:v>
                </c:pt>
                <c:pt idx="1741">
                  <c:v>-3.5699999999999998E-3</c:v>
                </c:pt>
                <c:pt idx="1742">
                  <c:v>-3.46E-3</c:v>
                </c:pt>
                <c:pt idx="1743">
                  <c:v>-3.6800000000000001E-3</c:v>
                </c:pt>
                <c:pt idx="1744">
                  <c:v>-3.6800000000000001E-3</c:v>
                </c:pt>
                <c:pt idx="1745">
                  <c:v>-3.6800000000000001E-3</c:v>
                </c:pt>
                <c:pt idx="1746">
                  <c:v>-3.5699999999999998E-3</c:v>
                </c:pt>
                <c:pt idx="1747">
                  <c:v>-3.6800000000000001E-3</c:v>
                </c:pt>
                <c:pt idx="1748">
                  <c:v>-3.6800000000000001E-3</c:v>
                </c:pt>
                <c:pt idx="1749">
                  <c:v>-3.6800000000000001E-3</c:v>
                </c:pt>
                <c:pt idx="1750">
                  <c:v>-3.5699999999999998E-3</c:v>
                </c:pt>
                <c:pt idx="1751">
                  <c:v>-3.79E-3</c:v>
                </c:pt>
                <c:pt idx="1752">
                  <c:v>-3.6800000000000001E-3</c:v>
                </c:pt>
                <c:pt idx="1753">
                  <c:v>-3.79E-3</c:v>
                </c:pt>
                <c:pt idx="1754">
                  <c:v>-3.79E-3</c:v>
                </c:pt>
                <c:pt idx="1755">
                  <c:v>-3.79E-3</c:v>
                </c:pt>
                <c:pt idx="1756">
                  <c:v>-3.79E-3</c:v>
                </c:pt>
                <c:pt idx="1757">
                  <c:v>-3.5699999999999998E-3</c:v>
                </c:pt>
                <c:pt idx="1758">
                  <c:v>-3.6800000000000001E-3</c:v>
                </c:pt>
                <c:pt idx="1759">
                  <c:v>-3.8999999999999998E-3</c:v>
                </c:pt>
                <c:pt idx="1760">
                  <c:v>-3.79E-3</c:v>
                </c:pt>
                <c:pt idx="1761">
                  <c:v>-3.79E-3</c:v>
                </c:pt>
                <c:pt idx="1762">
                  <c:v>-3.79E-3</c:v>
                </c:pt>
                <c:pt idx="1763">
                  <c:v>-3.79E-3</c:v>
                </c:pt>
                <c:pt idx="1764">
                  <c:v>-3.6800000000000001E-3</c:v>
                </c:pt>
                <c:pt idx="1765">
                  <c:v>-3.79E-3</c:v>
                </c:pt>
                <c:pt idx="1766">
                  <c:v>-3.6800000000000001E-3</c:v>
                </c:pt>
                <c:pt idx="1767">
                  <c:v>-3.6800000000000001E-3</c:v>
                </c:pt>
                <c:pt idx="1768">
                  <c:v>-3.6800000000000001E-3</c:v>
                </c:pt>
                <c:pt idx="1769">
                  <c:v>-3.6800000000000001E-3</c:v>
                </c:pt>
                <c:pt idx="1770">
                  <c:v>-3.6800000000000001E-3</c:v>
                </c:pt>
                <c:pt idx="1771">
                  <c:v>-3.6800000000000001E-3</c:v>
                </c:pt>
                <c:pt idx="1772">
                  <c:v>-3.6800000000000001E-3</c:v>
                </c:pt>
                <c:pt idx="1773">
                  <c:v>-3.6800000000000001E-3</c:v>
                </c:pt>
                <c:pt idx="1774">
                  <c:v>-3.5699999999999998E-3</c:v>
                </c:pt>
                <c:pt idx="1775">
                  <c:v>-3.6800000000000001E-3</c:v>
                </c:pt>
                <c:pt idx="1776">
                  <c:v>-3.5699999999999998E-3</c:v>
                </c:pt>
                <c:pt idx="1777">
                  <c:v>-3.6800000000000001E-3</c:v>
                </c:pt>
                <c:pt idx="1778">
                  <c:v>-3.5699999999999998E-3</c:v>
                </c:pt>
                <c:pt idx="1779">
                  <c:v>-3.5699999999999998E-3</c:v>
                </c:pt>
                <c:pt idx="1780">
                  <c:v>-3.79E-3</c:v>
                </c:pt>
                <c:pt idx="1781">
                  <c:v>-3.46E-3</c:v>
                </c:pt>
                <c:pt idx="1782">
                  <c:v>-3.5699999999999998E-3</c:v>
                </c:pt>
                <c:pt idx="1783">
                  <c:v>-3.6800000000000001E-3</c:v>
                </c:pt>
                <c:pt idx="1784">
                  <c:v>-3.5699999999999998E-3</c:v>
                </c:pt>
                <c:pt idx="1785">
                  <c:v>-3.3600000000000001E-3</c:v>
                </c:pt>
                <c:pt idx="1786">
                  <c:v>-3.5699999999999998E-3</c:v>
                </c:pt>
                <c:pt idx="1787">
                  <c:v>-3.5699999999999998E-3</c:v>
                </c:pt>
                <c:pt idx="1788">
                  <c:v>-3.5699999999999998E-3</c:v>
                </c:pt>
                <c:pt idx="1789">
                  <c:v>-3.5699999999999998E-3</c:v>
                </c:pt>
                <c:pt idx="1790">
                  <c:v>-3.46E-3</c:v>
                </c:pt>
                <c:pt idx="1791">
                  <c:v>-3.5699999999999998E-3</c:v>
                </c:pt>
                <c:pt idx="1792">
                  <c:v>-3.3600000000000001E-3</c:v>
                </c:pt>
                <c:pt idx="1793">
                  <c:v>-3.46E-3</c:v>
                </c:pt>
                <c:pt idx="1794">
                  <c:v>-3.46E-3</c:v>
                </c:pt>
                <c:pt idx="1795">
                  <c:v>-3.46E-3</c:v>
                </c:pt>
                <c:pt idx="1796">
                  <c:v>-3.46E-3</c:v>
                </c:pt>
                <c:pt idx="1797">
                  <c:v>-3.46E-3</c:v>
                </c:pt>
                <c:pt idx="1798">
                  <c:v>-3.3600000000000001E-3</c:v>
                </c:pt>
                <c:pt idx="1799">
                  <c:v>-3.5699999999999998E-3</c:v>
                </c:pt>
                <c:pt idx="1800">
                  <c:v>-3.14E-3</c:v>
                </c:pt>
                <c:pt idx="1801">
                  <c:v>-3.14E-3</c:v>
                </c:pt>
                <c:pt idx="1802">
                  <c:v>-3.3600000000000001E-3</c:v>
                </c:pt>
                <c:pt idx="1803">
                  <c:v>-3.3600000000000001E-3</c:v>
                </c:pt>
                <c:pt idx="1804">
                  <c:v>-3.2499999999999999E-3</c:v>
                </c:pt>
                <c:pt idx="1805">
                  <c:v>-3.2499999999999999E-3</c:v>
                </c:pt>
                <c:pt idx="1806">
                  <c:v>-3.3600000000000001E-3</c:v>
                </c:pt>
                <c:pt idx="1807">
                  <c:v>-3.2499999999999999E-3</c:v>
                </c:pt>
                <c:pt idx="1808">
                  <c:v>-3.0300000000000001E-3</c:v>
                </c:pt>
                <c:pt idx="1809">
                  <c:v>-3.14E-3</c:v>
                </c:pt>
                <c:pt idx="1810">
                  <c:v>-3.2499999999999999E-3</c:v>
                </c:pt>
                <c:pt idx="1811">
                  <c:v>-3.14E-3</c:v>
                </c:pt>
                <c:pt idx="1812">
                  <c:v>-3.14E-3</c:v>
                </c:pt>
                <c:pt idx="1813">
                  <c:v>-3.14E-3</c:v>
                </c:pt>
                <c:pt idx="1814">
                  <c:v>-3.0300000000000001E-3</c:v>
                </c:pt>
                <c:pt idx="1815">
                  <c:v>-3.14E-3</c:v>
                </c:pt>
                <c:pt idx="1816">
                  <c:v>-3.0300000000000001E-3</c:v>
                </c:pt>
                <c:pt idx="1817">
                  <c:v>-2.9199999999999999E-3</c:v>
                </c:pt>
                <c:pt idx="1818">
                  <c:v>-2.9199999999999999E-3</c:v>
                </c:pt>
                <c:pt idx="1819">
                  <c:v>-3.0300000000000001E-3</c:v>
                </c:pt>
                <c:pt idx="1820">
                  <c:v>-2.9199999999999999E-3</c:v>
                </c:pt>
                <c:pt idx="1821">
                  <c:v>-2.9199999999999999E-3</c:v>
                </c:pt>
                <c:pt idx="1822">
                  <c:v>-2.9199999999999999E-3</c:v>
                </c:pt>
                <c:pt idx="1823">
                  <c:v>-3.0300000000000001E-3</c:v>
                </c:pt>
                <c:pt idx="1824">
                  <c:v>-2.81E-3</c:v>
                </c:pt>
                <c:pt idx="1825">
                  <c:v>-2.81E-3</c:v>
                </c:pt>
                <c:pt idx="1826">
                  <c:v>-2.9199999999999999E-3</c:v>
                </c:pt>
                <c:pt idx="1827">
                  <c:v>-2.81E-3</c:v>
                </c:pt>
                <c:pt idx="1828">
                  <c:v>-2.49E-3</c:v>
                </c:pt>
                <c:pt idx="1829">
                  <c:v>-2.5999999999999999E-3</c:v>
                </c:pt>
                <c:pt idx="1830">
                  <c:v>-2.7000000000000001E-3</c:v>
                </c:pt>
                <c:pt idx="1831">
                  <c:v>-2.81E-3</c:v>
                </c:pt>
                <c:pt idx="1832">
                  <c:v>-2.7000000000000001E-3</c:v>
                </c:pt>
                <c:pt idx="1833">
                  <c:v>-2.49E-3</c:v>
                </c:pt>
                <c:pt idx="1834">
                  <c:v>-2.49E-3</c:v>
                </c:pt>
                <c:pt idx="1835">
                  <c:v>-2.5999999999999999E-3</c:v>
                </c:pt>
                <c:pt idx="1836">
                  <c:v>-2.5999999999999999E-3</c:v>
                </c:pt>
                <c:pt idx="1837">
                  <c:v>-2.49E-3</c:v>
                </c:pt>
                <c:pt idx="1838">
                  <c:v>-2.7000000000000001E-3</c:v>
                </c:pt>
                <c:pt idx="1839">
                  <c:v>-2.5999999999999999E-3</c:v>
                </c:pt>
                <c:pt idx="1840">
                  <c:v>-2.3800000000000002E-3</c:v>
                </c:pt>
                <c:pt idx="1841">
                  <c:v>-2.3800000000000002E-3</c:v>
                </c:pt>
                <c:pt idx="1842">
                  <c:v>-2.49E-3</c:v>
                </c:pt>
                <c:pt idx="1843">
                  <c:v>-2.3800000000000002E-3</c:v>
                </c:pt>
                <c:pt idx="1844">
                  <c:v>-2.3800000000000002E-3</c:v>
                </c:pt>
                <c:pt idx="1845">
                  <c:v>-2.2699999999999999E-3</c:v>
                </c:pt>
                <c:pt idx="1846">
                  <c:v>-2.2699999999999999E-3</c:v>
                </c:pt>
                <c:pt idx="1847">
                  <c:v>-2.5999999999999999E-3</c:v>
                </c:pt>
                <c:pt idx="1848">
                  <c:v>-2.2699999999999999E-3</c:v>
                </c:pt>
                <c:pt idx="1849">
                  <c:v>-2.16E-3</c:v>
                </c:pt>
                <c:pt idx="1850">
                  <c:v>-2.2699999999999999E-3</c:v>
                </c:pt>
                <c:pt idx="1851">
                  <c:v>-2.2699999999999999E-3</c:v>
                </c:pt>
                <c:pt idx="1852">
                  <c:v>-2.16E-3</c:v>
                </c:pt>
                <c:pt idx="1853">
                  <c:v>-2.16E-3</c:v>
                </c:pt>
                <c:pt idx="1854">
                  <c:v>-2.2699999999999999E-3</c:v>
                </c:pt>
                <c:pt idx="1855">
                  <c:v>-2.2699999999999999E-3</c:v>
                </c:pt>
                <c:pt idx="1856">
                  <c:v>-2.16E-3</c:v>
                </c:pt>
                <c:pt idx="1857">
                  <c:v>-2.16E-3</c:v>
                </c:pt>
                <c:pt idx="1858">
                  <c:v>-2.16E-3</c:v>
                </c:pt>
                <c:pt idx="1859">
                  <c:v>-2.16E-3</c:v>
                </c:pt>
                <c:pt idx="1860">
                  <c:v>-2.0500000000000002E-3</c:v>
                </c:pt>
                <c:pt idx="1861">
                  <c:v>-1.9400000000000001E-3</c:v>
                </c:pt>
                <c:pt idx="1862">
                  <c:v>-1.9400000000000001E-3</c:v>
                </c:pt>
                <c:pt idx="1863">
                  <c:v>-2.0500000000000002E-3</c:v>
                </c:pt>
                <c:pt idx="1864">
                  <c:v>-1.9400000000000001E-3</c:v>
                </c:pt>
                <c:pt idx="1865">
                  <c:v>-1.8400000000000001E-3</c:v>
                </c:pt>
                <c:pt idx="1866">
                  <c:v>-1.9400000000000001E-3</c:v>
                </c:pt>
                <c:pt idx="1867">
                  <c:v>-2.0500000000000002E-3</c:v>
                </c:pt>
                <c:pt idx="1868">
                  <c:v>-1.9400000000000001E-3</c:v>
                </c:pt>
                <c:pt idx="1869">
                  <c:v>-1.8400000000000001E-3</c:v>
                </c:pt>
                <c:pt idx="1870">
                  <c:v>-2.0500000000000002E-3</c:v>
                </c:pt>
                <c:pt idx="1871">
                  <c:v>-1.9400000000000001E-3</c:v>
                </c:pt>
                <c:pt idx="1872">
                  <c:v>-1.9400000000000001E-3</c:v>
                </c:pt>
                <c:pt idx="1873">
                  <c:v>-1.8400000000000001E-3</c:v>
                </c:pt>
                <c:pt idx="1874">
                  <c:v>-1.9400000000000001E-3</c:v>
                </c:pt>
                <c:pt idx="1875">
                  <c:v>-1.8400000000000001E-3</c:v>
                </c:pt>
                <c:pt idx="1876">
                  <c:v>-1.9400000000000001E-3</c:v>
                </c:pt>
                <c:pt idx="1877">
                  <c:v>-1.6199999999999999E-3</c:v>
                </c:pt>
                <c:pt idx="1878">
                  <c:v>-1.8400000000000001E-3</c:v>
                </c:pt>
                <c:pt idx="1879">
                  <c:v>-1.9400000000000001E-3</c:v>
                </c:pt>
                <c:pt idx="1880">
                  <c:v>-1.73E-3</c:v>
                </c:pt>
                <c:pt idx="1881">
                  <c:v>-1.6199999999999999E-3</c:v>
                </c:pt>
                <c:pt idx="1882">
                  <c:v>-1.73E-3</c:v>
                </c:pt>
                <c:pt idx="1883">
                  <c:v>-1.73E-3</c:v>
                </c:pt>
                <c:pt idx="1884">
                  <c:v>-1.73E-3</c:v>
                </c:pt>
                <c:pt idx="1885">
                  <c:v>-1.6199999999999999E-3</c:v>
                </c:pt>
                <c:pt idx="1886">
                  <c:v>-1.73E-3</c:v>
                </c:pt>
                <c:pt idx="1887">
                  <c:v>-1.73E-3</c:v>
                </c:pt>
                <c:pt idx="1888">
                  <c:v>-1.5100000000000001E-3</c:v>
                </c:pt>
                <c:pt idx="1889">
                  <c:v>-1.73E-3</c:v>
                </c:pt>
                <c:pt idx="1890">
                  <c:v>-1.73E-3</c:v>
                </c:pt>
                <c:pt idx="1891">
                  <c:v>-1.8400000000000001E-3</c:v>
                </c:pt>
                <c:pt idx="1892">
                  <c:v>-1.73E-3</c:v>
                </c:pt>
                <c:pt idx="1893">
                  <c:v>-1.5100000000000001E-3</c:v>
                </c:pt>
                <c:pt idx="1894">
                  <c:v>-1.73E-3</c:v>
                </c:pt>
                <c:pt idx="1895">
                  <c:v>-1.73E-3</c:v>
                </c:pt>
                <c:pt idx="1896">
                  <c:v>-1.5100000000000001E-3</c:v>
                </c:pt>
                <c:pt idx="1897">
                  <c:v>-1.5100000000000001E-3</c:v>
                </c:pt>
                <c:pt idx="1898">
                  <c:v>-1.5100000000000001E-3</c:v>
                </c:pt>
                <c:pt idx="1899">
                  <c:v>-1.5100000000000001E-3</c:v>
                </c:pt>
                <c:pt idx="1900">
                  <c:v>-1.5100000000000001E-3</c:v>
                </c:pt>
                <c:pt idx="1901">
                  <c:v>-1.5100000000000001E-3</c:v>
                </c:pt>
                <c:pt idx="1902">
                  <c:v>-1.6199999999999999E-3</c:v>
                </c:pt>
                <c:pt idx="1903">
                  <c:v>-1.6199999999999999E-3</c:v>
                </c:pt>
                <c:pt idx="1904">
                  <c:v>-1.4E-3</c:v>
                </c:pt>
                <c:pt idx="1905">
                  <c:v>-1.5100000000000001E-3</c:v>
                </c:pt>
                <c:pt idx="1906">
                  <c:v>-1.6199999999999999E-3</c:v>
                </c:pt>
                <c:pt idx="1907">
                  <c:v>-1.73E-3</c:v>
                </c:pt>
                <c:pt idx="1908">
                  <c:v>-1.5100000000000001E-3</c:v>
                </c:pt>
                <c:pt idx="1909">
                  <c:v>-1.5100000000000001E-3</c:v>
                </c:pt>
                <c:pt idx="1910">
                  <c:v>-1.6199999999999999E-3</c:v>
                </c:pt>
                <c:pt idx="1911">
                  <c:v>-1.6199999999999999E-3</c:v>
                </c:pt>
                <c:pt idx="1912">
                  <c:v>-1.4E-3</c:v>
                </c:pt>
                <c:pt idx="1913">
                  <c:v>-1.2899999999999999E-3</c:v>
                </c:pt>
                <c:pt idx="1914">
                  <c:v>-1.6199999999999999E-3</c:v>
                </c:pt>
                <c:pt idx="1915">
                  <c:v>-1.5100000000000001E-3</c:v>
                </c:pt>
                <c:pt idx="1916">
                  <c:v>-1.4E-3</c:v>
                </c:pt>
                <c:pt idx="1917">
                  <c:v>-1.5100000000000001E-3</c:v>
                </c:pt>
                <c:pt idx="1918">
                  <c:v>-1.4E-3</c:v>
                </c:pt>
                <c:pt idx="1919">
                  <c:v>-1.5100000000000001E-3</c:v>
                </c:pt>
                <c:pt idx="1920">
                  <c:v>-1.4E-3</c:v>
                </c:pt>
                <c:pt idx="1921">
                  <c:v>-1.4E-3</c:v>
                </c:pt>
                <c:pt idx="1922">
                  <c:v>-1.4E-3</c:v>
                </c:pt>
                <c:pt idx="1923">
                  <c:v>-1.4E-3</c:v>
                </c:pt>
                <c:pt idx="1924">
                  <c:v>-1.5100000000000001E-3</c:v>
                </c:pt>
                <c:pt idx="1925">
                  <c:v>-1.5100000000000001E-3</c:v>
                </c:pt>
                <c:pt idx="1926">
                  <c:v>-1.6199999999999999E-3</c:v>
                </c:pt>
                <c:pt idx="1927">
                  <c:v>-1.5100000000000001E-3</c:v>
                </c:pt>
                <c:pt idx="1928">
                  <c:v>-1.4E-3</c:v>
                </c:pt>
                <c:pt idx="1929">
                  <c:v>-1.2899999999999999E-3</c:v>
                </c:pt>
                <c:pt idx="1930">
                  <c:v>-1.5100000000000001E-3</c:v>
                </c:pt>
                <c:pt idx="1931">
                  <c:v>-1.6199999999999999E-3</c:v>
                </c:pt>
                <c:pt idx="1932">
                  <c:v>-1.5100000000000001E-3</c:v>
                </c:pt>
                <c:pt idx="1933">
                  <c:v>-1.4E-3</c:v>
                </c:pt>
                <c:pt idx="1934">
                  <c:v>-1.4E-3</c:v>
                </c:pt>
                <c:pt idx="1935">
                  <c:v>-1.4E-3</c:v>
                </c:pt>
                <c:pt idx="1936">
                  <c:v>-1.4E-3</c:v>
                </c:pt>
                <c:pt idx="1937">
                  <c:v>-1.4E-3</c:v>
                </c:pt>
                <c:pt idx="1938">
                  <c:v>-1.4E-3</c:v>
                </c:pt>
                <c:pt idx="1939">
                  <c:v>-1.4E-3</c:v>
                </c:pt>
                <c:pt idx="1940">
                  <c:v>-1.5100000000000001E-3</c:v>
                </c:pt>
                <c:pt idx="1941">
                  <c:v>-1.5100000000000001E-3</c:v>
                </c:pt>
                <c:pt idx="1942">
                  <c:v>-1.6199999999999999E-3</c:v>
                </c:pt>
                <c:pt idx="1943">
                  <c:v>-1.5100000000000001E-3</c:v>
                </c:pt>
                <c:pt idx="1944">
                  <c:v>-1.4E-3</c:v>
                </c:pt>
                <c:pt idx="1945">
                  <c:v>-1.2899999999999999E-3</c:v>
                </c:pt>
                <c:pt idx="1946">
                  <c:v>-1.5100000000000001E-3</c:v>
                </c:pt>
                <c:pt idx="1947">
                  <c:v>-1.6199999999999999E-3</c:v>
                </c:pt>
                <c:pt idx="1948">
                  <c:v>-1.5100000000000001E-3</c:v>
                </c:pt>
                <c:pt idx="1949">
                  <c:v>-1.5100000000000001E-3</c:v>
                </c:pt>
                <c:pt idx="1950">
                  <c:v>-1.4E-3</c:v>
                </c:pt>
                <c:pt idx="1951">
                  <c:v>-1.2899999999999999E-3</c:v>
                </c:pt>
                <c:pt idx="1952">
                  <c:v>-1.4E-3</c:v>
                </c:pt>
                <c:pt idx="1953">
                  <c:v>-1.4E-3</c:v>
                </c:pt>
                <c:pt idx="1954">
                  <c:v>-1.4E-3</c:v>
                </c:pt>
                <c:pt idx="1955">
                  <c:v>-1.2899999999999999E-3</c:v>
                </c:pt>
                <c:pt idx="1956">
                  <c:v>-1.5100000000000001E-3</c:v>
                </c:pt>
                <c:pt idx="1957">
                  <c:v>-1.5100000000000001E-3</c:v>
                </c:pt>
                <c:pt idx="1958">
                  <c:v>-1.5100000000000001E-3</c:v>
                </c:pt>
                <c:pt idx="1959">
                  <c:v>-1.5100000000000001E-3</c:v>
                </c:pt>
                <c:pt idx="1960">
                  <c:v>-1.2899999999999999E-3</c:v>
                </c:pt>
                <c:pt idx="1961">
                  <c:v>-1.2899999999999999E-3</c:v>
                </c:pt>
                <c:pt idx="1962">
                  <c:v>-1.5100000000000001E-3</c:v>
                </c:pt>
                <c:pt idx="1963">
                  <c:v>-1.5100000000000001E-3</c:v>
                </c:pt>
                <c:pt idx="1964">
                  <c:v>-1.5100000000000001E-3</c:v>
                </c:pt>
                <c:pt idx="1965">
                  <c:v>-1.4E-3</c:v>
                </c:pt>
                <c:pt idx="1966">
                  <c:v>-1.4E-3</c:v>
                </c:pt>
                <c:pt idx="1967">
                  <c:v>-1.2899999999999999E-3</c:v>
                </c:pt>
                <c:pt idx="1968">
                  <c:v>-1.4E-3</c:v>
                </c:pt>
                <c:pt idx="1969">
                  <c:v>-1.2899999999999999E-3</c:v>
                </c:pt>
                <c:pt idx="1970">
                  <c:v>-1.4E-3</c:v>
                </c:pt>
                <c:pt idx="1971">
                  <c:v>-1.4E-3</c:v>
                </c:pt>
                <c:pt idx="1972">
                  <c:v>-1.6199999999999999E-3</c:v>
                </c:pt>
                <c:pt idx="1973">
                  <c:v>-1.4E-3</c:v>
                </c:pt>
                <c:pt idx="1974">
                  <c:v>-1.2899999999999999E-3</c:v>
                </c:pt>
                <c:pt idx="1975">
                  <c:v>-1.6199999999999999E-3</c:v>
                </c:pt>
                <c:pt idx="1976">
                  <c:v>-1.4E-3</c:v>
                </c:pt>
                <c:pt idx="1977">
                  <c:v>-1.2899999999999999E-3</c:v>
                </c:pt>
                <c:pt idx="1978">
                  <c:v>-1.5100000000000001E-3</c:v>
                </c:pt>
                <c:pt idx="1979">
                  <c:v>-1.5100000000000001E-3</c:v>
                </c:pt>
                <c:pt idx="1980">
                  <c:v>-1.5100000000000001E-3</c:v>
                </c:pt>
                <c:pt idx="1981">
                  <c:v>-1.4E-3</c:v>
                </c:pt>
                <c:pt idx="1982">
                  <c:v>-1.5100000000000001E-3</c:v>
                </c:pt>
                <c:pt idx="1983">
                  <c:v>-1.2899999999999999E-3</c:v>
                </c:pt>
                <c:pt idx="1984">
                  <c:v>-1.2899999999999999E-3</c:v>
                </c:pt>
                <c:pt idx="1985">
                  <c:v>-1.2899999999999999E-3</c:v>
                </c:pt>
                <c:pt idx="1986">
                  <c:v>-1.4E-3</c:v>
                </c:pt>
                <c:pt idx="1987">
                  <c:v>-1.5100000000000001E-3</c:v>
                </c:pt>
                <c:pt idx="1988">
                  <c:v>-1.6199999999999999E-3</c:v>
                </c:pt>
                <c:pt idx="1989">
                  <c:v>-1.2899999999999999E-3</c:v>
                </c:pt>
                <c:pt idx="1990">
                  <c:v>-1.4E-3</c:v>
                </c:pt>
                <c:pt idx="1991">
                  <c:v>-1.5100000000000001E-3</c:v>
                </c:pt>
                <c:pt idx="1992">
                  <c:v>-1.4E-3</c:v>
                </c:pt>
                <c:pt idx="1993">
                  <c:v>-1.2899999999999999E-3</c:v>
                </c:pt>
                <c:pt idx="1994">
                  <c:v>-1.5100000000000001E-3</c:v>
                </c:pt>
                <c:pt idx="1995">
                  <c:v>-1.4E-3</c:v>
                </c:pt>
                <c:pt idx="1996">
                  <c:v>-1.5100000000000001E-3</c:v>
                </c:pt>
                <c:pt idx="1997">
                  <c:v>-1.4E-3</c:v>
                </c:pt>
                <c:pt idx="1998">
                  <c:v>-1.4E-3</c:v>
                </c:pt>
                <c:pt idx="1999">
                  <c:v>-1.1800000000000001E-3</c:v>
                </c:pt>
                <c:pt idx="2000">
                  <c:v>-1.1800000000000001E-3</c:v>
                </c:pt>
                <c:pt idx="2001">
                  <c:v>-1.1800000000000001E-3</c:v>
                </c:pt>
                <c:pt idx="2002">
                  <c:v>-1.2899999999999999E-3</c:v>
                </c:pt>
                <c:pt idx="2003">
                  <c:v>-1.2899999999999999E-3</c:v>
                </c:pt>
                <c:pt idx="2004">
                  <c:v>-1.2899999999999999E-3</c:v>
                </c:pt>
                <c:pt idx="2005">
                  <c:v>-1.1800000000000001E-3</c:v>
                </c:pt>
                <c:pt idx="2006">
                  <c:v>-1.1800000000000001E-3</c:v>
                </c:pt>
                <c:pt idx="2007">
                  <c:v>-1.2899999999999999E-3</c:v>
                </c:pt>
                <c:pt idx="2008">
                  <c:v>-1.1800000000000001E-3</c:v>
                </c:pt>
                <c:pt idx="2009">
                  <c:v>-1.08E-3</c:v>
                </c:pt>
                <c:pt idx="2010">
                  <c:v>-1.1800000000000001E-3</c:v>
                </c:pt>
                <c:pt idx="2011">
                  <c:v>-1.1800000000000001E-3</c:v>
                </c:pt>
                <c:pt idx="2012">
                  <c:v>-1.1800000000000001E-3</c:v>
                </c:pt>
                <c:pt idx="2013">
                  <c:v>-1.08E-3</c:v>
                </c:pt>
                <c:pt idx="2014">
                  <c:v>-1.1800000000000001E-3</c:v>
                </c:pt>
                <c:pt idx="2015">
                  <c:v>-9.7000000000000005E-4</c:v>
                </c:pt>
                <c:pt idx="2016">
                  <c:v>-9.7000000000000005E-4</c:v>
                </c:pt>
                <c:pt idx="2017">
                  <c:v>-9.7000000000000005E-4</c:v>
                </c:pt>
                <c:pt idx="2018">
                  <c:v>-1.08E-3</c:v>
                </c:pt>
                <c:pt idx="2019">
                  <c:v>-1.08E-3</c:v>
                </c:pt>
                <c:pt idx="2020">
                  <c:v>-1.08E-3</c:v>
                </c:pt>
                <c:pt idx="2021">
                  <c:v>-1.08E-3</c:v>
                </c:pt>
                <c:pt idx="2022">
                  <c:v>-8.5999999999999998E-4</c:v>
                </c:pt>
                <c:pt idx="2023">
                  <c:v>-1.08E-3</c:v>
                </c:pt>
                <c:pt idx="2024">
                  <c:v>-9.7000000000000005E-4</c:v>
                </c:pt>
                <c:pt idx="2025">
                  <c:v>-7.5000000000000002E-4</c:v>
                </c:pt>
                <c:pt idx="2026">
                  <c:v>-9.7000000000000005E-4</c:v>
                </c:pt>
                <c:pt idx="2027">
                  <c:v>-8.5999999999999998E-4</c:v>
                </c:pt>
                <c:pt idx="2028">
                  <c:v>-9.7000000000000005E-4</c:v>
                </c:pt>
                <c:pt idx="2029">
                  <c:v>-8.5999999999999998E-4</c:v>
                </c:pt>
                <c:pt idx="2030">
                  <c:v>-9.7000000000000005E-4</c:v>
                </c:pt>
                <c:pt idx="2031">
                  <c:v>-6.4000000000000005E-4</c:v>
                </c:pt>
                <c:pt idx="2032">
                  <c:v>-7.5000000000000002E-4</c:v>
                </c:pt>
                <c:pt idx="2033">
                  <c:v>-8.5999999999999998E-4</c:v>
                </c:pt>
                <c:pt idx="2034">
                  <c:v>-7.5000000000000002E-4</c:v>
                </c:pt>
                <c:pt idx="2035">
                  <c:v>-7.5000000000000002E-4</c:v>
                </c:pt>
                <c:pt idx="2036">
                  <c:v>-8.5999999999999998E-4</c:v>
                </c:pt>
                <c:pt idx="2037">
                  <c:v>-7.5000000000000002E-4</c:v>
                </c:pt>
                <c:pt idx="2038">
                  <c:v>-5.2999999999999998E-4</c:v>
                </c:pt>
                <c:pt idx="2039">
                  <c:v>-8.5999999999999998E-4</c:v>
                </c:pt>
                <c:pt idx="2040">
                  <c:v>-6.4000000000000005E-4</c:v>
                </c:pt>
                <c:pt idx="2041">
                  <c:v>-5.2999999999999998E-4</c:v>
                </c:pt>
                <c:pt idx="2042">
                  <c:v>-5.2999999999999998E-4</c:v>
                </c:pt>
                <c:pt idx="2043">
                  <c:v>-5.2999999999999998E-4</c:v>
                </c:pt>
                <c:pt idx="2044">
                  <c:v>-7.5000000000000002E-4</c:v>
                </c:pt>
                <c:pt idx="2045">
                  <c:v>-4.2000000000000002E-4</c:v>
                </c:pt>
                <c:pt idx="2046">
                  <c:v>-4.2000000000000002E-4</c:v>
                </c:pt>
                <c:pt idx="2047">
                  <c:v>-4.2000000000000002E-4</c:v>
                </c:pt>
                <c:pt idx="2048">
                  <c:v>-5.2999999999999998E-4</c:v>
                </c:pt>
                <c:pt idx="2049">
                  <c:v>-4.2000000000000002E-4</c:v>
                </c:pt>
                <c:pt idx="2050">
                  <c:v>-3.2000000000000003E-4</c:v>
                </c:pt>
                <c:pt idx="2051">
                  <c:v>-3.2000000000000003E-4</c:v>
                </c:pt>
                <c:pt idx="2052">
                  <c:v>-5.2999999999999998E-4</c:v>
                </c:pt>
                <c:pt idx="2053">
                  <c:v>-4.2000000000000002E-4</c:v>
                </c:pt>
                <c:pt idx="2054">
                  <c:v>-2.1000000000000001E-4</c:v>
                </c:pt>
                <c:pt idx="2055">
                  <c:v>-4.2000000000000002E-4</c:v>
                </c:pt>
                <c:pt idx="2056">
                  <c:v>-3.2000000000000003E-4</c:v>
                </c:pt>
                <c:pt idx="2057">
                  <c:v>1.0000000000000001E-5</c:v>
                </c:pt>
                <c:pt idx="2058">
                  <c:v>1.0000000000000001E-5</c:v>
                </c:pt>
                <c:pt idx="2059">
                  <c:v>-1E-4</c:v>
                </c:pt>
                <c:pt idx="2060">
                  <c:v>-3.2000000000000003E-4</c:v>
                </c:pt>
                <c:pt idx="2061">
                  <c:v>-1E-4</c:v>
                </c:pt>
                <c:pt idx="2062">
                  <c:v>1.0000000000000001E-5</c:v>
                </c:pt>
                <c:pt idx="2063">
                  <c:v>1.0000000000000001E-5</c:v>
                </c:pt>
                <c:pt idx="2064">
                  <c:v>-1E-4</c:v>
                </c:pt>
                <c:pt idx="2065">
                  <c:v>1.0000000000000001E-5</c:v>
                </c:pt>
                <c:pt idx="2066">
                  <c:v>1.0000000000000001E-5</c:v>
                </c:pt>
                <c:pt idx="2067">
                  <c:v>1.2E-4</c:v>
                </c:pt>
                <c:pt idx="2068">
                  <c:v>1.2E-4</c:v>
                </c:pt>
                <c:pt idx="2069">
                  <c:v>1.2E-4</c:v>
                </c:pt>
                <c:pt idx="2070">
                  <c:v>3.4000000000000002E-4</c:v>
                </c:pt>
                <c:pt idx="2071">
                  <c:v>1.0000000000000001E-5</c:v>
                </c:pt>
                <c:pt idx="2072">
                  <c:v>1.2E-4</c:v>
                </c:pt>
                <c:pt idx="2073">
                  <c:v>1.2E-4</c:v>
                </c:pt>
                <c:pt idx="2074">
                  <c:v>2.3000000000000001E-4</c:v>
                </c:pt>
                <c:pt idx="2075">
                  <c:v>4.4000000000000002E-4</c:v>
                </c:pt>
                <c:pt idx="2076">
                  <c:v>3.4000000000000002E-4</c:v>
                </c:pt>
                <c:pt idx="2077">
                  <c:v>3.4000000000000002E-4</c:v>
                </c:pt>
                <c:pt idx="2078">
                  <c:v>4.4000000000000002E-4</c:v>
                </c:pt>
                <c:pt idx="2079">
                  <c:v>5.5000000000000003E-4</c:v>
                </c:pt>
                <c:pt idx="2080">
                  <c:v>3.4000000000000002E-4</c:v>
                </c:pt>
                <c:pt idx="2081">
                  <c:v>5.5000000000000003E-4</c:v>
                </c:pt>
                <c:pt idx="2082">
                  <c:v>5.5000000000000003E-4</c:v>
                </c:pt>
                <c:pt idx="2083">
                  <c:v>4.4000000000000002E-4</c:v>
                </c:pt>
                <c:pt idx="2084">
                  <c:v>4.4000000000000002E-4</c:v>
                </c:pt>
                <c:pt idx="2085">
                  <c:v>5.5000000000000003E-4</c:v>
                </c:pt>
                <c:pt idx="2086">
                  <c:v>7.6999999999999996E-4</c:v>
                </c:pt>
                <c:pt idx="2087">
                  <c:v>5.5000000000000003E-4</c:v>
                </c:pt>
                <c:pt idx="2088">
                  <c:v>6.6E-4</c:v>
                </c:pt>
                <c:pt idx="2089">
                  <c:v>8.8000000000000003E-4</c:v>
                </c:pt>
                <c:pt idx="2090">
                  <c:v>8.8000000000000003E-4</c:v>
                </c:pt>
                <c:pt idx="2091">
                  <c:v>8.8000000000000003E-4</c:v>
                </c:pt>
                <c:pt idx="2092">
                  <c:v>6.6E-4</c:v>
                </c:pt>
                <c:pt idx="2093">
                  <c:v>8.8000000000000003E-4</c:v>
                </c:pt>
                <c:pt idx="2094">
                  <c:v>8.8000000000000003E-4</c:v>
                </c:pt>
                <c:pt idx="2095">
                  <c:v>1.1000000000000001E-3</c:v>
                </c:pt>
                <c:pt idx="2096">
                  <c:v>1.1999999999999999E-3</c:v>
                </c:pt>
                <c:pt idx="2097">
                  <c:v>1.1000000000000001E-3</c:v>
                </c:pt>
                <c:pt idx="2098">
                  <c:v>9.8999999999999999E-4</c:v>
                </c:pt>
                <c:pt idx="2099">
                  <c:v>1.1000000000000001E-3</c:v>
                </c:pt>
                <c:pt idx="2100">
                  <c:v>8.8000000000000003E-4</c:v>
                </c:pt>
                <c:pt idx="2101">
                  <c:v>1.1000000000000001E-3</c:v>
                </c:pt>
                <c:pt idx="2102">
                  <c:v>1.31E-3</c:v>
                </c:pt>
                <c:pt idx="2103">
                  <c:v>1.1000000000000001E-3</c:v>
                </c:pt>
                <c:pt idx="2104">
                  <c:v>1.1999999999999999E-3</c:v>
                </c:pt>
                <c:pt idx="2105">
                  <c:v>1.1999999999999999E-3</c:v>
                </c:pt>
                <c:pt idx="2106">
                  <c:v>1.1999999999999999E-3</c:v>
                </c:pt>
                <c:pt idx="2107">
                  <c:v>1.31E-3</c:v>
                </c:pt>
                <c:pt idx="2108">
                  <c:v>1.42E-3</c:v>
                </c:pt>
                <c:pt idx="2109">
                  <c:v>1.42E-3</c:v>
                </c:pt>
                <c:pt idx="2110">
                  <c:v>1.42E-3</c:v>
                </c:pt>
                <c:pt idx="2111">
                  <c:v>1.5299999999999999E-3</c:v>
                </c:pt>
                <c:pt idx="2112">
                  <c:v>1.64E-3</c:v>
                </c:pt>
                <c:pt idx="2113">
                  <c:v>1.5299999999999999E-3</c:v>
                </c:pt>
                <c:pt idx="2114">
                  <c:v>1.5299999999999999E-3</c:v>
                </c:pt>
                <c:pt idx="2115">
                  <c:v>1.5299999999999999E-3</c:v>
                </c:pt>
                <c:pt idx="2116">
                  <c:v>1.5299999999999999E-3</c:v>
                </c:pt>
                <c:pt idx="2117">
                  <c:v>1.75E-3</c:v>
                </c:pt>
                <c:pt idx="2118">
                  <c:v>1.64E-3</c:v>
                </c:pt>
                <c:pt idx="2119">
                  <c:v>1.5299999999999999E-3</c:v>
                </c:pt>
                <c:pt idx="2120">
                  <c:v>1.64E-3</c:v>
                </c:pt>
                <c:pt idx="2121">
                  <c:v>1.64E-3</c:v>
                </c:pt>
                <c:pt idx="2122">
                  <c:v>1.75E-3</c:v>
                </c:pt>
                <c:pt idx="2123">
                  <c:v>1.75E-3</c:v>
                </c:pt>
                <c:pt idx="2124">
                  <c:v>1.8600000000000001E-3</c:v>
                </c:pt>
                <c:pt idx="2125">
                  <c:v>1.8600000000000001E-3</c:v>
                </c:pt>
                <c:pt idx="2126">
                  <c:v>1.75E-3</c:v>
                </c:pt>
                <c:pt idx="2127">
                  <c:v>1.8600000000000001E-3</c:v>
                </c:pt>
                <c:pt idx="2128">
                  <c:v>1.9599999999999999E-3</c:v>
                </c:pt>
                <c:pt idx="2129">
                  <c:v>1.8600000000000001E-3</c:v>
                </c:pt>
                <c:pt idx="2130">
                  <c:v>1.9599999999999999E-3</c:v>
                </c:pt>
                <c:pt idx="2131">
                  <c:v>1.9599999999999999E-3</c:v>
                </c:pt>
                <c:pt idx="2132">
                  <c:v>1.9599999999999999E-3</c:v>
                </c:pt>
                <c:pt idx="2133">
                  <c:v>1.9599999999999999E-3</c:v>
                </c:pt>
                <c:pt idx="2134">
                  <c:v>2.1800000000000001E-3</c:v>
                </c:pt>
                <c:pt idx="2135">
                  <c:v>2.0699999999999998E-3</c:v>
                </c:pt>
                <c:pt idx="2136">
                  <c:v>1.9599999999999999E-3</c:v>
                </c:pt>
                <c:pt idx="2137">
                  <c:v>1.9599999999999999E-3</c:v>
                </c:pt>
                <c:pt idx="2138">
                  <c:v>1.9599999999999999E-3</c:v>
                </c:pt>
                <c:pt idx="2139">
                  <c:v>2.0699999999999998E-3</c:v>
                </c:pt>
                <c:pt idx="2140">
                  <c:v>2.1800000000000001E-3</c:v>
                </c:pt>
                <c:pt idx="2141">
                  <c:v>2.1800000000000001E-3</c:v>
                </c:pt>
                <c:pt idx="2142">
                  <c:v>2.0699999999999998E-3</c:v>
                </c:pt>
                <c:pt idx="2143">
                  <c:v>2.0699999999999998E-3</c:v>
                </c:pt>
                <c:pt idx="2144">
                  <c:v>2.2899999999999999E-3</c:v>
                </c:pt>
                <c:pt idx="2145">
                  <c:v>2.2899999999999999E-3</c:v>
                </c:pt>
                <c:pt idx="2146">
                  <c:v>2.0699999999999998E-3</c:v>
                </c:pt>
                <c:pt idx="2147">
                  <c:v>2.0699999999999998E-3</c:v>
                </c:pt>
                <c:pt idx="2148">
                  <c:v>2.1800000000000001E-3</c:v>
                </c:pt>
                <c:pt idx="2149">
                  <c:v>2.2899999999999999E-3</c:v>
                </c:pt>
                <c:pt idx="2150">
                  <c:v>2.3999999999999998E-3</c:v>
                </c:pt>
                <c:pt idx="2151">
                  <c:v>2.2899999999999999E-3</c:v>
                </c:pt>
                <c:pt idx="2152">
                  <c:v>2.1800000000000001E-3</c:v>
                </c:pt>
                <c:pt idx="2153">
                  <c:v>2.2899999999999999E-3</c:v>
                </c:pt>
                <c:pt idx="2154">
                  <c:v>2.2899999999999999E-3</c:v>
                </c:pt>
                <c:pt idx="2155">
                  <c:v>2.2899999999999999E-3</c:v>
                </c:pt>
                <c:pt idx="2156">
                  <c:v>2.2899999999999999E-3</c:v>
                </c:pt>
                <c:pt idx="2157">
                  <c:v>2.3999999999999998E-3</c:v>
                </c:pt>
                <c:pt idx="2158">
                  <c:v>2.2899999999999999E-3</c:v>
                </c:pt>
                <c:pt idx="2159">
                  <c:v>2.2899999999999999E-3</c:v>
                </c:pt>
                <c:pt idx="2160">
                  <c:v>2.3999999999999998E-3</c:v>
                </c:pt>
                <c:pt idx="2161">
                  <c:v>2.3999999999999998E-3</c:v>
                </c:pt>
                <c:pt idx="2162">
                  <c:v>2.2899999999999999E-3</c:v>
                </c:pt>
                <c:pt idx="2163">
                  <c:v>2.2899999999999999E-3</c:v>
                </c:pt>
                <c:pt idx="2164">
                  <c:v>2.2899999999999999E-3</c:v>
                </c:pt>
                <c:pt idx="2165">
                  <c:v>2.2899999999999999E-3</c:v>
                </c:pt>
                <c:pt idx="2166">
                  <c:v>2.3999999999999998E-3</c:v>
                </c:pt>
                <c:pt idx="2167">
                  <c:v>2.2899999999999999E-3</c:v>
                </c:pt>
                <c:pt idx="2168">
                  <c:v>2.2899999999999999E-3</c:v>
                </c:pt>
                <c:pt idx="2169">
                  <c:v>2.2899999999999999E-3</c:v>
                </c:pt>
                <c:pt idx="2170">
                  <c:v>2.2899999999999999E-3</c:v>
                </c:pt>
                <c:pt idx="2171">
                  <c:v>2.2899999999999999E-3</c:v>
                </c:pt>
                <c:pt idx="2172">
                  <c:v>2.2899999999999999E-3</c:v>
                </c:pt>
                <c:pt idx="2173">
                  <c:v>2.2899999999999999E-3</c:v>
                </c:pt>
                <c:pt idx="2174">
                  <c:v>2.1800000000000001E-3</c:v>
                </c:pt>
                <c:pt idx="2175">
                  <c:v>2.2899999999999999E-3</c:v>
                </c:pt>
                <c:pt idx="2176">
                  <c:v>2.3999999999999998E-3</c:v>
                </c:pt>
                <c:pt idx="2177">
                  <c:v>2.1800000000000001E-3</c:v>
                </c:pt>
                <c:pt idx="2178">
                  <c:v>2.1800000000000001E-3</c:v>
                </c:pt>
                <c:pt idx="2179">
                  <c:v>2.0699999999999998E-3</c:v>
                </c:pt>
                <c:pt idx="2180">
                  <c:v>2.0699999999999998E-3</c:v>
                </c:pt>
                <c:pt idx="2181">
                  <c:v>2.2899999999999999E-3</c:v>
                </c:pt>
                <c:pt idx="2182">
                  <c:v>2.2899999999999999E-3</c:v>
                </c:pt>
                <c:pt idx="2183">
                  <c:v>2.1800000000000001E-3</c:v>
                </c:pt>
                <c:pt idx="2184">
                  <c:v>2.1800000000000001E-3</c:v>
                </c:pt>
                <c:pt idx="2185">
                  <c:v>2.1800000000000001E-3</c:v>
                </c:pt>
                <c:pt idx="2186">
                  <c:v>2.0699999999999998E-3</c:v>
                </c:pt>
                <c:pt idx="2187">
                  <c:v>2.0699999999999998E-3</c:v>
                </c:pt>
                <c:pt idx="2188">
                  <c:v>2.0699999999999998E-3</c:v>
                </c:pt>
                <c:pt idx="2189">
                  <c:v>2.1800000000000001E-3</c:v>
                </c:pt>
                <c:pt idx="2190">
                  <c:v>1.9599999999999999E-3</c:v>
                </c:pt>
                <c:pt idx="2191">
                  <c:v>1.9599999999999999E-3</c:v>
                </c:pt>
                <c:pt idx="2192">
                  <c:v>2.1800000000000001E-3</c:v>
                </c:pt>
                <c:pt idx="2193">
                  <c:v>2.1800000000000001E-3</c:v>
                </c:pt>
                <c:pt idx="2194">
                  <c:v>1.9599999999999999E-3</c:v>
                </c:pt>
                <c:pt idx="2195">
                  <c:v>1.9599999999999999E-3</c:v>
                </c:pt>
                <c:pt idx="2196">
                  <c:v>2.0699999999999998E-3</c:v>
                </c:pt>
                <c:pt idx="2197">
                  <c:v>1.9599999999999999E-3</c:v>
                </c:pt>
                <c:pt idx="2198">
                  <c:v>2.0699999999999998E-3</c:v>
                </c:pt>
                <c:pt idx="2199">
                  <c:v>1.9599999999999999E-3</c:v>
                </c:pt>
                <c:pt idx="2200">
                  <c:v>1.8600000000000001E-3</c:v>
                </c:pt>
                <c:pt idx="2201">
                  <c:v>1.9599999999999999E-3</c:v>
                </c:pt>
                <c:pt idx="2202">
                  <c:v>1.9599999999999999E-3</c:v>
                </c:pt>
                <c:pt idx="2203">
                  <c:v>1.8600000000000001E-3</c:v>
                </c:pt>
                <c:pt idx="2204">
                  <c:v>1.8600000000000001E-3</c:v>
                </c:pt>
                <c:pt idx="2205">
                  <c:v>1.8600000000000001E-3</c:v>
                </c:pt>
                <c:pt idx="2206">
                  <c:v>1.75E-3</c:v>
                </c:pt>
                <c:pt idx="2207">
                  <c:v>1.64E-3</c:v>
                </c:pt>
                <c:pt idx="2208">
                  <c:v>1.75E-3</c:v>
                </c:pt>
                <c:pt idx="2209">
                  <c:v>1.5299999999999999E-3</c:v>
                </c:pt>
                <c:pt idx="2210">
                  <c:v>1.5299999999999999E-3</c:v>
                </c:pt>
                <c:pt idx="2211">
                  <c:v>1.5299999999999999E-3</c:v>
                </c:pt>
                <c:pt idx="2212">
                  <c:v>1.5299999999999999E-3</c:v>
                </c:pt>
                <c:pt idx="2213">
                  <c:v>1.5299999999999999E-3</c:v>
                </c:pt>
                <c:pt idx="2214">
                  <c:v>1.64E-3</c:v>
                </c:pt>
                <c:pt idx="2215">
                  <c:v>1.64E-3</c:v>
                </c:pt>
                <c:pt idx="2216">
                  <c:v>1.64E-3</c:v>
                </c:pt>
                <c:pt idx="2217">
                  <c:v>1.42E-3</c:v>
                </c:pt>
                <c:pt idx="2218">
                  <c:v>1.42E-3</c:v>
                </c:pt>
                <c:pt idx="2219">
                  <c:v>1.31E-3</c:v>
                </c:pt>
                <c:pt idx="2220">
                  <c:v>1.42E-3</c:v>
                </c:pt>
                <c:pt idx="2221">
                  <c:v>1.42E-3</c:v>
                </c:pt>
                <c:pt idx="2222">
                  <c:v>1.31E-3</c:v>
                </c:pt>
                <c:pt idx="2223">
                  <c:v>1.1000000000000001E-3</c:v>
                </c:pt>
                <c:pt idx="2224">
                  <c:v>1.1999999999999999E-3</c:v>
                </c:pt>
                <c:pt idx="2225">
                  <c:v>1.1000000000000001E-3</c:v>
                </c:pt>
                <c:pt idx="2226">
                  <c:v>1.1999999999999999E-3</c:v>
                </c:pt>
                <c:pt idx="2227">
                  <c:v>9.8999999999999999E-4</c:v>
                </c:pt>
                <c:pt idx="2228">
                  <c:v>8.8000000000000003E-4</c:v>
                </c:pt>
                <c:pt idx="2229">
                  <c:v>1.1000000000000001E-3</c:v>
                </c:pt>
                <c:pt idx="2230">
                  <c:v>1.1000000000000001E-3</c:v>
                </c:pt>
                <c:pt idx="2231">
                  <c:v>8.8000000000000003E-4</c:v>
                </c:pt>
                <c:pt idx="2232">
                  <c:v>8.8000000000000003E-4</c:v>
                </c:pt>
                <c:pt idx="2233">
                  <c:v>8.8000000000000003E-4</c:v>
                </c:pt>
                <c:pt idx="2234">
                  <c:v>8.8000000000000003E-4</c:v>
                </c:pt>
                <c:pt idx="2235">
                  <c:v>7.6999999999999996E-4</c:v>
                </c:pt>
                <c:pt idx="2236">
                  <c:v>7.6999999999999996E-4</c:v>
                </c:pt>
                <c:pt idx="2237">
                  <c:v>7.6999999999999996E-4</c:v>
                </c:pt>
                <c:pt idx="2238">
                  <c:v>6.6E-4</c:v>
                </c:pt>
                <c:pt idx="2239">
                  <c:v>4.4000000000000002E-4</c:v>
                </c:pt>
                <c:pt idx="2240">
                  <c:v>5.5000000000000003E-4</c:v>
                </c:pt>
                <c:pt idx="2241">
                  <c:v>6.6E-4</c:v>
                </c:pt>
                <c:pt idx="2242">
                  <c:v>5.5000000000000003E-4</c:v>
                </c:pt>
                <c:pt idx="2243">
                  <c:v>4.4000000000000002E-4</c:v>
                </c:pt>
                <c:pt idx="2244">
                  <c:v>3.4000000000000002E-4</c:v>
                </c:pt>
                <c:pt idx="2245">
                  <c:v>4.4000000000000002E-4</c:v>
                </c:pt>
                <c:pt idx="2246">
                  <c:v>3.4000000000000002E-4</c:v>
                </c:pt>
                <c:pt idx="2247">
                  <c:v>3.4000000000000002E-4</c:v>
                </c:pt>
                <c:pt idx="2248">
                  <c:v>3.4000000000000002E-4</c:v>
                </c:pt>
                <c:pt idx="2249">
                  <c:v>3.4000000000000002E-4</c:v>
                </c:pt>
                <c:pt idx="2250">
                  <c:v>1.0000000000000001E-5</c:v>
                </c:pt>
                <c:pt idx="2251">
                  <c:v>1.0000000000000001E-5</c:v>
                </c:pt>
                <c:pt idx="2252">
                  <c:v>1.0000000000000001E-5</c:v>
                </c:pt>
                <c:pt idx="2253">
                  <c:v>1.0000000000000001E-5</c:v>
                </c:pt>
                <c:pt idx="2254">
                  <c:v>1.0000000000000001E-5</c:v>
                </c:pt>
                <c:pt idx="2255">
                  <c:v>-2.1000000000000001E-4</c:v>
                </c:pt>
                <c:pt idx="2256">
                  <c:v>-1E-4</c:v>
                </c:pt>
                <c:pt idx="2257">
                  <c:v>-1E-4</c:v>
                </c:pt>
                <c:pt idx="2258">
                  <c:v>-1E-4</c:v>
                </c:pt>
                <c:pt idx="2259">
                  <c:v>-2.1000000000000001E-4</c:v>
                </c:pt>
                <c:pt idx="2260">
                  <c:v>-4.2000000000000002E-4</c:v>
                </c:pt>
                <c:pt idx="2261">
                  <c:v>-2.1000000000000001E-4</c:v>
                </c:pt>
                <c:pt idx="2262">
                  <c:v>-3.2000000000000003E-4</c:v>
                </c:pt>
                <c:pt idx="2263">
                  <c:v>-4.2000000000000002E-4</c:v>
                </c:pt>
                <c:pt idx="2264">
                  <c:v>-3.2000000000000003E-4</c:v>
                </c:pt>
                <c:pt idx="2265">
                  <c:v>-4.2000000000000002E-4</c:v>
                </c:pt>
                <c:pt idx="2266">
                  <c:v>-6.4000000000000005E-4</c:v>
                </c:pt>
                <c:pt idx="2267">
                  <c:v>-7.5000000000000002E-4</c:v>
                </c:pt>
                <c:pt idx="2268">
                  <c:v>-5.2999999999999998E-4</c:v>
                </c:pt>
                <c:pt idx="2269">
                  <c:v>-5.2999999999999998E-4</c:v>
                </c:pt>
                <c:pt idx="2270">
                  <c:v>-6.4000000000000005E-4</c:v>
                </c:pt>
                <c:pt idx="2271">
                  <c:v>-8.5999999999999998E-4</c:v>
                </c:pt>
                <c:pt idx="2272">
                  <c:v>-6.4000000000000005E-4</c:v>
                </c:pt>
                <c:pt idx="2273">
                  <c:v>-9.7000000000000005E-4</c:v>
                </c:pt>
                <c:pt idx="2274">
                  <c:v>-7.5000000000000002E-4</c:v>
                </c:pt>
                <c:pt idx="2275">
                  <c:v>-8.5999999999999998E-4</c:v>
                </c:pt>
                <c:pt idx="2276">
                  <c:v>-1.08E-3</c:v>
                </c:pt>
                <c:pt idx="2277">
                  <c:v>-1.08E-3</c:v>
                </c:pt>
                <c:pt idx="2278">
                  <c:v>-1.08E-3</c:v>
                </c:pt>
                <c:pt idx="2279">
                  <c:v>-9.7000000000000005E-4</c:v>
                </c:pt>
                <c:pt idx="2280">
                  <c:v>-1.08E-3</c:v>
                </c:pt>
                <c:pt idx="2281">
                  <c:v>-1.08E-3</c:v>
                </c:pt>
                <c:pt idx="2282">
                  <c:v>-1.2899999999999999E-3</c:v>
                </c:pt>
                <c:pt idx="2283">
                  <c:v>-1.2899999999999999E-3</c:v>
                </c:pt>
                <c:pt idx="2284">
                  <c:v>-1.1800000000000001E-3</c:v>
                </c:pt>
                <c:pt idx="2285">
                  <c:v>-1.1800000000000001E-3</c:v>
                </c:pt>
                <c:pt idx="2286">
                  <c:v>-1.4E-3</c:v>
                </c:pt>
                <c:pt idx="2287">
                  <c:v>-1.6199999999999999E-3</c:v>
                </c:pt>
                <c:pt idx="2288">
                  <c:v>-1.2899999999999999E-3</c:v>
                </c:pt>
                <c:pt idx="2289">
                  <c:v>-1.5100000000000001E-3</c:v>
                </c:pt>
                <c:pt idx="2290">
                  <c:v>-1.4E-3</c:v>
                </c:pt>
                <c:pt idx="2291">
                  <c:v>-1.6199999999999999E-3</c:v>
                </c:pt>
                <c:pt idx="2292">
                  <c:v>-1.6199999999999999E-3</c:v>
                </c:pt>
                <c:pt idx="2293">
                  <c:v>-1.5100000000000001E-3</c:v>
                </c:pt>
                <c:pt idx="2294">
                  <c:v>-1.5100000000000001E-3</c:v>
                </c:pt>
                <c:pt idx="2295">
                  <c:v>-1.5100000000000001E-3</c:v>
                </c:pt>
                <c:pt idx="2296">
                  <c:v>-1.73E-3</c:v>
                </c:pt>
                <c:pt idx="2297">
                  <c:v>-1.6199999999999999E-3</c:v>
                </c:pt>
                <c:pt idx="2298">
                  <c:v>-1.73E-3</c:v>
                </c:pt>
                <c:pt idx="2299">
                  <c:v>-1.8400000000000001E-3</c:v>
                </c:pt>
                <c:pt idx="2300">
                  <c:v>-1.8400000000000001E-3</c:v>
                </c:pt>
                <c:pt idx="2301">
                  <c:v>-1.8400000000000001E-3</c:v>
                </c:pt>
                <c:pt idx="2302">
                  <c:v>-1.8400000000000001E-3</c:v>
                </c:pt>
                <c:pt idx="2303">
                  <c:v>-1.9400000000000001E-3</c:v>
                </c:pt>
                <c:pt idx="2304">
                  <c:v>-1.73E-3</c:v>
                </c:pt>
                <c:pt idx="2305">
                  <c:v>-2.0500000000000002E-3</c:v>
                </c:pt>
                <c:pt idx="2306">
                  <c:v>-2.0500000000000002E-3</c:v>
                </c:pt>
                <c:pt idx="2307">
                  <c:v>-1.9400000000000001E-3</c:v>
                </c:pt>
                <c:pt idx="2308">
                  <c:v>-1.9400000000000001E-3</c:v>
                </c:pt>
                <c:pt idx="2309">
                  <c:v>-2.0500000000000002E-3</c:v>
                </c:pt>
                <c:pt idx="2310">
                  <c:v>-2.0500000000000002E-3</c:v>
                </c:pt>
                <c:pt idx="2311">
                  <c:v>-2.0500000000000002E-3</c:v>
                </c:pt>
                <c:pt idx="2312">
                  <c:v>-2.2699999999999999E-3</c:v>
                </c:pt>
                <c:pt idx="2313">
                  <c:v>-2.0500000000000002E-3</c:v>
                </c:pt>
                <c:pt idx="2314">
                  <c:v>-2.2699999999999999E-3</c:v>
                </c:pt>
                <c:pt idx="2315">
                  <c:v>-2.2699999999999999E-3</c:v>
                </c:pt>
                <c:pt idx="2316">
                  <c:v>-2.16E-3</c:v>
                </c:pt>
                <c:pt idx="2317">
                  <c:v>-2.2699999999999999E-3</c:v>
                </c:pt>
                <c:pt idx="2318">
                  <c:v>-2.2699999999999999E-3</c:v>
                </c:pt>
                <c:pt idx="2319">
                  <c:v>-2.3800000000000002E-3</c:v>
                </c:pt>
                <c:pt idx="2320">
                  <c:v>-2.0500000000000002E-3</c:v>
                </c:pt>
                <c:pt idx="2321">
                  <c:v>-2.2699999999999999E-3</c:v>
                </c:pt>
                <c:pt idx="2322">
                  <c:v>-2.3800000000000002E-3</c:v>
                </c:pt>
                <c:pt idx="2323">
                  <c:v>-2.16E-3</c:v>
                </c:pt>
                <c:pt idx="2324">
                  <c:v>-2.49E-3</c:v>
                </c:pt>
                <c:pt idx="2325">
                  <c:v>-2.2699999999999999E-3</c:v>
                </c:pt>
                <c:pt idx="2326">
                  <c:v>-2.2699999999999999E-3</c:v>
                </c:pt>
                <c:pt idx="2327">
                  <c:v>-2.2699999999999999E-3</c:v>
                </c:pt>
                <c:pt idx="2328">
                  <c:v>-2.3800000000000002E-3</c:v>
                </c:pt>
                <c:pt idx="2329">
                  <c:v>-2.49E-3</c:v>
                </c:pt>
                <c:pt idx="2330">
                  <c:v>-2.5999999999999999E-3</c:v>
                </c:pt>
                <c:pt idx="2331">
                  <c:v>-2.49E-3</c:v>
                </c:pt>
                <c:pt idx="2332">
                  <c:v>-2.5999999999999999E-3</c:v>
                </c:pt>
                <c:pt idx="2333">
                  <c:v>-2.5999999999999999E-3</c:v>
                </c:pt>
                <c:pt idx="2334">
                  <c:v>-2.3800000000000002E-3</c:v>
                </c:pt>
                <c:pt idx="2335">
                  <c:v>-2.49E-3</c:v>
                </c:pt>
                <c:pt idx="2336">
                  <c:v>-2.49E-3</c:v>
                </c:pt>
                <c:pt idx="2337">
                  <c:v>-2.49E-3</c:v>
                </c:pt>
                <c:pt idx="2338">
                  <c:v>-2.5999999999999999E-3</c:v>
                </c:pt>
                <c:pt idx="2339">
                  <c:v>-2.3800000000000002E-3</c:v>
                </c:pt>
                <c:pt idx="2340">
                  <c:v>-2.3800000000000002E-3</c:v>
                </c:pt>
                <c:pt idx="2341">
                  <c:v>-2.3800000000000002E-3</c:v>
                </c:pt>
                <c:pt idx="2342">
                  <c:v>-2.3800000000000002E-3</c:v>
                </c:pt>
                <c:pt idx="2343">
                  <c:v>-2.3800000000000002E-3</c:v>
                </c:pt>
                <c:pt idx="2344">
                  <c:v>-2.5999999999999999E-3</c:v>
                </c:pt>
                <c:pt idx="2345">
                  <c:v>-2.49E-3</c:v>
                </c:pt>
                <c:pt idx="2346">
                  <c:v>-2.5999999999999999E-3</c:v>
                </c:pt>
                <c:pt idx="2347">
                  <c:v>-2.5999999999999999E-3</c:v>
                </c:pt>
                <c:pt idx="2348">
                  <c:v>-2.5999999999999999E-3</c:v>
                </c:pt>
                <c:pt idx="2349">
                  <c:v>-2.49E-3</c:v>
                </c:pt>
                <c:pt idx="2350">
                  <c:v>-2.5999999999999999E-3</c:v>
                </c:pt>
                <c:pt idx="2351">
                  <c:v>-2.49E-3</c:v>
                </c:pt>
                <c:pt idx="2352">
                  <c:v>-2.2699999999999999E-3</c:v>
                </c:pt>
                <c:pt idx="2353">
                  <c:v>-2.3800000000000002E-3</c:v>
                </c:pt>
                <c:pt idx="2354">
                  <c:v>-2.3800000000000002E-3</c:v>
                </c:pt>
                <c:pt idx="2355">
                  <c:v>-2.3800000000000002E-3</c:v>
                </c:pt>
                <c:pt idx="2356">
                  <c:v>-2.49E-3</c:v>
                </c:pt>
                <c:pt idx="2357">
                  <c:v>-2.49E-3</c:v>
                </c:pt>
                <c:pt idx="2358">
                  <c:v>-2.49E-3</c:v>
                </c:pt>
                <c:pt idx="2359">
                  <c:v>-2.2699999999999999E-3</c:v>
                </c:pt>
                <c:pt idx="2360">
                  <c:v>-2.3800000000000002E-3</c:v>
                </c:pt>
                <c:pt idx="2361">
                  <c:v>-2.49E-3</c:v>
                </c:pt>
                <c:pt idx="2362">
                  <c:v>-2.5999999999999999E-3</c:v>
                </c:pt>
                <c:pt idx="2363">
                  <c:v>-2.3800000000000002E-3</c:v>
                </c:pt>
                <c:pt idx="2364">
                  <c:v>-2.49E-3</c:v>
                </c:pt>
                <c:pt idx="2365">
                  <c:v>-2.49E-3</c:v>
                </c:pt>
                <c:pt idx="2366">
                  <c:v>-2.2699999999999999E-3</c:v>
                </c:pt>
                <c:pt idx="2367">
                  <c:v>-2.2699999999999999E-3</c:v>
                </c:pt>
                <c:pt idx="2368">
                  <c:v>-2.16E-3</c:v>
                </c:pt>
                <c:pt idx="2369">
                  <c:v>-2.16E-3</c:v>
                </c:pt>
                <c:pt idx="2370">
                  <c:v>-2.3800000000000002E-3</c:v>
                </c:pt>
                <c:pt idx="2371">
                  <c:v>-2.2699999999999999E-3</c:v>
                </c:pt>
                <c:pt idx="2372">
                  <c:v>-2.3800000000000002E-3</c:v>
                </c:pt>
                <c:pt idx="2373">
                  <c:v>-2.0500000000000002E-3</c:v>
                </c:pt>
                <c:pt idx="2374">
                  <c:v>-2.16E-3</c:v>
                </c:pt>
                <c:pt idx="2375">
                  <c:v>-2.2699999999999999E-3</c:v>
                </c:pt>
                <c:pt idx="2376">
                  <c:v>-2.16E-3</c:v>
                </c:pt>
                <c:pt idx="2377">
                  <c:v>-2.16E-3</c:v>
                </c:pt>
                <c:pt idx="2378">
                  <c:v>-2.16E-3</c:v>
                </c:pt>
                <c:pt idx="2379">
                  <c:v>-2.16E-3</c:v>
                </c:pt>
                <c:pt idx="2380">
                  <c:v>-2.0500000000000002E-3</c:v>
                </c:pt>
                <c:pt idx="2381">
                  <c:v>-2.16E-3</c:v>
                </c:pt>
                <c:pt idx="2382">
                  <c:v>-2.16E-3</c:v>
                </c:pt>
                <c:pt idx="2383">
                  <c:v>-2.0500000000000002E-3</c:v>
                </c:pt>
                <c:pt idx="2384">
                  <c:v>-1.9400000000000001E-3</c:v>
                </c:pt>
                <c:pt idx="2385">
                  <c:v>-1.9400000000000001E-3</c:v>
                </c:pt>
                <c:pt idx="2386">
                  <c:v>-2.0500000000000002E-3</c:v>
                </c:pt>
                <c:pt idx="2387">
                  <c:v>-1.8400000000000001E-3</c:v>
                </c:pt>
                <c:pt idx="2388">
                  <c:v>-2.0500000000000002E-3</c:v>
                </c:pt>
                <c:pt idx="2389">
                  <c:v>-1.9400000000000001E-3</c:v>
                </c:pt>
                <c:pt idx="2390">
                  <c:v>-1.73E-3</c:v>
                </c:pt>
                <c:pt idx="2391">
                  <c:v>-1.9400000000000001E-3</c:v>
                </c:pt>
                <c:pt idx="2392">
                  <c:v>-1.8400000000000001E-3</c:v>
                </c:pt>
                <c:pt idx="2393">
                  <c:v>-1.73E-3</c:v>
                </c:pt>
                <c:pt idx="2394">
                  <c:v>-1.8400000000000001E-3</c:v>
                </c:pt>
                <c:pt idx="2395">
                  <c:v>-1.8400000000000001E-3</c:v>
                </c:pt>
                <c:pt idx="2396">
                  <c:v>-1.6199999999999999E-3</c:v>
                </c:pt>
                <c:pt idx="2397">
                  <c:v>-1.73E-3</c:v>
                </c:pt>
                <c:pt idx="2398">
                  <c:v>-1.8400000000000001E-3</c:v>
                </c:pt>
                <c:pt idx="2399">
                  <c:v>-1.5100000000000001E-3</c:v>
                </c:pt>
                <c:pt idx="2400">
                  <c:v>-1.73E-3</c:v>
                </c:pt>
                <c:pt idx="2401">
                  <c:v>-1.5100000000000001E-3</c:v>
                </c:pt>
                <c:pt idx="2402">
                  <c:v>-1.5100000000000001E-3</c:v>
                </c:pt>
                <c:pt idx="2403">
                  <c:v>-1.4E-3</c:v>
                </c:pt>
                <c:pt idx="2404">
                  <c:v>-1.73E-3</c:v>
                </c:pt>
                <c:pt idx="2405">
                  <c:v>-1.5100000000000001E-3</c:v>
                </c:pt>
                <c:pt idx="2406">
                  <c:v>-1.1800000000000001E-3</c:v>
                </c:pt>
                <c:pt idx="2407">
                  <c:v>-1.4E-3</c:v>
                </c:pt>
                <c:pt idx="2408">
                  <c:v>-1.1800000000000001E-3</c:v>
                </c:pt>
                <c:pt idx="2409">
                  <c:v>-1.2899999999999999E-3</c:v>
                </c:pt>
                <c:pt idx="2410">
                  <c:v>-1.4E-3</c:v>
                </c:pt>
                <c:pt idx="2411">
                  <c:v>-1.4E-3</c:v>
                </c:pt>
                <c:pt idx="2412">
                  <c:v>-1.2899999999999999E-3</c:v>
                </c:pt>
                <c:pt idx="2413">
                  <c:v>-1.2899999999999999E-3</c:v>
                </c:pt>
                <c:pt idx="2414">
                  <c:v>-1.2899999999999999E-3</c:v>
                </c:pt>
                <c:pt idx="2415">
                  <c:v>-1.1800000000000001E-3</c:v>
                </c:pt>
                <c:pt idx="2416">
                  <c:v>-1.1800000000000001E-3</c:v>
                </c:pt>
                <c:pt idx="2417">
                  <c:v>-9.7000000000000005E-4</c:v>
                </c:pt>
                <c:pt idx="2418">
                  <c:v>-1.08E-3</c:v>
                </c:pt>
                <c:pt idx="2419">
                  <c:v>-1.08E-3</c:v>
                </c:pt>
                <c:pt idx="2420">
                  <c:v>-1.1800000000000001E-3</c:v>
                </c:pt>
                <c:pt idx="2421">
                  <c:v>-1.08E-3</c:v>
                </c:pt>
                <c:pt idx="2422">
                  <c:v>-7.5000000000000002E-4</c:v>
                </c:pt>
                <c:pt idx="2423">
                  <c:v>-9.7000000000000005E-4</c:v>
                </c:pt>
                <c:pt idx="2424">
                  <c:v>-7.5000000000000002E-4</c:v>
                </c:pt>
                <c:pt idx="2425">
                  <c:v>-6.4000000000000005E-4</c:v>
                </c:pt>
                <c:pt idx="2426">
                  <c:v>-8.5999999999999998E-4</c:v>
                </c:pt>
                <c:pt idx="2427">
                  <c:v>-8.5999999999999998E-4</c:v>
                </c:pt>
                <c:pt idx="2428">
                  <c:v>-8.5999999999999998E-4</c:v>
                </c:pt>
                <c:pt idx="2429">
                  <c:v>-6.4000000000000005E-4</c:v>
                </c:pt>
                <c:pt idx="2430">
                  <c:v>-7.5000000000000002E-4</c:v>
                </c:pt>
                <c:pt idx="2431">
                  <c:v>-7.5000000000000002E-4</c:v>
                </c:pt>
                <c:pt idx="2432">
                  <c:v>-6.4000000000000005E-4</c:v>
                </c:pt>
                <c:pt idx="2433">
                  <c:v>-5.2999999999999998E-4</c:v>
                </c:pt>
                <c:pt idx="2434">
                  <c:v>-5.2999999999999998E-4</c:v>
                </c:pt>
                <c:pt idx="2435">
                  <c:v>-6.4000000000000005E-4</c:v>
                </c:pt>
                <c:pt idx="2436">
                  <c:v>-6.4000000000000005E-4</c:v>
                </c:pt>
                <c:pt idx="2437">
                  <c:v>-5.2999999999999998E-4</c:v>
                </c:pt>
                <c:pt idx="2438">
                  <c:v>-2.1000000000000001E-4</c:v>
                </c:pt>
                <c:pt idx="2439">
                  <c:v>-5.2999999999999998E-4</c:v>
                </c:pt>
                <c:pt idx="2440">
                  <c:v>-3.2000000000000003E-4</c:v>
                </c:pt>
                <c:pt idx="2441">
                  <c:v>-2.1000000000000001E-4</c:v>
                </c:pt>
                <c:pt idx="2442">
                  <c:v>-4.2000000000000002E-4</c:v>
                </c:pt>
                <c:pt idx="2443">
                  <c:v>-4.2000000000000002E-4</c:v>
                </c:pt>
                <c:pt idx="2444">
                  <c:v>-3.2000000000000003E-4</c:v>
                </c:pt>
                <c:pt idx="2445">
                  <c:v>-3.2000000000000003E-4</c:v>
                </c:pt>
                <c:pt idx="2446">
                  <c:v>-4.2000000000000002E-4</c:v>
                </c:pt>
                <c:pt idx="2447">
                  <c:v>-2.1000000000000001E-4</c:v>
                </c:pt>
                <c:pt idx="2448">
                  <c:v>-1E-4</c:v>
                </c:pt>
                <c:pt idx="2449">
                  <c:v>-2.1000000000000001E-4</c:v>
                </c:pt>
                <c:pt idx="2450">
                  <c:v>-1E-4</c:v>
                </c:pt>
                <c:pt idx="2451">
                  <c:v>-2.1000000000000001E-4</c:v>
                </c:pt>
                <c:pt idx="2452">
                  <c:v>-2.1000000000000001E-4</c:v>
                </c:pt>
                <c:pt idx="2453">
                  <c:v>1.0000000000000001E-5</c:v>
                </c:pt>
                <c:pt idx="2454">
                  <c:v>-1E-4</c:v>
                </c:pt>
                <c:pt idx="2455">
                  <c:v>-1E-4</c:v>
                </c:pt>
                <c:pt idx="2456">
                  <c:v>1.0000000000000001E-5</c:v>
                </c:pt>
                <c:pt idx="2457">
                  <c:v>1.0000000000000001E-5</c:v>
                </c:pt>
                <c:pt idx="2458">
                  <c:v>-1E-4</c:v>
                </c:pt>
                <c:pt idx="2459">
                  <c:v>-1E-4</c:v>
                </c:pt>
                <c:pt idx="2460">
                  <c:v>-1E-4</c:v>
                </c:pt>
                <c:pt idx="2461">
                  <c:v>1.2E-4</c:v>
                </c:pt>
                <c:pt idx="2462">
                  <c:v>1.0000000000000001E-5</c:v>
                </c:pt>
                <c:pt idx="2463">
                  <c:v>1.0000000000000001E-5</c:v>
                </c:pt>
                <c:pt idx="2464">
                  <c:v>1.2E-4</c:v>
                </c:pt>
                <c:pt idx="2465">
                  <c:v>2.3000000000000001E-4</c:v>
                </c:pt>
                <c:pt idx="2466">
                  <c:v>-1E-4</c:v>
                </c:pt>
                <c:pt idx="2467">
                  <c:v>1.2E-4</c:v>
                </c:pt>
                <c:pt idx="2468">
                  <c:v>1.0000000000000001E-5</c:v>
                </c:pt>
                <c:pt idx="2469">
                  <c:v>1.2E-4</c:v>
                </c:pt>
                <c:pt idx="2470">
                  <c:v>1.2E-4</c:v>
                </c:pt>
                <c:pt idx="2471">
                  <c:v>1.0000000000000001E-5</c:v>
                </c:pt>
                <c:pt idx="2472">
                  <c:v>2.3000000000000001E-4</c:v>
                </c:pt>
                <c:pt idx="2473">
                  <c:v>3.4000000000000002E-4</c:v>
                </c:pt>
                <c:pt idx="2474">
                  <c:v>1.2E-4</c:v>
                </c:pt>
                <c:pt idx="2475">
                  <c:v>2.3000000000000001E-4</c:v>
                </c:pt>
                <c:pt idx="2476">
                  <c:v>1.2E-4</c:v>
                </c:pt>
                <c:pt idx="2477">
                  <c:v>2.3000000000000001E-4</c:v>
                </c:pt>
                <c:pt idx="2478">
                  <c:v>3.4000000000000002E-4</c:v>
                </c:pt>
                <c:pt idx="2479">
                  <c:v>2.3000000000000001E-4</c:v>
                </c:pt>
                <c:pt idx="2480">
                  <c:v>3.4000000000000002E-4</c:v>
                </c:pt>
                <c:pt idx="2481">
                  <c:v>2.3000000000000001E-4</c:v>
                </c:pt>
                <c:pt idx="2482">
                  <c:v>3.4000000000000002E-4</c:v>
                </c:pt>
                <c:pt idx="2483">
                  <c:v>2.3000000000000001E-4</c:v>
                </c:pt>
                <c:pt idx="2484">
                  <c:v>3.4000000000000002E-4</c:v>
                </c:pt>
                <c:pt idx="2485">
                  <c:v>2.3000000000000001E-4</c:v>
                </c:pt>
                <c:pt idx="2486">
                  <c:v>4.4000000000000002E-4</c:v>
                </c:pt>
                <c:pt idx="2487">
                  <c:v>2.3000000000000001E-4</c:v>
                </c:pt>
                <c:pt idx="2488">
                  <c:v>3.4000000000000002E-4</c:v>
                </c:pt>
                <c:pt idx="2489">
                  <c:v>2.3000000000000001E-4</c:v>
                </c:pt>
                <c:pt idx="2490">
                  <c:v>2.3000000000000001E-4</c:v>
                </c:pt>
                <c:pt idx="2491">
                  <c:v>2.3000000000000001E-4</c:v>
                </c:pt>
                <c:pt idx="2492">
                  <c:v>2.3000000000000001E-4</c:v>
                </c:pt>
                <c:pt idx="2493">
                  <c:v>3.4000000000000002E-4</c:v>
                </c:pt>
                <c:pt idx="2494">
                  <c:v>3.4000000000000002E-4</c:v>
                </c:pt>
                <c:pt idx="2495">
                  <c:v>1.2E-4</c:v>
                </c:pt>
                <c:pt idx="2496">
                  <c:v>1.0000000000000001E-5</c:v>
                </c:pt>
                <c:pt idx="2497">
                  <c:v>2.3000000000000001E-4</c:v>
                </c:pt>
                <c:pt idx="2498">
                  <c:v>1.0000000000000001E-5</c:v>
                </c:pt>
                <c:pt idx="2499">
                  <c:v>1.2E-4</c:v>
                </c:pt>
                <c:pt idx="2500">
                  <c:v>1.0000000000000001E-5</c:v>
                </c:pt>
                <c:pt idx="2501">
                  <c:v>2.3000000000000001E-4</c:v>
                </c:pt>
                <c:pt idx="2502">
                  <c:v>1.2E-4</c:v>
                </c:pt>
                <c:pt idx="2503">
                  <c:v>1.2E-4</c:v>
                </c:pt>
                <c:pt idx="2504">
                  <c:v>1.2E-4</c:v>
                </c:pt>
                <c:pt idx="2505">
                  <c:v>2.3000000000000001E-4</c:v>
                </c:pt>
                <c:pt idx="2506">
                  <c:v>1.0000000000000001E-5</c:v>
                </c:pt>
                <c:pt idx="2507">
                  <c:v>-1E-4</c:v>
                </c:pt>
                <c:pt idx="2508">
                  <c:v>1.0000000000000001E-5</c:v>
                </c:pt>
                <c:pt idx="2509">
                  <c:v>1.2E-4</c:v>
                </c:pt>
                <c:pt idx="2510">
                  <c:v>1.2E-4</c:v>
                </c:pt>
                <c:pt idx="2511">
                  <c:v>-1E-4</c:v>
                </c:pt>
                <c:pt idx="2512">
                  <c:v>-1E-4</c:v>
                </c:pt>
                <c:pt idx="2513">
                  <c:v>-1E-4</c:v>
                </c:pt>
                <c:pt idx="2514">
                  <c:v>-2.1000000000000001E-4</c:v>
                </c:pt>
                <c:pt idx="2515">
                  <c:v>-1E-4</c:v>
                </c:pt>
                <c:pt idx="2516">
                  <c:v>-1E-4</c:v>
                </c:pt>
                <c:pt idx="2517">
                  <c:v>-2.1000000000000001E-4</c:v>
                </c:pt>
                <c:pt idx="2518">
                  <c:v>-2.1000000000000001E-4</c:v>
                </c:pt>
                <c:pt idx="2519">
                  <c:v>-2.1000000000000001E-4</c:v>
                </c:pt>
                <c:pt idx="2520">
                  <c:v>-3.2000000000000003E-4</c:v>
                </c:pt>
                <c:pt idx="2521">
                  <c:v>-2.1000000000000001E-4</c:v>
                </c:pt>
                <c:pt idx="2522">
                  <c:v>-3.2000000000000003E-4</c:v>
                </c:pt>
                <c:pt idx="2523">
                  <c:v>-4.2000000000000002E-4</c:v>
                </c:pt>
                <c:pt idx="2524">
                  <c:v>-3.2000000000000003E-4</c:v>
                </c:pt>
                <c:pt idx="2525">
                  <c:v>-2.1000000000000001E-4</c:v>
                </c:pt>
                <c:pt idx="2526">
                  <c:v>-3.2000000000000003E-4</c:v>
                </c:pt>
                <c:pt idx="2527">
                  <c:v>-5.2999999999999998E-4</c:v>
                </c:pt>
                <c:pt idx="2528">
                  <c:v>-3.2000000000000003E-4</c:v>
                </c:pt>
                <c:pt idx="2529">
                  <c:v>-5.2999999999999998E-4</c:v>
                </c:pt>
                <c:pt idx="2530">
                  <c:v>-5.2999999999999998E-4</c:v>
                </c:pt>
                <c:pt idx="2531">
                  <c:v>-7.5000000000000002E-4</c:v>
                </c:pt>
                <c:pt idx="2532">
                  <c:v>-6.4000000000000005E-4</c:v>
                </c:pt>
                <c:pt idx="2533">
                  <c:v>-6.4000000000000005E-4</c:v>
                </c:pt>
                <c:pt idx="2534">
                  <c:v>-5.2999999999999998E-4</c:v>
                </c:pt>
                <c:pt idx="2535">
                  <c:v>-7.5000000000000002E-4</c:v>
                </c:pt>
                <c:pt idx="2536">
                  <c:v>-7.5000000000000002E-4</c:v>
                </c:pt>
                <c:pt idx="2537">
                  <c:v>-6.4000000000000005E-4</c:v>
                </c:pt>
                <c:pt idx="2538">
                  <c:v>-7.5000000000000002E-4</c:v>
                </c:pt>
                <c:pt idx="2539">
                  <c:v>-8.5999999999999998E-4</c:v>
                </c:pt>
                <c:pt idx="2540">
                  <c:v>-8.5999999999999998E-4</c:v>
                </c:pt>
                <c:pt idx="2541">
                  <c:v>-6.4000000000000005E-4</c:v>
                </c:pt>
                <c:pt idx="2542">
                  <c:v>-7.5000000000000002E-4</c:v>
                </c:pt>
                <c:pt idx="2543">
                  <c:v>-1.08E-3</c:v>
                </c:pt>
                <c:pt idx="2544">
                  <c:v>-9.7000000000000005E-4</c:v>
                </c:pt>
                <c:pt idx="2545">
                  <c:v>-9.7000000000000005E-4</c:v>
                </c:pt>
                <c:pt idx="2546">
                  <c:v>-9.7000000000000005E-4</c:v>
                </c:pt>
                <c:pt idx="2547">
                  <c:v>-1.1800000000000001E-3</c:v>
                </c:pt>
                <c:pt idx="2548">
                  <c:v>-1.08E-3</c:v>
                </c:pt>
                <c:pt idx="2549">
                  <c:v>-1.08E-3</c:v>
                </c:pt>
                <c:pt idx="2550">
                  <c:v>-9.7000000000000005E-4</c:v>
                </c:pt>
                <c:pt idx="2551">
                  <c:v>-1.1800000000000001E-3</c:v>
                </c:pt>
                <c:pt idx="2552">
                  <c:v>-1.2899999999999999E-3</c:v>
                </c:pt>
                <c:pt idx="2553">
                  <c:v>-1.2899999999999999E-3</c:v>
                </c:pt>
                <c:pt idx="2554">
                  <c:v>-1.1800000000000001E-3</c:v>
                </c:pt>
                <c:pt idx="2555">
                  <c:v>-1.4E-3</c:v>
                </c:pt>
                <c:pt idx="2556">
                  <c:v>-1.4E-3</c:v>
                </c:pt>
                <c:pt idx="2557">
                  <c:v>-1.4E-3</c:v>
                </c:pt>
                <c:pt idx="2558">
                  <c:v>-1.2899999999999999E-3</c:v>
                </c:pt>
                <c:pt idx="2559">
                  <c:v>-1.6199999999999999E-3</c:v>
                </c:pt>
                <c:pt idx="2560">
                  <c:v>-1.4E-3</c:v>
                </c:pt>
                <c:pt idx="2561">
                  <c:v>-1.5100000000000001E-3</c:v>
                </c:pt>
                <c:pt idx="2562">
                  <c:v>-1.5100000000000001E-3</c:v>
                </c:pt>
                <c:pt idx="2563">
                  <c:v>-1.73E-3</c:v>
                </c:pt>
                <c:pt idx="2564">
                  <c:v>-1.73E-3</c:v>
                </c:pt>
                <c:pt idx="2565">
                  <c:v>-1.73E-3</c:v>
                </c:pt>
                <c:pt idx="2566">
                  <c:v>-1.5100000000000001E-3</c:v>
                </c:pt>
                <c:pt idx="2567">
                  <c:v>-1.8400000000000001E-3</c:v>
                </c:pt>
                <c:pt idx="2568">
                  <c:v>-1.9400000000000001E-3</c:v>
                </c:pt>
                <c:pt idx="2569">
                  <c:v>-1.9400000000000001E-3</c:v>
                </c:pt>
                <c:pt idx="2570">
                  <c:v>-1.9400000000000001E-3</c:v>
                </c:pt>
                <c:pt idx="2571">
                  <c:v>-1.9400000000000001E-3</c:v>
                </c:pt>
                <c:pt idx="2572">
                  <c:v>-2.0500000000000002E-3</c:v>
                </c:pt>
                <c:pt idx="2573">
                  <c:v>-1.8400000000000001E-3</c:v>
                </c:pt>
                <c:pt idx="2574">
                  <c:v>-2.0500000000000002E-3</c:v>
                </c:pt>
                <c:pt idx="2575">
                  <c:v>-2.16E-3</c:v>
                </c:pt>
                <c:pt idx="2576">
                  <c:v>-2.0500000000000002E-3</c:v>
                </c:pt>
                <c:pt idx="2577">
                  <c:v>-2.2699999999999999E-3</c:v>
                </c:pt>
                <c:pt idx="2578">
                  <c:v>-2.2699999999999999E-3</c:v>
                </c:pt>
                <c:pt idx="2579">
                  <c:v>-2.2699999999999999E-3</c:v>
                </c:pt>
                <c:pt idx="2580">
                  <c:v>-2.2699999999999999E-3</c:v>
                </c:pt>
                <c:pt idx="2581">
                  <c:v>-2.16E-3</c:v>
                </c:pt>
                <c:pt idx="2582">
                  <c:v>-2.3800000000000002E-3</c:v>
                </c:pt>
                <c:pt idx="2583">
                  <c:v>-2.3800000000000002E-3</c:v>
                </c:pt>
                <c:pt idx="2584">
                  <c:v>-2.49E-3</c:v>
                </c:pt>
                <c:pt idx="2585">
                  <c:v>-2.49E-3</c:v>
                </c:pt>
                <c:pt idx="2586">
                  <c:v>-2.3800000000000002E-3</c:v>
                </c:pt>
                <c:pt idx="2587">
                  <c:v>-2.49E-3</c:v>
                </c:pt>
                <c:pt idx="2588">
                  <c:v>-2.5999999999999999E-3</c:v>
                </c:pt>
                <c:pt idx="2589">
                  <c:v>-2.5999999999999999E-3</c:v>
                </c:pt>
                <c:pt idx="2590">
                  <c:v>-2.49E-3</c:v>
                </c:pt>
                <c:pt idx="2591">
                  <c:v>-2.7000000000000001E-3</c:v>
                </c:pt>
                <c:pt idx="2592">
                  <c:v>-2.49E-3</c:v>
                </c:pt>
                <c:pt idx="2593">
                  <c:v>-2.7000000000000001E-3</c:v>
                </c:pt>
                <c:pt idx="2594">
                  <c:v>-2.9199999999999999E-3</c:v>
                </c:pt>
                <c:pt idx="2595">
                  <c:v>-2.81E-3</c:v>
                </c:pt>
                <c:pt idx="2596">
                  <c:v>-2.81E-3</c:v>
                </c:pt>
                <c:pt idx="2597">
                  <c:v>-2.7000000000000001E-3</c:v>
                </c:pt>
                <c:pt idx="2598">
                  <c:v>-2.7000000000000001E-3</c:v>
                </c:pt>
                <c:pt idx="2599">
                  <c:v>-2.81E-3</c:v>
                </c:pt>
                <c:pt idx="2600">
                  <c:v>-2.9199999999999999E-3</c:v>
                </c:pt>
                <c:pt idx="2601">
                  <c:v>-2.9199999999999999E-3</c:v>
                </c:pt>
                <c:pt idx="2602">
                  <c:v>-2.81E-3</c:v>
                </c:pt>
                <c:pt idx="2603">
                  <c:v>-2.9199999999999999E-3</c:v>
                </c:pt>
                <c:pt idx="2604">
                  <c:v>-2.9199999999999999E-3</c:v>
                </c:pt>
                <c:pt idx="2605">
                  <c:v>-3.0300000000000001E-3</c:v>
                </c:pt>
                <c:pt idx="2606">
                  <c:v>-3.0300000000000001E-3</c:v>
                </c:pt>
                <c:pt idx="2607">
                  <c:v>-2.9199999999999999E-3</c:v>
                </c:pt>
                <c:pt idx="2608">
                  <c:v>-2.9199999999999999E-3</c:v>
                </c:pt>
                <c:pt idx="2609">
                  <c:v>-2.81E-3</c:v>
                </c:pt>
                <c:pt idx="2610">
                  <c:v>-3.0300000000000001E-3</c:v>
                </c:pt>
                <c:pt idx="2611">
                  <c:v>-3.0300000000000001E-3</c:v>
                </c:pt>
                <c:pt idx="2612">
                  <c:v>-3.0300000000000001E-3</c:v>
                </c:pt>
                <c:pt idx="2613">
                  <c:v>-3.0300000000000001E-3</c:v>
                </c:pt>
                <c:pt idx="2614">
                  <c:v>-3.0300000000000001E-3</c:v>
                </c:pt>
                <c:pt idx="2615">
                  <c:v>-3.0300000000000001E-3</c:v>
                </c:pt>
                <c:pt idx="2616">
                  <c:v>-3.0300000000000001E-3</c:v>
                </c:pt>
                <c:pt idx="2617">
                  <c:v>-3.2499999999999999E-3</c:v>
                </c:pt>
                <c:pt idx="2618">
                  <c:v>-3.0300000000000001E-3</c:v>
                </c:pt>
                <c:pt idx="2619">
                  <c:v>-3.14E-3</c:v>
                </c:pt>
                <c:pt idx="2620">
                  <c:v>-3.0300000000000001E-3</c:v>
                </c:pt>
                <c:pt idx="2621">
                  <c:v>-3.14E-3</c:v>
                </c:pt>
                <c:pt idx="2622">
                  <c:v>-3.2499999999999999E-3</c:v>
                </c:pt>
                <c:pt idx="2623">
                  <c:v>-3.14E-3</c:v>
                </c:pt>
                <c:pt idx="2624">
                  <c:v>-3.2499999999999999E-3</c:v>
                </c:pt>
                <c:pt idx="2625">
                  <c:v>-3.2499999999999999E-3</c:v>
                </c:pt>
                <c:pt idx="2626">
                  <c:v>-3.2499999999999999E-3</c:v>
                </c:pt>
                <c:pt idx="2627">
                  <c:v>-3.0300000000000001E-3</c:v>
                </c:pt>
                <c:pt idx="2628">
                  <c:v>-3.3600000000000001E-3</c:v>
                </c:pt>
                <c:pt idx="2629">
                  <c:v>-3.14E-3</c:v>
                </c:pt>
                <c:pt idx="2630">
                  <c:v>-3.2499999999999999E-3</c:v>
                </c:pt>
                <c:pt idx="2631">
                  <c:v>-3.2499999999999999E-3</c:v>
                </c:pt>
                <c:pt idx="2632">
                  <c:v>-3.2499999999999999E-3</c:v>
                </c:pt>
                <c:pt idx="2633">
                  <c:v>-3.14E-3</c:v>
                </c:pt>
                <c:pt idx="2634">
                  <c:v>-3.14E-3</c:v>
                </c:pt>
                <c:pt idx="2635">
                  <c:v>-3.14E-3</c:v>
                </c:pt>
                <c:pt idx="2636">
                  <c:v>-3.14E-3</c:v>
                </c:pt>
                <c:pt idx="2637">
                  <c:v>-3.3600000000000001E-3</c:v>
                </c:pt>
                <c:pt idx="2638">
                  <c:v>-3.0300000000000001E-3</c:v>
                </c:pt>
                <c:pt idx="2639">
                  <c:v>-3.0300000000000001E-3</c:v>
                </c:pt>
                <c:pt idx="2640">
                  <c:v>-2.9199999999999999E-3</c:v>
                </c:pt>
                <c:pt idx="2641">
                  <c:v>-3.14E-3</c:v>
                </c:pt>
                <c:pt idx="2642">
                  <c:v>-3.14E-3</c:v>
                </c:pt>
                <c:pt idx="2643">
                  <c:v>-3.0300000000000001E-3</c:v>
                </c:pt>
                <c:pt idx="2644">
                  <c:v>-3.2499999999999999E-3</c:v>
                </c:pt>
                <c:pt idx="2645">
                  <c:v>-3.0300000000000001E-3</c:v>
                </c:pt>
                <c:pt idx="2646">
                  <c:v>-2.81E-3</c:v>
                </c:pt>
                <c:pt idx="2647">
                  <c:v>-3.14E-3</c:v>
                </c:pt>
                <c:pt idx="2648">
                  <c:v>-2.9199999999999999E-3</c:v>
                </c:pt>
                <c:pt idx="2649">
                  <c:v>-3.14E-3</c:v>
                </c:pt>
                <c:pt idx="2650">
                  <c:v>-3.0300000000000001E-3</c:v>
                </c:pt>
                <c:pt idx="2651">
                  <c:v>-3.14E-3</c:v>
                </c:pt>
                <c:pt idx="2652">
                  <c:v>-3.0300000000000001E-3</c:v>
                </c:pt>
                <c:pt idx="2653">
                  <c:v>-2.9199999999999999E-3</c:v>
                </c:pt>
                <c:pt idx="2654">
                  <c:v>-2.9199999999999999E-3</c:v>
                </c:pt>
                <c:pt idx="2655">
                  <c:v>-2.81E-3</c:v>
                </c:pt>
                <c:pt idx="2656">
                  <c:v>-2.9199999999999999E-3</c:v>
                </c:pt>
                <c:pt idx="2657">
                  <c:v>-2.9199999999999999E-3</c:v>
                </c:pt>
                <c:pt idx="2658">
                  <c:v>-2.7000000000000001E-3</c:v>
                </c:pt>
                <c:pt idx="2659">
                  <c:v>-2.7000000000000001E-3</c:v>
                </c:pt>
                <c:pt idx="2660">
                  <c:v>-2.5999999999999999E-3</c:v>
                </c:pt>
                <c:pt idx="2661">
                  <c:v>-2.7000000000000001E-3</c:v>
                </c:pt>
                <c:pt idx="2662">
                  <c:v>-2.49E-3</c:v>
                </c:pt>
                <c:pt idx="2663">
                  <c:v>-2.81E-3</c:v>
                </c:pt>
                <c:pt idx="2664">
                  <c:v>-2.7000000000000001E-3</c:v>
                </c:pt>
                <c:pt idx="2665">
                  <c:v>-2.49E-3</c:v>
                </c:pt>
                <c:pt idx="2666">
                  <c:v>-2.49E-3</c:v>
                </c:pt>
                <c:pt idx="2667">
                  <c:v>-2.3800000000000002E-3</c:v>
                </c:pt>
                <c:pt idx="2668">
                  <c:v>-2.49E-3</c:v>
                </c:pt>
                <c:pt idx="2669">
                  <c:v>-2.3800000000000002E-3</c:v>
                </c:pt>
                <c:pt idx="2670">
                  <c:v>-2.3800000000000002E-3</c:v>
                </c:pt>
                <c:pt idx="2671">
                  <c:v>-2.3800000000000002E-3</c:v>
                </c:pt>
                <c:pt idx="2672">
                  <c:v>-2.2699999999999999E-3</c:v>
                </c:pt>
                <c:pt idx="2673">
                  <c:v>-2.16E-3</c:v>
                </c:pt>
                <c:pt idx="2674">
                  <c:v>-2.2699999999999999E-3</c:v>
                </c:pt>
                <c:pt idx="2675">
                  <c:v>-2.16E-3</c:v>
                </c:pt>
                <c:pt idx="2676">
                  <c:v>-2.16E-3</c:v>
                </c:pt>
                <c:pt idx="2677">
                  <c:v>-2.0500000000000002E-3</c:v>
                </c:pt>
                <c:pt idx="2678">
                  <c:v>-1.9400000000000001E-3</c:v>
                </c:pt>
                <c:pt idx="2679">
                  <c:v>-2.0500000000000002E-3</c:v>
                </c:pt>
                <c:pt idx="2680">
                  <c:v>-1.8400000000000001E-3</c:v>
                </c:pt>
                <c:pt idx="2681">
                  <c:v>-1.73E-3</c:v>
                </c:pt>
                <c:pt idx="2682">
                  <c:v>-1.73E-3</c:v>
                </c:pt>
                <c:pt idx="2683">
                  <c:v>-1.73E-3</c:v>
                </c:pt>
                <c:pt idx="2684">
                  <c:v>-1.73E-3</c:v>
                </c:pt>
                <c:pt idx="2685">
                  <c:v>-1.6199999999999999E-3</c:v>
                </c:pt>
                <c:pt idx="2686">
                  <c:v>-1.6199999999999999E-3</c:v>
                </c:pt>
                <c:pt idx="2687">
                  <c:v>-1.5100000000000001E-3</c:v>
                </c:pt>
                <c:pt idx="2688">
                  <c:v>-1.5100000000000001E-3</c:v>
                </c:pt>
                <c:pt idx="2689">
                  <c:v>-1.2899999999999999E-3</c:v>
                </c:pt>
                <c:pt idx="2690">
                  <c:v>-1.2899999999999999E-3</c:v>
                </c:pt>
                <c:pt idx="2691">
                  <c:v>-1.1800000000000001E-3</c:v>
                </c:pt>
                <c:pt idx="2692">
                  <c:v>-1.2899999999999999E-3</c:v>
                </c:pt>
                <c:pt idx="2693">
                  <c:v>-1.1800000000000001E-3</c:v>
                </c:pt>
                <c:pt idx="2694">
                  <c:v>-1.2899999999999999E-3</c:v>
                </c:pt>
                <c:pt idx="2695">
                  <c:v>-1.2899999999999999E-3</c:v>
                </c:pt>
                <c:pt idx="2696">
                  <c:v>-8.5999999999999998E-4</c:v>
                </c:pt>
                <c:pt idx="2697">
                  <c:v>-8.5999999999999998E-4</c:v>
                </c:pt>
                <c:pt idx="2698">
                  <c:v>-9.7000000000000005E-4</c:v>
                </c:pt>
                <c:pt idx="2699">
                  <c:v>-8.5999999999999998E-4</c:v>
                </c:pt>
                <c:pt idx="2700">
                  <c:v>-8.5999999999999998E-4</c:v>
                </c:pt>
                <c:pt idx="2701">
                  <c:v>-7.5000000000000002E-4</c:v>
                </c:pt>
                <c:pt idx="2702">
                  <c:v>-5.2999999999999998E-4</c:v>
                </c:pt>
                <c:pt idx="2703">
                  <c:v>-6.4000000000000005E-4</c:v>
                </c:pt>
                <c:pt idx="2704">
                  <c:v>-6.4000000000000005E-4</c:v>
                </c:pt>
                <c:pt idx="2705">
                  <c:v>-5.2999999999999998E-4</c:v>
                </c:pt>
                <c:pt idx="2706">
                  <c:v>-3.2000000000000003E-4</c:v>
                </c:pt>
                <c:pt idx="2707">
                  <c:v>-3.2000000000000003E-4</c:v>
                </c:pt>
                <c:pt idx="2708">
                  <c:v>-2.1000000000000001E-4</c:v>
                </c:pt>
                <c:pt idx="2709">
                  <c:v>-2.1000000000000001E-4</c:v>
                </c:pt>
                <c:pt idx="2710">
                  <c:v>-3.2000000000000003E-4</c:v>
                </c:pt>
                <c:pt idx="2711">
                  <c:v>-2.1000000000000001E-4</c:v>
                </c:pt>
                <c:pt idx="2712">
                  <c:v>1.2E-4</c:v>
                </c:pt>
                <c:pt idx="2713">
                  <c:v>1.0000000000000001E-5</c:v>
                </c:pt>
                <c:pt idx="2714">
                  <c:v>1.0000000000000001E-5</c:v>
                </c:pt>
                <c:pt idx="2715">
                  <c:v>1.2E-4</c:v>
                </c:pt>
                <c:pt idx="2716">
                  <c:v>1.0000000000000001E-5</c:v>
                </c:pt>
                <c:pt idx="2717">
                  <c:v>3.4000000000000002E-4</c:v>
                </c:pt>
                <c:pt idx="2718">
                  <c:v>3.4000000000000002E-4</c:v>
                </c:pt>
                <c:pt idx="2719">
                  <c:v>3.4000000000000002E-4</c:v>
                </c:pt>
                <c:pt idx="2720">
                  <c:v>3.4000000000000002E-4</c:v>
                </c:pt>
                <c:pt idx="2721">
                  <c:v>4.4000000000000002E-4</c:v>
                </c:pt>
                <c:pt idx="2722">
                  <c:v>5.5000000000000003E-4</c:v>
                </c:pt>
                <c:pt idx="2723">
                  <c:v>5.5000000000000003E-4</c:v>
                </c:pt>
                <c:pt idx="2724">
                  <c:v>6.6E-4</c:v>
                </c:pt>
                <c:pt idx="2725">
                  <c:v>8.8000000000000003E-4</c:v>
                </c:pt>
                <c:pt idx="2726">
                  <c:v>6.6E-4</c:v>
                </c:pt>
                <c:pt idx="2727">
                  <c:v>7.6999999999999996E-4</c:v>
                </c:pt>
                <c:pt idx="2728">
                  <c:v>9.8999999999999999E-4</c:v>
                </c:pt>
                <c:pt idx="2729">
                  <c:v>9.8999999999999999E-4</c:v>
                </c:pt>
                <c:pt idx="2730">
                  <c:v>1.1000000000000001E-3</c:v>
                </c:pt>
                <c:pt idx="2731">
                  <c:v>1.1999999999999999E-3</c:v>
                </c:pt>
                <c:pt idx="2732">
                  <c:v>1.1000000000000001E-3</c:v>
                </c:pt>
                <c:pt idx="2733">
                  <c:v>1.31E-3</c:v>
                </c:pt>
                <c:pt idx="2734">
                  <c:v>1.42E-3</c:v>
                </c:pt>
                <c:pt idx="2735">
                  <c:v>1.42E-3</c:v>
                </c:pt>
                <c:pt idx="2736">
                  <c:v>1.42E-3</c:v>
                </c:pt>
                <c:pt idx="2737">
                  <c:v>1.42E-3</c:v>
                </c:pt>
                <c:pt idx="2738">
                  <c:v>1.5299999999999999E-3</c:v>
                </c:pt>
                <c:pt idx="2739">
                  <c:v>1.5299999999999999E-3</c:v>
                </c:pt>
                <c:pt idx="2740">
                  <c:v>1.75E-3</c:v>
                </c:pt>
                <c:pt idx="2741">
                  <c:v>1.75E-3</c:v>
                </c:pt>
                <c:pt idx="2742">
                  <c:v>1.75E-3</c:v>
                </c:pt>
                <c:pt idx="2743">
                  <c:v>1.75E-3</c:v>
                </c:pt>
                <c:pt idx="2744">
                  <c:v>1.9599999999999999E-3</c:v>
                </c:pt>
                <c:pt idx="2745">
                  <c:v>2.0699999999999998E-3</c:v>
                </c:pt>
                <c:pt idx="2746">
                  <c:v>2.1800000000000001E-3</c:v>
                </c:pt>
                <c:pt idx="2747">
                  <c:v>2.0699999999999998E-3</c:v>
                </c:pt>
                <c:pt idx="2748">
                  <c:v>2.1800000000000001E-3</c:v>
                </c:pt>
                <c:pt idx="2749">
                  <c:v>2.1800000000000001E-3</c:v>
                </c:pt>
                <c:pt idx="2750">
                  <c:v>2.2899999999999999E-3</c:v>
                </c:pt>
                <c:pt idx="2751">
                  <c:v>2.3999999999999998E-3</c:v>
                </c:pt>
                <c:pt idx="2752">
                  <c:v>2.2899999999999999E-3</c:v>
                </c:pt>
                <c:pt idx="2753">
                  <c:v>2.5100000000000001E-3</c:v>
                </c:pt>
                <c:pt idx="2754">
                  <c:v>2.6199999999999999E-3</c:v>
                </c:pt>
                <c:pt idx="2755">
                  <c:v>2.3999999999999998E-3</c:v>
                </c:pt>
                <c:pt idx="2756">
                  <c:v>2.6199999999999999E-3</c:v>
                </c:pt>
                <c:pt idx="2757">
                  <c:v>2.7200000000000002E-3</c:v>
                </c:pt>
                <c:pt idx="2758">
                  <c:v>2.6199999999999999E-3</c:v>
                </c:pt>
                <c:pt idx="2759">
                  <c:v>2.6199999999999999E-3</c:v>
                </c:pt>
                <c:pt idx="2760">
                  <c:v>2.7200000000000002E-3</c:v>
                </c:pt>
                <c:pt idx="2761">
                  <c:v>2.8300000000000001E-3</c:v>
                </c:pt>
                <c:pt idx="2762">
                  <c:v>2.8300000000000001E-3</c:v>
                </c:pt>
                <c:pt idx="2763">
                  <c:v>2.7200000000000002E-3</c:v>
                </c:pt>
                <c:pt idx="2764">
                  <c:v>2.9399999999999999E-3</c:v>
                </c:pt>
                <c:pt idx="2765">
                  <c:v>2.9399999999999999E-3</c:v>
                </c:pt>
                <c:pt idx="2766">
                  <c:v>2.9399999999999999E-3</c:v>
                </c:pt>
                <c:pt idx="2767">
                  <c:v>3.0500000000000002E-3</c:v>
                </c:pt>
                <c:pt idx="2768">
                  <c:v>3.16E-3</c:v>
                </c:pt>
                <c:pt idx="2769">
                  <c:v>3.16E-3</c:v>
                </c:pt>
                <c:pt idx="2770">
                  <c:v>3.0500000000000002E-3</c:v>
                </c:pt>
                <c:pt idx="2771">
                  <c:v>3.16E-3</c:v>
                </c:pt>
                <c:pt idx="2772">
                  <c:v>3.0500000000000002E-3</c:v>
                </c:pt>
                <c:pt idx="2773">
                  <c:v>3.48E-3</c:v>
                </c:pt>
                <c:pt idx="2774">
                  <c:v>3.16E-3</c:v>
                </c:pt>
                <c:pt idx="2775">
                  <c:v>3.16E-3</c:v>
                </c:pt>
                <c:pt idx="2776">
                  <c:v>3.2699999999999999E-3</c:v>
                </c:pt>
                <c:pt idx="2777">
                  <c:v>3.3800000000000002E-3</c:v>
                </c:pt>
                <c:pt idx="2778">
                  <c:v>3.3800000000000002E-3</c:v>
                </c:pt>
                <c:pt idx="2779">
                  <c:v>3.2699999999999999E-3</c:v>
                </c:pt>
                <c:pt idx="2780">
                  <c:v>3.3800000000000002E-3</c:v>
                </c:pt>
                <c:pt idx="2781">
                  <c:v>3.48E-3</c:v>
                </c:pt>
                <c:pt idx="2782">
                  <c:v>3.2699999999999999E-3</c:v>
                </c:pt>
                <c:pt idx="2783">
                  <c:v>3.3800000000000002E-3</c:v>
                </c:pt>
                <c:pt idx="2784">
                  <c:v>3.5899999999999999E-3</c:v>
                </c:pt>
                <c:pt idx="2785">
                  <c:v>3.48E-3</c:v>
                </c:pt>
                <c:pt idx="2786">
                  <c:v>3.48E-3</c:v>
                </c:pt>
                <c:pt idx="2787">
                  <c:v>3.5899999999999999E-3</c:v>
                </c:pt>
                <c:pt idx="2788">
                  <c:v>3.48E-3</c:v>
                </c:pt>
                <c:pt idx="2789">
                  <c:v>3.5899999999999999E-3</c:v>
                </c:pt>
                <c:pt idx="2790">
                  <c:v>3.7000000000000002E-3</c:v>
                </c:pt>
                <c:pt idx="2791">
                  <c:v>3.5899999999999999E-3</c:v>
                </c:pt>
                <c:pt idx="2792">
                  <c:v>3.48E-3</c:v>
                </c:pt>
                <c:pt idx="2793">
                  <c:v>3.5899999999999999E-3</c:v>
                </c:pt>
                <c:pt idx="2794">
                  <c:v>3.48E-3</c:v>
                </c:pt>
                <c:pt idx="2795">
                  <c:v>3.48E-3</c:v>
                </c:pt>
                <c:pt idx="2796">
                  <c:v>3.5899999999999999E-3</c:v>
                </c:pt>
                <c:pt idx="2797">
                  <c:v>3.7000000000000002E-3</c:v>
                </c:pt>
                <c:pt idx="2798">
                  <c:v>3.7000000000000002E-3</c:v>
                </c:pt>
                <c:pt idx="2799">
                  <c:v>3.7000000000000002E-3</c:v>
                </c:pt>
                <c:pt idx="2800">
                  <c:v>3.7000000000000002E-3</c:v>
                </c:pt>
                <c:pt idx="2801">
                  <c:v>3.7000000000000002E-3</c:v>
                </c:pt>
                <c:pt idx="2802">
                  <c:v>3.5899999999999999E-3</c:v>
                </c:pt>
                <c:pt idx="2803">
                  <c:v>3.7000000000000002E-3</c:v>
                </c:pt>
                <c:pt idx="2804">
                  <c:v>3.81E-3</c:v>
                </c:pt>
                <c:pt idx="2805">
                  <c:v>3.7000000000000002E-3</c:v>
                </c:pt>
                <c:pt idx="2806">
                  <c:v>3.5899999999999999E-3</c:v>
                </c:pt>
                <c:pt idx="2807">
                  <c:v>3.48E-3</c:v>
                </c:pt>
                <c:pt idx="2808">
                  <c:v>3.5899999999999999E-3</c:v>
                </c:pt>
                <c:pt idx="2809">
                  <c:v>3.5899999999999999E-3</c:v>
                </c:pt>
                <c:pt idx="2810">
                  <c:v>3.5899999999999999E-3</c:v>
                </c:pt>
                <c:pt idx="2811">
                  <c:v>3.48E-3</c:v>
                </c:pt>
                <c:pt idx="2812">
                  <c:v>3.48E-3</c:v>
                </c:pt>
                <c:pt idx="2813">
                  <c:v>3.48E-3</c:v>
                </c:pt>
                <c:pt idx="2814">
                  <c:v>3.48E-3</c:v>
                </c:pt>
                <c:pt idx="2815">
                  <c:v>3.2699999999999999E-3</c:v>
                </c:pt>
                <c:pt idx="2816">
                  <c:v>3.3800000000000002E-3</c:v>
                </c:pt>
                <c:pt idx="2817">
                  <c:v>3.5899999999999999E-3</c:v>
                </c:pt>
                <c:pt idx="2818">
                  <c:v>3.2699999999999999E-3</c:v>
                </c:pt>
                <c:pt idx="2819">
                  <c:v>3.2699999999999999E-3</c:v>
                </c:pt>
                <c:pt idx="2820">
                  <c:v>3.16E-3</c:v>
                </c:pt>
                <c:pt idx="2821">
                  <c:v>3.2699999999999999E-3</c:v>
                </c:pt>
                <c:pt idx="2822">
                  <c:v>3.2699999999999999E-3</c:v>
                </c:pt>
                <c:pt idx="2823">
                  <c:v>3.3800000000000002E-3</c:v>
                </c:pt>
                <c:pt idx="2824">
                  <c:v>3.2699999999999999E-3</c:v>
                </c:pt>
                <c:pt idx="2825">
                  <c:v>3.16E-3</c:v>
                </c:pt>
                <c:pt idx="2826">
                  <c:v>3.16E-3</c:v>
                </c:pt>
                <c:pt idx="2827">
                  <c:v>3.0500000000000002E-3</c:v>
                </c:pt>
                <c:pt idx="2828">
                  <c:v>3.16E-3</c:v>
                </c:pt>
                <c:pt idx="2829">
                  <c:v>3.0500000000000002E-3</c:v>
                </c:pt>
                <c:pt idx="2830">
                  <c:v>3.0500000000000002E-3</c:v>
                </c:pt>
                <c:pt idx="2831">
                  <c:v>2.9399999999999999E-3</c:v>
                </c:pt>
                <c:pt idx="2832">
                  <c:v>2.9399999999999999E-3</c:v>
                </c:pt>
                <c:pt idx="2833">
                  <c:v>2.9399999999999999E-3</c:v>
                </c:pt>
                <c:pt idx="2834">
                  <c:v>2.8300000000000001E-3</c:v>
                </c:pt>
                <c:pt idx="2835">
                  <c:v>2.7200000000000002E-3</c:v>
                </c:pt>
                <c:pt idx="2836">
                  <c:v>2.7200000000000002E-3</c:v>
                </c:pt>
                <c:pt idx="2837">
                  <c:v>2.7200000000000002E-3</c:v>
                </c:pt>
                <c:pt idx="2838">
                  <c:v>2.7200000000000002E-3</c:v>
                </c:pt>
                <c:pt idx="2839">
                  <c:v>2.6199999999999999E-3</c:v>
                </c:pt>
                <c:pt idx="2840">
                  <c:v>2.6199999999999999E-3</c:v>
                </c:pt>
                <c:pt idx="2841">
                  <c:v>2.5100000000000001E-3</c:v>
                </c:pt>
                <c:pt idx="2842">
                  <c:v>2.3999999999999998E-3</c:v>
                </c:pt>
                <c:pt idx="2843">
                  <c:v>2.2899999999999999E-3</c:v>
                </c:pt>
                <c:pt idx="2844">
                  <c:v>2.3999999999999998E-3</c:v>
                </c:pt>
                <c:pt idx="2845">
                  <c:v>2.3999999999999998E-3</c:v>
                </c:pt>
                <c:pt idx="2846">
                  <c:v>2.5100000000000001E-3</c:v>
                </c:pt>
                <c:pt idx="2847">
                  <c:v>2.1800000000000001E-3</c:v>
                </c:pt>
                <c:pt idx="2848">
                  <c:v>1.9599999999999999E-3</c:v>
                </c:pt>
                <c:pt idx="2849">
                  <c:v>2.0699999999999998E-3</c:v>
                </c:pt>
                <c:pt idx="2850">
                  <c:v>2.1800000000000001E-3</c:v>
                </c:pt>
                <c:pt idx="2851">
                  <c:v>1.9599999999999999E-3</c:v>
                </c:pt>
                <c:pt idx="2852">
                  <c:v>1.8600000000000001E-3</c:v>
                </c:pt>
                <c:pt idx="2853">
                  <c:v>1.8600000000000001E-3</c:v>
                </c:pt>
                <c:pt idx="2854">
                  <c:v>1.75E-3</c:v>
                </c:pt>
                <c:pt idx="2855">
                  <c:v>1.75E-3</c:v>
                </c:pt>
                <c:pt idx="2856">
                  <c:v>1.64E-3</c:v>
                </c:pt>
                <c:pt idx="2857">
                  <c:v>1.64E-3</c:v>
                </c:pt>
                <c:pt idx="2858">
                  <c:v>1.5299999999999999E-3</c:v>
                </c:pt>
                <c:pt idx="2859">
                  <c:v>1.42E-3</c:v>
                </c:pt>
                <c:pt idx="2860">
                  <c:v>1.31E-3</c:v>
                </c:pt>
                <c:pt idx="2861">
                  <c:v>1.31E-3</c:v>
                </c:pt>
                <c:pt idx="2862">
                  <c:v>1.42E-3</c:v>
                </c:pt>
                <c:pt idx="2863">
                  <c:v>1.1999999999999999E-3</c:v>
                </c:pt>
                <c:pt idx="2864">
                  <c:v>9.8999999999999999E-4</c:v>
                </c:pt>
                <c:pt idx="2865">
                  <c:v>1.1999999999999999E-3</c:v>
                </c:pt>
                <c:pt idx="2866">
                  <c:v>9.8999999999999999E-4</c:v>
                </c:pt>
                <c:pt idx="2867">
                  <c:v>7.6999999999999996E-4</c:v>
                </c:pt>
                <c:pt idx="2868">
                  <c:v>8.8000000000000003E-4</c:v>
                </c:pt>
                <c:pt idx="2869">
                  <c:v>7.6999999999999996E-4</c:v>
                </c:pt>
                <c:pt idx="2870">
                  <c:v>6.6E-4</c:v>
                </c:pt>
                <c:pt idx="2871">
                  <c:v>6.6E-4</c:v>
                </c:pt>
                <c:pt idx="2872">
                  <c:v>6.6E-4</c:v>
                </c:pt>
                <c:pt idx="2873">
                  <c:v>5.5000000000000003E-4</c:v>
                </c:pt>
                <c:pt idx="2874">
                  <c:v>2.3000000000000001E-4</c:v>
                </c:pt>
                <c:pt idx="2875">
                  <c:v>4.4000000000000002E-4</c:v>
                </c:pt>
                <c:pt idx="2876">
                  <c:v>2.3000000000000001E-4</c:v>
                </c:pt>
                <c:pt idx="2877">
                  <c:v>3.4000000000000002E-4</c:v>
                </c:pt>
                <c:pt idx="2878">
                  <c:v>2.3000000000000001E-4</c:v>
                </c:pt>
                <c:pt idx="2879">
                  <c:v>1.0000000000000001E-5</c:v>
                </c:pt>
                <c:pt idx="2880">
                  <c:v>-1E-4</c:v>
                </c:pt>
                <c:pt idx="2881">
                  <c:v>1.2E-4</c:v>
                </c:pt>
                <c:pt idx="2882">
                  <c:v>-1E-4</c:v>
                </c:pt>
                <c:pt idx="2883">
                  <c:v>-3.2000000000000003E-4</c:v>
                </c:pt>
                <c:pt idx="2884">
                  <c:v>-3.2000000000000003E-4</c:v>
                </c:pt>
                <c:pt idx="2885">
                  <c:v>-2.1000000000000001E-4</c:v>
                </c:pt>
                <c:pt idx="2886">
                  <c:v>-4.2000000000000002E-4</c:v>
                </c:pt>
                <c:pt idx="2887">
                  <c:v>-4.2000000000000002E-4</c:v>
                </c:pt>
                <c:pt idx="2888">
                  <c:v>-6.4000000000000005E-4</c:v>
                </c:pt>
                <c:pt idx="2889">
                  <c:v>-5.2999999999999998E-4</c:v>
                </c:pt>
                <c:pt idx="2890">
                  <c:v>-7.5000000000000002E-4</c:v>
                </c:pt>
                <c:pt idx="2891">
                  <c:v>-7.5000000000000002E-4</c:v>
                </c:pt>
                <c:pt idx="2892">
                  <c:v>-8.5999999999999998E-4</c:v>
                </c:pt>
                <c:pt idx="2893">
                  <c:v>-8.5999999999999998E-4</c:v>
                </c:pt>
                <c:pt idx="2894">
                  <c:v>-7.5000000000000002E-4</c:v>
                </c:pt>
                <c:pt idx="2895">
                  <c:v>-1.1800000000000001E-3</c:v>
                </c:pt>
                <c:pt idx="2896">
                  <c:v>-1.08E-3</c:v>
                </c:pt>
                <c:pt idx="2897">
                  <c:v>-1.08E-3</c:v>
                </c:pt>
                <c:pt idx="2898">
                  <c:v>-1.1800000000000001E-3</c:v>
                </c:pt>
                <c:pt idx="2899">
                  <c:v>-1.1800000000000001E-3</c:v>
                </c:pt>
                <c:pt idx="2900">
                  <c:v>-1.1800000000000001E-3</c:v>
                </c:pt>
                <c:pt idx="2901">
                  <c:v>-1.2899999999999999E-3</c:v>
                </c:pt>
                <c:pt idx="2902">
                  <c:v>-1.5100000000000001E-3</c:v>
                </c:pt>
                <c:pt idx="2903">
                  <c:v>-1.6199999999999999E-3</c:v>
                </c:pt>
                <c:pt idx="2904">
                  <c:v>-1.5100000000000001E-3</c:v>
                </c:pt>
                <c:pt idx="2905">
                  <c:v>-1.6199999999999999E-3</c:v>
                </c:pt>
                <c:pt idx="2906">
                  <c:v>-1.73E-3</c:v>
                </c:pt>
                <c:pt idx="2907">
                  <c:v>-1.73E-3</c:v>
                </c:pt>
                <c:pt idx="2908">
                  <c:v>-1.73E-3</c:v>
                </c:pt>
                <c:pt idx="2909">
                  <c:v>-1.9400000000000001E-3</c:v>
                </c:pt>
                <c:pt idx="2910">
                  <c:v>-1.9400000000000001E-3</c:v>
                </c:pt>
                <c:pt idx="2911">
                  <c:v>-2.0500000000000002E-3</c:v>
                </c:pt>
                <c:pt idx="2912">
                  <c:v>-1.9400000000000001E-3</c:v>
                </c:pt>
                <c:pt idx="2913">
                  <c:v>-2.16E-3</c:v>
                </c:pt>
                <c:pt idx="2914">
                  <c:v>-2.16E-3</c:v>
                </c:pt>
                <c:pt idx="2915">
                  <c:v>-2.16E-3</c:v>
                </c:pt>
                <c:pt idx="2916">
                  <c:v>-2.3800000000000002E-3</c:v>
                </c:pt>
                <c:pt idx="2917">
                  <c:v>-2.2699999999999999E-3</c:v>
                </c:pt>
                <c:pt idx="2918">
                  <c:v>-2.3800000000000002E-3</c:v>
                </c:pt>
                <c:pt idx="2919">
                  <c:v>-2.49E-3</c:v>
                </c:pt>
                <c:pt idx="2920">
                  <c:v>-2.49E-3</c:v>
                </c:pt>
                <c:pt idx="2921">
                  <c:v>-2.3800000000000002E-3</c:v>
                </c:pt>
                <c:pt idx="2922">
                  <c:v>-2.7000000000000001E-3</c:v>
                </c:pt>
                <c:pt idx="2923">
                  <c:v>-2.5999999999999999E-3</c:v>
                </c:pt>
                <c:pt idx="2924">
                  <c:v>-2.5999999999999999E-3</c:v>
                </c:pt>
                <c:pt idx="2925">
                  <c:v>-2.7000000000000001E-3</c:v>
                </c:pt>
                <c:pt idx="2926">
                  <c:v>-2.81E-3</c:v>
                </c:pt>
                <c:pt idx="2927">
                  <c:v>-2.81E-3</c:v>
                </c:pt>
                <c:pt idx="2928">
                  <c:v>-2.5999999999999999E-3</c:v>
                </c:pt>
                <c:pt idx="2929">
                  <c:v>-2.81E-3</c:v>
                </c:pt>
                <c:pt idx="2930">
                  <c:v>-2.81E-3</c:v>
                </c:pt>
                <c:pt idx="2931">
                  <c:v>-2.81E-3</c:v>
                </c:pt>
                <c:pt idx="2932">
                  <c:v>-2.81E-3</c:v>
                </c:pt>
                <c:pt idx="2933">
                  <c:v>-2.9199999999999999E-3</c:v>
                </c:pt>
                <c:pt idx="2934">
                  <c:v>-3.0300000000000001E-3</c:v>
                </c:pt>
                <c:pt idx="2935">
                  <c:v>-3.0300000000000001E-3</c:v>
                </c:pt>
                <c:pt idx="2936">
                  <c:v>-3.14E-3</c:v>
                </c:pt>
                <c:pt idx="2937">
                  <c:v>-3.0300000000000001E-3</c:v>
                </c:pt>
                <c:pt idx="2938">
                  <c:v>-3.3600000000000001E-3</c:v>
                </c:pt>
                <c:pt idx="2939">
                  <c:v>-3.3600000000000001E-3</c:v>
                </c:pt>
                <c:pt idx="2940">
                  <c:v>-3.3600000000000001E-3</c:v>
                </c:pt>
                <c:pt idx="2941">
                  <c:v>-3.2499999999999999E-3</c:v>
                </c:pt>
                <c:pt idx="2942">
                  <c:v>-3.2499999999999999E-3</c:v>
                </c:pt>
                <c:pt idx="2943">
                  <c:v>-3.14E-3</c:v>
                </c:pt>
                <c:pt idx="2944">
                  <c:v>-3.14E-3</c:v>
                </c:pt>
                <c:pt idx="2945">
                  <c:v>-3.14E-3</c:v>
                </c:pt>
                <c:pt idx="2946">
                  <c:v>-3.3600000000000001E-3</c:v>
                </c:pt>
                <c:pt idx="2947">
                  <c:v>-3.3600000000000001E-3</c:v>
                </c:pt>
                <c:pt idx="2948">
                  <c:v>-3.2499999999999999E-3</c:v>
                </c:pt>
                <c:pt idx="2949">
                  <c:v>-3.2499999999999999E-3</c:v>
                </c:pt>
                <c:pt idx="2950">
                  <c:v>-3.14E-3</c:v>
                </c:pt>
                <c:pt idx="2951">
                  <c:v>-3.2499999999999999E-3</c:v>
                </c:pt>
                <c:pt idx="2952">
                  <c:v>-3.3600000000000001E-3</c:v>
                </c:pt>
                <c:pt idx="2953">
                  <c:v>-3.3600000000000001E-3</c:v>
                </c:pt>
                <c:pt idx="2954">
                  <c:v>-3.5699999999999998E-3</c:v>
                </c:pt>
                <c:pt idx="2955">
                  <c:v>-3.46E-3</c:v>
                </c:pt>
                <c:pt idx="2956">
                  <c:v>-3.5699999999999998E-3</c:v>
                </c:pt>
                <c:pt idx="2957">
                  <c:v>-3.3600000000000001E-3</c:v>
                </c:pt>
                <c:pt idx="2958">
                  <c:v>-3.3600000000000001E-3</c:v>
                </c:pt>
                <c:pt idx="2959">
                  <c:v>-3.3600000000000001E-3</c:v>
                </c:pt>
                <c:pt idx="2960">
                  <c:v>-3.2499999999999999E-3</c:v>
                </c:pt>
                <c:pt idx="2961">
                  <c:v>-3.3600000000000001E-3</c:v>
                </c:pt>
                <c:pt idx="2962">
                  <c:v>-3.3600000000000001E-3</c:v>
                </c:pt>
                <c:pt idx="2963">
                  <c:v>-3.46E-3</c:v>
                </c:pt>
                <c:pt idx="2964">
                  <c:v>-3.3600000000000001E-3</c:v>
                </c:pt>
                <c:pt idx="2965">
                  <c:v>-3.14E-3</c:v>
                </c:pt>
                <c:pt idx="2966">
                  <c:v>-3.2499999999999999E-3</c:v>
                </c:pt>
                <c:pt idx="2967">
                  <c:v>-3.2499999999999999E-3</c:v>
                </c:pt>
                <c:pt idx="2968">
                  <c:v>-3.2499999999999999E-3</c:v>
                </c:pt>
                <c:pt idx="2969">
                  <c:v>-3.2499999999999999E-3</c:v>
                </c:pt>
                <c:pt idx="2970">
                  <c:v>-3.46E-3</c:v>
                </c:pt>
                <c:pt idx="2971">
                  <c:v>-3.3600000000000001E-3</c:v>
                </c:pt>
                <c:pt idx="2972">
                  <c:v>-3.46E-3</c:v>
                </c:pt>
                <c:pt idx="2973">
                  <c:v>-3.14E-3</c:v>
                </c:pt>
                <c:pt idx="2974">
                  <c:v>-3.2499999999999999E-3</c:v>
                </c:pt>
                <c:pt idx="2975">
                  <c:v>-3.14E-3</c:v>
                </c:pt>
                <c:pt idx="2976">
                  <c:v>-3.14E-3</c:v>
                </c:pt>
                <c:pt idx="2977">
                  <c:v>-3.0300000000000001E-3</c:v>
                </c:pt>
                <c:pt idx="2978">
                  <c:v>-3.14E-3</c:v>
                </c:pt>
                <c:pt idx="2979">
                  <c:v>-2.9199999999999999E-3</c:v>
                </c:pt>
                <c:pt idx="2980">
                  <c:v>-2.9199999999999999E-3</c:v>
                </c:pt>
                <c:pt idx="2981">
                  <c:v>-2.9199999999999999E-3</c:v>
                </c:pt>
                <c:pt idx="2982">
                  <c:v>-2.7000000000000001E-3</c:v>
                </c:pt>
                <c:pt idx="2983">
                  <c:v>-2.81E-3</c:v>
                </c:pt>
                <c:pt idx="2984">
                  <c:v>-2.9199999999999999E-3</c:v>
                </c:pt>
                <c:pt idx="2985">
                  <c:v>-2.81E-3</c:v>
                </c:pt>
                <c:pt idx="2986">
                  <c:v>-2.7000000000000001E-3</c:v>
                </c:pt>
                <c:pt idx="2987">
                  <c:v>-2.5999999999999999E-3</c:v>
                </c:pt>
                <c:pt idx="2988">
                  <c:v>-2.7000000000000001E-3</c:v>
                </c:pt>
                <c:pt idx="2989">
                  <c:v>-2.49E-3</c:v>
                </c:pt>
                <c:pt idx="2990">
                  <c:v>-2.49E-3</c:v>
                </c:pt>
                <c:pt idx="2991">
                  <c:v>-2.49E-3</c:v>
                </c:pt>
                <c:pt idx="2992">
                  <c:v>-2.2699999999999999E-3</c:v>
                </c:pt>
                <c:pt idx="2993">
                  <c:v>-2.3800000000000002E-3</c:v>
                </c:pt>
                <c:pt idx="2994">
                  <c:v>-2.3800000000000002E-3</c:v>
                </c:pt>
                <c:pt idx="2995">
                  <c:v>-2.2699999999999999E-3</c:v>
                </c:pt>
                <c:pt idx="2996">
                  <c:v>-2.2699999999999999E-3</c:v>
                </c:pt>
                <c:pt idx="2997">
                  <c:v>-2.16E-3</c:v>
                </c:pt>
                <c:pt idx="2998">
                  <c:v>-2.0500000000000002E-3</c:v>
                </c:pt>
                <c:pt idx="2999">
                  <c:v>-2.0500000000000002E-3</c:v>
                </c:pt>
                <c:pt idx="3000">
                  <c:v>-2.0500000000000002E-3</c:v>
                </c:pt>
                <c:pt idx="3001">
                  <c:v>-1.9400000000000001E-3</c:v>
                </c:pt>
                <c:pt idx="3002">
                  <c:v>-1.73E-3</c:v>
                </c:pt>
                <c:pt idx="3003">
                  <c:v>-1.8400000000000001E-3</c:v>
                </c:pt>
                <c:pt idx="3004">
                  <c:v>-1.8400000000000001E-3</c:v>
                </c:pt>
                <c:pt idx="3005">
                  <c:v>-1.6199999999999999E-3</c:v>
                </c:pt>
                <c:pt idx="3006">
                  <c:v>-1.6199999999999999E-3</c:v>
                </c:pt>
                <c:pt idx="3007">
                  <c:v>-1.6199999999999999E-3</c:v>
                </c:pt>
                <c:pt idx="3008">
                  <c:v>-1.5100000000000001E-3</c:v>
                </c:pt>
                <c:pt idx="3009">
                  <c:v>-1.2899999999999999E-3</c:v>
                </c:pt>
                <c:pt idx="3010">
                  <c:v>-1.2899999999999999E-3</c:v>
                </c:pt>
                <c:pt idx="3011">
                  <c:v>-1.1800000000000001E-3</c:v>
                </c:pt>
                <c:pt idx="3012">
                  <c:v>-1.1800000000000001E-3</c:v>
                </c:pt>
                <c:pt idx="3013">
                  <c:v>-1.1800000000000001E-3</c:v>
                </c:pt>
                <c:pt idx="3014">
                  <c:v>-1.1800000000000001E-3</c:v>
                </c:pt>
                <c:pt idx="3015">
                  <c:v>-1.1800000000000001E-3</c:v>
                </c:pt>
                <c:pt idx="3016">
                  <c:v>-7.5000000000000002E-4</c:v>
                </c:pt>
                <c:pt idx="3017">
                  <c:v>-8.5999999999999998E-4</c:v>
                </c:pt>
                <c:pt idx="3018">
                  <c:v>-8.5999999999999998E-4</c:v>
                </c:pt>
                <c:pt idx="3019">
                  <c:v>-7.5000000000000002E-4</c:v>
                </c:pt>
                <c:pt idx="3020">
                  <c:v>-8.5999999999999998E-4</c:v>
                </c:pt>
                <c:pt idx="3021">
                  <c:v>-5.2999999999999998E-4</c:v>
                </c:pt>
                <c:pt idx="3022">
                  <c:v>-6.4000000000000005E-4</c:v>
                </c:pt>
                <c:pt idx="3023">
                  <c:v>-5.2999999999999998E-4</c:v>
                </c:pt>
                <c:pt idx="3024">
                  <c:v>-4.2000000000000002E-4</c:v>
                </c:pt>
                <c:pt idx="3025">
                  <c:v>-2.1000000000000001E-4</c:v>
                </c:pt>
                <c:pt idx="3026">
                  <c:v>-2.1000000000000001E-4</c:v>
                </c:pt>
                <c:pt idx="3027">
                  <c:v>-3.2000000000000003E-4</c:v>
                </c:pt>
                <c:pt idx="3028">
                  <c:v>-2.1000000000000001E-4</c:v>
                </c:pt>
                <c:pt idx="3029">
                  <c:v>1.2E-4</c:v>
                </c:pt>
                <c:pt idx="3030">
                  <c:v>1.0000000000000001E-5</c:v>
                </c:pt>
                <c:pt idx="3031">
                  <c:v>-1E-4</c:v>
                </c:pt>
                <c:pt idx="3032">
                  <c:v>3.4000000000000002E-4</c:v>
                </c:pt>
                <c:pt idx="3033">
                  <c:v>3.4000000000000002E-4</c:v>
                </c:pt>
                <c:pt idx="3034">
                  <c:v>2.3000000000000001E-4</c:v>
                </c:pt>
                <c:pt idx="3035">
                  <c:v>3.4000000000000002E-4</c:v>
                </c:pt>
                <c:pt idx="3036">
                  <c:v>4.4000000000000002E-4</c:v>
                </c:pt>
                <c:pt idx="3037">
                  <c:v>6.6E-4</c:v>
                </c:pt>
                <c:pt idx="3038">
                  <c:v>6.6E-4</c:v>
                </c:pt>
                <c:pt idx="3039">
                  <c:v>6.6E-4</c:v>
                </c:pt>
                <c:pt idx="3040">
                  <c:v>8.8000000000000003E-4</c:v>
                </c:pt>
                <c:pt idx="3041">
                  <c:v>7.6999999999999996E-4</c:v>
                </c:pt>
                <c:pt idx="3042">
                  <c:v>9.8999999999999999E-4</c:v>
                </c:pt>
                <c:pt idx="3043">
                  <c:v>9.8999999999999999E-4</c:v>
                </c:pt>
                <c:pt idx="3044">
                  <c:v>1.1000000000000001E-3</c:v>
                </c:pt>
                <c:pt idx="3045">
                  <c:v>1.31E-3</c:v>
                </c:pt>
                <c:pt idx="3046">
                  <c:v>1.1999999999999999E-3</c:v>
                </c:pt>
                <c:pt idx="3047">
                  <c:v>1.1000000000000001E-3</c:v>
                </c:pt>
                <c:pt idx="3048">
                  <c:v>1.64E-3</c:v>
                </c:pt>
                <c:pt idx="3049">
                  <c:v>1.42E-3</c:v>
                </c:pt>
                <c:pt idx="3050">
                  <c:v>1.42E-3</c:v>
                </c:pt>
                <c:pt idx="3051">
                  <c:v>1.5299999999999999E-3</c:v>
                </c:pt>
                <c:pt idx="3052">
                  <c:v>1.5299999999999999E-3</c:v>
                </c:pt>
                <c:pt idx="3053">
                  <c:v>1.75E-3</c:v>
                </c:pt>
                <c:pt idx="3054">
                  <c:v>1.75E-3</c:v>
                </c:pt>
                <c:pt idx="3055">
                  <c:v>1.75E-3</c:v>
                </c:pt>
                <c:pt idx="3056">
                  <c:v>1.9599999999999999E-3</c:v>
                </c:pt>
                <c:pt idx="3057">
                  <c:v>1.9599999999999999E-3</c:v>
                </c:pt>
                <c:pt idx="3058">
                  <c:v>1.8600000000000001E-3</c:v>
                </c:pt>
                <c:pt idx="3059">
                  <c:v>2.0699999999999998E-3</c:v>
                </c:pt>
                <c:pt idx="3060">
                  <c:v>2.0699999999999998E-3</c:v>
                </c:pt>
                <c:pt idx="3061">
                  <c:v>2.1800000000000001E-3</c:v>
                </c:pt>
                <c:pt idx="3062">
                  <c:v>2.2899999999999999E-3</c:v>
                </c:pt>
                <c:pt idx="3063">
                  <c:v>2.0699999999999998E-3</c:v>
                </c:pt>
                <c:pt idx="3064">
                  <c:v>2.3999999999999998E-3</c:v>
                </c:pt>
                <c:pt idx="3065">
                  <c:v>2.3999999999999998E-3</c:v>
                </c:pt>
                <c:pt idx="3066">
                  <c:v>2.5100000000000001E-3</c:v>
                </c:pt>
                <c:pt idx="3067">
                  <c:v>2.3999999999999998E-3</c:v>
                </c:pt>
                <c:pt idx="3068">
                  <c:v>2.5100000000000001E-3</c:v>
                </c:pt>
                <c:pt idx="3069">
                  <c:v>2.5100000000000001E-3</c:v>
                </c:pt>
                <c:pt idx="3070">
                  <c:v>2.6199999999999999E-3</c:v>
                </c:pt>
                <c:pt idx="3071">
                  <c:v>2.6199999999999999E-3</c:v>
                </c:pt>
                <c:pt idx="3072">
                  <c:v>2.9399999999999999E-3</c:v>
                </c:pt>
                <c:pt idx="3073">
                  <c:v>2.7200000000000002E-3</c:v>
                </c:pt>
                <c:pt idx="3074">
                  <c:v>2.7200000000000002E-3</c:v>
                </c:pt>
                <c:pt idx="3075">
                  <c:v>2.8300000000000001E-3</c:v>
                </c:pt>
                <c:pt idx="3076">
                  <c:v>2.7200000000000002E-3</c:v>
                </c:pt>
                <c:pt idx="3077">
                  <c:v>2.9399999999999999E-3</c:v>
                </c:pt>
                <c:pt idx="3078">
                  <c:v>2.8300000000000001E-3</c:v>
                </c:pt>
                <c:pt idx="3079">
                  <c:v>2.8300000000000001E-3</c:v>
                </c:pt>
                <c:pt idx="3080">
                  <c:v>3.16E-3</c:v>
                </c:pt>
                <c:pt idx="3081">
                  <c:v>3.16E-3</c:v>
                </c:pt>
                <c:pt idx="3082">
                  <c:v>2.9399999999999999E-3</c:v>
                </c:pt>
                <c:pt idx="3083">
                  <c:v>2.9399999999999999E-3</c:v>
                </c:pt>
                <c:pt idx="3084">
                  <c:v>3.0500000000000002E-3</c:v>
                </c:pt>
                <c:pt idx="3085">
                  <c:v>3.16E-3</c:v>
                </c:pt>
                <c:pt idx="3086">
                  <c:v>3.16E-3</c:v>
                </c:pt>
                <c:pt idx="3087">
                  <c:v>3.2699999999999999E-3</c:v>
                </c:pt>
                <c:pt idx="3088">
                  <c:v>3.2699999999999999E-3</c:v>
                </c:pt>
                <c:pt idx="3089">
                  <c:v>3.16E-3</c:v>
                </c:pt>
                <c:pt idx="3090">
                  <c:v>3.2699999999999999E-3</c:v>
                </c:pt>
                <c:pt idx="3091">
                  <c:v>3.2699999999999999E-3</c:v>
                </c:pt>
                <c:pt idx="3092">
                  <c:v>3.16E-3</c:v>
                </c:pt>
                <c:pt idx="3093">
                  <c:v>3.3800000000000002E-3</c:v>
                </c:pt>
                <c:pt idx="3094">
                  <c:v>3.3800000000000002E-3</c:v>
                </c:pt>
                <c:pt idx="3095">
                  <c:v>3.16E-3</c:v>
                </c:pt>
                <c:pt idx="3096">
                  <c:v>3.3800000000000002E-3</c:v>
                </c:pt>
                <c:pt idx="3097">
                  <c:v>3.3800000000000002E-3</c:v>
                </c:pt>
                <c:pt idx="3098">
                  <c:v>3.3800000000000002E-3</c:v>
                </c:pt>
                <c:pt idx="3099">
                  <c:v>3.16E-3</c:v>
                </c:pt>
                <c:pt idx="3100">
                  <c:v>3.2699999999999999E-3</c:v>
                </c:pt>
                <c:pt idx="3101">
                  <c:v>3.48E-3</c:v>
                </c:pt>
                <c:pt idx="3102">
                  <c:v>3.3800000000000002E-3</c:v>
                </c:pt>
                <c:pt idx="3103">
                  <c:v>3.16E-3</c:v>
                </c:pt>
                <c:pt idx="3104">
                  <c:v>3.2699999999999999E-3</c:v>
                </c:pt>
                <c:pt idx="3105">
                  <c:v>3.16E-3</c:v>
                </c:pt>
                <c:pt idx="3106">
                  <c:v>3.16E-3</c:v>
                </c:pt>
                <c:pt idx="3107">
                  <c:v>3.2699999999999999E-3</c:v>
                </c:pt>
                <c:pt idx="3108">
                  <c:v>3.16E-3</c:v>
                </c:pt>
                <c:pt idx="3109">
                  <c:v>3.2699999999999999E-3</c:v>
                </c:pt>
                <c:pt idx="3110">
                  <c:v>3.16E-3</c:v>
                </c:pt>
                <c:pt idx="3111">
                  <c:v>3.0500000000000002E-3</c:v>
                </c:pt>
                <c:pt idx="3112">
                  <c:v>3.16E-3</c:v>
                </c:pt>
                <c:pt idx="3113">
                  <c:v>3.16E-3</c:v>
                </c:pt>
                <c:pt idx="3114">
                  <c:v>3.0500000000000002E-3</c:v>
                </c:pt>
                <c:pt idx="3115">
                  <c:v>3.0500000000000002E-3</c:v>
                </c:pt>
                <c:pt idx="3116">
                  <c:v>3.0500000000000002E-3</c:v>
                </c:pt>
                <c:pt idx="3117">
                  <c:v>3.0500000000000002E-3</c:v>
                </c:pt>
                <c:pt idx="3118">
                  <c:v>3.0500000000000002E-3</c:v>
                </c:pt>
                <c:pt idx="3119">
                  <c:v>2.7200000000000002E-3</c:v>
                </c:pt>
                <c:pt idx="3120">
                  <c:v>2.7200000000000002E-3</c:v>
                </c:pt>
                <c:pt idx="3121">
                  <c:v>2.9399999999999999E-3</c:v>
                </c:pt>
                <c:pt idx="3122">
                  <c:v>2.8300000000000001E-3</c:v>
                </c:pt>
                <c:pt idx="3123">
                  <c:v>2.6199999999999999E-3</c:v>
                </c:pt>
                <c:pt idx="3124">
                  <c:v>2.6199999999999999E-3</c:v>
                </c:pt>
                <c:pt idx="3125">
                  <c:v>2.6199999999999999E-3</c:v>
                </c:pt>
                <c:pt idx="3126">
                  <c:v>2.6199999999999999E-3</c:v>
                </c:pt>
                <c:pt idx="3127">
                  <c:v>2.5100000000000001E-3</c:v>
                </c:pt>
                <c:pt idx="3128">
                  <c:v>2.5100000000000001E-3</c:v>
                </c:pt>
                <c:pt idx="3129">
                  <c:v>2.5100000000000001E-3</c:v>
                </c:pt>
                <c:pt idx="3130">
                  <c:v>2.2899999999999999E-3</c:v>
                </c:pt>
                <c:pt idx="3131">
                  <c:v>2.2899999999999999E-3</c:v>
                </c:pt>
                <c:pt idx="3132">
                  <c:v>2.1800000000000001E-3</c:v>
                </c:pt>
                <c:pt idx="3133">
                  <c:v>2.1800000000000001E-3</c:v>
                </c:pt>
                <c:pt idx="3134">
                  <c:v>2.2899999999999999E-3</c:v>
                </c:pt>
                <c:pt idx="3135">
                  <c:v>1.8600000000000001E-3</c:v>
                </c:pt>
                <c:pt idx="3136">
                  <c:v>1.8600000000000001E-3</c:v>
                </c:pt>
                <c:pt idx="3137">
                  <c:v>1.9599999999999999E-3</c:v>
                </c:pt>
                <c:pt idx="3138">
                  <c:v>1.8600000000000001E-3</c:v>
                </c:pt>
                <c:pt idx="3139">
                  <c:v>1.75E-3</c:v>
                </c:pt>
                <c:pt idx="3140">
                  <c:v>1.75E-3</c:v>
                </c:pt>
                <c:pt idx="3141">
                  <c:v>1.64E-3</c:v>
                </c:pt>
                <c:pt idx="3142">
                  <c:v>1.64E-3</c:v>
                </c:pt>
                <c:pt idx="3143">
                  <c:v>1.31E-3</c:v>
                </c:pt>
                <c:pt idx="3144">
                  <c:v>1.5299999999999999E-3</c:v>
                </c:pt>
                <c:pt idx="3145">
                  <c:v>1.42E-3</c:v>
                </c:pt>
                <c:pt idx="3146">
                  <c:v>1.1999999999999999E-3</c:v>
                </c:pt>
                <c:pt idx="3147">
                  <c:v>9.8999999999999999E-4</c:v>
                </c:pt>
                <c:pt idx="3148">
                  <c:v>1.1000000000000001E-3</c:v>
                </c:pt>
                <c:pt idx="3149">
                  <c:v>1.1000000000000001E-3</c:v>
                </c:pt>
                <c:pt idx="3150">
                  <c:v>9.8999999999999999E-4</c:v>
                </c:pt>
                <c:pt idx="3151">
                  <c:v>7.6999999999999996E-4</c:v>
                </c:pt>
                <c:pt idx="3152">
                  <c:v>7.6999999999999996E-4</c:v>
                </c:pt>
                <c:pt idx="3153">
                  <c:v>6.6E-4</c:v>
                </c:pt>
                <c:pt idx="3154">
                  <c:v>5.5000000000000003E-4</c:v>
                </c:pt>
                <c:pt idx="3155">
                  <c:v>4.4000000000000002E-4</c:v>
                </c:pt>
                <c:pt idx="3156">
                  <c:v>3.4000000000000002E-4</c:v>
                </c:pt>
                <c:pt idx="3157">
                  <c:v>3.4000000000000002E-4</c:v>
                </c:pt>
                <c:pt idx="3158">
                  <c:v>2.3000000000000001E-4</c:v>
                </c:pt>
                <c:pt idx="3159">
                  <c:v>-1E-4</c:v>
                </c:pt>
                <c:pt idx="3160">
                  <c:v>1.2E-4</c:v>
                </c:pt>
                <c:pt idx="3161">
                  <c:v>-1E-4</c:v>
                </c:pt>
                <c:pt idx="3162">
                  <c:v>-3.2000000000000003E-4</c:v>
                </c:pt>
                <c:pt idx="3163">
                  <c:v>-3.2000000000000003E-4</c:v>
                </c:pt>
                <c:pt idx="3164">
                  <c:v>-4.2000000000000002E-4</c:v>
                </c:pt>
                <c:pt idx="3165">
                  <c:v>-5.2999999999999998E-4</c:v>
                </c:pt>
                <c:pt idx="3166">
                  <c:v>-5.2999999999999998E-4</c:v>
                </c:pt>
                <c:pt idx="3167">
                  <c:v>-6.4000000000000005E-4</c:v>
                </c:pt>
                <c:pt idx="3168">
                  <c:v>-6.4000000000000005E-4</c:v>
                </c:pt>
                <c:pt idx="3169">
                  <c:v>-9.7000000000000005E-4</c:v>
                </c:pt>
                <c:pt idx="3170">
                  <c:v>-8.5999999999999998E-4</c:v>
                </c:pt>
                <c:pt idx="3171">
                  <c:v>-9.7000000000000005E-4</c:v>
                </c:pt>
                <c:pt idx="3172">
                  <c:v>-1.1800000000000001E-3</c:v>
                </c:pt>
                <c:pt idx="3173">
                  <c:v>-1.2899999999999999E-3</c:v>
                </c:pt>
                <c:pt idx="3174">
                  <c:v>-1.1800000000000001E-3</c:v>
                </c:pt>
                <c:pt idx="3175">
                  <c:v>-1.5100000000000001E-3</c:v>
                </c:pt>
                <c:pt idx="3176">
                  <c:v>-1.5100000000000001E-3</c:v>
                </c:pt>
                <c:pt idx="3177">
                  <c:v>-1.6199999999999999E-3</c:v>
                </c:pt>
                <c:pt idx="3178">
                  <c:v>-1.5100000000000001E-3</c:v>
                </c:pt>
                <c:pt idx="3179">
                  <c:v>-1.9400000000000001E-3</c:v>
                </c:pt>
                <c:pt idx="3180">
                  <c:v>-1.8400000000000001E-3</c:v>
                </c:pt>
                <c:pt idx="3181">
                  <c:v>-2.0500000000000002E-3</c:v>
                </c:pt>
                <c:pt idx="3182">
                  <c:v>-2.0500000000000002E-3</c:v>
                </c:pt>
                <c:pt idx="3183">
                  <c:v>-2.0500000000000002E-3</c:v>
                </c:pt>
                <c:pt idx="3184">
                  <c:v>-2.3800000000000002E-3</c:v>
                </c:pt>
                <c:pt idx="3185">
                  <c:v>-2.2699999999999999E-3</c:v>
                </c:pt>
                <c:pt idx="3186">
                  <c:v>-2.2699999999999999E-3</c:v>
                </c:pt>
                <c:pt idx="3187">
                  <c:v>-2.49E-3</c:v>
                </c:pt>
                <c:pt idx="3188">
                  <c:v>-2.7000000000000001E-3</c:v>
                </c:pt>
                <c:pt idx="3189">
                  <c:v>-2.7000000000000001E-3</c:v>
                </c:pt>
                <c:pt idx="3190">
                  <c:v>-2.7000000000000001E-3</c:v>
                </c:pt>
                <c:pt idx="3191">
                  <c:v>-2.9199999999999999E-3</c:v>
                </c:pt>
                <c:pt idx="3192">
                  <c:v>-3.0300000000000001E-3</c:v>
                </c:pt>
                <c:pt idx="3193">
                  <c:v>-2.9199999999999999E-3</c:v>
                </c:pt>
                <c:pt idx="3194">
                  <c:v>-3.0300000000000001E-3</c:v>
                </c:pt>
                <c:pt idx="3195">
                  <c:v>-3.2499999999999999E-3</c:v>
                </c:pt>
                <c:pt idx="3196">
                  <c:v>-3.0300000000000001E-3</c:v>
                </c:pt>
                <c:pt idx="3197">
                  <c:v>-3.2499999999999999E-3</c:v>
                </c:pt>
                <c:pt idx="3198">
                  <c:v>-3.3600000000000001E-3</c:v>
                </c:pt>
                <c:pt idx="3199">
                  <c:v>-3.5699999999999998E-3</c:v>
                </c:pt>
                <c:pt idx="3200">
                  <c:v>-3.3600000000000001E-3</c:v>
                </c:pt>
                <c:pt idx="3201">
                  <c:v>-3.5699999999999998E-3</c:v>
                </c:pt>
                <c:pt idx="3202">
                  <c:v>-3.46E-3</c:v>
                </c:pt>
                <c:pt idx="3203">
                  <c:v>-3.79E-3</c:v>
                </c:pt>
                <c:pt idx="3204">
                  <c:v>-3.8999999999999998E-3</c:v>
                </c:pt>
                <c:pt idx="3205">
                  <c:v>-3.79E-3</c:v>
                </c:pt>
                <c:pt idx="3206">
                  <c:v>-3.6800000000000001E-3</c:v>
                </c:pt>
                <c:pt idx="3207">
                  <c:v>-4.0099999999999997E-3</c:v>
                </c:pt>
                <c:pt idx="3208">
                  <c:v>-3.8999999999999998E-3</c:v>
                </c:pt>
                <c:pt idx="3209">
                  <c:v>-4.0099999999999997E-3</c:v>
                </c:pt>
                <c:pt idx="3210">
                  <c:v>-3.79E-3</c:v>
                </c:pt>
                <c:pt idx="3211">
                  <c:v>-4.0099999999999997E-3</c:v>
                </c:pt>
                <c:pt idx="3212">
                  <c:v>-4.1200000000000004E-3</c:v>
                </c:pt>
                <c:pt idx="3213">
                  <c:v>-3.8999999999999998E-3</c:v>
                </c:pt>
                <c:pt idx="3214">
                  <c:v>-4.0099999999999997E-3</c:v>
                </c:pt>
                <c:pt idx="3215">
                  <c:v>-4.0099999999999997E-3</c:v>
                </c:pt>
                <c:pt idx="3216">
                  <c:v>-4.1200000000000004E-3</c:v>
                </c:pt>
                <c:pt idx="3217">
                  <c:v>-4.1200000000000004E-3</c:v>
                </c:pt>
                <c:pt idx="3218">
                  <c:v>-4.0099999999999997E-3</c:v>
                </c:pt>
                <c:pt idx="3219">
                  <c:v>-4.3299999999999996E-3</c:v>
                </c:pt>
                <c:pt idx="3220">
                  <c:v>-4.3299999999999996E-3</c:v>
                </c:pt>
                <c:pt idx="3221">
                  <c:v>-4.2199999999999998E-3</c:v>
                </c:pt>
                <c:pt idx="3222">
                  <c:v>-4.4400000000000004E-3</c:v>
                </c:pt>
                <c:pt idx="3223">
                  <c:v>-4.2199999999999998E-3</c:v>
                </c:pt>
                <c:pt idx="3224">
                  <c:v>-4.1200000000000004E-3</c:v>
                </c:pt>
                <c:pt idx="3225">
                  <c:v>-4.2199999999999998E-3</c:v>
                </c:pt>
                <c:pt idx="3226">
                  <c:v>-4.1200000000000004E-3</c:v>
                </c:pt>
                <c:pt idx="3227">
                  <c:v>-4.1200000000000004E-3</c:v>
                </c:pt>
                <c:pt idx="3228">
                  <c:v>-4.1200000000000004E-3</c:v>
                </c:pt>
                <c:pt idx="3229">
                  <c:v>-4.0099999999999997E-3</c:v>
                </c:pt>
                <c:pt idx="3230">
                  <c:v>-4.0099999999999997E-3</c:v>
                </c:pt>
                <c:pt idx="3231">
                  <c:v>-3.8999999999999998E-3</c:v>
                </c:pt>
                <c:pt idx="3232">
                  <c:v>-3.8999999999999998E-3</c:v>
                </c:pt>
                <c:pt idx="3233">
                  <c:v>-4.0099999999999997E-3</c:v>
                </c:pt>
                <c:pt idx="3234">
                  <c:v>-3.8999999999999998E-3</c:v>
                </c:pt>
                <c:pt idx="3235">
                  <c:v>-3.8999999999999998E-3</c:v>
                </c:pt>
                <c:pt idx="3236">
                  <c:v>-3.6800000000000001E-3</c:v>
                </c:pt>
                <c:pt idx="3237">
                  <c:v>-3.79E-3</c:v>
                </c:pt>
                <c:pt idx="3238">
                  <c:v>-3.6800000000000001E-3</c:v>
                </c:pt>
                <c:pt idx="3239">
                  <c:v>-3.79E-3</c:v>
                </c:pt>
                <c:pt idx="3240">
                  <c:v>-3.46E-3</c:v>
                </c:pt>
                <c:pt idx="3241">
                  <c:v>-3.3600000000000001E-3</c:v>
                </c:pt>
                <c:pt idx="3242">
                  <c:v>-3.2499999999999999E-3</c:v>
                </c:pt>
                <c:pt idx="3243">
                  <c:v>-3.14E-3</c:v>
                </c:pt>
                <c:pt idx="3244">
                  <c:v>-2.9199999999999999E-3</c:v>
                </c:pt>
                <c:pt idx="3245">
                  <c:v>-2.81E-3</c:v>
                </c:pt>
                <c:pt idx="3246">
                  <c:v>-2.81E-3</c:v>
                </c:pt>
                <c:pt idx="3247">
                  <c:v>-2.49E-3</c:v>
                </c:pt>
                <c:pt idx="3248">
                  <c:v>-2.5999999999999999E-3</c:v>
                </c:pt>
                <c:pt idx="3249">
                  <c:v>-2.2699999999999999E-3</c:v>
                </c:pt>
                <c:pt idx="3250">
                  <c:v>-2.2699999999999999E-3</c:v>
                </c:pt>
                <c:pt idx="3251">
                  <c:v>-2.0500000000000002E-3</c:v>
                </c:pt>
                <c:pt idx="3252">
                  <c:v>-2.0500000000000002E-3</c:v>
                </c:pt>
                <c:pt idx="3253">
                  <c:v>-1.6199999999999999E-3</c:v>
                </c:pt>
                <c:pt idx="3254">
                  <c:v>-1.73E-3</c:v>
                </c:pt>
                <c:pt idx="3255">
                  <c:v>-1.4E-3</c:v>
                </c:pt>
                <c:pt idx="3256">
                  <c:v>-1.4E-3</c:v>
                </c:pt>
                <c:pt idx="3257">
                  <c:v>-1.08E-3</c:v>
                </c:pt>
                <c:pt idx="3258">
                  <c:v>-8.5999999999999998E-4</c:v>
                </c:pt>
                <c:pt idx="3259">
                  <c:v>-9.7000000000000005E-4</c:v>
                </c:pt>
                <c:pt idx="3260">
                  <c:v>-7.5000000000000002E-4</c:v>
                </c:pt>
                <c:pt idx="3261">
                  <c:v>-2.1000000000000001E-4</c:v>
                </c:pt>
                <c:pt idx="3262">
                  <c:v>-1E-4</c:v>
                </c:pt>
                <c:pt idx="3263">
                  <c:v>1.2E-4</c:v>
                </c:pt>
                <c:pt idx="3264">
                  <c:v>3.4000000000000002E-4</c:v>
                </c:pt>
                <c:pt idx="3265">
                  <c:v>5.5000000000000003E-4</c:v>
                </c:pt>
                <c:pt idx="3266">
                  <c:v>7.6999999999999996E-4</c:v>
                </c:pt>
                <c:pt idx="3267">
                  <c:v>1.1000000000000001E-3</c:v>
                </c:pt>
                <c:pt idx="3268">
                  <c:v>1.31E-3</c:v>
                </c:pt>
                <c:pt idx="3269">
                  <c:v>1.42E-3</c:v>
                </c:pt>
                <c:pt idx="3270">
                  <c:v>1.64E-3</c:v>
                </c:pt>
                <c:pt idx="3271">
                  <c:v>1.9599999999999999E-3</c:v>
                </c:pt>
                <c:pt idx="3272">
                  <c:v>2.1800000000000001E-3</c:v>
                </c:pt>
                <c:pt idx="3273">
                  <c:v>2.5100000000000001E-3</c:v>
                </c:pt>
                <c:pt idx="3274">
                  <c:v>2.9399999999999999E-3</c:v>
                </c:pt>
                <c:pt idx="3275">
                  <c:v>3.3800000000000002E-3</c:v>
                </c:pt>
                <c:pt idx="3276">
                  <c:v>3.7000000000000002E-3</c:v>
                </c:pt>
                <c:pt idx="3277">
                  <c:v>4.0299999999999997E-3</c:v>
                </c:pt>
                <c:pt idx="3278">
                  <c:v>4.3499999999999997E-3</c:v>
                </c:pt>
                <c:pt idx="3279">
                  <c:v>4.79E-3</c:v>
                </c:pt>
                <c:pt idx="3280">
                  <c:v>5.0000000000000001E-3</c:v>
                </c:pt>
                <c:pt idx="3281">
                  <c:v>5.3299999999999997E-3</c:v>
                </c:pt>
                <c:pt idx="3282">
                  <c:v>5.7600000000000004E-3</c:v>
                </c:pt>
                <c:pt idx="3283">
                  <c:v>5.9800000000000001E-3</c:v>
                </c:pt>
                <c:pt idx="3284">
                  <c:v>6.3099999999999996E-3</c:v>
                </c:pt>
                <c:pt idx="3285">
                  <c:v>6.7400000000000003E-3</c:v>
                </c:pt>
                <c:pt idx="3286">
                  <c:v>7.0699999999999999E-3</c:v>
                </c:pt>
                <c:pt idx="3287">
                  <c:v>7.28E-3</c:v>
                </c:pt>
                <c:pt idx="3288">
                  <c:v>7.6099999999999996E-3</c:v>
                </c:pt>
                <c:pt idx="3289">
                  <c:v>8.1499999999999993E-3</c:v>
                </c:pt>
                <c:pt idx="3290">
                  <c:v>8.4799999999999997E-3</c:v>
                </c:pt>
                <c:pt idx="3291">
                  <c:v>9.0200000000000002E-3</c:v>
                </c:pt>
                <c:pt idx="3292">
                  <c:v>9.6699999999999998E-3</c:v>
                </c:pt>
                <c:pt idx="3293">
                  <c:v>1.01E-2</c:v>
                </c:pt>
                <c:pt idx="3294">
                  <c:v>1.04E-2</c:v>
                </c:pt>
                <c:pt idx="3295">
                  <c:v>1.0999999999999999E-2</c:v>
                </c:pt>
                <c:pt idx="3296">
                  <c:v>1.14E-2</c:v>
                </c:pt>
                <c:pt idx="3297">
                  <c:v>1.17E-2</c:v>
                </c:pt>
                <c:pt idx="3298">
                  <c:v>1.23E-2</c:v>
                </c:pt>
                <c:pt idx="3299">
                  <c:v>1.2699999999999999E-2</c:v>
                </c:pt>
                <c:pt idx="3300">
                  <c:v>1.32E-2</c:v>
                </c:pt>
                <c:pt idx="3301">
                  <c:v>1.3599999999999999E-2</c:v>
                </c:pt>
                <c:pt idx="3302">
                  <c:v>1.4200000000000001E-2</c:v>
                </c:pt>
                <c:pt idx="3303">
                  <c:v>1.4500000000000001E-2</c:v>
                </c:pt>
                <c:pt idx="3304">
                  <c:v>1.5100000000000001E-2</c:v>
                </c:pt>
                <c:pt idx="3305">
                  <c:v>1.5599999999999999E-2</c:v>
                </c:pt>
                <c:pt idx="3306">
                  <c:v>1.61E-2</c:v>
                </c:pt>
                <c:pt idx="3307">
                  <c:v>1.6799999999999999E-2</c:v>
                </c:pt>
                <c:pt idx="3308">
                  <c:v>1.7500000000000002E-2</c:v>
                </c:pt>
                <c:pt idx="3309">
                  <c:v>1.7899999999999999E-2</c:v>
                </c:pt>
                <c:pt idx="3310">
                  <c:v>1.8499999999999999E-2</c:v>
                </c:pt>
                <c:pt idx="3311">
                  <c:v>1.9199999999999998E-2</c:v>
                </c:pt>
                <c:pt idx="3312">
                  <c:v>1.9900000000000001E-2</c:v>
                </c:pt>
                <c:pt idx="3313">
                  <c:v>2.0299999999999999E-2</c:v>
                </c:pt>
                <c:pt idx="3314">
                  <c:v>2.1000000000000001E-2</c:v>
                </c:pt>
                <c:pt idx="3315">
                  <c:v>2.1299999999999999E-2</c:v>
                </c:pt>
                <c:pt idx="3316">
                  <c:v>2.2100000000000002E-2</c:v>
                </c:pt>
                <c:pt idx="3317">
                  <c:v>2.2700000000000001E-2</c:v>
                </c:pt>
                <c:pt idx="3318">
                  <c:v>2.3E-2</c:v>
                </c:pt>
                <c:pt idx="3319">
                  <c:v>2.3800000000000002E-2</c:v>
                </c:pt>
                <c:pt idx="3320">
                  <c:v>2.4400000000000002E-2</c:v>
                </c:pt>
                <c:pt idx="3321">
                  <c:v>2.52E-2</c:v>
                </c:pt>
                <c:pt idx="3322">
                  <c:v>2.5499999999999998E-2</c:v>
                </c:pt>
                <c:pt idx="3323">
                  <c:v>2.6200000000000001E-2</c:v>
                </c:pt>
                <c:pt idx="3324">
                  <c:v>2.7E-2</c:v>
                </c:pt>
                <c:pt idx="3325">
                  <c:v>2.7900000000000001E-2</c:v>
                </c:pt>
                <c:pt idx="3326">
                  <c:v>2.8500000000000001E-2</c:v>
                </c:pt>
                <c:pt idx="3327">
                  <c:v>2.92E-2</c:v>
                </c:pt>
                <c:pt idx="3328">
                  <c:v>2.98E-2</c:v>
                </c:pt>
                <c:pt idx="3329">
                  <c:v>3.04E-2</c:v>
                </c:pt>
                <c:pt idx="3330">
                  <c:v>3.1399999999999997E-2</c:v>
                </c:pt>
                <c:pt idx="3331">
                  <c:v>3.1800000000000002E-2</c:v>
                </c:pt>
                <c:pt idx="3332">
                  <c:v>3.2599999999999997E-2</c:v>
                </c:pt>
                <c:pt idx="3333">
                  <c:v>3.3099999999999997E-2</c:v>
                </c:pt>
                <c:pt idx="3334">
                  <c:v>3.39E-2</c:v>
                </c:pt>
                <c:pt idx="3335">
                  <c:v>3.4599999999999999E-2</c:v>
                </c:pt>
                <c:pt idx="3336">
                  <c:v>3.5400000000000001E-2</c:v>
                </c:pt>
                <c:pt idx="3337">
                  <c:v>3.6200000000000003E-2</c:v>
                </c:pt>
                <c:pt idx="3338">
                  <c:v>3.6799999999999999E-2</c:v>
                </c:pt>
                <c:pt idx="3339">
                  <c:v>3.7600000000000001E-2</c:v>
                </c:pt>
                <c:pt idx="3340">
                  <c:v>3.8600000000000002E-2</c:v>
                </c:pt>
                <c:pt idx="3341">
                  <c:v>3.9399999999999998E-2</c:v>
                </c:pt>
                <c:pt idx="3342">
                  <c:v>4.0099999999999997E-2</c:v>
                </c:pt>
                <c:pt idx="3343">
                  <c:v>4.0899999999999999E-2</c:v>
                </c:pt>
                <c:pt idx="3344">
                  <c:v>4.1700000000000001E-2</c:v>
                </c:pt>
                <c:pt idx="3345">
                  <c:v>4.2599999999999999E-2</c:v>
                </c:pt>
                <c:pt idx="3346">
                  <c:v>4.3200000000000002E-2</c:v>
                </c:pt>
                <c:pt idx="3347">
                  <c:v>4.41E-2</c:v>
                </c:pt>
                <c:pt idx="3348">
                  <c:v>4.4699999999999997E-2</c:v>
                </c:pt>
                <c:pt idx="3349">
                  <c:v>4.5499999999999999E-2</c:v>
                </c:pt>
                <c:pt idx="3350">
                  <c:v>4.6399999999999997E-2</c:v>
                </c:pt>
                <c:pt idx="3351">
                  <c:v>4.6899999999999997E-2</c:v>
                </c:pt>
                <c:pt idx="3352">
                  <c:v>4.7800000000000002E-2</c:v>
                </c:pt>
                <c:pt idx="3353">
                  <c:v>4.8800000000000003E-2</c:v>
                </c:pt>
                <c:pt idx="3354">
                  <c:v>4.9599999999999998E-2</c:v>
                </c:pt>
                <c:pt idx="3355">
                  <c:v>5.0599999999999999E-2</c:v>
                </c:pt>
                <c:pt idx="3356">
                  <c:v>5.1499999999999997E-2</c:v>
                </c:pt>
                <c:pt idx="3357">
                  <c:v>5.2299999999999999E-2</c:v>
                </c:pt>
                <c:pt idx="3358">
                  <c:v>5.33E-2</c:v>
                </c:pt>
                <c:pt idx="3359">
                  <c:v>5.4100000000000002E-2</c:v>
                </c:pt>
                <c:pt idx="3360">
                  <c:v>5.4800000000000001E-2</c:v>
                </c:pt>
                <c:pt idx="3361">
                  <c:v>5.5800000000000002E-2</c:v>
                </c:pt>
                <c:pt idx="3362">
                  <c:v>5.67E-2</c:v>
                </c:pt>
                <c:pt idx="3363">
                  <c:v>5.7599999999999998E-2</c:v>
                </c:pt>
                <c:pt idx="3364">
                  <c:v>5.8299999999999998E-2</c:v>
                </c:pt>
                <c:pt idx="3365">
                  <c:v>5.91E-2</c:v>
                </c:pt>
                <c:pt idx="3366">
                  <c:v>6.0199999999999997E-2</c:v>
                </c:pt>
                <c:pt idx="3367">
                  <c:v>6.08E-2</c:v>
                </c:pt>
                <c:pt idx="3368">
                  <c:v>6.1699999999999998E-2</c:v>
                </c:pt>
                <c:pt idx="3369">
                  <c:v>6.2600000000000003E-2</c:v>
                </c:pt>
                <c:pt idx="3370">
                  <c:v>6.3600000000000004E-2</c:v>
                </c:pt>
                <c:pt idx="3371">
                  <c:v>6.4600000000000005E-2</c:v>
                </c:pt>
                <c:pt idx="3372">
                  <c:v>6.5500000000000003E-2</c:v>
                </c:pt>
                <c:pt idx="3373">
                  <c:v>6.6500000000000004E-2</c:v>
                </c:pt>
                <c:pt idx="3374">
                  <c:v>6.7400000000000002E-2</c:v>
                </c:pt>
                <c:pt idx="3375">
                  <c:v>6.83E-2</c:v>
                </c:pt>
                <c:pt idx="3376">
                  <c:v>6.93E-2</c:v>
                </c:pt>
                <c:pt idx="3377">
                  <c:v>7.0199999999999999E-2</c:v>
                </c:pt>
                <c:pt idx="3378">
                  <c:v>7.0900000000000005E-2</c:v>
                </c:pt>
                <c:pt idx="3379">
                  <c:v>7.1900000000000006E-2</c:v>
                </c:pt>
                <c:pt idx="3380">
                  <c:v>7.2700000000000001E-2</c:v>
                </c:pt>
                <c:pt idx="3381">
                  <c:v>7.3599999999999999E-2</c:v>
                </c:pt>
                <c:pt idx="3382">
                  <c:v>7.4499999999999997E-2</c:v>
                </c:pt>
                <c:pt idx="3383">
                  <c:v>7.5499999999999998E-2</c:v>
                </c:pt>
                <c:pt idx="3384">
                  <c:v>7.6499999999999999E-2</c:v>
                </c:pt>
                <c:pt idx="3385">
                  <c:v>7.7499999999999999E-2</c:v>
                </c:pt>
                <c:pt idx="3386">
                  <c:v>7.8299999999999995E-2</c:v>
                </c:pt>
                <c:pt idx="3387">
                  <c:v>7.9299999999999995E-2</c:v>
                </c:pt>
                <c:pt idx="3388">
                  <c:v>8.0500000000000002E-2</c:v>
                </c:pt>
                <c:pt idx="3389">
                  <c:v>8.1199999999999994E-2</c:v>
                </c:pt>
                <c:pt idx="3390">
                  <c:v>8.2199999999999995E-2</c:v>
                </c:pt>
                <c:pt idx="3391">
                  <c:v>8.3299999999999999E-2</c:v>
                </c:pt>
                <c:pt idx="3392">
                  <c:v>8.4199999999999997E-2</c:v>
                </c:pt>
                <c:pt idx="3393">
                  <c:v>8.5000000000000006E-2</c:v>
                </c:pt>
                <c:pt idx="3394">
                  <c:v>8.5800000000000001E-2</c:v>
                </c:pt>
                <c:pt idx="3395">
                  <c:v>8.6900000000000005E-2</c:v>
                </c:pt>
                <c:pt idx="3396">
                  <c:v>8.77E-2</c:v>
                </c:pt>
                <c:pt idx="3397">
                  <c:v>8.8599999999999998E-2</c:v>
                </c:pt>
                <c:pt idx="3398">
                  <c:v>8.9499999999999996E-2</c:v>
                </c:pt>
                <c:pt idx="3399">
                  <c:v>9.06E-2</c:v>
                </c:pt>
                <c:pt idx="3400">
                  <c:v>9.1300000000000006E-2</c:v>
                </c:pt>
                <c:pt idx="3401">
                  <c:v>9.2200000000000004E-2</c:v>
                </c:pt>
                <c:pt idx="3402">
                  <c:v>9.3399999999999997E-2</c:v>
                </c:pt>
                <c:pt idx="3403">
                  <c:v>9.4399999999999998E-2</c:v>
                </c:pt>
                <c:pt idx="3404">
                  <c:v>9.5500000000000002E-2</c:v>
                </c:pt>
                <c:pt idx="3405">
                  <c:v>9.6199999999999994E-2</c:v>
                </c:pt>
                <c:pt idx="3406">
                  <c:v>9.7199999999999995E-2</c:v>
                </c:pt>
                <c:pt idx="3407">
                  <c:v>9.8100000000000007E-2</c:v>
                </c:pt>
                <c:pt idx="3408">
                  <c:v>9.9099999999999994E-2</c:v>
                </c:pt>
                <c:pt idx="3409">
                  <c:v>0.1</c:v>
                </c:pt>
                <c:pt idx="3410">
                  <c:v>0.10100000000000001</c:v>
                </c:pt>
                <c:pt idx="3411">
                  <c:v>0.10199999999999999</c:v>
                </c:pt>
                <c:pt idx="3412">
                  <c:v>0.10299999999999999</c:v>
                </c:pt>
                <c:pt idx="3413">
                  <c:v>0.104</c:v>
                </c:pt>
                <c:pt idx="3414">
                  <c:v>0.104</c:v>
                </c:pt>
                <c:pt idx="3415">
                  <c:v>0.105</c:v>
                </c:pt>
                <c:pt idx="3416">
                  <c:v>0.106</c:v>
                </c:pt>
                <c:pt idx="3417">
                  <c:v>0.107</c:v>
                </c:pt>
                <c:pt idx="3418">
                  <c:v>0.108</c:v>
                </c:pt>
                <c:pt idx="3419">
                  <c:v>0.109</c:v>
                </c:pt>
                <c:pt idx="3420">
                  <c:v>0.11</c:v>
                </c:pt>
                <c:pt idx="3421">
                  <c:v>0.111</c:v>
                </c:pt>
                <c:pt idx="3422">
                  <c:v>0.112</c:v>
                </c:pt>
                <c:pt idx="3423">
                  <c:v>0.113</c:v>
                </c:pt>
                <c:pt idx="3424">
                  <c:v>0.114</c:v>
                </c:pt>
                <c:pt idx="3425">
                  <c:v>0.115</c:v>
                </c:pt>
                <c:pt idx="3426">
                  <c:v>0.115</c:v>
                </c:pt>
                <c:pt idx="3427">
                  <c:v>0.11600000000000001</c:v>
                </c:pt>
                <c:pt idx="3428">
                  <c:v>0.11700000000000001</c:v>
                </c:pt>
                <c:pt idx="3429">
                  <c:v>0.11799999999999999</c:v>
                </c:pt>
                <c:pt idx="3430">
                  <c:v>0.11899999999999999</c:v>
                </c:pt>
                <c:pt idx="3431">
                  <c:v>0.12</c:v>
                </c:pt>
                <c:pt idx="3432">
                  <c:v>0.121</c:v>
                </c:pt>
                <c:pt idx="3433">
                  <c:v>0.121</c:v>
                </c:pt>
                <c:pt idx="3434">
                  <c:v>0.122</c:v>
                </c:pt>
                <c:pt idx="3435">
                  <c:v>0.123</c:v>
                </c:pt>
                <c:pt idx="3436">
                  <c:v>0.124</c:v>
                </c:pt>
                <c:pt idx="3437">
                  <c:v>0.125</c:v>
                </c:pt>
                <c:pt idx="3438">
                  <c:v>0.126</c:v>
                </c:pt>
                <c:pt idx="3439">
                  <c:v>0.127</c:v>
                </c:pt>
                <c:pt idx="3440">
                  <c:v>0.128</c:v>
                </c:pt>
                <c:pt idx="3441">
                  <c:v>0.128</c:v>
                </c:pt>
                <c:pt idx="3442">
                  <c:v>0.129</c:v>
                </c:pt>
                <c:pt idx="3443">
                  <c:v>0.13</c:v>
                </c:pt>
                <c:pt idx="3444">
                  <c:v>0.13100000000000001</c:v>
                </c:pt>
                <c:pt idx="3445">
                  <c:v>0.13100000000000001</c:v>
                </c:pt>
                <c:pt idx="3446">
                  <c:v>0.13200000000000001</c:v>
                </c:pt>
                <c:pt idx="3447">
                  <c:v>0.13300000000000001</c:v>
                </c:pt>
                <c:pt idx="3448">
                  <c:v>0.13400000000000001</c:v>
                </c:pt>
                <c:pt idx="3449">
                  <c:v>0.13500000000000001</c:v>
                </c:pt>
                <c:pt idx="3450">
                  <c:v>0.13500000000000001</c:v>
                </c:pt>
                <c:pt idx="3451">
                  <c:v>0.13600000000000001</c:v>
                </c:pt>
                <c:pt idx="3452">
                  <c:v>0.13700000000000001</c:v>
                </c:pt>
                <c:pt idx="3453">
                  <c:v>0.13800000000000001</c:v>
                </c:pt>
                <c:pt idx="3454">
                  <c:v>0.13900000000000001</c:v>
                </c:pt>
                <c:pt idx="3455">
                  <c:v>0.13900000000000001</c:v>
                </c:pt>
                <c:pt idx="3456">
                  <c:v>0.14000000000000001</c:v>
                </c:pt>
                <c:pt idx="3457">
                  <c:v>0.14099999999999999</c:v>
                </c:pt>
                <c:pt idx="3458">
                  <c:v>0.14099999999999999</c:v>
                </c:pt>
                <c:pt idx="3459">
                  <c:v>0.14199999999999999</c:v>
                </c:pt>
                <c:pt idx="3460">
                  <c:v>0.14299999999999999</c:v>
                </c:pt>
                <c:pt idx="3461">
                  <c:v>0.14299999999999999</c:v>
                </c:pt>
                <c:pt idx="3462">
                  <c:v>0.14399999999999999</c:v>
                </c:pt>
                <c:pt idx="3463">
                  <c:v>0.14499999999999999</c:v>
                </c:pt>
                <c:pt idx="3464">
                  <c:v>0.14499999999999999</c:v>
                </c:pt>
                <c:pt idx="3465">
                  <c:v>0.14599999999999999</c:v>
                </c:pt>
                <c:pt idx="3466">
                  <c:v>0.14699999999999999</c:v>
                </c:pt>
                <c:pt idx="3467">
                  <c:v>0.14699999999999999</c:v>
                </c:pt>
                <c:pt idx="3468">
                  <c:v>0.14799999999999999</c:v>
                </c:pt>
                <c:pt idx="3469">
                  <c:v>0.14899999999999999</c:v>
                </c:pt>
                <c:pt idx="3470">
                  <c:v>0.14899999999999999</c:v>
                </c:pt>
                <c:pt idx="3471">
                  <c:v>0.15</c:v>
                </c:pt>
                <c:pt idx="3472">
                  <c:v>0.15</c:v>
                </c:pt>
                <c:pt idx="3473">
                  <c:v>0.151</c:v>
                </c:pt>
                <c:pt idx="3474">
                  <c:v>0.152</c:v>
                </c:pt>
                <c:pt idx="3475">
                  <c:v>0.152</c:v>
                </c:pt>
                <c:pt idx="3476">
                  <c:v>0.153</c:v>
                </c:pt>
                <c:pt idx="3477">
                  <c:v>0.153</c:v>
                </c:pt>
                <c:pt idx="3478">
                  <c:v>0.154</c:v>
                </c:pt>
                <c:pt idx="3479">
                  <c:v>0.154</c:v>
                </c:pt>
                <c:pt idx="3480">
                  <c:v>0.155</c:v>
                </c:pt>
                <c:pt idx="3481">
                  <c:v>0.155</c:v>
                </c:pt>
                <c:pt idx="3482">
                  <c:v>0.156</c:v>
                </c:pt>
                <c:pt idx="3483">
                  <c:v>0.157</c:v>
                </c:pt>
                <c:pt idx="3484">
                  <c:v>0.157</c:v>
                </c:pt>
                <c:pt idx="3485">
                  <c:v>0.158</c:v>
                </c:pt>
                <c:pt idx="3486">
                  <c:v>0.158</c:v>
                </c:pt>
                <c:pt idx="3487">
                  <c:v>0.159</c:v>
                </c:pt>
                <c:pt idx="3488">
                  <c:v>0.159</c:v>
                </c:pt>
                <c:pt idx="3489">
                  <c:v>0.16</c:v>
                </c:pt>
                <c:pt idx="3490">
                  <c:v>0.16</c:v>
                </c:pt>
                <c:pt idx="3491">
                  <c:v>0.16</c:v>
                </c:pt>
                <c:pt idx="3492">
                  <c:v>0.161</c:v>
                </c:pt>
                <c:pt idx="3493">
                  <c:v>0.161</c:v>
                </c:pt>
                <c:pt idx="3494">
                  <c:v>0.16200000000000001</c:v>
                </c:pt>
                <c:pt idx="3495">
                  <c:v>0.16200000000000001</c:v>
                </c:pt>
                <c:pt idx="3496">
                  <c:v>0.16300000000000001</c:v>
                </c:pt>
                <c:pt idx="3497">
                  <c:v>0.16300000000000001</c:v>
                </c:pt>
                <c:pt idx="3498">
                  <c:v>0.16300000000000001</c:v>
                </c:pt>
                <c:pt idx="3499">
                  <c:v>0.16400000000000001</c:v>
                </c:pt>
                <c:pt idx="3500">
                  <c:v>0.16400000000000001</c:v>
                </c:pt>
                <c:pt idx="3501">
                  <c:v>0.16500000000000001</c:v>
                </c:pt>
                <c:pt idx="3502">
                  <c:v>0.16500000000000001</c:v>
                </c:pt>
                <c:pt idx="3503">
                  <c:v>0.16500000000000001</c:v>
                </c:pt>
                <c:pt idx="3504">
                  <c:v>0.16600000000000001</c:v>
                </c:pt>
                <c:pt idx="3505">
                  <c:v>0.16600000000000001</c:v>
                </c:pt>
                <c:pt idx="3506">
                  <c:v>0.16600000000000001</c:v>
                </c:pt>
                <c:pt idx="3507">
                  <c:v>0.16600000000000001</c:v>
                </c:pt>
                <c:pt idx="3508">
                  <c:v>0.16700000000000001</c:v>
                </c:pt>
                <c:pt idx="3509">
                  <c:v>0.16700000000000001</c:v>
                </c:pt>
                <c:pt idx="3510">
                  <c:v>0.16700000000000001</c:v>
                </c:pt>
                <c:pt idx="3511">
                  <c:v>0.16800000000000001</c:v>
                </c:pt>
                <c:pt idx="3512">
                  <c:v>0.16800000000000001</c:v>
                </c:pt>
                <c:pt idx="3513">
                  <c:v>0.16800000000000001</c:v>
                </c:pt>
                <c:pt idx="3514">
                  <c:v>0.16800000000000001</c:v>
                </c:pt>
                <c:pt idx="3515">
                  <c:v>0.16900000000000001</c:v>
                </c:pt>
                <c:pt idx="3516">
                  <c:v>0.16900000000000001</c:v>
                </c:pt>
                <c:pt idx="3517">
                  <c:v>0.16900000000000001</c:v>
                </c:pt>
                <c:pt idx="3518">
                  <c:v>0.16900000000000001</c:v>
                </c:pt>
                <c:pt idx="3519">
                  <c:v>0.16900000000000001</c:v>
                </c:pt>
                <c:pt idx="3520">
                  <c:v>0.17</c:v>
                </c:pt>
                <c:pt idx="3521">
                  <c:v>0.17</c:v>
                </c:pt>
                <c:pt idx="3522">
                  <c:v>0.17</c:v>
                </c:pt>
                <c:pt idx="3523">
                  <c:v>0.17</c:v>
                </c:pt>
                <c:pt idx="3524">
                  <c:v>0.17</c:v>
                </c:pt>
                <c:pt idx="3525">
                  <c:v>0.17</c:v>
                </c:pt>
                <c:pt idx="3526">
                  <c:v>0.17</c:v>
                </c:pt>
                <c:pt idx="3527">
                  <c:v>0.17</c:v>
                </c:pt>
                <c:pt idx="3528">
                  <c:v>0.17100000000000001</c:v>
                </c:pt>
                <c:pt idx="3529">
                  <c:v>0.17100000000000001</c:v>
                </c:pt>
                <c:pt idx="3530">
                  <c:v>0.17100000000000001</c:v>
                </c:pt>
                <c:pt idx="3531">
                  <c:v>0.17100000000000001</c:v>
                </c:pt>
                <c:pt idx="3532">
                  <c:v>0.17100000000000001</c:v>
                </c:pt>
                <c:pt idx="3533">
                  <c:v>0.17100000000000001</c:v>
                </c:pt>
                <c:pt idx="3534">
                  <c:v>0.17100000000000001</c:v>
                </c:pt>
                <c:pt idx="3535">
                  <c:v>0.17100000000000001</c:v>
                </c:pt>
                <c:pt idx="3536">
                  <c:v>0.17100000000000001</c:v>
                </c:pt>
                <c:pt idx="3537">
                  <c:v>0.17100000000000001</c:v>
                </c:pt>
                <c:pt idx="3538">
                  <c:v>0.17100000000000001</c:v>
                </c:pt>
                <c:pt idx="3539">
                  <c:v>0.17100000000000001</c:v>
                </c:pt>
                <c:pt idx="3540">
                  <c:v>0.17100000000000001</c:v>
                </c:pt>
                <c:pt idx="3541">
                  <c:v>0.17100000000000001</c:v>
                </c:pt>
                <c:pt idx="3542">
                  <c:v>0.17100000000000001</c:v>
                </c:pt>
                <c:pt idx="3543">
                  <c:v>0.17100000000000001</c:v>
                </c:pt>
                <c:pt idx="3544">
                  <c:v>0.17100000000000001</c:v>
                </c:pt>
                <c:pt idx="3545">
                  <c:v>0.17100000000000001</c:v>
                </c:pt>
                <c:pt idx="3546">
                  <c:v>0.17100000000000001</c:v>
                </c:pt>
                <c:pt idx="3547">
                  <c:v>0.17100000000000001</c:v>
                </c:pt>
                <c:pt idx="3548">
                  <c:v>0.17100000000000001</c:v>
                </c:pt>
                <c:pt idx="3549">
                  <c:v>0.17100000000000001</c:v>
                </c:pt>
                <c:pt idx="3550">
                  <c:v>0.17100000000000001</c:v>
                </c:pt>
                <c:pt idx="3551">
                  <c:v>0.17100000000000001</c:v>
                </c:pt>
                <c:pt idx="3552">
                  <c:v>0.17100000000000001</c:v>
                </c:pt>
                <c:pt idx="3553">
                  <c:v>0.17100000000000001</c:v>
                </c:pt>
                <c:pt idx="3554">
                  <c:v>0.17</c:v>
                </c:pt>
                <c:pt idx="3555">
                  <c:v>0.17</c:v>
                </c:pt>
                <c:pt idx="3556">
                  <c:v>0.17</c:v>
                </c:pt>
                <c:pt idx="3557">
                  <c:v>0.17</c:v>
                </c:pt>
                <c:pt idx="3558">
                  <c:v>0.17</c:v>
                </c:pt>
                <c:pt idx="3559">
                  <c:v>0.17</c:v>
                </c:pt>
                <c:pt idx="3560">
                  <c:v>0.17</c:v>
                </c:pt>
                <c:pt idx="3561">
                  <c:v>0.17</c:v>
                </c:pt>
                <c:pt idx="3562">
                  <c:v>0.16900000000000001</c:v>
                </c:pt>
                <c:pt idx="3563">
                  <c:v>0.16900000000000001</c:v>
                </c:pt>
                <c:pt idx="3564">
                  <c:v>0.16900000000000001</c:v>
                </c:pt>
                <c:pt idx="3565">
                  <c:v>0.16900000000000001</c:v>
                </c:pt>
                <c:pt idx="3566">
                  <c:v>0.16900000000000001</c:v>
                </c:pt>
                <c:pt idx="3567">
                  <c:v>0.16900000000000001</c:v>
                </c:pt>
                <c:pt idx="3568">
                  <c:v>0.16800000000000001</c:v>
                </c:pt>
                <c:pt idx="3569">
                  <c:v>0.16800000000000001</c:v>
                </c:pt>
                <c:pt idx="3570">
                  <c:v>0.16800000000000001</c:v>
                </c:pt>
                <c:pt idx="3571">
                  <c:v>0.16800000000000001</c:v>
                </c:pt>
                <c:pt idx="3572">
                  <c:v>0.16700000000000001</c:v>
                </c:pt>
                <c:pt idx="3573">
                  <c:v>0.16700000000000001</c:v>
                </c:pt>
                <c:pt idx="3574">
                  <c:v>0.16700000000000001</c:v>
                </c:pt>
                <c:pt idx="3575">
                  <c:v>0.16600000000000001</c:v>
                </c:pt>
                <c:pt idx="3576">
                  <c:v>0.16600000000000001</c:v>
                </c:pt>
                <c:pt idx="3577">
                  <c:v>0.16600000000000001</c:v>
                </c:pt>
                <c:pt idx="3578">
                  <c:v>0.16600000000000001</c:v>
                </c:pt>
                <c:pt idx="3579">
                  <c:v>0.16500000000000001</c:v>
                </c:pt>
                <c:pt idx="3580">
                  <c:v>0.16500000000000001</c:v>
                </c:pt>
                <c:pt idx="3581">
                  <c:v>0.16500000000000001</c:v>
                </c:pt>
                <c:pt idx="3582">
                  <c:v>0.16500000000000001</c:v>
                </c:pt>
                <c:pt idx="3583">
                  <c:v>0.16400000000000001</c:v>
                </c:pt>
                <c:pt idx="3584">
                  <c:v>0.16400000000000001</c:v>
                </c:pt>
                <c:pt idx="3585">
                  <c:v>0.16400000000000001</c:v>
                </c:pt>
                <c:pt idx="3586">
                  <c:v>0.16300000000000001</c:v>
                </c:pt>
                <c:pt idx="3587">
                  <c:v>0.16300000000000001</c:v>
                </c:pt>
                <c:pt idx="3588">
                  <c:v>0.16300000000000001</c:v>
                </c:pt>
                <c:pt idx="3589">
                  <c:v>0.16200000000000001</c:v>
                </c:pt>
                <c:pt idx="3590">
                  <c:v>0.16200000000000001</c:v>
                </c:pt>
                <c:pt idx="3591">
                  <c:v>0.16200000000000001</c:v>
                </c:pt>
                <c:pt idx="3592">
                  <c:v>0.161</c:v>
                </c:pt>
                <c:pt idx="3593">
                  <c:v>0.161</c:v>
                </c:pt>
                <c:pt idx="3594">
                  <c:v>0.161</c:v>
                </c:pt>
                <c:pt idx="3595">
                  <c:v>0.16</c:v>
                </c:pt>
                <c:pt idx="3596">
                  <c:v>0.16</c:v>
                </c:pt>
                <c:pt idx="3597">
                  <c:v>0.159</c:v>
                </c:pt>
                <c:pt idx="3598">
                  <c:v>0.159</c:v>
                </c:pt>
                <c:pt idx="3599">
                  <c:v>0.159</c:v>
                </c:pt>
                <c:pt idx="3600">
                  <c:v>0.158</c:v>
                </c:pt>
                <c:pt idx="3601">
                  <c:v>0.158</c:v>
                </c:pt>
                <c:pt idx="3602">
                  <c:v>0.158</c:v>
                </c:pt>
                <c:pt idx="3603">
                  <c:v>0.157</c:v>
                </c:pt>
                <c:pt idx="3604">
                  <c:v>0.157</c:v>
                </c:pt>
                <c:pt idx="3605">
                  <c:v>0.156</c:v>
                </c:pt>
                <c:pt idx="3606">
                  <c:v>0.156</c:v>
                </c:pt>
                <c:pt idx="3607">
                  <c:v>0.156</c:v>
                </c:pt>
                <c:pt idx="3608">
                  <c:v>0.155</c:v>
                </c:pt>
                <c:pt idx="3609">
                  <c:v>0.155</c:v>
                </c:pt>
                <c:pt idx="3610">
                  <c:v>0.155</c:v>
                </c:pt>
                <c:pt idx="3611">
                  <c:v>0.154</c:v>
                </c:pt>
                <c:pt idx="3612">
                  <c:v>0.154</c:v>
                </c:pt>
                <c:pt idx="3613">
                  <c:v>0.153</c:v>
                </c:pt>
                <c:pt idx="3614">
                  <c:v>0.153</c:v>
                </c:pt>
                <c:pt idx="3615">
                  <c:v>0.152</c:v>
                </c:pt>
                <c:pt idx="3616">
                  <c:v>0.152</c:v>
                </c:pt>
                <c:pt idx="3617">
                  <c:v>0.151</c:v>
                </c:pt>
                <c:pt idx="3618">
                  <c:v>0.151</c:v>
                </c:pt>
                <c:pt idx="3619">
                  <c:v>0.15</c:v>
                </c:pt>
                <c:pt idx="3620">
                  <c:v>0.15</c:v>
                </c:pt>
                <c:pt idx="3621">
                  <c:v>0.15</c:v>
                </c:pt>
                <c:pt idx="3622">
                  <c:v>0.14899999999999999</c:v>
                </c:pt>
                <c:pt idx="3623">
                  <c:v>0.14899999999999999</c:v>
                </c:pt>
                <c:pt idx="3624">
                  <c:v>0.14799999999999999</c:v>
                </c:pt>
                <c:pt idx="3625">
                  <c:v>0.14799999999999999</c:v>
                </c:pt>
                <c:pt idx="3626">
                  <c:v>0.14799999999999999</c:v>
                </c:pt>
                <c:pt idx="3627">
                  <c:v>0.14699999999999999</c:v>
                </c:pt>
                <c:pt idx="3628">
                  <c:v>0.14699999999999999</c:v>
                </c:pt>
                <c:pt idx="3629">
                  <c:v>0.14599999999999999</c:v>
                </c:pt>
                <c:pt idx="3630">
                  <c:v>0.14599999999999999</c:v>
                </c:pt>
                <c:pt idx="3631">
                  <c:v>0.14499999999999999</c:v>
                </c:pt>
                <c:pt idx="3632">
                  <c:v>0.14499999999999999</c:v>
                </c:pt>
                <c:pt idx="3633">
                  <c:v>0.14399999999999999</c:v>
                </c:pt>
                <c:pt idx="3634">
                  <c:v>0.14399999999999999</c:v>
                </c:pt>
                <c:pt idx="3635">
                  <c:v>0.14399999999999999</c:v>
                </c:pt>
                <c:pt idx="3636">
                  <c:v>0.14299999999999999</c:v>
                </c:pt>
                <c:pt idx="3637">
                  <c:v>0.14199999999999999</c:v>
                </c:pt>
                <c:pt idx="3638">
                  <c:v>0.14199999999999999</c:v>
                </c:pt>
                <c:pt idx="3639">
                  <c:v>0.14199999999999999</c:v>
                </c:pt>
                <c:pt idx="3640">
                  <c:v>0.14099999999999999</c:v>
                </c:pt>
                <c:pt idx="3641">
                  <c:v>0.14099999999999999</c:v>
                </c:pt>
                <c:pt idx="3642">
                  <c:v>0.14000000000000001</c:v>
                </c:pt>
                <c:pt idx="3643">
                  <c:v>0.14000000000000001</c:v>
                </c:pt>
                <c:pt idx="3644">
                  <c:v>0.13900000000000001</c:v>
                </c:pt>
                <c:pt idx="3645">
                  <c:v>0.13900000000000001</c:v>
                </c:pt>
                <c:pt idx="3646">
                  <c:v>0.13800000000000001</c:v>
                </c:pt>
                <c:pt idx="3647">
                  <c:v>0.13800000000000001</c:v>
                </c:pt>
                <c:pt idx="3648">
                  <c:v>0.13700000000000001</c:v>
                </c:pt>
                <c:pt idx="3649">
                  <c:v>0.13700000000000001</c:v>
                </c:pt>
                <c:pt idx="3650">
                  <c:v>0.13700000000000001</c:v>
                </c:pt>
                <c:pt idx="3651">
                  <c:v>0.13600000000000001</c:v>
                </c:pt>
                <c:pt idx="3652">
                  <c:v>0.13600000000000001</c:v>
                </c:pt>
                <c:pt idx="3653">
                  <c:v>0.13500000000000001</c:v>
                </c:pt>
                <c:pt idx="3654">
                  <c:v>0.13500000000000001</c:v>
                </c:pt>
                <c:pt idx="3655">
                  <c:v>0.13400000000000001</c:v>
                </c:pt>
                <c:pt idx="3656">
                  <c:v>0.13400000000000001</c:v>
                </c:pt>
                <c:pt idx="3657">
                  <c:v>0.13300000000000001</c:v>
                </c:pt>
                <c:pt idx="3658">
                  <c:v>0.13300000000000001</c:v>
                </c:pt>
                <c:pt idx="3659">
                  <c:v>0.13200000000000001</c:v>
                </c:pt>
                <c:pt idx="3660">
                  <c:v>0.13200000000000001</c:v>
                </c:pt>
                <c:pt idx="3661">
                  <c:v>0.13100000000000001</c:v>
                </c:pt>
                <c:pt idx="3662">
                  <c:v>0.13100000000000001</c:v>
                </c:pt>
                <c:pt idx="3663">
                  <c:v>0.13</c:v>
                </c:pt>
                <c:pt idx="3664">
                  <c:v>0.13</c:v>
                </c:pt>
                <c:pt idx="3665">
                  <c:v>0.13</c:v>
                </c:pt>
                <c:pt idx="3666">
                  <c:v>0.129</c:v>
                </c:pt>
                <c:pt idx="3667">
                  <c:v>0.129</c:v>
                </c:pt>
                <c:pt idx="3668">
                  <c:v>0.128</c:v>
                </c:pt>
                <c:pt idx="3669">
                  <c:v>0.128</c:v>
                </c:pt>
                <c:pt idx="3670">
                  <c:v>0.127</c:v>
                </c:pt>
                <c:pt idx="3671">
                  <c:v>0.127</c:v>
                </c:pt>
                <c:pt idx="3672">
                  <c:v>0.127</c:v>
                </c:pt>
                <c:pt idx="3673">
                  <c:v>0.126</c:v>
                </c:pt>
                <c:pt idx="3674">
                  <c:v>0.126</c:v>
                </c:pt>
                <c:pt idx="3675">
                  <c:v>0.125</c:v>
                </c:pt>
                <c:pt idx="3676">
                  <c:v>0.125</c:v>
                </c:pt>
                <c:pt idx="3677">
                  <c:v>0.124</c:v>
                </c:pt>
                <c:pt idx="3678">
                  <c:v>0.124</c:v>
                </c:pt>
                <c:pt idx="3679">
                  <c:v>0.123</c:v>
                </c:pt>
                <c:pt idx="3680">
                  <c:v>0.123</c:v>
                </c:pt>
                <c:pt idx="3681">
                  <c:v>0.123</c:v>
                </c:pt>
                <c:pt idx="3682">
                  <c:v>0.122</c:v>
                </c:pt>
                <c:pt idx="3683">
                  <c:v>0.122</c:v>
                </c:pt>
                <c:pt idx="3684">
                  <c:v>0.121</c:v>
                </c:pt>
                <c:pt idx="3685">
                  <c:v>0.121</c:v>
                </c:pt>
                <c:pt idx="3686">
                  <c:v>0.121</c:v>
                </c:pt>
                <c:pt idx="3687">
                  <c:v>0.12</c:v>
                </c:pt>
                <c:pt idx="3688">
                  <c:v>0.12</c:v>
                </c:pt>
                <c:pt idx="3689">
                  <c:v>0.11899999999999999</c:v>
                </c:pt>
                <c:pt idx="3690">
                  <c:v>0.11899999999999999</c:v>
                </c:pt>
                <c:pt idx="3691">
                  <c:v>0.11799999999999999</c:v>
                </c:pt>
                <c:pt idx="3692">
                  <c:v>0.11799999999999999</c:v>
                </c:pt>
                <c:pt idx="3693">
                  <c:v>0.11700000000000001</c:v>
                </c:pt>
                <c:pt idx="3694">
                  <c:v>0.11700000000000001</c:v>
                </c:pt>
                <c:pt idx="3695">
                  <c:v>0.11700000000000001</c:v>
                </c:pt>
                <c:pt idx="3696">
                  <c:v>0.11700000000000001</c:v>
                </c:pt>
                <c:pt idx="3697">
                  <c:v>0.11600000000000001</c:v>
                </c:pt>
                <c:pt idx="3698">
                  <c:v>0.11600000000000001</c:v>
                </c:pt>
                <c:pt idx="3699">
                  <c:v>0.115</c:v>
                </c:pt>
                <c:pt idx="3700">
                  <c:v>0.115</c:v>
                </c:pt>
                <c:pt idx="3701">
                  <c:v>0.115</c:v>
                </c:pt>
                <c:pt idx="3702">
                  <c:v>0.114</c:v>
                </c:pt>
                <c:pt idx="3703">
                  <c:v>0.114</c:v>
                </c:pt>
                <c:pt idx="3704">
                  <c:v>0.114</c:v>
                </c:pt>
                <c:pt idx="3705">
                  <c:v>0.113</c:v>
                </c:pt>
                <c:pt idx="3706">
                  <c:v>0.113</c:v>
                </c:pt>
                <c:pt idx="3707">
                  <c:v>0.112</c:v>
                </c:pt>
                <c:pt idx="3708">
                  <c:v>0.112</c:v>
                </c:pt>
                <c:pt idx="3709">
                  <c:v>0.112</c:v>
                </c:pt>
                <c:pt idx="3710">
                  <c:v>0.111</c:v>
                </c:pt>
                <c:pt idx="3711">
                  <c:v>0.111</c:v>
                </c:pt>
                <c:pt idx="3712">
                  <c:v>0.11</c:v>
                </c:pt>
                <c:pt idx="3713">
                  <c:v>0.11</c:v>
                </c:pt>
                <c:pt idx="3714">
                  <c:v>0.11</c:v>
                </c:pt>
                <c:pt idx="3715">
                  <c:v>0.11</c:v>
                </c:pt>
                <c:pt idx="3716">
                  <c:v>0.109</c:v>
                </c:pt>
                <c:pt idx="3717">
                  <c:v>0.109</c:v>
                </c:pt>
                <c:pt idx="3718">
                  <c:v>0.109</c:v>
                </c:pt>
                <c:pt idx="3719">
                  <c:v>0.108</c:v>
                </c:pt>
                <c:pt idx="3720">
                  <c:v>0.108</c:v>
                </c:pt>
                <c:pt idx="3721">
                  <c:v>0.108</c:v>
                </c:pt>
                <c:pt idx="3722">
                  <c:v>0.107</c:v>
                </c:pt>
                <c:pt idx="3723">
                  <c:v>0.107</c:v>
                </c:pt>
                <c:pt idx="3724">
                  <c:v>0.106</c:v>
                </c:pt>
                <c:pt idx="3725">
                  <c:v>0.106</c:v>
                </c:pt>
                <c:pt idx="3726">
                  <c:v>0.106</c:v>
                </c:pt>
                <c:pt idx="3727">
                  <c:v>0.105</c:v>
                </c:pt>
                <c:pt idx="3728">
                  <c:v>0.105</c:v>
                </c:pt>
                <c:pt idx="3729">
                  <c:v>0.105</c:v>
                </c:pt>
                <c:pt idx="3730">
                  <c:v>0.104</c:v>
                </c:pt>
                <c:pt idx="3731">
                  <c:v>0.104</c:v>
                </c:pt>
                <c:pt idx="3732">
                  <c:v>0.104</c:v>
                </c:pt>
                <c:pt idx="3733">
                  <c:v>0.10299999999999999</c:v>
                </c:pt>
                <c:pt idx="3734">
                  <c:v>0.10299999999999999</c:v>
                </c:pt>
                <c:pt idx="3735">
                  <c:v>0.10299999999999999</c:v>
                </c:pt>
                <c:pt idx="3736">
                  <c:v>0.10299999999999999</c:v>
                </c:pt>
                <c:pt idx="3737">
                  <c:v>0.10199999999999999</c:v>
                </c:pt>
                <c:pt idx="3738">
                  <c:v>0.10199999999999999</c:v>
                </c:pt>
                <c:pt idx="3739">
                  <c:v>0.10199999999999999</c:v>
                </c:pt>
                <c:pt idx="3740">
                  <c:v>0.10100000000000001</c:v>
                </c:pt>
                <c:pt idx="3741">
                  <c:v>0.10100000000000001</c:v>
                </c:pt>
                <c:pt idx="3742">
                  <c:v>0.1</c:v>
                </c:pt>
                <c:pt idx="3743">
                  <c:v>0.1</c:v>
                </c:pt>
                <c:pt idx="3744">
                  <c:v>9.9900000000000003E-2</c:v>
                </c:pt>
                <c:pt idx="3745">
                  <c:v>9.9900000000000003E-2</c:v>
                </c:pt>
                <c:pt idx="3746">
                  <c:v>9.9500000000000005E-2</c:v>
                </c:pt>
                <c:pt idx="3747">
                  <c:v>9.9400000000000002E-2</c:v>
                </c:pt>
                <c:pt idx="3748">
                  <c:v>9.8799999999999999E-2</c:v>
                </c:pt>
                <c:pt idx="3749">
                  <c:v>9.8699999999999996E-2</c:v>
                </c:pt>
                <c:pt idx="3750">
                  <c:v>9.8299999999999998E-2</c:v>
                </c:pt>
                <c:pt idx="3751">
                  <c:v>9.8199999999999996E-2</c:v>
                </c:pt>
                <c:pt idx="3752">
                  <c:v>9.7799999999999998E-2</c:v>
                </c:pt>
                <c:pt idx="3753">
                  <c:v>9.7500000000000003E-2</c:v>
                </c:pt>
                <c:pt idx="3754">
                  <c:v>9.7100000000000006E-2</c:v>
                </c:pt>
                <c:pt idx="3755">
                  <c:v>9.7000000000000003E-2</c:v>
                </c:pt>
                <c:pt idx="3756">
                  <c:v>9.6500000000000002E-2</c:v>
                </c:pt>
                <c:pt idx="3757">
                  <c:v>9.6299999999999997E-2</c:v>
                </c:pt>
                <c:pt idx="3758">
                  <c:v>9.6000000000000002E-2</c:v>
                </c:pt>
                <c:pt idx="3759">
                  <c:v>9.5799999999999996E-2</c:v>
                </c:pt>
                <c:pt idx="3760">
                  <c:v>9.5500000000000002E-2</c:v>
                </c:pt>
                <c:pt idx="3761">
                  <c:v>9.5200000000000007E-2</c:v>
                </c:pt>
                <c:pt idx="3762">
                  <c:v>9.5000000000000001E-2</c:v>
                </c:pt>
                <c:pt idx="3763">
                  <c:v>9.4700000000000006E-2</c:v>
                </c:pt>
                <c:pt idx="3764">
                  <c:v>9.4399999999999998E-2</c:v>
                </c:pt>
                <c:pt idx="3765">
                  <c:v>9.4100000000000003E-2</c:v>
                </c:pt>
                <c:pt idx="3766">
                  <c:v>9.3899999999999997E-2</c:v>
                </c:pt>
                <c:pt idx="3767">
                  <c:v>9.3700000000000006E-2</c:v>
                </c:pt>
                <c:pt idx="3768">
                  <c:v>9.35E-2</c:v>
                </c:pt>
                <c:pt idx="3769">
                  <c:v>9.3200000000000005E-2</c:v>
                </c:pt>
                <c:pt idx="3770">
                  <c:v>9.2799999999999994E-2</c:v>
                </c:pt>
                <c:pt idx="3771">
                  <c:v>9.2600000000000002E-2</c:v>
                </c:pt>
                <c:pt idx="3772">
                  <c:v>9.2299999999999993E-2</c:v>
                </c:pt>
                <c:pt idx="3773">
                  <c:v>9.1899999999999996E-2</c:v>
                </c:pt>
                <c:pt idx="3774">
                  <c:v>9.1499999999999998E-2</c:v>
                </c:pt>
                <c:pt idx="3775">
                  <c:v>9.1399999999999995E-2</c:v>
                </c:pt>
                <c:pt idx="3776">
                  <c:v>9.11E-2</c:v>
                </c:pt>
                <c:pt idx="3777">
                  <c:v>9.0999999999999998E-2</c:v>
                </c:pt>
                <c:pt idx="3778">
                  <c:v>9.0800000000000006E-2</c:v>
                </c:pt>
                <c:pt idx="3779">
                  <c:v>9.0700000000000003E-2</c:v>
                </c:pt>
                <c:pt idx="3780">
                  <c:v>9.0200000000000002E-2</c:v>
                </c:pt>
                <c:pt idx="3781">
                  <c:v>8.9899999999999994E-2</c:v>
                </c:pt>
                <c:pt idx="3782">
                  <c:v>8.9800000000000005E-2</c:v>
                </c:pt>
                <c:pt idx="3783">
                  <c:v>8.9499999999999996E-2</c:v>
                </c:pt>
                <c:pt idx="3784">
                  <c:v>8.9200000000000002E-2</c:v>
                </c:pt>
                <c:pt idx="3785">
                  <c:v>8.8900000000000007E-2</c:v>
                </c:pt>
                <c:pt idx="3786">
                  <c:v>8.8599999999999998E-2</c:v>
                </c:pt>
                <c:pt idx="3787">
                  <c:v>8.8400000000000006E-2</c:v>
                </c:pt>
                <c:pt idx="3788">
                  <c:v>8.7999999999999995E-2</c:v>
                </c:pt>
                <c:pt idx="3789">
                  <c:v>8.77E-2</c:v>
                </c:pt>
                <c:pt idx="3790">
                  <c:v>8.7599999999999997E-2</c:v>
                </c:pt>
                <c:pt idx="3791">
                  <c:v>8.72E-2</c:v>
                </c:pt>
                <c:pt idx="3792">
                  <c:v>8.7099999999999997E-2</c:v>
                </c:pt>
                <c:pt idx="3793">
                  <c:v>8.6800000000000002E-2</c:v>
                </c:pt>
                <c:pt idx="3794">
                  <c:v>8.6400000000000005E-2</c:v>
                </c:pt>
                <c:pt idx="3795">
                  <c:v>8.6199999999999999E-2</c:v>
                </c:pt>
                <c:pt idx="3796">
                  <c:v>8.5999999999999993E-2</c:v>
                </c:pt>
                <c:pt idx="3797">
                  <c:v>8.5800000000000001E-2</c:v>
                </c:pt>
                <c:pt idx="3798">
                  <c:v>8.5599999999999996E-2</c:v>
                </c:pt>
                <c:pt idx="3799">
                  <c:v>8.5199999999999998E-2</c:v>
                </c:pt>
                <c:pt idx="3800">
                  <c:v>8.5000000000000006E-2</c:v>
                </c:pt>
                <c:pt idx="3801">
                  <c:v>8.4900000000000003E-2</c:v>
                </c:pt>
                <c:pt idx="3802">
                  <c:v>8.4599999999999995E-2</c:v>
                </c:pt>
                <c:pt idx="3803">
                  <c:v>8.4099999999999994E-2</c:v>
                </c:pt>
                <c:pt idx="3804">
                  <c:v>8.3799999999999999E-2</c:v>
                </c:pt>
                <c:pt idx="3805">
                  <c:v>8.3599999999999994E-2</c:v>
                </c:pt>
                <c:pt idx="3806">
                  <c:v>8.3199999999999996E-2</c:v>
                </c:pt>
                <c:pt idx="3807">
                  <c:v>8.3000000000000004E-2</c:v>
                </c:pt>
                <c:pt idx="3808">
                  <c:v>8.2699999999999996E-2</c:v>
                </c:pt>
                <c:pt idx="3809">
                  <c:v>8.2500000000000004E-2</c:v>
                </c:pt>
                <c:pt idx="3810">
                  <c:v>8.2299999999999998E-2</c:v>
                </c:pt>
                <c:pt idx="3811">
                  <c:v>8.2199999999999995E-2</c:v>
                </c:pt>
                <c:pt idx="3812">
                  <c:v>8.1799999999999998E-2</c:v>
                </c:pt>
                <c:pt idx="3813">
                  <c:v>8.1699999999999995E-2</c:v>
                </c:pt>
                <c:pt idx="3814">
                  <c:v>8.1199999999999994E-2</c:v>
                </c:pt>
                <c:pt idx="3815">
                  <c:v>8.1100000000000005E-2</c:v>
                </c:pt>
                <c:pt idx="3816">
                  <c:v>8.0799999999999997E-2</c:v>
                </c:pt>
                <c:pt idx="3817">
                  <c:v>8.0500000000000002E-2</c:v>
                </c:pt>
                <c:pt idx="3818">
                  <c:v>8.0299999999999996E-2</c:v>
                </c:pt>
                <c:pt idx="3819">
                  <c:v>7.9899999999999999E-2</c:v>
                </c:pt>
                <c:pt idx="3820">
                  <c:v>7.9500000000000001E-2</c:v>
                </c:pt>
                <c:pt idx="3821">
                  <c:v>7.9399999999999998E-2</c:v>
                </c:pt>
                <c:pt idx="3822">
                  <c:v>7.9200000000000007E-2</c:v>
                </c:pt>
                <c:pt idx="3823">
                  <c:v>7.8700000000000006E-2</c:v>
                </c:pt>
                <c:pt idx="3824">
                  <c:v>7.85E-2</c:v>
                </c:pt>
                <c:pt idx="3825">
                  <c:v>7.8399999999999997E-2</c:v>
                </c:pt>
                <c:pt idx="3826">
                  <c:v>7.7799999999999994E-2</c:v>
                </c:pt>
                <c:pt idx="3827">
                  <c:v>7.7600000000000002E-2</c:v>
                </c:pt>
                <c:pt idx="3828">
                  <c:v>7.7299999999999994E-2</c:v>
                </c:pt>
                <c:pt idx="3829">
                  <c:v>7.6999999999999999E-2</c:v>
                </c:pt>
                <c:pt idx="3830">
                  <c:v>7.6899999999999996E-2</c:v>
                </c:pt>
                <c:pt idx="3831">
                  <c:v>7.6600000000000001E-2</c:v>
                </c:pt>
                <c:pt idx="3832">
                  <c:v>7.6200000000000004E-2</c:v>
                </c:pt>
                <c:pt idx="3833">
                  <c:v>7.5999999999999998E-2</c:v>
                </c:pt>
                <c:pt idx="3834">
                  <c:v>7.5600000000000001E-2</c:v>
                </c:pt>
                <c:pt idx="3835">
                  <c:v>7.5499999999999998E-2</c:v>
                </c:pt>
                <c:pt idx="3836">
                  <c:v>7.51E-2</c:v>
                </c:pt>
                <c:pt idx="3837">
                  <c:v>7.4800000000000005E-2</c:v>
                </c:pt>
                <c:pt idx="3838">
                  <c:v>7.4300000000000005E-2</c:v>
                </c:pt>
                <c:pt idx="3839">
                  <c:v>7.4200000000000002E-2</c:v>
                </c:pt>
                <c:pt idx="3840">
                  <c:v>7.3800000000000004E-2</c:v>
                </c:pt>
                <c:pt idx="3841">
                  <c:v>7.3499999999999996E-2</c:v>
                </c:pt>
                <c:pt idx="3842">
                  <c:v>7.3300000000000004E-2</c:v>
                </c:pt>
                <c:pt idx="3843">
                  <c:v>7.2999999999999995E-2</c:v>
                </c:pt>
                <c:pt idx="3844">
                  <c:v>7.2800000000000004E-2</c:v>
                </c:pt>
                <c:pt idx="3845">
                  <c:v>7.2400000000000006E-2</c:v>
                </c:pt>
                <c:pt idx="3846">
                  <c:v>7.2099999999999997E-2</c:v>
                </c:pt>
                <c:pt idx="3847">
                  <c:v>7.1800000000000003E-2</c:v>
                </c:pt>
                <c:pt idx="3848">
                  <c:v>7.1599999999999997E-2</c:v>
                </c:pt>
                <c:pt idx="3849">
                  <c:v>7.1099999999999997E-2</c:v>
                </c:pt>
                <c:pt idx="3850">
                  <c:v>7.0800000000000002E-2</c:v>
                </c:pt>
                <c:pt idx="3851">
                  <c:v>7.0499999999999993E-2</c:v>
                </c:pt>
                <c:pt idx="3852">
                  <c:v>7.0199999999999999E-2</c:v>
                </c:pt>
                <c:pt idx="3853">
                  <c:v>6.9900000000000004E-2</c:v>
                </c:pt>
                <c:pt idx="3854">
                  <c:v>6.9599999999999995E-2</c:v>
                </c:pt>
                <c:pt idx="3855">
                  <c:v>6.9199999999999998E-2</c:v>
                </c:pt>
                <c:pt idx="3856">
                  <c:v>6.8900000000000003E-2</c:v>
                </c:pt>
                <c:pt idx="3857">
                  <c:v>6.8599999999999994E-2</c:v>
                </c:pt>
                <c:pt idx="3858">
                  <c:v>6.8099999999999994E-2</c:v>
                </c:pt>
                <c:pt idx="3859">
                  <c:v>6.8099999999999994E-2</c:v>
                </c:pt>
                <c:pt idx="3860">
                  <c:v>6.7699999999999996E-2</c:v>
                </c:pt>
                <c:pt idx="3861">
                  <c:v>6.7299999999999999E-2</c:v>
                </c:pt>
                <c:pt idx="3862">
                  <c:v>6.7000000000000004E-2</c:v>
                </c:pt>
                <c:pt idx="3863">
                  <c:v>6.6699999999999995E-2</c:v>
                </c:pt>
                <c:pt idx="3864">
                  <c:v>6.6199999999999995E-2</c:v>
                </c:pt>
                <c:pt idx="3865">
                  <c:v>6.6000000000000003E-2</c:v>
                </c:pt>
                <c:pt idx="3866">
                  <c:v>6.5699999999999995E-2</c:v>
                </c:pt>
                <c:pt idx="3867">
                  <c:v>6.54E-2</c:v>
                </c:pt>
                <c:pt idx="3868">
                  <c:v>6.5100000000000005E-2</c:v>
                </c:pt>
                <c:pt idx="3869">
                  <c:v>6.4399999999999999E-2</c:v>
                </c:pt>
                <c:pt idx="3870">
                  <c:v>6.4199999999999993E-2</c:v>
                </c:pt>
                <c:pt idx="3871">
                  <c:v>6.3899999999999998E-2</c:v>
                </c:pt>
                <c:pt idx="3872">
                  <c:v>6.3399999999999998E-2</c:v>
                </c:pt>
                <c:pt idx="3873">
                  <c:v>6.3200000000000006E-2</c:v>
                </c:pt>
                <c:pt idx="3874">
                  <c:v>6.3E-2</c:v>
                </c:pt>
                <c:pt idx="3875">
                  <c:v>6.2700000000000006E-2</c:v>
                </c:pt>
                <c:pt idx="3876">
                  <c:v>6.2100000000000002E-2</c:v>
                </c:pt>
                <c:pt idx="3877">
                  <c:v>6.1899999999999997E-2</c:v>
                </c:pt>
                <c:pt idx="3878">
                  <c:v>6.1699999999999998E-2</c:v>
                </c:pt>
                <c:pt idx="3879">
                  <c:v>6.13E-2</c:v>
                </c:pt>
                <c:pt idx="3880">
                  <c:v>6.0699999999999997E-2</c:v>
                </c:pt>
                <c:pt idx="3881">
                  <c:v>6.0600000000000001E-2</c:v>
                </c:pt>
                <c:pt idx="3882">
                  <c:v>6.0299999999999999E-2</c:v>
                </c:pt>
                <c:pt idx="3883">
                  <c:v>5.96E-2</c:v>
                </c:pt>
                <c:pt idx="3884">
                  <c:v>5.9400000000000001E-2</c:v>
                </c:pt>
                <c:pt idx="3885">
                  <c:v>5.8999999999999997E-2</c:v>
                </c:pt>
                <c:pt idx="3886">
                  <c:v>5.8500000000000003E-2</c:v>
                </c:pt>
                <c:pt idx="3887">
                  <c:v>5.8200000000000002E-2</c:v>
                </c:pt>
                <c:pt idx="3888">
                  <c:v>5.79E-2</c:v>
                </c:pt>
                <c:pt idx="3889">
                  <c:v>5.7599999999999998E-2</c:v>
                </c:pt>
                <c:pt idx="3890">
                  <c:v>5.7200000000000001E-2</c:v>
                </c:pt>
                <c:pt idx="3891">
                  <c:v>5.6899999999999999E-2</c:v>
                </c:pt>
                <c:pt idx="3892">
                  <c:v>5.6500000000000002E-2</c:v>
                </c:pt>
                <c:pt idx="3893">
                  <c:v>5.6300000000000003E-2</c:v>
                </c:pt>
                <c:pt idx="3894">
                  <c:v>5.5800000000000002E-2</c:v>
                </c:pt>
                <c:pt idx="3895">
                  <c:v>5.5399999999999998E-2</c:v>
                </c:pt>
                <c:pt idx="3896">
                  <c:v>5.5E-2</c:v>
                </c:pt>
                <c:pt idx="3897">
                  <c:v>5.45E-2</c:v>
                </c:pt>
                <c:pt idx="3898">
                  <c:v>5.4300000000000001E-2</c:v>
                </c:pt>
                <c:pt idx="3899">
                  <c:v>5.3800000000000001E-2</c:v>
                </c:pt>
                <c:pt idx="3900">
                  <c:v>5.3699999999999998E-2</c:v>
                </c:pt>
                <c:pt idx="3901">
                  <c:v>5.3100000000000001E-2</c:v>
                </c:pt>
                <c:pt idx="3902">
                  <c:v>5.28E-2</c:v>
                </c:pt>
                <c:pt idx="3903">
                  <c:v>5.2299999999999999E-2</c:v>
                </c:pt>
                <c:pt idx="3904">
                  <c:v>5.21E-2</c:v>
                </c:pt>
                <c:pt idx="3905">
                  <c:v>5.16E-2</c:v>
                </c:pt>
                <c:pt idx="3906">
                  <c:v>5.1400000000000001E-2</c:v>
                </c:pt>
                <c:pt idx="3907">
                  <c:v>5.0900000000000001E-2</c:v>
                </c:pt>
                <c:pt idx="3908">
                  <c:v>5.0700000000000002E-2</c:v>
                </c:pt>
                <c:pt idx="3909">
                  <c:v>5.0200000000000002E-2</c:v>
                </c:pt>
                <c:pt idx="3910">
                  <c:v>0.05</c:v>
                </c:pt>
                <c:pt idx="3911">
                  <c:v>4.9599999999999998E-2</c:v>
                </c:pt>
                <c:pt idx="3912">
                  <c:v>4.9200000000000001E-2</c:v>
                </c:pt>
                <c:pt idx="3913">
                  <c:v>4.8800000000000003E-2</c:v>
                </c:pt>
                <c:pt idx="3914">
                  <c:v>4.8399999999999999E-2</c:v>
                </c:pt>
                <c:pt idx="3915">
                  <c:v>4.7899999999999998E-2</c:v>
                </c:pt>
                <c:pt idx="3916">
                  <c:v>4.7600000000000003E-2</c:v>
                </c:pt>
                <c:pt idx="3917">
                  <c:v>4.7100000000000003E-2</c:v>
                </c:pt>
                <c:pt idx="3918">
                  <c:v>4.6600000000000003E-2</c:v>
                </c:pt>
                <c:pt idx="3919">
                  <c:v>4.6300000000000001E-2</c:v>
                </c:pt>
                <c:pt idx="3920">
                  <c:v>4.58E-2</c:v>
                </c:pt>
                <c:pt idx="3921">
                  <c:v>4.5600000000000002E-2</c:v>
                </c:pt>
                <c:pt idx="3922">
                  <c:v>4.53E-2</c:v>
                </c:pt>
                <c:pt idx="3923">
                  <c:v>4.4999999999999998E-2</c:v>
                </c:pt>
                <c:pt idx="3924">
                  <c:v>4.4499999999999998E-2</c:v>
                </c:pt>
                <c:pt idx="3925">
                  <c:v>4.3999999999999997E-2</c:v>
                </c:pt>
                <c:pt idx="3926">
                  <c:v>4.3799999999999999E-2</c:v>
                </c:pt>
                <c:pt idx="3927">
                  <c:v>4.3299999999999998E-2</c:v>
                </c:pt>
                <c:pt idx="3928">
                  <c:v>4.3099999999999999E-2</c:v>
                </c:pt>
                <c:pt idx="3929">
                  <c:v>4.2599999999999999E-2</c:v>
                </c:pt>
                <c:pt idx="3930">
                  <c:v>4.2099999999999999E-2</c:v>
                </c:pt>
                <c:pt idx="3931">
                  <c:v>4.19E-2</c:v>
                </c:pt>
                <c:pt idx="3932">
                  <c:v>4.1399999999999999E-2</c:v>
                </c:pt>
                <c:pt idx="3933">
                  <c:v>4.0899999999999999E-2</c:v>
                </c:pt>
                <c:pt idx="3934">
                  <c:v>4.0500000000000001E-2</c:v>
                </c:pt>
                <c:pt idx="3935">
                  <c:v>4.0099999999999997E-2</c:v>
                </c:pt>
                <c:pt idx="3936">
                  <c:v>3.9899999999999998E-2</c:v>
                </c:pt>
                <c:pt idx="3937">
                  <c:v>3.9600000000000003E-2</c:v>
                </c:pt>
                <c:pt idx="3938">
                  <c:v>3.9100000000000003E-2</c:v>
                </c:pt>
                <c:pt idx="3939">
                  <c:v>3.8699999999999998E-2</c:v>
                </c:pt>
                <c:pt idx="3940">
                  <c:v>3.8399999999999997E-2</c:v>
                </c:pt>
                <c:pt idx="3941">
                  <c:v>3.7999999999999999E-2</c:v>
                </c:pt>
                <c:pt idx="3942">
                  <c:v>3.7699999999999997E-2</c:v>
                </c:pt>
                <c:pt idx="3943">
                  <c:v>3.7400000000000003E-2</c:v>
                </c:pt>
                <c:pt idx="3944">
                  <c:v>3.6900000000000002E-2</c:v>
                </c:pt>
                <c:pt idx="3945">
                  <c:v>3.6499999999999998E-2</c:v>
                </c:pt>
                <c:pt idx="3946">
                  <c:v>3.5999999999999997E-2</c:v>
                </c:pt>
                <c:pt idx="3947">
                  <c:v>3.56E-2</c:v>
                </c:pt>
                <c:pt idx="3948">
                  <c:v>3.5299999999999998E-2</c:v>
                </c:pt>
                <c:pt idx="3949">
                  <c:v>3.49E-2</c:v>
                </c:pt>
                <c:pt idx="3950">
                  <c:v>3.4500000000000003E-2</c:v>
                </c:pt>
                <c:pt idx="3951">
                  <c:v>3.4000000000000002E-2</c:v>
                </c:pt>
                <c:pt idx="3952">
                  <c:v>3.3700000000000001E-2</c:v>
                </c:pt>
                <c:pt idx="3953">
                  <c:v>3.3300000000000003E-2</c:v>
                </c:pt>
                <c:pt idx="3954">
                  <c:v>3.3099999999999997E-2</c:v>
                </c:pt>
                <c:pt idx="3955">
                  <c:v>3.27E-2</c:v>
                </c:pt>
                <c:pt idx="3956">
                  <c:v>3.2399999999999998E-2</c:v>
                </c:pt>
                <c:pt idx="3957">
                  <c:v>3.2000000000000001E-2</c:v>
                </c:pt>
                <c:pt idx="3958">
                  <c:v>3.1699999999999999E-2</c:v>
                </c:pt>
                <c:pt idx="3959">
                  <c:v>3.1300000000000001E-2</c:v>
                </c:pt>
                <c:pt idx="3960">
                  <c:v>3.0800000000000001E-2</c:v>
                </c:pt>
                <c:pt idx="3961">
                  <c:v>3.0599999999999999E-2</c:v>
                </c:pt>
                <c:pt idx="3962">
                  <c:v>3.0200000000000001E-2</c:v>
                </c:pt>
                <c:pt idx="3963">
                  <c:v>2.98E-2</c:v>
                </c:pt>
                <c:pt idx="3964">
                  <c:v>2.9399999999999999E-2</c:v>
                </c:pt>
                <c:pt idx="3965">
                  <c:v>2.9000000000000001E-2</c:v>
                </c:pt>
                <c:pt idx="3966">
                  <c:v>2.86E-2</c:v>
                </c:pt>
                <c:pt idx="3967">
                  <c:v>2.8199999999999999E-2</c:v>
                </c:pt>
                <c:pt idx="3968">
                  <c:v>2.7900000000000001E-2</c:v>
                </c:pt>
                <c:pt idx="3969">
                  <c:v>2.75E-2</c:v>
                </c:pt>
                <c:pt idx="3970">
                  <c:v>2.7199999999999998E-2</c:v>
                </c:pt>
                <c:pt idx="3971">
                  <c:v>2.6800000000000001E-2</c:v>
                </c:pt>
                <c:pt idx="3972">
                  <c:v>2.6599999999999999E-2</c:v>
                </c:pt>
                <c:pt idx="3973">
                  <c:v>2.63E-2</c:v>
                </c:pt>
                <c:pt idx="3974">
                  <c:v>2.5999999999999999E-2</c:v>
                </c:pt>
                <c:pt idx="3975">
                  <c:v>2.5399999999999999E-2</c:v>
                </c:pt>
                <c:pt idx="3976">
                  <c:v>2.52E-2</c:v>
                </c:pt>
                <c:pt idx="3977">
                  <c:v>2.4799999999999999E-2</c:v>
                </c:pt>
                <c:pt idx="3978">
                  <c:v>2.46E-2</c:v>
                </c:pt>
                <c:pt idx="3979">
                  <c:v>2.4E-2</c:v>
                </c:pt>
                <c:pt idx="3980">
                  <c:v>2.3800000000000002E-2</c:v>
                </c:pt>
                <c:pt idx="3981">
                  <c:v>2.35E-2</c:v>
                </c:pt>
                <c:pt idx="3982">
                  <c:v>2.3E-2</c:v>
                </c:pt>
                <c:pt idx="3983">
                  <c:v>2.2700000000000001E-2</c:v>
                </c:pt>
                <c:pt idx="3984">
                  <c:v>2.24E-2</c:v>
                </c:pt>
                <c:pt idx="3985">
                  <c:v>2.2100000000000002E-2</c:v>
                </c:pt>
                <c:pt idx="3986">
                  <c:v>2.1700000000000001E-2</c:v>
                </c:pt>
                <c:pt idx="3987">
                  <c:v>2.1499999999999998E-2</c:v>
                </c:pt>
                <c:pt idx="3988">
                  <c:v>2.1299999999999999E-2</c:v>
                </c:pt>
                <c:pt idx="3989">
                  <c:v>2.0799999999999999E-2</c:v>
                </c:pt>
                <c:pt idx="3990">
                  <c:v>2.06E-2</c:v>
                </c:pt>
                <c:pt idx="3991">
                  <c:v>2.0299999999999999E-2</c:v>
                </c:pt>
                <c:pt idx="3992">
                  <c:v>1.9800000000000002E-2</c:v>
                </c:pt>
                <c:pt idx="3993">
                  <c:v>1.9699999999999999E-2</c:v>
                </c:pt>
                <c:pt idx="3994">
                  <c:v>1.9400000000000001E-2</c:v>
                </c:pt>
                <c:pt idx="3995">
                  <c:v>1.8800000000000001E-2</c:v>
                </c:pt>
                <c:pt idx="3996">
                  <c:v>1.8599999999999998E-2</c:v>
                </c:pt>
                <c:pt idx="3997">
                  <c:v>1.84E-2</c:v>
                </c:pt>
                <c:pt idx="3998">
                  <c:v>1.7899999999999999E-2</c:v>
                </c:pt>
                <c:pt idx="3999">
                  <c:v>1.7600000000000001E-2</c:v>
                </c:pt>
                <c:pt idx="4000">
                  <c:v>1.7399999999999999E-2</c:v>
                </c:pt>
                <c:pt idx="4001">
                  <c:v>1.7100000000000001E-2</c:v>
                </c:pt>
                <c:pt idx="4002">
                  <c:v>1.6799999999999999E-2</c:v>
                </c:pt>
                <c:pt idx="4003">
                  <c:v>1.66E-2</c:v>
                </c:pt>
                <c:pt idx="4004">
                  <c:v>1.6299999999999999E-2</c:v>
                </c:pt>
                <c:pt idx="4005">
                  <c:v>1.5900000000000001E-2</c:v>
                </c:pt>
                <c:pt idx="4006">
                  <c:v>1.5800000000000002E-2</c:v>
                </c:pt>
                <c:pt idx="4007">
                  <c:v>1.5299999999999999E-2</c:v>
                </c:pt>
                <c:pt idx="4008">
                  <c:v>1.4999999999999999E-2</c:v>
                </c:pt>
                <c:pt idx="4009">
                  <c:v>1.4800000000000001E-2</c:v>
                </c:pt>
                <c:pt idx="4010">
                  <c:v>1.4500000000000001E-2</c:v>
                </c:pt>
                <c:pt idx="4011">
                  <c:v>1.41E-2</c:v>
                </c:pt>
                <c:pt idx="4012">
                  <c:v>1.3899999999999999E-2</c:v>
                </c:pt>
                <c:pt idx="4013">
                  <c:v>1.35E-2</c:v>
                </c:pt>
                <c:pt idx="4014">
                  <c:v>1.3299999999999999E-2</c:v>
                </c:pt>
                <c:pt idx="4015">
                  <c:v>1.29E-2</c:v>
                </c:pt>
                <c:pt idx="4016">
                  <c:v>1.26E-2</c:v>
                </c:pt>
                <c:pt idx="4017">
                  <c:v>1.23E-2</c:v>
                </c:pt>
                <c:pt idx="4018">
                  <c:v>1.2200000000000001E-2</c:v>
                </c:pt>
                <c:pt idx="4019">
                  <c:v>1.18E-2</c:v>
                </c:pt>
                <c:pt idx="4020">
                  <c:v>1.17E-2</c:v>
                </c:pt>
                <c:pt idx="4021">
                  <c:v>1.12E-2</c:v>
                </c:pt>
                <c:pt idx="4022">
                  <c:v>1.11E-2</c:v>
                </c:pt>
                <c:pt idx="4023">
                  <c:v>1.09E-2</c:v>
                </c:pt>
                <c:pt idx="4024">
                  <c:v>1.0699999999999999E-2</c:v>
                </c:pt>
                <c:pt idx="4025">
                  <c:v>1.01E-2</c:v>
                </c:pt>
                <c:pt idx="4026">
                  <c:v>1.01E-2</c:v>
                </c:pt>
                <c:pt idx="4027">
                  <c:v>9.7800000000000005E-3</c:v>
                </c:pt>
                <c:pt idx="4028">
                  <c:v>9.4599999999999997E-3</c:v>
                </c:pt>
                <c:pt idx="4029">
                  <c:v>9.1299999999999992E-3</c:v>
                </c:pt>
                <c:pt idx="4030">
                  <c:v>8.9099999999999995E-3</c:v>
                </c:pt>
                <c:pt idx="4031">
                  <c:v>8.5900000000000004E-3</c:v>
                </c:pt>
                <c:pt idx="4032">
                  <c:v>8.4799999999999997E-3</c:v>
                </c:pt>
                <c:pt idx="4033">
                  <c:v>8.1499999999999993E-3</c:v>
                </c:pt>
                <c:pt idx="4034">
                  <c:v>7.9399999999999991E-3</c:v>
                </c:pt>
                <c:pt idx="4035">
                  <c:v>7.8300000000000002E-3</c:v>
                </c:pt>
                <c:pt idx="4036">
                  <c:v>7.4999999999999997E-3</c:v>
                </c:pt>
                <c:pt idx="4037">
                  <c:v>7.28E-3</c:v>
                </c:pt>
                <c:pt idx="4038">
                  <c:v>7.1799999999999998E-3</c:v>
                </c:pt>
                <c:pt idx="4039">
                  <c:v>6.8500000000000002E-3</c:v>
                </c:pt>
                <c:pt idx="4040">
                  <c:v>6.6299999999999996E-3</c:v>
                </c:pt>
                <c:pt idx="4041">
                  <c:v>6.4200000000000004E-3</c:v>
                </c:pt>
                <c:pt idx="4042">
                  <c:v>6.0899999999999999E-3</c:v>
                </c:pt>
                <c:pt idx="4043">
                  <c:v>5.8700000000000002E-3</c:v>
                </c:pt>
                <c:pt idx="4044">
                  <c:v>5.5500000000000002E-3</c:v>
                </c:pt>
                <c:pt idx="4045">
                  <c:v>5.4400000000000004E-3</c:v>
                </c:pt>
                <c:pt idx="4046">
                  <c:v>5.11E-3</c:v>
                </c:pt>
                <c:pt idx="4047">
                  <c:v>4.8999999999999998E-3</c:v>
                </c:pt>
                <c:pt idx="4048">
                  <c:v>4.79E-3</c:v>
                </c:pt>
                <c:pt idx="4049">
                  <c:v>4.5700000000000003E-3</c:v>
                </c:pt>
                <c:pt idx="4050">
                  <c:v>4.5700000000000003E-3</c:v>
                </c:pt>
                <c:pt idx="4051">
                  <c:v>4.2399999999999998E-3</c:v>
                </c:pt>
                <c:pt idx="4052">
                  <c:v>4.0299999999999997E-3</c:v>
                </c:pt>
                <c:pt idx="4053">
                  <c:v>3.7000000000000002E-3</c:v>
                </c:pt>
                <c:pt idx="4054">
                  <c:v>3.48E-3</c:v>
                </c:pt>
                <c:pt idx="4055">
                  <c:v>3.48E-3</c:v>
                </c:pt>
                <c:pt idx="4056">
                  <c:v>3.16E-3</c:v>
                </c:pt>
                <c:pt idx="4057">
                  <c:v>2.9399999999999999E-3</c:v>
                </c:pt>
                <c:pt idx="4058">
                  <c:v>2.8300000000000001E-3</c:v>
                </c:pt>
                <c:pt idx="4059">
                  <c:v>2.5100000000000001E-3</c:v>
                </c:pt>
                <c:pt idx="4060">
                  <c:v>2.3999999999999998E-3</c:v>
                </c:pt>
                <c:pt idx="4061">
                  <c:v>2.1800000000000001E-3</c:v>
                </c:pt>
                <c:pt idx="4062">
                  <c:v>1.9599999999999999E-3</c:v>
                </c:pt>
                <c:pt idx="4063">
                  <c:v>1.64E-3</c:v>
                </c:pt>
                <c:pt idx="4064">
                  <c:v>1.64E-3</c:v>
                </c:pt>
                <c:pt idx="4065">
                  <c:v>1.42E-3</c:v>
                </c:pt>
                <c:pt idx="4066">
                  <c:v>1.1999999999999999E-3</c:v>
                </c:pt>
                <c:pt idx="4067">
                  <c:v>1.1000000000000001E-3</c:v>
                </c:pt>
                <c:pt idx="4068">
                  <c:v>9.8999999999999999E-4</c:v>
                </c:pt>
                <c:pt idx="4069">
                  <c:v>7.6999999999999996E-4</c:v>
                </c:pt>
                <c:pt idx="4070">
                  <c:v>5.5000000000000003E-4</c:v>
                </c:pt>
                <c:pt idx="4071">
                  <c:v>3.4000000000000002E-4</c:v>
                </c:pt>
                <c:pt idx="4072">
                  <c:v>1.2E-4</c:v>
                </c:pt>
                <c:pt idx="4073">
                  <c:v>1.2E-4</c:v>
                </c:pt>
                <c:pt idx="4074">
                  <c:v>-1E-4</c:v>
                </c:pt>
                <c:pt idx="4075">
                  <c:v>-4.2000000000000002E-4</c:v>
                </c:pt>
                <c:pt idx="4076">
                  <c:v>-4.2000000000000002E-4</c:v>
                </c:pt>
                <c:pt idx="4077">
                  <c:v>-8.5999999999999998E-4</c:v>
                </c:pt>
                <c:pt idx="4078">
                  <c:v>-8.5999999999999998E-4</c:v>
                </c:pt>
                <c:pt idx="4079">
                  <c:v>-1.08E-3</c:v>
                </c:pt>
                <c:pt idx="4080">
                  <c:v>-1.2899999999999999E-3</c:v>
                </c:pt>
                <c:pt idx="4081">
                  <c:v>-1.4E-3</c:v>
                </c:pt>
                <c:pt idx="4082">
                  <c:v>-1.5100000000000001E-3</c:v>
                </c:pt>
                <c:pt idx="4083">
                  <c:v>-1.8400000000000001E-3</c:v>
                </c:pt>
                <c:pt idx="4084">
                  <c:v>-1.8400000000000001E-3</c:v>
                </c:pt>
                <c:pt idx="4085">
                  <c:v>-1.9400000000000001E-3</c:v>
                </c:pt>
                <c:pt idx="4086">
                  <c:v>-2.2699999999999999E-3</c:v>
                </c:pt>
                <c:pt idx="4087">
                  <c:v>-2.3800000000000002E-3</c:v>
                </c:pt>
                <c:pt idx="4088">
                  <c:v>-2.49E-3</c:v>
                </c:pt>
                <c:pt idx="4089">
                  <c:v>-2.7000000000000001E-3</c:v>
                </c:pt>
                <c:pt idx="4090">
                  <c:v>-2.81E-3</c:v>
                </c:pt>
                <c:pt idx="4091">
                  <c:v>-3.2499999999999999E-3</c:v>
                </c:pt>
                <c:pt idx="4092">
                  <c:v>-3.2499999999999999E-3</c:v>
                </c:pt>
                <c:pt idx="4093">
                  <c:v>-3.3600000000000001E-3</c:v>
                </c:pt>
                <c:pt idx="4094">
                  <c:v>-3.46E-3</c:v>
                </c:pt>
                <c:pt idx="4095">
                  <c:v>-3.79E-3</c:v>
                </c:pt>
                <c:pt idx="4096">
                  <c:v>-3.79E-3</c:v>
                </c:pt>
                <c:pt idx="4097">
                  <c:v>-3.8999999999999998E-3</c:v>
                </c:pt>
                <c:pt idx="4098">
                  <c:v>-4.1200000000000004E-3</c:v>
                </c:pt>
                <c:pt idx="4099">
                  <c:v>-4.3299999999999996E-3</c:v>
                </c:pt>
                <c:pt idx="4100">
                  <c:v>-4.4400000000000004E-3</c:v>
                </c:pt>
                <c:pt idx="4101">
                  <c:v>-4.5500000000000002E-3</c:v>
                </c:pt>
                <c:pt idx="4102">
                  <c:v>-4.6600000000000001E-3</c:v>
                </c:pt>
                <c:pt idx="4103">
                  <c:v>-4.8799999999999998E-3</c:v>
                </c:pt>
                <c:pt idx="4104">
                  <c:v>-4.9800000000000001E-3</c:v>
                </c:pt>
                <c:pt idx="4105">
                  <c:v>-5.1999999999999998E-3</c:v>
                </c:pt>
                <c:pt idx="4106">
                  <c:v>-5.1999999999999998E-3</c:v>
                </c:pt>
                <c:pt idx="4107">
                  <c:v>-5.4200000000000003E-3</c:v>
                </c:pt>
                <c:pt idx="4108">
                  <c:v>-5.7400000000000003E-3</c:v>
                </c:pt>
                <c:pt idx="4109">
                  <c:v>-5.7400000000000003E-3</c:v>
                </c:pt>
                <c:pt idx="4110">
                  <c:v>-6.0699999999999999E-3</c:v>
                </c:pt>
                <c:pt idx="4111">
                  <c:v>-6.1799999999999997E-3</c:v>
                </c:pt>
                <c:pt idx="4112">
                  <c:v>-6.1799999999999997E-3</c:v>
                </c:pt>
                <c:pt idx="4113">
                  <c:v>-6.2899999999999996E-3</c:v>
                </c:pt>
                <c:pt idx="4114">
                  <c:v>-6.4999999999999997E-3</c:v>
                </c:pt>
                <c:pt idx="4115">
                  <c:v>-6.7200000000000003E-3</c:v>
                </c:pt>
                <c:pt idx="4116">
                  <c:v>-6.7200000000000003E-3</c:v>
                </c:pt>
                <c:pt idx="4117">
                  <c:v>-6.8300000000000001E-3</c:v>
                </c:pt>
                <c:pt idx="4118">
                  <c:v>-7.1599999999999997E-3</c:v>
                </c:pt>
                <c:pt idx="4119">
                  <c:v>-7.1599999999999997E-3</c:v>
                </c:pt>
                <c:pt idx="4120">
                  <c:v>-7.3699999999999998E-3</c:v>
                </c:pt>
                <c:pt idx="4121">
                  <c:v>-7.4799999999999997E-3</c:v>
                </c:pt>
                <c:pt idx="4122">
                  <c:v>-7.4799999999999997E-3</c:v>
                </c:pt>
                <c:pt idx="4123">
                  <c:v>-7.7000000000000002E-3</c:v>
                </c:pt>
                <c:pt idx="4124">
                  <c:v>-7.92E-3</c:v>
                </c:pt>
                <c:pt idx="4125">
                  <c:v>-8.0199999999999994E-3</c:v>
                </c:pt>
                <c:pt idx="4126">
                  <c:v>-8.3499999999999998E-3</c:v>
                </c:pt>
                <c:pt idx="4127">
                  <c:v>-8.4600000000000005E-3</c:v>
                </c:pt>
                <c:pt idx="4128">
                  <c:v>-8.5699999999999995E-3</c:v>
                </c:pt>
                <c:pt idx="4129">
                  <c:v>-8.5699999999999995E-3</c:v>
                </c:pt>
                <c:pt idx="4130">
                  <c:v>-8.6800000000000002E-3</c:v>
                </c:pt>
                <c:pt idx="4131">
                  <c:v>-8.8900000000000003E-3</c:v>
                </c:pt>
                <c:pt idx="4132">
                  <c:v>-8.8900000000000003E-3</c:v>
                </c:pt>
                <c:pt idx="4133">
                  <c:v>-9.11E-3</c:v>
                </c:pt>
                <c:pt idx="4134">
                  <c:v>-9.2200000000000008E-3</c:v>
                </c:pt>
                <c:pt idx="4135">
                  <c:v>-9.3299999999999998E-3</c:v>
                </c:pt>
                <c:pt idx="4136">
                  <c:v>-9.3299999999999998E-3</c:v>
                </c:pt>
                <c:pt idx="4137">
                  <c:v>-9.6500000000000006E-3</c:v>
                </c:pt>
                <c:pt idx="4138">
                  <c:v>-9.7599999999999996E-3</c:v>
                </c:pt>
                <c:pt idx="4139">
                  <c:v>-9.8700000000000003E-3</c:v>
                </c:pt>
                <c:pt idx="4140">
                  <c:v>-9.9799999999999993E-3</c:v>
                </c:pt>
                <c:pt idx="4141">
                  <c:v>-1.0200000000000001E-2</c:v>
                </c:pt>
                <c:pt idx="4142">
                  <c:v>-1.04E-2</c:v>
                </c:pt>
                <c:pt idx="4143">
                  <c:v>-1.0500000000000001E-2</c:v>
                </c:pt>
                <c:pt idx="4144">
                  <c:v>-1.0699999999999999E-2</c:v>
                </c:pt>
                <c:pt idx="4145">
                  <c:v>-1.09E-2</c:v>
                </c:pt>
                <c:pt idx="4146">
                  <c:v>-1.09E-2</c:v>
                </c:pt>
                <c:pt idx="4147">
                  <c:v>-1.11E-2</c:v>
                </c:pt>
                <c:pt idx="4148">
                  <c:v>-1.12E-2</c:v>
                </c:pt>
                <c:pt idx="4149">
                  <c:v>-1.14E-2</c:v>
                </c:pt>
                <c:pt idx="4150">
                  <c:v>-1.1299999999999999E-2</c:v>
                </c:pt>
                <c:pt idx="4151">
                  <c:v>-1.1599999999999999E-2</c:v>
                </c:pt>
                <c:pt idx="4152">
                  <c:v>-1.1599999999999999E-2</c:v>
                </c:pt>
                <c:pt idx="4153">
                  <c:v>-1.17E-2</c:v>
                </c:pt>
                <c:pt idx="4154">
                  <c:v>-1.18E-2</c:v>
                </c:pt>
                <c:pt idx="4155">
                  <c:v>-1.1900000000000001E-2</c:v>
                </c:pt>
                <c:pt idx="4156">
                  <c:v>-1.2200000000000001E-2</c:v>
                </c:pt>
                <c:pt idx="4157">
                  <c:v>-1.24E-2</c:v>
                </c:pt>
                <c:pt idx="4158">
                  <c:v>-1.26E-2</c:v>
                </c:pt>
                <c:pt idx="4159">
                  <c:v>-1.26E-2</c:v>
                </c:pt>
                <c:pt idx="4160">
                  <c:v>-1.2800000000000001E-2</c:v>
                </c:pt>
                <c:pt idx="4161">
                  <c:v>-1.2999999999999999E-2</c:v>
                </c:pt>
                <c:pt idx="4162">
                  <c:v>-1.3100000000000001E-2</c:v>
                </c:pt>
                <c:pt idx="4163">
                  <c:v>-1.32E-2</c:v>
                </c:pt>
                <c:pt idx="4164">
                  <c:v>-1.3100000000000001E-2</c:v>
                </c:pt>
                <c:pt idx="4165">
                  <c:v>-1.3599999999999999E-2</c:v>
                </c:pt>
                <c:pt idx="4166">
                  <c:v>-1.3599999999999999E-2</c:v>
                </c:pt>
                <c:pt idx="4167">
                  <c:v>-1.38E-2</c:v>
                </c:pt>
                <c:pt idx="4168">
                  <c:v>-1.38E-2</c:v>
                </c:pt>
                <c:pt idx="4169">
                  <c:v>-1.3899999999999999E-2</c:v>
                </c:pt>
                <c:pt idx="4170">
                  <c:v>-1.41E-2</c:v>
                </c:pt>
                <c:pt idx="4171">
                  <c:v>-1.4200000000000001E-2</c:v>
                </c:pt>
                <c:pt idx="4172">
                  <c:v>-1.44E-2</c:v>
                </c:pt>
                <c:pt idx="4173">
                  <c:v>-1.47E-2</c:v>
                </c:pt>
                <c:pt idx="4174">
                  <c:v>-1.47E-2</c:v>
                </c:pt>
                <c:pt idx="4175">
                  <c:v>-1.49E-2</c:v>
                </c:pt>
                <c:pt idx="4176">
                  <c:v>-1.49E-2</c:v>
                </c:pt>
                <c:pt idx="4177">
                  <c:v>-1.5299999999999999E-2</c:v>
                </c:pt>
                <c:pt idx="4178">
                  <c:v>-1.54E-2</c:v>
                </c:pt>
                <c:pt idx="4179">
                  <c:v>-1.55E-2</c:v>
                </c:pt>
                <c:pt idx="4180">
                  <c:v>-1.5599999999999999E-2</c:v>
                </c:pt>
                <c:pt idx="4181">
                  <c:v>-1.5599999999999999E-2</c:v>
                </c:pt>
                <c:pt idx="4182">
                  <c:v>-1.5800000000000002E-2</c:v>
                </c:pt>
                <c:pt idx="4183">
                  <c:v>-1.6E-2</c:v>
                </c:pt>
                <c:pt idx="4184">
                  <c:v>-1.61E-2</c:v>
                </c:pt>
                <c:pt idx="4185">
                  <c:v>-1.6299999999999999E-2</c:v>
                </c:pt>
                <c:pt idx="4186">
                  <c:v>-1.6400000000000001E-2</c:v>
                </c:pt>
                <c:pt idx="4187">
                  <c:v>-1.6500000000000001E-2</c:v>
                </c:pt>
                <c:pt idx="4188">
                  <c:v>-1.6799999999999999E-2</c:v>
                </c:pt>
                <c:pt idx="4189">
                  <c:v>-1.67E-2</c:v>
                </c:pt>
                <c:pt idx="4190">
                  <c:v>-1.7000000000000001E-2</c:v>
                </c:pt>
                <c:pt idx="4191">
                  <c:v>-1.7100000000000001E-2</c:v>
                </c:pt>
                <c:pt idx="4192">
                  <c:v>-1.7399999999999999E-2</c:v>
                </c:pt>
                <c:pt idx="4193">
                  <c:v>-1.7600000000000001E-2</c:v>
                </c:pt>
                <c:pt idx="4194">
                  <c:v>-1.7600000000000001E-2</c:v>
                </c:pt>
                <c:pt idx="4195">
                  <c:v>-1.77E-2</c:v>
                </c:pt>
                <c:pt idx="4196">
                  <c:v>-1.7999999999999999E-2</c:v>
                </c:pt>
                <c:pt idx="4197">
                  <c:v>-1.7899999999999999E-2</c:v>
                </c:pt>
                <c:pt idx="4198">
                  <c:v>-1.8100000000000002E-2</c:v>
                </c:pt>
                <c:pt idx="4199">
                  <c:v>-1.8200000000000001E-2</c:v>
                </c:pt>
                <c:pt idx="4200">
                  <c:v>-1.8200000000000001E-2</c:v>
                </c:pt>
                <c:pt idx="4201">
                  <c:v>-1.8599999999999998E-2</c:v>
                </c:pt>
                <c:pt idx="4202">
                  <c:v>-1.8599999999999998E-2</c:v>
                </c:pt>
                <c:pt idx="4203">
                  <c:v>-1.9E-2</c:v>
                </c:pt>
                <c:pt idx="4204">
                  <c:v>-1.89E-2</c:v>
                </c:pt>
                <c:pt idx="4205">
                  <c:v>-1.9199999999999998E-2</c:v>
                </c:pt>
                <c:pt idx="4206">
                  <c:v>-1.9199999999999998E-2</c:v>
                </c:pt>
                <c:pt idx="4207">
                  <c:v>-1.9400000000000001E-2</c:v>
                </c:pt>
                <c:pt idx="4208">
                  <c:v>-1.9599999999999999E-2</c:v>
                </c:pt>
                <c:pt idx="4209">
                  <c:v>-0.02</c:v>
                </c:pt>
                <c:pt idx="4210">
                  <c:v>-1.9800000000000002E-2</c:v>
                </c:pt>
                <c:pt idx="4211">
                  <c:v>-2.01E-2</c:v>
                </c:pt>
                <c:pt idx="4212">
                  <c:v>-2.01E-2</c:v>
                </c:pt>
                <c:pt idx="4213">
                  <c:v>-2.01E-2</c:v>
                </c:pt>
                <c:pt idx="4214">
                  <c:v>-2.0299999999999999E-2</c:v>
                </c:pt>
                <c:pt idx="4215">
                  <c:v>-2.06E-2</c:v>
                </c:pt>
                <c:pt idx="4216">
                  <c:v>-2.07E-2</c:v>
                </c:pt>
                <c:pt idx="4217">
                  <c:v>-2.0799999999999999E-2</c:v>
                </c:pt>
                <c:pt idx="4218">
                  <c:v>-2.0899999999999998E-2</c:v>
                </c:pt>
                <c:pt idx="4219">
                  <c:v>-2.1399999999999999E-2</c:v>
                </c:pt>
                <c:pt idx="4220">
                  <c:v>-2.1299999999999999E-2</c:v>
                </c:pt>
                <c:pt idx="4221">
                  <c:v>-2.1399999999999999E-2</c:v>
                </c:pt>
                <c:pt idx="4222">
                  <c:v>-2.1700000000000001E-2</c:v>
                </c:pt>
                <c:pt idx="4223">
                  <c:v>-2.18E-2</c:v>
                </c:pt>
                <c:pt idx="4224">
                  <c:v>-2.18E-2</c:v>
                </c:pt>
                <c:pt idx="4225">
                  <c:v>-2.2100000000000002E-2</c:v>
                </c:pt>
                <c:pt idx="4226">
                  <c:v>-2.2100000000000002E-2</c:v>
                </c:pt>
                <c:pt idx="4227">
                  <c:v>-2.24E-2</c:v>
                </c:pt>
                <c:pt idx="4228">
                  <c:v>-2.2499999999999999E-2</c:v>
                </c:pt>
                <c:pt idx="4229">
                  <c:v>-2.2700000000000001E-2</c:v>
                </c:pt>
                <c:pt idx="4230">
                  <c:v>-2.2700000000000001E-2</c:v>
                </c:pt>
                <c:pt idx="4231">
                  <c:v>-2.2700000000000001E-2</c:v>
                </c:pt>
                <c:pt idx="4232">
                  <c:v>-2.3099999999999999E-2</c:v>
                </c:pt>
                <c:pt idx="4233">
                  <c:v>-2.3099999999999999E-2</c:v>
                </c:pt>
                <c:pt idx="4234">
                  <c:v>-2.3300000000000001E-2</c:v>
                </c:pt>
                <c:pt idx="4235">
                  <c:v>-2.3699999999999999E-2</c:v>
                </c:pt>
                <c:pt idx="4236">
                  <c:v>-2.3699999999999999E-2</c:v>
                </c:pt>
                <c:pt idx="4237">
                  <c:v>-2.3800000000000002E-2</c:v>
                </c:pt>
                <c:pt idx="4238">
                  <c:v>-2.3900000000000001E-2</c:v>
                </c:pt>
                <c:pt idx="4239">
                  <c:v>-2.41E-2</c:v>
                </c:pt>
                <c:pt idx="4240">
                  <c:v>-2.4199999999999999E-2</c:v>
                </c:pt>
                <c:pt idx="4241">
                  <c:v>-2.4400000000000002E-2</c:v>
                </c:pt>
                <c:pt idx="4242">
                  <c:v>-2.4299999999999999E-2</c:v>
                </c:pt>
                <c:pt idx="4243">
                  <c:v>-2.4500000000000001E-2</c:v>
                </c:pt>
                <c:pt idx="4244">
                  <c:v>-2.47E-2</c:v>
                </c:pt>
                <c:pt idx="4245">
                  <c:v>-2.5000000000000001E-2</c:v>
                </c:pt>
                <c:pt idx="4246">
                  <c:v>-2.5000000000000001E-2</c:v>
                </c:pt>
                <c:pt idx="4247">
                  <c:v>-2.5100000000000001E-2</c:v>
                </c:pt>
                <c:pt idx="4248">
                  <c:v>-2.52E-2</c:v>
                </c:pt>
                <c:pt idx="4249">
                  <c:v>-2.5399999999999999E-2</c:v>
                </c:pt>
                <c:pt idx="4250">
                  <c:v>-2.5399999999999999E-2</c:v>
                </c:pt>
                <c:pt idx="4251">
                  <c:v>-2.5600000000000001E-2</c:v>
                </c:pt>
                <c:pt idx="4252">
                  <c:v>-2.58E-2</c:v>
                </c:pt>
                <c:pt idx="4253">
                  <c:v>-2.58E-2</c:v>
                </c:pt>
                <c:pt idx="4254">
                  <c:v>-2.6200000000000001E-2</c:v>
                </c:pt>
                <c:pt idx="4255">
                  <c:v>-2.63E-2</c:v>
                </c:pt>
                <c:pt idx="4256">
                  <c:v>-2.63E-2</c:v>
                </c:pt>
                <c:pt idx="4257">
                  <c:v>-2.6599999999999999E-2</c:v>
                </c:pt>
                <c:pt idx="4258">
                  <c:v>-2.6499999999999999E-2</c:v>
                </c:pt>
                <c:pt idx="4259">
                  <c:v>-2.6700000000000002E-2</c:v>
                </c:pt>
                <c:pt idx="4260">
                  <c:v>-2.6700000000000002E-2</c:v>
                </c:pt>
                <c:pt idx="4261">
                  <c:v>-2.6800000000000001E-2</c:v>
                </c:pt>
                <c:pt idx="4262">
                  <c:v>-2.7099999999999999E-2</c:v>
                </c:pt>
                <c:pt idx="4263">
                  <c:v>-2.7199999999999998E-2</c:v>
                </c:pt>
                <c:pt idx="4264">
                  <c:v>-2.7400000000000001E-2</c:v>
                </c:pt>
                <c:pt idx="4265">
                  <c:v>-2.75E-2</c:v>
                </c:pt>
                <c:pt idx="4266">
                  <c:v>-2.76E-2</c:v>
                </c:pt>
                <c:pt idx="4267">
                  <c:v>-2.7799999999999998E-2</c:v>
                </c:pt>
                <c:pt idx="4268">
                  <c:v>-2.7900000000000001E-2</c:v>
                </c:pt>
                <c:pt idx="4269">
                  <c:v>-2.7900000000000001E-2</c:v>
                </c:pt>
                <c:pt idx="4270">
                  <c:v>-2.81E-2</c:v>
                </c:pt>
                <c:pt idx="4271">
                  <c:v>-2.8199999999999999E-2</c:v>
                </c:pt>
                <c:pt idx="4272">
                  <c:v>-2.8400000000000002E-2</c:v>
                </c:pt>
                <c:pt idx="4273">
                  <c:v>-2.8400000000000002E-2</c:v>
                </c:pt>
                <c:pt idx="4274">
                  <c:v>-2.8400000000000002E-2</c:v>
                </c:pt>
                <c:pt idx="4275">
                  <c:v>-2.8799999999999999E-2</c:v>
                </c:pt>
                <c:pt idx="4276">
                  <c:v>-2.8799999999999999E-2</c:v>
                </c:pt>
                <c:pt idx="4277">
                  <c:v>-2.9000000000000001E-2</c:v>
                </c:pt>
                <c:pt idx="4278">
                  <c:v>-2.9100000000000001E-2</c:v>
                </c:pt>
                <c:pt idx="4279">
                  <c:v>-2.92E-2</c:v>
                </c:pt>
                <c:pt idx="4280">
                  <c:v>-2.92E-2</c:v>
                </c:pt>
                <c:pt idx="4281">
                  <c:v>-2.9399999999999999E-2</c:v>
                </c:pt>
                <c:pt idx="4282">
                  <c:v>-2.93E-2</c:v>
                </c:pt>
                <c:pt idx="4283">
                  <c:v>-2.9600000000000001E-2</c:v>
                </c:pt>
                <c:pt idx="4284">
                  <c:v>-2.9700000000000001E-2</c:v>
                </c:pt>
                <c:pt idx="4285">
                  <c:v>-2.9700000000000001E-2</c:v>
                </c:pt>
                <c:pt idx="4286">
                  <c:v>-2.9899999999999999E-2</c:v>
                </c:pt>
                <c:pt idx="4287">
                  <c:v>-3.0099999999999998E-2</c:v>
                </c:pt>
                <c:pt idx="4288">
                  <c:v>-3.0200000000000001E-2</c:v>
                </c:pt>
                <c:pt idx="4289">
                  <c:v>-3.0300000000000001E-2</c:v>
                </c:pt>
                <c:pt idx="4290">
                  <c:v>-3.0099999999999998E-2</c:v>
                </c:pt>
                <c:pt idx="4291">
                  <c:v>-3.0499999999999999E-2</c:v>
                </c:pt>
                <c:pt idx="4292">
                  <c:v>-3.0300000000000001E-2</c:v>
                </c:pt>
                <c:pt idx="4293">
                  <c:v>-3.0700000000000002E-2</c:v>
                </c:pt>
                <c:pt idx="4294">
                  <c:v>-3.0599999999999999E-2</c:v>
                </c:pt>
                <c:pt idx="4295">
                  <c:v>-3.0700000000000002E-2</c:v>
                </c:pt>
                <c:pt idx="4296">
                  <c:v>-3.0800000000000001E-2</c:v>
                </c:pt>
                <c:pt idx="4297">
                  <c:v>-3.1E-2</c:v>
                </c:pt>
                <c:pt idx="4298">
                  <c:v>-3.09E-2</c:v>
                </c:pt>
                <c:pt idx="4299">
                  <c:v>-3.1300000000000001E-2</c:v>
                </c:pt>
                <c:pt idx="4300">
                  <c:v>-3.1300000000000001E-2</c:v>
                </c:pt>
                <c:pt idx="4301">
                  <c:v>-3.1399999999999997E-2</c:v>
                </c:pt>
                <c:pt idx="4302">
                  <c:v>-3.1399999999999997E-2</c:v>
                </c:pt>
                <c:pt idx="4303">
                  <c:v>-3.1699999999999999E-2</c:v>
                </c:pt>
                <c:pt idx="4304">
                  <c:v>-3.1699999999999999E-2</c:v>
                </c:pt>
                <c:pt idx="4305">
                  <c:v>-3.1699999999999999E-2</c:v>
                </c:pt>
                <c:pt idx="4306">
                  <c:v>-3.1800000000000002E-2</c:v>
                </c:pt>
                <c:pt idx="4307">
                  <c:v>-3.1800000000000002E-2</c:v>
                </c:pt>
                <c:pt idx="4308">
                  <c:v>-3.2000000000000001E-2</c:v>
                </c:pt>
                <c:pt idx="4309">
                  <c:v>-3.2099999999999997E-2</c:v>
                </c:pt>
                <c:pt idx="4310">
                  <c:v>-3.2099999999999997E-2</c:v>
                </c:pt>
                <c:pt idx="4311">
                  <c:v>-3.2199999999999999E-2</c:v>
                </c:pt>
                <c:pt idx="4312">
                  <c:v>-3.2399999999999998E-2</c:v>
                </c:pt>
                <c:pt idx="4313">
                  <c:v>-3.2399999999999998E-2</c:v>
                </c:pt>
                <c:pt idx="4314">
                  <c:v>-3.2500000000000001E-2</c:v>
                </c:pt>
                <c:pt idx="4315">
                  <c:v>-3.2599999999999997E-2</c:v>
                </c:pt>
                <c:pt idx="4316">
                  <c:v>-3.2899999999999999E-2</c:v>
                </c:pt>
                <c:pt idx="4317">
                  <c:v>-3.2899999999999999E-2</c:v>
                </c:pt>
                <c:pt idx="4318">
                  <c:v>-3.2899999999999999E-2</c:v>
                </c:pt>
                <c:pt idx="4319">
                  <c:v>-3.3000000000000002E-2</c:v>
                </c:pt>
                <c:pt idx="4320">
                  <c:v>-3.3000000000000002E-2</c:v>
                </c:pt>
                <c:pt idx="4321">
                  <c:v>-3.2899999999999999E-2</c:v>
                </c:pt>
                <c:pt idx="4322">
                  <c:v>-3.3099999999999997E-2</c:v>
                </c:pt>
                <c:pt idx="4323">
                  <c:v>-3.32E-2</c:v>
                </c:pt>
                <c:pt idx="4324">
                  <c:v>-3.3300000000000003E-2</c:v>
                </c:pt>
                <c:pt idx="4325">
                  <c:v>-3.3300000000000003E-2</c:v>
                </c:pt>
                <c:pt idx="4326">
                  <c:v>-3.3500000000000002E-2</c:v>
                </c:pt>
                <c:pt idx="4327">
                  <c:v>-3.3399999999999999E-2</c:v>
                </c:pt>
                <c:pt idx="4328">
                  <c:v>-3.3700000000000001E-2</c:v>
                </c:pt>
                <c:pt idx="4329">
                  <c:v>-3.3700000000000001E-2</c:v>
                </c:pt>
                <c:pt idx="4330">
                  <c:v>-3.3500000000000002E-2</c:v>
                </c:pt>
                <c:pt idx="4331">
                  <c:v>-3.39E-2</c:v>
                </c:pt>
                <c:pt idx="4332">
                  <c:v>-3.39E-2</c:v>
                </c:pt>
                <c:pt idx="4333">
                  <c:v>-3.4000000000000002E-2</c:v>
                </c:pt>
                <c:pt idx="4334">
                  <c:v>-3.4099999999999998E-2</c:v>
                </c:pt>
                <c:pt idx="4335">
                  <c:v>-3.4200000000000001E-2</c:v>
                </c:pt>
                <c:pt idx="4336">
                  <c:v>-3.4099999999999998E-2</c:v>
                </c:pt>
                <c:pt idx="4337">
                  <c:v>-3.4000000000000002E-2</c:v>
                </c:pt>
                <c:pt idx="4338">
                  <c:v>-3.4099999999999998E-2</c:v>
                </c:pt>
                <c:pt idx="4339">
                  <c:v>-3.4200000000000001E-2</c:v>
                </c:pt>
                <c:pt idx="4340">
                  <c:v>-3.4200000000000001E-2</c:v>
                </c:pt>
                <c:pt idx="4341">
                  <c:v>-3.4299999999999997E-2</c:v>
                </c:pt>
                <c:pt idx="4342">
                  <c:v>-3.4500000000000003E-2</c:v>
                </c:pt>
                <c:pt idx="4343">
                  <c:v>-3.44E-2</c:v>
                </c:pt>
                <c:pt idx="4344">
                  <c:v>-3.4500000000000003E-2</c:v>
                </c:pt>
                <c:pt idx="4345">
                  <c:v>-3.4500000000000003E-2</c:v>
                </c:pt>
                <c:pt idx="4346">
                  <c:v>-3.4500000000000003E-2</c:v>
                </c:pt>
                <c:pt idx="4347">
                  <c:v>-3.4700000000000002E-2</c:v>
                </c:pt>
                <c:pt idx="4348">
                  <c:v>-3.4700000000000002E-2</c:v>
                </c:pt>
                <c:pt idx="4349">
                  <c:v>-3.5000000000000003E-2</c:v>
                </c:pt>
                <c:pt idx="4350">
                  <c:v>-3.5000000000000003E-2</c:v>
                </c:pt>
                <c:pt idx="4351">
                  <c:v>-3.5000000000000003E-2</c:v>
                </c:pt>
                <c:pt idx="4352">
                  <c:v>-3.5099999999999999E-2</c:v>
                </c:pt>
                <c:pt idx="4353">
                  <c:v>-3.4799999999999998E-2</c:v>
                </c:pt>
                <c:pt idx="4354">
                  <c:v>-3.4799999999999998E-2</c:v>
                </c:pt>
                <c:pt idx="4355">
                  <c:v>-3.5000000000000003E-2</c:v>
                </c:pt>
                <c:pt idx="4356">
                  <c:v>-3.5200000000000002E-2</c:v>
                </c:pt>
                <c:pt idx="4357">
                  <c:v>-3.5099999999999999E-2</c:v>
                </c:pt>
                <c:pt idx="4358">
                  <c:v>-3.5200000000000002E-2</c:v>
                </c:pt>
                <c:pt idx="4359">
                  <c:v>-3.5200000000000002E-2</c:v>
                </c:pt>
                <c:pt idx="4360">
                  <c:v>-3.5200000000000002E-2</c:v>
                </c:pt>
                <c:pt idx="4361">
                  <c:v>-3.5400000000000001E-2</c:v>
                </c:pt>
                <c:pt idx="4362">
                  <c:v>-3.5400000000000001E-2</c:v>
                </c:pt>
                <c:pt idx="4363">
                  <c:v>-3.5499999999999997E-2</c:v>
                </c:pt>
                <c:pt idx="4364">
                  <c:v>-3.5499999999999997E-2</c:v>
                </c:pt>
                <c:pt idx="4365">
                  <c:v>-3.5400000000000001E-2</c:v>
                </c:pt>
                <c:pt idx="4366">
                  <c:v>-3.56E-2</c:v>
                </c:pt>
                <c:pt idx="4367">
                  <c:v>-3.5700000000000003E-2</c:v>
                </c:pt>
                <c:pt idx="4368">
                  <c:v>-3.5700000000000003E-2</c:v>
                </c:pt>
                <c:pt idx="4369">
                  <c:v>-3.56E-2</c:v>
                </c:pt>
                <c:pt idx="4370">
                  <c:v>-3.5700000000000003E-2</c:v>
                </c:pt>
                <c:pt idx="4371">
                  <c:v>-3.5799999999999998E-2</c:v>
                </c:pt>
                <c:pt idx="4372">
                  <c:v>-3.5900000000000001E-2</c:v>
                </c:pt>
                <c:pt idx="4373">
                  <c:v>-3.5700000000000003E-2</c:v>
                </c:pt>
                <c:pt idx="4374">
                  <c:v>-3.5700000000000003E-2</c:v>
                </c:pt>
                <c:pt idx="4375">
                  <c:v>-3.5900000000000001E-2</c:v>
                </c:pt>
                <c:pt idx="4376">
                  <c:v>-3.5900000000000001E-2</c:v>
                </c:pt>
                <c:pt idx="4377">
                  <c:v>-3.5900000000000001E-2</c:v>
                </c:pt>
                <c:pt idx="4378">
                  <c:v>-3.5999999999999997E-2</c:v>
                </c:pt>
                <c:pt idx="4379">
                  <c:v>-3.5999999999999997E-2</c:v>
                </c:pt>
                <c:pt idx="4380">
                  <c:v>-3.5900000000000001E-2</c:v>
                </c:pt>
                <c:pt idx="4381">
                  <c:v>-3.5999999999999997E-2</c:v>
                </c:pt>
                <c:pt idx="4382">
                  <c:v>-3.6200000000000003E-2</c:v>
                </c:pt>
                <c:pt idx="4383">
                  <c:v>-3.6200000000000003E-2</c:v>
                </c:pt>
                <c:pt idx="4384">
                  <c:v>-3.6299999999999999E-2</c:v>
                </c:pt>
                <c:pt idx="4385">
                  <c:v>-3.6299999999999999E-2</c:v>
                </c:pt>
                <c:pt idx="4386">
                  <c:v>-3.6200000000000003E-2</c:v>
                </c:pt>
                <c:pt idx="4387">
                  <c:v>-3.6499999999999998E-2</c:v>
                </c:pt>
                <c:pt idx="4388">
                  <c:v>-3.6299999999999999E-2</c:v>
                </c:pt>
                <c:pt idx="4389">
                  <c:v>-3.6400000000000002E-2</c:v>
                </c:pt>
                <c:pt idx="4390">
                  <c:v>-3.6400000000000002E-2</c:v>
                </c:pt>
                <c:pt idx="4391">
                  <c:v>-3.6499999999999998E-2</c:v>
                </c:pt>
                <c:pt idx="4392">
                  <c:v>-3.6400000000000002E-2</c:v>
                </c:pt>
                <c:pt idx="4393">
                  <c:v>-3.6499999999999998E-2</c:v>
                </c:pt>
                <c:pt idx="4394">
                  <c:v>-3.6499999999999998E-2</c:v>
                </c:pt>
                <c:pt idx="4395">
                  <c:v>-3.6600000000000001E-2</c:v>
                </c:pt>
                <c:pt idx="4396">
                  <c:v>-3.6600000000000001E-2</c:v>
                </c:pt>
                <c:pt idx="4397">
                  <c:v>-3.6600000000000001E-2</c:v>
                </c:pt>
                <c:pt idx="4398">
                  <c:v>-3.6799999999999999E-2</c:v>
                </c:pt>
                <c:pt idx="4399">
                  <c:v>-3.6700000000000003E-2</c:v>
                </c:pt>
                <c:pt idx="4400">
                  <c:v>-3.6900000000000002E-2</c:v>
                </c:pt>
                <c:pt idx="4401">
                  <c:v>-3.6799999999999999E-2</c:v>
                </c:pt>
                <c:pt idx="4402">
                  <c:v>-3.6799999999999999E-2</c:v>
                </c:pt>
                <c:pt idx="4403">
                  <c:v>-3.6799999999999999E-2</c:v>
                </c:pt>
                <c:pt idx="4404">
                  <c:v>-3.6900000000000002E-2</c:v>
                </c:pt>
                <c:pt idx="4405">
                  <c:v>-3.6999999999999998E-2</c:v>
                </c:pt>
                <c:pt idx="4406">
                  <c:v>-3.6799999999999999E-2</c:v>
                </c:pt>
                <c:pt idx="4407">
                  <c:v>-3.7100000000000001E-2</c:v>
                </c:pt>
                <c:pt idx="4408">
                  <c:v>-3.6900000000000002E-2</c:v>
                </c:pt>
                <c:pt idx="4409">
                  <c:v>-3.7100000000000001E-2</c:v>
                </c:pt>
                <c:pt idx="4410">
                  <c:v>-3.7100000000000001E-2</c:v>
                </c:pt>
                <c:pt idx="4411">
                  <c:v>-3.7199999999999997E-2</c:v>
                </c:pt>
                <c:pt idx="4412">
                  <c:v>-3.73E-2</c:v>
                </c:pt>
                <c:pt idx="4413">
                  <c:v>-3.7199999999999997E-2</c:v>
                </c:pt>
                <c:pt idx="4414">
                  <c:v>-3.73E-2</c:v>
                </c:pt>
                <c:pt idx="4415">
                  <c:v>-3.73E-2</c:v>
                </c:pt>
                <c:pt idx="4416">
                  <c:v>-3.73E-2</c:v>
                </c:pt>
                <c:pt idx="4417">
                  <c:v>-3.7499999999999999E-2</c:v>
                </c:pt>
                <c:pt idx="4418">
                  <c:v>-3.7499999999999999E-2</c:v>
                </c:pt>
                <c:pt idx="4419">
                  <c:v>-3.7600000000000001E-2</c:v>
                </c:pt>
                <c:pt idx="4420">
                  <c:v>-3.7600000000000001E-2</c:v>
                </c:pt>
                <c:pt idx="4421">
                  <c:v>-3.7699999999999997E-2</c:v>
                </c:pt>
                <c:pt idx="4422">
                  <c:v>-3.7699999999999997E-2</c:v>
                </c:pt>
                <c:pt idx="4423">
                  <c:v>-3.7699999999999997E-2</c:v>
                </c:pt>
                <c:pt idx="4424">
                  <c:v>-3.7699999999999997E-2</c:v>
                </c:pt>
                <c:pt idx="4425">
                  <c:v>-3.7699999999999997E-2</c:v>
                </c:pt>
                <c:pt idx="4426">
                  <c:v>-3.7699999999999997E-2</c:v>
                </c:pt>
                <c:pt idx="4427">
                  <c:v>-3.78E-2</c:v>
                </c:pt>
                <c:pt idx="4428">
                  <c:v>-3.7900000000000003E-2</c:v>
                </c:pt>
                <c:pt idx="4429">
                  <c:v>-3.7900000000000003E-2</c:v>
                </c:pt>
                <c:pt idx="4430">
                  <c:v>-3.7999999999999999E-2</c:v>
                </c:pt>
                <c:pt idx="4431">
                  <c:v>-3.7999999999999999E-2</c:v>
                </c:pt>
                <c:pt idx="4432">
                  <c:v>-3.7999999999999999E-2</c:v>
                </c:pt>
                <c:pt idx="4433">
                  <c:v>-3.8100000000000002E-2</c:v>
                </c:pt>
                <c:pt idx="4434">
                  <c:v>-3.8100000000000002E-2</c:v>
                </c:pt>
                <c:pt idx="4435">
                  <c:v>-3.8199999999999998E-2</c:v>
                </c:pt>
                <c:pt idx="4436">
                  <c:v>-3.8199999999999998E-2</c:v>
                </c:pt>
                <c:pt idx="4437">
                  <c:v>-3.8399999999999997E-2</c:v>
                </c:pt>
                <c:pt idx="4438">
                  <c:v>-3.8399999999999997E-2</c:v>
                </c:pt>
                <c:pt idx="4439">
                  <c:v>-3.8300000000000001E-2</c:v>
                </c:pt>
                <c:pt idx="4440">
                  <c:v>-3.85E-2</c:v>
                </c:pt>
                <c:pt idx="4441">
                  <c:v>-3.8399999999999997E-2</c:v>
                </c:pt>
                <c:pt idx="4442">
                  <c:v>-3.8399999999999997E-2</c:v>
                </c:pt>
                <c:pt idx="4443">
                  <c:v>-3.8600000000000002E-2</c:v>
                </c:pt>
                <c:pt idx="4444">
                  <c:v>-3.8600000000000002E-2</c:v>
                </c:pt>
                <c:pt idx="4445">
                  <c:v>-3.8800000000000001E-2</c:v>
                </c:pt>
                <c:pt idx="4446">
                  <c:v>-3.8800000000000001E-2</c:v>
                </c:pt>
                <c:pt idx="4447">
                  <c:v>-3.8899999999999997E-2</c:v>
                </c:pt>
                <c:pt idx="4448">
                  <c:v>-3.9E-2</c:v>
                </c:pt>
                <c:pt idx="4449">
                  <c:v>-3.9100000000000003E-2</c:v>
                </c:pt>
                <c:pt idx="4450">
                  <c:v>-3.9300000000000002E-2</c:v>
                </c:pt>
                <c:pt idx="4451">
                  <c:v>-3.9E-2</c:v>
                </c:pt>
                <c:pt idx="4452">
                  <c:v>-3.9100000000000003E-2</c:v>
                </c:pt>
                <c:pt idx="4453">
                  <c:v>-3.9300000000000002E-2</c:v>
                </c:pt>
                <c:pt idx="4454">
                  <c:v>-3.9399999999999998E-2</c:v>
                </c:pt>
                <c:pt idx="4455">
                  <c:v>-3.9300000000000002E-2</c:v>
                </c:pt>
                <c:pt idx="4456">
                  <c:v>-3.95E-2</c:v>
                </c:pt>
                <c:pt idx="4457">
                  <c:v>-3.9399999999999998E-2</c:v>
                </c:pt>
                <c:pt idx="4458">
                  <c:v>-3.95E-2</c:v>
                </c:pt>
                <c:pt idx="4459">
                  <c:v>-3.9600000000000003E-2</c:v>
                </c:pt>
                <c:pt idx="4460">
                  <c:v>-3.9699999999999999E-2</c:v>
                </c:pt>
                <c:pt idx="4461">
                  <c:v>-3.9600000000000003E-2</c:v>
                </c:pt>
                <c:pt idx="4462">
                  <c:v>-3.9800000000000002E-2</c:v>
                </c:pt>
                <c:pt idx="4463">
                  <c:v>-3.9800000000000002E-2</c:v>
                </c:pt>
                <c:pt idx="4464">
                  <c:v>-3.9800000000000002E-2</c:v>
                </c:pt>
                <c:pt idx="4465">
                  <c:v>-0.04</c:v>
                </c:pt>
                <c:pt idx="4466">
                  <c:v>-4.0099999999999997E-2</c:v>
                </c:pt>
                <c:pt idx="4467">
                  <c:v>-4.0099999999999997E-2</c:v>
                </c:pt>
                <c:pt idx="4468">
                  <c:v>-4.02E-2</c:v>
                </c:pt>
                <c:pt idx="4469">
                  <c:v>-4.02E-2</c:v>
                </c:pt>
                <c:pt idx="4470">
                  <c:v>-4.0500000000000001E-2</c:v>
                </c:pt>
                <c:pt idx="4471">
                  <c:v>-4.0300000000000002E-2</c:v>
                </c:pt>
                <c:pt idx="4472">
                  <c:v>-4.0500000000000001E-2</c:v>
                </c:pt>
                <c:pt idx="4473">
                  <c:v>-4.0500000000000001E-2</c:v>
                </c:pt>
                <c:pt idx="4474">
                  <c:v>-4.0599999999999997E-2</c:v>
                </c:pt>
                <c:pt idx="4475">
                  <c:v>-4.0500000000000001E-2</c:v>
                </c:pt>
                <c:pt idx="4476">
                  <c:v>-4.07E-2</c:v>
                </c:pt>
                <c:pt idx="4477">
                  <c:v>-4.0800000000000003E-2</c:v>
                </c:pt>
                <c:pt idx="4478">
                  <c:v>-4.1000000000000002E-2</c:v>
                </c:pt>
                <c:pt idx="4479">
                  <c:v>-4.1000000000000002E-2</c:v>
                </c:pt>
                <c:pt idx="4480">
                  <c:v>-4.1000000000000002E-2</c:v>
                </c:pt>
                <c:pt idx="4481">
                  <c:v>-4.1300000000000003E-2</c:v>
                </c:pt>
                <c:pt idx="4482">
                  <c:v>-4.1500000000000002E-2</c:v>
                </c:pt>
                <c:pt idx="4483">
                  <c:v>-4.1399999999999999E-2</c:v>
                </c:pt>
                <c:pt idx="4484">
                  <c:v>-4.1399999999999999E-2</c:v>
                </c:pt>
                <c:pt idx="4485">
                  <c:v>-4.1599999999999998E-2</c:v>
                </c:pt>
                <c:pt idx="4486">
                  <c:v>-4.1799999999999997E-2</c:v>
                </c:pt>
                <c:pt idx="4487">
                  <c:v>-4.1700000000000001E-2</c:v>
                </c:pt>
                <c:pt idx="4488">
                  <c:v>-4.1799999999999997E-2</c:v>
                </c:pt>
                <c:pt idx="4489">
                  <c:v>-4.1700000000000001E-2</c:v>
                </c:pt>
                <c:pt idx="4490">
                  <c:v>-4.2000000000000003E-2</c:v>
                </c:pt>
                <c:pt idx="4491">
                  <c:v>-4.19E-2</c:v>
                </c:pt>
                <c:pt idx="4492">
                  <c:v>-4.2000000000000003E-2</c:v>
                </c:pt>
                <c:pt idx="4493">
                  <c:v>-4.2299999999999997E-2</c:v>
                </c:pt>
                <c:pt idx="4494">
                  <c:v>-4.2299999999999997E-2</c:v>
                </c:pt>
                <c:pt idx="4495">
                  <c:v>-4.24E-2</c:v>
                </c:pt>
                <c:pt idx="4496">
                  <c:v>-4.24E-2</c:v>
                </c:pt>
                <c:pt idx="4497">
                  <c:v>-4.24E-2</c:v>
                </c:pt>
                <c:pt idx="4498">
                  <c:v>-4.2599999999999999E-2</c:v>
                </c:pt>
                <c:pt idx="4499">
                  <c:v>-4.2700000000000002E-2</c:v>
                </c:pt>
                <c:pt idx="4500">
                  <c:v>-4.2799999999999998E-2</c:v>
                </c:pt>
                <c:pt idx="4501">
                  <c:v>-4.2900000000000001E-2</c:v>
                </c:pt>
                <c:pt idx="4502">
                  <c:v>-4.3099999999999999E-2</c:v>
                </c:pt>
                <c:pt idx="4503">
                  <c:v>-4.3099999999999999E-2</c:v>
                </c:pt>
                <c:pt idx="4504">
                  <c:v>-4.3200000000000002E-2</c:v>
                </c:pt>
                <c:pt idx="4505">
                  <c:v>-4.3299999999999998E-2</c:v>
                </c:pt>
                <c:pt idx="4506">
                  <c:v>-4.3299999999999998E-2</c:v>
                </c:pt>
                <c:pt idx="4507">
                  <c:v>-4.3299999999999998E-2</c:v>
                </c:pt>
                <c:pt idx="4508">
                  <c:v>-4.36E-2</c:v>
                </c:pt>
                <c:pt idx="4509">
                  <c:v>-4.3799999999999999E-2</c:v>
                </c:pt>
                <c:pt idx="4510">
                  <c:v>-4.3799999999999999E-2</c:v>
                </c:pt>
                <c:pt idx="4511">
                  <c:v>-4.3999999999999997E-2</c:v>
                </c:pt>
                <c:pt idx="4512">
                  <c:v>-4.3799999999999999E-2</c:v>
                </c:pt>
                <c:pt idx="4513">
                  <c:v>-4.3900000000000002E-2</c:v>
                </c:pt>
                <c:pt idx="4514">
                  <c:v>-4.4200000000000003E-2</c:v>
                </c:pt>
                <c:pt idx="4515">
                  <c:v>-4.4299999999999999E-2</c:v>
                </c:pt>
                <c:pt idx="4516">
                  <c:v>-4.4299999999999999E-2</c:v>
                </c:pt>
                <c:pt idx="4517">
                  <c:v>-4.4400000000000002E-2</c:v>
                </c:pt>
                <c:pt idx="4518">
                  <c:v>-4.4499999999999998E-2</c:v>
                </c:pt>
                <c:pt idx="4519">
                  <c:v>-4.4499999999999998E-2</c:v>
                </c:pt>
                <c:pt idx="4520">
                  <c:v>-4.4600000000000001E-2</c:v>
                </c:pt>
                <c:pt idx="4521">
                  <c:v>-4.4699999999999997E-2</c:v>
                </c:pt>
                <c:pt idx="4522">
                  <c:v>-4.48E-2</c:v>
                </c:pt>
                <c:pt idx="4523">
                  <c:v>-4.48E-2</c:v>
                </c:pt>
                <c:pt idx="4524">
                  <c:v>-4.4900000000000002E-2</c:v>
                </c:pt>
                <c:pt idx="4525">
                  <c:v>-4.5100000000000001E-2</c:v>
                </c:pt>
                <c:pt idx="4526">
                  <c:v>-4.53E-2</c:v>
                </c:pt>
                <c:pt idx="4527">
                  <c:v>-4.5499999999999999E-2</c:v>
                </c:pt>
                <c:pt idx="4528">
                  <c:v>-4.5400000000000003E-2</c:v>
                </c:pt>
                <c:pt idx="4529">
                  <c:v>-4.5400000000000003E-2</c:v>
                </c:pt>
                <c:pt idx="4530">
                  <c:v>-4.5699999999999998E-2</c:v>
                </c:pt>
                <c:pt idx="4531">
                  <c:v>-4.58E-2</c:v>
                </c:pt>
                <c:pt idx="4532">
                  <c:v>-4.5999999999999999E-2</c:v>
                </c:pt>
                <c:pt idx="4533">
                  <c:v>-4.58E-2</c:v>
                </c:pt>
                <c:pt idx="4534">
                  <c:v>-4.6199999999999998E-2</c:v>
                </c:pt>
                <c:pt idx="4535">
                  <c:v>-4.6100000000000002E-2</c:v>
                </c:pt>
                <c:pt idx="4536">
                  <c:v>-4.6399999999999997E-2</c:v>
                </c:pt>
                <c:pt idx="4537">
                  <c:v>-4.6399999999999997E-2</c:v>
                </c:pt>
                <c:pt idx="4538">
                  <c:v>-4.65E-2</c:v>
                </c:pt>
                <c:pt idx="4539">
                  <c:v>-4.65E-2</c:v>
                </c:pt>
                <c:pt idx="4540">
                  <c:v>-4.6800000000000001E-2</c:v>
                </c:pt>
                <c:pt idx="4541">
                  <c:v>-4.6699999999999998E-2</c:v>
                </c:pt>
                <c:pt idx="4542">
                  <c:v>-4.6699999999999998E-2</c:v>
                </c:pt>
                <c:pt idx="4543">
                  <c:v>-4.6899999999999997E-2</c:v>
                </c:pt>
                <c:pt idx="4544">
                  <c:v>-4.7E-2</c:v>
                </c:pt>
                <c:pt idx="4545">
                  <c:v>-4.6899999999999997E-2</c:v>
                </c:pt>
                <c:pt idx="4546">
                  <c:v>-4.7199999999999999E-2</c:v>
                </c:pt>
                <c:pt idx="4547">
                  <c:v>-4.7100000000000003E-2</c:v>
                </c:pt>
                <c:pt idx="4548">
                  <c:v>-4.7300000000000002E-2</c:v>
                </c:pt>
                <c:pt idx="4549">
                  <c:v>-4.7399999999999998E-2</c:v>
                </c:pt>
                <c:pt idx="4550">
                  <c:v>-4.7600000000000003E-2</c:v>
                </c:pt>
                <c:pt idx="4551">
                  <c:v>-4.7600000000000003E-2</c:v>
                </c:pt>
                <c:pt idx="4552">
                  <c:v>-4.7699999999999999E-2</c:v>
                </c:pt>
                <c:pt idx="4553">
                  <c:v>-4.7699999999999999E-2</c:v>
                </c:pt>
                <c:pt idx="4554">
                  <c:v>-4.8000000000000001E-2</c:v>
                </c:pt>
                <c:pt idx="4555">
                  <c:v>-4.8000000000000001E-2</c:v>
                </c:pt>
                <c:pt idx="4556">
                  <c:v>-4.82E-2</c:v>
                </c:pt>
                <c:pt idx="4557">
                  <c:v>-4.8099999999999997E-2</c:v>
                </c:pt>
                <c:pt idx="4558">
                  <c:v>-4.8300000000000003E-2</c:v>
                </c:pt>
                <c:pt idx="4559">
                  <c:v>-4.8399999999999999E-2</c:v>
                </c:pt>
                <c:pt idx="4560">
                  <c:v>-4.8399999999999999E-2</c:v>
                </c:pt>
                <c:pt idx="4561">
                  <c:v>-4.8500000000000001E-2</c:v>
                </c:pt>
                <c:pt idx="4562">
                  <c:v>-4.87E-2</c:v>
                </c:pt>
                <c:pt idx="4563">
                  <c:v>-4.87E-2</c:v>
                </c:pt>
                <c:pt idx="4564">
                  <c:v>-4.8899999999999999E-2</c:v>
                </c:pt>
                <c:pt idx="4565">
                  <c:v>-4.9000000000000002E-2</c:v>
                </c:pt>
                <c:pt idx="4566">
                  <c:v>-4.9000000000000002E-2</c:v>
                </c:pt>
                <c:pt idx="4567">
                  <c:v>-4.9200000000000001E-2</c:v>
                </c:pt>
                <c:pt idx="4568">
                  <c:v>-4.9099999999999998E-2</c:v>
                </c:pt>
                <c:pt idx="4569">
                  <c:v>-4.9299999999999997E-2</c:v>
                </c:pt>
                <c:pt idx="4570">
                  <c:v>-4.9299999999999997E-2</c:v>
                </c:pt>
                <c:pt idx="4571">
                  <c:v>-4.9399999999999999E-2</c:v>
                </c:pt>
                <c:pt idx="4572">
                  <c:v>-4.9500000000000002E-2</c:v>
                </c:pt>
                <c:pt idx="4573">
                  <c:v>-4.9599999999999998E-2</c:v>
                </c:pt>
                <c:pt idx="4574">
                  <c:v>-4.9700000000000001E-2</c:v>
                </c:pt>
                <c:pt idx="4575">
                  <c:v>-4.9700000000000001E-2</c:v>
                </c:pt>
                <c:pt idx="4576">
                  <c:v>-4.99E-2</c:v>
                </c:pt>
                <c:pt idx="4577">
                  <c:v>-0.05</c:v>
                </c:pt>
                <c:pt idx="4578">
                  <c:v>-4.99E-2</c:v>
                </c:pt>
                <c:pt idx="4579">
                  <c:v>-5.0200000000000002E-2</c:v>
                </c:pt>
                <c:pt idx="4580">
                  <c:v>-0.05</c:v>
                </c:pt>
                <c:pt idx="4581">
                  <c:v>-5.0200000000000002E-2</c:v>
                </c:pt>
                <c:pt idx="4582">
                  <c:v>-5.0299999999999997E-2</c:v>
                </c:pt>
                <c:pt idx="4583">
                  <c:v>-5.0599999999999999E-2</c:v>
                </c:pt>
                <c:pt idx="4584">
                  <c:v>-5.04E-2</c:v>
                </c:pt>
                <c:pt idx="4585">
                  <c:v>-5.04E-2</c:v>
                </c:pt>
                <c:pt idx="4586">
                  <c:v>-5.0599999999999999E-2</c:v>
                </c:pt>
                <c:pt idx="4587">
                  <c:v>-5.0700000000000002E-2</c:v>
                </c:pt>
                <c:pt idx="4588">
                  <c:v>-5.0799999999999998E-2</c:v>
                </c:pt>
                <c:pt idx="4589">
                  <c:v>-5.0799999999999998E-2</c:v>
                </c:pt>
                <c:pt idx="4590">
                  <c:v>-5.0900000000000001E-2</c:v>
                </c:pt>
                <c:pt idx="4591">
                  <c:v>-5.0999999999999997E-2</c:v>
                </c:pt>
                <c:pt idx="4592">
                  <c:v>-5.0999999999999997E-2</c:v>
                </c:pt>
                <c:pt idx="4593">
                  <c:v>-5.1200000000000002E-2</c:v>
                </c:pt>
                <c:pt idx="4594">
                  <c:v>-5.11E-2</c:v>
                </c:pt>
                <c:pt idx="4595">
                  <c:v>-5.11E-2</c:v>
                </c:pt>
                <c:pt idx="4596">
                  <c:v>-5.1200000000000002E-2</c:v>
                </c:pt>
                <c:pt idx="4597">
                  <c:v>-5.1400000000000001E-2</c:v>
                </c:pt>
                <c:pt idx="4598">
                  <c:v>-5.1400000000000001E-2</c:v>
                </c:pt>
                <c:pt idx="4599">
                  <c:v>-5.1499999999999997E-2</c:v>
                </c:pt>
                <c:pt idx="4600">
                  <c:v>-5.1499999999999997E-2</c:v>
                </c:pt>
                <c:pt idx="4601">
                  <c:v>-5.1499999999999997E-2</c:v>
                </c:pt>
                <c:pt idx="4602">
                  <c:v>-5.1499999999999997E-2</c:v>
                </c:pt>
                <c:pt idx="4603">
                  <c:v>-5.1700000000000003E-2</c:v>
                </c:pt>
                <c:pt idx="4604">
                  <c:v>-5.1799999999999999E-2</c:v>
                </c:pt>
                <c:pt idx="4605">
                  <c:v>-5.1900000000000002E-2</c:v>
                </c:pt>
                <c:pt idx="4606">
                  <c:v>-5.1900000000000002E-2</c:v>
                </c:pt>
                <c:pt idx="4607">
                  <c:v>-5.1799999999999999E-2</c:v>
                </c:pt>
                <c:pt idx="4608">
                  <c:v>-5.1900000000000002E-2</c:v>
                </c:pt>
                <c:pt idx="4609">
                  <c:v>-5.1799999999999999E-2</c:v>
                </c:pt>
                <c:pt idx="4610">
                  <c:v>-5.1999999999999998E-2</c:v>
                </c:pt>
                <c:pt idx="4611">
                  <c:v>-5.1900000000000002E-2</c:v>
                </c:pt>
                <c:pt idx="4612">
                  <c:v>-5.1999999999999998E-2</c:v>
                </c:pt>
                <c:pt idx="4613">
                  <c:v>-5.21E-2</c:v>
                </c:pt>
                <c:pt idx="4614">
                  <c:v>-5.21E-2</c:v>
                </c:pt>
                <c:pt idx="4615">
                  <c:v>-5.2200000000000003E-2</c:v>
                </c:pt>
                <c:pt idx="4616">
                  <c:v>-5.21E-2</c:v>
                </c:pt>
                <c:pt idx="4617">
                  <c:v>-5.21E-2</c:v>
                </c:pt>
                <c:pt idx="4618">
                  <c:v>-5.2200000000000003E-2</c:v>
                </c:pt>
                <c:pt idx="4619">
                  <c:v>-5.2299999999999999E-2</c:v>
                </c:pt>
                <c:pt idx="4620">
                  <c:v>-5.2299999999999999E-2</c:v>
                </c:pt>
                <c:pt idx="4621">
                  <c:v>-5.2400000000000002E-2</c:v>
                </c:pt>
                <c:pt idx="4622">
                  <c:v>-5.2400000000000002E-2</c:v>
                </c:pt>
                <c:pt idx="4623">
                  <c:v>-5.2299999999999999E-2</c:v>
                </c:pt>
                <c:pt idx="4624">
                  <c:v>-5.2299999999999999E-2</c:v>
                </c:pt>
                <c:pt idx="4625">
                  <c:v>-5.2400000000000002E-2</c:v>
                </c:pt>
                <c:pt idx="4626">
                  <c:v>-5.2299999999999999E-2</c:v>
                </c:pt>
                <c:pt idx="4627">
                  <c:v>-5.2400000000000002E-2</c:v>
                </c:pt>
                <c:pt idx="4628">
                  <c:v>-5.2299999999999999E-2</c:v>
                </c:pt>
                <c:pt idx="4629">
                  <c:v>-5.2400000000000002E-2</c:v>
                </c:pt>
                <c:pt idx="4630">
                  <c:v>-5.2299999999999999E-2</c:v>
                </c:pt>
                <c:pt idx="4631">
                  <c:v>-5.2400000000000002E-2</c:v>
                </c:pt>
                <c:pt idx="4632">
                  <c:v>-5.2699999999999997E-2</c:v>
                </c:pt>
                <c:pt idx="4633">
                  <c:v>-5.2699999999999997E-2</c:v>
                </c:pt>
                <c:pt idx="4634">
                  <c:v>-5.2499999999999998E-2</c:v>
                </c:pt>
                <c:pt idx="4635">
                  <c:v>-5.2400000000000002E-2</c:v>
                </c:pt>
                <c:pt idx="4636">
                  <c:v>-5.2499999999999998E-2</c:v>
                </c:pt>
                <c:pt idx="4637">
                  <c:v>-5.2699999999999997E-2</c:v>
                </c:pt>
                <c:pt idx="4638">
                  <c:v>-5.2499999999999998E-2</c:v>
                </c:pt>
                <c:pt idx="4639">
                  <c:v>-5.2699999999999997E-2</c:v>
                </c:pt>
                <c:pt idx="4640">
                  <c:v>-5.2499999999999998E-2</c:v>
                </c:pt>
                <c:pt idx="4641">
                  <c:v>-5.2699999999999997E-2</c:v>
                </c:pt>
                <c:pt idx="4642">
                  <c:v>-5.2499999999999998E-2</c:v>
                </c:pt>
                <c:pt idx="4643">
                  <c:v>-5.2499999999999998E-2</c:v>
                </c:pt>
                <c:pt idx="4644">
                  <c:v>-5.2499999999999998E-2</c:v>
                </c:pt>
                <c:pt idx="4645">
                  <c:v>-5.2499999999999998E-2</c:v>
                </c:pt>
                <c:pt idx="4646">
                  <c:v>-5.2699999999999997E-2</c:v>
                </c:pt>
                <c:pt idx="4647">
                  <c:v>-5.2699999999999997E-2</c:v>
                </c:pt>
                <c:pt idx="4648">
                  <c:v>-5.2499999999999998E-2</c:v>
                </c:pt>
                <c:pt idx="4649">
                  <c:v>-5.2699999999999997E-2</c:v>
                </c:pt>
                <c:pt idx="4650">
                  <c:v>-5.2499999999999998E-2</c:v>
                </c:pt>
                <c:pt idx="4651">
                  <c:v>-5.2499999999999998E-2</c:v>
                </c:pt>
                <c:pt idx="4652">
                  <c:v>-5.2499999999999998E-2</c:v>
                </c:pt>
                <c:pt idx="4653">
                  <c:v>-5.2699999999999997E-2</c:v>
                </c:pt>
                <c:pt idx="4654">
                  <c:v>-5.2499999999999998E-2</c:v>
                </c:pt>
                <c:pt idx="4655">
                  <c:v>-5.2400000000000002E-2</c:v>
                </c:pt>
                <c:pt idx="4656">
                  <c:v>-5.2400000000000002E-2</c:v>
                </c:pt>
                <c:pt idx="4657">
                  <c:v>-5.2400000000000002E-2</c:v>
                </c:pt>
                <c:pt idx="4658">
                  <c:v>-5.2400000000000002E-2</c:v>
                </c:pt>
                <c:pt idx="4659">
                  <c:v>-5.2400000000000002E-2</c:v>
                </c:pt>
                <c:pt idx="4660">
                  <c:v>-5.2400000000000002E-2</c:v>
                </c:pt>
                <c:pt idx="4661">
                  <c:v>-5.2400000000000002E-2</c:v>
                </c:pt>
                <c:pt idx="4662">
                  <c:v>-5.2299999999999999E-2</c:v>
                </c:pt>
                <c:pt idx="4663">
                  <c:v>-5.2200000000000003E-2</c:v>
                </c:pt>
                <c:pt idx="4664">
                  <c:v>-5.2299999999999999E-2</c:v>
                </c:pt>
                <c:pt idx="4665">
                  <c:v>-5.2299999999999999E-2</c:v>
                </c:pt>
                <c:pt idx="4666">
                  <c:v>-5.2200000000000003E-2</c:v>
                </c:pt>
                <c:pt idx="4667">
                  <c:v>-5.21E-2</c:v>
                </c:pt>
                <c:pt idx="4668">
                  <c:v>-5.2200000000000003E-2</c:v>
                </c:pt>
                <c:pt idx="4669">
                  <c:v>-5.2299999999999999E-2</c:v>
                </c:pt>
                <c:pt idx="4670">
                  <c:v>-5.2200000000000003E-2</c:v>
                </c:pt>
                <c:pt idx="4671">
                  <c:v>-5.2200000000000003E-2</c:v>
                </c:pt>
                <c:pt idx="4672">
                  <c:v>-5.21E-2</c:v>
                </c:pt>
                <c:pt idx="4673">
                  <c:v>-5.1900000000000002E-2</c:v>
                </c:pt>
                <c:pt idx="4674">
                  <c:v>-5.21E-2</c:v>
                </c:pt>
                <c:pt idx="4675">
                  <c:v>-5.1799999999999999E-2</c:v>
                </c:pt>
                <c:pt idx="4676">
                  <c:v>-5.1900000000000002E-2</c:v>
                </c:pt>
                <c:pt idx="4677">
                  <c:v>-5.1999999999999998E-2</c:v>
                </c:pt>
                <c:pt idx="4678">
                  <c:v>-5.1900000000000002E-2</c:v>
                </c:pt>
                <c:pt idx="4679">
                  <c:v>-5.1799999999999999E-2</c:v>
                </c:pt>
                <c:pt idx="4680">
                  <c:v>-5.1900000000000002E-2</c:v>
                </c:pt>
                <c:pt idx="4681">
                  <c:v>-5.1799999999999999E-2</c:v>
                </c:pt>
                <c:pt idx="4682">
                  <c:v>-5.16E-2</c:v>
                </c:pt>
                <c:pt idx="4683">
                  <c:v>-5.1900000000000002E-2</c:v>
                </c:pt>
                <c:pt idx="4684">
                  <c:v>-5.1799999999999999E-2</c:v>
                </c:pt>
                <c:pt idx="4685">
                  <c:v>-5.16E-2</c:v>
                </c:pt>
                <c:pt idx="4686">
                  <c:v>-5.1700000000000003E-2</c:v>
                </c:pt>
                <c:pt idx="4687">
                  <c:v>-5.16E-2</c:v>
                </c:pt>
                <c:pt idx="4688">
                  <c:v>-5.1499999999999997E-2</c:v>
                </c:pt>
                <c:pt idx="4689">
                  <c:v>-5.1499999999999997E-2</c:v>
                </c:pt>
                <c:pt idx="4690">
                  <c:v>-5.1400000000000001E-2</c:v>
                </c:pt>
                <c:pt idx="4691">
                  <c:v>-5.1400000000000001E-2</c:v>
                </c:pt>
                <c:pt idx="4692">
                  <c:v>-5.1400000000000001E-2</c:v>
                </c:pt>
                <c:pt idx="4693">
                  <c:v>-5.1400000000000001E-2</c:v>
                </c:pt>
                <c:pt idx="4694">
                  <c:v>-5.11E-2</c:v>
                </c:pt>
                <c:pt idx="4695">
                  <c:v>-5.1200000000000002E-2</c:v>
                </c:pt>
                <c:pt idx="4696">
                  <c:v>-5.11E-2</c:v>
                </c:pt>
                <c:pt idx="4697">
                  <c:v>-5.11E-2</c:v>
                </c:pt>
                <c:pt idx="4698">
                  <c:v>-5.0999999999999997E-2</c:v>
                </c:pt>
                <c:pt idx="4699">
                  <c:v>-5.11E-2</c:v>
                </c:pt>
                <c:pt idx="4700">
                  <c:v>-5.0900000000000001E-2</c:v>
                </c:pt>
                <c:pt idx="4701">
                  <c:v>-5.0900000000000001E-2</c:v>
                </c:pt>
                <c:pt idx="4702">
                  <c:v>-5.0900000000000001E-2</c:v>
                </c:pt>
                <c:pt idx="4703">
                  <c:v>-5.0799999999999998E-2</c:v>
                </c:pt>
                <c:pt idx="4704">
                  <c:v>-5.0599999999999999E-2</c:v>
                </c:pt>
                <c:pt idx="4705">
                  <c:v>-5.0599999999999999E-2</c:v>
                </c:pt>
                <c:pt idx="4706">
                  <c:v>-5.0700000000000002E-2</c:v>
                </c:pt>
                <c:pt idx="4707">
                  <c:v>-5.0500000000000003E-2</c:v>
                </c:pt>
                <c:pt idx="4708">
                  <c:v>-5.0599999999999999E-2</c:v>
                </c:pt>
                <c:pt idx="4709">
                  <c:v>-5.04E-2</c:v>
                </c:pt>
                <c:pt idx="4710">
                  <c:v>-5.0500000000000003E-2</c:v>
                </c:pt>
                <c:pt idx="4711">
                  <c:v>-5.04E-2</c:v>
                </c:pt>
                <c:pt idx="4712">
                  <c:v>-5.0200000000000002E-2</c:v>
                </c:pt>
                <c:pt idx="4713">
                  <c:v>-5.0200000000000002E-2</c:v>
                </c:pt>
                <c:pt idx="4714">
                  <c:v>-5.0200000000000002E-2</c:v>
                </c:pt>
                <c:pt idx="4715">
                  <c:v>-5.0200000000000002E-2</c:v>
                </c:pt>
                <c:pt idx="4716">
                  <c:v>-0.05</c:v>
                </c:pt>
                <c:pt idx="4717">
                  <c:v>-4.99E-2</c:v>
                </c:pt>
                <c:pt idx="4718">
                  <c:v>-0.05</c:v>
                </c:pt>
                <c:pt idx="4719">
                  <c:v>-4.9700000000000001E-2</c:v>
                </c:pt>
                <c:pt idx="4720">
                  <c:v>-4.9700000000000001E-2</c:v>
                </c:pt>
                <c:pt idx="4721">
                  <c:v>-4.9700000000000001E-2</c:v>
                </c:pt>
                <c:pt idx="4722">
                  <c:v>-4.9700000000000001E-2</c:v>
                </c:pt>
                <c:pt idx="4723">
                  <c:v>-4.9599999999999998E-2</c:v>
                </c:pt>
                <c:pt idx="4724">
                  <c:v>-4.9700000000000001E-2</c:v>
                </c:pt>
                <c:pt idx="4725">
                  <c:v>-4.9500000000000002E-2</c:v>
                </c:pt>
                <c:pt idx="4726">
                  <c:v>-4.9500000000000002E-2</c:v>
                </c:pt>
                <c:pt idx="4727">
                  <c:v>-4.9500000000000002E-2</c:v>
                </c:pt>
                <c:pt idx="4728">
                  <c:v>-4.9299999999999997E-2</c:v>
                </c:pt>
                <c:pt idx="4729">
                  <c:v>-4.9399999999999999E-2</c:v>
                </c:pt>
                <c:pt idx="4730">
                  <c:v>-4.9200000000000001E-2</c:v>
                </c:pt>
                <c:pt idx="4731">
                  <c:v>-4.9299999999999997E-2</c:v>
                </c:pt>
                <c:pt idx="4732">
                  <c:v>-4.9200000000000001E-2</c:v>
                </c:pt>
                <c:pt idx="4733">
                  <c:v>-4.9299999999999997E-2</c:v>
                </c:pt>
                <c:pt idx="4734">
                  <c:v>-4.9200000000000001E-2</c:v>
                </c:pt>
                <c:pt idx="4735">
                  <c:v>-4.9000000000000002E-2</c:v>
                </c:pt>
                <c:pt idx="4736">
                  <c:v>-4.9000000000000002E-2</c:v>
                </c:pt>
                <c:pt idx="4737">
                  <c:v>-4.8899999999999999E-2</c:v>
                </c:pt>
                <c:pt idx="4738">
                  <c:v>-4.8899999999999999E-2</c:v>
                </c:pt>
                <c:pt idx="4739">
                  <c:v>-4.87E-2</c:v>
                </c:pt>
                <c:pt idx="4740">
                  <c:v>-4.8899999999999999E-2</c:v>
                </c:pt>
                <c:pt idx="4741">
                  <c:v>-4.8599999999999997E-2</c:v>
                </c:pt>
                <c:pt idx="4742">
                  <c:v>-4.8599999999999997E-2</c:v>
                </c:pt>
                <c:pt idx="4743">
                  <c:v>-4.8599999999999997E-2</c:v>
                </c:pt>
                <c:pt idx="4744">
                  <c:v>-4.8399999999999999E-2</c:v>
                </c:pt>
                <c:pt idx="4745">
                  <c:v>-4.8399999999999999E-2</c:v>
                </c:pt>
                <c:pt idx="4746">
                  <c:v>-4.8300000000000003E-2</c:v>
                </c:pt>
                <c:pt idx="4747">
                  <c:v>-4.8500000000000001E-2</c:v>
                </c:pt>
                <c:pt idx="4748">
                  <c:v>-4.8300000000000003E-2</c:v>
                </c:pt>
                <c:pt idx="4749">
                  <c:v>-4.8399999999999999E-2</c:v>
                </c:pt>
                <c:pt idx="4750">
                  <c:v>-4.8300000000000003E-2</c:v>
                </c:pt>
                <c:pt idx="4751">
                  <c:v>-4.82E-2</c:v>
                </c:pt>
                <c:pt idx="4752">
                  <c:v>-4.8000000000000001E-2</c:v>
                </c:pt>
                <c:pt idx="4753">
                  <c:v>-4.8000000000000001E-2</c:v>
                </c:pt>
                <c:pt idx="4754">
                  <c:v>-4.8099999999999997E-2</c:v>
                </c:pt>
                <c:pt idx="4755">
                  <c:v>-4.8000000000000001E-2</c:v>
                </c:pt>
                <c:pt idx="4756">
                  <c:v>-4.7899999999999998E-2</c:v>
                </c:pt>
                <c:pt idx="4757">
                  <c:v>-4.7899999999999998E-2</c:v>
                </c:pt>
                <c:pt idx="4758">
                  <c:v>-4.7800000000000002E-2</c:v>
                </c:pt>
                <c:pt idx="4759">
                  <c:v>-4.7899999999999998E-2</c:v>
                </c:pt>
                <c:pt idx="4760">
                  <c:v>-4.7800000000000002E-2</c:v>
                </c:pt>
                <c:pt idx="4761">
                  <c:v>-4.7800000000000002E-2</c:v>
                </c:pt>
                <c:pt idx="4762">
                  <c:v>-4.7600000000000003E-2</c:v>
                </c:pt>
                <c:pt idx="4763">
                  <c:v>-4.7699999999999999E-2</c:v>
                </c:pt>
                <c:pt idx="4764">
                  <c:v>-4.7600000000000003E-2</c:v>
                </c:pt>
                <c:pt idx="4765">
                  <c:v>-4.7699999999999999E-2</c:v>
                </c:pt>
                <c:pt idx="4766">
                  <c:v>-4.7600000000000003E-2</c:v>
                </c:pt>
                <c:pt idx="4767">
                  <c:v>-4.7600000000000003E-2</c:v>
                </c:pt>
                <c:pt idx="4768">
                  <c:v>-4.7600000000000003E-2</c:v>
                </c:pt>
                <c:pt idx="4769">
                  <c:v>-4.7300000000000002E-2</c:v>
                </c:pt>
                <c:pt idx="4770">
                  <c:v>-4.7399999999999998E-2</c:v>
                </c:pt>
                <c:pt idx="4771">
                  <c:v>-4.7399999999999998E-2</c:v>
                </c:pt>
                <c:pt idx="4772">
                  <c:v>-4.7300000000000002E-2</c:v>
                </c:pt>
                <c:pt idx="4773">
                  <c:v>-4.7199999999999999E-2</c:v>
                </c:pt>
                <c:pt idx="4774">
                  <c:v>-4.7100000000000003E-2</c:v>
                </c:pt>
                <c:pt idx="4775">
                  <c:v>-4.7100000000000003E-2</c:v>
                </c:pt>
                <c:pt idx="4776">
                  <c:v>-4.7199999999999999E-2</c:v>
                </c:pt>
                <c:pt idx="4777">
                  <c:v>-4.7100000000000003E-2</c:v>
                </c:pt>
                <c:pt idx="4778">
                  <c:v>-4.7E-2</c:v>
                </c:pt>
                <c:pt idx="4779">
                  <c:v>-4.7199999999999999E-2</c:v>
                </c:pt>
                <c:pt idx="4780">
                  <c:v>-4.7E-2</c:v>
                </c:pt>
                <c:pt idx="4781">
                  <c:v>-4.7100000000000003E-2</c:v>
                </c:pt>
                <c:pt idx="4782">
                  <c:v>-4.7100000000000003E-2</c:v>
                </c:pt>
                <c:pt idx="4783">
                  <c:v>-4.7100000000000003E-2</c:v>
                </c:pt>
                <c:pt idx="4784">
                  <c:v>-4.7E-2</c:v>
                </c:pt>
                <c:pt idx="4785">
                  <c:v>-4.6899999999999997E-2</c:v>
                </c:pt>
                <c:pt idx="4786">
                  <c:v>-4.6800000000000001E-2</c:v>
                </c:pt>
                <c:pt idx="4787">
                  <c:v>-4.7E-2</c:v>
                </c:pt>
                <c:pt idx="4788">
                  <c:v>-4.6800000000000001E-2</c:v>
                </c:pt>
                <c:pt idx="4789">
                  <c:v>-4.6899999999999997E-2</c:v>
                </c:pt>
                <c:pt idx="4790">
                  <c:v>-4.6800000000000001E-2</c:v>
                </c:pt>
                <c:pt idx="4791">
                  <c:v>-4.6899999999999997E-2</c:v>
                </c:pt>
                <c:pt idx="4792">
                  <c:v>-4.6699999999999998E-2</c:v>
                </c:pt>
                <c:pt idx="4793">
                  <c:v>-4.6699999999999998E-2</c:v>
                </c:pt>
                <c:pt idx="4794">
                  <c:v>-4.6699999999999998E-2</c:v>
                </c:pt>
                <c:pt idx="4795">
                  <c:v>-4.6899999999999997E-2</c:v>
                </c:pt>
                <c:pt idx="4796">
                  <c:v>-4.6600000000000003E-2</c:v>
                </c:pt>
                <c:pt idx="4797">
                  <c:v>-4.6800000000000001E-2</c:v>
                </c:pt>
                <c:pt idx="4798">
                  <c:v>-4.6800000000000001E-2</c:v>
                </c:pt>
                <c:pt idx="4799">
                  <c:v>-4.6699999999999998E-2</c:v>
                </c:pt>
                <c:pt idx="4800">
                  <c:v>-4.6699999999999998E-2</c:v>
                </c:pt>
                <c:pt idx="4801">
                  <c:v>-4.6600000000000003E-2</c:v>
                </c:pt>
                <c:pt idx="4802">
                  <c:v>-4.6699999999999998E-2</c:v>
                </c:pt>
                <c:pt idx="4803">
                  <c:v>-4.6699999999999998E-2</c:v>
                </c:pt>
                <c:pt idx="4804">
                  <c:v>-4.6800000000000001E-2</c:v>
                </c:pt>
                <c:pt idx="4805">
                  <c:v>-4.6600000000000003E-2</c:v>
                </c:pt>
                <c:pt idx="4806">
                  <c:v>-4.6600000000000003E-2</c:v>
                </c:pt>
                <c:pt idx="4807">
                  <c:v>-4.6600000000000003E-2</c:v>
                </c:pt>
                <c:pt idx="4808">
                  <c:v>-4.6600000000000003E-2</c:v>
                </c:pt>
                <c:pt idx="4809">
                  <c:v>-4.65E-2</c:v>
                </c:pt>
                <c:pt idx="4810">
                  <c:v>-4.65E-2</c:v>
                </c:pt>
                <c:pt idx="4811">
                  <c:v>-4.6800000000000001E-2</c:v>
                </c:pt>
                <c:pt idx="4812">
                  <c:v>-4.65E-2</c:v>
                </c:pt>
                <c:pt idx="4813">
                  <c:v>-4.6699999999999998E-2</c:v>
                </c:pt>
                <c:pt idx="4814">
                  <c:v>-4.65E-2</c:v>
                </c:pt>
                <c:pt idx="4815">
                  <c:v>-4.6600000000000003E-2</c:v>
                </c:pt>
                <c:pt idx="4816">
                  <c:v>-4.6600000000000003E-2</c:v>
                </c:pt>
                <c:pt idx="4817">
                  <c:v>-4.6600000000000003E-2</c:v>
                </c:pt>
                <c:pt idx="4818">
                  <c:v>-4.6699999999999998E-2</c:v>
                </c:pt>
                <c:pt idx="4819">
                  <c:v>-4.65E-2</c:v>
                </c:pt>
                <c:pt idx="4820">
                  <c:v>-4.6699999999999998E-2</c:v>
                </c:pt>
                <c:pt idx="4821">
                  <c:v>-4.6600000000000003E-2</c:v>
                </c:pt>
                <c:pt idx="4822">
                  <c:v>-4.6600000000000003E-2</c:v>
                </c:pt>
                <c:pt idx="4823">
                  <c:v>-4.6699999999999998E-2</c:v>
                </c:pt>
                <c:pt idx="4824">
                  <c:v>-4.6600000000000003E-2</c:v>
                </c:pt>
                <c:pt idx="4825">
                  <c:v>-4.6899999999999997E-2</c:v>
                </c:pt>
                <c:pt idx="4826">
                  <c:v>-4.6600000000000003E-2</c:v>
                </c:pt>
                <c:pt idx="4827">
                  <c:v>-4.6699999999999998E-2</c:v>
                </c:pt>
                <c:pt idx="4828">
                  <c:v>-4.6600000000000003E-2</c:v>
                </c:pt>
                <c:pt idx="4829">
                  <c:v>-4.6699999999999998E-2</c:v>
                </c:pt>
                <c:pt idx="4830">
                  <c:v>-4.6800000000000001E-2</c:v>
                </c:pt>
                <c:pt idx="4831">
                  <c:v>-4.6699999999999998E-2</c:v>
                </c:pt>
                <c:pt idx="4832">
                  <c:v>-4.6699999999999998E-2</c:v>
                </c:pt>
                <c:pt idx="4833">
                  <c:v>-4.6899999999999997E-2</c:v>
                </c:pt>
                <c:pt idx="4834">
                  <c:v>-4.6899999999999997E-2</c:v>
                </c:pt>
                <c:pt idx="4835">
                  <c:v>-4.6800000000000001E-2</c:v>
                </c:pt>
                <c:pt idx="4836">
                  <c:v>-4.6899999999999997E-2</c:v>
                </c:pt>
                <c:pt idx="4837">
                  <c:v>-4.6699999999999998E-2</c:v>
                </c:pt>
                <c:pt idx="4838">
                  <c:v>-4.6699999999999998E-2</c:v>
                </c:pt>
                <c:pt idx="4839">
                  <c:v>-4.6899999999999997E-2</c:v>
                </c:pt>
                <c:pt idx="4840">
                  <c:v>-4.7E-2</c:v>
                </c:pt>
                <c:pt idx="4841">
                  <c:v>-4.6899999999999997E-2</c:v>
                </c:pt>
                <c:pt idx="4842">
                  <c:v>-4.6699999999999998E-2</c:v>
                </c:pt>
                <c:pt idx="4843">
                  <c:v>-4.7E-2</c:v>
                </c:pt>
                <c:pt idx="4844">
                  <c:v>-4.6899999999999997E-2</c:v>
                </c:pt>
                <c:pt idx="4845">
                  <c:v>-4.7E-2</c:v>
                </c:pt>
                <c:pt idx="4846">
                  <c:v>-4.7100000000000003E-2</c:v>
                </c:pt>
                <c:pt idx="4847">
                  <c:v>-4.7E-2</c:v>
                </c:pt>
                <c:pt idx="4848">
                  <c:v>-4.7E-2</c:v>
                </c:pt>
                <c:pt idx="4849">
                  <c:v>-4.7199999999999999E-2</c:v>
                </c:pt>
                <c:pt idx="4850">
                  <c:v>-4.7E-2</c:v>
                </c:pt>
                <c:pt idx="4851">
                  <c:v>-4.6899999999999997E-2</c:v>
                </c:pt>
                <c:pt idx="4852">
                  <c:v>-4.7E-2</c:v>
                </c:pt>
                <c:pt idx="4853">
                  <c:v>-4.7199999999999999E-2</c:v>
                </c:pt>
                <c:pt idx="4854">
                  <c:v>-4.7100000000000003E-2</c:v>
                </c:pt>
                <c:pt idx="4855">
                  <c:v>-4.7300000000000002E-2</c:v>
                </c:pt>
                <c:pt idx="4856">
                  <c:v>-4.7300000000000002E-2</c:v>
                </c:pt>
                <c:pt idx="4857">
                  <c:v>-4.7300000000000002E-2</c:v>
                </c:pt>
                <c:pt idx="4858">
                  <c:v>-4.7199999999999999E-2</c:v>
                </c:pt>
                <c:pt idx="4859">
                  <c:v>-4.7399999999999998E-2</c:v>
                </c:pt>
                <c:pt idx="4860">
                  <c:v>-4.7300000000000002E-2</c:v>
                </c:pt>
                <c:pt idx="4861">
                  <c:v>-4.7600000000000003E-2</c:v>
                </c:pt>
                <c:pt idx="4862">
                  <c:v>-4.7399999999999998E-2</c:v>
                </c:pt>
                <c:pt idx="4863">
                  <c:v>-4.7399999999999998E-2</c:v>
                </c:pt>
                <c:pt idx="4864">
                  <c:v>-4.7399999999999998E-2</c:v>
                </c:pt>
                <c:pt idx="4865">
                  <c:v>-4.7399999999999998E-2</c:v>
                </c:pt>
                <c:pt idx="4866">
                  <c:v>-4.7600000000000003E-2</c:v>
                </c:pt>
                <c:pt idx="4867">
                  <c:v>-4.7399999999999998E-2</c:v>
                </c:pt>
                <c:pt idx="4868">
                  <c:v>-4.7699999999999999E-2</c:v>
                </c:pt>
                <c:pt idx="4869">
                  <c:v>-4.7699999999999999E-2</c:v>
                </c:pt>
                <c:pt idx="4870">
                  <c:v>-4.7699999999999999E-2</c:v>
                </c:pt>
                <c:pt idx="4871">
                  <c:v>-4.7899999999999998E-2</c:v>
                </c:pt>
                <c:pt idx="4872">
                  <c:v>-4.7899999999999998E-2</c:v>
                </c:pt>
                <c:pt idx="4873">
                  <c:v>-4.8000000000000001E-2</c:v>
                </c:pt>
                <c:pt idx="4874">
                  <c:v>-4.7800000000000002E-2</c:v>
                </c:pt>
                <c:pt idx="4875">
                  <c:v>-4.8000000000000001E-2</c:v>
                </c:pt>
                <c:pt idx="4876">
                  <c:v>-4.7899999999999998E-2</c:v>
                </c:pt>
                <c:pt idx="4877">
                  <c:v>-4.8000000000000001E-2</c:v>
                </c:pt>
                <c:pt idx="4878">
                  <c:v>-4.8000000000000001E-2</c:v>
                </c:pt>
                <c:pt idx="4879">
                  <c:v>-4.8000000000000001E-2</c:v>
                </c:pt>
                <c:pt idx="4880">
                  <c:v>-4.7899999999999998E-2</c:v>
                </c:pt>
                <c:pt idx="4881">
                  <c:v>-4.8000000000000001E-2</c:v>
                </c:pt>
                <c:pt idx="4882">
                  <c:v>-4.82E-2</c:v>
                </c:pt>
                <c:pt idx="4883">
                  <c:v>-4.8099999999999997E-2</c:v>
                </c:pt>
                <c:pt idx="4884">
                  <c:v>-4.82E-2</c:v>
                </c:pt>
                <c:pt idx="4885">
                  <c:v>-4.8099999999999997E-2</c:v>
                </c:pt>
                <c:pt idx="4886">
                  <c:v>-4.8300000000000003E-2</c:v>
                </c:pt>
                <c:pt idx="4887">
                  <c:v>-4.8300000000000003E-2</c:v>
                </c:pt>
                <c:pt idx="4888">
                  <c:v>-4.8500000000000001E-2</c:v>
                </c:pt>
                <c:pt idx="4889">
                  <c:v>-4.8399999999999999E-2</c:v>
                </c:pt>
                <c:pt idx="4890">
                  <c:v>-4.8399999999999999E-2</c:v>
                </c:pt>
                <c:pt idx="4891">
                  <c:v>-4.8399999999999999E-2</c:v>
                </c:pt>
                <c:pt idx="4892">
                  <c:v>-4.8399999999999999E-2</c:v>
                </c:pt>
                <c:pt idx="4893">
                  <c:v>-4.8500000000000001E-2</c:v>
                </c:pt>
                <c:pt idx="4894">
                  <c:v>-4.8599999999999997E-2</c:v>
                </c:pt>
                <c:pt idx="4895">
                  <c:v>-4.8500000000000001E-2</c:v>
                </c:pt>
                <c:pt idx="4896">
                  <c:v>-4.8399999999999999E-2</c:v>
                </c:pt>
                <c:pt idx="4897">
                  <c:v>-4.8500000000000001E-2</c:v>
                </c:pt>
                <c:pt idx="4898">
                  <c:v>-4.87E-2</c:v>
                </c:pt>
                <c:pt idx="4899">
                  <c:v>-4.8599999999999997E-2</c:v>
                </c:pt>
                <c:pt idx="4900">
                  <c:v>-4.87E-2</c:v>
                </c:pt>
                <c:pt idx="4901">
                  <c:v>-4.87E-2</c:v>
                </c:pt>
                <c:pt idx="4902">
                  <c:v>-4.8899999999999999E-2</c:v>
                </c:pt>
                <c:pt idx="4903">
                  <c:v>-4.9000000000000002E-2</c:v>
                </c:pt>
                <c:pt idx="4904">
                  <c:v>-4.9099999999999998E-2</c:v>
                </c:pt>
                <c:pt idx="4905">
                  <c:v>-4.9099999999999998E-2</c:v>
                </c:pt>
                <c:pt idx="4906">
                  <c:v>-4.9099999999999998E-2</c:v>
                </c:pt>
                <c:pt idx="4907">
                  <c:v>-4.9000000000000002E-2</c:v>
                </c:pt>
                <c:pt idx="4908">
                  <c:v>-4.8899999999999999E-2</c:v>
                </c:pt>
                <c:pt idx="4909">
                  <c:v>-4.9099999999999998E-2</c:v>
                </c:pt>
                <c:pt idx="4910">
                  <c:v>-4.9099999999999998E-2</c:v>
                </c:pt>
                <c:pt idx="4911">
                  <c:v>-4.9200000000000001E-2</c:v>
                </c:pt>
                <c:pt idx="4912">
                  <c:v>-4.9000000000000002E-2</c:v>
                </c:pt>
                <c:pt idx="4913">
                  <c:v>-4.9200000000000001E-2</c:v>
                </c:pt>
                <c:pt idx="4914">
                  <c:v>-4.9299999999999997E-2</c:v>
                </c:pt>
                <c:pt idx="4915">
                  <c:v>-4.9299999999999997E-2</c:v>
                </c:pt>
                <c:pt idx="4916">
                  <c:v>-4.9099999999999998E-2</c:v>
                </c:pt>
                <c:pt idx="4917">
                  <c:v>-4.9299999999999997E-2</c:v>
                </c:pt>
                <c:pt idx="4918">
                  <c:v>-4.9299999999999997E-2</c:v>
                </c:pt>
                <c:pt idx="4919">
                  <c:v>-4.9399999999999999E-2</c:v>
                </c:pt>
                <c:pt idx="4920">
                  <c:v>-4.9599999999999998E-2</c:v>
                </c:pt>
                <c:pt idx="4921">
                  <c:v>-4.9500000000000002E-2</c:v>
                </c:pt>
                <c:pt idx="4922">
                  <c:v>-4.9500000000000002E-2</c:v>
                </c:pt>
                <c:pt idx="4923">
                  <c:v>-4.9399999999999999E-2</c:v>
                </c:pt>
                <c:pt idx="4924">
                  <c:v>-4.9500000000000002E-2</c:v>
                </c:pt>
                <c:pt idx="4925">
                  <c:v>-4.9500000000000002E-2</c:v>
                </c:pt>
                <c:pt idx="4926">
                  <c:v>-4.9500000000000002E-2</c:v>
                </c:pt>
                <c:pt idx="4927">
                  <c:v>-4.9500000000000002E-2</c:v>
                </c:pt>
                <c:pt idx="4928">
                  <c:v>-4.9399999999999999E-2</c:v>
                </c:pt>
                <c:pt idx="4929">
                  <c:v>-4.9500000000000002E-2</c:v>
                </c:pt>
                <c:pt idx="4930">
                  <c:v>-4.9500000000000002E-2</c:v>
                </c:pt>
                <c:pt idx="4931">
                  <c:v>-4.9599999999999998E-2</c:v>
                </c:pt>
                <c:pt idx="4932">
                  <c:v>-4.9700000000000001E-2</c:v>
                </c:pt>
                <c:pt idx="4933">
                  <c:v>-4.9599999999999998E-2</c:v>
                </c:pt>
                <c:pt idx="4934">
                  <c:v>-4.9599999999999998E-2</c:v>
                </c:pt>
                <c:pt idx="4935">
                  <c:v>-4.9500000000000002E-2</c:v>
                </c:pt>
                <c:pt idx="4936">
                  <c:v>-4.9700000000000001E-2</c:v>
                </c:pt>
                <c:pt idx="4937">
                  <c:v>-4.9799999999999997E-2</c:v>
                </c:pt>
                <c:pt idx="4938">
                  <c:v>-4.9700000000000001E-2</c:v>
                </c:pt>
                <c:pt idx="4939">
                  <c:v>-4.9700000000000001E-2</c:v>
                </c:pt>
                <c:pt idx="4940">
                  <c:v>-4.9700000000000001E-2</c:v>
                </c:pt>
                <c:pt idx="4941">
                  <c:v>-4.9799999999999997E-2</c:v>
                </c:pt>
                <c:pt idx="4942">
                  <c:v>-4.9700000000000001E-2</c:v>
                </c:pt>
                <c:pt idx="4943">
                  <c:v>-4.9799999999999997E-2</c:v>
                </c:pt>
                <c:pt idx="4944">
                  <c:v>-4.99E-2</c:v>
                </c:pt>
                <c:pt idx="4945">
                  <c:v>-4.9799999999999997E-2</c:v>
                </c:pt>
                <c:pt idx="4946">
                  <c:v>-4.9799999999999997E-2</c:v>
                </c:pt>
                <c:pt idx="4947">
                  <c:v>-4.9799999999999997E-2</c:v>
                </c:pt>
                <c:pt idx="4948">
                  <c:v>-4.9799999999999997E-2</c:v>
                </c:pt>
                <c:pt idx="4949">
                  <c:v>-4.9700000000000001E-2</c:v>
                </c:pt>
                <c:pt idx="4950">
                  <c:v>-4.99E-2</c:v>
                </c:pt>
                <c:pt idx="4951">
                  <c:v>-4.9799999999999997E-2</c:v>
                </c:pt>
                <c:pt idx="4952">
                  <c:v>-4.9799999999999997E-2</c:v>
                </c:pt>
                <c:pt idx="4953">
                  <c:v>-4.99E-2</c:v>
                </c:pt>
                <c:pt idx="4954">
                  <c:v>-4.9799999999999997E-2</c:v>
                </c:pt>
                <c:pt idx="4955">
                  <c:v>-4.99E-2</c:v>
                </c:pt>
                <c:pt idx="4956">
                  <c:v>-4.99E-2</c:v>
                </c:pt>
                <c:pt idx="4957">
                  <c:v>-4.99E-2</c:v>
                </c:pt>
                <c:pt idx="4958">
                  <c:v>-4.9799999999999997E-2</c:v>
                </c:pt>
                <c:pt idx="4959">
                  <c:v>-4.9799999999999997E-2</c:v>
                </c:pt>
                <c:pt idx="4960">
                  <c:v>-4.99E-2</c:v>
                </c:pt>
                <c:pt idx="4961">
                  <c:v>-4.9799999999999997E-2</c:v>
                </c:pt>
                <c:pt idx="4962">
                  <c:v>-4.99E-2</c:v>
                </c:pt>
                <c:pt idx="4963">
                  <c:v>-4.9799999999999997E-2</c:v>
                </c:pt>
                <c:pt idx="4964">
                  <c:v>-4.99E-2</c:v>
                </c:pt>
                <c:pt idx="4965">
                  <c:v>-4.99E-2</c:v>
                </c:pt>
                <c:pt idx="4966">
                  <c:v>-4.9799999999999997E-2</c:v>
                </c:pt>
                <c:pt idx="4967">
                  <c:v>-4.9799999999999997E-2</c:v>
                </c:pt>
                <c:pt idx="4968">
                  <c:v>-4.9799999999999997E-2</c:v>
                </c:pt>
                <c:pt idx="4969">
                  <c:v>-4.9799999999999997E-2</c:v>
                </c:pt>
                <c:pt idx="4970">
                  <c:v>-4.99E-2</c:v>
                </c:pt>
                <c:pt idx="4971">
                  <c:v>-4.99E-2</c:v>
                </c:pt>
                <c:pt idx="4972">
                  <c:v>-4.9799999999999997E-2</c:v>
                </c:pt>
                <c:pt idx="4973">
                  <c:v>-4.99E-2</c:v>
                </c:pt>
                <c:pt idx="4974">
                  <c:v>-4.9799999999999997E-2</c:v>
                </c:pt>
                <c:pt idx="4975">
                  <c:v>-4.9799999999999997E-2</c:v>
                </c:pt>
                <c:pt idx="4976">
                  <c:v>-4.9700000000000001E-2</c:v>
                </c:pt>
                <c:pt idx="4977">
                  <c:v>-4.9799999999999997E-2</c:v>
                </c:pt>
                <c:pt idx="4978">
                  <c:v>-4.9700000000000001E-2</c:v>
                </c:pt>
                <c:pt idx="4979">
                  <c:v>-4.9700000000000001E-2</c:v>
                </c:pt>
                <c:pt idx="4980">
                  <c:v>-4.9700000000000001E-2</c:v>
                </c:pt>
                <c:pt idx="4981">
                  <c:v>-4.9700000000000001E-2</c:v>
                </c:pt>
                <c:pt idx="4982">
                  <c:v>-4.9599999999999998E-2</c:v>
                </c:pt>
                <c:pt idx="4983">
                  <c:v>-4.9599999999999998E-2</c:v>
                </c:pt>
                <c:pt idx="4984">
                  <c:v>-4.9799999999999997E-2</c:v>
                </c:pt>
                <c:pt idx="4985">
                  <c:v>-4.9700000000000001E-2</c:v>
                </c:pt>
                <c:pt idx="4986">
                  <c:v>-4.9599999999999998E-2</c:v>
                </c:pt>
                <c:pt idx="4987">
                  <c:v>-4.9599999999999998E-2</c:v>
                </c:pt>
                <c:pt idx="4988">
                  <c:v>-4.9599999999999998E-2</c:v>
                </c:pt>
                <c:pt idx="4989">
                  <c:v>-4.9799999999999997E-2</c:v>
                </c:pt>
                <c:pt idx="4990">
                  <c:v>-4.9700000000000001E-2</c:v>
                </c:pt>
                <c:pt idx="4991">
                  <c:v>-4.9399999999999999E-2</c:v>
                </c:pt>
                <c:pt idx="4992">
                  <c:v>-4.9399999999999999E-2</c:v>
                </c:pt>
                <c:pt idx="4993">
                  <c:v>-4.9500000000000002E-2</c:v>
                </c:pt>
                <c:pt idx="4994">
                  <c:v>-4.9399999999999999E-2</c:v>
                </c:pt>
                <c:pt idx="4995">
                  <c:v>-4.9299999999999997E-2</c:v>
                </c:pt>
                <c:pt idx="4996">
                  <c:v>-4.9399999999999999E-2</c:v>
                </c:pt>
                <c:pt idx="4997">
                  <c:v>-4.9299999999999997E-2</c:v>
                </c:pt>
                <c:pt idx="4998">
                  <c:v>-4.9299999999999997E-2</c:v>
                </c:pt>
                <c:pt idx="4999">
                  <c:v>-4.9299999999999997E-2</c:v>
                </c:pt>
                <c:pt idx="5000">
                  <c:v>-4.9399999999999999E-2</c:v>
                </c:pt>
                <c:pt idx="5001">
                  <c:v>-4.9399999999999999E-2</c:v>
                </c:pt>
                <c:pt idx="5002">
                  <c:v>-4.9399999999999999E-2</c:v>
                </c:pt>
                <c:pt idx="5003">
                  <c:v>-4.9399999999999999E-2</c:v>
                </c:pt>
                <c:pt idx="5004">
                  <c:v>-4.9200000000000001E-2</c:v>
                </c:pt>
                <c:pt idx="5005">
                  <c:v>-4.9200000000000001E-2</c:v>
                </c:pt>
                <c:pt idx="5006">
                  <c:v>-4.9200000000000001E-2</c:v>
                </c:pt>
                <c:pt idx="5007">
                  <c:v>-4.9099999999999998E-2</c:v>
                </c:pt>
                <c:pt idx="5008">
                  <c:v>-4.9200000000000001E-2</c:v>
                </c:pt>
                <c:pt idx="5009">
                  <c:v>-4.9000000000000002E-2</c:v>
                </c:pt>
                <c:pt idx="5010">
                  <c:v>-4.9000000000000002E-2</c:v>
                </c:pt>
                <c:pt idx="5011">
                  <c:v>-4.8899999999999999E-2</c:v>
                </c:pt>
                <c:pt idx="5012">
                  <c:v>-4.8899999999999999E-2</c:v>
                </c:pt>
                <c:pt idx="5013">
                  <c:v>-4.8899999999999999E-2</c:v>
                </c:pt>
                <c:pt idx="5014">
                  <c:v>-4.8899999999999999E-2</c:v>
                </c:pt>
                <c:pt idx="5015">
                  <c:v>-4.87E-2</c:v>
                </c:pt>
                <c:pt idx="5016">
                  <c:v>-4.87E-2</c:v>
                </c:pt>
                <c:pt idx="5017">
                  <c:v>-4.87E-2</c:v>
                </c:pt>
                <c:pt idx="5018">
                  <c:v>-4.87E-2</c:v>
                </c:pt>
                <c:pt idx="5019">
                  <c:v>-4.8899999999999999E-2</c:v>
                </c:pt>
                <c:pt idx="5020">
                  <c:v>-4.8599999999999997E-2</c:v>
                </c:pt>
                <c:pt idx="5021">
                  <c:v>-4.8500000000000001E-2</c:v>
                </c:pt>
                <c:pt idx="5022">
                  <c:v>-4.8500000000000001E-2</c:v>
                </c:pt>
                <c:pt idx="5023">
                  <c:v>-4.8399999999999999E-2</c:v>
                </c:pt>
                <c:pt idx="5024">
                  <c:v>-4.8500000000000001E-2</c:v>
                </c:pt>
                <c:pt idx="5025">
                  <c:v>-4.8500000000000001E-2</c:v>
                </c:pt>
                <c:pt idx="5026">
                  <c:v>-4.8300000000000003E-2</c:v>
                </c:pt>
                <c:pt idx="5027">
                  <c:v>-4.8399999999999999E-2</c:v>
                </c:pt>
                <c:pt idx="5028">
                  <c:v>-4.8099999999999997E-2</c:v>
                </c:pt>
                <c:pt idx="5029">
                  <c:v>-4.8300000000000003E-2</c:v>
                </c:pt>
                <c:pt idx="5030">
                  <c:v>-4.8099999999999997E-2</c:v>
                </c:pt>
                <c:pt idx="5031">
                  <c:v>-4.82E-2</c:v>
                </c:pt>
                <c:pt idx="5032">
                  <c:v>-4.8399999999999999E-2</c:v>
                </c:pt>
                <c:pt idx="5033">
                  <c:v>-4.8099999999999997E-2</c:v>
                </c:pt>
                <c:pt idx="5034">
                  <c:v>-4.8099999999999997E-2</c:v>
                </c:pt>
                <c:pt idx="5035">
                  <c:v>-4.82E-2</c:v>
                </c:pt>
                <c:pt idx="5036">
                  <c:v>-4.7899999999999998E-2</c:v>
                </c:pt>
                <c:pt idx="5037">
                  <c:v>-4.8000000000000001E-2</c:v>
                </c:pt>
                <c:pt idx="5038">
                  <c:v>-4.8000000000000001E-2</c:v>
                </c:pt>
                <c:pt idx="5039">
                  <c:v>-4.7800000000000002E-2</c:v>
                </c:pt>
                <c:pt idx="5040">
                  <c:v>-4.7899999999999998E-2</c:v>
                </c:pt>
                <c:pt idx="5041">
                  <c:v>-4.7699999999999999E-2</c:v>
                </c:pt>
                <c:pt idx="5042">
                  <c:v>-4.7699999999999999E-2</c:v>
                </c:pt>
                <c:pt idx="5043">
                  <c:v>-4.7699999999999999E-2</c:v>
                </c:pt>
                <c:pt idx="5044">
                  <c:v>-4.7699999999999999E-2</c:v>
                </c:pt>
                <c:pt idx="5045">
                  <c:v>-4.7699999999999999E-2</c:v>
                </c:pt>
                <c:pt idx="5046">
                  <c:v>-4.7399999999999998E-2</c:v>
                </c:pt>
                <c:pt idx="5047">
                  <c:v>-4.7399999999999998E-2</c:v>
                </c:pt>
                <c:pt idx="5048">
                  <c:v>-4.7600000000000003E-2</c:v>
                </c:pt>
                <c:pt idx="5049">
                  <c:v>-4.7600000000000003E-2</c:v>
                </c:pt>
                <c:pt idx="5050">
                  <c:v>-4.7399999999999998E-2</c:v>
                </c:pt>
                <c:pt idx="5051">
                  <c:v>-4.7399999999999998E-2</c:v>
                </c:pt>
                <c:pt idx="5052">
                  <c:v>-4.7100000000000003E-2</c:v>
                </c:pt>
                <c:pt idx="5053">
                  <c:v>-4.7199999999999999E-2</c:v>
                </c:pt>
                <c:pt idx="5054">
                  <c:v>-4.7199999999999999E-2</c:v>
                </c:pt>
                <c:pt idx="5055">
                  <c:v>-4.7100000000000003E-2</c:v>
                </c:pt>
                <c:pt idx="5056">
                  <c:v>-4.7E-2</c:v>
                </c:pt>
                <c:pt idx="5057">
                  <c:v>-4.7100000000000003E-2</c:v>
                </c:pt>
                <c:pt idx="5058">
                  <c:v>-4.7E-2</c:v>
                </c:pt>
                <c:pt idx="5059">
                  <c:v>-4.7E-2</c:v>
                </c:pt>
                <c:pt idx="5060">
                  <c:v>-4.6899999999999997E-2</c:v>
                </c:pt>
                <c:pt idx="5061">
                  <c:v>-4.6899999999999997E-2</c:v>
                </c:pt>
                <c:pt idx="5062">
                  <c:v>-4.6800000000000001E-2</c:v>
                </c:pt>
                <c:pt idx="5063">
                  <c:v>-4.6800000000000001E-2</c:v>
                </c:pt>
                <c:pt idx="5064">
                  <c:v>-4.6800000000000001E-2</c:v>
                </c:pt>
                <c:pt idx="5065">
                  <c:v>-4.6800000000000001E-2</c:v>
                </c:pt>
                <c:pt idx="5066">
                  <c:v>-4.6699999999999998E-2</c:v>
                </c:pt>
                <c:pt idx="5067">
                  <c:v>-4.6699999999999998E-2</c:v>
                </c:pt>
                <c:pt idx="5068">
                  <c:v>-4.65E-2</c:v>
                </c:pt>
                <c:pt idx="5069">
                  <c:v>-4.65E-2</c:v>
                </c:pt>
                <c:pt idx="5070">
                  <c:v>-4.65E-2</c:v>
                </c:pt>
                <c:pt idx="5071">
                  <c:v>-4.6399999999999997E-2</c:v>
                </c:pt>
                <c:pt idx="5072">
                  <c:v>-4.65E-2</c:v>
                </c:pt>
                <c:pt idx="5073">
                  <c:v>-4.6199999999999998E-2</c:v>
                </c:pt>
                <c:pt idx="5074">
                  <c:v>-4.6199999999999998E-2</c:v>
                </c:pt>
                <c:pt idx="5075">
                  <c:v>-4.6199999999999998E-2</c:v>
                </c:pt>
                <c:pt idx="5076">
                  <c:v>-4.6199999999999998E-2</c:v>
                </c:pt>
                <c:pt idx="5077">
                  <c:v>-4.6100000000000002E-2</c:v>
                </c:pt>
                <c:pt idx="5078">
                  <c:v>-4.5999999999999999E-2</c:v>
                </c:pt>
                <c:pt idx="5079">
                  <c:v>-4.5999999999999999E-2</c:v>
                </c:pt>
                <c:pt idx="5080">
                  <c:v>-4.5900000000000003E-2</c:v>
                </c:pt>
                <c:pt idx="5081">
                  <c:v>-4.5999999999999999E-2</c:v>
                </c:pt>
                <c:pt idx="5082">
                  <c:v>-4.5900000000000003E-2</c:v>
                </c:pt>
                <c:pt idx="5083">
                  <c:v>-4.58E-2</c:v>
                </c:pt>
                <c:pt idx="5084">
                  <c:v>-4.58E-2</c:v>
                </c:pt>
                <c:pt idx="5085">
                  <c:v>-4.58E-2</c:v>
                </c:pt>
                <c:pt idx="5086">
                  <c:v>-4.5699999999999998E-2</c:v>
                </c:pt>
                <c:pt idx="5087">
                  <c:v>-4.58E-2</c:v>
                </c:pt>
                <c:pt idx="5088">
                  <c:v>-4.5600000000000002E-2</c:v>
                </c:pt>
                <c:pt idx="5089">
                  <c:v>-4.5600000000000002E-2</c:v>
                </c:pt>
                <c:pt idx="5090">
                  <c:v>-4.5600000000000002E-2</c:v>
                </c:pt>
                <c:pt idx="5091">
                  <c:v>-4.5400000000000003E-2</c:v>
                </c:pt>
                <c:pt idx="5092">
                  <c:v>-4.5499999999999999E-2</c:v>
                </c:pt>
                <c:pt idx="5093">
                  <c:v>-4.5499999999999999E-2</c:v>
                </c:pt>
                <c:pt idx="5094">
                  <c:v>-4.5400000000000003E-2</c:v>
                </c:pt>
                <c:pt idx="5095">
                  <c:v>-4.5400000000000003E-2</c:v>
                </c:pt>
                <c:pt idx="5096">
                  <c:v>-4.5499999999999999E-2</c:v>
                </c:pt>
                <c:pt idx="5097">
                  <c:v>-4.5400000000000003E-2</c:v>
                </c:pt>
                <c:pt idx="5098">
                  <c:v>-4.5199999999999997E-2</c:v>
                </c:pt>
                <c:pt idx="5099">
                  <c:v>-4.53E-2</c:v>
                </c:pt>
                <c:pt idx="5100">
                  <c:v>-4.5199999999999997E-2</c:v>
                </c:pt>
                <c:pt idx="5101">
                  <c:v>-4.5199999999999997E-2</c:v>
                </c:pt>
                <c:pt idx="5102">
                  <c:v>-4.4900000000000002E-2</c:v>
                </c:pt>
                <c:pt idx="5103">
                  <c:v>-4.5100000000000001E-2</c:v>
                </c:pt>
                <c:pt idx="5104">
                  <c:v>-4.5100000000000001E-2</c:v>
                </c:pt>
                <c:pt idx="5105">
                  <c:v>-4.5100000000000001E-2</c:v>
                </c:pt>
                <c:pt idx="5106">
                  <c:v>-4.4900000000000002E-2</c:v>
                </c:pt>
                <c:pt idx="5107">
                  <c:v>-4.48E-2</c:v>
                </c:pt>
                <c:pt idx="5108">
                  <c:v>-4.4900000000000002E-2</c:v>
                </c:pt>
                <c:pt idx="5109">
                  <c:v>-4.4900000000000002E-2</c:v>
                </c:pt>
                <c:pt idx="5110">
                  <c:v>-4.48E-2</c:v>
                </c:pt>
                <c:pt idx="5111">
                  <c:v>-4.48E-2</c:v>
                </c:pt>
                <c:pt idx="5112">
                  <c:v>-4.48E-2</c:v>
                </c:pt>
                <c:pt idx="5113">
                  <c:v>-4.4699999999999997E-2</c:v>
                </c:pt>
                <c:pt idx="5114">
                  <c:v>-4.48E-2</c:v>
                </c:pt>
                <c:pt idx="5115">
                  <c:v>-4.4699999999999997E-2</c:v>
                </c:pt>
                <c:pt idx="5116">
                  <c:v>-4.4499999999999998E-2</c:v>
                </c:pt>
                <c:pt idx="5117">
                  <c:v>-4.4499999999999998E-2</c:v>
                </c:pt>
                <c:pt idx="5118">
                  <c:v>-4.4499999999999998E-2</c:v>
                </c:pt>
                <c:pt idx="5119">
                  <c:v>-4.4600000000000001E-2</c:v>
                </c:pt>
                <c:pt idx="5120">
                  <c:v>-4.4400000000000002E-2</c:v>
                </c:pt>
                <c:pt idx="5121">
                  <c:v>-4.4400000000000002E-2</c:v>
                </c:pt>
                <c:pt idx="5122">
                  <c:v>-4.4400000000000002E-2</c:v>
                </c:pt>
                <c:pt idx="5123">
                  <c:v>-4.4400000000000002E-2</c:v>
                </c:pt>
                <c:pt idx="5124">
                  <c:v>-4.4400000000000002E-2</c:v>
                </c:pt>
                <c:pt idx="5125">
                  <c:v>-4.4200000000000003E-2</c:v>
                </c:pt>
                <c:pt idx="5126">
                  <c:v>-4.4200000000000003E-2</c:v>
                </c:pt>
                <c:pt idx="5127">
                  <c:v>-4.4299999999999999E-2</c:v>
                </c:pt>
                <c:pt idx="5128">
                  <c:v>-4.4299999999999999E-2</c:v>
                </c:pt>
                <c:pt idx="5129">
                  <c:v>-4.4299999999999999E-2</c:v>
                </c:pt>
                <c:pt idx="5130">
                  <c:v>-4.4299999999999999E-2</c:v>
                </c:pt>
                <c:pt idx="5131">
                  <c:v>-4.4200000000000003E-2</c:v>
                </c:pt>
                <c:pt idx="5132">
                  <c:v>-4.41E-2</c:v>
                </c:pt>
                <c:pt idx="5133">
                  <c:v>-4.41E-2</c:v>
                </c:pt>
                <c:pt idx="5134">
                  <c:v>-4.4200000000000003E-2</c:v>
                </c:pt>
                <c:pt idx="5135">
                  <c:v>-4.4200000000000003E-2</c:v>
                </c:pt>
                <c:pt idx="5136">
                  <c:v>-4.41E-2</c:v>
                </c:pt>
                <c:pt idx="5137">
                  <c:v>-4.41E-2</c:v>
                </c:pt>
                <c:pt idx="5138">
                  <c:v>-4.3999999999999997E-2</c:v>
                </c:pt>
                <c:pt idx="5139">
                  <c:v>-4.41E-2</c:v>
                </c:pt>
                <c:pt idx="5140">
                  <c:v>-4.3999999999999997E-2</c:v>
                </c:pt>
                <c:pt idx="5141">
                  <c:v>-4.3999999999999997E-2</c:v>
                </c:pt>
                <c:pt idx="5142">
                  <c:v>-4.41E-2</c:v>
                </c:pt>
                <c:pt idx="5143">
                  <c:v>-4.3999999999999997E-2</c:v>
                </c:pt>
                <c:pt idx="5144">
                  <c:v>-4.3999999999999997E-2</c:v>
                </c:pt>
                <c:pt idx="5145">
                  <c:v>-4.3999999999999997E-2</c:v>
                </c:pt>
                <c:pt idx="5146">
                  <c:v>-4.3999999999999997E-2</c:v>
                </c:pt>
                <c:pt idx="5147">
                  <c:v>-4.3900000000000002E-2</c:v>
                </c:pt>
                <c:pt idx="5148">
                  <c:v>-4.36E-2</c:v>
                </c:pt>
                <c:pt idx="5149">
                  <c:v>-4.3900000000000002E-2</c:v>
                </c:pt>
                <c:pt idx="5150">
                  <c:v>-4.3900000000000002E-2</c:v>
                </c:pt>
                <c:pt idx="5151">
                  <c:v>-4.3799999999999999E-2</c:v>
                </c:pt>
                <c:pt idx="5152">
                  <c:v>-4.3900000000000002E-2</c:v>
                </c:pt>
                <c:pt idx="5153">
                  <c:v>-4.36E-2</c:v>
                </c:pt>
                <c:pt idx="5154">
                  <c:v>-4.3799999999999999E-2</c:v>
                </c:pt>
                <c:pt idx="5155">
                  <c:v>-4.3799999999999999E-2</c:v>
                </c:pt>
                <c:pt idx="5156">
                  <c:v>-4.3799999999999999E-2</c:v>
                </c:pt>
                <c:pt idx="5157">
                  <c:v>-4.3799999999999999E-2</c:v>
                </c:pt>
                <c:pt idx="5158">
                  <c:v>-4.3499999999999997E-2</c:v>
                </c:pt>
                <c:pt idx="5159">
                  <c:v>-4.36E-2</c:v>
                </c:pt>
                <c:pt idx="5160">
                  <c:v>-4.36E-2</c:v>
                </c:pt>
                <c:pt idx="5161">
                  <c:v>-4.36E-2</c:v>
                </c:pt>
                <c:pt idx="5162">
                  <c:v>-4.3499999999999997E-2</c:v>
                </c:pt>
                <c:pt idx="5163">
                  <c:v>-4.3499999999999997E-2</c:v>
                </c:pt>
                <c:pt idx="5164">
                  <c:v>-4.3499999999999997E-2</c:v>
                </c:pt>
                <c:pt idx="5165">
                  <c:v>-4.36E-2</c:v>
                </c:pt>
                <c:pt idx="5166">
                  <c:v>-4.3400000000000001E-2</c:v>
                </c:pt>
                <c:pt idx="5167">
                  <c:v>-4.36E-2</c:v>
                </c:pt>
                <c:pt idx="5168">
                  <c:v>-4.3400000000000001E-2</c:v>
                </c:pt>
                <c:pt idx="5169">
                  <c:v>-4.3499999999999997E-2</c:v>
                </c:pt>
                <c:pt idx="5170">
                  <c:v>-4.3499999999999997E-2</c:v>
                </c:pt>
                <c:pt idx="5171">
                  <c:v>-4.3299999999999998E-2</c:v>
                </c:pt>
                <c:pt idx="5172">
                  <c:v>-4.3499999999999997E-2</c:v>
                </c:pt>
                <c:pt idx="5173">
                  <c:v>-4.3499999999999997E-2</c:v>
                </c:pt>
                <c:pt idx="5174">
                  <c:v>-4.3400000000000001E-2</c:v>
                </c:pt>
                <c:pt idx="5175">
                  <c:v>-4.3299999999999998E-2</c:v>
                </c:pt>
                <c:pt idx="5176">
                  <c:v>-4.3400000000000001E-2</c:v>
                </c:pt>
                <c:pt idx="5177">
                  <c:v>-4.3400000000000001E-2</c:v>
                </c:pt>
                <c:pt idx="5178">
                  <c:v>-4.3299999999999998E-2</c:v>
                </c:pt>
                <c:pt idx="5179">
                  <c:v>-4.3200000000000002E-2</c:v>
                </c:pt>
                <c:pt idx="5180">
                  <c:v>-4.3400000000000001E-2</c:v>
                </c:pt>
                <c:pt idx="5181">
                  <c:v>-4.3299999999999998E-2</c:v>
                </c:pt>
                <c:pt idx="5182">
                  <c:v>-4.3299999999999998E-2</c:v>
                </c:pt>
                <c:pt idx="5183">
                  <c:v>-4.3499999999999997E-2</c:v>
                </c:pt>
                <c:pt idx="5184">
                  <c:v>-4.3299999999999998E-2</c:v>
                </c:pt>
                <c:pt idx="5185">
                  <c:v>-4.3499999999999997E-2</c:v>
                </c:pt>
                <c:pt idx="5186">
                  <c:v>-4.3200000000000002E-2</c:v>
                </c:pt>
                <c:pt idx="5187">
                  <c:v>-4.3200000000000002E-2</c:v>
                </c:pt>
                <c:pt idx="5188">
                  <c:v>-4.3400000000000001E-2</c:v>
                </c:pt>
                <c:pt idx="5189">
                  <c:v>-4.3299999999999998E-2</c:v>
                </c:pt>
                <c:pt idx="5190">
                  <c:v>-4.3400000000000001E-2</c:v>
                </c:pt>
                <c:pt idx="5191">
                  <c:v>-4.3299999999999998E-2</c:v>
                </c:pt>
                <c:pt idx="5192">
                  <c:v>-4.3299999999999998E-2</c:v>
                </c:pt>
                <c:pt idx="5193">
                  <c:v>-4.3299999999999998E-2</c:v>
                </c:pt>
                <c:pt idx="5194">
                  <c:v>-4.3200000000000002E-2</c:v>
                </c:pt>
                <c:pt idx="5195">
                  <c:v>-4.3200000000000002E-2</c:v>
                </c:pt>
                <c:pt idx="5196">
                  <c:v>-4.3200000000000002E-2</c:v>
                </c:pt>
                <c:pt idx="5197">
                  <c:v>-4.3200000000000002E-2</c:v>
                </c:pt>
                <c:pt idx="5198">
                  <c:v>-4.3299999999999998E-2</c:v>
                </c:pt>
                <c:pt idx="5199">
                  <c:v>-4.3200000000000002E-2</c:v>
                </c:pt>
                <c:pt idx="5200">
                  <c:v>-4.3299999999999998E-2</c:v>
                </c:pt>
                <c:pt idx="5201">
                  <c:v>-4.3299999999999998E-2</c:v>
                </c:pt>
                <c:pt idx="5202">
                  <c:v>-4.3200000000000002E-2</c:v>
                </c:pt>
                <c:pt idx="5203">
                  <c:v>-4.3299999999999998E-2</c:v>
                </c:pt>
                <c:pt idx="5204">
                  <c:v>-4.3200000000000002E-2</c:v>
                </c:pt>
                <c:pt idx="5205">
                  <c:v>-4.3299999999999998E-2</c:v>
                </c:pt>
                <c:pt idx="5206">
                  <c:v>-4.3200000000000002E-2</c:v>
                </c:pt>
                <c:pt idx="5207">
                  <c:v>-4.3200000000000002E-2</c:v>
                </c:pt>
                <c:pt idx="5208">
                  <c:v>-4.3299999999999998E-2</c:v>
                </c:pt>
                <c:pt idx="5209">
                  <c:v>-4.3299999999999998E-2</c:v>
                </c:pt>
                <c:pt idx="5210">
                  <c:v>-4.3200000000000002E-2</c:v>
                </c:pt>
                <c:pt idx="5211">
                  <c:v>-4.3200000000000002E-2</c:v>
                </c:pt>
                <c:pt idx="5212">
                  <c:v>-4.3200000000000002E-2</c:v>
                </c:pt>
                <c:pt idx="5213">
                  <c:v>-4.3099999999999999E-2</c:v>
                </c:pt>
                <c:pt idx="5214">
                  <c:v>-4.3099999999999999E-2</c:v>
                </c:pt>
                <c:pt idx="5215">
                  <c:v>-4.3200000000000002E-2</c:v>
                </c:pt>
                <c:pt idx="5216">
                  <c:v>-4.3299999999999998E-2</c:v>
                </c:pt>
                <c:pt idx="5217">
                  <c:v>-4.3299999999999998E-2</c:v>
                </c:pt>
                <c:pt idx="5218">
                  <c:v>-4.3200000000000002E-2</c:v>
                </c:pt>
                <c:pt idx="5219">
                  <c:v>-4.3200000000000002E-2</c:v>
                </c:pt>
                <c:pt idx="5220">
                  <c:v>-4.2900000000000001E-2</c:v>
                </c:pt>
                <c:pt idx="5221">
                  <c:v>-4.3099999999999999E-2</c:v>
                </c:pt>
                <c:pt idx="5222">
                  <c:v>-4.3099999999999999E-2</c:v>
                </c:pt>
                <c:pt idx="5223">
                  <c:v>-4.3099999999999999E-2</c:v>
                </c:pt>
                <c:pt idx="5224">
                  <c:v>-4.3099999999999999E-2</c:v>
                </c:pt>
                <c:pt idx="5225">
                  <c:v>-4.3099999999999999E-2</c:v>
                </c:pt>
                <c:pt idx="5226">
                  <c:v>-4.3099999999999999E-2</c:v>
                </c:pt>
                <c:pt idx="5227">
                  <c:v>-4.3099999999999999E-2</c:v>
                </c:pt>
                <c:pt idx="5228">
                  <c:v>-4.3099999999999999E-2</c:v>
                </c:pt>
                <c:pt idx="5229">
                  <c:v>-4.2999999999999997E-2</c:v>
                </c:pt>
                <c:pt idx="5230">
                  <c:v>-4.2999999999999997E-2</c:v>
                </c:pt>
                <c:pt idx="5231">
                  <c:v>-4.3099999999999999E-2</c:v>
                </c:pt>
                <c:pt idx="5232">
                  <c:v>-4.3099999999999999E-2</c:v>
                </c:pt>
                <c:pt idx="5233">
                  <c:v>-4.3099999999999999E-2</c:v>
                </c:pt>
                <c:pt idx="5234">
                  <c:v>-4.3099999999999999E-2</c:v>
                </c:pt>
                <c:pt idx="5235">
                  <c:v>-4.3099999999999999E-2</c:v>
                </c:pt>
                <c:pt idx="5236">
                  <c:v>-4.2799999999999998E-2</c:v>
                </c:pt>
                <c:pt idx="5237">
                  <c:v>-4.2900000000000001E-2</c:v>
                </c:pt>
                <c:pt idx="5238">
                  <c:v>-4.2999999999999997E-2</c:v>
                </c:pt>
                <c:pt idx="5239">
                  <c:v>-4.3099999999999999E-2</c:v>
                </c:pt>
                <c:pt idx="5240">
                  <c:v>-4.3099999999999999E-2</c:v>
                </c:pt>
                <c:pt idx="5241">
                  <c:v>-4.2999999999999997E-2</c:v>
                </c:pt>
                <c:pt idx="5242">
                  <c:v>-4.2900000000000001E-2</c:v>
                </c:pt>
                <c:pt idx="5243">
                  <c:v>-4.2999999999999997E-2</c:v>
                </c:pt>
                <c:pt idx="5244">
                  <c:v>-4.2900000000000001E-2</c:v>
                </c:pt>
                <c:pt idx="5245">
                  <c:v>-4.2999999999999997E-2</c:v>
                </c:pt>
                <c:pt idx="5246">
                  <c:v>-4.2799999999999998E-2</c:v>
                </c:pt>
                <c:pt idx="5247">
                  <c:v>-4.2900000000000001E-2</c:v>
                </c:pt>
                <c:pt idx="5248">
                  <c:v>-4.2999999999999997E-2</c:v>
                </c:pt>
                <c:pt idx="5249">
                  <c:v>-4.2999999999999997E-2</c:v>
                </c:pt>
                <c:pt idx="5250">
                  <c:v>-4.2900000000000001E-2</c:v>
                </c:pt>
                <c:pt idx="5251">
                  <c:v>-4.2999999999999997E-2</c:v>
                </c:pt>
                <c:pt idx="5252">
                  <c:v>-4.2900000000000001E-2</c:v>
                </c:pt>
                <c:pt idx="5253">
                  <c:v>-4.2900000000000001E-2</c:v>
                </c:pt>
                <c:pt idx="5254">
                  <c:v>-4.2799999999999998E-2</c:v>
                </c:pt>
                <c:pt idx="5255">
                  <c:v>-4.2900000000000001E-2</c:v>
                </c:pt>
                <c:pt idx="5256">
                  <c:v>-4.2900000000000001E-2</c:v>
                </c:pt>
                <c:pt idx="5257">
                  <c:v>-4.2799999999999998E-2</c:v>
                </c:pt>
                <c:pt idx="5258">
                  <c:v>-4.2799999999999998E-2</c:v>
                </c:pt>
                <c:pt idx="5259">
                  <c:v>-4.2799999999999998E-2</c:v>
                </c:pt>
                <c:pt idx="5260">
                  <c:v>-4.2700000000000002E-2</c:v>
                </c:pt>
                <c:pt idx="5261">
                  <c:v>-4.2799999999999998E-2</c:v>
                </c:pt>
                <c:pt idx="5262">
                  <c:v>-4.2799999999999998E-2</c:v>
                </c:pt>
                <c:pt idx="5263">
                  <c:v>-4.2900000000000001E-2</c:v>
                </c:pt>
                <c:pt idx="5264">
                  <c:v>-4.2700000000000002E-2</c:v>
                </c:pt>
                <c:pt idx="5265">
                  <c:v>-4.2799999999999998E-2</c:v>
                </c:pt>
                <c:pt idx="5266">
                  <c:v>-4.2700000000000002E-2</c:v>
                </c:pt>
                <c:pt idx="5267">
                  <c:v>-4.2799999999999998E-2</c:v>
                </c:pt>
                <c:pt idx="5268">
                  <c:v>-4.2799999999999998E-2</c:v>
                </c:pt>
                <c:pt idx="5269">
                  <c:v>-4.2700000000000002E-2</c:v>
                </c:pt>
                <c:pt idx="5270">
                  <c:v>-4.2700000000000002E-2</c:v>
                </c:pt>
                <c:pt idx="5271">
                  <c:v>-4.2700000000000002E-2</c:v>
                </c:pt>
                <c:pt idx="5272">
                  <c:v>-4.2799999999999998E-2</c:v>
                </c:pt>
                <c:pt idx="5273">
                  <c:v>-4.2700000000000002E-2</c:v>
                </c:pt>
                <c:pt idx="5274">
                  <c:v>-4.2700000000000002E-2</c:v>
                </c:pt>
                <c:pt idx="5275">
                  <c:v>-4.2599999999999999E-2</c:v>
                </c:pt>
                <c:pt idx="5276">
                  <c:v>-4.24E-2</c:v>
                </c:pt>
                <c:pt idx="5277">
                  <c:v>-4.2599999999999999E-2</c:v>
                </c:pt>
                <c:pt idx="5278">
                  <c:v>-4.24E-2</c:v>
                </c:pt>
                <c:pt idx="5279">
                  <c:v>-4.2700000000000002E-2</c:v>
                </c:pt>
                <c:pt idx="5280">
                  <c:v>-4.24E-2</c:v>
                </c:pt>
                <c:pt idx="5281">
                  <c:v>-4.24E-2</c:v>
                </c:pt>
                <c:pt idx="5282">
                  <c:v>-4.24E-2</c:v>
                </c:pt>
                <c:pt idx="5283">
                  <c:v>-4.24E-2</c:v>
                </c:pt>
                <c:pt idx="5284">
                  <c:v>-4.24E-2</c:v>
                </c:pt>
                <c:pt idx="5285">
                  <c:v>-4.2299999999999997E-2</c:v>
                </c:pt>
                <c:pt idx="5286">
                  <c:v>-4.2599999999999999E-2</c:v>
                </c:pt>
                <c:pt idx="5287">
                  <c:v>-4.2599999999999999E-2</c:v>
                </c:pt>
                <c:pt idx="5288">
                  <c:v>-4.2599999999999999E-2</c:v>
                </c:pt>
                <c:pt idx="5289">
                  <c:v>-4.2299999999999997E-2</c:v>
                </c:pt>
                <c:pt idx="5290">
                  <c:v>-4.2299999999999997E-2</c:v>
                </c:pt>
                <c:pt idx="5291">
                  <c:v>-4.2299999999999997E-2</c:v>
                </c:pt>
                <c:pt idx="5292">
                  <c:v>-4.2200000000000001E-2</c:v>
                </c:pt>
                <c:pt idx="5293">
                  <c:v>-4.2299999999999997E-2</c:v>
                </c:pt>
                <c:pt idx="5294">
                  <c:v>-4.2299999999999997E-2</c:v>
                </c:pt>
                <c:pt idx="5295">
                  <c:v>-4.24E-2</c:v>
                </c:pt>
                <c:pt idx="5296">
                  <c:v>-4.2200000000000001E-2</c:v>
                </c:pt>
                <c:pt idx="5297">
                  <c:v>-4.2200000000000001E-2</c:v>
                </c:pt>
                <c:pt idx="5298">
                  <c:v>-4.2299999999999997E-2</c:v>
                </c:pt>
                <c:pt idx="5299">
                  <c:v>-4.2099999999999999E-2</c:v>
                </c:pt>
                <c:pt idx="5300">
                  <c:v>-4.2200000000000001E-2</c:v>
                </c:pt>
                <c:pt idx="5301">
                  <c:v>-4.2200000000000001E-2</c:v>
                </c:pt>
                <c:pt idx="5302">
                  <c:v>-4.2200000000000001E-2</c:v>
                </c:pt>
                <c:pt idx="5303">
                  <c:v>-4.2099999999999999E-2</c:v>
                </c:pt>
                <c:pt idx="5304">
                  <c:v>-4.2099999999999999E-2</c:v>
                </c:pt>
                <c:pt idx="5305">
                  <c:v>-4.2000000000000003E-2</c:v>
                </c:pt>
                <c:pt idx="5306">
                  <c:v>-4.2000000000000003E-2</c:v>
                </c:pt>
                <c:pt idx="5307">
                  <c:v>-4.2000000000000003E-2</c:v>
                </c:pt>
                <c:pt idx="5308">
                  <c:v>-4.2000000000000003E-2</c:v>
                </c:pt>
                <c:pt idx="5309">
                  <c:v>-4.2000000000000003E-2</c:v>
                </c:pt>
                <c:pt idx="5310">
                  <c:v>-4.19E-2</c:v>
                </c:pt>
                <c:pt idx="5311">
                  <c:v>-4.2099999999999999E-2</c:v>
                </c:pt>
                <c:pt idx="5312">
                  <c:v>-4.19E-2</c:v>
                </c:pt>
                <c:pt idx="5313">
                  <c:v>-4.19E-2</c:v>
                </c:pt>
                <c:pt idx="5314">
                  <c:v>-4.2000000000000003E-2</c:v>
                </c:pt>
                <c:pt idx="5315">
                  <c:v>-4.1700000000000001E-2</c:v>
                </c:pt>
                <c:pt idx="5316">
                  <c:v>-4.19E-2</c:v>
                </c:pt>
                <c:pt idx="5317">
                  <c:v>-4.1799999999999997E-2</c:v>
                </c:pt>
                <c:pt idx="5318">
                  <c:v>-4.1799999999999997E-2</c:v>
                </c:pt>
                <c:pt idx="5319">
                  <c:v>-4.19E-2</c:v>
                </c:pt>
                <c:pt idx="5320">
                  <c:v>-4.1799999999999997E-2</c:v>
                </c:pt>
                <c:pt idx="5321">
                  <c:v>-4.1700000000000001E-2</c:v>
                </c:pt>
                <c:pt idx="5322">
                  <c:v>-4.1700000000000001E-2</c:v>
                </c:pt>
                <c:pt idx="5323">
                  <c:v>-4.1700000000000001E-2</c:v>
                </c:pt>
                <c:pt idx="5324">
                  <c:v>-4.1599999999999998E-2</c:v>
                </c:pt>
                <c:pt idx="5325">
                  <c:v>-4.1700000000000001E-2</c:v>
                </c:pt>
                <c:pt idx="5326">
                  <c:v>-4.1599999999999998E-2</c:v>
                </c:pt>
                <c:pt idx="5327">
                  <c:v>-4.1700000000000001E-2</c:v>
                </c:pt>
                <c:pt idx="5328">
                  <c:v>-4.1599999999999998E-2</c:v>
                </c:pt>
                <c:pt idx="5329">
                  <c:v>-4.1500000000000002E-2</c:v>
                </c:pt>
                <c:pt idx="5330">
                  <c:v>-4.1599999999999998E-2</c:v>
                </c:pt>
                <c:pt idx="5331">
                  <c:v>-4.1399999999999999E-2</c:v>
                </c:pt>
                <c:pt idx="5332">
                  <c:v>-4.1500000000000002E-2</c:v>
                </c:pt>
                <c:pt idx="5333">
                  <c:v>-4.1399999999999999E-2</c:v>
                </c:pt>
                <c:pt idx="5334">
                  <c:v>-4.1399999999999999E-2</c:v>
                </c:pt>
                <c:pt idx="5335">
                  <c:v>-4.1500000000000002E-2</c:v>
                </c:pt>
                <c:pt idx="5336">
                  <c:v>-4.1500000000000002E-2</c:v>
                </c:pt>
                <c:pt idx="5337">
                  <c:v>-4.1300000000000003E-2</c:v>
                </c:pt>
                <c:pt idx="5338">
                  <c:v>-4.1399999999999999E-2</c:v>
                </c:pt>
                <c:pt idx="5339">
                  <c:v>-4.1399999999999999E-2</c:v>
                </c:pt>
                <c:pt idx="5340">
                  <c:v>-4.1399999999999999E-2</c:v>
                </c:pt>
                <c:pt idx="5341">
                  <c:v>-4.1399999999999999E-2</c:v>
                </c:pt>
                <c:pt idx="5342">
                  <c:v>-4.1099999999999998E-2</c:v>
                </c:pt>
                <c:pt idx="5343">
                  <c:v>-4.1399999999999999E-2</c:v>
                </c:pt>
                <c:pt idx="5344">
                  <c:v>-4.1300000000000003E-2</c:v>
                </c:pt>
                <c:pt idx="5345">
                  <c:v>-4.1099999999999998E-2</c:v>
                </c:pt>
                <c:pt idx="5346">
                  <c:v>-4.1300000000000003E-2</c:v>
                </c:pt>
                <c:pt idx="5347">
                  <c:v>-4.1300000000000003E-2</c:v>
                </c:pt>
                <c:pt idx="5348">
                  <c:v>-4.1300000000000003E-2</c:v>
                </c:pt>
                <c:pt idx="5349">
                  <c:v>-4.1000000000000002E-2</c:v>
                </c:pt>
                <c:pt idx="5350">
                  <c:v>-4.1099999999999998E-2</c:v>
                </c:pt>
                <c:pt idx="5351">
                  <c:v>-4.1099999999999998E-2</c:v>
                </c:pt>
                <c:pt idx="5352">
                  <c:v>-4.1300000000000003E-2</c:v>
                </c:pt>
                <c:pt idx="5353">
                  <c:v>-4.0899999999999999E-2</c:v>
                </c:pt>
                <c:pt idx="5354">
                  <c:v>-4.0899999999999999E-2</c:v>
                </c:pt>
                <c:pt idx="5355">
                  <c:v>-4.0899999999999999E-2</c:v>
                </c:pt>
                <c:pt idx="5356">
                  <c:v>-4.1000000000000002E-2</c:v>
                </c:pt>
                <c:pt idx="5357">
                  <c:v>-4.1099999999999998E-2</c:v>
                </c:pt>
                <c:pt idx="5358">
                  <c:v>-4.0800000000000003E-2</c:v>
                </c:pt>
                <c:pt idx="5359">
                  <c:v>-4.1000000000000002E-2</c:v>
                </c:pt>
                <c:pt idx="5360">
                  <c:v>-4.0899999999999999E-2</c:v>
                </c:pt>
                <c:pt idx="5361">
                  <c:v>-4.0899999999999999E-2</c:v>
                </c:pt>
                <c:pt idx="5362">
                  <c:v>-4.0899999999999999E-2</c:v>
                </c:pt>
                <c:pt idx="5363">
                  <c:v>-4.0800000000000003E-2</c:v>
                </c:pt>
                <c:pt idx="5364">
                  <c:v>-4.0899999999999999E-2</c:v>
                </c:pt>
                <c:pt idx="5365">
                  <c:v>-4.07E-2</c:v>
                </c:pt>
                <c:pt idx="5366">
                  <c:v>-4.07E-2</c:v>
                </c:pt>
                <c:pt idx="5367">
                  <c:v>-4.0899999999999999E-2</c:v>
                </c:pt>
                <c:pt idx="5368">
                  <c:v>-4.0800000000000003E-2</c:v>
                </c:pt>
                <c:pt idx="5369">
                  <c:v>-4.07E-2</c:v>
                </c:pt>
                <c:pt idx="5370">
                  <c:v>-4.07E-2</c:v>
                </c:pt>
                <c:pt idx="5371">
                  <c:v>-4.0599999999999997E-2</c:v>
                </c:pt>
                <c:pt idx="5372">
                  <c:v>-4.0599999999999997E-2</c:v>
                </c:pt>
                <c:pt idx="5373">
                  <c:v>-4.07E-2</c:v>
                </c:pt>
                <c:pt idx="5374">
                  <c:v>-4.0500000000000001E-2</c:v>
                </c:pt>
                <c:pt idx="5375">
                  <c:v>-4.07E-2</c:v>
                </c:pt>
                <c:pt idx="5376">
                  <c:v>-4.07E-2</c:v>
                </c:pt>
                <c:pt idx="5377">
                  <c:v>-4.0599999999999997E-2</c:v>
                </c:pt>
                <c:pt idx="5378">
                  <c:v>-4.0399999999999998E-2</c:v>
                </c:pt>
                <c:pt idx="5379">
                  <c:v>-4.0500000000000001E-2</c:v>
                </c:pt>
                <c:pt idx="5380">
                  <c:v>-4.0500000000000001E-2</c:v>
                </c:pt>
                <c:pt idx="5381">
                  <c:v>-4.0500000000000001E-2</c:v>
                </c:pt>
                <c:pt idx="5382">
                  <c:v>-4.0500000000000001E-2</c:v>
                </c:pt>
                <c:pt idx="5383">
                  <c:v>-4.0500000000000001E-2</c:v>
                </c:pt>
                <c:pt idx="5384">
                  <c:v>-4.0500000000000001E-2</c:v>
                </c:pt>
                <c:pt idx="5385">
                  <c:v>-4.0399999999999998E-2</c:v>
                </c:pt>
                <c:pt idx="5386">
                  <c:v>-4.0399999999999998E-2</c:v>
                </c:pt>
                <c:pt idx="5387">
                  <c:v>-4.0399999999999998E-2</c:v>
                </c:pt>
                <c:pt idx="5388">
                  <c:v>-4.0399999999999998E-2</c:v>
                </c:pt>
                <c:pt idx="5389">
                  <c:v>-4.0399999999999998E-2</c:v>
                </c:pt>
                <c:pt idx="5390">
                  <c:v>-4.0300000000000002E-2</c:v>
                </c:pt>
                <c:pt idx="5391">
                  <c:v>-4.0500000000000001E-2</c:v>
                </c:pt>
                <c:pt idx="5392">
                  <c:v>-4.0399999999999998E-2</c:v>
                </c:pt>
                <c:pt idx="5393">
                  <c:v>-4.0500000000000001E-2</c:v>
                </c:pt>
                <c:pt idx="5394">
                  <c:v>-4.0300000000000002E-2</c:v>
                </c:pt>
                <c:pt idx="5395">
                  <c:v>-4.0399999999999998E-2</c:v>
                </c:pt>
                <c:pt idx="5396">
                  <c:v>-4.0300000000000002E-2</c:v>
                </c:pt>
                <c:pt idx="5397">
                  <c:v>-4.0399999999999998E-2</c:v>
                </c:pt>
                <c:pt idx="5398">
                  <c:v>-4.0300000000000002E-2</c:v>
                </c:pt>
                <c:pt idx="5399">
                  <c:v>-4.0399999999999998E-2</c:v>
                </c:pt>
                <c:pt idx="5400">
                  <c:v>-4.0300000000000002E-2</c:v>
                </c:pt>
                <c:pt idx="5401">
                  <c:v>-4.02E-2</c:v>
                </c:pt>
                <c:pt idx="5402">
                  <c:v>-4.02E-2</c:v>
                </c:pt>
                <c:pt idx="5403">
                  <c:v>-4.0300000000000002E-2</c:v>
                </c:pt>
                <c:pt idx="5404">
                  <c:v>-4.02E-2</c:v>
                </c:pt>
                <c:pt idx="5405">
                  <c:v>-4.02E-2</c:v>
                </c:pt>
                <c:pt idx="5406">
                  <c:v>-4.0099999999999997E-2</c:v>
                </c:pt>
                <c:pt idx="5407">
                  <c:v>-4.02E-2</c:v>
                </c:pt>
                <c:pt idx="5408">
                  <c:v>-4.0399999999999998E-2</c:v>
                </c:pt>
                <c:pt idx="5409">
                  <c:v>-4.02E-2</c:v>
                </c:pt>
                <c:pt idx="5410">
                  <c:v>-4.02E-2</c:v>
                </c:pt>
                <c:pt idx="5411">
                  <c:v>-4.02E-2</c:v>
                </c:pt>
                <c:pt idx="5412">
                  <c:v>-4.0300000000000002E-2</c:v>
                </c:pt>
                <c:pt idx="5413">
                  <c:v>-4.0399999999999998E-2</c:v>
                </c:pt>
                <c:pt idx="5414">
                  <c:v>-4.0099999999999997E-2</c:v>
                </c:pt>
                <c:pt idx="5415">
                  <c:v>-4.0399999999999998E-2</c:v>
                </c:pt>
                <c:pt idx="5416">
                  <c:v>-4.02E-2</c:v>
                </c:pt>
                <c:pt idx="5417">
                  <c:v>-4.02E-2</c:v>
                </c:pt>
                <c:pt idx="5418">
                  <c:v>-4.0300000000000002E-2</c:v>
                </c:pt>
                <c:pt idx="5419">
                  <c:v>-4.02E-2</c:v>
                </c:pt>
                <c:pt idx="5420">
                  <c:v>-4.02E-2</c:v>
                </c:pt>
                <c:pt idx="5421">
                  <c:v>-4.0099999999999997E-2</c:v>
                </c:pt>
                <c:pt idx="5422">
                  <c:v>-4.0099999999999997E-2</c:v>
                </c:pt>
                <c:pt idx="5423">
                  <c:v>-4.02E-2</c:v>
                </c:pt>
                <c:pt idx="5424">
                  <c:v>-4.0300000000000002E-2</c:v>
                </c:pt>
                <c:pt idx="5425">
                  <c:v>-4.02E-2</c:v>
                </c:pt>
                <c:pt idx="5426">
                  <c:v>-4.02E-2</c:v>
                </c:pt>
                <c:pt idx="5427">
                  <c:v>-4.0099999999999997E-2</c:v>
                </c:pt>
                <c:pt idx="5428">
                  <c:v>-4.02E-2</c:v>
                </c:pt>
                <c:pt idx="5429">
                  <c:v>-4.02E-2</c:v>
                </c:pt>
                <c:pt idx="5430">
                  <c:v>-4.0099999999999997E-2</c:v>
                </c:pt>
                <c:pt idx="5431">
                  <c:v>-4.0300000000000002E-2</c:v>
                </c:pt>
                <c:pt idx="5432">
                  <c:v>-4.02E-2</c:v>
                </c:pt>
                <c:pt idx="5433">
                  <c:v>-4.0099999999999997E-2</c:v>
                </c:pt>
                <c:pt idx="5434">
                  <c:v>-4.02E-2</c:v>
                </c:pt>
                <c:pt idx="5435">
                  <c:v>-4.0099999999999997E-2</c:v>
                </c:pt>
                <c:pt idx="5436">
                  <c:v>-4.0099999999999997E-2</c:v>
                </c:pt>
                <c:pt idx="5437">
                  <c:v>-4.02E-2</c:v>
                </c:pt>
                <c:pt idx="5438">
                  <c:v>-4.0099999999999997E-2</c:v>
                </c:pt>
                <c:pt idx="5439">
                  <c:v>-4.0300000000000002E-2</c:v>
                </c:pt>
                <c:pt idx="5440">
                  <c:v>-4.02E-2</c:v>
                </c:pt>
                <c:pt idx="5441">
                  <c:v>-4.02E-2</c:v>
                </c:pt>
                <c:pt idx="5442">
                  <c:v>-4.0099999999999997E-2</c:v>
                </c:pt>
                <c:pt idx="5443">
                  <c:v>-4.0099999999999997E-2</c:v>
                </c:pt>
                <c:pt idx="5444">
                  <c:v>-4.02E-2</c:v>
                </c:pt>
                <c:pt idx="5445">
                  <c:v>-4.0300000000000002E-2</c:v>
                </c:pt>
                <c:pt idx="5446">
                  <c:v>-4.0300000000000002E-2</c:v>
                </c:pt>
                <c:pt idx="5447">
                  <c:v>-4.02E-2</c:v>
                </c:pt>
                <c:pt idx="5448">
                  <c:v>-4.0099999999999997E-2</c:v>
                </c:pt>
                <c:pt idx="5449">
                  <c:v>-4.02E-2</c:v>
                </c:pt>
                <c:pt idx="5450">
                  <c:v>-4.0300000000000002E-2</c:v>
                </c:pt>
                <c:pt idx="5451">
                  <c:v>-4.02E-2</c:v>
                </c:pt>
                <c:pt idx="5452">
                  <c:v>-4.0300000000000002E-2</c:v>
                </c:pt>
                <c:pt idx="5453">
                  <c:v>-4.02E-2</c:v>
                </c:pt>
                <c:pt idx="5454">
                  <c:v>-4.02E-2</c:v>
                </c:pt>
                <c:pt idx="5455">
                  <c:v>-4.0399999999999998E-2</c:v>
                </c:pt>
                <c:pt idx="5456">
                  <c:v>-4.02E-2</c:v>
                </c:pt>
                <c:pt idx="5457">
                  <c:v>-4.0399999999999998E-2</c:v>
                </c:pt>
                <c:pt idx="5458">
                  <c:v>-4.0300000000000002E-2</c:v>
                </c:pt>
                <c:pt idx="5459">
                  <c:v>-4.02E-2</c:v>
                </c:pt>
                <c:pt idx="5460">
                  <c:v>-4.0300000000000002E-2</c:v>
                </c:pt>
                <c:pt idx="5461">
                  <c:v>-4.0300000000000002E-2</c:v>
                </c:pt>
                <c:pt idx="5462">
                  <c:v>-4.0300000000000002E-2</c:v>
                </c:pt>
                <c:pt idx="5463">
                  <c:v>-4.0399999999999998E-2</c:v>
                </c:pt>
                <c:pt idx="5464">
                  <c:v>-4.02E-2</c:v>
                </c:pt>
                <c:pt idx="5465">
                  <c:v>-4.0300000000000002E-2</c:v>
                </c:pt>
                <c:pt idx="5466">
                  <c:v>-4.0300000000000002E-2</c:v>
                </c:pt>
                <c:pt idx="5467">
                  <c:v>-4.0300000000000002E-2</c:v>
                </c:pt>
                <c:pt idx="5468">
                  <c:v>-4.0300000000000002E-2</c:v>
                </c:pt>
                <c:pt idx="5469">
                  <c:v>-4.0300000000000002E-2</c:v>
                </c:pt>
                <c:pt idx="5470">
                  <c:v>-4.0300000000000002E-2</c:v>
                </c:pt>
                <c:pt idx="5471">
                  <c:v>-4.0399999999999998E-2</c:v>
                </c:pt>
                <c:pt idx="5472">
                  <c:v>-4.0300000000000002E-2</c:v>
                </c:pt>
                <c:pt idx="5473">
                  <c:v>-4.0500000000000001E-2</c:v>
                </c:pt>
                <c:pt idx="5474">
                  <c:v>-4.0399999999999998E-2</c:v>
                </c:pt>
                <c:pt idx="5475">
                  <c:v>-4.0500000000000001E-2</c:v>
                </c:pt>
                <c:pt idx="5476">
                  <c:v>-4.0399999999999998E-2</c:v>
                </c:pt>
                <c:pt idx="5477">
                  <c:v>-4.0399999999999998E-2</c:v>
                </c:pt>
                <c:pt idx="5478">
                  <c:v>-4.0500000000000001E-2</c:v>
                </c:pt>
                <c:pt idx="5479">
                  <c:v>-4.0399999999999998E-2</c:v>
                </c:pt>
                <c:pt idx="5480">
                  <c:v>-4.0399999999999998E-2</c:v>
                </c:pt>
                <c:pt idx="5481">
                  <c:v>-4.0500000000000001E-2</c:v>
                </c:pt>
                <c:pt idx="5482">
                  <c:v>-4.0500000000000001E-2</c:v>
                </c:pt>
                <c:pt idx="5483">
                  <c:v>-4.0599999999999997E-2</c:v>
                </c:pt>
                <c:pt idx="5484">
                  <c:v>-4.0500000000000001E-2</c:v>
                </c:pt>
                <c:pt idx="5485">
                  <c:v>-4.0500000000000001E-2</c:v>
                </c:pt>
                <c:pt idx="5486">
                  <c:v>-4.0500000000000001E-2</c:v>
                </c:pt>
                <c:pt idx="5487">
                  <c:v>-4.0599999999999997E-2</c:v>
                </c:pt>
                <c:pt idx="5488">
                  <c:v>-4.0599999999999997E-2</c:v>
                </c:pt>
                <c:pt idx="5489">
                  <c:v>-4.07E-2</c:v>
                </c:pt>
                <c:pt idx="5490">
                  <c:v>-4.0599999999999997E-2</c:v>
                </c:pt>
                <c:pt idx="5491">
                  <c:v>-4.07E-2</c:v>
                </c:pt>
                <c:pt idx="5492">
                  <c:v>-4.0599999999999997E-2</c:v>
                </c:pt>
                <c:pt idx="5493">
                  <c:v>-4.0599999999999997E-2</c:v>
                </c:pt>
                <c:pt idx="5494">
                  <c:v>-4.07E-2</c:v>
                </c:pt>
                <c:pt idx="5495">
                  <c:v>-4.0500000000000001E-2</c:v>
                </c:pt>
                <c:pt idx="5496">
                  <c:v>-4.0500000000000001E-2</c:v>
                </c:pt>
                <c:pt idx="5497">
                  <c:v>-4.0599999999999997E-2</c:v>
                </c:pt>
                <c:pt idx="5498">
                  <c:v>-4.0599999999999997E-2</c:v>
                </c:pt>
                <c:pt idx="5499">
                  <c:v>-4.07E-2</c:v>
                </c:pt>
                <c:pt idx="5500">
                  <c:v>-4.07E-2</c:v>
                </c:pt>
                <c:pt idx="5501">
                  <c:v>-4.0599999999999997E-2</c:v>
                </c:pt>
                <c:pt idx="5502">
                  <c:v>-4.0599999999999997E-2</c:v>
                </c:pt>
                <c:pt idx="5503">
                  <c:v>-4.0800000000000003E-2</c:v>
                </c:pt>
                <c:pt idx="5504">
                  <c:v>-4.07E-2</c:v>
                </c:pt>
                <c:pt idx="5505">
                  <c:v>-4.0899999999999999E-2</c:v>
                </c:pt>
                <c:pt idx="5506">
                  <c:v>-4.0800000000000003E-2</c:v>
                </c:pt>
                <c:pt idx="5507">
                  <c:v>-4.0800000000000003E-2</c:v>
                </c:pt>
                <c:pt idx="5508">
                  <c:v>-4.07E-2</c:v>
                </c:pt>
                <c:pt idx="5509">
                  <c:v>-4.07E-2</c:v>
                </c:pt>
                <c:pt idx="5510">
                  <c:v>-4.0899999999999999E-2</c:v>
                </c:pt>
                <c:pt idx="5511">
                  <c:v>-4.0800000000000003E-2</c:v>
                </c:pt>
                <c:pt idx="5512">
                  <c:v>-4.07E-2</c:v>
                </c:pt>
                <c:pt idx="5513">
                  <c:v>-4.0800000000000003E-2</c:v>
                </c:pt>
                <c:pt idx="5514">
                  <c:v>-4.0800000000000003E-2</c:v>
                </c:pt>
                <c:pt idx="5515">
                  <c:v>-4.0899999999999999E-2</c:v>
                </c:pt>
                <c:pt idx="5516">
                  <c:v>-4.0800000000000003E-2</c:v>
                </c:pt>
                <c:pt idx="5517">
                  <c:v>-4.0800000000000003E-2</c:v>
                </c:pt>
                <c:pt idx="5518">
                  <c:v>-4.0599999999999997E-2</c:v>
                </c:pt>
                <c:pt idx="5519">
                  <c:v>-4.0899999999999999E-2</c:v>
                </c:pt>
                <c:pt idx="5520">
                  <c:v>-4.07E-2</c:v>
                </c:pt>
                <c:pt idx="5521">
                  <c:v>-4.1099999999999998E-2</c:v>
                </c:pt>
                <c:pt idx="5522">
                  <c:v>-4.0800000000000003E-2</c:v>
                </c:pt>
                <c:pt idx="5523">
                  <c:v>-4.0899999999999999E-2</c:v>
                </c:pt>
                <c:pt idx="5524">
                  <c:v>-4.1000000000000002E-2</c:v>
                </c:pt>
                <c:pt idx="5525">
                  <c:v>-4.0899999999999999E-2</c:v>
                </c:pt>
                <c:pt idx="5526">
                  <c:v>-4.1000000000000002E-2</c:v>
                </c:pt>
                <c:pt idx="5527">
                  <c:v>-4.1000000000000002E-2</c:v>
                </c:pt>
                <c:pt idx="5528">
                  <c:v>-4.0800000000000003E-2</c:v>
                </c:pt>
                <c:pt idx="5529">
                  <c:v>-4.0899999999999999E-2</c:v>
                </c:pt>
                <c:pt idx="5530">
                  <c:v>-4.0899999999999999E-2</c:v>
                </c:pt>
                <c:pt idx="5531">
                  <c:v>-4.0899999999999999E-2</c:v>
                </c:pt>
                <c:pt idx="5532">
                  <c:v>-4.0899999999999999E-2</c:v>
                </c:pt>
                <c:pt idx="5533">
                  <c:v>-4.0899999999999999E-2</c:v>
                </c:pt>
                <c:pt idx="5534">
                  <c:v>-4.0800000000000003E-2</c:v>
                </c:pt>
                <c:pt idx="5535">
                  <c:v>-4.1000000000000002E-2</c:v>
                </c:pt>
                <c:pt idx="5536">
                  <c:v>-4.0899999999999999E-2</c:v>
                </c:pt>
                <c:pt idx="5537">
                  <c:v>-4.1099999999999998E-2</c:v>
                </c:pt>
                <c:pt idx="5538">
                  <c:v>-4.0899999999999999E-2</c:v>
                </c:pt>
                <c:pt idx="5539">
                  <c:v>-4.1099999999999998E-2</c:v>
                </c:pt>
                <c:pt idx="5540">
                  <c:v>-4.0899999999999999E-2</c:v>
                </c:pt>
                <c:pt idx="5541">
                  <c:v>-4.1000000000000002E-2</c:v>
                </c:pt>
                <c:pt idx="5542">
                  <c:v>-4.0899999999999999E-2</c:v>
                </c:pt>
                <c:pt idx="5543">
                  <c:v>-4.1000000000000002E-2</c:v>
                </c:pt>
                <c:pt idx="5544">
                  <c:v>-4.0899999999999999E-2</c:v>
                </c:pt>
                <c:pt idx="5545">
                  <c:v>-4.0899999999999999E-2</c:v>
                </c:pt>
                <c:pt idx="5546">
                  <c:v>-4.0899999999999999E-2</c:v>
                </c:pt>
                <c:pt idx="5547">
                  <c:v>-4.1000000000000002E-2</c:v>
                </c:pt>
                <c:pt idx="5548">
                  <c:v>-4.0899999999999999E-2</c:v>
                </c:pt>
                <c:pt idx="5549">
                  <c:v>-4.0800000000000003E-2</c:v>
                </c:pt>
                <c:pt idx="5550">
                  <c:v>-4.0899999999999999E-2</c:v>
                </c:pt>
                <c:pt idx="5551">
                  <c:v>-4.1000000000000002E-2</c:v>
                </c:pt>
                <c:pt idx="5552">
                  <c:v>-4.1000000000000002E-2</c:v>
                </c:pt>
                <c:pt idx="5553">
                  <c:v>-4.0899999999999999E-2</c:v>
                </c:pt>
                <c:pt idx="5554">
                  <c:v>-4.1000000000000002E-2</c:v>
                </c:pt>
                <c:pt idx="5555">
                  <c:v>-4.1099999999999998E-2</c:v>
                </c:pt>
                <c:pt idx="5556">
                  <c:v>-4.0899999999999999E-2</c:v>
                </c:pt>
                <c:pt idx="5557">
                  <c:v>-4.1300000000000003E-2</c:v>
                </c:pt>
                <c:pt idx="5558">
                  <c:v>-4.0899999999999999E-2</c:v>
                </c:pt>
                <c:pt idx="5559">
                  <c:v>-4.1000000000000002E-2</c:v>
                </c:pt>
                <c:pt idx="5560">
                  <c:v>-4.0800000000000003E-2</c:v>
                </c:pt>
                <c:pt idx="5561">
                  <c:v>-4.1000000000000002E-2</c:v>
                </c:pt>
                <c:pt idx="5562">
                  <c:v>-4.0899999999999999E-2</c:v>
                </c:pt>
                <c:pt idx="5563">
                  <c:v>-4.1000000000000002E-2</c:v>
                </c:pt>
                <c:pt idx="5564">
                  <c:v>-4.0899999999999999E-2</c:v>
                </c:pt>
                <c:pt idx="5565">
                  <c:v>-4.0800000000000003E-2</c:v>
                </c:pt>
                <c:pt idx="5566">
                  <c:v>-4.0899999999999999E-2</c:v>
                </c:pt>
                <c:pt idx="5567">
                  <c:v>-4.1000000000000002E-2</c:v>
                </c:pt>
                <c:pt idx="5568">
                  <c:v>-4.1000000000000002E-2</c:v>
                </c:pt>
                <c:pt idx="5569">
                  <c:v>-4.0800000000000003E-2</c:v>
                </c:pt>
                <c:pt idx="5570">
                  <c:v>-4.0899999999999999E-2</c:v>
                </c:pt>
                <c:pt idx="5571">
                  <c:v>-4.0899999999999999E-2</c:v>
                </c:pt>
                <c:pt idx="5572">
                  <c:v>-4.0800000000000003E-2</c:v>
                </c:pt>
                <c:pt idx="5573">
                  <c:v>-4.0899999999999999E-2</c:v>
                </c:pt>
                <c:pt idx="5574">
                  <c:v>-4.0800000000000003E-2</c:v>
                </c:pt>
                <c:pt idx="5575">
                  <c:v>-4.0899999999999999E-2</c:v>
                </c:pt>
                <c:pt idx="5576">
                  <c:v>-4.0800000000000003E-2</c:v>
                </c:pt>
                <c:pt idx="5577">
                  <c:v>-4.0899999999999999E-2</c:v>
                </c:pt>
                <c:pt idx="5578">
                  <c:v>-4.0800000000000003E-2</c:v>
                </c:pt>
                <c:pt idx="5579">
                  <c:v>-4.0800000000000003E-2</c:v>
                </c:pt>
                <c:pt idx="5580">
                  <c:v>-4.0800000000000003E-2</c:v>
                </c:pt>
                <c:pt idx="5581">
                  <c:v>-4.07E-2</c:v>
                </c:pt>
                <c:pt idx="5582">
                  <c:v>-4.0800000000000003E-2</c:v>
                </c:pt>
                <c:pt idx="5583">
                  <c:v>-4.0800000000000003E-2</c:v>
                </c:pt>
                <c:pt idx="5584">
                  <c:v>-4.07E-2</c:v>
                </c:pt>
                <c:pt idx="5585">
                  <c:v>-4.07E-2</c:v>
                </c:pt>
                <c:pt idx="5586">
                  <c:v>-4.07E-2</c:v>
                </c:pt>
                <c:pt idx="5587">
                  <c:v>-4.07E-2</c:v>
                </c:pt>
                <c:pt idx="5588">
                  <c:v>-4.0599999999999997E-2</c:v>
                </c:pt>
                <c:pt idx="5589">
                  <c:v>-4.07E-2</c:v>
                </c:pt>
                <c:pt idx="5590">
                  <c:v>-4.07E-2</c:v>
                </c:pt>
                <c:pt idx="5591">
                  <c:v>-4.07E-2</c:v>
                </c:pt>
                <c:pt idx="5592">
                  <c:v>-4.0500000000000001E-2</c:v>
                </c:pt>
                <c:pt idx="5593">
                  <c:v>-4.0599999999999997E-2</c:v>
                </c:pt>
                <c:pt idx="5594">
                  <c:v>-4.0599999999999997E-2</c:v>
                </c:pt>
                <c:pt idx="5595">
                  <c:v>-4.0599999999999997E-2</c:v>
                </c:pt>
                <c:pt idx="5596">
                  <c:v>-4.0399999999999998E-2</c:v>
                </c:pt>
                <c:pt idx="5597">
                  <c:v>-4.0599999999999997E-2</c:v>
                </c:pt>
                <c:pt idx="5598">
                  <c:v>-4.0500000000000001E-2</c:v>
                </c:pt>
                <c:pt idx="5599">
                  <c:v>-4.0599999999999997E-2</c:v>
                </c:pt>
                <c:pt idx="5600">
                  <c:v>-4.0399999999999998E-2</c:v>
                </c:pt>
                <c:pt idx="5601">
                  <c:v>-4.0500000000000001E-2</c:v>
                </c:pt>
                <c:pt idx="5602">
                  <c:v>-4.0399999999999998E-2</c:v>
                </c:pt>
                <c:pt idx="5603">
                  <c:v>-4.0300000000000002E-2</c:v>
                </c:pt>
                <c:pt idx="5604">
                  <c:v>-4.0300000000000002E-2</c:v>
                </c:pt>
                <c:pt idx="5605">
                  <c:v>-4.0500000000000001E-2</c:v>
                </c:pt>
                <c:pt idx="5606">
                  <c:v>-4.0300000000000002E-2</c:v>
                </c:pt>
                <c:pt idx="5607">
                  <c:v>-4.0399999999999998E-2</c:v>
                </c:pt>
                <c:pt idx="5608">
                  <c:v>-4.0300000000000002E-2</c:v>
                </c:pt>
                <c:pt idx="5609">
                  <c:v>-4.0300000000000002E-2</c:v>
                </c:pt>
                <c:pt idx="5610">
                  <c:v>-4.02E-2</c:v>
                </c:pt>
                <c:pt idx="5611">
                  <c:v>-4.02E-2</c:v>
                </c:pt>
                <c:pt idx="5612">
                  <c:v>-4.0099999999999997E-2</c:v>
                </c:pt>
                <c:pt idx="5613">
                  <c:v>-4.02E-2</c:v>
                </c:pt>
                <c:pt idx="5614">
                  <c:v>-4.0099999999999997E-2</c:v>
                </c:pt>
                <c:pt idx="5615">
                  <c:v>-4.02E-2</c:v>
                </c:pt>
                <c:pt idx="5616">
                  <c:v>-4.0099999999999997E-2</c:v>
                </c:pt>
                <c:pt idx="5617">
                  <c:v>-4.0099999999999997E-2</c:v>
                </c:pt>
                <c:pt idx="5618">
                  <c:v>-0.04</c:v>
                </c:pt>
                <c:pt idx="5619">
                  <c:v>-3.9800000000000002E-2</c:v>
                </c:pt>
                <c:pt idx="5620">
                  <c:v>-3.9800000000000002E-2</c:v>
                </c:pt>
                <c:pt idx="5621">
                  <c:v>-0.04</c:v>
                </c:pt>
                <c:pt idx="5622">
                  <c:v>-0.04</c:v>
                </c:pt>
                <c:pt idx="5623">
                  <c:v>-0.04</c:v>
                </c:pt>
                <c:pt idx="5624">
                  <c:v>-3.9699999999999999E-2</c:v>
                </c:pt>
                <c:pt idx="5625">
                  <c:v>-3.9699999999999999E-2</c:v>
                </c:pt>
                <c:pt idx="5626">
                  <c:v>-3.9699999999999999E-2</c:v>
                </c:pt>
                <c:pt idx="5627">
                  <c:v>-3.9699999999999999E-2</c:v>
                </c:pt>
                <c:pt idx="5628">
                  <c:v>-3.9600000000000003E-2</c:v>
                </c:pt>
                <c:pt idx="5629">
                  <c:v>-3.9600000000000003E-2</c:v>
                </c:pt>
                <c:pt idx="5630">
                  <c:v>-3.95E-2</c:v>
                </c:pt>
                <c:pt idx="5631">
                  <c:v>-3.9600000000000003E-2</c:v>
                </c:pt>
                <c:pt idx="5632">
                  <c:v>-3.95E-2</c:v>
                </c:pt>
                <c:pt idx="5633">
                  <c:v>-3.9399999999999998E-2</c:v>
                </c:pt>
                <c:pt idx="5634">
                  <c:v>-3.9600000000000003E-2</c:v>
                </c:pt>
                <c:pt idx="5635">
                  <c:v>-3.9399999999999998E-2</c:v>
                </c:pt>
                <c:pt idx="5636">
                  <c:v>-3.95E-2</c:v>
                </c:pt>
                <c:pt idx="5637">
                  <c:v>-3.9300000000000002E-2</c:v>
                </c:pt>
                <c:pt idx="5638">
                  <c:v>-3.9199999999999999E-2</c:v>
                </c:pt>
                <c:pt idx="5639">
                  <c:v>-3.9399999999999998E-2</c:v>
                </c:pt>
                <c:pt idx="5640">
                  <c:v>-3.9199999999999999E-2</c:v>
                </c:pt>
                <c:pt idx="5641">
                  <c:v>-3.9300000000000002E-2</c:v>
                </c:pt>
                <c:pt idx="5642">
                  <c:v>-3.9100000000000003E-2</c:v>
                </c:pt>
                <c:pt idx="5643">
                  <c:v>-3.9E-2</c:v>
                </c:pt>
                <c:pt idx="5644">
                  <c:v>-3.9100000000000003E-2</c:v>
                </c:pt>
                <c:pt idx="5645">
                  <c:v>-3.8899999999999997E-2</c:v>
                </c:pt>
                <c:pt idx="5646">
                  <c:v>-3.9100000000000003E-2</c:v>
                </c:pt>
                <c:pt idx="5647">
                  <c:v>-3.8899999999999997E-2</c:v>
                </c:pt>
                <c:pt idx="5648">
                  <c:v>-3.9E-2</c:v>
                </c:pt>
                <c:pt idx="5649">
                  <c:v>-3.8899999999999997E-2</c:v>
                </c:pt>
                <c:pt idx="5650">
                  <c:v>-3.9E-2</c:v>
                </c:pt>
                <c:pt idx="5651">
                  <c:v>-3.8600000000000002E-2</c:v>
                </c:pt>
                <c:pt idx="5652">
                  <c:v>-3.8800000000000001E-2</c:v>
                </c:pt>
                <c:pt idx="5653">
                  <c:v>-3.8600000000000002E-2</c:v>
                </c:pt>
                <c:pt idx="5654">
                  <c:v>-3.85E-2</c:v>
                </c:pt>
                <c:pt idx="5655">
                  <c:v>-3.8600000000000002E-2</c:v>
                </c:pt>
                <c:pt idx="5656">
                  <c:v>-3.8399999999999997E-2</c:v>
                </c:pt>
                <c:pt idx="5657">
                  <c:v>-3.85E-2</c:v>
                </c:pt>
                <c:pt idx="5658">
                  <c:v>-3.8399999999999997E-2</c:v>
                </c:pt>
                <c:pt idx="5659">
                  <c:v>-3.85E-2</c:v>
                </c:pt>
                <c:pt idx="5660">
                  <c:v>-3.8399999999999997E-2</c:v>
                </c:pt>
                <c:pt idx="5661">
                  <c:v>-3.8199999999999998E-2</c:v>
                </c:pt>
                <c:pt idx="5662">
                  <c:v>-3.8100000000000002E-2</c:v>
                </c:pt>
                <c:pt idx="5663">
                  <c:v>-3.8100000000000002E-2</c:v>
                </c:pt>
                <c:pt idx="5664">
                  <c:v>-3.8100000000000002E-2</c:v>
                </c:pt>
                <c:pt idx="5665">
                  <c:v>-3.8100000000000002E-2</c:v>
                </c:pt>
                <c:pt idx="5666">
                  <c:v>-3.7999999999999999E-2</c:v>
                </c:pt>
                <c:pt idx="5667">
                  <c:v>-3.7900000000000003E-2</c:v>
                </c:pt>
                <c:pt idx="5668">
                  <c:v>-3.7900000000000003E-2</c:v>
                </c:pt>
                <c:pt idx="5669">
                  <c:v>-3.7900000000000003E-2</c:v>
                </c:pt>
                <c:pt idx="5670">
                  <c:v>-3.7999999999999999E-2</c:v>
                </c:pt>
                <c:pt idx="5671">
                  <c:v>-3.7999999999999999E-2</c:v>
                </c:pt>
                <c:pt idx="5672">
                  <c:v>-3.7699999999999997E-2</c:v>
                </c:pt>
                <c:pt idx="5673">
                  <c:v>-3.7699999999999997E-2</c:v>
                </c:pt>
                <c:pt idx="5674">
                  <c:v>-3.7699999999999997E-2</c:v>
                </c:pt>
                <c:pt idx="5675">
                  <c:v>-3.7600000000000001E-2</c:v>
                </c:pt>
                <c:pt idx="5676">
                  <c:v>-3.7499999999999999E-2</c:v>
                </c:pt>
                <c:pt idx="5677">
                  <c:v>-3.7499999999999999E-2</c:v>
                </c:pt>
                <c:pt idx="5678">
                  <c:v>-3.7199999999999997E-2</c:v>
                </c:pt>
                <c:pt idx="5679">
                  <c:v>-3.73E-2</c:v>
                </c:pt>
                <c:pt idx="5680">
                  <c:v>-3.73E-2</c:v>
                </c:pt>
                <c:pt idx="5681">
                  <c:v>-3.7199999999999997E-2</c:v>
                </c:pt>
                <c:pt idx="5682">
                  <c:v>-3.7199999999999997E-2</c:v>
                </c:pt>
                <c:pt idx="5683">
                  <c:v>-3.7100000000000001E-2</c:v>
                </c:pt>
                <c:pt idx="5684">
                  <c:v>-3.6900000000000002E-2</c:v>
                </c:pt>
                <c:pt idx="5685">
                  <c:v>-3.6900000000000002E-2</c:v>
                </c:pt>
                <c:pt idx="5686">
                  <c:v>-3.6999999999999998E-2</c:v>
                </c:pt>
                <c:pt idx="5687">
                  <c:v>-3.6999999999999998E-2</c:v>
                </c:pt>
                <c:pt idx="5688">
                  <c:v>-3.6900000000000002E-2</c:v>
                </c:pt>
                <c:pt idx="5689">
                  <c:v>-3.6700000000000003E-2</c:v>
                </c:pt>
                <c:pt idx="5690">
                  <c:v>-3.6799999999999999E-2</c:v>
                </c:pt>
                <c:pt idx="5691">
                  <c:v>-3.6700000000000003E-2</c:v>
                </c:pt>
                <c:pt idx="5692">
                  <c:v>-3.6600000000000001E-2</c:v>
                </c:pt>
                <c:pt idx="5693">
                  <c:v>-3.6600000000000001E-2</c:v>
                </c:pt>
                <c:pt idx="5694">
                  <c:v>-3.6499999999999998E-2</c:v>
                </c:pt>
                <c:pt idx="5695">
                  <c:v>-3.6600000000000001E-2</c:v>
                </c:pt>
                <c:pt idx="5696">
                  <c:v>-3.6499999999999998E-2</c:v>
                </c:pt>
                <c:pt idx="5697">
                  <c:v>-3.6400000000000002E-2</c:v>
                </c:pt>
                <c:pt idx="5698">
                  <c:v>-3.6499999999999998E-2</c:v>
                </c:pt>
                <c:pt idx="5699">
                  <c:v>-3.6499999999999998E-2</c:v>
                </c:pt>
                <c:pt idx="5700">
                  <c:v>-3.6200000000000003E-2</c:v>
                </c:pt>
                <c:pt idx="5701">
                  <c:v>-3.6200000000000003E-2</c:v>
                </c:pt>
                <c:pt idx="5702">
                  <c:v>-3.6200000000000003E-2</c:v>
                </c:pt>
                <c:pt idx="5703">
                  <c:v>-3.6200000000000003E-2</c:v>
                </c:pt>
                <c:pt idx="5704">
                  <c:v>-3.5999999999999997E-2</c:v>
                </c:pt>
                <c:pt idx="5705">
                  <c:v>-3.5999999999999997E-2</c:v>
                </c:pt>
                <c:pt idx="5706">
                  <c:v>-3.5900000000000001E-2</c:v>
                </c:pt>
                <c:pt idx="5707">
                  <c:v>-3.5799999999999998E-2</c:v>
                </c:pt>
                <c:pt idx="5708">
                  <c:v>-3.5799999999999998E-2</c:v>
                </c:pt>
                <c:pt idx="5709">
                  <c:v>-3.5700000000000003E-2</c:v>
                </c:pt>
                <c:pt idx="5710">
                  <c:v>-3.5700000000000003E-2</c:v>
                </c:pt>
                <c:pt idx="5711">
                  <c:v>-3.5799999999999998E-2</c:v>
                </c:pt>
                <c:pt idx="5712">
                  <c:v>-3.5700000000000003E-2</c:v>
                </c:pt>
                <c:pt idx="5713">
                  <c:v>-3.5499999999999997E-2</c:v>
                </c:pt>
                <c:pt idx="5714">
                  <c:v>-3.5499999999999997E-2</c:v>
                </c:pt>
                <c:pt idx="5715">
                  <c:v>-3.5299999999999998E-2</c:v>
                </c:pt>
                <c:pt idx="5716">
                  <c:v>-3.5200000000000002E-2</c:v>
                </c:pt>
                <c:pt idx="5717">
                  <c:v>-3.5200000000000002E-2</c:v>
                </c:pt>
                <c:pt idx="5718">
                  <c:v>-3.5400000000000001E-2</c:v>
                </c:pt>
                <c:pt idx="5719">
                  <c:v>-3.5400000000000001E-2</c:v>
                </c:pt>
                <c:pt idx="5720">
                  <c:v>-3.5099999999999999E-2</c:v>
                </c:pt>
                <c:pt idx="5721">
                  <c:v>-3.5000000000000003E-2</c:v>
                </c:pt>
                <c:pt idx="5722">
                  <c:v>-3.4799999999999998E-2</c:v>
                </c:pt>
                <c:pt idx="5723">
                  <c:v>-3.5000000000000003E-2</c:v>
                </c:pt>
                <c:pt idx="5724">
                  <c:v>-3.4799999999999998E-2</c:v>
                </c:pt>
                <c:pt idx="5725">
                  <c:v>-3.4700000000000002E-2</c:v>
                </c:pt>
                <c:pt idx="5726">
                  <c:v>-3.4700000000000002E-2</c:v>
                </c:pt>
                <c:pt idx="5727">
                  <c:v>-3.4700000000000002E-2</c:v>
                </c:pt>
                <c:pt idx="5728">
                  <c:v>-3.4599999999999999E-2</c:v>
                </c:pt>
                <c:pt idx="5729">
                  <c:v>-3.4599999999999999E-2</c:v>
                </c:pt>
                <c:pt idx="5730">
                  <c:v>-3.4500000000000003E-2</c:v>
                </c:pt>
                <c:pt idx="5731">
                  <c:v>-3.44E-2</c:v>
                </c:pt>
                <c:pt idx="5732">
                  <c:v>-3.44E-2</c:v>
                </c:pt>
                <c:pt idx="5733">
                  <c:v>-3.4299999999999997E-2</c:v>
                </c:pt>
                <c:pt idx="5734">
                  <c:v>-3.44E-2</c:v>
                </c:pt>
                <c:pt idx="5735">
                  <c:v>-3.4299999999999997E-2</c:v>
                </c:pt>
                <c:pt idx="5736">
                  <c:v>-3.4099999999999998E-2</c:v>
                </c:pt>
                <c:pt idx="5737">
                  <c:v>-3.4099999999999998E-2</c:v>
                </c:pt>
                <c:pt idx="5738">
                  <c:v>-3.4000000000000002E-2</c:v>
                </c:pt>
                <c:pt idx="5739">
                  <c:v>-3.4000000000000002E-2</c:v>
                </c:pt>
                <c:pt idx="5740">
                  <c:v>-3.39E-2</c:v>
                </c:pt>
                <c:pt idx="5741">
                  <c:v>-3.3799999999999997E-2</c:v>
                </c:pt>
                <c:pt idx="5742">
                  <c:v>-3.39E-2</c:v>
                </c:pt>
                <c:pt idx="5743">
                  <c:v>-3.3700000000000001E-2</c:v>
                </c:pt>
                <c:pt idx="5744">
                  <c:v>-3.3799999999999997E-2</c:v>
                </c:pt>
                <c:pt idx="5745">
                  <c:v>-3.3500000000000002E-2</c:v>
                </c:pt>
                <c:pt idx="5746">
                  <c:v>-3.3700000000000001E-2</c:v>
                </c:pt>
                <c:pt idx="5747">
                  <c:v>-3.3500000000000002E-2</c:v>
                </c:pt>
                <c:pt idx="5748">
                  <c:v>-3.3500000000000002E-2</c:v>
                </c:pt>
                <c:pt idx="5749">
                  <c:v>-3.3399999999999999E-2</c:v>
                </c:pt>
                <c:pt idx="5750">
                  <c:v>-3.3399999999999999E-2</c:v>
                </c:pt>
                <c:pt idx="5751">
                  <c:v>-3.3399999999999999E-2</c:v>
                </c:pt>
                <c:pt idx="5752">
                  <c:v>-3.3300000000000003E-2</c:v>
                </c:pt>
                <c:pt idx="5753">
                  <c:v>-3.32E-2</c:v>
                </c:pt>
                <c:pt idx="5754">
                  <c:v>-3.3099999999999997E-2</c:v>
                </c:pt>
                <c:pt idx="5755">
                  <c:v>-3.3000000000000002E-2</c:v>
                </c:pt>
                <c:pt idx="5756">
                  <c:v>-3.3000000000000002E-2</c:v>
                </c:pt>
                <c:pt idx="5757">
                  <c:v>-3.2800000000000003E-2</c:v>
                </c:pt>
                <c:pt idx="5758">
                  <c:v>-3.2800000000000003E-2</c:v>
                </c:pt>
                <c:pt idx="5759">
                  <c:v>-3.2599999999999997E-2</c:v>
                </c:pt>
                <c:pt idx="5760">
                  <c:v>-3.2599999999999997E-2</c:v>
                </c:pt>
                <c:pt idx="5761">
                  <c:v>-3.2599999999999997E-2</c:v>
                </c:pt>
                <c:pt idx="5762">
                  <c:v>-3.2500000000000001E-2</c:v>
                </c:pt>
                <c:pt idx="5763">
                  <c:v>-3.2500000000000001E-2</c:v>
                </c:pt>
                <c:pt idx="5764">
                  <c:v>-3.2599999999999997E-2</c:v>
                </c:pt>
                <c:pt idx="5765">
                  <c:v>-3.2500000000000001E-2</c:v>
                </c:pt>
                <c:pt idx="5766">
                  <c:v>-3.2399999999999998E-2</c:v>
                </c:pt>
                <c:pt idx="5767">
                  <c:v>-3.2500000000000001E-2</c:v>
                </c:pt>
                <c:pt idx="5768">
                  <c:v>-3.2199999999999999E-2</c:v>
                </c:pt>
                <c:pt idx="5769">
                  <c:v>-3.2099999999999997E-2</c:v>
                </c:pt>
                <c:pt idx="5770">
                  <c:v>-3.2099999999999997E-2</c:v>
                </c:pt>
                <c:pt idx="5771">
                  <c:v>-3.2000000000000001E-2</c:v>
                </c:pt>
                <c:pt idx="5772">
                  <c:v>-3.2000000000000001E-2</c:v>
                </c:pt>
                <c:pt idx="5773">
                  <c:v>-3.1800000000000002E-2</c:v>
                </c:pt>
                <c:pt idx="5774">
                  <c:v>-3.2000000000000001E-2</c:v>
                </c:pt>
                <c:pt idx="5775">
                  <c:v>-3.1800000000000002E-2</c:v>
                </c:pt>
                <c:pt idx="5776">
                  <c:v>-3.1699999999999999E-2</c:v>
                </c:pt>
                <c:pt idx="5777">
                  <c:v>-3.1699999999999999E-2</c:v>
                </c:pt>
                <c:pt idx="5778">
                  <c:v>-3.1600000000000003E-2</c:v>
                </c:pt>
                <c:pt idx="5779">
                  <c:v>-3.1399999999999997E-2</c:v>
                </c:pt>
                <c:pt idx="5780">
                  <c:v>-3.1399999999999997E-2</c:v>
                </c:pt>
                <c:pt idx="5781">
                  <c:v>-3.15E-2</c:v>
                </c:pt>
                <c:pt idx="5782">
                  <c:v>-3.1300000000000001E-2</c:v>
                </c:pt>
                <c:pt idx="5783">
                  <c:v>-3.1300000000000001E-2</c:v>
                </c:pt>
                <c:pt idx="5784">
                  <c:v>-3.1199999999999999E-2</c:v>
                </c:pt>
                <c:pt idx="5785">
                  <c:v>-3.1300000000000001E-2</c:v>
                </c:pt>
                <c:pt idx="5786">
                  <c:v>-3.1199999999999999E-2</c:v>
                </c:pt>
                <c:pt idx="5787">
                  <c:v>-3.1199999999999999E-2</c:v>
                </c:pt>
                <c:pt idx="5788">
                  <c:v>-3.09E-2</c:v>
                </c:pt>
                <c:pt idx="5789">
                  <c:v>-3.09E-2</c:v>
                </c:pt>
                <c:pt idx="5790">
                  <c:v>-3.0800000000000001E-2</c:v>
                </c:pt>
                <c:pt idx="5791">
                  <c:v>-3.0700000000000002E-2</c:v>
                </c:pt>
                <c:pt idx="5792">
                  <c:v>-3.0700000000000002E-2</c:v>
                </c:pt>
                <c:pt idx="5793">
                  <c:v>-3.0599999999999999E-2</c:v>
                </c:pt>
                <c:pt idx="5794">
                  <c:v>-3.0599999999999999E-2</c:v>
                </c:pt>
                <c:pt idx="5795">
                  <c:v>-3.0499999999999999E-2</c:v>
                </c:pt>
                <c:pt idx="5796">
                  <c:v>-3.04E-2</c:v>
                </c:pt>
                <c:pt idx="5797">
                  <c:v>-3.0499999999999999E-2</c:v>
                </c:pt>
                <c:pt idx="5798">
                  <c:v>-3.04E-2</c:v>
                </c:pt>
                <c:pt idx="5799">
                  <c:v>-3.0300000000000001E-2</c:v>
                </c:pt>
                <c:pt idx="5800">
                  <c:v>-3.0200000000000001E-2</c:v>
                </c:pt>
                <c:pt idx="5801">
                  <c:v>-3.0099999999999998E-2</c:v>
                </c:pt>
                <c:pt idx="5802">
                  <c:v>-3.0099999999999998E-2</c:v>
                </c:pt>
                <c:pt idx="5803">
                  <c:v>-3.0099999999999998E-2</c:v>
                </c:pt>
                <c:pt idx="5804">
                  <c:v>-0.03</c:v>
                </c:pt>
                <c:pt idx="5805">
                  <c:v>-2.9899999999999999E-2</c:v>
                </c:pt>
                <c:pt idx="5806">
                  <c:v>-2.9899999999999999E-2</c:v>
                </c:pt>
                <c:pt idx="5807">
                  <c:v>-2.9700000000000001E-2</c:v>
                </c:pt>
                <c:pt idx="5808">
                  <c:v>-2.9600000000000001E-2</c:v>
                </c:pt>
                <c:pt idx="5809">
                  <c:v>-2.9600000000000001E-2</c:v>
                </c:pt>
                <c:pt idx="5810">
                  <c:v>-2.9600000000000001E-2</c:v>
                </c:pt>
                <c:pt idx="5811">
                  <c:v>-2.9600000000000001E-2</c:v>
                </c:pt>
                <c:pt idx="5812">
                  <c:v>-2.9399999999999999E-2</c:v>
                </c:pt>
                <c:pt idx="5813">
                  <c:v>-2.9600000000000001E-2</c:v>
                </c:pt>
                <c:pt idx="5814">
                  <c:v>-2.92E-2</c:v>
                </c:pt>
                <c:pt idx="5815">
                  <c:v>-2.92E-2</c:v>
                </c:pt>
                <c:pt idx="5816">
                  <c:v>-2.9100000000000001E-2</c:v>
                </c:pt>
                <c:pt idx="5817">
                  <c:v>-2.92E-2</c:v>
                </c:pt>
                <c:pt idx="5818">
                  <c:v>-2.9000000000000001E-2</c:v>
                </c:pt>
                <c:pt idx="5819">
                  <c:v>-2.9000000000000001E-2</c:v>
                </c:pt>
                <c:pt idx="5820">
                  <c:v>-2.8899999999999999E-2</c:v>
                </c:pt>
                <c:pt idx="5821">
                  <c:v>-2.9000000000000001E-2</c:v>
                </c:pt>
                <c:pt idx="5822">
                  <c:v>-2.9000000000000001E-2</c:v>
                </c:pt>
                <c:pt idx="5823">
                  <c:v>-2.87E-2</c:v>
                </c:pt>
                <c:pt idx="5824">
                  <c:v>-2.87E-2</c:v>
                </c:pt>
                <c:pt idx="5825">
                  <c:v>-2.86E-2</c:v>
                </c:pt>
                <c:pt idx="5826">
                  <c:v>-2.87E-2</c:v>
                </c:pt>
                <c:pt idx="5827">
                  <c:v>-2.86E-2</c:v>
                </c:pt>
                <c:pt idx="5828">
                  <c:v>-2.8299999999999999E-2</c:v>
                </c:pt>
                <c:pt idx="5829">
                  <c:v>-2.86E-2</c:v>
                </c:pt>
                <c:pt idx="5830">
                  <c:v>-2.8299999999999999E-2</c:v>
                </c:pt>
                <c:pt idx="5831">
                  <c:v>-2.8299999999999999E-2</c:v>
                </c:pt>
                <c:pt idx="5832">
                  <c:v>-2.81E-2</c:v>
                </c:pt>
                <c:pt idx="5833">
                  <c:v>-2.8199999999999999E-2</c:v>
                </c:pt>
                <c:pt idx="5834">
                  <c:v>-2.81E-2</c:v>
                </c:pt>
                <c:pt idx="5835">
                  <c:v>-2.81E-2</c:v>
                </c:pt>
                <c:pt idx="5836">
                  <c:v>-2.7799999999999998E-2</c:v>
                </c:pt>
                <c:pt idx="5837">
                  <c:v>-2.8000000000000001E-2</c:v>
                </c:pt>
                <c:pt idx="5838">
                  <c:v>-2.7900000000000001E-2</c:v>
                </c:pt>
                <c:pt idx="5839">
                  <c:v>-2.7699999999999999E-2</c:v>
                </c:pt>
                <c:pt idx="5840">
                  <c:v>-2.76E-2</c:v>
                </c:pt>
                <c:pt idx="5841">
                  <c:v>-2.75E-2</c:v>
                </c:pt>
                <c:pt idx="5842">
                  <c:v>-2.7699999999999999E-2</c:v>
                </c:pt>
                <c:pt idx="5843">
                  <c:v>-2.75E-2</c:v>
                </c:pt>
                <c:pt idx="5844">
                  <c:v>-2.75E-2</c:v>
                </c:pt>
                <c:pt idx="5845">
                  <c:v>-2.75E-2</c:v>
                </c:pt>
                <c:pt idx="5846">
                  <c:v>-2.7199999999999998E-2</c:v>
                </c:pt>
                <c:pt idx="5847">
                  <c:v>-2.7400000000000001E-2</c:v>
                </c:pt>
                <c:pt idx="5848">
                  <c:v>-2.7099999999999999E-2</c:v>
                </c:pt>
                <c:pt idx="5849">
                  <c:v>-2.7099999999999999E-2</c:v>
                </c:pt>
                <c:pt idx="5850">
                  <c:v>-2.7099999999999999E-2</c:v>
                </c:pt>
                <c:pt idx="5851">
                  <c:v>-2.7099999999999999E-2</c:v>
                </c:pt>
                <c:pt idx="5852">
                  <c:v>-2.69E-2</c:v>
                </c:pt>
                <c:pt idx="5853">
                  <c:v>-2.7E-2</c:v>
                </c:pt>
                <c:pt idx="5854">
                  <c:v>-2.6800000000000001E-2</c:v>
                </c:pt>
                <c:pt idx="5855">
                  <c:v>-2.6800000000000001E-2</c:v>
                </c:pt>
                <c:pt idx="5856">
                  <c:v>-2.6700000000000002E-2</c:v>
                </c:pt>
                <c:pt idx="5857">
                  <c:v>-2.6700000000000002E-2</c:v>
                </c:pt>
                <c:pt idx="5858">
                  <c:v>-2.6700000000000002E-2</c:v>
                </c:pt>
                <c:pt idx="5859">
                  <c:v>-2.6599999999999999E-2</c:v>
                </c:pt>
                <c:pt idx="5860">
                  <c:v>-2.64E-2</c:v>
                </c:pt>
                <c:pt idx="5861">
                  <c:v>-2.64E-2</c:v>
                </c:pt>
                <c:pt idx="5862">
                  <c:v>-2.6499999999999999E-2</c:v>
                </c:pt>
                <c:pt idx="5863">
                  <c:v>-2.63E-2</c:v>
                </c:pt>
                <c:pt idx="5864">
                  <c:v>-2.63E-2</c:v>
                </c:pt>
                <c:pt idx="5865">
                  <c:v>-2.6100000000000002E-2</c:v>
                </c:pt>
                <c:pt idx="5866">
                  <c:v>-2.6200000000000001E-2</c:v>
                </c:pt>
                <c:pt idx="5867">
                  <c:v>-2.6200000000000001E-2</c:v>
                </c:pt>
                <c:pt idx="5868">
                  <c:v>-2.5899999999999999E-2</c:v>
                </c:pt>
                <c:pt idx="5869">
                  <c:v>-2.58E-2</c:v>
                </c:pt>
                <c:pt idx="5870">
                  <c:v>-2.58E-2</c:v>
                </c:pt>
                <c:pt idx="5871">
                  <c:v>-2.58E-2</c:v>
                </c:pt>
                <c:pt idx="5872">
                  <c:v>-2.58E-2</c:v>
                </c:pt>
                <c:pt idx="5873">
                  <c:v>-2.5700000000000001E-2</c:v>
                </c:pt>
                <c:pt idx="5874">
                  <c:v>-2.58E-2</c:v>
                </c:pt>
                <c:pt idx="5875">
                  <c:v>-2.5700000000000001E-2</c:v>
                </c:pt>
                <c:pt idx="5876">
                  <c:v>-2.5700000000000001E-2</c:v>
                </c:pt>
                <c:pt idx="5877">
                  <c:v>-2.5499999999999998E-2</c:v>
                </c:pt>
                <c:pt idx="5878">
                  <c:v>-2.5600000000000001E-2</c:v>
                </c:pt>
                <c:pt idx="5879">
                  <c:v>-2.5499999999999998E-2</c:v>
                </c:pt>
                <c:pt idx="5880">
                  <c:v>-2.53E-2</c:v>
                </c:pt>
                <c:pt idx="5881">
                  <c:v>-2.53E-2</c:v>
                </c:pt>
                <c:pt idx="5882">
                  <c:v>-2.52E-2</c:v>
                </c:pt>
                <c:pt idx="5883">
                  <c:v>-2.53E-2</c:v>
                </c:pt>
                <c:pt idx="5884">
                  <c:v>-2.52E-2</c:v>
                </c:pt>
                <c:pt idx="5885">
                  <c:v>-2.52E-2</c:v>
                </c:pt>
                <c:pt idx="5886">
                  <c:v>-2.5000000000000001E-2</c:v>
                </c:pt>
                <c:pt idx="5887">
                  <c:v>-2.4899999999999999E-2</c:v>
                </c:pt>
                <c:pt idx="5888">
                  <c:v>-2.4899999999999999E-2</c:v>
                </c:pt>
                <c:pt idx="5889">
                  <c:v>-2.4899999999999999E-2</c:v>
                </c:pt>
                <c:pt idx="5890">
                  <c:v>-2.4899999999999999E-2</c:v>
                </c:pt>
                <c:pt idx="5891">
                  <c:v>-2.4899999999999999E-2</c:v>
                </c:pt>
                <c:pt idx="5892">
                  <c:v>-2.47E-2</c:v>
                </c:pt>
                <c:pt idx="5893">
                  <c:v>-2.4899999999999999E-2</c:v>
                </c:pt>
                <c:pt idx="5894">
                  <c:v>-2.46E-2</c:v>
                </c:pt>
                <c:pt idx="5895">
                  <c:v>-2.46E-2</c:v>
                </c:pt>
                <c:pt idx="5896">
                  <c:v>-2.4500000000000001E-2</c:v>
                </c:pt>
                <c:pt idx="5897">
                  <c:v>-2.4400000000000002E-2</c:v>
                </c:pt>
                <c:pt idx="5898">
                  <c:v>-2.4500000000000001E-2</c:v>
                </c:pt>
                <c:pt idx="5899">
                  <c:v>-2.4500000000000001E-2</c:v>
                </c:pt>
                <c:pt idx="5900">
                  <c:v>-2.4299999999999999E-2</c:v>
                </c:pt>
                <c:pt idx="5901">
                  <c:v>-2.4400000000000002E-2</c:v>
                </c:pt>
                <c:pt idx="5902">
                  <c:v>-2.4400000000000002E-2</c:v>
                </c:pt>
                <c:pt idx="5903">
                  <c:v>-2.4199999999999999E-2</c:v>
                </c:pt>
                <c:pt idx="5904">
                  <c:v>-2.4299999999999999E-2</c:v>
                </c:pt>
                <c:pt idx="5905">
                  <c:v>-2.41E-2</c:v>
                </c:pt>
                <c:pt idx="5906">
                  <c:v>-2.41E-2</c:v>
                </c:pt>
                <c:pt idx="5907">
                  <c:v>-2.4199999999999999E-2</c:v>
                </c:pt>
                <c:pt idx="5908">
                  <c:v>-2.4E-2</c:v>
                </c:pt>
                <c:pt idx="5909">
                  <c:v>-2.41E-2</c:v>
                </c:pt>
                <c:pt idx="5910">
                  <c:v>-2.4E-2</c:v>
                </c:pt>
                <c:pt idx="5911">
                  <c:v>-2.4E-2</c:v>
                </c:pt>
                <c:pt idx="5912">
                  <c:v>-2.3900000000000001E-2</c:v>
                </c:pt>
                <c:pt idx="5913">
                  <c:v>-2.3900000000000001E-2</c:v>
                </c:pt>
                <c:pt idx="5914">
                  <c:v>-2.3800000000000002E-2</c:v>
                </c:pt>
                <c:pt idx="5915">
                  <c:v>-2.3800000000000002E-2</c:v>
                </c:pt>
                <c:pt idx="5916">
                  <c:v>-2.3699999999999999E-2</c:v>
                </c:pt>
                <c:pt idx="5917">
                  <c:v>-2.3699999999999999E-2</c:v>
                </c:pt>
                <c:pt idx="5918">
                  <c:v>-2.3800000000000002E-2</c:v>
                </c:pt>
                <c:pt idx="5919">
                  <c:v>-2.3599999999999999E-2</c:v>
                </c:pt>
                <c:pt idx="5920">
                  <c:v>-2.3699999999999999E-2</c:v>
                </c:pt>
                <c:pt idx="5921">
                  <c:v>-2.3599999999999999E-2</c:v>
                </c:pt>
                <c:pt idx="5922">
                  <c:v>-2.3400000000000001E-2</c:v>
                </c:pt>
                <c:pt idx="5923">
                  <c:v>-2.3599999999999999E-2</c:v>
                </c:pt>
                <c:pt idx="5924">
                  <c:v>-2.3400000000000001E-2</c:v>
                </c:pt>
                <c:pt idx="5925">
                  <c:v>-2.3199999999999998E-2</c:v>
                </c:pt>
                <c:pt idx="5926">
                  <c:v>-2.3400000000000001E-2</c:v>
                </c:pt>
                <c:pt idx="5927">
                  <c:v>-2.3400000000000001E-2</c:v>
                </c:pt>
                <c:pt idx="5928">
                  <c:v>-2.3300000000000001E-2</c:v>
                </c:pt>
                <c:pt idx="5929">
                  <c:v>-2.3199999999999998E-2</c:v>
                </c:pt>
                <c:pt idx="5930">
                  <c:v>-2.3199999999999998E-2</c:v>
                </c:pt>
                <c:pt idx="5931">
                  <c:v>-2.3199999999999998E-2</c:v>
                </c:pt>
                <c:pt idx="5932">
                  <c:v>-2.3E-2</c:v>
                </c:pt>
                <c:pt idx="5933">
                  <c:v>-2.3099999999999999E-2</c:v>
                </c:pt>
                <c:pt idx="5934">
                  <c:v>-2.3099999999999999E-2</c:v>
                </c:pt>
                <c:pt idx="5935">
                  <c:v>-2.3E-2</c:v>
                </c:pt>
                <c:pt idx="5936">
                  <c:v>-2.3E-2</c:v>
                </c:pt>
                <c:pt idx="5937">
                  <c:v>-2.29E-2</c:v>
                </c:pt>
                <c:pt idx="5938">
                  <c:v>-2.3E-2</c:v>
                </c:pt>
                <c:pt idx="5939">
                  <c:v>-2.3099999999999999E-2</c:v>
                </c:pt>
                <c:pt idx="5940">
                  <c:v>-2.3E-2</c:v>
                </c:pt>
                <c:pt idx="5941">
                  <c:v>-2.3E-2</c:v>
                </c:pt>
                <c:pt idx="5942">
                  <c:v>-2.2800000000000001E-2</c:v>
                </c:pt>
                <c:pt idx="5943">
                  <c:v>-2.2800000000000001E-2</c:v>
                </c:pt>
                <c:pt idx="5944">
                  <c:v>-2.2700000000000001E-2</c:v>
                </c:pt>
                <c:pt idx="5945">
                  <c:v>-2.29E-2</c:v>
                </c:pt>
                <c:pt idx="5946">
                  <c:v>-2.2800000000000001E-2</c:v>
                </c:pt>
                <c:pt idx="5947">
                  <c:v>-2.2800000000000001E-2</c:v>
                </c:pt>
                <c:pt idx="5948">
                  <c:v>-2.2700000000000001E-2</c:v>
                </c:pt>
                <c:pt idx="5949">
                  <c:v>-2.2599999999999999E-2</c:v>
                </c:pt>
                <c:pt idx="5950">
                  <c:v>-2.2700000000000001E-2</c:v>
                </c:pt>
                <c:pt idx="5951">
                  <c:v>-2.2599999999999999E-2</c:v>
                </c:pt>
                <c:pt idx="5952">
                  <c:v>-2.2700000000000001E-2</c:v>
                </c:pt>
                <c:pt idx="5953">
                  <c:v>-2.2599999999999999E-2</c:v>
                </c:pt>
                <c:pt idx="5954">
                  <c:v>-2.2499999999999999E-2</c:v>
                </c:pt>
                <c:pt idx="5955">
                  <c:v>-2.2599999999999999E-2</c:v>
                </c:pt>
                <c:pt idx="5956">
                  <c:v>-2.2700000000000001E-2</c:v>
                </c:pt>
                <c:pt idx="5957">
                  <c:v>-2.2599999999999999E-2</c:v>
                </c:pt>
                <c:pt idx="5958">
                  <c:v>-2.2499999999999999E-2</c:v>
                </c:pt>
                <c:pt idx="5959">
                  <c:v>-2.2499999999999999E-2</c:v>
                </c:pt>
                <c:pt idx="5960">
                  <c:v>-2.24E-2</c:v>
                </c:pt>
                <c:pt idx="5961">
                  <c:v>-2.24E-2</c:v>
                </c:pt>
                <c:pt idx="5962">
                  <c:v>-2.2499999999999999E-2</c:v>
                </c:pt>
                <c:pt idx="5963">
                  <c:v>-2.24E-2</c:v>
                </c:pt>
                <c:pt idx="5964">
                  <c:v>-2.24E-2</c:v>
                </c:pt>
                <c:pt idx="5965">
                  <c:v>-2.24E-2</c:v>
                </c:pt>
                <c:pt idx="5966">
                  <c:v>-2.2499999999999999E-2</c:v>
                </c:pt>
                <c:pt idx="5967">
                  <c:v>-2.23E-2</c:v>
                </c:pt>
                <c:pt idx="5968">
                  <c:v>-2.24E-2</c:v>
                </c:pt>
                <c:pt idx="5969">
                  <c:v>-2.2100000000000002E-2</c:v>
                </c:pt>
                <c:pt idx="5970">
                  <c:v>-2.24E-2</c:v>
                </c:pt>
                <c:pt idx="5971">
                  <c:v>-2.23E-2</c:v>
                </c:pt>
                <c:pt idx="5972">
                  <c:v>-2.2499999999999999E-2</c:v>
                </c:pt>
                <c:pt idx="5973">
                  <c:v>-2.23E-2</c:v>
                </c:pt>
                <c:pt idx="5974">
                  <c:v>-2.2100000000000002E-2</c:v>
                </c:pt>
                <c:pt idx="5975">
                  <c:v>-2.23E-2</c:v>
                </c:pt>
                <c:pt idx="5976">
                  <c:v>-2.23E-2</c:v>
                </c:pt>
                <c:pt idx="5977">
                  <c:v>-2.24E-2</c:v>
                </c:pt>
                <c:pt idx="5978">
                  <c:v>-2.2100000000000002E-2</c:v>
                </c:pt>
                <c:pt idx="5979">
                  <c:v>-2.23E-2</c:v>
                </c:pt>
                <c:pt idx="5980">
                  <c:v>-2.2100000000000002E-2</c:v>
                </c:pt>
                <c:pt idx="5981">
                  <c:v>-2.2499999999999999E-2</c:v>
                </c:pt>
                <c:pt idx="5982">
                  <c:v>-2.24E-2</c:v>
                </c:pt>
                <c:pt idx="5983">
                  <c:v>-2.2100000000000002E-2</c:v>
                </c:pt>
                <c:pt idx="5984">
                  <c:v>-2.23E-2</c:v>
                </c:pt>
                <c:pt idx="5985">
                  <c:v>-2.2100000000000002E-2</c:v>
                </c:pt>
                <c:pt idx="5986">
                  <c:v>-2.23E-2</c:v>
                </c:pt>
                <c:pt idx="5987">
                  <c:v>-2.2100000000000002E-2</c:v>
                </c:pt>
                <c:pt idx="5988">
                  <c:v>-2.23E-2</c:v>
                </c:pt>
                <c:pt idx="5989">
                  <c:v>-2.2100000000000002E-2</c:v>
                </c:pt>
                <c:pt idx="5990">
                  <c:v>-2.1999999999999999E-2</c:v>
                </c:pt>
                <c:pt idx="5991">
                  <c:v>-2.23E-2</c:v>
                </c:pt>
                <c:pt idx="5992">
                  <c:v>-2.2100000000000002E-2</c:v>
                </c:pt>
                <c:pt idx="5993">
                  <c:v>-2.23E-2</c:v>
                </c:pt>
                <c:pt idx="5994">
                  <c:v>-2.1999999999999999E-2</c:v>
                </c:pt>
                <c:pt idx="5995">
                  <c:v>-2.2100000000000002E-2</c:v>
                </c:pt>
                <c:pt idx="5996">
                  <c:v>-2.2100000000000002E-2</c:v>
                </c:pt>
                <c:pt idx="5997">
                  <c:v>-2.23E-2</c:v>
                </c:pt>
                <c:pt idx="5998">
                  <c:v>-2.2100000000000002E-2</c:v>
                </c:pt>
                <c:pt idx="5999">
                  <c:v>-2.2100000000000002E-2</c:v>
                </c:pt>
                <c:pt idx="6000">
                  <c:v>-2.23E-2</c:v>
                </c:pt>
                <c:pt idx="6001">
                  <c:v>-2.23E-2</c:v>
                </c:pt>
                <c:pt idx="6002">
                  <c:v>-2.24E-2</c:v>
                </c:pt>
                <c:pt idx="6003">
                  <c:v>-2.1999999999999999E-2</c:v>
                </c:pt>
                <c:pt idx="6004">
                  <c:v>-2.2100000000000002E-2</c:v>
                </c:pt>
                <c:pt idx="6005">
                  <c:v>-2.24E-2</c:v>
                </c:pt>
                <c:pt idx="6006">
                  <c:v>-2.23E-2</c:v>
                </c:pt>
                <c:pt idx="6007">
                  <c:v>-2.24E-2</c:v>
                </c:pt>
                <c:pt idx="6008">
                  <c:v>-2.2100000000000002E-2</c:v>
                </c:pt>
                <c:pt idx="6009">
                  <c:v>-2.24E-2</c:v>
                </c:pt>
                <c:pt idx="6010">
                  <c:v>-2.2100000000000002E-2</c:v>
                </c:pt>
                <c:pt idx="6011">
                  <c:v>-2.23E-2</c:v>
                </c:pt>
                <c:pt idx="6012">
                  <c:v>-2.23E-2</c:v>
                </c:pt>
                <c:pt idx="6013">
                  <c:v>-2.24E-2</c:v>
                </c:pt>
                <c:pt idx="6014">
                  <c:v>-2.23E-2</c:v>
                </c:pt>
                <c:pt idx="6015">
                  <c:v>-2.23E-2</c:v>
                </c:pt>
                <c:pt idx="6016">
                  <c:v>-2.24E-2</c:v>
                </c:pt>
                <c:pt idx="6017">
                  <c:v>-2.24E-2</c:v>
                </c:pt>
                <c:pt idx="6018">
                  <c:v>-2.24E-2</c:v>
                </c:pt>
                <c:pt idx="6019">
                  <c:v>-2.2100000000000002E-2</c:v>
                </c:pt>
                <c:pt idx="6020">
                  <c:v>-2.23E-2</c:v>
                </c:pt>
                <c:pt idx="6021">
                  <c:v>-2.2499999999999999E-2</c:v>
                </c:pt>
                <c:pt idx="6022">
                  <c:v>-2.24E-2</c:v>
                </c:pt>
                <c:pt idx="6023">
                  <c:v>-2.2499999999999999E-2</c:v>
                </c:pt>
                <c:pt idx="6024">
                  <c:v>-2.24E-2</c:v>
                </c:pt>
                <c:pt idx="6025">
                  <c:v>-2.2499999999999999E-2</c:v>
                </c:pt>
                <c:pt idx="6026">
                  <c:v>-2.24E-2</c:v>
                </c:pt>
                <c:pt idx="6027">
                  <c:v>-2.2499999999999999E-2</c:v>
                </c:pt>
                <c:pt idx="6028">
                  <c:v>-2.24E-2</c:v>
                </c:pt>
                <c:pt idx="6029">
                  <c:v>-2.2499999999999999E-2</c:v>
                </c:pt>
                <c:pt idx="6030">
                  <c:v>-2.24E-2</c:v>
                </c:pt>
                <c:pt idx="6031">
                  <c:v>-2.2499999999999999E-2</c:v>
                </c:pt>
                <c:pt idx="6032">
                  <c:v>-2.2499999999999999E-2</c:v>
                </c:pt>
                <c:pt idx="6033">
                  <c:v>-2.2499999999999999E-2</c:v>
                </c:pt>
                <c:pt idx="6034">
                  <c:v>-2.2499999999999999E-2</c:v>
                </c:pt>
                <c:pt idx="6035">
                  <c:v>-2.24E-2</c:v>
                </c:pt>
                <c:pt idx="6036">
                  <c:v>-2.24E-2</c:v>
                </c:pt>
                <c:pt idx="6037">
                  <c:v>-2.2700000000000001E-2</c:v>
                </c:pt>
                <c:pt idx="6038">
                  <c:v>-2.24E-2</c:v>
                </c:pt>
                <c:pt idx="6039">
                  <c:v>-2.24E-2</c:v>
                </c:pt>
                <c:pt idx="6040">
                  <c:v>-2.24E-2</c:v>
                </c:pt>
                <c:pt idx="6041">
                  <c:v>-2.2599999999999999E-2</c:v>
                </c:pt>
                <c:pt idx="6042">
                  <c:v>-2.2599999999999999E-2</c:v>
                </c:pt>
                <c:pt idx="6043">
                  <c:v>-2.2599999999999999E-2</c:v>
                </c:pt>
                <c:pt idx="6044">
                  <c:v>-2.2599999999999999E-2</c:v>
                </c:pt>
                <c:pt idx="6045">
                  <c:v>-2.2599999999999999E-2</c:v>
                </c:pt>
                <c:pt idx="6046">
                  <c:v>-2.2599999999999999E-2</c:v>
                </c:pt>
                <c:pt idx="6047">
                  <c:v>-2.2599999999999999E-2</c:v>
                </c:pt>
                <c:pt idx="6048">
                  <c:v>-2.2700000000000001E-2</c:v>
                </c:pt>
                <c:pt idx="6049">
                  <c:v>-2.2599999999999999E-2</c:v>
                </c:pt>
                <c:pt idx="6050">
                  <c:v>-2.2700000000000001E-2</c:v>
                </c:pt>
                <c:pt idx="6051">
                  <c:v>-2.2599999999999999E-2</c:v>
                </c:pt>
                <c:pt idx="6052">
                  <c:v>-2.2599999999999999E-2</c:v>
                </c:pt>
                <c:pt idx="6053">
                  <c:v>-2.2700000000000001E-2</c:v>
                </c:pt>
                <c:pt idx="6054">
                  <c:v>-2.2599999999999999E-2</c:v>
                </c:pt>
                <c:pt idx="6055">
                  <c:v>-2.2599999999999999E-2</c:v>
                </c:pt>
                <c:pt idx="6056">
                  <c:v>-2.2599999999999999E-2</c:v>
                </c:pt>
                <c:pt idx="6057">
                  <c:v>-2.2700000000000001E-2</c:v>
                </c:pt>
                <c:pt idx="6058">
                  <c:v>-2.2599999999999999E-2</c:v>
                </c:pt>
                <c:pt idx="6059">
                  <c:v>-2.2800000000000001E-2</c:v>
                </c:pt>
                <c:pt idx="6060">
                  <c:v>-2.2599999999999999E-2</c:v>
                </c:pt>
                <c:pt idx="6061">
                  <c:v>-2.2599999999999999E-2</c:v>
                </c:pt>
                <c:pt idx="6062">
                  <c:v>-2.2599999999999999E-2</c:v>
                </c:pt>
                <c:pt idx="6063">
                  <c:v>-2.2700000000000001E-2</c:v>
                </c:pt>
                <c:pt idx="6064">
                  <c:v>-2.2700000000000001E-2</c:v>
                </c:pt>
                <c:pt idx="6065">
                  <c:v>-2.2700000000000001E-2</c:v>
                </c:pt>
                <c:pt idx="6066">
                  <c:v>-2.2700000000000001E-2</c:v>
                </c:pt>
                <c:pt idx="6067">
                  <c:v>-2.2700000000000001E-2</c:v>
                </c:pt>
                <c:pt idx="6068">
                  <c:v>-2.2700000000000001E-2</c:v>
                </c:pt>
                <c:pt idx="6069">
                  <c:v>-2.2800000000000001E-2</c:v>
                </c:pt>
                <c:pt idx="6070">
                  <c:v>-2.2800000000000001E-2</c:v>
                </c:pt>
                <c:pt idx="6071">
                  <c:v>-2.2700000000000001E-2</c:v>
                </c:pt>
                <c:pt idx="6072">
                  <c:v>-2.2700000000000001E-2</c:v>
                </c:pt>
                <c:pt idx="6073">
                  <c:v>-2.2800000000000001E-2</c:v>
                </c:pt>
                <c:pt idx="6074">
                  <c:v>-2.2700000000000001E-2</c:v>
                </c:pt>
                <c:pt idx="6075">
                  <c:v>-2.29E-2</c:v>
                </c:pt>
                <c:pt idx="6076">
                  <c:v>-2.2700000000000001E-2</c:v>
                </c:pt>
                <c:pt idx="6077">
                  <c:v>-2.2800000000000001E-2</c:v>
                </c:pt>
                <c:pt idx="6078">
                  <c:v>-2.2700000000000001E-2</c:v>
                </c:pt>
                <c:pt idx="6079">
                  <c:v>-2.2700000000000001E-2</c:v>
                </c:pt>
                <c:pt idx="6080">
                  <c:v>-2.2800000000000001E-2</c:v>
                </c:pt>
                <c:pt idx="6081">
                  <c:v>-2.2800000000000001E-2</c:v>
                </c:pt>
                <c:pt idx="6082">
                  <c:v>-2.2800000000000001E-2</c:v>
                </c:pt>
                <c:pt idx="6083">
                  <c:v>-2.29E-2</c:v>
                </c:pt>
                <c:pt idx="6084">
                  <c:v>-2.2700000000000001E-2</c:v>
                </c:pt>
                <c:pt idx="6085">
                  <c:v>-2.2800000000000001E-2</c:v>
                </c:pt>
                <c:pt idx="6086">
                  <c:v>-2.2599999999999999E-2</c:v>
                </c:pt>
                <c:pt idx="6087">
                  <c:v>-2.29E-2</c:v>
                </c:pt>
                <c:pt idx="6088">
                  <c:v>-2.2800000000000001E-2</c:v>
                </c:pt>
                <c:pt idx="6089">
                  <c:v>-2.29E-2</c:v>
                </c:pt>
                <c:pt idx="6090">
                  <c:v>-2.2800000000000001E-2</c:v>
                </c:pt>
                <c:pt idx="6091">
                  <c:v>-2.29E-2</c:v>
                </c:pt>
                <c:pt idx="6092">
                  <c:v>-2.2700000000000001E-2</c:v>
                </c:pt>
                <c:pt idx="6093">
                  <c:v>-2.2800000000000001E-2</c:v>
                </c:pt>
                <c:pt idx="6094">
                  <c:v>-2.2800000000000001E-2</c:v>
                </c:pt>
                <c:pt idx="6095">
                  <c:v>-2.2800000000000001E-2</c:v>
                </c:pt>
                <c:pt idx="6096">
                  <c:v>-2.29E-2</c:v>
                </c:pt>
                <c:pt idx="6097">
                  <c:v>-2.29E-2</c:v>
                </c:pt>
                <c:pt idx="6098">
                  <c:v>-2.2599999999999999E-2</c:v>
                </c:pt>
                <c:pt idx="6099">
                  <c:v>-2.2800000000000001E-2</c:v>
                </c:pt>
                <c:pt idx="6100">
                  <c:v>-2.2800000000000001E-2</c:v>
                </c:pt>
                <c:pt idx="6101">
                  <c:v>-2.2700000000000001E-2</c:v>
                </c:pt>
                <c:pt idx="6102">
                  <c:v>-2.2700000000000001E-2</c:v>
                </c:pt>
                <c:pt idx="6103">
                  <c:v>-2.2700000000000001E-2</c:v>
                </c:pt>
                <c:pt idx="6104">
                  <c:v>-2.29E-2</c:v>
                </c:pt>
                <c:pt idx="6105">
                  <c:v>-2.2800000000000001E-2</c:v>
                </c:pt>
                <c:pt idx="6106">
                  <c:v>-2.2800000000000001E-2</c:v>
                </c:pt>
                <c:pt idx="6107">
                  <c:v>-2.2800000000000001E-2</c:v>
                </c:pt>
                <c:pt idx="6108">
                  <c:v>-2.2599999999999999E-2</c:v>
                </c:pt>
                <c:pt idx="6109">
                  <c:v>-2.2700000000000001E-2</c:v>
                </c:pt>
                <c:pt idx="6110">
                  <c:v>-2.2599999999999999E-2</c:v>
                </c:pt>
                <c:pt idx="6111">
                  <c:v>-2.2599999999999999E-2</c:v>
                </c:pt>
                <c:pt idx="6112">
                  <c:v>-2.2700000000000001E-2</c:v>
                </c:pt>
                <c:pt idx="6113">
                  <c:v>-2.2499999999999999E-2</c:v>
                </c:pt>
                <c:pt idx="6114">
                  <c:v>-2.2599999999999999E-2</c:v>
                </c:pt>
                <c:pt idx="6115">
                  <c:v>-2.2599999999999999E-2</c:v>
                </c:pt>
                <c:pt idx="6116">
                  <c:v>-2.2700000000000001E-2</c:v>
                </c:pt>
                <c:pt idx="6117">
                  <c:v>-2.2599999999999999E-2</c:v>
                </c:pt>
                <c:pt idx="6118">
                  <c:v>-2.2599999999999999E-2</c:v>
                </c:pt>
                <c:pt idx="6119">
                  <c:v>-2.2599999999999999E-2</c:v>
                </c:pt>
                <c:pt idx="6120">
                  <c:v>-2.2599999999999999E-2</c:v>
                </c:pt>
                <c:pt idx="6121">
                  <c:v>-2.2700000000000001E-2</c:v>
                </c:pt>
                <c:pt idx="6122">
                  <c:v>-2.2599999999999999E-2</c:v>
                </c:pt>
                <c:pt idx="6123">
                  <c:v>-2.2700000000000001E-2</c:v>
                </c:pt>
                <c:pt idx="6124">
                  <c:v>-2.23E-2</c:v>
                </c:pt>
                <c:pt idx="6125">
                  <c:v>-2.2499999999999999E-2</c:v>
                </c:pt>
                <c:pt idx="6126">
                  <c:v>-2.2499999999999999E-2</c:v>
                </c:pt>
                <c:pt idx="6127">
                  <c:v>-2.2499999999999999E-2</c:v>
                </c:pt>
                <c:pt idx="6128">
                  <c:v>-2.23E-2</c:v>
                </c:pt>
                <c:pt idx="6129">
                  <c:v>-2.2499999999999999E-2</c:v>
                </c:pt>
                <c:pt idx="6130">
                  <c:v>-2.24E-2</c:v>
                </c:pt>
                <c:pt idx="6131">
                  <c:v>-2.24E-2</c:v>
                </c:pt>
                <c:pt idx="6132">
                  <c:v>-2.2499999999999999E-2</c:v>
                </c:pt>
                <c:pt idx="6133">
                  <c:v>-2.23E-2</c:v>
                </c:pt>
                <c:pt idx="6134">
                  <c:v>-2.23E-2</c:v>
                </c:pt>
                <c:pt idx="6135">
                  <c:v>-2.23E-2</c:v>
                </c:pt>
                <c:pt idx="6136">
                  <c:v>-2.23E-2</c:v>
                </c:pt>
                <c:pt idx="6137">
                  <c:v>-2.23E-2</c:v>
                </c:pt>
                <c:pt idx="6138">
                  <c:v>-2.23E-2</c:v>
                </c:pt>
                <c:pt idx="6139">
                  <c:v>-2.24E-2</c:v>
                </c:pt>
                <c:pt idx="6140">
                  <c:v>-2.2100000000000002E-2</c:v>
                </c:pt>
                <c:pt idx="6141">
                  <c:v>-2.2100000000000002E-2</c:v>
                </c:pt>
                <c:pt idx="6142">
                  <c:v>-2.2100000000000002E-2</c:v>
                </c:pt>
                <c:pt idx="6143">
                  <c:v>-2.2100000000000002E-2</c:v>
                </c:pt>
                <c:pt idx="6144">
                  <c:v>-2.1999999999999999E-2</c:v>
                </c:pt>
                <c:pt idx="6145">
                  <c:v>-2.2100000000000002E-2</c:v>
                </c:pt>
                <c:pt idx="6146">
                  <c:v>-2.1999999999999999E-2</c:v>
                </c:pt>
                <c:pt idx="6147">
                  <c:v>-2.1899999999999999E-2</c:v>
                </c:pt>
                <c:pt idx="6148">
                  <c:v>-2.18E-2</c:v>
                </c:pt>
                <c:pt idx="6149">
                  <c:v>-2.1899999999999999E-2</c:v>
                </c:pt>
                <c:pt idx="6150">
                  <c:v>-2.18E-2</c:v>
                </c:pt>
                <c:pt idx="6151">
                  <c:v>-2.18E-2</c:v>
                </c:pt>
                <c:pt idx="6152">
                  <c:v>-2.1899999999999999E-2</c:v>
                </c:pt>
                <c:pt idx="6153">
                  <c:v>-2.1700000000000001E-2</c:v>
                </c:pt>
                <c:pt idx="6154">
                  <c:v>-2.1700000000000001E-2</c:v>
                </c:pt>
                <c:pt idx="6155">
                  <c:v>-2.18E-2</c:v>
                </c:pt>
                <c:pt idx="6156">
                  <c:v>-2.1600000000000001E-2</c:v>
                </c:pt>
                <c:pt idx="6157">
                  <c:v>-2.1499999999999998E-2</c:v>
                </c:pt>
                <c:pt idx="6158">
                  <c:v>-2.1600000000000001E-2</c:v>
                </c:pt>
                <c:pt idx="6159">
                  <c:v>-2.1600000000000001E-2</c:v>
                </c:pt>
                <c:pt idx="6160">
                  <c:v>-2.1399999999999999E-2</c:v>
                </c:pt>
                <c:pt idx="6161">
                  <c:v>-2.1499999999999998E-2</c:v>
                </c:pt>
                <c:pt idx="6162">
                  <c:v>-2.1399999999999999E-2</c:v>
                </c:pt>
                <c:pt idx="6163">
                  <c:v>-2.1299999999999999E-2</c:v>
                </c:pt>
                <c:pt idx="6164">
                  <c:v>-2.1299999999999999E-2</c:v>
                </c:pt>
                <c:pt idx="6165">
                  <c:v>-2.12E-2</c:v>
                </c:pt>
                <c:pt idx="6166">
                  <c:v>-2.12E-2</c:v>
                </c:pt>
                <c:pt idx="6167">
                  <c:v>-2.12E-2</c:v>
                </c:pt>
                <c:pt idx="6168">
                  <c:v>-2.1100000000000001E-2</c:v>
                </c:pt>
                <c:pt idx="6169">
                  <c:v>-2.12E-2</c:v>
                </c:pt>
                <c:pt idx="6170">
                  <c:v>-2.0899999999999998E-2</c:v>
                </c:pt>
                <c:pt idx="6171">
                  <c:v>-2.1100000000000001E-2</c:v>
                </c:pt>
                <c:pt idx="6172">
                  <c:v>-2.0899999999999998E-2</c:v>
                </c:pt>
                <c:pt idx="6173">
                  <c:v>-2.0799999999999999E-2</c:v>
                </c:pt>
                <c:pt idx="6174">
                  <c:v>-2.0799999999999999E-2</c:v>
                </c:pt>
                <c:pt idx="6175">
                  <c:v>-2.0899999999999998E-2</c:v>
                </c:pt>
                <c:pt idx="6176">
                  <c:v>-2.06E-2</c:v>
                </c:pt>
                <c:pt idx="6177">
                  <c:v>-2.07E-2</c:v>
                </c:pt>
                <c:pt idx="6178">
                  <c:v>-2.06E-2</c:v>
                </c:pt>
                <c:pt idx="6179">
                  <c:v>-2.0500000000000001E-2</c:v>
                </c:pt>
                <c:pt idx="6180">
                  <c:v>-2.06E-2</c:v>
                </c:pt>
                <c:pt idx="6181">
                  <c:v>-2.0299999999999999E-2</c:v>
                </c:pt>
                <c:pt idx="6182">
                  <c:v>-2.0400000000000001E-2</c:v>
                </c:pt>
                <c:pt idx="6183">
                  <c:v>-2.0400000000000001E-2</c:v>
                </c:pt>
                <c:pt idx="6184">
                  <c:v>-2.0400000000000001E-2</c:v>
                </c:pt>
                <c:pt idx="6185">
                  <c:v>-2.0400000000000001E-2</c:v>
                </c:pt>
                <c:pt idx="6186">
                  <c:v>-2.0199999999999999E-2</c:v>
                </c:pt>
                <c:pt idx="6187">
                  <c:v>-2.0199999999999999E-2</c:v>
                </c:pt>
                <c:pt idx="6188">
                  <c:v>-2.01E-2</c:v>
                </c:pt>
                <c:pt idx="6189">
                  <c:v>-0.02</c:v>
                </c:pt>
                <c:pt idx="6190">
                  <c:v>-0.02</c:v>
                </c:pt>
                <c:pt idx="6191">
                  <c:v>-1.9900000000000001E-2</c:v>
                </c:pt>
                <c:pt idx="6192">
                  <c:v>-1.9900000000000001E-2</c:v>
                </c:pt>
                <c:pt idx="6193">
                  <c:v>-0.02</c:v>
                </c:pt>
                <c:pt idx="6194">
                  <c:v>-1.9800000000000002E-2</c:v>
                </c:pt>
                <c:pt idx="6195">
                  <c:v>-1.9800000000000002E-2</c:v>
                </c:pt>
                <c:pt idx="6196">
                  <c:v>-1.9800000000000002E-2</c:v>
                </c:pt>
                <c:pt idx="6197">
                  <c:v>-1.95E-2</c:v>
                </c:pt>
                <c:pt idx="6198">
                  <c:v>-1.95E-2</c:v>
                </c:pt>
                <c:pt idx="6199">
                  <c:v>-1.9599999999999999E-2</c:v>
                </c:pt>
                <c:pt idx="6200">
                  <c:v>-1.95E-2</c:v>
                </c:pt>
                <c:pt idx="6201">
                  <c:v>-1.95E-2</c:v>
                </c:pt>
                <c:pt idx="6202">
                  <c:v>-1.9300000000000001E-2</c:v>
                </c:pt>
                <c:pt idx="6203">
                  <c:v>-1.9300000000000001E-2</c:v>
                </c:pt>
                <c:pt idx="6204">
                  <c:v>-1.9199999999999998E-2</c:v>
                </c:pt>
                <c:pt idx="6205">
                  <c:v>-1.9199999999999998E-2</c:v>
                </c:pt>
                <c:pt idx="6206">
                  <c:v>-1.9099999999999999E-2</c:v>
                </c:pt>
                <c:pt idx="6207">
                  <c:v>-1.9199999999999998E-2</c:v>
                </c:pt>
                <c:pt idx="6208">
                  <c:v>-1.9E-2</c:v>
                </c:pt>
                <c:pt idx="6209">
                  <c:v>-1.9099999999999999E-2</c:v>
                </c:pt>
                <c:pt idx="6210">
                  <c:v>-1.8800000000000001E-2</c:v>
                </c:pt>
                <c:pt idx="6211">
                  <c:v>-1.89E-2</c:v>
                </c:pt>
                <c:pt idx="6212">
                  <c:v>-1.9E-2</c:v>
                </c:pt>
                <c:pt idx="6213">
                  <c:v>-1.8800000000000001E-2</c:v>
                </c:pt>
                <c:pt idx="6214">
                  <c:v>-1.8700000000000001E-2</c:v>
                </c:pt>
                <c:pt idx="6215">
                  <c:v>-1.8800000000000001E-2</c:v>
                </c:pt>
                <c:pt idx="6216">
                  <c:v>-1.8700000000000001E-2</c:v>
                </c:pt>
                <c:pt idx="6217">
                  <c:v>-1.8700000000000001E-2</c:v>
                </c:pt>
                <c:pt idx="6218">
                  <c:v>-1.8499999999999999E-2</c:v>
                </c:pt>
                <c:pt idx="6219">
                  <c:v>-1.8599999999999998E-2</c:v>
                </c:pt>
                <c:pt idx="6220">
                  <c:v>-1.83E-2</c:v>
                </c:pt>
                <c:pt idx="6221">
                  <c:v>-1.83E-2</c:v>
                </c:pt>
                <c:pt idx="6222">
                  <c:v>-1.8499999999999999E-2</c:v>
                </c:pt>
                <c:pt idx="6223">
                  <c:v>-1.8200000000000001E-2</c:v>
                </c:pt>
                <c:pt idx="6224">
                  <c:v>-1.8100000000000002E-2</c:v>
                </c:pt>
                <c:pt idx="6225">
                  <c:v>-1.8200000000000001E-2</c:v>
                </c:pt>
                <c:pt idx="6226">
                  <c:v>-1.7999999999999999E-2</c:v>
                </c:pt>
                <c:pt idx="6227">
                  <c:v>-1.8100000000000002E-2</c:v>
                </c:pt>
                <c:pt idx="6228">
                  <c:v>-1.7999999999999999E-2</c:v>
                </c:pt>
                <c:pt idx="6229">
                  <c:v>-1.7899999999999999E-2</c:v>
                </c:pt>
                <c:pt idx="6230">
                  <c:v>-1.78E-2</c:v>
                </c:pt>
                <c:pt idx="6231">
                  <c:v>-1.7899999999999999E-2</c:v>
                </c:pt>
                <c:pt idx="6232">
                  <c:v>-1.7899999999999999E-2</c:v>
                </c:pt>
                <c:pt idx="6233">
                  <c:v>-1.78E-2</c:v>
                </c:pt>
                <c:pt idx="6234">
                  <c:v>-1.77E-2</c:v>
                </c:pt>
                <c:pt idx="6235">
                  <c:v>-1.7600000000000001E-2</c:v>
                </c:pt>
                <c:pt idx="6236">
                  <c:v>-1.77E-2</c:v>
                </c:pt>
                <c:pt idx="6237">
                  <c:v>-1.7600000000000001E-2</c:v>
                </c:pt>
                <c:pt idx="6238">
                  <c:v>-1.7500000000000002E-2</c:v>
                </c:pt>
                <c:pt idx="6239">
                  <c:v>-1.7399999999999999E-2</c:v>
                </c:pt>
                <c:pt idx="6240">
                  <c:v>-1.7299999999999999E-2</c:v>
                </c:pt>
                <c:pt idx="6241">
                  <c:v>-1.7399999999999999E-2</c:v>
                </c:pt>
                <c:pt idx="6242">
                  <c:v>-1.7299999999999999E-2</c:v>
                </c:pt>
                <c:pt idx="6243">
                  <c:v>-1.7299999999999999E-2</c:v>
                </c:pt>
                <c:pt idx="6244">
                  <c:v>-1.7299999999999999E-2</c:v>
                </c:pt>
                <c:pt idx="6245">
                  <c:v>-1.7299999999999999E-2</c:v>
                </c:pt>
                <c:pt idx="6246">
                  <c:v>-1.7000000000000001E-2</c:v>
                </c:pt>
                <c:pt idx="6247">
                  <c:v>-1.7000000000000001E-2</c:v>
                </c:pt>
                <c:pt idx="6248">
                  <c:v>-1.7100000000000001E-2</c:v>
                </c:pt>
                <c:pt idx="6249">
                  <c:v>-1.7000000000000001E-2</c:v>
                </c:pt>
                <c:pt idx="6250">
                  <c:v>-1.6899999999999998E-2</c:v>
                </c:pt>
                <c:pt idx="6251">
                  <c:v>-1.7000000000000001E-2</c:v>
                </c:pt>
                <c:pt idx="6252">
                  <c:v>-1.6799999999999999E-2</c:v>
                </c:pt>
                <c:pt idx="6253">
                  <c:v>-1.67E-2</c:v>
                </c:pt>
                <c:pt idx="6254">
                  <c:v>-1.6799999999999999E-2</c:v>
                </c:pt>
                <c:pt idx="6255">
                  <c:v>-1.6799999999999999E-2</c:v>
                </c:pt>
                <c:pt idx="6256">
                  <c:v>-1.67E-2</c:v>
                </c:pt>
                <c:pt idx="6257">
                  <c:v>-1.6500000000000001E-2</c:v>
                </c:pt>
                <c:pt idx="6258">
                  <c:v>-1.66E-2</c:v>
                </c:pt>
                <c:pt idx="6259">
                  <c:v>-1.6500000000000001E-2</c:v>
                </c:pt>
                <c:pt idx="6260">
                  <c:v>-1.6500000000000001E-2</c:v>
                </c:pt>
                <c:pt idx="6261">
                  <c:v>-1.6400000000000001E-2</c:v>
                </c:pt>
                <c:pt idx="6262">
                  <c:v>-1.6400000000000001E-2</c:v>
                </c:pt>
                <c:pt idx="6263">
                  <c:v>-1.6400000000000001E-2</c:v>
                </c:pt>
                <c:pt idx="6264">
                  <c:v>-1.6500000000000001E-2</c:v>
                </c:pt>
                <c:pt idx="6265">
                  <c:v>-1.6199999999999999E-2</c:v>
                </c:pt>
                <c:pt idx="6266">
                  <c:v>-1.6400000000000001E-2</c:v>
                </c:pt>
                <c:pt idx="6267">
                  <c:v>-1.6299999999999999E-2</c:v>
                </c:pt>
                <c:pt idx="6268">
                  <c:v>-1.61E-2</c:v>
                </c:pt>
                <c:pt idx="6269">
                  <c:v>-1.6199999999999999E-2</c:v>
                </c:pt>
                <c:pt idx="6270">
                  <c:v>-1.61E-2</c:v>
                </c:pt>
                <c:pt idx="6271">
                  <c:v>-1.6299999999999999E-2</c:v>
                </c:pt>
                <c:pt idx="6272">
                  <c:v>-1.61E-2</c:v>
                </c:pt>
                <c:pt idx="6273">
                  <c:v>-1.6199999999999999E-2</c:v>
                </c:pt>
                <c:pt idx="6274">
                  <c:v>-1.61E-2</c:v>
                </c:pt>
                <c:pt idx="6275">
                  <c:v>-1.6199999999999999E-2</c:v>
                </c:pt>
                <c:pt idx="6276">
                  <c:v>-1.6E-2</c:v>
                </c:pt>
                <c:pt idx="6277">
                  <c:v>-1.5800000000000002E-2</c:v>
                </c:pt>
                <c:pt idx="6278">
                  <c:v>-1.6E-2</c:v>
                </c:pt>
                <c:pt idx="6279">
                  <c:v>-1.5800000000000002E-2</c:v>
                </c:pt>
                <c:pt idx="6280">
                  <c:v>-1.6E-2</c:v>
                </c:pt>
                <c:pt idx="6281">
                  <c:v>-1.5800000000000002E-2</c:v>
                </c:pt>
                <c:pt idx="6282">
                  <c:v>-1.5699999999999999E-2</c:v>
                </c:pt>
                <c:pt idx="6283">
                  <c:v>-1.5699999999999999E-2</c:v>
                </c:pt>
                <c:pt idx="6284">
                  <c:v>-1.5699999999999999E-2</c:v>
                </c:pt>
                <c:pt idx="6285">
                  <c:v>-1.5599999999999999E-2</c:v>
                </c:pt>
                <c:pt idx="6286">
                  <c:v>-1.5699999999999999E-2</c:v>
                </c:pt>
                <c:pt idx="6287">
                  <c:v>-1.5599999999999999E-2</c:v>
                </c:pt>
                <c:pt idx="6288">
                  <c:v>-1.5800000000000002E-2</c:v>
                </c:pt>
                <c:pt idx="6289">
                  <c:v>-1.5699999999999999E-2</c:v>
                </c:pt>
                <c:pt idx="6290">
                  <c:v>-1.5599999999999999E-2</c:v>
                </c:pt>
                <c:pt idx="6291">
                  <c:v>-1.5599999999999999E-2</c:v>
                </c:pt>
                <c:pt idx="6292">
                  <c:v>-1.5599999999999999E-2</c:v>
                </c:pt>
                <c:pt idx="6293">
                  <c:v>-1.55E-2</c:v>
                </c:pt>
                <c:pt idx="6294">
                  <c:v>-1.5599999999999999E-2</c:v>
                </c:pt>
                <c:pt idx="6295">
                  <c:v>-1.54E-2</c:v>
                </c:pt>
                <c:pt idx="6296">
                  <c:v>-1.5599999999999999E-2</c:v>
                </c:pt>
                <c:pt idx="6297">
                  <c:v>-1.55E-2</c:v>
                </c:pt>
                <c:pt idx="6298">
                  <c:v>-1.55E-2</c:v>
                </c:pt>
                <c:pt idx="6299">
                  <c:v>-1.55E-2</c:v>
                </c:pt>
                <c:pt idx="6300">
                  <c:v>-1.5299999999999999E-2</c:v>
                </c:pt>
                <c:pt idx="6301">
                  <c:v>-1.55E-2</c:v>
                </c:pt>
                <c:pt idx="6302">
                  <c:v>-1.54E-2</c:v>
                </c:pt>
                <c:pt idx="6303">
                  <c:v>-1.55E-2</c:v>
                </c:pt>
                <c:pt idx="6304">
                  <c:v>-1.54E-2</c:v>
                </c:pt>
                <c:pt idx="6305">
                  <c:v>-1.55E-2</c:v>
                </c:pt>
                <c:pt idx="6306">
                  <c:v>-1.5299999999999999E-2</c:v>
                </c:pt>
                <c:pt idx="6307">
                  <c:v>-1.54E-2</c:v>
                </c:pt>
                <c:pt idx="6308">
                  <c:v>-1.54E-2</c:v>
                </c:pt>
                <c:pt idx="6309">
                  <c:v>-1.54E-2</c:v>
                </c:pt>
                <c:pt idx="6310">
                  <c:v>-1.54E-2</c:v>
                </c:pt>
                <c:pt idx="6311">
                  <c:v>-1.55E-2</c:v>
                </c:pt>
                <c:pt idx="6312">
                  <c:v>-1.55E-2</c:v>
                </c:pt>
                <c:pt idx="6313">
                  <c:v>-1.54E-2</c:v>
                </c:pt>
                <c:pt idx="6314">
                  <c:v>-1.54E-2</c:v>
                </c:pt>
                <c:pt idx="6315">
                  <c:v>-1.55E-2</c:v>
                </c:pt>
                <c:pt idx="6316">
                  <c:v>-1.55E-2</c:v>
                </c:pt>
                <c:pt idx="6317">
                  <c:v>-1.55E-2</c:v>
                </c:pt>
                <c:pt idx="6318">
                  <c:v>-1.55E-2</c:v>
                </c:pt>
                <c:pt idx="6319">
                  <c:v>-1.54E-2</c:v>
                </c:pt>
                <c:pt idx="6320">
                  <c:v>-1.5599999999999999E-2</c:v>
                </c:pt>
                <c:pt idx="6321">
                  <c:v>-1.54E-2</c:v>
                </c:pt>
                <c:pt idx="6322">
                  <c:v>-1.54E-2</c:v>
                </c:pt>
                <c:pt idx="6323">
                  <c:v>-1.55E-2</c:v>
                </c:pt>
                <c:pt idx="6324">
                  <c:v>-1.5599999999999999E-2</c:v>
                </c:pt>
                <c:pt idx="6325">
                  <c:v>-1.55E-2</c:v>
                </c:pt>
                <c:pt idx="6326">
                  <c:v>-1.55E-2</c:v>
                </c:pt>
                <c:pt idx="6327">
                  <c:v>-1.55E-2</c:v>
                </c:pt>
                <c:pt idx="6328">
                  <c:v>-1.55E-2</c:v>
                </c:pt>
                <c:pt idx="6329">
                  <c:v>-1.5699999999999999E-2</c:v>
                </c:pt>
                <c:pt idx="6330">
                  <c:v>-1.55E-2</c:v>
                </c:pt>
                <c:pt idx="6331">
                  <c:v>-1.5599999999999999E-2</c:v>
                </c:pt>
                <c:pt idx="6332">
                  <c:v>-1.5599999999999999E-2</c:v>
                </c:pt>
                <c:pt idx="6333">
                  <c:v>-1.5699999999999999E-2</c:v>
                </c:pt>
                <c:pt idx="6334">
                  <c:v>-1.5699999999999999E-2</c:v>
                </c:pt>
                <c:pt idx="6335">
                  <c:v>-1.5599999999999999E-2</c:v>
                </c:pt>
                <c:pt idx="6336">
                  <c:v>-1.5699999999999999E-2</c:v>
                </c:pt>
                <c:pt idx="6337">
                  <c:v>-1.5699999999999999E-2</c:v>
                </c:pt>
                <c:pt idx="6338">
                  <c:v>-1.6E-2</c:v>
                </c:pt>
                <c:pt idx="6339">
                  <c:v>-1.5800000000000002E-2</c:v>
                </c:pt>
                <c:pt idx="6340">
                  <c:v>-1.5800000000000002E-2</c:v>
                </c:pt>
                <c:pt idx="6341">
                  <c:v>-1.61E-2</c:v>
                </c:pt>
                <c:pt idx="6342">
                  <c:v>-1.6E-2</c:v>
                </c:pt>
                <c:pt idx="6343">
                  <c:v>-1.61E-2</c:v>
                </c:pt>
                <c:pt idx="6344">
                  <c:v>-1.6E-2</c:v>
                </c:pt>
                <c:pt idx="6345">
                  <c:v>-1.5800000000000002E-2</c:v>
                </c:pt>
                <c:pt idx="6346">
                  <c:v>-1.6E-2</c:v>
                </c:pt>
                <c:pt idx="6347">
                  <c:v>-1.61E-2</c:v>
                </c:pt>
                <c:pt idx="6348">
                  <c:v>-1.61E-2</c:v>
                </c:pt>
                <c:pt idx="6349">
                  <c:v>-1.61E-2</c:v>
                </c:pt>
                <c:pt idx="6350">
                  <c:v>-1.6299999999999999E-2</c:v>
                </c:pt>
                <c:pt idx="6351">
                  <c:v>-1.61E-2</c:v>
                </c:pt>
                <c:pt idx="6352">
                  <c:v>-1.6199999999999999E-2</c:v>
                </c:pt>
                <c:pt idx="6353">
                  <c:v>-1.6199999999999999E-2</c:v>
                </c:pt>
                <c:pt idx="6354">
                  <c:v>-1.6299999999999999E-2</c:v>
                </c:pt>
                <c:pt idx="6355">
                  <c:v>-1.6199999999999999E-2</c:v>
                </c:pt>
                <c:pt idx="6356">
                  <c:v>-1.6299999999999999E-2</c:v>
                </c:pt>
                <c:pt idx="6357">
                  <c:v>-1.6400000000000001E-2</c:v>
                </c:pt>
                <c:pt idx="6358">
                  <c:v>-1.6500000000000001E-2</c:v>
                </c:pt>
                <c:pt idx="6359">
                  <c:v>-1.67E-2</c:v>
                </c:pt>
                <c:pt idx="6360">
                  <c:v>-1.6500000000000001E-2</c:v>
                </c:pt>
                <c:pt idx="6361">
                  <c:v>-1.66E-2</c:v>
                </c:pt>
                <c:pt idx="6362">
                  <c:v>-1.6400000000000001E-2</c:v>
                </c:pt>
                <c:pt idx="6363">
                  <c:v>-1.66E-2</c:v>
                </c:pt>
                <c:pt idx="6364">
                  <c:v>-1.67E-2</c:v>
                </c:pt>
                <c:pt idx="6365">
                  <c:v>-1.66E-2</c:v>
                </c:pt>
                <c:pt idx="6366">
                  <c:v>-1.6799999999999999E-2</c:v>
                </c:pt>
                <c:pt idx="6367">
                  <c:v>-1.67E-2</c:v>
                </c:pt>
                <c:pt idx="6368">
                  <c:v>-1.6799999999999999E-2</c:v>
                </c:pt>
                <c:pt idx="6369">
                  <c:v>-1.7000000000000001E-2</c:v>
                </c:pt>
                <c:pt idx="6370">
                  <c:v>-1.7000000000000001E-2</c:v>
                </c:pt>
                <c:pt idx="6371">
                  <c:v>-1.6899999999999998E-2</c:v>
                </c:pt>
                <c:pt idx="6372">
                  <c:v>-1.7000000000000001E-2</c:v>
                </c:pt>
                <c:pt idx="6373">
                  <c:v>-1.7100000000000001E-2</c:v>
                </c:pt>
                <c:pt idx="6374">
                  <c:v>-1.7000000000000001E-2</c:v>
                </c:pt>
                <c:pt idx="6375">
                  <c:v>-1.7000000000000001E-2</c:v>
                </c:pt>
                <c:pt idx="6376">
                  <c:v>-1.7000000000000001E-2</c:v>
                </c:pt>
                <c:pt idx="6377">
                  <c:v>-1.7399999999999999E-2</c:v>
                </c:pt>
                <c:pt idx="6378">
                  <c:v>-1.7299999999999999E-2</c:v>
                </c:pt>
                <c:pt idx="6379">
                  <c:v>-1.7399999999999999E-2</c:v>
                </c:pt>
                <c:pt idx="6380">
                  <c:v>-1.7299999999999999E-2</c:v>
                </c:pt>
                <c:pt idx="6381">
                  <c:v>-1.7500000000000002E-2</c:v>
                </c:pt>
                <c:pt idx="6382">
                  <c:v>-1.7500000000000002E-2</c:v>
                </c:pt>
                <c:pt idx="6383">
                  <c:v>-1.7500000000000002E-2</c:v>
                </c:pt>
                <c:pt idx="6384">
                  <c:v>-1.7500000000000002E-2</c:v>
                </c:pt>
                <c:pt idx="6385">
                  <c:v>-1.77E-2</c:v>
                </c:pt>
                <c:pt idx="6386">
                  <c:v>-1.77E-2</c:v>
                </c:pt>
                <c:pt idx="6387">
                  <c:v>-1.77E-2</c:v>
                </c:pt>
                <c:pt idx="6388">
                  <c:v>-1.78E-2</c:v>
                </c:pt>
                <c:pt idx="6389">
                  <c:v>-1.7899999999999999E-2</c:v>
                </c:pt>
                <c:pt idx="6390">
                  <c:v>-1.7899999999999999E-2</c:v>
                </c:pt>
                <c:pt idx="6391">
                  <c:v>-1.7899999999999999E-2</c:v>
                </c:pt>
                <c:pt idx="6392">
                  <c:v>-1.7899999999999999E-2</c:v>
                </c:pt>
                <c:pt idx="6393">
                  <c:v>-1.7999999999999999E-2</c:v>
                </c:pt>
                <c:pt idx="6394">
                  <c:v>-1.8100000000000002E-2</c:v>
                </c:pt>
                <c:pt idx="6395">
                  <c:v>-1.8200000000000001E-2</c:v>
                </c:pt>
                <c:pt idx="6396">
                  <c:v>-1.8100000000000002E-2</c:v>
                </c:pt>
                <c:pt idx="6397">
                  <c:v>-1.83E-2</c:v>
                </c:pt>
                <c:pt idx="6398">
                  <c:v>-1.8499999999999999E-2</c:v>
                </c:pt>
                <c:pt idx="6399">
                  <c:v>-1.83E-2</c:v>
                </c:pt>
                <c:pt idx="6400">
                  <c:v>-1.83E-2</c:v>
                </c:pt>
                <c:pt idx="6401">
                  <c:v>-1.8499999999999999E-2</c:v>
                </c:pt>
                <c:pt idx="6402">
                  <c:v>-1.8599999999999998E-2</c:v>
                </c:pt>
                <c:pt idx="6403">
                  <c:v>-1.8599999999999998E-2</c:v>
                </c:pt>
                <c:pt idx="6404">
                  <c:v>-1.8599999999999998E-2</c:v>
                </c:pt>
                <c:pt idx="6405">
                  <c:v>-1.8800000000000001E-2</c:v>
                </c:pt>
                <c:pt idx="6406">
                  <c:v>-1.8800000000000001E-2</c:v>
                </c:pt>
                <c:pt idx="6407">
                  <c:v>-1.89E-2</c:v>
                </c:pt>
                <c:pt idx="6408">
                  <c:v>-1.89E-2</c:v>
                </c:pt>
                <c:pt idx="6409">
                  <c:v>-1.8800000000000001E-2</c:v>
                </c:pt>
                <c:pt idx="6410">
                  <c:v>-1.9E-2</c:v>
                </c:pt>
                <c:pt idx="6411">
                  <c:v>-1.9E-2</c:v>
                </c:pt>
                <c:pt idx="6412">
                  <c:v>-1.9099999999999999E-2</c:v>
                </c:pt>
                <c:pt idx="6413">
                  <c:v>-1.9199999999999998E-2</c:v>
                </c:pt>
                <c:pt idx="6414">
                  <c:v>-1.9199999999999998E-2</c:v>
                </c:pt>
                <c:pt idx="6415">
                  <c:v>-1.9199999999999998E-2</c:v>
                </c:pt>
                <c:pt idx="6416">
                  <c:v>-1.9199999999999998E-2</c:v>
                </c:pt>
                <c:pt idx="6417">
                  <c:v>-1.9300000000000001E-2</c:v>
                </c:pt>
                <c:pt idx="6418">
                  <c:v>-1.9400000000000001E-2</c:v>
                </c:pt>
                <c:pt idx="6419">
                  <c:v>-1.9400000000000001E-2</c:v>
                </c:pt>
                <c:pt idx="6420">
                  <c:v>-1.95E-2</c:v>
                </c:pt>
                <c:pt idx="6421">
                  <c:v>-1.9800000000000002E-2</c:v>
                </c:pt>
                <c:pt idx="6422">
                  <c:v>-1.9599999999999999E-2</c:v>
                </c:pt>
                <c:pt idx="6423">
                  <c:v>-1.9599999999999999E-2</c:v>
                </c:pt>
                <c:pt idx="6424">
                  <c:v>-1.9800000000000002E-2</c:v>
                </c:pt>
                <c:pt idx="6425">
                  <c:v>-1.9800000000000002E-2</c:v>
                </c:pt>
                <c:pt idx="6426">
                  <c:v>-1.9900000000000001E-2</c:v>
                </c:pt>
                <c:pt idx="6427">
                  <c:v>-0.02</c:v>
                </c:pt>
                <c:pt idx="6428">
                  <c:v>-1.9900000000000001E-2</c:v>
                </c:pt>
                <c:pt idx="6429">
                  <c:v>-2.01E-2</c:v>
                </c:pt>
                <c:pt idx="6430">
                  <c:v>-0.02</c:v>
                </c:pt>
                <c:pt idx="6431">
                  <c:v>-2.0199999999999999E-2</c:v>
                </c:pt>
                <c:pt idx="6432">
                  <c:v>-2.01E-2</c:v>
                </c:pt>
                <c:pt idx="6433">
                  <c:v>-2.01E-2</c:v>
                </c:pt>
                <c:pt idx="6434">
                  <c:v>-2.0299999999999999E-2</c:v>
                </c:pt>
                <c:pt idx="6435">
                  <c:v>-2.0400000000000001E-2</c:v>
                </c:pt>
                <c:pt idx="6436">
                  <c:v>-2.0299999999999999E-2</c:v>
                </c:pt>
                <c:pt idx="6437">
                  <c:v>-2.0400000000000001E-2</c:v>
                </c:pt>
                <c:pt idx="6438">
                  <c:v>-2.0400000000000001E-2</c:v>
                </c:pt>
                <c:pt idx="6439">
                  <c:v>-2.0500000000000001E-2</c:v>
                </c:pt>
                <c:pt idx="6440">
                  <c:v>-2.0500000000000001E-2</c:v>
                </c:pt>
                <c:pt idx="6441">
                  <c:v>-2.06E-2</c:v>
                </c:pt>
                <c:pt idx="6442">
                  <c:v>-2.06E-2</c:v>
                </c:pt>
                <c:pt idx="6443">
                  <c:v>-2.06E-2</c:v>
                </c:pt>
                <c:pt idx="6444">
                  <c:v>-2.07E-2</c:v>
                </c:pt>
                <c:pt idx="6445">
                  <c:v>-2.06E-2</c:v>
                </c:pt>
                <c:pt idx="6446">
                  <c:v>-2.07E-2</c:v>
                </c:pt>
                <c:pt idx="6447">
                  <c:v>-2.0899999999999998E-2</c:v>
                </c:pt>
                <c:pt idx="6448">
                  <c:v>-2.0899999999999998E-2</c:v>
                </c:pt>
                <c:pt idx="6449">
                  <c:v>-2.0799999999999999E-2</c:v>
                </c:pt>
                <c:pt idx="6450">
                  <c:v>-2.0899999999999998E-2</c:v>
                </c:pt>
                <c:pt idx="6451">
                  <c:v>-2.1100000000000001E-2</c:v>
                </c:pt>
                <c:pt idx="6452">
                  <c:v>-2.1100000000000001E-2</c:v>
                </c:pt>
                <c:pt idx="6453">
                  <c:v>-2.1100000000000001E-2</c:v>
                </c:pt>
                <c:pt idx="6454">
                  <c:v>-2.1100000000000001E-2</c:v>
                </c:pt>
                <c:pt idx="6455">
                  <c:v>-2.1299999999999999E-2</c:v>
                </c:pt>
                <c:pt idx="6456">
                  <c:v>-2.1299999999999999E-2</c:v>
                </c:pt>
                <c:pt idx="6457">
                  <c:v>-2.12E-2</c:v>
                </c:pt>
                <c:pt idx="6458">
                  <c:v>-2.1399999999999999E-2</c:v>
                </c:pt>
                <c:pt idx="6459">
                  <c:v>-2.1499999999999998E-2</c:v>
                </c:pt>
                <c:pt idx="6460">
                  <c:v>-2.1299999999999999E-2</c:v>
                </c:pt>
                <c:pt idx="6461">
                  <c:v>-2.1499999999999998E-2</c:v>
                </c:pt>
                <c:pt idx="6462">
                  <c:v>-2.1600000000000001E-2</c:v>
                </c:pt>
                <c:pt idx="6463">
                  <c:v>-2.1399999999999999E-2</c:v>
                </c:pt>
                <c:pt idx="6464">
                  <c:v>-2.1499999999999998E-2</c:v>
                </c:pt>
                <c:pt idx="6465">
                  <c:v>-2.1600000000000001E-2</c:v>
                </c:pt>
                <c:pt idx="6466">
                  <c:v>-2.1600000000000001E-2</c:v>
                </c:pt>
                <c:pt idx="6467">
                  <c:v>-2.1700000000000001E-2</c:v>
                </c:pt>
                <c:pt idx="6468">
                  <c:v>-2.1700000000000001E-2</c:v>
                </c:pt>
                <c:pt idx="6469">
                  <c:v>-2.18E-2</c:v>
                </c:pt>
                <c:pt idx="6470">
                  <c:v>-2.1700000000000001E-2</c:v>
                </c:pt>
                <c:pt idx="6471">
                  <c:v>-2.1899999999999999E-2</c:v>
                </c:pt>
                <c:pt idx="6472">
                  <c:v>-2.18E-2</c:v>
                </c:pt>
                <c:pt idx="6473">
                  <c:v>-2.1899999999999999E-2</c:v>
                </c:pt>
                <c:pt idx="6474">
                  <c:v>-2.1899999999999999E-2</c:v>
                </c:pt>
                <c:pt idx="6475">
                  <c:v>-2.2100000000000002E-2</c:v>
                </c:pt>
                <c:pt idx="6476">
                  <c:v>-2.18E-2</c:v>
                </c:pt>
                <c:pt idx="6477">
                  <c:v>-2.1999999999999999E-2</c:v>
                </c:pt>
                <c:pt idx="6478">
                  <c:v>-2.1999999999999999E-2</c:v>
                </c:pt>
                <c:pt idx="6479">
                  <c:v>-2.1999999999999999E-2</c:v>
                </c:pt>
                <c:pt idx="6480">
                  <c:v>-2.1999999999999999E-2</c:v>
                </c:pt>
                <c:pt idx="6481">
                  <c:v>-2.2100000000000002E-2</c:v>
                </c:pt>
                <c:pt idx="6482">
                  <c:v>-2.2100000000000002E-2</c:v>
                </c:pt>
                <c:pt idx="6483">
                  <c:v>-2.2100000000000002E-2</c:v>
                </c:pt>
                <c:pt idx="6484">
                  <c:v>-2.1999999999999999E-2</c:v>
                </c:pt>
                <c:pt idx="6485">
                  <c:v>-2.23E-2</c:v>
                </c:pt>
                <c:pt idx="6486">
                  <c:v>-2.2100000000000002E-2</c:v>
                </c:pt>
                <c:pt idx="6487">
                  <c:v>-2.2100000000000002E-2</c:v>
                </c:pt>
                <c:pt idx="6488">
                  <c:v>-2.2100000000000002E-2</c:v>
                </c:pt>
                <c:pt idx="6489">
                  <c:v>-2.2100000000000002E-2</c:v>
                </c:pt>
                <c:pt idx="6490">
                  <c:v>-2.2100000000000002E-2</c:v>
                </c:pt>
                <c:pt idx="6491">
                  <c:v>-2.24E-2</c:v>
                </c:pt>
                <c:pt idx="6492">
                  <c:v>-2.23E-2</c:v>
                </c:pt>
                <c:pt idx="6493">
                  <c:v>-2.2499999999999999E-2</c:v>
                </c:pt>
                <c:pt idx="6494">
                  <c:v>-2.24E-2</c:v>
                </c:pt>
                <c:pt idx="6495">
                  <c:v>-2.24E-2</c:v>
                </c:pt>
                <c:pt idx="6496">
                  <c:v>-2.23E-2</c:v>
                </c:pt>
                <c:pt idx="6497">
                  <c:v>-2.24E-2</c:v>
                </c:pt>
                <c:pt idx="6498">
                  <c:v>-2.24E-2</c:v>
                </c:pt>
                <c:pt idx="6499">
                  <c:v>-2.23E-2</c:v>
                </c:pt>
                <c:pt idx="6500">
                  <c:v>-2.24E-2</c:v>
                </c:pt>
                <c:pt idx="6501">
                  <c:v>-2.24E-2</c:v>
                </c:pt>
                <c:pt idx="6502">
                  <c:v>-2.2599999999999999E-2</c:v>
                </c:pt>
                <c:pt idx="6503">
                  <c:v>-2.2499999999999999E-2</c:v>
                </c:pt>
                <c:pt idx="6504">
                  <c:v>-2.2499999999999999E-2</c:v>
                </c:pt>
                <c:pt idx="6505">
                  <c:v>-2.2499999999999999E-2</c:v>
                </c:pt>
                <c:pt idx="6506">
                  <c:v>-2.24E-2</c:v>
                </c:pt>
                <c:pt idx="6507">
                  <c:v>-2.2700000000000001E-2</c:v>
                </c:pt>
                <c:pt idx="6508">
                  <c:v>-2.2499999999999999E-2</c:v>
                </c:pt>
                <c:pt idx="6509">
                  <c:v>-2.2599999999999999E-2</c:v>
                </c:pt>
                <c:pt idx="6510">
                  <c:v>-2.2700000000000001E-2</c:v>
                </c:pt>
                <c:pt idx="6511">
                  <c:v>-2.2499999999999999E-2</c:v>
                </c:pt>
                <c:pt idx="6512">
                  <c:v>-2.2599999999999999E-2</c:v>
                </c:pt>
                <c:pt idx="6513">
                  <c:v>-2.2499999999999999E-2</c:v>
                </c:pt>
                <c:pt idx="6514">
                  <c:v>-2.2599999999999999E-2</c:v>
                </c:pt>
                <c:pt idx="6515">
                  <c:v>-2.2599999999999999E-2</c:v>
                </c:pt>
                <c:pt idx="6516">
                  <c:v>-2.24E-2</c:v>
                </c:pt>
                <c:pt idx="6517">
                  <c:v>-2.2499999999999999E-2</c:v>
                </c:pt>
                <c:pt idx="6518">
                  <c:v>-2.2700000000000001E-2</c:v>
                </c:pt>
                <c:pt idx="6519">
                  <c:v>-2.2599999999999999E-2</c:v>
                </c:pt>
                <c:pt idx="6520">
                  <c:v>-2.2599999999999999E-2</c:v>
                </c:pt>
                <c:pt idx="6521">
                  <c:v>-2.2599999999999999E-2</c:v>
                </c:pt>
                <c:pt idx="6522">
                  <c:v>-2.2499999999999999E-2</c:v>
                </c:pt>
                <c:pt idx="6523">
                  <c:v>-2.2800000000000001E-2</c:v>
                </c:pt>
                <c:pt idx="6524">
                  <c:v>-2.2499999999999999E-2</c:v>
                </c:pt>
                <c:pt idx="6525">
                  <c:v>-2.2599999999999999E-2</c:v>
                </c:pt>
                <c:pt idx="6526">
                  <c:v>-2.2599999999999999E-2</c:v>
                </c:pt>
                <c:pt idx="6527">
                  <c:v>-2.2599999999999999E-2</c:v>
                </c:pt>
                <c:pt idx="6528">
                  <c:v>-2.2700000000000001E-2</c:v>
                </c:pt>
                <c:pt idx="6529">
                  <c:v>-2.2599999999999999E-2</c:v>
                </c:pt>
                <c:pt idx="6530">
                  <c:v>-2.2499999999999999E-2</c:v>
                </c:pt>
                <c:pt idx="6531">
                  <c:v>-2.2599999999999999E-2</c:v>
                </c:pt>
                <c:pt idx="6532">
                  <c:v>-2.2499999999999999E-2</c:v>
                </c:pt>
                <c:pt idx="6533">
                  <c:v>-2.2499999999999999E-2</c:v>
                </c:pt>
                <c:pt idx="6534">
                  <c:v>-2.2700000000000001E-2</c:v>
                </c:pt>
                <c:pt idx="6535">
                  <c:v>-2.2499999999999999E-2</c:v>
                </c:pt>
                <c:pt idx="6536">
                  <c:v>-2.2599999999999999E-2</c:v>
                </c:pt>
                <c:pt idx="6537">
                  <c:v>-2.2599999999999999E-2</c:v>
                </c:pt>
                <c:pt idx="6538">
                  <c:v>-2.2499999999999999E-2</c:v>
                </c:pt>
                <c:pt idx="6539">
                  <c:v>-2.2700000000000001E-2</c:v>
                </c:pt>
                <c:pt idx="6540">
                  <c:v>-2.24E-2</c:v>
                </c:pt>
                <c:pt idx="6541">
                  <c:v>-2.2599999999999999E-2</c:v>
                </c:pt>
                <c:pt idx="6542">
                  <c:v>-2.2499999999999999E-2</c:v>
                </c:pt>
                <c:pt idx="6543">
                  <c:v>-2.2499999999999999E-2</c:v>
                </c:pt>
                <c:pt idx="6544">
                  <c:v>-2.2700000000000001E-2</c:v>
                </c:pt>
                <c:pt idx="6545">
                  <c:v>-2.2599999999999999E-2</c:v>
                </c:pt>
                <c:pt idx="6546">
                  <c:v>-2.24E-2</c:v>
                </c:pt>
                <c:pt idx="6547">
                  <c:v>-2.2499999999999999E-2</c:v>
                </c:pt>
                <c:pt idx="6548">
                  <c:v>-2.24E-2</c:v>
                </c:pt>
                <c:pt idx="6549">
                  <c:v>-2.24E-2</c:v>
                </c:pt>
                <c:pt idx="6550">
                  <c:v>-2.24E-2</c:v>
                </c:pt>
                <c:pt idx="6551">
                  <c:v>-2.23E-2</c:v>
                </c:pt>
                <c:pt idx="6552">
                  <c:v>-2.2499999999999999E-2</c:v>
                </c:pt>
                <c:pt idx="6553">
                  <c:v>-2.24E-2</c:v>
                </c:pt>
                <c:pt idx="6554">
                  <c:v>-2.23E-2</c:v>
                </c:pt>
                <c:pt idx="6555">
                  <c:v>-2.2499999999999999E-2</c:v>
                </c:pt>
                <c:pt idx="6556">
                  <c:v>-2.2100000000000002E-2</c:v>
                </c:pt>
                <c:pt idx="6557">
                  <c:v>-2.24E-2</c:v>
                </c:pt>
                <c:pt idx="6558">
                  <c:v>-2.23E-2</c:v>
                </c:pt>
                <c:pt idx="6559">
                  <c:v>-2.23E-2</c:v>
                </c:pt>
                <c:pt idx="6560">
                  <c:v>-2.24E-2</c:v>
                </c:pt>
                <c:pt idx="6561">
                  <c:v>-2.23E-2</c:v>
                </c:pt>
                <c:pt idx="6562">
                  <c:v>-2.23E-2</c:v>
                </c:pt>
                <c:pt idx="6563">
                  <c:v>-2.2100000000000002E-2</c:v>
                </c:pt>
                <c:pt idx="6564">
                  <c:v>-2.23E-2</c:v>
                </c:pt>
                <c:pt idx="6565">
                  <c:v>-2.24E-2</c:v>
                </c:pt>
                <c:pt idx="6566">
                  <c:v>-2.23E-2</c:v>
                </c:pt>
                <c:pt idx="6567">
                  <c:v>-2.2100000000000002E-2</c:v>
                </c:pt>
                <c:pt idx="6568">
                  <c:v>-2.2100000000000002E-2</c:v>
                </c:pt>
                <c:pt idx="6569">
                  <c:v>-2.2100000000000002E-2</c:v>
                </c:pt>
                <c:pt idx="6570">
                  <c:v>-2.2100000000000002E-2</c:v>
                </c:pt>
                <c:pt idx="6571">
                  <c:v>-2.2100000000000002E-2</c:v>
                </c:pt>
                <c:pt idx="6572">
                  <c:v>-2.1899999999999999E-2</c:v>
                </c:pt>
                <c:pt idx="6573">
                  <c:v>-2.2100000000000002E-2</c:v>
                </c:pt>
                <c:pt idx="6574">
                  <c:v>-2.23E-2</c:v>
                </c:pt>
                <c:pt idx="6575">
                  <c:v>-2.1999999999999999E-2</c:v>
                </c:pt>
                <c:pt idx="6576">
                  <c:v>-2.1999999999999999E-2</c:v>
                </c:pt>
                <c:pt idx="6577">
                  <c:v>-2.1899999999999999E-2</c:v>
                </c:pt>
                <c:pt idx="6578">
                  <c:v>-2.18E-2</c:v>
                </c:pt>
                <c:pt idx="6579">
                  <c:v>-2.1999999999999999E-2</c:v>
                </c:pt>
                <c:pt idx="6580">
                  <c:v>-2.1999999999999999E-2</c:v>
                </c:pt>
                <c:pt idx="6581">
                  <c:v>-2.1899999999999999E-2</c:v>
                </c:pt>
                <c:pt idx="6582">
                  <c:v>-2.1700000000000001E-2</c:v>
                </c:pt>
                <c:pt idx="6583">
                  <c:v>-2.1999999999999999E-2</c:v>
                </c:pt>
                <c:pt idx="6584">
                  <c:v>-2.1899999999999999E-2</c:v>
                </c:pt>
                <c:pt idx="6585">
                  <c:v>-2.1899999999999999E-2</c:v>
                </c:pt>
                <c:pt idx="6586">
                  <c:v>-2.1899999999999999E-2</c:v>
                </c:pt>
                <c:pt idx="6587">
                  <c:v>-2.1899999999999999E-2</c:v>
                </c:pt>
                <c:pt idx="6588">
                  <c:v>-2.1600000000000001E-2</c:v>
                </c:pt>
                <c:pt idx="6589">
                  <c:v>-2.1700000000000001E-2</c:v>
                </c:pt>
                <c:pt idx="6590">
                  <c:v>-2.18E-2</c:v>
                </c:pt>
                <c:pt idx="6591">
                  <c:v>-2.1600000000000001E-2</c:v>
                </c:pt>
                <c:pt idx="6592">
                  <c:v>-2.1700000000000001E-2</c:v>
                </c:pt>
                <c:pt idx="6593">
                  <c:v>-2.1600000000000001E-2</c:v>
                </c:pt>
                <c:pt idx="6594">
                  <c:v>-2.1499999999999998E-2</c:v>
                </c:pt>
                <c:pt idx="6595">
                  <c:v>-2.1499999999999998E-2</c:v>
                </c:pt>
                <c:pt idx="6596">
                  <c:v>-2.1700000000000001E-2</c:v>
                </c:pt>
                <c:pt idx="6597">
                  <c:v>-2.1600000000000001E-2</c:v>
                </c:pt>
                <c:pt idx="6598">
                  <c:v>-2.1399999999999999E-2</c:v>
                </c:pt>
                <c:pt idx="6599">
                  <c:v>-2.1499999999999998E-2</c:v>
                </c:pt>
                <c:pt idx="6600">
                  <c:v>-2.1600000000000001E-2</c:v>
                </c:pt>
                <c:pt idx="6601">
                  <c:v>-2.1499999999999998E-2</c:v>
                </c:pt>
                <c:pt idx="6602">
                  <c:v>-2.1499999999999998E-2</c:v>
                </c:pt>
                <c:pt idx="6603">
                  <c:v>-2.1499999999999998E-2</c:v>
                </c:pt>
                <c:pt idx="6604">
                  <c:v>-2.1399999999999999E-2</c:v>
                </c:pt>
                <c:pt idx="6605">
                  <c:v>-2.1399999999999999E-2</c:v>
                </c:pt>
                <c:pt idx="6606">
                  <c:v>-2.1600000000000001E-2</c:v>
                </c:pt>
                <c:pt idx="6607">
                  <c:v>-2.1399999999999999E-2</c:v>
                </c:pt>
                <c:pt idx="6608">
                  <c:v>-2.1499999999999998E-2</c:v>
                </c:pt>
                <c:pt idx="6609">
                  <c:v>-2.1299999999999999E-2</c:v>
                </c:pt>
                <c:pt idx="6610">
                  <c:v>-2.12E-2</c:v>
                </c:pt>
                <c:pt idx="6611">
                  <c:v>-2.1299999999999999E-2</c:v>
                </c:pt>
                <c:pt idx="6612">
                  <c:v>-2.1399999999999999E-2</c:v>
                </c:pt>
                <c:pt idx="6613">
                  <c:v>-2.1299999999999999E-2</c:v>
                </c:pt>
                <c:pt idx="6614">
                  <c:v>-2.12E-2</c:v>
                </c:pt>
                <c:pt idx="6615">
                  <c:v>-2.1299999999999999E-2</c:v>
                </c:pt>
                <c:pt idx="6616">
                  <c:v>-2.1299999999999999E-2</c:v>
                </c:pt>
                <c:pt idx="6617">
                  <c:v>-2.1399999999999999E-2</c:v>
                </c:pt>
                <c:pt idx="6618">
                  <c:v>-2.1299999999999999E-2</c:v>
                </c:pt>
                <c:pt idx="6619">
                  <c:v>-2.1399999999999999E-2</c:v>
                </c:pt>
                <c:pt idx="6620">
                  <c:v>-2.1100000000000001E-2</c:v>
                </c:pt>
                <c:pt idx="6621">
                  <c:v>-2.1100000000000001E-2</c:v>
                </c:pt>
                <c:pt idx="6622">
                  <c:v>-2.1100000000000001E-2</c:v>
                </c:pt>
                <c:pt idx="6623">
                  <c:v>-2.1100000000000001E-2</c:v>
                </c:pt>
                <c:pt idx="6624">
                  <c:v>-2.1100000000000001E-2</c:v>
                </c:pt>
                <c:pt idx="6625">
                  <c:v>-2.1100000000000001E-2</c:v>
                </c:pt>
                <c:pt idx="6626">
                  <c:v>-2.0899999999999998E-2</c:v>
                </c:pt>
                <c:pt idx="6627">
                  <c:v>-2.0899999999999998E-2</c:v>
                </c:pt>
                <c:pt idx="6628">
                  <c:v>-2.1100000000000001E-2</c:v>
                </c:pt>
                <c:pt idx="6629">
                  <c:v>-2.1100000000000001E-2</c:v>
                </c:pt>
                <c:pt idx="6630">
                  <c:v>-2.0799999999999999E-2</c:v>
                </c:pt>
                <c:pt idx="6631">
                  <c:v>-2.0899999999999998E-2</c:v>
                </c:pt>
                <c:pt idx="6632">
                  <c:v>-2.0899999999999998E-2</c:v>
                </c:pt>
                <c:pt idx="6633">
                  <c:v>-2.1100000000000001E-2</c:v>
                </c:pt>
                <c:pt idx="6634">
                  <c:v>-2.1100000000000001E-2</c:v>
                </c:pt>
                <c:pt idx="6635">
                  <c:v>-2.1100000000000001E-2</c:v>
                </c:pt>
                <c:pt idx="6636">
                  <c:v>-2.07E-2</c:v>
                </c:pt>
                <c:pt idx="6637">
                  <c:v>-2.0799999999999999E-2</c:v>
                </c:pt>
                <c:pt idx="6638">
                  <c:v>-2.0799999999999999E-2</c:v>
                </c:pt>
                <c:pt idx="6639">
                  <c:v>-2.0799999999999999E-2</c:v>
                </c:pt>
                <c:pt idx="6640">
                  <c:v>-2.0799999999999999E-2</c:v>
                </c:pt>
                <c:pt idx="6641">
                  <c:v>-2.07E-2</c:v>
                </c:pt>
                <c:pt idx="6642">
                  <c:v>-2.06E-2</c:v>
                </c:pt>
                <c:pt idx="6643">
                  <c:v>-2.07E-2</c:v>
                </c:pt>
                <c:pt idx="6644">
                  <c:v>-2.0799999999999999E-2</c:v>
                </c:pt>
                <c:pt idx="6645">
                  <c:v>-2.07E-2</c:v>
                </c:pt>
                <c:pt idx="6646">
                  <c:v>-2.06E-2</c:v>
                </c:pt>
                <c:pt idx="6647">
                  <c:v>-2.07E-2</c:v>
                </c:pt>
                <c:pt idx="6648">
                  <c:v>-2.07E-2</c:v>
                </c:pt>
                <c:pt idx="6649">
                  <c:v>-2.0799999999999999E-2</c:v>
                </c:pt>
                <c:pt idx="6650">
                  <c:v>-2.07E-2</c:v>
                </c:pt>
                <c:pt idx="6651">
                  <c:v>-2.0799999999999999E-2</c:v>
                </c:pt>
                <c:pt idx="6652">
                  <c:v>-2.06E-2</c:v>
                </c:pt>
                <c:pt idx="6653">
                  <c:v>-2.07E-2</c:v>
                </c:pt>
                <c:pt idx="6654">
                  <c:v>-2.06E-2</c:v>
                </c:pt>
                <c:pt idx="6655">
                  <c:v>-2.0500000000000001E-2</c:v>
                </c:pt>
                <c:pt idx="6656">
                  <c:v>-2.0500000000000001E-2</c:v>
                </c:pt>
                <c:pt idx="6657">
                  <c:v>-2.0500000000000001E-2</c:v>
                </c:pt>
                <c:pt idx="6658">
                  <c:v>-2.0400000000000001E-2</c:v>
                </c:pt>
                <c:pt idx="6659">
                  <c:v>-2.0500000000000001E-2</c:v>
                </c:pt>
                <c:pt idx="6660">
                  <c:v>-2.06E-2</c:v>
                </c:pt>
                <c:pt idx="6661">
                  <c:v>-2.06E-2</c:v>
                </c:pt>
                <c:pt idx="6662">
                  <c:v>-2.0299999999999999E-2</c:v>
                </c:pt>
                <c:pt idx="6663">
                  <c:v>-2.0500000000000001E-2</c:v>
                </c:pt>
                <c:pt idx="6664">
                  <c:v>-2.0500000000000001E-2</c:v>
                </c:pt>
                <c:pt idx="6665">
                  <c:v>-2.06E-2</c:v>
                </c:pt>
                <c:pt idx="6666">
                  <c:v>-2.0299999999999999E-2</c:v>
                </c:pt>
                <c:pt idx="6667">
                  <c:v>-2.06E-2</c:v>
                </c:pt>
                <c:pt idx="6668">
                  <c:v>-2.0299999999999999E-2</c:v>
                </c:pt>
                <c:pt idx="6669">
                  <c:v>-2.0299999999999999E-2</c:v>
                </c:pt>
                <c:pt idx="6670">
                  <c:v>-2.0400000000000001E-2</c:v>
                </c:pt>
                <c:pt idx="6671">
                  <c:v>-2.0400000000000001E-2</c:v>
                </c:pt>
                <c:pt idx="6672">
                  <c:v>-2.0299999999999999E-2</c:v>
                </c:pt>
                <c:pt idx="6673">
                  <c:v>-2.0299999999999999E-2</c:v>
                </c:pt>
                <c:pt idx="6674">
                  <c:v>-2.0199999999999999E-2</c:v>
                </c:pt>
                <c:pt idx="6675">
                  <c:v>-2.0299999999999999E-2</c:v>
                </c:pt>
                <c:pt idx="6676">
                  <c:v>-2.0400000000000001E-2</c:v>
                </c:pt>
                <c:pt idx="6677">
                  <c:v>-2.0400000000000001E-2</c:v>
                </c:pt>
                <c:pt idx="6678">
                  <c:v>-2.0299999999999999E-2</c:v>
                </c:pt>
                <c:pt idx="6679">
                  <c:v>-2.0400000000000001E-2</c:v>
                </c:pt>
                <c:pt idx="6680">
                  <c:v>-2.0400000000000001E-2</c:v>
                </c:pt>
                <c:pt idx="6681">
                  <c:v>-2.0400000000000001E-2</c:v>
                </c:pt>
                <c:pt idx="6682">
                  <c:v>-2.0199999999999999E-2</c:v>
                </c:pt>
                <c:pt idx="6683">
                  <c:v>-2.0299999999999999E-2</c:v>
                </c:pt>
                <c:pt idx="6684">
                  <c:v>-2.0199999999999999E-2</c:v>
                </c:pt>
                <c:pt idx="6685">
                  <c:v>-2.0199999999999999E-2</c:v>
                </c:pt>
                <c:pt idx="6686">
                  <c:v>-2.01E-2</c:v>
                </c:pt>
                <c:pt idx="6687">
                  <c:v>-2.0299999999999999E-2</c:v>
                </c:pt>
                <c:pt idx="6688">
                  <c:v>-2.01E-2</c:v>
                </c:pt>
                <c:pt idx="6689">
                  <c:v>-2.0199999999999999E-2</c:v>
                </c:pt>
                <c:pt idx="6690">
                  <c:v>-2.01E-2</c:v>
                </c:pt>
                <c:pt idx="6691">
                  <c:v>-2.0199999999999999E-2</c:v>
                </c:pt>
                <c:pt idx="6692">
                  <c:v>-2.0199999999999999E-2</c:v>
                </c:pt>
                <c:pt idx="6693">
                  <c:v>-2.0199999999999999E-2</c:v>
                </c:pt>
                <c:pt idx="6694">
                  <c:v>-0.02</c:v>
                </c:pt>
                <c:pt idx="6695">
                  <c:v>-2.01E-2</c:v>
                </c:pt>
                <c:pt idx="6696">
                  <c:v>-2.01E-2</c:v>
                </c:pt>
                <c:pt idx="6697">
                  <c:v>-2.01E-2</c:v>
                </c:pt>
                <c:pt idx="6698">
                  <c:v>-0.02</c:v>
                </c:pt>
                <c:pt idx="6699">
                  <c:v>-2.01E-2</c:v>
                </c:pt>
                <c:pt idx="6700">
                  <c:v>-0.02</c:v>
                </c:pt>
                <c:pt idx="6701">
                  <c:v>-2.01E-2</c:v>
                </c:pt>
                <c:pt idx="6702">
                  <c:v>-2.01E-2</c:v>
                </c:pt>
                <c:pt idx="6703">
                  <c:v>-2.01E-2</c:v>
                </c:pt>
                <c:pt idx="6704">
                  <c:v>-0.02</c:v>
                </c:pt>
                <c:pt idx="6705">
                  <c:v>-2.01E-2</c:v>
                </c:pt>
                <c:pt idx="6706">
                  <c:v>-0.02</c:v>
                </c:pt>
                <c:pt idx="6707">
                  <c:v>-0.02</c:v>
                </c:pt>
                <c:pt idx="6708">
                  <c:v>-2.01E-2</c:v>
                </c:pt>
                <c:pt idx="6709">
                  <c:v>-2.01E-2</c:v>
                </c:pt>
                <c:pt idx="6710">
                  <c:v>-1.9900000000000001E-2</c:v>
                </c:pt>
                <c:pt idx="6711">
                  <c:v>-1.9900000000000001E-2</c:v>
                </c:pt>
                <c:pt idx="6712">
                  <c:v>-0.02</c:v>
                </c:pt>
                <c:pt idx="6713">
                  <c:v>-1.9900000000000001E-2</c:v>
                </c:pt>
                <c:pt idx="6714">
                  <c:v>-1.9800000000000002E-2</c:v>
                </c:pt>
                <c:pt idx="6715">
                  <c:v>-0.02</c:v>
                </c:pt>
                <c:pt idx="6716">
                  <c:v>-1.9599999999999999E-2</c:v>
                </c:pt>
                <c:pt idx="6717">
                  <c:v>-1.9800000000000002E-2</c:v>
                </c:pt>
                <c:pt idx="6718">
                  <c:v>-0.02</c:v>
                </c:pt>
                <c:pt idx="6719">
                  <c:v>-1.9800000000000002E-2</c:v>
                </c:pt>
                <c:pt idx="6720">
                  <c:v>-1.9800000000000002E-2</c:v>
                </c:pt>
                <c:pt idx="6721">
                  <c:v>-1.9900000000000001E-2</c:v>
                </c:pt>
                <c:pt idx="6722">
                  <c:v>-1.9800000000000002E-2</c:v>
                </c:pt>
                <c:pt idx="6723">
                  <c:v>-1.9800000000000002E-2</c:v>
                </c:pt>
                <c:pt idx="6724">
                  <c:v>-1.9900000000000001E-2</c:v>
                </c:pt>
                <c:pt idx="6725">
                  <c:v>-1.9599999999999999E-2</c:v>
                </c:pt>
                <c:pt idx="6726">
                  <c:v>-1.95E-2</c:v>
                </c:pt>
                <c:pt idx="6727">
                  <c:v>-1.9800000000000002E-2</c:v>
                </c:pt>
                <c:pt idx="6728">
                  <c:v>-1.9900000000000001E-2</c:v>
                </c:pt>
                <c:pt idx="6729">
                  <c:v>-1.9400000000000001E-2</c:v>
                </c:pt>
                <c:pt idx="6730">
                  <c:v>-1.95E-2</c:v>
                </c:pt>
                <c:pt idx="6731">
                  <c:v>-1.9599999999999999E-2</c:v>
                </c:pt>
                <c:pt idx="6732">
                  <c:v>-1.9400000000000001E-2</c:v>
                </c:pt>
                <c:pt idx="6733">
                  <c:v>-1.95E-2</c:v>
                </c:pt>
                <c:pt idx="6734">
                  <c:v>-1.95E-2</c:v>
                </c:pt>
                <c:pt idx="6735">
                  <c:v>-1.9599999999999999E-2</c:v>
                </c:pt>
                <c:pt idx="6736">
                  <c:v>-1.9400000000000001E-2</c:v>
                </c:pt>
                <c:pt idx="6737">
                  <c:v>-1.9400000000000001E-2</c:v>
                </c:pt>
                <c:pt idx="6738">
                  <c:v>-1.9400000000000001E-2</c:v>
                </c:pt>
                <c:pt idx="6739">
                  <c:v>-1.9300000000000001E-2</c:v>
                </c:pt>
                <c:pt idx="6740">
                  <c:v>-1.9300000000000001E-2</c:v>
                </c:pt>
                <c:pt idx="6741">
                  <c:v>-1.9400000000000001E-2</c:v>
                </c:pt>
                <c:pt idx="6742">
                  <c:v>-1.9199999999999998E-2</c:v>
                </c:pt>
                <c:pt idx="6743">
                  <c:v>-1.9400000000000001E-2</c:v>
                </c:pt>
                <c:pt idx="6744">
                  <c:v>-1.9300000000000001E-2</c:v>
                </c:pt>
                <c:pt idx="6745">
                  <c:v>-1.9300000000000001E-2</c:v>
                </c:pt>
                <c:pt idx="6746">
                  <c:v>-1.9099999999999999E-2</c:v>
                </c:pt>
                <c:pt idx="6747">
                  <c:v>-1.9199999999999998E-2</c:v>
                </c:pt>
                <c:pt idx="6748">
                  <c:v>-1.9199999999999998E-2</c:v>
                </c:pt>
                <c:pt idx="6749">
                  <c:v>-1.9199999999999998E-2</c:v>
                </c:pt>
                <c:pt idx="6750">
                  <c:v>-1.9099999999999999E-2</c:v>
                </c:pt>
                <c:pt idx="6751">
                  <c:v>-1.9199999999999998E-2</c:v>
                </c:pt>
                <c:pt idx="6752">
                  <c:v>-1.9E-2</c:v>
                </c:pt>
                <c:pt idx="6753">
                  <c:v>-1.9E-2</c:v>
                </c:pt>
                <c:pt idx="6754">
                  <c:v>-1.8800000000000001E-2</c:v>
                </c:pt>
                <c:pt idx="6755">
                  <c:v>-1.9E-2</c:v>
                </c:pt>
                <c:pt idx="6756">
                  <c:v>-1.9099999999999999E-2</c:v>
                </c:pt>
                <c:pt idx="6757">
                  <c:v>-1.89E-2</c:v>
                </c:pt>
                <c:pt idx="6758">
                  <c:v>-1.89E-2</c:v>
                </c:pt>
                <c:pt idx="6759">
                  <c:v>-1.89E-2</c:v>
                </c:pt>
                <c:pt idx="6760">
                  <c:v>-1.8700000000000001E-2</c:v>
                </c:pt>
                <c:pt idx="6761">
                  <c:v>-1.8700000000000001E-2</c:v>
                </c:pt>
                <c:pt idx="6762">
                  <c:v>-1.8700000000000001E-2</c:v>
                </c:pt>
                <c:pt idx="6763">
                  <c:v>-1.8800000000000001E-2</c:v>
                </c:pt>
                <c:pt idx="6764">
                  <c:v>-1.8700000000000001E-2</c:v>
                </c:pt>
                <c:pt idx="6765">
                  <c:v>-1.8700000000000001E-2</c:v>
                </c:pt>
                <c:pt idx="6766">
                  <c:v>-1.8700000000000001E-2</c:v>
                </c:pt>
                <c:pt idx="6767">
                  <c:v>-1.8599999999999998E-2</c:v>
                </c:pt>
                <c:pt idx="6768">
                  <c:v>-1.8599999999999998E-2</c:v>
                </c:pt>
                <c:pt idx="6769">
                  <c:v>-1.8700000000000001E-2</c:v>
                </c:pt>
                <c:pt idx="6770">
                  <c:v>-1.8499999999999999E-2</c:v>
                </c:pt>
                <c:pt idx="6771">
                  <c:v>-1.8499999999999999E-2</c:v>
                </c:pt>
                <c:pt idx="6772">
                  <c:v>-1.8200000000000001E-2</c:v>
                </c:pt>
                <c:pt idx="6773">
                  <c:v>-1.83E-2</c:v>
                </c:pt>
                <c:pt idx="6774">
                  <c:v>-1.8200000000000001E-2</c:v>
                </c:pt>
                <c:pt idx="6775">
                  <c:v>-1.83E-2</c:v>
                </c:pt>
                <c:pt idx="6776">
                  <c:v>-1.83E-2</c:v>
                </c:pt>
                <c:pt idx="6777">
                  <c:v>-1.8100000000000002E-2</c:v>
                </c:pt>
                <c:pt idx="6778">
                  <c:v>-1.8200000000000001E-2</c:v>
                </c:pt>
                <c:pt idx="6779">
                  <c:v>-1.8100000000000002E-2</c:v>
                </c:pt>
                <c:pt idx="6780">
                  <c:v>-1.8100000000000002E-2</c:v>
                </c:pt>
                <c:pt idx="6781">
                  <c:v>-1.8100000000000002E-2</c:v>
                </c:pt>
                <c:pt idx="6782">
                  <c:v>-1.7999999999999999E-2</c:v>
                </c:pt>
                <c:pt idx="6783">
                  <c:v>-1.7999999999999999E-2</c:v>
                </c:pt>
                <c:pt idx="6784">
                  <c:v>-1.7899999999999999E-2</c:v>
                </c:pt>
                <c:pt idx="6785">
                  <c:v>-1.7899999999999999E-2</c:v>
                </c:pt>
                <c:pt idx="6786">
                  <c:v>-1.7899999999999999E-2</c:v>
                </c:pt>
                <c:pt idx="6787">
                  <c:v>-1.78E-2</c:v>
                </c:pt>
                <c:pt idx="6788">
                  <c:v>-1.7600000000000001E-2</c:v>
                </c:pt>
                <c:pt idx="6789">
                  <c:v>-1.7600000000000001E-2</c:v>
                </c:pt>
                <c:pt idx="6790">
                  <c:v>-1.7500000000000002E-2</c:v>
                </c:pt>
                <c:pt idx="6791">
                  <c:v>-1.77E-2</c:v>
                </c:pt>
                <c:pt idx="6792">
                  <c:v>-1.7600000000000001E-2</c:v>
                </c:pt>
                <c:pt idx="6793">
                  <c:v>-1.7500000000000002E-2</c:v>
                </c:pt>
                <c:pt idx="6794">
                  <c:v>-1.7500000000000002E-2</c:v>
                </c:pt>
                <c:pt idx="6795">
                  <c:v>-1.7299999999999999E-2</c:v>
                </c:pt>
                <c:pt idx="6796">
                  <c:v>-1.7399999999999999E-2</c:v>
                </c:pt>
                <c:pt idx="6797">
                  <c:v>-1.7399999999999999E-2</c:v>
                </c:pt>
                <c:pt idx="6798">
                  <c:v>-1.7100000000000001E-2</c:v>
                </c:pt>
                <c:pt idx="6799">
                  <c:v>-1.7100000000000001E-2</c:v>
                </c:pt>
                <c:pt idx="6800">
                  <c:v>-1.7100000000000001E-2</c:v>
                </c:pt>
                <c:pt idx="6801">
                  <c:v>-1.7299999999999999E-2</c:v>
                </c:pt>
                <c:pt idx="6802">
                  <c:v>-1.7000000000000001E-2</c:v>
                </c:pt>
                <c:pt idx="6803">
                  <c:v>-1.7000000000000001E-2</c:v>
                </c:pt>
                <c:pt idx="6804">
                  <c:v>-1.6799999999999999E-2</c:v>
                </c:pt>
                <c:pt idx="6805">
                  <c:v>-1.6899999999999998E-2</c:v>
                </c:pt>
                <c:pt idx="6806">
                  <c:v>-1.6799999999999999E-2</c:v>
                </c:pt>
                <c:pt idx="6807">
                  <c:v>-1.67E-2</c:v>
                </c:pt>
                <c:pt idx="6808">
                  <c:v>-1.67E-2</c:v>
                </c:pt>
                <c:pt idx="6809">
                  <c:v>-1.66E-2</c:v>
                </c:pt>
                <c:pt idx="6810">
                  <c:v>-1.66E-2</c:v>
                </c:pt>
                <c:pt idx="6811">
                  <c:v>-1.6500000000000001E-2</c:v>
                </c:pt>
                <c:pt idx="6812">
                  <c:v>-1.6400000000000001E-2</c:v>
                </c:pt>
                <c:pt idx="6813">
                  <c:v>-1.6500000000000001E-2</c:v>
                </c:pt>
                <c:pt idx="6814">
                  <c:v>-1.6299999999999999E-2</c:v>
                </c:pt>
                <c:pt idx="6815">
                  <c:v>-1.6400000000000001E-2</c:v>
                </c:pt>
                <c:pt idx="6816">
                  <c:v>-1.6299999999999999E-2</c:v>
                </c:pt>
                <c:pt idx="6817">
                  <c:v>-1.61E-2</c:v>
                </c:pt>
                <c:pt idx="6818">
                  <c:v>-1.6199999999999999E-2</c:v>
                </c:pt>
                <c:pt idx="6819">
                  <c:v>-1.61E-2</c:v>
                </c:pt>
                <c:pt idx="6820">
                  <c:v>-1.61E-2</c:v>
                </c:pt>
                <c:pt idx="6821">
                  <c:v>-1.5800000000000002E-2</c:v>
                </c:pt>
                <c:pt idx="6822">
                  <c:v>-1.6E-2</c:v>
                </c:pt>
                <c:pt idx="6823">
                  <c:v>-1.5800000000000002E-2</c:v>
                </c:pt>
                <c:pt idx="6824">
                  <c:v>-1.5699999999999999E-2</c:v>
                </c:pt>
                <c:pt idx="6825">
                  <c:v>-1.5699999999999999E-2</c:v>
                </c:pt>
                <c:pt idx="6826">
                  <c:v>-1.55E-2</c:v>
                </c:pt>
                <c:pt idx="6827">
                  <c:v>-1.55E-2</c:v>
                </c:pt>
                <c:pt idx="6828">
                  <c:v>-1.55E-2</c:v>
                </c:pt>
                <c:pt idx="6829">
                  <c:v>-1.54E-2</c:v>
                </c:pt>
                <c:pt idx="6830">
                  <c:v>-1.5299999999999999E-2</c:v>
                </c:pt>
                <c:pt idx="6831">
                  <c:v>-1.5299999999999999E-2</c:v>
                </c:pt>
                <c:pt idx="6832">
                  <c:v>-1.5299999999999999E-2</c:v>
                </c:pt>
                <c:pt idx="6833">
                  <c:v>-1.5299999999999999E-2</c:v>
                </c:pt>
                <c:pt idx="6834">
                  <c:v>-1.5100000000000001E-2</c:v>
                </c:pt>
                <c:pt idx="6835">
                  <c:v>-1.4999999999999999E-2</c:v>
                </c:pt>
                <c:pt idx="6836">
                  <c:v>-1.4999999999999999E-2</c:v>
                </c:pt>
                <c:pt idx="6837">
                  <c:v>-1.4800000000000001E-2</c:v>
                </c:pt>
                <c:pt idx="6838">
                  <c:v>-1.49E-2</c:v>
                </c:pt>
                <c:pt idx="6839">
                  <c:v>-1.47E-2</c:v>
                </c:pt>
                <c:pt idx="6840">
                  <c:v>-1.47E-2</c:v>
                </c:pt>
                <c:pt idx="6841">
                  <c:v>-1.4500000000000001E-2</c:v>
                </c:pt>
                <c:pt idx="6842">
                  <c:v>-1.43E-2</c:v>
                </c:pt>
                <c:pt idx="6843">
                  <c:v>-1.43E-2</c:v>
                </c:pt>
                <c:pt idx="6844">
                  <c:v>-1.44E-2</c:v>
                </c:pt>
                <c:pt idx="6845">
                  <c:v>-1.43E-2</c:v>
                </c:pt>
                <c:pt idx="6846">
                  <c:v>-1.41E-2</c:v>
                </c:pt>
                <c:pt idx="6847">
                  <c:v>-1.4E-2</c:v>
                </c:pt>
                <c:pt idx="6848">
                  <c:v>-1.4E-2</c:v>
                </c:pt>
                <c:pt idx="6849">
                  <c:v>-1.41E-2</c:v>
                </c:pt>
                <c:pt idx="6850">
                  <c:v>-1.3899999999999999E-2</c:v>
                </c:pt>
                <c:pt idx="6851">
                  <c:v>-1.3899999999999999E-2</c:v>
                </c:pt>
                <c:pt idx="6852">
                  <c:v>-1.3599999999999999E-2</c:v>
                </c:pt>
                <c:pt idx="6853">
                  <c:v>-1.3599999999999999E-2</c:v>
                </c:pt>
                <c:pt idx="6854">
                  <c:v>-1.3599999999999999E-2</c:v>
                </c:pt>
                <c:pt idx="6855">
                  <c:v>-1.35E-2</c:v>
                </c:pt>
                <c:pt idx="6856">
                  <c:v>-1.35E-2</c:v>
                </c:pt>
                <c:pt idx="6857">
                  <c:v>-1.3100000000000001E-2</c:v>
                </c:pt>
                <c:pt idx="6858">
                  <c:v>-1.3299999999999999E-2</c:v>
                </c:pt>
                <c:pt idx="6859">
                  <c:v>-1.3100000000000001E-2</c:v>
                </c:pt>
                <c:pt idx="6860">
                  <c:v>-1.2999999999999999E-2</c:v>
                </c:pt>
                <c:pt idx="6861">
                  <c:v>-1.2999999999999999E-2</c:v>
                </c:pt>
                <c:pt idx="6862">
                  <c:v>-1.29E-2</c:v>
                </c:pt>
                <c:pt idx="6863">
                  <c:v>-1.2999999999999999E-2</c:v>
                </c:pt>
                <c:pt idx="6864">
                  <c:v>-1.29E-2</c:v>
                </c:pt>
                <c:pt idx="6865">
                  <c:v>-1.2699999999999999E-2</c:v>
                </c:pt>
                <c:pt idx="6866">
                  <c:v>-1.2800000000000001E-2</c:v>
                </c:pt>
                <c:pt idx="6867">
                  <c:v>-1.26E-2</c:v>
                </c:pt>
                <c:pt idx="6868">
                  <c:v>-1.24E-2</c:v>
                </c:pt>
                <c:pt idx="6869">
                  <c:v>-1.24E-2</c:v>
                </c:pt>
                <c:pt idx="6870">
                  <c:v>-1.24E-2</c:v>
                </c:pt>
                <c:pt idx="6871">
                  <c:v>-1.24E-2</c:v>
                </c:pt>
                <c:pt idx="6872">
                  <c:v>-1.2200000000000001E-2</c:v>
                </c:pt>
                <c:pt idx="6873">
                  <c:v>-1.2200000000000001E-2</c:v>
                </c:pt>
                <c:pt idx="6874">
                  <c:v>-1.2E-2</c:v>
                </c:pt>
                <c:pt idx="6875">
                  <c:v>-1.1900000000000001E-2</c:v>
                </c:pt>
                <c:pt idx="6876">
                  <c:v>-1.1900000000000001E-2</c:v>
                </c:pt>
                <c:pt idx="6877">
                  <c:v>-1.18E-2</c:v>
                </c:pt>
                <c:pt idx="6878">
                  <c:v>-1.17E-2</c:v>
                </c:pt>
                <c:pt idx="6879">
                  <c:v>-1.17E-2</c:v>
                </c:pt>
                <c:pt idx="6880">
                  <c:v>-1.17E-2</c:v>
                </c:pt>
                <c:pt idx="6881">
                  <c:v>-1.14E-2</c:v>
                </c:pt>
                <c:pt idx="6882">
                  <c:v>-1.1599999999999999E-2</c:v>
                </c:pt>
                <c:pt idx="6883">
                  <c:v>-1.12E-2</c:v>
                </c:pt>
                <c:pt idx="6884">
                  <c:v>-1.12E-2</c:v>
                </c:pt>
                <c:pt idx="6885">
                  <c:v>-1.11E-2</c:v>
                </c:pt>
                <c:pt idx="6886">
                  <c:v>-1.12E-2</c:v>
                </c:pt>
                <c:pt idx="6887">
                  <c:v>-1.11E-2</c:v>
                </c:pt>
                <c:pt idx="6888">
                  <c:v>-1.0999999999999999E-2</c:v>
                </c:pt>
                <c:pt idx="6889">
                  <c:v>-1.09E-2</c:v>
                </c:pt>
                <c:pt idx="6890">
                  <c:v>-1.0699999999999999E-2</c:v>
                </c:pt>
                <c:pt idx="6891">
                  <c:v>-1.06E-2</c:v>
                </c:pt>
                <c:pt idx="6892">
                  <c:v>-1.0699999999999999E-2</c:v>
                </c:pt>
                <c:pt idx="6893">
                  <c:v>-1.06E-2</c:v>
                </c:pt>
                <c:pt idx="6894">
                  <c:v>-1.0500000000000001E-2</c:v>
                </c:pt>
                <c:pt idx="6895">
                  <c:v>-1.0500000000000001E-2</c:v>
                </c:pt>
                <c:pt idx="6896">
                  <c:v>-1.0500000000000001E-2</c:v>
                </c:pt>
                <c:pt idx="6897">
                  <c:v>-1.03E-2</c:v>
                </c:pt>
                <c:pt idx="6898">
                  <c:v>-1.03E-2</c:v>
                </c:pt>
                <c:pt idx="6899">
                  <c:v>-1.0200000000000001E-2</c:v>
                </c:pt>
                <c:pt idx="6900">
                  <c:v>-9.8700000000000003E-3</c:v>
                </c:pt>
                <c:pt idx="6901">
                  <c:v>-9.9799999999999993E-3</c:v>
                </c:pt>
                <c:pt idx="6902">
                  <c:v>-9.9799999999999993E-3</c:v>
                </c:pt>
                <c:pt idx="6903">
                  <c:v>-9.7599999999999996E-3</c:v>
                </c:pt>
                <c:pt idx="6904">
                  <c:v>-9.8700000000000003E-3</c:v>
                </c:pt>
                <c:pt idx="6905">
                  <c:v>-9.6500000000000006E-3</c:v>
                </c:pt>
                <c:pt idx="6906">
                  <c:v>-9.7599999999999996E-3</c:v>
                </c:pt>
                <c:pt idx="6907">
                  <c:v>-9.5399999999999999E-3</c:v>
                </c:pt>
                <c:pt idx="6908">
                  <c:v>-9.5399999999999999E-3</c:v>
                </c:pt>
                <c:pt idx="6909">
                  <c:v>-9.4400000000000005E-3</c:v>
                </c:pt>
                <c:pt idx="6910">
                  <c:v>-9.4400000000000005E-3</c:v>
                </c:pt>
                <c:pt idx="6911">
                  <c:v>-9.3299999999999998E-3</c:v>
                </c:pt>
                <c:pt idx="6912">
                  <c:v>-9.3299999999999998E-3</c:v>
                </c:pt>
                <c:pt idx="6913">
                  <c:v>-9.2200000000000008E-3</c:v>
                </c:pt>
                <c:pt idx="6914">
                  <c:v>-9.2200000000000008E-3</c:v>
                </c:pt>
                <c:pt idx="6915">
                  <c:v>-9.11E-3</c:v>
                </c:pt>
                <c:pt idx="6916">
                  <c:v>-8.9999999999999993E-3</c:v>
                </c:pt>
                <c:pt idx="6917">
                  <c:v>-8.9999999999999993E-3</c:v>
                </c:pt>
                <c:pt idx="6918">
                  <c:v>-8.9999999999999993E-3</c:v>
                </c:pt>
                <c:pt idx="6919">
                  <c:v>-8.9999999999999993E-3</c:v>
                </c:pt>
                <c:pt idx="6920">
                  <c:v>-8.7799999999999996E-3</c:v>
                </c:pt>
                <c:pt idx="6921">
                  <c:v>-8.7799999999999996E-3</c:v>
                </c:pt>
                <c:pt idx="6922">
                  <c:v>-8.7799999999999996E-3</c:v>
                </c:pt>
                <c:pt idx="6923">
                  <c:v>-8.4600000000000005E-3</c:v>
                </c:pt>
                <c:pt idx="6924">
                  <c:v>-8.4600000000000005E-3</c:v>
                </c:pt>
                <c:pt idx="6925">
                  <c:v>-8.4600000000000005E-3</c:v>
                </c:pt>
                <c:pt idx="6926">
                  <c:v>-8.3499999999999998E-3</c:v>
                </c:pt>
                <c:pt idx="6927">
                  <c:v>-8.4600000000000005E-3</c:v>
                </c:pt>
                <c:pt idx="6928">
                  <c:v>-8.3499999999999998E-3</c:v>
                </c:pt>
                <c:pt idx="6929">
                  <c:v>-8.3499999999999998E-3</c:v>
                </c:pt>
                <c:pt idx="6930">
                  <c:v>-8.1300000000000001E-3</c:v>
                </c:pt>
                <c:pt idx="6931">
                  <c:v>-8.0199999999999994E-3</c:v>
                </c:pt>
                <c:pt idx="6932">
                  <c:v>-8.0199999999999994E-3</c:v>
                </c:pt>
                <c:pt idx="6933">
                  <c:v>-7.92E-3</c:v>
                </c:pt>
                <c:pt idx="6934">
                  <c:v>-8.0199999999999994E-3</c:v>
                </c:pt>
                <c:pt idx="6935">
                  <c:v>-7.92E-3</c:v>
                </c:pt>
                <c:pt idx="6936">
                  <c:v>-7.92E-3</c:v>
                </c:pt>
                <c:pt idx="6937">
                  <c:v>-7.8100000000000001E-3</c:v>
                </c:pt>
                <c:pt idx="6938">
                  <c:v>-7.7000000000000002E-3</c:v>
                </c:pt>
                <c:pt idx="6939">
                  <c:v>-7.5900000000000004E-3</c:v>
                </c:pt>
                <c:pt idx="6940">
                  <c:v>-7.5900000000000004E-3</c:v>
                </c:pt>
                <c:pt idx="6941">
                  <c:v>-7.7000000000000002E-3</c:v>
                </c:pt>
                <c:pt idx="6942">
                  <c:v>-7.4799999999999997E-3</c:v>
                </c:pt>
                <c:pt idx="6943">
                  <c:v>-7.4799999999999997E-3</c:v>
                </c:pt>
                <c:pt idx="6944">
                  <c:v>-7.5900000000000004E-3</c:v>
                </c:pt>
                <c:pt idx="6945">
                  <c:v>-7.5900000000000004E-3</c:v>
                </c:pt>
                <c:pt idx="6946">
                  <c:v>-7.3699999999999998E-3</c:v>
                </c:pt>
                <c:pt idx="6947">
                  <c:v>-7.1599999999999997E-3</c:v>
                </c:pt>
                <c:pt idx="6948">
                  <c:v>-7.26E-3</c:v>
                </c:pt>
                <c:pt idx="6949">
                  <c:v>-7.26E-3</c:v>
                </c:pt>
                <c:pt idx="6950">
                  <c:v>-7.26E-3</c:v>
                </c:pt>
                <c:pt idx="6951">
                  <c:v>-7.1599999999999997E-3</c:v>
                </c:pt>
                <c:pt idx="6952">
                  <c:v>-7.1599999999999997E-3</c:v>
                </c:pt>
                <c:pt idx="6953">
                  <c:v>-7.1599999999999997E-3</c:v>
                </c:pt>
                <c:pt idx="6954">
                  <c:v>-6.94E-3</c:v>
                </c:pt>
                <c:pt idx="6955">
                  <c:v>-7.0499999999999998E-3</c:v>
                </c:pt>
                <c:pt idx="6956">
                  <c:v>-6.94E-3</c:v>
                </c:pt>
                <c:pt idx="6957">
                  <c:v>-6.94E-3</c:v>
                </c:pt>
                <c:pt idx="6958">
                  <c:v>-6.8300000000000001E-3</c:v>
                </c:pt>
                <c:pt idx="6959">
                  <c:v>-6.94E-3</c:v>
                </c:pt>
                <c:pt idx="6960">
                  <c:v>-6.94E-3</c:v>
                </c:pt>
                <c:pt idx="6961">
                  <c:v>-6.7200000000000003E-3</c:v>
                </c:pt>
                <c:pt idx="6962">
                  <c:v>-6.8300000000000001E-3</c:v>
                </c:pt>
                <c:pt idx="6963">
                  <c:v>-6.7200000000000003E-3</c:v>
                </c:pt>
                <c:pt idx="6964">
                  <c:v>-6.6100000000000004E-3</c:v>
                </c:pt>
                <c:pt idx="6965">
                  <c:v>-6.8300000000000001E-3</c:v>
                </c:pt>
                <c:pt idx="6966">
                  <c:v>-6.6100000000000004E-3</c:v>
                </c:pt>
                <c:pt idx="6967">
                  <c:v>-6.6100000000000004E-3</c:v>
                </c:pt>
                <c:pt idx="6968">
                  <c:v>-6.6100000000000004E-3</c:v>
                </c:pt>
                <c:pt idx="6969">
                  <c:v>-6.6100000000000004E-3</c:v>
                </c:pt>
                <c:pt idx="6970">
                  <c:v>-6.6100000000000004E-3</c:v>
                </c:pt>
                <c:pt idx="6971">
                  <c:v>-6.4999999999999997E-3</c:v>
                </c:pt>
                <c:pt idx="6972">
                  <c:v>-6.4999999999999997E-3</c:v>
                </c:pt>
                <c:pt idx="6973">
                  <c:v>-6.4000000000000003E-3</c:v>
                </c:pt>
                <c:pt idx="6974">
                  <c:v>-6.2899999999999996E-3</c:v>
                </c:pt>
                <c:pt idx="6975">
                  <c:v>-6.4000000000000003E-3</c:v>
                </c:pt>
                <c:pt idx="6976">
                  <c:v>-6.4000000000000003E-3</c:v>
                </c:pt>
                <c:pt idx="6977">
                  <c:v>-6.2899999999999996E-3</c:v>
                </c:pt>
                <c:pt idx="6978">
                  <c:v>-6.4000000000000003E-3</c:v>
                </c:pt>
                <c:pt idx="6979">
                  <c:v>-6.2899999999999996E-3</c:v>
                </c:pt>
                <c:pt idx="6980">
                  <c:v>-6.4000000000000003E-3</c:v>
                </c:pt>
                <c:pt idx="6981">
                  <c:v>-6.2899999999999996E-3</c:v>
                </c:pt>
                <c:pt idx="6982">
                  <c:v>-6.0699999999999999E-3</c:v>
                </c:pt>
                <c:pt idx="6983">
                  <c:v>-6.1799999999999997E-3</c:v>
                </c:pt>
                <c:pt idx="6984">
                  <c:v>-6.1799999999999997E-3</c:v>
                </c:pt>
                <c:pt idx="6985">
                  <c:v>-6.2899999999999996E-3</c:v>
                </c:pt>
                <c:pt idx="6986">
                  <c:v>-6.1799999999999997E-3</c:v>
                </c:pt>
                <c:pt idx="6987">
                  <c:v>-6.0699999999999999E-3</c:v>
                </c:pt>
                <c:pt idx="6988">
                  <c:v>-6.1799999999999997E-3</c:v>
                </c:pt>
                <c:pt idx="6989">
                  <c:v>-6.1799999999999997E-3</c:v>
                </c:pt>
                <c:pt idx="6990">
                  <c:v>-6.0699999999999999E-3</c:v>
                </c:pt>
                <c:pt idx="6991">
                  <c:v>-6.1799999999999997E-3</c:v>
                </c:pt>
                <c:pt idx="6992">
                  <c:v>-6.0699999999999999E-3</c:v>
                </c:pt>
                <c:pt idx="6993">
                  <c:v>-6.1799999999999997E-3</c:v>
                </c:pt>
                <c:pt idx="6994">
                  <c:v>-5.96E-3</c:v>
                </c:pt>
                <c:pt idx="6995">
                  <c:v>-5.96E-3</c:v>
                </c:pt>
                <c:pt idx="6996">
                  <c:v>-5.96E-3</c:v>
                </c:pt>
                <c:pt idx="6997">
                  <c:v>-6.2899999999999996E-3</c:v>
                </c:pt>
                <c:pt idx="6998">
                  <c:v>-6.0699999999999999E-3</c:v>
                </c:pt>
                <c:pt idx="6999">
                  <c:v>-5.96E-3</c:v>
                </c:pt>
                <c:pt idx="7000">
                  <c:v>-6.1799999999999997E-3</c:v>
                </c:pt>
                <c:pt idx="7001">
                  <c:v>-6.0699999999999999E-3</c:v>
                </c:pt>
                <c:pt idx="7002">
                  <c:v>-5.96E-3</c:v>
                </c:pt>
                <c:pt idx="7003">
                  <c:v>-6.0699999999999999E-3</c:v>
                </c:pt>
                <c:pt idx="7004">
                  <c:v>-5.96E-3</c:v>
                </c:pt>
                <c:pt idx="7005">
                  <c:v>-6.0699999999999999E-3</c:v>
                </c:pt>
                <c:pt idx="7006">
                  <c:v>-5.96E-3</c:v>
                </c:pt>
                <c:pt idx="7007">
                  <c:v>-5.96E-3</c:v>
                </c:pt>
                <c:pt idx="7008">
                  <c:v>-6.0699999999999999E-3</c:v>
                </c:pt>
                <c:pt idx="7009">
                  <c:v>-6.0699999999999999E-3</c:v>
                </c:pt>
                <c:pt idx="7010">
                  <c:v>-6.1799999999999997E-3</c:v>
                </c:pt>
                <c:pt idx="7011">
                  <c:v>-6.0699999999999999E-3</c:v>
                </c:pt>
                <c:pt idx="7012">
                  <c:v>-6.0699999999999999E-3</c:v>
                </c:pt>
                <c:pt idx="7013">
                  <c:v>-6.0699999999999999E-3</c:v>
                </c:pt>
                <c:pt idx="7014">
                  <c:v>-6.2899999999999996E-3</c:v>
                </c:pt>
                <c:pt idx="7015">
                  <c:v>-6.0699999999999999E-3</c:v>
                </c:pt>
                <c:pt idx="7016">
                  <c:v>-6.0699999999999999E-3</c:v>
                </c:pt>
                <c:pt idx="7017">
                  <c:v>-6.0699999999999999E-3</c:v>
                </c:pt>
                <c:pt idx="7018">
                  <c:v>-5.96E-3</c:v>
                </c:pt>
                <c:pt idx="7019">
                  <c:v>-6.0699999999999999E-3</c:v>
                </c:pt>
                <c:pt idx="7020">
                  <c:v>-6.0699999999999999E-3</c:v>
                </c:pt>
                <c:pt idx="7021">
                  <c:v>-6.2899999999999996E-3</c:v>
                </c:pt>
                <c:pt idx="7022">
                  <c:v>-6.0699999999999999E-3</c:v>
                </c:pt>
                <c:pt idx="7023">
                  <c:v>-6.0699999999999999E-3</c:v>
                </c:pt>
                <c:pt idx="7024">
                  <c:v>-6.2899999999999996E-3</c:v>
                </c:pt>
                <c:pt idx="7025">
                  <c:v>-6.0699999999999999E-3</c:v>
                </c:pt>
                <c:pt idx="7026">
                  <c:v>-6.0699999999999999E-3</c:v>
                </c:pt>
                <c:pt idx="7027">
                  <c:v>-5.96E-3</c:v>
                </c:pt>
                <c:pt idx="7028">
                  <c:v>-6.0699999999999999E-3</c:v>
                </c:pt>
                <c:pt idx="7029">
                  <c:v>-6.1799999999999997E-3</c:v>
                </c:pt>
                <c:pt idx="7030">
                  <c:v>-6.1799999999999997E-3</c:v>
                </c:pt>
                <c:pt idx="7031">
                  <c:v>-6.1799999999999997E-3</c:v>
                </c:pt>
                <c:pt idx="7032">
                  <c:v>-6.1799999999999997E-3</c:v>
                </c:pt>
                <c:pt idx="7033">
                  <c:v>-6.1799999999999997E-3</c:v>
                </c:pt>
                <c:pt idx="7034">
                  <c:v>-6.1799999999999997E-3</c:v>
                </c:pt>
                <c:pt idx="7035">
                  <c:v>-6.1799999999999997E-3</c:v>
                </c:pt>
                <c:pt idx="7036">
                  <c:v>-6.4000000000000003E-3</c:v>
                </c:pt>
                <c:pt idx="7037">
                  <c:v>-6.4999999999999997E-3</c:v>
                </c:pt>
                <c:pt idx="7038">
                  <c:v>-6.2899999999999996E-3</c:v>
                </c:pt>
                <c:pt idx="7039">
                  <c:v>-6.2899999999999996E-3</c:v>
                </c:pt>
                <c:pt idx="7040">
                  <c:v>-6.4000000000000003E-3</c:v>
                </c:pt>
                <c:pt idx="7041">
                  <c:v>-6.4999999999999997E-3</c:v>
                </c:pt>
                <c:pt idx="7042">
                  <c:v>-6.2899999999999996E-3</c:v>
                </c:pt>
                <c:pt idx="7043">
                  <c:v>-6.4000000000000003E-3</c:v>
                </c:pt>
                <c:pt idx="7044">
                  <c:v>-6.4000000000000003E-3</c:v>
                </c:pt>
                <c:pt idx="7045">
                  <c:v>-6.7200000000000003E-3</c:v>
                </c:pt>
                <c:pt idx="7046">
                  <c:v>-6.4999999999999997E-3</c:v>
                </c:pt>
                <c:pt idx="7047">
                  <c:v>-6.4999999999999997E-3</c:v>
                </c:pt>
                <c:pt idx="7048">
                  <c:v>-6.4999999999999997E-3</c:v>
                </c:pt>
                <c:pt idx="7049">
                  <c:v>-6.7200000000000003E-3</c:v>
                </c:pt>
                <c:pt idx="7050">
                  <c:v>-6.6100000000000004E-3</c:v>
                </c:pt>
                <c:pt idx="7051">
                  <c:v>-6.4999999999999997E-3</c:v>
                </c:pt>
                <c:pt idx="7052">
                  <c:v>-6.6100000000000004E-3</c:v>
                </c:pt>
                <c:pt idx="7053">
                  <c:v>-6.6100000000000004E-3</c:v>
                </c:pt>
                <c:pt idx="7054">
                  <c:v>-6.6100000000000004E-3</c:v>
                </c:pt>
                <c:pt idx="7055">
                  <c:v>-6.7200000000000003E-3</c:v>
                </c:pt>
                <c:pt idx="7056">
                  <c:v>-6.7200000000000003E-3</c:v>
                </c:pt>
                <c:pt idx="7057">
                  <c:v>-6.8300000000000001E-3</c:v>
                </c:pt>
                <c:pt idx="7058">
                  <c:v>-6.7200000000000003E-3</c:v>
                </c:pt>
                <c:pt idx="7059">
                  <c:v>-6.7200000000000003E-3</c:v>
                </c:pt>
                <c:pt idx="7060">
                  <c:v>-6.8300000000000001E-3</c:v>
                </c:pt>
                <c:pt idx="7061">
                  <c:v>-6.94E-3</c:v>
                </c:pt>
                <c:pt idx="7062">
                  <c:v>-6.94E-3</c:v>
                </c:pt>
                <c:pt idx="7063">
                  <c:v>-6.94E-3</c:v>
                </c:pt>
                <c:pt idx="7064">
                  <c:v>-6.8300000000000001E-3</c:v>
                </c:pt>
                <c:pt idx="7065">
                  <c:v>-6.94E-3</c:v>
                </c:pt>
                <c:pt idx="7066">
                  <c:v>-6.94E-3</c:v>
                </c:pt>
                <c:pt idx="7067">
                  <c:v>-6.94E-3</c:v>
                </c:pt>
                <c:pt idx="7068">
                  <c:v>-7.0499999999999998E-3</c:v>
                </c:pt>
                <c:pt idx="7069">
                  <c:v>-6.94E-3</c:v>
                </c:pt>
                <c:pt idx="7070">
                  <c:v>-6.94E-3</c:v>
                </c:pt>
                <c:pt idx="7071">
                  <c:v>-6.94E-3</c:v>
                </c:pt>
                <c:pt idx="7072">
                  <c:v>-7.0499999999999998E-3</c:v>
                </c:pt>
                <c:pt idx="7073">
                  <c:v>-7.0499999999999998E-3</c:v>
                </c:pt>
                <c:pt idx="7074">
                  <c:v>-7.0499999999999998E-3</c:v>
                </c:pt>
                <c:pt idx="7075">
                  <c:v>-7.1599999999999997E-3</c:v>
                </c:pt>
                <c:pt idx="7076">
                  <c:v>-7.0499999999999998E-3</c:v>
                </c:pt>
                <c:pt idx="7077">
                  <c:v>-7.3699999999999998E-3</c:v>
                </c:pt>
                <c:pt idx="7078">
                  <c:v>-7.1599999999999997E-3</c:v>
                </c:pt>
                <c:pt idx="7079">
                  <c:v>-7.3699999999999998E-3</c:v>
                </c:pt>
                <c:pt idx="7080">
                  <c:v>-7.1599999999999997E-3</c:v>
                </c:pt>
                <c:pt idx="7081">
                  <c:v>-7.26E-3</c:v>
                </c:pt>
                <c:pt idx="7082">
                  <c:v>-7.26E-3</c:v>
                </c:pt>
                <c:pt idx="7083">
                  <c:v>-7.26E-3</c:v>
                </c:pt>
                <c:pt idx="7084">
                  <c:v>-7.26E-3</c:v>
                </c:pt>
                <c:pt idx="7085">
                  <c:v>-7.3699999999999998E-3</c:v>
                </c:pt>
                <c:pt idx="7086">
                  <c:v>-7.26E-3</c:v>
                </c:pt>
                <c:pt idx="7087">
                  <c:v>-7.3699999999999998E-3</c:v>
                </c:pt>
                <c:pt idx="7088">
                  <c:v>-7.3699999999999998E-3</c:v>
                </c:pt>
                <c:pt idx="7089">
                  <c:v>-7.4799999999999997E-3</c:v>
                </c:pt>
                <c:pt idx="7090">
                  <c:v>-7.4799999999999997E-3</c:v>
                </c:pt>
                <c:pt idx="7091">
                  <c:v>-7.5900000000000004E-3</c:v>
                </c:pt>
                <c:pt idx="7092">
                  <c:v>-7.3699999999999998E-3</c:v>
                </c:pt>
                <c:pt idx="7093">
                  <c:v>-7.5900000000000004E-3</c:v>
                </c:pt>
                <c:pt idx="7094">
                  <c:v>-7.5900000000000004E-3</c:v>
                </c:pt>
                <c:pt idx="7095">
                  <c:v>-7.5900000000000004E-3</c:v>
                </c:pt>
                <c:pt idx="7096">
                  <c:v>-7.5900000000000004E-3</c:v>
                </c:pt>
                <c:pt idx="7097">
                  <c:v>-7.4799999999999997E-3</c:v>
                </c:pt>
                <c:pt idx="7098">
                  <c:v>-7.5900000000000004E-3</c:v>
                </c:pt>
                <c:pt idx="7099">
                  <c:v>-7.5900000000000004E-3</c:v>
                </c:pt>
                <c:pt idx="7100">
                  <c:v>-7.5900000000000004E-3</c:v>
                </c:pt>
                <c:pt idx="7101">
                  <c:v>-7.7000000000000002E-3</c:v>
                </c:pt>
                <c:pt idx="7102">
                  <c:v>-7.5900000000000004E-3</c:v>
                </c:pt>
                <c:pt idx="7103">
                  <c:v>-7.8100000000000001E-3</c:v>
                </c:pt>
                <c:pt idx="7104">
                  <c:v>-7.8100000000000001E-3</c:v>
                </c:pt>
                <c:pt idx="7105">
                  <c:v>-7.7000000000000002E-3</c:v>
                </c:pt>
                <c:pt idx="7106">
                  <c:v>-7.8100000000000001E-3</c:v>
                </c:pt>
                <c:pt idx="7107">
                  <c:v>-7.8100000000000001E-3</c:v>
                </c:pt>
                <c:pt idx="7108">
                  <c:v>-7.7000000000000002E-3</c:v>
                </c:pt>
                <c:pt idx="7109">
                  <c:v>-7.92E-3</c:v>
                </c:pt>
                <c:pt idx="7110">
                  <c:v>-7.8100000000000001E-3</c:v>
                </c:pt>
                <c:pt idx="7111">
                  <c:v>-7.8100000000000001E-3</c:v>
                </c:pt>
                <c:pt idx="7112">
                  <c:v>-7.7000000000000002E-3</c:v>
                </c:pt>
                <c:pt idx="7113">
                  <c:v>-7.8100000000000001E-3</c:v>
                </c:pt>
                <c:pt idx="7114">
                  <c:v>-7.8100000000000001E-3</c:v>
                </c:pt>
                <c:pt idx="7115">
                  <c:v>-7.92E-3</c:v>
                </c:pt>
                <c:pt idx="7116">
                  <c:v>-7.8100000000000001E-3</c:v>
                </c:pt>
                <c:pt idx="7117">
                  <c:v>-7.8100000000000001E-3</c:v>
                </c:pt>
                <c:pt idx="7118">
                  <c:v>-7.92E-3</c:v>
                </c:pt>
                <c:pt idx="7119">
                  <c:v>-7.92E-3</c:v>
                </c:pt>
                <c:pt idx="7120">
                  <c:v>-8.0199999999999994E-3</c:v>
                </c:pt>
                <c:pt idx="7121">
                  <c:v>-8.0199999999999994E-3</c:v>
                </c:pt>
                <c:pt idx="7122">
                  <c:v>-7.92E-3</c:v>
                </c:pt>
                <c:pt idx="7123">
                  <c:v>-8.0199999999999994E-3</c:v>
                </c:pt>
                <c:pt idx="7124">
                  <c:v>-8.0199999999999994E-3</c:v>
                </c:pt>
                <c:pt idx="7125">
                  <c:v>-7.92E-3</c:v>
                </c:pt>
                <c:pt idx="7126">
                  <c:v>-8.0199999999999994E-3</c:v>
                </c:pt>
                <c:pt idx="7127">
                  <c:v>-7.92E-3</c:v>
                </c:pt>
                <c:pt idx="7128">
                  <c:v>-8.0199999999999994E-3</c:v>
                </c:pt>
                <c:pt idx="7129">
                  <c:v>-8.0199999999999994E-3</c:v>
                </c:pt>
                <c:pt idx="7130">
                  <c:v>-8.0199999999999994E-3</c:v>
                </c:pt>
                <c:pt idx="7131">
                  <c:v>-8.0199999999999994E-3</c:v>
                </c:pt>
                <c:pt idx="7132">
                  <c:v>-8.1300000000000001E-3</c:v>
                </c:pt>
                <c:pt idx="7133">
                  <c:v>-8.0199999999999994E-3</c:v>
                </c:pt>
                <c:pt idx="7134">
                  <c:v>-7.92E-3</c:v>
                </c:pt>
                <c:pt idx="7135">
                  <c:v>-8.0199999999999994E-3</c:v>
                </c:pt>
                <c:pt idx="7136">
                  <c:v>-8.2400000000000008E-3</c:v>
                </c:pt>
                <c:pt idx="7137">
                  <c:v>-8.2400000000000008E-3</c:v>
                </c:pt>
                <c:pt idx="7138">
                  <c:v>-8.0199999999999994E-3</c:v>
                </c:pt>
                <c:pt idx="7139">
                  <c:v>-8.1300000000000001E-3</c:v>
                </c:pt>
                <c:pt idx="7140">
                  <c:v>-8.2400000000000008E-3</c:v>
                </c:pt>
                <c:pt idx="7141">
                  <c:v>-8.0199999999999994E-3</c:v>
                </c:pt>
                <c:pt idx="7142">
                  <c:v>-8.2400000000000008E-3</c:v>
                </c:pt>
                <c:pt idx="7143">
                  <c:v>-8.1300000000000001E-3</c:v>
                </c:pt>
                <c:pt idx="7144">
                  <c:v>-8.1300000000000001E-3</c:v>
                </c:pt>
                <c:pt idx="7145">
                  <c:v>-8.1300000000000001E-3</c:v>
                </c:pt>
                <c:pt idx="7146">
                  <c:v>-8.1300000000000001E-3</c:v>
                </c:pt>
                <c:pt idx="7147">
                  <c:v>-8.1300000000000001E-3</c:v>
                </c:pt>
                <c:pt idx="7148">
                  <c:v>-8.1300000000000001E-3</c:v>
                </c:pt>
                <c:pt idx="7149">
                  <c:v>-8.1300000000000001E-3</c:v>
                </c:pt>
                <c:pt idx="7150">
                  <c:v>-8.0199999999999994E-3</c:v>
                </c:pt>
                <c:pt idx="7151">
                  <c:v>-8.1300000000000001E-3</c:v>
                </c:pt>
                <c:pt idx="7152">
                  <c:v>-8.1300000000000001E-3</c:v>
                </c:pt>
                <c:pt idx="7153">
                  <c:v>-8.0199999999999994E-3</c:v>
                </c:pt>
                <c:pt idx="7154">
                  <c:v>-8.1300000000000001E-3</c:v>
                </c:pt>
                <c:pt idx="7155">
                  <c:v>-8.1300000000000001E-3</c:v>
                </c:pt>
                <c:pt idx="7156">
                  <c:v>-8.0199999999999994E-3</c:v>
                </c:pt>
                <c:pt idx="7157">
                  <c:v>-8.2400000000000008E-3</c:v>
                </c:pt>
                <c:pt idx="7158">
                  <c:v>-8.1300000000000001E-3</c:v>
                </c:pt>
                <c:pt idx="7159">
                  <c:v>-8.0199999999999994E-3</c:v>
                </c:pt>
                <c:pt idx="7160">
                  <c:v>-7.92E-3</c:v>
                </c:pt>
                <c:pt idx="7161">
                  <c:v>-8.0199999999999994E-3</c:v>
                </c:pt>
                <c:pt idx="7162">
                  <c:v>-8.1300000000000001E-3</c:v>
                </c:pt>
                <c:pt idx="7163">
                  <c:v>-8.1300000000000001E-3</c:v>
                </c:pt>
                <c:pt idx="7164">
                  <c:v>-8.1300000000000001E-3</c:v>
                </c:pt>
                <c:pt idx="7165">
                  <c:v>-8.0199999999999994E-3</c:v>
                </c:pt>
                <c:pt idx="7166">
                  <c:v>-8.0199999999999994E-3</c:v>
                </c:pt>
                <c:pt idx="7167">
                  <c:v>-8.0199999999999994E-3</c:v>
                </c:pt>
                <c:pt idx="7168">
                  <c:v>-8.0199999999999994E-3</c:v>
                </c:pt>
                <c:pt idx="7169">
                  <c:v>-8.0199999999999994E-3</c:v>
                </c:pt>
                <c:pt idx="7170">
                  <c:v>-8.1300000000000001E-3</c:v>
                </c:pt>
                <c:pt idx="7171">
                  <c:v>-8.0199999999999994E-3</c:v>
                </c:pt>
                <c:pt idx="7172">
                  <c:v>-7.92E-3</c:v>
                </c:pt>
                <c:pt idx="7173">
                  <c:v>-8.1300000000000001E-3</c:v>
                </c:pt>
                <c:pt idx="7174">
                  <c:v>-8.1300000000000001E-3</c:v>
                </c:pt>
                <c:pt idx="7175">
                  <c:v>-8.0199999999999994E-3</c:v>
                </c:pt>
                <c:pt idx="7176">
                  <c:v>-8.0199999999999994E-3</c:v>
                </c:pt>
                <c:pt idx="7177">
                  <c:v>-7.8100000000000001E-3</c:v>
                </c:pt>
                <c:pt idx="7178">
                  <c:v>-7.92E-3</c:v>
                </c:pt>
                <c:pt idx="7179">
                  <c:v>-8.0199999999999994E-3</c:v>
                </c:pt>
                <c:pt idx="7180">
                  <c:v>-7.92E-3</c:v>
                </c:pt>
                <c:pt idx="7181">
                  <c:v>-7.92E-3</c:v>
                </c:pt>
                <c:pt idx="7182">
                  <c:v>-7.8100000000000001E-3</c:v>
                </c:pt>
                <c:pt idx="7183">
                  <c:v>-7.92E-3</c:v>
                </c:pt>
                <c:pt idx="7184">
                  <c:v>-7.92E-3</c:v>
                </c:pt>
                <c:pt idx="7185">
                  <c:v>-7.92E-3</c:v>
                </c:pt>
                <c:pt idx="7186">
                  <c:v>-7.7000000000000002E-3</c:v>
                </c:pt>
                <c:pt idx="7187">
                  <c:v>-7.8100000000000001E-3</c:v>
                </c:pt>
                <c:pt idx="7188">
                  <c:v>-7.8100000000000001E-3</c:v>
                </c:pt>
                <c:pt idx="7189">
                  <c:v>-7.8100000000000001E-3</c:v>
                </c:pt>
                <c:pt idx="7190">
                  <c:v>-7.92E-3</c:v>
                </c:pt>
                <c:pt idx="7191">
                  <c:v>-7.92E-3</c:v>
                </c:pt>
                <c:pt idx="7192">
                  <c:v>-7.8100000000000001E-3</c:v>
                </c:pt>
                <c:pt idx="7193">
                  <c:v>-7.8100000000000001E-3</c:v>
                </c:pt>
                <c:pt idx="7194">
                  <c:v>-7.7000000000000002E-3</c:v>
                </c:pt>
                <c:pt idx="7195">
                  <c:v>-7.7000000000000002E-3</c:v>
                </c:pt>
                <c:pt idx="7196">
                  <c:v>-7.8100000000000001E-3</c:v>
                </c:pt>
                <c:pt idx="7197">
                  <c:v>-7.5900000000000004E-3</c:v>
                </c:pt>
                <c:pt idx="7198">
                  <c:v>-7.7000000000000002E-3</c:v>
                </c:pt>
                <c:pt idx="7199">
                  <c:v>-7.8100000000000001E-3</c:v>
                </c:pt>
                <c:pt idx="7200">
                  <c:v>-7.7000000000000002E-3</c:v>
                </c:pt>
                <c:pt idx="7201">
                  <c:v>-7.7000000000000002E-3</c:v>
                </c:pt>
                <c:pt idx="7202">
                  <c:v>-7.4799999999999997E-3</c:v>
                </c:pt>
                <c:pt idx="7203">
                  <c:v>-7.7000000000000002E-3</c:v>
                </c:pt>
                <c:pt idx="7204">
                  <c:v>-7.5900000000000004E-3</c:v>
                </c:pt>
                <c:pt idx="7205">
                  <c:v>-7.5900000000000004E-3</c:v>
                </c:pt>
                <c:pt idx="7206">
                  <c:v>-7.5900000000000004E-3</c:v>
                </c:pt>
                <c:pt idx="7207">
                  <c:v>-7.5900000000000004E-3</c:v>
                </c:pt>
                <c:pt idx="7208">
                  <c:v>-7.3699999999999998E-3</c:v>
                </c:pt>
                <c:pt idx="7209">
                  <c:v>-7.4799999999999997E-3</c:v>
                </c:pt>
                <c:pt idx="7210">
                  <c:v>-7.4799999999999997E-3</c:v>
                </c:pt>
                <c:pt idx="7211">
                  <c:v>-7.3699999999999998E-3</c:v>
                </c:pt>
                <c:pt idx="7212">
                  <c:v>-7.3699999999999998E-3</c:v>
                </c:pt>
                <c:pt idx="7213">
                  <c:v>-7.3699999999999998E-3</c:v>
                </c:pt>
                <c:pt idx="7214">
                  <c:v>-7.1599999999999997E-3</c:v>
                </c:pt>
                <c:pt idx="7215">
                  <c:v>-7.5900000000000004E-3</c:v>
                </c:pt>
                <c:pt idx="7216">
                  <c:v>-7.3699999999999998E-3</c:v>
                </c:pt>
                <c:pt idx="7217">
                  <c:v>-7.3699999999999998E-3</c:v>
                </c:pt>
                <c:pt idx="7218">
                  <c:v>-7.26E-3</c:v>
                </c:pt>
                <c:pt idx="7219">
                  <c:v>-7.26E-3</c:v>
                </c:pt>
                <c:pt idx="7220">
                  <c:v>-7.1599999999999997E-3</c:v>
                </c:pt>
                <c:pt idx="7221">
                  <c:v>-7.26E-3</c:v>
                </c:pt>
                <c:pt idx="7222">
                  <c:v>-7.3699999999999998E-3</c:v>
                </c:pt>
                <c:pt idx="7223">
                  <c:v>-7.1599999999999997E-3</c:v>
                </c:pt>
                <c:pt idx="7224">
                  <c:v>-7.1599999999999997E-3</c:v>
                </c:pt>
                <c:pt idx="7225">
                  <c:v>-7.1599999999999997E-3</c:v>
                </c:pt>
                <c:pt idx="7226">
                  <c:v>-7.26E-3</c:v>
                </c:pt>
                <c:pt idx="7227">
                  <c:v>-7.0499999999999998E-3</c:v>
                </c:pt>
                <c:pt idx="7228">
                  <c:v>-7.0499999999999998E-3</c:v>
                </c:pt>
                <c:pt idx="7229">
                  <c:v>-6.94E-3</c:v>
                </c:pt>
                <c:pt idx="7230">
                  <c:v>-6.8300000000000001E-3</c:v>
                </c:pt>
                <c:pt idx="7231">
                  <c:v>-7.1599999999999997E-3</c:v>
                </c:pt>
                <c:pt idx="7232">
                  <c:v>-7.0499999999999998E-3</c:v>
                </c:pt>
                <c:pt idx="7233">
                  <c:v>-6.8300000000000001E-3</c:v>
                </c:pt>
                <c:pt idx="7234">
                  <c:v>-6.8300000000000001E-3</c:v>
                </c:pt>
                <c:pt idx="7235">
                  <c:v>-7.0499999999999998E-3</c:v>
                </c:pt>
                <c:pt idx="7236">
                  <c:v>-6.8300000000000001E-3</c:v>
                </c:pt>
                <c:pt idx="7237">
                  <c:v>-6.8300000000000001E-3</c:v>
                </c:pt>
                <c:pt idx="7238">
                  <c:v>-6.94E-3</c:v>
                </c:pt>
                <c:pt idx="7239">
                  <c:v>-6.8300000000000001E-3</c:v>
                </c:pt>
                <c:pt idx="7240">
                  <c:v>-6.7200000000000003E-3</c:v>
                </c:pt>
                <c:pt idx="7241">
                  <c:v>-6.7200000000000003E-3</c:v>
                </c:pt>
                <c:pt idx="7242">
                  <c:v>-6.7200000000000003E-3</c:v>
                </c:pt>
                <c:pt idx="7243">
                  <c:v>-6.6100000000000004E-3</c:v>
                </c:pt>
                <c:pt idx="7244">
                  <c:v>-6.7200000000000003E-3</c:v>
                </c:pt>
                <c:pt idx="7245">
                  <c:v>-6.4999999999999997E-3</c:v>
                </c:pt>
                <c:pt idx="7246">
                  <c:v>-6.4999999999999997E-3</c:v>
                </c:pt>
                <c:pt idx="7247">
                  <c:v>-6.7200000000000003E-3</c:v>
                </c:pt>
                <c:pt idx="7248">
                  <c:v>-6.6100000000000004E-3</c:v>
                </c:pt>
                <c:pt idx="7249">
                  <c:v>-6.4999999999999997E-3</c:v>
                </c:pt>
                <c:pt idx="7250">
                  <c:v>-6.7200000000000003E-3</c:v>
                </c:pt>
                <c:pt idx="7251">
                  <c:v>-6.4999999999999997E-3</c:v>
                </c:pt>
                <c:pt idx="7252">
                  <c:v>-6.4999999999999997E-3</c:v>
                </c:pt>
                <c:pt idx="7253">
                  <c:v>-6.4000000000000003E-3</c:v>
                </c:pt>
                <c:pt idx="7254">
                  <c:v>-6.6100000000000004E-3</c:v>
                </c:pt>
                <c:pt idx="7255">
                  <c:v>-6.4000000000000003E-3</c:v>
                </c:pt>
                <c:pt idx="7256">
                  <c:v>-6.4999999999999997E-3</c:v>
                </c:pt>
                <c:pt idx="7257">
                  <c:v>-6.4000000000000003E-3</c:v>
                </c:pt>
                <c:pt idx="7258">
                  <c:v>-6.4000000000000003E-3</c:v>
                </c:pt>
                <c:pt idx="7259">
                  <c:v>-6.4000000000000003E-3</c:v>
                </c:pt>
                <c:pt idx="7260">
                  <c:v>-6.2899999999999996E-3</c:v>
                </c:pt>
                <c:pt idx="7261">
                  <c:v>-6.0699999999999999E-3</c:v>
                </c:pt>
                <c:pt idx="7262">
                  <c:v>-6.2899999999999996E-3</c:v>
                </c:pt>
                <c:pt idx="7263">
                  <c:v>-6.4999999999999997E-3</c:v>
                </c:pt>
                <c:pt idx="7264">
                  <c:v>-6.1799999999999997E-3</c:v>
                </c:pt>
                <c:pt idx="7265">
                  <c:v>-6.1799999999999997E-3</c:v>
                </c:pt>
                <c:pt idx="7266">
                  <c:v>-6.2899999999999996E-3</c:v>
                </c:pt>
                <c:pt idx="7267">
                  <c:v>-6.1799999999999997E-3</c:v>
                </c:pt>
                <c:pt idx="7268">
                  <c:v>-6.1799999999999997E-3</c:v>
                </c:pt>
                <c:pt idx="7269">
                  <c:v>-6.1799999999999997E-3</c:v>
                </c:pt>
                <c:pt idx="7270">
                  <c:v>-6.2899999999999996E-3</c:v>
                </c:pt>
                <c:pt idx="7271">
                  <c:v>-6.0699999999999999E-3</c:v>
                </c:pt>
                <c:pt idx="7272">
                  <c:v>-6.0699999999999999E-3</c:v>
                </c:pt>
                <c:pt idx="7273">
                  <c:v>-6.0699999999999999E-3</c:v>
                </c:pt>
                <c:pt idx="7274">
                  <c:v>-6.0699999999999999E-3</c:v>
                </c:pt>
                <c:pt idx="7275">
                  <c:v>-6.0699999999999999E-3</c:v>
                </c:pt>
                <c:pt idx="7276">
                  <c:v>-6.0699999999999999E-3</c:v>
                </c:pt>
                <c:pt idx="7277">
                  <c:v>-5.8500000000000002E-3</c:v>
                </c:pt>
                <c:pt idx="7278">
                  <c:v>-5.96E-3</c:v>
                </c:pt>
                <c:pt idx="7279">
                  <c:v>-6.1799999999999997E-3</c:v>
                </c:pt>
                <c:pt idx="7280">
                  <c:v>-5.8500000000000002E-3</c:v>
                </c:pt>
                <c:pt idx="7281">
                  <c:v>-5.7400000000000003E-3</c:v>
                </c:pt>
                <c:pt idx="7282">
                  <c:v>-5.8500000000000002E-3</c:v>
                </c:pt>
                <c:pt idx="7283">
                  <c:v>-5.8500000000000002E-3</c:v>
                </c:pt>
                <c:pt idx="7284">
                  <c:v>-5.8500000000000002E-3</c:v>
                </c:pt>
                <c:pt idx="7285">
                  <c:v>-5.96E-3</c:v>
                </c:pt>
                <c:pt idx="7286">
                  <c:v>-5.96E-3</c:v>
                </c:pt>
                <c:pt idx="7287">
                  <c:v>-5.7400000000000003E-3</c:v>
                </c:pt>
                <c:pt idx="7288">
                  <c:v>-5.7400000000000003E-3</c:v>
                </c:pt>
                <c:pt idx="7289">
                  <c:v>-5.7400000000000003E-3</c:v>
                </c:pt>
                <c:pt idx="7290">
                  <c:v>-5.7400000000000003E-3</c:v>
                </c:pt>
                <c:pt idx="7291">
                  <c:v>-5.7400000000000003E-3</c:v>
                </c:pt>
                <c:pt idx="7292">
                  <c:v>-5.7400000000000003E-3</c:v>
                </c:pt>
                <c:pt idx="7293">
                  <c:v>-5.5300000000000002E-3</c:v>
                </c:pt>
                <c:pt idx="7294">
                  <c:v>-5.64E-3</c:v>
                </c:pt>
                <c:pt idx="7295">
                  <c:v>-5.8500000000000002E-3</c:v>
                </c:pt>
                <c:pt idx="7296">
                  <c:v>-5.64E-3</c:v>
                </c:pt>
                <c:pt idx="7297">
                  <c:v>-5.64E-3</c:v>
                </c:pt>
                <c:pt idx="7298">
                  <c:v>-5.64E-3</c:v>
                </c:pt>
                <c:pt idx="7299">
                  <c:v>-5.64E-3</c:v>
                </c:pt>
                <c:pt idx="7300">
                  <c:v>-5.64E-3</c:v>
                </c:pt>
                <c:pt idx="7301">
                  <c:v>-5.64E-3</c:v>
                </c:pt>
                <c:pt idx="7302">
                  <c:v>-5.64E-3</c:v>
                </c:pt>
                <c:pt idx="7303">
                  <c:v>-5.4200000000000003E-3</c:v>
                </c:pt>
                <c:pt idx="7304">
                  <c:v>-5.5300000000000002E-3</c:v>
                </c:pt>
                <c:pt idx="7305">
                  <c:v>-5.4200000000000003E-3</c:v>
                </c:pt>
                <c:pt idx="7306">
                  <c:v>-5.4200000000000003E-3</c:v>
                </c:pt>
                <c:pt idx="7307">
                  <c:v>-5.5300000000000002E-3</c:v>
                </c:pt>
                <c:pt idx="7308">
                  <c:v>-5.4200000000000003E-3</c:v>
                </c:pt>
                <c:pt idx="7309">
                  <c:v>-5.4200000000000003E-3</c:v>
                </c:pt>
                <c:pt idx="7310">
                  <c:v>-5.4200000000000003E-3</c:v>
                </c:pt>
                <c:pt idx="7311">
                  <c:v>-5.5300000000000002E-3</c:v>
                </c:pt>
                <c:pt idx="7312">
                  <c:v>-5.4200000000000003E-3</c:v>
                </c:pt>
                <c:pt idx="7313">
                  <c:v>-5.4200000000000003E-3</c:v>
                </c:pt>
                <c:pt idx="7314">
                  <c:v>-5.4200000000000003E-3</c:v>
                </c:pt>
                <c:pt idx="7315">
                  <c:v>-5.3099999999999996E-3</c:v>
                </c:pt>
                <c:pt idx="7316">
                  <c:v>-5.3099999999999996E-3</c:v>
                </c:pt>
                <c:pt idx="7317">
                  <c:v>-5.4200000000000003E-3</c:v>
                </c:pt>
                <c:pt idx="7318">
                  <c:v>-5.3099999999999996E-3</c:v>
                </c:pt>
                <c:pt idx="7319">
                  <c:v>-5.3099999999999996E-3</c:v>
                </c:pt>
                <c:pt idx="7320">
                  <c:v>-5.1999999999999998E-3</c:v>
                </c:pt>
                <c:pt idx="7321">
                  <c:v>-5.3099999999999996E-3</c:v>
                </c:pt>
                <c:pt idx="7322">
                  <c:v>-5.3099999999999996E-3</c:v>
                </c:pt>
                <c:pt idx="7323">
                  <c:v>-5.3099999999999996E-3</c:v>
                </c:pt>
                <c:pt idx="7324">
                  <c:v>-5.1999999999999998E-3</c:v>
                </c:pt>
                <c:pt idx="7325">
                  <c:v>-5.1999999999999998E-3</c:v>
                </c:pt>
                <c:pt idx="7326">
                  <c:v>-5.0899999999999999E-3</c:v>
                </c:pt>
                <c:pt idx="7327">
                  <c:v>-5.3099999999999996E-3</c:v>
                </c:pt>
                <c:pt idx="7328">
                  <c:v>-5.0899999999999999E-3</c:v>
                </c:pt>
                <c:pt idx="7329">
                  <c:v>-5.1999999999999998E-3</c:v>
                </c:pt>
                <c:pt idx="7330">
                  <c:v>-5.1999999999999998E-3</c:v>
                </c:pt>
                <c:pt idx="7331">
                  <c:v>-5.0899999999999999E-3</c:v>
                </c:pt>
                <c:pt idx="7332">
                  <c:v>-5.0899999999999999E-3</c:v>
                </c:pt>
                <c:pt idx="7333">
                  <c:v>-5.1999999999999998E-3</c:v>
                </c:pt>
                <c:pt idx="7334">
                  <c:v>-5.0899999999999999E-3</c:v>
                </c:pt>
                <c:pt idx="7335">
                  <c:v>-5.0899999999999999E-3</c:v>
                </c:pt>
                <c:pt idx="7336">
                  <c:v>-5.0899999999999999E-3</c:v>
                </c:pt>
                <c:pt idx="7337">
                  <c:v>-4.9800000000000001E-3</c:v>
                </c:pt>
                <c:pt idx="7338">
                  <c:v>-5.1999999999999998E-3</c:v>
                </c:pt>
                <c:pt idx="7339">
                  <c:v>-4.9800000000000001E-3</c:v>
                </c:pt>
                <c:pt idx="7340">
                  <c:v>-5.0899999999999999E-3</c:v>
                </c:pt>
                <c:pt idx="7341">
                  <c:v>-4.9800000000000001E-3</c:v>
                </c:pt>
                <c:pt idx="7342">
                  <c:v>-4.9800000000000001E-3</c:v>
                </c:pt>
                <c:pt idx="7343">
                  <c:v>-5.1999999999999998E-3</c:v>
                </c:pt>
                <c:pt idx="7344">
                  <c:v>-4.8799999999999998E-3</c:v>
                </c:pt>
                <c:pt idx="7345">
                  <c:v>-5.0899999999999999E-3</c:v>
                </c:pt>
                <c:pt idx="7346">
                  <c:v>-5.0899999999999999E-3</c:v>
                </c:pt>
                <c:pt idx="7347">
                  <c:v>-4.9800000000000001E-3</c:v>
                </c:pt>
                <c:pt idx="7348">
                  <c:v>-4.8799999999999998E-3</c:v>
                </c:pt>
                <c:pt idx="7349">
                  <c:v>-4.9800000000000001E-3</c:v>
                </c:pt>
                <c:pt idx="7350">
                  <c:v>-4.9800000000000001E-3</c:v>
                </c:pt>
                <c:pt idx="7351">
                  <c:v>-4.9800000000000001E-3</c:v>
                </c:pt>
                <c:pt idx="7352">
                  <c:v>-4.7699999999999999E-3</c:v>
                </c:pt>
                <c:pt idx="7353">
                  <c:v>-4.8799999999999998E-3</c:v>
                </c:pt>
                <c:pt idx="7354">
                  <c:v>-4.8799999999999998E-3</c:v>
                </c:pt>
                <c:pt idx="7355">
                  <c:v>-4.9800000000000001E-3</c:v>
                </c:pt>
                <c:pt idx="7356">
                  <c:v>-4.8799999999999998E-3</c:v>
                </c:pt>
                <c:pt idx="7357">
                  <c:v>-4.9800000000000001E-3</c:v>
                </c:pt>
                <c:pt idx="7358">
                  <c:v>-4.8799999999999998E-3</c:v>
                </c:pt>
                <c:pt idx="7359">
                  <c:v>-5.0899999999999999E-3</c:v>
                </c:pt>
                <c:pt idx="7360">
                  <c:v>-4.8799999999999998E-3</c:v>
                </c:pt>
                <c:pt idx="7361">
                  <c:v>-4.9800000000000001E-3</c:v>
                </c:pt>
                <c:pt idx="7362">
                  <c:v>-4.8799999999999998E-3</c:v>
                </c:pt>
                <c:pt idx="7363">
                  <c:v>-4.7699999999999999E-3</c:v>
                </c:pt>
                <c:pt idx="7364">
                  <c:v>-4.7699999999999999E-3</c:v>
                </c:pt>
                <c:pt idx="7365">
                  <c:v>-4.9800000000000001E-3</c:v>
                </c:pt>
                <c:pt idx="7366">
                  <c:v>-4.8799999999999998E-3</c:v>
                </c:pt>
                <c:pt idx="7367">
                  <c:v>-4.8799999999999998E-3</c:v>
                </c:pt>
                <c:pt idx="7368">
                  <c:v>-4.7699999999999999E-3</c:v>
                </c:pt>
                <c:pt idx="7369">
                  <c:v>-4.7699999999999999E-3</c:v>
                </c:pt>
                <c:pt idx="7370">
                  <c:v>-4.7699999999999999E-3</c:v>
                </c:pt>
                <c:pt idx="7371">
                  <c:v>-4.7699999999999999E-3</c:v>
                </c:pt>
                <c:pt idx="7372">
                  <c:v>-4.7699999999999999E-3</c:v>
                </c:pt>
                <c:pt idx="7373">
                  <c:v>-4.6600000000000001E-3</c:v>
                </c:pt>
                <c:pt idx="7374">
                  <c:v>-4.6600000000000001E-3</c:v>
                </c:pt>
                <c:pt idx="7375">
                  <c:v>-4.7699999999999999E-3</c:v>
                </c:pt>
                <c:pt idx="7376">
                  <c:v>-4.7699999999999999E-3</c:v>
                </c:pt>
                <c:pt idx="7377">
                  <c:v>-4.7699999999999999E-3</c:v>
                </c:pt>
                <c:pt idx="7378">
                  <c:v>-4.6600000000000001E-3</c:v>
                </c:pt>
                <c:pt idx="7379">
                  <c:v>-4.7699999999999999E-3</c:v>
                </c:pt>
                <c:pt idx="7380">
                  <c:v>-4.6600000000000001E-3</c:v>
                </c:pt>
                <c:pt idx="7381">
                  <c:v>-4.6600000000000001E-3</c:v>
                </c:pt>
                <c:pt idx="7382">
                  <c:v>-4.8799999999999998E-3</c:v>
                </c:pt>
                <c:pt idx="7383">
                  <c:v>-4.6600000000000001E-3</c:v>
                </c:pt>
                <c:pt idx="7384">
                  <c:v>-4.5500000000000002E-3</c:v>
                </c:pt>
                <c:pt idx="7385">
                  <c:v>-4.6600000000000001E-3</c:v>
                </c:pt>
                <c:pt idx="7386">
                  <c:v>-4.7699999999999999E-3</c:v>
                </c:pt>
                <c:pt idx="7387">
                  <c:v>-4.6600000000000001E-3</c:v>
                </c:pt>
                <c:pt idx="7388">
                  <c:v>-4.5500000000000002E-3</c:v>
                </c:pt>
                <c:pt idx="7389">
                  <c:v>-4.5500000000000002E-3</c:v>
                </c:pt>
                <c:pt idx="7390">
                  <c:v>-4.5500000000000002E-3</c:v>
                </c:pt>
                <c:pt idx="7391">
                  <c:v>-4.5500000000000002E-3</c:v>
                </c:pt>
                <c:pt idx="7392">
                  <c:v>-4.5500000000000002E-3</c:v>
                </c:pt>
                <c:pt idx="7393">
                  <c:v>-4.4400000000000004E-3</c:v>
                </c:pt>
                <c:pt idx="7394">
                  <c:v>-4.4400000000000004E-3</c:v>
                </c:pt>
                <c:pt idx="7395">
                  <c:v>-4.6600000000000001E-3</c:v>
                </c:pt>
                <c:pt idx="7396">
                  <c:v>-4.4400000000000004E-3</c:v>
                </c:pt>
                <c:pt idx="7397">
                  <c:v>-4.5500000000000002E-3</c:v>
                </c:pt>
                <c:pt idx="7398">
                  <c:v>-4.5500000000000002E-3</c:v>
                </c:pt>
                <c:pt idx="7399">
                  <c:v>-4.4400000000000004E-3</c:v>
                </c:pt>
                <c:pt idx="7400">
                  <c:v>-4.4400000000000004E-3</c:v>
                </c:pt>
                <c:pt idx="7401">
                  <c:v>-4.4400000000000004E-3</c:v>
                </c:pt>
                <c:pt idx="7402">
                  <c:v>-4.5500000000000002E-3</c:v>
                </c:pt>
                <c:pt idx="7403">
                  <c:v>-4.4400000000000004E-3</c:v>
                </c:pt>
                <c:pt idx="7404">
                  <c:v>-4.4400000000000004E-3</c:v>
                </c:pt>
                <c:pt idx="7405">
                  <c:v>-4.3299999999999996E-3</c:v>
                </c:pt>
                <c:pt idx="7406">
                  <c:v>-4.2199999999999998E-3</c:v>
                </c:pt>
                <c:pt idx="7407">
                  <c:v>-4.3299999999999996E-3</c:v>
                </c:pt>
                <c:pt idx="7408">
                  <c:v>-4.3299999999999996E-3</c:v>
                </c:pt>
                <c:pt idx="7409">
                  <c:v>-4.3299999999999996E-3</c:v>
                </c:pt>
                <c:pt idx="7410">
                  <c:v>-4.3299999999999996E-3</c:v>
                </c:pt>
                <c:pt idx="7411">
                  <c:v>-4.3299999999999996E-3</c:v>
                </c:pt>
                <c:pt idx="7412">
                  <c:v>-4.2199999999999998E-3</c:v>
                </c:pt>
                <c:pt idx="7413">
                  <c:v>-4.2199999999999998E-3</c:v>
                </c:pt>
                <c:pt idx="7414">
                  <c:v>-4.2199999999999998E-3</c:v>
                </c:pt>
                <c:pt idx="7415">
                  <c:v>-4.3299999999999996E-3</c:v>
                </c:pt>
                <c:pt idx="7416">
                  <c:v>-4.0099999999999997E-3</c:v>
                </c:pt>
                <c:pt idx="7417">
                  <c:v>-4.1200000000000004E-3</c:v>
                </c:pt>
                <c:pt idx="7418">
                  <c:v>-4.3299999999999996E-3</c:v>
                </c:pt>
                <c:pt idx="7419">
                  <c:v>-4.2199999999999998E-3</c:v>
                </c:pt>
                <c:pt idx="7420">
                  <c:v>-4.0099999999999997E-3</c:v>
                </c:pt>
                <c:pt idx="7421">
                  <c:v>-4.1200000000000004E-3</c:v>
                </c:pt>
                <c:pt idx="7422">
                  <c:v>-4.1200000000000004E-3</c:v>
                </c:pt>
                <c:pt idx="7423">
                  <c:v>-4.1200000000000004E-3</c:v>
                </c:pt>
                <c:pt idx="7424">
                  <c:v>-4.0099999999999997E-3</c:v>
                </c:pt>
                <c:pt idx="7425">
                  <c:v>-4.2199999999999998E-3</c:v>
                </c:pt>
                <c:pt idx="7426">
                  <c:v>-4.1200000000000004E-3</c:v>
                </c:pt>
                <c:pt idx="7427">
                  <c:v>-4.0099999999999997E-3</c:v>
                </c:pt>
                <c:pt idx="7428">
                  <c:v>-4.0099999999999997E-3</c:v>
                </c:pt>
                <c:pt idx="7429">
                  <c:v>-4.1200000000000004E-3</c:v>
                </c:pt>
                <c:pt idx="7430">
                  <c:v>-4.0099999999999997E-3</c:v>
                </c:pt>
                <c:pt idx="7431">
                  <c:v>-4.1200000000000004E-3</c:v>
                </c:pt>
                <c:pt idx="7432">
                  <c:v>-3.79E-3</c:v>
                </c:pt>
                <c:pt idx="7433">
                  <c:v>-3.8999999999999998E-3</c:v>
                </c:pt>
                <c:pt idx="7434">
                  <c:v>-4.0099999999999997E-3</c:v>
                </c:pt>
                <c:pt idx="7435">
                  <c:v>-4.0099999999999997E-3</c:v>
                </c:pt>
                <c:pt idx="7436">
                  <c:v>-3.8999999999999998E-3</c:v>
                </c:pt>
                <c:pt idx="7437">
                  <c:v>-3.79E-3</c:v>
                </c:pt>
                <c:pt idx="7438">
                  <c:v>-3.8999999999999998E-3</c:v>
                </c:pt>
                <c:pt idx="7439">
                  <c:v>-3.79E-3</c:v>
                </c:pt>
                <c:pt idx="7440">
                  <c:v>-3.6800000000000001E-3</c:v>
                </c:pt>
                <c:pt idx="7441">
                  <c:v>-3.8999999999999998E-3</c:v>
                </c:pt>
                <c:pt idx="7442">
                  <c:v>-3.79E-3</c:v>
                </c:pt>
                <c:pt idx="7443">
                  <c:v>-3.6800000000000001E-3</c:v>
                </c:pt>
                <c:pt idx="7444">
                  <c:v>-3.6800000000000001E-3</c:v>
                </c:pt>
                <c:pt idx="7445">
                  <c:v>-3.79E-3</c:v>
                </c:pt>
                <c:pt idx="7446">
                  <c:v>-3.79E-3</c:v>
                </c:pt>
                <c:pt idx="7447">
                  <c:v>-3.6800000000000001E-3</c:v>
                </c:pt>
                <c:pt idx="7448">
                  <c:v>-3.5699999999999998E-3</c:v>
                </c:pt>
                <c:pt idx="7449">
                  <c:v>-3.5699999999999998E-3</c:v>
                </c:pt>
                <c:pt idx="7450">
                  <c:v>-3.5699999999999998E-3</c:v>
                </c:pt>
                <c:pt idx="7451">
                  <c:v>-3.6800000000000001E-3</c:v>
                </c:pt>
                <c:pt idx="7452">
                  <c:v>-3.6800000000000001E-3</c:v>
                </c:pt>
                <c:pt idx="7453">
                  <c:v>-3.5699999999999998E-3</c:v>
                </c:pt>
                <c:pt idx="7454">
                  <c:v>-3.5699999999999998E-3</c:v>
                </c:pt>
                <c:pt idx="7455">
                  <c:v>-3.5699999999999998E-3</c:v>
                </c:pt>
                <c:pt idx="7456">
                  <c:v>-3.46E-3</c:v>
                </c:pt>
                <c:pt idx="7457">
                  <c:v>-3.5699999999999998E-3</c:v>
                </c:pt>
                <c:pt idx="7458">
                  <c:v>-3.5699999999999998E-3</c:v>
                </c:pt>
                <c:pt idx="7459">
                  <c:v>-3.46E-3</c:v>
                </c:pt>
                <c:pt idx="7460">
                  <c:v>-3.3600000000000001E-3</c:v>
                </c:pt>
                <c:pt idx="7461">
                  <c:v>-3.46E-3</c:v>
                </c:pt>
                <c:pt idx="7462">
                  <c:v>-3.3600000000000001E-3</c:v>
                </c:pt>
                <c:pt idx="7463">
                  <c:v>-3.46E-3</c:v>
                </c:pt>
                <c:pt idx="7464">
                  <c:v>-3.2499999999999999E-3</c:v>
                </c:pt>
                <c:pt idx="7465">
                  <c:v>-3.2499999999999999E-3</c:v>
                </c:pt>
                <c:pt idx="7466">
                  <c:v>-3.2499999999999999E-3</c:v>
                </c:pt>
                <c:pt idx="7467">
                  <c:v>-3.3600000000000001E-3</c:v>
                </c:pt>
                <c:pt idx="7468">
                  <c:v>-3.2499999999999999E-3</c:v>
                </c:pt>
                <c:pt idx="7469">
                  <c:v>-3.2499999999999999E-3</c:v>
                </c:pt>
                <c:pt idx="7470">
                  <c:v>-3.2499999999999999E-3</c:v>
                </c:pt>
                <c:pt idx="7471">
                  <c:v>-3.3600000000000001E-3</c:v>
                </c:pt>
                <c:pt idx="7472">
                  <c:v>-3.0300000000000001E-3</c:v>
                </c:pt>
                <c:pt idx="7473">
                  <c:v>-3.0300000000000001E-3</c:v>
                </c:pt>
                <c:pt idx="7474">
                  <c:v>-3.2499999999999999E-3</c:v>
                </c:pt>
                <c:pt idx="7475">
                  <c:v>-3.0300000000000001E-3</c:v>
                </c:pt>
                <c:pt idx="7476">
                  <c:v>-3.0300000000000001E-3</c:v>
                </c:pt>
                <c:pt idx="7477">
                  <c:v>-3.0300000000000001E-3</c:v>
                </c:pt>
                <c:pt idx="7478">
                  <c:v>-3.0300000000000001E-3</c:v>
                </c:pt>
                <c:pt idx="7479">
                  <c:v>-3.14E-3</c:v>
                </c:pt>
                <c:pt idx="7480">
                  <c:v>-2.9199999999999999E-3</c:v>
                </c:pt>
                <c:pt idx="7481">
                  <c:v>-2.81E-3</c:v>
                </c:pt>
                <c:pt idx="7482">
                  <c:v>-2.9199999999999999E-3</c:v>
                </c:pt>
                <c:pt idx="7483">
                  <c:v>-2.9199999999999999E-3</c:v>
                </c:pt>
                <c:pt idx="7484">
                  <c:v>-2.81E-3</c:v>
                </c:pt>
                <c:pt idx="7485">
                  <c:v>-2.81E-3</c:v>
                </c:pt>
                <c:pt idx="7486">
                  <c:v>-2.9199999999999999E-3</c:v>
                </c:pt>
                <c:pt idx="7487">
                  <c:v>-2.9199999999999999E-3</c:v>
                </c:pt>
                <c:pt idx="7488">
                  <c:v>-2.5999999999999999E-3</c:v>
                </c:pt>
                <c:pt idx="7489">
                  <c:v>-2.5999999999999999E-3</c:v>
                </c:pt>
                <c:pt idx="7490">
                  <c:v>-2.81E-3</c:v>
                </c:pt>
                <c:pt idx="7491">
                  <c:v>-2.7000000000000001E-3</c:v>
                </c:pt>
                <c:pt idx="7492">
                  <c:v>-2.7000000000000001E-3</c:v>
                </c:pt>
                <c:pt idx="7493">
                  <c:v>-2.5999999999999999E-3</c:v>
                </c:pt>
                <c:pt idx="7494">
                  <c:v>-2.5999999999999999E-3</c:v>
                </c:pt>
                <c:pt idx="7495">
                  <c:v>-2.81E-3</c:v>
                </c:pt>
                <c:pt idx="7496">
                  <c:v>-2.5999999999999999E-3</c:v>
                </c:pt>
                <c:pt idx="7497">
                  <c:v>-2.3800000000000002E-3</c:v>
                </c:pt>
                <c:pt idx="7498">
                  <c:v>-2.5999999999999999E-3</c:v>
                </c:pt>
                <c:pt idx="7499">
                  <c:v>-2.49E-3</c:v>
                </c:pt>
                <c:pt idx="7500">
                  <c:v>-2.49E-3</c:v>
                </c:pt>
                <c:pt idx="7501">
                  <c:v>-2.5999999999999999E-3</c:v>
                </c:pt>
                <c:pt idx="7502">
                  <c:v>-2.5999999999999999E-3</c:v>
                </c:pt>
                <c:pt idx="7503">
                  <c:v>-2.49E-3</c:v>
                </c:pt>
                <c:pt idx="7504">
                  <c:v>-2.49E-3</c:v>
                </c:pt>
                <c:pt idx="7505">
                  <c:v>-2.3800000000000002E-3</c:v>
                </c:pt>
                <c:pt idx="7506">
                  <c:v>-2.49E-3</c:v>
                </c:pt>
                <c:pt idx="7507">
                  <c:v>-2.3800000000000002E-3</c:v>
                </c:pt>
                <c:pt idx="7508">
                  <c:v>-2.2699999999999999E-3</c:v>
                </c:pt>
                <c:pt idx="7509">
                  <c:v>-2.16E-3</c:v>
                </c:pt>
                <c:pt idx="7510">
                  <c:v>-2.2699999999999999E-3</c:v>
                </c:pt>
                <c:pt idx="7511">
                  <c:v>-2.49E-3</c:v>
                </c:pt>
                <c:pt idx="7512">
                  <c:v>-2.16E-3</c:v>
                </c:pt>
                <c:pt idx="7513">
                  <c:v>-2.16E-3</c:v>
                </c:pt>
                <c:pt idx="7514">
                  <c:v>-2.2699999999999999E-3</c:v>
                </c:pt>
                <c:pt idx="7515">
                  <c:v>-2.16E-3</c:v>
                </c:pt>
                <c:pt idx="7516">
                  <c:v>-2.16E-3</c:v>
                </c:pt>
                <c:pt idx="7517">
                  <c:v>-2.2699999999999999E-3</c:v>
                </c:pt>
                <c:pt idx="7518">
                  <c:v>-2.0500000000000002E-3</c:v>
                </c:pt>
                <c:pt idx="7519">
                  <c:v>-2.2699999999999999E-3</c:v>
                </c:pt>
                <c:pt idx="7520">
                  <c:v>-2.0500000000000002E-3</c:v>
                </c:pt>
                <c:pt idx="7521">
                  <c:v>-2.16E-3</c:v>
                </c:pt>
                <c:pt idx="7522">
                  <c:v>-2.16E-3</c:v>
                </c:pt>
                <c:pt idx="7523">
                  <c:v>-1.9400000000000001E-3</c:v>
                </c:pt>
                <c:pt idx="7524">
                  <c:v>-2.0500000000000002E-3</c:v>
                </c:pt>
                <c:pt idx="7525">
                  <c:v>-1.8400000000000001E-3</c:v>
                </c:pt>
                <c:pt idx="7526">
                  <c:v>-1.8400000000000001E-3</c:v>
                </c:pt>
                <c:pt idx="7527">
                  <c:v>-2.0500000000000002E-3</c:v>
                </c:pt>
                <c:pt idx="7528">
                  <c:v>-1.8400000000000001E-3</c:v>
                </c:pt>
                <c:pt idx="7529">
                  <c:v>-1.8400000000000001E-3</c:v>
                </c:pt>
                <c:pt idx="7530">
                  <c:v>-1.9400000000000001E-3</c:v>
                </c:pt>
                <c:pt idx="7531">
                  <c:v>-1.9400000000000001E-3</c:v>
                </c:pt>
                <c:pt idx="7532">
                  <c:v>-1.8400000000000001E-3</c:v>
                </c:pt>
                <c:pt idx="7533">
                  <c:v>-1.8400000000000001E-3</c:v>
                </c:pt>
                <c:pt idx="7534">
                  <c:v>-1.8400000000000001E-3</c:v>
                </c:pt>
                <c:pt idx="7535">
                  <c:v>-1.9400000000000001E-3</c:v>
                </c:pt>
                <c:pt idx="7536">
                  <c:v>-1.8400000000000001E-3</c:v>
                </c:pt>
                <c:pt idx="7537">
                  <c:v>-1.8400000000000001E-3</c:v>
                </c:pt>
                <c:pt idx="7538">
                  <c:v>-1.9400000000000001E-3</c:v>
                </c:pt>
                <c:pt idx="7539">
                  <c:v>-1.73E-3</c:v>
                </c:pt>
                <c:pt idx="7540">
                  <c:v>-1.8400000000000001E-3</c:v>
                </c:pt>
                <c:pt idx="7541">
                  <c:v>-1.73E-3</c:v>
                </c:pt>
                <c:pt idx="7542">
                  <c:v>-1.8400000000000001E-3</c:v>
                </c:pt>
                <c:pt idx="7543">
                  <c:v>-1.8400000000000001E-3</c:v>
                </c:pt>
                <c:pt idx="7544">
                  <c:v>-1.6199999999999999E-3</c:v>
                </c:pt>
                <c:pt idx="7545">
                  <c:v>-1.6199999999999999E-3</c:v>
                </c:pt>
                <c:pt idx="7546">
                  <c:v>-1.73E-3</c:v>
                </c:pt>
                <c:pt idx="7547">
                  <c:v>-1.73E-3</c:v>
                </c:pt>
                <c:pt idx="7548">
                  <c:v>-1.73E-3</c:v>
                </c:pt>
                <c:pt idx="7549">
                  <c:v>-1.6199999999999999E-3</c:v>
                </c:pt>
                <c:pt idx="7550">
                  <c:v>-1.5100000000000001E-3</c:v>
                </c:pt>
                <c:pt idx="7551">
                  <c:v>-1.73E-3</c:v>
                </c:pt>
                <c:pt idx="7552">
                  <c:v>-1.5100000000000001E-3</c:v>
                </c:pt>
                <c:pt idx="7553">
                  <c:v>-1.73E-3</c:v>
                </c:pt>
                <c:pt idx="7554">
                  <c:v>-1.73E-3</c:v>
                </c:pt>
                <c:pt idx="7555">
                  <c:v>-1.6199999999999999E-3</c:v>
                </c:pt>
                <c:pt idx="7556">
                  <c:v>-1.73E-3</c:v>
                </c:pt>
                <c:pt idx="7557">
                  <c:v>-1.6199999999999999E-3</c:v>
                </c:pt>
                <c:pt idx="7558">
                  <c:v>-1.73E-3</c:v>
                </c:pt>
                <c:pt idx="7559">
                  <c:v>-1.8400000000000001E-3</c:v>
                </c:pt>
                <c:pt idx="7560">
                  <c:v>-1.4E-3</c:v>
                </c:pt>
                <c:pt idx="7561">
                  <c:v>-1.5100000000000001E-3</c:v>
                </c:pt>
                <c:pt idx="7562">
                  <c:v>-1.6199999999999999E-3</c:v>
                </c:pt>
                <c:pt idx="7563">
                  <c:v>-1.5100000000000001E-3</c:v>
                </c:pt>
                <c:pt idx="7564">
                  <c:v>-1.5100000000000001E-3</c:v>
                </c:pt>
                <c:pt idx="7565">
                  <c:v>-1.5100000000000001E-3</c:v>
                </c:pt>
                <c:pt idx="7566">
                  <c:v>-1.5100000000000001E-3</c:v>
                </c:pt>
                <c:pt idx="7567">
                  <c:v>-1.5100000000000001E-3</c:v>
                </c:pt>
                <c:pt idx="7568">
                  <c:v>-1.5100000000000001E-3</c:v>
                </c:pt>
                <c:pt idx="7569">
                  <c:v>-1.5100000000000001E-3</c:v>
                </c:pt>
                <c:pt idx="7570">
                  <c:v>-1.4E-3</c:v>
                </c:pt>
                <c:pt idx="7571">
                  <c:v>-1.5100000000000001E-3</c:v>
                </c:pt>
                <c:pt idx="7572">
                  <c:v>-1.5100000000000001E-3</c:v>
                </c:pt>
                <c:pt idx="7573">
                  <c:v>-1.4E-3</c:v>
                </c:pt>
                <c:pt idx="7574">
                  <c:v>-1.6199999999999999E-3</c:v>
                </c:pt>
                <c:pt idx="7575">
                  <c:v>-1.6199999999999999E-3</c:v>
                </c:pt>
                <c:pt idx="7576">
                  <c:v>-1.2899999999999999E-3</c:v>
                </c:pt>
                <c:pt idx="7577">
                  <c:v>-1.5100000000000001E-3</c:v>
                </c:pt>
                <c:pt idx="7578">
                  <c:v>-1.5100000000000001E-3</c:v>
                </c:pt>
                <c:pt idx="7579">
                  <c:v>-1.4E-3</c:v>
                </c:pt>
                <c:pt idx="7580">
                  <c:v>-1.5100000000000001E-3</c:v>
                </c:pt>
                <c:pt idx="7581">
                  <c:v>-1.5100000000000001E-3</c:v>
                </c:pt>
                <c:pt idx="7582">
                  <c:v>-1.2899999999999999E-3</c:v>
                </c:pt>
                <c:pt idx="7583">
                  <c:v>-1.6199999999999999E-3</c:v>
                </c:pt>
                <c:pt idx="7584">
                  <c:v>-1.6199999999999999E-3</c:v>
                </c:pt>
                <c:pt idx="7585">
                  <c:v>-1.4E-3</c:v>
                </c:pt>
                <c:pt idx="7586">
                  <c:v>-1.6199999999999999E-3</c:v>
                </c:pt>
                <c:pt idx="7587">
                  <c:v>-1.6199999999999999E-3</c:v>
                </c:pt>
                <c:pt idx="7588">
                  <c:v>-1.5100000000000001E-3</c:v>
                </c:pt>
                <c:pt idx="7589">
                  <c:v>-1.5100000000000001E-3</c:v>
                </c:pt>
                <c:pt idx="7590">
                  <c:v>-1.5100000000000001E-3</c:v>
                </c:pt>
                <c:pt idx="7591">
                  <c:v>-1.5100000000000001E-3</c:v>
                </c:pt>
                <c:pt idx="7592">
                  <c:v>-1.5100000000000001E-3</c:v>
                </c:pt>
                <c:pt idx="7593">
                  <c:v>-1.5100000000000001E-3</c:v>
                </c:pt>
                <c:pt idx="7594">
                  <c:v>-1.5100000000000001E-3</c:v>
                </c:pt>
                <c:pt idx="7595">
                  <c:v>-1.5100000000000001E-3</c:v>
                </c:pt>
                <c:pt idx="7596">
                  <c:v>-1.6199999999999999E-3</c:v>
                </c:pt>
                <c:pt idx="7597">
                  <c:v>-1.4E-3</c:v>
                </c:pt>
                <c:pt idx="7598">
                  <c:v>-1.5100000000000001E-3</c:v>
                </c:pt>
                <c:pt idx="7599">
                  <c:v>-1.8400000000000001E-3</c:v>
                </c:pt>
                <c:pt idx="7600">
                  <c:v>-1.73E-3</c:v>
                </c:pt>
                <c:pt idx="7601">
                  <c:v>-1.5100000000000001E-3</c:v>
                </c:pt>
                <c:pt idx="7602">
                  <c:v>-1.8400000000000001E-3</c:v>
                </c:pt>
                <c:pt idx="7603">
                  <c:v>-1.6199999999999999E-3</c:v>
                </c:pt>
                <c:pt idx="7604">
                  <c:v>-1.73E-3</c:v>
                </c:pt>
                <c:pt idx="7605">
                  <c:v>-1.73E-3</c:v>
                </c:pt>
                <c:pt idx="7606">
                  <c:v>-1.5100000000000001E-3</c:v>
                </c:pt>
                <c:pt idx="7607">
                  <c:v>-1.73E-3</c:v>
                </c:pt>
                <c:pt idx="7608">
                  <c:v>-1.5100000000000001E-3</c:v>
                </c:pt>
                <c:pt idx="7609">
                  <c:v>-1.6199999999999999E-3</c:v>
                </c:pt>
                <c:pt idx="7610">
                  <c:v>-1.73E-3</c:v>
                </c:pt>
                <c:pt idx="7611">
                  <c:v>-1.73E-3</c:v>
                </c:pt>
                <c:pt idx="7612">
                  <c:v>-1.73E-3</c:v>
                </c:pt>
                <c:pt idx="7613">
                  <c:v>-1.6199999999999999E-3</c:v>
                </c:pt>
                <c:pt idx="7614">
                  <c:v>-1.73E-3</c:v>
                </c:pt>
                <c:pt idx="7615">
                  <c:v>-1.9400000000000001E-3</c:v>
                </c:pt>
                <c:pt idx="7616">
                  <c:v>-1.8400000000000001E-3</c:v>
                </c:pt>
                <c:pt idx="7617">
                  <c:v>-1.8400000000000001E-3</c:v>
                </c:pt>
                <c:pt idx="7618">
                  <c:v>-2.0500000000000002E-3</c:v>
                </c:pt>
                <c:pt idx="7619">
                  <c:v>-1.73E-3</c:v>
                </c:pt>
                <c:pt idx="7620">
                  <c:v>-1.9400000000000001E-3</c:v>
                </c:pt>
                <c:pt idx="7621">
                  <c:v>-1.8400000000000001E-3</c:v>
                </c:pt>
                <c:pt idx="7622">
                  <c:v>-1.9400000000000001E-3</c:v>
                </c:pt>
                <c:pt idx="7623">
                  <c:v>-1.9400000000000001E-3</c:v>
                </c:pt>
                <c:pt idx="7624">
                  <c:v>-1.9400000000000001E-3</c:v>
                </c:pt>
                <c:pt idx="7625">
                  <c:v>-1.8400000000000001E-3</c:v>
                </c:pt>
                <c:pt idx="7626">
                  <c:v>-1.9400000000000001E-3</c:v>
                </c:pt>
                <c:pt idx="7627">
                  <c:v>-2.0500000000000002E-3</c:v>
                </c:pt>
                <c:pt idx="7628">
                  <c:v>-1.9400000000000001E-3</c:v>
                </c:pt>
                <c:pt idx="7629">
                  <c:v>-1.9400000000000001E-3</c:v>
                </c:pt>
                <c:pt idx="7630">
                  <c:v>-1.9400000000000001E-3</c:v>
                </c:pt>
                <c:pt idx="7631">
                  <c:v>-2.0500000000000002E-3</c:v>
                </c:pt>
                <c:pt idx="7632">
                  <c:v>-2.0500000000000002E-3</c:v>
                </c:pt>
                <c:pt idx="7633">
                  <c:v>-2.0500000000000002E-3</c:v>
                </c:pt>
                <c:pt idx="7634">
                  <c:v>-2.0500000000000002E-3</c:v>
                </c:pt>
                <c:pt idx="7635">
                  <c:v>-2.16E-3</c:v>
                </c:pt>
                <c:pt idx="7636">
                  <c:v>-2.16E-3</c:v>
                </c:pt>
                <c:pt idx="7637">
                  <c:v>-2.16E-3</c:v>
                </c:pt>
                <c:pt idx="7638">
                  <c:v>-2.16E-3</c:v>
                </c:pt>
                <c:pt idx="7639">
                  <c:v>-2.2699999999999999E-3</c:v>
                </c:pt>
                <c:pt idx="7640">
                  <c:v>-2.16E-3</c:v>
                </c:pt>
                <c:pt idx="7641">
                  <c:v>-2.2699999999999999E-3</c:v>
                </c:pt>
                <c:pt idx="7642">
                  <c:v>-2.16E-3</c:v>
                </c:pt>
                <c:pt idx="7643">
                  <c:v>-2.2699999999999999E-3</c:v>
                </c:pt>
                <c:pt idx="7644">
                  <c:v>-2.16E-3</c:v>
                </c:pt>
                <c:pt idx="7645">
                  <c:v>-2.16E-3</c:v>
                </c:pt>
                <c:pt idx="7646">
                  <c:v>-2.2699999999999999E-3</c:v>
                </c:pt>
                <c:pt idx="7647">
                  <c:v>-2.49E-3</c:v>
                </c:pt>
                <c:pt idx="7648">
                  <c:v>-2.2699999999999999E-3</c:v>
                </c:pt>
                <c:pt idx="7649">
                  <c:v>-2.3800000000000002E-3</c:v>
                </c:pt>
                <c:pt idx="7650">
                  <c:v>-2.3800000000000002E-3</c:v>
                </c:pt>
                <c:pt idx="7651">
                  <c:v>-2.3800000000000002E-3</c:v>
                </c:pt>
                <c:pt idx="7652">
                  <c:v>-2.49E-3</c:v>
                </c:pt>
                <c:pt idx="7653">
                  <c:v>-2.49E-3</c:v>
                </c:pt>
                <c:pt idx="7654">
                  <c:v>-2.49E-3</c:v>
                </c:pt>
                <c:pt idx="7655">
                  <c:v>-2.49E-3</c:v>
                </c:pt>
                <c:pt idx="7656">
                  <c:v>-2.5999999999999999E-3</c:v>
                </c:pt>
                <c:pt idx="7657">
                  <c:v>-2.5999999999999999E-3</c:v>
                </c:pt>
                <c:pt idx="7658">
                  <c:v>-2.49E-3</c:v>
                </c:pt>
                <c:pt idx="7659">
                  <c:v>-2.49E-3</c:v>
                </c:pt>
                <c:pt idx="7660">
                  <c:v>-2.5999999999999999E-3</c:v>
                </c:pt>
                <c:pt idx="7661">
                  <c:v>-2.3800000000000002E-3</c:v>
                </c:pt>
                <c:pt idx="7662">
                  <c:v>-2.5999999999999999E-3</c:v>
                </c:pt>
                <c:pt idx="7663">
                  <c:v>-2.81E-3</c:v>
                </c:pt>
                <c:pt idx="7664">
                  <c:v>-2.49E-3</c:v>
                </c:pt>
                <c:pt idx="7665">
                  <c:v>-2.7000000000000001E-3</c:v>
                </c:pt>
                <c:pt idx="7666">
                  <c:v>-2.7000000000000001E-3</c:v>
                </c:pt>
                <c:pt idx="7667">
                  <c:v>-2.9199999999999999E-3</c:v>
                </c:pt>
                <c:pt idx="7668">
                  <c:v>-2.81E-3</c:v>
                </c:pt>
                <c:pt idx="7669">
                  <c:v>-2.7000000000000001E-3</c:v>
                </c:pt>
                <c:pt idx="7670">
                  <c:v>-2.7000000000000001E-3</c:v>
                </c:pt>
                <c:pt idx="7671">
                  <c:v>-2.9199999999999999E-3</c:v>
                </c:pt>
                <c:pt idx="7672">
                  <c:v>-2.9199999999999999E-3</c:v>
                </c:pt>
                <c:pt idx="7673">
                  <c:v>-2.81E-3</c:v>
                </c:pt>
                <c:pt idx="7674">
                  <c:v>-2.9199999999999999E-3</c:v>
                </c:pt>
                <c:pt idx="7675">
                  <c:v>-2.9199999999999999E-3</c:v>
                </c:pt>
                <c:pt idx="7676">
                  <c:v>-2.9199999999999999E-3</c:v>
                </c:pt>
                <c:pt idx="7677">
                  <c:v>-2.81E-3</c:v>
                </c:pt>
                <c:pt idx="7678">
                  <c:v>-2.81E-3</c:v>
                </c:pt>
                <c:pt idx="7679">
                  <c:v>-3.14E-3</c:v>
                </c:pt>
                <c:pt idx="7680">
                  <c:v>-2.9199999999999999E-3</c:v>
                </c:pt>
                <c:pt idx="7681">
                  <c:v>-3.0300000000000001E-3</c:v>
                </c:pt>
                <c:pt idx="7682">
                  <c:v>-3.0300000000000001E-3</c:v>
                </c:pt>
                <c:pt idx="7683">
                  <c:v>-3.0300000000000001E-3</c:v>
                </c:pt>
                <c:pt idx="7684">
                  <c:v>-2.9199999999999999E-3</c:v>
                </c:pt>
                <c:pt idx="7685">
                  <c:v>-3.0300000000000001E-3</c:v>
                </c:pt>
                <c:pt idx="7686">
                  <c:v>-2.9199999999999999E-3</c:v>
                </c:pt>
                <c:pt idx="7687">
                  <c:v>-3.14E-3</c:v>
                </c:pt>
                <c:pt idx="7688">
                  <c:v>-3.0300000000000001E-3</c:v>
                </c:pt>
                <c:pt idx="7689">
                  <c:v>-3.0300000000000001E-3</c:v>
                </c:pt>
                <c:pt idx="7690">
                  <c:v>-3.14E-3</c:v>
                </c:pt>
                <c:pt idx="7691">
                  <c:v>-3.14E-3</c:v>
                </c:pt>
                <c:pt idx="7692">
                  <c:v>-3.14E-3</c:v>
                </c:pt>
                <c:pt idx="7693">
                  <c:v>-3.0300000000000001E-3</c:v>
                </c:pt>
                <c:pt idx="7694">
                  <c:v>-2.9199999999999999E-3</c:v>
                </c:pt>
                <c:pt idx="7695">
                  <c:v>-3.2499999999999999E-3</c:v>
                </c:pt>
                <c:pt idx="7696">
                  <c:v>-3.14E-3</c:v>
                </c:pt>
                <c:pt idx="7697">
                  <c:v>-3.2499999999999999E-3</c:v>
                </c:pt>
                <c:pt idx="7698">
                  <c:v>-3.3600000000000001E-3</c:v>
                </c:pt>
                <c:pt idx="7699">
                  <c:v>-3.3600000000000001E-3</c:v>
                </c:pt>
                <c:pt idx="7700">
                  <c:v>-3.14E-3</c:v>
                </c:pt>
                <c:pt idx="7701">
                  <c:v>-3.2499999999999999E-3</c:v>
                </c:pt>
                <c:pt idx="7702">
                  <c:v>-3.14E-3</c:v>
                </c:pt>
                <c:pt idx="7703">
                  <c:v>-3.14E-3</c:v>
                </c:pt>
                <c:pt idx="7704">
                  <c:v>-3.2499999999999999E-3</c:v>
                </c:pt>
                <c:pt idx="7705">
                  <c:v>-3.2499999999999999E-3</c:v>
                </c:pt>
                <c:pt idx="7706">
                  <c:v>-3.3600000000000001E-3</c:v>
                </c:pt>
                <c:pt idx="7707">
                  <c:v>-3.2499999999999999E-3</c:v>
                </c:pt>
                <c:pt idx="7708">
                  <c:v>-3.3600000000000001E-3</c:v>
                </c:pt>
                <c:pt idx="7709">
                  <c:v>-3.14E-3</c:v>
                </c:pt>
                <c:pt idx="7710">
                  <c:v>-3.2499999999999999E-3</c:v>
                </c:pt>
                <c:pt idx="7711">
                  <c:v>-3.3600000000000001E-3</c:v>
                </c:pt>
                <c:pt idx="7712">
                  <c:v>-3.2499999999999999E-3</c:v>
                </c:pt>
                <c:pt idx="7713">
                  <c:v>-3.14E-3</c:v>
                </c:pt>
                <c:pt idx="7714">
                  <c:v>-3.46E-3</c:v>
                </c:pt>
                <c:pt idx="7715">
                  <c:v>-3.3600000000000001E-3</c:v>
                </c:pt>
                <c:pt idx="7716">
                  <c:v>-3.3600000000000001E-3</c:v>
                </c:pt>
                <c:pt idx="7717">
                  <c:v>-3.2499999999999999E-3</c:v>
                </c:pt>
                <c:pt idx="7718">
                  <c:v>-3.2499999999999999E-3</c:v>
                </c:pt>
                <c:pt idx="7719">
                  <c:v>-3.3600000000000001E-3</c:v>
                </c:pt>
                <c:pt idx="7720">
                  <c:v>-3.2499999999999999E-3</c:v>
                </c:pt>
                <c:pt idx="7721">
                  <c:v>-3.2499999999999999E-3</c:v>
                </c:pt>
                <c:pt idx="7722">
                  <c:v>-3.3600000000000001E-3</c:v>
                </c:pt>
                <c:pt idx="7723">
                  <c:v>-3.3600000000000001E-3</c:v>
                </c:pt>
                <c:pt idx="7724">
                  <c:v>-3.3600000000000001E-3</c:v>
                </c:pt>
                <c:pt idx="7725">
                  <c:v>-3.3600000000000001E-3</c:v>
                </c:pt>
                <c:pt idx="7726">
                  <c:v>-3.3600000000000001E-3</c:v>
                </c:pt>
                <c:pt idx="7727">
                  <c:v>-3.3600000000000001E-3</c:v>
                </c:pt>
                <c:pt idx="7728">
                  <c:v>-3.3600000000000001E-3</c:v>
                </c:pt>
                <c:pt idx="7729">
                  <c:v>-3.2499999999999999E-3</c:v>
                </c:pt>
                <c:pt idx="7730">
                  <c:v>-3.3600000000000001E-3</c:v>
                </c:pt>
                <c:pt idx="7731">
                  <c:v>-3.46E-3</c:v>
                </c:pt>
                <c:pt idx="7732">
                  <c:v>-3.5699999999999998E-3</c:v>
                </c:pt>
                <c:pt idx="7733">
                  <c:v>-3.2499999999999999E-3</c:v>
                </c:pt>
                <c:pt idx="7734">
                  <c:v>-3.3600000000000001E-3</c:v>
                </c:pt>
                <c:pt idx="7735">
                  <c:v>-3.46E-3</c:v>
                </c:pt>
                <c:pt idx="7736">
                  <c:v>-3.14E-3</c:v>
                </c:pt>
                <c:pt idx="7737">
                  <c:v>-3.2499999999999999E-3</c:v>
                </c:pt>
                <c:pt idx="7738">
                  <c:v>-3.3600000000000001E-3</c:v>
                </c:pt>
                <c:pt idx="7739">
                  <c:v>-3.3600000000000001E-3</c:v>
                </c:pt>
                <c:pt idx="7740">
                  <c:v>-3.3600000000000001E-3</c:v>
                </c:pt>
                <c:pt idx="7741">
                  <c:v>-3.3600000000000001E-3</c:v>
                </c:pt>
                <c:pt idx="7742">
                  <c:v>-3.3600000000000001E-3</c:v>
                </c:pt>
                <c:pt idx="7743">
                  <c:v>-3.2499999999999999E-3</c:v>
                </c:pt>
                <c:pt idx="7744">
                  <c:v>-3.2499999999999999E-3</c:v>
                </c:pt>
                <c:pt idx="7745">
                  <c:v>-3.2499999999999999E-3</c:v>
                </c:pt>
                <c:pt idx="7746">
                  <c:v>-3.2499999999999999E-3</c:v>
                </c:pt>
                <c:pt idx="7747">
                  <c:v>-3.3600000000000001E-3</c:v>
                </c:pt>
                <c:pt idx="7748">
                  <c:v>-3.2499999999999999E-3</c:v>
                </c:pt>
                <c:pt idx="7749">
                  <c:v>-3.2499999999999999E-3</c:v>
                </c:pt>
                <c:pt idx="7750">
                  <c:v>-3.14E-3</c:v>
                </c:pt>
                <c:pt idx="7751">
                  <c:v>-3.3600000000000001E-3</c:v>
                </c:pt>
                <c:pt idx="7752">
                  <c:v>-3.0300000000000001E-3</c:v>
                </c:pt>
                <c:pt idx="7753">
                  <c:v>-3.14E-3</c:v>
                </c:pt>
                <c:pt idx="7754">
                  <c:v>-3.14E-3</c:v>
                </c:pt>
                <c:pt idx="7755">
                  <c:v>-3.14E-3</c:v>
                </c:pt>
                <c:pt idx="7756">
                  <c:v>-3.14E-3</c:v>
                </c:pt>
                <c:pt idx="7757">
                  <c:v>-3.14E-3</c:v>
                </c:pt>
                <c:pt idx="7758">
                  <c:v>-3.14E-3</c:v>
                </c:pt>
                <c:pt idx="7759">
                  <c:v>-3.14E-3</c:v>
                </c:pt>
                <c:pt idx="7760">
                  <c:v>-3.0300000000000001E-3</c:v>
                </c:pt>
                <c:pt idx="7761">
                  <c:v>-3.0300000000000001E-3</c:v>
                </c:pt>
                <c:pt idx="7762">
                  <c:v>-3.0300000000000001E-3</c:v>
                </c:pt>
                <c:pt idx="7763">
                  <c:v>-3.0300000000000001E-3</c:v>
                </c:pt>
                <c:pt idx="7764">
                  <c:v>-2.9199999999999999E-3</c:v>
                </c:pt>
                <c:pt idx="7765">
                  <c:v>-2.9199999999999999E-3</c:v>
                </c:pt>
                <c:pt idx="7766">
                  <c:v>-2.81E-3</c:v>
                </c:pt>
                <c:pt idx="7767">
                  <c:v>-3.14E-3</c:v>
                </c:pt>
                <c:pt idx="7768">
                  <c:v>-2.81E-3</c:v>
                </c:pt>
                <c:pt idx="7769">
                  <c:v>-2.7000000000000001E-3</c:v>
                </c:pt>
                <c:pt idx="7770">
                  <c:v>-2.81E-3</c:v>
                </c:pt>
                <c:pt idx="7771">
                  <c:v>-2.81E-3</c:v>
                </c:pt>
                <c:pt idx="7772">
                  <c:v>-2.9199999999999999E-3</c:v>
                </c:pt>
                <c:pt idx="7773">
                  <c:v>-2.9199999999999999E-3</c:v>
                </c:pt>
                <c:pt idx="7774">
                  <c:v>-2.9199999999999999E-3</c:v>
                </c:pt>
                <c:pt idx="7775">
                  <c:v>-2.7000000000000001E-3</c:v>
                </c:pt>
                <c:pt idx="7776">
                  <c:v>-2.7000000000000001E-3</c:v>
                </c:pt>
                <c:pt idx="7777">
                  <c:v>-2.7000000000000001E-3</c:v>
                </c:pt>
                <c:pt idx="7778">
                  <c:v>-2.5999999999999999E-3</c:v>
                </c:pt>
                <c:pt idx="7779">
                  <c:v>-2.7000000000000001E-3</c:v>
                </c:pt>
                <c:pt idx="7780">
                  <c:v>-2.5999999999999999E-3</c:v>
                </c:pt>
                <c:pt idx="7781">
                  <c:v>-2.5999999999999999E-3</c:v>
                </c:pt>
                <c:pt idx="7782">
                  <c:v>-2.49E-3</c:v>
                </c:pt>
                <c:pt idx="7783">
                  <c:v>-2.7000000000000001E-3</c:v>
                </c:pt>
                <c:pt idx="7784">
                  <c:v>-2.3800000000000002E-3</c:v>
                </c:pt>
                <c:pt idx="7785">
                  <c:v>-2.49E-3</c:v>
                </c:pt>
                <c:pt idx="7786">
                  <c:v>-2.49E-3</c:v>
                </c:pt>
                <c:pt idx="7787">
                  <c:v>-2.49E-3</c:v>
                </c:pt>
                <c:pt idx="7788">
                  <c:v>-2.3800000000000002E-3</c:v>
                </c:pt>
                <c:pt idx="7789">
                  <c:v>-2.49E-3</c:v>
                </c:pt>
                <c:pt idx="7790">
                  <c:v>-2.3800000000000002E-3</c:v>
                </c:pt>
                <c:pt idx="7791">
                  <c:v>-2.2699999999999999E-3</c:v>
                </c:pt>
                <c:pt idx="7792">
                  <c:v>-2.16E-3</c:v>
                </c:pt>
                <c:pt idx="7793">
                  <c:v>-2.2699999999999999E-3</c:v>
                </c:pt>
                <c:pt idx="7794">
                  <c:v>-2.2699999999999999E-3</c:v>
                </c:pt>
                <c:pt idx="7795">
                  <c:v>-2.3800000000000002E-3</c:v>
                </c:pt>
                <c:pt idx="7796">
                  <c:v>-2.0500000000000002E-3</c:v>
                </c:pt>
                <c:pt idx="7797">
                  <c:v>-2.16E-3</c:v>
                </c:pt>
                <c:pt idx="7798">
                  <c:v>-2.16E-3</c:v>
                </c:pt>
                <c:pt idx="7799">
                  <c:v>-2.2699999999999999E-3</c:v>
                </c:pt>
                <c:pt idx="7800">
                  <c:v>-1.9400000000000001E-3</c:v>
                </c:pt>
                <c:pt idx="7801">
                  <c:v>-1.8400000000000001E-3</c:v>
                </c:pt>
                <c:pt idx="7802">
                  <c:v>-1.9400000000000001E-3</c:v>
                </c:pt>
                <c:pt idx="7803">
                  <c:v>-1.9400000000000001E-3</c:v>
                </c:pt>
                <c:pt idx="7804">
                  <c:v>-1.9400000000000001E-3</c:v>
                </c:pt>
                <c:pt idx="7805">
                  <c:v>-1.8400000000000001E-3</c:v>
                </c:pt>
                <c:pt idx="7806">
                  <c:v>-1.9400000000000001E-3</c:v>
                </c:pt>
                <c:pt idx="7807">
                  <c:v>-1.8400000000000001E-3</c:v>
                </c:pt>
                <c:pt idx="7808">
                  <c:v>-1.73E-3</c:v>
                </c:pt>
                <c:pt idx="7809">
                  <c:v>-1.73E-3</c:v>
                </c:pt>
                <c:pt idx="7810">
                  <c:v>-1.73E-3</c:v>
                </c:pt>
                <c:pt idx="7811">
                  <c:v>-1.6199999999999999E-3</c:v>
                </c:pt>
                <c:pt idx="7812">
                  <c:v>-1.6199999999999999E-3</c:v>
                </c:pt>
                <c:pt idx="7813">
                  <c:v>-1.5100000000000001E-3</c:v>
                </c:pt>
                <c:pt idx="7814">
                  <c:v>-1.6199999999999999E-3</c:v>
                </c:pt>
                <c:pt idx="7815">
                  <c:v>-1.73E-3</c:v>
                </c:pt>
                <c:pt idx="7816">
                  <c:v>-1.4E-3</c:v>
                </c:pt>
                <c:pt idx="7817">
                  <c:v>-1.4E-3</c:v>
                </c:pt>
                <c:pt idx="7818">
                  <c:v>-1.4E-3</c:v>
                </c:pt>
                <c:pt idx="7819">
                  <c:v>-1.5100000000000001E-3</c:v>
                </c:pt>
                <c:pt idx="7820">
                  <c:v>-1.2899999999999999E-3</c:v>
                </c:pt>
                <c:pt idx="7821">
                  <c:v>-1.2899999999999999E-3</c:v>
                </c:pt>
                <c:pt idx="7822">
                  <c:v>-1.2899999999999999E-3</c:v>
                </c:pt>
                <c:pt idx="7823">
                  <c:v>-1.1800000000000001E-3</c:v>
                </c:pt>
                <c:pt idx="7824">
                  <c:v>-1.08E-3</c:v>
                </c:pt>
                <c:pt idx="7825">
                  <c:v>-1.1800000000000001E-3</c:v>
                </c:pt>
                <c:pt idx="7826">
                  <c:v>-1.2899999999999999E-3</c:v>
                </c:pt>
                <c:pt idx="7827">
                  <c:v>-1.08E-3</c:v>
                </c:pt>
                <c:pt idx="7828">
                  <c:v>-9.7000000000000005E-4</c:v>
                </c:pt>
                <c:pt idx="7829">
                  <c:v>-9.7000000000000005E-4</c:v>
                </c:pt>
                <c:pt idx="7830">
                  <c:v>-9.7000000000000005E-4</c:v>
                </c:pt>
                <c:pt idx="7831">
                  <c:v>-1.08E-3</c:v>
                </c:pt>
                <c:pt idx="7832">
                  <c:v>-8.5999999999999998E-4</c:v>
                </c:pt>
                <c:pt idx="7833">
                  <c:v>-7.5000000000000002E-4</c:v>
                </c:pt>
                <c:pt idx="7834">
                  <c:v>-7.5000000000000002E-4</c:v>
                </c:pt>
                <c:pt idx="7835">
                  <c:v>-8.5999999999999998E-4</c:v>
                </c:pt>
                <c:pt idx="7836">
                  <c:v>-8.5999999999999998E-4</c:v>
                </c:pt>
                <c:pt idx="7837">
                  <c:v>-6.4000000000000005E-4</c:v>
                </c:pt>
                <c:pt idx="7838">
                  <c:v>-6.4000000000000005E-4</c:v>
                </c:pt>
                <c:pt idx="7839">
                  <c:v>-6.4000000000000005E-4</c:v>
                </c:pt>
                <c:pt idx="7840">
                  <c:v>-4.2000000000000002E-4</c:v>
                </c:pt>
                <c:pt idx="7841">
                  <c:v>-5.2999999999999998E-4</c:v>
                </c:pt>
                <c:pt idx="7842">
                  <c:v>-7.5000000000000002E-4</c:v>
                </c:pt>
                <c:pt idx="7843">
                  <c:v>-5.2999999999999998E-4</c:v>
                </c:pt>
                <c:pt idx="7844">
                  <c:v>-3.2000000000000003E-4</c:v>
                </c:pt>
                <c:pt idx="7845">
                  <c:v>-4.2000000000000002E-4</c:v>
                </c:pt>
                <c:pt idx="7846">
                  <c:v>-4.2000000000000002E-4</c:v>
                </c:pt>
                <c:pt idx="7847">
                  <c:v>-5.2999999999999998E-4</c:v>
                </c:pt>
                <c:pt idx="7848">
                  <c:v>-3.2000000000000003E-4</c:v>
                </c:pt>
                <c:pt idx="7849">
                  <c:v>-2.1000000000000001E-4</c:v>
                </c:pt>
                <c:pt idx="7850">
                  <c:v>-2.1000000000000001E-4</c:v>
                </c:pt>
                <c:pt idx="7851">
                  <c:v>-3.2000000000000003E-4</c:v>
                </c:pt>
                <c:pt idx="7852">
                  <c:v>-2.1000000000000001E-4</c:v>
                </c:pt>
                <c:pt idx="7853">
                  <c:v>-1E-4</c:v>
                </c:pt>
                <c:pt idx="7854">
                  <c:v>-1E-4</c:v>
                </c:pt>
                <c:pt idx="7855">
                  <c:v>1.0000000000000001E-5</c:v>
                </c:pt>
                <c:pt idx="7856">
                  <c:v>2.3000000000000001E-4</c:v>
                </c:pt>
                <c:pt idx="7857">
                  <c:v>-1E-4</c:v>
                </c:pt>
                <c:pt idx="7858">
                  <c:v>-1E-4</c:v>
                </c:pt>
                <c:pt idx="7859">
                  <c:v>-1E-4</c:v>
                </c:pt>
                <c:pt idx="7860">
                  <c:v>1.2E-4</c:v>
                </c:pt>
                <c:pt idx="7861">
                  <c:v>2.3000000000000001E-4</c:v>
                </c:pt>
                <c:pt idx="7862">
                  <c:v>1.0000000000000001E-5</c:v>
                </c:pt>
                <c:pt idx="7863">
                  <c:v>1.0000000000000001E-5</c:v>
                </c:pt>
                <c:pt idx="7864">
                  <c:v>2.3000000000000001E-4</c:v>
                </c:pt>
                <c:pt idx="7865">
                  <c:v>4.4000000000000002E-4</c:v>
                </c:pt>
                <c:pt idx="7866">
                  <c:v>4.4000000000000002E-4</c:v>
                </c:pt>
                <c:pt idx="7867">
                  <c:v>2.3000000000000001E-4</c:v>
                </c:pt>
                <c:pt idx="7868">
                  <c:v>2.3000000000000001E-4</c:v>
                </c:pt>
                <c:pt idx="7869">
                  <c:v>4.4000000000000002E-4</c:v>
                </c:pt>
                <c:pt idx="7870">
                  <c:v>4.4000000000000002E-4</c:v>
                </c:pt>
                <c:pt idx="7871">
                  <c:v>4.4000000000000002E-4</c:v>
                </c:pt>
                <c:pt idx="7872">
                  <c:v>5.5000000000000003E-4</c:v>
                </c:pt>
                <c:pt idx="7873">
                  <c:v>3.4000000000000002E-4</c:v>
                </c:pt>
                <c:pt idx="7874">
                  <c:v>5.5000000000000003E-4</c:v>
                </c:pt>
                <c:pt idx="7875">
                  <c:v>5.5000000000000003E-4</c:v>
                </c:pt>
                <c:pt idx="7876">
                  <c:v>6.6E-4</c:v>
                </c:pt>
                <c:pt idx="7877">
                  <c:v>4.4000000000000002E-4</c:v>
                </c:pt>
                <c:pt idx="7878">
                  <c:v>5.5000000000000003E-4</c:v>
                </c:pt>
                <c:pt idx="7879">
                  <c:v>5.5000000000000003E-4</c:v>
                </c:pt>
                <c:pt idx="7880">
                  <c:v>6.6E-4</c:v>
                </c:pt>
                <c:pt idx="7881">
                  <c:v>8.8000000000000003E-4</c:v>
                </c:pt>
                <c:pt idx="7882">
                  <c:v>8.8000000000000003E-4</c:v>
                </c:pt>
                <c:pt idx="7883">
                  <c:v>6.6E-4</c:v>
                </c:pt>
                <c:pt idx="7884">
                  <c:v>7.6999999999999996E-4</c:v>
                </c:pt>
                <c:pt idx="7885">
                  <c:v>7.6999999999999996E-4</c:v>
                </c:pt>
                <c:pt idx="7886">
                  <c:v>7.6999999999999996E-4</c:v>
                </c:pt>
                <c:pt idx="7887">
                  <c:v>7.6999999999999996E-4</c:v>
                </c:pt>
                <c:pt idx="7888">
                  <c:v>9.8999999999999999E-4</c:v>
                </c:pt>
                <c:pt idx="7889">
                  <c:v>8.8000000000000003E-4</c:v>
                </c:pt>
                <c:pt idx="7890">
                  <c:v>8.8000000000000003E-4</c:v>
                </c:pt>
                <c:pt idx="7891">
                  <c:v>8.8000000000000003E-4</c:v>
                </c:pt>
                <c:pt idx="7892">
                  <c:v>8.8000000000000003E-4</c:v>
                </c:pt>
                <c:pt idx="7893">
                  <c:v>9.8999999999999999E-4</c:v>
                </c:pt>
                <c:pt idx="7894">
                  <c:v>8.8000000000000003E-4</c:v>
                </c:pt>
                <c:pt idx="7895">
                  <c:v>9.8999999999999999E-4</c:v>
                </c:pt>
                <c:pt idx="7896">
                  <c:v>1.1000000000000001E-3</c:v>
                </c:pt>
                <c:pt idx="7897">
                  <c:v>1.1999999999999999E-3</c:v>
                </c:pt>
                <c:pt idx="7898">
                  <c:v>1.1000000000000001E-3</c:v>
                </c:pt>
                <c:pt idx="7899">
                  <c:v>1.1000000000000001E-3</c:v>
                </c:pt>
                <c:pt idx="7900">
                  <c:v>1.1000000000000001E-3</c:v>
                </c:pt>
                <c:pt idx="7901">
                  <c:v>9.8999999999999999E-4</c:v>
                </c:pt>
                <c:pt idx="7902">
                  <c:v>1.1000000000000001E-3</c:v>
                </c:pt>
                <c:pt idx="7903">
                  <c:v>1.31E-3</c:v>
                </c:pt>
                <c:pt idx="7904">
                  <c:v>1.1000000000000001E-3</c:v>
                </c:pt>
                <c:pt idx="7905">
                  <c:v>1.1999999999999999E-3</c:v>
                </c:pt>
                <c:pt idx="7906">
                  <c:v>1.1000000000000001E-3</c:v>
                </c:pt>
                <c:pt idx="7907">
                  <c:v>1.1999999999999999E-3</c:v>
                </c:pt>
                <c:pt idx="7908">
                  <c:v>1.1999999999999999E-3</c:v>
                </c:pt>
                <c:pt idx="7909">
                  <c:v>1.1000000000000001E-3</c:v>
                </c:pt>
                <c:pt idx="7910">
                  <c:v>1.1999999999999999E-3</c:v>
                </c:pt>
                <c:pt idx="7911">
                  <c:v>1.31E-3</c:v>
                </c:pt>
                <c:pt idx="7912">
                  <c:v>1.1999999999999999E-3</c:v>
                </c:pt>
                <c:pt idx="7913">
                  <c:v>1.31E-3</c:v>
                </c:pt>
                <c:pt idx="7914">
                  <c:v>1.31E-3</c:v>
                </c:pt>
                <c:pt idx="7915">
                  <c:v>1.1999999999999999E-3</c:v>
                </c:pt>
                <c:pt idx="7916">
                  <c:v>1.31E-3</c:v>
                </c:pt>
                <c:pt idx="7917">
                  <c:v>1.1000000000000001E-3</c:v>
                </c:pt>
                <c:pt idx="7918">
                  <c:v>1.31E-3</c:v>
                </c:pt>
                <c:pt idx="7919">
                  <c:v>1.1000000000000001E-3</c:v>
                </c:pt>
                <c:pt idx="7920">
                  <c:v>1.5299999999999999E-3</c:v>
                </c:pt>
                <c:pt idx="7921">
                  <c:v>1.42E-3</c:v>
                </c:pt>
                <c:pt idx="7922">
                  <c:v>1.1999999999999999E-3</c:v>
                </c:pt>
                <c:pt idx="7923">
                  <c:v>1.1999999999999999E-3</c:v>
                </c:pt>
                <c:pt idx="7924">
                  <c:v>1.31E-3</c:v>
                </c:pt>
                <c:pt idx="7925">
                  <c:v>1.31E-3</c:v>
                </c:pt>
                <c:pt idx="7926">
                  <c:v>1.31E-3</c:v>
                </c:pt>
                <c:pt idx="7927">
                  <c:v>1.42E-3</c:v>
                </c:pt>
                <c:pt idx="7928">
                  <c:v>1.31E-3</c:v>
                </c:pt>
                <c:pt idx="7929">
                  <c:v>1.42E-3</c:v>
                </c:pt>
                <c:pt idx="7930">
                  <c:v>1.31E-3</c:v>
                </c:pt>
                <c:pt idx="7931">
                  <c:v>1.31E-3</c:v>
                </c:pt>
                <c:pt idx="7932">
                  <c:v>1.31E-3</c:v>
                </c:pt>
                <c:pt idx="7933">
                  <c:v>1.31E-3</c:v>
                </c:pt>
                <c:pt idx="7934">
                  <c:v>1.31E-3</c:v>
                </c:pt>
                <c:pt idx="7935">
                  <c:v>1.42E-3</c:v>
                </c:pt>
                <c:pt idx="7936">
                  <c:v>1.31E-3</c:v>
                </c:pt>
                <c:pt idx="7937">
                  <c:v>1.1999999999999999E-3</c:v>
                </c:pt>
                <c:pt idx="7938">
                  <c:v>1.1999999999999999E-3</c:v>
                </c:pt>
                <c:pt idx="7939">
                  <c:v>1.1999999999999999E-3</c:v>
                </c:pt>
                <c:pt idx="7940">
                  <c:v>1.1999999999999999E-3</c:v>
                </c:pt>
                <c:pt idx="7941">
                  <c:v>1.42E-3</c:v>
                </c:pt>
                <c:pt idx="7942">
                  <c:v>1.5299999999999999E-3</c:v>
                </c:pt>
                <c:pt idx="7943">
                  <c:v>1.1000000000000001E-3</c:v>
                </c:pt>
                <c:pt idx="7944">
                  <c:v>1.31E-3</c:v>
                </c:pt>
                <c:pt idx="7945">
                  <c:v>1.1999999999999999E-3</c:v>
                </c:pt>
                <c:pt idx="7946">
                  <c:v>1.31E-3</c:v>
                </c:pt>
                <c:pt idx="7947">
                  <c:v>1.1999999999999999E-3</c:v>
                </c:pt>
                <c:pt idx="7948">
                  <c:v>1.1999999999999999E-3</c:v>
                </c:pt>
                <c:pt idx="7949">
                  <c:v>1.31E-3</c:v>
                </c:pt>
                <c:pt idx="7950">
                  <c:v>1.1999999999999999E-3</c:v>
                </c:pt>
                <c:pt idx="7951">
                  <c:v>1.31E-3</c:v>
                </c:pt>
                <c:pt idx="7952">
                  <c:v>1.1999999999999999E-3</c:v>
                </c:pt>
                <c:pt idx="7953">
                  <c:v>1.1000000000000001E-3</c:v>
                </c:pt>
                <c:pt idx="7954">
                  <c:v>1.1999999999999999E-3</c:v>
                </c:pt>
                <c:pt idx="7955">
                  <c:v>9.8999999999999999E-4</c:v>
                </c:pt>
                <c:pt idx="7956">
                  <c:v>9.8999999999999999E-4</c:v>
                </c:pt>
                <c:pt idx="7957">
                  <c:v>1.1000000000000001E-3</c:v>
                </c:pt>
                <c:pt idx="7958">
                  <c:v>1.1999999999999999E-3</c:v>
                </c:pt>
                <c:pt idx="7959">
                  <c:v>9.8999999999999999E-4</c:v>
                </c:pt>
                <c:pt idx="7960">
                  <c:v>9.8999999999999999E-4</c:v>
                </c:pt>
                <c:pt idx="7961">
                  <c:v>9.8999999999999999E-4</c:v>
                </c:pt>
                <c:pt idx="7962">
                  <c:v>9.8999999999999999E-4</c:v>
                </c:pt>
                <c:pt idx="7963">
                  <c:v>1.1000000000000001E-3</c:v>
                </c:pt>
                <c:pt idx="7964">
                  <c:v>1.1000000000000001E-3</c:v>
                </c:pt>
                <c:pt idx="7965">
                  <c:v>1.1000000000000001E-3</c:v>
                </c:pt>
                <c:pt idx="7966">
                  <c:v>9.8999999999999999E-4</c:v>
                </c:pt>
                <c:pt idx="7967">
                  <c:v>9.8999999999999999E-4</c:v>
                </c:pt>
                <c:pt idx="7968">
                  <c:v>8.8000000000000003E-4</c:v>
                </c:pt>
                <c:pt idx="7969">
                  <c:v>9.8999999999999999E-4</c:v>
                </c:pt>
                <c:pt idx="7970">
                  <c:v>8.8000000000000003E-4</c:v>
                </c:pt>
                <c:pt idx="7971">
                  <c:v>8.8000000000000003E-4</c:v>
                </c:pt>
                <c:pt idx="7972">
                  <c:v>8.8000000000000003E-4</c:v>
                </c:pt>
                <c:pt idx="7973">
                  <c:v>8.8000000000000003E-4</c:v>
                </c:pt>
                <c:pt idx="7974">
                  <c:v>9.8999999999999999E-4</c:v>
                </c:pt>
                <c:pt idx="7975">
                  <c:v>8.8000000000000003E-4</c:v>
                </c:pt>
                <c:pt idx="7976">
                  <c:v>5.5000000000000003E-4</c:v>
                </c:pt>
                <c:pt idx="7977">
                  <c:v>7.6999999999999996E-4</c:v>
                </c:pt>
                <c:pt idx="7978">
                  <c:v>7.6999999999999996E-4</c:v>
                </c:pt>
                <c:pt idx="7979">
                  <c:v>7.6999999999999996E-4</c:v>
                </c:pt>
                <c:pt idx="7980">
                  <c:v>6.6E-4</c:v>
                </c:pt>
                <c:pt idx="7981">
                  <c:v>8.8000000000000003E-4</c:v>
                </c:pt>
                <c:pt idx="7982">
                  <c:v>5.5000000000000003E-4</c:v>
                </c:pt>
                <c:pt idx="7983">
                  <c:v>5.5000000000000003E-4</c:v>
                </c:pt>
                <c:pt idx="7984">
                  <c:v>6.6E-4</c:v>
                </c:pt>
                <c:pt idx="7985">
                  <c:v>7.6999999999999996E-4</c:v>
                </c:pt>
                <c:pt idx="7986">
                  <c:v>5.5000000000000003E-4</c:v>
                </c:pt>
                <c:pt idx="7987">
                  <c:v>5.5000000000000003E-4</c:v>
                </c:pt>
                <c:pt idx="7988">
                  <c:v>4.4000000000000002E-4</c:v>
                </c:pt>
                <c:pt idx="7989">
                  <c:v>4.4000000000000002E-4</c:v>
                </c:pt>
                <c:pt idx="7990">
                  <c:v>5.5000000000000003E-4</c:v>
                </c:pt>
                <c:pt idx="7991">
                  <c:v>4.4000000000000002E-4</c:v>
                </c:pt>
                <c:pt idx="7992">
                  <c:v>2.3000000000000001E-4</c:v>
                </c:pt>
                <c:pt idx="7993">
                  <c:v>3.4000000000000002E-4</c:v>
                </c:pt>
                <c:pt idx="7994">
                  <c:v>3.4000000000000002E-4</c:v>
                </c:pt>
                <c:pt idx="7995">
                  <c:v>3.4000000000000002E-4</c:v>
                </c:pt>
                <c:pt idx="7996">
                  <c:v>3.4000000000000002E-4</c:v>
                </c:pt>
                <c:pt idx="7997">
                  <c:v>4.4000000000000002E-4</c:v>
                </c:pt>
                <c:pt idx="7998">
                  <c:v>2.3000000000000001E-4</c:v>
                </c:pt>
                <c:pt idx="7999">
                  <c:v>1.0000000000000001E-5</c:v>
                </c:pt>
                <c:pt idx="8000">
                  <c:v>2.3000000000000001E-4</c:v>
                </c:pt>
                <c:pt idx="8001">
                  <c:v>1.2E-4</c:v>
                </c:pt>
                <c:pt idx="8002">
                  <c:v>1.0000000000000001E-5</c:v>
                </c:pt>
                <c:pt idx="8003">
                  <c:v>2.3000000000000001E-4</c:v>
                </c:pt>
                <c:pt idx="8004">
                  <c:v>1.2E-4</c:v>
                </c:pt>
                <c:pt idx="8005">
                  <c:v>1.0000000000000001E-5</c:v>
                </c:pt>
                <c:pt idx="8006">
                  <c:v>1.2E-4</c:v>
                </c:pt>
                <c:pt idx="8007">
                  <c:v>1.2E-4</c:v>
                </c:pt>
                <c:pt idx="8008">
                  <c:v>-1E-4</c:v>
                </c:pt>
                <c:pt idx="8009">
                  <c:v>-1E-4</c:v>
                </c:pt>
              </c:numCache>
            </c:numRef>
          </c:yVal>
          <c:smooth val="1"/>
        </c:ser>
        <c:ser>
          <c:idx val="1"/>
          <c:order val="1"/>
          <c:tx>
            <c:v>Mesh</c:v>
          </c:tx>
          <c:marker>
            <c:symbol val="none"/>
          </c:marker>
          <c:xVal>
            <c:numRef>
              <c:f>Clean31!$A$1:$A$8011</c:f>
              <c:numCache>
                <c:formatCode>0.00E+00</c:formatCode>
                <c:ptCount val="8011"/>
                <c:pt idx="0">
                  <c:v>-2.4999999999999999E-8</c:v>
                </c:pt>
                <c:pt idx="1">
                  <c:v>-2.4999999999999999E-8</c:v>
                </c:pt>
                <c:pt idx="2">
                  <c:v>-2.4999999999999999E-8</c:v>
                </c:pt>
                <c:pt idx="3">
                  <c:v>-2.4999999999999999E-8</c:v>
                </c:pt>
                <c:pt idx="4">
                  <c:v>-2.4999999999999999E-8</c:v>
                </c:pt>
                <c:pt idx="5">
                  <c:v>-2.4999999999999999E-8</c:v>
                </c:pt>
                <c:pt idx="6">
                  <c:v>-2.4999999999999999E-8</c:v>
                </c:pt>
                <c:pt idx="7">
                  <c:v>-2.4999999999999999E-8</c:v>
                </c:pt>
                <c:pt idx="8">
                  <c:v>-2.4999999999999999E-8</c:v>
                </c:pt>
                <c:pt idx="9">
                  <c:v>-2.4999999999999999E-8</c:v>
                </c:pt>
                <c:pt idx="10">
                  <c:v>-2.4999999999999999E-8</c:v>
                </c:pt>
                <c:pt idx="11">
                  <c:v>-2.4999999999999999E-8</c:v>
                </c:pt>
                <c:pt idx="12">
                  <c:v>-2.4999999999999999E-8</c:v>
                </c:pt>
                <c:pt idx="13">
                  <c:v>-2.4900000000000001E-8</c:v>
                </c:pt>
                <c:pt idx="14">
                  <c:v>-2.4900000000000001E-8</c:v>
                </c:pt>
                <c:pt idx="15">
                  <c:v>-2.4900000000000001E-8</c:v>
                </c:pt>
                <c:pt idx="16">
                  <c:v>-2.4900000000000001E-8</c:v>
                </c:pt>
                <c:pt idx="17">
                  <c:v>-2.4900000000000001E-8</c:v>
                </c:pt>
                <c:pt idx="18">
                  <c:v>-2.4900000000000001E-8</c:v>
                </c:pt>
                <c:pt idx="19">
                  <c:v>-2.4900000000000001E-8</c:v>
                </c:pt>
                <c:pt idx="20">
                  <c:v>-2.4900000000000001E-8</c:v>
                </c:pt>
                <c:pt idx="21">
                  <c:v>-2.4900000000000001E-8</c:v>
                </c:pt>
                <c:pt idx="22">
                  <c:v>-2.4900000000000001E-8</c:v>
                </c:pt>
                <c:pt idx="23">
                  <c:v>-2.4900000000000001E-8</c:v>
                </c:pt>
                <c:pt idx="24">
                  <c:v>-2.4900000000000001E-8</c:v>
                </c:pt>
                <c:pt idx="25">
                  <c:v>-2.4900000000000001E-8</c:v>
                </c:pt>
                <c:pt idx="26">
                  <c:v>-2.4900000000000001E-8</c:v>
                </c:pt>
                <c:pt idx="27">
                  <c:v>-2.4900000000000001E-8</c:v>
                </c:pt>
                <c:pt idx="28">
                  <c:v>-2.4900000000000001E-8</c:v>
                </c:pt>
                <c:pt idx="29">
                  <c:v>-2.48E-8</c:v>
                </c:pt>
                <c:pt idx="30">
                  <c:v>-2.48E-8</c:v>
                </c:pt>
                <c:pt idx="31">
                  <c:v>-2.48E-8</c:v>
                </c:pt>
                <c:pt idx="32">
                  <c:v>-2.48E-8</c:v>
                </c:pt>
                <c:pt idx="33">
                  <c:v>-2.48E-8</c:v>
                </c:pt>
                <c:pt idx="34">
                  <c:v>-2.48E-8</c:v>
                </c:pt>
                <c:pt idx="35">
                  <c:v>-2.48E-8</c:v>
                </c:pt>
                <c:pt idx="36">
                  <c:v>-2.48E-8</c:v>
                </c:pt>
                <c:pt idx="37">
                  <c:v>-2.48E-8</c:v>
                </c:pt>
                <c:pt idx="38">
                  <c:v>-2.48E-8</c:v>
                </c:pt>
                <c:pt idx="39">
                  <c:v>-2.48E-8</c:v>
                </c:pt>
                <c:pt idx="40">
                  <c:v>-2.48E-8</c:v>
                </c:pt>
                <c:pt idx="41">
                  <c:v>-2.48E-8</c:v>
                </c:pt>
                <c:pt idx="42">
                  <c:v>-2.48E-8</c:v>
                </c:pt>
                <c:pt idx="43">
                  <c:v>-2.48E-8</c:v>
                </c:pt>
                <c:pt idx="44">
                  <c:v>-2.48E-8</c:v>
                </c:pt>
                <c:pt idx="45">
                  <c:v>-2.4699999999999999E-8</c:v>
                </c:pt>
                <c:pt idx="46">
                  <c:v>-2.4699999999999999E-8</c:v>
                </c:pt>
                <c:pt idx="47">
                  <c:v>-2.4699999999999999E-8</c:v>
                </c:pt>
                <c:pt idx="48">
                  <c:v>-2.4699999999999999E-8</c:v>
                </c:pt>
                <c:pt idx="49">
                  <c:v>-2.4699999999999999E-8</c:v>
                </c:pt>
                <c:pt idx="50">
                  <c:v>-2.4699999999999999E-8</c:v>
                </c:pt>
                <c:pt idx="51">
                  <c:v>-2.4699999999999999E-8</c:v>
                </c:pt>
                <c:pt idx="52">
                  <c:v>-2.4699999999999999E-8</c:v>
                </c:pt>
                <c:pt idx="53">
                  <c:v>-2.4699999999999999E-8</c:v>
                </c:pt>
                <c:pt idx="54">
                  <c:v>-2.4699999999999999E-8</c:v>
                </c:pt>
                <c:pt idx="55">
                  <c:v>-2.4699999999999999E-8</c:v>
                </c:pt>
                <c:pt idx="56">
                  <c:v>-2.4699999999999999E-8</c:v>
                </c:pt>
                <c:pt idx="57">
                  <c:v>-2.4699999999999999E-8</c:v>
                </c:pt>
                <c:pt idx="58">
                  <c:v>-2.4699999999999999E-8</c:v>
                </c:pt>
                <c:pt idx="59">
                  <c:v>-2.4699999999999999E-8</c:v>
                </c:pt>
                <c:pt idx="60">
                  <c:v>-2.4699999999999999E-8</c:v>
                </c:pt>
                <c:pt idx="61">
                  <c:v>-2.4599999999999999E-8</c:v>
                </c:pt>
                <c:pt idx="62">
                  <c:v>-2.4599999999999999E-8</c:v>
                </c:pt>
                <c:pt idx="63">
                  <c:v>-2.4599999999999999E-8</c:v>
                </c:pt>
                <c:pt idx="64">
                  <c:v>-2.4599999999999999E-8</c:v>
                </c:pt>
                <c:pt idx="65">
                  <c:v>-2.4599999999999999E-8</c:v>
                </c:pt>
                <c:pt idx="66">
                  <c:v>-2.4599999999999999E-8</c:v>
                </c:pt>
                <c:pt idx="67">
                  <c:v>-2.4599999999999999E-8</c:v>
                </c:pt>
                <c:pt idx="68">
                  <c:v>-2.4599999999999999E-8</c:v>
                </c:pt>
                <c:pt idx="69">
                  <c:v>-2.4599999999999999E-8</c:v>
                </c:pt>
                <c:pt idx="70">
                  <c:v>-2.4599999999999999E-8</c:v>
                </c:pt>
                <c:pt idx="71">
                  <c:v>-2.4599999999999999E-8</c:v>
                </c:pt>
                <c:pt idx="72">
                  <c:v>-2.4599999999999999E-8</c:v>
                </c:pt>
                <c:pt idx="73">
                  <c:v>-2.4599999999999999E-8</c:v>
                </c:pt>
                <c:pt idx="74">
                  <c:v>-2.4599999999999999E-8</c:v>
                </c:pt>
                <c:pt idx="75">
                  <c:v>-2.4599999999999999E-8</c:v>
                </c:pt>
                <c:pt idx="76">
                  <c:v>-2.4599999999999999E-8</c:v>
                </c:pt>
                <c:pt idx="77">
                  <c:v>-2.4500000000000001E-8</c:v>
                </c:pt>
                <c:pt idx="78">
                  <c:v>-2.4500000000000001E-8</c:v>
                </c:pt>
                <c:pt idx="79">
                  <c:v>-2.4500000000000001E-8</c:v>
                </c:pt>
                <c:pt idx="80">
                  <c:v>-2.4500000000000001E-8</c:v>
                </c:pt>
                <c:pt idx="81">
                  <c:v>-2.4500000000000001E-8</c:v>
                </c:pt>
                <c:pt idx="82">
                  <c:v>-2.4500000000000001E-8</c:v>
                </c:pt>
                <c:pt idx="83">
                  <c:v>-2.4500000000000001E-8</c:v>
                </c:pt>
                <c:pt idx="84">
                  <c:v>-2.4500000000000001E-8</c:v>
                </c:pt>
                <c:pt idx="85">
                  <c:v>-2.4500000000000001E-8</c:v>
                </c:pt>
                <c:pt idx="86">
                  <c:v>-2.4500000000000001E-8</c:v>
                </c:pt>
                <c:pt idx="87">
                  <c:v>-2.4500000000000001E-8</c:v>
                </c:pt>
                <c:pt idx="88">
                  <c:v>-2.4500000000000001E-8</c:v>
                </c:pt>
                <c:pt idx="89">
                  <c:v>-2.4500000000000001E-8</c:v>
                </c:pt>
                <c:pt idx="90">
                  <c:v>-2.4500000000000001E-8</c:v>
                </c:pt>
                <c:pt idx="91">
                  <c:v>-2.4500000000000001E-8</c:v>
                </c:pt>
                <c:pt idx="92">
                  <c:v>-2.4500000000000001E-8</c:v>
                </c:pt>
                <c:pt idx="93">
                  <c:v>-2.44E-8</c:v>
                </c:pt>
                <c:pt idx="94">
                  <c:v>-2.44E-8</c:v>
                </c:pt>
                <c:pt idx="95">
                  <c:v>-2.44E-8</c:v>
                </c:pt>
                <c:pt idx="96">
                  <c:v>-2.44E-8</c:v>
                </c:pt>
                <c:pt idx="97">
                  <c:v>-2.44E-8</c:v>
                </c:pt>
                <c:pt idx="98">
                  <c:v>-2.44E-8</c:v>
                </c:pt>
                <c:pt idx="99">
                  <c:v>-2.44E-8</c:v>
                </c:pt>
                <c:pt idx="100">
                  <c:v>-2.44E-8</c:v>
                </c:pt>
                <c:pt idx="101">
                  <c:v>-2.44E-8</c:v>
                </c:pt>
                <c:pt idx="102">
                  <c:v>-2.44E-8</c:v>
                </c:pt>
                <c:pt idx="103">
                  <c:v>-2.44E-8</c:v>
                </c:pt>
                <c:pt idx="104">
                  <c:v>-2.44E-8</c:v>
                </c:pt>
                <c:pt idx="105">
                  <c:v>-2.44E-8</c:v>
                </c:pt>
                <c:pt idx="106">
                  <c:v>-2.44E-8</c:v>
                </c:pt>
                <c:pt idx="107">
                  <c:v>-2.44E-8</c:v>
                </c:pt>
                <c:pt idx="108">
                  <c:v>-2.44E-8</c:v>
                </c:pt>
                <c:pt idx="109">
                  <c:v>-2.4299999999999999E-8</c:v>
                </c:pt>
                <c:pt idx="110">
                  <c:v>-2.4299999999999999E-8</c:v>
                </c:pt>
                <c:pt idx="111">
                  <c:v>-2.4299999999999999E-8</c:v>
                </c:pt>
                <c:pt idx="112">
                  <c:v>-2.4299999999999999E-8</c:v>
                </c:pt>
                <c:pt idx="113">
                  <c:v>-2.4299999999999999E-8</c:v>
                </c:pt>
                <c:pt idx="114">
                  <c:v>-2.4299999999999999E-8</c:v>
                </c:pt>
                <c:pt idx="115">
                  <c:v>-2.4299999999999999E-8</c:v>
                </c:pt>
                <c:pt idx="116">
                  <c:v>-2.4299999999999999E-8</c:v>
                </c:pt>
                <c:pt idx="117">
                  <c:v>-2.4299999999999999E-8</c:v>
                </c:pt>
                <c:pt idx="118">
                  <c:v>-2.4299999999999999E-8</c:v>
                </c:pt>
                <c:pt idx="119">
                  <c:v>-2.4299999999999999E-8</c:v>
                </c:pt>
                <c:pt idx="120">
                  <c:v>-2.4299999999999999E-8</c:v>
                </c:pt>
                <c:pt idx="121">
                  <c:v>-2.4299999999999999E-8</c:v>
                </c:pt>
                <c:pt idx="122">
                  <c:v>-2.4299999999999999E-8</c:v>
                </c:pt>
                <c:pt idx="123">
                  <c:v>-2.4299999999999999E-8</c:v>
                </c:pt>
                <c:pt idx="124">
                  <c:v>-2.4299999999999999E-8</c:v>
                </c:pt>
                <c:pt idx="125">
                  <c:v>-2.4200000000000002E-8</c:v>
                </c:pt>
                <c:pt idx="126">
                  <c:v>-2.4200000000000002E-8</c:v>
                </c:pt>
                <c:pt idx="127">
                  <c:v>-2.4200000000000002E-8</c:v>
                </c:pt>
                <c:pt idx="128">
                  <c:v>-2.4200000000000002E-8</c:v>
                </c:pt>
                <c:pt idx="129">
                  <c:v>-2.4200000000000002E-8</c:v>
                </c:pt>
                <c:pt idx="130">
                  <c:v>-2.4200000000000002E-8</c:v>
                </c:pt>
                <c:pt idx="131">
                  <c:v>-2.4200000000000002E-8</c:v>
                </c:pt>
                <c:pt idx="132">
                  <c:v>-2.4200000000000002E-8</c:v>
                </c:pt>
                <c:pt idx="133">
                  <c:v>-2.4200000000000002E-8</c:v>
                </c:pt>
                <c:pt idx="134">
                  <c:v>-2.4200000000000002E-8</c:v>
                </c:pt>
                <c:pt idx="135">
                  <c:v>-2.4200000000000002E-8</c:v>
                </c:pt>
                <c:pt idx="136">
                  <c:v>-2.4200000000000002E-8</c:v>
                </c:pt>
                <c:pt idx="137">
                  <c:v>-2.4200000000000002E-8</c:v>
                </c:pt>
                <c:pt idx="138">
                  <c:v>-2.4200000000000002E-8</c:v>
                </c:pt>
                <c:pt idx="139">
                  <c:v>-2.4200000000000002E-8</c:v>
                </c:pt>
                <c:pt idx="140">
                  <c:v>-2.4200000000000002E-8</c:v>
                </c:pt>
                <c:pt idx="141">
                  <c:v>-2.4100000000000001E-8</c:v>
                </c:pt>
                <c:pt idx="142">
                  <c:v>-2.4100000000000001E-8</c:v>
                </c:pt>
                <c:pt idx="143">
                  <c:v>-2.4100000000000001E-8</c:v>
                </c:pt>
                <c:pt idx="144">
                  <c:v>-2.4100000000000001E-8</c:v>
                </c:pt>
                <c:pt idx="145">
                  <c:v>-2.4100000000000001E-8</c:v>
                </c:pt>
                <c:pt idx="146">
                  <c:v>-2.4100000000000001E-8</c:v>
                </c:pt>
                <c:pt idx="147">
                  <c:v>-2.4100000000000001E-8</c:v>
                </c:pt>
                <c:pt idx="148">
                  <c:v>-2.4100000000000001E-8</c:v>
                </c:pt>
                <c:pt idx="149">
                  <c:v>-2.4100000000000001E-8</c:v>
                </c:pt>
                <c:pt idx="150">
                  <c:v>-2.4100000000000001E-8</c:v>
                </c:pt>
                <c:pt idx="151">
                  <c:v>-2.4100000000000001E-8</c:v>
                </c:pt>
                <c:pt idx="152">
                  <c:v>-2.4100000000000001E-8</c:v>
                </c:pt>
                <c:pt idx="153">
                  <c:v>-2.4100000000000001E-8</c:v>
                </c:pt>
                <c:pt idx="154">
                  <c:v>-2.4100000000000001E-8</c:v>
                </c:pt>
                <c:pt idx="155">
                  <c:v>-2.4100000000000001E-8</c:v>
                </c:pt>
                <c:pt idx="156">
                  <c:v>-2.4100000000000001E-8</c:v>
                </c:pt>
                <c:pt idx="157">
                  <c:v>-2.4E-8</c:v>
                </c:pt>
                <c:pt idx="158">
                  <c:v>-2.4E-8</c:v>
                </c:pt>
                <c:pt idx="159">
                  <c:v>-2.4E-8</c:v>
                </c:pt>
                <c:pt idx="160">
                  <c:v>-2.4E-8</c:v>
                </c:pt>
                <c:pt idx="161">
                  <c:v>-2.4E-8</c:v>
                </c:pt>
                <c:pt idx="162">
                  <c:v>-2.4E-8</c:v>
                </c:pt>
                <c:pt idx="163">
                  <c:v>-2.4E-8</c:v>
                </c:pt>
                <c:pt idx="164">
                  <c:v>-2.4E-8</c:v>
                </c:pt>
                <c:pt idx="165">
                  <c:v>-2.4E-8</c:v>
                </c:pt>
                <c:pt idx="166">
                  <c:v>-2.4E-8</c:v>
                </c:pt>
                <c:pt idx="167">
                  <c:v>-2.4E-8</c:v>
                </c:pt>
                <c:pt idx="168">
                  <c:v>-2.4E-8</c:v>
                </c:pt>
                <c:pt idx="169">
                  <c:v>-2.4E-8</c:v>
                </c:pt>
                <c:pt idx="170">
                  <c:v>-2.4E-8</c:v>
                </c:pt>
                <c:pt idx="171">
                  <c:v>-2.4E-8</c:v>
                </c:pt>
                <c:pt idx="172">
                  <c:v>-2.4E-8</c:v>
                </c:pt>
                <c:pt idx="173">
                  <c:v>-2.3899999999999999E-8</c:v>
                </c:pt>
                <c:pt idx="174">
                  <c:v>-2.3899999999999999E-8</c:v>
                </c:pt>
                <c:pt idx="175">
                  <c:v>-2.3899999999999999E-8</c:v>
                </c:pt>
                <c:pt idx="176">
                  <c:v>-2.3899999999999999E-8</c:v>
                </c:pt>
                <c:pt idx="177">
                  <c:v>-2.3899999999999999E-8</c:v>
                </c:pt>
                <c:pt idx="178">
                  <c:v>-2.3899999999999999E-8</c:v>
                </c:pt>
                <c:pt idx="179">
                  <c:v>-2.3899999999999999E-8</c:v>
                </c:pt>
                <c:pt idx="180">
                  <c:v>-2.3899999999999999E-8</c:v>
                </c:pt>
                <c:pt idx="181">
                  <c:v>-2.3899999999999999E-8</c:v>
                </c:pt>
                <c:pt idx="182">
                  <c:v>-2.3899999999999999E-8</c:v>
                </c:pt>
                <c:pt idx="183">
                  <c:v>-2.3899999999999999E-8</c:v>
                </c:pt>
                <c:pt idx="184">
                  <c:v>-2.3899999999999999E-8</c:v>
                </c:pt>
                <c:pt idx="185">
                  <c:v>-2.3899999999999999E-8</c:v>
                </c:pt>
                <c:pt idx="186">
                  <c:v>-2.3899999999999999E-8</c:v>
                </c:pt>
                <c:pt idx="187">
                  <c:v>-2.3899999999999999E-8</c:v>
                </c:pt>
                <c:pt idx="188">
                  <c:v>-2.3899999999999999E-8</c:v>
                </c:pt>
                <c:pt idx="189">
                  <c:v>-2.3800000000000001E-8</c:v>
                </c:pt>
                <c:pt idx="190">
                  <c:v>-2.3800000000000001E-8</c:v>
                </c:pt>
                <c:pt idx="191">
                  <c:v>-2.3800000000000001E-8</c:v>
                </c:pt>
                <c:pt idx="192">
                  <c:v>-2.3800000000000001E-8</c:v>
                </c:pt>
                <c:pt idx="193">
                  <c:v>-2.3800000000000001E-8</c:v>
                </c:pt>
                <c:pt idx="194">
                  <c:v>-2.3800000000000001E-8</c:v>
                </c:pt>
                <c:pt idx="195">
                  <c:v>-2.3800000000000001E-8</c:v>
                </c:pt>
                <c:pt idx="196">
                  <c:v>-2.3800000000000001E-8</c:v>
                </c:pt>
                <c:pt idx="197">
                  <c:v>-2.3800000000000001E-8</c:v>
                </c:pt>
                <c:pt idx="198">
                  <c:v>-2.3800000000000001E-8</c:v>
                </c:pt>
                <c:pt idx="199">
                  <c:v>-2.3800000000000001E-8</c:v>
                </c:pt>
                <c:pt idx="200">
                  <c:v>-2.3800000000000001E-8</c:v>
                </c:pt>
                <c:pt idx="201">
                  <c:v>-2.3800000000000001E-8</c:v>
                </c:pt>
                <c:pt idx="202">
                  <c:v>-2.3800000000000001E-8</c:v>
                </c:pt>
                <c:pt idx="203">
                  <c:v>-2.3800000000000001E-8</c:v>
                </c:pt>
                <c:pt idx="204">
                  <c:v>-2.3800000000000001E-8</c:v>
                </c:pt>
                <c:pt idx="205">
                  <c:v>-2.37E-8</c:v>
                </c:pt>
                <c:pt idx="206">
                  <c:v>-2.37E-8</c:v>
                </c:pt>
                <c:pt idx="207">
                  <c:v>-2.37E-8</c:v>
                </c:pt>
                <c:pt idx="208">
                  <c:v>-2.37E-8</c:v>
                </c:pt>
                <c:pt idx="209">
                  <c:v>-2.37E-8</c:v>
                </c:pt>
                <c:pt idx="210">
                  <c:v>-2.37E-8</c:v>
                </c:pt>
                <c:pt idx="211">
                  <c:v>-2.37E-8</c:v>
                </c:pt>
                <c:pt idx="212">
                  <c:v>-2.37E-8</c:v>
                </c:pt>
                <c:pt idx="213">
                  <c:v>-2.37E-8</c:v>
                </c:pt>
                <c:pt idx="214">
                  <c:v>-2.37E-8</c:v>
                </c:pt>
                <c:pt idx="215">
                  <c:v>-2.37E-8</c:v>
                </c:pt>
                <c:pt idx="216">
                  <c:v>-2.37E-8</c:v>
                </c:pt>
                <c:pt idx="217">
                  <c:v>-2.37E-8</c:v>
                </c:pt>
                <c:pt idx="218">
                  <c:v>-2.37E-8</c:v>
                </c:pt>
                <c:pt idx="219">
                  <c:v>-2.37E-8</c:v>
                </c:pt>
                <c:pt idx="220">
                  <c:v>-2.37E-8</c:v>
                </c:pt>
                <c:pt idx="221">
                  <c:v>-2.36E-8</c:v>
                </c:pt>
                <c:pt idx="222">
                  <c:v>-2.36E-8</c:v>
                </c:pt>
                <c:pt idx="223">
                  <c:v>-2.36E-8</c:v>
                </c:pt>
                <c:pt idx="224">
                  <c:v>-2.36E-8</c:v>
                </c:pt>
                <c:pt idx="225">
                  <c:v>-2.36E-8</c:v>
                </c:pt>
                <c:pt idx="226">
                  <c:v>-2.36E-8</c:v>
                </c:pt>
                <c:pt idx="227">
                  <c:v>-2.36E-8</c:v>
                </c:pt>
                <c:pt idx="228">
                  <c:v>-2.36E-8</c:v>
                </c:pt>
                <c:pt idx="229">
                  <c:v>-2.36E-8</c:v>
                </c:pt>
                <c:pt idx="230">
                  <c:v>-2.36E-8</c:v>
                </c:pt>
                <c:pt idx="231">
                  <c:v>-2.36E-8</c:v>
                </c:pt>
                <c:pt idx="232">
                  <c:v>-2.36E-8</c:v>
                </c:pt>
                <c:pt idx="233">
                  <c:v>-2.36E-8</c:v>
                </c:pt>
                <c:pt idx="234">
                  <c:v>-2.36E-8</c:v>
                </c:pt>
                <c:pt idx="235">
                  <c:v>-2.36E-8</c:v>
                </c:pt>
                <c:pt idx="236">
                  <c:v>-2.36E-8</c:v>
                </c:pt>
                <c:pt idx="237">
                  <c:v>-2.3499999999999999E-8</c:v>
                </c:pt>
                <c:pt idx="238">
                  <c:v>-2.3499999999999999E-8</c:v>
                </c:pt>
                <c:pt idx="239">
                  <c:v>-2.3499999999999999E-8</c:v>
                </c:pt>
                <c:pt idx="240">
                  <c:v>-2.3499999999999999E-8</c:v>
                </c:pt>
                <c:pt idx="241">
                  <c:v>-2.3499999999999999E-8</c:v>
                </c:pt>
                <c:pt idx="242">
                  <c:v>-2.3499999999999999E-8</c:v>
                </c:pt>
                <c:pt idx="243">
                  <c:v>-2.3499999999999999E-8</c:v>
                </c:pt>
                <c:pt idx="244">
                  <c:v>-2.3499999999999999E-8</c:v>
                </c:pt>
                <c:pt idx="245">
                  <c:v>-2.3499999999999999E-8</c:v>
                </c:pt>
                <c:pt idx="246">
                  <c:v>-2.3499999999999999E-8</c:v>
                </c:pt>
                <c:pt idx="247">
                  <c:v>-2.3499999999999999E-8</c:v>
                </c:pt>
                <c:pt idx="248">
                  <c:v>-2.3499999999999999E-8</c:v>
                </c:pt>
                <c:pt idx="249">
                  <c:v>-2.3499999999999999E-8</c:v>
                </c:pt>
                <c:pt idx="250">
                  <c:v>-2.3499999999999999E-8</c:v>
                </c:pt>
                <c:pt idx="251">
                  <c:v>-2.3499999999999999E-8</c:v>
                </c:pt>
                <c:pt idx="252">
                  <c:v>-2.3499999999999999E-8</c:v>
                </c:pt>
                <c:pt idx="253">
                  <c:v>-2.3400000000000001E-8</c:v>
                </c:pt>
                <c:pt idx="254">
                  <c:v>-2.3400000000000001E-8</c:v>
                </c:pt>
                <c:pt idx="255">
                  <c:v>-2.3400000000000001E-8</c:v>
                </c:pt>
                <c:pt idx="256">
                  <c:v>-2.3400000000000001E-8</c:v>
                </c:pt>
                <c:pt idx="257">
                  <c:v>-2.3400000000000001E-8</c:v>
                </c:pt>
                <c:pt idx="258">
                  <c:v>-2.3400000000000001E-8</c:v>
                </c:pt>
                <c:pt idx="259">
                  <c:v>-2.3400000000000001E-8</c:v>
                </c:pt>
                <c:pt idx="260">
                  <c:v>-2.3400000000000001E-8</c:v>
                </c:pt>
                <c:pt idx="261">
                  <c:v>-2.3400000000000001E-8</c:v>
                </c:pt>
                <c:pt idx="262">
                  <c:v>-2.3400000000000001E-8</c:v>
                </c:pt>
                <c:pt idx="263">
                  <c:v>-2.3400000000000001E-8</c:v>
                </c:pt>
                <c:pt idx="264">
                  <c:v>-2.3400000000000001E-8</c:v>
                </c:pt>
                <c:pt idx="265">
                  <c:v>-2.3400000000000001E-8</c:v>
                </c:pt>
                <c:pt idx="266">
                  <c:v>-2.3400000000000001E-8</c:v>
                </c:pt>
                <c:pt idx="267">
                  <c:v>-2.3400000000000001E-8</c:v>
                </c:pt>
                <c:pt idx="268">
                  <c:v>-2.3400000000000001E-8</c:v>
                </c:pt>
                <c:pt idx="269">
                  <c:v>-2.33E-8</c:v>
                </c:pt>
                <c:pt idx="270">
                  <c:v>-2.33E-8</c:v>
                </c:pt>
                <c:pt idx="271">
                  <c:v>-2.33E-8</c:v>
                </c:pt>
                <c:pt idx="272">
                  <c:v>-2.33E-8</c:v>
                </c:pt>
                <c:pt idx="273">
                  <c:v>-2.33E-8</c:v>
                </c:pt>
                <c:pt idx="274">
                  <c:v>-2.33E-8</c:v>
                </c:pt>
                <c:pt idx="275">
                  <c:v>-2.33E-8</c:v>
                </c:pt>
                <c:pt idx="276">
                  <c:v>-2.33E-8</c:v>
                </c:pt>
                <c:pt idx="277">
                  <c:v>-2.33E-8</c:v>
                </c:pt>
                <c:pt idx="278">
                  <c:v>-2.33E-8</c:v>
                </c:pt>
                <c:pt idx="279">
                  <c:v>-2.33E-8</c:v>
                </c:pt>
                <c:pt idx="280">
                  <c:v>-2.33E-8</c:v>
                </c:pt>
                <c:pt idx="281">
                  <c:v>-2.33E-8</c:v>
                </c:pt>
                <c:pt idx="282">
                  <c:v>-2.33E-8</c:v>
                </c:pt>
                <c:pt idx="283">
                  <c:v>-2.33E-8</c:v>
                </c:pt>
                <c:pt idx="284">
                  <c:v>-2.33E-8</c:v>
                </c:pt>
                <c:pt idx="285">
                  <c:v>-2.3199999999999999E-8</c:v>
                </c:pt>
                <c:pt idx="286">
                  <c:v>-2.3199999999999999E-8</c:v>
                </c:pt>
                <c:pt idx="287">
                  <c:v>-2.3199999999999999E-8</c:v>
                </c:pt>
                <c:pt idx="288">
                  <c:v>-2.3199999999999999E-8</c:v>
                </c:pt>
                <c:pt idx="289">
                  <c:v>-2.3199999999999999E-8</c:v>
                </c:pt>
                <c:pt idx="290">
                  <c:v>-2.3199999999999999E-8</c:v>
                </c:pt>
                <c:pt idx="291">
                  <c:v>-2.3199999999999999E-8</c:v>
                </c:pt>
                <c:pt idx="292">
                  <c:v>-2.3199999999999999E-8</c:v>
                </c:pt>
                <c:pt idx="293">
                  <c:v>-2.3199999999999999E-8</c:v>
                </c:pt>
                <c:pt idx="294">
                  <c:v>-2.3199999999999999E-8</c:v>
                </c:pt>
                <c:pt idx="295">
                  <c:v>-2.3199999999999999E-8</c:v>
                </c:pt>
                <c:pt idx="296">
                  <c:v>-2.3199999999999999E-8</c:v>
                </c:pt>
                <c:pt idx="297">
                  <c:v>-2.3199999999999999E-8</c:v>
                </c:pt>
                <c:pt idx="298">
                  <c:v>-2.3199999999999999E-8</c:v>
                </c:pt>
                <c:pt idx="299">
                  <c:v>-2.3199999999999999E-8</c:v>
                </c:pt>
                <c:pt idx="300">
                  <c:v>-2.3199999999999999E-8</c:v>
                </c:pt>
                <c:pt idx="301">
                  <c:v>-2.3099999999999998E-8</c:v>
                </c:pt>
                <c:pt idx="302">
                  <c:v>-2.3099999999999998E-8</c:v>
                </c:pt>
                <c:pt idx="303">
                  <c:v>-2.3099999999999998E-8</c:v>
                </c:pt>
                <c:pt idx="304">
                  <c:v>-2.3099999999999998E-8</c:v>
                </c:pt>
                <c:pt idx="305">
                  <c:v>-2.3099999999999998E-8</c:v>
                </c:pt>
                <c:pt idx="306">
                  <c:v>-2.3099999999999998E-8</c:v>
                </c:pt>
                <c:pt idx="307">
                  <c:v>-2.3099999999999998E-8</c:v>
                </c:pt>
                <c:pt idx="308">
                  <c:v>-2.3099999999999998E-8</c:v>
                </c:pt>
                <c:pt idx="309">
                  <c:v>-2.3099999999999998E-8</c:v>
                </c:pt>
                <c:pt idx="310">
                  <c:v>-2.3099999999999998E-8</c:v>
                </c:pt>
                <c:pt idx="311">
                  <c:v>-2.3099999999999998E-8</c:v>
                </c:pt>
                <c:pt idx="312">
                  <c:v>-2.3099999999999998E-8</c:v>
                </c:pt>
                <c:pt idx="313">
                  <c:v>-2.3099999999999998E-8</c:v>
                </c:pt>
                <c:pt idx="314">
                  <c:v>-2.3099999999999998E-8</c:v>
                </c:pt>
                <c:pt idx="315">
                  <c:v>-2.3099999999999998E-8</c:v>
                </c:pt>
                <c:pt idx="316">
                  <c:v>-2.3099999999999998E-8</c:v>
                </c:pt>
                <c:pt idx="317">
                  <c:v>-2.3000000000000001E-8</c:v>
                </c:pt>
                <c:pt idx="318">
                  <c:v>-2.3000000000000001E-8</c:v>
                </c:pt>
                <c:pt idx="319">
                  <c:v>-2.3000000000000001E-8</c:v>
                </c:pt>
                <c:pt idx="320">
                  <c:v>-2.3000000000000001E-8</c:v>
                </c:pt>
                <c:pt idx="321">
                  <c:v>-2.3000000000000001E-8</c:v>
                </c:pt>
                <c:pt idx="322">
                  <c:v>-2.3000000000000001E-8</c:v>
                </c:pt>
                <c:pt idx="323">
                  <c:v>-2.3000000000000001E-8</c:v>
                </c:pt>
                <c:pt idx="324">
                  <c:v>-2.3000000000000001E-8</c:v>
                </c:pt>
                <c:pt idx="325">
                  <c:v>-2.3000000000000001E-8</c:v>
                </c:pt>
                <c:pt idx="326">
                  <c:v>-2.3000000000000001E-8</c:v>
                </c:pt>
                <c:pt idx="327">
                  <c:v>-2.3000000000000001E-8</c:v>
                </c:pt>
                <c:pt idx="328">
                  <c:v>-2.3000000000000001E-8</c:v>
                </c:pt>
                <c:pt idx="329">
                  <c:v>-2.3000000000000001E-8</c:v>
                </c:pt>
                <c:pt idx="330">
                  <c:v>-2.3000000000000001E-8</c:v>
                </c:pt>
                <c:pt idx="331">
                  <c:v>-2.3000000000000001E-8</c:v>
                </c:pt>
                <c:pt idx="332">
                  <c:v>-2.3000000000000001E-8</c:v>
                </c:pt>
                <c:pt idx="333">
                  <c:v>-2.29E-8</c:v>
                </c:pt>
                <c:pt idx="334">
                  <c:v>-2.29E-8</c:v>
                </c:pt>
                <c:pt idx="335">
                  <c:v>-2.29E-8</c:v>
                </c:pt>
                <c:pt idx="336">
                  <c:v>-2.29E-8</c:v>
                </c:pt>
                <c:pt idx="337">
                  <c:v>-2.29E-8</c:v>
                </c:pt>
                <c:pt idx="338">
                  <c:v>-2.29E-8</c:v>
                </c:pt>
                <c:pt idx="339">
                  <c:v>-2.29E-8</c:v>
                </c:pt>
                <c:pt idx="340">
                  <c:v>-2.29E-8</c:v>
                </c:pt>
                <c:pt idx="341">
                  <c:v>-2.29E-8</c:v>
                </c:pt>
                <c:pt idx="342">
                  <c:v>-2.29E-8</c:v>
                </c:pt>
                <c:pt idx="343">
                  <c:v>-2.29E-8</c:v>
                </c:pt>
                <c:pt idx="344">
                  <c:v>-2.29E-8</c:v>
                </c:pt>
                <c:pt idx="345">
                  <c:v>-2.29E-8</c:v>
                </c:pt>
                <c:pt idx="346">
                  <c:v>-2.29E-8</c:v>
                </c:pt>
                <c:pt idx="347">
                  <c:v>-2.29E-8</c:v>
                </c:pt>
                <c:pt idx="348">
                  <c:v>-2.29E-8</c:v>
                </c:pt>
                <c:pt idx="349">
                  <c:v>-2.2799999999999999E-8</c:v>
                </c:pt>
                <c:pt idx="350">
                  <c:v>-2.2799999999999999E-8</c:v>
                </c:pt>
                <c:pt idx="351">
                  <c:v>-2.2799999999999999E-8</c:v>
                </c:pt>
                <c:pt idx="352">
                  <c:v>-2.2799999999999999E-8</c:v>
                </c:pt>
                <c:pt idx="353">
                  <c:v>-2.2799999999999999E-8</c:v>
                </c:pt>
                <c:pt idx="354">
                  <c:v>-2.2799999999999999E-8</c:v>
                </c:pt>
                <c:pt idx="355">
                  <c:v>-2.2799999999999999E-8</c:v>
                </c:pt>
                <c:pt idx="356">
                  <c:v>-2.2799999999999999E-8</c:v>
                </c:pt>
                <c:pt idx="357">
                  <c:v>-2.2799999999999999E-8</c:v>
                </c:pt>
                <c:pt idx="358">
                  <c:v>-2.2799999999999999E-8</c:v>
                </c:pt>
                <c:pt idx="359">
                  <c:v>-2.2799999999999999E-8</c:v>
                </c:pt>
                <c:pt idx="360">
                  <c:v>-2.2799999999999999E-8</c:v>
                </c:pt>
                <c:pt idx="361">
                  <c:v>-2.2799999999999999E-8</c:v>
                </c:pt>
                <c:pt idx="362">
                  <c:v>-2.2799999999999999E-8</c:v>
                </c:pt>
                <c:pt idx="363">
                  <c:v>-2.2799999999999999E-8</c:v>
                </c:pt>
                <c:pt idx="364">
                  <c:v>-2.2799999999999999E-8</c:v>
                </c:pt>
                <c:pt idx="365">
                  <c:v>-2.2700000000000001E-8</c:v>
                </c:pt>
                <c:pt idx="366">
                  <c:v>-2.2700000000000001E-8</c:v>
                </c:pt>
                <c:pt idx="367">
                  <c:v>-2.2700000000000001E-8</c:v>
                </c:pt>
                <c:pt idx="368">
                  <c:v>-2.2700000000000001E-8</c:v>
                </c:pt>
                <c:pt idx="369">
                  <c:v>-2.2700000000000001E-8</c:v>
                </c:pt>
                <c:pt idx="370">
                  <c:v>-2.2700000000000001E-8</c:v>
                </c:pt>
                <c:pt idx="371">
                  <c:v>-2.2700000000000001E-8</c:v>
                </c:pt>
                <c:pt idx="372">
                  <c:v>-2.2700000000000001E-8</c:v>
                </c:pt>
                <c:pt idx="373">
                  <c:v>-2.2700000000000001E-8</c:v>
                </c:pt>
                <c:pt idx="374">
                  <c:v>-2.2700000000000001E-8</c:v>
                </c:pt>
                <c:pt idx="375">
                  <c:v>-2.2700000000000001E-8</c:v>
                </c:pt>
                <c:pt idx="376">
                  <c:v>-2.2700000000000001E-8</c:v>
                </c:pt>
                <c:pt idx="377">
                  <c:v>-2.2700000000000001E-8</c:v>
                </c:pt>
                <c:pt idx="378">
                  <c:v>-2.2700000000000001E-8</c:v>
                </c:pt>
                <c:pt idx="379">
                  <c:v>-2.2700000000000001E-8</c:v>
                </c:pt>
                <c:pt idx="380">
                  <c:v>-2.2700000000000001E-8</c:v>
                </c:pt>
                <c:pt idx="381">
                  <c:v>-2.2600000000000001E-8</c:v>
                </c:pt>
                <c:pt idx="382">
                  <c:v>-2.2600000000000001E-8</c:v>
                </c:pt>
                <c:pt idx="383">
                  <c:v>-2.2600000000000001E-8</c:v>
                </c:pt>
                <c:pt idx="384">
                  <c:v>-2.2600000000000001E-8</c:v>
                </c:pt>
                <c:pt idx="385">
                  <c:v>-2.2600000000000001E-8</c:v>
                </c:pt>
                <c:pt idx="386">
                  <c:v>-2.2600000000000001E-8</c:v>
                </c:pt>
                <c:pt idx="387">
                  <c:v>-2.2600000000000001E-8</c:v>
                </c:pt>
                <c:pt idx="388">
                  <c:v>-2.2600000000000001E-8</c:v>
                </c:pt>
                <c:pt idx="389">
                  <c:v>-2.2600000000000001E-8</c:v>
                </c:pt>
                <c:pt idx="390">
                  <c:v>-2.2600000000000001E-8</c:v>
                </c:pt>
                <c:pt idx="391">
                  <c:v>-2.2600000000000001E-8</c:v>
                </c:pt>
                <c:pt idx="392">
                  <c:v>-2.2600000000000001E-8</c:v>
                </c:pt>
                <c:pt idx="393">
                  <c:v>-2.2600000000000001E-8</c:v>
                </c:pt>
                <c:pt idx="394">
                  <c:v>-2.2600000000000001E-8</c:v>
                </c:pt>
                <c:pt idx="395">
                  <c:v>-2.2600000000000001E-8</c:v>
                </c:pt>
                <c:pt idx="396">
                  <c:v>-2.2600000000000001E-8</c:v>
                </c:pt>
                <c:pt idx="397">
                  <c:v>-2.25E-8</c:v>
                </c:pt>
                <c:pt idx="398">
                  <c:v>-2.25E-8</c:v>
                </c:pt>
                <c:pt idx="399">
                  <c:v>-2.25E-8</c:v>
                </c:pt>
                <c:pt idx="400">
                  <c:v>-2.25E-8</c:v>
                </c:pt>
                <c:pt idx="401">
                  <c:v>-2.25E-8</c:v>
                </c:pt>
                <c:pt idx="402">
                  <c:v>-2.25E-8</c:v>
                </c:pt>
                <c:pt idx="403">
                  <c:v>-2.25E-8</c:v>
                </c:pt>
                <c:pt idx="404">
                  <c:v>-2.25E-8</c:v>
                </c:pt>
                <c:pt idx="405">
                  <c:v>-2.25E-8</c:v>
                </c:pt>
                <c:pt idx="406">
                  <c:v>-2.25E-8</c:v>
                </c:pt>
                <c:pt idx="407">
                  <c:v>-2.25E-8</c:v>
                </c:pt>
                <c:pt idx="408">
                  <c:v>-2.25E-8</c:v>
                </c:pt>
                <c:pt idx="409">
                  <c:v>-2.25E-8</c:v>
                </c:pt>
                <c:pt idx="410">
                  <c:v>-2.25E-8</c:v>
                </c:pt>
                <c:pt idx="411">
                  <c:v>-2.25E-8</c:v>
                </c:pt>
                <c:pt idx="412">
                  <c:v>-2.25E-8</c:v>
                </c:pt>
                <c:pt idx="413">
                  <c:v>-2.2399999999999999E-8</c:v>
                </c:pt>
                <c:pt idx="414">
                  <c:v>-2.2399999999999999E-8</c:v>
                </c:pt>
                <c:pt idx="415">
                  <c:v>-2.2399999999999999E-8</c:v>
                </c:pt>
                <c:pt idx="416">
                  <c:v>-2.2399999999999999E-8</c:v>
                </c:pt>
                <c:pt idx="417">
                  <c:v>-2.2399999999999999E-8</c:v>
                </c:pt>
                <c:pt idx="418">
                  <c:v>-2.2399999999999999E-8</c:v>
                </c:pt>
                <c:pt idx="419">
                  <c:v>-2.2399999999999999E-8</c:v>
                </c:pt>
                <c:pt idx="420">
                  <c:v>-2.2399999999999999E-8</c:v>
                </c:pt>
                <c:pt idx="421">
                  <c:v>-2.2399999999999999E-8</c:v>
                </c:pt>
                <c:pt idx="422">
                  <c:v>-2.2399999999999999E-8</c:v>
                </c:pt>
                <c:pt idx="423">
                  <c:v>-2.2399999999999999E-8</c:v>
                </c:pt>
                <c:pt idx="424">
                  <c:v>-2.2399999999999999E-8</c:v>
                </c:pt>
                <c:pt idx="425">
                  <c:v>-2.2399999999999999E-8</c:v>
                </c:pt>
                <c:pt idx="426">
                  <c:v>-2.2399999999999999E-8</c:v>
                </c:pt>
                <c:pt idx="427">
                  <c:v>-2.2399999999999999E-8</c:v>
                </c:pt>
                <c:pt idx="428">
                  <c:v>-2.2399999999999999E-8</c:v>
                </c:pt>
                <c:pt idx="429">
                  <c:v>-2.2300000000000001E-8</c:v>
                </c:pt>
                <c:pt idx="430">
                  <c:v>-2.2300000000000001E-8</c:v>
                </c:pt>
                <c:pt idx="431">
                  <c:v>-2.2300000000000001E-8</c:v>
                </c:pt>
                <c:pt idx="432">
                  <c:v>-2.2300000000000001E-8</c:v>
                </c:pt>
                <c:pt idx="433">
                  <c:v>-2.2300000000000001E-8</c:v>
                </c:pt>
                <c:pt idx="434">
                  <c:v>-2.2300000000000001E-8</c:v>
                </c:pt>
                <c:pt idx="435">
                  <c:v>-2.2300000000000001E-8</c:v>
                </c:pt>
                <c:pt idx="436">
                  <c:v>-2.2300000000000001E-8</c:v>
                </c:pt>
                <c:pt idx="437">
                  <c:v>-2.2300000000000001E-8</c:v>
                </c:pt>
                <c:pt idx="438">
                  <c:v>-2.2300000000000001E-8</c:v>
                </c:pt>
                <c:pt idx="439">
                  <c:v>-2.2300000000000001E-8</c:v>
                </c:pt>
                <c:pt idx="440">
                  <c:v>-2.2300000000000001E-8</c:v>
                </c:pt>
                <c:pt idx="441">
                  <c:v>-2.2300000000000001E-8</c:v>
                </c:pt>
                <c:pt idx="442">
                  <c:v>-2.2300000000000001E-8</c:v>
                </c:pt>
                <c:pt idx="443">
                  <c:v>-2.2300000000000001E-8</c:v>
                </c:pt>
                <c:pt idx="444">
                  <c:v>-2.2300000000000001E-8</c:v>
                </c:pt>
                <c:pt idx="445">
                  <c:v>-2.22E-8</c:v>
                </c:pt>
                <c:pt idx="446">
                  <c:v>-2.22E-8</c:v>
                </c:pt>
                <c:pt idx="447">
                  <c:v>-2.22E-8</c:v>
                </c:pt>
                <c:pt idx="448">
                  <c:v>-2.22E-8</c:v>
                </c:pt>
                <c:pt idx="449">
                  <c:v>-2.22E-8</c:v>
                </c:pt>
                <c:pt idx="450">
                  <c:v>-2.22E-8</c:v>
                </c:pt>
                <c:pt idx="451">
                  <c:v>-2.22E-8</c:v>
                </c:pt>
                <c:pt idx="452">
                  <c:v>-2.22E-8</c:v>
                </c:pt>
                <c:pt idx="453">
                  <c:v>-2.22E-8</c:v>
                </c:pt>
                <c:pt idx="454">
                  <c:v>-2.22E-8</c:v>
                </c:pt>
                <c:pt idx="455">
                  <c:v>-2.22E-8</c:v>
                </c:pt>
                <c:pt idx="456">
                  <c:v>-2.22E-8</c:v>
                </c:pt>
                <c:pt idx="457">
                  <c:v>-2.22E-8</c:v>
                </c:pt>
                <c:pt idx="458">
                  <c:v>-2.22E-8</c:v>
                </c:pt>
                <c:pt idx="459">
                  <c:v>-2.22E-8</c:v>
                </c:pt>
                <c:pt idx="460">
                  <c:v>-2.22E-8</c:v>
                </c:pt>
                <c:pt idx="461">
                  <c:v>-2.2099999999999999E-8</c:v>
                </c:pt>
                <c:pt idx="462">
                  <c:v>-2.2099999999999999E-8</c:v>
                </c:pt>
                <c:pt idx="463">
                  <c:v>-2.2099999999999999E-8</c:v>
                </c:pt>
                <c:pt idx="464">
                  <c:v>-2.2099999999999999E-8</c:v>
                </c:pt>
                <c:pt idx="465">
                  <c:v>-2.2099999999999999E-8</c:v>
                </c:pt>
                <c:pt idx="466">
                  <c:v>-2.2099999999999999E-8</c:v>
                </c:pt>
                <c:pt idx="467">
                  <c:v>-2.2099999999999999E-8</c:v>
                </c:pt>
                <c:pt idx="468">
                  <c:v>-2.2099999999999999E-8</c:v>
                </c:pt>
                <c:pt idx="469">
                  <c:v>-2.2099999999999999E-8</c:v>
                </c:pt>
                <c:pt idx="470">
                  <c:v>-2.2099999999999999E-8</c:v>
                </c:pt>
                <c:pt idx="471">
                  <c:v>-2.2099999999999999E-8</c:v>
                </c:pt>
                <c:pt idx="472">
                  <c:v>-2.2099999999999999E-8</c:v>
                </c:pt>
                <c:pt idx="473">
                  <c:v>-2.2099999999999999E-8</c:v>
                </c:pt>
                <c:pt idx="474">
                  <c:v>-2.2099999999999999E-8</c:v>
                </c:pt>
                <c:pt idx="475">
                  <c:v>-2.2099999999999999E-8</c:v>
                </c:pt>
                <c:pt idx="476">
                  <c:v>-2.2099999999999999E-8</c:v>
                </c:pt>
                <c:pt idx="477">
                  <c:v>-2.1999999999999998E-8</c:v>
                </c:pt>
                <c:pt idx="478">
                  <c:v>-2.1999999999999998E-8</c:v>
                </c:pt>
                <c:pt idx="479">
                  <c:v>-2.1999999999999998E-8</c:v>
                </c:pt>
                <c:pt idx="480">
                  <c:v>-2.1999999999999998E-8</c:v>
                </c:pt>
                <c:pt idx="481">
                  <c:v>-2.1999999999999998E-8</c:v>
                </c:pt>
                <c:pt idx="482">
                  <c:v>-2.1999999999999998E-8</c:v>
                </c:pt>
                <c:pt idx="483">
                  <c:v>-2.1999999999999998E-8</c:v>
                </c:pt>
                <c:pt idx="484">
                  <c:v>-2.1999999999999998E-8</c:v>
                </c:pt>
                <c:pt idx="485">
                  <c:v>-2.1999999999999998E-8</c:v>
                </c:pt>
                <c:pt idx="486">
                  <c:v>-2.1999999999999998E-8</c:v>
                </c:pt>
                <c:pt idx="487">
                  <c:v>-2.1999999999999998E-8</c:v>
                </c:pt>
                <c:pt idx="488">
                  <c:v>-2.1999999999999998E-8</c:v>
                </c:pt>
                <c:pt idx="489">
                  <c:v>-2.1999999999999998E-8</c:v>
                </c:pt>
                <c:pt idx="490">
                  <c:v>-2.1999999999999998E-8</c:v>
                </c:pt>
                <c:pt idx="491">
                  <c:v>-2.1999999999999998E-8</c:v>
                </c:pt>
                <c:pt idx="492">
                  <c:v>-2.1999999999999998E-8</c:v>
                </c:pt>
                <c:pt idx="493">
                  <c:v>-2.1900000000000001E-8</c:v>
                </c:pt>
                <c:pt idx="494">
                  <c:v>-2.1900000000000001E-8</c:v>
                </c:pt>
                <c:pt idx="495">
                  <c:v>-2.1900000000000001E-8</c:v>
                </c:pt>
                <c:pt idx="496">
                  <c:v>-2.1900000000000001E-8</c:v>
                </c:pt>
                <c:pt idx="497">
                  <c:v>-2.1900000000000001E-8</c:v>
                </c:pt>
                <c:pt idx="498">
                  <c:v>-2.1900000000000001E-8</c:v>
                </c:pt>
                <c:pt idx="499">
                  <c:v>-2.1900000000000001E-8</c:v>
                </c:pt>
                <c:pt idx="500">
                  <c:v>-2.1900000000000001E-8</c:v>
                </c:pt>
                <c:pt idx="501">
                  <c:v>-2.1900000000000001E-8</c:v>
                </c:pt>
                <c:pt idx="502">
                  <c:v>-2.1900000000000001E-8</c:v>
                </c:pt>
                <c:pt idx="503">
                  <c:v>-2.1900000000000001E-8</c:v>
                </c:pt>
                <c:pt idx="504">
                  <c:v>-2.1900000000000001E-8</c:v>
                </c:pt>
                <c:pt idx="505">
                  <c:v>-2.1900000000000001E-8</c:v>
                </c:pt>
                <c:pt idx="506">
                  <c:v>-2.1900000000000001E-8</c:v>
                </c:pt>
                <c:pt idx="507">
                  <c:v>-2.1900000000000001E-8</c:v>
                </c:pt>
                <c:pt idx="508">
                  <c:v>-2.1900000000000001E-8</c:v>
                </c:pt>
                <c:pt idx="509">
                  <c:v>-2.18E-8</c:v>
                </c:pt>
                <c:pt idx="510">
                  <c:v>-2.18E-8</c:v>
                </c:pt>
                <c:pt idx="511">
                  <c:v>-2.18E-8</c:v>
                </c:pt>
                <c:pt idx="512">
                  <c:v>-2.18E-8</c:v>
                </c:pt>
                <c:pt idx="513">
                  <c:v>-2.18E-8</c:v>
                </c:pt>
                <c:pt idx="514">
                  <c:v>-2.18E-8</c:v>
                </c:pt>
                <c:pt idx="515">
                  <c:v>-2.18E-8</c:v>
                </c:pt>
                <c:pt idx="516">
                  <c:v>-2.18E-8</c:v>
                </c:pt>
                <c:pt idx="517">
                  <c:v>-2.18E-8</c:v>
                </c:pt>
                <c:pt idx="518">
                  <c:v>-2.18E-8</c:v>
                </c:pt>
                <c:pt idx="519">
                  <c:v>-2.18E-8</c:v>
                </c:pt>
                <c:pt idx="520">
                  <c:v>-2.18E-8</c:v>
                </c:pt>
                <c:pt idx="521">
                  <c:v>-2.18E-8</c:v>
                </c:pt>
                <c:pt idx="522">
                  <c:v>-2.18E-8</c:v>
                </c:pt>
                <c:pt idx="523">
                  <c:v>-2.18E-8</c:v>
                </c:pt>
                <c:pt idx="524">
                  <c:v>-2.18E-8</c:v>
                </c:pt>
                <c:pt idx="525">
                  <c:v>-2.1699999999999999E-8</c:v>
                </c:pt>
                <c:pt idx="526">
                  <c:v>-2.1699999999999999E-8</c:v>
                </c:pt>
                <c:pt idx="527">
                  <c:v>-2.1699999999999999E-8</c:v>
                </c:pt>
                <c:pt idx="528">
                  <c:v>-2.1699999999999999E-8</c:v>
                </c:pt>
                <c:pt idx="529">
                  <c:v>-2.1699999999999999E-8</c:v>
                </c:pt>
                <c:pt idx="530">
                  <c:v>-2.1699999999999999E-8</c:v>
                </c:pt>
                <c:pt idx="531">
                  <c:v>-2.1699999999999999E-8</c:v>
                </c:pt>
                <c:pt idx="532">
                  <c:v>-2.1699999999999999E-8</c:v>
                </c:pt>
                <c:pt idx="533">
                  <c:v>-2.1699999999999999E-8</c:v>
                </c:pt>
                <c:pt idx="534">
                  <c:v>-2.1699999999999999E-8</c:v>
                </c:pt>
                <c:pt idx="535">
                  <c:v>-2.1699999999999999E-8</c:v>
                </c:pt>
                <c:pt idx="536">
                  <c:v>-2.1699999999999999E-8</c:v>
                </c:pt>
                <c:pt idx="537">
                  <c:v>-2.1699999999999999E-8</c:v>
                </c:pt>
                <c:pt idx="538">
                  <c:v>-2.1699999999999999E-8</c:v>
                </c:pt>
                <c:pt idx="539">
                  <c:v>-2.1699999999999999E-8</c:v>
                </c:pt>
                <c:pt idx="540">
                  <c:v>-2.1699999999999999E-8</c:v>
                </c:pt>
                <c:pt idx="541">
                  <c:v>-2.1600000000000002E-8</c:v>
                </c:pt>
                <c:pt idx="542">
                  <c:v>-2.1600000000000002E-8</c:v>
                </c:pt>
                <c:pt idx="543">
                  <c:v>-2.1600000000000002E-8</c:v>
                </c:pt>
                <c:pt idx="544">
                  <c:v>-2.1600000000000002E-8</c:v>
                </c:pt>
                <c:pt idx="545">
                  <c:v>-2.1600000000000002E-8</c:v>
                </c:pt>
                <c:pt idx="546">
                  <c:v>-2.1600000000000002E-8</c:v>
                </c:pt>
                <c:pt idx="547">
                  <c:v>-2.1600000000000002E-8</c:v>
                </c:pt>
                <c:pt idx="548">
                  <c:v>-2.1600000000000002E-8</c:v>
                </c:pt>
                <c:pt idx="549">
                  <c:v>-2.1600000000000002E-8</c:v>
                </c:pt>
                <c:pt idx="550">
                  <c:v>-2.1600000000000002E-8</c:v>
                </c:pt>
                <c:pt idx="551">
                  <c:v>-2.1600000000000002E-8</c:v>
                </c:pt>
                <c:pt idx="552">
                  <c:v>-2.1600000000000002E-8</c:v>
                </c:pt>
                <c:pt idx="553">
                  <c:v>-2.1600000000000002E-8</c:v>
                </c:pt>
                <c:pt idx="554">
                  <c:v>-2.1600000000000002E-8</c:v>
                </c:pt>
                <c:pt idx="555">
                  <c:v>-2.1600000000000002E-8</c:v>
                </c:pt>
                <c:pt idx="556">
                  <c:v>-2.1600000000000002E-8</c:v>
                </c:pt>
                <c:pt idx="557">
                  <c:v>-2.1500000000000001E-8</c:v>
                </c:pt>
                <c:pt idx="558">
                  <c:v>-2.1500000000000001E-8</c:v>
                </c:pt>
                <c:pt idx="559">
                  <c:v>-2.1500000000000001E-8</c:v>
                </c:pt>
                <c:pt idx="560">
                  <c:v>-2.1500000000000001E-8</c:v>
                </c:pt>
                <c:pt idx="561">
                  <c:v>-2.1500000000000001E-8</c:v>
                </c:pt>
                <c:pt idx="562">
                  <c:v>-2.1500000000000001E-8</c:v>
                </c:pt>
                <c:pt idx="563">
                  <c:v>-2.1500000000000001E-8</c:v>
                </c:pt>
                <c:pt idx="564">
                  <c:v>-2.1500000000000001E-8</c:v>
                </c:pt>
                <c:pt idx="565">
                  <c:v>-2.1500000000000001E-8</c:v>
                </c:pt>
                <c:pt idx="566">
                  <c:v>-2.1500000000000001E-8</c:v>
                </c:pt>
                <c:pt idx="567">
                  <c:v>-2.1500000000000001E-8</c:v>
                </c:pt>
                <c:pt idx="568">
                  <c:v>-2.1500000000000001E-8</c:v>
                </c:pt>
                <c:pt idx="569">
                  <c:v>-2.1500000000000001E-8</c:v>
                </c:pt>
                <c:pt idx="570">
                  <c:v>-2.1500000000000001E-8</c:v>
                </c:pt>
                <c:pt idx="571">
                  <c:v>-2.1500000000000001E-8</c:v>
                </c:pt>
                <c:pt idx="572">
                  <c:v>-2.1500000000000001E-8</c:v>
                </c:pt>
                <c:pt idx="573">
                  <c:v>-2.14E-8</c:v>
                </c:pt>
                <c:pt idx="574">
                  <c:v>-2.14E-8</c:v>
                </c:pt>
                <c:pt idx="575">
                  <c:v>-2.14E-8</c:v>
                </c:pt>
                <c:pt idx="576">
                  <c:v>-2.14E-8</c:v>
                </c:pt>
                <c:pt idx="577">
                  <c:v>-2.14E-8</c:v>
                </c:pt>
                <c:pt idx="578">
                  <c:v>-2.14E-8</c:v>
                </c:pt>
                <c:pt idx="579">
                  <c:v>-2.14E-8</c:v>
                </c:pt>
                <c:pt idx="580">
                  <c:v>-2.14E-8</c:v>
                </c:pt>
                <c:pt idx="581">
                  <c:v>-2.14E-8</c:v>
                </c:pt>
                <c:pt idx="582">
                  <c:v>-2.14E-8</c:v>
                </c:pt>
                <c:pt idx="583">
                  <c:v>-2.14E-8</c:v>
                </c:pt>
                <c:pt idx="584">
                  <c:v>-2.14E-8</c:v>
                </c:pt>
                <c:pt idx="585">
                  <c:v>-2.14E-8</c:v>
                </c:pt>
                <c:pt idx="586">
                  <c:v>-2.14E-8</c:v>
                </c:pt>
                <c:pt idx="587">
                  <c:v>-2.14E-8</c:v>
                </c:pt>
                <c:pt idx="588">
                  <c:v>-2.14E-8</c:v>
                </c:pt>
                <c:pt idx="589">
                  <c:v>-2.1299999999999999E-8</c:v>
                </c:pt>
                <c:pt idx="590">
                  <c:v>-2.1299999999999999E-8</c:v>
                </c:pt>
                <c:pt idx="591">
                  <c:v>-2.1299999999999999E-8</c:v>
                </c:pt>
                <c:pt idx="592">
                  <c:v>-2.1299999999999999E-8</c:v>
                </c:pt>
                <c:pt idx="593">
                  <c:v>-2.1299999999999999E-8</c:v>
                </c:pt>
                <c:pt idx="594">
                  <c:v>-2.1299999999999999E-8</c:v>
                </c:pt>
                <c:pt idx="595">
                  <c:v>-2.1299999999999999E-8</c:v>
                </c:pt>
                <c:pt idx="596">
                  <c:v>-2.1299999999999999E-8</c:v>
                </c:pt>
                <c:pt idx="597">
                  <c:v>-2.1299999999999999E-8</c:v>
                </c:pt>
                <c:pt idx="598">
                  <c:v>-2.1299999999999999E-8</c:v>
                </c:pt>
                <c:pt idx="599">
                  <c:v>-2.1299999999999999E-8</c:v>
                </c:pt>
                <c:pt idx="600">
                  <c:v>-2.1299999999999999E-8</c:v>
                </c:pt>
                <c:pt idx="601">
                  <c:v>-2.1299999999999999E-8</c:v>
                </c:pt>
                <c:pt idx="602">
                  <c:v>-2.1299999999999999E-8</c:v>
                </c:pt>
                <c:pt idx="603">
                  <c:v>-2.1299999999999999E-8</c:v>
                </c:pt>
                <c:pt idx="604">
                  <c:v>-2.1299999999999999E-8</c:v>
                </c:pt>
                <c:pt idx="605">
                  <c:v>-2.1200000000000001E-8</c:v>
                </c:pt>
                <c:pt idx="606">
                  <c:v>-2.1200000000000001E-8</c:v>
                </c:pt>
                <c:pt idx="607">
                  <c:v>-2.1200000000000001E-8</c:v>
                </c:pt>
                <c:pt idx="608">
                  <c:v>-2.1200000000000001E-8</c:v>
                </c:pt>
                <c:pt idx="609">
                  <c:v>-2.1200000000000001E-8</c:v>
                </c:pt>
                <c:pt idx="610">
                  <c:v>-2.1200000000000001E-8</c:v>
                </c:pt>
                <c:pt idx="611">
                  <c:v>-2.1200000000000001E-8</c:v>
                </c:pt>
                <c:pt idx="612">
                  <c:v>-2.1200000000000001E-8</c:v>
                </c:pt>
                <c:pt idx="613">
                  <c:v>-2.1200000000000001E-8</c:v>
                </c:pt>
                <c:pt idx="614">
                  <c:v>-2.1200000000000001E-8</c:v>
                </c:pt>
                <c:pt idx="615">
                  <c:v>-2.1200000000000001E-8</c:v>
                </c:pt>
                <c:pt idx="616">
                  <c:v>-2.1200000000000001E-8</c:v>
                </c:pt>
                <c:pt idx="617">
                  <c:v>-2.1200000000000001E-8</c:v>
                </c:pt>
                <c:pt idx="618">
                  <c:v>-2.1200000000000001E-8</c:v>
                </c:pt>
                <c:pt idx="619">
                  <c:v>-2.1200000000000001E-8</c:v>
                </c:pt>
                <c:pt idx="620">
                  <c:v>-2.1200000000000001E-8</c:v>
                </c:pt>
                <c:pt idx="621">
                  <c:v>-2.11E-8</c:v>
                </c:pt>
                <c:pt idx="622">
                  <c:v>-2.11E-8</c:v>
                </c:pt>
                <c:pt idx="623">
                  <c:v>-2.11E-8</c:v>
                </c:pt>
                <c:pt idx="624">
                  <c:v>-2.11E-8</c:v>
                </c:pt>
                <c:pt idx="625">
                  <c:v>-2.11E-8</c:v>
                </c:pt>
                <c:pt idx="626">
                  <c:v>-2.11E-8</c:v>
                </c:pt>
                <c:pt idx="627">
                  <c:v>-2.11E-8</c:v>
                </c:pt>
                <c:pt idx="628">
                  <c:v>-2.11E-8</c:v>
                </c:pt>
                <c:pt idx="629">
                  <c:v>-2.11E-8</c:v>
                </c:pt>
                <c:pt idx="630">
                  <c:v>-2.11E-8</c:v>
                </c:pt>
                <c:pt idx="631">
                  <c:v>-2.11E-8</c:v>
                </c:pt>
                <c:pt idx="632">
                  <c:v>-2.11E-8</c:v>
                </c:pt>
                <c:pt idx="633">
                  <c:v>-2.11E-8</c:v>
                </c:pt>
                <c:pt idx="634">
                  <c:v>-2.11E-8</c:v>
                </c:pt>
                <c:pt idx="635">
                  <c:v>-2.11E-8</c:v>
                </c:pt>
                <c:pt idx="636">
                  <c:v>-2.11E-8</c:v>
                </c:pt>
                <c:pt idx="637">
                  <c:v>-2.0999999999999999E-8</c:v>
                </c:pt>
                <c:pt idx="638">
                  <c:v>-2.0999999999999999E-8</c:v>
                </c:pt>
                <c:pt idx="639">
                  <c:v>-2.0999999999999999E-8</c:v>
                </c:pt>
                <c:pt idx="640">
                  <c:v>-2.0999999999999999E-8</c:v>
                </c:pt>
                <c:pt idx="641">
                  <c:v>-2.0999999999999999E-8</c:v>
                </c:pt>
                <c:pt idx="642">
                  <c:v>-2.0999999999999999E-8</c:v>
                </c:pt>
                <c:pt idx="643">
                  <c:v>-2.0999999999999999E-8</c:v>
                </c:pt>
                <c:pt idx="644">
                  <c:v>-2.0999999999999999E-8</c:v>
                </c:pt>
                <c:pt idx="645">
                  <c:v>-2.0999999999999999E-8</c:v>
                </c:pt>
                <c:pt idx="646">
                  <c:v>-2.0999999999999999E-8</c:v>
                </c:pt>
                <c:pt idx="647">
                  <c:v>-2.0999999999999999E-8</c:v>
                </c:pt>
                <c:pt idx="648">
                  <c:v>-2.0999999999999999E-8</c:v>
                </c:pt>
                <c:pt idx="649">
                  <c:v>-2.0999999999999999E-8</c:v>
                </c:pt>
                <c:pt idx="650">
                  <c:v>-2.0999999999999999E-8</c:v>
                </c:pt>
                <c:pt idx="651">
                  <c:v>-2.0999999999999999E-8</c:v>
                </c:pt>
                <c:pt idx="652">
                  <c:v>-2.0999999999999999E-8</c:v>
                </c:pt>
                <c:pt idx="653">
                  <c:v>-2.0899999999999999E-8</c:v>
                </c:pt>
                <c:pt idx="654">
                  <c:v>-2.0899999999999999E-8</c:v>
                </c:pt>
                <c:pt idx="655">
                  <c:v>-2.0899999999999999E-8</c:v>
                </c:pt>
                <c:pt idx="656">
                  <c:v>-2.0899999999999999E-8</c:v>
                </c:pt>
                <c:pt idx="657">
                  <c:v>-2.0899999999999999E-8</c:v>
                </c:pt>
                <c:pt idx="658">
                  <c:v>-2.0899999999999999E-8</c:v>
                </c:pt>
                <c:pt idx="659">
                  <c:v>-2.0899999999999999E-8</c:v>
                </c:pt>
                <c:pt idx="660">
                  <c:v>-2.0899999999999999E-8</c:v>
                </c:pt>
                <c:pt idx="661">
                  <c:v>-2.0899999999999999E-8</c:v>
                </c:pt>
                <c:pt idx="662">
                  <c:v>-2.0899999999999999E-8</c:v>
                </c:pt>
                <c:pt idx="663">
                  <c:v>-2.0899999999999999E-8</c:v>
                </c:pt>
                <c:pt idx="664">
                  <c:v>-2.0899999999999999E-8</c:v>
                </c:pt>
                <c:pt idx="665">
                  <c:v>-2.0899999999999999E-8</c:v>
                </c:pt>
                <c:pt idx="666">
                  <c:v>-2.0899999999999999E-8</c:v>
                </c:pt>
                <c:pt idx="667">
                  <c:v>-2.0899999999999999E-8</c:v>
                </c:pt>
                <c:pt idx="668">
                  <c:v>-2.0899999999999999E-8</c:v>
                </c:pt>
                <c:pt idx="669">
                  <c:v>-2.0800000000000001E-8</c:v>
                </c:pt>
                <c:pt idx="670">
                  <c:v>-2.0800000000000001E-8</c:v>
                </c:pt>
                <c:pt idx="671">
                  <c:v>-2.0800000000000001E-8</c:v>
                </c:pt>
                <c:pt idx="672">
                  <c:v>-2.0800000000000001E-8</c:v>
                </c:pt>
                <c:pt idx="673">
                  <c:v>-2.0800000000000001E-8</c:v>
                </c:pt>
                <c:pt idx="674">
                  <c:v>-2.0800000000000001E-8</c:v>
                </c:pt>
                <c:pt idx="675">
                  <c:v>-2.0800000000000001E-8</c:v>
                </c:pt>
                <c:pt idx="676">
                  <c:v>-2.0800000000000001E-8</c:v>
                </c:pt>
                <c:pt idx="677">
                  <c:v>-2.0800000000000001E-8</c:v>
                </c:pt>
                <c:pt idx="678">
                  <c:v>-2.0800000000000001E-8</c:v>
                </c:pt>
                <c:pt idx="679">
                  <c:v>-2.0800000000000001E-8</c:v>
                </c:pt>
                <c:pt idx="680">
                  <c:v>-2.0800000000000001E-8</c:v>
                </c:pt>
                <c:pt idx="681">
                  <c:v>-2.0800000000000001E-8</c:v>
                </c:pt>
                <c:pt idx="682">
                  <c:v>-2.0800000000000001E-8</c:v>
                </c:pt>
                <c:pt idx="683">
                  <c:v>-2.0800000000000001E-8</c:v>
                </c:pt>
                <c:pt idx="684">
                  <c:v>-2.0800000000000001E-8</c:v>
                </c:pt>
                <c:pt idx="685">
                  <c:v>-2.07E-8</c:v>
                </c:pt>
                <c:pt idx="686">
                  <c:v>-2.07E-8</c:v>
                </c:pt>
                <c:pt idx="687">
                  <c:v>-2.07E-8</c:v>
                </c:pt>
                <c:pt idx="688">
                  <c:v>-2.07E-8</c:v>
                </c:pt>
                <c:pt idx="689">
                  <c:v>-2.07E-8</c:v>
                </c:pt>
                <c:pt idx="690">
                  <c:v>-2.07E-8</c:v>
                </c:pt>
                <c:pt idx="691">
                  <c:v>-2.07E-8</c:v>
                </c:pt>
                <c:pt idx="692">
                  <c:v>-2.07E-8</c:v>
                </c:pt>
                <c:pt idx="693">
                  <c:v>-2.07E-8</c:v>
                </c:pt>
                <c:pt idx="694">
                  <c:v>-2.07E-8</c:v>
                </c:pt>
                <c:pt idx="695">
                  <c:v>-2.07E-8</c:v>
                </c:pt>
                <c:pt idx="696">
                  <c:v>-2.07E-8</c:v>
                </c:pt>
                <c:pt idx="697">
                  <c:v>-2.07E-8</c:v>
                </c:pt>
                <c:pt idx="698">
                  <c:v>-2.07E-8</c:v>
                </c:pt>
                <c:pt idx="699">
                  <c:v>-2.07E-8</c:v>
                </c:pt>
                <c:pt idx="700">
                  <c:v>-2.07E-8</c:v>
                </c:pt>
                <c:pt idx="701">
                  <c:v>-2.0599999999999999E-8</c:v>
                </c:pt>
                <c:pt idx="702">
                  <c:v>-2.0599999999999999E-8</c:v>
                </c:pt>
                <c:pt idx="703">
                  <c:v>-2.0599999999999999E-8</c:v>
                </c:pt>
                <c:pt idx="704">
                  <c:v>-2.0599999999999999E-8</c:v>
                </c:pt>
                <c:pt idx="705">
                  <c:v>-2.0599999999999999E-8</c:v>
                </c:pt>
                <c:pt idx="706">
                  <c:v>-2.0599999999999999E-8</c:v>
                </c:pt>
                <c:pt idx="707">
                  <c:v>-2.0599999999999999E-8</c:v>
                </c:pt>
                <c:pt idx="708">
                  <c:v>-2.0599999999999999E-8</c:v>
                </c:pt>
                <c:pt idx="709">
                  <c:v>-2.0599999999999999E-8</c:v>
                </c:pt>
                <c:pt idx="710">
                  <c:v>-2.0599999999999999E-8</c:v>
                </c:pt>
                <c:pt idx="711">
                  <c:v>-2.0599999999999999E-8</c:v>
                </c:pt>
                <c:pt idx="712">
                  <c:v>-2.0599999999999999E-8</c:v>
                </c:pt>
                <c:pt idx="713">
                  <c:v>-2.0599999999999999E-8</c:v>
                </c:pt>
                <c:pt idx="714">
                  <c:v>-2.0599999999999999E-8</c:v>
                </c:pt>
                <c:pt idx="715">
                  <c:v>-2.0599999999999999E-8</c:v>
                </c:pt>
                <c:pt idx="716">
                  <c:v>-2.0599999999999999E-8</c:v>
                </c:pt>
                <c:pt idx="717">
                  <c:v>-2.0500000000000002E-8</c:v>
                </c:pt>
                <c:pt idx="718">
                  <c:v>-2.0500000000000002E-8</c:v>
                </c:pt>
                <c:pt idx="719">
                  <c:v>-2.0500000000000002E-8</c:v>
                </c:pt>
                <c:pt idx="720">
                  <c:v>-2.0500000000000002E-8</c:v>
                </c:pt>
                <c:pt idx="721">
                  <c:v>-2.0500000000000002E-8</c:v>
                </c:pt>
                <c:pt idx="722">
                  <c:v>-2.0500000000000002E-8</c:v>
                </c:pt>
                <c:pt idx="723">
                  <c:v>-2.0500000000000002E-8</c:v>
                </c:pt>
                <c:pt idx="724">
                  <c:v>-2.0500000000000002E-8</c:v>
                </c:pt>
                <c:pt idx="725">
                  <c:v>-2.0500000000000002E-8</c:v>
                </c:pt>
                <c:pt idx="726">
                  <c:v>-2.0500000000000002E-8</c:v>
                </c:pt>
                <c:pt idx="727">
                  <c:v>-2.0500000000000002E-8</c:v>
                </c:pt>
                <c:pt idx="728">
                  <c:v>-2.0500000000000002E-8</c:v>
                </c:pt>
                <c:pt idx="729">
                  <c:v>-2.0500000000000002E-8</c:v>
                </c:pt>
                <c:pt idx="730">
                  <c:v>-2.0500000000000002E-8</c:v>
                </c:pt>
                <c:pt idx="731">
                  <c:v>-2.0500000000000002E-8</c:v>
                </c:pt>
                <c:pt idx="732">
                  <c:v>-2.0500000000000002E-8</c:v>
                </c:pt>
                <c:pt idx="733">
                  <c:v>-2.0400000000000001E-8</c:v>
                </c:pt>
                <c:pt idx="734">
                  <c:v>-2.0400000000000001E-8</c:v>
                </c:pt>
                <c:pt idx="735">
                  <c:v>-2.0400000000000001E-8</c:v>
                </c:pt>
                <c:pt idx="736">
                  <c:v>-2.0400000000000001E-8</c:v>
                </c:pt>
                <c:pt idx="737">
                  <c:v>-2.0400000000000001E-8</c:v>
                </c:pt>
                <c:pt idx="738">
                  <c:v>-2.0400000000000001E-8</c:v>
                </c:pt>
                <c:pt idx="739">
                  <c:v>-2.0400000000000001E-8</c:v>
                </c:pt>
                <c:pt idx="740">
                  <c:v>-2.0400000000000001E-8</c:v>
                </c:pt>
                <c:pt idx="741">
                  <c:v>-2.0400000000000001E-8</c:v>
                </c:pt>
                <c:pt idx="742">
                  <c:v>-2.0400000000000001E-8</c:v>
                </c:pt>
                <c:pt idx="743">
                  <c:v>-2.0400000000000001E-8</c:v>
                </c:pt>
                <c:pt idx="744">
                  <c:v>-2.0400000000000001E-8</c:v>
                </c:pt>
                <c:pt idx="745">
                  <c:v>-2.0400000000000001E-8</c:v>
                </c:pt>
                <c:pt idx="746">
                  <c:v>-2.0400000000000001E-8</c:v>
                </c:pt>
                <c:pt idx="747">
                  <c:v>-2.0400000000000001E-8</c:v>
                </c:pt>
                <c:pt idx="748">
                  <c:v>-2.0400000000000001E-8</c:v>
                </c:pt>
                <c:pt idx="749">
                  <c:v>-2.03E-8</c:v>
                </c:pt>
                <c:pt idx="750">
                  <c:v>-2.03E-8</c:v>
                </c:pt>
                <c:pt idx="751">
                  <c:v>-2.03E-8</c:v>
                </c:pt>
                <c:pt idx="752">
                  <c:v>-2.03E-8</c:v>
                </c:pt>
                <c:pt idx="753">
                  <c:v>-2.03E-8</c:v>
                </c:pt>
                <c:pt idx="754">
                  <c:v>-2.03E-8</c:v>
                </c:pt>
                <c:pt idx="755">
                  <c:v>-2.03E-8</c:v>
                </c:pt>
                <c:pt idx="756">
                  <c:v>-2.03E-8</c:v>
                </c:pt>
                <c:pt idx="757">
                  <c:v>-2.03E-8</c:v>
                </c:pt>
                <c:pt idx="758">
                  <c:v>-2.03E-8</c:v>
                </c:pt>
                <c:pt idx="759">
                  <c:v>-2.03E-8</c:v>
                </c:pt>
                <c:pt idx="760">
                  <c:v>-2.03E-8</c:v>
                </c:pt>
                <c:pt idx="761">
                  <c:v>-2.03E-8</c:v>
                </c:pt>
                <c:pt idx="762">
                  <c:v>-2.03E-8</c:v>
                </c:pt>
                <c:pt idx="763">
                  <c:v>-2.03E-8</c:v>
                </c:pt>
                <c:pt idx="764">
                  <c:v>-2.03E-8</c:v>
                </c:pt>
                <c:pt idx="765">
                  <c:v>-2.0199999999999999E-8</c:v>
                </c:pt>
                <c:pt idx="766">
                  <c:v>-2.0199999999999999E-8</c:v>
                </c:pt>
                <c:pt idx="767">
                  <c:v>-2.0199999999999999E-8</c:v>
                </c:pt>
                <c:pt idx="768">
                  <c:v>-2.0199999999999999E-8</c:v>
                </c:pt>
                <c:pt idx="769">
                  <c:v>-2.0199999999999999E-8</c:v>
                </c:pt>
                <c:pt idx="770">
                  <c:v>-2.0199999999999999E-8</c:v>
                </c:pt>
                <c:pt idx="771">
                  <c:v>-2.0199999999999999E-8</c:v>
                </c:pt>
                <c:pt idx="772">
                  <c:v>-2.0199999999999999E-8</c:v>
                </c:pt>
                <c:pt idx="773">
                  <c:v>-2.0199999999999999E-8</c:v>
                </c:pt>
                <c:pt idx="774">
                  <c:v>-2.0199999999999999E-8</c:v>
                </c:pt>
                <c:pt idx="775">
                  <c:v>-2.0199999999999999E-8</c:v>
                </c:pt>
                <c:pt idx="776">
                  <c:v>-2.0199999999999999E-8</c:v>
                </c:pt>
                <c:pt idx="777">
                  <c:v>-2.0199999999999999E-8</c:v>
                </c:pt>
                <c:pt idx="778">
                  <c:v>-2.0199999999999999E-8</c:v>
                </c:pt>
                <c:pt idx="779">
                  <c:v>-2.0199999999999999E-8</c:v>
                </c:pt>
                <c:pt idx="780">
                  <c:v>-2.0199999999999999E-8</c:v>
                </c:pt>
                <c:pt idx="781">
                  <c:v>-2.0100000000000001E-8</c:v>
                </c:pt>
                <c:pt idx="782">
                  <c:v>-2.0100000000000001E-8</c:v>
                </c:pt>
                <c:pt idx="783">
                  <c:v>-2.0100000000000001E-8</c:v>
                </c:pt>
                <c:pt idx="784">
                  <c:v>-2.0100000000000001E-8</c:v>
                </c:pt>
                <c:pt idx="785">
                  <c:v>-2.0100000000000001E-8</c:v>
                </c:pt>
                <c:pt idx="786">
                  <c:v>-2.0100000000000001E-8</c:v>
                </c:pt>
                <c:pt idx="787">
                  <c:v>-2.0100000000000001E-8</c:v>
                </c:pt>
                <c:pt idx="788">
                  <c:v>-2.0100000000000001E-8</c:v>
                </c:pt>
                <c:pt idx="789">
                  <c:v>-2.0100000000000001E-8</c:v>
                </c:pt>
                <c:pt idx="790">
                  <c:v>-2.0100000000000001E-8</c:v>
                </c:pt>
                <c:pt idx="791">
                  <c:v>-2.0100000000000001E-8</c:v>
                </c:pt>
                <c:pt idx="792">
                  <c:v>-2.0100000000000001E-8</c:v>
                </c:pt>
                <c:pt idx="793">
                  <c:v>-2.0100000000000001E-8</c:v>
                </c:pt>
                <c:pt idx="794">
                  <c:v>-2.0100000000000001E-8</c:v>
                </c:pt>
                <c:pt idx="795">
                  <c:v>-2.0100000000000001E-8</c:v>
                </c:pt>
                <c:pt idx="796">
                  <c:v>-2.0100000000000001E-8</c:v>
                </c:pt>
                <c:pt idx="797">
                  <c:v>-2E-8</c:v>
                </c:pt>
                <c:pt idx="798">
                  <c:v>-2E-8</c:v>
                </c:pt>
                <c:pt idx="799">
                  <c:v>-2E-8</c:v>
                </c:pt>
                <c:pt idx="800">
                  <c:v>-2E-8</c:v>
                </c:pt>
                <c:pt idx="801">
                  <c:v>-2E-8</c:v>
                </c:pt>
                <c:pt idx="802">
                  <c:v>-2E-8</c:v>
                </c:pt>
                <c:pt idx="803">
                  <c:v>-2E-8</c:v>
                </c:pt>
                <c:pt idx="804">
                  <c:v>-2E-8</c:v>
                </c:pt>
                <c:pt idx="805">
                  <c:v>-2E-8</c:v>
                </c:pt>
                <c:pt idx="806">
                  <c:v>-2E-8</c:v>
                </c:pt>
                <c:pt idx="807">
                  <c:v>-2E-8</c:v>
                </c:pt>
                <c:pt idx="808">
                  <c:v>-2E-8</c:v>
                </c:pt>
                <c:pt idx="809">
                  <c:v>-2E-8</c:v>
                </c:pt>
                <c:pt idx="810">
                  <c:v>-2E-8</c:v>
                </c:pt>
                <c:pt idx="811">
                  <c:v>-2E-8</c:v>
                </c:pt>
                <c:pt idx="812">
                  <c:v>-2E-8</c:v>
                </c:pt>
                <c:pt idx="813">
                  <c:v>-1.99E-8</c:v>
                </c:pt>
                <c:pt idx="814">
                  <c:v>-1.99E-8</c:v>
                </c:pt>
                <c:pt idx="815">
                  <c:v>-1.99E-8</c:v>
                </c:pt>
                <c:pt idx="816">
                  <c:v>-1.99E-8</c:v>
                </c:pt>
                <c:pt idx="817">
                  <c:v>-1.99E-8</c:v>
                </c:pt>
                <c:pt idx="818">
                  <c:v>-1.99E-8</c:v>
                </c:pt>
                <c:pt idx="819">
                  <c:v>-1.99E-8</c:v>
                </c:pt>
                <c:pt idx="820">
                  <c:v>-1.99E-8</c:v>
                </c:pt>
                <c:pt idx="821">
                  <c:v>-1.99E-8</c:v>
                </c:pt>
                <c:pt idx="822">
                  <c:v>-1.99E-8</c:v>
                </c:pt>
                <c:pt idx="823">
                  <c:v>-1.99E-8</c:v>
                </c:pt>
                <c:pt idx="824">
                  <c:v>-1.99E-8</c:v>
                </c:pt>
                <c:pt idx="825">
                  <c:v>-1.99E-8</c:v>
                </c:pt>
                <c:pt idx="826">
                  <c:v>-1.99E-8</c:v>
                </c:pt>
                <c:pt idx="827">
                  <c:v>-1.99E-8</c:v>
                </c:pt>
                <c:pt idx="828">
                  <c:v>-1.99E-8</c:v>
                </c:pt>
                <c:pt idx="829">
                  <c:v>-1.9799999999999999E-8</c:v>
                </c:pt>
                <c:pt idx="830">
                  <c:v>-1.9799999999999999E-8</c:v>
                </c:pt>
                <c:pt idx="831">
                  <c:v>-1.9799999999999999E-8</c:v>
                </c:pt>
                <c:pt idx="832">
                  <c:v>-1.9799999999999999E-8</c:v>
                </c:pt>
                <c:pt idx="833">
                  <c:v>-1.9799999999999999E-8</c:v>
                </c:pt>
                <c:pt idx="834">
                  <c:v>-1.9799999999999999E-8</c:v>
                </c:pt>
                <c:pt idx="835">
                  <c:v>-1.9799999999999999E-8</c:v>
                </c:pt>
                <c:pt idx="836">
                  <c:v>-1.9799999999999999E-8</c:v>
                </c:pt>
                <c:pt idx="837">
                  <c:v>-1.9799999999999999E-8</c:v>
                </c:pt>
                <c:pt idx="838">
                  <c:v>-1.9799999999999999E-8</c:v>
                </c:pt>
                <c:pt idx="839">
                  <c:v>-1.9799999999999999E-8</c:v>
                </c:pt>
                <c:pt idx="840">
                  <c:v>-1.9799999999999999E-8</c:v>
                </c:pt>
                <c:pt idx="841">
                  <c:v>-1.9799999999999999E-8</c:v>
                </c:pt>
                <c:pt idx="842">
                  <c:v>-1.9799999999999999E-8</c:v>
                </c:pt>
                <c:pt idx="843">
                  <c:v>-1.9799999999999999E-8</c:v>
                </c:pt>
                <c:pt idx="844">
                  <c:v>-1.9799999999999999E-8</c:v>
                </c:pt>
                <c:pt idx="845">
                  <c:v>-1.9700000000000001E-8</c:v>
                </c:pt>
                <c:pt idx="846">
                  <c:v>-1.9700000000000001E-8</c:v>
                </c:pt>
                <c:pt idx="847">
                  <c:v>-1.9700000000000001E-8</c:v>
                </c:pt>
                <c:pt idx="848">
                  <c:v>-1.9700000000000001E-8</c:v>
                </c:pt>
                <c:pt idx="849">
                  <c:v>-1.9700000000000001E-8</c:v>
                </c:pt>
                <c:pt idx="850">
                  <c:v>-1.9700000000000001E-8</c:v>
                </c:pt>
                <c:pt idx="851">
                  <c:v>-1.9700000000000001E-8</c:v>
                </c:pt>
                <c:pt idx="852">
                  <c:v>-1.9700000000000001E-8</c:v>
                </c:pt>
                <c:pt idx="853">
                  <c:v>-1.9700000000000001E-8</c:v>
                </c:pt>
                <c:pt idx="854">
                  <c:v>-1.9700000000000001E-8</c:v>
                </c:pt>
                <c:pt idx="855">
                  <c:v>-1.9700000000000001E-8</c:v>
                </c:pt>
                <c:pt idx="856">
                  <c:v>-1.9700000000000001E-8</c:v>
                </c:pt>
                <c:pt idx="857">
                  <c:v>-1.9700000000000001E-8</c:v>
                </c:pt>
                <c:pt idx="858">
                  <c:v>-1.9700000000000001E-8</c:v>
                </c:pt>
                <c:pt idx="859">
                  <c:v>-1.9700000000000001E-8</c:v>
                </c:pt>
                <c:pt idx="860">
                  <c:v>-1.9700000000000001E-8</c:v>
                </c:pt>
                <c:pt idx="861">
                  <c:v>-1.96E-8</c:v>
                </c:pt>
                <c:pt idx="862">
                  <c:v>-1.96E-8</c:v>
                </c:pt>
                <c:pt idx="863">
                  <c:v>-1.96E-8</c:v>
                </c:pt>
                <c:pt idx="864">
                  <c:v>-1.96E-8</c:v>
                </c:pt>
                <c:pt idx="865">
                  <c:v>-1.96E-8</c:v>
                </c:pt>
                <c:pt idx="866">
                  <c:v>-1.96E-8</c:v>
                </c:pt>
                <c:pt idx="867">
                  <c:v>-1.96E-8</c:v>
                </c:pt>
                <c:pt idx="868">
                  <c:v>-1.96E-8</c:v>
                </c:pt>
                <c:pt idx="869">
                  <c:v>-1.96E-8</c:v>
                </c:pt>
                <c:pt idx="870">
                  <c:v>-1.96E-8</c:v>
                </c:pt>
                <c:pt idx="871">
                  <c:v>-1.96E-8</c:v>
                </c:pt>
                <c:pt idx="872">
                  <c:v>-1.96E-8</c:v>
                </c:pt>
                <c:pt idx="873">
                  <c:v>-1.96E-8</c:v>
                </c:pt>
                <c:pt idx="874">
                  <c:v>-1.96E-8</c:v>
                </c:pt>
                <c:pt idx="875">
                  <c:v>-1.96E-8</c:v>
                </c:pt>
                <c:pt idx="876">
                  <c:v>-1.96E-8</c:v>
                </c:pt>
                <c:pt idx="877">
                  <c:v>-1.9499999999999999E-8</c:v>
                </c:pt>
                <c:pt idx="878">
                  <c:v>-1.9499999999999999E-8</c:v>
                </c:pt>
                <c:pt idx="879">
                  <c:v>-1.9499999999999999E-8</c:v>
                </c:pt>
                <c:pt idx="880">
                  <c:v>-1.9499999999999999E-8</c:v>
                </c:pt>
                <c:pt idx="881">
                  <c:v>-1.9499999999999999E-8</c:v>
                </c:pt>
                <c:pt idx="882">
                  <c:v>-1.9499999999999999E-8</c:v>
                </c:pt>
                <c:pt idx="883">
                  <c:v>-1.9499999999999999E-8</c:v>
                </c:pt>
                <c:pt idx="884">
                  <c:v>-1.9499999999999999E-8</c:v>
                </c:pt>
                <c:pt idx="885">
                  <c:v>-1.9499999999999999E-8</c:v>
                </c:pt>
                <c:pt idx="886">
                  <c:v>-1.9499999999999999E-8</c:v>
                </c:pt>
                <c:pt idx="887">
                  <c:v>-1.9499999999999999E-8</c:v>
                </c:pt>
                <c:pt idx="888">
                  <c:v>-1.9499999999999999E-8</c:v>
                </c:pt>
                <c:pt idx="889">
                  <c:v>-1.9499999999999999E-8</c:v>
                </c:pt>
                <c:pt idx="890">
                  <c:v>-1.9499999999999999E-8</c:v>
                </c:pt>
                <c:pt idx="891">
                  <c:v>-1.9499999999999999E-8</c:v>
                </c:pt>
                <c:pt idx="892">
                  <c:v>-1.9499999999999999E-8</c:v>
                </c:pt>
                <c:pt idx="893">
                  <c:v>-1.9399999999999998E-8</c:v>
                </c:pt>
                <c:pt idx="894">
                  <c:v>-1.9399999999999998E-8</c:v>
                </c:pt>
                <c:pt idx="895">
                  <c:v>-1.9399999999999998E-8</c:v>
                </c:pt>
                <c:pt idx="896">
                  <c:v>-1.9399999999999998E-8</c:v>
                </c:pt>
                <c:pt idx="897">
                  <c:v>-1.9399999999999998E-8</c:v>
                </c:pt>
                <c:pt idx="898">
                  <c:v>-1.9399999999999998E-8</c:v>
                </c:pt>
                <c:pt idx="899">
                  <c:v>-1.9399999999999998E-8</c:v>
                </c:pt>
                <c:pt idx="900">
                  <c:v>-1.9399999999999998E-8</c:v>
                </c:pt>
                <c:pt idx="901">
                  <c:v>-1.9399999999999998E-8</c:v>
                </c:pt>
                <c:pt idx="902">
                  <c:v>-1.9399999999999998E-8</c:v>
                </c:pt>
                <c:pt idx="903">
                  <c:v>-1.9399999999999998E-8</c:v>
                </c:pt>
                <c:pt idx="904">
                  <c:v>-1.9399999999999998E-8</c:v>
                </c:pt>
                <c:pt idx="905">
                  <c:v>-1.9399999999999998E-8</c:v>
                </c:pt>
                <c:pt idx="906">
                  <c:v>-1.9399999999999998E-8</c:v>
                </c:pt>
                <c:pt idx="907">
                  <c:v>-1.9399999999999998E-8</c:v>
                </c:pt>
                <c:pt idx="908">
                  <c:v>-1.9399999999999998E-8</c:v>
                </c:pt>
                <c:pt idx="909">
                  <c:v>-1.9300000000000001E-8</c:v>
                </c:pt>
                <c:pt idx="910">
                  <c:v>-1.9300000000000001E-8</c:v>
                </c:pt>
                <c:pt idx="911">
                  <c:v>-1.9300000000000001E-8</c:v>
                </c:pt>
                <c:pt idx="912">
                  <c:v>-1.9300000000000001E-8</c:v>
                </c:pt>
                <c:pt idx="913">
                  <c:v>-1.9300000000000001E-8</c:v>
                </c:pt>
                <c:pt idx="914">
                  <c:v>-1.9300000000000001E-8</c:v>
                </c:pt>
                <c:pt idx="915">
                  <c:v>-1.9300000000000001E-8</c:v>
                </c:pt>
                <c:pt idx="916">
                  <c:v>-1.9300000000000001E-8</c:v>
                </c:pt>
                <c:pt idx="917">
                  <c:v>-1.9300000000000001E-8</c:v>
                </c:pt>
                <c:pt idx="918">
                  <c:v>-1.9300000000000001E-8</c:v>
                </c:pt>
                <c:pt idx="919">
                  <c:v>-1.9300000000000001E-8</c:v>
                </c:pt>
                <c:pt idx="920">
                  <c:v>-1.9300000000000001E-8</c:v>
                </c:pt>
                <c:pt idx="921">
                  <c:v>-1.9300000000000001E-8</c:v>
                </c:pt>
                <c:pt idx="922">
                  <c:v>-1.9300000000000001E-8</c:v>
                </c:pt>
                <c:pt idx="923">
                  <c:v>-1.9300000000000001E-8</c:v>
                </c:pt>
                <c:pt idx="924">
                  <c:v>-1.9300000000000001E-8</c:v>
                </c:pt>
                <c:pt idx="925">
                  <c:v>-1.92E-8</c:v>
                </c:pt>
                <c:pt idx="926">
                  <c:v>-1.92E-8</c:v>
                </c:pt>
                <c:pt idx="927">
                  <c:v>-1.92E-8</c:v>
                </c:pt>
                <c:pt idx="928">
                  <c:v>-1.92E-8</c:v>
                </c:pt>
                <c:pt idx="929">
                  <c:v>-1.92E-8</c:v>
                </c:pt>
                <c:pt idx="930">
                  <c:v>-1.92E-8</c:v>
                </c:pt>
                <c:pt idx="931">
                  <c:v>-1.92E-8</c:v>
                </c:pt>
                <c:pt idx="932">
                  <c:v>-1.92E-8</c:v>
                </c:pt>
                <c:pt idx="933">
                  <c:v>-1.92E-8</c:v>
                </c:pt>
                <c:pt idx="934">
                  <c:v>-1.92E-8</c:v>
                </c:pt>
                <c:pt idx="935">
                  <c:v>-1.92E-8</c:v>
                </c:pt>
                <c:pt idx="936">
                  <c:v>-1.92E-8</c:v>
                </c:pt>
                <c:pt idx="937">
                  <c:v>-1.92E-8</c:v>
                </c:pt>
                <c:pt idx="938">
                  <c:v>-1.92E-8</c:v>
                </c:pt>
                <c:pt idx="939">
                  <c:v>-1.92E-8</c:v>
                </c:pt>
                <c:pt idx="940">
                  <c:v>-1.92E-8</c:v>
                </c:pt>
                <c:pt idx="941">
                  <c:v>-1.9099999999999999E-8</c:v>
                </c:pt>
                <c:pt idx="942">
                  <c:v>-1.9099999999999999E-8</c:v>
                </c:pt>
                <c:pt idx="943">
                  <c:v>-1.9099999999999999E-8</c:v>
                </c:pt>
                <c:pt idx="944">
                  <c:v>-1.9099999999999999E-8</c:v>
                </c:pt>
                <c:pt idx="945">
                  <c:v>-1.9099999999999999E-8</c:v>
                </c:pt>
                <c:pt idx="946">
                  <c:v>-1.9099999999999999E-8</c:v>
                </c:pt>
                <c:pt idx="947">
                  <c:v>-1.9099999999999999E-8</c:v>
                </c:pt>
                <c:pt idx="948">
                  <c:v>-1.9099999999999999E-8</c:v>
                </c:pt>
                <c:pt idx="949">
                  <c:v>-1.9099999999999999E-8</c:v>
                </c:pt>
                <c:pt idx="950">
                  <c:v>-1.9099999999999999E-8</c:v>
                </c:pt>
                <c:pt idx="951">
                  <c:v>-1.9099999999999999E-8</c:v>
                </c:pt>
                <c:pt idx="952">
                  <c:v>-1.9099999999999999E-8</c:v>
                </c:pt>
                <c:pt idx="953">
                  <c:v>-1.9099999999999999E-8</c:v>
                </c:pt>
                <c:pt idx="954">
                  <c:v>-1.9099999999999999E-8</c:v>
                </c:pt>
                <c:pt idx="955">
                  <c:v>-1.9099999999999999E-8</c:v>
                </c:pt>
                <c:pt idx="956">
                  <c:v>-1.9099999999999999E-8</c:v>
                </c:pt>
                <c:pt idx="957">
                  <c:v>-1.9000000000000001E-8</c:v>
                </c:pt>
                <c:pt idx="958">
                  <c:v>-1.9000000000000001E-8</c:v>
                </c:pt>
                <c:pt idx="959">
                  <c:v>-1.9000000000000001E-8</c:v>
                </c:pt>
                <c:pt idx="960">
                  <c:v>-1.9000000000000001E-8</c:v>
                </c:pt>
                <c:pt idx="961">
                  <c:v>-1.9000000000000001E-8</c:v>
                </c:pt>
                <c:pt idx="962">
                  <c:v>-1.9000000000000001E-8</c:v>
                </c:pt>
                <c:pt idx="963">
                  <c:v>-1.9000000000000001E-8</c:v>
                </c:pt>
                <c:pt idx="964">
                  <c:v>-1.9000000000000001E-8</c:v>
                </c:pt>
                <c:pt idx="965">
                  <c:v>-1.9000000000000001E-8</c:v>
                </c:pt>
                <c:pt idx="966">
                  <c:v>-1.9000000000000001E-8</c:v>
                </c:pt>
                <c:pt idx="967">
                  <c:v>-1.9000000000000001E-8</c:v>
                </c:pt>
                <c:pt idx="968">
                  <c:v>-1.9000000000000001E-8</c:v>
                </c:pt>
                <c:pt idx="969">
                  <c:v>-1.9000000000000001E-8</c:v>
                </c:pt>
                <c:pt idx="970">
                  <c:v>-1.9000000000000001E-8</c:v>
                </c:pt>
                <c:pt idx="971">
                  <c:v>-1.9000000000000001E-8</c:v>
                </c:pt>
                <c:pt idx="972">
                  <c:v>-1.9000000000000001E-8</c:v>
                </c:pt>
                <c:pt idx="973">
                  <c:v>-1.89E-8</c:v>
                </c:pt>
                <c:pt idx="974">
                  <c:v>-1.89E-8</c:v>
                </c:pt>
                <c:pt idx="975">
                  <c:v>-1.89E-8</c:v>
                </c:pt>
                <c:pt idx="976">
                  <c:v>-1.89E-8</c:v>
                </c:pt>
                <c:pt idx="977">
                  <c:v>-1.89E-8</c:v>
                </c:pt>
                <c:pt idx="978">
                  <c:v>-1.89E-8</c:v>
                </c:pt>
                <c:pt idx="979">
                  <c:v>-1.89E-8</c:v>
                </c:pt>
                <c:pt idx="980">
                  <c:v>-1.89E-8</c:v>
                </c:pt>
                <c:pt idx="981">
                  <c:v>-1.89E-8</c:v>
                </c:pt>
                <c:pt idx="982">
                  <c:v>-1.89E-8</c:v>
                </c:pt>
                <c:pt idx="983">
                  <c:v>-1.89E-8</c:v>
                </c:pt>
                <c:pt idx="984">
                  <c:v>-1.89E-8</c:v>
                </c:pt>
                <c:pt idx="985">
                  <c:v>-1.89E-8</c:v>
                </c:pt>
                <c:pt idx="986">
                  <c:v>-1.89E-8</c:v>
                </c:pt>
                <c:pt idx="987">
                  <c:v>-1.89E-8</c:v>
                </c:pt>
                <c:pt idx="988">
                  <c:v>-1.89E-8</c:v>
                </c:pt>
                <c:pt idx="989">
                  <c:v>-1.88E-8</c:v>
                </c:pt>
                <c:pt idx="990">
                  <c:v>-1.88E-8</c:v>
                </c:pt>
                <c:pt idx="991">
                  <c:v>-1.88E-8</c:v>
                </c:pt>
                <c:pt idx="992">
                  <c:v>-1.88E-8</c:v>
                </c:pt>
                <c:pt idx="993">
                  <c:v>-1.88E-8</c:v>
                </c:pt>
                <c:pt idx="994">
                  <c:v>-1.88E-8</c:v>
                </c:pt>
                <c:pt idx="995">
                  <c:v>-1.88E-8</c:v>
                </c:pt>
                <c:pt idx="996">
                  <c:v>-1.88E-8</c:v>
                </c:pt>
                <c:pt idx="997">
                  <c:v>-1.88E-8</c:v>
                </c:pt>
                <c:pt idx="998">
                  <c:v>-1.88E-8</c:v>
                </c:pt>
                <c:pt idx="999">
                  <c:v>-1.88E-8</c:v>
                </c:pt>
                <c:pt idx="1000">
                  <c:v>-1.88E-8</c:v>
                </c:pt>
                <c:pt idx="1001">
                  <c:v>-1.88E-8</c:v>
                </c:pt>
                <c:pt idx="1002">
                  <c:v>-1.88E-8</c:v>
                </c:pt>
                <c:pt idx="1003">
                  <c:v>-1.88E-8</c:v>
                </c:pt>
                <c:pt idx="1004">
                  <c:v>-1.88E-8</c:v>
                </c:pt>
                <c:pt idx="1005">
                  <c:v>-1.8699999999999999E-8</c:v>
                </c:pt>
                <c:pt idx="1006">
                  <c:v>-1.8699999999999999E-8</c:v>
                </c:pt>
                <c:pt idx="1007">
                  <c:v>-1.8699999999999999E-8</c:v>
                </c:pt>
                <c:pt idx="1008">
                  <c:v>-1.8699999999999999E-8</c:v>
                </c:pt>
                <c:pt idx="1009">
                  <c:v>-1.8699999999999999E-8</c:v>
                </c:pt>
                <c:pt idx="1010">
                  <c:v>-1.8699999999999999E-8</c:v>
                </c:pt>
                <c:pt idx="1011">
                  <c:v>-1.8699999999999999E-8</c:v>
                </c:pt>
                <c:pt idx="1012">
                  <c:v>-1.8699999999999999E-8</c:v>
                </c:pt>
                <c:pt idx="1013">
                  <c:v>-1.8699999999999999E-8</c:v>
                </c:pt>
                <c:pt idx="1014">
                  <c:v>-1.8699999999999999E-8</c:v>
                </c:pt>
                <c:pt idx="1015">
                  <c:v>-1.8699999999999999E-8</c:v>
                </c:pt>
                <c:pt idx="1016">
                  <c:v>-1.8699999999999999E-8</c:v>
                </c:pt>
                <c:pt idx="1017">
                  <c:v>-1.8699999999999999E-8</c:v>
                </c:pt>
                <c:pt idx="1018">
                  <c:v>-1.8699999999999999E-8</c:v>
                </c:pt>
                <c:pt idx="1019">
                  <c:v>-1.8699999999999999E-8</c:v>
                </c:pt>
                <c:pt idx="1020">
                  <c:v>-1.8699999999999999E-8</c:v>
                </c:pt>
                <c:pt idx="1021">
                  <c:v>-1.8600000000000001E-8</c:v>
                </c:pt>
                <c:pt idx="1022">
                  <c:v>-1.8600000000000001E-8</c:v>
                </c:pt>
                <c:pt idx="1023">
                  <c:v>-1.8600000000000001E-8</c:v>
                </c:pt>
                <c:pt idx="1024">
                  <c:v>-1.8600000000000001E-8</c:v>
                </c:pt>
                <c:pt idx="1025">
                  <c:v>-1.8600000000000001E-8</c:v>
                </c:pt>
                <c:pt idx="1026">
                  <c:v>-1.8600000000000001E-8</c:v>
                </c:pt>
                <c:pt idx="1027">
                  <c:v>-1.8600000000000001E-8</c:v>
                </c:pt>
                <c:pt idx="1028">
                  <c:v>-1.8600000000000001E-8</c:v>
                </c:pt>
                <c:pt idx="1029">
                  <c:v>-1.8600000000000001E-8</c:v>
                </c:pt>
                <c:pt idx="1030">
                  <c:v>-1.8600000000000001E-8</c:v>
                </c:pt>
                <c:pt idx="1031">
                  <c:v>-1.8600000000000001E-8</c:v>
                </c:pt>
                <c:pt idx="1032">
                  <c:v>-1.8600000000000001E-8</c:v>
                </c:pt>
                <c:pt idx="1033">
                  <c:v>-1.8600000000000001E-8</c:v>
                </c:pt>
                <c:pt idx="1034">
                  <c:v>-1.8600000000000001E-8</c:v>
                </c:pt>
                <c:pt idx="1035">
                  <c:v>-1.8600000000000001E-8</c:v>
                </c:pt>
                <c:pt idx="1036">
                  <c:v>-1.8600000000000001E-8</c:v>
                </c:pt>
                <c:pt idx="1037">
                  <c:v>-1.85E-8</c:v>
                </c:pt>
                <c:pt idx="1038">
                  <c:v>-1.85E-8</c:v>
                </c:pt>
                <c:pt idx="1039">
                  <c:v>-1.85E-8</c:v>
                </c:pt>
                <c:pt idx="1040">
                  <c:v>-1.85E-8</c:v>
                </c:pt>
                <c:pt idx="1041">
                  <c:v>-1.85E-8</c:v>
                </c:pt>
                <c:pt idx="1042">
                  <c:v>-1.85E-8</c:v>
                </c:pt>
                <c:pt idx="1043">
                  <c:v>-1.85E-8</c:v>
                </c:pt>
                <c:pt idx="1044">
                  <c:v>-1.85E-8</c:v>
                </c:pt>
                <c:pt idx="1045">
                  <c:v>-1.85E-8</c:v>
                </c:pt>
                <c:pt idx="1046">
                  <c:v>-1.85E-8</c:v>
                </c:pt>
                <c:pt idx="1047">
                  <c:v>-1.85E-8</c:v>
                </c:pt>
                <c:pt idx="1048">
                  <c:v>-1.85E-8</c:v>
                </c:pt>
                <c:pt idx="1049">
                  <c:v>-1.85E-8</c:v>
                </c:pt>
                <c:pt idx="1050">
                  <c:v>-1.85E-8</c:v>
                </c:pt>
                <c:pt idx="1051">
                  <c:v>-1.85E-8</c:v>
                </c:pt>
                <c:pt idx="1052">
                  <c:v>-1.85E-8</c:v>
                </c:pt>
                <c:pt idx="1053">
                  <c:v>-1.8399999999999999E-8</c:v>
                </c:pt>
                <c:pt idx="1054">
                  <c:v>-1.8399999999999999E-8</c:v>
                </c:pt>
                <c:pt idx="1055">
                  <c:v>-1.8399999999999999E-8</c:v>
                </c:pt>
                <c:pt idx="1056">
                  <c:v>-1.8399999999999999E-8</c:v>
                </c:pt>
                <c:pt idx="1057">
                  <c:v>-1.8399999999999999E-8</c:v>
                </c:pt>
                <c:pt idx="1058">
                  <c:v>-1.8399999999999999E-8</c:v>
                </c:pt>
                <c:pt idx="1059">
                  <c:v>-1.8399999999999999E-8</c:v>
                </c:pt>
                <c:pt idx="1060">
                  <c:v>-1.8399999999999999E-8</c:v>
                </c:pt>
                <c:pt idx="1061">
                  <c:v>-1.8399999999999999E-8</c:v>
                </c:pt>
                <c:pt idx="1062">
                  <c:v>-1.8399999999999999E-8</c:v>
                </c:pt>
                <c:pt idx="1063">
                  <c:v>-1.8399999999999999E-8</c:v>
                </c:pt>
                <c:pt idx="1064">
                  <c:v>-1.8399999999999999E-8</c:v>
                </c:pt>
                <c:pt idx="1065">
                  <c:v>-1.8399999999999999E-8</c:v>
                </c:pt>
                <c:pt idx="1066">
                  <c:v>-1.8399999999999999E-8</c:v>
                </c:pt>
                <c:pt idx="1067">
                  <c:v>-1.8399999999999999E-8</c:v>
                </c:pt>
                <c:pt idx="1068">
                  <c:v>-1.8399999999999999E-8</c:v>
                </c:pt>
                <c:pt idx="1069">
                  <c:v>-1.8299999999999998E-8</c:v>
                </c:pt>
                <c:pt idx="1070">
                  <c:v>-1.8299999999999998E-8</c:v>
                </c:pt>
                <c:pt idx="1071">
                  <c:v>-1.8299999999999998E-8</c:v>
                </c:pt>
                <c:pt idx="1072">
                  <c:v>-1.8299999999999998E-8</c:v>
                </c:pt>
                <c:pt idx="1073">
                  <c:v>-1.8299999999999998E-8</c:v>
                </c:pt>
                <c:pt idx="1074">
                  <c:v>-1.8299999999999998E-8</c:v>
                </c:pt>
                <c:pt idx="1075">
                  <c:v>-1.8299999999999998E-8</c:v>
                </c:pt>
                <c:pt idx="1076">
                  <c:v>-1.8299999999999998E-8</c:v>
                </c:pt>
                <c:pt idx="1077">
                  <c:v>-1.8299999999999998E-8</c:v>
                </c:pt>
                <c:pt idx="1078">
                  <c:v>-1.8299999999999998E-8</c:v>
                </c:pt>
                <c:pt idx="1079">
                  <c:v>-1.8299999999999998E-8</c:v>
                </c:pt>
                <c:pt idx="1080">
                  <c:v>-1.8299999999999998E-8</c:v>
                </c:pt>
                <c:pt idx="1081">
                  <c:v>-1.8299999999999998E-8</c:v>
                </c:pt>
                <c:pt idx="1082">
                  <c:v>-1.8299999999999998E-8</c:v>
                </c:pt>
                <c:pt idx="1083">
                  <c:v>-1.8299999999999998E-8</c:v>
                </c:pt>
                <c:pt idx="1084">
                  <c:v>-1.8299999999999998E-8</c:v>
                </c:pt>
                <c:pt idx="1085">
                  <c:v>-1.8200000000000001E-8</c:v>
                </c:pt>
                <c:pt idx="1086">
                  <c:v>-1.8200000000000001E-8</c:v>
                </c:pt>
                <c:pt idx="1087">
                  <c:v>-1.8200000000000001E-8</c:v>
                </c:pt>
                <c:pt idx="1088">
                  <c:v>-1.8200000000000001E-8</c:v>
                </c:pt>
                <c:pt idx="1089">
                  <c:v>-1.8200000000000001E-8</c:v>
                </c:pt>
                <c:pt idx="1090">
                  <c:v>-1.8200000000000001E-8</c:v>
                </c:pt>
                <c:pt idx="1091">
                  <c:v>-1.8200000000000001E-8</c:v>
                </c:pt>
                <c:pt idx="1092">
                  <c:v>-1.8200000000000001E-8</c:v>
                </c:pt>
                <c:pt idx="1093">
                  <c:v>-1.8200000000000001E-8</c:v>
                </c:pt>
                <c:pt idx="1094">
                  <c:v>-1.8200000000000001E-8</c:v>
                </c:pt>
                <c:pt idx="1095">
                  <c:v>-1.8200000000000001E-8</c:v>
                </c:pt>
                <c:pt idx="1096">
                  <c:v>-1.8200000000000001E-8</c:v>
                </c:pt>
                <c:pt idx="1097">
                  <c:v>-1.8200000000000001E-8</c:v>
                </c:pt>
                <c:pt idx="1098">
                  <c:v>-1.8200000000000001E-8</c:v>
                </c:pt>
                <c:pt idx="1099">
                  <c:v>-1.8200000000000001E-8</c:v>
                </c:pt>
                <c:pt idx="1100">
                  <c:v>-1.8200000000000001E-8</c:v>
                </c:pt>
                <c:pt idx="1101">
                  <c:v>-1.81E-8</c:v>
                </c:pt>
                <c:pt idx="1102">
                  <c:v>-1.81E-8</c:v>
                </c:pt>
                <c:pt idx="1103">
                  <c:v>-1.81E-8</c:v>
                </c:pt>
                <c:pt idx="1104">
                  <c:v>-1.81E-8</c:v>
                </c:pt>
                <c:pt idx="1105">
                  <c:v>-1.81E-8</c:v>
                </c:pt>
                <c:pt idx="1106">
                  <c:v>-1.81E-8</c:v>
                </c:pt>
                <c:pt idx="1107">
                  <c:v>-1.81E-8</c:v>
                </c:pt>
                <c:pt idx="1108">
                  <c:v>-1.81E-8</c:v>
                </c:pt>
                <c:pt idx="1109">
                  <c:v>-1.81E-8</c:v>
                </c:pt>
                <c:pt idx="1110">
                  <c:v>-1.81E-8</c:v>
                </c:pt>
                <c:pt idx="1111">
                  <c:v>-1.81E-8</c:v>
                </c:pt>
                <c:pt idx="1112">
                  <c:v>-1.81E-8</c:v>
                </c:pt>
                <c:pt idx="1113">
                  <c:v>-1.81E-8</c:v>
                </c:pt>
                <c:pt idx="1114">
                  <c:v>-1.81E-8</c:v>
                </c:pt>
                <c:pt idx="1115">
                  <c:v>-1.81E-8</c:v>
                </c:pt>
                <c:pt idx="1116">
                  <c:v>-1.81E-8</c:v>
                </c:pt>
                <c:pt idx="1117">
                  <c:v>-1.7999999999999999E-8</c:v>
                </c:pt>
                <c:pt idx="1118">
                  <c:v>-1.7999999999999999E-8</c:v>
                </c:pt>
                <c:pt idx="1119">
                  <c:v>-1.7999999999999999E-8</c:v>
                </c:pt>
                <c:pt idx="1120">
                  <c:v>-1.7999999999999999E-8</c:v>
                </c:pt>
                <c:pt idx="1121">
                  <c:v>-1.7999999999999999E-8</c:v>
                </c:pt>
                <c:pt idx="1122">
                  <c:v>-1.7999999999999999E-8</c:v>
                </c:pt>
                <c:pt idx="1123">
                  <c:v>-1.7999999999999999E-8</c:v>
                </c:pt>
                <c:pt idx="1124">
                  <c:v>-1.7999999999999999E-8</c:v>
                </c:pt>
                <c:pt idx="1125">
                  <c:v>-1.7999999999999999E-8</c:v>
                </c:pt>
                <c:pt idx="1126">
                  <c:v>-1.7999999999999999E-8</c:v>
                </c:pt>
                <c:pt idx="1127">
                  <c:v>-1.7999999999999999E-8</c:v>
                </c:pt>
                <c:pt idx="1128">
                  <c:v>-1.7999999999999999E-8</c:v>
                </c:pt>
                <c:pt idx="1129">
                  <c:v>-1.7999999999999999E-8</c:v>
                </c:pt>
                <c:pt idx="1130">
                  <c:v>-1.7999999999999999E-8</c:v>
                </c:pt>
                <c:pt idx="1131">
                  <c:v>-1.7999999999999999E-8</c:v>
                </c:pt>
                <c:pt idx="1132">
                  <c:v>-1.7999999999999999E-8</c:v>
                </c:pt>
                <c:pt idx="1133">
                  <c:v>-1.7900000000000001E-8</c:v>
                </c:pt>
                <c:pt idx="1134">
                  <c:v>-1.7900000000000001E-8</c:v>
                </c:pt>
                <c:pt idx="1135">
                  <c:v>-1.7900000000000001E-8</c:v>
                </c:pt>
                <c:pt idx="1136">
                  <c:v>-1.7900000000000001E-8</c:v>
                </c:pt>
                <c:pt idx="1137">
                  <c:v>-1.7900000000000001E-8</c:v>
                </c:pt>
                <c:pt idx="1138">
                  <c:v>-1.7900000000000001E-8</c:v>
                </c:pt>
                <c:pt idx="1139">
                  <c:v>-1.7900000000000001E-8</c:v>
                </c:pt>
                <c:pt idx="1140">
                  <c:v>-1.7900000000000001E-8</c:v>
                </c:pt>
                <c:pt idx="1141">
                  <c:v>-1.7900000000000001E-8</c:v>
                </c:pt>
                <c:pt idx="1142">
                  <c:v>-1.7900000000000001E-8</c:v>
                </c:pt>
                <c:pt idx="1143">
                  <c:v>-1.7900000000000001E-8</c:v>
                </c:pt>
                <c:pt idx="1144">
                  <c:v>-1.7900000000000001E-8</c:v>
                </c:pt>
                <c:pt idx="1145">
                  <c:v>-1.7900000000000001E-8</c:v>
                </c:pt>
                <c:pt idx="1146">
                  <c:v>-1.7900000000000001E-8</c:v>
                </c:pt>
                <c:pt idx="1147">
                  <c:v>-1.7900000000000001E-8</c:v>
                </c:pt>
                <c:pt idx="1148">
                  <c:v>-1.7900000000000001E-8</c:v>
                </c:pt>
                <c:pt idx="1149">
                  <c:v>-1.7800000000000001E-8</c:v>
                </c:pt>
                <c:pt idx="1150">
                  <c:v>-1.7800000000000001E-8</c:v>
                </c:pt>
                <c:pt idx="1151">
                  <c:v>-1.7800000000000001E-8</c:v>
                </c:pt>
                <c:pt idx="1152">
                  <c:v>-1.7800000000000001E-8</c:v>
                </c:pt>
                <c:pt idx="1153">
                  <c:v>-1.7800000000000001E-8</c:v>
                </c:pt>
                <c:pt idx="1154">
                  <c:v>-1.7800000000000001E-8</c:v>
                </c:pt>
                <c:pt idx="1155">
                  <c:v>-1.7800000000000001E-8</c:v>
                </c:pt>
                <c:pt idx="1156">
                  <c:v>-1.7800000000000001E-8</c:v>
                </c:pt>
                <c:pt idx="1157">
                  <c:v>-1.7800000000000001E-8</c:v>
                </c:pt>
                <c:pt idx="1158">
                  <c:v>-1.7800000000000001E-8</c:v>
                </c:pt>
                <c:pt idx="1159">
                  <c:v>-1.7800000000000001E-8</c:v>
                </c:pt>
                <c:pt idx="1160">
                  <c:v>-1.7800000000000001E-8</c:v>
                </c:pt>
                <c:pt idx="1161">
                  <c:v>-1.7800000000000001E-8</c:v>
                </c:pt>
                <c:pt idx="1162">
                  <c:v>-1.7800000000000001E-8</c:v>
                </c:pt>
                <c:pt idx="1163">
                  <c:v>-1.7800000000000001E-8</c:v>
                </c:pt>
                <c:pt idx="1164">
                  <c:v>-1.7800000000000001E-8</c:v>
                </c:pt>
                <c:pt idx="1165">
                  <c:v>-1.77E-8</c:v>
                </c:pt>
                <c:pt idx="1166">
                  <c:v>-1.77E-8</c:v>
                </c:pt>
                <c:pt idx="1167">
                  <c:v>-1.77E-8</c:v>
                </c:pt>
                <c:pt idx="1168">
                  <c:v>-1.77E-8</c:v>
                </c:pt>
                <c:pt idx="1169">
                  <c:v>-1.77E-8</c:v>
                </c:pt>
                <c:pt idx="1170">
                  <c:v>-1.77E-8</c:v>
                </c:pt>
                <c:pt idx="1171">
                  <c:v>-1.77E-8</c:v>
                </c:pt>
                <c:pt idx="1172">
                  <c:v>-1.77E-8</c:v>
                </c:pt>
                <c:pt idx="1173">
                  <c:v>-1.77E-8</c:v>
                </c:pt>
                <c:pt idx="1174">
                  <c:v>-1.77E-8</c:v>
                </c:pt>
                <c:pt idx="1175">
                  <c:v>-1.77E-8</c:v>
                </c:pt>
                <c:pt idx="1176">
                  <c:v>-1.77E-8</c:v>
                </c:pt>
                <c:pt idx="1177">
                  <c:v>-1.77E-8</c:v>
                </c:pt>
                <c:pt idx="1178">
                  <c:v>-1.77E-8</c:v>
                </c:pt>
                <c:pt idx="1179">
                  <c:v>-1.77E-8</c:v>
                </c:pt>
                <c:pt idx="1180">
                  <c:v>-1.77E-8</c:v>
                </c:pt>
                <c:pt idx="1181">
                  <c:v>-1.7599999999999999E-8</c:v>
                </c:pt>
                <c:pt idx="1182">
                  <c:v>-1.7599999999999999E-8</c:v>
                </c:pt>
                <c:pt idx="1183">
                  <c:v>-1.7599999999999999E-8</c:v>
                </c:pt>
                <c:pt idx="1184">
                  <c:v>-1.7599999999999999E-8</c:v>
                </c:pt>
                <c:pt idx="1185">
                  <c:v>-1.7599999999999999E-8</c:v>
                </c:pt>
                <c:pt idx="1186">
                  <c:v>-1.7599999999999999E-8</c:v>
                </c:pt>
                <c:pt idx="1187">
                  <c:v>-1.7599999999999999E-8</c:v>
                </c:pt>
                <c:pt idx="1188">
                  <c:v>-1.7599999999999999E-8</c:v>
                </c:pt>
                <c:pt idx="1189">
                  <c:v>-1.7599999999999999E-8</c:v>
                </c:pt>
                <c:pt idx="1190">
                  <c:v>-1.7599999999999999E-8</c:v>
                </c:pt>
                <c:pt idx="1191">
                  <c:v>-1.7599999999999999E-8</c:v>
                </c:pt>
                <c:pt idx="1192">
                  <c:v>-1.7599999999999999E-8</c:v>
                </c:pt>
                <c:pt idx="1193">
                  <c:v>-1.7599999999999999E-8</c:v>
                </c:pt>
                <c:pt idx="1194">
                  <c:v>-1.7599999999999999E-8</c:v>
                </c:pt>
                <c:pt idx="1195">
                  <c:v>-1.7599999999999999E-8</c:v>
                </c:pt>
                <c:pt idx="1196">
                  <c:v>-1.7599999999999999E-8</c:v>
                </c:pt>
                <c:pt idx="1197">
                  <c:v>-1.7500000000000001E-8</c:v>
                </c:pt>
                <c:pt idx="1198">
                  <c:v>-1.7500000000000001E-8</c:v>
                </c:pt>
                <c:pt idx="1199">
                  <c:v>-1.7500000000000001E-8</c:v>
                </c:pt>
                <c:pt idx="1200">
                  <c:v>-1.7500000000000001E-8</c:v>
                </c:pt>
                <c:pt idx="1201">
                  <c:v>-1.7500000000000001E-8</c:v>
                </c:pt>
                <c:pt idx="1202">
                  <c:v>-1.7500000000000001E-8</c:v>
                </c:pt>
                <c:pt idx="1203">
                  <c:v>-1.7500000000000001E-8</c:v>
                </c:pt>
                <c:pt idx="1204">
                  <c:v>-1.7500000000000001E-8</c:v>
                </c:pt>
                <c:pt idx="1205">
                  <c:v>-1.7500000000000001E-8</c:v>
                </c:pt>
                <c:pt idx="1206">
                  <c:v>-1.7500000000000001E-8</c:v>
                </c:pt>
                <c:pt idx="1207">
                  <c:v>-1.7500000000000001E-8</c:v>
                </c:pt>
                <c:pt idx="1208">
                  <c:v>-1.7500000000000001E-8</c:v>
                </c:pt>
                <c:pt idx="1209">
                  <c:v>-1.7500000000000001E-8</c:v>
                </c:pt>
                <c:pt idx="1210">
                  <c:v>-1.7500000000000001E-8</c:v>
                </c:pt>
                <c:pt idx="1211">
                  <c:v>-1.7500000000000001E-8</c:v>
                </c:pt>
                <c:pt idx="1212">
                  <c:v>-1.7500000000000001E-8</c:v>
                </c:pt>
                <c:pt idx="1213">
                  <c:v>-1.74E-8</c:v>
                </c:pt>
                <c:pt idx="1214">
                  <c:v>-1.74E-8</c:v>
                </c:pt>
                <c:pt idx="1215">
                  <c:v>-1.74E-8</c:v>
                </c:pt>
                <c:pt idx="1216">
                  <c:v>-1.74E-8</c:v>
                </c:pt>
                <c:pt idx="1217">
                  <c:v>-1.74E-8</c:v>
                </c:pt>
                <c:pt idx="1218">
                  <c:v>-1.74E-8</c:v>
                </c:pt>
                <c:pt idx="1219">
                  <c:v>-1.74E-8</c:v>
                </c:pt>
                <c:pt idx="1220">
                  <c:v>-1.74E-8</c:v>
                </c:pt>
                <c:pt idx="1221">
                  <c:v>-1.74E-8</c:v>
                </c:pt>
                <c:pt idx="1222">
                  <c:v>-1.74E-8</c:v>
                </c:pt>
                <c:pt idx="1223">
                  <c:v>-1.74E-8</c:v>
                </c:pt>
                <c:pt idx="1224">
                  <c:v>-1.74E-8</c:v>
                </c:pt>
                <c:pt idx="1225">
                  <c:v>-1.74E-8</c:v>
                </c:pt>
                <c:pt idx="1226">
                  <c:v>-1.74E-8</c:v>
                </c:pt>
                <c:pt idx="1227">
                  <c:v>-1.74E-8</c:v>
                </c:pt>
                <c:pt idx="1228">
                  <c:v>-1.74E-8</c:v>
                </c:pt>
                <c:pt idx="1229">
                  <c:v>-1.7299999999999999E-8</c:v>
                </c:pt>
                <c:pt idx="1230">
                  <c:v>-1.7299999999999999E-8</c:v>
                </c:pt>
                <c:pt idx="1231">
                  <c:v>-1.7299999999999999E-8</c:v>
                </c:pt>
                <c:pt idx="1232">
                  <c:v>-1.7299999999999999E-8</c:v>
                </c:pt>
                <c:pt idx="1233">
                  <c:v>-1.7299999999999999E-8</c:v>
                </c:pt>
                <c:pt idx="1234">
                  <c:v>-1.7299999999999999E-8</c:v>
                </c:pt>
                <c:pt idx="1235">
                  <c:v>-1.7299999999999999E-8</c:v>
                </c:pt>
                <c:pt idx="1236">
                  <c:v>-1.7299999999999999E-8</c:v>
                </c:pt>
                <c:pt idx="1237">
                  <c:v>-1.7299999999999999E-8</c:v>
                </c:pt>
                <c:pt idx="1238">
                  <c:v>-1.7299999999999999E-8</c:v>
                </c:pt>
                <c:pt idx="1239">
                  <c:v>-1.7299999999999999E-8</c:v>
                </c:pt>
                <c:pt idx="1240">
                  <c:v>-1.7299999999999999E-8</c:v>
                </c:pt>
                <c:pt idx="1241">
                  <c:v>-1.7299999999999999E-8</c:v>
                </c:pt>
                <c:pt idx="1242">
                  <c:v>-1.7299999999999999E-8</c:v>
                </c:pt>
                <c:pt idx="1243">
                  <c:v>-1.7299999999999999E-8</c:v>
                </c:pt>
                <c:pt idx="1244">
                  <c:v>-1.7299999999999999E-8</c:v>
                </c:pt>
                <c:pt idx="1245">
                  <c:v>-1.7199999999999999E-8</c:v>
                </c:pt>
                <c:pt idx="1246">
                  <c:v>-1.7199999999999999E-8</c:v>
                </c:pt>
                <c:pt idx="1247">
                  <c:v>-1.7199999999999999E-8</c:v>
                </c:pt>
                <c:pt idx="1248">
                  <c:v>-1.7199999999999999E-8</c:v>
                </c:pt>
                <c:pt idx="1249">
                  <c:v>-1.7199999999999999E-8</c:v>
                </c:pt>
                <c:pt idx="1250">
                  <c:v>-1.7199999999999999E-8</c:v>
                </c:pt>
                <c:pt idx="1251">
                  <c:v>-1.7199999999999999E-8</c:v>
                </c:pt>
                <c:pt idx="1252">
                  <c:v>-1.7199999999999999E-8</c:v>
                </c:pt>
                <c:pt idx="1253">
                  <c:v>-1.7199999999999999E-8</c:v>
                </c:pt>
                <c:pt idx="1254">
                  <c:v>-1.7199999999999999E-8</c:v>
                </c:pt>
                <c:pt idx="1255">
                  <c:v>-1.7199999999999999E-8</c:v>
                </c:pt>
                <c:pt idx="1256">
                  <c:v>-1.7199999999999999E-8</c:v>
                </c:pt>
                <c:pt idx="1257">
                  <c:v>-1.7199999999999999E-8</c:v>
                </c:pt>
                <c:pt idx="1258">
                  <c:v>-1.7199999999999999E-8</c:v>
                </c:pt>
                <c:pt idx="1259">
                  <c:v>-1.7199999999999999E-8</c:v>
                </c:pt>
                <c:pt idx="1260">
                  <c:v>-1.7199999999999999E-8</c:v>
                </c:pt>
                <c:pt idx="1261">
                  <c:v>-1.7100000000000001E-8</c:v>
                </c:pt>
                <c:pt idx="1262">
                  <c:v>-1.7100000000000001E-8</c:v>
                </c:pt>
                <c:pt idx="1263">
                  <c:v>-1.7100000000000001E-8</c:v>
                </c:pt>
                <c:pt idx="1264">
                  <c:v>-1.7100000000000001E-8</c:v>
                </c:pt>
                <c:pt idx="1265">
                  <c:v>-1.7100000000000001E-8</c:v>
                </c:pt>
                <c:pt idx="1266">
                  <c:v>-1.7100000000000001E-8</c:v>
                </c:pt>
                <c:pt idx="1267">
                  <c:v>-1.7100000000000001E-8</c:v>
                </c:pt>
                <c:pt idx="1268">
                  <c:v>-1.7100000000000001E-8</c:v>
                </c:pt>
                <c:pt idx="1269">
                  <c:v>-1.7100000000000001E-8</c:v>
                </c:pt>
                <c:pt idx="1270">
                  <c:v>-1.7100000000000001E-8</c:v>
                </c:pt>
                <c:pt idx="1271">
                  <c:v>-1.7100000000000001E-8</c:v>
                </c:pt>
                <c:pt idx="1272">
                  <c:v>-1.7100000000000001E-8</c:v>
                </c:pt>
                <c:pt idx="1273">
                  <c:v>-1.7100000000000001E-8</c:v>
                </c:pt>
                <c:pt idx="1274">
                  <c:v>-1.7100000000000001E-8</c:v>
                </c:pt>
                <c:pt idx="1275">
                  <c:v>-1.7100000000000001E-8</c:v>
                </c:pt>
                <c:pt idx="1276">
                  <c:v>-1.7100000000000001E-8</c:v>
                </c:pt>
                <c:pt idx="1277">
                  <c:v>-1.7E-8</c:v>
                </c:pt>
                <c:pt idx="1278">
                  <c:v>-1.7E-8</c:v>
                </c:pt>
                <c:pt idx="1279">
                  <c:v>-1.7E-8</c:v>
                </c:pt>
                <c:pt idx="1280">
                  <c:v>-1.7E-8</c:v>
                </c:pt>
                <c:pt idx="1281">
                  <c:v>-1.7E-8</c:v>
                </c:pt>
                <c:pt idx="1282">
                  <c:v>-1.7E-8</c:v>
                </c:pt>
                <c:pt idx="1283">
                  <c:v>-1.7E-8</c:v>
                </c:pt>
                <c:pt idx="1284">
                  <c:v>-1.7E-8</c:v>
                </c:pt>
                <c:pt idx="1285">
                  <c:v>-1.7E-8</c:v>
                </c:pt>
                <c:pt idx="1286">
                  <c:v>-1.7E-8</c:v>
                </c:pt>
                <c:pt idx="1287">
                  <c:v>-1.7E-8</c:v>
                </c:pt>
                <c:pt idx="1288">
                  <c:v>-1.7E-8</c:v>
                </c:pt>
                <c:pt idx="1289">
                  <c:v>-1.7E-8</c:v>
                </c:pt>
                <c:pt idx="1290">
                  <c:v>-1.7E-8</c:v>
                </c:pt>
                <c:pt idx="1291">
                  <c:v>-1.7E-8</c:v>
                </c:pt>
                <c:pt idx="1292">
                  <c:v>-1.7E-8</c:v>
                </c:pt>
                <c:pt idx="1293">
                  <c:v>-1.6899999999999999E-8</c:v>
                </c:pt>
                <c:pt idx="1294">
                  <c:v>-1.6899999999999999E-8</c:v>
                </c:pt>
                <c:pt idx="1295">
                  <c:v>-1.6899999999999999E-8</c:v>
                </c:pt>
                <c:pt idx="1296">
                  <c:v>-1.6899999999999999E-8</c:v>
                </c:pt>
                <c:pt idx="1297">
                  <c:v>-1.6899999999999999E-8</c:v>
                </c:pt>
                <c:pt idx="1298">
                  <c:v>-1.6899999999999999E-8</c:v>
                </c:pt>
                <c:pt idx="1299">
                  <c:v>-1.6899999999999999E-8</c:v>
                </c:pt>
                <c:pt idx="1300">
                  <c:v>-1.6899999999999999E-8</c:v>
                </c:pt>
                <c:pt idx="1301">
                  <c:v>-1.6899999999999999E-8</c:v>
                </c:pt>
                <c:pt idx="1302">
                  <c:v>-1.6899999999999999E-8</c:v>
                </c:pt>
                <c:pt idx="1303">
                  <c:v>-1.6899999999999999E-8</c:v>
                </c:pt>
                <c:pt idx="1304">
                  <c:v>-1.6899999999999999E-8</c:v>
                </c:pt>
                <c:pt idx="1305">
                  <c:v>-1.6899999999999999E-8</c:v>
                </c:pt>
                <c:pt idx="1306">
                  <c:v>-1.6899999999999999E-8</c:v>
                </c:pt>
                <c:pt idx="1307">
                  <c:v>-1.6899999999999999E-8</c:v>
                </c:pt>
                <c:pt idx="1308">
                  <c:v>-1.6899999999999999E-8</c:v>
                </c:pt>
                <c:pt idx="1309">
                  <c:v>-1.6800000000000002E-8</c:v>
                </c:pt>
                <c:pt idx="1310">
                  <c:v>-1.6800000000000002E-8</c:v>
                </c:pt>
                <c:pt idx="1311">
                  <c:v>-1.6800000000000002E-8</c:v>
                </c:pt>
                <c:pt idx="1312">
                  <c:v>-1.6800000000000002E-8</c:v>
                </c:pt>
                <c:pt idx="1313">
                  <c:v>-1.6800000000000002E-8</c:v>
                </c:pt>
                <c:pt idx="1314">
                  <c:v>-1.6800000000000002E-8</c:v>
                </c:pt>
                <c:pt idx="1315">
                  <c:v>-1.6800000000000002E-8</c:v>
                </c:pt>
                <c:pt idx="1316">
                  <c:v>-1.6800000000000002E-8</c:v>
                </c:pt>
                <c:pt idx="1317">
                  <c:v>-1.6800000000000002E-8</c:v>
                </c:pt>
                <c:pt idx="1318">
                  <c:v>-1.6800000000000002E-8</c:v>
                </c:pt>
                <c:pt idx="1319">
                  <c:v>-1.6800000000000002E-8</c:v>
                </c:pt>
                <c:pt idx="1320">
                  <c:v>-1.6800000000000002E-8</c:v>
                </c:pt>
                <c:pt idx="1321">
                  <c:v>-1.6800000000000002E-8</c:v>
                </c:pt>
                <c:pt idx="1322">
                  <c:v>-1.6800000000000002E-8</c:v>
                </c:pt>
                <c:pt idx="1323">
                  <c:v>-1.6800000000000002E-8</c:v>
                </c:pt>
                <c:pt idx="1324">
                  <c:v>-1.6800000000000002E-8</c:v>
                </c:pt>
                <c:pt idx="1325">
                  <c:v>-1.6700000000000001E-8</c:v>
                </c:pt>
                <c:pt idx="1326">
                  <c:v>-1.6700000000000001E-8</c:v>
                </c:pt>
                <c:pt idx="1327">
                  <c:v>-1.6700000000000001E-8</c:v>
                </c:pt>
                <c:pt idx="1328">
                  <c:v>-1.6700000000000001E-8</c:v>
                </c:pt>
                <c:pt idx="1329">
                  <c:v>-1.6700000000000001E-8</c:v>
                </c:pt>
                <c:pt idx="1330">
                  <c:v>-1.6700000000000001E-8</c:v>
                </c:pt>
                <c:pt idx="1331">
                  <c:v>-1.6700000000000001E-8</c:v>
                </c:pt>
                <c:pt idx="1332">
                  <c:v>-1.6700000000000001E-8</c:v>
                </c:pt>
                <c:pt idx="1333">
                  <c:v>-1.6700000000000001E-8</c:v>
                </c:pt>
                <c:pt idx="1334">
                  <c:v>-1.6700000000000001E-8</c:v>
                </c:pt>
                <c:pt idx="1335">
                  <c:v>-1.6700000000000001E-8</c:v>
                </c:pt>
                <c:pt idx="1336">
                  <c:v>-1.6700000000000001E-8</c:v>
                </c:pt>
                <c:pt idx="1337">
                  <c:v>-1.6700000000000001E-8</c:v>
                </c:pt>
                <c:pt idx="1338">
                  <c:v>-1.6700000000000001E-8</c:v>
                </c:pt>
                <c:pt idx="1339">
                  <c:v>-1.6700000000000001E-8</c:v>
                </c:pt>
                <c:pt idx="1340">
                  <c:v>-1.6700000000000001E-8</c:v>
                </c:pt>
                <c:pt idx="1341">
                  <c:v>-1.66E-8</c:v>
                </c:pt>
                <c:pt idx="1342">
                  <c:v>-1.66E-8</c:v>
                </c:pt>
                <c:pt idx="1343">
                  <c:v>-1.66E-8</c:v>
                </c:pt>
                <c:pt idx="1344">
                  <c:v>-1.66E-8</c:v>
                </c:pt>
                <c:pt idx="1345">
                  <c:v>-1.66E-8</c:v>
                </c:pt>
                <c:pt idx="1346">
                  <c:v>-1.66E-8</c:v>
                </c:pt>
                <c:pt idx="1347">
                  <c:v>-1.66E-8</c:v>
                </c:pt>
                <c:pt idx="1348">
                  <c:v>-1.66E-8</c:v>
                </c:pt>
                <c:pt idx="1349">
                  <c:v>-1.66E-8</c:v>
                </c:pt>
                <c:pt idx="1350">
                  <c:v>-1.66E-8</c:v>
                </c:pt>
                <c:pt idx="1351">
                  <c:v>-1.66E-8</c:v>
                </c:pt>
                <c:pt idx="1352">
                  <c:v>-1.66E-8</c:v>
                </c:pt>
                <c:pt idx="1353">
                  <c:v>-1.66E-8</c:v>
                </c:pt>
                <c:pt idx="1354">
                  <c:v>-1.66E-8</c:v>
                </c:pt>
                <c:pt idx="1355">
                  <c:v>-1.66E-8</c:v>
                </c:pt>
                <c:pt idx="1356">
                  <c:v>-1.66E-8</c:v>
                </c:pt>
                <c:pt idx="1357">
                  <c:v>-1.6499999999999999E-8</c:v>
                </c:pt>
                <c:pt idx="1358">
                  <c:v>-1.6499999999999999E-8</c:v>
                </c:pt>
                <c:pt idx="1359">
                  <c:v>-1.6499999999999999E-8</c:v>
                </c:pt>
                <c:pt idx="1360">
                  <c:v>-1.6499999999999999E-8</c:v>
                </c:pt>
                <c:pt idx="1361">
                  <c:v>-1.6499999999999999E-8</c:v>
                </c:pt>
                <c:pt idx="1362">
                  <c:v>-1.6499999999999999E-8</c:v>
                </c:pt>
                <c:pt idx="1363">
                  <c:v>-1.6499999999999999E-8</c:v>
                </c:pt>
                <c:pt idx="1364">
                  <c:v>-1.6499999999999999E-8</c:v>
                </c:pt>
                <c:pt idx="1365">
                  <c:v>-1.6499999999999999E-8</c:v>
                </c:pt>
                <c:pt idx="1366">
                  <c:v>-1.6499999999999999E-8</c:v>
                </c:pt>
                <c:pt idx="1367">
                  <c:v>-1.6499999999999999E-8</c:v>
                </c:pt>
                <c:pt idx="1368">
                  <c:v>-1.6499999999999999E-8</c:v>
                </c:pt>
                <c:pt idx="1369">
                  <c:v>-1.6499999999999999E-8</c:v>
                </c:pt>
                <c:pt idx="1370">
                  <c:v>-1.6499999999999999E-8</c:v>
                </c:pt>
                <c:pt idx="1371">
                  <c:v>-1.6499999999999999E-8</c:v>
                </c:pt>
                <c:pt idx="1372">
                  <c:v>-1.6499999999999999E-8</c:v>
                </c:pt>
                <c:pt idx="1373">
                  <c:v>-1.6400000000000001E-8</c:v>
                </c:pt>
                <c:pt idx="1374">
                  <c:v>-1.6400000000000001E-8</c:v>
                </c:pt>
                <c:pt idx="1375">
                  <c:v>-1.6400000000000001E-8</c:v>
                </c:pt>
                <c:pt idx="1376">
                  <c:v>-1.6400000000000001E-8</c:v>
                </c:pt>
                <c:pt idx="1377">
                  <c:v>-1.6400000000000001E-8</c:v>
                </c:pt>
                <c:pt idx="1378">
                  <c:v>-1.6400000000000001E-8</c:v>
                </c:pt>
                <c:pt idx="1379">
                  <c:v>-1.6400000000000001E-8</c:v>
                </c:pt>
                <c:pt idx="1380">
                  <c:v>-1.6400000000000001E-8</c:v>
                </c:pt>
                <c:pt idx="1381">
                  <c:v>-1.6400000000000001E-8</c:v>
                </c:pt>
                <c:pt idx="1382">
                  <c:v>-1.6400000000000001E-8</c:v>
                </c:pt>
                <c:pt idx="1383">
                  <c:v>-1.6400000000000001E-8</c:v>
                </c:pt>
                <c:pt idx="1384">
                  <c:v>-1.6400000000000001E-8</c:v>
                </c:pt>
                <c:pt idx="1385">
                  <c:v>-1.6400000000000001E-8</c:v>
                </c:pt>
                <c:pt idx="1386">
                  <c:v>-1.6400000000000001E-8</c:v>
                </c:pt>
                <c:pt idx="1387">
                  <c:v>-1.6400000000000001E-8</c:v>
                </c:pt>
                <c:pt idx="1388">
                  <c:v>-1.6400000000000001E-8</c:v>
                </c:pt>
                <c:pt idx="1389">
                  <c:v>-1.63E-8</c:v>
                </c:pt>
                <c:pt idx="1390">
                  <c:v>-1.63E-8</c:v>
                </c:pt>
                <c:pt idx="1391">
                  <c:v>-1.63E-8</c:v>
                </c:pt>
                <c:pt idx="1392">
                  <c:v>-1.63E-8</c:v>
                </c:pt>
                <c:pt idx="1393">
                  <c:v>-1.63E-8</c:v>
                </c:pt>
                <c:pt idx="1394">
                  <c:v>-1.63E-8</c:v>
                </c:pt>
                <c:pt idx="1395">
                  <c:v>-1.63E-8</c:v>
                </c:pt>
                <c:pt idx="1396">
                  <c:v>-1.63E-8</c:v>
                </c:pt>
                <c:pt idx="1397">
                  <c:v>-1.63E-8</c:v>
                </c:pt>
                <c:pt idx="1398">
                  <c:v>-1.63E-8</c:v>
                </c:pt>
                <c:pt idx="1399">
                  <c:v>-1.63E-8</c:v>
                </c:pt>
                <c:pt idx="1400">
                  <c:v>-1.63E-8</c:v>
                </c:pt>
                <c:pt idx="1401">
                  <c:v>-1.63E-8</c:v>
                </c:pt>
                <c:pt idx="1402">
                  <c:v>-1.63E-8</c:v>
                </c:pt>
                <c:pt idx="1403">
                  <c:v>-1.63E-8</c:v>
                </c:pt>
                <c:pt idx="1404">
                  <c:v>-1.63E-8</c:v>
                </c:pt>
                <c:pt idx="1405">
                  <c:v>-1.6199999999999999E-8</c:v>
                </c:pt>
                <c:pt idx="1406">
                  <c:v>-1.6199999999999999E-8</c:v>
                </c:pt>
                <c:pt idx="1407">
                  <c:v>-1.6199999999999999E-8</c:v>
                </c:pt>
                <c:pt idx="1408">
                  <c:v>-1.6199999999999999E-8</c:v>
                </c:pt>
                <c:pt idx="1409">
                  <c:v>-1.6199999999999999E-8</c:v>
                </c:pt>
                <c:pt idx="1410">
                  <c:v>-1.6199999999999999E-8</c:v>
                </c:pt>
                <c:pt idx="1411">
                  <c:v>-1.6199999999999999E-8</c:v>
                </c:pt>
                <c:pt idx="1412">
                  <c:v>-1.6199999999999999E-8</c:v>
                </c:pt>
                <c:pt idx="1413">
                  <c:v>-1.6199999999999999E-8</c:v>
                </c:pt>
                <c:pt idx="1414">
                  <c:v>-1.6199999999999999E-8</c:v>
                </c:pt>
                <c:pt idx="1415">
                  <c:v>-1.6199999999999999E-8</c:v>
                </c:pt>
                <c:pt idx="1416">
                  <c:v>-1.6199999999999999E-8</c:v>
                </c:pt>
                <c:pt idx="1417">
                  <c:v>-1.6199999999999999E-8</c:v>
                </c:pt>
                <c:pt idx="1418">
                  <c:v>-1.6199999999999999E-8</c:v>
                </c:pt>
                <c:pt idx="1419">
                  <c:v>-1.6199999999999999E-8</c:v>
                </c:pt>
                <c:pt idx="1420">
                  <c:v>-1.6199999999999999E-8</c:v>
                </c:pt>
                <c:pt idx="1421">
                  <c:v>-1.6099999999999999E-8</c:v>
                </c:pt>
                <c:pt idx="1422">
                  <c:v>-1.6099999999999999E-8</c:v>
                </c:pt>
                <c:pt idx="1423">
                  <c:v>-1.6099999999999999E-8</c:v>
                </c:pt>
                <c:pt idx="1424">
                  <c:v>-1.6099999999999999E-8</c:v>
                </c:pt>
                <c:pt idx="1425">
                  <c:v>-1.6099999999999999E-8</c:v>
                </c:pt>
                <c:pt idx="1426">
                  <c:v>-1.6099999999999999E-8</c:v>
                </c:pt>
                <c:pt idx="1427">
                  <c:v>-1.6099999999999999E-8</c:v>
                </c:pt>
                <c:pt idx="1428">
                  <c:v>-1.6099999999999999E-8</c:v>
                </c:pt>
                <c:pt idx="1429">
                  <c:v>-1.6099999999999999E-8</c:v>
                </c:pt>
                <c:pt idx="1430">
                  <c:v>-1.6099999999999999E-8</c:v>
                </c:pt>
                <c:pt idx="1431">
                  <c:v>-1.6099999999999999E-8</c:v>
                </c:pt>
                <c:pt idx="1432">
                  <c:v>-1.6099999999999999E-8</c:v>
                </c:pt>
                <c:pt idx="1433">
                  <c:v>-1.6099999999999999E-8</c:v>
                </c:pt>
                <c:pt idx="1434">
                  <c:v>-1.6099999999999999E-8</c:v>
                </c:pt>
                <c:pt idx="1435">
                  <c:v>-1.6099999999999999E-8</c:v>
                </c:pt>
                <c:pt idx="1436">
                  <c:v>-1.6099999999999999E-8</c:v>
                </c:pt>
                <c:pt idx="1437">
                  <c:v>-1.6000000000000001E-8</c:v>
                </c:pt>
                <c:pt idx="1438">
                  <c:v>-1.6000000000000001E-8</c:v>
                </c:pt>
                <c:pt idx="1439">
                  <c:v>-1.6000000000000001E-8</c:v>
                </c:pt>
                <c:pt idx="1440">
                  <c:v>-1.6000000000000001E-8</c:v>
                </c:pt>
                <c:pt idx="1441">
                  <c:v>-1.6000000000000001E-8</c:v>
                </c:pt>
                <c:pt idx="1442">
                  <c:v>-1.6000000000000001E-8</c:v>
                </c:pt>
                <c:pt idx="1443">
                  <c:v>-1.6000000000000001E-8</c:v>
                </c:pt>
                <c:pt idx="1444">
                  <c:v>-1.6000000000000001E-8</c:v>
                </c:pt>
                <c:pt idx="1445">
                  <c:v>-1.6000000000000001E-8</c:v>
                </c:pt>
                <c:pt idx="1446">
                  <c:v>-1.6000000000000001E-8</c:v>
                </c:pt>
                <c:pt idx="1447">
                  <c:v>-1.6000000000000001E-8</c:v>
                </c:pt>
                <c:pt idx="1448">
                  <c:v>-1.6000000000000001E-8</c:v>
                </c:pt>
                <c:pt idx="1449">
                  <c:v>-1.6000000000000001E-8</c:v>
                </c:pt>
                <c:pt idx="1450">
                  <c:v>-1.6000000000000001E-8</c:v>
                </c:pt>
                <c:pt idx="1451">
                  <c:v>-1.6000000000000001E-8</c:v>
                </c:pt>
                <c:pt idx="1452">
                  <c:v>-1.6000000000000001E-8</c:v>
                </c:pt>
                <c:pt idx="1453">
                  <c:v>-1.59E-8</c:v>
                </c:pt>
                <c:pt idx="1454">
                  <c:v>-1.59E-8</c:v>
                </c:pt>
                <c:pt idx="1455">
                  <c:v>-1.59E-8</c:v>
                </c:pt>
                <c:pt idx="1456">
                  <c:v>-1.59E-8</c:v>
                </c:pt>
                <c:pt idx="1457">
                  <c:v>-1.59E-8</c:v>
                </c:pt>
                <c:pt idx="1458">
                  <c:v>-1.59E-8</c:v>
                </c:pt>
                <c:pt idx="1459">
                  <c:v>-1.59E-8</c:v>
                </c:pt>
                <c:pt idx="1460">
                  <c:v>-1.59E-8</c:v>
                </c:pt>
                <c:pt idx="1461">
                  <c:v>-1.59E-8</c:v>
                </c:pt>
                <c:pt idx="1462">
                  <c:v>-1.59E-8</c:v>
                </c:pt>
                <c:pt idx="1463">
                  <c:v>-1.59E-8</c:v>
                </c:pt>
                <c:pt idx="1464">
                  <c:v>-1.59E-8</c:v>
                </c:pt>
                <c:pt idx="1465">
                  <c:v>-1.59E-8</c:v>
                </c:pt>
                <c:pt idx="1466">
                  <c:v>-1.59E-8</c:v>
                </c:pt>
                <c:pt idx="1467">
                  <c:v>-1.59E-8</c:v>
                </c:pt>
                <c:pt idx="1468">
                  <c:v>-1.59E-8</c:v>
                </c:pt>
                <c:pt idx="1469">
                  <c:v>-1.5799999999999999E-8</c:v>
                </c:pt>
                <c:pt idx="1470">
                  <c:v>-1.5799999999999999E-8</c:v>
                </c:pt>
                <c:pt idx="1471">
                  <c:v>-1.5799999999999999E-8</c:v>
                </c:pt>
                <c:pt idx="1472">
                  <c:v>-1.5799999999999999E-8</c:v>
                </c:pt>
                <c:pt idx="1473">
                  <c:v>-1.5799999999999999E-8</c:v>
                </c:pt>
                <c:pt idx="1474">
                  <c:v>-1.5799999999999999E-8</c:v>
                </c:pt>
                <c:pt idx="1475">
                  <c:v>-1.5799999999999999E-8</c:v>
                </c:pt>
                <c:pt idx="1476">
                  <c:v>-1.5799999999999999E-8</c:v>
                </c:pt>
                <c:pt idx="1477">
                  <c:v>-1.5799999999999999E-8</c:v>
                </c:pt>
                <c:pt idx="1478">
                  <c:v>-1.5799999999999999E-8</c:v>
                </c:pt>
                <c:pt idx="1479">
                  <c:v>-1.5799999999999999E-8</c:v>
                </c:pt>
                <c:pt idx="1480">
                  <c:v>-1.5799999999999999E-8</c:v>
                </c:pt>
                <c:pt idx="1481">
                  <c:v>-1.5799999999999999E-8</c:v>
                </c:pt>
                <c:pt idx="1482">
                  <c:v>-1.5799999999999999E-8</c:v>
                </c:pt>
                <c:pt idx="1483">
                  <c:v>-1.5799999999999999E-8</c:v>
                </c:pt>
                <c:pt idx="1484">
                  <c:v>-1.5799999999999999E-8</c:v>
                </c:pt>
                <c:pt idx="1485">
                  <c:v>-1.5700000000000002E-8</c:v>
                </c:pt>
                <c:pt idx="1486">
                  <c:v>-1.5700000000000002E-8</c:v>
                </c:pt>
                <c:pt idx="1487">
                  <c:v>-1.5700000000000002E-8</c:v>
                </c:pt>
                <c:pt idx="1488">
                  <c:v>-1.5700000000000002E-8</c:v>
                </c:pt>
                <c:pt idx="1489">
                  <c:v>-1.5700000000000002E-8</c:v>
                </c:pt>
                <c:pt idx="1490">
                  <c:v>-1.5700000000000002E-8</c:v>
                </c:pt>
                <c:pt idx="1491">
                  <c:v>-1.5700000000000002E-8</c:v>
                </c:pt>
                <c:pt idx="1492">
                  <c:v>-1.5700000000000002E-8</c:v>
                </c:pt>
                <c:pt idx="1493">
                  <c:v>-1.5700000000000002E-8</c:v>
                </c:pt>
                <c:pt idx="1494">
                  <c:v>-1.5700000000000002E-8</c:v>
                </c:pt>
                <c:pt idx="1495">
                  <c:v>-1.5700000000000002E-8</c:v>
                </c:pt>
                <c:pt idx="1496">
                  <c:v>-1.5700000000000002E-8</c:v>
                </c:pt>
                <c:pt idx="1497">
                  <c:v>-1.5700000000000002E-8</c:v>
                </c:pt>
                <c:pt idx="1498">
                  <c:v>-1.5700000000000002E-8</c:v>
                </c:pt>
                <c:pt idx="1499">
                  <c:v>-1.5700000000000002E-8</c:v>
                </c:pt>
                <c:pt idx="1500">
                  <c:v>-1.5700000000000002E-8</c:v>
                </c:pt>
                <c:pt idx="1501">
                  <c:v>-1.5600000000000001E-8</c:v>
                </c:pt>
                <c:pt idx="1502">
                  <c:v>-1.5600000000000001E-8</c:v>
                </c:pt>
                <c:pt idx="1503">
                  <c:v>-1.5600000000000001E-8</c:v>
                </c:pt>
                <c:pt idx="1504">
                  <c:v>-1.5600000000000001E-8</c:v>
                </c:pt>
                <c:pt idx="1505">
                  <c:v>-1.5600000000000001E-8</c:v>
                </c:pt>
                <c:pt idx="1506">
                  <c:v>-1.5600000000000001E-8</c:v>
                </c:pt>
                <c:pt idx="1507">
                  <c:v>-1.5600000000000001E-8</c:v>
                </c:pt>
                <c:pt idx="1508">
                  <c:v>-1.5600000000000001E-8</c:v>
                </c:pt>
                <c:pt idx="1509">
                  <c:v>-1.5600000000000001E-8</c:v>
                </c:pt>
                <c:pt idx="1510">
                  <c:v>-1.5600000000000001E-8</c:v>
                </c:pt>
                <c:pt idx="1511">
                  <c:v>-1.5600000000000001E-8</c:v>
                </c:pt>
                <c:pt idx="1512">
                  <c:v>-1.5600000000000001E-8</c:v>
                </c:pt>
                <c:pt idx="1513">
                  <c:v>-1.5600000000000001E-8</c:v>
                </c:pt>
                <c:pt idx="1514">
                  <c:v>-1.5600000000000001E-8</c:v>
                </c:pt>
                <c:pt idx="1515">
                  <c:v>-1.5600000000000001E-8</c:v>
                </c:pt>
                <c:pt idx="1516">
                  <c:v>-1.5600000000000001E-8</c:v>
                </c:pt>
                <c:pt idx="1517">
                  <c:v>-1.55E-8</c:v>
                </c:pt>
                <c:pt idx="1518">
                  <c:v>-1.55E-8</c:v>
                </c:pt>
                <c:pt idx="1519">
                  <c:v>-1.55E-8</c:v>
                </c:pt>
                <c:pt idx="1520">
                  <c:v>-1.55E-8</c:v>
                </c:pt>
                <c:pt idx="1521">
                  <c:v>-1.55E-8</c:v>
                </c:pt>
                <c:pt idx="1522">
                  <c:v>-1.55E-8</c:v>
                </c:pt>
                <c:pt idx="1523">
                  <c:v>-1.55E-8</c:v>
                </c:pt>
                <c:pt idx="1524">
                  <c:v>-1.55E-8</c:v>
                </c:pt>
                <c:pt idx="1525">
                  <c:v>-1.55E-8</c:v>
                </c:pt>
                <c:pt idx="1526">
                  <c:v>-1.55E-8</c:v>
                </c:pt>
                <c:pt idx="1527">
                  <c:v>-1.55E-8</c:v>
                </c:pt>
                <c:pt idx="1528">
                  <c:v>-1.55E-8</c:v>
                </c:pt>
                <c:pt idx="1529">
                  <c:v>-1.55E-8</c:v>
                </c:pt>
                <c:pt idx="1530">
                  <c:v>-1.55E-8</c:v>
                </c:pt>
                <c:pt idx="1531">
                  <c:v>-1.55E-8</c:v>
                </c:pt>
                <c:pt idx="1532">
                  <c:v>-1.55E-8</c:v>
                </c:pt>
                <c:pt idx="1533">
                  <c:v>-1.5399999999999999E-8</c:v>
                </c:pt>
                <c:pt idx="1534">
                  <c:v>-1.5399999999999999E-8</c:v>
                </c:pt>
                <c:pt idx="1535">
                  <c:v>-1.5399999999999999E-8</c:v>
                </c:pt>
                <c:pt idx="1536">
                  <c:v>-1.5399999999999999E-8</c:v>
                </c:pt>
                <c:pt idx="1537">
                  <c:v>-1.5399999999999999E-8</c:v>
                </c:pt>
                <c:pt idx="1538">
                  <c:v>-1.5399999999999999E-8</c:v>
                </c:pt>
                <c:pt idx="1539">
                  <c:v>-1.5399999999999999E-8</c:v>
                </c:pt>
                <c:pt idx="1540">
                  <c:v>-1.5399999999999999E-8</c:v>
                </c:pt>
                <c:pt idx="1541">
                  <c:v>-1.5399999999999999E-8</c:v>
                </c:pt>
                <c:pt idx="1542">
                  <c:v>-1.5399999999999999E-8</c:v>
                </c:pt>
                <c:pt idx="1543">
                  <c:v>-1.5399999999999999E-8</c:v>
                </c:pt>
                <c:pt idx="1544">
                  <c:v>-1.5399999999999999E-8</c:v>
                </c:pt>
                <c:pt idx="1545">
                  <c:v>-1.5399999999999999E-8</c:v>
                </c:pt>
                <c:pt idx="1546">
                  <c:v>-1.5399999999999999E-8</c:v>
                </c:pt>
                <c:pt idx="1547">
                  <c:v>-1.5399999999999999E-8</c:v>
                </c:pt>
                <c:pt idx="1548">
                  <c:v>-1.5399999999999999E-8</c:v>
                </c:pt>
                <c:pt idx="1549">
                  <c:v>-1.5300000000000001E-8</c:v>
                </c:pt>
                <c:pt idx="1550">
                  <c:v>-1.5300000000000001E-8</c:v>
                </c:pt>
                <c:pt idx="1551">
                  <c:v>-1.5300000000000001E-8</c:v>
                </c:pt>
                <c:pt idx="1552">
                  <c:v>-1.5300000000000001E-8</c:v>
                </c:pt>
                <c:pt idx="1553">
                  <c:v>-1.5300000000000001E-8</c:v>
                </c:pt>
                <c:pt idx="1554">
                  <c:v>-1.5300000000000001E-8</c:v>
                </c:pt>
                <c:pt idx="1555">
                  <c:v>-1.5300000000000001E-8</c:v>
                </c:pt>
                <c:pt idx="1556">
                  <c:v>-1.5300000000000001E-8</c:v>
                </c:pt>
                <c:pt idx="1557">
                  <c:v>-1.5300000000000001E-8</c:v>
                </c:pt>
                <c:pt idx="1558">
                  <c:v>-1.5300000000000001E-8</c:v>
                </c:pt>
                <c:pt idx="1559">
                  <c:v>-1.5300000000000001E-8</c:v>
                </c:pt>
                <c:pt idx="1560">
                  <c:v>-1.5300000000000001E-8</c:v>
                </c:pt>
                <c:pt idx="1561">
                  <c:v>-1.5300000000000001E-8</c:v>
                </c:pt>
                <c:pt idx="1562">
                  <c:v>-1.5300000000000001E-8</c:v>
                </c:pt>
                <c:pt idx="1563">
                  <c:v>-1.5300000000000001E-8</c:v>
                </c:pt>
                <c:pt idx="1564">
                  <c:v>-1.5300000000000001E-8</c:v>
                </c:pt>
                <c:pt idx="1565">
                  <c:v>-1.52E-8</c:v>
                </c:pt>
                <c:pt idx="1566">
                  <c:v>-1.52E-8</c:v>
                </c:pt>
                <c:pt idx="1567">
                  <c:v>-1.52E-8</c:v>
                </c:pt>
                <c:pt idx="1568">
                  <c:v>-1.52E-8</c:v>
                </c:pt>
                <c:pt idx="1569">
                  <c:v>-1.52E-8</c:v>
                </c:pt>
                <c:pt idx="1570">
                  <c:v>-1.52E-8</c:v>
                </c:pt>
                <c:pt idx="1571">
                  <c:v>-1.52E-8</c:v>
                </c:pt>
                <c:pt idx="1572">
                  <c:v>-1.52E-8</c:v>
                </c:pt>
                <c:pt idx="1573">
                  <c:v>-1.52E-8</c:v>
                </c:pt>
                <c:pt idx="1574">
                  <c:v>-1.52E-8</c:v>
                </c:pt>
                <c:pt idx="1575">
                  <c:v>-1.52E-8</c:v>
                </c:pt>
                <c:pt idx="1576">
                  <c:v>-1.52E-8</c:v>
                </c:pt>
                <c:pt idx="1577">
                  <c:v>-1.52E-8</c:v>
                </c:pt>
                <c:pt idx="1578">
                  <c:v>-1.52E-8</c:v>
                </c:pt>
                <c:pt idx="1579">
                  <c:v>-1.52E-8</c:v>
                </c:pt>
                <c:pt idx="1580">
                  <c:v>-1.52E-8</c:v>
                </c:pt>
                <c:pt idx="1581">
                  <c:v>-1.51E-8</c:v>
                </c:pt>
                <c:pt idx="1582">
                  <c:v>-1.51E-8</c:v>
                </c:pt>
                <c:pt idx="1583">
                  <c:v>-1.51E-8</c:v>
                </c:pt>
                <c:pt idx="1584">
                  <c:v>-1.51E-8</c:v>
                </c:pt>
                <c:pt idx="1585">
                  <c:v>-1.51E-8</c:v>
                </c:pt>
                <c:pt idx="1586">
                  <c:v>-1.51E-8</c:v>
                </c:pt>
                <c:pt idx="1587">
                  <c:v>-1.51E-8</c:v>
                </c:pt>
                <c:pt idx="1588">
                  <c:v>-1.51E-8</c:v>
                </c:pt>
                <c:pt idx="1589">
                  <c:v>-1.51E-8</c:v>
                </c:pt>
                <c:pt idx="1590">
                  <c:v>-1.51E-8</c:v>
                </c:pt>
                <c:pt idx="1591">
                  <c:v>-1.51E-8</c:v>
                </c:pt>
                <c:pt idx="1592">
                  <c:v>-1.51E-8</c:v>
                </c:pt>
                <c:pt idx="1593">
                  <c:v>-1.51E-8</c:v>
                </c:pt>
                <c:pt idx="1594">
                  <c:v>-1.51E-8</c:v>
                </c:pt>
                <c:pt idx="1595">
                  <c:v>-1.51E-8</c:v>
                </c:pt>
                <c:pt idx="1596">
                  <c:v>-1.51E-8</c:v>
                </c:pt>
                <c:pt idx="1597">
                  <c:v>-1.4999999999999999E-8</c:v>
                </c:pt>
                <c:pt idx="1598">
                  <c:v>-1.4999999999999999E-8</c:v>
                </c:pt>
                <c:pt idx="1599">
                  <c:v>-1.4999999999999999E-8</c:v>
                </c:pt>
                <c:pt idx="1600">
                  <c:v>-1.4999999999999999E-8</c:v>
                </c:pt>
                <c:pt idx="1601">
                  <c:v>-1.4999999999999999E-8</c:v>
                </c:pt>
                <c:pt idx="1602">
                  <c:v>-1.4999999999999999E-8</c:v>
                </c:pt>
                <c:pt idx="1603">
                  <c:v>-1.4999999999999999E-8</c:v>
                </c:pt>
                <c:pt idx="1604">
                  <c:v>-1.4999999999999999E-8</c:v>
                </c:pt>
                <c:pt idx="1605">
                  <c:v>-1.4999999999999999E-8</c:v>
                </c:pt>
                <c:pt idx="1606">
                  <c:v>-1.4999999999999999E-8</c:v>
                </c:pt>
                <c:pt idx="1607">
                  <c:v>-1.4999999999999999E-8</c:v>
                </c:pt>
                <c:pt idx="1608">
                  <c:v>-1.4999999999999999E-8</c:v>
                </c:pt>
                <c:pt idx="1609">
                  <c:v>-1.4999999999999999E-8</c:v>
                </c:pt>
                <c:pt idx="1610">
                  <c:v>-1.4999999999999999E-8</c:v>
                </c:pt>
                <c:pt idx="1611">
                  <c:v>-1.4999999999999999E-8</c:v>
                </c:pt>
                <c:pt idx="1612">
                  <c:v>-1.4999999999999999E-8</c:v>
                </c:pt>
                <c:pt idx="1613">
                  <c:v>-1.4899999999999999E-8</c:v>
                </c:pt>
                <c:pt idx="1614">
                  <c:v>-1.4899999999999999E-8</c:v>
                </c:pt>
                <c:pt idx="1615">
                  <c:v>-1.4899999999999999E-8</c:v>
                </c:pt>
                <c:pt idx="1616">
                  <c:v>-1.4899999999999999E-8</c:v>
                </c:pt>
                <c:pt idx="1617">
                  <c:v>-1.4899999999999999E-8</c:v>
                </c:pt>
                <c:pt idx="1618">
                  <c:v>-1.4899999999999999E-8</c:v>
                </c:pt>
                <c:pt idx="1619">
                  <c:v>-1.4899999999999999E-8</c:v>
                </c:pt>
                <c:pt idx="1620">
                  <c:v>-1.4899999999999999E-8</c:v>
                </c:pt>
                <c:pt idx="1621">
                  <c:v>-1.4899999999999999E-8</c:v>
                </c:pt>
                <c:pt idx="1622">
                  <c:v>-1.4899999999999999E-8</c:v>
                </c:pt>
                <c:pt idx="1623">
                  <c:v>-1.4899999999999999E-8</c:v>
                </c:pt>
                <c:pt idx="1624">
                  <c:v>-1.4899999999999999E-8</c:v>
                </c:pt>
                <c:pt idx="1625">
                  <c:v>-1.4899999999999999E-8</c:v>
                </c:pt>
                <c:pt idx="1626">
                  <c:v>-1.4899999999999999E-8</c:v>
                </c:pt>
                <c:pt idx="1627">
                  <c:v>-1.4899999999999999E-8</c:v>
                </c:pt>
                <c:pt idx="1628">
                  <c:v>-1.4899999999999999E-8</c:v>
                </c:pt>
                <c:pt idx="1629">
                  <c:v>-1.48E-8</c:v>
                </c:pt>
                <c:pt idx="1630">
                  <c:v>-1.48E-8</c:v>
                </c:pt>
                <c:pt idx="1631">
                  <c:v>-1.48E-8</c:v>
                </c:pt>
                <c:pt idx="1632">
                  <c:v>-1.48E-8</c:v>
                </c:pt>
                <c:pt idx="1633">
                  <c:v>-1.48E-8</c:v>
                </c:pt>
                <c:pt idx="1634">
                  <c:v>-1.48E-8</c:v>
                </c:pt>
                <c:pt idx="1635">
                  <c:v>-1.48E-8</c:v>
                </c:pt>
                <c:pt idx="1636">
                  <c:v>-1.48E-8</c:v>
                </c:pt>
                <c:pt idx="1637">
                  <c:v>-1.48E-8</c:v>
                </c:pt>
                <c:pt idx="1638">
                  <c:v>-1.48E-8</c:v>
                </c:pt>
                <c:pt idx="1639">
                  <c:v>-1.48E-8</c:v>
                </c:pt>
                <c:pt idx="1640">
                  <c:v>-1.48E-8</c:v>
                </c:pt>
                <c:pt idx="1641">
                  <c:v>-1.48E-8</c:v>
                </c:pt>
                <c:pt idx="1642">
                  <c:v>-1.48E-8</c:v>
                </c:pt>
                <c:pt idx="1643">
                  <c:v>-1.48E-8</c:v>
                </c:pt>
                <c:pt idx="1644">
                  <c:v>-1.48E-8</c:v>
                </c:pt>
                <c:pt idx="1645">
                  <c:v>-1.4699999999999999E-8</c:v>
                </c:pt>
                <c:pt idx="1646">
                  <c:v>-1.4699999999999999E-8</c:v>
                </c:pt>
                <c:pt idx="1647">
                  <c:v>-1.4699999999999999E-8</c:v>
                </c:pt>
                <c:pt idx="1648">
                  <c:v>-1.4699999999999999E-8</c:v>
                </c:pt>
                <c:pt idx="1649">
                  <c:v>-1.4699999999999999E-8</c:v>
                </c:pt>
                <c:pt idx="1650">
                  <c:v>-1.4699999999999999E-8</c:v>
                </c:pt>
                <c:pt idx="1651">
                  <c:v>-1.4699999999999999E-8</c:v>
                </c:pt>
                <c:pt idx="1652">
                  <c:v>-1.4699999999999999E-8</c:v>
                </c:pt>
                <c:pt idx="1653">
                  <c:v>-1.4699999999999999E-8</c:v>
                </c:pt>
                <c:pt idx="1654">
                  <c:v>-1.4699999999999999E-8</c:v>
                </c:pt>
                <c:pt idx="1655">
                  <c:v>-1.4699999999999999E-8</c:v>
                </c:pt>
                <c:pt idx="1656">
                  <c:v>-1.4699999999999999E-8</c:v>
                </c:pt>
                <c:pt idx="1657">
                  <c:v>-1.4699999999999999E-8</c:v>
                </c:pt>
                <c:pt idx="1658">
                  <c:v>-1.4699999999999999E-8</c:v>
                </c:pt>
                <c:pt idx="1659">
                  <c:v>-1.4699999999999999E-8</c:v>
                </c:pt>
                <c:pt idx="1660">
                  <c:v>-1.4699999999999999E-8</c:v>
                </c:pt>
                <c:pt idx="1661">
                  <c:v>-1.46E-8</c:v>
                </c:pt>
                <c:pt idx="1662">
                  <c:v>-1.46E-8</c:v>
                </c:pt>
                <c:pt idx="1663">
                  <c:v>-1.46E-8</c:v>
                </c:pt>
                <c:pt idx="1664">
                  <c:v>-1.46E-8</c:v>
                </c:pt>
                <c:pt idx="1665">
                  <c:v>-1.46E-8</c:v>
                </c:pt>
                <c:pt idx="1666">
                  <c:v>-1.46E-8</c:v>
                </c:pt>
                <c:pt idx="1667">
                  <c:v>-1.46E-8</c:v>
                </c:pt>
                <c:pt idx="1668">
                  <c:v>-1.46E-8</c:v>
                </c:pt>
                <c:pt idx="1669">
                  <c:v>-1.46E-8</c:v>
                </c:pt>
                <c:pt idx="1670">
                  <c:v>-1.46E-8</c:v>
                </c:pt>
                <c:pt idx="1671">
                  <c:v>-1.46E-8</c:v>
                </c:pt>
                <c:pt idx="1672">
                  <c:v>-1.46E-8</c:v>
                </c:pt>
                <c:pt idx="1673">
                  <c:v>-1.46E-8</c:v>
                </c:pt>
                <c:pt idx="1674">
                  <c:v>-1.46E-8</c:v>
                </c:pt>
                <c:pt idx="1675">
                  <c:v>-1.46E-8</c:v>
                </c:pt>
                <c:pt idx="1676">
                  <c:v>-1.46E-8</c:v>
                </c:pt>
                <c:pt idx="1677">
                  <c:v>-1.4500000000000001E-8</c:v>
                </c:pt>
                <c:pt idx="1678">
                  <c:v>-1.4500000000000001E-8</c:v>
                </c:pt>
                <c:pt idx="1679">
                  <c:v>-1.4500000000000001E-8</c:v>
                </c:pt>
                <c:pt idx="1680">
                  <c:v>-1.4500000000000001E-8</c:v>
                </c:pt>
                <c:pt idx="1681">
                  <c:v>-1.4500000000000001E-8</c:v>
                </c:pt>
                <c:pt idx="1682">
                  <c:v>-1.4500000000000001E-8</c:v>
                </c:pt>
                <c:pt idx="1683">
                  <c:v>-1.4500000000000001E-8</c:v>
                </c:pt>
                <c:pt idx="1684">
                  <c:v>-1.4500000000000001E-8</c:v>
                </c:pt>
                <c:pt idx="1685">
                  <c:v>-1.4500000000000001E-8</c:v>
                </c:pt>
                <c:pt idx="1686">
                  <c:v>-1.4500000000000001E-8</c:v>
                </c:pt>
                <c:pt idx="1687">
                  <c:v>-1.4500000000000001E-8</c:v>
                </c:pt>
                <c:pt idx="1688">
                  <c:v>-1.4500000000000001E-8</c:v>
                </c:pt>
                <c:pt idx="1689">
                  <c:v>-1.4500000000000001E-8</c:v>
                </c:pt>
                <c:pt idx="1690">
                  <c:v>-1.4500000000000001E-8</c:v>
                </c:pt>
                <c:pt idx="1691">
                  <c:v>-1.4500000000000001E-8</c:v>
                </c:pt>
                <c:pt idx="1692">
                  <c:v>-1.4500000000000001E-8</c:v>
                </c:pt>
                <c:pt idx="1693">
                  <c:v>-1.44E-8</c:v>
                </c:pt>
                <c:pt idx="1694">
                  <c:v>-1.44E-8</c:v>
                </c:pt>
                <c:pt idx="1695">
                  <c:v>-1.44E-8</c:v>
                </c:pt>
                <c:pt idx="1696">
                  <c:v>-1.44E-8</c:v>
                </c:pt>
                <c:pt idx="1697">
                  <c:v>-1.44E-8</c:v>
                </c:pt>
                <c:pt idx="1698">
                  <c:v>-1.44E-8</c:v>
                </c:pt>
                <c:pt idx="1699">
                  <c:v>-1.44E-8</c:v>
                </c:pt>
                <c:pt idx="1700">
                  <c:v>-1.44E-8</c:v>
                </c:pt>
                <c:pt idx="1701">
                  <c:v>-1.44E-8</c:v>
                </c:pt>
                <c:pt idx="1702">
                  <c:v>-1.44E-8</c:v>
                </c:pt>
                <c:pt idx="1703">
                  <c:v>-1.44E-8</c:v>
                </c:pt>
                <c:pt idx="1704">
                  <c:v>-1.44E-8</c:v>
                </c:pt>
                <c:pt idx="1705">
                  <c:v>-1.44E-8</c:v>
                </c:pt>
                <c:pt idx="1706">
                  <c:v>-1.44E-8</c:v>
                </c:pt>
                <c:pt idx="1707">
                  <c:v>-1.44E-8</c:v>
                </c:pt>
                <c:pt idx="1708">
                  <c:v>-1.44E-8</c:v>
                </c:pt>
                <c:pt idx="1709">
                  <c:v>-1.4300000000000001E-8</c:v>
                </c:pt>
                <c:pt idx="1710">
                  <c:v>-1.4300000000000001E-8</c:v>
                </c:pt>
                <c:pt idx="1711">
                  <c:v>-1.4300000000000001E-8</c:v>
                </c:pt>
                <c:pt idx="1712">
                  <c:v>-1.4300000000000001E-8</c:v>
                </c:pt>
                <c:pt idx="1713">
                  <c:v>-1.4300000000000001E-8</c:v>
                </c:pt>
                <c:pt idx="1714">
                  <c:v>-1.4300000000000001E-8</c:v>
                </c:pt>
                <c:pt idx="1715">
                  <c:v>-1.4300000000000001E-8</c:v>
                </c:pt>
                <c:pt idx="1716">
                  <c:v>-1.4300000000000001E-8</c:v>
                </c:pt>
                <c:pt idx="1717">
                  <c:v>-1.4300000000000001E-8</c:v>
                </c:pt>
                <c:pt idx="1718">
                  <c:v>-1.4300000000000001E-8</c:v>
                </c:pt>
                <c:pt idx="1719">
                  <c:v>-1.4300000000000001E-8</c:v>
                </c:pt>
                <c:pt idx="1720">
                  <c:v>-1.4300000000000001E-8</c:v>
                </c:pt>
                <c:pt idx="1721">
                  <c:v>-1.4300000000000001E-8</c:v>
                </c:pt>
                <c:pt idx="1722">
                  <c:v>-1.4300000000000001E-8</c:v>
                </c:pt>
                <c:pt idx="1723">
                  <c:v>-1.4300000000000001E-8</c:v>
                </c:pt>
                <c:pt idx="1724">
                  <c:v>-1.4300000000000001E-8</c:v>
                </c:pt>
                <c:pt idx="1725">
                  <c:v>-1.42E-8</c:v>
                </c:pt>
                <c:pt idx="1726">
                  <c:v>-1.42E-8</c:v>
                </c:pt>
                <c:pt idx="1727">
                  <c:v>-1.42E-8</c:v>
                </c:pt>
                <c:pt idx="1728">
                  <c:v>-1.42E-8</c:v>
                </c:pt>
                <c:pt idx="1729">
                  <c:v>-1.42E-8</c:v>
                </c:pt>
                <c:pt idx="1730">
                  <c:v>-1.42E-8</c:v>
                </c:pt>
                <c:pt idx="1731">
                  <c:v>-1.42E-8</c:v>
                </c:pt>
                <c:pt idx="1732">
                  <c:v>-1.42E-8</c:v>
                </c:pt>
                <c:pt idx="1733">
                  <c:v>-1.42E-8</c:v>
                </c:pt>
                <c:pt idx="1734">
                  <c:v>-1.42E-8</c:v>
                </c:pt>
                <c:pt idx="1735">
                  <c:v>-1.42E-8</c:v>
                </c:pt>
                <c:pt idx="1736">
                  <c:v>-1.42E-8</c:v>
                </c:pt>
                <c:pt idx="1737">
                  <c:v>-1.42E-8</c:v>
                </c:pt>
                <c:pt idx="1738">
                  <c:v>-1.42E-8</c:v>
                </c:pt>
                <c:pt idx="1739">
                  <c:v>-1.42E-8</c:v>
                </c:pt>
                <c:pt idx="1740">
                  <c:v>-1.42E-8</c:v>
                </c:pt>
                <c:pt idx="1741">
                  <c:v>-1.4100000000000001E-8</c:v>
                </c:pt>
                <c:pt idx="1742">
                  <c:v>-1.4100000000000001E-8</c:v>
                </c:pt>
                <c:pt idx="1743">
                  <c:v>-1.4100000000000001E-8</c:v>
                </c:pt>
                <c:pt idx="1744">
                  <c:v>-1.4100000000000001E-8</c:v>
                </c:pt>
                <c:pt idx="1745">
                  <c:v>-1.4100000000000001E-8</c:v>
                </c:pt>
                <c:pt idx="1746">
                  <c:v>-1.4100000000000001E-8</c:v>
                </c:pt>
                <c:pt idx="1747">
                  <c:v>-1.4100000000000001E-8</c:v>
                </c:pt>
                <c:pt idx="1748">
                  <c:v>-1.4100000000000001E-8</c:v>
                </c:pt>
                <c:pt idx="1749">
                  <c:v>-1.4100000000000001E-8</c:v>
                </c:pt>
                <c:pt idx="1750">
                  <c:v>-1.4100000000000001E-8</c:v>
                </c:pt>
                <c:pt idx="1751">
                  <c:v>-1.4100000000000001E-8</c:v>
                </c:pt>
                <c:pt idx="1752">
                  <c:v>-1.4100000000000001E-8</c:v>
                </c:pt>
                <c:pt idx="1753">
                  <c:v>-1.4100000000000001E-8</c:v>
                </c:pt>
                <c:pt idx="1754">
                  <c:v>-1.4100000000000001E-8</c:v>
                </c:pt>
                <c:pt idx="1755">
                  <c:v>-1.4100000000000001E-8</c:v>
                </c:pt>
                <c:pt idx="1756">
                  <c:v>-1.4100000000000001E-8</c:v>
                </c:pt>
                <c:pt idx="1757">
                  <c:v>-1.4E-8</c:v>
                </c:pt>
                <c:pt idx="1758">
                  <c:v>-1.4E-8</c:v>
                </c:pt>
                <c:pt idx="1759">
                  <c:v>-1.4E-8</c:v>
                </c:pt>
                <c:pt idx="1760">
                  <c:v>-1.4E-8</c:v>
                </c:pt>
                <c:pt idx="1761">
                  <c:v>-1.4E-8</c:v>
                </c:pt>
                <c:pt idx="1762">
                  <c:v>-1.4E-8</c:v>
                </c:pt>
                <c:pt idx="1763">
                  <c:v>-1.4E-8</c:v>
                </c:pt>
                <c:pt idx="1764">
                  <c:v>-1.4E-8</c:v>
                </c:pt>
                <c:pt idx="1765">
                  <c:v>-1.4E-8</c:v>
                </c:pt>
                <c:pt idx="1766">
                  <c:v>-1.4E-8</c:v>
                </c:pt>
                <c:pt idx="1767">
                  <c:v>-1.4E-8</c:v>
                </c:pt>
                <c:pt idx="1768">
                  <c:v>-1.4E-8</c:v>
                </c:pt>
                <c:pt idx="1769">
                  <c:v>-1.4E-8</c:v>
                </c:pt>
                <c:pt idx="1770">
                  <c:v>-1.4E-8</c:v>
                </c:pt>
                <c:pt idx="1771">
                  <c:v>-1.4E-8</c:v>
                </c:pt>
                <c:pt idx="1772">
                  <c:v>-1.4E-8</c:v>
                </c:pt>
                <c:pt idx="1773">
                  <c:v>-1.39E-8</c:v>
                </c:pt>
                <c:pt idx="1774">
                  <c:v>-1.39E-8</c:v>
                </c:pt>
                <c:pt idx="1775">
                  <c:v>-1.39E-8</c:v>
                </c:pt>
                <c:pt idx="1776">
                  <c:v>-1.39E-8</c:v>
                </c:pt>
                <c:pt idx="1777">
                  <c:v>-1.39E-8</c:v>
                </c:pt>
                <c:pt idx="1778">
                  <c:v>-1.39E-8</c:v>
                </c:pt>
                <c:pt idx="1779">
                  <c:v>-1.39E-8</c:v>
                </c:pt>
                <c:pt idx="1780">
                  <c:v>-1.39E-8</c:v>
                </c:pt>
                <c:pt idx="1781">
                  <c:v>-1.39E-8</c:v>
                </c:pt>
                <c:pt idx="1782">
                  <c:v>-1.39E-8</c:v>
                </c:pt>
                <c:pt idx="1783">
                  <c:v>-1.39E-8</c:v>
                </c:pt>
                <c:pt idx="1784">
                  <c:v>-1.39E-8</c:v>
                </c:pt>
                <c:pt idx="1785">
                  <c:v>-1.39E-8</c:v>
                </c:pt>
                <c:pt idx="1786">
                  <c:v>-1.39E-8</c:v>
                </c:pt>
                <c:pt idx="1787">
                  <c:v>-1.39E-8</c:v>
                </c:pt>
                <c:pt idx="1788">
                  <c:v>-1.39E-8</c:v>
                </c:pt>
                <c:pt idx="1789">
                  <c:v>-1.3799999999999999E-8</c:v>
                </c:pt>
                <c:pt idx="1790">
                  <c:v>-1.3799999999999999E-8</c:v>
                </c:pt>
                <c:pt idx="1791">
                  <c:v>-1.3799999999999999E-8</c:v>
                </c:pt>
                <c:pt idx="1792">
                  <c:v>-1.3799999999999999E-8</c:v>
                </c:pt>
                <c:pt idx="1793">
                  <c:v>-1.3799999999999999E-8</c:v>
                </c:pt>
                <c:pt idx="1794">
                  <c:v>-1.3799999999999999E-8</c:v>
                </c:pt>
                <c:pt idx="1795">
                  <c:v>-1.3799999999999999E-8</c:v>
                </c:pt>
                <c:pt idx="1796">
                  <c:v>-1.3799999999999999E-8</c:v>
                </c:pt>
                <c:pt idx="1797">
                  <c:v>-1.3799999999999999E-8</c:v>
                </c:pt>
                <c:pt idx="1798">
                  <c:v>-1.3799999999999999E-8</c:v>
                </c:pt>
                <c:pt idx="1799">
                  <c:v>-1.3799999999999999E-8</c:v>
                </c:pt>
                <c:pt idx="1800">
                  <c:v>-1.3799999999999999E-8</c:v>
                </c:pt>
                <c:pt idx="1801">
                  <c:v>-1.3799999999999999E-8</c:v>
                </c:pt>
                <c:pt idx="1802">
                  <c:v>-1.3799999999999999E-8</c:v>
                </c:pt>
                <c:pt idx="1803">
                  <c:v>-1.3799999999999999E-8</c:v>
                </c:pt>
                <c:pt idx="1804">
                  <c:v>-1.3799999999999999E-8</c:v>
                </c:pt>
                <c:pt idx="1805">
                  <c:v>-1.37E-8</c:v>
                </c:pt>
                <c:pt idx="1806">
                  <c:v>-1.37E-8</c:v>
                </c:pt>
                <c:pt idx="1807">
                  <c:v>-1.37E-8</c:v>
                </c:pt>
                <c:pt idx="1808">
                  <c:v>-1.37E-8</c:v>
                </c:pt>
                <c:pt idx="1809">
                  <c:v>-1.37E-8</c:v>
                </c:pt>
                <c:pt idx="1810">
                  <c:v>-1.37E-8</c:v>
                </c:pt>
                <c:pt idx="1811">
                  <c:v>-1.37E-8</c:v>
                </c:pt>
                <c:pt idx="1812">
                  <c:v>-1.37E-8</c:v>
                </c:pt>
                <c:pt idx="1813">
                  <c:v>-1.37E-8</c:v>
                </c:pt>
                <c:pt idx="1814">
                  <c:v>-1.37E-8</c:v>
                </c:pt>
                <c:pt idx="1815">
                  <c:v>-1.37E-8</c:v>
                </c:pt>
                <c:pt idx="1816">
                  <c:v>-1.37E-8</c:v>
                </c:pt>
                <c:pt idx="1817">
                  <c:v>-1.37E-8</c:v>
                </c:pt>
                <c:pt idx="1818">
                  <c:v>-1.37E-8</c:v>
                </c:pt>
                <c:pt idx="1819">
                  <c:v>-1.37E-8</c:v>
                </c:pt>
                <c:pt idx="1820">
                  <c:v>-1.37E-8</c:v>
                </c:pt>
                <c:pt idx="1821">
                  <c:v>-1.3599999999999999E-8</c:v>
                </c:pt>
                <c:pt idx="1822">
                  <c:v>-1.3599999999999999E-8</c:v>
                </c:pt>
                <c:pt idx="1823">
                  <c:v>-1.3599999999999999E-8</c:v>
                </c:pt>
                <c:pt idx="1824">
                  <c:v>-1.3599999999999999E-8</c:v>
                </c:pt>
                <c:pt idx="1825">
                  <c:v>-1.3599999999999999E-8</c:v>
                </c:pt>
                <c:pt idx="1826">
                  <c:v>-1.3599999999999999E-8</c:v>
                </c:pt>
                <c:pt idx="1827">
                  <c:v>-1.3599999999999999E-8</c:v>
                </c:pt>
                <c:pt idx="1828">
                  <c:v>-1.3599999999999999E-8</c:v>
                </c:pt>
                <c:pt idx="1829">
                  <c:v>-1.3599999999999999E-8</c:v>
                </c:pt>
                <c:pt idx="1830">
                  <c:v>-1.3599999999999999E-8</c:v>
                </c:pt>
                <c:pt idx="1831">
                  <c:v>-1.3599999999999999E-8</c:v>
                </c:pt>
                <c:pt idx="1832">
                  <c:v>-1.3599999999999999E-8</c:v>
                </c:pt>
                <c:pt idx="1833">
                  <c:v>-1.3599999999999999E-8</c:v>
                </c:pt>
                <c:pt idx="1834">
                  <c:v>-1.3599999999999999E-8</c:v>
                </c:pt>
                <c:pt idx="1835">
                  <c:v>-1.3599999999999999E-8</c:v>
                </c:pt>
                <c:pt idx="1836">
                  <c:v>-1.3599999999999999E-8</c:v>
                </c:pt>
                <c:pt idx="1837">
                  <c:v>-1.35E-8</c:v>
                </c:pt>
                <c:pt idx="1838">
                  <c:v>-1.35E-8</c:v>
                </c:pt>
                <c:pt idx="1839">
                  <c:v>-1.35E-8</c:v>
                </c:pt>
                <c:pt idx="1840">
                  <c:v>-1.35E-8</c:v>
                </c:pt>
                <c:pt idx="1841">
                  <c:v>-1.35E-8</c:v>
                </c:pt>
                <c:pt idx="1842">
                  <c:v>-1.35E-8</c:v>
                </c:pt>
                <c:pt idx="1843">
                  <c:v>-1.35E-8</c:v>
                </c:pt>
                <c:pt idx="1844">
                  <c:v>-1.35E-8</c:v>
                </c:pt>
                <c:pt idx="1845">
                  <c:v>-1.35E-8</c:v>
                </c:pt>
                <c:pt idx="1846">
                  <c:v>-1.35E-8</c:v>
                </c:pt>
                <c:pt idx="1847">
                  <c:v>-1.35E-8</c:v>
                </c:pt>
                <c:pt idx="1848">
                  <c:v>-1.35E-8</c:v>
                </c:pt>
                <c:pt idx="1849">
                  <c:v>-1.35E-8</c:v>
                </c:pt>
                <c:pt idx="1850">
                  <c:v>-1.35E-8</c:v>
                </c:pt>
                <c:pt idx="1851">
                  <c:v>-1.35E-8</c:v>
                </c:pt>
                <c:pt idx="1852">
                  <c:v>-1.35E-8</c:v>
                </c:pt>
                <c:pt idx="1853">
                  <c:v>-1.3399999999999999E-8</c:v>
                </c:pt>
                <c:pt idx="1854">
                  <c:v>-1.3399999999999999E-8</c:v>
                </c:pt>
                <c:pt idx="1855">
                  <c:v>-1.3399999999999999E-8</c:v>
                </c:pt>
                <c:pt idx="1856">
                  <c:v>-1.3399999999999999E-8</c:v>
                </c:pt>
                <c:pt idx="1857">
                  <c:v>-1.3399999999999999E-8</c:v>
                </c:pt>
                <c:pt idx="1858">
                  <c:v>-1.3399999999999999E-8</c:v>
                </c:pt>
                <c:pt idx="1859">
                  <c:v>-1.3399999999999999E-8</c:v>
                </c:pt>
                <c:pt idx="1860">
                  <c:v>-1.3399999999999999E-8</c:v>
                </c:pt>
                <c:pt idx="1861">
                  <c:v>-1.3399999999999999E-8</c:v>
                </c:pt>
                <c:pt idx="1862">
                  <c:v>-1.3399999999999999E-8</c:v>
                </c:pt>
                <c:pt idx="1863">
                  <c:v>-1.3399999999999999E-8</c:v>
                </c:pt>
                <c:pt idx="1864">
                  <c:v>-1.3399999999999999E-8</c:v>
                </c:pt>
                <c:pt idx="1865">
                  <c:v>-1.3399999999999999E-8</c:v>
                </c:pt>
                <c:pt idx="1866">
                  <c:v>-1.3399999999999999E-8</c:v>
                </c:pt>
                <c:pt idx="1867">
                  <c:v>-1.3399999999999999E-8</c:v>
                </c:pt>
                <c:pt idx="1868">
                  <c:v>-1.3399999999999999E-8</c:v>
                </c:pt>
                <c:pt idx="1869">
                  <c:v>-1.33E-8</c:v>
                </c:pt>
                <c:pt idx="1870">
                  <c:v>-1.33E-8</c:v>
                </c:pt>
                <c:pt idx="1871">
                  <c:v>-1.33E-8</c:v>
                </c:pt>
                <c:pt idx="1872">
                  <c:v>-1.33E-8</c:v>
                </c:pt>
                <c:pt idx="1873">
                  <c:v>-1.33E-8</c:v>
                </c:pt>
                <c:pt idx="1874">
                  <c:v>-1.33E-8</c:v>
                </c:pt>
                <c:pt idx="1875">
                  <c:v>-1.33E-8</c:v>
                </c:pt>
                <c:pt idx="1876">
                  <c:v>-1.33E-8</c:v>
                </c:pt>
                <c:pt idx="1877">
                  <c:v>-1.33E-8</c:v>
                </c:pt>
                <c:pt idx="1878">
                  <c:v>-1.33E-8</c:v>
                </c:pt>
                <c:pt idx="1879">
                  <c:v>-1.33E-8</c:v>
                </c:pt>
                <c:pt idx="1880">
                  <c:v>-1.33E-8</c:v>
                </c:pt>
                <c:pt idx="1881">
                  <c:v>-1.33E-8</c:v>
                </c:pt>
                <c:pt idx="1882">
                  <c:v>-1.33E-8</c:v>
                </c:pt>
                <c:pt idx="1883">
                  <c:v>-1.33E-8</c:v>
                </c:pt>
                <c:pt idx="1884">
                  <c:v>-1.33E-8</c:v>
                </c:pt>
                <c:pt idx="1885">
                  <c:v>-1.3200000000000001E-8</c:v>
                </c:pt>
                <c:pt idx="1886">
                  <c:v>-1.3200000000000001E-8</c:v>
                </c:pt>
                <c:pt idx="1887">
                  <c:v>-1.3200000000000001E-8</c:v>
                </c:pt>
                <c:pt idx="1888">
                  <c:v>-1.3200000000000001E-8</c:v>
                </c:pt>
                <c:pt idx="1889">
                  <c:v>-1.3200000000000001E-8</c:v>
                </c:pt>
                <c:pt idx="1890">
                  <c:v>-1.3200000000000001E-8</c:v>
                </c:pt>
                <c:pt idx="1891">
                  <c:v>-1.3200000000000001E-8</c:v>
                </c:pt>
                <c:pt idx="1892">
                  <c:v>-1.3200000000000001E-8</c:v>
                </c:pt>
                <c:pt idx="1893">
                  <c:v>-1.3200000000000001E-8</c:v>
                </c:pt>
                <c:pt idx="1894">
                  <c:v>-1.3200000000000001E-8</c:v>
                </c:pt>
                <c:pt idx="1895">
                  <c:v>-1.3200000000000001E-8</c:v>
                </c:pt>
                <c:pt idx="1896">
                  <c:v>-1.3200000000000001E-8</c:v>
                </c:pt>
                <c:pt idx="1897">
                  <c:v>-1.3200000000000001E-8</c:v>
                </c:pt>
                <c:pt idx="1898">
                  <c:v>-1.3200000000000001E-8</c:v>
                </c:pt>
                <c:pt idx="1899">
                  <c:v>-1.3200000000000001E-8</c:v>
                </c:pt>
                <c:pt idx="1900">
                  <c:v>-1.3200000000000001E-8</c:v>
                </c:pt>
                <c:pt idx="1901">
                  <c:v>-1.31E-8</c:v>
                </c:pt>
                <c:pt idx="1902">
                  <c:v>-1.31E-8</c:v>
                </c:pt>
                <c:pt idx="1903">
                  <c:v>-1.31E-8</c:v>
                </c:pt>
                <c:pt idx="1904">
                  <c:v>-1.31E-8</c:v>
                </c:pt>
                <c:pt idx="1905">
                  <c:v>-1.31E-8</c:v>
                </c:pt>
                <c:pt idx="1906">
                  <c:v>-1.31E-8</c:v>
                </c:pt>
                <c:pt idx="1907">
                  <c:v>-1.31E-8</c:v>
                </c:pt>
                <c:pt idx="1908">
                  <c:v>-1.31E-8</c:v>
                </c:pt>
                <c:pt idx="1909">
                  <c:v>-1.31E-8</c:v>
                </c:pt>
                <c:pt idx="1910">
                  <c:v>-1.31E-8</c:v>
                </c:pt>
                <c:pt idx="1911">
                  <c:v>-1.31E-8</c:v>
                </c:pt>
                <c:pt idx="1912">
                  <c:v>-1.31E-8</c:v>
                </c:pt>
                <c:pt idx="1913">
                  <c:v>-1.31E-8</c:v>
                </c:pt>
                <c:pt idx="1914">
                  <c:v>-1.31E-8</c:v>
                </c:pt>
                <c:pt idx="1915">
                  <c:v>-1.31E-8</c:v>
                </c:pt>
                <c:pt idx="1916">
                  <c:v>-1.31E-8</c:v>
                </c:pt>
                <c:pt idx="1917">
                  <c:v>-1.3000000000000001E-8</c:v>
                </c:pt>
                <c:pt idx="1918">
                  <c:v>-1.3000000000000001E-8</c:v>
                </c:pt>
                <c:pt idx="1919">
                  <c:v>-1.3000000000000001E-8</c:v>
                </c:pt>
                <c:pt idx="1920">
                  <c:v>-1.3000000000000001E-8</c:v>
                </c:pt>
                <c:pt idx="1921">
                  <c:v>-1.3000000000000001E-8</c:v>
                </c:pt>
                <c:pt idx="1922">
                  <c:v>-1.3000000000000001E-8</c:v>
                </c:pt>
                <c:pt idx="1923">
                  <c:v>-1.3000000000000001E-8</c:v>
                </c:pt>
                <c:pt idx="1924">
                  <c:v>-1.3000000000000001E-8</c:v>
                </c:pt>
                <c:pt idx="1925">
                  <c:v>-1.3000000000000001E-8</c:v>
                </c:pt>
                <c:pt idx="1926">
                  <c:v>-1.3000000000000001E-8</c:v>
                </c:pt>
                <c:pt idx="1927">
                  <c:v>-1.3000000000000001E-8</c:v>
                </c:pt>
                <c:pt idx="1928">
                  <c:v>-1.3000000000000001E-8</c:v>
                </c:pt>
                <c:pt idx="1929">
                  <c:v>-1.3000000000000001E-8</c:v>
                </c:pt>
                <c:pt idx="1930">
                  <c:v>-1.3000000000000001E-8</c:v>
                </c:pt>
                <c:pt idx="1931">
                  <c:v>-1.3000000000000001E-8</c:v>
                </c:pt>
                <c:pt idx="1932">
                  <c:v>-1.3000000000000001E-8</c:v>
                </c:pt>
                <c:pt idx="1933">
                  <c:v>-1.29E-8</c:v>
                </c:pt>
                <c:pt idx="1934">
                  <c:v>-1.29E-8</c:v>
                </c:pt>
                <c:pt idx="1935">
                  <c:v>-1.29E-8</c:v>
                </c:pt>
                <c:pt idx="1936">
                  <c:v>-1.29E-8</c:v>
                </c:pt>
                <c:pt idx="1937">
                  <c:v>-1.29E-8</c:v>
                </c:pt>
                <c:pt idx="1938">
                  <c:v>-1.29E-8</c:v>
                </c:pt>
                <c:pt idx="1939">
                  <c:v>-1.29E-8</c:v>
                </c:pt>
                <c:pt idx="1940">
                  <c:v>-1.29E-8</c:v>
                </c:pt>
                <c:pt idx="1941">
                  <c:v>-1.29E-8</c:v>
                </c:pt>
                <c:pt idx="1942">
                  <c:v>-1.29E-8</c:v>
                </c:pt>
                <c:pt idx="1943">
                  <c:v>-1.29E-8</c:v>
                </c:pt>
                <c:pt idx="1944">
                  <c:v>-1.29E-8</c:v>
                </c:pt>
                <c:pt idx="1945">
                  <c:v>-1.29E-8</c:v>
                </c:pt>
                <c:pt idx="1946">
                  <c:v>-1.29E-8</c:v>
                </c:pt>
                <c:pt idx="1947">
                  <c:v>-1.29E-8</c:v>
                </c:pt>
                <c:pt idx="1948">
                  <c:v>-1.29E-8</c:v>
                </c:pt>
                <c:pt idx="1949">
                  <c:v>-1.28E-8</c:v>
                </c:pt>
                <c:pt idx="1950">
                  <c:v>-1.28E-8</c:v>
                </c:pt>
                <c:pt idx="1951">
                  <c:v>-1.28E-8</c:v>
                </c:pt>
                <c:pt idx="1952">
                  <c:v>-1.28E-8</c:v>
                </c:pt>
                <c:pt idx="1953">
                  <c:v>-1.28E-8</c:v>
                </c:pt>
                <c:pt idx="1954">
                  <c:v>-1.28E-8</c:v>
                </c:pt>
                <c:pt idx="1955">
                  <c:v>-1.28E-8</c:v>
                </c:pt>
                <c:pt idx="1956">
                  <c:v>-1.28E-8</c:v>
                </c:pt>
                <c:pt idx="1957">
                  <c:v>-1.28E-8</c:v>
                </c:pt>
                <c:pt idx="1958">
                  <c:v>-1.28E-8</c:v>
                </c:pt>
                <c:pt idx="1959">
                  <c:v>-1.28E-8</c:v>
                </c:pt>
                <c:pt idx="1960">
                  <c:v>-1.28E-8</c:v>
                </c:pt>
                <c:pt idx="1961">
                  <c:v>-1.28E-8</c:v>
                </c:pt>
                <c:pt idx="1962">
                  <c:v>-1.28E-8</c:v>
                </c:pt>
                <c:pt idx="1963">
                  <c:v>-1.28E-8</c:v>
                </c:pt>
                <c:pt idx="1964">
                  <c:v>-1.28E-8</c:v>
                </c:pt>
                <c:pt idx="1965">
                  <c:v>-1.27E-8</c:v>
                </c:pt>
                <c:pt idx="1966">
                  <c:v>-1.27E-8</c:v>
                </c:pt>
                <c:pt idx="1967">
                  <c:v>-1.27E-8</c:v>
                </c:pt>
                <c:pt idx="1968">
                  <c:v>-1.27E-8</c:v>
                </c:pt>
                <c:pt idx="1969">
                  <c:v>-1.27E-8</c:v>
                </c:pt>
                <c:pt idx="1970">
                  <c:v>-1.27E-8</c:v>
                </c:pt>
                <c:pt idx="1971">
                  <c:v>-1.27E-8</c:v>
                </c:pt>
                <c:pt idx="1972">
                  <c:v>-1.27E-8</c:v>
                </c:pt>
                <c:pt idx="1973">
                  <c:v>-1.27E-8</c:v>
                </c:pt>
                <c:pt idx="1974">
                  <c:v>-1.27E-8</c:v>
                </c:pt>
                <c:pt idx="1975">
                  <c:v>-1.27E-8</c:v>
                </c:pt>
                <c:pt idx="1976">
                  <c:v>-1.27E-8</c:v>
                </c:pt>
                <c:pt idx="1977">
                  <c:v>-1.27E-8</c:v>
                </c:pt>
                <c:pt idx="1978">
                  <c:v>-1.27E-8</c:v>
                </c:pt>
                <c:pt idx="1979">
                  <c:v>-1.27E-8</c:v>
                </c:pt>
                <c:pt idx="1980">
                  <c:v>-1.27E-8</c:v>
                </c:pt>
                <c:pt idx="1981">
                  <c:v>-1.26E-8</c:v>
                </c:pt>
                <c:pt idx="1982">
                  <c:v>-1.26E-8</c:v>
                </c:pt>
                <c:pt idx="1983">
                  <c:v>-1.26E-8</c:v>
                </c:pt>
                <c:pt idx="1984">
                  <c:v>-1.26E-8</c:v>
                </c:pt>
                <c:pt idx="1985">
                  <c:v>-1.26E-8</c:v>
                </c:pt>
                <c:pt idx="1986">
                  <c:v>-1.26E-8</c:v>
                </c:pt>
                <c:pt idx="1987">
                  <c:v>-1.26E-8</c:v>
                </c:pt>
                <c:pt idx="1988">
                  <c:v>-1.26E-8</c:v>
                </c:pt>
                <c:pt idx="1989">
                  <c:v>-1.26E-8</c:v>
                </c:pt>
                <c:pt idx="1990">
                  <c:v>-1.26E-8</c:v>
                </c:pt>
                <c:pt idx="1991">
                  <c:v>-1.26E-8</c:v>
                </c:pt>
                <c:pt idx="1992">
                  <c:v>-1.26E-8</c:v>
                </c:pt>
                <c:pt idx="1993">
                  <c:v>-1.26E-8</c:v>
                </c:pt>
                <c:pt idx="1994">
                  <c:v>-1.26E-8</c:v>
                </c:pt>
                <c:pt idx="1995">
                  <c:v>-1.26E-8</c:v>
                </c:pt>
                <c:pt idx="1996">
                  <c:v>-1.26E-8</c:v>
                </c:pt>
                <c:pt idx="1997">
                  <c:v>-1.2499999999999999E-8</c:v>
                </c:pt>
                <c:pt idx="1998">
                  <c:v>-1.2499999999999999E-8</c:v>
                </c:pt>
                <c:pt idx="1999">
                  <c:v>-1.2499999999999999E-8</c:v>
                </c:pt>
                <c:pt idx="2000">
                  <c:v>-1.2499999999999999E-8</c:v>
                </c:pt>
                <c:pt idx="2001">
                  <c:v>-1.2499999999999999E-8</c:v>
                </c:pt>
                <c:pt idx="2002">
                  <c:v>-1.2499999999999999E-8</c:v>
                </c:pt>
                <c:pt idx="2003">
                  <c:v>-1.2499999999999999E-8</c:v>
                </c:pt>
                <c:pt idx="2004">
                  <c:v>-1.2499999999999999E-8</c:v>
                </c:pt>
                <c:pt idx="2005">
                  <c:v>-1.2499999999999999E-8</c:v>
                </c:pt>
                <c:pt idx="2006">
                  <c:v>-1.2499999999999999E-8</c:v>
                </c:pt>
                <c:pt idx="2007">
                  <c:v>-1.2499999999999999E-8</c:v>
                </c:pt>
                <c:pt idx="2008">
                  <c:v>-1.2499999999999999E-8</c:v>
                </c:pt>
                <c:pt idx="2009">
                  <c:v>-1.2499999999999999E-8</c:v>
                </c:pt>
                <c:pt idx="2010">
                  <c:v>-1.2499999999999999E-8</c:v>
                </c:pt>
                <c:pt idx="2011">
                  <c:v>-1.2499999999999999E-8</c:v>
                </c:pt>
                <c:pt idx="2012">
                  <c:v>-1.2499999999999999E-8</c:v>
                </c:pt>
                <c:pt idx="2013">
                  <c:v>-1.24E-8</c:v>
                </c:pt>
                <c:pt idx="2014">
                  <c:v>-1.24E-8</c:v>
                </c:pt>
                <c:pt idx="2015">
                  <c:v>-1.24E-8</c:v>
                </c:pt>
                <c:pt idx="2016">
                  <c:v>-1.24E-8</c:v>
                </c:pt>
                <c:pt idx="2017">
                  <c:v>-1.24E-8</c:v>
                </c:pt>
                <c:pt idx="2018">
                  <c:v>-1.24E-8</c:v>
                </c:pt>
                <c:pt idx="2019">
                  <c:v>-1.24E-8</c:v>
                </c:pt>
                <c:pt idx="2020">
                  <c:v>-1.24E-8</c:v>
                </c:pt>
                <c:pt idx="2021">
                  <c:v>-1.24E-8</c:v>
                </c:pt>
                <c:pt idx="2022">
                  <c:v>-1.24E-8</c:v>
                </c:pt>
                <c:pt idx="2023">
                  <c:v>-1.24E-8</c:v>
                </c:pt>
                <c:pt idx="2024">
                  <c:v>-1.24E-8</c:v>
                </c:pt>
                <c:pt idx="2025">
                  <c:v>-1.24E-8</c:v>
                </c:pt>
                <c:pt idx="2026">
                  <c:v>-1.24E-8</c:v>
                </c:pt>
                <c:pt idx="2027">
                  <c:v>-1.24E-8</c:v>
                </c:pt>
                <c:pt idx="2028">
                  <c:v>-1.24E-8</c:v>
                </c:pt>
                <c:pt idx="2029">
                  <c:v>-1.2299999999999999E-8</c:v>
                </c:pt>
                <c:pt idx="2030">
                  <c:v>-1.2299999999999999E-8</c:v>
                </c:pt>
                <c:pt idx="2031">
                  <c:v>-1.2299999999999999E-8</c:v>
                </c:pt>
                <c:pt idx="2032">
                  <c:v>-1.2299999999999999E-8</c:v>
                </c:pt>
                <c:pt idx="2033">
                  <c:v>-1.2299999999999999E-8</c:v>
                </c:pt>
                <c:pt idx="2034">
                  <c:v>-1.2299999999999999E-8</c:v>
                </c:pt>
                <c:pt idx="2035">
                  <c:v>-1.2299999999999999E-8</c:v>
                </c:pt>
                <c:pt idx="2036">
                  <c:v>-1.2299999999999999E-8</c:v>
                </c:pt>
                <c:pt idx="2037">
                  <c:v>-1.2299999999999999E-8</c:v>
                </c:pt>
                <c:pt idx="2038">
                  <c:v>-1.2299999999999999E-8</c:v>
                </c:pt>
                <c:pt idx="2039">
                  <c:v>-1.2299999999999999E-8</c:v>
                </c:pt>
                <c:pt idx="2040">
                  <c:v>-1.2299999999999999E-8</c:v>
                </c:pt>
                <c:pt idx="2041">
                  <c:v>-1.2299999999999999E-8</c:v>
                </c:pt>
                <c:pt idx="2042">
                  <c:v>-1.2299999999999999E-8</c:v>
                </c:pt>
                <c:pt idx="2043">
                  <c:v>-1.2299999999999999E-8</c:v>
                </c:pt>
                <c:pt idx="2044">
                  <c:v>-1.2299999999999999E-8</c:v>
                </c:pt>
                <c:pt idx="2045">
                  <c:v>-1.22E-8</c:v>
                </c:pt>
                <c:pt idx="2046">
                  <c:v>-1.22E-8</c:v>
                </c:pt>
                <c:pt idx="2047">
                  <c:v>-1.22E-8</c:v>
                </c:pt>
                <c:pt idx="2048">
                  <c:v>-1.22E-8</c:v>
                </c:pt>
                <c:pt idx="2049">
                  <c:v>-1.22E-8</c:v>
                </c:pt>
                <c:pt idx="2050">
                  <c:v>-1.22E-8</c:v>
                </c:pt>
                <c:pt idx="2051">
                  <c:v>-1.22E-8</c:v>
                </c:pt>
                <c:pt idx="2052">
                  <c:v>-1.22E-8</c:v>
                </c:pt>
                <c:pt idx="2053">
                  <c:v>-1.22E-8</c:v>
                </c:pt>
                <c:pt idx="2054">
                  <c:v>-1.22E-8</c:v>
                </c:pt>
                <c:pt idx="2055">
                  <c:v>-1.22E-8</c:v>
                </c:pt>
                <c:pt idx="2056">
                  <c:v>-1.22E-8</c:v>
                </c:pt>
                <c:pt idx="2057">
                  <c:v>-1.22E-8</c:v>
                </c:pt>
                <c:pt idx="2058">
                  <c:v>-1.22E-8</c:v>
                </c:pt>
                <c:pt idx="2059">
                  <c:v>-1.22E-8</c:v>
                </c:pt>
                <c:pt idx="2060">
                  <c:v>-1.22E-8</c:v>
                </c:pt>
                <c:pt idx="2061">
                  <c:v>-1.2100000000000001E-8</c:v>
                </c:pt>
                <c:pt idx="2062">
                  <c:v>-1.2100000000000001E-8</c:v>
                </c:pt>
                <c:pt idx="2063">
                  <c:v>-1.2100000000000001E-8</c:v>
                </c:pt>
                <c:pt idx="2064">
                  <c:v>-1.2100000000000001E-8</c:v>
                </c:pt>
                <c:pt idx="2065">
                  <c:v>-1.2100000000000001E-8</c:v>
                </c:pt>
                <c:pt idx="2066">
                  <c:v>-1.2100000000000001E-8</c:v>
                </c:pt>
                <c:pt idx="2067">
                  <c:v>-1.2100000000000001E-8</c:v>
                </c:pt>
                <c:pt idx="2068">
                  <c:v>-1.2100000000000001E-8</c:v>
                </c:pt>
                <c:pt idx="2069">
                  <c:v>-1.2100000000000001E-8</c:v>
                </c:pt>
                <c:pt idx="2070">
                  <c:v>-1.2100000000000001E-8</c:v>
                </c:pt>
                <c:pt idx="2071">
                  <c:v>-1.2100000000000001E-8</c:v>
                </c:pt>
                <c:pt idx="2072">
                  <c:v>-1.2100000000000001E-8</c:v>
                </c:pt>
                <c:pt idx="2073">
                  <c:v>-1.2100000000000001E-8</c:v>
                </c:pt>
                <c:pt idx="2074">
                  <c:v>-1.2100000000000001E-8</c:v>
                </c:pt>
                <c:pt idx="2075">
                  <c:v>-1.2100000000000001E-8</c:v>
                </c:pt>
                <c:pt idx="2076">
                  <c:v>-1.2100000000000001E-8</c:v>
                </c:pt>
                <c:pt idx="2077">
                  <c:v>-1.2E-8</c:v>
                </c:pt>
                <c:pt idx="2078">
                  <c:v>-1.2E-8</c:v>
                </c:pt>
                <c:pt idx="2079">
                  <c:v>-1.2E-8</c:v>
                </c:pt>
                <c:pt idx="2080">
                  <c:v>-1.2E-8</c:v>
                </c:pt>
                <c:pt idx="2081">
                  <c:v>-1.2E-8</c:v>
                </c:pt>
                <c:pt idx="2082">
                  <c:v>-1.2E-8</c:v>
                </c:pt>
                <c:pt idx="2083">
                  <c:v>-1.2E-8</c:v>
                </c:pt>
                <c:pt idx="2084">
                  <c:v>-1.2E-8</c:v>
                </c:pt>
                <c:pt idx="2085">
                  <c:v>-1.2E-8</c:v>
                </c:pt>
                <c:pt idx="2086">
                  <c:v>-1.2E-8</c:v>
                </c:pt>
                <c:pt idx="2087">
                  <c:v>-1.2E-8</c:v>
                </c:pt>
                <c:pt idx="2088">
                  <c:v>-1.2E-8</c:v>
                </c:pt>
                <c:pt idx="2089">
                  <c:v>-1.2E-8</c:v>
                </c:pt>
                <c:pt idx="2090">
                  <c:v>-1.2E-8</c:v>
                </c:pt>
                <c:pt idx="2091">
                  <c:v>-1.2E-8</c:v>
                </c:pt>
                <c:pt idx="2092">
                  <c:v>-1.2E-8</c:v>
                </c:pt>
                <c:pt idx="2093">
                  <c:v>-1.1900000000000001E-8</c:v>
                </c:pt>
                <c:pt idx="2094">
                  <c:v>-1.1900000000000001E-8</c:v>
                </c:pt>
                <c:pt idx="2095">
                  <c:v>-1.1900000000000001E-8</c:v>
                </c:pt>
                <c:pt idx="2096">
                  <c:v>-1.1900000000000001E-8</c:v>
                </c:pt>
                <c:pt idx="2097">
                  <c:v>-1.1900000000000001E-8</c:v>
                </c:pt>
                <c:pt idx="2098">
                  <c:v>-1.1900000000000001E-8</c:v>
                </c:pt>
                <c:pt idx="2099">
                  <c:v>-1.1900000000000001E-8</c:v>
                </c:pt>
                <c:pt idx="2100">
                  <c:v>-1.1900000000000001E-8</c:v>
                </c:pt>
                <c:pt idx="2101">
                  <c:v>-1.1900000000000001E-8</c:v>
                </c:pt>
                <c:pt idx="2102">
                  <c:v>-1.1900000000000001E-8</c:v>
                </c:pt>
                <c:pt idx="2103">
                  <c:v>-1.1900000000000001E-8</c:v>
                </c:pt>
                <c:pt idx="2104">
                  <c:v>-1.1900000000000001E-8</c:v>
                </c:pt>
                <c:pt idx="2105">
                  <c:v>-1.1900000000000001E-8</c:v>
                </c:pt>
                <c:pt idx="2106">
                  <c:v>-1.1900000000000001E-8</c:v>
                </c:pt>
                <c:pt idx="2107">
                  <c:v>-1.1900000000000001E-8</c:v>
                </c:pt>
                <c:pt idx="2108">
                  <c:v>-1.1900000000000001E-8</c:v>
                </c:pt>
                <c:pt idx="2109">
                  <c:v>-1.18E-8</c:v>
                </c:pt>
                <c:pt idx="2110">
                  <c:v>-1.18E-8</c:v>
                </c:pt>
                <c:pt idx="2111">
                  <c:v>-1.18E-8</c:v>
                </c:pt>
                <c:pt idx="2112">
                  <c:v>-1.18E-8</c:v>
                </c:pt>
                <c:pt idx="2113">
                  <c:v>-1.18E-8</c:v>
                </c:pt>
                <c:pt idx="2114">
                  <c:v>-1.18E-8</c:v>
                </c:pt>
                <c:pt idx="2115">
                  <c:v>-1.18E-8</c:v>
                </c:pt>
                <c:pt idx="2116">
                  <c:v>-1.18E-8</c:v>
                </c:pt>
                <c:pt idx="2117">
                  <c:v>-1.18E-8</c:v>
                </c:pt>
                <c:pt idx="2118">
                  <c:v>-1.18E-8</c:v>
                </c:pt>
                <c:pt idx="2119">
                  <c:v>-1.18E-8</c:v>
                </c:pt>
                <c:pt idx="2120">
                  <c:v>-1.18E-8</c:v>
                </c:pt>
                <c:pt idx="2121">
                  <c:v>-1.18E-8</c:v>
                </c:pt>
                <c:pt idx="2122">
                  <c:v>-1.18E-8</c:v>
                </c:pt>
                <c:pt idx="2123">
                  <c:v>-1.18E-8</c:v>
                </c:pt>
                <c:pt idx="2124">
                  <c:v>-1.18E-8</c:v>
                </c:pt>
                <c:pt idx="2125">
                  <c:v>-1.1700000000000001E-8</c:v>
                </c:pt>
                <c:pt idx="2126">
                  <c:v>-1.1700000000000001E-8</c:v>
                </c:pt>
                <c:pt idx="2127">
                  <c:v>-1.1700000000000001E-8</c:v>
                </c:pt>
                <c:pt idx="2128">
                  <c:v>-1.1700000000000001E-8</c:v>
                </c:pt>
                <c:pt idx="2129">
                  <c:v>-1.1700000000000001E-8</c:v>
                </c:pt>
                <c:pt idx="2130">
                  <c:v>-1.1700000000000001E-8</c:v>
                </c:pt>
                <c:pt idx="2131">
                  <c:v>-1.1700000000000001E-8</c:v>
                </c:pt>
                <c:pt idx="2132">
                  <c:v>-1.1700000000000001E-8</c:v>
                </c:pt>
                <c:pt idx="2133">
                  <c:v>-1.1700000000000001E-8</c:v>
                </c:pt>
                <c:pt idx="2134">
                  <c:v>-1.1700000000000001E-8</c:v>
                </c:pt>
                <c:pt idx="2135">
                  <c:v>-1.1700000000000001E-8</c:v>
                </c:pt>
                <c:pt idx="2136">
                  <c:v>-1.1700000000000001E-8</c:v>
                </c:pt>
                <c:pt idx="2137">
                  <c:v>-1.1700000000000001E-8</c:v>
                </c:pt>
                <c:pt idx="2138">
                  <c:v>-1.1700000000000001E-8</c:v>
                </c:pt>
                <c:pt idx="2139">
                  <c:v>-1.1700000000000001E-8</c:v>
                </c:pt>
                <c:pt idx="2140">
                  <c:v>-1.1700000000000001E-8</c:v>
                </c:pt>
                <c:pt idx="2141">
                  <c:v>-1.16E-8</c:v>
                </c:pt>
                <c:pt idx="2142">
                  <c:v>-1.16E-8</c:v>
                </c:pt>
                <c:pt idx="2143">
                  <c:v>-1.16E-8</c:v>
                </c:pt>
                <c:pt idx="2144">
                  <c:v>-1.16E-8</c:v>
                </c:pt>
                <c:pt idx="2145">
                  <c:v>-1.16E-8</c:v>
                </c:pt>
                <c:pt idx="2146">
                  <c:v>-1.16E-8</c:v>
                </c:pt>
                <c:pt idx="2147">
                  <c:v>-1.16E-8</c:v>
                </c:pt>
                <c:pt idx="2148">
                  <c:v>-1.16E-8</c:v>
                </c:pt>
                <c:pt idx="2149">
                  <c:v>-1.16E-8</c:v>
                </c:pt>
                <c:pt idx="2150">
                  <c:v>-1.16E-8</c:v>
                </c:pt>
                <c:pt idx="2151">
                  <c:v>-1.16E-8</c:v>
                </c:pt>
                <c:pt idx="2152">
                  <c:v>-1.16E-8</c:v>
                </c:pt>
                <c:pt idx="2153">
                  <c:v>-1.16E-8</c:v>
                </c:pt>
                <c:pt idx="2154">
                  <c:v>-1.16E-8</c:v>
                </c:pt>
                <c:pt idx="2155">
                  <c:v>-1.16E-8</c:v>
                </c:pt>
                <c:pt idx="2156">
                  <c:v>-1.16E-8</c:v>
                </c:pt>
                <c:pt idx="2157">
                  <c:v>-1.15E-8</c:v>
                </c:pt>
                <c:pt idx="2158">
                  <c:v>-1.15E-8</c:v>
                </c:pt>
                <c:pt idx="2159">
                  <c:v>-1.15E-8</c:v>
                </c:pt>
                <c:pt idx="2160">
                  <c:v>-1.15E-8</c:v>
                </c:pt>
                <c:pt idx="2161">
                  <c:v>-1.15E-8</c:v>
                </c:pt>
                <c:pt idx="2162">
                  <c:v>-1.15E-8</c:v>
                </c:pt>
                <c:pt idx="2163">
                  <c:v>-1.15E-8</c:v>
                </c:pt>
                <c:pt idx="2164">
                  <c:v>-1.15E-8</c:v>
                </c:pt>
                <c:pt idx="2165">
                  <c:v>-1.15E-8</c:v>
                </c:pt>
                <c:pt idx="2166">
                  <c:v>-1.15E-8</c:v>
                </c:pt>
                <c:pt idx="2167">
                  <c:v>-1.15E-8</c:v>
                </c:pt>
                <c:pt idx="2168">
                  <c:v>-1.15E-8</c:v>
                </c:pt>
                <c:pt idx="2169">
                  <c:v>-1.15E-8</c:v>
                </c:pt>
                <c:pt idx="2170">
                  <c:v>-1.15E-8</c:v>
                </c:pt>
                <c:pt idx="2171">
                  <c:v>-1.15E-8</c:v>
                </c:pt>
                <c:pt idx="2172">
                  <c:v>-1.15E-8</c:v>
                </c:pt>
                <c:pt idx="2173">
                  <c:v>-1.14E-8</c:v>
                </c:pt>
                <c:pt idx="2174">
                  <c:v>-1.14E-8</c:v>
                </c:pt>
                <c:pt idx="2175">
                  <c:v>-1.14E-8</c:v>
                </c:pt>
                <c:pt idx="2176">
                  <c:v>-1.14E-8</c:v>
                </c:pt>
                <c:pt idx="2177">
                  <c:v>-1.14E-8</c:v>
                </c:pt>
                <c:pt idx="2178">
                  <c:v>-1.14E-8</c:v>
                </c:pt>
                <c:pt idx="2179">
                  <c:v>-1.14E-8</c:v>
                </c:pt>
                <c:pt idx="2180">
                  <c:v>-1.14E-8</c:v>
                </c:pt>
                <c:pt idx="2181">
                  <c:v>-1.14E-8</c:v>
                </c:pt>
                <c:pt idx="2182">
                  <c:v>-1.14E-8</c:v>
                </c:pt>
                <c:pt idx="2183">
                  <c:v>-1.14E-8</c:v>
                </c:pt>
                <c:pt idx="2184">
                  <c:v>-1.14E-8</c:v>
                </c:pt>
                <c:pt idx="2185">
                  <c:v>-1.14E-8</c:v>
                </c:pt>
                <c:pt idx="2186">
                  <c:v>-1.14E-8</c:v>
                </c:pt>
                <c:pt idx="2187">
                  <c:v>-1.14E-8</c:v>
                </c:pt>
                <c:pt idx="2188">
                  <c:v>-1.14E-8</c:v>
                </c:pt>
                <c:pt idx="2189">
                  <c:v>-1.13E-8</c:v>
                </c:pt>
                <c:pt idx="2190">
                  <c:v>-1.13E-8</c:v>
                </c:pt>
                <c:pt idx="2191">
                  <c:v>-1.13E-8</c:v>
                </c:pt>
                <c:pt idx="2192">
                  <c:v>-1.13E-8</c:v>
                </c:pt>
                <c:pt idx="2193">
                  <c:v>-1.13E-8</c:v>
                </c:pt>
                <c:pt idx="2194">
                  <c:v>-1.13E-8</c:v>
                </c:pt>
                <c:pt idx="2195">
                  <c:v>-1.13E-8</c:v>
                </c:pt>
                <c:pt idx="2196">
                  <c:v>-1.13E-8</c:v>
                </c:pt>
                <c:pt idx="2197">
                  <c:v>-1.13E-8</c:v>
                </c:pt>
                <c:pt idx="2198">
                  <c:v>-1.13E-8</c:v>
                </c:pt>
                <c:pt idx="2199">
                  <c:v>-1.13E-8</c:v>
                </c:pt>
                <c:pt idx="2200">
                  <c:v>-1.13E-8</c:v>
                </c:pt>
                <c:pt idx="2201">
                  <c:v>-1.13E-8</c:v>
                </c:pt>
                <c:pt idx="2202">
                  <c:v>-1.13E-8</c:v>
                </c:pt>
                <c:pt idx="2203">
                  <c:v>-1.13E-8</c:v>
                </c:pt>
                <c:pt idx="2204">
                  <c:v>-1.13E-8</c:v>
                </c:pt>
                <c:pt idx="2205">
                  <c:v>-1.1199999999999999E-8</c:v>
                </c:pt>
                <c:pt idx="2206">
                  <c:v>-1.1199999999999999E-8</c:v>
                </c:pt>
                <c:pt idx="2207">
                  <c:v>-1.1199999999999999E-8</c:v>
                </c:pt>
                <c:pt idx="2208">
                  <c:v>-1.1199999999999999E-8</c:v>
                </c:pt>
                <c:pt idx="2209">
                  <c:v>-1.1199999999999999E-8</c:v>
                </c:pt>
                <c:pt idx="2210">
                  <c:v>-1.1199999999999999E-8</c:v>
                </c:pt>
                <c:pt idx="2211">
                  <c:v>-1.1199999999999999E-8</c:v>
                </c:pt>
                <c:pt idx="2212">
                  <c:v>-1.1199999999999999E-8</c:v>
                </c:pt>
                <c:pt idx="2213">
                  <c:v>-1.1199999999999999E-8</c:v>
                </c:pt>
                <c:pt idx="2214">
                  <c:v>-1.1199999999999999E-8</c:v>
                </c:pt>
                <c:pt idx="2215">
                  <c:v>-1.1199999999999999E-8</c:v>
                </c:pt>
                <c:pt idx="2216">
                  <c:v>-1.1199999999999999E-8</c:v>
                </c:pt>
                <c:pt idx="2217">
                  <c:v>-1.1199999999999999E-8</c:v>
                </c:pt>
                <c:pt idx="2218">
                  <c:v>-1.1199999999999999E-8</c:v>
                </c:pt>
                <c:pt idx="2219">
                  <c:v>-1.1199999999999999E-8</c:v>
                </c:pt>
                <c:pt idx="2220">
                  <c:v>-1.1199999999999999E-8</c:v>
                </c:pt>
                <c:pt idx="2221">
                  <c:v>-1.11E-8</c:v>
                </c:pt>
                <c:pt idx="2222">
                  <c:v>-1.11E-8</c:v>
                </c:pt>
                <c:pt idx="2223">
                  <c:v>-1.11E-8</c:v>
                </c:pt>
                <c:pt idx="2224">
                  <c:v>-1.11E-8</c:v>
                </c:pt>
                <c:pt idx="2225">
                  <c:v>-1.11E-8</c:v>
                </c:pt>
                <c:pt idx="2226">
                  <c:v>-1.11E-8</c:v>
                </c:pt>
                <c:pt idx="2227">
                  <c:v>-1.11E-8</c:v>
                </c:pt>
                <c:pt idx="2228">
                  <c:v>-1.11E-8</c:v>
                </c:pt>
                <c:pt idx="2229">
                  <c:v>-1.11E-8</c:v>
                </c:pt>
                <c:pt idx="2230">
                  <c:v>-1.11E-8</c:v>
                </c:pt>
                <c:pt idx="2231">
                  <c:v>-1.11E-8</c:v>
                </c:pt>
                <c:pt idx="2232">
                  <c:v>-1.11E-8</c:v>
                </c:pt>
                <c:pt idx="2233">
                  <c:v>-1.11E-8</c:v>
                </c:pt>
                <c:pt idx="2234">
                  <c:v>-1.11E-8</c:v>
                </c:pt>
                <c:pt idx="2235">
                  <c:v>-1.11E-8</c:v>
                </c:pt>
                <c:pt idx="2236">
                  <c:v>-1.11E-8</c:v>
                </c:pt>
                <c:pt idx="2237">
                  <c:v>-1.0999999999999999E-8</c:v>
                </c:pt>
                <c:pt idx="2238">
                  <c:v>-1.0999999999999999E-8</c:v>
                </c:pt>
                <c:pt idx="2239">
                  <c:v>-1.0999999999999999E-8</c:v>
                </c:pt>
                <c:pt idx="2240">
                  <c:v>-1.0999999999999999E-8</c:v>
                </c:pt>
                <c:pt idx="2241">
                  <c:v>-1.0999999999999999E-8</c:v>
                </c:pt>
                <c:pt idx="2242">
                  <c:v>-1.0999999999999999E-8</c:v>
                </c:pt>
                <c:pt idx="2243">
                  <c:v>-1.0999999999999999E-8</c:v>
                </c:pt>
                <c:pt idx="2244">
                  <c:v>-1.0999999999999999E-8</c:v>
                </c:pt>
                <c:pt idx="2245">
                  <c:v>-1.0999999999999999E-8</c:v>
                </c:pt>
                <c:pt idx="2246">
                  <c:v>-1.0999999999999999E-8</c:v>
                </c:pt>
                <c:pt idx="2247">
                  <c:v>-1.0999999999999999E-8</c:v>
                </c:pt>
                <c:pt idx="2248">
                  <c:v>-1.0999999999999999E-8</c:v>
                </c:pt>
                <c:pt idx="2249">
                  <c:v>-1.0999999999999999E-8</c:v>
                </c:pt>
                <c:pt idx="2250">
                  <c:v>-1.0999999999999999E-8</c:v>
                </c:pt>
                <c:pt idx="2251">
                  <c:v>-1.0999999999999999E-8</c:v>
                </c:pt>
                <c:pt idx="2252">
                  <c:v>-1.0999999999999999E-8</c:v>
                </c:pt>
                <c:pt idx="2253">
                  <c:v>-1.09E-8</c:v>
                </c:pt>
                <c:pt idx="2254">
                  <c:v>-1.09E-8</c:v>
                </c:pt>
                <c:pt idx="2255">
                  <c:v>-1.09E-8</c:v>
                </c:pt>
                <c:pt idx="2256">
                  <c:v>-1.09E-8</c:v>
                </c:pt>
                <c:pt idx="2257">
                  <c:v>-1.09E-8</c:v>
                </c:pt>
                <c:pt idx="2258">
                  <c:v>-1.09E-8</c:v>
                </c:pt>
                <c:pt idx="2259">
                  <c:v>-1.09E-8</c:v>
                </c:pt>
                <c:pt idx="2260">
                  <c:v>-1.09E-8</c:v>
                </c:pt>
                <c:pt idx="2261">
                  <c:v>-1.09E-8</c:v>
                </c:pt>
                <c:pt idx="2262">
                  <c:v>-1.09E-8</c:v>
                </c:pt>
                <c:pt idx="2263">
                  <c:v>-1.09E-8</c:v>
                </c:pt>
                <c:pt idx="2264">
                  <c:v>-1.09E-8</c:v>
                </c:pt>
                <c:pt idx="2265">
                  <c:v>-1.09E-8</c:v>
                </c:pt>
                <c:pt idx="2266">
                  <c:v>-1.09E-8</c:v>
                </c:pt>
                <c:pt idx="2267">
                  <c:v>-1.09E-8</c:v>
                </c:pt>
                <c:pt idx="2268">
                  <c:v>-1.09E-8</c:v>
                </c:pt>
                <c:pt idx="2269">
                  <c:v>-1.0800000000000001E-8</c:v>
                </c:pt>
                <c:pt idx="2270">
                  <c:v>-1.0800000000000001E-8</c:v>
                </c:pt>
                <c:pt idx="2271">
                  <c:v>-1.0800000000000001E-8</c:v>
                </c:pt>
                <c:pt idx="2272">
                  <c:v>-1.0800000000000001E-8</c:v>
                </c:pt>
                <c:pt idx="2273">
                  <c:v>-1.0800000000000001E-8</c:v>
                </c:pt>
                <c:pt idx="2274">
                  <c:v>-1.0800000000000001E-8</c:v>
                </c:pt>
                <c:pt idx="2275">
                  <c:v>-1.0800000000000001E-8</c:v>
                </c:pt>
                <c:pt idx="2276">
                  <c:v>-1.0800000000000001E-8</c:v>
                </c:pt>
                <c:pt idx="2277">
                  <c:v>-1.0800000000000001E-8</c:v>
                </c:pt>
                <c:pt idx="2278">
                  <c:v>-1.0800000000000001E-8</c:v>
                </c:pt>
                <c:pt idx="2279">
                  <c:v>-1.0800000000000001E-8</c:v>
                </c:pt>
                <c:pt idx="2280">
                  <c:v>-1.0800000000000001E-8</c:v>
                </c:pt>
                <c:pt idx="2281">
                  <c:v>-1.0800000000000001E-8</c:v>
                </c:pt>
                <c:pt idx="2282">
                  <c:v>-1.0800000000000001E-8</c:v>
                </c:pt>
                <c:pt idx="2283">
                  <c:v>-1.0800000000000001E-8</c:v>
                </c:pt>
                <c:pt idx="2284">
                  <c:v>-1.0800000000000001E-8</c:v>
                </c:pt>
                <c:pt idx="2285">
                  <c:v>-1.07E-8</c:v>
                </c:pt>
                <c:pt idx="2286">
                  <c:v>-1.07E-8</c:v>
                </c:pt>
                <c:pt idx="2287">
                  <c:v>-1.07E-8</c:v>
                </c:pt>
                <c:pt idx="2288">
                  <c:v>-1.07E-8</c:v>
                </c:pt>
                <c:pt idx="2289">
                  <c:v>-1.07E-8</c:v>
                </c:pt>
                <c:pt idx="2290">
                  <c:v>-1.07E-8</c:v>
                </c:pt>
                <c:pt idx="2291">
                  <c:v>-1.07E-8</c:v>
                </c:pt>
                <c:pt idx="2292">
                  <c:v>-1.07E-8</c:v>
                </c:pt>
                <c:pt idx="2293">
                  <c:v>-1.07E-8</c:v>
                </c:pt>
                <c:pt idx="2294">
                  <c:v>-1.07E-8</c:v>
                </c:pt>
                <c:pt idx="2295">
                  <c:v>-1.07E-8</c:v>
                </c:pt>
                <c:pt idx="2296">
                  <c:v>-1.07E-8</c:v>
                </c:pt>
                <c:pt idx="2297">
                  <c:v>-1.07E-8</c:v>
                </c:pt>
                <c:pt idx="2298">
                  <c:v>-1.07E-8</c:v>
                </c:pt>
                <c:pt idx="2299">
                  <c:v>-1.07E-8</c:v>
                </c:pt>
                <c:pt idx="2300">
                  <c:v>-1.07E-8</c:v>
                </c:pt>
                <c:pt idx="2301">
                  <c:v>-1.0600000000000001E-8</c:v>
                </c:pt>
                <c:pt idx="2302">
                  <c:v>-1.0600000000000001E-8</c:v>
                </c:pt>
                <c:pt idx="2303">
                  <c:v>-1.0600000000000001E-8</c:v>
                </c:pt>
                <c:pt idx="2304">
                  <c:v>-1.0600000000000001E-8</c:v>
                </c:pt>
                <c:pt idx="2305">
                  <c:v>-1.0600000000000001E-8</c:v>
                </c:pt>
                <c:pt idx="2306">
                  <c:v>-1.0600000000000001E-8</c:v>
                </c:pt>
                <c:pt idx="2307">
                  <c:v>-1.0600000000000001E-8</c:v>
                </c:pt>
                <c:pt idx="2308">
                  <c:v>-1.0600000000000001E-8</c:v>
                </c:pt>
                <c:pt idx="2309">
                  <c:v>-1.0600000000000001E-8</c:v>
                </c:pt>
                <c:pt idx="2310">
                  <c:v>-1.0600000000000001E-8</c:v>
                </c:pt>
                <c:pt idx="2311">
                  <c:v>-1.0600000000000001E-8</c:v>
                </c:pt>
                <c:pt idx="2312">
                  <c:v>-1.0600000000000001E-8</c:v>
                </c:pt>
                <c:pt idx="2313">
                  <c:v>-1.0600000000000001E-8</c:v>
                </c:pt>
                <c:pt idx="2314">
                  <c:v>-1.0600000000000001E-8</c:v>
                </c:pt>
                <c:pt idx="2315">
                  <c:v>-1.0600000000000001E-8</c:v>
                </c:pt>
                <c:pt idx="2316">
                  <c:v>-1.0600000000000001E-8</c:v>
                </c:pt>
                <c:pt idx="2317">
                  <c:v>-1.05E-8</c:v>
                </c:pt>
                <c:pt idx="2318">
                  <c:v>-1.05E-8</c:v>
                </c:pt>
                <c:pt idx="2319">
                  <c:v>-1.05E-8</c:v>
                </c:pt>
                <c:pt idx="2320">
                  <c:v>-1.05E-8</c:v>
                </c:pt>
                <c:pt idx="2321">
                  <c:v>-1.05E-8</c:v>
                </c:pt>
                <c:pt idx="2322">
                  <c:v>-1.05E-8</c:v>
                </c:pt>
                <c:pt idx="2323">
                  <c:v>-1.05E-8</c:v>
                </c:pt>
                <c:pt idx="2324">
                  <c:v>-1.05E-8</c:v>
                </c:pt>
                <c:pt idx="2325">
                  <c:v>-1.05E-8</c:v>
                </c:pt>
                <c:pt idx="2326">
                  <c:v>-1.05E-8</c:v>
                </c:pt>
                <c:pt idx="2327">
                  <c:v>-1.05E-8</c:v>
                </c:pt>
                <c:pt idx="2328">
                  <c:v>-1.05E-8</c:v>
                </c:pt>
                <c:pt idx="2329">
                  <c:v>-1.05E-8</c:v>
                </c:pt>
                <c:pt idx="2330">
                  <c:v>-1.05E-8</c:v>
                </c:pt>
                <c:pt idx="2331">
                  <c:v>-1.05E-8</c:v>
                </c:pt>
                <c:pt idx="2332">
                  <c:v>-1.05E-8</c:v>
                </c:pt>
                <c:pt idx="2333">
                  <c:v>-1.04E-8</c:v>
                </c:pt>
                <c:pt idx="2334">
                  <c:v>-1.04E-8</c:v>
                </c:pt>
                <c:pt idx="2335">
                  <c:v>-1.04E-8</c:v>
                </c:pt>
                <c:pt idx="2336">
                  <c:v>-1.04E-8</c:v>
                </c:pt>
                <c:pt idx="2337">
                  <c:v>-1.04E-8</c:v>
                </c:pt>
                <c:pt idx="2338">
                  <c:v>-1.04E-8</c:v>
                </c:pt>
                <c:pt idx="2339">
                  <c:v>-1.04E-8</c:v>
                </c:pt>
                <c:pt idx="2340">
                  <c:v>-1.04E-8</c:v>
                </c:pt>
                <c:pt idx="2341">
                  <c:v>-1.04E-8</c:v>
                </c:pt>
                <c:pt idx="2342">
                  <c:v>-1.04E-8</c:v>
                </c:pt>
                <c:pt idx="2343">
                  <c:v>-1.04E-8</c:v>
                </c:pt>
                <c:pt idx="2344">
                  <c:v>-1.04E-8</c:v>
                </c:pt>
                <c:pt idx="2345">
                  <c:v>-1.04E-8</c:v>
                </c:pt>
                <c:pt idx="2346">
                  <c:v>-1.04E-8</c:v>
                </c:pt>
                <c:pt idx="2347">
                  <c:v>-1.04E-8</c:v>
                </c:pt>
                <c:pt idx="2348">
                  <c:v>-1.04E-8</c:v>
                </c:pt>
                <c:pt idx="2349">
                  <c:v>-1.03E-8</c:v>
                </c:pt>
                <c:pt idx="2350">
                  <c:v>-1.03E-8</c:v>
                </c:pt>
                <c:pt idx="2351">
                  <c:v>-1.03E-8</c:v>
                </c:pt>
                <c:pt idx="2352">
                  <c:v>-1.03E-8</c:v>
                </c:pt>
                <c:pt idx="2353">
                  <c:v>-1.03E-8</c:v>
                </c:pt>
                <c:pt idx="2354">
                  <c:v>-1.03E-8</c:v>
                </c:pt>
                <c:pt idx="2355">
                  <c:v>-1.03E-8</c:v>
                </c:pt>
                <c:pt idx="2356">
                  <c:v>-1.03E-8</c:v>
                </c:pt>
                <c:pt idx="2357">
                  <c:v>-1.03E-8</c:v>
                </c:pt>
                <c:pt idx="2358">
                  <c:v>-1.03E-8</c:v>
                </c:pt>
                <c:pt idx="2359">
                  <c:v>-1.03E-8</c:v>
                </c:pt>
                <c:pt idx="2360">
                  <c:v>-1.03E-8</c:v>
                </c:pt>
                <c:pt idx="2361">
                  <c:v>-1.03E-8</c:v>
                </c:pt>
                <c:pt idx="2362">
                  <c:v>-1.03E-8</c:v>
                </c:pt>
                <c:pt idx="2363">
                  <c:v>-1.03E-8</c:v>
                </c:pt>
                <c:pt idx="2364">
                  <c:v>-1.03E-8</c:v>
                </c:pt>
                <c:pt idx="2365">
                  <c:v>-1.02E-8</c:v>
                </c:pt>
                <c:pt idx="2366">
                  <c:v>-1.02E-8</c:v>
                </c:pt>
                <c:pt idx="2367">
                  <c:v>-1.02E-8</c:v>
                </c:pt>
                <c:pt idx="2368">
                  <c:v>-1.02E-8</c:v>
                </c:pt>
                <c:pt idx="2369">
                  <c:v>-1.02E-8</c:v>
                </c:pt>
                <c:pt idx="2370">
                  <c:v>-1.02E-8</c:v>
                </c:pt>
                <c:pt idx="2371">
                  <c:v>-1.02E-8</c:v>
                </c:pt>
                <c:pt idx="2372">
                  <c:v>-1.02E-8</c:v>
                </c:pt>
                <c:pt idx="2373">
                  <c:v>-1.02E-8</c:v>
                </c:pt>
                <c:pt idx="2374">
                  <c:v>-1.02E-8</c:v>
                </c:pt>
                <c:pt idx="2375">
                  <c:v>-1.02E-8</c:v>
                </c:pt>
                <c:pt idx="2376">
                  <c:v>-1.02E-8</c:v>
                </c:pt>
                <c:pt idx="2377">
                  <c:v>-1.02E-8</c:v>
                </c:pt>
                <c:pt idx="2378">
                  <c:v>-1.02E-8</c:v>
                </c:pt>
                <c:pt idx="2379">
                  <c:v>-1.02E-8</c:v>
                </c:pt>
                <c:pt idx="2380">
                  <c:v>-1.02E-8</c:v>
                </c:pt>
                <c:pt idx="2381">
                  <c:v>-1.0099999999999999E-8</c:v>
                </c:pt>
                <c:pt idx="2382">
                  <c:v>-1.0099999999999999E-8</c:v>
                </c:pt>
                <c:pt idx="2383">
                  <c:v>-1.0099999999999999E-8</c:v>
                </c:pt>
                <c:pt idx="2384">
                  <c:v>-1.0099999999999999E-8</c:v>
                </c:pt>
                <c:pt idx="2385">
                  <c:v>-1.0099999999999999E-8</c:v>
                </c:pt>
                <c:pt idx="2386">
                  <c:v>-1.0099999999999999E-8</c:v>
                </c:pt>
                <c:pt idx="2387">
                  <c:v>-1.0099999999999999E-8</c:v>
                </c:pt>
                <c:pt idx="2388">
                  <c:v>-1.0099999999999999E-8</c:v>
                </c:pt>
                <c:pt idx="2389">
                  <c:v>-1.0099999999999999E-8</c:v>
                </c:pt>
                <c:pt idx="2390">
                  <c:v>-1.0099999999999999E-8</c:v>
                </c:pt>
                <c:pt idx="2391">
                  <c:v>-1.0099999999999999E-8</c:v>
                </c:pt>
                <c:pt idx="2392">
                  <c:v>-1.0099999999999999E-8</c:v>
                </c:pt>
                <c:pt idx="2393">
                  <c:v>-1.0099999999999999E-8</c:v>
                </c:pt>
                <c:pt idx="2394">
                  <c:v>-1.0099999999999999E-8</c:v>
                </c:pt>
                <c:pt idx="2395">
                  <c:v>-1.0099999999999999E-8</c:v>
                </c:pt>
                <c:pt idx="2396">
                  <c:v>-1.0099999999999999E-8</c:v>
                </c:pt>
                <c:pt idx="2397">
                  <c:v>-1E-8</c:v>
                </c:pt>
                <c:pt idx="2398">
                  <c:v>-1E-8</c:v>
                </c:pt>
                <c:pt idx="2399">
                  <c:v>-1E-8</c:v>
                </c:pt>
                <c:pt idx="2400">
                  <c:v>-1E-8</c:v>
                </c:pt>
                <c:pt idx="2401">
                  <c:v>-1E-8</c:v>
                </c:pt>
                <c:pt idx="2402">
                  <c:v>-1E-8</c:v>
                </c:pt>
                <c:pt idx="2403">
                  <c:v>-1E-8</c:v>
                </c:pt>
                <c:pt idx="2404">
                  <c:v>-1E-8</c:v>
                </c:pt>
                <c:pt idx="2405">
                  <c:v>-1E-8</c:v>
                </c:pt>
                <c:pt idx="2406">
                  <c:v>-9.9900000000000005E-9</c:v>
                </c:pt>
                <c:pt idx="2407">
                  <c:v>-9.9900000000000005E-9</c:v>
                </c:pt>
                <c:pt idx="2408">
                  <c:v>-9.9800000000000007E-9</c:v>
                </c:pt>
                <c:pt idx="2409">
                  <c:v>-9.9699999999999993E-9</c:v>
                </c:pt>
                <c:pt idx="2410">
                  <c:v>-9.9699999999999993E-9</c:v>
                </c:pt>
                <c:pt idx="2411">
                  <c:v>-9.9599999999999995E-9</c:v>
                </c:pt>
                <c:pt idx="2412">
                  <c:v>-9.9499999999999998E-9</c:v>
                </c:pt>
                <c:pt idx="2413">
                  <c:v>-9.9499999999999998E-9</c:v>
                </c:pt>
                <c:pt idx="2414">
                  <c:v>-9.94E-9</c:v>
                </c:pt>
                <c:pt idx="2415">
                  <c:v>-9.94E-9</c:v>
                </c:pt>
                <c:pt idx="2416">
                  <c:v>-9.9300000000000002E-9</c:v>
                </c:pt>
                <c:pt idx="2417">
                  <c:v>-9.9200000000000005E-9</c:v>
                </c:pt>
                <c:pt idx="2418">
                  <c:v>-9.9200000000000005E-9</c:v>
                </c:pt>
                <c:pt idx="2419">
                  <c:v>-9.9100000000000007E-9</c:v>
                </c:pt>
                <c:pt idx="2420">
                  <c:v>-9.8999999999999993E-9</c:v>
                </c:pt>
                <c:pt idx="2421">
                  <c:v>-9.8999999999999993E-9</c:v>
                </c:pt>
                <c:pt idx="2422">
                  <c:v>-9.8899999999999996E-9</c:v>
                </c:pt>
                <c:pt idx="2423">
                  <c:v>-9.8899999999999996E-9</c:v>
                </c:pt>
                <c:pt idx="2424">
                  <c:v>-9.8799999999999998E-9</c:v>
                </c:pt>
                <c:pt idx="2425">
                  <c:v>-9.87E-9</c:v>
                </c:pt>
                <c:pt idx="2426">
                  <c:v>-9.87E-9</c:v>
                </c:pt>
                <c:pt idx="2427">
                  <c:v>-9.8600000000000003E-9</c:v>
                </c:pt>
                <c:pt idx="2428">
                  <c:v>-9.8500000000000005E-9</c:v>
                </c:pt>
                <c:pt idx="2429">
                  <c:v>-9.8500000000000005E-9</c:v>
                </c:pt>
                <c:pt idx="2430">
                  <c:v>-9.8400000000000008E-9</c:v>
                </c:pt>
                <c:pt idx="2431">
                  <c:v>-9.8400000000000008E-9</c:v>
                </c:pt>
                <c:pt idx="2432">
                  <c:v>-9.8299999999999993E-9</c:v>
                </c:pt>
                <c:pt idx="2433">
                  <c:v>-9.8199999999999996E-9</c:v>
                </c:pt>
                <c:pt idx="2434">
                  <c:v>-9.8199999999999996E-9</c:v>
                </c:pt>
                <c:pt idx="2435">
                  <c:v>-9.8099999999999998E-9</c:v>
                </c:pt>
                <c:pt idx="2436">
                  <c:v>-9.8000000000000001E-9</c:v>
                </c:pt>
                <c:pt idx="2437">
                  <c:v>-9.8000000000000001E-9</c:v>
                </c:pt>
                <c:pt idx="2438">
                  <c:v>-9.7900000000000003E-9</c:v>
                </c:pt>
                <c:pt idx="2439">
                  <c:v>-9.7900000000000003E-9</c:v>
                </c:pt>
                <c:pt idx="2440">
                  <c:v>-9.7800000000000006E-9</c:v>
                </c:pt>
                <c:pt idx="2441">
                  <c:v>-9.7700000000000008E-9</c:v>
                </c:pt>
                <c:pt idx="2442">
                  <c:v>-9.7700000000000008E-9</c:v>
                </c:pt>
                <c:pt idx="2443">
                  <c:v>-9.7599999999999994E-9</c:v>
                </c:pt>
                <c:pt idx="2444">
                  <c:v>-9.7499999999999996E-9</c:v>
                </c:pt>
                <c:pt idx="2445">
                  <c:v>-9.7499999999999996E-9</c:v>
                </c:pt>
                <c:pt idx="2446">
                  <c:v>-9.7399999999999999E-9</c:v>
                </c:pt>
                <c:pt idx="2447">
                  <c:v>-9.7399999999999999E-9</c:v>
                </c:pt>
                <c:pt idx="2448">
                  <c:v>-9.7300000000000001E-9</c:v>
                </c:pt>
                <c:pt idx="2449">
                  <c:v>-9.7200000000000003E-9</c:v>
                </c:pt>
                <c:pt idx="2450">
                  <c:v>-9.7200000000000003E-9</c:v>
                </c:pt>
                <c:pt idx="2451">
                  <c:v>-9.7100000000000006E-9</c:v>
                </c:pt>
                <c:pt idx="2452">
                  <c:v>-9.6999999999999992E-9</c:v>
                </c:pt>
                <c:pt idx="2453">
                  <c:v>-9.6999999999999992E-9</c:v>
                </c:pt>
                <c:pt idx="2454">
                  <c:v>-9.6899999999999994E-9</c:v>
                </c:pt>
                <c:pt idx="2455">
                  <c:v>-9.6899999999999994E-9</c:v>
                </c:pt>
                <c:pt idx="2456">
                  <c:v>-9.6799999999999997E-9</c:v>
                </c:pt>
                <c:pt idx="2457">
                  <c:v>-9.6699999999999999E-9</c:v>
                </c:pt>
                <c:pt idx="2458">
                  <c:v>-9.6699999999999999E-9</c:v>
                </c:pt>
                <c:pt idx="2459">
                  <c:v>-9.6600000000000001E-9</c:v>
                </c:pt>
                <c:pt idx="2460">
                  <c:v>-9.6500000000000004E-9</c:v>
                </c:pt>
                <c:pt idx="2461">
                  <c:v>-9.6500000000000004E-9</c:v>
                </c:pt>
                <c:pt idx="2462">
                  <c:v>-9.6400000000000006E-9</c:v>
                </c:pt>
                <c:pt idx="2463">
                  <c:v>-9.6400000000000006E-9</c:v>
                </c:pt>
                <c:pt idx="2464">
                  <c:v>-9.6299999999999992E-9</c:v>
                </c:pt>
                <c:pt idx="2465">
                  <c:v>-9.6199999999999995E-9</c:v>
                </c:pt>
                <c:pt idx="2466">
                  <c:v>-9.6199999999999995E-9</c:v>
                </c:pt>
                <c:pt idx="2467">
                  <c:v>-9.6099999999999997E-9</c:v>
                </c:pt>
                <c:pt idx="2468">
                  <c:v>-9.5999999999999999E-9</c:v>
                </c:pt>
                <c:pt idx="2469">
                  <c:v>-9.5999999999999999E-9</c:v>
                </c:pt>
                <c:pt idx="2470">
                  <c:v>-9.5900000000000002E-9</c:v>
                </c:pt>
                <c:pt idx="2471">
                  <c:v>-9.5900000000000002E-9</c:v>
                </c:pt>
                <c:pt idx="2472">
                  <c:v>-9.5800000000000004E-9</c:v>
                </c:pt>
                <c:pt idx="2473">
                  <c:v>-9.5700000000000007E-9</c:v>
                </c:pt>
                <c:pt idx="2474">
                  <c:v>-9.5700000000000007E-9</c:v>
                </c:pt>
                <c:pt idx="2475">
                  <c:v>-9.5599999999999992E-9</c:v>
                </c:pt>
                <c:pt idx="2476">
                  <c:v>-9.5499999999999995E-9</c:v>
                </c:pt>
                <c:pt idx="2477">
                  <c:v>-9.5499999999999995E-9</c:v>
                </c:pt>
                <c:pt idx="2478">
                  <c:v>-9.5399999999999997E-9</c:v>
                </c:pt>
                <c:pt idx="2479">
                  <c:v>-9.5399999999999997E-9</c:v>
                </c:pt>
                <c:pt idx="2480">
                  <c:v>-9.53E-9</c:v>
                </c:pt>
                <c:pt idx="2481">
                  <c:v>-9.5200000000000002E-9</c:v>
                </c:pt>
                <c:pt idx="2482">
                  <c:v>-9.5200000000000002E-9</c:v>
                </c:pt>
                <c:pt idx="2483">
                  <c:v>-9.5100000000000005E-9</c:v>
                </c:pt>
                <c:pt idx="2484">
                  <c:v>-9.5000000000000007E-9</c:v>
                </c:pt>
                <c:pt idx="2485">
                  <c:v>-9.5000000000000007E-9</c:v>
                </c:pt>
                <c:pt idx="2486">
                  <c:v>-9.4899999999999993E-9</c:v>
                </c:pt>
                <c:pt idx="2487">
                  <c:v>-9.4899999999999993E-9</c:v>
                </c:pt>
                <c:pt idx="2488">
                  <c:v>-9.4799999999999995E-9</c:v>
                </c:pt>
                <c:pt idx="2489">
                  <c:v>-9.4699999999999998E-9</c:v>
                </c:pt>
                <c:pt idx="2490">
                  <c:v>-9.4699999999999998E-9</c:v>
                </c:pt>
                <c:pt idx="2491">
                  <c:v>-9.46E-9</c:v>
                </c:pt>
                <c:pt idx="2492">
                  <c:v>-9.4500000000000002E-9</c:v>
                </c:pt>
                <c:pt idx="2493">
                  <c:v>-9.4500000000000002E-9</c:v>
                </c:pt>
                <c:pt idx="2494">
                  <c:v>-9.4400000000000005E-9</c:v>
                </c:pt>
                <c:pt idx="2495">
                  <c:v>-9.4400000000000005E-9</c:v>
                </c:pt>
                <c:pt idx="2496">
                  <c:v>-9.4300000000000007E-9</c:v>
                </c:pt>
                <c:pt idx="2497">
                  <c:v>-9.4199999999999993E-9</c:v>
                </c:pt>
                <c:pt idx="2498">
                  <c:v>-9.4199999999999993E-9</c:v>
                </c:pt>
                <c:pt idx="2499">
                  <c:v>-9.4099999999999996E-9</c:v>
                </c:pt>
                <c:pt idx="2500">
                  <c:v>-9.3999999999999998E-9</c:v>
                </c:pt>
                <c:pt idx="2501">
                  <c:v>-9.3999999999999998E-9</c:v>
                </c:pt>
                <c:pt idx="2502">
                  <c:v>-9.39E-9</c:v>
                </c:pt>
                <c:pt idx="2503">
                  <c:v>-9.39E-9</c:v>
                </c:pt>
                <c:pt idx="2504">
                  <c:v>-9.3800000000000003E-9</c:v>
                </c:pt>
                <c:pt idx="2505">
                  <c:v>-9.3700000000000005E-9</c:v>
                </c:pt>
                <c:pt idx="2506">
                  <c:v>-9.3700000000000005E-9</c:v>
                </c:pt>
                <c:pt idx="2507">
                  <c:v>-9.3600000000000008E-9</c:v>
                </c:pt>
                <c:pt idx="2508">
                  <c:v>-9.3499999999999994E-9</c:v>
                </c:pt>
                <c:pt idx="2509">
                  <c:v>-9.3499999999999994E-9</c:v>
                </c:pt>
                <c:pt idx="2510">
                  <c:v>-9.3399999999999996E-9</c:v>
                </c:pt>
                <c:pt idx="2511">
                  <c:v>-9.3399999999999996E-9</c:v>
                </c:pt>
                <c:pt idx="2512">
                  <c:v>-9.3299999999999998E-9</c:v>
                </c:pt>
                <c:pt idx="2513">
                  <c:v>-9.3200000000000001E-9</c:v>
                </c:pt>
                <c:pt idx="2514">
                  <c:v>-9.3200000000000001E-9</c:v>
                </c:pt>
                <c:pt idx="2515">
                  <c:v>-9.3100000000000003E-9</c:v>
                </c:pt>
                <c:pt idx="2516">
                  <c:v>-9.3000000000000006E-9</c:v>
                </c:pt>
                <c:pt idx="2517">
                  <c:v>-9.3000000000000006E-9</c:v>
                </c:pt>
                <c:pt idx="2518">
                  <c:v>-9.2900000000000008E-9</c:v>
                </c:pt>
                <c:pt idx="2519">
                  <c:v>-9.2900000000000008E-9</c:v>
                </c:pt>
                <c:pt idx="2520">
                  <c:v>-9.2799999999999994E-9</c:v>
                </c:pt>
                <c:pt idx="2521">
                  <c:v>-9.2699999999999996E-9</c:v>
                </c:pt>
                <c:pt idx="2522">
                  <c:v>-9.2699999999999996E-9</c:v>
                </c:pt>
                <c:pt idx="2523">
                  <c:v>-9.2599999999999999E-9</c:v>
                </c:pt>
                <c:pt idx="2524">
                  <c:v>-9.2500000000000001E-9</c:v>
                </c:pt>
                <c:pt idx="2525">
                  <c:v>-9.2500000000000001E-9</c:v>
                </c:pt>
                <c:pt idx="2526">
                  <c:v>-9.2400000000000004E-9</c:v>
                </c:pt>
                <c:pt idx="2527">
                  <c:v>-9.2400000000000004E-9</c:v>
                </c:pt>
                <c:pt idx="2528">
                  <c:v>-9.2300000000000006E-9</c:v>
                </c:pt>
                <c:pt idx="2529">
                  <c:v>-9.2199999999999992E-9</c:v>
                </c:pt>
                <c:pt idx="2530">
                  <c:v>-9.2199999999999992E-9</c:v>
                </c:pt>
                <c:pt idx="2531">
                  <c:v>-9.2099999999999994E-9</c:v>
                </c:pt>
                <c:pt idx="2532">
                  <c:v>-9.1999999999999997E-9</c:v>
                </c:pt>
                <c:pt idx="2533">
                  <c:v>-9.1999999999999997E-9</c:v>
                </c:pt>
                <c:pt idx="2534">
                  <c:v>-9.1899999999999999E-9</c:v>
                </c:pt>
                <c:pt idx="2535">
                  <c:v>-9.1899999999999999E-9</c:v>
                </c:pt>
                <c:pt idx="2536">
                  <c:v>-9.1800000000000001E-9</c:v>
                </c:pt>
                <c:pt idx="2537">
                  <c:v>-9.1700000000000004E-9</c:v>
                </c:pt>
                <c:pt idx="2538">
                  <c:v>-9.1700000000000004E-9</c:v>
                </c:pt>
                <c:pt idx="2539">
                  <c:v>-9.1600000000000006E-9</c:v>
                </c:pt>
                <c:pt idx="2540">
                  <c:v>-9.1499999999999992E-9</c:v>
                </c:pt>
                <c:pt idx="2541">
                  <c:v>-9.1499999999999992E-9</c:v>
                </c:pt>
                <c:pt idx="2542">
                  <c:v>-9.1399999999999995E-9</c:v>
                </c:pt>
                <c:pt idx="2543">
                  <c:v>-9.1399999999999995E-9</c:v>
                </c:pt>
                <c:pt idx="2544">
                  <c:v>-9.1299999999999997E-9</c:v>
                </c:pt>
                <c:pt idx="2545">
                  <c:v>-9.1199999999999999E-9</c:v>
                </c:pt>
                <c:pt idx="2546">
                  <c:v>-9.1199999999999999E-9</c:v>
                </c:pt>
                <c:pt idx="2547">
                  <c:v>-9.1100000000000002E-9</c:v>
                </c:pt>
                <c:pt idx="2548">
                  <c:v>-9.1000000000000004E-9</c:v>
                </c:pt>
                <c:pt idx="2549">
                  <c:v>-9.1000000000000004E-9</c:v>
                </c:pt>
                <c:pt idx="2550">
                  <c:v>-9.0900000000000007E-9</c:v>
                </c:pt>
                <c:pt idx="2551">
                  <c:v>-9.0900000000000007E-9</c:v>
                </c:pt>
                <c:pt idx="2552">
                  <c:v>-9.0799999999999993E-9</c:v>
                </c:pt>
                <c:pt idx="2553">
                  <c:v>-9.0699999999999995E-9</c:v>
                </c:pt>
                <c:pt idx="2554">
                  <c:v>-9.0699999999999995E-9</c:v>
                </c:pt>
                <c:pt idx="2555">
                  <c:v>-9.0599999999999997E-9</c:v>
                </c:pt>
                <c:pt idx="2556">
                  <c:v>-9.05E-9</c:v>
                </c:pt>
                <c:pt idx="2557">
                  <c:v>-9.05E-9</c:v>
                </c:pt>
                <c:pt idx="2558">
                  <c:v>-9.0400000000000002E-9</c:v>
                </c:pt>
                <c:pt idx="2559">
                  <c:v>-9.0400000000000002E-9</c:v>
                </c:pt>
                <c:pt idx="2560">
                  <c:v>-9.0300000000000005E-9</c:v>
                </c:pt>
                <c:pt idx="2561">
                  <c:v>-9.0200000000000007E-9</c:v>
                </c:pt>
                <c:pt idx="2562">
                  <c:v>-9.0200000000000007E-9</c:v>
                </c:pt>
                <c:pt idx="2563">
                  <c:v>-9.0099999999999993E-9</c:v>
                </c:pt>
                <c:pt idx="2564">
                  <c:v>-8.9999999999999995E-9</c:v>
                </c:pt>
                <c:pt idx="2565">
                  <c:v>-8.9999999999999995E-9</c:v>
                </c:pt>
                <c:pt idx="2566">
                  <c:v>-8.9899999999999998E-9</c:v>
                </c:pt>
                <c:pt idx="2567">
                  <c:v>-8.9899999999999998E-9</c:v>
                </c:pt>
                <c:pt idx="2568">
                  <c:v>-8.98E-9</c:v>
                </c:pt>
                <c:pt idx="2569">
                  <c:v>-8.9700000000000003E-9</c:v>
                </c:pt>
                <c:pt idx="2570">
                  <c:v>-8.9700000000000003E-9</c:v>
                </c:pt>
                <c:pt idx="2571">
                  <c:v>-8.9600000000000005E-9</c:v>
                </c:pt>
                <c:pt idx="2572">
                  <c:v>-8.9500000000000007E-9</c:v>
                </c:pt>
                <c:pt idx="2573">
                  <c:v>-8.9500000000000007E-9</c:v>
                </c:pt>
                <c:pt idx="2574">
                  <c:v>-8.9399999999999993E-9</c:v>
                </c:pt>
                <c:pt idx="2575">
                  <c:v>-8.9399999999999993E-9</c:v>
                </c:pt>
                <c:pt idx="2576">
                  <c:v>-8.9299999999999996E-9</c:v>
                </c:pt>
                <c:pt idx="2577">
                  <c:v>-8.9199999999999998E-9</c:v>
                </c:pt>
                <c:pt idx="2578">
                  <c:v>-8.9199999999999998E-9</c:v>
                </c:pt>
                <c:pt idx="2579">
                  <c:v>-8.91E-9</c:v>
                </c:pt>
                <c:pt idx="2580">
                  <c:v>-8.9000000000000003E-9</c:v>
                </c:pt>
                <c:pt idx="2581">
                  <c:v>-8.9000000000000003E-9</c:v>
                </c:pt>
                <c:pt idx="2582">
                  <c:v>-8.8900000000000005E-9</c:v>
                </c:pt>
                <c:pt idx="2583">
                  <c:v>-8.8900000000000005E-9</c:v>
                </c:pt>
                <c:pt idx="2584">
                  <c:v>-8.8800000000000008E-9</c:v>
                </c:pt>
                <c:pt idx="2585">
                  <c:v>-8.8699999999999994E-9</c:v>
                </c:pt>
                <c:pt idx="2586">
                  <c:v>-8.8699999999999994E-9</c:v>
                </c:pt>
                <c:pt idx="2587">
                  <c:v>-8.8599999999999996E-9</c:v>
                </c:pt>
                <c:pt idx="2588">
                  <c:v>-8.8499999999999998E-9</c:v>
                </c:pt>
                <c:pt idx="2589">
                  <c:v>-8.8499999999999998E-9</c:v>
                </c:pt>
                <c:pt idx="2590">
                  <c:v>-8.8400000000000001E-9</c:v>
                </c:pt>
                <c:pt idx="2591">
                  <c:v>-8.8400000000000001E-9</c:v>
                </c:pt>
                <c:pt idx="2592">
                  <c:v>-8.8300000000000003E-9</c:v>
                </c:pt>
                <c:pt idx="2593">
                  <c:v>-8.8200000000000006E-9</c:v>
                </c:pt>
                <c:pt idx="2594">
                  <c:v>-8.8200000000000006E-9</c:v>
                </c:pt>
                <c:pt idx="2595">
                  <c:v>-8.8100000000000008E-9</c:v>
                </c:pt>
                <c:pt idx="2596">
                  <c:v>-8.7999999999999994E-9</c:v>
                </c:pt>
                <c:pt idx="2597">
                  <c:v>-8.7999999999999994E-9</c:v>
                </c:pt>
                <c:pt idx="2598">
                  <c:v>-8.7899999999999996E-9</c:v>
                </c:pt>
                <c:pt idx="2599">
                  <c:v>-8.7899999999999996E-9</c:v>
                </c:pt>
                <c:pt idx="2600">
                  <c:v>-8.7799999999999999E-9</c:v>
                </c:pt>
                <c:pt idx="2601">
                  <c:v>-8.7700000000000001E-9</c:v>
                </c:pt>
                <c:pt idx="2602">
                  <c:v>-8.7700000000000001E-9</c:v>
                </c:pt>
                <c:pt idx="2603">
                  <c:v>-8.7600000000000004E-9</c:v>
                </c:pt>
                <c:pt idx="2604">
                  <c:v>-8.7500000000000006E-9</c:v>
                </c:pt>
                <c:pt idx="2605">
                  <c:v>-8.7500000000000006E-9</c:v>
                </c:pt>
                <c:pt idx="2606">
                  <c:v>-8.7399999999999992E-9</c:v>
                </c:pt>
                <c:pt idx="2607">
                  <c:v>-8.7399999999999992E-9</c:v>
                </c:pt>
                <c:pt idx="2608">
                  <c:v>-8.7299999999999994E-9</c:v>
                </c:pt>
                <c:pt idx="2609">
                  <c:v>-8.7199999999999997E-9</c:v>
                </c:pt>
                <c:pt idx="2610">
                  <c:v>-8.7199999999999997E-9</c:v>
                </c:pt>
                <c:pt idx="2611">
                  <c:v>-8.7099999999999999E-9</c:v>
                </c:pt>
                <c:pt idx="2612">
                  <c:v>-8.7000000000000001E-9</c:v>
                </c:pt>
                <c:pt idx="2613">
                  <c:v>-8.7000000000000001E-9</c:v>
                </c:pt>
                <c:pt idx="2614">
                  <c:v>-8.6900000000000004E-9</c:v>
                </c:pt>
                <c:pt idx="2615">
                  <c:v>-8.6900000000000004E-9</c:v>
                </c:pt>
                <c:pt idx="2616">
                  <c:v>-8.6800000000000006E-9</c:v>
                </c:pt>
                <c:pt idx="2617">
                  <c:v>-8.6699999999999992E-9</c:v>
                </c:pt>
                <c:pt idx="2618">
                  <c:v>-8.6699999999999992E-9</c:v>
                </c:pt>
                <c:pt idx="2619">
                  <c:v>-8.6599999999999995E-9</c:v>
                </c:pt>
                <c:pt idx="2620">
                  <c:v>-8.6499999999999997E-9</c:v>
                </c:pt>
                <c:pt idx="2621">
                  <c:v>-8.6499999999999997E-9</c:v>
                </c:pt>
                <c:pt idx="2622">
                  <c:v>-8.6399999999999999E-9</c:v>
                </c:pt>
                <c:pt idx="2623">
                  <c:v>-8.6399999999999999E-9</c:v>
                </c:pt>
                <c:pt idx="2624">
                  <c:v>-8.6300000000000002E-9</c:v>
                </c:pt>
                <c:pt idx="2625">
                  <c:v>-8.6200000000000004E-9</c:v>
                </c:pt>
                <c:pt idx="2626">
                  <c:v>-8.6200000000000004E-9</c:v>
                </c:pt>
                <c:pt idx="2627">
                  <c:v>-8.6100000000000007E-9</c:v>
                </c:pt>
                <c:pt idx="2628">
                  <c:v>-8.5999999999999993E-9</c:v>
                </c:pt>
                <c:pt idx="2629">
                  <c:v>-8.5999999999999993E-9</c:v>
                </c:pt>
                <c:pt idx="2630">
                  <c:v>-8.5899999999999995E-9</c:v>
                </c:pt>
                <c:pt idx="2631">
                  <c:v>-8.5899999999999995E-9</c:v>
                </c:pt>
                <c:pt idx="2632">
                  <c:v>-8.5799999999999997E-9</c:v>
                </c:pt>
                <c:pt idx="2633">
                  <c:v>-8.57E-9</c:v>
                </c:pt>
                <c:pt idx="2634">
                  <c:v>-8.57E-9</c:v>
                </c:pt>
                <c:pt idx="2635">
                  <c:v>-8.5600000000000002E-9</c:v>
                </c:pt>
                <c:pt idx="2636">
                  <c:v>-8.5500000000000005E-9</c:v>
                </c:pt>
                <c:pt idx="2637">
                  <c:v>-8.5500000000000005E-9</c:v>
                </c:pt>
                <c:pt idx="2638">
                  <c:v>-8.5400000000000007E-9</c:v>
                </c:pt>
                <c:pt idx="2639">
                  <c:v>-8.5400000000000007E-9</c:v>
                </c:pt>
                <c:pt idx="2640">
                  <c:v>-8.5299999999999993E-9</c:v>
                </c:pt>
                <c:pt idx="2641">
                  <c:v>-8.5199999999999995E-9</c:v>
                </c:pt>
                <c:pt idx="2642">
                  <c:v>-8.5199999999999995E-9</c:v>
                </c:pt>
                <c:pt idx="2643">
                  <c:v>-8.5099999999999998E-9</c:v>
                </c:pt>
                <c:pt idx="2644">
                  <c:v>-8.5E-9</c:v>
                </c:pt>
                <c:pt idx="2645">
                  <c:v>-8.5E-9</c:v>
                </c:pt>
                <c:pt idx="2646">
                  <c:v>-8.4900000000000003E-9</c:v>
                </c:pt>
                <c:pt idx="2647">
                  <c:v>-8.4900000000000003E-9</c:v>
                </c:pt>
                <c:pt idx="2648">
                  <c:v>-8.4800000000000005E-9</c:v>
                </c:pt>
                <c:pt idx="2649">
                  <c:v>-8.4700000000000007E-9</c:v>
                </c:pt>
                <c:pt idx="2650">
                  <c:v>-8.4700000000000007E-9</c:v>
                </c:pt>
                <c:pt idx="2651">
                  <c:v>-8.4599999999999993E-9</c:v>
                </c:pt>
                <c:pt idx="2652">
                  <c:v>-8.4499999999999996E-9</c:v>
                </c:pt>
                <c:pt idx="2653">
                  <c:v>-8.4499999999999996E-9</c:v>
                </c:pt>
                <c:pt idx="2654">
                  <c:v>-8.4399999999999998E-9</c:v>
                </c:pt>
                <c:pt idx="2655">
                  <c:v>-8.4399999999999998E-9</c:v>
                </c:pt>
                <c:pt idx="2656">
                  <c:v>-8.43E-9</c:v>
                </c:pt>
                <c:pt idx="2657">
                  <c:v>-8.4200000000000003E-9</c:v>
                </c:pt>
                <c:pt idx="2658">
                  <c:v>-8.4200000000000003E-9</c:v>
                </c:pt>
                <c:pt idx="2659">
                  <c:v>-8.4100000000000005E-9</c:v>
                </c:pt>
                <c:pt idx="2660">
                  <c:v>-8.4000000000000008E-9</c:v>
                </c:pt>
                <c:pt idx="2661">
                  <c:v>-8.4000000000000008E-9</c:v>
                </c:pt>
                <c:pt idx="2662">
                  <c:v>-8.3899999999999994E-9</c:v>
                </c:pt>
                <c:pt idx="2663">
                  <c:v>-8.3899999999999994E-9</c:v>
                </c:pt>
                <c:pt idx="2664">
                  <c:v>-8.3799999999999996E-9</c:v>
                </c:pt>
                <c:pt idx="2665">
                  <c:v>-8.3699999999999998E-9</c:v>
                </c:pt>
                <c:pt idx="2666">
                  <c:v>-8.3699999999999998E-9</c:v>
                </c:pt>
                <c:pt idx="2667">
                  <c:v>-8.3600000000000001E-9</c:v>
                </c:pt>
                <c:pt idx="2668">
                  <c:v>-8.3500000000000003E-9</c:v>
                </c:pt>
                <c:pt idx="2669">
                  <c:v>-8.3500000000000003E-9</c:v>
                </c:pt>
                <c:pt idx="2670">
                  <c:v>-8.3400000000000006E-9</c:v>
                </c:pt>
                <c:pt idx="2671">
                  <c:v>-8.3400000000000006E-9</c:v>
                </c:pt>
                <c:pt idx="2672">
                  <c:v>-8.3300000000000008E-9</c:v>
                </c:pt>
                <c:pt idx="2673">
                  <c:v>-8.3199999999999994E-9</c:v>
                </c:pt>
                <c:pt idx="2674">
                  <c:v>-8.3199999999999994E-9</c:v>
                </c:pt>
                <c:pt idx="2675">
                  <c:v>-8.3099999999999996E-9</c:v>
                </c:pt>
                <c:pt idx="2676">
                  <c:v>-8.2999999999999999E-9</c:v>
                </c:pt>
                <c:pt idx="2677">
                  <c:v>-8.2999999999999999E-9</c:v>
                </c:pt>
                <c:pt idx="2678">
                  <c:v>-8.2900000000000001E-9</c:v>
                </c:pt>
                <c:pt idx="2679">
                  <c:v>-8.2900000000000001E-9</c:v>
                </c:pt>
                <c:pt idx="2680">
                  <c:v>-8.2800000000000004E-9</c:v>
                </c:pt>
                <c:pt idx="2681">
                  <c:v>-8.2700000000000006E-9</c:v>
                </c:pt>
                <c:pt idx="2682">
                  <c:v>-8.2700000000000006E-9</c:v>
                </c:pt>
                <c:pt idx="2683">
                  <c:v>-8.2599999999999992E-9</c:v>
                </c:pt>
                <c:pt idx="2684">
                  <c:v>-8.2499999999999994E-9</c:v>
                </c:pt>
                <c:pt idx="2685">
                  <c:v>-8.2499999999999994E-9</c:v>
                </c:pt>
                <c:pt idx="2686">
                  <c:v>-8.2399999999999997E-9</c:v>
                </c:pt>
                <c:pt idx="2687">
                  <c:v>-8.2399999999999997E-9</c:v>
                </c:pt>
                <c:pt idx="2688">
                  <c:v>-8.2299999999999999E-9</c:v>
                </c:pt>
                <c:pt idx="2689">
                  <c:v>-8.2200000000000002E-9</c:v>
                </c:pt>
                <c:pt idx="2690">
                  <c:v>-8.2200000000000002E-9</c:v>
                </c:pt>
                <c:pt idx="2691">
                  <c:v>-8.2100000000000004E-9</c:v>
                </c:pt>
                <c:pt idx="2692">
                  <c:v>-8.2000000000000006E-9</c:v>
                </c:pt>
                <c:pt idx="2693">
                  <c:v>-8.2000000000000006E-9</c:v>
                </c:pt>
                <c:pt idx="2694">
                  <c:v>-8.1899999999999992E-9</c:v>
                </c:pt>
                <c:pt idx="2695">
                  <c:v>-8.1899999999999992E-9</c:v>
                </c:pt>
                <c:pt idx="2696">
                  <c:v>-8.1799999999999995E-9</c:v>
                </c:pt>
                <c:pt idx="2697">
                  <c:v>-8.1699999999999997E-9</c:v>
                </c:pt>
                <c:pt idx="2698">
                  <c:v>-8.1699999999999997E-9</c:v>
                </c:pt>
                <c:pt idx="2699">
                  <c:v>-8.1599999999999999E-9</c:v>
                </c:pt>
                <c:pt idx="2700">
                  <c:v>-8.1500000000000002E-9</c:v>
                </c:pt>
                <c:pt idx="2701">
                  <c:v>-8.1500000000000002E-9</c:v>
                </c:pt>
                <c:pt idx="2702">
                  <c:v>-8.1400000000000004E-9</c:v>
                </c:pt>
                <c:pt idx="2703">
                  <c:v>-8.1400000000000004E-9</c:v>
                </c:pt>
                <c:pt idx="2704">
                  <c:v>-8.1300000000000007E-9</c:v>
                </c:pt>
                <c:pt idx="2705">
                  <c:v>-8.1199999999999993E-9</c:v>
                </c:pt>
                <c:pt idx="2706">
                  <c:v>-8.1199999999999993E-9</c:v>
                </c:pt>
                <c:pt idx="2707">
                  <c:v>-8.1099999999999995E-9</c:v>
                </c:pt>
                <c:pt idx="2708">
                  <c:v>-8.0999999999999997E-9</c:v>
                </c:pt>
                <c:pt idx="2709">
                  <c:v>-8.0999999999999997E-9</c:v>
                </c:pt>
                <c:pt idx="2710">
                  <c:v>-8.09E-9</c:v>
                </c:pt>
                <c:pt idx="2711">
                  <c:v>-8.09E-9</c:v>
                </c:pt>
                <c:pt idx="2712">
                  <c:v>-8.0800000000000002E-9</c:v>
                </c:pt>
                <c:pt idx="2713">
                  <c:v>-8.0700000000000005E-9</c:v>
                </c:pt>
                <c:pt idx="2714">
                  <c:v>-8.0700000000000005E-9</c:v>
                </c:pt>
                <c:pt idx="2715">
                  <c:v>-8.0600000000000007E-9</c:v>
                </c:pt>
                <c:pt idx="2716">
                  <c:v>-8.0499999999999993E-9</c:v>
                </c:pt>
                <c:pt idx="2717">
                  <c:v>-8.0499999999999993E-9</c:v>
                </c:pt>
                <c:pt idx="2718">
                  <c:v>-8.0399999999999995E-9</c:v>
                </c:pt>
                <c:pt idx="2719">
                  <c:v>-8.0399999999999995E-9</c:v>
                </c:pt>
                <c:pt idx="2720">
                  <c:v>-8.0299999999999998E-9</c:v>
                </c:pt>
                <c:pt idx="2721">
                  <c:v>-8.02E-9</c:v>
                </c:pt>
                <c:pt idx="2722">
                  <c:v>-8.02E-9</c:v>
                </c:pt>
                <c:pt idx="2723">
                  <c:v>-8.0100000000000003E-9</c:v>
                </c:pt>
                <c:pt idx="2724">
                  <c:v>-8.0000000000000005E-9</c:v>
                </c:pt>
                <c:pt idx="2725">
                  <c:v>-8.0000000000000005E-9</c:v>
                </c:pt>
                <c:pt idx="2726">
                  <c:v>-7.9900000000000007E-9</c:v>
                </c:pt>
                <c:pt idx="2727">
                  <c:v>-7.9900000000000007E-9</c:v>
                </c:pt>
                <c:pt idx="2728">
                  <c:v>-7.9799999999999993E-9</c:v>
                </c:pt>
                <c:pt idx="2729">
                  <c:v>-7.9699999999999996E-9</c:v>
                </c:pt>
                <c:pt idx="2730">
                  <c:v>-7.9699999999999996E-9</c:v>
                </c:pt>
                <c:pt idx="2731">
                  <c:v>-7.9599999999999998E-9</c:v>
                </c:pt>
                <c:pt idx="2732">
                  <c:v>-7.9500000000000001E-9</c:v>
                </c:pt>
                <c:pt idx="2733">
                  <c:v>-7.9500000000000001E-9</c:v>
                </c:pt>
                <c:pt idx="2734">
                  <c:v>-7.9400000000000003E-9</c:v>
                </c:pt>
                <c:pt idx="2735">
                  <c:v>-7.9400000000000003E-9</c:v>
                </c:pt>
                <c:pt idx="2736">
                  <c:v>-7.9300000000000005E-9</c:v>
                </c:pt>
                <c:pt idx="2737">
                  <c:v>-7.9200000000000008E-9</c:v>
                </c:pt>
                <c:pt idx="2738">
                  <c:v>-7.9200000000000008E-9</c:v>
                </c:pt>
                <c:pt idx="2739">
                  <c:v>-7.9099999999999994E-9</c:v>
                </c:pt>
                <c:pt idx="2740">
                  <c:v>-7.8999999999999996E-9</c:v>
                </c:pt>
                <c:pt idx="2741">
                  <c:v>-7.8999999999999996E-9</c:v>
                </c:pt>
                <c:pt idx="2742">
                  <c:v>-7.8899999999999998E-9</c:v>
                </c:pt>
                <c:pt idx="2743">
                  <c:v>-7.8899999999999998E-9</c:v>
                </c:pt>
                <c:pt idx="2744">
                  <c:v>-7.8800000000000001E-9</c:v>
                </c:pt>
                <c:pt idx="2745">
                  <c:v>-7.8700000000000003E-9</c:v>
                </c:pt>
                <c:pt idx="2746">
                  <c:v>-7.8700000000000003E-9</c:v>
                </c:pt>
                <c:pt idx="2747">
                  <c:v>-7.8600000000000006E-9</c:v>
                </c:pt>
                <c:pt idx="2748">
                  <c:v>-7.8500000000000008E-9</c:v>
                </c:pt>
                <c:pt idx="2749">
                  <c:v>-7.8500000000000008E-9</c:v>
                </c:pt>
                <c:pt idx="2750">
                  <c:v>-7.8399999999999994E-9</c:v>
                </c:pt>
                <c:pt idx="2751">
                  <c:v>-7.8399999999999994E-9</c:v>
                </c:pt>
                <c:pt idx="2752">
                  <c:v>-7.8299999999999996E-9</c:v>
                </c:pt>
                <c:pt idx="2753">
                  <c:v>-7.8199999999999999E-9</c:v>
                </c:pt>
                <c:pt idx="2754">
                  <c:v>-7.8199999999999999E-9</c:v>
                </c:pt>
                <c:pt idx="2755">
                  <c:v>-7.8100000000000001E-9</c:v>
                </c:pt>
                <c:pt idx="2756">
                  <c:v>-7.8000000000000004E-9</c:v>
                </c:pt>
                <c:pt idx="2757">
                  <c:v>-7.8000000000000004E-9</c:v>
                </c:pt>
                <c:pt idx="2758">
                  <c:v>-7.7900000000000006E-9</c:v>
                </c:pt>
                <c:pt idx="2759">
                  <c:v>-7.7900000000000006E-9</c:v>
                </c:pt>
                <c:pt idx="2760">
                  <c:v>-7.7799999999999992E-9</c:v>
                </c:pt>
                <c:pt idx="2761">
                  <c:v>-7.7699999999999994E-9</c:v>
                </c:pt>
                <c:pt idx="2762">
                  <c:v>-7.7699999999999994E-9</c:v>
                </c:pt>
                <c:pt idx="2763">
                  <c:v>-7.7599999999999997E-9</c:v>
                </c:pt>
                <c:pt idx="2764">
                  <c:v>-7.7499999999999999E-9</c:v>
                </c:pt>
                <c:pt idx="2765">
                  <c:v>-7.7499999999999999E-9</c:v>
                </c:pt>
                <c:pt idx="2766">
                  <c:v>-7.7400000000000002E-9</c:v>
                </c:pt>
                <c:pt idx="2767">
                  <c:v>-7.7400000000000002E-9</c:v>
                </c:pt>
                <c:pt idx="2768">
                  <c:v>-7.7300000000000004E-9</c:v>
                </c:pt>
                <c:pt idx="2769">
                  <c:v>-7.7200000000000006E-9</c:v>
                </c:pt>
                <c:pt idx="2770">
                  <c:v>-7.7200000000000006E-9</c:v>
                </c:pt>
                <c:pt idx="2771">
                  <c:v>-7.7099999999999992E-9</c:v>
                </c:pt>
                <c:pt idx="2772">
                  <c:v>-7.6999999999999995E-9</c:v>
                </c:pt>
                <c:pt idx="2773">
                  <c:v>-7.6999999999999995E-9</c:v>
                </c:pt>
                <c:pt idx="2774">
                  <c:v>-7.6899999999999997E-9</c:v>
                </c:pt>
                <c:pt idx="2775">
                  <c:v>-7.6899999999999997E-9</c:v>
                </c:pt>
                <c:pt idx="2776">
                  <c:v>-7.6799999999999999E-9</c:v>
                </c:pt>
                <c:pt idx="2777">
                  <c:v>-7.6700000000000002E-9</c:v>
                </c:pt>
                <c:pt idx="2778">
                  <c:v>-7.6700000000000002E-9</c:v>
                </c:pt>
                <c:pt idx="2779">
                  <c:v>-7.6600000000000004E-9</c:v>
                </c:pt>
                <c:pt idx="2780">
                  <c:v>-7.6500000000000007E-9</c:v>
                </c:pt>
                <c:pt idx="2781">
                  <c:v>-7.6500000000000007E-9</c:v>
                </c:pt>
                <c:pt idx="2782">
                  <c:v>-7.6399999999999993E-9</c:v>
                </c:pt>
                <c:pt idx="2783">
                  <c:v>-7.6399999999999993E-9</c:v>
                </c:pt>
                <c:pt idx="2784">
                  <c:v>-7.6299999999999995E-9</c:v>
                </c:pt>
                <c:pt idx="2785">
                  <c:v>-7.6199999999999997E-9</c:v>
                </c:pt>
                <c:pt idx="2786">
                  <c:v>-7.6199999999999997E-9</c:v>
                </c:pt>
                <c:pt idx="2787">
                  <c:v>-7.61E-9</c:v>
                </c:pt>
                <c:pt idx="2788">
                  <c:v>-7.6000000000000002E-9</c:v>
                </c:pt>
                <c:pt idx="2789">
                  <c:v>-7.6000000000000002E-9</c:v>
                </c:pt>
                <c:pt idx="2790">
                  <c:v>-7.5900000000000005E-9</c:v>
                </c:pt>
                <c:pt idx="2791">
                  <c:v>-7.5900000000000005E-9</c:v>
                </c:pt>
                <c:pt idx="2792">
                  <c:v>-7.5800000000000007E-9</c:v>
                </c:pt>
                <c:pt idx="2793">
                  <c:v>-7.5699999999999993E-9</c:v>
                </c:pt>
                <c:pt idx="2794">
                  <c:v>-7.5699999999999993E-9</c:v>
                </c:pt>
                <c:pt idx="2795">
                  <c:v>-7.5599999999999995E-9</c:v>
                </c:pt>
                <c:pt idx="2796">
                  <c:v>-7.5499999999999998E-9</c:v>
                </c:pt>
                <c:pt idx="2797">
                  <c:v>-7.5499999999999998E-9</c:v>
                </c:pt>
                <c:pt idx="2798">
                  <c:v>-7.54E-9</c:v>
                </c:pt>
                <c:pt idx="2799">
                  <c:v>-7.54E-9</c:v>
                </c:pt>
                <c:pt idx="2800">
                  <c:v>-7.5300000000000003E-9</c:v>
                </c:pt>
                <c:pt idx="2801">
                  <c:v>-7.5200000000000005E-9</c:v>
                </c:pt>
                <c:pt idx="2802">
                  <c:v>-7.5200000000000005E-9</c:v>
                </c:pt>
                <c:pt idx="2803">
                  <c:v>-7.5100000000000007E-9</c:v>
                </c:pt>
                <c:pt idx="2804">
                  <c:v>-7.4999999999999993E-9</c:v>
                </c:pt>
                <c:pt idx="2805">
                  <c:v>-7.4999999999999993E-9</c:v>
                </c:pt>
                <c:pt idx="2806">
                  <c:v>-7.4899999999999996E-9</c:v>
                </c:pt>
                <c:pt idx="2807">
                  <c:v>-7.4899999999999996E-9</c:v>
                </c:pt>
                <c:pt idx="2808">
                  <c:v>-7.4799999999999998E-9</c:v>
                </c:pt>
                <c:pt idx="2809">
                  <c:v>-7.4700000000000001E-9</c:v>
                </c:pt>
                <c:pt idx="2810">
                  <c:v>-7.4700000000000001E-9</c:v>
                </c:pt>
                <c:pt idx="2811">
                  <c:v>-7.4600000000000003E-9</c:v>
                </c:pt>
                <c:pt idx="2812">
                  <c:v>-7.4499999999999997E-9</c:v>
                </c:pt>
                <c:pt idx="2813">
                  <c:v>-7.4499999999999997E-9</c:v>
                </c:pt>
                <c:pt idx="2814">
                  <c:v>-7.44E-9</c:v>
                </c:pt>
                <c:pt idx="2815">
                  <c:v>-7.44E-9</c:v>
                </c:pt>
                <c:pt idx="2816">
                  <c:v>-7.4300000000000002E-9</c:v>
                </c:pt>
                <c:pt idx="2817">
                  <c:v>-7.4199999999999996E-9</c:v>
                </c:pt>
                <c:pt idx="2818">
                  <c:v>-7.4199999999999996E-9</c:v>
                </c:pt>
                <c:pt idx="2819">
                  <c:v>-7.4099999999999998E-9</c:v>
                </c:pt>
                <c:pt idx="2820">
                  <c:v>-7.4000000000000001E-9</c:v>
                </c:pt>
                <c:pt idx="2821">
                  <c:v>-7.4000000000000001E-9</c:v>
                </c:pt>
                <c:pt idx="2822">
                  <c:v>-7.3900000000000003E-9</c:v>
                </c:pt>
                <c:pt idx="2823">
                  <c:v>-7.3900000000000003E-9</c:v>
                </c:pt>
                <c:pt idx="2824">
                  <c:v>-7.3799999999999997E-9</c:v>
                </c:pt>
                <c:pt idx="2825">
                  <c:v>-7.37E-9</c:v>
                </c:pt>
                <c:pt idx="2826">
                  <c:v>-7.37E-9</c:v>
                </c:pt>
                <c:pt idx="2827">
                  <c:v>-7.3600000000000002E-9</c:v>
                </c:pt>
                <c:pt idx="2828">
                  <c:v>-7.3499999999999996E-9</c:v>
                </c:pt>
                <c:pt idx="2829">
                  <c:v>-7.3499999999999996E-9</c:v>
                </c:pt>
                <c:pt idx="2830">
                  <c:v>-7.3399999999999999E-9</c:v>
                </c:pt>
                <c:pt idx="2831">
                  <c:v>-7.3399999999999999E-9</c:v>
                </c:pt>
                <c:pt idx="2832">
                  <c:v>-7.3300000000000001E-9</c:v>
                </c:pt>
                <c:pt idx="2833">
                  <c:v>-7.3200000000000004E-9</c:v>
                </c:pt>
                <c:pt idx="2834">
                  <c:v>-7.3200000000000004E-9</c:v>
                </c:pt>
                <c:pt idx="2835">
                  <c:v>-7.3099999999999998E-9</c:v>
                </c:pt>
                <c:pt idx="2836">
                  <c:v>-7.3E-9</c:v>
                </c:pt>
                <c:pt idx="2837">
                  <c:v>-7.3E-9</c:v>
                </c:pt>
                <c:pt idx="2838">
                  <c:v>-7.2900000000000003E-9</c:v>
                </c:pt>
                <c:pt idx="2839">
                  <c:v>-7.2900000000000003E-9</c:v>
                </c:pt>
                <c:pt idx="2840">
                  <c:v>-7.2799999999999997E-9</c:v>
                </c:pt>
                <c:pt idx="2841">
                  <c:v>-7.2699999999999999E-9</c:v>
                </c:pt>
                <c:pt idx="2842">
                  <c:v>-7.2699999999999999E-9</c:v>
                </c:pt>
                <c:pt idx="2843">
                  <c:v>-7.2600000000000002E-9</c:v>
                </c:pt>
                <c:pt idx="2844">
                  <c:v>-7.2500000000000004E-9</c:v>
                </c:pt>
                <c:pt idx="2845">
                  <c:v>-7.2500000000000004E-9</c:v>
                </c:pt>
                <c:pt idx="2846">
                  <c:v>-7.2399999999999998E-9</c:v>
                </c:pt>
                <c:pt idx="2847">
                  <c:v>-7.2399999999999998E-9</c:v>
                </c:pt>
                <c:pt idx="2848">
                  <c:v>-7.2300000000000001E-9</c:v>
                </c:pt>
                <c:pt idx="2849">
                  <c:v>-7.2200000000000003E-9</c:v>
                </c:pt>
                <c:pt idx="2850">
                  <c:v>-7.2200000000000003E-9</c:v>
                </c:pt>
                <c:pt idx="2851">
                  <c:v>-7.2099999999999997E-9</c:v>
                </c:pt>
                <c:pt idx="2852">
                  <c:v>-7.2E-9</c:v>
                </c:pt>
                <c:pt idx="2853">
                  <c:v>-7.2E-9</c:v>
                </c:pt>
                <c:pt idx="2854">
                  <c:v>-7.1900000000000002E-9</c:v>
                </c:pt>
                <c:pt idx="2855">
                  <c:v>-7.1900000000000002E-9</c:v>
                </c:pt>
                <c:pt idx="2856">
                  <c:v>-7.1799999999999996E-9</c:v>
                </c:pt>
                <c:pt idx="2857">
                  <c:v>-7.1699999999999998E-9</c:v>
                </c:pt>
                <c:pt idx="2858">
                  <c:v>-7.1699999999999998E-9</c:v>
                </c:pt>
                <c:pt idx="2859">
                  <c:v>-7.1600000000000001E-9</c:v>
                </c:pt>
                <c:pt idx="2860">
                  <c:v>-7.1500000000000003E-9</c:v>
                </c:pt>
                <c:pt idx="2861">
                  <c:v>-7.1500000000000003E-9</c:v>
                </c:pt>
                <c:pt idx="2862">
                  <c:v>-7.1399999999999997E-9</c:v>
                </c:pt>
                <c:pt idx="2863">
                  <c:v>-7.1399999999999997E-9</c:v>
                </c:pt>
                <c:pt idx="2864">
                  <c:v>-7.13E-9</c:v>
                </c:pt>
                <c:pt idx="2865">
                  <c:v>-7.1200000000000002E-9</c:v>
                </c:pt>
                <c:pt idx="2866">
                  <c:v>-7.1200000000000002E-9</c:v>
                </c:pt>
                <c:pt idx="2867">
                  <c:v>-7.1099999999999996E-9</c:v>
                </c:pt>
                <c:pt idx="2868">
                  <c:v>-7.0999999999999999E-9</c:v>
                </c:pt>
                <c:pt idx="2869">
                  <c:v>-7.0999999999999999E-9</c:v>
                </c:pt>
                <c:pt idx="2870">
                  <c:v>-7.0900000000000001E-9</c:v>
                </c:pt>
                <c:pt idx="2871">
                  <c:v>-7.0900000000000001E-9</c:v>
                </c:pt>
                <c:pt idx="2872">
                  <c:v>-7.0800000000000004E-9</c:v>
                </c:pt>
                <c:pt idx="2873">
                  <c:v>-7.0699999999999998E-9</c:v>
                </c:pt>
                <c:pt idx="2874">
                  <c:v>-7.0699999999999998E-9</c:v>
                </c:pt>
                <c:pt idx="2875">
                  <c:v>-7.06E-9</c:v>
                </c:pt>
                <c:pt idx="2876">
                  <c:v>-7.0500000000000003E-9</c:v>
                </c:pt>
                <c:pt idx="2877">
                  <c:v>-7.0500000000000003E-9</c:v>
                </c:pt>
                <c:pt idx="2878">
                  <c:v>-7.0399999999999997E-9</c:v>
                </c:pt>
                <c:pt idx="2879">
                  <c:v>-7.0399999999999997E-9</c:v>
                </c:pt>
                <c:pt idx="2880">
                  <c:v>-7.0299999999999999E-9</c:v>
                </c:pt>
                <c:pt idx="2881">
                  <c:v>-7.0200000000000002E-9</c:v>
                </c:pt>
                <c:pt idx="2882">
                  <c:v>-7.0200000000000002E-9</c:v>
                </c:pt>
                <c:pt idx="2883">
                  <c:v>-7.0100000000000004E-9</c:v>
                </c:pt>
                <c:pt idx="2884">
                  <c:v>-6.9999999999999998E-9</c:v>
                </c:pt>
                <c:pt idx="2885">
                  <c:v>-6.9999999999999998E-9</c:v>
                </c:pt>
                <c:pt idx="2886">
                  <c:v>-6.9900000000000001E-9</c:v>
                </c:pt>
                <c:pt idx="2887">
                  <c:v>-6.9900000000000001E-9</c:v>
                </c:pt>
                <c:pt idx="2888">
                  <c:v>-6.9800000000000003E-9</c:v>
                </c:pt>
                <c:pt idx="2889">
                  <c:v>-6.9699999999999997E-9</c:v>
                </c:pt>
                <c:pt idx="2890">
                  <c:v>-6.9699999999999997E-9</c:v>
                </c:pt>
                <c:pt idx="2891">
                  <c:v>-6.96E-9</c:v>
                </c:pt>
                <c:pt idx="2892">
                  <c:v>-6.9500000000000002E-9</c:v>
                </c:pt>
                <c:pt idx="2893">
                  <c:v>-6.9500000000000002E-9</c:v>
                </c:pt>
                <c:pt idx="2894">
                  <c:v>-6.9399999999999996E-9</c:v>
                </c:pt>
                <c:pt idx="2895">
                  <c:v>-6.9399999999999996E-9</c:v>
                </c:pt>
                <c:pt idx="2896">
                  <c:v>-6.9299999999999999E-9</c:v>
                </c:pt>
                <c:pt idx="2897">
                  <c:v>-6.9200000000000001E-9</c:v>
                </c:pt>
                <c:pt idx="2898">
                  <c:v>-6.9200000000000001E-9</c:v>
                </c:pt>
                <c:pt idx="2899">
                  <c:v>-6.9100000000000003E-9</c:v>
                </c:pt>
                <c:pt idx="2900">
                  <c:v>-6.8999999999999997E-9</c:v>
                </c:pt>
                <c:pt idx="2901">
                  <c:v>-6.8999999999999997E-9</c:v>
                </c:pt>
                <c:pt idx="2902">
                  <c:v>-6.89E-9</c:v>
                </c:pt>
                <c:pt idx="2903">
                  <c:v>-6.89E-9</c:v>
                </c:pt>
                <c:pt idx="2904">
                  <c:v>-6.8800000000000002E-9</c:v>
                </c:pt>
                <c:pt idx="2905">
                  <c:v>-6.8699999999999996E-9</c:v>
                </c:pt>
                <c:pt idx="2906">
                  <c:v>-6.8699999999999996E-9</c:v>
                </c:pt>
                <c:pt idx="2907">
                  <c:v>-6.8599999999999999E-9</c:v>
                </c:pt>
                <c:pt idx="2908">
                  <c:v>-6.8500000000000001E-9</c:v>
                </c:pt>
                <c:pt idx="2909">
                  <c:v>-6.8500000000000001E-9</c:v>
                </c:pt>
                <c:pt idx="2910">
                  <c:v>-6.8400000000000004E-9</c:v>
                </c:pt>
                <c:pt idx="2911">
                  <c:v>-6.8400000000000004E-9</c:v>
                </c:pt>
                <c:pt idx="2912">
                  <c:v>-6.8299999999999998E-9</c:v>
                </c:pt>
                <c:pt idx="2913">
                  <c:v>-6.82E-9</c:v>
                </c:pt>
                <c:pt idx="2914">
                  <c:v>-6.82E-9</c:v>
                </c:pt>
                <c:pt idx="2915">
                  <c:v>-6.8100000000000003E-9</c:v>
                </c:pt>
                <c:pt idx="2916">
                  <c:v>-6.7999999999999997E-9</c:v>
                </c:pt>
                <c:pt idx="2917">
                  <c:v>-6.7999999999999997E-9</c:v>
                </c:pt>
                <c:pt idx="2918">
                  <c:v>-6.7899999999999999E-9</c:v>
                </c:pt>
                <c:pt idx="2919">
                  <c:v>-6.7899999999999999E-9</c:v>
                </c:pt>
                <c:pt idx="2920">
                  <c:v>-6.7800000000000002E-9</c:v>
                </c:pt>
                <c:pt idx="2921">
                  <c:v>-6.7700000000000004E-9</c:v>
                </c:pt>
                <c:pt idx="2922">
                  <c:v>-6.7700000000000004E-9</c:v>
                </c:pt>
                <c:pt idx="2923">
                  <c:v>-6.7599999999999998E-9</c:v>
                </c:pt>
                <c:pt idx="2924">
                  <c:v>-6.7500000000000001E-9</c:v>
                </c:pt>
                <c:pt idx="2925">
                  <c:v>-6.7500000000000001E-9</c:v>
                </c:pt>
                <c:pt idx="2926">
                  <c:v>-6.7400000000000003E-9</c:v>
                </c:pt>
                <c:pt idx="2927">
                  <c:v>-6.7400000000000003E-9</c:v>
                </c:pt>
                <c:pt idx="2928">
                  <c:v>-6.7299999999999997E-9</c:v>
                </c:pt>
                <c:pt idx="2929">
                  <c:v>-6.72E-9</c:v>
                </c:pt>
                <c:pt idx="2930">
                  <c:v>-6.72E-9</c:v>
                </c:pt>
                <c:pt idx="2931">
                  <c:v>-6.7100000000000002E-9</c:v>
                </c:pt>
                <c:pt idx="2932">
                  <c:v>-6.6999999999999996E-9</c:v>
                </c:pt>
                <c:pt idx="2933">
                  <c:v>-6.6999999999999996E-9</c:v>
                </c:pt>
                <c:pt idx="2934">
                  <c:v>-6.6899999999999999E-9</c:v>
                </c:pt>
                <c:pt idx="2935">
                  <c:v>-6.6899999999999999E-9</c:v>
                </c:pt>
                <c:pt idx="2936">
                  <c:v>-6.6800000000000001E-9</c:v>
                </c:pt>
                <c:pt idx="2937">
                  <c:v>-6.6700000000000003E-9</c:v>
                </c:pt>
                <c:pt idx="2938">
                  <c:v>-6.6700000000000003E-9</c:v>
                </c:pt>
                <c:pt idx="2939">
                  <c:v>-6.6599999999999997E-9</c:v>
                </c:pt>
                <c:pt idx="2940">
                  <c:v>-6.65E-9</c:v>
                </c:pt>
                <c:pt idx="2941">
                  <c:v>-6.65E-9</c:v>
                </c:pt>
                <c:pt idx="2942">
                  <c:v>-6.6400000000000002E-9</c:v>
                </c:pt>
                <c:pt idx="2943">
                  <c:v>-6.6400000000000002E-9</c:v>
                </c:pt>
                <c:pt idx="2944">
                  <c:v>-6.6299999999999996E-9</c:v>
                </c:pt>
                <c:pt idx="2945">
                  <c:v>-6.6199999999999999E-9</c:v>
                </c:pt>
                <c:pt idx="2946">
                  <c:v>-6.6199999999999999E-9</c:v>
                </c:pt>
                <c:pt idx="2947">
                  <c:v>-6.6100000000000001E-9</c:v>
                </c:pt>
                <c:pt idx="2948">
                  <c:v>-6.6000000000000004E-9</c:v>
                </c:pt>
                <c:pt idx="2949">
                  <c:v>-6.6000000000000004E-9</c:v>
                </c:pt>
                <c:pt idx="2950">
                  <c:v>-6.5899999999999998E-9</c:v>
                </c:pt>
                <c:pt idx="2951">
                  <c:v>-6.5899999999999998E-9</c:v>
                </c:pt>
                <c:pt idx="2952">
                  <c:v>-6.58E-9</c:v>
                </c:pt>
                <c:pt idx="2953">
                  <c:v>-6.5700000000000003E-9</c:v>
                </c:pt>
                <c:pt idx="2954">
                  <c:v>-6.5700000000000003E-9</c:v>
                </c:pt>
                <c:pt idx="2955">
                  <c:v>-6.5599999999999997E-9</c:v>
                </c:pt>
                <c:pt idx="2956">
                  <c:v>-6.5499999999999999E-9</c:v>
                </c:pt>
                <c:pt idx="2957">
                  <c:v>-6.5499999999999999E-9</c:v>
                </c:pt>
                <c:pt idx="2958">
                  <c:v>-6.5400000000000002E-9</c:v>
                </c:pt>
                <c:pt idx="2959">
                  <c:v>-6.5400000000000002E-9</c:v>
                </c:pt>
                <c:pt idx="2960">
                  <c:v>-6.5300000000000004E-9</c:v>
                </c:pt>
                <c:pt idx="2961">
                  <c:v>-6.5199999999999998E-9</c:v>
                </c:pt>
                <c:pt idx="2962">
                  <c:v>-6.5199999999999998E-9</c:v>
                </c:pt>
                <c:pt idx="2963">
                  <c:v>-6.5100000000000001E-9</c:v>
                </c:pt>
                <c:pt idx="2964">
                  <c:v>-6.5000000000000003E-9</c:v>
                </c:pt>
                <c:pt idx="2965">
                  <c:v>-6.5000000000000003E-9</c:v>
                </c:pt>
                <c:pt idx="2966">
                  <c:v>-6.4899999999999997E-9</c:v>
                </c:pt>
                <c:pt idx="2967">
                  <c:v>-6.4899999999999997E-9</c:v>
                </c:pt>
                <c:pt idx="2968">
                  <c:v>-6.48E-9</c:v>
                </c:pt>
                <c:pt idx="2969">
                  <c:v>-6.4700000000000002E-9</c:v>
                </c:pt>
                <c:pt idx="2970">
                  <c:v>-6.4700000000000002E-9</c:v>
                </c:pt>
                <c:pt idx="2971">
                  <c:v>-6.4599999999999996E-9</c:v>
                </c:pt>
                <c:pt idx="2972">
                  <c:v>-6.4499999999999999E-9</c:v>
                </c:pt>
                <c:pt idx="2973">
                  <c:v>-6.4499999999999999E-9</c:v>
                </c:pt>
                <c:pt idx="2974">
                  <c:v>-6.4400000000000001E-9</c:v>
                </c:pt>
                <c:pt idx="2975">
                  <c:v>-6.4400000000000001E-9</c:v>
                </c:pt>
                <c:pt idx="2976">
                  <c:v>-6.4300000000000003E-9</c:v>
                </c:pt>
                <c:pt idx="2977">
                  <c:v>-6.4199999999999998E-9</c:v>
                </c:pt>
                <c:pt idx="2978">
                  <c:v>-6.4199999999999998E-9</c:v>
                </c:pt>
                <c:pt idx="2979">
                  <c:v>-6.41E-9</c:v>
                </c:pt>
                <c:pt idx="2980">
                  <c:v>-6.4000000000000002E-9</c:v>
                </c:pt>
                <c:pt idx="2981">
                  <c:v>-6.4000000000000002E-9</c:v>
                </c:pt>
                <c:pt idx="2982">
                  <c:v>-6.3899999999999996E-9</c:v>
                </c:pt>
                <c:pt idx="2983">
                  <c:v>-6.3899999999999996E-9</c:v>
                </c:pt>
                <c:pt idx="2984">
                  <c:v>-6.3799999999999999E-9</c:v>
                </c:pt>
                <c:pt idx="2985">
                  <c:v>-6.3700000000000001E-9</c:v>
                </c:pt>
                <c:pt idx="2986">
                  <c:v>-6.3700000000000001E-9</c:v>
                </c:pt>
                <c:pt idx="2987">
                  <c:v>-6.3600000000000004E-9</c:v>
                </c:pt>
                <c:pt idx="2988">
                  <c:v>-6.3499999999999998E-9</c:v>
                </c:pt>
                <c:pt idx="2989">
                  <c:v>-6.3499999999999998E-9</c:v>
                </c:pt>
                <c:pt idx="2990">
                  <c:v>-6.34E-9</c:v>
                </c:pt>
                <c:pt idx="2991">
                  <c:v>-6.34E-9</c:v>
                </c:pt>
                <c:pt idx="2992">
                  <c:v>-6.3300000000000003E-9</c:v>
                </c:pt>
                <c:pt idx="2993">
                  <c:v>-6.3199999999999997E-9</c:v>
                </c:pt>
                <c:pt idx="2994">
                  <c:v>-6.3199999999999997E-9</c:v>
                </c:pt>
                <c:pt idx="2995">
                  <c:v>-6.3099999999999999E-9</c:v>
                </c:pt>
                <c:pt idx="2996">
                  <c:v>-6.3000000000000002E-9</c:v>
                </c:pt>
                <c:pt idx="2997">
                  <c:v>-6.3000000000000002E-9</c:v>
                </c:pt>
                <c:pt idx="2998">
                  <c:v>-6.2900000000000004E-9</c:v>
                </c:pt>
                <c:pt idx="2999">
                  <c:v>-6.2900000000000004E-9</c:v>
                </c:pt>
                <c:pt idx="3000">
                  <c:v>-6.2799999999999998E-9</c:v>
                </c:pt>
                <c:pt idx="3001">
                  <c:v>-6.2700000000000001E-9</c:v>
                </c:pt>
                <c:pt idx="3002">
                  <c:v>-6.2700000000000001E-9</c:v>
                </c:pt>
                <c:pt idx="3003">
                  <c:v>-6.2600000000000003E-9</c:v>
                </c:pt>
                <c:pt idx="3004">
                  <c:v>-6.2499999999999997E-9</c:v>
                </c:pt>
                <c:pt idx="3005">
                  <c:v>-6.2499999999999997E-9</c:v>
                </c:pt>
                <c:pt idx="3006">
                  <c:v>-6.24E-9</c:v>
                </c:pt>
                <c:pt idx="3007">
                  <c:v>-6.24E-9</c:v>
                </c:pt>
                <c:pt idx="3008">
                  <c:v>-6.2300000000000002E-9</c:v>
                </c:pt>
                <c:pt idx="3009">
                  <c:v>-6.2199999999999996E-9</c:v>
                </c:pt>
                <c:pt idx="3010">
                  <c:v>-6.2199999999999996E-9</c:v>
                </c:pt>
                <c:pt idx="3011">
                  <c:v>-6.2099999999999999E-9</c:v>
                </c:pt>
                <c:pt idx="3012">
                  <c:v>-6.2000000000000001E-9</c:v>
                </c:pt>
                <c:pt idx="3013">
                  <c:v>-6.2000000000000001E-9</c:v>
                </c:pt>
                <c:pt idx="3014">
                  <c:v>-6.1900000000000003E-9</c:v>
                </c:pt>
                <c:pt idx="3015">
                  <c:v>-6.1900000000000003E-9</c:v>
                </c:pt>
                <c:pt idx="3016">
                  <c:v>-6.1799999999999998E-9</c:v>
                </c:pt>
                <c:pt idx="3017">
                  <c:v>-6.17E-9</c:v>
                </c:pt>
                <c:pt idx="3018">
                  <c:v>-6.17E-9</c:v>
                </c:pt>
                <c:pt idx="3019">
                  <c:v>-6.1600000000000002E-9</c:v>
                </c:pt>
                <c:pt idx="3020">
                  <c:v>-6.1499999999999996E-9</c:v>
                </c:pt>
                <c:pt idx="3021">
                  <c:v>-6.1499999999999996E-9</c:v>
                </c:pt>
                <c:pt idx="3022">
                  <c:v>-6.1399999999999999E-9</c:v>
                </c:pt>
                <c:pt idx="3023">
                  <c:v>-6.1399999999999999E-9</c:v>
                </c:pt>
                <c:pt idx="3024">
                  <c:v>-6.1300000000000001E-9</c:v>
                </c:pt>
                <c:pt idx="3025">
                  <c:v>-6.1200000000000004E-9</c:v>
                </c:pt>
                <c:pt idx="3026">
                  <c:v>-6.1200000000000004E-9</c:v>
                </c:pt>
                <c:pt idx="3027">
                  <c:v>-6.1099999999999998E-9</c:v>
                </c:pt>
                <c:pt idx="3028">
                  <c:v>-6.1E-9</c:v>
                </c:pt>
                <c:pt idx="3029">
                  <c:v>-6.1E-9</c:v>
                </c:pt>
                <c:pt idx="3030">
                  <c:v>-6.0900000000000003E-9</c:v>
                </c:pt>
                <c:pt idx="3031">
                  <c:v>-6.0900000000000003E-9</c:v>
                </c:pt>
                <c:pt idx="3032">
                  <c:v>-6.0799999999999997E-9</c:v>
                </c:pt>
                <c:pt idx="3033">
                  <c:v>-6.0699999999999999E-9</c:v>
                </c:pt>
                <c:pt idx="3034">
                  <c:v>-6.0699999999999999E-9</c:v>
                </c:pt>
                <c:pt idx="3035">
                  <c:v>-6.0600000000000002E-9</c:v>
                </c:pt>
                <c:pt idx="3036">
                  <c:v>-6.0500000000000004E-9</c:v>
                </c:pt>
                <c:pt idx="3037">
                  <c:v>-6.0500000000000004E-9</c:v>
                </c:pt>
                <c:pt idx="3038">
                  <c:v>-6.0399999999999998E-9</c:v>
                </c:pt>
                <c:pt idx="3039">
                  <c:v>-6.0399999999999998E-9</c:v>
                </c:pt>
                <c:pt idx="3040">
                  <c:v>-6.0300000000000001E-9</c:v>
                </c:pt>
                <c:pt idx="3041">
                  <c:v>-6.0200000000000003E-9</c:v>
                </c:pt>
                <c:pt idx="3042">
                  <c:v>-6.0200000000000003E-9</c:v>
                </c:pt>
                <c:pt idx="3043">
                  <c:v>-6.0099999999999997E-9</c:v>
                </c:pt>
                <c:pt idx="3044">
                  <c:v>-6E-9</c:v>
                </c:pt>
                <c:pt idx="3045">
                  <c:v>-6E-9</c:v>
                </c:pt>
                <c:pt idx="3046">
                  <c:v>-5.9900000000000002E-9</c:v>
                </c:pt>
                <c:pt idx="3047">
                  <c:v>-5.9900000000000002E-9</c:v>
                </c:pt>
                <c:pt idx="3048">
                  <c:v>-5.9799999999999996E-9</c:v>
                </c:pt>
                <c:pt idx="3049">
                  <c:v>-5.9699999999999999E-9</c:v>
                </c:pt>
                <c:pt idx="3050">
                  <c:v>-5.9699999999999999E-9</c:v>
                </c:pt>
                <c:pt idx="3051">
                  <c:v>-5.9600000000000001E-9</c:v>
                </c:pt>
                <c:pt idx="3052">
                  <c:v>-5.9500000000000003E-9</c:v>
                </c:pt>
                <c:pt idx="3053">
                  <c:v>-5.9500000000000003E-9</c:v>
                </c:pt>
                <c:pt idx="3054">
                  <c:v>-5.9399999999999998E-9</c:v>
                </c:pt>
                <c:pt idx="3055">
                  <c:v>-5.9399999999999998E-9</c:v>
                </c:pt>
                <c:pt idx="3056">
                  <c:v>-5.93E-9</c:v>
                </c:pt>
                <c:pt idx="3057">
                  <c:v>-5.9200000000000002E-9</c:v>
                </c:pt>
                <c:pt idx="3058">
                  <c:v>-5.9200000000000002E-9</c:v>
                </c:pt>
                <c:pt idx="3059">
                  <c:v>-5.9099999999999997E-9</c:v>
                </c:pt>
                <c:pt idx="3060">
                  <c:v>-5.8999999999999999E-9</c:v>
                </c:pt>
                <c:pt idx="3061">
                  <c:v>-5.8999999999999999E-9</c:v>
                </c:pt>
                <c:pt idx="3062">
                  <c:v>-5.8900000000000001E-9</c:v>
                </c:pt>
                <c:pt idx="3063">
                  <c:v>-5.8900000000000001E-9</c:v>
                </c:pt>
                <c:pt idx="3064">
                  <c:v>-5.8800000000000004E-9</c:v>
                </c:pt>
                <c:pt idx="3065">
                  <c:v>-5.8699999999999998E-9</c:v>
                </c:pt>
                <c:pt idx="3066">
                  <c:v>-5.8699999999999998E-9</c:v>
                </c:pt>
                <c:pt idx="3067">
                  <c:v>-5.86E-9</c:v>
                </c:pt>
                <c:pt idx="3068">
                  <c:v>-5.8500000000000003E-9</c:v>
                </c:pt>
                <c:pt idx="3069">
                  <c:v>-5.8500000000000003E-9</c:v>
                </c:pt>
                <c:pt idx="3070">
                  <c:v>-5.8399999999999997E-9</c:v>
                </c:pt>
                <c:pt idx="3071">
                  <c:v>-5.8399999999999997E-9</c:v>
                </c:pt>
                <c:pt idx="3072">
                  <c:v>-5.8299999999999999E-9</c:v>
                </c:pt>
                <c:pt idx="3073">
                  <c:v>-5.8200000000000002E-9</c:v>
                </c:pt>
                <c:pt idx="3074">
                  <c:v>-5.8200000000000002E-9</c:v>
                </c:pt>
                <c:pt idx="3075">
                  <c:v>-5.8100000000000004E-9</c:v>
                </c:pt>
                <c:pt idx="3076">
                  <c:v>-5.7999999999999998E-9</c:v>
                </c:pt>
                <c:pt idx="3077">
                  <c:v>-5.7999999999999998E-9</c:v>
                </c:pt>
                <c:pt idx="3078">
                  <c:v>-5.7900000000000001E-9</c:v>
                </c:pt>
                <c:pt idx="3079">
                  <c:v>-5.7900000000000001E-9</c:v>
                </c:pt>
                <c:pt idx="3080">
                  <c:v>-5.7800000000000003E-9</c:v>
                </c:pt>
                <c:pt idx="3081">
                  <c:v>-5.7699999999999997E-9</c:v>
                </c:pt>
                <c:pt idx="3082">
                  <c:v>-5.7699999999999997E-9</c:v>
                </c:pt>
                <c:pt idx="3083">
                  <c:v>-5.76E-9</c:v>
                </c:pt>
                <c:pt idx="3084">
                  <c:v>-5.7500000000000002E-9</c:v>
                </c:pt>
                <c:pt idx="3085">
                  <c:v>-5.7500000000000002E-9</c:v>
                </c:pt>
                <c:pt idx="3086">
                  <c:v>-5.7399999999999996E-9</c:v>
                </c:pt>
                <c:pt idx="3087">
                  <c:v>-5.7399999999999996E-9</c:v>
                </c:pt>
                <c:pt idx="3088">
                  <c:v>-5.7299999999999999E-9</c:v>
                </c:pt>
                <c:pt idx="3089">
                  <c:v>-5.7200000000000001E-9</c:v>
                </c:pt>
                <c:pt idx="3090">
                  <c:v>-5.7200000000000001E-9</c:v>
                </c:pt>
                <c:pt idx="3091">
                  <c:v>-5.7100000000000003E-9</c:v>
                </c:pt>
                <c:pt idx="3092">
                  <c:v>-5.6999999999999998E-9</c:v>
                </c:pt>
                <c:pt idx="3093">
                  <c:v>-5.6999999999999998E-9</c:v>
                </c:pt>
                <c:pt idx="3094">
                  <c:v>-5.69E-9</c:v>
                </c:pt>
                <c:pt idx="3095">
                  <c:v>-5.69E-9</c:v>
                </c:pt>
                <c:pt idx="3096">
                  <c:v>-5.6800000000000002E-9</c:v>
                </c:pt>
                <c:pt idx="3097">
                  <c:v>-5.6699999999999997E-9</c:v>
                </c:pt>
                <c:pt idx="3098">
                  <c:v>-5.6699999999999997E-9</c:v>
                </c:pt>
                <c:pt idx="3099">
                  <c:v>-5.6599999999999999E-9</c:v>
                </c:pt>
                <c:pt idx="3100">
                  <c:v>-5.6500000000000001E-9</c:v>
                </c:pt>
                <c:pt idx="3101">
                  <c:v>-5.6500000000000001E-9</c:v>
                </c:pt>
                <c:pt idx="3102">
                  <c:v>-5.6400000000000004E-9</c:v>
                </c:pt>
                <c:pt idx="3103">
                  <c:v>-5.6400000000000004E-9</c:v>
                </c:pt>
                <c:pt idx="3104">
                  <c:v>-5.6299999999999998E-9</c:v>
                </c:pt>
                <c:pt idx="3105">
                  <c:v>-5.62E-9</c:v>
                </c:pt>
                <c:pt idx="3106">
                  <c:v>-5.62E-9</c:v>
                </c:pt>
                <c:pt idx="3107">
                  <c:v>-5.6100000000000003E-9</c:v>
                </c:pt>
                <c:pt idx="3108">
                  <c:v>-5.5999999999999997E-9</c:v>
                </c:pt>
                <c:pt idx="3109">
                  <c:v>-5.5999999999999997E-9</c:v>
                </c:pt>
                <c:pt idx="3110">
                  <c:v>-5.5899999999999999E-9</c:v>
                </c:pt>
                <c:pt idx="3111">
                  <c:v>-5.5899999999999999E-9</c:v>
                </c:pt>
                <c:pt idx="3112">
                  <c:v>-5.5800000000000002E-9</c:v>
                </c:pt>
                <c:pt idx="3113">
                  <c:v>-5.5700000000000004E-9</c:v>
                </c:pt>
                <c:pt idx="3114">
                  <c:v>-5.5700000000000004E-9</c:v>
                </c:pt>
                <c:pt idx="3115">
                  <c:v>-5.5599999999999998E-9</c:v>
                </c:pt>
                <c:pt idx="3116">
                  <c:v>-5.5500000000000001E-9</c:v>
                </c:pt>
                <c:pt idx="3117">
                  <c:v>-5.5500000000000001E-9</c:v>
                </c:pt>
                <c:pt idx="3118">
                  <c:v>-5.5400000000000003E-9</c:v>
                </c:pt>
                <c:pt idx="3119">
                  <c:v>-5.5400000000000003E-9</c:v>
                </c:pt>
                <c:pt idx="3120">
                  <c:v>-5.5299999999999997E-9</c:v>
                </c:pt>
                <c:pt idx="3121">
                  <c:v>-5.52E-9</c:v>
                </c:pt>
                <c:pt idx="3122">
                  <c:v>-5.52E-9</c:v>
                </c:pt>
                <c:pt idx="3123">
                  <c:v>-5.5100000000000002E-9</c:v>
                </c:pt>
                <c:pt idx="3124">
                  <c:v>-5.4999999999999996E-9</c:v>
                </c:pt>
                <c:pt idx="3125">
                  <c:v>-5.4999999999999996E-9</c:v>
                </c:pt>
                <c:pt idx="3126">
                  <c:v>-5.4899999999999999E-9</c:v>
                </c:pt>
                <c:pt idx="3127">
                  <c:v>-5.4899999999999999E-9</c:v>
                </c:pt>
                <c:pt idx="3128">
                  <c:v>-5.4800000000000001E-9</c:v>
                </c:pt>
                <c:pt idx="3129">
                  <c:v>-5.4700000000000003E-9</c:v>
                </c:pt>
                <c:pt idx="3130">
                  <c:v>-5.4700000000000003E-9</c:v>
                </c:pt>
                <c:pt idx="3131">
                  <c:v>-5.4599999999999998E-9</c:v>
                </c:pt>
                <c:pt idx="3132">
                  <c:v>-5.45E-9</c:v>
                </c:pt>
                <c:pt idx="3133">
                  <c:v>-5.45E-9</c:v>
                </c:pt>
                <c:pt idx="3134">
                  <c:v>-5.4400000000000002E-9</c:v>
                </c:pt>
                <c:pt idx="3135">
                  <c:v>-5.4400000000000002E-9</c:v>
                </c:pt>
                <c:pt idx="3136">
                  <c:v>-5.4299999999999997E-9</c:v>
                </c:pt>
                <c:pt idx="3137">
                  <c:v>-5.4199999999999999E-9</c:v>
                </c:pt>
                <c:pt idx="3138">
                  <c:v>-5.4199999999999999E-9</c:v>
                </c:pt>
                <c:pt idx="3139">
                  <c:v>-5.4100000000000001E-9</c:v>
                </c:pt>
                <c:pt idx="3140">
                  <c:v>-5.4000000000000004E-9</c:v>
                </c:pt>
                <c:pt idx="3141">
                  <c:v>-5.4000000000000004E-9</c:v>
                </c:pt>
                <c:pt idx="3142">
                  <c:v>-5.3899999999999998E-9</c:v>
                </c:pt>
                <c:pt idx="3143">
                  <c:v>-5.3899999999999998E-9</c:v>
                </c:pt>
                <c:pt idx="3144">
                  <c:v>-5.38E-9</c:v>
                </c:pt>
                <c:pt idx="3145">
                  <c:v>-5.3700000000000003E-9</c:v>
                </c:pt>
                <c:pt idx="3146">
                  <c:v>-5.3700000000000003E-9</c:v>
                </c:pt>
                <c:pt idx="3147">
                  <c:v>-5.3599999999999997E-9</c:v>
                </c:pt>
                <c:pt idx="3148">
                  <c:v>-5.3499999999999999E-9</c:v>
                </c:pt>
                <c:pt idx="3149">
                  <c:v>-5.3499999999999999E-9</c:v>
                </c:pt>
                <c:pt idx="3150">
                  <c:v>-5.3400000000000002E-9</c:v>
                </c:pt>
                <c:pt idx="3151">
                  <c:v>-5.3400000000000002E-9</c:v>
                </c:pt>
                <c:pt idx="3152">
                  <c:v>-5.3300000000000004E-9</c:v>
                </c:pt>
                <c:pt idx="3153">
                  <c:v>-5.3199999999999998E-9</c:v>
                </c:pt>
                <c:pt idx="3154">
                  <c:v>-5.3199999999999998E-9</c:v>
                </c:pt>
                <c:pt idx="3155">
                  <c:v>-5.3100000000000001E-9</c:v>
                </c:pt>
                <c:pt idx="3156">
                  <c:v>-5.3000000000000003E-9</c:v>
                </c:pt>
                <c:pt idx="3157">
                  <c:v>-5.3000000000000003E-9</c:v>
                </c:pt>
                <c:pt idx="3158">
                  <c:v>-5.2899999999999997E-9</c:v>
                </c:pt>
                <c:pt idx="3159">
                  <c:v>-5.2899999999999997E-9</c:v>
                </c:pt>
                <c:pt idx="3160">
                  <c:v>-5.28E-9</c:v>
                </c:pt>
                <c:pt idx="3161">
                  <c:v>-5.2700000000000002E-9</c:v>
                </c:pt>
                <c:pt idx="3162">
                  <c:v>-5.2700000000000002E-9</c:v>
                </c:pt>
                <c:pt idx="3163">
                  <c:v>-5.2599999999999996E-9</c:v>
                </c:pt>
                <c:pt idx="3164">
                  <c:v>-5.2499999999999999E-9</c:v>
                </c:pt>
                <c:pt idx="3165">
                  <c:v>-5.2499999999999999E-9</c:v>
                </c:pt>
                <c:pt idx="3166">
                  <c:v>-5.2400000000000001E-9</c:v>
                </c:pt>
                <c:pt idx="3167">
                  <c:v>-5.2400000000000001E-9</c:v>
                </c:pt>
                <c:pt idx="3168">
                  <c:v>-5.2300000000000003E-9</c:v>
                </c:pt>
                <c:pt idx="3169">
                  <c:v>-5.2199999999999998E-9</c:v>
                </c:pt>
                <c:pt idx="3170">
                  <c:v>-5.2199999999999998E-9</c:v>
                </c:pt>
                <c:pt idx="3171">
                  <c:v>-5.21E-9</c:v>
                </c:pt>
                <c:pt idx="3172">
                  <c:v>-5.2000000000000002E-9</c:v>
                </c:pt>
                <c:pt idx="3173">
                  <c:v>-5.2000000000000002E-9</c:v>
                </c:pt>
                <c:pt idx="3174">
                  <c:v>-5.1899999999999997E-9</c:v>
                </c:pt>
                <c:pt idx="3175">
                  <c:v>-5.1899999999999997E-9</c:v>
                </c:pt>
                <c:pt idx="3176">
                  <c:v>-5.1799999999999999E-9</c:v>
                </c:pt>
                <c:pt idx="3177">
                  <c:v>-5.1700000000000001E-9</c:v>
                </c:pt>
                <c:pt idx="3178">
                  <c:v>-5.1700000000000001E-9</c:v>
                </c:pt>
                <c:pt idx="3179">
                  <c:v>-5.1600000000000004E-9</c:v>
                </c:pt>
                <c:pt idx="3180">
                  <c:v>-5.1499999999999998E-9</c:v>
                </c:pt>
                <c:pt idx="3181">
                  <c:v>-5.1499999999999998E-9</c:v>
                </c:pt>
                <c:pt idx="3182">
                  <c:v>-5.14E-9</c:v>
                </c:pt>
                <c:pt idx="3183">
                  <c:v>-5.14E-9</c:v>
                </c:pt>
                <c:pt idx="3184">
                  <c:v>-5.1300000000000003E-9</c:v>
                </c:pt>
                <c:pt idx="3185">
                  <c:v>-5.1199999999999997E-9</c:v>
                </c:pt>
                <c:pt idx="3186">
                  <c:v>-5.1199999999999997E-9</c:v>
                </c:pt>
                <c:pt idx="3187">
                  <c:v>-5.1099999999999999E-9</c:v>
                </c:pt>
                <c:pt idx="3188">
                  <c:v>-5.1000000000000002E-9</c:v>
                </c:pt>
                <c:pt idx="3189">
                  <c:v>-5.1000000000000002E-9</c:v>
                </c:pt>
                <c:pt idx="3190">
                  <c:v>-5.0899999999999996E-9</c:v>
                </c:pt>
                <c:pt idx="3191">
                  <c:v>-5.0899999999999996E-9</c:v>
                </c:pt>
                <c:pt idx="3192">
                  <c:v>-5.0799999999999998E-9</c:v>
                </c:pt>
                <c:pt idx="3193">
                  <c:v>-5.0700000000000001E-9</c:v>
                </c:pt>
                <c:pt idx="3194">
                  <c:v>-5.0700000000000001E-9</c:v>
                </c:pt>
                <c:pt idx="3195">
                  <c:v>-5.0600000000000003E-9</c:v>
                </c:pt>
                <c:pt idx="3196">
                  <c:v>-5.0499999999999997E-9</c:v>
                </c:pt>
                <c:pt idx="3197">
                  <c:v>-5.0499999999999997E-9</c:v>
                </c:pt>
                <c:pt idx="3198">
                  <c:v>-5.04E-9</c:v>
                </c:pt>
                <c:pt idx="3199">
                  <c:v>-5.04E-9</c:v>
                </c:pt>
                <c:pt idx="3200">
                  <c:v>-5.0300000000000002E-9</c:v>
                </c:pt>
                <c:pt idx="3201">
                  <c:v>-5.0199999999999996E-9</c:v>
                </c:pt>
                <c:pt idx="3202">
                  <c:v>-5.0199999999999996E-9</c:v>
                </c:pt>
                <c:pt idx="3203">
                  <c:v>-5.0099999999999999E-9</c:v>
                </c:pt>
                <c:pt idx="3204">
                  <c:v>-5.0000000000000001E-9</c:v>
                </c:pt>
                <c:pt idx="3205">
                  <c:v>-5.0000000000000001E-9</c:v>
                </c:pt>
                <c:pt idx="3206">
                  <c:v>-4.9900000000000003E-9</c:v>
                </c:pt>
                <c:pt idx="3207">
                  <c:v>-4.9900000000000003E-9</c:v>
                </c:pt>
                <c:pt idx="3208">
                  <c:v>-4.9799999999999998E-9</c:v>
                </c:pt>
                <c:pt idx="3209">
                  <c:v>-4.97E-9</c:v>
                </c:pt>
                <c:pt idx="3210">
                  <c:v>-4.97E-9</c:v>
                </c:pt>
                <c:pt idx="3211">
                  <c:v>-4.9600000000000002E-9</c:v>
                </c:pt>
                <c:pt idx="3212">
                  <c:v>-4.9499999999999997E-9</c:v>
                </c:pt>
                <c:pt idx="3213">
                  <c:v>-4.9499999999999997E-9</c:v>
                </c:pt>
                <c:pt idx="3214">
                  <c:v>-4.9399999999999999E-9</c:v>
                </c:pt>
                <c:pt idx="3215">
                  <c:v>-4.9399999999999999E-9</c:v>
                </c:pt>
                <c:pt idx="3216">
                  <c:v>-4.9300000000000001E-9</c:v>
                </c:pt>
                <c:pt idx="3217">
                  <c:v>-4.9200000000000004E-9</c:v>
                </c:pt>
                <c:pt idx="3218">
                  <c:v>-4.9200000000000004E-9</c:v>
                </c:pt>
                <c:pt idx="3219">
                  <c:v>-4.9099999999999998E-9</c:v>
                </c:pt>
                <c:pt idx="3220">
                  <c:v>-4.9E-9</c:v>
                </c:pt>
                <c:pt idx="3221">
                  <c:v>-4.9E-9</c:v>
                </c:pt>
                <c:pt idx="3222">
                  <c:v>-4.8900000000000003E-9</c:v>
                </c:pt>
                <c:pt idx="3223">
                  <c:v>-4.8900000000000003E-9</c:v>
                </c:pt>
                <c:pt idx="3224">
                  <c:v>-4.8799999999999997E-9</c:v>
                </c:pt>
                <c:pt idx="3225">
                  <c:v>-4.8699999999999999E-9</c:v>
                </c:pt>
                <c:pt idx="3226">
                  <c:v>-4.8699999999999999E-9</c:v>
                </c:pt>
                <c:pt idx="3227">
                  <c:v>-4.8600000000000002E-9</c:v>
                </c:pt>
                <c:pt idx="3228">
                  <c:v>-4.8499999999999996E-9</c:v>
                </c:pt>
                <c:pt idx="3229">
                  <c:v>-4.8499999999999996E-9</c:v>
                </c:pt>
                <c:pt idx="3230">
                  <c:v>-4.8399999999999998E-9</c:v>
                </c:pt>
                <c:pt idx="3231">
                  <c:v>-4.8399999999999998E-9</c:v>
                </c:pt>
                <c:pt idx="3232">
                  <c:v>-4.8300000000000001E-9</c:v>
                </c:pt>
                <c:pt idx="3233">
                  <c:v>-4.8200000000000003E-9</c:v>
                </c:pt>
                <c:pt idx="3234">
                  <c:v>-4.8200000000000003E-9</c:v>
                </c:pt>
                <c:pt idx="3235">
                  <c:v>-4.8099999999999997E-9</c:v>
                </c:pt>
                <c:pt idx="3236">
                  <c:v>-4.8E-9</c:v>
                </c:pt>
                <c:pt idx="3237">
                  <c:v>-4.8E-9</c:v>
                </c:pt>
                <c:pt idx="3238">
                  <c:v>-4.7900000000000002E-9</c:v>
                </c:pt>
                <c:pt idx="3239">
                  <c:v>-4.7900000000000002E-9</c:v>
                </c:pt>
                <c:pt idx="3240">
                  <c:v>-4.7799999999999996E-9</c:v>
                </c:pt>
                <c:pt idx="3241">
                  <c:v>-4.7699999999999999E-9</c:v>
                </c:pt>
                <c:pt idx="3242">
                  <c:v>-4.7699999999999999E-9</c:v>
                </c:pt>
                <c:pt idx="3243">
                  <c:v>-4.7600000000000001E-9</c:v>
                </c:pt>
                <c:pt idx="3244">
                  <c:v>-4.7500000000000003E-9</c:v>
                </c:pt>
                <c:pt idx="3245">
                  <c:v>-4.7500000000000003E-9</c:v>
                </c:pt>
                <c:pt idx="3246">
                  <c:v>-4.7399999999999998E-9</c:v>
                </c:pt>
                <c:pt idx="3247">
                  <c:v>-4.7399999999999998E-9</c:v>
                </c:pt>
                <c:pt idx="3248">
                  <c:v>-4.73E-9</c:v>
                </c:pt>
                <c:pt idx="3249">
                  <c:v>-4.7200000000000002E-9</c:v>
                </c:pt>
                <c:pt idx="3250">
                  <c:v>-4.7200000000000002E-9</c:v>
                </c:pt>
                <c:pt idx="3251">
                  <c:v>-4.7099999999999997E-9</c:v>
                </c:pt>
                <c:pt idx="3252">
                  <c:v>-4.6999999999999999E-9</c:v>
                </c:pt>
                <c:pt idx="3253">
                  <c:v>-4.6999999999999999E-9</c:v>
                </c:pt>
                <c:pt idx="3254">
                  <c:v>-4.6900000000000001E-9</c:v>
                </c:pt>
                <c:pt idx="3255">
                  <c:v>-4.6900000000000001E-9</c:v>
                </c:pt>
                <c:pt idx="3256">
                  <c:v>-4.6800000000000004E-9</c:v>
                </c:pt>
                <c:pt idx="3257">
                  <c:v>-4.6699999999999998E-9</c:v>
                </c:pt>
                <c:pt idx="3258">
                  <c:v>-4.6699999999999998E-9</c:v>
                </c:pt>
                <c:pt idx="3259">
                  <c:v>-4.66E-9</c:v>
                </c:pt>
                <c:pt idx="3260">
                  <c:v>-4.6500000000000003E-9</c:v>
                </c:pt>
                <c:pt idx="3261">
                  <c:v>-4.6500000000000003E-9</c:v>
                </c:pt>
                <c:pt idx="3262">
                  <c:v>-4.6399999999999997E-9</c:v>
                </c:pt>
                <c:pt idx="3263">
                  <c:v>-4.6399999999999997E-9</c:v>
                </c:pt>
                <c:pt idx="3264">
                  <c:v>-4.6299999999999999E-9</c:v>
                </c:pt>
                <c:pt idx="3265">
                  <c:v>-4.6200000000000002E-9</c:v>
                </c:pt>
                <c:pt idx="3266">
                  <c:v>-4.6200000000000002E-9</c:v>
                </c:pt>
                <c:pt idx="3267">
                  <c:v>-4.6099999999999996E-9</c:v>
                </c:pt>
                <c:pt idx="3268">
                  <c:v>-4.5999999999999998E-9</c:v>
                </c:pt>
                <c:pt idx="3269">
                  <c:v>-4.5999999999999998E-9</c:v>
                </c:pt>
                <c:pt idx="3270">
                  <c:v>-4.5900000000000001E-9</c:v>
                </c:pt>
                <c:pt idx="3271">
                  <c:v>-4.5900000000000001E-9</c:v>
                </c:pt>
                <c:pt idx="3272">
                  <c:v>-4.5800000000000003E-9</c:v>
                </c:pt>
                <c:pt idx="3273">
                  <c:v>-4.5699999999999997E-9</c:v>
                </c:pt>
                <c:pt idx="3274">
                  <c:v>-4.5699999999999997E-9</c:v>
                </c:pt>
                <c:pt idx="3275">
                  <c:v>-4.56E-9</c:v>
                </c:pt>
                <c:pt idx="3276">
                  <c:v>-4.5500000000000002E-9</c:v>
                </c:pt>
                <c:pt idx="3277">
                  <c:v>-4.5500000000000002E-9</c:v>
                </c:pt>
                <c:pt idx="3278">
                  <c:v>-4.5399999999999996E-9</c:v>
                </c:pt>
                <c:pt idx="3279">
                  <c:v>-4.5399999999999996E-9</c:v>
                </c:pt>
                <c:pt idx="3280">
                  <c:v>-4.5299999999999999E-9</c:v>
                </c:pt>
                <c:pt idx="3281">
                  <c:v>-4.5200000000000001E-9</c:v>
                </c:pt>
                <c:pt idx="3282">
                  <c:v>-4.5200000000000001E-9</c:v>
                </c:pt>
                <c:pt idx="3283">
                  <c:v>-4.5100000000000003E-9</c:v>
                </c:pt>
                <c:pt idx="3284">
                  <c:v>-4.4999999999999998E-9</c:v>
                </c:pt>
                <c:pt idx="3285">
                  <c:v>-4.4999999999999998E-9</c:v>
                </c:pt>
                <c:pt idx="3286">
                  <c:v>-4.49E-9</c:v>
                </c:pt>
                <c:pt idx="3287">
                  <c:v>-4.49E-9</c:v>
                </c:pt>
                <c:pt idx="3288">
                  <c:v>-4.4800000000000002E-9</c:v>
                </c:pt>
                <c:pt idx="3289">
                  <c:v>-4.4699999999999997E-9</c:v>
                </c:pt>
                <c:pt idx="3290">
                  <c:v>-4.4699999999999997E-9</c:v>
                </c:pt>
                <c:pt idx="3291">
                  <c:v>-4.4599999999999999E-9</c:v>
                </c:pt>
                <c:pt idx="3292">
                  <c:v>-4.4500000000000001E-9</c:v>
                </c:pt>
                <c:pt idx="3293">
                  <c:v>-4.4500000000000001E-9</c:v>
                </c:pt>
                <c:pt idx="3294">
                  <c:v>-4.4400000000000004E-9</c:v>
                </c:pt>
                <c:pt idx="3295">
                  <c:v>-4.4400000000000004E-9</c:v>
                </c:pt>
                <c:pt idx="3296">
                  <c:v>-4.4299999999999998E-9</c:v>
                </c:pt>
                <c:pt idx="3297">
                  <c:v>-4.42E-9</c:v>
                </c:pt>
                <c:pt idx="3298">
                  <c:v>-4.42E-9</c:v>
                </c:pt>
                <c:pt idx="3299">
                  <c:v>-4.4100000000000003E-9</c:v>
                </c:pt>
                <c:pt idx="3300">
                  <c:v>-4.3999999999999997E-9</c:v>
                </c:pt>
                <c:pt idx="3301">
                  <c:v>-4.3999999999999997E-9</c:v>
                </c:pt>
                <c:pt idx="3302">
                  <c:v>-4.3899999999999999E-9</c:v>
                </c:pt>
                <c:pt idx="3303">
                  <c:v>-4.3899999999999999E-9</c:v>
                </c:pt>
                <c:pt idx="3304">
                  <c:v>-4.3800000000000002E-9</c:v>
                </c:pt>
                <c:pt idx="3305">
                  <c:v>-4.3699999999999996E-9</c:v>
                </c:pt>
                <c:pt idx="3306">
                  <c:v>-4.3699999999999996E-9</c:v>
                </c:pt>
                <c:pt idx="3307">
                  <c:v>-4.3599999999999998E-9</c:v>
                </c:pt>
                <c:pt idx="3308">
                  <c:v>-4.3500000000000001E-9</c:v>
                </c:pt>
                <c:pt idx="3309">
                  <c:v>-4.3500000000000001E-9</c:v>
                </c:pt>
                <c:pt idx="3310">
                  <c:v>-4.3400000000000003E-9</c:v>
                </c:pt>
                <c:pt idx="3311">
                  <c:v>-4.3400000000000003E-9</c:v>
                </c:pt>
                <c:pt idx="3312">
                  <c:v>-4.3299999999999997E-9</c:v>
                </c:pt>
                <c:pt idx="3313">
                  <c:v>-4.32E-9</c:v>
                </c:pt>
                <c:pt idx="3314">
                  <c:v>-4.32E-9</c:v>
                </c:pt>
                <c:pt idx="3315">
                  <c:v>-4.3100000000000002E-9</c:v>
                </c:pt>
                <c:pt idx="3316">
                  <c:v>-4.2999999999999996E-9</c:v>
                </c:pt>
                <c:pt idx="3317">
                  <c:v>-4.2999999999999996E-9</c:v>
                </c:pt>
                <c:pt idx="3318">
                  <c:v>-4.2899999999999999E-9</c:v>
                </c:pt>
                <c:pt idx="3319">
                  <c:v>-4.2899999999999999E-9</c:v>
                </c:pt>
                <c:pt idx="3320">
                  <c:v>-4.2800000000000001E-9</c:v>
                </c:pt>
                <c:pt idx="3321">
                  <c:v>-4.2700000000000004E-9</c:v>
                </c:pt>
                <c:pt idx="3322">
                  <c:v>-4.2700000000000004E-9</c:v>
                </c:pt>
                <c:pt idx="3323">
                  <c:v>-4.2599999999999998E-9</c:v>
                </c:pt>
                <c:pt idx="3324">
                  <c:v>-4.25E-9</c:v>
                </c:pt>
                <c:pt idx="3325">
                  <c:v>-4.25E-9</c:v>
                </c:pt>
                <c:pt idx="3326">
                  <c:v>-4.2400000000000002E-9</c:v>
                </c:pt>
                <c:pt idx="3327">
                  <c:v>-4.2400000000000002E-9</c:v>
                </c:pt>
                <c:pt idx="3328">
                  <c:v>-4.2299999999999997E-9</c:v>
                </c:pt>
                <c:pt idx="3329">
                  <c:v>-4.2199999999999999E-9</c:v>
                </c:pt>
                <c:pt idx="3330">
                  <c:v>-4.2199999999999999E-9</c:v>
                </c:pt>
                <c:pt idx="3331">
                  <c:v>-4.2100000000000001E-9</c:v>
                </c:pt>
                <c:pt idx="3332">
                  <c:v>-4.2000000000000004E-9</c:v>
                </c:pt>
                <c:pt idx="3333">
                  <c:v>-4.2000000000000004E-9</c:v>
                </c:pt>
                <c:pt idx="3334">
                  <c:v>-4.1899999999999998E-9</c:v>
                </c:pt>
                <c:pt idx="3335">
                  <c:v>-4.1899999999999998E-9</c:v>
                </c:pt>
                <c:pt idx="3336">
                  <c:v>-4.18E-9</c:v>
                </c:pt>
                <c:pt idx="3337">
                  <c:v>-4.1700000000000003E-9</c:v>
                </c:pt>
                <c:pt idx="3338">
                  <c:v>-4.1700000000000003E-9</c:v>
                </c:pt>
                <c:pt idx="3339">
                  <c:v>-4.1599999999999997E-9</c:v>
                </c:pt>
                <c:pt idx="3340">
                  <c:v>-4.1499999999999999E-9</c:v>
                </c:pt>
                <c:pt idx="3341">
                  <c:v>-4.1499999999999999E-9</c:v>
                </c:pt>
                <c:pt idx="3342">
                  <c:v>-4.1400000000000002E-9</c:v>
                </c:pt>
                <c:pt idx="3343">
                  <c:v>-4.1400000000000002E-9</c:v>
                </c:pt>
                <c:pt idx="3344">
                  <c:v>-4.1299999999999996E-9</c:v>
                </c:pt>
                <c:pt idx="3345">
                  <c:v>-4.1199999999999998E-9</c:v>
                </c:pt>
                <c:pt idx="3346">
                  <c:v>-4.1199999999999998E-9</c:v>
                </c:pt>
                <c:pt idx="3347">
                  <c:v>-4.1100000000000001E-9</c:v>
                </c:pt>
                <c:pt idx="3348">
                  <c:v>-4.1000000000000003E-9</c:v>
                </c:pt>
                <c:pt idx="3349">
                  <c:v>-4.1000000000000003E-9</c:v>
                </c:pt>
                <c:pt idx="3350">
                  <c:v>-4.0899999999999997E-9</c:v>
                </c:pt>
                <c:pt idx="3351">
                  <c:v>-4.0899999999999997E-9</c:v>
                </c:pt>
                <c:pt idx="3352">
                  <c:v>-4.08E-9</c:v>
                </c:pt>
                <c:pt idx="3353">
                  <c:v>-4.0700000000000002E-9</c:v>
                </c:pt>
                <c:pt idx="3354">
                  <c:v>-4.0700000000000002E-9</c:v>
                </c:pt>
                <c:pt idx="3355">
                  <c:v>-4.0599999999999996E-9</c:v>
                </c:pt>
                <c:pt idx="3356">
                  <c:v>-4.0499999999999999E-9</c:v>
                </c:pt>
                <c:pt idx="3357">
                  <c:v>-4.0499999999999999E-9</c:v>
                </c:pt>
                <c:pt idx="3358">
                  <c:v>-4.0400000000000001E-9</c:v>
                </c:pt>
                <c:pt idx="3359">
                  <c:v>-4.0400000000000001E-9</c:v>
                </c:pt>
                <c:pt idx="3360">
                  <c:v>-4.0300000000000004E-9</c:v>
                </c:pt>
                <c:pt idx="3361">
                  <c:v>-4.0199999999999998E-9</c:v>
                </c:pt>
                <c:pt idx="3362">
                  <c:v>-4.0199999999999998E-9</c:v>
                </c:pt>
                <c:pt idx="3363">
                  <c:v>-4.01E-9</c:v>
                </c:pt>
                <c:pt idx="3364">
                  <c:v>-4.0000000000000002E-9</c:v>
                </c:pt>
                <c:pt idx="3365">
                  <c:v>-4.0000000000000002E-9</c:v>
                </c:pt>
                <c:pt idx="3366">
                  <c:v>-3.9899999999999997E-9</c:v>
                </c:pt>
                <c:pt idx="3367">
                  <c:v>-3.9899999999999997E-9</c:v>
                </c:pt>
                <c:pt idx="3368">
                  <c:v>-3.9799999999999999E-9</c:v>
                </c:pt>
                <c:pt idx="3369">
                  <c:v>-3.9700000000000001E-9</c:v>
                </c:pt>
                <c:pt idx="3370">
                  <c:v>-3.9700000000000001E-9</c:v>
                </c:pt>
                <c:pt idx="3371">
                  <c:v>-3.9600000000000004E-9</c:v>
                </c:pt>
                <c:pt idx="3372">
                  <c:v>-3.9499999999999998E-9</c:v>
                </c:pt>
                <c:pt idx="3373">
                  <c:v>-3.9499999999999998E-9</c:v>
                </c:pt>
                <c:pt idx="3374">
                  <c:v>-3.94E-9</c:v>
                </c:pt>
                <c:pt idx="3375">
                  <c:v>-3.94E-9</c:v>
                </c:pt>
                <c:pt idx="3376">
                  <c:v>-3.9300000000000003E-9</c:v>
                </c:pt>
                <c:pt idx="3377">
                  <c:v>-3.9199999999999997E-9</c:v>
                </c:pt>
                <c:pt idx="3378">
                  <c:v>-3.9199999999999997E-9</c:v>
                </c:pt>
                <c:pt idx="3379">
                  <c:v>-3.9099999999999999E-9</c:v>
                </c:pt>
                <c:pt idx="3380">
                  <c:v>-3.9000000000000002E-9</c:v>
                </c:pt>
                <c:pt idx="3381">
                  <c:v>-3.9000000000000002E-9</c:v>
                </c:pt>
                <c:pt idx="3382">
                  <c:v>-3.8899999999999996E-9</c:v>
                </c:pt>
                <c:pt idx="3383">
                  <c:v>-3.8899999999999996E-9</c:v>
                </c:pt>
                <c:pt idx="3384">
                  <c:v>-3.8799999999999998E-9</c:v>
                </c:pt>
                <c:pt idx="3385">
                  <c:v>-3.8700000000000001E-9</c:v>
                </c:pt>
                <c:pt idx="3386">
                  <c:v>-3.8700000000000001E-9</c:v>
                </c:pt>
                <c:pt idx="3387">
                  <c:v>-3.8600000000000003E-9</c:v>
                </c:pt>
                <c:pt idx="3388">
                  <c:v>-3.8499999999999997E-9</c:v>
                </c:pt>
                <c:pt idx="3389">
                  <c:v>-3.8499999999999997E-9</c:v>
                </c:pt>
                <c:pt idx="3390">
                  <c:v>-3.84E-9</c:v>
                </c:pt>
                <c:pt idx="3391">
                  <c:v>-3.84E-9</c:v>
                </c:pt>
                <c:pt idx="3392">
                  <c:v>-3.8300000000000002E-9</c:v>
                </c:pt>
                <c:pt idx="3393">
                  <c:v>-3.8199999999999996E-9</c:v>
                </c:pt>
                <c:pt idx="3394">
                  <c:v>-3.8199999999999996E-9</c:v>
                </c:pt>
                <c:pt idx="3395">
                  <c:v>-3.8099999999999999E-9</c:v>
                </c:pt>
                <c:pt idx="3396">
                  <c:v>-3.8000000000000001E-9</c:v>
                </c:pt>
                <c:pt idx="3397">
                  <c:v>-3.8000000000000001E-9</c:v>
                </c:pt>
                <c:pt idx="3398">
                  <c:v>-3.7900000000000004E-9</c:v>
                </c:pt>
                <c:pt idx="3399">
                  <c:v>-3.7900000000000004E-9</c:v>
                </c:pt>
                <c:pt idx="3400">
                  <c:v>-3.7799999999999998E-9</c:v>
                </c:pt>
                <c:pt idx="3401">
                  <c:v>-3.77E-9</c:v>
                </c:pt>
                <c:pt idx="3402">
                  <c:v>-3.77E-9</c:v>
                </c:pt>
                <c:pt idx="3403">
                  <c:v>-3.7600000000000003E-9</c:v>
                </c:pt>
                <c:pt idx="3404">
                  <c:v>-3.7499999999999997E-9</c:v>
                </c:pt>
                <c:pt idx="3405">
                  <c:v>-3.7499999999999997E-9</c:v>
                </c:pt>
                <c:pt idx="3406">
                  <c:v>-3.7399999999999999E-9</c:v>
                </c:pt>
                <c:pt idx="3407">
                  <c:v>-3.7399999999999999E-9</c:v>
                </c:pt>
                <c:pt idx="3408">
                  <c:v>-3.7300000000000001E-9</c:v>
                </c:pt>
                <c:pt idx="3409">
                  <c:v>-3.72E-9</c:v>
                </c:pt>
                <c:pt idx="3410">
                  <c:v>-3.72E-9</c:v>
                </c:pt>
                <c:pt idx="3411">
                  <c:v>-3.7099999999999998E-9</c:v>
                </c:pt>
                <c:pt idx="3412">
                  <c:v>-3.7E-9</c:v>
                </c:pt>
                <c:pt idx="3413">
                  <c:v>-3.7E-9</c:v>
                </c:pt>
                <c:pt idx="3414">
                  <c:v>-3.6899999999999999E-9</c:v>
                </c:pt>
                <c:pt idx="3415">
                  <c:v>-3.6899999999999999E-9</c:v>
                </c:pt>
                <c:pt idx="3416">
                  <c:v>-3.6800000000000001E-9</c:v>
                </c:pt>
                <c:pt idx="3417">
                  <c:v>-3.6699999999999999E-9</c:v>
                </c:pt>
                <c:pt idx="3418">
                  <c:v>-3.6699999999999999E-9</c:v>
                </c:pt>
                <c:pt idx="3419">
                  <c:v>-3.6600000000000002E-9</c:v>
                </c:pt>
                <c:pt idx="3420">
                  <c:v>-3.65E-9</c:v>
                </c:pt>
                <c:pt idx="3421">
                  <c:v>-3.65E-9</c:v>
                </c:pt>
                <c:pt idx="3422">
                  <c:v>-3.6399999999999998E-9</c:v>
                </c:pt>
                <c:pt idx="3423">
                  <c:v>-3.6399999999999998E-9</c:v>
                </c:pt>
                <c:pt idx="3424">
                  <c:v>-3.6300000000000001E-9</c:v>
                </c:pt>
                <c:pt idx="3425">
                  <c:v>-3.6199999999999999E-9</c:v>
                </c:pt>
                <c:pt idx="3426">
                  <c:v>-3.6199999999999999E-9</c:v>
                </c:pt>
                <c:pt idx="3427">
                  <c:v>-3.6100000000000001E-9</c:v>
                </c:pt>
                <c:pt idx="3428">
                  <c:v>-3.6E-9</c:v>
                </c:pt>
                <c:pt idx="3429">
                  <c:v>-3.6E-9</c:v>
                </c:pt>
                <c:pt idx="3430">
                  <c:v>-3.5899999999999998E-9</c:v>
                </c:pt>
                <c:pt idx="3431">
                  <c:v>-3.5899999999999998E-9</c:v>
                </c:pt>
                <c:pt idx="3432">
                  <c:v>-3.58E-9</c:v>
                </c:pt>
                <c:pt idx="3433">
                  <c:v>-3.5699999999999999E-9</c:v>
                </c:pt>
                <c:pt idx="3434">
                  <c:v>-3.5699999999999999E-9</c:v>
                </c:pt>
                <c:pt idx="3435">
                  <c:v>-3.5600000000000001E-9</c:v>
                </c:pt>
                <c:pt idx="3436">
                  <c:v>-3.5499999999999999E-9</c:v>
                </c:pt>
                <c:pt idx="3437">
                  <c:v>-3.5499999999999999E-9</c:v>
                </c:pt>
                <c:pt idx="3438">
                  <c:v>-3.5400000000000002E-9</c:v>
                </c:pt>
                <c:pt idx="3439">
                  <c:v>-3.5400000000000002E-9</c:v>
                </c:pt>
                <c:pt idx="3440">
                  <c:v>-3.53E-9</c:v>
                </c:pt>
                <c:pt idx="3441">
                  <c:v>-3.5199999999999998E-9</c:v>
                </c:pt>
                <c:pt idx="3442">
                  <c:v>-3.5199999999999998E-9</c:v>
                </c:pt>
                <c:pt idx="3443">
                  <c:v>-3.5100000000000001E-9</c:v>
                </c:pt>
                <c:pt idx="3444">
                  <c:v>-3.4999999999999999E-9</c:v>
                </c:pt>
                <c:pt idx="3445">
                  <c:v>-3.4999999999999999E-9</c:v>
                </c:pt>
                <c:pt idx="3446">
                  <c:v>-3.4900000000000001E-9</c:v>
                </c:pt>
                <c:pt idx="3447">
                  <c:v>-3.4900000000000001E-9</c:v>
                </c:pt>
                <c:pt idx="3448">
                  <c:v>-3.48E-9</c:v>
                </c:pt>
                <c:pt idx="3449">
                  <c:v>-3.4699999999999998E-9</c:v>
                </c:pt>
                <c:pt idx="3450">
                  <c:v>-3.4699999999999998E-9</c:v>
                </c:pt>
                <c:pt idx="3451">
                  <c:v>-3.46E-9</c:v>
                </c:pt>
                <c:pt idx="3452">
                  <c:v>-3.4499999999999999E-9</c:v>
                </c:pt>
                <c:pt idx="3453">
                  <c:v>-3.4499999999999999E-9</c:v>
                </c:pt>
                <c:pt idx="3454">
                  <c:v>-3.4400000000000001E-9</c:v>
                </c:pt>
                <c:pt idx="3455">
                  <c:v>-3.4400000000000001E-9</c:v>
                </c:pt>
                <c:pt idx="3456">
                  <c:v>-3.4299999999999999E-9</c:v>
                </c:pt>
                <c:pt idx="3457">
                  <c:v>-3.4200000000000002E-9</c:v>
                </c:pt>
                <c:pt idx="3458">
                  <c:v>-3.4200000000000002E-9</c:v>
                </c:pt>
                <c:pt idx="3459">
                  <c:v>-3.41E-9</c:v>
                </c:pt>
                <c:pt idx="3460">
                  <c:v>-3.3999999999999998E-9</c:v>
                </c:pt>
                <c:pt idx="3461">
                  <c:v>-3.3999999999999998E-9</c:v>
                </c:pt>
                <c:pt idx="3462">
                  <c:v>-3.3900000000000001E-9</c:v>
                </c:pt>
                <c:pt idx="3463">
                  <c:v>-3.3900000000000001E-9</c:v>
                </c:pt>
                <c:pt idx="3464">
                  <c:v>-3.3799999999999999E-9</c:v>
                </c:pt>
                <c:pt idx="3465">
                  <c:v>-3.3700000000000001E-9</c:v>
                </c:pt>
                <c:pt idx="3466">
                  <c:v>-3.3700000000000001E-9</c:v>
                </c:pt>
                <c:pt idx="3467">
                  <c:v>-3.36E-9</c:v>
                </c:pt>
                <c:pt idx="3468">
                  <c:v>-3.3499999999999998E-9</c:v>
                </c:pt>
                <c:pt idx="3469">
                  <c:v>-3.3499999999999998E-9</c:v>
                </c:pt>
                <c:pt idx="3470">
                  <c:v>-3.34E-9</c:v>
                </c:pt>
                <c:pt idx="3471">
                  <c:v>-3.34E-9</c:v>
                </c:pt>
                <c:pt idx="3472">
                  <c:v>-3.3299999999999999E-9</c:v>
                </c:pt>
                <c:pt idx="3473">
                  <c:v>-3.3200000000000001E-9</c:v>
                </c:pt>
                <c:pt idx="3474">
                  <c:v>-3.3200000000000001E-9</c:v>
                </c:pt>
                <c:pt idx="3475">
                  <c:v>-3.3099999999999999E-9</c:v>
                </c:pt>
                <c:pt idx="3476">
                  <c:v>-3.3000000000000002E-9</c:v>
                </c:pt>
                <c:pt idx="3477">
                  <c:v>-3.3000000000000002E-9</c:v>
                </c:pt>
                <c:pt idx="3478">
                  <c:v>-3.29E-9</c:v>
                </c:pt>
                <c:pt idx="3479">
                  <c:v>-3.29E-9</c:v>
                </c:pt>
                <c:pt idx="3480">
                  <c:v>-3.2799999999999998E-9</c:v>
                </c:pt>
                <c:pt idx="3481">
                  <c:v>-3.2700000000000001E-9</c:v>
                </c:pt>
                <c:pt idx="3482">
                  <c:v>-3.2700000000000001E-9</c:v>
                </c:pt>
                <c:pt idx="3483">
                  <c:v>-3.2599999999999999E-9</c:v>
                </c:pt>
                <c:pt idx="3484">
                  <c:v>-3.2500000000000002E-9</c:v>
                </c:pt>
                <c:pt idx="3485">
                  <c:v>-3.2500000000000002E-9</c:v>
                </c:pt>
                <c:pt idx="3486">
                  <c:v>-3.24E-9</c:v>
                </c:pt>
                <c:pt idx="3487">
                  <c:v>-3.24E-9</c:v>
                </c:pt>
                <c:pt idx="3488">
                  <c:v>-3.2299999999999998E-9</c:v>
                </c:pt>
                <c:pt idx="3489">
                  <c:v>-3.22E-9</c:v>
                </c:pt>
                <c:pt idx="3490">
                  <c:v>-3.22E-9</c:v>
                </c:pt>
                <c:pt idx="3491">
                  <c:v>-3.2099999999999999E-9</c:v>
                </c:pt>
                <c:pt idx="3492">
                  <c:v>-3.2000000000000001E-9</c:v>
                </c:pt>
                <c:pt idx="3493">
                  <c:v>-3.2000000000000001E-9</c:v>
                </c:pt>
                <c:pt idx="3494">
                  <c:v>-3.1899999999999999E-9</c:v>
                </c:pt>
                <c:pt idx="3495">
                  <c:v>-3.1899999999999999E-9</c:v>
                </c:pt>
                <c:pt idx="3496">
                  <c:v>-3.1800000000000002E-9</c:v>
                </c:pt>
                <c:pt idx="3497">
                  <c:v>-3.17E-9</c:v>
                </c:pt>
                <c:pt idx="3498">
                  <c:v>-3.17E-9</c:v>
                </c:pt>
                <c:pt idx="3499">
                  <c:v>-3.1599999999999998E-9</c:v>
                </c:pt>
                <c:pt idx="3500">
                  <c:v>-3.1500000000000001E-9</c:v>
                </c:pt>
                <c:pt idx="3501">
                  <c:v>-3.1500000000000001E-9</c:v>
                </c:pt>
                <c:pt idx="3502">
                  <c:v>-3.1399999999999999E-9</c:v>
                </c:pt>
                <c:pt idx="3503">
                  <c:v>-3.1399999999999999E-9</c:v>
                </c:pt>
                <c:pt idx="3504">
                  <c:v>-3.1300000000000002E-9</c:v>
                </c:pt>
                <c:pt idx="3505">
                  <c:v>-3.12E-9</c:v>
                </c:pt>
                <c:pt idx="3506">
                  <c:v>-3.12E-9</c:v>
                </c:pt>
                <c:pt idx="3507">
                  <c:v>-3.1099999999999998E-9</c:v>
                </c:pt>
                <c:pt idx="3508">
                  <c:v>-3.1E-9</c:v>
                </c:pt>
                <c:pt idx="3509">
                  <c:v>-3.1E-9</c:v>
                </c:pt>
                <c:pt idx="3510">
                  <c:v>-3.0899999999999999E-9</c:v>
                </c:pt>
                <c:pt idx="3511">
                  <c:v>-3.0899999999999999E-9</c:v>
                </c:pt>
                <c:pt idx="3512">
                  <c:v>-3.0800000000000001E-9</c:v>
                </c:pt>
                <c:pt idx="3513">
                  <c:v>-3.0699999999999999E-9</c:v>
                </c:pt>
                <c:pt idx="3514">
                  <c:v>-3.0699999999999999E-9</c:v>
                </c:pt>
                <c:pt idx="3515">
                  <c:v>-3.0600000000000002E-9</c:v>
                </c:pt>
                <c:pt idx="3516">
                  <c:v>-3.05E-9</c:v>
                </c:pt>
                <c:pt idx="3517">
                  <c:v>-3.05E-9</c:v>
                </c:pt>
                <c:pt idx="3518">
                  <c:v>-3.0399999999999998E-9</c:v>
                </c:pt>
                <c:pt idx="3519">
                  <c:v>-3.0399999999999998E-9</c:v>
                </c:pt>
                <c:pt idx="3520">
                  <c:v>-3.0300000000000001E-9</c:v>
                </c:pt>
                <c:pt idx="3521">
                  <c:v>-3.0199999999999999E-9</c:v>
                </c:pt>
                <c:pt idx="3522">
                  <c:v>-3.0199999999999999E-9</c:v>
                </c:pt>
                <c:pt idx="3523">
                  <c:v>-3.0100000000000002E-9</c:v>
                </c:pt>
                <c:pt idx="3524">
                  <c:v>-3E-9</c:v>
                </c:pt>
                <c:pt idx="3525">
                  <c:v>-3E-9</c:v>
                </c:pt>
                <c:pt idx="3526">
                  <c:v>-2.9899999999999998E-9</c:v>
                </c:pt>
                <c:pt idx="3527">
                  <c:v>-2.9899999999999998E-9</c:v>
                </c:pt>
                <c:pt idx="3528">
                  <c:v>-2.98E-9</c:v>
                </c:pt>
                <c:pt idx="3529">
                  <c:v>-2.9699999999999999E-9</c:v>
                </c:pt>
                <c:pt idx="3530">
                  <c:v>-2.9699999999999999E-9</c:v>
                </c:pt>
                <c:pt idx="3531">
                  <c:v>-2.9600000000000001E-9</c:v>
                </c:pt>
                <c:pt idx="3532">
                  <c:v>-2.9499999999999999E-9</c:v>
                </c:pt>
                <c:pt idx="3533">
                  <c:v>-2.9499999999999999E-9</c:v>
                </c:pt>
                <c:pt idx="3534">
                  <c:v>-2.9400000000000002E-9</c:v>
                </c:pt>
                <c:pt idx="3535">
                  <c:v>-2.9400000000000002E-9</c:v>
                </c:pt>
                <c:pt idx="3536">
                  <c:v>-2.93E-9</c:v>
                </c:pt>
                <c:pt idx="3537">
                  <c:v>-2.9199999999999998E-9</c:v>
                </c:pt>
                <c:pt idx="3538">
                  <c:v>-2.9199999999999998E-9</c:v>
                </c:pt>
                <c:pt idx="3539">
                  <c:v>-2.9100000000000001E-9</c:v>
                </c:pt>
                <c:pt idx="3540">
                  <c:v>-2.8999999999999999E-9</c:v>
                </c:pt>
                <c:pt idx="3541">
                  <c:v>-2.8999999999999999E-9</c:v>
                </c:pt>
                <c:pt idx="3542">
                  <c:v>-2.8900000000000002E-9</c:v>
                </c:pt>
                <c:pt idx="3543">
                  <c:v>-2.8900000000000002E-9</c:v>
                </c:pt>
                <c:pt idx="3544">
                  <c:v>-2.88E-9</c:v>
                </c:pt>
                <c:pt idx="3545">
                  <c:v>-2.8699999999999998E-9</c:v>
                </c:pt>
                <c:pt idx="3546">
                  <c:v>-2.8699999999999998E-9</c:v>
                </c:pt>
                <c:pt idx="3547">
                  <c:v>-2.86E-9</c:v>
                </c:pt>
                <c:pt idx="3548">
                  <c:v>-2.8499999999999999E-9</c:v>
                </c:pt>
                <c:pt idx="3549">
                  <c:v>-2.8499999999999999E-9</c:v>
                </c:pt>
                <c:pt idx="3550">
                  <c:v>-2.8400000000000001E-9</c:v>
                </c:pt>
                <c:pt idx="3551">
                  <c:v>-2.8400000000000001E-9</c:v>
                </c:pt>
                <c:pt idx="3552">
                  <c:v>-2.8299999999999999E-9</c:v>
                </c:pt>
                <c:pt idx="3553">
                  <c:v>-2.8200000000000002E-9</c:v>
                </c:pt>
                <c:pt idx="3554">
                  <c:v>-2.8200000000000002E-9</c:v>
                </c:pt>
                <c:pt idx="3555">
                  <c:v>-2.81E-9</c:v>
                </c:pt>
                <c:pt idx="3556">
                  <c:v>-2.7999999999999998E-9</c:v>
                </c:pt>
                <c:pt idx="3557">
                  <c:v>-2.7999999999999998E-9</c:v>
                </c:pt>
                <c:pt idx="3558">
                  <c:v>-2.7900000000000001E-9</c:v>
                </c:pt>
                <c:pt idx="3559">
                  <c:v>-2.7900000000000001E-9</c:v>
                </c:pt>
                <c:pt idx="3560">
                  <c:v>-2.7799999999999999E-9</c:v>
                </c:pt>
                <c:pt idx="3561">
                  <c:v>-2.7700000000000002E-9</c:v>
                </c:pt>
                <c:pt idx="3562">
                  <c:v>-2.7700000000000002E-9</c:v>
                </c:pt>
                <c:pt idx="3563">
                  <c:v>-2.76E-9</c:v>
                </c:pt>
                <c:pt idx="3564">
                  <c:v>-2.7499999999999998E-9</c:v>
                </c:pt>
                <c:pt idx="3565">
                  <c:v>-2.7499999999999998E-9</c:v>
                </c:pt>
                <c:pt idx="3566">
                  <c:v>-2.7400000000000001E-9</c:v>
                </c:pt>
                <c:pt idx="3567">
                  <c:v>-2.7400000000000001E-9</c:v>
                </c:pt>
                <c:pt idx="3568">
                  <c:v>-2.7299999999999999E-9</c:v>
                </c:pt>
                <c:pt idx="3569">
                  <c:v>-2.7200000000000001E-9</c:v>
                </c:pt>
                <c:pt idx="3570">
                  <c:v>-2.7200000000000001E-9</c:v>
                </c:pt>
                <c:pt idx="3571">
                  <c:v>-2.7099999999999999E-9</c:v>
                </c:pt>
                <c:pt idx="3572">
                  <c:v>-2.7000000000000002E-9</c:v>
                </c:pt>
                <c:pt idx="3573">
                  <c:v>-2.7000000000000002E-9</c:v>
                </c:pt>
                <c:pt idx="3574">
                  <c:v>-2.69E-9</c:v>
                </c:pt>
                <c:pt idx="3575">
                  <c:v>-2.69E-9</c:v>
                </c:pt>
                <c:pt idx="3576">
                  <c:v>-2.6799999999999998E-9</c:v>
                </c:pt>
                <c:pt idx="3577">
                  <c:v>-2.6700000000000001E-9</c:v>
                </c:pt>
                <c:pt idx="3578">
                  <c:v>-2.6700000000000001E-9</c:v>
                </c:pt>
                <c:pt idx="3579">
                  <c:v>-2.6599999999999999E-9</c:v>
                </c:pt>
                <c:pt idx="3580">
                  <c:v>-2.6500000000000002E-9</c:v>
                </c:pt>
                <c:pt idx="3581">
                  <c:v>-2.6500000000000002E-9</c:v>
                </c:pt>
                <c:pt idx="3582">
                  <c:v>-2.64E-9</c:v>
                </c:pt>
                <c:pt idx="3583">
                  <c:v>-2.64E-9</c:v>
                </c:pt>
                <c:pt idx="3584">
                  <c:v>-2.6299999999999998E-9</c:v>
                </c:pt>
                <c:pt idx="3585">
                  <c:v>-2.6200000000000001E-9</c:v>
                </c:pt>
                <c:pt idx="3586">
                  <c:v>-2.6200000000000001E-9</c:v>
                </c:pt>
                <c:pt idx="3587">
                  <c:v>-2.6099999999999999E-9</c:v>
                </c:pt>
                <c:pt idx="3588">
                  <c:v>-2.6000000000000001E-9</c:v>
                </c:pt>
                <c:pt idx="3589">
                  <c:v>-2.6000000000000001E-9</c:v>
                </c:pt>
                <c:pt idx="3590">
                  <c:v>-2.5899999999999999E-9</c:v>
                </c:pt>
                <c:pt idx="3591">
                  <c:v>-2.5899999999999999E-9</c:v>
                </c:pt>
                <c:pt idx="3592">
                  <c:v>-2.5800000000000002E-9</c:v>
                </c:pt>
                <c:pt idx="3593">
                  <c:v>-2.57E-9</c:v>
                </c:pt>
                <c:pt idx="3594">
                  <c:v>-2.57E-9</c:v>
                </c:pt>
                <c:pt idx="3595">
                  <c:v>-2.5599999999999998E-9</c:v>
                </c:pt>
                <c:pt idx="3596">
                  <c:v>-2.5500000000000001E-9</c:v>
                </c:pt>
                <c:pt idx="3597">
                  <c:v>-2.5500000000000001E-9</c:v>
                </c:pt>
                <c:pt idx="3598">
                  <c:v>-2.5399999999999999E-9</c:v>
                </c:pt>
                <c:pt idx="3599">
                  <c:v>-2.5399999999999999E-9</c:v>
                </c:pt>
                <c:pt idx="3600">
                  <c:v>-2.5300000000000002E-9</c:v>
                </c:pt>
                <c:pt idx="3601">
                  <c:v>-2.52E-9</c:v>
                </c:pt>
                <c:pt idx="3602">
                  <c:v>-2.52E-9</c:v>
                </c:pt>
                <c:pt idx="3603">
                  <c:v>-2.5099999999999998E-9</c:v>
                </c:pt>
                <c:pt idx="3604">
                  <c:v>-2.5000000000000001E-9</c:v>
                </c:pt>
                <c:pt idx="3605">
                  <c:v>-2.5000000000000001E-9</c:v>
                </c:pt>
                <c:pt idx="3606">
                  <c:v>-2.4899999999999999E-9</c:v>
                </c:pt>
                <c:pt idx="3607">
                  <c:v>-2.4899999999999999E-9</c:v>
                </c:pt>
                <c:pt idx="3608">
                  <c:v>-2.4800000000000001E-9</c:v>
                </c:pt>
                <c:pt idx="3609">
                  <c:v>-2.4699999999999999E-9</c:v>
                </c:pt>
                <c:pt idx="3610">
                  <c:v>-2.4699999999999999E-9</c:v>
                </c:pt>
                <c:pt idx="3611">
                  <c:v>-2.4600000000000002E-9</c:v>
                </c:pt>
                <c:pt idx="3612">
                  <c:v>-2.45E-9</c:v>
                </c:pt>
                <c:pt idx="3613">
                  <c:v>-2.45E-9</c:v>
                </c:pt>
                <c:pt idx="3614">
                  <c:v>-2.4399999999999998E-9</c:v>
                </c:pt>
                <c:pt idx="3615">
                  <c:v>-2.4399999999999998E-9</c:v>
                </c:pt>
                <c:pt idx="3616">
                  <c:v>-2.4300000000000001E-9</c:v>
                </c:pt>
                <c:pt idx="3617">
                  <c:v>-2.4199999999999999E-9</c:v>
                </c:pt>
                <c:pt idx="3618">
                  <c:v>-2.4199999999999999E-9</c:v>
                </c:pt>
                <c:pt idx="3619">
                  <c:v>-2.4100000000000002E-9</c:v>
                </c:pt>
                <c:pt idx="3620">
                  <c:v>-2.4E-9</c:v>
                </c:pt>
                <c:pt idx="3621">
                  <c:v>-2.4E-9</c:v>
                </c:pt>
                <c:pt idx="3622">
                  <c:v>-2.3899999999999998E-9</c:v>
                </c:pt>
                <c:pt idx="3623">
                  <c:v>-2.3899999999999998E-9</c:v>
                </c:pt>
                <c:pt idx="3624">
                  <c:v>-2.3800000000000001E-9</c:v>
                </c:pt>
                <c:pt idx="3625">
                  <c:v>-2.3699999999999999E-9</c:v>
                </c:pt>
                <c:pt idx="3626">
                  <c:v>-2.3699999999999999E-9</c:v>
                </c:pt>
                <c:pt idx="3627">
                  <c:v>-2.3600000000000001E-9</c:v>
                </c:pt>
                <c:pt idx="3628">
                  <c:v>-2.3499999999999999E-9</c:v>
                </c:pt>
                <c:pt idx="3629">
                  <c:v>-2.3499999999999999E-9</c:v>
                </c:pt>
                <c:pt idx="3630">
                  <c:v>-2.3400000000000002E-9</c:v>
                </c:pt>
                <c:pt idx="3631">
                  <c:v>-2.3400000000000002E-9</c:v>
                </c:pt>
                <c:pt idx="3632">
                  <c:v>-2.33E-9</c:v>
                </c:pt>
                <c:pt idx="3633">
                  <c:v>-2.3199999999999998E-9</c:v>
                </c:pt>
                <c:pt idx="3634">
                  <c:v>-2.3199999999999998E-9</c:v>
                </c:pt>
                <c:pt idx="3635">
                  <c:v>-2.3100000000000001E-9</c:v>
                </c:pt>
                <c:pt idx="3636">
                  <c:v>-2.2999999999999999E-9</c:v>
                </c:pt>
                <c:pt idx="3637">
                  <c:v>-2.2999999999999999E-9</c:v>
                </c:pt>
                <c:pt idx="3638">
                  <c:v>-2.2900000000000002E-9</c:v>
                </c:pt>
                <c:pt idx="3639">
                  <c:v>-2.2900000000000002E-9</c:v>
                </c:pt>
                <c:pt idx="3640">
                  <c:v>-2.28E-9</c:v>
                </c:pt>
                <c:pt idx="3641">
                  <c:v>-2.2699999999999998E-9</c:v>
                </c:pt>
                <c:pt idx="3642">
                  <c:v>-2.2699999999999998E-9</c:v>
                </c:pt>
                <c:pt idx="3643">
                  <c:v>-2.2600000000000001E-9</c:v>
                </c:pt>
                <c:pt idx="3644">
                  <c:v>-2.2499999999999999E-9</c:v>
                </c:pt>
                <c:pt idx="3645">
                  <c:v>-2.2499999999999999E-9</c:v>
                </c:pt>
                <c:pt idx="3646">
                  <c:v>-2.2400000000000001E-9</c:v>
                </c:pt>
                <c:pt idx="3647">
                  <c:v>-2.2400000000000001E-9</c:v>
                </c:pt>
                <c:pt idx="3648">
                  <c:v>-2.23E-9</c:v>
                </c:pt>
                <c:pt idx="3649">
                  <c:v>-2.2200000000000002E-9</c:v>
                </c:pt>
                <c:pt idx="3650">
                  <c:v>-2.2200000000000002E-9</c:v>
                </c:pt>
                <c:pt idx="3651">
                  <c:v>-2.21E-9</c:v>
                </c:pt>
                <c:pt idx="3652">
                  <c:v>-2.1999999999999998E-9</c:v>
                </c:pt>
                <c:pt idx="3653">
                  <c:v>-2.1999999999999998E-9</c:v>
                </c:pt>
                <c:pt idx="3654">
                  <c:v>-2.1900000000000001E-9</c:v>
                </c:pt>
                <c:pt idx="3655">
                  <c:v>-2.1900000000000001E-9</c:v>
                </c:pt>
                <c:pt idx="3656">
                  <c:v>-2.1799999999999999E-9</c:v>
                </c:pt>
                <c:pt idx="3657">
                  <c:v>-2.1700000000000002E-9</c:v>
                </c:pt>
                <c:pt idx="3658">
                  <c:v>-2.1700000000000002E-9</c:v>
                </c:pt>
                <c:pt idx="3659">
                  <c:v>-2.16E-9</c:v>
                </c:pt>
                <c:pt idx="3660">
                  <c:v>-2.1499999999999998E-9</c:v>
                </c:pt>
                <c:pt idx="3661">
                  <c:v>-2.1499999999999998E-9</c:v>
                </c:pt>
                <c:pt idx="3662">
                  <c:v>-2.1400000000000001E-9</c:v>
                </c:pt>
                <c:pt idx="3663">
                  <c:v>-2.1400000000000001E-9</c:v>
                </c:pt>
                <c:pt idx="3664">
                  <c:v>-2.1299999999999999E-9</c:v>
                </c:pt>
                <c:pt idx="3665">
                  <c:v>-2.1200000000000001E-9</c:v>
                </c:pt>
                <c:pt idx="3666">
                  <c:v>-2.1200000000000001E-9</c:v>
                </c:pt>
                <c:pt idx="3667">
                  <c:v>-2.11E-9</c:v>
                </c:pt>
                <c:pt idx="3668">
                  <c:v>-2.1000000000000002E-9</c:v>
                </c:pt>
                <c:pt idx="3669">
                  <c:v>-2.1000000000000002E-9</c:v>
                </c:pt>
                <c:pt idx="3670">
                  <c:v>-2.09E-9</c:v>
                </c:pt>
                <c:pt idx="3671">
                  <c:v>-2.09E-9</c:v>
                </c:pt>
                <c:pt idx="3672">
                  <c:v>-2.0799999999999998E-9</c:v>
                </c:pt>
                <c:pt idx="3673">
                  <c:v>-2.0700000000000001E-9</c:v>
                </c:pt>
                <c:pt idx="3674">
                  <c:v>-2.0700000000000001E-9</c:v>
                </c:pt>
                <c:pt idx="3675">
                  <c:v>-2.0599999999999999E-9</c:v>
                </c:pt>
                <c:pt idx="3676">
                  <c:v>-2.0500000000000002E-9</c:v>
                </c:pt>
                <c:pt idx="3677">
                  <c:v>-2.0500000000000002E-9</c:v>
                </c:pt>
                <c:pt idx="3678">
                  <c:v>-2.04E-9</c:v>
                </c:pt>
                <c:pt idx="3679">
                  <c:v>-2.04E-9</c:v>
                </c:pt>
                <c:pt idx="3680">
                  <c:v>-2.0299999999999998E-9</c:v>
                </c:pt>
                <c:pt idx="3681">
                  <c:v>-2.0200000000000001E-9</c:v>
                </c:pt>
                <c:pt idx="3682">
                  <c:v>-2.0200000000000001E-9</c:v>
                </c:pt>
                <c:pt idx="3683">
                  <c:v>-2.0099999999999999E-9</c:v>
                </c:pt>
                <c:pt idx="3684">
                  <c:v>-2.0000000000000001E-9</c:v>
                </c:pt>
                <c:pt idx="3685">
                  <c:v>-2.0000000000000001E-9</c:v>
                </c:pt>
                <c:pt idx="3686">
                  <c:v>-1.99E-9</c:v>
                </c:pt>
                <c:pt idx="3687">
                  <c:v>-1.99E-9</c:v>
                </c:pt>
                <c:pt idx="3688">
                  <c:v>-1.9800000000000002E-9</c:v>
                </c:pt>
                <c:pt idx="3689">
                  <c:v>-1.97E-9</c:v>
                </c:pt>
                <c:pt idx="3690">
                  <c:v>-1.97E-9</c:v>
                </c:pt>
                <c:pt idx="3691">
                  <c:v>-1.9599999999999998E-9</c:v>
                </c:pt>
                <c:pt idx="3692">
                  <c:v>-1.9500000000000001E-9</c:v>
                </c:pt>
                <c:pt idx="3693">
                  <c:v>-1.9500000000000001E-9</c:v>
                </c:pt>
                <c:pt idx="3694">
                  <c:v>-1.9399999999999999E-9</c:v>
                </c:pt>
                <c:pt idx="3695">
                  <c:v>-1.9399999999999999E-9</c:v>
                </c:pt>
                <c:pt idx="3696">
                  <c:v>-1.9300000000000002E-9</c:v>
                </c:pt>
                <c:pt idx="3697">
                  <c:v>-1.92E-9</c:v>
                </c:pt>
                <c:pt idx="3698">
                  <c:v>-1.92E-9</c:v>
                </c:pt>
                <c:pt idx="3699">
                  <c:v>-1.9099999999999998E-9</c:v>
                </c:pt>
                <c:pt idx="3700">
                  <c:v>-1.9000000000000001E-9</c:v>
                </c:pt>
                <c:pt idx="3701">
                  <c:v>-1.9000000000000001E-9</c:v>
                </c:pt>
                <c:pt idx="3702">
                  <c:v>-1.8899999999999999E-9</c:v>
                </c:pt>
                <c:pt idx="3703">
                  <c:v>-1.8899999999999999E-9</c:v>
                </c:pt>
                <c:pt idx="3704">
                  <c:v>-1.8800000000000001E-9</c:v>
                </c:pt>
                <c:pt idx="3705">
                  <c:v>-1.87E-9</c:v>
                </c:pt>
                <c:pt idx="3706">
                  <c:v>-1.87E-9</c:v>
                </c:pt>
                <c:pt idx="3707">
                  <c:v>-1.86E-9</c:v>
                </c:pt>
                <c:pt idx="3708">
                  <c:v>-1.85E-9</c:v>
                </c:pt>
                <c:pt idx="3709">
                  <c:v>-1.85E-9</c:v>
                </c:pt>
                <c:pt idx="3710">
                  <c:v>-1.8400000000000001E-9</c:v>
                </c:pt>
                <c:pt idx="3711">
                  <c:v>-1.8400000000000001E-9</c:v>
                </c:pt>
                <c:pt idx="3712">
                  <c:v>-1.8300000000000001E-9</c:v>
                </c:pt>
                <c:pt idx="3713">
                  <c:v>-1.8199999999999999E-9</c:v>
                </c:pt>
                <c:pt idx="3714">
                  <c:v>-1.8199999999999999E-9</c:v>
                </c:pt>
                <c:pt idx="3715">
                  <c:v>-1.81E-9</c:v>
                </c:pt>
                <c:pt idx="3716">
                  <c:v>-1.8E-9</c:v>
                </c:pt>
                <c:pt idx="3717">
                  <c:v>-1.8E-9</c:v>
                </c:pt>
                <c:pt idx="3718">
                  <c:v>-1.79E-9</c:v>
                </c:pt>
                <c:pt idx="3719">
                  <c:v>-1.79E-9</c:v>
                </c:pt>
                <c:pt idx="3720">
                  <c:v>-1.7800000000000001E-9</c:v>
                </c:pt>
                <c:pt idx="3721">
                  <c:v>-1.7700000000000001E-9</c:v>
                </c:pt>
                <c:pt idx="3722">
                  <c:v>-1.7700000000000001E-9</c:v>
                </c:pt>
                <c:pt idx="3723">
                  <c:v>-1.7599999999999999E-9</c:v>
                </c:pt>
                <c:pt idx="3724">
                  <c:v>-1.75E-9</c:v>
                </c:pt>
                <c:pt idx="3725">
                  <c:v>-1.75E-9</c:v>
                </c:pt>
                <c:pt idx="3726">
                  <c:v>-1.74E-9</c:v>
                </c:pt>
                <c:pt idx="3727">
                  <c:v>-1.74E-9</c:v>
                </c:pt>
                <c:pt idx="3728">
                  <c:v>-1.73E-9</c:v>
                </c:pt>
                <c:pt idx="3729">
                  <c:v>-1.7200000000000001E-9</c:v>
                </c:pt>
                <c:pt idx="3730">
                  <c:v>-1.7200000000000001E-9</c:v>
                </c:pt>
                <c:pt idx="3731">
                  <c:v>-1.7100000000000001E-9</c:v>
                </c:pt>
                <c:pt idx="3732">
                  <c:v>-1.6999999999999999E-9</c:v>
                </c:pt>
                <c:pt idx="3733">
                  <c:v>-1.6999999999999999E-9</c:v>
                </c:pt>
                <c:pt idx="3734">
                  <c:v>-1.69E-9</c:v>
                </c:pt>
                <c:pt idx="3735">
                  <c:v>-1.69E-9</c:v>
                </c:pt>
                <c:pt idx="3736">
                  <c:v>-1.68E-9</c:v>
                </c:pt>
                <c:pt idx="3737">
                  <c:v>-1.67E-9</c:v>
                </c:pt>
                <c:pt idx="3738">
                  <c:v>-1.67E-9</c:v>
                </c:pt>
                <c:pt idx="3739">
                  <c:v>-1.6600000000000001E-9</c:v>
                </c:pt>
                <c:pt idx="3740">
                  <c:v>-1.6500000000000001E-9</c:v>
                </c:pt>
                <c:pt idx="3741">
                  <c:v>-1.6500000000000001E-9</c:v>
                </c:pt>
                <c:pt idx="3742">
                  <c:v>-1.6399999999999999E-9</c:v>
                </c:pt>
                <c:pt idx="3743">
                  <c:v>-1.6399999999999999E-9</c:v>
                </c:pt>
                <c:pt idx="3744">
                  <c:v>-1.63E-9</c:v>
                </c:pt>
                <c:pt idx="3745">
                  <c:v>-1.62E-9</c:v>
                </c:pt>
                <c:pt idx="3746">
                  <c:v>-1.62E-9</c:v>
                </c:pt>
                <c:pt idx="3747">
                  <c:v>-1.61E-9</c:v>
                </c:pt>
                <c:pt idx="3748">
                  <c:v>-1.6000000000000001E-9</c:v>
                </c:pt>
                <c:pt idx="3749">
                  <c:v>-1.6000000000000001E-9</c:v>
                </c:pt>
                <c:pt idx="3750">
                  <c:v>-1.5900000000000001E-9</c:v>
                </c:pt>
                <c:pt idx="3751">
                  <c:v>-1.5900000000000001E-9</c:v>
                </c:pt>
                <c:pt idx="3752">
                  <c:v>-1.5799999999999999E-9</c:v>
                </c:pt>
                <c:pt idx="3753">
                  <c:v>-1.57E-9</c:v>
                </c:pt>
                <c:pt idx="3754">
                  <c:v>-1.57E-9</c:v>
                </c:pt>
                <c:pt idx="3755">
                  <c:v>-1.56E-9</c:v>
                </c:pt>
                <c:pt idx="3756">
                  <c:v>-1.55E-9</c:v>
                </c:pt>
                <c:pt idx="3757">
                  <c:v>-1.55E-9</c:v>
                </c:pt>
                <c:pt idx="3758">
                  <c:v>-1.5400000000000001E-9</c:v>
                </c:pt>
                <c:pt idx="3759">
                  <c:v>-1.5400000000000001E-9</c:v>
                </c:pt>
                <c:pt idx="3760">
                  <c:v>-1.5300000000000001E-9</c:v>
                </c:pt>
                <c:pt idx="3761">
                  <c:v>-1.5199999999999999E-9</c:v>
                </c:pt>
                <c:pt idx="3762">
                  <c:v>-1.5199999999999999E-9</c:v>
                </c:pt>
                <c:pt idx="3763">
                  <c:v>-1.51E-9</c:v>
                </c:pt>
                <c:pt idx="3764">
                  <c:v>-1.5E-9</c:v>
                </c:pt>
                <c:pt idx="3765">
                  <c:v>-1.5E-9</c:v>
                </c:pt>
                <c:pt idx="3766">
                  <c:v>-1.49E-9</c:v>
                </c:pt>
                <c:pt idx="3767">
                  <c:v>-1.49E-9</c:v>
                </c:pt>
                <c:pt idx="3768">
                  <c:v>-1.4800000000000001E-9</c:v>
                </c:pt>
                <c:pt idx="3769">
                  <c:v>-1.4700000000000001E-9</c:v>
                </c:pt>
                <c:pt idx="3770">
                  <c:v>-1.4700000000000001E-9</c:v>
                </c:pt>
                <c:pt idx="3771">
                  <c:v>-1.4599999999999999E-9</c:v>
                </c:pt>
                <c:pt idx="3772">
                  <c:v>-1.45E-9</c:v>
                </c:pt>
                <c:pt idx="3773">
                  <c:v>-1.45E-9</c:v>
                </c:pt>
                <c:pt idx="3774">
                  <c:v>-1.44E-9</c:v>
                </c:pt>
                <c:pt idx="3775">
                  <c:v>-1.44E-9</c:v>
                </c:pt>
                <c:pt idx="3776">
                  <c:v>-1.43E-9</c:v>
                </c:pt>
                <c:pt idx="3777">
                  <c:v>-1.4200000000000001E-9</c:v>
                </c:pt>
                <c:pt idx="3778">
                  <c:v>-1.4200000000000001E-9</c:v>
                </c:pt>
                <c:pt idx="3779">
                  <c:v>-1.4100000000000001E-9</c:v>
                </c:pt>
                <c:pt idx="3780">
                  <c:v>-1.3999999999999999E-9</c:v>
                </c:pt>
                <c:pt idx="3781">
                  <c:v>-1.3999999999999999E-9</c:v>
                </c:pt>
                <c:pt idx="3782">
                  <c:v>-1.39E-9</c:v>
                </c:pt>
                <c:pt idx="3783">
                  <c:v>-1.39E-9</c:v>
                </c:pt>
                <c:pt idx="3784">
                  <c:v>-1.38E-9</c:v>
                </c:pt>
                <c:pt idx="3785">
                  <c:v>-1.37E-9</c:v>
                </c:pt>
                <c:pt idx="3786">
                  <c:v>-1.37E-9</c:v>
                </c:pt>
                <c:pt idx="3787">
                  <c:v>-1.3600000000000001E-9</c:v>
                </c:pt>
                <c:pt idx="3788">
                  <c:v>-1.3500000000000001E-9</c:v>
                </c:pt>
                <c:pt idx="3789">
                  <c:v>-1.3500000000000001E-9</c:v>
                </c:pt>
                <c:pt idx="3790">
                  <c:v>-1.3399999999999999E-9</c:v>
                </c:pt>
                <c:pt idx="3791">
                  <c:v>-1.3399999999999999E-9</c:v>
                </c:pt>
                <c:pt idx="3792">
                  <c:v>-1.33E-9</c:v>
                </c:pt>
                <c:pt idx="3793">
                  <c:v>-1.32E-9</c:v>
                </c:pt>
                <c:pt idx="3794">
                  <c:v>-1.32E-9</c:v>
                </c:pt>
                <c:pt idx="3795">
                  <c:v>-1.31E-9</c:v>
                </c:pt>
                <c:pt idx="3796">
                  <c:v>-1.3000000000000001E-9</c:v>
                </c:pt>
                <c:pt idx="3797">
                  <c:v>-1.3000000000000001E-9</c:v>
                </c:pt>
                <c:pt idx="3798">
                  <c:v>-1.2900000000000001E-9</c:v>
                </c:pt>
                <c:pt idx="3799">
                  <c:v>-1.2900000000000001E-9</c:v>
                </c:pt>
                <c:pt idx="3800">
                  <c:v>-1.2799999999999999E-9</c:v>
                </c:pt>
                <c:pt idx="3801">
                  <c:v>-1.27E-9</c:v>
                </c:pt>
                <c:pt idx="3802">
                  <c:v>-1.27E-9</c:v>
                </c:pt>
                <c:pt idx="3803">
                  <c:v>-1.26E-9</c:v>
                </c:pt>
                <c:pt idx="3804">
                  <c:v>-1.25E-9</c:v>
                </c:pt>
                <c:pt idx="3805">
                  <c:v>-1.25E-9</c:v>
                </c:pt>
                <c:pt idx="3806">
                  <c:v>-1.2400000000000001E-9</c:v>
                </c:pt>
                <c:pt idx="3807">
                  <c:v>-1.2400000000000001E-9</c:v>
                </c:pt>
                <c:pt idx="3808">
                  <c:v>-1.2300000000000001E-9</c:v>
                </c:pt>
                <c:pt idx="3809">
                  <c:v>-1.2199999999999999E-9</c:v>
                </c:pt>
                <c:pt idx="3810">
                  <c:v>-1.2199999999999999E-9</c:v>
                </c:pt>
                <c:pt idx="3811">
                  <c:v>-1.21E-9</c:v>
                </c:pt>
                <c:pt idx="3812">
                  <c:v>-1.2E-9</c:v>
                </c:pt>
                <c:pt idx="3813">
                  <c:v>-1.2E-9</c:v>
                </c:pt>
                <c:pt idx="3814">
                  <c:v>-1.19E-9</c:v>
                </c:pt>
                <c:pt idx="3815">
                  <c:v>-1.19E-9</c:v>
                </c:pt>
                <c:pt idx="3816">
                  <c:v>-1.1800000000000001E-9</c:v>
                </c:pt>
                <c:pt idx="3817">
                  <c:v>-1.1700000000000001E-9</c:v>
                </c:pt>
                <c:pt idx="3818">
                  <c:v>-1.1700000000000001E-9</c:v>
                </c:pt>
                <c:pt idx="3819">
                  <c:v>-1.1599999999999999E-9</c:v>
                </c:pt>
                <c:pt idx="3820">
                  <c:v>-1.15E-9</c:v>
                </c:pt>
                <c:pt idx="3821">
                  <c:v>-1.15E-9</c:v>
                </c:pt>
                <c:pt idx="3822">
                  <c:v>-1.14E-9</c:v>
                </c:pt>
                <c:pt idx="3823">
                  <c:v>-1.14E-9</c:v>
                </c:pt>
                <c:pt idx="3824">
                  <c:v>-1.13E-9</c:v>
                </c:pt>
                <c:pt idx="3825">
                  <c:v>-1.1200000000000001E-9</c:v>
                </c:pt>
                <c:pt idx="3826">
                  <c:v>-1.1200000000000001E-9</c:v>
                </c:pt>
                <c:pt idx="3827">
                  <c:v>-1.1100000000000001E-9</c:v>
                </c:pt>
                <c:pt idx="3828">
                  <c:v>-1.0999999999999999E-9</c:v>
                </c:pt>
                <c:pt idx="3829">
                  <c:v>-1.0999999999999999E-9</c:v>
                </c:pt>
                <c:pt idx="3830">
                  <c:v>-1.09E-9</c:v>
                </c:pt>
                <c:pt idx="3831">
                  <c:v>-1.09E-9</c:v>
                </c:pt>
                <c:pt idx="3832">
                  <c:v>-1.08E-9</c:v>
                </c:pt>
                <c:pt idx="3833">
                  <c:v>-1.07E-9</c:v>
                </c:pt>
                <c:pt idx="3834">
                  <c:v>-1.07E-9</c:v>
                </c:pt>
                <c:pt idx="3835">
                  <c:v>-1.0600000000000001E-9</c:v>
                </c:pt>
                <c:pt idx="3836">
                  <c:v>-1.0500000000000001E-9</c:v>
                </c:pt>
                <c:pt idx="3837">
                  <c:v>-1.0500000000000001E-9</c:v>
                </c:pt>
                <c:pt idx="3838">
                  <c:v>-1.0399999999999999E-9</c:v>
                </c:pt>
                <c:pt idx="3839">
                  <c:v>-1.0399999999999999E-9</c:v>
                </c:pt>
                <c:pt idx="3840">
                  <c:v>-1.03E-9</c:v>
                </c:pt>
                <c:pt idx="3841">
                  <c:v>-1.02E-9</c:v>
                </c:pt>
                <c:pt idx="3842">
                  <c:v>-1.02E-9</c:v>
                </c:pt>
                <c:pt idx="3843">
                  <c:v>-1.01E-9</c:v>
                </c:pt>
                <c:pt idx="3844">
                  <c:v>-1.0000000000000001E-9</c:v>
                </c:pt>
                <c:pt idx="3845">
                  <c:v>-9.9800000000000007E-10</c:v>
                </c:pt>
                <c:pt idx="3846">
                  <c:v>-9.9200000000000009E-10</c:v>
                </c:pt>
                <c:pt idx="3847">
                  <c:v>-9.8500000000000001E-10</c:v>
                </c:pt>
                <c:pt idx="3848">
                  <c:v>-9.7900000000000003E-10</c:v>
                </c:pt>
                <c:pt idx="3849">
                  <c:v>-9.7300000000000005E-10</c:v>
                </c:pt>
                <c:pt idx="3850">
                  <c:v>-9.6700000000000007E-10</c:v>
                </c:pt>
                <c:pt idx="3851">
                  <c:v>-9.5999999999999999E-10</c:v>
                </c:pt>
                <c:pt idx="3852">
                  <c:v>-9.5400000000000001E-10</c:v>
                </c:pt>
                <c:pt idx="3853">
                  <c:v>-9.4800000000000004E-10</c:v>
                </c:pt>
                <c:pt idx="3854">
                  <c:v>-9.4200000000000006E-10</c:v>
                </c:pt>
                <c:pt idx="3855">
                  <c:v>-9.3499999999999998E-10</c:v>
                </c:pt>
                <c:pt idx="3856">
                  <c:v>-9.29E-10</c:v>
                </c:pt>
                <c:pt idx="3857">
                  <c:v>-9.2300000000000002E-10</c:v>
                </c:pt>
                <c:pt idx="3858">
                  <c:v>-9.1700000000000004E-10</c:v>
                </c:pt>
                <c:pt idx="3859">
                  <c:v>-9.0999999999999996E-10</c:v>
                </c:pt>
                <c:pt idx="3860">
                  <c:v>-9.0399999999999998E-10</c:v>
                </c:pt>
                <c:pt idx="3861">
                  <c:v>-8.98E-10</c:v>
                </c:pt>
                <c:pt idx="3862">
                  <c:v>-8.9200000000000002E-10</c:v>
                </c:pt>
                <c:pt idx="3863">
                  <c:v>-8.8500000000000005E-10</c:v>
                </c:pt>
                <c:pt idx="3864">
                  <c:v>-8.7899999999999996E-10</c:v>
                </c:pt>
                <c:pt idx="3865">
                  <c:v>-8.7299999999999998E-10</c:v>
                </c:pt>
                <c:pt idx="3866">
                  <c:v>-8.67E-10</c:v>
                </c:pt>
                <c:pt idx="3867">
                  <c:v>-8.6000000000000003E-10</c:v>
                </c:pt>
                <c:pt idx="3868">
                  <c:v>-8.5400000000000005E-10</c:v>
                </c:pt>
                <c:pt idx="3869">
                  <c:v>-8.4799999999999997E-10</c:v>
                </c:pt>
                <c:pt idx="3870">
                  <c:v>-8.4199999999999999E-10</c:v>
                </c:pt>
                <c:pt idx="3871">
                  <c:v>-8.3500000000000001E-10</c:v>
                </c:pt>
                <c:pt idx="3872">
                  <c:v>-8.2900000000000003E-10</c:v>
                </c:pt>
                <c:pt idx="3873">
                  <c:v>-8.2299999999999995E-10</c:v>
                </c:pt>
                <c:pt idx="3874">
                  <c:v>-8.1699999999999997E-10</c:v>
                </c:pt>
                <c:pt idx="3875">
                  <c:v>-8.0999999999999999E-10</c:v>
                </c:pt>
                <c:pt idx="3876">
                  <c:v>-8.0400000000000002E-10</c:v>
                </c:pt>
                <c:pt idx="3877">
                  <c:v>-7.9800000000000004E-10</c:v>
                </c:pt>
                <c:pt idx="3878">
                  <c:v>-7.9199999999999995E-10</c:v>
                </c:pt>
                <c:pt idx="3879">
                  <c:v>-7.8499999999999998E-10</c:v>
                </c:pt>
                <c:pt idx="3880">
                  <c:v>-7.79E-10</c:v>
                </c:pt>
                <c:pt idx="3881">
                  <c:v>-7.7300000000000002E-10</c:v>
                </c:pt>
                <c:pt idx="3882">
                  <c:v>-7.6700000000000004E-10</c:v>
                </c:pt>
                <c:pt idx="3883">
                  <c:v>-7.5999999999999996E-10</c:v>
                </c:pt>
                <c:pt idx="3884">
                  <c:v>-7.5399999999999998E-10</c:v>
                </c:pt>
                <c:pt idx="3885">
                  <c:v>-7.48E-10</c:v>
                </c:pt>
                <c:pt idx="3886">
                  <c:v>-7.4200000000000002E-10</c:v>
                </c:pt>
                <c:pt idx="3887">
                  <c:v>-7.3500000000000005E-10</c:v>
                </c:pt>
                <c:pt idx="3888">
                  <c:v>-7.2899999999999996E-10</c:v>
                </c:pt>
                <c:pt idx="3889">
                  <c:v>-7.2299999999999998E-10</c:v>
                </c:pt>
                <c:pt idx="3890">
                  <c:v>-7.1700000000000001E-10</c:v>
                </c:pt>
                <c:pt idx="3891">
                  <c:v>-7.1000000000000003E-10</c:v>
                </c:pt>
                <c:pt idx="3892">
                  <c:v>-7.0400000000000005E-10</c:v>
                </c:pt>
                <c:pt idx="3893">
                  <c:v>-6.9799999999999997E-10</c:v>
                </c:pt>
                <c:pt idx="3894">
                  <c:v>-6.9199999999999999E-10</c:v>
                </c:pt>
                <c:pt idx="3895">
                  <c:v>-6.8500000000000001E-10</c:v>
                </c:pt>
                <c:pt idx="3896">
                  <c:v>-6.7900000000000003E-10</c:v>
                </c:pt>
                <c:pt idx="3897">
                  <c:v>-6.7299999999999995E-10</c:v>
                </c:pt>
                <c:pt idx="3898">
                  <c:v>-6.6699999999999997E-10</c:v>
                </c:pt>
                <c:pt idx="3899">
                  <c:v>-6.6E-10</c:v>
                </c:pt>
                <c:pt idx="3900">
                  <c:v>-6.5400000000000002E-10</c:v>
                </c:pt>
                <c:pt idx="3901">
                  <c:v>-6.4800000000000004E-10</c:v>
                </c:pt>
                <c:pt idx="3902">
                  <c:v>-6.4199999999999995E-10</c:v>
                </c:pt>
                <c:pt idx="3903">
                  <c:v>-6.3499999999999998E-10</c:v>
                </c:pt>
                <c:pt idx="3904">
                  <c:v>-6.29E-10</c:v>
                </c:pt>
                <c:pt idx="3905">
                  <c:v>-6.2300000000000002E-10</c:v>
                </c:pt>
                <c:pt idx="3906">
                  <c:v>-6.1700000000000004E-10</c:v>
                </c:pt>
                <c:pt idx="3907">
                  <c:v>-6.0999999999999996E-10</c:v>
                </c:pt>
                <c:pt idx="3908">
                  <c:v>-6.0399999999999998E-10</c:v>
                </c:pt>
                <c:pt idx="3909">
                  <c:v>-5.98E-10</c:v>
                </c:pt>
                <c:pt idx="3910">
                  <c:v>-5.9200000000000002E-10</c:v>
                </c:pt>
                <c:pt idx="3911">
                  <c:v>-5.8500000000000005E-10</c:v>
                </c:pt>
                <c:pt idx="3912">
                  <c:v>-5.7899999999999997E-10</c:v>
                </c:pt>
                <c:pt idx="3913">
                  <c:v>-5.7299999999999999E-10</c:v>
                </c:pt>
                <c:pt idx="3914">
                  <c:v>-5.6700000000000001E-10</c:v>
                </c:pt>
                <c:pt idx="3915">
                  <c:v>-5.6000000000000003E-10</c:v>
                </c:pt>
                <c:pt idx="3916">
                  <c:v>-5.5400000000000005E-10</c:v>
                </c:pt>
                <c:pt idx="3917">
                  <c:v>-5.4799999999999997E-10</c:v>
                </c:pt>
                <c:pt idx="3918">
                  <c:v>-5.4199999999999999E-10</c:v>
                </c:pt>
                <c:pt idx="3919">
                  <c:v>-5.3500000000000001E-10</c:v>
                </c:pt>
                <c:pt idx="3920">
                  <c:v>-5.2900000000000003E-10</c:v>
                </c:pt>
                <c:pt idx="3921">
                  <c:v>-5.2299999999999995E-10</c:v>
                </c:pt>
                <c:pt idx="3922">
                  <c:v>-5.1699999999999997E-10</c:v>
                </c:pt>
                <c:pt idx="3923">
                  <c:v>-5.1E-10</c:v>
                </c:pt>
                <c:pt idx="3924">
                  <c:v>-5.0400000000000002E-10</c:v>
                </c:pt>
                <c:pt idx="3925">
                  <c:v>-4.9800000000000004E-10</c:v>
                </c:pt>
                <c:pt idx="3926">
                  <c:v>-4.9199999999999996E-10</c:v>
                </c:pt>
                <c:pt idx="3927">
                  <c:v>-4.8499999999999998E-10</c:v>
                </c:pt>
                <c:pt idx="3928">
                  <c:v>-4.79E-10</c:v>
                </c:pt>
                <c:pt idx="3929">
                  <c:v>-4.7300000000000002E-10</c:v>
                </c:pt>
                <c:pt idx="3930">
                  <c:v>-4.6700000000000004E-10</c:v>
                </c:pt>
                <c:pt idx="3931">
                  <c:v>-4.6000000000000001E-10</c:v>
                </c:pt>
                <c:pt idx="3932">
                  <c:v>-4.5399999999999998E-10</c:v>
                </c:pt>
                <c:pt idx="3933">
                  <c:v>-4.48E-10</c:v>
                </c:pt>
                <c:pt idx="3934">
                  <c:v>-4.4200000000000002E-10</c:v>
                </c:pt>
                <c:pt idx="3935">
                  <c:v>-4.35E-10</c:v>
                </c:pt>
                <c:pt idx="3936">
                  <c:v>-4.2900000000000002E-10</c:v>
                </c:pt>
                <c:pt idx="3937">
                  <c:v>-4.2299999999999999E-10</c:v>
                </c:pt>
                <c:pt idx="3938">
                  <c:v>-4.1700000000000001E-10</c:v>
                </c:pt>
                <c:pt idx="3939">
                  <c:v>-4.0999999999999998E-10</c:v>
                </c:pt>
                <c:pt idx="3940">
                  <c:v>-4.04E-10</c:v>
                </c:pt>
                <c:pt idx="3941">
                  <c:v>-3.9800000000000002E-10</c:v>
                </c:pt>
                <c:pt idx="3942">
                  <c:v>-3.9199999999999999E-10</c:v>
                </c:pt>
                <c:pt idx="3943">
                  <c:v>-3.8500000000000001E-10</c:v>
                </c:pt>
                <c:pt idx="3944">
                  <c:v>-3.7899999999999998E-10</c:v>
                </c:pt>
                <c:pt idx="3945">
                  <c:v>-3.73E-10</c:v>
                </c:pt>
                <c:pt idx="3946">
                  <c:v>-3.6700000000000003E-10</c:v>
                </c:pt>
                <c:pt idx="3947">
                  <c:v>-3.6E-10</c:v>
                </c:pt>
                <c:pt idx="3948">
                  <c:v>-3.5400000000000002E-10</c:v>
                </c:pt>
                <c:pt idx="3949">
                  <c:v>-3.4799999999999999E-10</c:v>
                </c:pt>
                <c:pt idx="3950">
                  <c:v>-3.4200000000000001E-10</c:v>
                </c:pt>
                <c:pt idx="3951">
                  <c:v>-3.3499999999999998E-10</c:v>
                </c:pt>
                <c:pt idx="3952">
                  <c:v>-3.29E-10</c:v>
                </c:pt>
                <c:pt idx="3953">
                  <c:v>-3.2300000000000002E-10</c:v>
                </c:pt>
                <c:pt idx="3954">
                  <c:v>-3.1699999999999999E-10</c:v>
                </c:pt>
                <c:pt idx="3955">
                  <c:v>-3.1000000000000002E-10</c:v>
                </c:pt>
                <c:pt idx="3956">
                  <c:v>-3.0399999999999998E-10</c:v>
                </c:pt>
                <c:pt idx="3957">
                  <c:v>-2.98E-10</c:v>
                </c:pt>
                <c:pt idx="3958">
                  <c:v>-2.9200000000000003E-10</c:v>
                </c:pt>
                <c:pt idx="3959">
                  <c:v>-2.85E-10</c:v>
                </c:pt>
                <c:pt idx="3960">
                  <c:v>-2.7900000000000002E-10</c:v>
                </c:pt>
                <c:pt idx="3961">
                  <c:v>-2.7299999999999999E-10</c:v>
                </c:pt>
                <c:pt idx="3962">
                  <c:v>-2.6700000000000001E-10</c:v>
                </c:pt>
                <c:pt idx="3963">
                  <c:v>-2.5999999999999998E-10</c:v>
                </c:pt>
                <c:pt idx="3964">
                  <c:v>-2.54E-10</c:v>
                </c:pt>
                <c:pt idx="3965">
                  <c:v>-2.4800000000000002E-10</c:v>
                </c:pt>
                <c:pt idx="3966">
                  <c:v>-2.4199999999999999E-10</c:v>
                </c:pt>
                <c:pt idx="3967">
                  <c:v>-2.3500000000000002E-10</c:v>
                </c:pt>
                <c:pt idx="3968">
                  <c:v>-2.2900000000000001E-10</c:v>
                </c:pt>
                <c:pt idx="3969">
                  <c:v>-2.2300000000000001E-10</c:v>
                </c:pt>
                <c:pt idx="3970">
                  <c:v>-2.17E-10</c:v>
                </c:pt>
                <c:pt idx="3971">
                  <c:v>-2.1E-10</c:v>
                </c:pt>
                <c:pt idx="3972">
                  <c:v>-2.0399999999999999E-10</c:v>
                </c:pt>
                <c:pt idx="3973">
                  <c:v>-1.9799999999999999E-10</c:v>
                </c:pt>
                <c:pt idx="3974">
                  <c:v>-1.9200000000000001E-10</c:v>
                </c:pt>
                <c:pt idx="3975">
                  <c:v>-1.8500000000000001E-10</c:v>
                </c:pt>
                <c:pt idx="3976">
                  <c:v>-1.79E-10</c:v>
                </c:pt>
                <c:pt idx="3977">
                  <c:v>-1.73E-10</c:v>
                </c:pt>
                <c:pt idx="3978">
                  <c:v>-1.6699999999999999E-10</c:v>
                </c:pt>
                <c:pt idx="3979">
                  <c:v>-1.5999999999999999E-10</c:v>
                </c:pt>
                <c:pt idx="3980">
                  <c:v>-1.5400000000000001E-10</c:v>
                </c:pt>
                <c:pt idx="3981">
                  <c:v>-1.4800000000000001E-10</c:v>
                </c:pt>
                <c:pt idx="3982">
                  <c:v>-1.42E-10</c:v>
                </c:pt>
                <c:pt idx="3983">
                  <c:v>-1.35E-10</c:v>
                </c:pt>
                <c:pt idx="3984">
                  <c:v>-1.2899999999999999E-10</c:v>
                </c:pt>
                <c:pt idx="3985">
                  <c:v>-1.2299999999999999E-10</c:v>
                </c:pt>
                <c:pt idx="3986">
                  <c:v>-1.1700000000000001E-10</c:v>
                </c:pt>
                <c:pt idx="3987">
                  <c:v>-1.0999999999999999E-10</c:v>
                </c:pt>
                <c:pt idx="3988">
                  <c:v>-1.04E-10</c:v>
                </c:pt>
                <c:pt idx="3989">
                  <c:v>-9.7800000000000001E-11</c:v>
                </c:pt>
                <c:pt idx="3990">
                  <c:v>-9.1599999999999999E-11</c:v>
                </c:pt>
                <c:pt idx="3991">
                  <c:v>-8.5300000000000005E-11</c:v>
                </c:pt>
                <c:pt idx="3992">
                  <c:v>-7.9100000000000003E-11</c:v>
                </c:pt>
                <c:pt idx="3993">
                  <c:v>-7.2799999999999997E-11</c:v>
                </c:pt>
                <c:pt idx="3994">
                  <c:v>-6.6599999999999995E-11</c:v>
                </c:pt>
                <c:pt idx="3995">
                  <c:v>-6.0300000000000001E-11</c:v>
                </c:pt>
                <c:pt idx="3996">
                  <c:v>-5.4099999999999999E-11</c:v>
                </c:pt>
                <c:pt idx="3997">
                  <c:v>-4.7799999999999999E-11</c:v>
                </c:pt>
                <c:pt idx="3998">
                  <c:v>-4.1599999999999997E-11</c:v>
                </c:pt>
                <c:pt idx="3999">
                  <c:v>-3.5299999999999997E-11</c:v>
                </c:pt>
                <c:pt idx="4000">
                  <c:v>-2.9100000000000002E-11</c:v>
                </c:pt>
                <c:pt idx="4001">
                  <c:v>-2.2800000000000001E-11</c:v>
                </c:pt>
                <c:pt idx="4002">
                  <c:v>-1.66E-11</c:v>
                </c:pt>
                <c:pt idx="4003">
                  <c:v>-1.0299999999999999E-11</c:v>
                </c:pt>
                <c:pt idx="4004">
                  <c:v>-4.0999999999999999E-12</c:v>
                </c:pt>
                <c:pt idx="4005">
                  <c:v>2.1999999999999999E-12</c:v>
                </c:pt>
                <c:pt idx="4006">
                  <c:v>8.3999999999999998E-12</c:v>
                </c:pt>
                <c:pt idx="4007">
                  <c:v>1.4700000000000002E-11</c:v>
                </c:pt>
                <c:pt idx="4008">
                  <c:v>2.09E-11</c:v>
                </c:pt>
                <c:pt idx="4009">
                  <c:v>2.72E-11</c:v>
                </c:pt>
                <c:pt idx="4010">
                  <c:v>3.3400000000000002E-11</c:v>
                </c:pt>
                <c:pt idx="4011">
                  <c:v>3.9700000000000002E-11</c:v>
                </c:pt>
                <c:pt idx="4012">
                  <c:v>4.5899999999999998E-11</c:v>
                </c:pt>
                <c:pt idx="4013">
                  <c:v>5.2199999999999998E-11</c:v>
                </c:pt>
                <c:pt idx="4014">
                  <c:v>5.84E-11</c:v>
                </c:pt>
                <c:pt idx="4015">
                  <c:v>6.4699999999999994E-11</c:v>
                </c:pt>
                <c:pt idx="4016">
                  <c:v>7.0899999999999996E-11</c:v>
                </c:pt>
                <c:pt idx="4017">
                  <c:v>7.7200000000000002E-11</c:v>
                </c:pt>
                <c:pt idx="4018">
                  <c:v>8.3400000000000004E-11</c:v>
                </c:pt>
                <c:pt idx="4019">
                  <c:v>8.9699999999999998E-11</c:v>
                </c:pt>
                <c:pt idx="4020">
                  <c:v>9.59E-11</c:v>
                </c:pt>
                <c:pt idx="4021">
                  <c:v>1.02E-10</c:v>
                </c:pt>
                <c:pt idx="4022">
                  <c:v>1.08E-10</c:v>
                </c:pt>
                <c:pt idx="4023">
                  <c:v>1.15E-10</c:v>
                </c:pt>
                <c:pt idx="4024">
                  <c:v>1.21E-10</c:v>
                </c:pt>
                <c:pt idx="4025">
                  <c:v>1.27E-10</c:v>
                </c:pt>
                <c:pt idx="4026">
                  <c:v>1.3300000000000001E-10</c:v>
                </c:pt>
                <c:pt idx="4027">
                  <c:v>1.4000000000000001E-10</c:v>
                </c:pt>
                <c:pt idx="4028">
                  <c:v>1.4600000000000001E-10</c:v>
                </c:pt>
                <c:pt idx="4029">
                  <c:v>1.5199999999999999E-10</c:v>
                </c:pt>
                <c:pt idx="4030">
                  <c:v>1.58E-10</c:v>
                </c:pt>
                <c:pt idx="4031">
                  <c:v>1.65E-10</c:v>
                </c:pt>
                <c:pt idx="4032">
                  <c:v>1.71E-10</c:v>
                </c:pt>
                <c:pt idx="4033">
                  <c:v>1.7700000000000001E-10</c:v>
                </c:pt>
                <c:pt idx="4034">
                  <c:v>1.8299999999999999E-10</c:v>
                </c:pt>
                <c:pt idx="4035">
                  <c:v>1.8999999999999999E-10</c:v>
                </c:pt>
                <c:pt idx="4036">
                  <c:v>1.96E-10</c:v>
                </c:pt>
                <c:pt idx="4037">
                  <c:v>2.02E-10</c:v>
                </c:pt>
                <c:pt idx="4038">
                  <c:v>2.0800000000000001E-10</c:v>
                </c:pt>
                <c:pt idx="4039">
                  <c:v>2.1500000000000001E-10</c:v>
                </c:pt>
                <c:pt idx="4040">
                  <c:v>2.2100000000000001E-10</c:v>
                </c:pt>
                <c:pt idx="4041">
                  <c:v>2.2699999999999999E-10</c:v>
                </c:pt>
                <c:pt idx="4042">
                  <c:v>2.3300000000000002E-10</c:v>
                </c:pt>
                <c:pt idx="4043">
                  <c:v>2.4E-10</c:v>
                </c:pt>
                <c:pt idx="4044">
                  <c:v>2.4599999999999998E-10</c:v>
                </c:pt>
                <c:pt idx="4045">
                  <c:v>2.5200000000000001E-10</c:v>
                </c:pt>
                <c:pt idx="4046">
                  <c:v>2.5799999999999999E-10</c:v>
                </c:pt>
                <c:pt idx="4047">
                  <c:v>2.6500000000000002E-10</c:v>
                </c:pt>
                <c:pt idx="4048">
                  <c:v>2.7099999999999999E-10</c:v>
                </c:pt>
                <c:pt idx="4049">
                  <c:v>2.7700000000000003E-10</c:v>
                </c:pt>
                <c:pt idx="4050">
                  <c:v>2.8300000000000001E-10</c:v>
                </c:pt>
                <c:pt idx="4051">
                  <c:v>2.8999999999999998E-10</c:v>
                </c:pt>
                <c:pt idx="4052">
                  <c:v>2.9600000000000001E-10</c:v>
                </c:pt>
                <c:pt idx="4053">
                  <c:v>3.0199999999999999E-10</c:v>
                </c:pt>
                <c:pt idx="4054">
                  <c:v>3.0800000000000002E-10</c:v>
                </c:pt>
                <c:pt idx="4055">
                  <c:v>3.15E-10</c:v>
                </c:pt>
                <c:pt idx="4056">
                  <c:v>3.2099999999999998E-10</c:v>
                </c:pt>
                <c:pt idx="4057">
                  <c:v>3.2700000000000001E-10</c:v>
                </c:pt>
                <c:pt idx="4058">
                  <c:v>3.3299999999999999E-10</c:v>
                </c:pt>
                <c:pt idx="4059">
                  <c:v>3.4000000000000001E-10</c:v>
                </c:pt>
                <c:pt idx="4060">
                  <c:v>3.4599999999999999E-10</c:v>
                </c:pt>
                <c:pt idx="4061">
                  <c:v>3.5200000000000003E-10</c:v>
                </c:pt>
                <c:pt idx="4062">
                  <c:v>3.58E-10</c:v>
                </c:pt>
                <c:pt idx="4063">
                  <c:v>3.6499999999999998E-10</c:v>
                </c:pt>
                <c:pt idx="4064">
                  <c:v>3.7100000000000001E-10</c:v>
                </c:pt>
                <c:pt idx="4065">
                  <c:v>3.7699999999999999E-10</c:v>
                </c:pt>
                <c:pt idx="4066">
                  <c:v>3.8300000000000002E-10</c:v>
                </c:pt>
                <c:pt idx="4067">
                  <c:v>3.9E-10</c:v>
                </c:pt>
                <c:pt idx="4068">
                  <c:v>3.9599999999999998E-10</c:v>
                </c:pt>
                <c:pt idx="4069">
                  <c:v>4.0200000000000001E-10</c:v>
                </c:pt>
                <c:pt idx="4070">
                  <c:v>4.0799999999999999E-10</c:v>
                </c:pt>
                <c:pt idx="4071">
                  <c:v>4.1500000000000001E-10</c:v>
                </c:pt>
                <c:pt idx="4072">
                  <c:v>4.2099999999999999E-10</c:v>
                </c:pt>
                <c:pt idx="4073">
                  <c:v>4.2700000000000002E-10</c:v>
                </c:pt>
                <c:pt idx="4074">
                  <c:v>4.33E-10</c:v>
                </c:pt>
                <c:pt idx="4075">
                  <c:v>4.3999999999999998E-10</c:v>
                </c:pt>
                <c:pt idx="4076">
                  <c:v>4.4600000000000001E-10</c:v>
                </c:pt>
                <c:pt idx="4077">
                  <c:v>4.5199999999999999E-10</c:v>
                </c:pt>
                <c:pt idx="4078">
                  <c:v>4.5800000000000002E-10</c:v>
                </c:pt>
                <c:pt idx="4079">
                  <c:v>4.65E-10</c:v>
                </c:pt>
                <c:pt idx="4080">
                  <c:v>4.7100000000000003E-10</c:v>
                </c:pt>
                <c:pt idx="4081">
                  <c:v>4.7700000000000001E-10</c:v>
                </c:pt>
                <c:pt idx="4082">
                  <c:v>4.8299999999999999E-10</c:v>
                </c:pt>
                <c:pt idx="4083">
                  <c:v>4.8999999999999996E-10</c:v>
                </c:pt>
                <c:pt idx="4084">
                  <c:v>4.9600000000000004E-10</c:v>
                </c:pt>
                <c:pt idx="4085">
                  <c:v>5.0200000000000002E-10</c:v>
                </c:pt>
                <c:pt idx="4086">
                  <c:v>5.08E-10</c:v>
                </c:pt>
                <c:pt idx="4087">
                  <c:v>5.1499999999999998E-10</c:v>
                </c:pt>
                <c:pt idx="4088">
                  <c:v>5.2099999999999996E-10</c:v>
                </c:pt>
                <c:pt idx="4089">
                  <c:v>5.2700000000000004E-10</c:v>
                </c:pt>
                <c:pt idx="4090">
                  <c:v>5.3300000000000002E-10</c:v>
                </c:pt>
                <c:pt idx="4091">
                  <c:v>5.4E-10</c:v>
                </c:pt>
                <c:pt idx="4092">
                  <c:v>5.4599999999999998E-10</c:v>
                </c:pt>
                <c:pt idx="4093">
                  <c:v>5.5199999999999995E-10</c:v>
                </c:pt>
                <c:pt idx="4094">
                  <c:v>5.5800000000000004E-10</c:v>
                </c:pt>
                <c:pt idx="4095">
                  <c:v>5.6500000000000001E-10</c:v>
                </c:pt>
                <c:pt idx="4096">
                  <c:v>5.7099999999999999E-10</c:v>
                </c:pt>
                <c:pt idx="4097">
                  <c:v>5.7699999999999997E-10</c:v>
                </c:pt>
                <c:pt idx="4098">
                  <c:v>5.8299999999999995E-10</c:v>
                </c:pt>
                <c:pt idx="4099">
                  <c:v>5.9000000000000003E-10</c:v>
                </c:pt>
                <c:pt idx="4100">
                  <c:v>5.9600000000000001E-10</c:v>
                </c:pt>
                <c:pt idx="4101">
                  <c:v>6.0199999999999999E-10</c:v>
                </c:pt>
                <c:pt idx="4102">
                  <c:v>6.0799999999999997E-10</c:v>
                </c:pt>
                <c:pt idx="4103">
                  <c:v>6.1500000000000005E-10</c:v>
                </c:pt>
                <c:pt idx="4104">
                  <c:v>6.2100000000000003E-10</c:v>
                </c:pt>
                <c:pt idx="4105">
                  <c:v>6.2700000000000001E-10</c:v>
                </c:pt>
                <c:pt idx="4106">
                  <c:v>6.3299999999999999E-10</c:v>
                </c:pt>
                <c:pt idx="4107">
                  <c:v>6.3999999999999996E-10</c:v>
                </c:pt>
                <c:pt idx="4108">
                  <c:v>6.4600000000000004E-10</c:v>
                </c:pt>
                <c:pt idx="4109">
                  <c:v>6.5200000000000002E-10</c:v>
                </c:pt>
                <c:pt idx="4110">
                  <c:v>6.58E-10</c:v>
                </c:pt>
                <c:pt idx="4111">
                  <c:v>6.6499999999999998E-10</c:v>
                </c:pt>
                <c:pt idx="4112">
                  <c:v>6.7099999999999996E-10</c:v>
                </c:pt>
                <c:pt idx="4113">
                  <c:v>6.7700000000000004E-10</c:v>
                </c:pt>
                <c:pt idx="4114">
                  <c:v>6.8300000000000002E-10</c:v>
                </c:pt>
                <c:pt idx="4115">
                  <c:v>6.9E-10</c:v>
                </c:pt>
                <c:pt idx="4116">
                  <c:v>6.9599999999999997E-10</c:v>
                </c:pt>
                <c:pt idx="4117">
                  <c:v>7.0199999999999995E-10</c:v>
                </c:pt>
                <c:pt idx="4118">
                  <c:v>7.0800000000000004E-10</c:v>
                </c:pt>
                <c:pt idx="4119">
                  <c:v>7.1500000000000001E-10</c:v>
                </c:pt>
                <c:pt idx="4120">
                  <c:v>7.2099999999999999E-10</c:v>
                </c:pt>
                <c:pt idx="4121">
                  <c:v>7.2699999999999997E-10</c:v>
                </c:pt>
                <c:pt idx="4122">
                  <c:v>7.3299999999999995E-10</c:v>
                </c:pt>
                <c:pt idx="4123">
                  <c:v>7.4000000000000003E-10</c:v>
                </c:pt>
                <c:pt idx="4124">
                  <c:v>7.4600000000000001E-10</c:v>
                </c:pt>
                <c:pt idx="4125">
                  <c:v>7.5199999999999999E-10</c:v>
                </c:pt>
                <c:pt idx="4126">
                  <c:v>7.5799999999999997E-10</c:v>
                </c:pt>
                <c:pt idx="4127">
                  <c:v>7.6500000000000005E-10</c:v>
                </c:pt>
                <c:pt idx="4128">
                  <c:v>7.7100000000000003E-10</c:v>
                </c:pt>
                <c:pt idx="4129">
                  <c:v>7.7700000000000001E-10</c:v>
                </c:pt>
                <c:pt idx="4130">
                  <c:v>7.8299999999999998E-10</c:v>
                </c:pt>
                <c:pt idx="4131">
                  <c:v>7.8999999999999996E-10</c:v>
                </c:pt>
                <c:pt idx="4132">
                  <c:v>7.9600000000000004E-10</c:v>
                </c:pt>
                <c:pt idx="4133">
                  <c:v>8.0200000000000002E-10</c:v>
                </c:pt>
                <c:pt idx="4134">
                  <c:v>8.08E-10</c:v>
                </c:pt>
                <c:pt idx="4135">
                  <c:v>8.1499999999999998E-10</c:v>
                </c:pt>
                <c:pt idx="4136">
                  <c:v>8.2099999999999996E-10</c:v>
                </c:pt>
                <c:pt idx="4137">
                  <c:v>8.2700000000000004E-10</c:v>
                </c:pt>
                <c:pt idx="4138">
                  <c:v>8.3300000000000002E-10</c:v>
                </c:pt>
                <c:pt idx="4139">
                  <c:v>8.3999999999999999E-10</c:v>
                </c:pt>
                <c:pt idx="4140">
                  <c:v>8.4599999999999997E-10</c:v>
                </c:pt>
                <c:pt idx="4141">
                  <c:v>8.5199999999999995E-10</c:v>
                </c:pt>
                <c:pt idx="4142">
                  <c:v>8.5800000000000004E-10</c:v>
                </c:pt>
                <c:pt idx="4143">
                  <c:v>8.6500000000000001E-10</c:v>
                </c:pt>
                <c:pt idx="4144">
                  <c:v>8.7099999999999999E-10</c:v>
                </c:pt>
                <c:pt idx="4145">
                  <c:v>8.7699999999999997E-10</c:v>
                </c:pt>
                <c:pt idx="4146">
                  <c:v>8.8299999999999995E-10</c:v>
                </c:pt>
                <c:pt idx="4147">
                  <c:v>8.9000000000000003E-10</c:v>
                </c:pt>
                <c:pt idx="4148">
                  <c:v>8.9600000000000001E-10</c:v>
                </c:pt>
                <c:pt idx="4149">
                  <c:v>9.0199999999999999E-10</c:v>
                </c:pt>
                <c:pt idx="4150">
                  <c:v>9.0799999999999997E-10</c:v>
                </c:pt>
                <c:pt idx="4151">
                  <c:v>9.1500000000000005E-10</c:v>
                </c:pt>
                <c:pt idx="4152">
                  <c:v>9.2100000000000002E-10</c:v>
                </c:pt>
                <c:pt idx="4153">
                  <c:v>9.27E-10</c:v>
                </c:pt>
                <c:pt idx="4154">
                  <c:v>9.3299999999999998E-10</c:v>
                </c:pt>
                <c:pt idx="4155">
                  <c:v>9.4000000000000006E-10</c:v>
                </c:pt>
                <c:pt idx="4156">
                  <c:v>9.4600000000000004E-10</c:v>
                </c:pt>
                <c:pt idx="4157">
                  <c:v>9.5200000000000002E-10</c:v>
                </c:pt>
                <c:pt idx="4158">
                  <c:v>9.58E-10</c:v>
                </c:pt>
                <c:pt idx="4159">
                  <c:v>9.6500000000000008E-10</c:v>
                </c:pt>
                <c:pt idx="4160">
                  <c:v>9.7100000000000006E-10</c:v>
                </c:pt>
                <c:pt idx="4161">
                  <c:v>9.7700000000000004E-10</c:v>
                </c:pt>
                <c:pt idx="4162">
                  <c:v>9.8300000000000002E-10</c:v>
                </c:pt>
                <c:pt idx="4163">
                  <c:v>9.900000000000001E-10</c:v>
                </c:pt>
                <c:pt idx="4164">
                  <c:v>9.9600000000000008E-10</c:v>
                </c:pt>
                <c:pt idx="4165">
                  <c:v>1.0000000000000001E-9</c:v>
                </c:pt>
                <c:pt idx="4166">
                  <c:v>1.01E-9</c:v>
                </c:pt>
                <c:pt idx="4167">
                  <c:v>1.01E-9</c:v>
                </c:pt>
                <c:pt idx="4168">
                  <c:v>1.02E-9</c:v>
                </c:pt>
                <c:pt idx="4169">
                  <c:v>1.03E-9</c:v>
                </c:pt>
                <c:pt idx="4170">
                  <c:v>1.03E-9</c:v>
                </c:pt>
                <c:pt idx="4171">
                  <c:v>1.0399999999999999E-9</c:v>
                </c:pt>
                <c:pt idx="4172">
                  <c:v>1.0500000000000001E-9</c:v>
                </c:pt>
                <c:pt idx="4173">
                  <c:v>1.0500000000000001E-9</c:v>
                </c:pt>
                <c:pt idx="4174">
                  <c:v>1.0600000000000001E-9</c:v>
                </c:pt>
                <c:pt idx="4175">
                  <c:v>1.0600000000000001E-9</c:v>
                </c:pt>
                <c:pt idx="4176">
                  <c:v>1.07E-9</c:v>
                </c:pt>
                <c:pt idx="4177">
                  <c:v>1.08E-9</c:v>
                </c:pt>
                <c:pt idx="4178">
                  <c:v>1.08E-9</c:v>
                </c:pt>
                <c:pt idx="4179">
                  <c:v>1.09E-9</c:v>
                </c:pt>
                <c:pt idx="4180">
                  <c:v>1.0999999999999999E-9</c:v>
                </c:pt>
                <c:pt idx="4181">
                  <c:v>1.0999999999999999E-9</c:v>
                </c:pt>
                <c:pt idx="4182">
                  <c:v>1.1100000000000001E-9</c:v>
                </c:pt>
                <c:pt idx="4183">
                  <c:v>1.1100000000000001E-9</c:v>
                </c:pt>
                <c:pt idx="4184">
                  <c:v>1.1200000000000001E-9</c:v>
                </c:pt>
                <c:pt idx="4185">
                  <c:v>1.13E-9</c:v>
                </c:pt>
                <c:pt idx="4186">
                  <c:v>1.13E-9</c:v>
                </c:pt>
                <c:pt idx="4187">
                  <c:v>1.14E-9</c:v>
                </c:pt>
                <c:pt idx="4188">
                  <c:v>1.15E-9</c:v>
                </c:pt>
                <c:pt idx="4189">
                  <c:v>1.15E-9</c:v>
                </c:pt>
                <c:pt idx="4190">
                  <c:v>1.1599999999999999E-9</c:v>
                </c:pt>
                <c:pt idx="4191">
                  <c:v>1.1599999999999999E-9</c:v>
                </c:pt>
                <c:pt idx="4192">
                  <c:v>1.1700000000000001E-9</c:v>
                </c:pt>
                <c:pt idx="4193">
                  <c:v>1.1800000000000001E-9</c:v>
                </c:pt>
                <c:pt idx="4194">
                  <c:v>1.1800000000000001E-9</c:v>
                </c:pt>
                <c:pt idx="4195">
                  <c:v>1.19E-9</c:v>
                </c:pt>
                <c:pt idx="4196">
                  <c:v>1.2E-9</c:v>
                </c:pt>
                <c:pt idx="4197">
                  <c:v>1.2E-9</c:v>
                </c:pt>
                <c:pt idx="4198">
                  <c:v>1.21E-9</c:v>
                </c:pt>
                <c:pt idx="4199">
                  <c:v>1.21E-9</c:v>
                </c:pt>
                <c:pt idx="4200">
                  <c:v>1.2199999999999999E-9</c:v>
                </c:pt>
                <c:pt idx="4201">
                  <c:v>1.2300000000000001E-9</c:v>
                </c:pt>
                <c:pt idx="4202">
                  <c:v>1.2300000000000001E-9</c:v>
                </c:pt>
                <c:pt idx="4203">
                  <c:v>1.2400000000000001E-9</c:v>
                </c:pt>
                <c:pt idx="4204">
                  <c:v>1.25E-9</c:v>
                </c:pt>
                <c:pt idx="4205">
                  <c:v>1.25E-9</c:v>
                </c:pt>
                <c:pt idx="4206">
                  <c:v>1.26E-9</c:v>
                </c:pt>
                <c:pt idx="4207">
                  <c:v>1.26E-9</c:v>
                </c:pt>
                <c:pt idx="4208">
                  <c:v>1.27E-9</c:v>
                </c:pt>
                <c:pt idx="4209">
                  <c:v>1.2799999999999999E-9</c:v>
                </c:pt>
                <c:pt idx="4210">
                  <c:v>1.2799999999999999E-9</c:v>
                </c:pt>
                <c:pt idx="4211">
                  <c:v>1.2900000000000001E-9</c:v>
                </c:pt>
                <c:pt idx="4212">
                  <c:v>1.3000000000000001E-9</c:v>
                </c:pt>
                <c:pt idx="4213">
                  <c:v>1.3000000000000001E-9</c:v>
                </c:pt>
                <c:pt idx="4214">
                  <c:v>1.31E-9</c:v>
                </c:pt>
                <c:pt idx="4215">
                  <c:v>1.31E-9</c:v>
                </c:pt>
                <c:pt idx="4216">
                  <c:v>1.32E-9</c:v>
                </c:pt>
                <c:pt idx="4217">
                  <c:v>1.33E-9</c:v>
                </c:pt>
                <c:pt idx="4218">
                  <c:v>1.33E-9</c:v>
                </c:pt>
                <c:pt idx="4219">
                  <c:v>1.3399999999999999E-9</c:v>
                </c:pt>
                <c:pt idx="4220">
                  <c:v>1.3500000000000001E-9</c:v>
                </c:pt>
                <c:pt idx="4221">
                  <c:v>1.3500000000000001E-9</c:v>
                </c:pt>
                <c:pt idx="4222">
                  <c:v>1.3600000000000001E-9</c:v>
                </c:pt>
                <c:pt idx="4223">
                  <c:v>1.3600000000000001E-9</c:v>
                </c:pt>
                <c:pt idx="4224">
                  <c:v>1.37E-9</c:v>
                </c:pt>
                <c:pt idx="4225">
                  <c:v>1.38E-9</c:v>
                </c:pt>
                <c:pt idx="4226">
                  <c:v>1.38E-9</c:v>
                </c:pt>
                <c:pt idx="4227">
                  <c:v>1.39E-9</c:v>
                </c:pt>
                <c:pt idx="4228">
                  <c:v>1.3999999999999999E-9</c:v>
                </c:pt>
                <c:pt idx="4229">
                  <c:v>1.3999999999999999E-9</c:v>
                </c:pt>
                <c:pt idx="4230">
                  <c:v>1.4100000000000001E-9</c:v>
                </c:pt>
                <c:pt idx="4231">
                  <c:v>1.4100000000000001E-9</c:v>
                </c:pt>
                <c:pt idx="4232">
                  <c:v>1.4200000000000001E-9</c:v>
                </c:pt>
                <c:pt idx="4233">
                  <c:v>1.43E-9</c:v>
                </c:pt>
                <c:pt idx="4234">
                  <c:v>1.43E-9</c:v>
                </c:pt>
                <c:pt idx="4235">
                  <c:v>1.44E-9</c:v>
                </c:pt>
                <c:pt idx="4236">
                  <c:v>1.45E-9</c:v>
                </c:pt>
                <c:pt idx="4237">
                  <c:v>1.45E-9</c:v>
                </c:pt>
                <c:pt idx="4238">
                  <c:v>1.4599999999999999E-9</c:v>
                </c:pt>
                <c:pt idx="4239">
                  <c:v>1.4599999999999999E-9</c:v>
                </c:pt>
                <c:pt idx="4240">
                  <c:v>1.4700000000000001E-9</c:v>
                </c:pt>
                <c:pt idx="4241">
                  <c:v>1.4800000000000001E-9</c:v>
                </c:pt>
                <c:pt idx="4242">
                  <c:v>1.4800000000000001E-9</c:v>
                </c:pt>
                <c:pt idx="4243">
                  <c:v>1.49E-9</c:v>
                </c:pt>
                <c:pt idx="4244">
                  <c:v>1.5E-9</c:v>
                </c:pt>
                <c:pt idx="4245">
                  <c:v>1.5E-9</c:v>
                </c:pt>
                <c:pt idx="4246">
                  <c:v>1.51E-9</c:v>
                </c:pt>
                <c:pt idx="4247">
                  <c:v>1.51E-9</c:v>
                </c:pt>
                <c:pt idx="4248">
                  <c:v>1.5199999999999999E-9</c:v>
                </c:pt>
                <c:pt idx="4249">
                  <c:v>1.5300000000000001E-9</c:v>
                </c:pt>
                <c:pt idx="4250">
                  <c:v>1.5300000000000001E-9</c:v>
                </c:pt>
                <c:pt idx="4251">
                  <c:v>1.5400000000000001E-9</c:v>
                </c:pt>
                <c:pt idx="4252">
                  <c:v>1.55E-9</c:v>
                </c:pt>
                <c:pt idx="4253">
                  <c:v>1.55E-9</c:v>
                </c:pt>
                <c:pt idx="4254">
                  <c:v>1.56E-9</c:v>
                </c:pt>
                <c:pt idx="4255">
                  <c:v>1.56E-9</c:v>
                </c:pt>
                <c:pt idx="4256">
                  <c:v>1.57E-9</c:v>
                </c:pt>
                <c:pt idx="4257">
                  <c:v>1.5799999999999999E-9</c:v>
                </c:pt>
                <c:pt idx="4258">
                  <c:v>1.5799999999999999E-9</c:v>
                </c:pt>
                <c:pt idx="4259">
                  <c:v>1.5900000000000001E-9</c:v>
                </c:pt>
                <c:pt idx="4260">
                  <c:v>1.6000000000000001E-9</c:v>
                </c:pt>
                <c:pt idx="4261">
                  <c:v>1.6000000000000001E-9</c:v>
                </c:pt>
                <c:pt idx="4262">
                  <c:v>1.61E-9</c:v>
                </c:pt>
                <c:pt idx="4263">
                  <c:v>1.61E-9</c:v>
                </c:pt>
                <c:pt idx="4264">
                  <c:v>1.62E-9</c:v>
                </c:pt>
                <c:pt idx="4265">
                  <c:v>1.63E-9</c:v>
                </c:pt>
                <c:pt idx="4266">
                  <c:v>1.63E-9</c:v>
                </c:pt>
                <c:pt idx="4267">
                  <c:v>1.6399999999999999E-9</c:v>
                </c:pt>
                <c:pt idx="4268">
                  <c:v>1.6500000000000001E-9</c:v>
                </c:pt>
                <c:pt idx="4269">
                  <c:v>1.6500000000000001E-9</c:v>
                </c:pt>
                <c:pt idx="4270">
                  <c:v>1.6600000000000001E-9</c:v>
                </c:pt>
                <c:pt idx="4271">
                  <c:v>1.6600000000000001E-9</c:v>
                </c:pt>
                <c:pt idx="4272">
                  <c:v>1.67E-9</c:v>
                </c:pt>
                <c:pt idx="4273">
                  <c:v>1.68E-9</c:v>
                </c:pt>
                <c:pt idx="4274">
                  <c:v>1.68E-9</c:v>
                </c:pt>
                <c:pt idx="4275">
                  <c:v>1.69E-9</c:v>
                </c:pt>
                <c:pt idx="4276">
                  <c:v>1.6999999999999999E-9</c:v>
                </c:pt>
                <c:pt idx="4277">
                  <c:v>1.6999999999999999E-9</c:v>
                </c:pt>
                <c:pt idx="4278">
                  <c:v>1.7100000000000001E-9</c:v>
                </c:pt>
                <c:pt idx="4279">
                  <c:v>1.7100000000000001E-9</c:v>
                </c:pt>
                <c:pt idx="4280">
                  <c:v>1.7200000000000001E-9</c:v>
                </c:pt>
                <c:pt idx="4281">
                  <c:v>1.73E-9</c:v>
                </c:pt>
                <c:pt idx="4282">
                  <c:v>1.73E-9</c:v>
                </c:pt>
                <c:pt idx="4283">
                  <c:v>1.74E-9</c:v>
                </c:pt>
                <c:pt idx="4284">
                  <c:v>1.75E-9</c:v>
                </c:pt>
                <c:pt idx="4285">
                  <c:v>1.75E-9</c:v>
                </c:pt>
                <c:pt idx="4286">
                  <c:v>1.7599999999999999E-9</c:v>
                </c:pt>
                <c:pt idx="4287">
                  <c:v>1.7599999999999999E-9</c:v>
                </c:pt>
                <c:pt idx="4288">
                  <c:v>1.7700000000000001E-9</c:v>
                </c:pt>
                <c:pt idx="4289">
                  <c:v>1.7800000000000001E-9</c:v>
                </c:pt>
                <c:pt idx="4290">
                  <c:v>1.7800000000000001E-9</c:v>
                </c:pt>
                <c:pt idx="4291">
                  <c:v>1.79E-9</c:v>
                </c:pt>
                <c:pt idx="4292">
                  <c:v>1.8E-9</c:v>
                </c:pt>
                <c:pt idx="4293">
                  <c:v>1.8E-9</c:v>
                </c:pt>
                <c:pt idx="4294">
                  <c:v>1.81E-9</c:v>
                </c:pt>
                <c:pt idx="4295">
                  <c:v>1.81E-9</c:v>
                </c:pt>
                <c:pt idx="4296">
                  <c:v>1.8199999999999999E-9</c:v>
                </c:pt>
                <c:pt idx="4297">
                  <c:v>1.8300000000000001E-9</c:v>
                </c:pt>
                <c:pt idx="4298">
                  <c:v>1.8300000000000001E-9</c:v>
                </c:pt>
                <c:pt idx="4299">
                  <c:v>1.8400000000000001E-9</c:v>
                </c:pt>
                <c:pt idx="4300">
                  <c:v>1.85E-9</c:v>
                </c:pt>
                <c:pt idx="4301">
                  <c:v>1.85E-9</c:v>
                </c:pt>
                <c:pt idx="4302">
                  <c:v>1.86E-9</c:v>
                </c:pt>
                <c:pt idx="4303">
                  <c:v>1.86E-9</c:v>
                </c:pt>
                <c:pt idx="4304">
                  <c:v>1.87E-9</c:v>
                </c:pt>
                <c:pt idx="4305">
                  <c:v>1.8800000000000001E-9</c:v>
                </c:pt>
                <c:pt idx="4306">
                  <c:v>1.8800000000000001E-9</c:v>
                </c:pt>
                <c:pt idx="4307">
                  <c:v>1.8899999999999999E-9</c:v>
                </c:pt>
                <c:pt idx="4308">
                  <c:v>1.9000000000000001E-9</c:v>
                </c:pt>
                <c:pt idx="4309">
                  <c:v>1.9000000000000001E-9</c:v>
                </c:pt>
                <c:pt idx="4310">
                  <c:v>1.9099999999999998E-9</c:v>
                </c:pt>
                <c:pt idx="4311">
                  <c:v>1.9099999999999998E-9</c:v>
                </c:pt>
                <c:pt idx="4312">
                  <c:v>1.92E-9</c:v>
                </c:pt>
                <c:pt idx="4313">
                  <c:v>1.9300000000000002E-9</c:v>
                </c:pt>
                <c:pt idx="4314">
                  <c:v>1.9300000000000002E-9</c:v>
                </c:pt>
                <c:pt idx="4315">
                  <c:v>1.9399999999999999E-9</c:v>
                </c:pt>
                <c:pt idx="4316">
                  <c:v>1.9500000000000001E-9</c:v>
                </c:pt>
                <c:pt idx="4317">
                  <c:v>1.9500000000000001E-9</c:v>
                </c:pt>
                <c:pt idx="4318">
                  <c:v>1.9599999999999998E-9</c:v>
                </c:pt>
                <c:pt idx="4319">
                  <c:v>1.9599999999999998E-9</c:v>
                </c:pt>
                <c:pt idx="4320">
                  <c:v>1.97E-9</c:v>
                </c:pt>
                <c:pt idx="4321">
                  <c:v>1.9800000000000002E-9</c:v>
                </c:pt>
                <c:pt idx="4322">
                  <c:v>1.9800000000000002E-9</c:v>
                </c:pt>
                <c:pt idx="4323">
                  <c:v>1.99E-9</c:v>
                </c:pt>
                <c:pt idx="4324">
                  <c:v>2.0000000000000001E-9</c:v>
                </c:pt>
                <c:pt idx="4325">
                  <c:v>2.0000000000000001E-9</c:v>
                </c:pt>
                <c:pt idx="4326">
                  <c:v>2.0099999999999999E-9</c:v>
                </c:pt>
                <c:pt idx="4327">
                  <c:v>2.0099999999999999E-9</c:v>
                </c:pt>
                <c:pt idx="4328">
                  <c:v>2.0200000000000001E-9</c:v>
                </c:pt>
                <c:pt idx="4329">
                  <c:v>2.0299999999999998E-9</c:v>
                </c:pt>
                <c:pt idx="4330">
                  <c:v>2.0299999999999998E-9</c:v>
                </c:pt>
                <c:pt idx="4331">
                  <c:v>2.04E-9</c:v>
                </c:pt>
                <c:pt idx="4332">
                  <c:v>2.0500000000000002E-9</c:v>
                </c:pt>
                <c:pt idx="4333">
                  <c:v>2.0500000000000002E-9</c:v>
                </c:pt>
                <c:pt idx="4334">
                  <c:v>2.0599999999999999E-9</c:v>
                </c:pt>
                <c:pt idx="4335">
                  <c:v>2.0599999999999999E-9</c:v>
                </c:pt>
                <c:pt idx="4336">
                  <c:v>2.0700000000000001E-9</c:v>
                </c:pt>
                <c:pt idx="4337">
                  <c:v>2.0799999999999998E-9</c:v>
                </c:pt>
                <c:pt idx="4338">
                  <c:v>2.0799999999999998E-9</c:v>
                </c:pt>
                <c:pt idx="4339">
                  <c:v>2.09E-9</c:v>
                </c:pt>
                <c:pt idx="4340">
                  <c:v>2.1000000000000002E-9</c:v>
                </c:pt>
                <c:pt idx="4341">
                  <c:v>2.1000000000000002E-9</c:v>
                </c:pt>
                <c:pt idx="4342">
                  <c:v>2.11E-9</c:v>
                </c:pt>
                <c:pt idx="4343">
                  <c:v>2.11E-9</c:v>
                </c:pt>
                <c:pt idx="4344">
                  <c:v>2.1200000000000001E-9</c:v>
                </c:pt>
                <c:pt idx="4345">
                  <c:v>2.1299999999999999E-9</c:v>
                </c:pt>
                <c:pt idx="4346">
                  <c:v>2.1299999999999999E-9</c:v>
                </c:pt>
                <c:pt idx="4347">
                  <c:v>2.1400000000000001E-9</c:v>
                </c:pt>
                <c:pt idx="4348">
                  <c:v>2.1499999999999998E-9</c:v>
                </c:pt>
                <c:pt idx="4349">
                  <c:v>2.1499999999999998E-9</c:v>
                </c:pt>
                <c:pt idx="4350">
                  <c:v>2.16E-9</c:v>
                </c:pt>
                <c:pt idx="4351">
                  <c:v>2.16E-9</c:v>
                </c:pt>
                <c:pt idx="4352">
                  <c:v>2.1700000000000002E-9</c:v>
                </c:pt>
                <c:pt idx="4353">
                  <c:v>2.1799999999999999E-9</c:v>
                </c:pt>
                <c:pt idx="4354">
                  <c:v>2.1799999999999999E-9</c:v>
                </c:pt>
                <c:pt idx="4355">
                  <c:v>2.1900000000000001E-9</c:v>
                </c:pt>
                <c:pt idx="4356">
                  <c:v>2.1999999999999998E-9</c:v>
                </c:pt>
                <c:pt idx="4357">
                  <c:v>2.1999999999999998E-9</c:v>
                </c:pt>
                <c:pt idx="4358">
                  <c:v>2.21E-9</c:v>
                </c:pt>
                <c:pt idx="4359">
                  <c:v>2.21E-9</c:v>
                </c:pt>
                <c:pt idx="4360">
                  <c:v>2.2200000000000002E-9</c:v>
                </c:pt>
                <c:pt idx="4361">
                  <c:v>2.23E-9</c:v>
                </c:pt>
                <c:pt idx="4362">
                  <c:v>2.23E-9</c:v>
                </c:pt>
                <c:pt idx="4363">
                  <c:v>2.2400000000000001E-9</c:v>
                </c:pt>
                <c:pt idx="4364">
                  <c:v>2.2499999999999999E-9</c:v>
                </c:pt>
                <c:pt idx="4365">
                  <c:v>2.2499999999999999E-9</c:v>
                </c:pt>
                <c:pt idx="4366">
                  <c:v>2.2600000000000001E-9</c:v>
                </c:pt>
                <c:pt idx="4367">
                  <c:v>2.2600000000000001E-9</c:v>
                </c:pt>
                <c:pt idx="4368">
                  <c:v>2.2699999999999998E-9</c:v>
                </c:pt>
                <c:pt idx="4369">
                  <c:v>2.28E-9</c:v>
                </c:pt>
                <c:pt idx="4370">
                  <c:v>2.28E-9</c:v>
                </c:pt>
                <c:pt idx="4371">
                  <c:v>2.2900000000000002E-9</c:v>
                </c:pt>
                <c:pt idx="4372">
                  <c:v>2.2999999999999999E-9</c:v>
                </c:pt>
                <c:pt idx="4373">
                  <c:v>2.2999999999999999E-9</c:v>
                </c:pt>
                <c:pt idx="4374">
                  <c:v>2.3100000000000001E-9</c:v>
                </c:pt>
                <c:pt idx="4375">
                  <c:v>2.3100000000000001E-9</c:v>
                </c:pt>
                <c:pt idx="4376">
                  <c:v>2.3199999999999998E-9</c:v>
                </c:pt>
                <c:pt idx="4377">
                  <c:v>2.33E-9</c:v>
                </c:pt>
                <c:pt idx="4378">
                  <c:v>2.33E-9</c:v>
                </c:pt>
                <c:pt idx="4379">
                  <c:v>2.3400000000000002E-9</c:v>
                </c:pt>
                <c:pt idx="4380">
                  <c:v>2.3499999999999999E-9</c:v>
                </c:pt>
                <c:pt idx="4381">
                  <c:v>2.3499999999999999E-9</c:v>
                </c:pt>
                <c:pt idx="4382">
                  <c:v>2.3600000000000001E-9</c:v>
                </c:pt>
                <c:pt idx="4383">
                  <c:v>2.3600000000000001E-9</c:v>
                </c:pt>
                <c:pt idx="4384">
                  <c:v>2.3699999999999999E-9</c:v>
                </c:pt>
                <c:pt idx="4385">
                  <c:v>2.3800000000000001E-9</c:v>
                </c:pt>
                <c:pt idx="4386">
                  <c:v>2.3800000000000001E-9</c:v>
                </c:pt>
                <c:pt idx="4387">
                  <c:v>2.3899999999999998E-9</c:v>
                </c:pt>
                <c:pt idx="4388">
                  <c:v>2.4E-9</c:v>
                </c:pt>
                <c:pt idx="4389">
                  <c:v>2.4E-9</c:v>
                </c:pt>
                <c:pt idx="4390">
                  <c:v>2.4100000000000002E-9</c:v>
                </c:pt>
                <c:pt idx="4391">
                  <c:v>2.4100000000000002E-9</c:v>
                </c:pt>
                <c:pt idx="4392">
                  <c:v>2.4199999999999999E-9</c:v>
                </c:pt>
                <c:pt idx="4393">
                  <c:v>2.4300000000000001E-9</c:v>
                </c:pt>
                <c:pt idx="4394">
                  <c:v>2.4300000000000001E-9</c:v>
                </c:pt>
                <c:pt idx="4395">
                  <c:v>2.4399999999999998E-9</c:v>
                </c:pt>
                <c:pt idx="4396">
                  <c:v>2.45E-9</c:v>
                </c:pt>
                <c:pt idx="4397">
                  <c:v>2.45E-9</c:v>
                </c:pt>
                <c:pt idx="4398">
                  <c:v>2.4600000000000002E-9</c:v>
                </c:pt>
                <c:pt idx="4399">
                  <c:v>2.4600000000000002E-9</c:v>
                </c:pt>
                <c:pt idx="4400">
                  <c:v>2.4699999999999999E-9</c:v>
                </c:pt>
                <c:pt idx="4401">
                  <c:v>2.4800000000000001E-9</c:v>
                </c:pt>
                <c:pt idx="4402">
                  <c:v>2.4800000000000001E-9</c:v>
                </c:pt>
                <c:pt idx="4403">
                  <c:v>2.4899999999999999E-9</c:v>
                </c:pt>
                <c:pt idx="4404">
                  <c:v>2.5000000000000001E-9</c:v>
                </c:pt>
                <c:pt idx="4405">
                  <c:v>2.5000000000000001E-9</c:v>
                </c:pt>
                <c:pt idx="4406">
                  <c:v>2.5099999999999998E-9</c:v>
                </c:pt>
                <c:pt idx="4407">
                  <c:v>2.5099999999999998E-9</c:v>
                </c:pt>
                <c:pt idx="4408">
                  <c:v>2.52E-9</c:v>
                </c:pt>
                <c:pt idx="4409">
                  <c:v>2.5300000000000002E-9</c:v>
                </c:pt>
                <c:pt idx="4410">
                  <c:v>2.5300000000000002E-9</c:v>
                </c:pt>
                <c:pt idx="4411">
                  <c:v>2.5399999999999999E-9</c:v>
                </c:pt>
                <c:pt idx="4412">
                  <c:v>2.5500000000000001E-9</c:v>
                </c:pt>
                <c:pt idx="4413">
                  <c:v>2.5500000000000001E-9</c:v>
                </c:pt>
                <c:pt idx="4414">
                  <c:v>2.5599999999999998E-9</c:v>
                </c:pt>
                <c:pt idx="4415">
                  <c:v>2.5599999999999998E-9</c:v>
                </c:pt>
                <c:pt idx="4416">
                  <c:v>2.57E-9</c:v>
                </c:pt>
                <c:pt idx="4417">
                  <c:v>2.5800000000000002E-9</c:v>
                </c:pt>
                <c:pt idx="4418">
                  <c:v>2.5800000000000002E-9</c:v>
                </c:pt>
                <c:pt idx="4419">
                  <c:v>2.5899999999999999E-9</c:v>
                </c:pt>
                <c:pt idx="4420">
                  <c:v>2.6000000000000001E-9</c:v>
                </c:pt>
                <c:pt idx="4421">
                  <c:v>2.6000000000000001E-9</c:v>
                </c:pt>
                <c:pt idx="4422">
                  <c:v>2.6099999999999999E-9</c:v>
                </c:pt>
                <c:pt idx="4423">
                  <c:v>2.6099999999999999E-9</c:v>
                </c:pt>
                <c:pt idx="4424">
                  <c:v>2.6200000000000001E-9</c:v>
                </c:pt>
                <c:pt idx="4425">
                  <c:v>2.6299999999999998E-9</c:v>
                </c:pt>
                <c:pt idx="4426">
                  <c:v>2.6299999999999998E-9</c:v>
                </c:pt>
                <c:pt idx="4427">
                  <c:v>2.64E-9</c:v>
                </c:pt>
                <c:pt idx="4428">
                  <c:v>2.6500000000000002E-9</c:v>
                </c:pt>
                <c:pt idx="4429">
                  <c:v>2.6500000000000002E-9</c:v>
                </c:pt>
                <c:pt idx="4430">
                  <c:v>2.6599999999999999E-9</c:v>
                </c:pt>
                <c:pt idx="4431">
                  <c:v>2.6599999999999999E-9</c:v>
                </c:pt>
                <c:pt idx="4432">
                  <c:v>2.6700000000000001E-9</c:v>
                </c:pt>
                <c:pt idx="4433">
                  <c:v>2.6799999999999998E-9</c:v>
                </c:pt>
                <c:pt idx="4434">
                  <c:v>2.6799999999999998E-9</c:v>
                </c:pt>
                <c:pt idx="4435">
                  <c:v>2.69E-9</c:v>
                </c:pt>
                <c:pt idx="4436">
                  <c:v>2.7000000000000002E-9</c:v>
                </c:pt>
                <c:pt idx="4437">
                  <c:v>2.7000000000000002E-9</c:v>
                </c:pt>
                <c:pt idx="4438">
                  <c:v>2.7099999999999999E-9</c:v>
                </c:pt>
                <c:pt idx="4439">
                  <c:v>2.7099999999999999E-9</c:v>
                </c:pt>
                <c:pt idx="4440">
                  <c:v>2.7200000000000001E-9</c:v>
                </c:pt>
                <c:pt idx="4441">
                  <c:v>2.7299999999999999E-9</c:v>
                </c:pt>
                <c:pt idx="4442">
                  <c:v>2.7299999999999999E-9</c:v>
                </c:pt>
                <c:pt idx="4443">
                  <c:v>2.7400000000000001E-9</c:v>
                </c:pt>
                <c:pt idx="4444">
                  <c:v>2.7499999999999998E-9</c:v>
                </c:pt>
                <c:pt idx="4445">
                  <c:v>2.7499999999999998E-9</c:v>
                </c:pt>
                <c:pt idx="4446">
                  <c:v>2.76E-9</c:v>
                </c:pt>
                <c:pt idx="4447">
                  <c:v>2.76E-9</c:v>
                </c:pt>
                <c:pt idx="4448">
                  <c:v>2.7700000000000002E-9</c:v>
                </c:pt>
                <c:pt idx="4449">
                  <c:v>2.7799999999999999E-9</c:v>
                </c:pt>
                <c:pt idx="4450">
                  <c:v>2.7799999999999999E-9</c:v>
                </c:pt>
                <c:pt idx="4451">
                  <c:v>2.7900000000000001E-9</c:v>
                </c:pt>
                <c:pt idx="4452">
                  <c:v>2.7999999999999998E-9</c:v>
                </c:pt>
                <c:pt idx="4453">
                  <c:v>2.7999999999999998E-9</c:v>
                </c:pt>
                <c:pt idx="4454">
                  <c:v>2.81E-9</c:v>
                </c:pt>
                <c:pt idx="4455">
                  <c:v>2.81E-9</c:v>
                </c:pt>
                <c:pt idx="4456">
                  <c:v>2.8200000000000002E-9</c:v>
                </c:pt>
                <c:pt idx="4457">
                  <c:v>2.8299999999999999E-9</c:v>
                </c:pt>
                <c:pt idx="4458">
                  <c:v>2.8299999999999999E-9</c:v>
                </c:pt>
                <c:pt idx="4459">
                  <c:v>2.8400000000000001E-9</c:v>
                </c:pt>
                <c:pt idx="4460">
                  <c:v>2.8499999999999999E-9</c:v>
                </c:pt>
                <c:pt idx="4461">
                  <c:v>2.8499999999999999E-9</c:v>
                </c:pt>
                <c:pt idx="4462">
                  <c:v>2.86E-9</c:v>
                </c:pt>
                <c:pt idx="4463">
                  <c:v>2.86E-9</c:v>
                </c:pt>
                <c:pt idx="4464">
                  <c:v>2.8699999999999998E-9</c:v>
                </c:pt>
                <c:pt idx="4465">
                  <c:v>2.88E-9</c:v>
                </c:pt>
                <c:pt idx="4466">
                  <c:v>2.88E-9</c:v>
                </c:pt>
                <c:pt idx="4467">
                  <c:v>2.8900000000000002E-9</c:v>
                </c:pt>
                <c:pt idx="4468">
                  <c:v>2.8999999999999999E-9</c:v>
                </c:pt>
                <c:pt idx="4469">
                  <c:v>2.8999999999999999E-9</c:v>
                </c:pt>
                <c:pt idx="4470">
                  <c:v>2.9100000000000001E-9</c:v>
                </c:pt>
                <c:pt idx="4471">
                  <c:v>2.9100000000000001E-9</c:v>
                </c:pt>
                <c:pt idx="4472">
                  <c:v>2.9199999999999998E-9</c:v>
                </c:pt>
                <c:pt idx="4473">
                  <c:v>2.93E-9</c:v>
                </c:pt>
                <c:pt idx="4474">
                  <c:v>2.93E-9</c:v>
                </c:pt>
                <c:pt idx="4475">
                  <c:v>2.9400000000000002E-9</c:v>
                </c:pt>
                <c:pt idx="4476">
                  <c:v>2.9499999999999999E-9</c:v>
                </c:pt>
                <c:pt idx="4477">
                  <c:v>2.9499999999999999E-9</c:v>
                </c:pt>
                <c:pt idx="4478">
                  <c:v>2.9600000000000001E-9</c:v>
                </c:pt>
                <c:pt idx="4479">
                  <c:v>2.9600000000000001E-9</c:v>
                </c:pt>
                <c:pt idx="4480">
                  <c:v>2.9699999999999999E-9</c:v>
                </c:pt>
                <c:pt idx="4481">
                  <c:v>2.98E-9</c:v>
                </c:pt>
                <c:pt idx="4482">
                  <c:v>2.98E-9</c:v>
                </c:pt>
                <c:pt idx="4483">
                  <c:v>2.9899999999999998E-9</c:v>
                </c:pt>
                <c:pt idx="4484">
                  <c:v>3E-9</c:v>
                </c:pt>
                <c:pt idx="4485">
                  <c:v>3E-9</c:v>
                </c:pt>
                <c:pt idx="4486">
                  <c:v>3.0100000000000002E-9</c:v>
                </c:pt>
                <c:pt idx="4487">
                  <c:v>3.0100000000000002E-9</c:v>
                </c:pt>
                <c:pt idx="4488">
                  <c:v>3.0199999999999999E-9</c:v>
                </c:pt>
                <c:pt idx="4489">
                  <c:v>3.0300000000000001E-9</c:v>
                </c:pt>
                <c:pt idx="4490">
                  <c:v>3.0300000000000001E-9</c:v>
                </c:pt>
                <c:pt idx="4491">
                  <c:v>3.0399999999999998E-9</c:v>
                </c:pt>
                <c:pt idx="4492">
                  <c:v>3.05E-9</c:v>
                </c:pt>
                <c:pt idx="4493">
                  <c:v>3.05E-9</c:v>
                </c:pt>
                <c:pt idx="4494">
                  <c:v>3.0600000000000002E-9</c:v>
                </c:pt>
                <c:pt idx="4495">
                  <c:v>3.0600000000000002E-9</c:v>
                </c:pt>
                <c:pt idx="4496">
                  <c:v>3.0699999999999999E-9</c:v>
                </c:pt>
                <c:pt idx="4497">
                  <c:v>3.0800000000000001E-9</c:v>
                </c:pt>
                <c:pt idx="4498">
                  <c:v>3.0800000000000001E-9</c:v>
                </c:pt>
                <c:pt idx="4499">
                  <c:v>3.0899999999999999E-9</c:v>
                </c:pt>
                <c:pt idx="4500">
                  <c:v>3.1E-9</c:v>
                </c:pt>
                <c:pt idx="4501">
                  <c:v>3.1E-9</c:v>
                </c:pt>
                <c:pt idx="4502">
                  <c:v>3.1099999999999998E-9</c:v>
                </c:pt>
                <c:pt idx="4503">
                  <c:v>3.1099999999999998E-9</c:v>
                </c:pt>
                <c:pt idx="4504">
                  <c:v>3.12E-9</c:v>
                </c:pt>
                <c:pt idx="4505">
                  <c:v>3.1300000000000002E-9</c:v>
                </c:pt>
                <c:pt idx="4506">
                  <c:v>3.1300000000000002E-9</c:v>
                </c:pt>
                <c:pt idx="4507">
                  <c:v>3.1399999999999999E-9</c:v>
                </c:pt>
                <c:pt idx="4508">
                  <c:v>3.1500000000000001E-9</c:v>
                </c:pt>
                <c:pt idx="4509">
                  <c:v>3.1500000000000001E-9</c:v>
                </c:pt>
                <c:pt idx="4510">
                  <c:v>3.1599999999999998E-9</c:v>
                </c:pt>
                <c:pt idx="4511">
                  <c:v>3.1599999999999998E-9</c:v>
                </c:pt>
                <c:pt idx="4512">
                  <c:v>3.17E-9</c:v>
                </c:pt>
                <c:pt idx="4513">
                  <c:v>3.1800000000000002E-9</c:v>
                </c:pt>
                <c:pt idx="4514">
                  <c:v>3.1800000000000002E-9</c:v>
                </c:pt>
                <c:pt idx="4515">
                  <c:v>3.1899999999999999E-9</c:v>
                </c:pt>
                <c:pt idx="4516">
                  <c:v>3.2000000000000001E-9</c:v>
                </c:pt>
                <c:pt idx="4517">
                  <c:v>3.2000000000000001E-9</c:v>
                </c:pt>
                <c:pt idx="4518">
                  <c:v>3.2099999999999999E-9</c:v>
                </c:pt>
                <c:pt idx="4519">
                  <c:v>3.2099999999999999E-9</c:v>
                </c:pt>
                <c:pt idx="4520">
                  <c:v>3.22E-9</c:v>
                </c:pt>
                <c:pt idx="4521">
                  <c:v>3.2299999999999998E-9</c:v>
                </c:pt>
                <c:pt idx="4522">
                  <c:v>3.2299999999999998E-9</c:v>
                </c:pt>
                <c:pt idx="4523">
                  <c:v>3.24E-9</c:v>
                </c:pt>
                <c:pt idx="4524">
                  <c:v>3.2500000000000002E-9</c:v>
                </c:pt>
                <c:pt idx="4525">
                  <c:v>3.2500000000000002E-9</c:v>
                </c:pt>
                <c:pt idx="4526">
                  <c:v>3.2599999999999999E-9</c:v>
                </c:pt>
                <c:pt idx="4527">
                  <c:v>3.2599999999999999E-9</c:v>
                </c:pt>
                <c:pt idx="4528">
                  <c:v>3.2700000000000001E-9</c:v>
                </c:pt>
                <c:pt idx="4529">
                  <c:v>3.2799999999999998E-9</c:v>
                </c:pt>
                <c:pt idx="4530">
                  <c:v>3.2799999999999998E-9</c:v>
                </c:pt>
                <c:pt idx="4531">
                  <c:v>3.29E-9</c:v>
                </c:pt>
                <c:pt idx="4532">
                  <c:v>3.3000000000000002E-9</c:v>
                </c:pt>
                <c:pt idx="4533">
                  <c:v>3.3000000000000002E-9</c:v>
                </c:pt>
                <c:pt idx="4534">
                  <c:v>3.3099999999999999E-9</c:v>
                </c:pt>
                <c:pt idx="4535">
                  <c:v>3.3099999999999999E-9</c:v>
                </c:pt>
                <c:pt idx="4536">
                  <c:v>3.3200000000000001E-9</c:v>
                </c:pt>
                <c:pt idx="4537">
                  <c:v>3.3299999999999999E-9</c:v>
                </c:pt>
                <c:pt idx="4538">
                  <c:v>3.3299999999999999E-9</c:v>
                </c:pt>
                <c:pt idx="4539">
                  <c:v>3.34E-9</c:v>
                </c:pt>
                <c:pt idx="4540">
                  <c:v>3.3499999999999998E-9</c:v>
                </c:pt>
                <c:pt idx="4541">
                  <c:v>3.3499999999999998E-9</c:v>
                </c:pt>
                <c:pt idx="4542">
                  <c:v>3.36E-9</c:v>
                </c:pt>
                <c:pt idx="4543">
                  <c:v>3.36E-9</c:v>
                </c:pt>
                <c:pt idx="4544">
                  <c:v>3.3700000000000001E-9</c:v>
                </c:pt>
                <c:pt idx="4545">
                  <c:v>3.3799999999999999E-9</c:v>
                </c:pt>
                <c:pt idx="4546">
                  <c:v>3.3799999999999999E-9</c:v>
                </c:pt>
                <c:pt idx="4547">
                  <c:v>3.3900000000000001E-9</c:v>
                </c:pt>
                <c:pt idx="4548">
                  <c:v>3.3999999999999998E-9</c:v>
                </c:pt>
                <c:pt idx="4549">
                  <c:v>3.3999999999999998E-9</c:v>
                </c:pt>
                <c:pt idx="4550">
                  <c:v>3.41E-9</c:v>
                </c:pt>
                <c:pt idx="4551">
                  <c:v>3.41E-9</c:v>
                </c:pt>
                <c:pt idx="4552">
                  <c:v>3.4200000000000002E-9</c:v>
                </c:pt>
                <c:pt idx="4553">
                  <c:v>3.4299999999999999E-9</c:v>
                </c:pt>
                <c:pt idx="4554">
                  <c:v>3.4299999999999999E-9</c:v>
                </c:pt>
                <c:pt idx="4555">
                  <c:v>3.4400000000000001E-9</c:v>
                </c:pt>
                <c:pt idx="4556">
                  <c:v>3.4499999999999999E-9</c:v>
                </c:pt>
                <c:pt idx="4557">
                  <c:v>3.4499999999999999E-9</c:v>
                </c:pt>
                <c:pt idx="4558">
                  <c:v>3.46E-9</c:v>
                </c:pt>
                <c:pt idx="4559">
                  <c:v>3.46E-9</c:v>
                </c:pt>
                <c:pt idx="4560">
                  <c:v>3.4699999999999998E-9</c:v>
                </c:pt>
                <c:pt idx="4561">
                  <c:v>3.48E-9</c:v>
                </c:pt>
                <c:pt idx="4562">
                  <c:v>3.48E-9</c:v>
                </c:pt>
                <c:pt idx="4563">
                  <c:v>3.4900000000000001E-9</c:v>
                </c:pt>
                <c:pt idx="4564">
                  <c:v>3.4999999999999999E-9</c:v>
                </c:pt>
                <c:pt idx="4565">
                  <c:v>3.4999999999999999E-9</c:v>
                </c:pt>
                <c:pt idx="4566">
                  <c:v>3.5100000000000001E-9</c:v>
                </c:pt>
                <c:pt idx="4567">
                  <c:v>3.5100000000000001E-9</c:v>
                </c:pt>
                <c:pt idx="4568">
                  <c:v>3.5199999999999998E-9</c:v>
                </c:pt>
                <c:pt idx="4569">
                  <c:v>3.53E-9</c:v>
                </c:pt>
                <c:pt idx="4570">
                  <c:v>3.53E-9</c:v>
                </c:pt>
                <c:pt idx="4571">
                  <c:v>3.5400000000000002E-9</c:v>
                </c:pt>
                <c:pt idx="4572">
                  <c:v>3.5499999999999999E-9</c:v>
                </c:pt>
                <c:pt idx="4573">
                  <c:v>3.5499999999999999E-9</c:v>
                </c:pt>
                <c:pt idx="4574">
                  <c:v>3.5600000000000001E-9</c:v>
                </c:pt>
                <c:pt idx="4575">
                  <c:v>3.5600000000000001E-9</c:v>
                </c:pt>
                <c:pt idx="4576">
                  <c:v>3.5699999999999999E-9</c:v>
                </c:pt>
                <c:pt idx="4577">
                  <c:v>3.58E-9</c:v>
                </c:pt>
                <c:pt idx="4578">
                  <c:v>3.58E-9</c:v>
                </c:pt>
                <c:pt idx="4579">
                  <c:v>3.5899999999999998E-9</c:v>
                </c:pt>
                <c:pt idx="4580">
                  <c:v>3.6E-9</c:v>
                </c:pt>
                <c:pt idx="4581">
                  <c:v>3.6E-9</c:v>
                </c:pt>
                <c:pt idx="4582">
                  <c:v>3.6100000000000001E-9</c:v>
                </c:pt>
                <c:pt idx="4583">
                  <c:v>3.6100000000000001E-9</c:v>
                </c:pt>
                <c:pt idx="4584">
                  <c:v>3.6199999999999999E-9</c:v>
                </c:pt>
                <c:pt idx="4585">
                  <c:v>3.6300000000000001E-9</c:v>
                </c:pt>
                <c:pt idx="4586">
                  <c:v>3.6300000000000001E-9</c:v>
                </c:pt>
                <c:pt idx="4587">
                  <c:v>3.6399999999999998E-9</c:v>
                </c:pt>
                <c:pt idx="4588">
                  <c:v>3.65E-9</c:v>
                </c:pt>
                <c:pt idx="4589">
                  <c:v>3.65E-9</c:v>
                </c:pt>
                <c:pt idx="4590">
                  <c:v>3.6600000000000002E-9</c:v>
                </c:pt>
                <c:pt idx="4591">
                  <c:v>3.6600000000000002E-9</c:v>
                </c:pt>
                <c:pt idx="4592">
                  <c:v>3.6699999999999999E-9</c:v>
                </c:pt>
                <c:pt idx="4593">
                  <c:v>3.6800000000000001E-9</c:v>
                </c:pt>
                <c:pt idx="4594">
                  <c:v>3.6800000000000001E-9</c:v>
                </c:pt>
                <c:pt idx="4595">
                  <c:v>3.6899999999999999E-9</c:v>
                </c:pt>
                <c:pt idx="4596">
                  <c:v>3.7E-9</c:v>
                </c:pt>
                <c:pt idx="4597">
                  <c:v>3.7E-9</c:v>
                </c:pt>
                <c:pt idx="4598">
                  <c:v>3.7099999999999998E-9</c:v>
                </c:pt>
                <c:pt idx="4599">
                  <c:v>3.7099999999999998E-9</c:v>
                </c:pt>
                <c:pt idx="4600">
                  <c:v>3.72E-9</c:v>
                </c:pt>
                <c:pt idx="4601">
                  <c:v>3.7300000000000001E-9</c:v>
                </c:pt>
                <c:pt idx="4602">
                  <c:v>3.7300000000000001E-9</c:v>
                </c:pt>
                <c:pt idx="4603">
                  <c:v>3.7399999999999999E-9</c:v>
                </c:pt>
                <c:pt idx="4604">
                  <c:v>3.7499999999999997E-9</c:v>
                </c:pt>
                <c:pt idx="4605">
                  <c:v>3.7499999999999997E-9</c:v>
                </c:pt>
                <c:pt idx="4606">
                  <c:v>3.7600000000000003E-9</c:v>
                </c:pt>
                <c:pt idx="4607">
                  <c:v>3.7600000000000003E-9</c:v>
                </c:pt>
                <c:pt idx="4608">
                  <c:v>3.77E-9</c:v>
                </c:pt>
                <c:pt idx="4609">
                  <c:v>3.7799999999999998E-9</c:v>
                </c:pt>
                <c:pt idx="4610">
                  <c:v>3.7799999999999998E-9</c:v>
                </c:pt>
                <c:pt idx="4611">
                  <c:v>3.7900000000000004E-9</c:v>
                </c:pt>
                <c:pt idx="4612">
                  <c:v>3.8000000000000001E-9</c:v>
                </c:pt>
                <c:pt idx="4613">
                  <c:v>3.8000000000000001E-9</c:v>
                </c:pt>
                <c:pt idx="4614">
                  <c:v>3.8099999999999999E-9</c:v>
                </c:pt>
                <c:pt idx="4615">
                  <c:v>3.8099999999999999E-9</c:v>
                </c:pt>
                <c:pt idx="4616">
                  <c:v>3.8199999999999996E-9</c:v>
                </c:pt>
                <c:pt idx="4617">
                  <c:v>3.8300000000000002E-9</c:v>
                </c:pt>
                <c:pt idx="4618">
                  <c:v>3.8300000000000002E-9</c:v>
                </c:pt>
                <c:pt idx="4619">
                  <c:v>3.84E-9</c:v>
                </c:pt>
                <c:pt idx="4620">
                  <c:v>3.8499999999999997E-9</c:v>
                </c:pt>
                <c:pt idx="4621">
                  <c:v>3.8499999999999997E-9</c:v>
                </c:pt>
                <c:pt idx="4622">
                  <c:v>3.8600000000000003E-9</c:v>
                </c:pt>
                <c:pt idx="4623">
                  <c:v>3.8600000000000003E-9</c:v>
                </c:pt>
                <c:pt idx="4624">
                  <c:v>3.8700000000000001E-9</c:v>
                </c:pt>
                <c:pt idx="4625">
                  <c:v>3.8799999999999998E-9</c:v>
                </c:pt>
                <c:pt idx="4626">
                  <c:v>3.8799999999999998E-9</c:v>
                </c:pt>
                <c:pt idx="4627">
                  <c:v>3.8899999999999996E-9</c:v>
                </c:pt>
                <c:pt idx="4628">
                  <c:v>3.9000000000000002E-9</c:v>
                </c:pt>
                <c:pt idx="4629">
                  <c:v>3.9000000000000002E-9</c:v>
                </c:pt>
                <c:pt idx="4630">
                  <c:v>3.9099999999999999E-9</c:v>
                </c:pt>
                <c:pt idx="4631">
                  <c:v>3.9099999999999999E-9</c:v>
                </c:pt>
                <c:pt idx="4632">
                  <c:v>3.9199999999999997E-9</c:v>
                </c:pt>
                <c:pt idx="4633">
                  <c:v>3.9300000000000003E-9</c:v>
                </c:pt>
                <c:pt idx="4634">
                  <c:v>3.9300000000000003E-9</c:v>
                </c:pt>
                <c:pt idx="4635">
                  <c:v>3.94E-9</c:v>
                </c:pt>
                <c:pt idx="4636">
                  <c:v>3.9499999999999998E-9</c:v>
                </c:pt>
                <c:pt idx="4637">
                  <c:v>3.9499999999999998E-9</c:v>
                </c:pt>
                <c:pt idx="4638">
                  <c:v>3.9600000000000004E-9</c:v>
                </c:pt>
                <c:pt idx="4639">
                  <c:v>3.9600000000000004E-9</c:v>
                </c:pt>
                <c:pt idx="4640">
                  <c:v>3.9700000000000001E-9</c:v>
                </c:pt>
                <c:pt idx="4641">
                  <c:v>3.9799999999999999E-9</c:v>
                </c:pt>
                <c:pt idx="4642">
                  <c:v>3.9799999999999999E-9</c:v>
                </c:pt>
                <c:pt idx="4643">
                  <c:v>3.9899999999999997E-9</c:v>
                </c:pt>
                <c:pt idx="4644">
                  <c:v>4.0000000000000002E-9</c:v>
                </c:pt>
                <c:pt idx="4645">
                  <c:v>4.0000000000000002E-9</c:v>
                </c:pt>
                <c:pt idx="4646">
                  <c:v>4.01E-9</c:v>
                </c:pt>
                <c:pt idx="4647">
                  <c:v>4.01E-9</c:v>
                </c:pt>
                <c:pt idx="4648">
                  <c:v>4.0199999999999998E-9</c:v>
                </c:pt>
                <c:pt idx="4649">
                  <c:v>4.0300000000000004E-9</c:v>
                </c:pt>
                <c:pt idx="4650">
                  <c:v>4.0300000000000004E-9</c:v>
                </c:pt>
                <c:pt idx="4651">
                  <c:v>4.0400000000000001E-9</c:v>
                </c:pt>
                <c:pt idx="4652">
                  <c:v>4.0499999999999999E-9</c:v>
                </c:pt>
                <c:pt idx="4653">
                  <c:v>4.0499999999999999E-9</c:v>
                </c:pt>
                <c:pt idx="4654">
                  <c:v>4.0599999999999996E-9</c:v>
                </c:pt>
                <c:pt idx="4655">
                  <c:v>4.0599999999999996E-9</c:v>
                </c:pt>
                <c:pt idx="4656">
                  <c:v>4.0700000000000002E-9</c:v>
                </c:pt>
                <c:pt idx="4657">
                  <c:v>4.08E-9</c:v>
                </c:pt>
                <c:pt idx="4658">
                  <c:v>4.08E-9</c:v>
                </c:pt>
                <c:pt idx="4659">
                  <c:v>4.0899999999999997E-9</c:v>
                </c:pt>
                <c:pt idx="4660">
                  <c:v>4.1000000000000003E-9</c:v>
                </c:pt>
                <c:pt idx="4661">
                  <c:v>4.1000000000000003E-9</c:v>
                </c:pt>
                <c:pt idx="4662">
                  <c:v>4.1100000000000001E-9</c:v>
                </c:pt>
                <c:pt idx="4663">
                  <c:v>4.1100000000000001E-9</c:v>
                </c:pt>
                <c:pt idx="4664">
                  <c:v>4.1199999999999998E-9</c:v>
                </c:pt>
                <c:pt idx="4665">
                  <c:v>4.1299999999999996E-9</c:v>
                </c:pt>
                <c:pt idx="4666">
                  <c:v>4.1299999999999996E-9</c:v>
                </c:pt>
                <c:pt idx="4667">
                  <c:v>4.1400000000000002E-9</c:v>
                </c:pt>
                <c:pt idx="4668">
                  <c:v>4.1499999999999999E-9</c:v>
                </c:pt>
                <c:pt idx="4669">
                  <c:v>4.1499999999999999E-9</c:v>
                </c:pt>
                <c:pt idx="4670">
                  <c:v>4.1599999999999997E-9</c:v>
                </c:pt>
                <c:pt idx="4671">
                  <c:v>4.1599999999999997E-9</c:v>
                </c:pt>
                <c:pt idx="4672">
                  <c:v>4.1700000000000003E-9</c:v>
                </c:pt>
                <c:pt idx="4673">
                  <c:v>4.18E-9</c:v>
                </c:pt>
                <c:pt idx="4674">
                  <c:v>4.18E-9</c:v>
                </c:pt>
                <c:pt idx="4675">
                  <c:v>4.1899999999999998E-9</c:v>
                </c:pt>
                <c:pt idx="4676">
                  <c:v>4.2000000000000004E-9</c:v>
                </c:pt>
                <c:pt idx="4677">
                  <c:v>4.2000000000000004E-9</c:v>
                </c:pt>
                <c:pt idx="4678">
                  <c:v>4.2100000000000001E-9</c:v>
                </c:pt>
                <c:pt idx="4679">
                  <c:v>4.2100000000000001E-9</c:v>
                </c:pt>
                <c:pt idx="4680">
                  <c:v>4.2199999999999999E-9</c:v>
                </c:pt>
                <c:pt idx="4681">
                  <c:v>4.2299999999999997E-9</c:v>
                </c:pt>
                <c:pt idx="4682">
                  <c:v>4.2299999999999997E-9</c:v>
                </c:pt>
                <c:pt idx="4683">
                  <c:v>4.2400000000000002E-9</c:v>
                </c:pt>
                <c:pt idx="4684">
                  <c:v>4.25E-9</c:v>
                </c:pt>
                <c:pt idx="4685">
                  <c:v>4.25E-9</c:v>
                </c:pt>
                <c:pt idx="4686">
                  <c:v>4.2599999999999998E-9</c:v>
                </c:pt>
                <c:pt idx="4687">
                  <c:v>4.2599999999999998E-9</c:v>
                </c:pt>
                <c:pt idx="4688">
                  <c:v>4.2700000000000004E-9</c:v>
                </c:pt>
                <c:pt idx="4689">
                  <c:v>4.2800000000000001E-9</c:v>
                </c:pt>
                <c:pt idx="4690">
                  <c:v>4.2800000000000001E-9</c:v>
                </c:pt>
                <c:pt idx="4691">
                  <c:v>4.2899999999999999E-9</c:v>
                </c:pt>
                <c:pt idx="4692">
                  <c:v>4.2999999999999996E-9</c:v>
                </c:pt>
                <c:pt idx="4693">
                  <c:v>4.2999999999999996E-9</c:v>
                </c:pt>
                <c:pt idx="4694">
                  <c:v>4.3100000000000002E-9</c:v>
                </c:pt>
                <c:pt idx="4695">
                  <c:v>4.3100000000000002E-9</c:v>
                </c:pt>
                <c:pt idx="4696">
                  <c:v>4.32E-9</c:v>
                </c:pt>
                <c:pt idx="4697">
                  <c:v>4.3299999999999997E-9</c:v>
                </c:pt>
                <c:pt idx="4698">
                  <c:v>4.3299999999999997E-9</c:v>
                </c:pt>
                <c:pt idx="4699">
                  <c:v>4.3400000000000003E-9</c:v>
                </c:pt>
                <c:pt idx="4700">
                  <c:v>4.3500000000000001E-9</c:v>
                </c:pt>
                <c:pt idx="4701">
                  <c:v>4.3500000000000001E-9</c:v>
                </c:pt>
                <c:pt idx="4702">
                  <c:v>4.3599999999999998E-9</c:v>
                </c:pt>
                <c:pt idx="4703">
                  <c:v>4.3599999999999998E-9</c:v>
                </c:pt>
                <c:pt idx="4704">
                  <c:v>4.3699999999999996E-9</c:v>
                </c:pt>
                <c:pt idx="4705">
                  <c:v>4.3800000000000002E-9</c:v>
                </c:pt>
                <c:pt idx="4706">
                  <c:v>4.3800000000000002E-9</c:v>
                </c:pt>
                <c:pt idx="4707">
                  <c:v>4.3899999999999999E-9</c:v>
                </c:pt>
                <c:pt idx="4708">
                  <c:v>4.3999999999999997E-9</c:v>
                </c:pt>
                <c:pt idx="4709">
                  <c:v>4.3999999999999997E-9</c:v>
                </c:pt>
                <c:pt idx="4710">
                  <c:v>4.4100000000000003E-9</c:v>
                </c:pt>
                <c:pt idx="4711">
                  <c:v>4.4100000000000003E-9</c:v>
                </c:pt>
                <c:pt idx="4712">
                  <c:v>4.42E-9</c:v>
                </c:pt>
                <c:pt idx="4713">
                  <c:v>4.4299999999999998E-9</c:v>
                </c:pt>
                <c:pt idx="4714">
                  <c:v>4.4299999999999998E-9</c:v>
                </c:pt>
                <c:pt idx="4715">
                  <c:v>4.4400000000000004E-9</c:v>
                </c:pt>
                <c:pt idx="4716">
                  <c:v>4.4500000000000001E-9</c:v>
                </c:pt>
                <c:pt idx="4717">
                  <c:v>4.4500000000000001E-9</c:v>
                </c:pt>
                <c:pt idx="4718">
                  <c:v>4.4599999999999999E-9</c:v>
                </c:pt>
                <c:pt idx="4719">
                  <c:v>4.4599999999999999E-9</c:v>
                </c:pt>
                <c:pt idx="4720">
                  <c:v>4.4699999999999997E-9</c:v>
                </c:pt>
                <c:pt idx="4721">
                  <c:v>4.4800000000000002E-9</c:v>
                </c:pt>
                <c:pt idx="4722">
                  <c:v>4.4800000000000002E-9</c:v>
                </c:pt>
                <c:pt idx="4723">
                  <c:v>4.49E-9</c:v>
                </c:pt>
                <c:pt idx="4724">
                  <c:v>4.4999999999999998E-9</c:v>
                </c:pt>
                <c:pt idx="4725">
                  <c:v>4.4999999999999998E-9</c:v>
                </c:pt>
                <c:pt idx="4726">
                  <c:v>4.5100000000000003E-9</c:v>
                </c:pt>
                <c:pt idx="4727">
                  <c:v>4.5100000000000003E-9</c:v>
                </c:pt>
                <c:pt idx="4728">
                  <c:v>4.5200000000000001E-9</c:v>
                </c:pt>
                <c:pt idx="4729">
                  <c:v>4.5299999999999999E-9</c:v>
                </c:pt>
                <c:pt idx="4730">
                  <c:v>4.5299999999999999E-9</c:v>
                </c:pt>
                <c:pt idx="4731">
                  <c:v>4.5399999999999996E-9</c:v>
                </c:pt>
                <c:pt idx="4732">
                  <c:v>4.5500000000000002E-9</c:v>
                </c:pt>
                <c:pt idx="4733">
                  <c:v>4.5500000000000002E-9</c:v>
                </c:pt>
                <c:pt idx="4734">
                  <c:v>4.56E-9</c:v>
                </c:pt>
                <c:pt idx="4735">
                  <c:v>4.56E-9</c:v>
                </c:pt>
                <c:pt idx="4736">
                  <c:v>4.5699999999999997E-9</c:v>
                </c:pt>
                <c:pt idx="4737">
                  <c:v>4.5800000000000003E-9</c:v>
                </c:pt>
                <c:pt idx="4738">
                  <c:v>4.5800000000000003E-9</c:v>
                </c:pt>
                <c:pt idx="4739">
                  <c:v>4.5900000000000001E-9</c:v>
                </c:pt>
                <c:pt idx="4740">
                  <c:v>4.5999999999999998E-9</c:v>
                </c:pt>
                <c:pt idx="4741">
                  <c:v>4.5999999999999998E-9</c:v>
                </c:pt>
                <c:pt idx="4742">
                  <c:v>4.6099999999999996E-9</c:v>
                </c:pt>
                <c:pt idx="4743">
                  <c:v>4.6099999999999996E-9</c:v>
                </c:pt>
                <c:pt idx="4744">
                  <c:v>4.6200000000000002E-9</c:v>
                </c:pt>
                <c:pt idx="4745">
                  <c:v>4.6299999999999999E-9</c:v>
                </c:pt>
                <c:pt idx="4746">
                  <c:v>4.6299999999999999E-9</c:v>
                </c:pt>
                <c:pt idx="4747">
                  <c:v>4.6399999999999997E-9</c:v>
                </c:pt>
                <c:pt idx="4748">
                  <c:v>4.6500000000000003E-9</c:v>
                </c:pt>
                <c:pt idx="4749">
                  <c:v>4.6500000000000003E-9</c:v>
                </c:pt>
                <c:pt idx="4750">
                  <c:v>4.66E-9</c:v>
                </c:pt>
                <c:pt idx="4751">
                  <c:v>4.66E-9</c:v>
                </c:pt>
                <c:pt idx="4752">
                  <c:v>4.6699999999999998E-9</c:v>
                </c:pt>
                <c:pt idx="4753">
                  <c:v>4.6800000000000004E-9</c:v>
                </c:pt>
                <c:pt idx="4754">
                  <c:v>4.6800000000000004E-9</c:v>
                </c:pt>
                <c:pt idx="4755">
                  <c:v>4.6900000000000001E-9</c:v>
                </c:pt>
                <c:pt idx="4756">
                  <c:v>4.6999999999999999E-9</c:v>
                </c:pt>
                <c:pt idx="4757">
                  <c:v>4.6999999999999999E-9</c:v>
                </c:pt>
                <c:pt idx="4758">
                  <c:v>4.7099999999999997E-9</c:v>
                </c:pt>
                <c:pt idx="4759">
                  <c:v>4.7099999999999997E-9</c:v>
                </c:pt>
                <c:pt idx="4760">
                  <c:v>4.7200000000000002E-9</c:v>
                </c:pt>
                <c:pt idx="4761">
                  <c:v>4.73E-9</c:v>
                </c:pt>
                <c:pt idx="4762">
                  <c:v>4.73E-9</c:v>
                </c:pt>
                <c:pt idx="4763">
                  <c:v>4.7399999999999998E-9</c:v>
                </c:pt>
                <c:pt idx="4764">
                  <c:v>4.7500000000000003E-9</c:v>
                </c:pt>
                <c:pt idx="4765">
                  <c:v>4.7500000000000003E-9</c:v>
                </c:pt>
                <c:pt idx="4766">
                  <c:v>4.7600000000000001E-9</c:v>
                </c:pt>
                <c:pt idx="4767">
                  <c:v>4.7600000000000001E-9</c:v>
                </c:pt>
                <c:pt idx="4768">
                  <c:v>4.7699999999999999E-9</c:v>
                </c:pt>
                <c:pt idx="4769">
                  <c:v>4.7799999999999996E-9</c:v>
                </c:pt>
                <c:pt idx="4770">
                  <c:v>4.7799999999999996E-9</c:v>
                </c:pt>
                <c:pt idx="4771">
                  <c:v>4.7900000000000002E-9</c:v>
                </c:pt>
                <c:pt idx="4772">
                  <c:v>4.8E-9</c:v>
                </c:pt>
                <c:pt idx="4773">
                  <c:v>4.8E-9</c:v>
                </c:pt>
                <c:pt idx="4774">
                  <c:v>4.8099999999999997E-9</c:v>
                </c:pt>
                <c:pt idx="4775">
                  <c:v>4.8099999999999997E-9</c:v>
                </c:pt>
                <c:pt idx="4776">
                  <c:v>4.8200000000000003E-9</c:v>
                </c:pt>
                <c:pt idx="4777">
                  <c:v>4.8300000000000001E-9</c:v>
                </c:pt>
                <c:pt idx="4778">
                  <c:v>4.8300000000000001E-9</c:v>
                </c:pt>
                <c:pt idx="4779">
                  <c:v>4.8399999999999998E-9</c:v>
                </c:pt>
                <c:pt idx="4780">
                  <c:v>4.8499999999999996E-9</c:v>
                </c:pt>
                <c:pt idx="4781">
                  <c:v>4.8499999999999996E-9</c:v>
                </c:pt>
                <c:pt idx="4782">
                  <c:v>4.8600000000000002E-9</c:v>
                </c:pt>
                <c:pt idx="4783">
                  <c:v>4.8600000000000002E-9</c:v>
                </c:pt>
                <c:pt idx="4784">
                  <c:v>4.8699999999999999E-9</c:v>
                </c:pt>
                <c:pt idx="4785">
                  <c:v>4.8799999999999997E-9</c:v>
                </c:pt>
                <c:pt idx="4786">
                  <c:v>4.8799999999999997E-9</c:v>
                </c:pt>
                <c:pt idx="4787">
                  <c:v>4.8900000000000003E-9</c:v>
                </c:pt>
                <c:pt idx="4788">
                  <c:v>4.9E-9</c:v>
                </c:pt>
                <c:pt idx="4789">
                  <c:v>4.9E-9</c:v>
                </c:pt>
                <c:pt idx="4790">
                  <c:v>4.9099999999999998E-9</c:v>
                </c:pt>
                <c:pt idx="4791">
                  <c:v>4.9099999999999998E-9</c:v>
                </c:pt>
                <c:pt idx="4792">
                  <c:v>4.9200000000000004E-9</c:v>
                </c:pt>
                <c:pt idx="4793">
                  <c:v>4.9300000000000001E-9</c:v>
                </c:pt>
                <c:pt idx="4794">
                  <c:v>4.9300000000000001E-9</c:v>
                </c:pt>
                <c:pt idx="4795">
                  <c:v>4.9399999999999999E-9</c:v>
                </c:pt>
                <c:pt idx="4796">
                  <c:v>4.9499999999999997E-9</c:v>
                </c:pt>
                <c:pt idx="4797">
                  <c:v>4.9499999999999997E-9</c:v>
                </c:pt>
                <c:pt idx="4798">
                  <c:v>4.9600000000000002E-9</c:v>
                </c:pt>
                <c:pt idx="4799">
                  <c:v>4.9600000000000002E-9</c:v>
                </c:pt>
                <c:pt idx="4800">
                  <c:v>4.97E-9</c:v>
                </c:pt>
                <c:pt idx="4801">
                  <c:v>4.9799999999999998E-9</c:v>
                </c:pt>
                <c:pt idx="4802">
                  <c:v>4.9799999999999998E-9</c:v>
                </c:pt>
                <c:pt idx="4803">
                  <c:v>4.9900000000000003E-9</c:v>
                </c:pt>
                <c:pt idx="4804">
                  <c:v>5.0000000000000001E-9</c:v>
                </c:pt>
                <c:pt idx="4805">
                  <c:v>5.0000000000000001E-9</c:v>
                </c:pt>
                <c:pt idx="4806">
                  <c:v>5.0099999999999999E-9</c:v>
                </c:pt>
                <c:pt idx="4807">
                  <c:v>5.0099999999999999E-9</c:v>
                </c:pt>
                <c:pt idx="4808">
                  <c:v>5.0199999999999996E-9</c:v>
                </c:pt>
                <c:pt idx="4809">
                  <c:v>5.0300000000000002E-9</c:v>
                </c:pt>
                <c:pt idx="4810">
                  <c:v>5.0300000000000002E-9</c:v>
                </c:pt>
                <c:pt idx="4811">
                  <c:v>5.04E-9</c:v>
                </c:pt>
                <c:pt idx="4812">
                  <c:v>5.0499999999999997E-9</c:v>
                </c:pt>
                <c:pt idx="4813">
                  <c:v>5.0499999999999997E-9</c:v>
                </c:pt>
                <c:pt idx="4814">
                  <c:v>5.0600000000000003E-9</c:v>
                </c:pt>
                <c:pt idx="4815">
                  <c:v>5.0600000000000003E-9</c:v>
                </c:pt>
                <c:pt idx="4816">
                  <c:v>5.0700000000000001E-9</c:v>
                </c:pt>
                <c:pt idx="4817">
                  <c:v>5.0799999999999998E-9</c:v>
                </c:pt>
                <c:pt idx="4818">
                  <c:v>5.0799999999999998E-9</c:v>
                </c:pt>
                <c:pt idx="4819">
                  <c:v>5.0899999999999996E-9</c:v>
                </c:pt>
                <c:pt idx="4820">
                  <c:v>5.1000000000000002E-9</c:v>
                </c:pt>
                <c:pt idx="4821">
                  <c:v>5.1000000000000002E-9</c:v>
                </c:pt>
                <c:pt idx="4822">
                  <c:v>5.1099999999999999E-9</c:v>
                </c:pt>
                <c:pt idx="4823">
                  <c:v>5.1099999999999999E-9</c:v>
                </c:pt>
                <c:pt idx="4824">
                  <c:v>5.1199999999999997E-9</c:v>
                </c:pt>
                <c:pt idx="4825">
                  <c:v>5.1300000000000003E-9</c:v>
                </c:pt>
                <c:pt idx="4826">
                  <c:v>5.1300000000000003E-9</c:v>
                </c:pt>
                <c:pt idx="4827">
                  <c:v>5.14E-9</c:v>
                </c:pt>
                <c:pt idx="4828">
                  <c:v>5.1499999999999998E-9</c:v>
                </c:pt>
                <c:pt idx="4829">
                  <c:v>5.1499999999999998E-9</c:v>
                </c:pt>
                <c:pt idx="4830">
                  <c:v>5.1600000000000004E-9</c:v>
                </c:pt>
                <c:pt idx="4831">
                  <c:v>5.1600000000000004E-9</c:v>
                </c:pt>
                <c:pt idx="4832">
                  <c:v>5.1700000000000001E-9</c:v>
                </c:pt>
                <c:pt idx="4833">
                  <c:v>5.1799999999999999E-9</c:v>
                </c:pt>
                <c:pt idx="4834">
                  <c:v>5.1799999999999999E-9</c:v>
                </c:pt>
                <c:pt idx="4835">
                  <c:v>5.1899999999999997E-9</c:v>
                </c:pt>
                <c:pt idx="4836">
                  <c:v>5.2000000000000002E-9</c:v>
                </c:pt>
                <c:pt idx="4837">
                  <c:v>5.2000000000000002E-9</c:v>
                </c:pt>
                <c:pt idx="4838">
                  <c:v>5.21E-9</c:v>
                </c:pt>
                <c:pt idx="4839">
                  <c:v>5.21E-9</c:v>
                </c:pt>
                <c:pt idx="4840">
                  <c:v>5.2199999999999998E-9</c:v>
                </c:pt>
                <c:pt idx="4841">
                  <c:v>5.2300000000000003E-9</c:v>
                </c:pt>
                <c:pt idx="4842">
                  <c:v>5.2300000000000003E-9</c:v>
                </c:pt>
                <c:pt idx="4843">
                  <c:v>5.2400000000000001E-9</c:v>
                </c:pt>
                <c:pt idx="4844">
                  <c:v>5.2499999999999999E-9</c:v>
                </c:pt>
                <c:pt idx="4845">
                  <c:v>5.2499999999999999E-9</c:v>
                </c:pt>
                <c:pt idx="4846">
                  <c:v>5.2599999999999996E-9</c:v>
                </c:pt>
                <c:pt idx="4847">
                  <c:v>5.2599999999999996E-9</c:v>
                </c:pt>
                <c:pt idx="4848">
                  <c:v>5.2700000000000002E-9</c:v>
                </c:pt>
                <c:pt idx="4849">
                  <c:v>5.28E-9</c:v>
                </c:pt>
                <c:pt idx="4850">
                  <c:v>5.28E-9</c:v>
                </c:pt>
                <c:pt idx="4851">
                  <c:v>5.2899999999999997E-9</c:v>
                </c:pt>
                <c:pt idx="4852">
                  <c:v>5.3000000000000003E-9</c:v>
                </c:pt>
                <c:pt idx="4853">
                  <c:v>5.3000000000000003E-9</c:v>
                </c:pt>
                <c:pt idx="4854">
                  <c:v>5.3100000000000001E-9</c:v>
                </c:pt>
                <c:pt idx="4855">
                  <c:v>5.3100000000000001E-9</c:v>
                </c:pt>
                <c:pt idx="4856">
                  <c:v>5.3199999999999998E-9</c:v>
                </c:pt>
                <c:pt idx="4857">
                  <c:v>5.3300000000000004E-9</c:v>
                </c:pt>
                <c:pt idx="4858">
                  <c:v>5.3300000000000004E-9</c:v>
                </c:pt>
                <c:pt idx="4859">
                  <c:v>5.3400000000000002E-9</c:v>
                </c:pt>
                <c:pt idx="4860">
                  <c:v>5.3499999999999999E-9</c:v>
                </c:pt>
                <c:pt idx="4861">
                  <c:v>5.3499999999999999E-9</c:v>
                </c:pt>
                <c:pt idx="4862">
                  <c:v>5.3599999999999997E-9</c:v>
                </c:pt>
                <c:pt idx="4863">
                  <c:v>5.3599999999999997E-9</c:v>
                </c:pt>
                <c:pt idx="4864">
                  <c:v>5.3700000000000003E-9</c:v>
                </c:pt>
                <c:pt idx="4865">
                  <c:v>5.38E-9</c:v>
                </c:pt>
                <c:pt idx="4866">
                  <c:v>5.38E-9</c:v>
                </c:pt>
                <c:pt idx="4867">
                  <c:v>5.3899999999999998E-9</c:v>
                </c:pt>
                <c:pt idx="4868">
                  <c:v>5.4000000000000004E-9</c:v>
                </c:pt>
                <c:pt idx="4869">
                  <c:v>5.4000000000000004E-9</c:v>
                </c:pt>
                <c:pt idx="4870">
                  <c:v>5.4100000000000001E-9</c:v>
                </c:pt>
                <c:pt idx="4871">
                  <c:v>5.4100000000000001E-9</c:v>
                </c:pt>
                <c:pt idx="4872">
                  <c:v>5.4199999999999999E-9</c:v>
                </c:pt>
                <c:pt idx="4873">
                  <c:v>5.4299999999999997E-9</c:v>
                </c:pt>
                <c:pt idx="4874">
                  <c:v>5.4299999999999997E-9</c:v>
                </c:pt>
                <c:pt idx="4875">
                  <c:v>5.4400000000000002E-9</c:v>
                </c:pt>
                <c:pt idx="4876">
                  <c:v>5.45E-9</c:v>
                </c:pt>
                <c:pt idx="4877">
                  <c:v>5.45E-9</c:v>
                </c:pt>
                <c:pt idx="4878">
                  <c:v>5.4599999999999998E-9</c:v>
                </c:pt>
                <c:pt idx="4879">
                  <c:v>5.4599999999999998E-9</c:v>
                </c:pt>
                <c:pt idx="4880">
                  <c:v>5.4700000000000003E-9</c:v>
                </c:pt>
                <c:pt idx="4881">
                  <c:v>5.4800000000000001E-9</c:v>
                </c:pt>
                <c:pt idx="4882">
                  <c:v>5.4800000000000001E-9</c:v>
                </c:pt>
                <c:pt idx="4883">
                  <c:v>5.4899999999999999E-9</c:v>
                </c:pt>
                <c:pt idx="4884">
                  <c:v>5.4999999999999996E-9</c:v>
                </c:pt>
                <c:pt idx="4885">
                  <c:v>5.4999999999999996E-9</c:v>
                </c:pt>
                <c:pt idx="4886">
                  <c:v>5.5100000000000002E-9</c:v>
                </c:pt>
                <c:pt idx="4887">
                  <c:v>5.5100000000000002E-9</c:v>
                </c:pt>
                <c:pt idx="4888">
                  <c:v>5.52E-9</c:v>
                </c:pt>
                <c:pt idx="4889">
                  <c:v>5.5299999999999997E-9</c:v>
                </c:pt>
                <c:pt idx="4890">
                  <c:v>5.5299999999999997E-9</c:v>
                </c:pt>
                <c:pt idx="4891">
                  <c:v>5.5400000000000003E-9</c:v>
                </c:pt>
                <c:pt idx="4892">
                  <c:v>5.5500000000000001E-9</c:v>
                </c:pt>
                <c:pt idx="4893">
                  <c:v>5.5500000000000001E-9</c:v>
                </c:pt>
                <c:pt idx="4894">
                  <c:v>5.5599999999999998E-9</c:v>
                </c:pt>
                <c:pt idx="4895">
                  <c:v>5.5599999999999998E-9</c:v>
                </c:pt>
                <c:pt idx="4896">
                  <c:v>5.5700000000000004E-9</c:v>
                </c:pt>
                <c:pt idx="4897">
                  <c:v>5.5800000000000002E-9</c:v>
                </c:pt>
                <c:pt idx="4898">
                  <c:v>5.5800000000000002E-9</c:v>
                </c:pt>
                <c:pt idx="4899">
                  <c:v>5.5899999999999999E-9</c:v>
                </c:pt>
                <c:pt idx="4900">
                  <c:v>5.5999999999999997E-9</c:v>
                </c:pt>
                <c:pt idx="4901">
                  <c:v>5.5999999999999997E-9</c:v>
                </c:pt>
                <c:pt idx="4902">
                  <c:v>5.6100000000000003E-9</c:v>
                </c:pt>
                <c:pt idx="4903">
                  <c:v>5.6100000000000003E-9</c:v>
                </c:pt>
                <c:pt idx="4904">
                  <c:v>5.62E-9</c:v>
                </c:pt>
                <c:pt idx="4905">
                  <c:v>5.6299999999999998E-9</c:v>
                </c:pt>
                <c:pt idx="4906">
                  <c:v>5.6299999999999998E-9</c:v>
                </c:pt>
                <c:pt idx="4907">
                  <c:v>5.6400000000000004E-9</c:v>
                </c:pt>
                <c:pt idx="4908">
                  <c:v>5.6500000000000001E-9</c:v>
                </c:pt>
                <c:pt idx="4909">
                  <c:v>5.6500000000000001E-9</c:v>
                </c:pt>
                <c:pt idx="4910">
                  <c:v>5.6599999999999999E-9</c:v>
                </c:pt>
                <c:pt idx="4911">
                  <c:v>5.6599999999999999E-9</c:v>
                </c:pt>
                <c:pt idx="4912">
                  <c:v>5.6699999999999997E-9</c:v>
                </c:pt>
                <c:pt idx="4913">
                  <c:v>5.6800000000000002E-9</c:v>
                </c:pt>
                <c:pt idx="4914">
                  <c:v>5.6800000000000002E-9</c:v>
                </c:pt>
                <c:pt idx="4915">
                  <c:v>5.69E-9</c:v>
                </c:pt>
                <c:pt idx="4916">
                  <c:v>5.6999999999999998E-9</c:v>
                </c:pt>
                <c:pt idx="4917">
                  <c:v>5.6999999999999998E-9</c:v>
                </c:pt>
                <c:pt idx="4918">
                  <c:v>5.7100000000000003E-9</c:v>
                </c:pt>
                <c:pt idx="4919">
                  <c:v>5.7100000000000003E-9</c:v>
                </c:pt>
                <c:pt idx="4920">
                  <c:v>5.7200000000000001E-9</c:v>
                </c:pt>
                <c:pt idx="4921">
                  <c:v>5.7299999999999999E-9</c:v>
                </c:pt>
                <c:pt idx="4922">
                  <c:v>5.7299999999999999E-9</c:v>
                </c:pt>
                <c:pt idx="4923">
                  <c:v>5.7399999999999996E-9</c:v>
                </c:pt>
                <c:pt idx="4924">
                  <c:v>5.7500000000000002E-9</c:v>
                </c:pt>
                <c:pt idx="4925">
                  <c:v>5.7500000000000002E-9</c:v>
                </c:pt>
                <c:pt idx="4926">
                  <c:v>5.76E-9</c:v>
                </c:pt>
                <c:pt idx="4927">
                  <c:v>5.76E-9</c:v>
                </c:pt>
                <c:pt idx="4928">
                  <c:v>5.7699999999999997E-9</c:v>
                </c:pt>
                <c:pt idx="4929">
                  <c:v>5.7800000000000003E-9</c:v>
                </c:pt>
                <c:pt idx="4930">
                  <c:v>5.7800000000000003E-9</c:v>
                </c:pt>
                <c:pt idx="4931">
                  <c:v>5.7900000000000001E-9</c:v>
                </c:pt>
                <c:pt idx="4932">
                  <c:v>5.7999999999999998E-9</c:v>
                </c:pt>
                <c:pt idx="4933">
                  <c:v>5.7999999999999998E-9</c:v>
                </c:pt>
                <c:pt idx="4934">
                  <c:v>5.8100000000000004E-9</c:v>
                </c:pt>
                <c:pt idx="4935">
                  <c:v>5.8100000000000004E-9</c:v>
                </c:pt>
                <c:pt idx="4936">
                  <c:v>5.8200000000000002E-9</c:v>
                </c:pt>
                <c:pt idx="4937">
                  <c:v>5.8299999999999999E-9</c:v>
                </c:pt>
                <c:pt idx="4938">
                  <c:v>5.8299999999999999E-9</c:v>
                </c:pt>
                <c:pt idx="4939">
                  <c:v>5.8399999999999997E-9</c:v>
                </c:pt>
                <c:pt idx="4940">
                  <c:v>5.8500000000000003E-9</c:v>
                </c:pt>
                <c:pt idx="4941">
                  <c:v>5.8500000000000003E-9</c:v>
                </c:pt>
                <c:pt idx="4942">
                  <c:v>5.86E-9</c:v>
                </c:pt>
                <c:pt idx="4943">
                  <c:v>5.86E-9</c:v>
                </c:pt>
                <c:pt idx="4944">
                  <c:v>5.8699999999999998E-9</c:v>
                </c:pt>
                <c:pt idx="4945">
                  <c:v>5.8800000000000004E-9</c:v>
                </c:pt>
                <c:pt idx="4946">
                  <c:v>5.8800000000000004E-9</c:v>
                </c:pt>
                <c:pt idx="4947">
                  <c:v>5.8900000000000001E-9</c:v>
                </c:pt>
                <c:pt idx="4948">
                  <c:v>5.8999999999999999E-9</c:v>
                </c:pt>
                <c:pt idx="4949">
                  <c:v>5.8999999999999999E-9</c:v>
                </c:pt>
                <c:pt idx="4950">
                  <c:v>5.9099999999999997E-9</c:v>
                </c:pt>
                <c:pt idx="4951">
                  <c:v>5.9099999999999997E-9</c:v>
                </c:pt>
                <c:pt idx="4952">
                  <c:v>5.9200000000000002E-9</c:v>
                </c:pt>
                <c:pt idx="4953">
                  <c:v>5.93E-9</c:v>
                </c:pt>
                <c:pt idx="4954">
                  <c:v>5.93E-9</c:v>
                </c:pt>
                <c:pt idx="4955">
                  <c:v>5.9399999999999998E-9</c:v>
                </c:pt>
                <c:pt idx="4956">
                  <c:v>5.9500000000000003E-9</c:v>
                </c:pt>
                <c:pt idx="4957">
                  <c:v>5.9500000000000003E-9</c:v>
                </c:pt>
                <c:pt idx="4958">
                  <c:v>5.9600000000000001E-9</c:v>
                </c:pt>
                <c:pt idx="4959">
                  <c:v>5.9600000000000001E-9</c:v>
                </c:pt>
                <c:pt idx="4960">
                  <c:v>5.9699999999999999E-9</c:v>
                </c:pt>
                <c:pt idx="4961">
                  <c:v>5.9799999999999996E-9</c:v>
                </c:pt>
                <c:pt idx="4962">
                  <c:v>5.9799999999999996E-9</c:v>
                </c:pt>
                <c:pt idx="4963">
                  <c:v>5.9900000000000002E-9</c:v>
                </c:pt>
                <c:pt idx="4964">
                  <c:v>6E-9</c:v>
                </c:pt>
                <c:pt idx="4965">
                  <c:v>6E-9</c:v>
                </c:pt>
                <c:pt idx="4966">
                  <c:v>6.0099999999999997E-9</c:v>
                </c:pt>
                <c:pt idx="4967">
                  <c:v>6.0099999999999997E-9</c:v>
                </c:pt>
                <c:pt idx="4968">
                  <c:v>6.0200000000000003E-9</c:v>
                </c:pt>
                <c:pt idx="4969">
                  <c:v>6.0300000000000001E-9</c:v>
                </c:pt>
                <c:pt idx="4970">
                  <c:v>6.0300000000000001E-9</c:v>
                </c:pt>
                <c:pt idx="4971">
                  <c:v>6.0399999999999998E-9</c:v>
                </c:pt>
                <c:pt idx="4972">
                  <c:v>6.0500000000000004E-9</c:v>
                </c:pt>
                <c:pt idx="4973">
                  <c:v>6.0500000000000004E-9</c:v>
                </c:pt>
                <c:pt idx="4974">
                  <c:v>6.0600000000000002E-9</c:v>
                </c:pt>
                <c:pt idx="4975">
                  <c:v>6.0600000000000002E-9</c:v>
                </c:pt>
                <c:pt idx="4976">
                  <c:v>6.0699999999999999E-9</c:v>
                </c:pt>
                <c:pt idx="4977">
                  <c:v>6.0799999999999997E-9</c:v>
                </c:pt>
                <c:pt idx="4978">
                  <c:v>6.0799999999999997E-9</c:v>
                </c:pt>
                <c:pt idx="4979">
                  <c:v>6.0900000000000003E-9</c:v>
                </c:pt>
                <c:pt idx="4980">
                  <c:v>6.1E-9</c:v>
                </c:pt>
                <c:pt idx="4981">
                  <c:v>6.1E-9</c:v>
                </c:pt>
                <c:pt idx="4982">
                  <c:v>6.1099999999999998E-9</c:v>
                </c:pt>
                <c:pt idx="4983">
                  <c:v>6.1099999999999998E-9</c:v>
                </c:pt>
                <c:pt idx="4984">
                  <c:v>6.1200000000000004E-9</c:v>
                </c:pt>
                <c:pt idx="4985">
                  <c:v>6.1300000000000001E-9</c:v>
                </c:pt>
                <c:pt idx="4986">
                  <c:v>6.1300000000000001E-9</c:v>
                </c:pt>
                <c:pt idx="4987">
                  <c:v>6.1399999999999999E-9</c:v>
                </c:pt>
                <c:pt idx="4988">
                  <c:v>6.1499999999999996E-9</c:v>
                </c:pt>
                <c:pt idx="4989">
                  <c:v>6.1499999999999996E-9</c:v>
                </c:pt>
                <c:pt idx="4990">
                  <c:v>6.1600000000000002E-9</c:v>
                </c:pt>
                <c:pt idx="4991">
                  <c:v>6.1600000000000002E-9</c:v>
                </c:pt>
                <c:pt idx="4992">
                  <c:v>6.17E-9</c:v>
                </c:pt>
                <c:pt idx="4993">
                  <c:v>6.1799999999999998E-9</c:v>
                </c:pt>
                <c:pt idx="4994">
                  <c:v>6.1799999999999998E-9</c:v>
                </c:pt>
                <c:pt idx="4995">
                  <c:v>6.1900000000000003E-9</c:v>
                </c:pt>
                <c:pt idx="4996">
                  <c:v>6.2000000000000001E-9</c:v>
                </c:pt>
                <c:pt idx="4997">
                  <c:v>6.2000000000000001E-9</c:v>
                </c:pt>
                <c:pt idx="4998">
                  <c:v>6.2099999999999999E-9</c:v>
                </c:pt>
                <c:pt idx="4999">
                  <c:v>6.2099999999999999E-9</c:v>
                </c:pt>
                <c:pt idx="5000">
                  <c:v>6.2199999999999996E-9</c:v>
                </c:pt>
                <c:pt idx="5001">
                  <c:v>6.2300000000000002E-9</c:v>
                </c:pt>
                <c:pt idx="5002">
                  <c:v>6.2300000000000002E-9</c:v>
                </c:pt>
                <c:pt idx="5003">
                  <c:v>6.24E-9</c:v>
                </c:pt>
                <c:pt idx="5004">
                  <c:v>6.2499999999999997E-9</c:v>
                </c:pt>
                <c:pt idx="5005">
                  <c:v>6.2499999999999997E-9</c:v>
                </c:pt>
                <c:pt idx="5006">
                  <c:v>6.2600000000000003E-9</c:v>
                </c:pt>
                <c:pt idx="5007">
                  <c:v>6.2600000000000003E-9</c:v>
                </c:pt>
                <c:pt idx="5008">
                  <c:v>6.2700000000000001E-9</c:v>
                </c:pt>
                <c:pt idx="5009">
                  <c:v>6.2799999999999998E-9</c:v>
                </c:pt>
                <c:pt idx="5010">
                  <c:v>6.2799999999999998E-9</c:v>
                </c:pt>
                <c:pt idx="5011">
                  <c:v>6.2900000000000004E-9</c:v>
                </c:pt>
                <c:pt idx="5012">
                  <c:v>6.3000000000000002E-9</c:v>
                </c:pt>
                <c:pt idx="5013">
                  <c:v>6.3000000000000002E-9</c:v>
                </c:pt>
                <c:pt idx="5014">
                  <c:v>6.3099999999999999E-9</c:v>
                </c:pt>
                <c:pt idx="5015">
                  <c:v>6.3099999999999999E-9</c:v>
                </c:pt>
                <c:pt idx="5016">
                  <c:v>6.3199999999999997E-9</c:v>
                </c:pt>
                <c:pt idx="5017">
                  <c:v>6.3300000000000003E-9</c:v>
                </c:pt>
                <c:pt idx="5018">
                  <c:v>6.3300000000000003E-9</c:v>
                </c:pt>
                <c:pt idx="5019">
                  <c:v>6.34E-9</c:v>
                </c:pt>
                <c:pt idx="5020">
                  <c:v>6.3499999999999998E-9</c:v>
                </c:pt>
                <c:pt idx="5021">
                  <c:v>6.3499999999999998E-9</c:v>
                </c:pt>
                <c:pt idx="5022">
                  <c:v>6.3600000000000004E-9</c:v>
                </c:pt>
                <c:pt idx="5023">
                  <c:v>6.3600000000000004E-9</c:v>
                </c:pt>
                <c:pt idx="5024">
                  <c:v>6.3700000000000001E-9</c:v>
                </c:pt>
                <c:pt idx="5025">
                  <c:v>6.3799999999999999E-9</c:v>
                </c:pt>
                <c:pt idx="5026">
                  <c:v>6.3799999999999999E-9</c:v>
                </c:pt>
                <c:pt idx="5027">
                  <c:v>6.3899999999999996E-9</c:v>
                </c:pt>
                <c:pt idx="5028">
                  <c:v>6.4000000000000002E-9</c:v>
                </c:pt>
                <c:pt idx="5029">
                  <c:v>6.4000000000000002E-9</c:v>
                </c:pt>
                <c:pt idx="5030">
                  <c:v>6.41E-9</c:v>
                </c:pt>
                <c:pt idx="5031">
                  <c:v>6.41E-9</c:v>
                </c:pt>
                <c:pt idx="5032">
                  <c:v>6.4199999999999998E-9</c:v>
                </c:pt>
                <c:pt idx="5033">
                  <c:v>6.4300000000000003E-9</c:v>
                </c:pt>
                <c:pt idx="5034">
                  <c:v>6.4300000000000003E-9</c:v>
                </c:pt>
                <c:pt idx="5035">
                  <c:v>6.4400000000000001E-9</c:v>
                </c:pt>
                <c:pt idx="5036">
                  <c:v>6.4499999999999999E-9</c:v>
                </c:pt>
                <c:pt idx="5037">
                  <c:v>6.4499999999999999E-9</c:v>
                </c:pt>
                <c:pt idx="5038">
                  <c:v>6.4599999999999996E-9</c:v>
                </c:pt>
                <c:pt idx="5039">
                  <c:v>6.4599999999999996E-9</c:v>
                </c:pt>
                <c:pt idx="5040">
                  <c:v>6.4700000000000002E-9</c:v>
                </c:pt>
                <c:pt idx="5041">
                  <c:v>6.48E-9</c:v>
                </c:pt>
                <c:pt idx="5042">
                  <c:v>6.48E-9</c:v>
                </c:pt>
                <c:pt idx="5043">
                  <c:v>6.4899999999999997E-9</c:v>
                </c:pt>
                <c:pt idx="5044">
                  <c:v>6.5000000000000003E-9</c:v>
                </c:pt>
                <c:pt idx="5045">
                  <c:v>6.5000000000000003E-9</c:v>
                </c:pt>
                <c:pt idx="5046">
                  <c:v>6.5100000000000001E-9</c:v>
                </c:pt>
                <c:pt idx="5047">
                  <c:v>6.5100000000000001E-9</c:v>
                </c:pt>
                <c:pt idx="5048">
                  <c:v>6.5199999999999998E-9</c:v>
                </c:pt>
                <c:pt idx="5049">
                  <c:v>6.5300000000000004E-9</c:v>
                </c:pt>
                <c:pt idx="5050">
                  <c:v>6.5300000000000004E-9</c:v>
                </c:pt>
                <c:pt idx="5051">
                  <c:v>6.5400000000000002E-9</c:v>
                </c:pt>
                <c:pt idx="5052">
                  <c:v>6.5499999999999999E-9</c:v>
                </c:pt>
                <c:pt idx="5053">
                  <c:v>6.5499999999999999E-9</c:v>
                </c:pt>
                <c:pt idx="5054">
                  <c:v>6.5599999999999997E-9</c:v>
                </c:pt>
                <c:pt idx="5055">
                  <c:v>6.5599999999999997E-9</c:v>
                </c:pt>
                <c:pt idx="5056">
                  <c:v>6.5700000000000003E-9</c:v>
                </c:pt>
                <c:pt idx="5057">
                  <c:v>6.58E-9</c:v>
                </c:pt>
                <c:pt idx="5058">
                  <c:v>6.58E-9</c:v>
                </c:pt>
                <c:pt idx="5059">
                  <c:v>6.5899999999999998E-9</c:v>
                </c:pt>
                <c:pt idx="5060">
                  <c:v>6.6000000000000004E-9</c:v>
                </c:pt>
                <c:pt idx="5061">
                  <c:v>6.6000000000000004E-9</c:v>
                </c:pt>
                <c:pt idx="5062">
                  <c:v>6.6100000000000001E-9</c:v>
                </c:pt>
                <c:pt idx="5063">
                  <c:v>6.6100000000000001E-9</c:v>
                </c:pt>
                <c:pt idx="5064">
                  <c:v>6.6199999999999999E-9</c:v>
                </c:pt>
                <c:pt idx="5065">
                  <c:v>6.6299999999999996E-9</c:v>
                </c:pt>
                <c:pt idx="5066">
                  <c:v>6.6299999999999996E-9</c:v>
                </c:pt>
                <c:pt idx="5067">
                  <c:v>6.6400000000000002E-9</c:v>
                </c:pt>
                <c:pt idx="5068">
                  <c:v>6.65E-9</c:v>
                </c:pt>
                <c:pt idx="5069">
                  <c:v>6.65E-9</c:v>
                </c:pt>
                <c:pt idx="5070">
                  <c:v>6.6599999999999997E-9</c:v>
                </c:pt>
                <c:pt idx="5071">
                  <c:v>6.6599999999999997E-9</c:v>
                </c:pt>
                <c:pt idx="5072">
                  <c:v>6.6700000000000003E-9</c:v>
                </c:pt>
                <c:pt idx="5073">
                  <c:v>6.6800000000000001E-9</c:v>
                </c:pt>
                <c:pt idx="5074">
                  <c:v>6.6800000000000001E-9</c:v>
                </c:pt>
                <c:pt idx="5075">
                  <c:v>6.6899999999999999E-9</c:v>
                </c:pt>
                <c:pt idx="5076">
                  <c:v>6.6999999999999996E-9</c:v>
                </c:pt>
                <c:pt idx="5077">
                  <c:v>6.6999999999999996E-9</c:v>
                </c:pt>
                <c:pt idx="5078">
                  <c:v>6.7100000000000002E-9</c:v>
                </c:pt>
                <c:pt idx="5079">
                  <c:v>6.7100000000000002E-9</c:v>
                </c:pt>
                <c:pt idx="5080">
                  <c:v>6.72E-9</c:v>
                </c:pt>
                <c:pt idx="5081">
                  <c:v>6.7299999999999997E-9</c:v>
                </c:pt>
                <c:pt idx="5082">
                  <c:v>6.7299999999999997E-9</c:v>
                </c:pt>
                <c:pt idx="5083">
                  <c:v>6.7400000000000003E-9</c:v>
                </c:pt>
                <c:pt idx="5084">
                  <c:v>6.7500000000000001E-9</c:v>
                </c:pt>
                <c:pt idx="5085">
                  <c:v>6.7500000000000001E-9</c:v>
                </c:pt>
                <c:pt idx="5086">
                  <c:v>6.7599999999999998E-9</c:v>
                </c:pt>
                <c:pt idx="5087">
                  <c:v>6.7599999999999998E-9</c:v>
                </c:pt>
                <c:pt idx="5088">
                  <c:v>6.7700000000000004E-9</c:v>
                </c:pt>
                <c:pt idx="5089">
                  <c:v>6.7800000000000002E-9</c:v>
                </c:pt>
                <c:pt idx="5090">
                  <c:v>6.7800000000000002E-9</c:v>
                </c:pt>
                <c:pt idx="5091">
                  <c:v>6.7899999999999999E-9</c:v>
                </c:pt>
                <c:pt idx="5092">
                  <c:v>6.7999999999999997E-9</c:v>
                </c:pt>
                <c:pt idx="5093">
                  <c:v>6.7999999999999997E-9</c:v>
                </c:pt>
                <c:pt idx="5094">
                  <c:v>6.8100000000000003E-9</c:v>
                </c:pt>
                <c:pt idx="5095">
                  <c:v>6.8100000000000003E-9</c:v>
                </c:pt>
                <c:pt idx="5096">
                  <c:v>6.82E-9</c:v>
                </c:pt>
                <c:pt idx="5097">
                  <c:v>6.8299999999999998E-9</c:v>
                </c:pt>
                <c:pt idx="5098">
                  <c:v>6.8299999999999998E-9</c:v>
                </c:pt>
                <c:pt idx="5099">
                  <c:v>6.8400000000000004E-9</c:v>
                </c:pt>
                <c:pt idx="5100">
                  <c:v>6.8500000000000001E-9</c:v>
                </c:pt>
                <c:pt idx="5101">
                  <c:v>6.8500000000000001E-9</c:v>
                </c:pt>
                <c:pt idx="5102">
                  <c:v>6.8599999999999999E-9</c:v>
                </c:pt>
                <c:pt idx="5103">
                  <c:v>6.8599999999999999E-9</c:v>
                </c:pt>
                <c:pt idx="5104">
                  <c:v>6.8699999999999996E-9</c:v>
                </c:pt>
                <c:pt idx="5105">
                  <c:v>6.8800000000000002E-9</c:v>
                </c:pt>
                <c:pt idx="5106">
                  <c:v>6.8800000000000002E-9</c:v>
                </c:pt>
                <c:pt idx="5107">
                  <c:v>6.89E-9</c:v>
                </c:pt>
                <c:pt idx="5108">
                  <c:v>6.8999999999999997E-9</c:v>
                </c:pt>
                <c:pt idx="5109">
                  <c:v>6.8999999999999997E-9</c:v>
                </c:pt>
                <c:pt idx="5110">
                  <c:v>6.9100000000000003E-9</c:v>
                </c:pt>
                <c:pt idx="5111">
                  <c:v>6.9100000000000003E-9</c:v>
                </c:pt>
                <c:pt idx="5112">
                  <c:v>6.9200000000000001E-9</c:v>
                </c:pt>
                <c:pt idx="5113">
                  <c:v>6.9299999999999999E-9</c:v>
                </c:pt>
                <c:pt idx="5114">
                  <c:v>6.9299999999999999E-9</c:v>
                </c:pt>
                <c:pt idx="5115">
                  <c:v>6.9399999999999996E-9</c:v>
                </c:pt>
                <c:pt idx="5116">
                  <c:v>6.9500000000000002E-9</c:v>
                </c:pt>
                <c:pt idx="5117">
                  <c:v>6.9500000000000002E-9</c:v>
                </c:pt>
                <c:pt idx="5118">
                  <c:v>6.96E-9</c:v>
                </c:pt>
                <c:pt idx="5119">
                  <c:v>6.96E-9</c:v>
                </c:pt>
                <c:pt idx="5120">
                  <c:v>6.9699999999999997E-9</c:v>
                </c:pt>
                <c:pt idx="5121">
                  <c:v>6.9800000000000003E-9</c:v>
                </c:pt>
                <c:pt idx="5122">
                  <c:v>6.9800000000000003E-9</c:v>
                </c:pt>
                <c:pt idx="5123">
                  <c:v>6.9900000000000001E-9</c:v>
                </c:pt>
                <c:pt idx="5124">
                  <c:v>6.9999999999999998E-9</c:v>
                </c:pt>
                <c:pt idx="5125">
                  <c:v>6.9999999999999998E-9</c:v>
                </c:pt>
                <c:pt idx="5126">
                  <c:v>7.0100000000000004E-9</c:v>
                </c:pt>
                <c:pt idx="5127">
                  <c:v>7.0100000000000004E-9</c:v>
                </c:pt>
                <c:pt idx="5128">
                  <c:v>7.0200000000000002E-9</c:v>
                </c:pt>
                <c:pt idx="5129">
                  <c:v>7.0299999999999999E-9</c:v>
                </c:pt>
                <c:pt idx="5130">
                  <c:v>7.0299999999999999E-9</c:v>
                </c:pt>
                <c:pt idx="5131">
                  <c:v>7.0399999999999997E-9</c:v>
                </c:pt>
                <c:pt idx="5132">
                  <c:v>7.0500000000000003E-9</c:v>
                </c:pt>
                <c:pt idx="5133">
                  <c:v>7.0500000000000003E-9</c:v>
                </c:pt>
                <c:pt idx="5134">
                  <c:v>7.06E-9</c:v>
                </c:pt>
                <c:pt idx="5135">
                  <c:v>7.06E-9</c:v>
                </c:pt>
                <c:pt idx="5136">
                  <c:v>7.0699999999999998E-9</c:v>
                </c:pt>
                <c:pt idx="5137">
                  <c:v>7.0800000000000004E-9</c:v>
                </c:pt>
                <c:pt idx="5138">
                  <c:v>7.0800000000000004E-9</c:v>
                </c:pt>
                <c:pt idx="5139">
                  <c:v>7.0900000000000001E-9</c:v>
                </c:pt>
                <c:pt idx="5140">
                  <c:v>7.0999999999999999E-9</c:v>
                </c:pt>
                <c:pt idx="5141">
                  <c:v>7.0999999999999999E-9</c:v>
                </c:pt>
                <c:pt idx="5142">
                  <c:v>7.1099999999999996E-9</c:v>
                </c:pt>
                <c:pt idx="5143">
                  <c:v>7.1099999999999996E-9</c:v>
                </c:pt>
                <c:pt idx="5144">
                  <c:v>7.1200000000000002E-9</c:v>
                </c:pt>
                <c:pt idx="5145">
                  <c:v>7.13E-9</c:v>
                </c:pt>
                <c:pt idx="5146">
                  <c:v>7.13E-9</c:v>
                </c:pt>
                <c:pt idx="5147">
                  <c:v>7.1399999999999997E-9</c:v>
                </c:pt>
                <c:pt idx="5148">
                  <c:v>7.1500000000000003E-9</c:v>
                </c:pt>
                <c:pt idx="5149">
                  <c:v>7.1500000000000003E-9</c:v>
                </c:pt>
                <c:pt idx="5150">
                  <c:v>7.1600000000000001E-9</c:v>
                </c:pt>
                <c:pt idx="5151">
                  <c:v>7.1600000000000001E-9</c:v>
                </c:pt>
                <c:pt idx="5152">
                  <c:v>7.1699999999999998E-9</c:v>
                </c:pt>
                <c:pt idx="5153">
                  <c:v>7.1799999999999996E-9</c:v>
                </c:pt>
                <c:pt idx="5154">
                  <c:v>7.1799999999999996E-9</c:v>
                </c:pt>
                <c:pt idx="5155">
                  <c:v>7.1900000000000002E-9</c:v>
                </c:pt>
                <c:pt idx="5156">
                  <c:v>7.2E-9</c:v>
                </c:pt>
                <c:pt idx="5157">
                  <c:v>7.2E-9</c:v>
                </c:pt>
                <c:pt idx="5158">
                  <c:v>7.2099999999999997E-9</c:v>
                </c:pt>
                <c:pt idx="5159">
                  <c:v>7.2099999999999997E-9</c:v>
                </c:pt>
                <c:pt idx="5160">
                  <c:v>7.2200000000000003E-9</c:v>
                </c:pt>
                <c:pt idx="5161">
                  <c:v>7.2300000000000001E-9</c:v>
                </c:pt>
                <c:pt idx="5162">
                  <c:v>7.2300000000000001E-9</c:v>
                </c:pt>
                <c:pt idx="5163">
                  <c:v>7.2399999999999998E-9</c:v>
                </c:pt>
                <c:pt idx="5164">
                  <c:v>7.2500000000000004E-9</c:v>
                </c:pt>
                <c:pt idx="5165">
                  <c:v>7.2500000000000004E-9</c:v>
                </c:pt>
                <c:pt idx="5166">
                  <c:v>7.2600000000000002E-9</c:v>
                </c:pt>
                <c:pt idx="5167">
                  <c:v>7.2600000000000002E-9</c:v>
                </c:pt>
                <c:pt idx="5168">
                  <c:v>7.2699999999999999E-9</c:v>
                </c:pt>
                <c:pt idx="5169">
                  <c:v>7.2799999999999997E-9</c:v>
                </c:pt>
                <c:pt idx="5170">
                  <c:v>7.2799999999999997E-9</c:v>
                </c:pt>
                <c:pt idx="5171">
                  <c:v>7.2900000000000003E-9</c:v>
                </c:pt>
                <c:pt idx="5172">
                  <c:v>7.3E-9</c:v>
                </c:pt>
                <c:pt idx="5173">
                  <c:v>7.3E-9</c:v>
                </c:pt>
                <c:pt idx="5174">
                  <c:v>7.3099999999999998E-9</c:v>
                </c:pt>
                <c:pt idx="5175">
                  <c:v>7.3099999999999998E-9</c:v>
                </c:pt>
                <c:pt idx="5176">
                  <c:v>7.3200000000000004E-9</c:v>
                </c:pt>
                <c:pt idx="5177">
                  <c:v>7.3300000000000001E-9</c:v>
                </c:pt>
                <c:pt idx="5178">
                  <c:v>7.3300000000000001E-9</c:v>
                </c:pt>
                <c:pt idx="5179">
                  <c:v>7.3399999999999999E-9</c:v>
                </c:pt>
                <c:pt idx="5180">
                  <c:v>7.3499999999999996E-9</c:v>
                </c:pt>
                <c:pt idx="5181">
                  <c:v>7.3499999999999996E-9</c:v>
                </c:pt>
                <c:pt idx="5182">
                  <c:v>7.3600000000000002E-9</c:v>
                </c:pt>
                <c:pt idx="5183">
                  <c:v>7.3600000000000002E-9</c:v>
                </c:pt>
                <c:pt idx="5184">
                  <c:v>7.37E-9</c:v>
                </c:pt>
                <c:pt idx="5185">
                  <c:v>7.3799999999999997E-9</c:v>
                </c:pt>
                <c:pt idx="5186">
                  <c:v>7.3799999999999997E-9</c:v>
                </c:pt>
                <c:pt idx="5187">
                  <c:v>7.3900000000000003E-9</c:v>
                </c:pt>
                <c:pt idx="5188">
                  <c:v>7.4000000000000001E-9</c:v>
                </c:pt>
                <c:pt idx="5189">
                  <c:v>7.4000000000000001E-9</c:v>
                </c:pt>
                <c:pt idx="5190">
                  <c:v>7.4099999999999998E-9</c:v>
                </c:pt>
                <c:pt idx="5191">
                  <c:v>7.4099999999999998E-9</c:v>
                </c:pt>
                <c:pt idx="5192">
                  <c:v>7.4199999999999996E-9</c:v>
                </c:pt>
                <c:pt idx="5193">
                  <c:v>7.4300000000000002E-9</c:v>
                </c:pt>
                <c:pt idx="5194">
                  <c:v>7.4300000000000002E-9</c:v>
                </c:pt>
                <c:pt idx="5195">
                  <c:v>7.44E-9</c:v>
                </c:pt>
                <c:pt idx="5196">
                  <c:v>7.4499999999999997E-9</c:v>
                </c:pt>
                <c:pt idx="5197">
                  <c:v>7.4499999999999997E-9</c:v>
                </c:pt>
                <c:pt idx="5198">
                  <c:v>7.4600000000000003E-9</c:v>
                </c:pt>
                <c:pt idx="5199">
                  <c:v>7.4600000000000003E-9</c:v>
                </c:pt>
                <c:pt idx="5200">
                  <c:v>7.4700000000000001E-9</c:v>
                </c:pt>
                <c:pt idx="5201">
                  <c:v>7.4799999999999998E-9</c:v>
                </c:pt>
                <c:pt idx="5202">
                  <c:v>7.4799999999999998E-9</c:v>
                </c:pt>
                <c:pt idx="5203">
                  <c:v>7.4899999999999996E-9</c:v>
                </c:pt>
                <c:pt idx="5204">
                  <c:v>7.4999999999999993E-9</c:v>
                </c:pt>
                <c:pt idx="5205">
                  <c:v>7.4999999999999993E-9</c:v>
                </c:pt>
                <c:pt idx="5206">
                  <c:v>7.5100000000000007E-9</c:v>
                </c:pt>
                <c:pt idx="5207">
                  <c:v>7.5100000000000007E-9</c:v>
                </c:pt>
                <c:pt idx="5208">
                  <c:v>7.5200000000000005E-9</c:v>
                </c:pt>
                <c:pt idx="5209">
                  <c:v>7.5300000000000003E-9</c:v>
                </c:pt>
                <c:pt idx="5210">
                  <c:v>7.5300000000000003E-9</c:v>
                </c:pt>
                <c:pt idx="5211">
                  <c:v>7.54E-9</c:v>
                </c:pt>
                <c:pt idx="5212">
                  <c:v>7.5499999999999998E-9</c:v>
                </c:pt>
                <c:pt idx="5213">
                  <c:v>7.5499999999999998E-9</c:v>
                </c:pt>
                <c:pt idx="5214">
                  <c:v>7.5599999999999995E-9</c:v>
                </c:pt>
                <c:pt idx="5215">
                  <c:v>7.5599999999999995E-9</c:v>
                </c:pt>
                <c:pt idx="5216">
                  <c:v>7.5699999999999993E-9</c:v>
                </c:pt>
                <c:pt idx="5217">
                  <c:v>7.5800000000000007E-9</c:v>
                </c:pt>
                <c:pt idx="5218">
                  <c:v>7.5800000000000007E-9</c:v>
                </c:pt>
                <c:pt idx="5219">
                  <c:v>7.5900000000000005E-9</c:v>
                </c:pt>
                <c:pt idx="5220">
                  <c:v>7.6000000000000002E-9</c:v>
                </c:pt>
                <c:pt idx="5221">
                  <c:v>7.6000000000000002E-9</c:v>
                </c:pt>
                <c:pt idx="5222">
                  <c:v>7.61E-9</c:v>
                </c:pt>
                <c:pt idx="5223">
                  <c:v>7.61E-9</c:v>
                </c:pt>
                <c:pt idx="5224">
                  <c:v>7.6199999999999997E-9</c:v>
                </c:pt>
                <c:pt idx="5225">
                  <c:v>7.6299999999999995E-9</c:v>
                </c:pt>
                <c:pt idx="5226">
                  <c:v>7.6299999999999995E-9</c:v>
                </c:pt>
                <c:pt idx="5227">
                  <c:v>7.6399999999999993E-9</c:v>
                </c:pt>
                <c:pt idx="5228">
                  <c:v>7.6500000000000007E-9</c:v>
                </c:pt>
                <c:pt idx="5229">
                  <c:v>7.6500000000000007E-9</c:v>
                </c:pt>
                <c:pt idx="5230">
                  <c:v>7.6600000000000004E-9</c:v>
                </c:pt>
                <c:pt idx="5231">
                  <c:v>7.6600000000000004E-9</c:v>
                </c:pt>
                <c:pt idx="5232">
                  <c:v>7.6700000000000002E-9</c:v>
                </c:pt>
                <c:pt idx="5233">
                  <c:v>7.6799999999999999E-9</c:v>
                </c:pt>
                <c:pt idx="5234">
                  <c:v>7.6799999999999999E-9</c:v>
                </c:pt>
                <c:pt idx="5235">
                  <c:v>7.6899999999999997E-9</c:v>
                </c:pt>
                <c:pt idx="5236">
                  <c:v>7.6999999999999995E-9</c:v>
                </c:pt>
                <c:pt idx="5237">
                  <c:v>7.6999999999999995E-9</c:v>
                </c:pt>
                <c:pt idx="5238">
                  <c:v>7.7099999999999992E-9</c:v>
                </c:pt>
                <c:pt idx="5239">
                  <c:v>7.7099999999999992E-9</c:v>
                </c:pt>
                <c:pt idx="5240">
                  <c:v>7.7200000000000006E-9</c:v>
                </c:pt>
                <c:pt idx="5241">
                  <c:v>7.7300000000000004E-9</c:v>
                </c:pt>
                <c:pt idx="5242">
                  <c:v>7.7300000000000004E-9</c:v>
                </c:pt>
                <c:pt idx="5243">
                  <c:v>7.7400000000000002E-9</c:v>
                </c:pt>
                <c:pt idx="5244">
                  <c:v>7.7499999999999999E-9</c:v>
                </c:pt>
                <c:pt idx="5245">
                  <c:v>7.7499999999999999E-9</c:v>
                </c:pt>
                <c:pt idx="5246">
                  <c:v>7.7599999999999997E-9</c:v>
                </c:pt>
                <c:pt idx="5247">
                  <c:v>7.7599999999999997E-9</c:v>
                </c:pt>
                <c:pt idx="5248">
                  <c:v>7.7699999999999994E-9</c:v>
                </c:pt>
                <c:pt idx="5249">
                  <c:v>7.7799999999999992E-9</c:v>
                </c:pt>
                <c:pt idx="5250">
                  <c:v>7.7799999999999992E-9</c:v>
                </c:pt>
                <c:pt idx="5251">
                  <c:v>7.7900000000000006E-9</c:v>
                </c:pt>
                <c:pt idx="5252">
                  <c:v>7.8000000000000004E-9</c:v>
                </c:pt>
                <c:pt idx="5253">
                  <c:v>7.8000000000000004E-9</c:v>
                </c:pt>
                <c:pt idx="5254">
                  <c:v>7.8100000000000001E-9</c:v>
                </c:pt>
                <c:pt idx="5255">
                  <c:v>7.8100000000000001E-9</c:v>
                </c:pt>
                <c:pt idx="5256">
                  <c:v>7.8199999999999999E-9</c:v>
                </c:pt>
                <c:pt idx="5257">
                  <c:v>7.8299999999999996E-9</c:v>
                </c:pt>
                <c:pt idx="5258">
                  <c:v>7.8299999999999996E-9</c:v>
                </c:pt>
                <c:pt idx="5259">
                  <c:v>7.8399999999999994E-9</c:v>
                </c:pt>
                <c:pt idx="5260">
                  <c:v>7.8500000000000008E-9</c:v>
                </c:pt>
                <c:pt idx="5261">
                  <c:v>7.8500000000000008E-9</c:v>
                </c:pt>
                <c:pt idx="5262">
                  <c:v>7.8600000000000006E-9</c:v>
                </c:pt>
                <c:pt idx="5263">
                  <c:v>7.8600000000000006E-9</c:v>
                </c:pt>
                <c:pt idx="5264">
                  <c:v>7.8700000000000003E-9</c:v>
                </c:pt>
                <c:pt idx="5265">
                  <c:v>7.8800000000000001E-9</c:v>
                </c:pt>
                <c:pt idx="5266">
                  <c:v>7.8800000000000001E-9</c:v>
                </c:pt>
                <c:pt idx="5267">
                  <c:v>7.8899999999999998E-9</c:v>
                </c:pt>
                <c:pt idx="5268">
                  <c:v>7.8999999999999996E-9</c:v>
                </c:pt>
                <c:pt idx="5269">
                  <c:v>7.8999999999999996E-9</c:v>
                </c:pt>
                <c:pt idx="5270">
                  <c:v>7.9099999999999994E-9</c:v>
                </c:pt>
                <c:pt idx="5271">
                  <c:v>7.9099999999999994E-9</c:v>
                </c:pt>
                <c:pt idx="5272">
                  <c:v>7.9200000000000008E-9</c:v>
                </c:pt>
                <c:pt idx="5273">
                  <c:v>7.9300000000000005E-9</c:v>
                </c:pt>
                <c:pt idx="5274">
                  <c:v>7.9300000000000005E-9</c:v>
                </c:pt>
                <c:pt idx="5275">
                  <c:v>7.9400000000000003E-9</c:v>
                </c:pt>
                <c:pt idx="5276">
                  <c:v>7.9500000000000001E-9</c:v>
                </c:pt>
                <c:pt idx="5277">
                  <c:v>7.9500000000000001E-9</c:v>
                </c:pt>
                <c:pt idx="5278">
                  <c:v>7.9599999999999998E-9</c:v>
                </c:pt>
                <c:pt idx="5279">
                  <c:v>7.9599999999999998E-9</c:v>
                </c:pt>
                <c:pt idx="5280">
                  <c:v>7.9699999999999996E-9</c:v>
                </c:pt>
                <c:pt idx="5281">
                  <c:v>7.9799999999999993E-9</c:v>
                </c:pt>
                <c:pt idx="5282">
                  <c:v>7.9799999999999993E-9</c:v>
                </c:pt>
                <c:pt idx="5283">
                  <c:v>7.9900000000000007E-9</c:v>
                </c:pt>
                <c:pt idx="5284">
                  <c:v>8.0000000000000005E-9</c:v>
                </c:pt>
                <c:pt idx="5285">
                  <c:v>8.0000000000000005E-9</c:v>
                </c:pt>
                <c:pt idx="5286">
                  <c:v>8.0100000000000003E-9</c:v>
                </c:pt>
                <c:pt idx="5287">
                  <c:v>8.0100000000000003E-9</c:v>
                </c:pt>
                <c:pt idx="5288">
                  <c:v>8.02E-9</c:v>
                </c:pt>
                <c:pt idx="5289">
                  <c:v>8.0299999999999998E-9</c:v>
                </c:pt>
                <c:pt idx="5290">
                  <c:v>8.0299999999999998E-9</c:v>
                </c:pt>
                <c:pt idx="5291">
                  <c:v>8.0399999999999995E-9</c:v>
                </c:pt>
                <c:pt idx="5292">
                  <c:v>8.0499999999999993E-9</c:v>
                </c:pt>
                <c:pt idx="5293">
                  <c:v>8.0499999999999993E-9</c:v>
                </c:pt>
                <c:pt idx="5294">
                  <c:v>8.0600000000000007E-9</c:v>
                </c:pt>
                <c:pt idx="5295">
                  <c:v>8.0600000000000007E-9</c:v>
                </c:pt>
                <c:pt idx="5296">
                  <c:v>8.0700000000000005E-9</c:v>
                </c:pt>
                <c:pt idx="5297">
                  <c:v>8.0800000000000002E-9</c:v>
                </c:pt>
                <c:pt idx="5298">
                  <c:v>8.0800000000000002E-9</c:v>
                </c:pt>
                <c:pt idx="5299">
                  <c:v>8.09E-9</c:v>
                </c:pt>
                <c:pt idx="5300">
                  <c:v>8.0999999999999997E-9</c:v>
                </c:pt>
                <c:pt idx="5301">
                  <c:v>8.0999999999999997E-9</c:v>
                </c:pt>
                <c:pt idx="5302">
                  <c:v>8.1099999999999995E-9</c:v>
                </c:pt>
                <c:pt idx="5303">
                  <c:v>8.1099999999999995E-9</c:v>
                </c:pt>
                <c:pt idx="5304">
                  <c:v>8.1199999999999993E-9</c:v>
                </c:pt>
                <c:pt idx="5305">
                  <c:v>8.1300000000000007E-9</c:v>
                </c:pt>
                <c:pt idx="5306">
                  <c:v>8.1300000000000007E-9</c:v>
                </c:pt>
                <c:pt idx="5307">
                  <c:v>8.1400000000000004E-9</c:v>
                </c:pt>
                <c:pt idx="5308">
                  <c:v>8.1500000000000002E-9</c:v>
                </c:pt>
                <c:pt idx="5309">
                  <c:v>8.1500000000000002E-9</c:v>
                </c:pt>
                <c:pt idx="5310">
                  <c:v>8.1599999999999999E-9</c:v>
                </c:pt>
                <c:pt idx="5311">
                  <c:v>8.1599999999999999E-9</c:v>
                </c:pt>
                <c:pt idx="5312">
                  <c:v>8.1699999999999997E-9</c:v>
                </c:pt>
                <c:pt idx="5313">
                  <c:v>8.1799999999999995E-9</c:v>
                </c:pt>
                <c:pt idx="5314">
                  <c:v>8.1799999999999995E-9</c:v>
                </c:pt>
                <c:pt idx="5315">
                  <c:v>8.1899999999999992E-9</c:v>
                </c:pt>
                <c:pt idx="5316">
                  <c:v>8.2000000000000006E-9</c:v>
                </c:pt>
                <c:pt idx="5317">
                  <c:v>8.2000000000000006E-9</c:v>
                </c:pt>
                <c:pt idx="5318">
                  <c:v>8.2100000000000004E-9</c:v>
                </c:pt>
                <c:pt idx="5319">
                  <c:v>8.2100000000000004E-9</c:v>
                </c:pt>
                <c:pt idx="5320">
                  <c:v>8.2200000000000002E-9</c:v>
                </c:pt>
                <c:pt idx="5321">
                  <c:v>8.2299999999999999E-9</c:v>
                </c:pt>
                <c:pt idx="5322">
                  <c:v>8.2299999999999999E-9</c:v>
                </c:pt>
                <c:pt idx="5323">
                  <c:v>8.2399999999999997E-9</c:v>
                </c:pt>
                <c:pt idx="5324">
                  <c:v>8.2499999999999994E-9</c:v>
                </c:pt>
                <c:pt idx="5325">
                  <c:v>8.2499999999999994E-9</c:v>
                </c:pt>
                <c:pt idx="5326">
                  <c:v>8.2599999999999992E-9</c:v>
                </c:pt>
                <c:pt idx="5327">
                  <c:v>8.2599999999999992E-9</c:v>
                </c:pt>
                <c:pt idx="5328">
                  <c:v>8.2700000000000006E-9</c:v>
                </c:pt>
                <c:pt idx="5329">
                  <c:v>8.2800000000000004E-9</c:v>
                </c:pt>
                <c:pt idx="5330">
                  <c:v>8.2800000000000004E-9</c:v>
                </c:pt>
                <c:pt idx="5331">
                  <c:v>8.2900000000000001E-9</c:v>
                </c:pt>
                <c:pt idx="5332">
                  <c:v>8.2999999999999999E-9</c:v>
                </c:pt>
                <c:pt idx="5333">
                  <c:v>8.2999999999999999E-9</c:v>
                </c:pt>
                <c:pt idx="5334">
                  <c:v>8.3099999999999996E-9</c:v>
                </c:pt>
                <c:pt idx="5335">
                  <c:v>8.3099999999999996E-9</c:v>
                </c:pt>
                <c:pt idx="5336">
                  <c:v>8.3199999999999994E-9</c:v>
                </c:pt>
                <c:pt idx="5337">
                  <c:v>8.3300000000000008E-9</c:v>
                </c:pt>
                <c:pt idx="5338">
                  <c:v>8.3300000000000008E-9</c:v>
                </c:pt>
                <c:pt idx="5339">
                  <c:v>8.3400000000000006E-9</c:v>
                </c:pt>
                <c:pt idx="5340">
                  <c:v>8.3500000000000003E-9</c:v>
                </c:pt>
                <c:pt idx="5341">
                  <c:v>8.3500000000000003E-9</c:v>
                </c:pt>
                <c:pt idx="5342">
                  <c:v>8.3600000000000001E-9</c:v>
                </c:pt>
                <c:pt idx="5343">
                  <c:v>8.3600000000000001E-9</c:v>
                </c:pt>
                <c:pt idx="5344">
                  <c:v>8.3699999999999998E-9</c:v>
                </c:pt>
                <c:pt idx="5345">
                  <c:v>8.3799999999999996E-9</c:v>
                </c:pt>
                <c:pt idx="5346">
                  <c:v>8.3799999999999996E-9</c:v>
                </c:pt>
                <c:pt idx="5347">
                  <c:v>8.3899999999999994E-9</c:v>
                </c:pt>
                <c:pt idx="5348">
                  <c:v>8.4000000000000008E-9</c:v>
                </c:pt>
                <c:pt idx="5349">
                  <c:v>8.4000000000000008E-9</c:v>
                </c:pt>
                <c:pt idx="5350">
                  <c:v>8.4100000000000005E-9</c:v>
                </c:pt>
                <c:pt idx="5351">
                  <c:v>8.4100000000000005E-9</c:v>
                </c:pt>
                <c:pt idx="5352">
                  <c:v>8.4200000000000003E-9</c:v>
                </c:pt>
                <c:pt idx="5353">
                  <c:v>8.43E-9</c:v>
                </c:pt>
                <c:pt idx="5354">
                  <c:v>8.43E-9</c:v>
                </c:pt>
                <c:pt idx="5355">
                  <c:v>8.4399999999999998E-9</c:v>
                </c:pt>
                <c:pt idx="5356">
                  <c:v>8.4499999999999996E-9</c:v>
                </c:pt>
                <c:pt idx="5357">
                  <c:v>8.4499999999999996E-9</c:v>
                </c:pt>
                <c:pt idx="5358">
                  <c:v>8.4599999999999993E-9</c:v>
                </c:pt>
                <c:pt idx="5359">
                  <c:v>8.4599999999999993E-9</c:v>
                </c:pt>
                <c:pt idx="5360">
                  <c:v>8.4700000000000007E-9</c:v>
                </c:pt>
                <c:pt idx="5361">
                  <c:v>8.4800000000000005E-9</c:v>
                </c:pt>
                <c:pt idx="5362">
                  <c:v>8.4800000000000005E-9</c:v>
                </c:pt>
                <c:pt idx="5363">
                  <c:v>8.4900000000000003E-9</c:v>
                </c:pt>
                <c:pt idx="5364">
                  <c:v>8.5E-9</c:v>
                </c:pt>
                <c:pt idx="5365">
                  <c:v>8.5E-9</c:v>
                </c:pt>
                <c:pt idx="5366">
                  <c:v>8.5099999999999998E-9</c:v>
                </c:pt>
                <c:pt idx="5367">
                  <c:v>8.5099999999999998E-9</c:v>
                </c:pt>
                <c:pt idx="5368">
                  <c:v>8.5199999999999995E-9</c:v>
                </c:pt>
                <c:pt idx="5369">
                  <c:v>8.5299999999999993E-9</c:v>
                </c:pt>
                <c:pt idx="5370">
                  <c:v>8.5299999999999993E-9</c:v>
                </c:pt>
                <c:pt idx="5371">
                  <c:v>8.5400000000000007E-9</c:v>
                </c:pt>
                <c:pt idx="5372">
                  <c:v>8.5500000000000005E-9</c:v>
                </c:pt>
                <c:pt idx="5373">
                  <c:v>8.5500000000000005E-9</c:v>
                </c:pt>
                <c:pt idx="5374">
                  <c:v>8.5600000000000002E-9</c:v>
                </c:pt>
                <c:pt idx="5375">
                  <c:v>8.5600000000000002E-9</c:v>
                </c:pt>
                <c:pt idx="5376">
                  <c:v>8.57E-9</c:v>
                </c:pt>
                <c:pt idx="5377">
                  <c:v>8.5799999999999997E-9</c:v>
                </c:pt>
                <c:pt idx="5378">
                  <c:v>8.5799999999999997E-9</c:v>
                </c:pt>
                <c:pt idx="5379">
                  <c:v>8.5899999999999995E-9</c:v>
                </c:pt>
                <c:pt idx="5380">
                  <c:v>8.5999999999999993E-9</c:v>
                </c:pt>
                <c:pt idx="5381">
                  <c:v>8.5999999999999993E-9</c:v>
                </c:pt>
                <c:pt idx="5382">
                  <c:v>8.6100000000000007E-9</c:v>
                </c:pt>
                <c:pt idx="5383">
                  <c:v>8.6100000000000007E-9</c:v>
                </c:pt>
                <c:pt idx="5384">
                  <c:v>8.6200000000000004E-9</c:v>
                </c:pt>
                <c:pt idx="5385">
                  <c:v>8.6300000000000002E-9</c:v>
                </c:pt>
                <c:pt idx="5386">
                  <c:v>8.6300000000000002E-9</c:v>
                </c:pt>
                <c:pt idx="5387">
                  <c:v>8.6399999999999999E-9</c:v>
                </c:pt>
                <c:pt idx="5388">
                  <c:v>8.6499999999999997E-9</c:v>
                </c:pt>
                <c:pt idx="5389">
                  <c:v>8.6499999999999997E-9</c:v>
                </c:pt>
                <c:pt idx="5390">
                  <c:v>8.6599999999999995E-9</c:v>
                </c:pt>
                <c:pt idx="5391">
                  <c:v>8.6599999999999995E-9</c:v>
                </c:pt>
                <c:pt idx="5392">
                  <c:v>8.6699999999999992E-9</c:v>
                </c:pt>
                <c:pt idx="5393">
                  <c:v>8.6800000000000006E-9</c:v>
                </c:pt>
                <c:pt idx="5394">
                  <c:v>8.6800000000000006E-9</c:v>
                </c:pt>
                <c:pt idx="5395">
                  <c:v>8.6900000000000004E-9</c:v>
                </c:pt>
                <c:pt idx="5396">
                  <c:v>8.7000000000000001E-9</c:v>
                </c:pt>
                <c:pt idx="5397">
                  <c:v>8.7000000000000001E-9</c:v>
                </c:pt>
                <c:pt idx="5398">
                  <c:v>8.7099999999999999E-9</c:v>
                </c:pt>
                <c:pt idx="5399">
                  <c:v>8.7099999999999999E-9</c:v>
                </c:pt>
                <c:pt idx="5400">
                  <c:v>8.7199999999999997E-9</c:v>
                </c:pt>
                <c:pt idx="5401">
                  <c:v>8.7299999999999994E-9</c:v>
                </c:pt>
                <c:pt idx="5402">
                  <c:v>8.7299999999999994E-9</c:v>
                </c:pt>
                <c:pt idx="5403">
                  <c:v>8.7399999999999992E-9</c:v>
                </c:pt>
                <c:pt idx="5404">
                  <c:v>8.7500000000000006E-9</c:v>
                </c:pt>
                <c:pt idx="5405">
                  <c:v>8.7500000000000006E-9</c:v>
                </c:pt>
                <c:pt idx="5406">
                  <c:v>8.7600000000000004E-9</c:v>
                </c:pt>
                <c:pt idx="5407">
                  <c:v>8.7600000000000004E-9</c:v>
                </c:pt>
                <c:pt idx="5408">
                  <c:v>8.7700000000000001E-9</c:v>
                </c:pt>
                <c:pt idx="5409">
                  <c:v>8.7799999999999999E-9</c:v>
                </c:pt>
                <c:pt idx="5410">
                  <c:v>8.7799999999999999E-9</c:v>
                </c:pt>
                <c:pt idx="5411">
                  <c:v>8.7899999999999996E-9</c:v>
                </c:pt>
                <c:pt idx="5412">
                  <c:v>8.7999999999999994E-9</c:v>
                </c:pt>
                <c:pt idx="5413">
                  <c:v>8.7999999999999994E-9</c:v>
                </c:pt>
                <c:pt idx="5414">
                  <c:v>8.8100000000000008E-9</c:v>
                </c:pt>
                <c:pt idx="5415">
                  <c:v>8.8100000000000008E-9</c:v>
                </c:pt>
                <c:pt idx="5416">
                  <c:v>8.8200000000000006E-9</c:v>
                </c:pt>
                <c:pt idx="5417">
                  <c:v>8.8300000000000003E-9</c:v>
                </c:pt>
                <c:pt idx="5418">
                  <c:v>8.8300000000000003E-9</c:v>
                </c:pt>
                <c:pt idx="5419">
                  <c:v>8.8400000000000001E-9</c:v>
                </c:pt>
                <c:pt idx="5420">
                  <c:v>8.8499999999999998E-9</c:v>
                </c:pt>
                <c:pt idx="5421">
                  <c:v>8.8499999999999998E-9</c:v>
                </c:pt>
                <c:pt idx="5422">
                  <c:v>8.8599999999999996E-9</c:v>
                </c:pt>
                <c:pt idx="5423">
                  <c:v>8.8599999999999996E-9</c:v>
                </c:pt>
                <c:pt idx="5424">
                  <c:v>8.8699999999999994E-9</c:v>
                </c:pt>
                <c:pt idx="5425">
                  <c:v>8.8800000000000008E-9</c:v>
                </c:pt>
                <c:pt idx="5426">
                  <c:v>8.8800000000000008E-9</c:v>
                </c:pt>
                <c:pt idx="5427">
                  <c:v>8.8900000000000005E-9</c:v>
                </c:pt>
                <c:pt idx="5428">
                  <c:v>8.9000000000000003E-9</c:v>
                </c:pt>
                <c:pt idx="5429">
                  <c:v>8.9000000000000003E-9</c:v>
                </c:pt>
                <c:pt idx="5430">
                  <c:v>8.91E-9</c:v>
                </c:pt>
                <c:pt idx="5431">
                  <c:v>8.91E-9</c:v>
                </c:pt>
                <c:pt idx="5432">
                  <c:v>8.9199999999999998E-9</c:v>
                </c:pt>
                <c:pt idx="5433">
                  <c:v>8.9299999999999996E-9</c:v>
                </c:pt>
                <c:pt idx="5434">
                  <c:v>8.9299999999999996E-9</c:v>
                </c:pt>
                <c:pt idx="5435">
                  <c:v>8.9399999999999993E-9</c:v>
                </c:pt>
                <c:pt idx="5436">
                  <c:v>8.9500000000000007E-9</c:v>
                </c:pt>
                <c:pt idx="5437">
                  <c:v>8.9500000000000007E-9</c:v>
                </c:pt>
                <c:pt idx="5438">
                  <c:v>8.9600000000000005E-9</c:v>
                </c:pt>
                <c:pt idx="5439">
                  <c:v>8.9600000000000005E-9</c:v>
                </c:pt>
                <c:pt idx="5440">
                  <c:v>8.9700000000000003E-9</c:v>
                </c:pt>
                <c:pt idx="5441">
                  <c:v>8.98E-9</c:v>
                </c:pt>
                <c:pt idx="5442">
                  <c:v>8.98E-9</c:v>
                </c:pt>
                <c:pt idx="5443">
                  <c:v>8.9899999999999998E-9</c:v>
                </c:pt>
                <c:pt idx="5444">
                  <c:v>8.9999999999999995E-9</c:v>
                </c:pt>
                <c:pt idx="5445">
                  <c:v>8.9999999999999995E-9</c:v>
                </c:pt>
                <c:pt idx="5446">
                  <c:v>9.0099999999999993E-9</c:v>
                </c:pt>
                <c:pt idx="5447">
                  <c:v>9.0099999999999993E-9</c:v>
                </c:pt>
                <c:pt idx="5448">
                  <c:v>9.0200000000000007E-9</c:v>
                </c:pt>
                <c:pt idx="5449">
                  <c:v>9.0300000000000005E-9</c:v>
                </c:pt>
                <c:pt idx="5450">
                  <c:v>9.0300000000000005E-9</c:v>
                </c:pt>
                <c:pt idx="5451">
                  <c:v>9.0400000000000002E-9</c:v>
                </c:pt>
                <c:pt idx="5452">
                  <c:v>9.05E-9</c:v>
                </c:pt>
                <c:pt idx="5453">
                  <c:v>9.05E-9</c:v>
                </c:pt>
                <c:pt idx="5454">
                  <c:v>9.0599999999999997E-9</c:v>
                </c:pt>
                <c:pt idx="5455">
                  <c:v>9.0599999999999997E-9</c:v>
                </c:pt>
                <c:pt idx="5456">
                  <c:v>9.0699999999999995E-9</c:v>
                </c:pt>
                <c:pt idx="5457">
                  <c:v>9.0799999999999993E-9</c:v>
                </c:pt>
                <c:pt idx="5458">
                  <c:v>9.0799999999999993E-9</c:v>
                </c:pt>
                <c:pt idx="5459">
                  <c:v>9.0900000000000007E-9</c:v>
                </c:pt>
                <c:pt idx="5460">
                  <c:v>9.1000000000000004E-9</c:v>
                </c:pt>
                <c:pt idx="5461">
                  <c:v>9.1000000000000004E-9</c:v>
                </c:pt>
                <c:pt idx="5462">
                  <c:v>9.1100000000000002E-9</c:v>
                </c:pt>
                <c:pt idx="5463">
                  <c:v>9.1100000000000002E-9</c:v>
                </c:pt>
                <c:pt idx="5464">
                  <c:v>9.1199999999999999E-9</c:v>
                </c:pt>
                <c:pt idx="5465">
                  <c:v>9.1299999999999997E-9</c:v>
                </c:pt>
                <c:pt idx="5466">
                  <c:v>9.1299999999999997E-9</c:v>
                </c:pt>
                <c:pt idx="5467">
                  <c:v>9.1399999999999995E-9</c:v>
                </c:pt>
                <c:pt idx="5468">
                  <c:v>9.1499999999999992E-9</c:v>
                </c:pt>
                <c:pt idx="5469">
                  <c:v>9.1499999999999992E-9</c:v>
                </c:pt>
                <c:pt idx="5470">
                  <c:v>9.1600000000000006E-9</c:v>
                </c:pt>
                <c:pt idx="5471">
                  <c:v>9.1600000000000006E-9</c:v>
                </c:pt>
                <c:pt idx="5472">
                  <c:v>9.1700000000000004E-9</c:v>
                </c:pt>
                <c:pt idx="5473">
                  <c:v>9.1800000000000001E-9</c:v>
                </c:pt>
                <c:pt idx="5474">
                  <c:v>9.1800000000000001E-9</c:v>
                </c:pt>
                <c:pt idx="5475">
                  <c:v>9.1899999999999999E-9</c:v>
                </c:pt>
                <c:pt idx="5476">
                  <c:v>9.1999999999999997E-9</c:v>
                </c:pt>
                <c:pt idx="5477">
                  <c:v>9.1999999999999997E-9</c:v>
                </c:pt>
                <c:pt idx="5478">
                  <c:v>9.2099999999999994E-9</c:v>
                </c:pt>
                <c:pt idx="5479">
                  <c:v>9.2099999999999994E-9</c:v>
                </c:pt>
                <c:pt idx="5480">
                  <c:v>9.2199999999999992E-9</c:v>
                </c:pt>
                <c:pt idx="5481">
                  <c:v>9.2300000000000006E-9</c:v>
                </c:pt>
                <c:pt idx="5482">
                  <c:v>9.2300000000000006E-9</c:v>
                </c:pt>
                <c:pt idx="5483">
                  <c:v>9.2400000000000004E-9</c:v>
                </c:pt>
                <c:pt idx="5484">
                  <c:v>9.2500000000000001E-9</c:v>
                </c:pt>
                <c:pt idx="5485">
                  <c:v>9.2500000000000001E-9</c:v>
                </c:pt>
                <c:pt idx="5486">
                  <c:v>9.2599999999999999E-9</c:v>
                </c:pt>
                <c:pt idx="5487">
                  <c:v>9.2599999999999999E-9</c:v>
                </c:pt>
                <c:pt idx="5488">
                  <c:v>9.2699999999999996E-9</c:v>
                </c:pt>
                <c:pt idx="5489">
                  <c:v>9.2799999999999994E-9</c:v>
                </c:pt>
                <c:pt idx="5490">
                  <c:v>9.2799999999999994E-9</c:v>
                </c:pt>
                <c:pt idx="5491">
                  <c:v>9.2900000000000008E-9</c:v>
                </c:pt>
                <c:pt idx="5492">
                  <c:v>9.3000000000000006E-9</c:v>
                </c:pt>
                <c:pt idx="5493">
                  <c:v>9.3000000000000006E-9</c:v>
                </c:pt>
                <c:pt idx="5494">
                  <c:v>9.3100000000000003E-9</c:v>
                </c:pt>
                <c:pt idx="5495">
                  <c:v>9.3100000000000003E-9</c:v>
                </c:pt>
                <c:pt idx="5496">
                  <c:v>9.3200000000000001E-9</c:v>
                </c:pt>
                <c:pt idx="5497">
                  <c:v>9.3299999999999998E-9</c:v>
                </c:pt>
                <c:pt idx="5498">
                  <c:v>9.3299999999999998E-9</c:v>
                </c:pt>
                <c:pt idx="5499">
                  <c:v>9.3399999999999996E-9</c:v>
                </c:pt>
                <c:pt idx="5500">
                  <c:v>9.3499999999999994E-9</c:v>
                </c:pt>
                <c:pt idx="5501">
                  <c:v>9.3499999999999994E-9</c:v>
                </c:pt>
                <c:pt idx="5502">
                  <c:v>9.3600000000000008E-9</c:v>
                </c:pt>
                <c:pt idx="5503">
                  <c:v>9.3600000000000008E-9</c:v>
                </c:pt>
                <c:pt idx="5504">
                  <c:v>9.3700000000000005E-9</c:v>
                </c:pt>
                <c:pt idx="5505">
                  <c:v>9.3800000000000003E-9</c:v>
                </c:pt>
                <c:pt idx="5506">
                  <c:v>9.3800000000000003E-9</c:v>
                </c:pt>
                <c:pt idx="5507">
                  <c:v>9.39E-9</c:v>
                </c:pt>
                <c:pt idx="5508">
                  <c:v>9.3999999999999998E-9</c:v>
                </c:pt>
                <c:pt idx="5509">
                  <c:v>9.3999999999999998E-9</c:v>
                </c:pt>
                <c:pt idx="5510">
                  <c:v>9.4099999999999996E-9</c:v>
                </c:pt>
                <c:pt idx="5511">
                  <c:v>9.4099999999999996E-9</c:v>
                </c:pt>
                <c:pt idx="5512">
                  <c:v>9.4199999999999993E-9</c:v>
                </c:pt>
                <c:pt idx="5513">
                  <c:v>9.4300000000000007E-9</c:v>
                </c:pt>
                <c:pt idx="5514">
                  <c:v>9.4300000000000007E-9</c:v>
                </c:pt>
                <c:pt idx="5515">
                  <c:v>9.4400000000000005E-9</c:v>
                </c:pt>
                <c:pt idx="5516">
                  <c:v>9.4500000000000002E-9</c:v>
                </c:pt>
                <c:pt idx="5517">
                  <c:v>9.4500000000000002E-9</c:v>
                </c:pt>
                <c:pt idx="5518">
                  <c:v>9.46E-9</c:v>
                </c:pt>
                <c:pt idx="5519">
                  <c:v>9.46E-9</c:v>
                </c:pt>
                <c:pt idx="5520">
                  <c:v>9.4699999999999998E-9</c:v>
                </c:pt>
                <c:pt idx="5521">
                  <c:v>9.4799999999999995E-9</c:v>
                </c:pt>
                <c:pt idx="5522">
                  <c:v>9.4799999999999995E-9</c:v>
                </c:pt>
                <c:pt idx="5523">
                  <c:v>9.4899999999999993E-9</c:v>
                </c:pt>
                <c:pt idx="5524">
                  <c:v>9.5000000000000007E-9</c:v>
                </c:pt>
                <c:pt idx="5525">
                  <c:v>9.5000000000000007E-9</c:v>
                </c:pt>
                <c:pt idx="5526">
                  <c:v>9.5100000000000005E-9</c:v>
                </c:pt>
                <c:pt idx="5527">
                  <c:v>9.5100000000000005E-9</c:v>
                </c:pt>
                <c:pt idx="5528">
                  <c:v>9.5200000000000002E-9</c:v>
                </c:pt>
                <c:pt idx="5529">
                  <c:v>9.53E-9</c:v>
                </c:pt>
                <c:pt idx="5530">
                  <c:v>9.53E-9</c:v>
                </c:pt>
                <c:pt idx="5531">
                  <c:v>9.5399999999999997E-9</c:v>
                </c:pt>
                <c:pt idx="5532">
                  <c:v>9.5499999999999995E-9</c:v>
                </c:pt>
                <c:pt idx="5533">
                  <c:v>9.5499999999999995E-9</c:v>
                </c:pt>
                <c:pt idx="5534">
                  <c:v>9.5599999999999992E-9</c:v>
                </c:pt>
                <c:pt idx="5535">
                  <c:v>9.5599999999999992E-9</c:v>
                </c:pt>
                <c:pt idx="5536">
                  <c:v>9.5700000000000007E-9</c:v>
                </c:pt>
                <c:pt idx="5537">
                  <c:v>9.5800000000000004E-9</c:v>
                </c:pt>
                <c:pt idx="5538">
                  <c:v>9.5800000000000004E-9</c:v>
                </c:pt>
                <c:pt idx="5539">
                  <c:v>9.5900000000000002E-9</c:v>
                </c:pt>
                <c:pt idx="5540">
                  <c:v>9.5999999999999999E-9</c:v>
                </c:pt>
                <c:pt idx="5541">
                  <c:v>9.5999999999999999E-9</c:v>
                </c:pt>
                <c:pt idx="5542">
                  <c:v>9.6099999999999997E-9</c:v>
                </c:pt>
                <c:pt idx="5543">
                  <c:v>9.6099999999999997E-9</c:v>
                </c:pt>
                <c:pt idx="5544">
                  <c:v>9.6199999999999995E-9</c:v>
                </c:pt>
                <c:pt idx="5545">
                  <c:v>9.6299999999999992E-9</c:v>
                </c:pt>
                <c:pt idx="5546">
                  <c:v>9.6299999999999992E-9</c:v>
                </c:pt>
                <c:pt idx="5547">
                  <c:v>9.6400000000000006E-9</c:v>
                </c:pt>
                <c:pt idx="5548">
                  <c:v>9.6500000000000004E-9</c:v>
                </c:pt>
                <c:pt idx="5549">
                  <c:v>9.6500000000000004E-9</c:v>
                </c:pt>
                <c:pt idx="5550">
                  <c:v>9.6600000000000001E-9</c:v>
                </c:pt>
                <c:pt idx="5551">
                  <c:v>9.6600000000000001E-9</c:v>
                </c:pt>
                <c:pt idx="5552">
                  <c:v>9.6699999999999999E-9</c:v>
                </c:pt>
                <c:pt idx="5553">
                  <c:v>9.6799999999999997E-9</c:v>
                </c:pt>
                <c:pt idx="5554">
                  <c:v>9.6799999999999997E-9</c:v>
                </c:pt>
                <c:pt idx="5555">
                  <c:v>9.6899999999999994E-9</c:v>
                </c:pt>
                <c:pt idx="5556">
                  <c:v>9.6999999999999992E-9</c:v>
                </c:pt>
                <c:pt idx="5557">
                  <c:v>9.6999999999999992E-9</c:v>
                </c:pt>
                <c:pt idx="5558">
                  <c:v>9.7100000000000006E-9</c:v>
                </c:pt>
                <c:pt idx="5559">
                  <c:v>9.7100000000000006E-9</c:v>
                </c:pt>
                <c:pt idx="5560">
                  <c:v>9.7200000000000003E-9</c:v>
                </c:pt>
                <c:pt idx="5561">
                  <c:v>9.7300000000000001E-9</c:v>
                </c:pt>
                <c:pt idx="5562">
                  <c:v>9.7300000000000001E-9</c:v>
                </c:pt>
                <c:pt idx="5563">
                  <c:v>9.7399999999999999E-9</c:v>
                </c:pt>
                <c:pt idx="5564">
                  <c:v>9.7499999999999996E-9</c:v>
                </c:pt>
                <c:pt idx="5565">
                  <c:v>9.7499999999999996E-9</c:v>
                </c:pt>
                <c:pt idx="5566">
                  <c:v>9.7599999999999994E-9</c:v>
                </c:pt>
                <c:pt idx="5567">
                  <c:v>9.7599999999999994E-9</c:v>
                </c:pt>
                <c:pt idx="5568">
                  <c:v>9.7700000000000008E-9</c:v>
                </c:pt>
                <c:pt idx="5569">
                  <c:v>9.7800000000000006E-9</c:v>
                </c:pt>
                <c:pt idx="5570">
                  <c:v>9.7800000000000006E-9</c:v>
                </c:pt>
                <c:pt idx="5571">
                  <c:v>9.7900000000000003E-9</c:v>
                </c:pt>
                <c:pt idx="5572">
                  <c:v>9.8000000000000001E-9</c:v>
                </c:pt>
                <c:pt idx="5573">
                  <c:v>9.8000000000000001E-9</c:v>
                </c:pt>
                <c:pt idx="5574">
                  <c:v>9.8099999999999998E-9</c:v>
                </c:pt>
                <c:pt idx="5575">
                  <c:v>9.8099999999999998E-9</c:v>
                </c:pt>
                <c:pt idx="5576">
                  <c:v>9.8199999999999996E-9</c:v>
                </c:pt>
                <c:pt idx="5577">
                  <c:v>9.8299999999999993E-9</c:v>
                </c:pt>
                <c:pt idx="5578">
                  <c:v>9.8299999999999993E-9</c:v>
                </c:pt>
                <c:pt idx="5579">
                  <c:v>9.8400000000000008E-9</c:v>
                </c:pt>
                <c:pt idx="5580">
                  <c:v>9.8500000000000005E-9</c:v>
                </c:pt>
                <c:pt idx="5581">
                  <c:v>9.8500000000000005E-9</c:v>
                </c:pt>
                <c:pt idx="5582">
                  <c:v>9.8600000000000003E-9</c:v>
                </c:pt>
                <c:pt idx="5583">
                  <c:v>9.8600000000000003E-9</c:v>
                </c:pt>
                <c:pt idx="5584">
                  <c:v>9.87E-9</c:v>
                </c:pt>
                <c:pt idx="5585">
                  <c:v>9.8799999999999998E-9</c:v>
                </c:pt>
                <c:pt idx="5586">
                  <c:v>9.8799999999999998E-9</c:v>
                </c:pt>
                <c:pt idx="5587">
                  <c:v>9.8899999999999996E-9</c:v>
                </c:pt>
                <c:pt idx="5588">
                  <c:v>9.8999999999999993E-9</c:v>
                </c:pt>
                <c:pt idx="5589">
                  <c:v>9.8999999999999993E-9</c:v>
                </c:pt>
                <c:pt idx="5590">
                  <c:v>9.9100000000000007E-9</c:v>
                </c:pt>
                <c:pt idx="5591">
                  <c:v>9.9100000000000007E-9</c:v>
                </c:pt>
                <c:pt idx="5592">
                  <c:v>9.9200000000000005E-9</c:v>
                </c:pt>
                <c:pt idx="5593">
                  <c:v>9.9300000000000002E-9</c:v>
                </c:pt>
                <c:pt idx="5594">
                  <c:v>9.9300000000000002E-9</c:v>
                </c:pt>
                <c:pt idx="5595">
                  <c:v>9.94E-9</c:v>
                </c:pt>
                <c:pt idx="5596">
                  <c:v>9.9499999999999998E-9</c:v>
                </c:pt>
                <c:pt idx="5597">
                  <c:v>9.9499999999999998E-9</c:v>
                </c:pt>
                <c:pt idx="5598">
                  <c:v>9.9599999999999995E-9</c:v>
                </c:pt>
                <c:pt idx="5599">
                  <c:v>9.9599999999999995E-9</c:v>
                </c:pt>
                <c:pt idx="5600">
                  <c:v>9.9699999999999993E-9</c:v>
                </c:pt>
                <c:pt idx="5601">
                  <c:v>9.9800000000000007E-9</c:v>
                </c:pt>
                <c:pt idx="5602">
                  <c:v>9.9800000000000007E-9</c:v>
                </c:pt>
                <c:pt idx="5603">
                  <c:v>9.9900000000000005E-9</c:v>
                </c:pt>
                <c:pt idx="5604">
                  <c:v>1E-8</c:v>
                </c:pt>
                <c:pt idx="5605">
                  <c:v>1E-8</c:v>
                </c:pt>
                <c:pt idx="5606">
                  <c:v>1E-8</c:v>
                </c:pt>
                <c:pt idx="5607">
                  <c:v>1E-8</c:v>
                </c:pt>
                <c:pt idx="5608">
                  <c:v>1E-8</c:v>
                </c:pt>
                <c:pt idx="5609">
                  <c:v>1E-8</c:v>
                </c:pt>
                <c:pt idx="5610">
                  <c:v>1E-8</c:v>
                </c:pt>
                <c:pt idx="5611">
                  <c:v>1E-8</c:v>
                </c:pt>
                <c:pt idx="5612">
                  <c:v>1E-8</c:v>
                </c:pt>
                <c:pt idx="5613">
                  <c:v>1.0099999999999999E-8</c:v>
                </c:pt>
                <c:pt idx="5614">
                  <c:v>1.0099999999999999E-8</c:v>
                </c:pt>
                <c:pt idx="5615">
                  <c:v>1.0099999999999999E-8</c:v>
                </c:pt>
                <c:pt idx="5616">
                  <c:v>1.0099999999999999E-8</c:v>
                </c:pt>
                <c:pt idx="5617">
                  <c:v>1.0099999999999999E-8</c:v>
                </c:pt>
                <c:pt idx="5618">
                  <c:v>1.0099999999999999E-8</c:v>
                </c:pt>
                <c:pt idx="5619">
                  <c:v>1.0099999999999999E-8</c:v>
                </c:pt>
                <c:pt idx="5620">
                  <c:v>1.0099999999999999E-8</c:v>
                </c:pt>
                <c:pt idx="5621">
                  <c:v>1.0099999999999999E-8</c:v>
                </c:pt>
                <c:pt idx="5622">
                  <c:v>1.0099999999999999E-8</c:v>
                </c:pt>
                <c:pt idx="5623">
                  <c:v>1.0099999999999999E-8</c:v>
                </c:pt>
                <c:pt idx="5624">
                  <c:v>1.0099999999999999E-8</c:v>
                </c:pt>
                <c:pt idx="5625">
                  <c:v>1.0099999999999999E-8</c:v>
                </c:pt>
                <c:pt idx="5626">
                  <c:v>1.0099999999999999E-8</c:v>
                </c:pt>
                <c:pt idx="5627">
                  <c:v>1.0099999999999999E-8</c:v>
                </c:pt>
                <c:pt idx="5628">
                  <c:v>1.0099999999999999E-8</c:v>
                </c:pt>
                <c:pt idx="5629">
                  <c:v>1.02E-8</c:v>
                </c:pt>
                <c:pt idx="5630">
                  <c:v>1.02E-8</c:v>
                </c:pt>
                <c:pt idx="5631">
                  <c:v>1.02E-8</c:v>
                </c:pt>
                <c:pt idx="5632">
                  <c:v>1.02E-8</c:v>
                </c:pt>
                <c:pt idx="5633">
                  <c:v>1.02E-8</c:v>
                </c:pt>
                <c:pt idx="5634">
                  <c:v>1.02E-8</c:v>
                </c:pt>
                <c:pt idx="5635">
                  <c:v>1.02E-8</c:v>
                </c:pt>
                <c:pt idx="5636">
                  <c:v>1.02E-8</c:v>
                </c:pt>
                <c:pt idx="5637">
                  <c:v>1.02E-8</c:v>
                </c:pt>
                <c:pt idx="5638">
                  <c:v>1.02E-8</c:v>
                </c:pt>
                <c:pt idx="5639">
                  <c:v>1.02E-8</c:v>
                </c:pt>
                <c:pt idx="5640">
                  <c:v>1.02E-8</c:v>
                </c:pt>
                <c:pt idx="5641">
                  <c:v>1.02E-8</c:v>
                </c:pt>
                <c:pt idx="5642">
                  <c:v>1.02E-8</c:v>
                </c:pt>
                <c:pt idx="5643">
                  <c:v>1.02E-8</c:v>
                </c:pt>
                <c:pt idx="5644">
                  <c:v>1.02E-8</c:v>
                </c:pt>
                <c:pt idx="5645">
                  <c:v>1.03E-8</c:v>
                </c:pt>
                <c:pt idx="5646">
                  <c:v>1.03E-8</c:v>
                </c:pt>
                <c:pt idx="5647">
                  <c:v>1.03E-8</c:v>
                </c:pt>
                <c:pt idx="5648">
                  <c:v>1.03E-8</c:v>
                </c:pt>
                <c:pt idx="5649">
                  <c:v>1.03E-8</c:v>
                </c:pt>
                <c:pt idx="5650">
                  <c:v>1.03E-8</c:v>
                </c:pt>
                <c:pt idx="5651">
                  <c:v>1.03E-8</c:v>
                </c:pt>
                <c:pt idx="5652">
                  <c:v>1.03E-8</c:v>
                </c:pt>
                <c:pt idx="5653">
                  <c:v>1.03E-8</c:v>
                </c:pt>
                <c:pt idx="5654">
                  <c:v>1.03E-8</c:v>
                </c:pt>
                <c:pt idx="5655">
                  <c:v>1.03E-8</c:v>
                </c:pt>
                <c:pt idx="5656">
                  <c:v>1.03E-8</c:v>
                </c:pt>
                <c:pt idx="5657">
                  <c:v>1.03E-8</c:v>
                </c:pt>
                <c:pt idx="5658">
                  <c:v>1.03E-8</c:v>
                </c:pt>
                <c:pt idx="5659">
                  <c:v>1.03E-8</c:v>
                </c:pt>
                <c:pt idx="5660">
                  <c:v>1.03E-8</c:v>
                </c:pt>
                <c:pt idx="5661">
                  <c:v>1.04E-8</c:v>
                </c:pt>
                <c:pt idx="5662">
                  <c:v>1.04E-8</c:v>
                </c:pt>
                <c:pt idx="5663">
                  <c:v>1.04E-8</c:v>
                </c:pt>
                <c:pt idx="5664">
                  <c:v>1.04E-8</c:v>
                </c:pt>
                <c:pt idx="5665">
                  <c:v>1.04E-8</c:v>
                </c:pt>
                <c:pt idx="5666">
                  <c:v>1.04E-8</c:v>
                </c:pt>
                <c:pt idx="5667">
                  <c:v>1.04E-8</c:v>
                </c:pt>
                <c:pt idx="5668">
                  <c:v>1.04E-8</c:v>
                </c:pt>
                <c:pt idx="5669">
                  <c:v>1.04E-8</c:v>
                </c:pt>
                <c:pt idx="5670">
                  <c:v>1.04E-8</c:v>
                </c:pt>
                <c:pt idx="5671">
                  <c:v>1.04E-8</c:v>
                </c:pt>
                <c:pt idx="5672">
                  <c:v>1.04E-8</c:v>
                </c:pt>
                <c:pt idx="5673">
                  <c:v>1.04E-8</c:v>
                </c:pt>
                <c:pt idx="5674">
                  <c:v>1.04E-8</c:v>
                </c:pt>
                <c:pt idx="5675">
                  <c:v>1.04E-8</c:v>
                </c:pt>
                <c:pt idx="5676">
                  <c:v>1.04E-8</c:v>
                </c:pt>
                <c:pt idx="5677">
                  <c:v>1.05E-8</c:v>
                </c:pt>
                <c:pt idx="5678">
                  <c:v>1.05E-8</c:v>
                </c:pt>
                <c:pt idx="5679">
                  <c:v>1.05E-8</c:v>
                </c:pt>
                <c:pt idx="5680">
                  <c:v>1.05E-8</c:v>
                </c:pt>
                <c:pt idx="5681">
                  <c:v>1.05E-8</c:v>
                </c:pt>
                <c:pt idx="5682">
                  <c:v>1.05E-8</c:v>
                </c:pt>
                <c:pt idx="5683">
                  <c:v>1.05E-8</c:v>
                </c:pt>
                <c:pt idx="5684">
                  <c:v>1.05E-8</c:v>
                </c:pt>
                <c:pt idx="5685">
                  <c:v>1.05E-8</c:v>
                </c:pt>
                <c:pt idx="5686">
                  <c:v>1.05E-8</c:v>
                </c:pt>
                <c:pt idx="5687">
                  <c:v>1.05E-8</c:v>
                </c:pt>
                <c:pt idx="5688">
                  <c:v>1.05E-8</c:v>
                </c:pt>
                <c:pt idx="5689">
                  <c:v>1.05E-8</c:v>
                </c:pt>
                <c:pt idx="5690">
                  <c:v>1.05E-8</c:v>
                </c:pt>
                <c:pt idx="5691">
                  <c:v>1.05E-8</c:v>
                </c:pt>
                <c:pt idx="5692">
                  <c:v>1.05E-8</c:v>
                </c:pt>
                <c:pt idx="5693">
                  <c:v>1.0600000000000001E-8</c:v>
                </c:pt>
                <c:pt idx="5694">
                  <c:v>1.0600000000000001E-8</c:v>
                </c:pt>
                <c:pt idx="5695">
                  <c:v>1.0600000000000001E-8</c:v>
                </c:pt>
                <c:pt idx="5696">
                  <c:v>1.0600000000000001E-8</c:v>
                </c:pt>
                <c:pt idx="5697">
                  <c:v>1.0600000000000001E-8</c:v>
                </c:pt>
                <c:pt idx="5698">
                  <c:v>1.0600000000000001E-8</c:v>
                </c:pt>
                <c:pt idx="5699">
                  <c:v>1.0600000000000001E-8</c:v>
                </c:pt>
                <c:pt idx="5700">
                  <c:v>1.0600000000000001E-8</c:v>
                </c:pt>
                <c:pt idx="5701">
                  <c:v>1.0600000000000001E-8</c:v>
                </c:pt>
                <c:pt idx="5702">
                  <c:v>1.0600000000000001E-8</c:v>
                </c:pt>
                <c:pt idx="5703">
                  <c:v>1.0600000000000001E-8</c:v>
                </c:pt>
                <c:pt idx="5704">
                  <c:v>1.0600000000000001E-8</c:v>
                </c:pt>
                <c:pt idx="5705">
                  <c:v>1.0600000000000001E-8</c:v>
                </c:pt>
                <c:pt idx="5706">
                  <c:v>1.0600000000000001E-8</c:v>
                </c:pt>
                <c:pt idx="5707">
                  <c:v>1.0600000000000001E-8</c:v>
                </c:pt>
                <c:pt idx="5708">
                  <c:v>1.0600000000000001E-8</c:v>
                </c:pt>
                <c:pt idx="5709">
                  <c:v>1.07E-8</c:v>
                </c:pt>
                <c:pt idx="5710">
                  <c:v>1.07E-8</c:v>
                </c:pt>
                <c:pt idx="5711">
                  <c:v>1.07E-8</c:v>
                </c:pt>
                <c:pt idx="5712">
                  <c:v>1.07E-8</c:v>
                </c:pt>
                <c:pt idx="5713">
                  <c:v>1.07E-8</c:v>
                </c:pt>
                <c:pt idx="5714">
                  <c:v>1.07E-8</c:v>
                </c:pt>
                <c:pt idx="5715">
                  <c:v>1.07E-8</c:v>
                </c:pt>
                <c:pt idx="5716">
                  <c:v>1.07E-8</c:v>
                </c:pt>
                <c:pt idx="5717">
                  <c:v>1.07E-8</c:v>
                </c:pt>
                <c:pt idx="5718">
                  <c:v>1.07E-8</c:v>
                </c:pt>
                <c:pt idx="5719">
                  <c:v>1.07E-8</c:v>
                </c:pt>
                <c:pt idx="5720">
                  <c:v>1.07E-8</c:v>
                </c:pt>
                <c:pt idx="5721">
                  <c:v>1.07E-8</c:v>
                </c:pt>
                <c:pt idx="5722">
                  <c:v>1.07E-8</c:v>
                </c:pt>
                <c:pt idx="5723">
                  <c:v>1.07E-8</c:v>
                </c:pt>
                <c:pt idx="5724">
                  <c:v>1.07E-8</c:v>
                </c:pt>
                <c:pt idx="5725">
                  <c:v>1.0800000000000001E-8</c:v>
                </c:pt>
                <c:pt idx="5726">
                  <c:v>1.0800000000000001E-8</c:v>
                </c:pt>
                <c:pt idx="5727">
                  <c:v>1.0800000000000001E-8</c:v>
                </c:pt>
                <c:pt idx="5728">
                  <c:v>1.0800000000000001E-8</c:v>
                </c:pt>
                <c:pt idx="5729">
                  <c:v>1.0800000000000001E-8</c:v>
                </c:pt>
                <c:pt idx="5730">
                  <c:v>1.0800000000000001E-8</c:v>
                </c:pt>
                <c:pt idx="5731">
                  <c:v>1.0800000000000001E-8</c:v>
                </c:pt>
                <c:pt idx="5732">
                  <c:v>1.0800000000000001E-8</c:v>
                </c:pt>
                <c:pt idx="5733">
                  <c:v>1.0800000000000001E-8</c:v>
                </c:pt>
                <c:pt idx="5734">
                  <c:v>1.0800000000000001E-8</c:v>
                </c:pt>
                <c:pt idx="5735">
                  <c:v>1.0800000000000001E-8</c:v>
                </c:pt>
                <c:pt idx="5736">
                  <c:v>1.0800000000000001E-8</c:v>
                </c:pt>
                <c:pt idx="5737">
                  <c:v>1.0800000000000001E-8</c:v>
                </c:pt>
                <c:pt idx="5738">
                  <c:v>1.0800000000000001E-8</c:v>
                </c:pt>
                <c:pt idx="5739">
                  <c:v>1.0800000000000001E-8</c:v>
                </c:pt>
                <c:pt idx="5740">
                  <c:v>1.0800000000000001E-8</c:v>
                </c:pt>
                <c:pt idx="5741">
                  <c:v>1.09E-8</c:v>
                </c:pt>
                <c:pt idx="5742">
                  <c:v>1.09E-8</c:v>
                </c:pt>
                <c:pt idx="5743">
                  <c:v>1.09E-8</c:v>
                </c:pt>
                <c:pt idx="5744">
                  <c:v>1.09E-8</c:v>
                </c:pt>
                <c:pt idx="5745">
                  <c:v>1.09E-8</c:v>
                </c:pt>
                <c:pt idx="5746">
                  <c:v>1.09E-8</c:v>
                </c:pt>
                <c:pt idx="5747">
                  <c:v>1.09E-8</c:v>
                </c:pt>
                <c:pt idx="5748">
                  <c:v>1.09E-8</c:v>
                </c:pt>
                <c:pt idx="5749">
                  <c:v>1.09E-8</c:v>
                </c:pt>
                <c:pt idx="5750">
                  <c:v>1.09E-8</c:v>
                </c:pt>
                <c:pt idx="5751">
                  <c:v>1.09E-8</c:v>
                </c:pt>
                <c:pt idx="5752">
                  <c:v>1.09E-8</c:v>
                </c:pt>
                <c:pt idx="5753">
                  <c:v>1.09E-8</c:v>
                </c:pt>
                <c:pt idx="5754">
                  <c:v>1.09E-8</c:v>
                </c:pt>
                <c:pt idx="5755">
                  <c:v>1.09E-8</c:v>
                </c:pt>
                <c:pt idx="5756">
                  <c:v>1.09E-8</c:v>
                </c:pt>
                <c:pt idx="5757">
                  <c:v>1.0999999999999999E-8</c:v>
                </c:pt>
                <c:pt idx="5758">
                  <c:v>1.0999999999999999E-8</c:v>
                </c:pt>
                <c:pt idx="5759">
                  <c:v>1.0999999999999999E-8</c:v>
                </c:pt>
                <c:pt idx="5760">
                  <c:v>1.0999999999999999E-8</c:v>
                </c:pt>
                <c:pt idx="5761">
                  <c:v>1.0999999999999999E-8</c:v>
                </c:pt>
                <c:pt idx="5762">
                  <c:v>1.0999999999999999E-8</c:v>
                </c:pt>
                <c:pt idx="5763">
                  <c:v>1.0999999999999999E-8</c:v>
                </c:pt>
                <c:pt idx="5764">
                  <c:v>1.0999999999999999E-8</c:v>
                </c:pt>
                <c:pt idx="5765">
                  <c:v>1.0999999999999999E-8</c:v>
                </c:pt>
                <c:pt idx="5766">
                  <c:v>1.0999999999999999E-8</c:v>
                </c:pt>
                <c:pt idx="5767">
                  <c:v>1.0999999999999999E-8</c:v>
                </c:pt>
                <c:pt idx="5768">
                  <c:v>1.0999999999999999E-8</c:v>
                </c:pt>
                <c:pt idx="5769">
                  <c:v>1.0999999999999999E-8</c:v>
                </c:pt>
                <c:pt idx="5770">
                  <c:v>1.0999999999999999E-8</c:v>
                </c:pt>
                <c:pt idx="5771">
                  <c:v>1.0999999999999999E-8</c:v>
                </c:pt>
                <c:pt idx="5772">
                  <c:v>1.0999999999999999E-8</c:v>
                </c:pt>
                <c:pt idx="5773">
                  <c:v>1.11E-8</c:v>
                </c:pt>
                <c:pt idx="5774">
                  <c:v>1.11E-8</c:v>
                </c:pt>
                <c:pt idx="5775">
                  <c:v>1.11E-8</c:v>
                </c:pt>
                <c:pt idx="5776">
                  <c:v>1.11E-8</c:v>
                </c:pt>
                <c:pt idx="5777">
                  <c:v>1.11E-8</c:v>
                </c:pt>
                <c:pt idx="5778">
                  <c:v>1.11E-8</c:v>
                </c:pt>
                <c:pt idx="5779">
                  <c:v>1.11E-8</c:v>
                </c:pt>
                <c:pt idx="5780">
                  <c:v>1.11E-8</c:v>
                </c:pt>
                <c:pt idx="5781">
                  <c:v>1.11E-8</c:v>
                </c:pt>
                <c:pt idx="5782">
                  <c:v>1.11E-8</c:v>
                </c:pt>
                <c:pt idx="5783">
                  <c:v>1.11E-8</c:v>
                </c:pt>
                <c:pt idx="5784">
                  <c:v>1.11E-8</c:v>
                </c:pt>
                <c:pt idx="5785">
                  <c:v>1.11E-8</c:v>
                </c:pt>
                <c:pt idx="5786">
                  <c:v>1.11E-8</c:v>
                </c:pt>
                <c:pt idx="5787">
                  <c:v>1.11E-8</c:v>
                </c:pt>
                <c:pt idx="5788">
                  <c:v>1.11E-8</c:v>
                </c:pt>
                <c:pt idx="5789">
                  <c:v>1.1199999999999999E-8</c:v>
                </c:pt>
                <c:pt idx="5790">
                  <c:v>1.1199999999999999E-8</c:v>
                </c:pt>
                <c:pt idx="5791">
                  <c:v>1.1199999999999999E-8</c:v>
                </c:pt>
                <c:pt idx="5792">
                  <c:v>1.1199999999999999E-8</c:v>
                </c:pt>
                <c:pt idx="5793">
                  <c:v>1.1199999999999999E-8</c:v>
                </c:pt>
                <c:pt idx="5794">
                  <c:v>1.1199999999999999E-8</c:v>
                </c:pt>
                <c:pt idx="5795">
                  <c:v>1.1199999999999999E-8</c:v>
                </c:pt>
                <c:pt idx="5796">
                  <c:v>1.1199999999999999E-8</c:v>
                </c:pt>
                <c:pt idx="5797">
                  <c:v>1.1199999999999999E-8</c:v>
                </c:pt>
                <c:pt idx="5798">
                  <c:v>1.1199999999999999E-8</c:v>
                </c:pt>
                <c:pt idx="5799">
                  <c:v>1.1199999999999999E-8</c:v>
                </c:pt>
                <c:pt idx="5800">
                  <c:v>1.1199999999999999E-8</c:v>
                </c:pt>
                <c:pt idx="5801">
                  <c:v>1.1199999999999999E-8</c:v>
                </c:pt>
                <c:pt idx="5802">
                  <c:v>1.1199999999999999E-8</c:v>
                </c:pt>
                <c:pt idx="5803">
                  <c:v>1.1199999999999999E-8</c:v>
                </c:pt>
                <c:pt idx="5804">
                  <c:v>1.1199999999999999E-8</c:v>
                </c:pt>
                <c:pt idx="5805">
                  <c:v>1.13E-8</c:v>
                </c:pt>
                <c:pt idx="5806">
                  <c:v>1.13E-8</c:v>
                </c:pt>
                <c:pt idx="5807">
                  <c:v>1.13E-8</c:v>
                </c:pt>
                <c:pt idx="5808">
                  <c:v>1.13E-8</c:v>
                </c:pt>
                <c:pt idx="5809">
                  <c:v>1.13E-8</c:v>
                </c:pt>
                <c:pt idx="5810">
                  <c:v>1.13E-8</c:v>
                </c:pt>
                <c:pt idx="5811">
                  <c:v>1.13E-8</c:v>
                </c:pt>
                <c:pt idx="5812">
                  <c:v>1.13E-8</c:v>
                </c:pt>
                <c:pt idx="5813">
                  <c:v>1.13E-8</c:v>
                </c:pt>
                <c:pt idx="5814">
                  <c:v>1.13E-8</c:v>
                </c:pt>
                <c:pt idx="5815">
                  <c:v>1.13E-8</c:v>
                </c:pt>
                <c:pt idx="5816">
                  <c:v>1.13E-8</c:v>
                </c:pt>
                <c:pt idx="5817">
                  <c:v>1.13E-8</c:v>
                </c:pt>
                <c:pt idx="5818">
                  <c:v>1.13E-8</c:v>
                </c:pt>
                <c:pt idx="5819">
                  <c:v>1.13E-8</c:v>
                </c:pt>
                <c:pt idx="5820">
                  <c:v>1.13E-8</c:v>
                </c:pt>
                <c:pt idx="5821">
                  <c:v>1.14E-8</c:v>
                </c:pt>
                <c:pt idx="5822">
                  <c:v>1.14E-8</c:v>
                </c:pt>
                <c:pt idx="5823">
                  <c:v>1.14E-8</c:v>
                </c:pt>
                <c:pt idx="5824">
                  <c:v>1.14E-8</c:v>
                </c:pt>
                <c:pt idx="5825">
                  <c:v>1.14E-8</c:v>
                </c:pt>
                <c:pt idx="5826">
                  <c:v>1.14E-8</c:v>
                </c:pt>
                <c:pt idx="5827">
                  <c:v>1.14E-8</c:v>
                </c:pt>
                <c:pt idx="5828">
                  <c:v>1.14E-8</c:v>
                </c:pt>
                <c:pt idx="5829">
                  <c:v>1.14E-8</c:v>
                </c:pt>
                <c:pt idx="5830">
                  <c:v>1.14E-8</c:v>
                </c:pt>
                <c:pt idx="5831">
                  <c:v>1.14E-8</c:v>
                </c:pt>
                <c:pt idx="5832">
                  <c:v>1.14E-8</c:v>
                </c:pt>
                <c:pt idx="5833">
                  <c:v>1.14E-8</c:v>
                </c:pt>
                <c:pt idx="5834">
                  <c:v>1.14E-8</c:v>
                </c:pt>
                <c:pt idx="5835">
                  <c:v>1.14E-8</c:v>
                </c:pt>
                <c:pt idx="5836">
                  <c:v>1.14E-8</c:v>
                </c:pt>
                <c:pt idx="5837">
                  <c:v>1.15E-8</c:v>
                </c:pt>
                <c:pt idx="5838">
                  <c:v>1.15E-8</c:v>
                </c:pt>
                <c:pt idx="5839">
                  <c:v>1.15E-8</c:v>
                </c:pt>
                <c:pt idx="5840">
                  <c:v>1.15E-8</c:v>
                </c:pt>
                <c:pt idx="5841">
                  <c:v>1.15E-8</c:v>
                </c:pt>
                <c:pt idx="5842">
                  <c:v>1.15E-8</c:v>
                </c:pt>
                <c:pt idx="5843">
                  <c:v>1.15E-8</c:v>
                </c:pt>
                <c:pt idx="5844">
                  <c:v>1.15E-8</c:v>
                </c:pt>
                <c:pt idx="5845">
                  <c:v>1.15E-8</c:v>
                </c:pt>
                <c:pt idx="5846">
                  <c:v>1.15E-8</c:v>
                </c:pt>
                <c:pt idx="5847">
                  <c:v>1.15E-8</c:v>
                </c:pt>
                <c:pt idx="5848">
                  <c:v>1.15E-8</c:v>
                </c:pt>
                <c:pt idx="5849">
                  <c:v>1.15E-8</c:v>
                </c:pt>
                <c:pt idx="5850">
                  <c:v>1.15E-8</c:v>
                </c:pt>
                <c:pt idx="5851">
                  <c:v>1.15E-8</c:v>
                </c:pt>
                <c:pt idx="5852">
                  <c:v>1.15E-8</c:v>
                </c:pt>
                <c:pt idx="5853">
                  <c:v>1.16E-8</c:v>
                </c:pt>
                <c:pt idx="5854">
                  <c:v>1.16E-8</c:v>
                </c:pt>
                <c:pt idx="5855">
                  <c:v>1.16E-8</c:v>
                </c:pt>
                <c:pt idx="5856">
                  <c:v>1.16E-8</c:v>
                </c:pt>
                <c:pt idx="5857">
                  <c:v>1.16E-8</c:v>
                </c:pt>
                <c:pt idx="5858">
                  <c:v>1.16E-8</c:v>
                </c:pt>
                <c:pt idx="5859">
                  <c:v>1.16E-8</c:v>
                </c:pt>
                <c:pt idx="5860">
                  <c:v>1.16E-8</c:v>
                </c:pt>
                <c:pt idx="5861">
                  <c:v>1.16E-8</c:v>
                </c:pt>
                <c:pt idx="5862">
                  <c:v>1.16E-8</c:v>
                </c:pt>
                <c:pt idx="5863">
                  <c:v>1.16E-8</c:v>
                </c:pt>
                <c:pt idx="5864">
                  <c:v>1.16E-8</c:v>
                </c:pt>
                <c:pt idx="5865">
                  <c:v>1.16E-8</c:v>
                </c:pt>
                <c:pt idx="5866">
                  <c:v>1.16E-8</c:v>
                </c:pt>
                <c:pt idx="5867">
                  <c:v>1.16E-8</c:v>
                </c:pt>
                <c:pt idx="5868">
                  <c:v>1.16E-8</c:v>
                </c:pt>
                <c:pt idx="5869">
                  <c:v>1.1700000000000001E-8</c:v>
                </c:pt>
                <c:pt idx="5870">
                  <c:v>1.1700000000000001E-8</c:v>
                </c:pt>
                <c:pt idx="5871">
                  <c:v>1.1700000000000001E-8</c:v>
                </c:pt>
                <c:pt idx="5872">
                  <c:v>1.1700000000000001E-8</c:v>
                </c:pt>
                <c:pt idx="5873">
                  <c:v>1.1700000000000001E-8</c:v>
                </c:pt>
                <c:pt idx="5874">
                  <c:v>1.1700000000000001E-8</c:v>
                </c:pt>
                <c:pt idx="5875">
                  <c:v>1.1700000000000001E-8</c:v>
                </c:pt>
                <c:pt idx="5876">
                  <c:v>1.1700000000000001E-8</c:v>
                </c:pt>
                <c:pt idx="5877">
                  <c:v>1.1700000000000001E-8</c:v>
                </c:pt>
                <c:pt idx="5878">
                  <c:v>1.1700000000000001E-8</c:v>
                </c:pt>
                <c:pt idx="5879">
                  <c:v>1.1700000000000001E-8</c:v>
                </c:pt>
                <c:pt idx="5880">
                  <c:v>1.1700000000000001E-8</c:v>
                </c:pt>
                <c:pt idx="5881">
                  <c:v>1.1700000000000001E-8</c:v>
                </c:pt>
                <c:pt idx="5882">
                  <c:v>1.1700000000000001E-8</c:v>
                </c:pt>
                <c:pt idx="5883">
                  <c:v>1.1700000000000001E-8</c:v>
                </c:pt>
                <c:pt idx="5884">
                  <c:v>1.1700000000000001E-8</c:v>
                </c:pt>
                <c:pt idx="5885">
                  <c:v>1.18E-8</c:v>
                </c:pt>
                <c:pt idx="5886">
                  <c:v>1.18E-8</c:v>
                </c:pt>
                <c:pt idx="5887">
                  <c:v>1.18E-8</c:v>
                </c:pt>
                <c:pt idx="5888">
                  <c:v>1.18E-8</c:v>
                </c:pt>
                <c:pt idx="5889">
                  <c:v>1.18E-8</c:v>
                </c:pt>
                <c:pt idx="5890">
                  <c:v>1.18E-8</c:v>
                </c:pt>
                <c:pt idx="5891">
                  <c:v>1.18E-8</c:v>
                </c:pt>
                <c:pt idx="5892">
                  <c:v>1.18E-8</c:v>
                </c:pt>
                <c:pt idx="5893">
                  <c:v>1.18E-8</c:v>
                </c:pt>
                <c:pt idx="5894">
                  <c:v>1.18E-8</c:v>
                </c:pt>
                <c:pt idx="5895">
                  <c:v>1.18E-8</c:v>
                </c:pt>
                <c:pt idx="5896">
                  <c:v>1.18E-8</c:v>
                </c:pt>
                <c:pt idx="5897">
                  <c:v>1.18E-8</c:v>
                </c:pt>
                <c:pt idx="5898">
                  <c:v>1.18E-8</c:v>
                </c:pt>
                <c:pt idx="5899">
                  <c:v>1.18E-8</c:v>
                </c:pt>
                <c:pt idx="5900">
                  <c:v>1.18E-8</c:v>
                </c:pt>
                <c:pt idx="5901">
                  <c:v>1.1900000000000001E-8</c:v>
                </c:pt>
                <c:pt idx="5902">
                  <c:v>1.1900000000000001E-8</c:v>
                </c:pt>
                <c:pt idx="5903">
                  <c:v>1.1900000000000001E-8</c:v>
                </c:pt>
                <c:pt idx="5904">
                  <c:v>1.1900000000000001E-8</c:v>
                </c:pt>
                <c:pt idx="5905">
                  <c:v>1.1900000000000001E-8</c:v>
                </c:pt>
                <c:pt idx="5906">
                  <c:v>1.1900000000000001E-8</c:v>
                </c:pt>
                <c:pt idx="5907">
                  <c:v>1.1900000000000001E-8</c:v>
                </c:pt>
                <c:pt idx="5908">
                  <c:v>1.1900000000000001E-8</c:v>
                </c:pt>
                <c:pt idx="5909">
                  <c:v>1.1900000000000001E-8</c:v>
                </c:pt>
                <c:pt idx="5910">
                  <c:v>1.1900000000000001E-8</c:v>
                </c:pt>
                <c:pt idx="5911">
                  <c:v>1.1900000000000001E-8</c:v>
                </c:pt>
                <c:pt idx="5912">
                  <c:v>1.1900000000000001E-8</c:v>
                </c:pt>
                <c:pt idx="5913">
                  <c:v>1.1900000000000001E-8</c:v>
                </c:pt>
                <c:pt idx="5914">
                  <c:v>1.1900000000000001E-8</c:v>
                </c:pt>
                <c:pt idx="5915">
                  <c:v>1.1900000000000001E-8</c:v>
                </c:pt>
                <c:pt idx="5916">
                  <c:v>1.1900000000000001E-8</c:v>
                </c:pt>
                <c:pt idx="5917">
                  <c:v>1.2E-8</c:v>
                </c:pt>
                <c:pt idx="5918">
                  <c:v>1.2E-8</c:v>
                </c:pt>
                <c:pt idx="5919">
                  <c:v>1.2E-8</c:v>
                </c:pt>
                <c:pt idx="5920">
                  <c:v>1.2E-8</c:v>
                </c:pt>
                <c:pt idx="5921">
                  <c:v>1.2E-8</c:v>
                </c:pt>
                <c:pt idx="5922">
                  <c:v>1.2E-8</c:v>
                </c:pt>
                <c:pt idx="5923">
                  <c:v>1.2E-8</c:v>
                </c:pt>
                <c:pt idx="5924">
                  <c:v>1.2E-8</c:v>
                </c:pt>
                <c:pt idx="5925">
                  <c:v>1.2E-8</c:v>
                </c:pt>
                <c:pt idx="5926">
                  <c:v>1.2E-8</c:v>
                </c:pt>
                <c:pt idx="5927">
                  <c:v>1.2E-8</c:v>
                </c:pt>
                <c:pt idx="5928">
                  <c:v>1.2E-8</c:v>
                </c:pt>
                <c:pt idx="5929">
                  <c:v>1.2E-8</c:v>
                </c:pt>
                <c:pt idx="5930">
                  <c:v>1.2E-8</c:v>
                </c:pt>
                <c:pt idx="5931">
                  <c:v>1.2E-8</c:v>
                </c:pt>
                <c:pt idx="5932">
                  <c:v>1.2E-8</c:v>
                </c:pt>
                <c:pt idx="5933">
                  <c:v>1.2100000000000001E-8</c:v>
                </c:pt>
                <c:pt idx="5934">
                  <c:v>1.2100000000000001E-8</c:v>
                </c:pt>
                <c:pt idx="5935">
                  <c:v>1.2100000000000001E-8</c:v>
                </c:pt>
                <c:pt idx="5936">
                  <c:v>1.2100000000000001E-8</c:v>
                </c:pt>
                <c:pt idx="5937">
                  <c:v>1.2100000000000001E-8</c:v>
                </c:pt>
                <c:pt idx="5938">
                  <c:v>1.2100000000000001E-8</c:v>
                </c:pt>
                <c:pt idx="5939">
                  <c:v>1.2100000000000001E-8</c:v>
                </c:pt>
                <c:pt idx="5940">
                  <c:v>1.2100000000000001E-8</c:v>
                </c:pt>
                <c:pt idx="5941">
                  <c:v>1.2100000000000001E-8</c:v>
                </c:pt>
                <c:pt idx="5942">
                  <c:v>1.2100000000000001E-8</c:v>
                </c:pt>
                <c:pt idx="5943">
                  <c:v>1.2100000000000001E-8</c:v>
                </c:pt>
                <c:pt idx="5944">
                  <c:v>1.2100000000000001E-8</c:v>
                </c:pt>
                <c:pt idx="5945">
                  <c:v>1.2100000000000001E-8</c:v>
                </c:pt>
                <c:pt idx="5946">
                  <c:v>1.2100000000000001E-8</c:v>
                </c:pt>
                <c:pt idx="5947">
                  <c:v>1.2100000000000001E-8</c:v>
                </c:pt>
                <c:pt idx="5948">
                  <c:v>1.2100000000000001E-8</c:v>
                </c:pt>
                <c:pt idx="5949">
                  <c:v>1.22E-8</c:v>
                </c:pt>
                <c:pt idx="5950">
                  <c:v>1.22E-8</c:v>
                </c:pt>
                <c:pt idx="5951">
                  <c:v>1.22E-8</c:v>
                </c:pt>
                <c:pt idx="5952">
                  <c:v>1.22E-8</c:v>
                </c:pt>
                <c:pt idx="5953">
                  <c:v>1.22E-8</c:v>
                </c:pt>
                <c:pt idx="5954">
                  <c:v>1.22E-8</c:v>
                </c:pt>
                <c:pt idx="5955">
                  <c:v>1.22E-8</c:v>
                </c:pt>
                <c:pt idx="5956">
                  <c:v>1.22E-8</c:v>
                </c:pt>
                <c:pt idx="5957">
                  <c:v>1.22E-8</c:v>
                </c:pt>
                <c:pt idx="5958">
                  <c:v>1.22E-8</c:v>
                </c:pt>
                <c:pt idx="5959">
                  <c:v>1.22E-8</c:v>
                </c:pt>
                <c:pt idx="5960">
                  <c:v>1.22E-8</c:v>
                </c:pt>
                <c:pt idx="5961">
                  <c:v>1.22E-8</c:v>
                </c:pt>
                <c:pt idx="5962">
                  <c:v>1.22E-8</c:v>
                </c:pt>
                <c:pt idx="5963">
                  <c:v>1.22E-8</c:v>
                </c:pt>
                <c:pt idx="5964">
                  <c:v>1.22E-8</c:v>
                </c:pt>
                <c:pt idx="5965">
                  <c:v>1.2299999999999999E-8</c:v>
                </c:pt>
                <c:pt idx="5966">
                  <c:v>1.2299999999999999E-8</c:v>
                </c:pt>
                <c:pt idx="5967">
                  <c:v>1.2299999999999999E-8</c:v>
                </c:pt>
                <c:pt idx="5968">
                  <c:v>1.2299999999999999E-8</c:v>
                </c:pt>
                <c:pt idx="5969">
                  <c:v>1.2299999999999999E-8</c:v>
                </c:pt>
                <c:pt idx="5970">
                  <c:v>1.2299999999999999E-8</c:v>
                </c:pt>
                <c:pt idx="5971">
                  <c:v>1.2299999999999999E-8</c:v>
                </c:pt>
                <c:pt idx="5972">
                  <c:v>1.2299999999999999E-8</c:v>
                </c:pt>
                <c:pt idx="5973">
                  <c:v>1.2299999999999999E-8</c:v>
                </c:pt>
                <c:pt idx="5974">
                  <c:v>1.2299999999999999E-8</c:v>
                </c:pt>
                <c:pt idx="5975">
                  <c:v>1.2299999999999999E-8</c:v>
                </c:pt>
                <c:pt idx="5976">
                  <c:v>1.2299999999999999E-8</c:v>
                </c:pt>
                <c:pt idx="5977">
                  <c:v>1.2299999999999999E-8</c:v>
                </c:pt>
                <c:pt idx="5978">
                  <c:v>1.2299999999999999E-8</c:v>
                </c:pt>
                <c:pt idx="5979">
                  <c:v>1.2299999999999999E-8</c:v>
                </c:pt>
                <c:pt idx="5980">
                  <c:v>1.2299999999999999E-8</c:v>
                </c:pt>
                <c:pt idx="5981">
                  <c:v>1.24E-8</c:v>
                </c:pt>
                <c:pt idx="5982">
                  <c:v>1.24E-8</c:v>
                </c:pt>
                <c:pt idx="5983">
                  <c:v>1.24E-8</c:v>
                </c:pt>
                <c:pt idx="5984">
                  <c:v>1.24E-8</c:v>
                </c:pt>
                <c:pt idx="5985">
                  <c:v>1.24E-8</c:v>
                </c:pt>
                <c:pt idx="5986">
                  <c:v>1.24E-8</c:v>
                </c:pt>
                <c:pt idx="5987">
                  <c:v>1.24E-8</c:v>
                </c:pt>
                <c:pt idx="5988">
                  <c:v>1.24E-8</c:v>
                </c:pt>
                <c:pt idx="5989">
                  <c:v>1.24E-8</c:v>
                </c:pt>
                <c:pt idx="5990">
                  <c:v>1.24E-8</c:v>
                </c:pt>
                <c:pt idx="5991">
                  <c:v>1.24E-8</c:v>
                </c:pt>
                <c:pt idx="5992">
                  <c:v>1.24E-8</c:v>
                </c:pt>
                <c:pt idx="5993">
                  <c:v>1.24E-8</c:v>
                </c:pt>
                <c:pt idx="5994">
                  <c:v>1.24E-8</c:v>
                </c:pt>
                <c:pt idx="5995">
                  <c:v>1.24E-8</c:v>
                </c:pt>
                <c:pt idx="5996">
                  <c:v>1.24E-8</c:v>
                </c:pt>
                <c:pt idx="5997">
                  <c:v>1.2499999999999999E-8</c:v>
                </c:pt>
                <c:pt idx="5998">
                  <c:v>1.2499999999999999E-8</c:v>
                </c:pt>
                <c:pt idx="5999">
                  <c:v>1.2499999999999999E-8</c:v>
                </c:pt>
                <c:pt idx="6000">
                  <c:v>1.2499999999999999E-8</c:v>
                </c:pt>
                <c:pt idx="6001">
                  <c:v>1.2499999999999999E-8</c:v>
                </c:pt>
                <c:pt idx="6002">
                  <c:v>1.2499999999999999E-8</c:v>
                </c:pt>
                <c:pt idx="6003">
                  <c:v>1.2499999999999999E-8</c:v>
                </c:pt>
                <c:pt idx="6004">
                  <c:v>1.2499999999999999E-8</c:v>
                </c:pt>
                <c:pt idx="6005">
                  <c:v>1.2499999999999999E-8</c:v>
                </c:pt>
                <c:pt idx="6006">
                  <c:v>1.2499999999999999E-8</c:v>
                </c:pt>
                <c:pt idx="6007">
                  <c:v>1.2499999999999999E-8</c:v>
                </c:pt>
                <c:pt idx="6008">
                  <c:v>1.2499999999999999E-8</c:v>
                </c:pt>
                <c:pt idx="6009">
                  <c:v>1.2499999999999999E-8</c:v>
                </c:pt>
                <c:pt idx="6010">
                  <c:v>1.2499999999999999E-8</c:v>
                </c:pt>
                <c:pt idx="6011">
                  <c:v>1.2499999999999999E-8</c:v>
                </c:pt>
                <c:pt idx="6012">
                  <c:v>1.2499999999999999E-8</c:v>
                </c:pt>
                <c:pt idx="6013">
                  <c:v>1.26E-8</c:v>
                </c:pt>
                <c:pt idx="6014">
                  <c:v>1.26E-8</c:v>
                </c:pt>
                <c:pt idx="6015">
                  <c:v>1.26E-8</c:v>
                </c:pt>
                <c:pt idx="6016">
                  <c:v>1.26E-8</c:v>
                </c:pt>
                <c:pt idx="6017">
                  <c:v>1.26E-8</c:v>
                </c:pt>
                <c:pt idx="6018">
                  <c:v>1.26E-8</c:v>
                </c:pt>
                <c:pt idx="6019">
                  <c:v>1.26E-8</c:v>
                </c:pt>
                <c:pt idx="6020">
                  <c:v>1.26E-8</c:v>
                </c:pt>
                <c:pt idx="6021">
                  <c:v>1.26E-8</c:v>
                </c:pt>
                <c:pt idx="6022">
                  <c:v>1.26E-8</c:v>
                </c:pt>
                <c:pt idx="6023">
                  <c:v>1.26E-8</c:v>
                </c:pt>
                <c:pt idx="6024">
                  <c:v>1.26E-8</c:v>
                </c:pt>
                <c:pt idx="6025">
                  <c:v>1.26E-8</c:v>
                </c:pt>
                <c:pt idx="6026">
                  <c:v>1.26E-8</c:v>
                </c:pt>
                <c:pt idx="6027">
                  <c:v>1.26E-8</c:v>
                </c:pt>
                <c:pt idx="6028">
                  <c:v>1.26E-8</c:v>
                </c:pt>
                <c:pt idx="6029">
                  <c:v>1.27E-8</c:v>
                </c:pt>
                <c:pt idx="6030">
                  <c:v>1.27E-8</c:v>
                </c:pt>
                <c:pt idx="6031">
                  <c:v>1.27E-8</c:v>
                </c:pt>
                <c:pt idx="6032">
                  <c:v>1.27E-8</c:v>
                </c:pt>
                <c:pt idx="6033">
                  <c:v>1.27E-8</c:v>
                </c:pt>
                <c:pt idx="6034">
                  <c:v>1.27E-8</c:v>
                </c:pt>
                <c:pt idx="6035">
                  <c:v>1.27E-8</c:v>
                </c:pt>
                <c:pt idx="6036">
                  <c:v>1.27E-8</c:v>
                </c:pt>
                <c:pt idx="6037">
                  <c:v>1.27E-8</c:v>
                </c:pt>
                <c:pt idx="6038">
                  <c:v>1.27E-8</c:v>
                </c:pt>
                <c:pt idx="6039">
                  <c:v>1.27E-8</c:v>
                </c:pt>
                <c:pt idx="6040">
                  <c:v>1.27E-8</c:v>
                </c:pt>
                <c:pt idx="6041">
                  <c:v>1.27E-8</c:v>
                </c:pt>
                <c:pt idx="6042">
                  <c:v>1.27E-8</c:v>
                </c:pt>
                <c:pt idx="6043">
                  <c:v>1.27E-8</c:v>
                </c:pt>
                <c:pt idx="6044">
                  <c:v>1.27E-8</c:v>
                </c:pt>
                <c:pt idx="6045">
                  <c:v>1.28E-8</c:v>
                </c:pt>
                <c:pt idx="6046">
                  <c:v>1.28E-8</c:v>
                </c:pt>
                <c:pt idx="6047">
                  <c:v>1.28E-8</c:v>
                </c:pt>
                <c:pt idx="6048">
                  <c:v>1.28E-8</c:v>
                </c:pt>
                <c:pt idx="6049">
                  <c:v>1.28E-8</c:v>
                </c:pt>
                <c:pt idx="6050">
                  <c:v>1.28E-8</c:v>
                </c:pt>
                <c:pt idx="6051">
                  <c:v>1.28E-8</c:v>
                </c:pt>
                <c:pt idx="6052">
                  <c:v>1.28E-8</c:v>
                </c:pt>
                <c:pt idx="6053">
                  <c:v>1.28E-8</c:v>
                </c:pt>
                <c:pt idx="6054">
                  <c:v>1.28E-8</c:v>
                </c:pt>
                <c:pt idx="6055">
                  <c:v>1.28E-8</c:v>
                </c:pt>
                <c:pt idx="6056">
                  <c:v>1.28E-8</c:v>
                </c:pt>
                <c:pt idx="6057">
                  <c:v>1.28E-8</c:v>
                </c:pt>
                <c:pt idx="6058">
                  <c:v>1.28E-8</c:v>
                </c:pt>
                <c:pt idx="6059">
                  <c:v>1.28E-8</c:v>
                </c:pt>
                <c:pt idx="6060">
                  <c:v>1.28E-8</c:v>
                </c:pt>
                <c:pt idx="6061">
                  <c:v>1.29E-8</c:v>
                </c:pt>
                <c:pt idx="6062">
                  <c:v>1.29E-8</c:v>
                </c:pt>
                <c:pt idx="6063">
                  <c:v>1.29E-8</c:v>
                </c:pt>
                <c:pt idx="6064">
                  <c:v>1.29E-8</c:v>
                </c:pt>
                <c:pt idx="6065">
                  <c:v>1.29E-8</c:v>
                </c:pt>
                <c:pt idx="6066">
                  <c:v>1.29E-8</c:v>
                </c:pt>
                <c:pt idx="6067">
                  <c:v>1.29E-8</c:v>
                </c:pt>
                <c:pt idx="6068">
                  <c:v>1.29E-8</c:v>
                </c:pt>
                <c:pt idx="6069">
                  <c:v>1.29E-8</c:v>
                </c:pt>
                <c:pt idx="6070">
                  <c:v>1.29E-8</c:v>
                </c:pt>
                <c:pt idx="6071">
                  <c:v>1.29E-8</c:v>
                </c:pt>
                <c:pt idx="6072">
                  <c:v>1.29E-8</c:v>
                </c:pt>
                <c:pt idx="6073">
                  <c:v>1.29E-8</c:v>
                </c:pt>
                <c:pt idx="6074">
                  <c:v>1.29E-8</c:v>
                </c:pt>
                <c:pt idx="6075">
                  <c:v>1.29E-8</c:v>
                </c:pt>
                <c:pt idx="6076">
                  <c:v>1.29E-8</c:v>
                </c:pt>
                <c:pt idx="6077">
                  <c:v>1.3000000000000001E-8</c:v>
                </c:pt>
                <c:pt idx="6078">
                  <c:v>1.3000000000000001E-8</c:v>
                </c:pt>
                <c:pt idx="6079">
                  <c:v>1.3000000000000001E-8</c:v>
                </c:pt>
                <c:pt idx="6080">
                  <c:v>1.3000000000000001E-8</c:v>
                </c:pt>
                <c:pt idx="6081">
                  <c:v>1.3000000000000001E-8</c:v>
                </c:pt>
                <c:pt idx="6082">
                  <c:v>1.3000000000000001E-8</c:v>
                </c:pt>
                <c:pt idx="6083">
                  <c:v>1.3000000000000001E-8</c:v>
                </c:pt>
                <c:pt idx="6084">
                  <c:v>1.3000000000000001E-8</c:v>
                </c:pt>
                <c:pt idx="6085">
                  <c:v>1.3000000000000001E-8</c:v>
                </c:pt>
                <c:pt idx="6086">
                  <c:v>1.3000000000000001E-8</c:v>
                </c:pt>
                <c:pt idx="6087">
                  <c:v>1.3000000000000001E-8</c:v>
                </c:pt>
                <c:pt idx="6088">
                  <c:v>1.3000000000000001E-8</c:v>
                </c:pt>
                <c:pt idx="6089">
                  <c:v>1.3000000000000001E-8</c:v>
                </c:pt>
                <c:pt idx="6090">
                  <c:v>1.3000000000000001E-8</c:v>
                </c:pt>
                <c:pt idx="6091">
                  <c:v>1.3000000000000001E-8</c:v>
                </c:pt>
                <c:pt idx="6092">
                  <c:v>1.3000000000000001E-8</c:v>
                </c:pt>
                <c:pt idx="6093">
                  <c:v>1.31E-8</c:v>
                </c:pt>
                <c:pt idx="6094">
                  <c:v>1.31E-8</c:v>
                </c:pt>
                <c:pt idx="6095">
                  <c:v>1.31E-8</c:v>
                </c:pt>
                <c:pt idx="6096">
                  <c:v>1.31E-8</c:v>
                </c:pt>
                <c:pt idx="6097">
                  <c:v>1.31E-8</c:v>
                </c:pt>
                <c:pt idx="6098">
                  <c:v>1.31E-8</c:v>
                </c:pt>
                <c:pt idx="6099">
                  <c:v>1.31E-8</c:v>
                </c:pt>
                <c:pt idx="6100">
                  <c:v>1.31E-8</c:v>
                </c:pt>
                <c:pt idx="6101">
                  <c:v>1.31E-8</c:v>
                </c:pt>
                <c:pt idx="6102">
                  <c:v>1.31E-8</c:v>
                </c:pt>
                <c:pt idx="6103">
                  <c:v>1.31E-8</c:v>
                </c:pt>
                <c:pt idx="6104">
                  <c:v>1.31E-8</c:v>
                </c:pt>
                <c:pt idx="6105">
                  <c:v>1.31E-8</c:v>
                </c:pt>
                <c:pt idx="6106">
                  <c:v>1.31E-8</c:v>
                </c:pt>
                <c:pt idx="6107">
                  <c:v>1.31E-8</c:v>
                </c:pt>
                <c:pt idx="6108">
                  <c:v>1.31E-8</c:v>
                </c:pt>
                <c:pt idx="6109">
                  <c:v>1.3200000000000001E-8</c:v>
                </c:pt>
                <c:pt idx="6110">
                  <c:v>1.3200000000000001E-8</c:v>
                </c:pt>
                <c:pt idx="6111">
                  <c:v>1.3200000000000001E-8</c:v>
                </c:pt>
                <c:pt idx="6112">
                  <c:v>1.3200000000000001E-8</c:v>
                </c:pt>
                <c:pt idx="6113">
                  <c:v>1.3200000000000001E-8</c:v>
                </c:pt>
                <c:pt idx="6114">
                  <c:v>1.3200000000000001E-8</c:v>
                </c:pt>
                <c:pt idx="6115">
                  <c:v>1.3200000000000001E-8</c:v>
                </c:pt>
                <c:pt idx="6116">
                  <c:v>1.3200000000000001E-8</c:v>
                </c:pt>
                <c:pt idx="6117">
                  <c:v>1.3200000000000001E-8</c:v>
                </c:pt>
                <c:pt idx="6118">
                  <c:v>1.3200000000000001E-8</c:v>
                </c:pt>
                <c:pt idx="6119">
                  <c:v>1.3200000000000001E-8</c:v>
                </c:pt>
                <c:pt idx="6120">
                  <c:v>1.3200000000000001E-8</c:v>
                </c:pt>
                <c:pt idx="6121">
                  <c:v>1.3200000000000001E-8</c:v>
                </c:pt>
                <c:pt idx="6122">
                  <c:v>1.3200000000000001E-8</c:v>
                </c:pt>
                <c:pt idx="6123">
                  <c:v>1.3200000000000001E-8</c:v>
                </c:pt>
                <c:pt idx="6124">
                  <c:v>1.3200000000000001E-8</c:v>
                </c:pt>
                <c:pt idx="6125">
                  <c:v>1.33E-8</c:v>
                </c:pt>
                <c:pt idx="6126">
                  <c:v>1.33E-8</c:v>
                </c:pt>
                <c:pt idx="6127">
                  <c:v>1.33E-8</c:v>
                </c:pt>
                <c:pt idx="6128">
                  <c:v>1.33E-8</c:v>
                </c:pt>
                <c:pt idx="6129">
                  <c:v>1.33E-8</c:v>
                </c:pt>
                <c:pt idx="6130">
                  <c:v>1.33E-8</c:v>
                </c:pt>
                <c:pt idx="6131">
                  <c:v>1.33E-8</c:v>
                </c:pt>
                <c:pt idx="6132">
                  <c:v>1.33E-8</c:v>
                </c:pt>
                <c:pt idx="6133">
                  <c:v>1.33E-8</c:v>
                </c:pt>
                <c:pt idx="6134">
                  <c:v>1.33E-8</c:v>
                </c:pt>
                <c:pt idx="6135">
                  <c:v>1.33E-8</c:v>
                </c:pt>
                <c:pt idx="6136">
                  <c:v>1.33E-8</c:v>
                </c:pt>
                <c:pt idx="6137">
                  <c:v>1.33E-8</c:v>
                </c:pt>
                <c:pt idx="6138">
                  <c:v>1.33E-8</c:v>
                </c:pt>
                <c:pt idx="6139">
                  <c:v>1.33E-8</c:v>
                </c:pt>
                <c:pt idx="6140">
                  <c:v>1.33E-8</c:v>
                </c:pt>
                <c:pt idx="6141">
                  <c:v>1.3399999999999999E-8</c:v>
                </c:pt>
                <c:pt idx="6142">
                  <c:v>1.3399999999999999E-8</c:v>
                </c:pt>
                <c:pt idx="6143">
                  <c:v>1.3399999999999999E-8</c:v>
                </c:pt>
                <c:pt idx="6144">
                  <c:v>1.3399999999999999E-8</c:v>
                </c:pt>
                <c:pt idx="6145">
                  <c:v>1.3399999999999999E-8</c:v>
                </c:pt>
                <c:pt idx="6146">
                  <c:v>1.3399999999999999E-8</c:v>
                </c:pt>
                <c:pt idx="6147">
                  <c:v>1.3399999999999999E-8</c:v>
                </c:pt>
                <c:pt idx="6148">
                  <c:v>1.3399999999999999E-8</c:v>
                </c:pt>
                <c:pt idx="6149">
                  <c:v>1.3399999999999999E-8</c:v>
                </c:pt>
                <c:pt idx="6150">
                  <c:v>1.3399999999999999E-8</c:v>
                </c:pt>
                <c:pt idx="6151">
                  <c:v>1.3399999999999999E-8</c:v>
                </c:pt>
                <c:pt idx="6152">
                  <c:v>1.3399999999999999E-8</c:v>
                </c:pt>
                <c:pt idx="6153">
                  <c:v>1.3399999999999999E-8</c:v>
                </c:pt>
                <c:pt idx="6154">
                  <c:v>1.3399999999999999E-8</c:v>
                </c:pt>
                <c:pt idx="6155">
                  <c:v>1.3399999999999999E-8</c:v>
                </c:pt>
                <c:pt idx="6156">
                  <c:v>1.3399999999999999E-8</c:v>
                </c:pt>
                <c:pt idx="6157">
                  <c:v>1.35E-8</c:v>
                </c:pt>
                <c:pt idx="6158">
                  <c:v>1.35E-8</c:v>
                </c:pt>
                <c:pt idx="6159">
                  <c:v>1.35E-8</c:v>
                </c:pt>
                <c:pt idx="6160">
                  <c:v>1.35E-8</c:v>
                </c:pt>
                <c:pt idx="6161">
                  <c:v>1.35E-8</c:v>
                </c:pt>
                <c:pt idx="6162">
                  <c:v>1.35E-8</c:v>
                </c:pt>
                <c:pt idx="6163">
                  <c:v>1.35E-8</c:v>
                </c:pt>
                <c:pt idx="6164">
                  <c:v>1.35E-8</c:v>
                </c:pt>
                <c:pt idx="6165">
                  <c:v>1.35E-8</c:v>
                </c:pt>
                <c:pt idx="6166">
                  <c:v>1.35E-8</c:v>
                </c:pt>
                <c:pt idx="6167">
                  <c:v>1.35E-8</c:v>
                </c:pt>
                <c:pt idx="6168">
                  <c:v>1.35E-8</c:v>
                </c:pt>
                <c:pt idx="6169">
                  <c:v>1.35E-8</c:v>
                </c:pt>
                <c:pt idx="6170">
                  <c:v>1.35E-8</c:v>
                </c:pt>
                <c:pt idx="6171">
                  <c:v>1.35E-8</c:v>
                </c:pt>
                <c:pt idx="6172">
                  <c:v>1.35E-8</c:v>
                </c:pt>
                <c:pt idx="6173">
                  <c:v>1.3599999999999999E-8</c:v>
                </c:pt>
                <c:pt idx="6174">
                  <c:v>1.3599999999999999E-8</c:v>
                </c:pt>
                <c:pt idx="6175">
                  <c:v>1.3599999999999999E-8</c:v>
                </c:pt>
                <c:pt idx="6176">
                  <c:v>1.3599999999999999E-8</c:v>
                </c:pt>
                <c:pt idx="6177">
                  <c:v>1.3599999999999999E-8</c:v>
                </c:pt>
                <c:pt idx="6178">
                  <c:v>1.3599999999999999E-8</c:v>
                </c:pt>
                <c:pt idx="6179">
                  <c:v>1.3599999999999999E-8</c:v>
                </c:pt>
                <c:pt idx="6180">
                  <c:v>1.3599999999999999E-8</c:v>
                </c:pt>
                <c:pt idx="6181">
                  <c:v>1.3599999999999999E-8</c:v>
                </c:pt>
                <c:pt idx="6182">
                  <c:v>1.3599999999999999E-8</c:v>
                </c:pt>
                <c:pt idx="6183">
                  <c:v>1.3599999999999999E-8</c:v>
                </c:pt>
                <c:pt idx="6184">
                  <c:v>1.3599999999999999E-8</c:v>
                </c:pt>
                <c:pt idx="6185">
                  <c:v>1.3599999999999999E-8</c:v>
                </c:pt>
                <c:pt idx="6186">
                  <c:v>1.3599999999999999E-8</c:v>
                </c:pt>
                <c:pt idx="6187">
                  <c:v>1.3599999999999999E-8</c:v>
                </c:pt>
                <c:pt idx="6188">
                  <c:v>1.3599999999999999E-8</c:v>
                </c:pt>
                <c:pt idx="6189">
                  <c:v>1.37E-8</c:v>
                </c:pt>
                <c:pt idx="6190">
                  <c:v>1.37E-8</c:v>
                </c:pt>
                <c:pt idx="6191">
                  <c:v>1.37E-8</c:v>
                </c:pt>
                <c:pt idx="6192">
                  <c:v>1.37E-8</c:v>
                </c:pt>
                <c:pt idx="6193">
                  <c:v>1.37E-8</c:v>
                </c:pt>
                <c:pt idx="6194">
                  <c:v>1.37E-8</c:v>
                </c:pt>
                <c:pt idx="6195">
                  <c:v>1.37E-8</c:v>
                </c:pt>
                <c:pt idx="6196">
                  <c:v>1.37E-8</c:v>
                </c:pt>
                <c:pt idx="6197">
                  <c:v>1.37E-8</c:v>
                </c:pt>
                <c:pt idx="6198">
                  <c:v>1.37E-8</c:v>
                </c:pt>
                <c:pt idx="6199">
                  <c:v>1.37E-8</c:v>
                </c:pt>
                <c:pt idx="6200">
                  <c:v>1.37E-8</c:v>
                </c:pt>
                <c:pt idx="6201">
                  <c:v>1.37E-8</c:v>
                </c:pt>
                <c:pt idx="6202">
                  <c:v>1.37E-8</c:v>
                </c:pt>
                <c:pt idx="6203">
                  <c:v>1.37E-8</c:v>
                </c:pt>
                <c:pt idx="6204">
                  <c:v>1.37E-8</c:v>
                </c:pt>
                <c:pt idx="6205">
                  <c:v>1.3799999999999999E-8</c:v>
                </c:pt>
                <c:pt idx="6206">
                  <c:v>1.3799999999999999E-8</c:v>
                </c:pt>
                <c:pt idx="6207">
                  <c:v>1.3799999999999999E-8</c:v>
                </c:pt>
                <c:pt idx="6208">
                  <c:v>1.3799999999999999E-8</c:v>
                </c:pt>
                <c:pt idx="6209">
                  <c:v>1.3799999999999999E-8</c:v>
                </c:pt>
                <c:pt idx="6210">
                  <c:v>1.3799999999999999E-8</c:v>
                </c:pt>
                <c:pt idx="6211">
                  <c:v>1.3799999999999999E-8</c:v>
                </c:pt>
                <c:pt idx="6212">
                  <c:v>1.3799999999999999E-8</c:v>
                </c:pt>
                <c:pt idx="6213">
                  <c:v>1.3799999999999999E-8</c:v>
                </c:pt>
                <c:pt idx="6214">
                  <c:v>1.3799999999999999E-8</c:v>
                </c:pt>
                <c:pt idx="6215">
                  <c:v>1.3799999999999999E-8</c:v>
                </c:pt>
                <c:pt idx="6216">
                  <c:v>1.3799999999999999E-8</c:v>
                </c:pt>
                <c:pt idx="6217">
                  <c:v>1.3799999999999999E-8</c:v>
                </c:pt>
                <c:pt idx="6218">
                  <c:v>1.3799999999999999E-8</c:v>
                </c:pt>
                <c:pt idx="6219">
                  <c:v>1.3799999999999999E-8</c:v>
                </c:pt>
                <c:pt idx="6220">
                  <c:v>1.3799999999999999E-8</c:v>
                </c:pt>
                <c:pt idx="6221">
                  <c:v>1.39E-8</c:v>
                </c:pt>
                <c:pt idx="6222">
                  <c:v>1.39E-8</c:v>
                </c:pt>
                <c:pt idx="6223">
                  <c:v>1.39E-8</c:v>
                </c:pt>
                <c:pt idx="6224">
                  <c:v>1.39E-8</c:v>
                </c:pt>
                <c:pt idx="6225">
                  <c:v>1.39E-8</c:v>
                </c:pt>
                <c:pt idx="6226">
                  <c:v>1.39E-8</c:v>
                </c:pt>
                <c:pt idx="6227">
                  <c:v>1.39E-8</c:v>
                </c:pt>
                <c:pt idx="6228">
                  <c:v>1.39E-8</c:v>
                </c:pt>
                <c:pt idx="6229">
                  <c:v>1.39E-8</c:v>
                </c:pt>
                <c:pt idx="6230">
                  <c:v>1.39E-8</c:v>
                </c:pt>
                <c:pt idx="6231">
                  <c:v>1.39E-8</c:v>
                </c:pt>
                <c:pt idx="6232">
                  <c:v>1.39E-8</c:v>
                </c:pt>
                <c:pt idx="6233">
                  <c:v>1.39E-8</c:v>
                </c:pt>
                <c:pt idx="6234">
                  <c:v>1.39E-8</c:v>
                </c:pt>
                <c:pt idx="6235">
                  <c:v>1.39E-8</c:v>
                </c:pt>
                <c:pt idx="6236">
                  <c:v>1.39E-8</c:v>
                </c:pt>
                <c:pt idx="6237">
                  <c:v>1.4E-8</c:v>
                </c:pt>
                <c:pt idx="6238">
                  <c:v>1.4E-8</c:v>
                </c:pt>
                <c:pt idx="6239">
                  <c:v>1.4E-8</c:v>
                </c:pt>
                <c:pt idx="6240">
                  <c:v>1.4E-8</c:v>
                </c:pt>
                <c:pt idx="6241">
                  <c:v>1.4E-8</c:v>
                </c:pt>
                <c:pt idx="6242">
                  <c:v>1.4E-8</c:v>
                </c:pt>
                <c:pt idx="6243">
                  <c:v>1.4E-8</c:v>
                </c:pt>
                <c:pt idx="6244">
                  <c:v>1.4E-8</c:v>
                </c:pt>
                <c:pt idx="6245">
                  <c:v>1.4E-8</c:v>
                </c:pt>
                <c:pt idx="6246">
                  <c:v>1.4E-8</c:v>
                </c:pt>
                <c:pt idx="6247">
                  <c:v>1.4E-8</c:v>
                </c:pt>
                <c:pt idx="6248">
                  <c:v>1.4E-8</c:v>
                </c:pt>
                <c:pt idx="6249">
                  <c:v>1.4E-8</c:v>
                </c:pt>
                <c:pt idx="6250">
                  <c:v>1.4E-8</c:v>
                </c:pt>
                <c:pt idx="6251">
                  <c:v>1.4E-8</c:v>
                </c:pt>
                <c:pt idx="6252">
                  <c:v>1.4E-8</c:v>
                </c:pt>
                <c:pt idx="6253">
                  <c:v>1.4100000000000001E-8</c:v>
                </c:pt>
                <c:pt idx="6254">
                  <c:v>1.4100000000000001E-8</c:v>
                </c:pt>
                <c:pt idx="6255">
                  <c:v>1.4100000000000001E-8</c:v>
                </c:pt>
                <c:pt idx="6256">
                  <c:v>1.4100000000000001E-8</c:v>
                </c:pt>
                <c:pt idx="6257">
                  <c:v>1.4100000000000001E-8</c:v>
                </c:pt>
                <c:pt idx="6258">
                  <c:v>1.4100000000000001E-8</c:v>
                </c:pt>
                <c:pt idx="6259">
                  <c:v>1.4100000000000001E-8</c:v>
                </c:pt>
                <c:pt idx="6260">
                  <c:v>1.4100000000000001E-8</c:v>
                </c:pt>
                <c:pt idx="6261">
                  <c:v>1.4100000000000001E-8</c:v>
                </c:pt>
                <c:pt idx="6262">
                  <c:v>1.4100000000000001E-8</c:v>
                </c:pt>
                <c:pt idx="6263">
                  <c:v>1.4100000000000001E-8</c:v>
                </c:pt>
                <c:pt idx="6264">
                  <c:v>1.4100000000000001E-8</c:v>
                </c:pt>
                <c:pt idx="6265">
                  <c:v>1.4100000000000001E-8</c:v>
                </c:pt>
                <c:pt idx="6266">
                  <c:v>1.4100000000000001E-8</c:v>
                </c:pt>
                <c:pt idx="6267">
                  <c:v>1.4100000000000001E-8</c:v>
                </c:pt>
                <c:pt idx="6268">
                  <c:v>1.4100000000000001E-8</c:v>
                </c:pt>
                <c:pt idx="6269">
                  <c:v>1.42E-8</c:v>
                </c:pt>
                <c:pt idx="6270">
                  <c:v>1.42E-8</c:v>
                </c:pt>
                <c:pt idx="6271">
                  <c:v>1.42E-8</c:v>
                </c:pt>
                <c:pt idx="6272">
                  <c:v>1.42E-8</c:v>
                </c:pt>
                <c:pt idx="6273">
                  <c:v>1.42E-8</c:v>
                </c:pt>
                <c:pt idx="6274">
                  <c:v>1.42E-8</c:v>
                </c:pt>
                <c:pt idx="6275">
                  <c:v>1.42E-8</c:v>
                </c:pt>
                <c:pt idx="6276">
                  <c:v>1.42E-8</c:v>
                </c:pt>
                <c:pt idx="6277">
                  <c:v>1.42E-8</c:v>
                </c:pt>
                <c:pt idx="6278">
                  <c:v>1.42E-8</c:v>
                </c:pt>
                <c:pt idx="6279">
                  <c:v>1.42E-8</c:v>
                </c:pt>
                <c:pt idx="6280">
                  <c:v>1.42E-8</c:v>
                </c:pt>
                <c:pt idx="6281">
                  <c:v>1.42E-8</c:v>
                </c:pt>
                <c:pt idx="6282">
                  <c:v>1.42E-8</c:v>
                </c:pt>
                <c:pt idx="6283">
                  <c:v>1.42E-8</c:v>
                </c:pt>
                <c:pt idx="6284">
                  <c:v>1.42E-8</c:v>
                </c:pt>
                <c:pt idx="6285">
                  <c:v>1.4300000000000001E-8</c:v>
                </c:pt>
                <c:pt idx="6286">
                  <c:v>1.4300000000000001E-8</c:v>
                </c:pt>
                <c:pt idx="6287">
                  <c:v>1.4300000000000001E-8</c:v>
                </c:pt>
                <c:pt idx="6288">
                  <c:v>1.4300000000000001E-8</c:v>
                </c:pt>
                <c:pt idx="6289">
                  <c:v>1.4300000000000001E-8</c:v>
                </c:pt>
                <c:pt idx="6290">
                  <c:v>1.4300000000000001E-8</c:v>
                </c:pt>
                <c:pt idx="6291">
                  <c:v>1.4300000000000001E-8</c:v>
                </c:pt>
                <c:pt idx="6292">
                  <c:v>1.4300000000000001E-8</c:v>
                </c:pt>
                <c:pt idx="6293">
                  <c:v>1.4300000000000001E-8</c:v>
                </c:pt>
                <c:pt idx="6294">
                  <c:v>1.4300000000000001E-8</c:v>
                </c:pt>
                <c:pt idx="6295">
                  <c:v>1.4300000000000001E-8</c:v>
                </c:pt>
                <c:pt idx="6296">
                  <c:v>1.4300000000000001E-8</c:v>
                </c:pt>
                <c:pt idx="6297">
                  <c:v>1.4300000000000001E-8</c:v>
                </c:pt>
                <c:pt idx="6298">
                  <c:v>1.4300000000000001E-8</c:v>
                </c:pt>
                <c:pt idx="6299">
                  <c:v>1.4300000000000001E-8</c:v>
                </c:pt>
                <c:pt idx="6300">
                  <c:v>1.4300000000000001E-8</c:v>
                </c:pt>
                <c:pt idx="6301">
                  <c:v>1.44E-8</c:v>
                </c:pt>
                <c:pt idx="6302">
                  <c:v>1.44E-8</c:v>
                </c:pt>
                <c:pt idx="6303">
                  <c:v>1.44E-8</c:v>
                </c:pt>
                <c:pt idx="6304">
                  <c:v>1.44E-8</c:v>
                </c:pt>
                <c:pt idx="6305">
                  <c:v>1.44E-8</c:v>
                </c:pt>
                <c:pt idx="6306">
                  <c:v>1.44E-8</c:v>
                </c:pt>
                <c:pt idx="6307">
                  <c:v>1.44E-8</c:v>
                </c:pt>
                <c:pt idx="6308">
                  <c:v>1.44E-8</c:v>
                </c:pt>
                <c:pt idx="6309">
                  <c:v>1.44E-8</c:v>
                </c:pt>
                <c:pt idx="6310">
                  <c:v>1.44E-8</c:v>
                </c:pt>
                <c:pt idx="6311">
                  <c:v>1.44E-8</c:v>
                </c:pt>
                <c:pt idx="6312">
                  <c:v>1.44E-8</c:v>
                </c:pt>
                <c:pt idx="6313">
                  <c:v>1.44E-8</c:v>
                </c:pt>
                <c:pt idx="6314">
                  <c:v>1.44E-8</c:v>
                </c:pt>
                <c:pt idx="6315">
                  <c:v>1.44E-8</c:v>
                </c:pt>
                <c:pt idx="6316">
                  <c:v>1.44E-8</c:v>
                </c:pt>
                <c:pt idx="6317">
                  <c:v>1.4500000000000001E-8</c:v>
                </c:pt>
                <c:pt idx="6318">
                  <c:v>1.4500000000000001E-8</c:v>
                </c:pt>
                <c:pt idx="6319">
                  <c:v>1.4500000000000001E-8</c:v>
                </c:pt>
                <c:pt idx="6320">
                  <c:v>1.4500000000000001E-8</c:v>
                </c:pt>
                <c:pt idx="6321">
                  <c:v>1.4500000000000001E-8</c:v>
                </c:pt>
                <c:pt idx="6322">
                  <c:v>1.4500000000000001E-8</c:v>
                </c:pt>
                <c:pt idx="6323">
                  <c:v>1.4500000000000001E-8</c:v>
                </c:pt>
                <c:pt idx="6324">
                  <c:v>1.4500000000000001E-8</c:v>
                </c:pt>
                <c:pt idx="6325">
                  <c:v>1.4500000000000001E-8</c:v>
                </c:pt>
                <c:pt idx="6326">
                  <c:v>1.4500000000000001E-8</c:v>
                </c:pt>
                <c:pt idx="6327">
                  <c:v>1.4500000000000001E-8</c:v>
                </c:pt>
                <c:pt idx="6328">
                  <c:v>1.4500000000000001E-8</c:v>
                </c:pt>
                <c:pt idx="6329">
                  <c:v>1.4500000000000001E-8</c:v>
                </c:pt>
                <c:pt idx="6330">
                  <c:v>1.4500000000000001E-8</c:v>
                </c:pt>
                <c:pt idx="6331">
                  <c:v>1.4500000000000001E-8</c:v>
                </c:pt>
                <c:pt idx="6332">
                  <c:v>1.4500000000000001E-8</c:v>
                </c:pt>
                <c:pt idx="6333">
                  <c:v>1.46E-8</c:v>
                </c:pt>
                <c:pt idx="6334">
                  <c:v>1.46E-8</c:v>
                </c:pt>
                <c:pt idx="6335">
                  <c:v>1.46E-8</c:v>
                </c:pt>
                <c:pt idx="6336">
                  <c:v>1.46E-8</c:v>
                </c:pt>
                <c:pt idx="6337">
                  <c:v>1.46E-8</c:v>
                </c:pt>
                <c:pt idx="6338">
                  <c:v>1.46E-8</c:v>
                </c:pt>
                <c:pt idx="6339">
                  <c:v>1.46E-8</c:v>
                </c:pt>
                <c:pt idx="6340">
                  <c:v>1.46E-8</c:v>
                </c:pt>
                <c:pt idx="6341">
                  <c:v>1.46E-8</c:v>
                </c:pt>
                <c:pt idx="6342">
                  <c:v>1.46E-8</c:v>
                </c:pt>
                <c:pt idx="6343">
                  <c:v>1.46E-8</c:v>
                </c:pt>
                <c:pt idx="6344">
                  <c:v>1.46E-8</c:v>
                </c:pt>
                <c:pt idx="6345">
                  <c:v>1.46E-8</c:v>
                </c:pt>
                <c:pt idx="6346">
                  <c:v>1.46E-8</c:v>
                </c:pt>
                <c:pt idx="6347">
                  <c:v>1.46E-8</c:v>
                </c:pt>
                <c:pt idx="6348">
                  <c:v>1.46E-8</c:v>
                </c:pt>
                <c:pt idx="6349">
                  <c:v>1.4699999999999999E-8</c:v>
                </c:pt>
                <c:pt idx="6350">
                  <c:v>1.4699999999999999E-8</c:v>
                </c:pt>
                <c:pt idx="6351">
                  <c:v>1.4699999999999999E-8</c:v>
                </c:pt>
                <c:pt idx="6352">
                  <c:v>1.4699999999999999E-8</c:v>
                </c:pt>
                <c:pt idx="6353">
                  <c:v>1.4699999999999999E-8</c:v>
                </c:pt>
                <c:pt idx="6354">
                  <c:v>1.4699999999999999E-8</c:v>
                </c:pt>
                <c:pt idx="6355">
                  <c:v>1.4699999999999999E-8</c:v>
                </c:pt>
                <c:pt idx="6356">
                  <c:v>1.4699999999999999E-8</c:v>
                </c:pt>
                <c:pt idx="6357">
                  <c:v>1.4699999999999999E-8</c:v>
                </c:pt>
                <c:pt idx="6358">
                  <c:v>1.4699999999999999E-8</c:v>
                </c:pt>
                <c:pt idx="6359">
                  <c:v>1.4699999999999999E-8</c:v>
                </c:pt>
                <c:pt idx="6360">
                  <c:v>1.4699999999999999E-8</c:v>
                </c:pt>
                <c:pt idx="6361">
                  <c:v>1.4699999999999999E-8</c:v>
                </c:pt>
                <c:pt idx="6362">
                  <c:v>1.4699999999999999E-8</c:v>
                </c:pt>
                <c:pt idx="6363">
                  <c:v>1.4699999999999999E-8</c:v>
                </c:pt>
                <c:pt idx="6364">
                  <c:v>1.4699999999999999E-8</c:v>
                </c:pt>
                <c:pt idx="6365">
                  <c:v>1.48E-8</c:v>
                </c:pt>
                <c:pt idx="6366">
                  <c:v>1.48E-8</c:v>
                </c:pt>
                <c:pt idx="6367">
                  <c:v>1.48E-8</c:v>
                </c:pt>
                <c:pt idx="6368">
                  <c:v>1.48E-8</c:v>
                </c:pt>
                <c:pt idx="6369">
                  <c:v>1.48E-8</c:v>
                </c:pt>
                <c:pt idx="6370">
                  <c:v>1.48E-8</c:v>
                </c:pt>
                <c:pt idx="6371">
                  <c:v>1.48E-8</c:v>
                </c:pt>
                <c:pt idx="6372">
                  <c:v>1.48E-8</c:v>
                </c:pt>
                <c:pt idx="6373">
                  <c:v>1.48E-8</c:v>
                </c:pt>
                <c:pt idx="6374">
                  <c:v>1.48E-8</c:v>
                </c:pt>
                <c:pt idx="6375">
                  <c:v>1.48E-8</c:v>
                </c:pt>
                <c:pt idx="6376">
                  <c:v>1.48E-8</c:v>
                </c:pt>
                <c:pt idx="6377">
                  <c:v>1.48E-8</c:v>
                </c:pt>
                <c:pt idx="6378">
                  <c:v>1.48E-8</c:v>
                </c:pt>
                <c:pt idx="6379">
                  <c:v>1.48E-8</c:v>
                </c:pt>
                <c:pt idx="6380">
                  <c:v>1.48E-8</c:v>
                </c:pt>
                <c:pt idx="6381">
                  <c:v>1.4899999999999999E-8</c:v>
                </c:pt>
                <c:pt idx="6382">
                  <c:v>1.4899999999999999E-8</c:v>
                </c:pt>
                <c:pt idx="6383">
                  <c:v>1.4899999999999999E-8</c:v>
                </c:pt>
                <c:pt idx="6384">
                  <c:v>1.4899999999999999E-8</c:v>
                </c:pt>
                <c:pt idx="6385">
                  <c:v>1.4899999999999999E-8</c:v>
                </c:pt>
                <c:pt idx="6386">
                  <c:v>1.4899999999999999E-8</c:v>
                </c:pt>
                <c:pt idx="6387">
                  <c:v>1.4899999999999999E-8</c:v>
                </c:pt>
                <c:pt idx="6388">
                  <c:v>1.4899999999999999E-8</c:v>
                </c:pt>
                <c:pt idx="6389">
                  <c:v>1.4899999999999999E-8</c:v>
                </c:pt>
                <c:pt idx="6390">
                  <c:v>1.4899999999999999E-8</c:v>
                </c:pt>
                <c:pt idx="6391">
                  <c:v>1.4899999999999999E-8</c:v>
                </c:pt>
                <c:pt idx="6392">
                  <c:v>1.4899999999999999E-8</c:v>
                </c:pt>
                <c:pt idx="6393">
                  <c:v>1.4899999999999999E-8</c:v>
                </c:pt>
                <c:pt idx="6394">
                  <c:v>1.4899999999999999E-8</c:v>
                </c:pt>
                <c:pt idx="6395">
                  <c:v>1.4899999999999999E-8</c:v>
                </c:pt>
                <c:pt idx="6396">
                  <c:v>1.4899999999999999E-8</c:v>
                </c:pt>
                <c:pt idx="6397">
                  <c:v>1.4999999999999999E-8</c:v>
                </c:pt>
                <c:pt idx="6398">
                  <c:v>1.4999999999999999E-8</c:v>
                </c:pt>
                <c:pt idx="6399">
                  <c:v>1.4999999999999999E-8</c:v>
                </c:pt>
                <c:pt idx="6400">
                  <c:v>1.4999999999999999E-8</c:v>
                </c:pt>
                <c:pt idx="6401">
                  <c:v>1.4999999999999999E-8</c:v>
                </c:pt>
                <c:pt idx="6402">
                  <c:v>1.4999999999999999E-8</c:v>
                </c:pt>
                <c:pt idx="6403">
                  <c:v>1.4999999999999999E-8</c:v>
                </c:pt>
                <c:pt idx="6404">
                  <c:v>1.4999999999999999E-8</c:v>
                </c:pt>
                <c:pt idx="6405">
                  <c:v>1.4999999999999999E-8</c:v>
                </c:pt>
                <c:pt idx="6406">
                  <c:v>1.4999999999999999E-8</c:v>
                </c:pt>
                <c:pt idx="6407">
                  <c:v>1.4999999999999999E-8</c:v>
                </c:pt>
                <c:pt idx="6408">
                  <c:v>1.4999999999999999E-8</c:v>
                </c:pt>
                <c:pt idx="6409">
                  <c:v>1.4999999999999999E-8</c:v>
                </c:pt>
                <c:pt idx="6410">
                  <c:v>1.4999999999999999E-8</c:v>
                </c:pt>
                <c:pt idx="6411">
                  <c:v>1.4999999999999999E-8</c:v>
                </c:pt>
                <c:pt idx="6412">
                  <c:v>1.4999999999999999E-8</c:v>
                </c:pt>
                <c:pt idx="6413">
                  <c:v>1.51E-8</c:v>
                </c:pt>
                <c:pt idx="6414">
                  <c:v>1.51E-8</c:v>
                </c:pt>
                <c:pt idx="6415">
                  <c:v>1.51E-8</c:v>
                </c:pt>
                <c:pt idx="6416">
                  <c:v>1.51E-8</c:v>
                </c:pt>
                <c:pt idx="6417">
                  <c:v>1.51E-8</c:v>
                </c:pt>
                <c:pt idx="6418">
                  <c:v>1.51E-8</c:v>
                </c:pt>
                <c:pt idx="6419">
                  <c:v>1.51E-8</c:v>
                </c:pt>
                <c:pt idx="6420">
                  <c:v>1.51E-8</c:v>
                </c:pt>
                <c:pt idx="6421">
                  <c:v>1.51E-8</c:v>
                </c:pt>
                <c:pt idx="6422">
                  <c:v>1.51E-8</c:v>
                </c:pt>
                <c:pt idx="6423">
                  <c:v>1.51E-8</c:v>
                </c:pt>
                <c:pt idx="6424">
                  <c:v>1.51E-8</c:v>
                </c:pt>
                <c:pt idx="6425">
                  <c:v>1.51E-8</c:v>
                </c:pt>
                <c:pt idx="6426">
                  <c:v>1.51E-8</c:v>
                </c:pt>
                <c:pt idx="6427">
                  <c:v>1.51E-8</c:v>
                </c:pt>
                <c:pt idx="6428">
                  <c:v>1.51E-8</c:v>
                </c:pt>
                <c:pt idx="6429">
                  <c:v>1.52E-8</c:v>
                </c:pt>
                <c:pt idx="6430">
                  <c:v>1.52E-8</c:v>
                </c:pt>
                <c:pt idx="6431">
                  <c:v>1.52E-8</c:v>
                </c:pt>
                <c:pt idx="6432">
                  <c:v>1.52E-8</c:v>
                </c:pt>
                <c:pt idx="6433">
                  <c:v>1.52E-8</c:v>
                </c:pt>
                <c:pt idx="6434">
                  <c:v>1.52E-8</c:v>
                </c:pt>
                <c:pt idx="6435">
                  <c:v>1.52E-8</c:v>
                </c:pt>
                <c:pt idx="6436">
                  <c:v>1.52E-8</c:v>
                </c:pt>
                <c:pt idx="6437">
                  <c:v>1.52E-8</c:v>
                </c:pt>
                <c:pt idx="6438">
                  <c:v>1.52E-8</c:v>
                </c:pt>
                <c:pt idx="6439">
                  <c:v>1.52E-8</c:v>
                </c:pt>
                <c:pt idx="6440">
                  <c:v>1.52E-8</c:v>
                </c:pt>
                <c:pt idx="6441">
                  <c:v>1.52E-8</c:v>
                </c:pt>
                <c:pt idx="6442">
                  <c:v>1.52E-8</c:v>
                </c:pt>
                <c:pt idx="6443">
                  <c:v>1.52E-8</c:v>
                </c:pt>
                <c:pt idx="6444">
                  <c:v>1.52E-8</c:v>
                </c:pt>
                <c:pt idx="6445">
                  <c:v>1.5300000000000001E-8</c:v>
                </c:pt>
                <c:pt idx="6446">
                  <c:v>1.5300000000000001E-8</c:v>
                </c:pt>
                <c:pt idx="6447">
                  <c:v>1.5300000000000001E-8</c:v>
                </c:pt>
                <c:pt idx="6448">
                  <c:v>1.5300000000000001E-8</c:v>
                </c:pt>
                <c:pt idx="6449">
                  <c:v>1.5300000000000001E-8</c:v>
                </c:pt>
                <c:pt idx="6450">
                  <c:v>1.5300000000000001E-8</c:v>
                </c:pt>
                <c:pt idx="6451">
                  <c:v>1.5300000000000001E-8</c:v>
                </c:pt>
                <c:pt idx="6452">
                  <c:v>1.5300000000000001E-8</c:v>
                </c:pt>
                <c:pt idx="6453">
                  <c:v>1.5300000000000001E-8</c:v>
                </c:pt>
                <c:pt idx="6454">
                  <c:v>1.5300000000000001E-8</c:v>
                </c:pt>
                <c:pt idx="6455">
                  <c:v>1.5300000000000001E-8</c:v>
                </c:pt>
                <c:pt idx="6456">
                  <c:v>1.5300000000000001E-8</c:v>
                </c:pt>
                <c:pt idx="6457">
                  <c:v>1.5300000000000001E-8</c:v>
                </c:pt>
                <c:pt idx="6458">
                  <c:v>1.5300000000000001E-8</c:v>
                </c:pt>
                <c:pt idx="6459">
                  <c:v>1.5300000000000001E-8</c:v>
                </c:pt>
                <c:pt idx="6460">
                  <c:v>1.5300000000000001E-8</c:v>
                </c:pt>
                <c:pt idx="6461">
                  <c:v>1.5399999999999999E-8</c:v>
                </c:pt>
                <c:pt idx="6462">
                  <c:v>1.5399999999999999E-8</c:v>
                </c:pt>
                <c:pt idx="6463">
                  <c:v>1.5399999999999999E-8</c:v>
                </c:pt>
                <c:pt idx="6464">
                  <c:v>1.5399999999999999E-8</c:v>
                </c:pt>
                <c:pt idx="6465">
                  <c:v>1.5399999999999999E-8</c:v>
                </c:pt>
                <c:pt idx="6466">
                  <c:v>1.5399999999999999E-8</c:v>
                </c:pt>
                <c:pt idx="6467">
                  <c:v>1.5399999999999999E-8</c:v>
                </c:pt>
                <c:pt idx="6468">
                  <c:v>1.5399999999999999E-8</c:v>
                </c:pt>
                <c:pt idx="6469">
                  <c:v>1.5399999999999999E-8</c:v>
                </c:pt>
                <c:pt idx="6470">
                  <c:v>1.5399999999999999E-8</c:v>
                </c:pt>
                <c:pt idx="6471">
                  <c:v>1.5399999999999999E-8</c:v>
                </c:pt>
                <c:pt idx="6472">
                  <c:v>1.5399999999999999E-8</c:v>
                </c:pt>
                <c:pt idx="6473">
                  <c:v>1.5399999999999999E-8</c:v>
                </c:pt>
                <c:pt idx="6474">
                  <c:v>1.5399999999999999E-8</c:v>
                </c:pt>
                <c:pt idx="6475">
                  <c:v>1.5399999999999999E-8</c:v>
                </c:pt>
                <c:pt idx="6476">
                  <c:v>1.5399999999999999E-8</c:v>
                </c:pt>
                <c:pt idx="6477">
                  <c:v>1.55E-8</c:v>
                </c:pt>
                <c:pt idx="6478">
                  <c:v>1.55E-8</c:v>
                </c:pt>
                <c:pt idx="6479">
                  <c:v>1.55E-8</c:v>
                </c:pt>
                <c:pt idx="6480">
                  <c:v>1.55E-8</c:v>
                </c:pt>
                <c:pt idx="6481">
                  <c:v>1.55E-8</c:v>
                </c:pt>
                <c:pt idx="6482">
                  <c:v>1.55E-8</c:v>
                </c:pt>
                <c:pt idx="6483">
                  <c:v>1.55E-8</c:v>
                </c:pt>
                <c:pt idx="6484">
                  <c:v>1.55E-8</c:v>
                </c:pt>
                <c:pt idx="6485">
                  <c:v>1.55E-8</c:v>
                </c:pt>
                <c:pt idx="6486">
                  <c:v>1.55E-8</c:v>
                </c:pt>
                <c:pt idx="6487">
                  <c:v>1.55E-8</c:v>
                </c:pt>
                <c:pt idx="6488">
                  <c:v>1.55E-8</c:v>
                </c:pt>
                <c:pt idx="6489">
                  <c:v>1.55E-8</c:v>
                </c:pt>
                <c:pt idx="6490">
                  <c:v>1.55E-8</c:v>
                </c:pt>
                <c:pt idx="6491">
                  <c:v>1.55E-8</c:v>
                </c:pt>
                <c:pt idx="6492">
                  <c:v>1.55E-8</c:v>
                </c:pt>
                <c:pt idx="6493">
                  <c:v>1.5600000000000001E-8</c:v>
                </c:pt>
                <c:pt idx="6494">
                  <c:v>1.5600000000000001E-8</c:v>
                </c:pt>
                <c:pt idx="6495">
                  <c:v>1.5600000000000001E-8</c:v>
                </c:pt>
                <c:pt idx="6496">
                  <c:v>1.5600000000000001E-8</c:v>
                </c:pt>
                <c:pt idx="6497">
                  <c:v>1.5600000000000001E-8</c:v>
                </c:pt>
                <c:pt idx="6498">
                  <c:v>1.5600000000000001E-8</c:v>
                </c:pt>
                <c:pt idx="6499">
                  <c:v>1.5600000000000001E-8</c:v>
                </c:pt>
                <c:pt idx="6500">
                  <c:v>1.5600000000000001E-8</c:v>
                </c:pt>
                <c:pt idx="6501">
                  <c:v>1.5600000000000001E-8</c:v>
                </c:pt>
                <c:pt idx="6502">
                  <c:v>1.5600000000000001E-8</c:v>
                </c:pt>
                <c:pt idx="6503">
                  <c:v>1.5600000000000001E-8</c:v>
                </c:pt>
                <c:pt idx="6504">
                  <c:v>1.5600000000000001E-8</c:v>
                </c:pt>
                <c:pt idx="6505">
                  <c:v>1.5600000000000001E-8</c:v>
                </c:pt>
                <c:pt idx="6506">
                  <c:v>1.5600000000000001E-8</c:v>
                </c:pt>
                <c:pt idx="6507">
                  <c:v>1.5600000000000001E-8</c:v>
                </c:pt>
                <c:pt idx="6508">
                  <c:v>1.5600000000000001E-8</c:v>
                </c:pt>
                <c:pt idx="6509">
                  <c:v>1.5700000000000002E-8</c:v>
                </c:pt>
                <c:pt idx="6510">
                  <c:v>1.5700000000000002E-8</c:v>
                </c:pt>
                <c:pt idx="6511">
                  <c:v>1.5700000000000002E-8</c:v>
                </c:pt>
                <c:pt idx="6512">
                  <c:v>1.5700000000000002E-8</c:v>
                </c:pt>
                <c:pt idx="6513">
                  <c:v>1.5700000000000002E-8</c:v>
                </c:pt>
                <c:pt idx="6514">
                  <c:v>1.5700000000000002E-8</c:v>
                </c:pt>
                <c:pt idx="6515">
                  <c:v>1.5700000000000002E-8</c:v>
                </c:pt>
                <c:pt idx="6516">
                  <c:v>1.5700000000000002E-8</c:v>
                </c:pt>
                <c:pt idx="6517">
                  <c:v>1.5700000000000002E-8</c:v>
                </c:pt>
                <c:pt idx="6518">
                  <c:v>1.5700000000000002E-8</c:v>
                </c:pt>
                <c:pt idx="6519">
                  <c:v>1.5700000000000002E-8</c:v>
                </c:pt>
                <c:pt idx="6520">
                  <c:v>1.5700000000000002E-8</c:v>
                </c:pt>
                <c:pt idx="6521">
                  <c:v>1.5700000000000002E-8</c:v>
                </c:pt>
                <c:pt idx="6522">
                  <c:v>1.5700000000000002E-8</c:v>
                </c:pt>
                <c:pt idx="6523">
                  <c:v>1.5700000000000002E-8</c:v>
                </c:pt>
                <c:pt idx="6524">
                  <c:v>1.5700000000000002E-8</c:v>
                </c:pt>
                <c:pt idx="6525">
                  <c:v>1.5799999999999999E-8</c:v>
                </c:pt>
                <c:pt idx="6526">
                  <c:v>1.5799999999999999E-8</c:v>
                </c:pt>
                <c:pt idx="6527">
                  <c:v>1.5799999999999999E-8</c:v>
                </c:pt>
                <c:pt idx="6528">
                  <c:v>1.5799999999999999E-8</c:v>
                </c:pt>
                <c:pt idx="6529">
                  <c:v>1.5799999999999999E-8</c:v>
                </c:pt>
                <c:pt idx="6530">
                  <c:v>1.5799999999999999E-8</c:v>
                </c:pt>
                <c:pt idx="6531">
                  <c:v>1.5799999999999999E-8</c:v>
                </c:pt>
                <c:pt idx="6532">
                  <c:v>1.5799999999999999E-8</c:v>
                </c:pt>
                <c:pt idx="6533">
                  <c:v>1.5799999999999999E-8</c:v>
                </c:pt>
                <c:pt idx="6534">
                  <c:v>1.5799999999999999E-8</c:v>
                </c:pt>
                <c:pt idx="6535">
                  <c:v>1.5799999999999999E-8</c:v>
                </c:pt>
                <c:pt idx="6536">
                  <c:v>1.5799999999999999E-8</c:v>
                </c:pt>
                <c:pt idx="6537">
                  <c:v>1.5799999999999999E-8</c:v>
                </c:pt>
                <c:pt idx="6538">
                  <c:v>1.5799999999999999E-8</c:v>
                </c:pt>
                <c:pt idx="6539">
                  <c:v>1.5799999999999999E-8</c:v>
                </c:pt>
                <c:pt idx="6540">
                  <c:v>1.5799999999999999E-8</c:v>
                </c:pt>
                <c:pt idx="6541">
                  <c:v>1.59E-8</c:v>
                </c:pt>
                <c:pt idx="6542">
                  <c:v>1.59E-8</c:v>
                </c:pt>
                <c:pt idx="6543">
                  <c:v>1.59E-8</c:v>
                </c:pt>
                <c:pt idx="6544">
                  <c:v>1.59E-8</c:v>
                </c:pt>
                <c:pt idx="6545">
                  <c:v>1.59E-8</c:v>
                </c:pt>
                <c:pt idx="6546">
                  <c:v>1.59E-8</c:v>
                </c:pt>
                <c:pt idx="6547">
                  <c:v>1.59E-8</c:v>
                </c:pt>
                <c:pt idx="6548">
                  <c:v>1.59E-8</c:v>
                </c:pt>
                <c:pt idx="6549">
                  <c:v>1.59E-8</c:v>
                </c:pt>
                <c:pt idx="6550">
                  <c:v>1.59E-8</c:v>
                </c:pt>
                <c:pt idx="6551">
                  <c:v>1.59E-8</c:v>
                </c:pt>
                <c:pt idx="6552">
                  <c:v>1.59E-8</c:v>
                </c:pt>
                <c:pt idx="6553">
                  <c:v>1.59E-8</c:v>
                </c:pt>
                <c:pt idx="6554">
                  <c:v>1.59E-8</c:v>
                </c:pt>
                <c:pt idx="6555">
                  <c:v>1.59E-8</c:v>
                </c:pt>
                <c:pt idx="6556">
                  <c:v>1.59E-8</c:v>
                </c:pt>
                <c:pt idx="6557">
                  <c:v>1.6000000000000001E-8</c:v>
                </c:pt>
                <c:pt idx="6558">
                  <c:v>1.6000000000000001E-8</c:v>
                </c:pt>
                <c:pt idx="6559">
                  <c:v>1.6000000000000001E-8</c:v>
                </c:pt>
                <c:pt idx="6560">
                  <c:v>1.6000000000000001E-8</c:v>
                </c:pt>
                <c:pt idx="6561">
                  <c:v>1.6000000000000001E-8</c:v>
                </c:pt>
                <c:pt idx="6562">
                  <c:v>1.6000000000000001E-8</c:v>
                </c:pt>
                <c:pt idx="6563">
                  <c:v>1.6000000000000001E-8</c:v>
                </c:pt>
                <c:pt idx="6564">
                  <c:v>1.6000000000000001E-8</c:v>
                </c:pt>
                <c:pt idx="6565">
                  <c:v>1.6000000000000001E-8</c:v>
                </c:pt>
                <c:pt idx="6566">
                  <c:v>1.6000000000000001E-8</c:v>
                </c:pt>
                <c:pt idx="6567">
                  <c:v>1.6000000000000001E-8</c:v>
                </c:pt>
                <c:pt idx="6568">
                  <c:v>1.6000000000000001E-8</c:v>
                </c:pt>
                <c:pt idx="6569">
                  <c:v>1.6000000000000001E-8</c:v>
                </c:pt>
                <c:pt idx="6570">
                  <c:v>1.6000000000000001E-8</c:v>
                </c:pt>
                <c:pt idx="6571">
                  <c:v>1.6000000000000001E-8</c:v>
                </c:pt>
                <c:pt idx="6572">
                  <c:v>1.6000000000000001E-8</c:v>
                </c:pt>
                <c:pt idx="6573">
                  <c:v>1.6099999999999999E-8</c:v>
                </c:pt>
                <c:pt idx="6574">
                  <c:v>1.6099999999999999E-8</c:v>
                </c:pt>
                <c:pt idx="6575">
                  <c:v>1.6099999999999999E-8</c:v>
                </c:pt>
                <c:pt idx="6576">
                  <c:v>1.6099999999999999E-8</c:v>
                </c:pt>
                <c:pt idx="6577">
                  <c:v>1.6099999999999999E-8</c:v>
                </c:pt>
                <c:pt idx="6578">
                  <c:v>1.6099999999999999E-8</c:v>
                </c:pt>
                <c:pt idx="6579">
                  <c:v>1.6099999999999999E-8</c:v>
                </c:pt>
                <c:pt idx="6580">
                  <c:v>1.6099999999999999E-8</c:v>
                </c:pt>
                <c:pt idx="6581">
                  <c:v>1.6099999999999999E-8</c:v>
                </c:pt>
                <c:pt idx="6582">
                  <c:v>1.6099999999999999E-8</c:v>
                </c:pt>
                <c:pt idx="6583">
                  <c:v>1.6099999999999999E-8</c:v>
                </c:pt>
                <c:pt idx="6584">
                  <c:v>1.6099999999999999E-8</c:v>
                </c:pt>
                <c:pt idx="6585">
                  <c:v>1.6099999999999999E-8</c:v>
                </c:pt>
                <c:pt idx="6586">
                  <c:v>1.6099999999999999E-8</c:v>
                </c:pt>
                <c:pt idx="6587">
                  <c:v>1.6099999999999999E-8</c:v>
                </c:pt>
                <c:pt idx="6588">
                  <c:v>1.6099999999999999E-8</c:v>
                </c:pt>
                <c:pt idx="6589">
                  <c:v>1.6199999999999999E-8</c:v>
                </c:pt>
                <c:pt idx="6590">
                  <c:v>1.6199999999999999E-8</c:v>
                </c:pt>
                <c:pt idx="6591">
                  <c:v>1.6199999999999999E-8</c:v>
                </c:pt>
                <c:pt idx="6592">
                  <c:v>1.6199999999999999E-8</c:v>
                </c:pt>
                <c:pt idx="6593">
                  <c:v>1.6199999999999999E-8</c:v>
                </c:pt>
                <c:pt idx="6594">
                  <c:v>1.6199999999999999E-8</c:v>
                </c:pt>
                <c:pt idx="6595">
                  <c:v>1.6199999999999999E-8</c:v>
                </c:pt>
                <c:pt idx="6596">
                  <c:v>1.6199999999999999E-8</c:v>
                </c:pt>
                <c:pt idx="6597">
                  <c:v>1.6199999999999999E-8</c:v>
                </c:pt>
                <c:pt idx="6598">
                  <c:v>1.6199999999999999E-8</c:v>
                </c:pt>
                <c:pt idx="6599">
                  <c:v>1.6199999999999999E-8</c:v>
                </c:pt>
                <c:pt idx="6600">
                  <c:v>1.6199999999999999E-8</c:v>
                </c:pt>
                <c:pt idx="6601">
                  <c:v>1.6199999999999999E-8</c:v>
                </c:pt>
                <c:pt idx="6602">
                  <c:v>1.6199999999999999E-8</c:v>
                </c:pt>
                <c:pt idx="6603">
                  <c:v>1.6199999999999999E-8</c:v>
                </c:pt>
                <c:pt idx="6604">
                  <c:v>1.6199999999999999E-8</c:v>
                </c:pt>
                <c:pt idx="6605">
                  <c:v>1.63E-8</c:v>
                </c:pt>
                <c:pt idx="6606">
                  <c:v>1.63E-8</c:v>
                </c:pt>
                <c:pt idx="6607">
                  <c:v>1.63E-8</c:v>
                </c:pt>
                <c:pt idx="6608">
                  <c:v>1.63E-8</c:v>
                </c:pt>
                <c:pt idx="6609">
                  <c:v>1.63E-8</c:v>
                </c:pt>
                <c:pt idx="6610">
                  <c:v>1.63E-8</c:v>
                </c:pt>
                <c:pt idx="6611">
                  <c:v>1.63E-8</c:v>
                </c:pt>
                <c:pt idx="6612">
                  <c:v>1.63E-8</c:v>
                </c:pt>
                <c:pt idx="6613">
                  <c:v>1.63E-8</c:v>
                </c:pt>
                <c:pt idx="6614">
                  <c:v>1.63E-8</c:v>
                </c:pt>
                <c:pt idx="6615">
                  <c:v>1.63E-8</c:v>
                </c:pt>
                <c:pt idx="6616">
                  <c:v>1.63E-8</c:v>
                </c:pt>
                <c:pt idx="6617">
                  <c:v>1.63E-8</c:v>
                </c:pt>
                <c:pt idx="6618">
                  <c:v>1.63E-8</c:v>
                </c:pt>
                <c:pt idx="6619">
                  <c:v>1.63E-8</c:v>
                </c:pt>
                <c:pt idx="6620">
                  <c:v>1.63E-8</c:v>
                </c:pt>
                <c:pt idx="6621">
                  <c:v>1.6400000000000001E-8</c:v>
                </c:pt>
                <c:pt idx="6622">
                  <c:v>1.6400000000000001E-8</c:v>
                </c:pt>
                <c:pt idx="6623">
                  <c:v>1.6400000000000001E-8</c:v>
                </c:pt>
                <c:pt idx="6624">
                  <c:v>1.6400000000000001E-8</c:v>
                </c:pt>
                <c:pt idx="6625">
                  <c:v>1.6400000000000001E-8</c:v>
                </c:pt>
                <c:pt idx="6626">
                  <c:v>1.6400000000000001E-8</c:v>
                </c:pt>
                <c:pt idx="6627">
                  <c:v>1.6400000000000001E-8</c:v>
                </c:pt>
                <c:pt idx="6628">
                  <c:v>1.6400000000000001E-8</c:v>
                </c:pt>
                <c:pt idx="6629">
                  <c:v>1.6400000000000001E-8</c:v>
                </c:pt>
                <c:pt idx="6630">
                  <c:v>1.6400000000000001E-8</c:v>
                </c:pt>
                <c:pt idx="6631">
                  <c:v>1.6400000000000001E-8</c:v>
                </c:pt>
                <c:pt idx="6632">
                  <c:v>1.6400000000000001E-8</c:v>
                </c:pt>
                <c:pt idx="6633">
                  <c:v>1.6400000000000001E-8</c:v>
                </c:pt>
                <c:pt idx="6634">
                  <c:v>1.6400000000000001E-8</c:v>
                </c:pt>
                <c:pt idx="6635">
                  <c:v>1.6400000000000001E-8</c:v>
                </c:pt>
                <c:pt idx="6636">
                  <c:v>1.6400000000000001E-8</c:v>
                </c:pt>
                <c:pt idx="6637">
                  <c:v>1.6499999999999999E-8</c:v>
                </c:pt>
                <c:pt idx="6638">
                  <c:v>1.6499999999999999E-8</c:v>
                </c:pt>
                <c:pt idx="6639">
                  <c:v>1.6499999999999999E-8</c:v>
                </c:pt>
                <c:pt idx="6640">
                  <c:v>1.6499999999999999E-8</c:v>
                </c:pt>
                <c:pt idx="6641">
                  <c:v>1.6499999999999999E-8</c:v>
                </c:pt>
                <c:pt idx="6642">
                  <c:v>1.6499999999999999E-8</c:v>
                </c:pt>
                <c:pt idx="6643">
                  <c:v>1.6499999999999999E-8</c:v>
                </c:pt>
                <c:pt idx="6644">
                  <c:v>1.6499999999999999E-8</c:v>
                </c:pt>
                <c:pt idx="6645">
                  <c:v>1.6499999999999999E-8</c:v>
                </c:pt>
                <c:pt idx="6646">
                  <c:v>1.6499999999999999E-8</c:v>
                </c:pt>
                <c:pt idx="6647">
                  <c:v>1.6499999999999999E-8</c:v>
                </c:pt>
                <c:pt idx="6648">
                  <c:v>1.6499999999999999E-8</c:v>
                </c:pt>
                <c:pt idx="6649">
                  <c:v>1.6499999999999999E-8</c:v>
                </c:pt>
                <c:pt idx="6650">
                  <c:v>1.6499999999999999E-8</c:v>
                </c:pt>
                <c:pt idx="6651">
                  <c:v>1.6499999999999999E-8</c:v>
                </c:pt>
                <c:pt idx="6652">
                  <c:v>1.6499999999999999E-8</c:v>
                </c:pt>
                <c:pt idx="6653">
                  <c:v>1.66E-8</c:v>
                </c:pt>
                <c:pt idx="6654">
                  <c:v>1.66E-8</c:v>
                </c:pt>
                <c:pt idx="6655">
                  <c:v>1.66E-8</c:v>
                </c:pt>
                <c:pt idx="6656">
                  <c:v>1.66E-8</c:v>
                </c:pt>
                <c:pt idx="6657">
                  <c:v>1.66E-8</c:v>
                </c:pt>
                <c:pt idx="6658">
                  <c:v>1.66E-8</c:v>
                </c:pt>
                <c:pt idx="6659">
                  <c:v>1.66E-8</c:v>
                </c:pt>
                <c:pt idx="6660">
                  <c:v>1.66E-8</c:v>
                </c:pt>
                <c:pt idx="6661">
                  <c:v>1.66E-8</c:v>
                </c:pt>
                <c:pt idx="6662">
                  <c:v>1.66E-8</c:v>
                </c:pt>
                <c:pt idx="6663">
                  <c:v>1.66E-8</c:v>
                </c:pt>
                <c:pt idx="6664">
                  <c:v>1.66E-8</c:v>
                </c:pt>
                <c:pt idx="6665">
                  <c:v>1.66E-8</c:v>
                </c:pt>
                <c:pt idx="6666">
                  <c:v>1.66E-8</c:v>
                </c:pt>
                <c:pt idx="6667">
                  <c:v>1.66E-8</c:v>
                </c:pt>
                <c:pt idx="6668">
                  <c:v>1.66E-8</c:v>
                </c:pt>
                <c:pt idx="6669">
                  <c:v>1.6700000000000001E-8</c:v>
                </c:pt>
                <c:pt idx="6670">
                  <c:v>1.6700000000000001E-8</c:v>
                </c:pt>
                <c:pt idx="6671">
                  <c:v>1.6700000000000001E-8</c:v>
                </c:pt>
                <c:pt idx="6672">
                  <c:v>1.6700000000000001E-8</c:v>
                </c:pt>
                <c:pt idx="6673">
                  <c:v>1.6700000000000001E-8</c:v>
                </c:pt>
                <c:pt idx="6674">
                  <c:v>1.6700000000000001E-8</c:v>
                </c:pt>
                <c:pt idx="6675">
                  <c:v>1.6700000000000001E-8</c:v>
                </c:pt>
                <c:pt idx="6676">
                  <c:v>1.6700000000000001E-8</c:v>
                </c:pt>
                <c:pt idx="6677">
                  <c:v>1.6700000000000001E-8</c:v>
                </c:pt>
                <c:pt idx="6678">
                  <c:v>1.6700000000000001E-8</c:v>
                </c:pt>
                <c:pt idx="6679">
                  <c:v>1.6700000000000001E-8</c:v>
                </c:pt>
                <c:pt idx="6680">
                  <c:v>1.6700000000000001E-8</c:v>
                </c:pt>
                <c:pt idx="6681">
                  <c:v>1.6700000000000001E-8</c:v>
                </c:pt>
                <c:pt idx="6682">
                  <c:v>1.6700000000000001E-8</c:v>
                </c:pt>
                <c:pt idx="6683">
                  <c:v>1.6700000000000001E-8</c:v>
                </c:pt>
                <c:pt idx="6684">
                  <c:v>1.6700000000000001E-8</c:v>
                </c:pt>
                <c:pt idx="6685">
                  <c:v>1.6800000000000002E-8</c:v>
                </c:pt>
                <c:pt idx="6686">
                  <c:v>1.6800000000000002E-8</c:v>
                </c:pt>
                <c:pt idx="6687">
                  <c:v>1.6800000000000002E-8</c:v>
                </c:pt>
                <c:pt idx="6688">
                  <c:v>1.6800000000000002E-8</c:v>
                </c:pt>
                <c:pt idx="6689">
                  <c:v>1.6800000000000002E-8</c:v>
                </c:pt>
                <c:pt idx="6690">
                  <c:v>1.6800000000000002E-8</c:v>
                </c:pt>
                <c:pt idx="6691">
                  <c:v>1.6800000000000002E-8</c:v>
                </c:pt>
                <c:pt idx="6692">
                  <c:v>1.6800000000000002E-8</c:v>
                </c:pt>
                <c:pt idx="6693">
                  <c:v>1.6800000000000002E-8</c:v>
                </c:pt>
                <c:pt idx="6694">
                  <c:v>1.6800000000000002E-8</c:v>
                </c:pt>
                <c:pt idx="6695">
                  <c:v>1.6800000000000002E-8</c:v>
                </c:pt>
                <c:pt idx="6696">
                  <c:v>1.6800000000000002E-8</c:v>
                </c:pt>
                <c:pt idx="6697">
                  <c:v>1.6800000000000002E-8</c:v>
                </c:pt>
                <c:pt idx="6698">
                  <c:v>1.6800000000000002E-8</c:v>
                </c:pt>
                <c:pt idx="6699">
                  <c:v>1.6800000000000002E-8</c:v>
                </c:pt>
                <c:pt idx="6700">
                  <c:v>1.6800000000000002E-8</c:v>
                </c:pt>
                <c:pt idx="6701">
                  <c:v>1.6899999999999999E-8</c:v>
                </c:pt>
                <c:pt idx="6702">
                  <c:v>1.6899999999999999E-8</c:v>
                </c:pt>
                <c:pt idx="6703">
                  <c:v>1.6899999999999999E-8</c:v>
                </c:pt>
                <c:pt idx="6704">
                  <c:v>1.6899999999999999E-8</c:v>
                </c:pt>
                <c:pt idx="6705">
                  <c:v>1.6899999999999999E-8</c:v>
                </c:pt>
                <c:pt idx="6706">
                  <c:v>1.6899999999999999E-8</c:v>
                </c:pt>
                <c:pt idx="6707">
                  <c:v>1.6899999999999999E-8</c:v>
                </c:pt>
                <c:pt idx="6708">
                  <c:v>1.6899999999999999E-8</c:v>
                </c:pt>
                <c:pt idx="6709">
                  <c:v>1.6899999999999999E-8</c:v>
                </c:pt>
                <c:pt idx="6710">
                  <c:v>1.6899999999999999E-8</c:v>
                </c:pt>
                <c:pt idx="6711">
                  <c:v>1.6899999999999999E-8</c:v>
                </c:pt>
                <c:pt idx="6712">
                  <c:v>1.6899999999999999E-8</c:v>
                </c:pt>
                <c:pt idx="6713">
                  <c:v>1.6899999999999999E-8</c:v>
                </c:pt>
                <c:pt idx="6714">
                  <c:v>1.6899999999999999E-8</c:v>
                </c:pt>
                <c:pt idx="6715">
                  <c:v>1.6899999999999999E-8</c:v>
                </c:pt>
                <c:pt idx="6716">
                  <c:v>1.6899999999999999E-8</c:v>
                </c:pt>
                <c:pt idx="6717">
                  <c:v>1.7E-8</c:v>
                </c:pt>
                <c:pt idx="6718">
                  <c:v>1.7E-8</c:v>
                </c:pt>
                <c:pt idx="6719">
                  <c:v>1.7E-8</c:v>
                </c:pt>
                <c:pt idx="6720">
                  <c:v>1.7E-8</c:v>
                </c:pt>
                <c:pt idx="6721">
                  <c:v>1.7E-8</c:v>
                </c:pt>
                <c:pt idx="6722">
                  <c:v>1.7E-8</c:v>
                </c:pt>
                <c:pt idx="6723">
                  <c:v>1.7E-8</c:v>
                </c:pt>
                <c:pt idx="6724">
                  <c:v>1.7E-8</c:v>
                </c:pt>
                <c:pt idx="6725">
                  <c:v>1.7E-8</c:v>
                </c:pt>
                <c:pt idx="6726">
                  <c:v>1.7E-8</c:v>
                </c:pt>
                <c:pt idx="6727">
                  <c:v>1.7E-8</c:v>
                </c:pt>
                <c:pt idx="6728">
                  <c:v>1.7E-8</c:v>
                </c:pt>
                <c:pt idx="6729">
                  <c:v>1.7E-8</c:v>
                </c:pt>
                <c:pt idx="6730">
                  <c:v>1.7E-8</c:v>
                </c:pt>
                <c:pt idx="6731">
                  <c:v>1.7E-8</c:v>
                </c:pt>
                <c:pt idx="6732">
                  <c:v>1.7E-8</c:v>
                </c:pt>
                <c:pt idx="6733">
                  <c:v>1.7100000000000001E-8</c:v>
                </c:pt>
                <c:pt idx="6734">
                  <c:v>1.7100000000000001E-8</c:v>
                </c:pt>
                <c:pt idx="6735">
                  <c:v>1.7100000000000001E-8</c:v>
                </c:pt>
                <c:pt idx="6736">
                  <c:v>1.7100000000000001E-8</c:v>
                </c:pt>
                <c:pt idx="6737">
                  <c:v>1.7100000000000001E-8</c:v>
                </c:pt>
                <c:pt idx="6738">
                  <c:v>1.7100000000000001E-8</c:v>
                </c:pt>
                <c:pt idx="6739">
                  <c:v>1.7100000000000001E-8</c:v>
                </c:pt>
                <c:pt idx="6740">
                  <c:v>1.7100000000000001E-8</c:v>
                </c:pt>
                <c:pt idx="6741">
                  <c:v>1.7100000000000001E-8</c:v>
                </c:pt>
                <c:pt idx="6742">
                  <c:v>1.7100000000000001E-8</c:v>
                </c:pt>
                <c:pt idx="6743">
                  <c:v>1.7100000000000001E-8</c:v>
                </c:pt>
                <c:pt idx="6744">
                  <c:v>1.7100000000000001E-8</c:v>
                </c:pt>
                <c:pt idx="6745">
                  <c:v>1.7100000000000001E-8</c:v>
                </c:pt>
                <c:pt idx="6746">
                  <c:v>1.7100000000000001E-8</c:v>
                </c:pt>
                <c:pt idx="6747">
                  <c:v>1.7100000000000001E-8</c:v>
                </c:pt>
                <c:pt idx="6748">
                  <c:v>1.7100000000000001E-8</c:v>
                </c:pt>
                <c:pt idx="6749">
                  <c:v>1.7199999999999999E-8</c:v>
                </c:pt>
                <c:pt idx="6750">
                  <c:v>1.7199999999999999E-8</c:v>
                </c:pt>
                <c:pt idx="6751">
                  <c:v>1.7199999999999999E-8</c:v>
                </c:pt>
                <c:pt idx="6752">
                  <c:v>1.7199999999999999E-8</c:v>
                </c:pt>
                <c:pt idx="6753">
                  <c:v>1.7199999999999999E-8</c:v>
                </c:pt>
                <c:pt idx="6754">
                  <c:v>1.7199999999999999E-8</c:v>
                </c:pt>
                <c:pt idx="6755">
                  <c:v>1.7199999999999999E-8</c:v>
                </c:pt>
                <c:pt idx="6756">
                  <c:v>1.7199999999999999E-8</c:v>
                </c:pt>
                <c:pt idx="6757">
                  <c:v>1.7199999999999999E-8</c:v>
                </c:pt>
                <c:pt idx="6758">
                  <c:v>1.7199999999999999E-8</c:v>
                </c:pt>
                <c:pt idx="6759">
                  <c:v>1.7199999999999999E-8</c:v>
                </c:pt>
                <c:pt idx="6760">
                  <c:v>1.7199999999999999E-8</c:v>
                </c:pt>
                <c:pt idx="6761">
                  <c:v>1.7199999999999999E-8</c:v>
                </c:pt>
                <c:pt idx="6762">
                  <c:v>1.7199999999999999E-8</c:v>
                </c:pt>
                <c:pt idx="6763">
                  <c:v>1.7199999999999999E-8</c:v>
                </c:pt>
                <c:pt idx="6764">
                  <c:v>1.7199999999999999E-8</c:v>
                </c:pt>
                <c:pt idx="6765">
                  <c:v>1.7299999999999999E-8</c:v>
                </c:pt>
                <c:pt idx="6766">
                  <c:v>1.7299999999999999E-8</c:v>
                </c:pt>
                <c:pt idx="6767">
                  <c:v>1.7299999999999999E-8</c:v>
                </c:pt>
                <c:pt idx="6768">
                  <c:v>1.7299999999999999E-8</c:v>
                </c:pt>
                <c:pt idx="6769">
                  <c:v>1.7299999999999999E-8</c:v>
                </c:pt>
                <c:pt idx="6770">
                  <c:v>1.7299999999999999E-8</c:v>
                </c:pt>
                <c:pt idx="6771">
                  <c:v>1.7299999999999999E-8</c:v>
                </c:pt>
                <c:pt idx="6772">
                  <c:v>1.7299999999999999E-8</c:v>
                </c:pt>
                <c:pt idx="6773">
                  <c:v>1.7299999999999999E-8</c:v>
                </c:pt>
                <c:pt idx="6774">
                  <c:v>1.7299999999999999E-8</c:v>
                </c:pt>
                <c:pt idx="6775">
                  <c:v>1.7299999999999999E-8</c:v>
                </c:pt>
                <c:pt idx="6776">
                  <c:v>1.7299999999999999E-8</c:v>
                </c:pt>
                <c:pt idx="6777">
                  <c:v>1.7299999999999999E-8</c:v>
                </c:pt>
                <c:pt idx="6778">
                  <c:v>1.7299999999999999E-8</c:v>
                </c:pt>
                <c:pt idx="6779">
                  <c:v>1.7299999999999999E-8</c:v>
                </c:pt>
                <c:pt idx="6780">
                  <c:v>1.7299999999999999E-8</c:v>
                </c:pt>
                <c:pt idx="6781">
                  <c:v>1.74E-8</c:v>
                </c:pt>
                <c:pt idx="6782">
                  <c:v>1.74E-8</c:v>
                </c:pt>
                <c:pt idx="6783">
                  <c:v>1.74E-8</c:v>
                </c:pt>
                <c:pt idx="6784">
                  <c:v>1.74E-8</c:v>
                </c:pt>
                <c:pt idx="6785">
                  <c:v>1.74E-8</c:v>
                </c:pt>
                <c:pt idx="6786">
                  <c:v>1.74E-8</c:v>
                </c:pt>
                <c:pt idx="6787">
                  <c:v>1.74E-8</c:v>
                </c:pt>
                <c:pt idx="6788">
                  <c:v>1.74E-8</c:v>
                </c:pt>
                <c:pt idx="6789">
                  <c:v>1.74E-8</c:v>
                </c:pt>
                <c:pt idx="6790">
                  <c:v>1.74E-8</c:v>
                </c:pt>
                <c:pt idx="6791">
                  <c:v>1.74E-8</c:v>
                </c:pt>
                <c:pt idx="6792">
                  <c:v>1.74E-8</c:v>
                </c:pt>
                <c:pt idx="6793">
                  <c:v>1.74E-8</c:v>
                </c:pt>
                <c:pt idx="6794">
                  <c:v>1.74E-8</c:v>
                </c:pt>
                <c:pt idx="6795">
                  <c:v>1.74E-8</c:v>
                </c:pt>
                <c:pt idx="6796">
                  <c:v>1.74E-8</c:v>
                </c:pt>
                <c:pt idx="6797">
                  <c:v>1.7500000000000001E-8</c:v>
                </c:pt>
                <c:pt idx="6798">
                  <c:v>1.7500000000000001E-8</c:v>
                </c:pt>
                <c:pt idx="6799">
                  <c:v>1.7500000000000001E-8</c:v>
                </c:pt>
                <c:pt idx="6800">
                  <c:v>1.7500000000000001E-8</c:v>
                </c:pt>
                <c:pt idx="6801">
                  <c:v>1.7500000000000001E-8</c:v>
                </c:pt>
                <c:pt idx="6802">
                  <c:v>1.7500000000000001E-8</c:v>
                </c:pt>
                <c:pt idx="6803">
                  <c:v>1.7500000000000001E-8</c:v>
                </c:pt>
                <c:pt idx="6804">
                  <c:v>1.7500000000000001E-8</c:v>
                </c:pt>
                <c:pt idx="6805">
                  <c:v>1.7500000000000001E-8</c:v>
                </c:pt>
                <c:pt idx="6806">
                  <c:v>1.7500000000000001E-8</c:v>
                </c:pt>
                <c:pt idx="6807">
                  <c:v>1.7500000000000001E-8</c:v>
                </c:pt>
                <c:pt idx="6808">
                  <c:v>1.7500000000000001E-8</c:v>
                </c:pt>
                <c:pt idx="6809">
                  <c:v>1.7500000000000001E-8</c:v>
                </c:pt>
                <c:pt idx="6810">
                  <c:v>1.7500000000000001E-8</c:v>
                </c:pt>
                <c:pt idx="6811">
                  <c:v>1.7500000000000001E-8</c:v>
                </c:pt>
                <c:pt idx="6812">
                  <c:v>1.7500000000000001E-8</c:v>
                </c:pt>
                <c:pt idx="6813">
                  <c:v>1.7599999999999999E-8</c:v>
                </c:pt>
                <c:pt idx="6814">
                  <c:v>1.7599999999999999E-8</c:v>
                </c:pt>
                <c:pt idx="6815">
                  <c:v>1.7599999999999999E-8</c:v>
                </c:pt>
                <c:pt idx="6816">
                  <c:v>1.7599999999999999E-8</c:v>
                </c:pt>
                <c:pt idx="6817">
                  <c:v>1.7599999999999999E-8</c:v>
                </c:pt>
                <c:pt idx="6818">
                  <c:v>1.7599999999999999E-8</c:v>
                </c:pt>
                <c:pt idx="6819">
                  <c:v>1.7599999999999999E-8</c:v>
                </c:pt>
                <c:pt idx="6820">
                  <c:v>1.7599999999999999E-8</c:v>
                </c:pt>
                <c:pt idx="6821">
                  <c:v>1.7599999999999999E-8</c:v>
                </c:pt>
                <c:pt idx="6822">
                  <c:v>1.7599999999999999E-8</c:v>
                </c:pt>
                <c:pt idx="6823">
                  <c:v>1.7599999999999999E-8</c:v>
                </c:pt>
                <c:pt idx="6824">
                  <c:v>1.7599999999999999E-8</c:v>
                </c:pt>
                <c:pt idx="6825">
                  <c:v>1.7599999999999999E-8</c:v>
                </c:pt>
                <c:pt idx="6826">
                  <c:v>1.7599999999999999E-8</c:v>
                </c:pt>
                <c:pt idx="6827">
                  <c:v>1.7599999999999999E-8</c:v>
                </c:pt>
                <c:pt idx="6828">
                  <c:v>1.7599999999999999E-8</c:v>
                </c:pt>
                <c:pt idx="6829">
                  <c:v>1.77E-8</c:v>
                </c:pt>
                <c:pt idx="6830">
                  <c:v>1.77E-8</c:v>
                </c:pt>
                <c:pt idx="6831">
                  <c:v>1.77E-8</c:v>
                </c:pt>
                <c:pt idx="6832">
                  <c:v>1.77E-8</c:v>
                </c:pt>
                <c:pt idx="6833">
                  <c:v>1.77E-8</c:v>
                </c:pt>
                <c:pt idx="6834">
                  <c:v>1.77E-8</c:v>
                </c:pt>
                <c:pt idx="6835">
                  <c:v>1.77E-8</c:v>
                </c:pt>
                <c:pt idx="6836">
                  <c:v>1.77E-8</c:v>
                </c:pt>
                <c:pt idx="6837">
                  <c:v>1.77E-8</c:v>
                </c:pt>
                <c:pt idx="6838">
                  <c:v>1.77E-8</c:v>
                </c:pt>
                <c:pt idx="6839">
                  <c:v>1.77E-8</c:v>
                </c:pt>
                <c:pt idx="6840">
                  <c:v>1.77E-8</c:v>
                </c:pt>
                <c:pt idx="6841">
                  <c:v>1.77E-8</c:v>
                </c:pt>
                <c:pt idx="6842">
                  <c:v>1.77E-8</c:v>
                </c:pt>
                <c:pt idx="6843">
                  <c:v>1.77E-8</c:v>
                </c:pt>
                <c:pt idx="6844">
                  <c:v>1.77E-8</c:v>
                </c:pt>
                <c:pt idx="6845">
                  <c:v>1.7800000000000001E-8</c:v>
                </c:pt>
                <c:pt idx="6846">
                  <c:v>1.7800000000000001E-8</c:v>
                </c:pt>
                <c:pt idx="6847">
                  <c:v>1.7800000000000001E-8</c:v>
                </c:pt>
                <c:pt idx="6848">
                  <c:v>1.7800000000000001E-8</c:v>
                </c:pt>
                <c:pt idx="6849">
                  <c:v>1.7800000000000001E-8</c:v>
                </c:pt>
                <c:pt idx="6850">
                  <c:v>1.7800000000000001E-8</c:v>
                </c:pt>
                <c:pt idx="6851">
                  <c:v>1.7800000000000001E-8</c:v>
                </c:pt>
                <c:pt idx="6852">
                  <c:v>1.7800000000000001E-8</c:v>
                </c:pt>
                <c:pt idx="6853">
                  <c:v>1.7800000000000001E-8</c:v>
                </c:pt>
                <c:pt idx="6854">
                  <c:v>1.7800000000000001E-8</c:v>
                </c:pt>
                <c:pt idx="6855">
                  <c:v>1.7800000000000001E-8</c:v>
                </c:pt>
                <c:pt idx="6856">
                  <c:v>1.7800000000000001E-8</c:v>
                </c:pt>
                <c:pt idx="6857">
                  <c:v>1.7800000000000001E-8</c:v>
                </c:pt>
                <c:pt idx="6858">
                  <c:v>1.7800000000000001E-8</c:v>
                </c:pt>
                <c:pt idx="6859">
                  <c:v>1.7800000000000001E-8</c:v>
                </c:pt>
                <c:pt idx="6860">
                  <c:v>1.7800000000000001E-8</c:v>
                </c:pt>
                <c:pt idx="6861">
                  <c:v>1.7900000000000001E-8</c:v>
                </c:pt>
                <c:pt idx="6862">
                  <c:v>1.7900000000000001E-8</c:v>
                </c:pt>
                <c:pt idx="6863">
                  <c:v>1.7900000000000001E-8</c:v>
                </c:pt>
                <c:pt idx="6864">
                  <c:v>1.7900000000000001E-8</c:v>
                </c:pt>
                <c:pt idx="6865">
                  <c:v>1.7900000000000001E-8</c:v>
                </c:pt>
                <c:pt idx="6866">
                  <c:v>1.7900000000000001E-8</c:v>
                </c:pt>
                <c:pt idx="6867">
                  <c:v>1.7900000000000001E-8</c:v>
                </c:pt>
                <c:pt idx="6868">
                  <c:v>1.7900000000000001E-8</c:v>
                </c:pt>
                <c:pt idx="6869">
                  <c:v>1.7900000000000001E-8</c:v>
                </c:pt>
                <c:pt idx="6870">
                  <c:v>1.7900000000000001E-8</c:v>
                </c:pt>
                <c:pt idx="6871">
                  <c:v>1.7900000000000001E-8</c:v>
                </c:pt>
                <c:pt idx="6872">
                  <c:v>1.7900000000000001E-8</c:v>
                </c:pt>
                <c:pt idx="6873">
                  <c:v>1.7900000000000001E-8</c:v>
                </c:pt>
                <c:pt idx="6874">
                  <c:v>1.7900000000000001E-8</c:v>
                </c:pt>
                <c:pt idx="6875">
                  <c:v>1.7900000000000001E-8</c:v>
                </c:pt>
                <c:pt idx="6876">
                  <c:v>1.7900000000000001E-8</c:v>
                </c:pt>
                <c:pt idx="6877">
                  <c:v>1.7999999999999999E-8</c:v>
                </c:pt>
                <c:pt idx="6878">
                  <c:v>1.7999999999999999E-8</c:v>
                </c:pt>
                <c:pt idx="6879">
                  <c:v>1.7999999999999999E-8</c:v>
                </c:pt>
                <c:pt idx="6880">
                  <c:v>1.7999999999999999E-8</c:v>
                </c:pt>
                <c:pt idx="6881">
                  <c:v>1.7999999999999999E-8</c:v>
                </c:pt>
                <c:pt idx="6882">
                  <c:v>1.7999999999999999E-8</c:v>
                </c:pt>
                <c:pt idx="6883">
                  <c:v>1.7999999999999999E-8</c:v>
                </c:pt>
                <c:pt idx="6884">
                  <c:v>1.7999999999999999E-8</c:v>
                </c:pt>
                <c:pt idx="6885">
                  <c:v>1.7999999999999999E-8</c:v>
                </c:pt>
                <c:pt idx="6886">
                  <c:v>1.7999999999999999E-8</c:v>
                </c:pt>
                <c:pt idx="6887">
                  <c:v>1.7999999999999999E-8</c:v>
                </c:pt>
                <c:pt idx="6888">
                  <c:v>1.7999999999999999E-8</c:v>
                </c:pt>
                <c:pt idx="6889">
                  <c:v>1.7999999999999999E-8</c:v>
                </c:pt>
                <c:pt idx="6890">
                  <c:v>1.7999999999999999E-8</c:v>
                </c:pt>
                <c:pt idx="6891">
                  <c:v>1.7999999999999999E-8</c:v>
                </c:pt>
                <c:pt idx="6892">
                  <c:v>1.7999999999999999E-8</c:v>
                </c:pt>
                <c:pt idx="6893">
                  <c:v>1.81E-8</c:v>
                </c:pt>
                <c:pt idx="6894">
                  <c:v>1.81E-8</c:v>
                </c:pt>
                <c:pt idx="6895">
                  <c:v>1.81E-8</c:v>
                </c:pt>
                <c:pt idx="6896">
                  <c:v>1.81E-8</c:v>
                </c:pt>
                <c:pt idx="6897">
                  <c:v>1.81E-8</c:v>
                </c:pt>
                <c:pt idx="6898">
                  <c:v>1.81E-8</c:v>
                </c:pt>
                <c:pt idx="6899">
                  <c:v>1.81E-8</c:v>
                </c:pt>
                <c:pt idx="6900">
                  <c:v>1.81E-8</c:v>
                </c:pt>
                <c:pt idx="6901">
                  <c:v>1.81E-8</c:v>
                </c:pt>
                <c:pt idx="6902">
                  <c:v>1.81E-8</c:v>
                </c:pt>
                <c:pt idx="6903">
                  <c:v>1.81E-8</c:v>
                </c:pt>
                <c:pt idx="6904">
                  <c:v>1.81E-8</c:v>
                </c:pt>
                <c:pt idx="6905">
                  <c:v>1.81E-8</c:v>
                </c:pt>
                <c:pt idx="6906">
                  <c:v>1.81E-8</c:v>
                </c:pt>
                <c:pt idx="6907">
                  <c:v>1.81E-8</c:v>
                </c:pt>
                <c:pt idx="6908">
                  <c:v>1.81E-8</c:v>
                </c:pt>
                <c:pt idx="6909">
                  <c:v>1.8200000000000001E-8</c:v>
                </c:pt>
                <c:pt idx="6910">
                  <c:v>1.8200000000000001E-8</c:v>
                </c:pt>
                <c:pt idx="6911">
                  <c:v>1.8200000000000001E-8</c:v>
                </c:pt>
                <c:pt idx="6912">
                  <c:v>1.8200000000000001E-8</c:v>
                </c:pt>
                <c:pt idx="6913">
                  <c:v>1.8200000000000001E-8</c:v>
                </c:pt>
                <c:pt idx="6914">
                  <c:v>1.8200000000000001E-8</c:v>
                </c:pt>
                <c:pt idx="6915">
                  <c:v>1.8200000000000001E-8</c:v>
                </c:pt>
                <c:pt idx="6916">
                  <c:v>1.8200000000000001E-8</c:v>
                </c:pt>
                <c:pt idx="6917">
                  <c:v>1.8200000000000001E-8</c:v>
                </c:pt>
                <c:pt idx="6918">
                  <c:v>1.8200000000000001E-8</c:v>
                </c:pt>
                <c:pt idx="6919">
                  <c:v>1.8200000000000001E-8</c:v>
                </c:pt>
                <c:pt idx="6920">
                  <c:v>1.8200000000000001E-8</c:v>
                </c:pt>
                <c:pt idx="6921">
                  <c:v>1.8200000000000001E-8</c:v>
                </c:pt>
                <c:pt idx="6922">
                  <c:v>1.8200000000000001E-8</c:v>
                </c:pt>
                <c:pt idx="6923">
                  <c:v>1.8200000000000001E-8</c:v>
                </c:pt>
                <c:pt idx="6924">
                  <c:v>1.8200000000000001E-8</c:v>
                </c:pt>
                <c:pt idx="6925">
                  <c:v>1.8299999999999998E-8</c:v>
                </c:pt>
                <c:pt idx="6926">
                  <c:v>1.8299999999999998E-8</c:v>
                </c:pt>
                <c:pt idx="6927">
                  <c:v>1.8299999999999998E-8</c:v>
                </c:pt>
                <c:pt idx="6928">
                  <c:v>1.8299999999999998E-8</c:v>
                </c:pt>
                <c:pt idx="6929">
                  <c:v>1.8299999999999998E-8</c:v>
                </c:pt>
                <c:pt idx="6930">
                  <c:v>1.8299999999999998E-8</c:v>
                </c:pt>
                <c:pt idx="6931">
                  <c:v>1.8299999999999998E-8</c:v>
                </c:pt>
                <c:pt idx="6932">
                  <c:v>1.8299999999999998E-8</c:v>
                </c:pt>
                <c:pt idx="6933">
                  <c:v>1.8299999999999998E-8</c:v>
                </c:pt>
                <c:pt idx="6934">
                  <c:v>1.8299999999999998E-8</c:v>
                </c:pt>
                <c:pt idx="6935">
                  <c:v>1.8299999999999998E-8</c:v>
                </c:pt>
                <c:pt idx="6936">
                  <c:v>1.8299999999999998E-8</c:v>
                </c:pt>
                <c:pt idx="6937">
                  <c:v>1.8299999999999998E-8</c:v>
                </c:pt>
                <c:pt idx="6938">
                  <c:v>1.8299999999999998E-8</c:v>
                </c:pt>
                <c:pt idx="6939">
                  <c:v>1.8299999999999998E-8</c:v>
                </c:pt>
                <c:pt idx="6940">
                  <c:v>1.8299999999999998E-8</c:v>
                </c:pt>
                <c:pt idx="6941">
                  <c:v>1.8399999999999999E-8</c:v>
                </c:pt>
                <c:pt idx="6942">
                  <c:v>1.8399999999999999E-8</c:v>
                </c:pt>
                <c:pt idx="6943">
                  <c:v>1.8399999999999999E-8</c:v>
                </c:pt>
                <c:pt idx="6944">
                  <c:v>1.8399999999999999E-8</c:v>
                </c:pt>
                <c:pt idx="6945">
                  <c:v>1.8399999999999999E-8</c:v>
                </c:pt>
                <c:pt idx="6946">
                  <c:v>1.8399999999999999E-8</c:v>
                </c:pt>
                <c:pt idx="6947">
                  <c:v>1.8399999999999999E-8</c:v>
                </c:pt>
                <c:pt idx="6948">
                  <c:v>1.8399999999999999E-8</c:v>
                </c:pt>
                <c:pt idx="6949">
                  <c:v>1.8399999999999999E-8</c:v>
                </c:pt>
                <c:pt idx="6950">
                  <c:v>1.8399999999999999E-8</c:v>
                </c:pt>
                <c:pt idx="6951">
                  <c:v>1.8399999999999999E-8</c:v>
                </c:pt>
                <c:pt idx="6952">
                  <c:v>1.8399999999999999E-8</c:v>
                </c:pt>
                <c:pt idx="6953">
                  <c:v>1.8399999999999999E-8</c:v>
                </c:pt>
                <c:pt idx="6954">
                  <c:v>1.8399999999999999E-8</c:v>
                </c:pt>
                <c:pt idx="6955">
                  <c:v>1.8399999999999999E-8</c:v>
                </c:pt>
                <c:pt idx="6956">
                  <c:v>1.8399999999999999E-8</c:v>
                </c:pt>
                <c:pt idx="6957">
                  <c:v>1.85E-8</c:v>
                </c:pt>
                <c:pt idx="6958">
                  <c:v>1.85E-8</c:v>
                </c:pt>
                <c:pt idx="6959">
                  <c:v>1.85E-8</c:v>
                </c:pt>
                <c:pt idx="6960">
                  <c:v>1.85E-8</c:v>
                </c:pt>
                <c:pt idx="6961">
                  <c:v>1.85E-8</c:v>
                </c:pt>
                <c:pt idx="6962">
                  <c:v>1.85E-8</c:v>
                </c:pt>
                <c:pt idx="6963">
                  <c:v>1.85E-8</c:v>
                </c:pt>
                <c:pt idx="6964">
                  <c:v>1.85E-8</c:v>
                </c:pt>
                <c:pt idx="6965">
                  <c:v>1.85E-8</c:v>
                </c:pt>
                <c:pt idx="6966">
                  <c:v>1.85E-8</c:v>
                </c:pt>
                <c:pt idx="6967">
                  <c:v>1.85E-8</c:v>
                </c:pt>
                <c:pt idx="6968">
                  <c:v>1.85E-8</c:v>
                </c:pt>
                <c:pt idx="6969">
                  <c:v>1.85E-8</c:v>
                </c:pt>
                <c:pt idx="6970">
                  <c:v>1.85E-8</c:v>
                </c:pt>
                <c:pt idx="6971">
                  <c:v>1.85E-8</c:v>
                </c:pt>
                <c:pt idx="6972">
                  <c:v>1.85E-8</c:v>
                </c:pt>
                <c:pt idx="6973">
                  <c:v>1.8600000000000001E-8</c:v>
                </c:pt>
                <c:pt idx="6974">
                  <c:v>1.8600000000000001E-8</c:v>
                </c:pt>
                <c:pt idx="6975">
                  <c:v>1.8600000000000001E-8</c:v>
                </c:pt>
                <c:pt idx="6976">
                  <c:v>1.8600000000000001E-8</c:v>
                </c:pt>
                <c:pt idx="6977">
                  <c:v>1.8600000000000001E-8</c:v>
                </c:pt>
                <c:pt idx="6978">
                  <c:v>1.8600000000000001E-8</c:v>
                </c:pt>
                <c:pt idx="6979">
                  <c:v>1.8600000000000001E-8</c:v>
                </c:pt>
                <c:pt idx="6980">
                  <c:v>1.8600000000000001E-8</c:v>
                </c:pt>
                <c:pt idx="6981">
                  <c:v>1.8600000000000001E-8</c:v>
                </c:pt>
                <c:pt idx="6982">
                  <c:v>1.8600000000000001E-8</c:v>
                </c:pt>
                <c:pt idx="6983">
                  <c:v>1.8600000000000001E-8</c:v>
                </c:pt>
                <c:pt idx="6984">
                  <c:v>1.8600000000000001E-8</c:v>
                </c:pt>
                <c:pt idx="6985">
                  <c:v>1.8600000000000001E-8</c:v>
                </c:pt>
                <c:pt idx="6986">
                  <c:v>1.8600000000000001E-8</c:v>
                </c:pt>
                <c:pt idx="6987">
                  <c:v>1.8600000000000001E-8</c:v>
                </c:pt>
                <c:pt idx="6988">
                  <c:v>1.8600000000000001E-8</c:v>
                </c:pt>
                <c:pt idx="6989">
                  <c:v>1.8699999999999999E-8</c:v>
                </c:pt>
                <c:pt idx="6990">
                  <c:v>1.8699999999999999E-8</c:v>
                </c:pt>
                <c:pt idx="6991">
                  <c:v>1.8699999999999999E-8</c:v>
                </c:pt>
                <c:pt idx="6992">
                  <c:v>1.8699999999999999E-8</c:v>
                </c:pt>
                <c:pt idx="6993">
                  <c:v>1.8699999999999999E-8</c:v>
                </c:pt>
                <c:pt idx="6994">
                  <c:v>1.8699999999999999E-8</c:v>
                </c:pt>
                <c:pt idx="6995">
                  <c:v>1.8699999999999999E-8</c:v>
                </c:pt>
                <c:pt idx="6996">
                  <c:v>1.8699999999999999E-8</c:v>
                </c:pt>
                <c:pt idx="6997">
                  <c:v>1.8699999999999999E-8</c:v>
                </c:pt>
                <c:pt idx="6998">
                  <c:v>1.8699999999999999E-8</c:v>
                </c:pt>
                <c:pt idx="6999">
                  <c:v>1.8699999999999999E-8</c:v>
                </c:pt>
                <c:pt idx="7000">
                  <c:v>1.8699999999999999E-8</c:v>
                </c:pt>
                <c:pt idx="7001">
                  <c:v>1.8699999999999999E-8</c:v>
                </c:pt>
                <c:pt idx="7002">
                  <c:v>1.8699999999999999E-8</c:v>
                </c:pt>
                <c:pt idx="7003">
                  <c:v>1.8699999999999999E-8</c:v>
                </c:pt>
                <c:pt idx="7004">
                  <c:v>1.8699999999999999E-8</c:v>
                </c:pt>
                <c:pt idx="7005">
                  <c:v>1.88E-8</c:v>
                </c:pt>
                <c:pt idx="7006">
                  <c:v>1.88E-8</c:v>
                </c:pt>
                <c:pt idx="7007">
                  <c:v>1.88E-8</c:v>
                </c:pt>
                <c:pt idx="7008">
                  <c:v>1.88E-8</c:v>
                </c:pt>
                <c:pt idx="7009">
                  <c:v>1.88E-8</c:v>
                </c:pt>
                <c:pt idx="7010">
                  <c:v>1.88E-8</c:v>
                </c:pt>
                <c:pt idx="7011">
                  <c:v>1.88E-8</c:v>
                </c:pt>
                <c:pt idx="7012">
                  <c:v>1.88E-8</c:v>
                </c:pt>
                <c:pt idx="7013">
                  <c:v>1.88E-8</c:v>
                </c:pt>
                <c:pt idx="7014">
                  <c:v>1.88E-8</c:v>
                </c:pt>
                <c:pt idx="7015">
                  <c:v>1.88E-8</c:v>
                </c:pt>
                <c:pt idx="7016">
                  <c:v>1.88E-8</c:v>
                </c:pt>
                <c:pt idx="7017">
                  <c:v>1.88E-8</c:v>
                </c:pt>
                <c:pt idx="7018">
                  <c:v>1.88E-8</c:v>
                </c:pt>
                <c:pt idx="7019">
                  <c:v>1.88E-8</c:v>
                </c:pt>
                <c:pt idx="7020">
                  <c:v>1.88E-8</c:v>
                </c:pt>
                <c:pt idx="7021">
                  <c:v>1.89E-8</c:v>
                </c:pt>
                <c:pt idx="7022">
                  <c:v>1.89E-8</c:v>
                </c:pt>
                <c:pt idx="7023">
                  <c:v>1.89E-8</c:v>
                </c:pt>
                <c:pt idx="7024">
                  <c:v>1.89E-8</c:v>
                </c:pt>
                <c:pt idx="7025">
                  <c:v>1.89E-8</c:v>
                </c:pt>
                <c:pt idx="7026">
                  <c:v>1.89E-8</c:v>
                </c:pt>
                <c:pt idx="7027">
                  <c:v>1.89E-8</c:v>
                </c:pt>
                <c:pt idx="7028">
                  <c:v>1.89E-8</c:v>
                </c:pt>
                <c:pt idx="7029">
                  <c:v>1.89E-8</c:v>
                </c:pt>
                <c:pt idx="7030">
                  <c:v>1.89E-8</c:v>
                </c:pt>
                <c:pt idx="7031">
                  <c:v>1.89E-8</c:v>
                </c:pt>
                <c:pt idx="7032">
                  <c:v>1.89E-8</c:v>
                </c:pt>
                <c:pt idx="7033">
                  <c:v>1.89E-8</c:v>
                </c:pt>
                <c:pt idx="7034">
                  <c:v>1.89E-8</c:v>
                </c:pt>
                <c:pt idx="7035">
                  <c:v>1.89E-8</c:v>
                </c:pt>
                <c:pt idx="7036">
                  <c:v>1.89E-8</c:v>
                </c:pt>
                <c:pt idx="7037">
                  <c:v>1.9000000000000001E-8</c:v>
                </c:pt>
                <c:pt idx="7038">
                  <c:v>1.9000000000000001E-8</c:v>
                </c:pt>
                <c:pt idx="7039">
                  <c:v>1.9000000000000001E-8</c:v>
                </c:pt>
                <c:pt idx="7040">
                  <c:v>1.9000000000000001E-8</c:v>
                </c:pt>
                <c:pt idx="7041">
                  <c:v>1.9000000000000001E-8</c:v>
                </c:pt>
                <c:pt idx="7042">
                  <c:v>1.9000000000000001E-8</c:v>
                </c:pt>
                <c:pt idx="7043">
                  <c:v>1.9000000000000001E-8</c:v>
                </c:pt>
                <c:pt idx="7044">
                  <c:v>1.9000000000000001E-8</c:v>
                </c:pt>
                <c:pt idx="7045">
                  <c:v>1.9000000000000001E-8</c:v>
                </c:pt>
                <c:pt idx="7046">
                  <c:v>1.9000000000000001E-8</c:v>
                </c:pt>
                <c:pt idx="7047">
                  <c:v>1.9000000000000001E-8</c:v>
                </c:pt>
                <c:pt idx="7048">
                  <c:v>1.9000000000000001E-8</c:v>
                </c:pt>
                <c:pt idx="7049">
                  <c:v>1.9000000000000001E-8</c:v>
                </c:pt>
                <c:pt idx="7050">
                  <c:v>1.9000000000000001E-8</c:v>
                </c:pt>
                <c:pt idx="7051">
                  <c:v>1.9000000000000001E-8</c:v>
                </c:pt>
                <c:pt idx="7052">
                  <c:v>1.9000000000000001E-8</c:v>
                </c:pt>
                <c:pt idx="7053">
                  <c:v>1.9099999999999999E-8</c:v>
                </c:pt>
                <c:pt idx="7054">
                  <c:v>1.9099999999999999E-8</c:v>
                </c:pt>
                <c:pt idx="7055">
                  <c:v>1.9099999999999999E-8</c:v>
                </c:pt>
                <c:pt idx="7056">
                  <c:v>1.9099999999999999E-8</c:v>
                </c:pt>
                <c:pt idx="7057">
                  <c:v>1.9099999999999999E-8</c:v>
                </c:pt>
                <c:pt idx="7058">
                  <c:v>1.9099999999999999E-8</c:v>
                </c:pt>
                <c:pt idx="7059">
                  <c:v>1.9099999999999999E-8</c:v>
                </c:pt>
                <c:pt idx="7060">
                  <c:v>1.9099999999999999E-8</c:v>
                </c:pt>
                <c:pt idx="7061">
                  <c:v>1.9099999999999999E-8</c:v>
                </c:pt>
                <c:pt idx="7062">
                  <c:v>1.9099999999999999E-8</c:v>
                </c:pt>
                <c:pt idx="7063">
                  <c:v>1.9099999999999999E-8</c:v>
                </c:pt>
                <c:pt idx="7064">
                  <c:v>1.9099999999999999E-8</c:v>
                </c:pt>
                <c:pt idx="7065">
                  <c:v>1.9099999999999999E-8</c:v>
                </c:pt>
                <c:pt idx="7066">
                  <c:v>1.9099999999999999E-8</c:v>
                </c:pt>
                <c:pt idx="7067">
                  <c:v>1.9099999999999999E-8</c:v>
                </c:pt>
                <c:pt idx="7068">
                  <c:v>1.9099999999999999E-8</c:v>
                </c:pt>
                <c:pt idx="7069">
                  <c:v>1.92E-8</c:v>
                </c:pt>
                <c:pt idx="7070">
                  <c:v>1.92E-8</c:v>
                </c:pt>
                <c:pt idx="7071">
                  <c:v>1.92E-8</c:v>
                </c:pt>
                <c:pt idx="7072">
                  <c:v>1.92E-8</c:v>
                </c:pt>
                <c:pt idx="7073">
                  <c:v>1.92E-8</c:v>
                </c:pt>
                <c:pt idx="7074">
                  <c:v>1.92E-8</c:v>
                </c:pt>
                <c:pt idx="7075">
                  <c:v>1.92E-8</c:v>
                </c:pt>
                <c:pt idx="7076">
                  <c:v>1.92E-8</c:v>
                </c:pt>
                <c:pt idx="7077">
                  <c:v>1.92E-8</c:v>
                </c:pt>
                <c:pt idx="7078">
                  <c:v>1.92E-8</c:v>
                </c:pt>
                <c:pt idx="7079">
                  <c:v>1.92E-8</c:v>
                </c:pt>
                <c:pt idx="7080">
                  <c:v>1.92E-8</c:v>
                </c:pt>
                <c:pt idx="7081">
                  <c:v>1.92E-8</c:v>
                </c:pt>
                <c:pt idx="7082">
                  <c:v>1.92E-8</c:v>
                </c:pt>
                <c:pt idx="7083">
                  <c:v>1.92E-8</c:v>
                </c:pt>
                <c:pt idx="7084">
                  <c:v>1.92E-8</c:v>
                </c:pt>
                <c:pt idx="7085">
                  <c:v>1.9300000000000001E-8</c:v>
                </c:pt>
                <c:pt idx="7086">
                  <c:v>1.9300000000000001E-8</c:v>
                </c:pt>
                <c:pt idx="7087">
                  <c:v>1.9300000000000001E-8</c:v>
                </c:pt>
                <c:pt idx="7088">
                  <c:v>1.9300000000000001E-8</c:v>
                </c:pt>
                <c:pt idx="7089">
                  <c:v>1.9300000000000001E-8</c:v>
                </c:pt>
                <c:pt idx="7090">
                  <c:v>1.9300000000000001E-8</c:v>
                </c:pt>
                <c:pt idx="7091">
                  <c:v>1.9300000000000001E-8</c:v>
                </c:pt>
                <c:pt idx="7092">
                  <c:v>1.9300000000000001E-8</c:v>
                </c:pt>
                <c:pt idx="7093">
                  <c:v>1.9300000000000001E-8</c:v>
                </c:pt>
                <c:pt idx="7094">
                  <c:v>1.9300000000000001E-8</c:v>
                </c:pt>
                <c:pt idx="7095">
                  <c:v>1.9300000000000001E-8</c:v>
                </c:pt>
                <c:pt idx="7096">
                  <c:v>1.9300000000000001E-8</c:v>
                </c:pt>
                <c:pt idx="7097">
                  <c:v>1.9300000000000001E-8</c:v>
                </c:pt>
                <c:pt idx="7098">
                  <c:v>1.9300000000000001E-8</c:v>
                </c:pt>
                <c:pt idx="7099">
                  <c:v>1.9300000000000001E-8</c:v>
                </c:pt>
                <c:pt idx="7100">
                  <c:v>1.9300000000000001E-8</c:v>
                </c:pt>
                <c:pt idx="7101">
                  <c:v>1.9399999999999998E-8</c:v>
                </c:pt>
                <c:pt idx="7102">
                  <c:v>1.9399999999999998E-8</c:v>
                </c:pt>
                <c:pt idx="7103">
                  <c:v>1.9399999999999998E-8</c:v>
                </c:pt>
                <c:pt idx="7104">
                  <c:v>1.9399999999999998E-8</c:v>
                </c:pt>
                <c:pt idx="7105">
                  <c:v>1.9399999999999998E-8</c:v>
                </c:pt>
                <c:pt idx="7106">
                  <c:v>1.9399999999999998E-8</c:v>
                </c:pt>
                <c:pt idx="7107">
                  <c:v>1.9399999999999998E-8</c:v>
                </c:pt>
                <c:pt idx="7108">
                  <c:v>1.9399999999999998E-8</c:v>
                </c:pt>
                <c:pt idx="7109">
                  <c:v>1.9399999999999998E-8</c:v>
                </c:pt>
                <c:pt idx="7110">
                  <c:v>1.9399999999999998E-8</c:v>
                </c:pt>
                <c:pt idx="7111">
                  <c:v>1.9399999999999998E-8</c:v>
                </c:pt>
                <c:pt idx="7112">
                  <c:v>1.9399999999999998E-8</c:v>
                </c:pt>
                <c:pt idx="7113">
                  <c:v>1.9399999999999998E-8</c:v>
                </c:pt>
                <c:pt idx="7114">
                  <c:v>1.9399999999999998E-8</c:v>
                </c:pt>
                <c:pt idx="7115">
                  <c:v>1.9399999999999998E-8</c:v>
                </c:pt>
                <c:pt idx="7116">
                  <c:v>1.9399999999999998E-8</c:v>
                </c:pt>
                <c:pt idx="7117">
                  <c:v>1.9499999999999999E-8</c:v>
                </c:pt>
                <c:pt idx="7118">
                  <c:v>1.9499999999999999E-8</c:v>
                </c:pt>
                <c:pt idx="7119">
                  <c:v>1.9499999999999999E-8</c:v>
                </c:pt>
                <c:pt idx="7120">
                  <c:v>1.9499999999999999E-8</c:v>
                </c:pt>
                <c:pt idx="7121">
                  <c:v>1.9499999999999999E-8</c:v>
                </c:pt>
                <c:pt idx="7122">
                  <c:v>1.9499999999999999E-8</c:v>
                </c:pt>
                <c:pt idx="7123">
                  <c:v>1.9499999999999999E-8</c:v>
                </c:pt>
                <c:pt idx="7124">
                  <c:v>1.9499999999999999E-8</c:v>
                </c:pt>
                <c:pt idx="7125">
                  <c:v>1.9499999999999999E-8</c:v>
                </c:pt>
                <c:pt idx="7126">
                  <c:v>1.9499999999999999E-8</c:v>
                </c:pt>
                <c:pt idx="7127">
                  <c:v>1.9499999999999999E-8</c:v>
                </c:pt>
                <c:pt idx="7128">
                  <c:v>1.9499999999999999E-8</c:v>
                </c:pt>
                <c:pt idx="7129">
                  <c:v>1.9499999999999999E-8</c:v>
                </c:pt>
                <c:pt idx="7130">
                  <c:v>1.9499999999999999E-8</c:v>
                </c:pt>
                <c:pt idx="7131">
                  <c:v>1.9499999999999999E-8</c:v>
                </c:pt>
                <c:pt idx="7132">
                  <c:v>1.9499999999999999E-8</c:v>
                </c:pt>
                <c:pt idx="7133">
                  <c:v>1.96E-8</c:v>
                </c:pt>
                <c:pt idx="7134">
                  <c:v>1.96E-8</c:v>
                </c:pt>
                <c:pt idx="7135">
                  <c:v>1.96E-8</c:v>
                </c:pt>
                <c:pt idx="7136">
                  <c:v>1.96E-8</c:v>
                </c:pt>
                <c:pt idx="7137">
                  <c:v>1.96E-8</c:v>
                </c:pt>
                <c:pt idx="7138">
                  <c:v>1.96E-8</c:v>
                </c:pt>
                <c:pt idx="7139">
                  <c:v>1.96E-8</c:v>
                </c:pt>
                <c:pt idx="7140">
                  <c:v>1.96E-8</c:v>
                </c:pt>
                <c:pt idx="7141">
                  <c:v>1.96E-8</c:v>
                </c:pt>
                <c:pt idx="7142">
                  <c:v>1.96E-8</c:v>
                </c:pt>
                <c:pt idx="7143">
                  <c:v>1.96E-8</c:v>
                </c:pt>
                <c:pt idx="7144">
                  <c:v>1.96E-8</c:v>
                </c:pt>
                <c:pt idx="7145">
                  <c:v>1.96E-8</c:v>
                </c:pt>
                <c:pt idx="7146">
                  <c:v>1.96E-8</c:v>
                </c:pt>
                <c:pt idx="7147">
                  <c:v>1.96E-8</c:v>
                </c:pt>
                <c:pt idx="7148">
                  <c:v>1.96E-8</c:v>
                </c:pt>
                <c:pt idx="7149">
                  <c:v>1.9700000000000001E-8</c:v>
                </c:pt>
                <c:pt idx="7150">
                  <c:v>1.9700000000000001E-8</c:v>
                </c:pt>
                <c:pt idx="7151">
                  <c:v>1.9700000000000001E-8</c:v>
                </c:pt>
                <c:pt idx="7152">
                  <c:v>1.9700000000000001E-8</c:v>
                </c:pt>
                <c:pt idx="7153">
                  <c:v>1.9700000000000001E-8</c:v>
                </c:pt>
                <c:pt idx="7154">
                  <c:v>1.9700000000000001E-8</c:v>
                </c:pt>
                <c:pt idx="7155">
                  <c:v>1.9700000000000001E-8</c:v>
                </c:pt>
                <c:pt idx="7156">
                  <c:v>1.9700000000000001E-8</c:v>
                </c:pt>
                <c:pt idx="7157">
                  <c:v>1.9700000000000001E-8</c:v>
                </c:pt>
                <c:pt idx="7158">
                  <c:v>1.9700000000000001E-8</c:v>
                </c:pt>
                <c:pt idx="7159">
                  <c:v>1.9700000000000001E-8</c:v>
                </c:pt>
                <c:pt idx="7160">
                  <c:v>1.9700000000000001E-8</c:v>
                </c:pt>
                <c:pt idx="7161">
                  <c:v>1.9700000000000001E-8</c:v>
                </c:pt>
                <c:pt idx="7162">
                  <c:v>1.9700000000000001E-8</c:v>
                </c:pt>
                <c:pt idx="7163">
                  <c:v>1.9700000000000001E-8</c:v>
                </c:pt>
                <c:pt idx="7164">
                  <c:v>1.9700000000000001E-8</c:v>
                </c:pt>
                <c:pt idx="7165">
                  <c:v>1.9799999999999999E-8</c:v>
                </c:pt>
                <c:pt idx="7166">
                  <c:v>1.9799999999999999E-8</c:v>
                </c:pt>
                <c:pt idx="7167">
                  <c:v>1.9799999999999999E-8</c:v>
                </c:pt>
                <c:pt idx="7168">
                  <c:v>1.9799999999999999E-8</c:v>
                </c:pt>
                <c:pt idx="7169">
                  <c:v>1.9799999999999999E-8</c:v>
                </c:pt>
                <c:pt idx="7170">
                  <c:v>1.9799999999999999E-8</c:v>
                </c:pt>
                <c:pt idx="7171">
                  <c:v>1.9799999999999999E-8</c:v>
                </c:pt>
                <c:pt idx="7172">
                  <c:v>1.9799999999999999E-8</c:v>
                </c:pt>
                <c:pt idx="7173">
                  <c:v>1.9799999999999999E-8</c:v>
                </c:pt>
                <c:pt idx="7174">
                  <c:v>1.9799999999999999E-8</c:v>
                </c:pt>
                <c:pt idx="7175">
                  <c:v>1.9799999999999999E-8</c:v>
                </c:pt>
                <c:pt idx="7176">
                  <c:v>1.9799999999999999E-8</c:v>
                </c:pt>
                <c:pt idx="7177">
                  <c:v>1.9799999999999999E-8</c:v>
                </c:pt>
                <c:pt idx="7178">
                  <c:v>1.9799999999999999E-8</c:v>
                </c:pt>
                <c:pt idx="7179">
                  <c:v>1.9799999999999999E-8</c:v>
                </c:pt>
                <c:pt idx="7180">
                  <c:v>1.9799999999999999E-8</c:v>
                </c:pt>
                <c:pt idx="7181">
                  <c:v>1.99E-8</c:v>
                </c:pt>
                <c:pt idx="7182">
                  <c:v>1.99E-8</c:v>
                </c:pt>
                <c:pt idx="7183">
                  <c:v>1.99E-8</c:v>
                </c:pt>
                <c:pt idx="7184">
                  <c:v>1.99E-8</c:v>
                </c:pt>
                <c:pt idx="7185">
                  <c:v>1.99E-8</c:v>
                </c:pt>
                <c:pt idx="7186">
                  <c:v>1.99E-8</c:v>
                </c:pt>
                <c:pt idx="7187">
                  <c:v>1.99E-8</c:v>
                </c:pt>
                <c:pt idx="7188">
                  <c:v>1.99E-8</c:v>
                </c:pt>
                <c:pt idx="7189">
                  <c:v>1.99E-8</c:v>
                </c:pt>
                <c:pt idx="7190">
                  <c:v>1.99E-8</c:v>
                </c:pt>
                <c:pt idx="7191">
                  <c:v>1.99E-8</c:v>
                </c:pt>
                <c:pt idx="7192">
                  <c:v>1.99E-8</c:v>
                </c:pt>
                <c:pt idx="7193">
                  <c:v>1.99E-8</c:v>
                </c:pt>
                <c:pt idx="7194">
                  <c:v>1.99E-8</c:v>
                </c:pt>
                <c:pt idx="7195">
                  <c:v>1.99E-8</c:v>
                </c:pt>
                <c:pt idx="7196">
                  <c:v>1.99E-8</c:v>
                </c:pt>
                <c:pt idx="7197">
                  <c:v>2E-8</c:v>
                </c:pt>
                <c:pt idx="7198">
                  <c:v>2E-8</c:v>
                </c:pt>
                <c:pt idx="7199">
                  <c:v>2E-8</c:v>
                </c:pt>
                <c:pt idx="7200">
                  <c:v>2E-8</c:v>
                </c:pt>
                <c:pt idx="7201">
                  <c:v>2E-8</c:v>
                </c:pt>
                <c:pt idx="7202">
                  <c:v>2E-8</c:v>
                </c:pt>
                <c:pt idx="7203">
                  <c:v>2E-8</c:v>
                </c:pt>
                <c:pt idx="7204">
                  <c:v>2E-8</c:v>
                </c:pt>
                <c:pt idx="7205">
                  <c:v>2E-8</c:v>
                </c:pt>
                <c:pt idx="7206">
                  <c:v>2E-8</c:v>
                </c:pt>
                <c:pt idx="7207">
                  <c:v>2E-8</c:v>
                </c:pt>
                <c:pt idx="7208">
                  <c:v>2E-8</c:v>
                </c:pt>
                <c:pt idx="7209">
                  <c:v>2E-8</c:v>
                </c:pt>
                <c:pt idx="7210">
                  <c:v>2E-8</c:v>
                </c:pt>
                <c:pt idx="7211">
                  <c:v>2E-8</c:v>
                </c:pt>
                <c:pt idx="7212">
                  <c:v>2E-8</c:v>
                </c:pt>
                <c:pt idx="7213">
                  <c:v>2.0100000000000001E-8</c:v>
                </c:pt>
                <c:pt idx="7214">
                  <c:v>2.0100000000000001E-8</c:v>
                </c:pt>
                <c:pt idx="7215">
                  <c:v>2.0100000000000001E-8</c:v>
                </c:pt>
                <c:pt idx="7216">
                  <c:v>2.0100000000000001E-8</c:v>
                </c:pt>
                <c:pt idx="7217">
                  <c:v>2.0100000000000001E-8</c:v>
                </c:pt>
                <c:pt idx="7218">
                  <c:v>2.0100000000000001E-8</c:v>
                </c:pt>
                <c:pt idx="7219">
                  <c:v>2.0100000000000001E-8</c:v>
                </c:pt>
                <c:pt idx="7220">
                  <c:v>2.0100000000000001E-8</c:v>
                </c:pt>
                <c:pt idx="7221">
                  <c:v>2.0100000000000001E-8</c:v>
                </c:pt>
                <c:pt idx="7222">
                  <c:v>2.0100000000000001E-8</c:v>
                </c:pt>
                <c:pt idx="7223">
                  <c:v>2.0100000000000001E-8</c:v>
                </c:pt>
                <c:pt idx="7224">
                  <c:v>2.0100000000000001E-8</c:v>
                </c:pt>
                <c:pt idx="7225">
                  <c:v>2.0100000000000001E-8</c:v>
                </c:pt>
                <c:pt idx="7226">
                  <c:v>2.0100000000000001E-8</c:v>
                </c:pt>
                <c:pt idx="7227">
                  <c:v>2.0100000000000001E-8</c:v>
                </c:pt>
                <c:pt idx="7228">
                  <c:v>2.0100000000000001E-8</c:v>
                </c:pt>
                <c:pt idx="7229">
                  <c:v>2.0199999999999999E-8</c:v>
                </c:pt>
                <c:pt idx="7230">
                  <c:v>2.0199999999999999E-8</c:v>
                </c:pt>
                <c:pt idx="7231">
                  <c:v>2.0199999999999999E-8</c:v>
                </c:pt>
                <c:pt idx="7232">
                  <c:v>2.0199999999999999E-8</c:v>
                </c:pt>
                <c:pt idx="7233">
                  <c:v>2.0199999999999999E-8</c:v>
                </c:pt>
                <c:pt idx="7234">
                  <c:v>2.0199999999999999E-8</c:v>
                </c:pt>
                <c:pt idx="7235">
                  <c:v>2.0199999999999999E-8</c:v>
                </c:pt>
                <c:pt idx="7236">
                  <c:v>2.0199999999999999E-8</c:v>
                </c:pt>
                <c:pt idx="7237">
                  <c:v>2.0199999999999999E-8</c:v>
                </c:pt>
                <c:pt idx="7238">
                  <c:v>2.0199999999999999E-8</c:v>
                </c:pt>
                <c:pt idx="7239">
                  <c:v>2.0199999999999999E-8</c:v>
                </c:pt>
                <c:pt idx="7240">
                  <c:v>2.0199999999999999E-8</c:v>
                </c:pt>
                <c:pt idx="7241">
                  <c:v>2.0199999999999999E-8</c:v>
                </c:pt>
                <c:pt idx="7242">
                  <c:v>2.0199999999999999E-8</c:v>
                </c:pt>
                <c:pt idx="7243">
                  <c:v>2.0199999999999999E-8</c:v>
                </c:pt>
                <c:pt idx="7244">
                  <c:v>2.0199999999999999E-8</c:v>
                </c:pt>
                <c:pt idx="7245">
                  <c:v>2.03E-8</c:v>
                </c:pt>
                <c:pt idx="7246">
                  <c:v>2.03E-8</c:v>
                </c:pt>
                <c:pt idx="7247">
                  <c:v>2.03E-8</c:v>
                </c:pt>
                <c:pt idx="7248">
                  <c:v>2.03E-8</c:v>
                </c:pt>
                <c:pt idx="7249">
                  <c:v>2.03E-8</c:v>
                </c:pt>
                <c:pt idx="7250">
                  <c:v>2.03E-8</c:v>
                </c:pt>
                <c:pt idx="7251">
                  <c:v>2.03E-8</c:v>
                </c:pt>
                <c:pt idx="7252">
                  <c:v>2.03E-8</c:v>
                </c:pt>
                <c:pt idx="7253">
                  <c:v>2.03E-8</c:v>
                </c:pt>
                <c:pt idx="7254">
                  <c:v>2.03E-8</c:v>
                </c:pt>
                <c:pt idx="7255">
                  <c:v>2.03E-8</c:v>
                </c:pt>
                <c:pt idx="7256">
                  <c:v>2.03E-8</c:v>
                </c:pt>
                <c:pt idx="7257">
                  <c:v>2.03E-8</c:v>
                </c:pt>
                <c:pt idx="7258">
                  <c:v>2.03E-8</c:v>
                </c:pt>
                <c:pt idx="7259">
                  <c:v>2.03E-8</c:v>
                </c:pt>
                <c:pt idx="7260">
                  <c:v>2.03E-8</c:v>
                </c:pt>
                <c:pt idx="7261">
                  <c:v>2.0400000000000001E-8</c:v>
                </c:pt>
                <c:pt idx="7262">
                  <c:v>2.0400000000000001E-8</c:v>
                </c:pt>
                <c:pt idx="7263">
                  <c:v>2.0400000000000001E-8</c:v>
                </c:pt>
                <c:pt idx="7264">
                  <c:v>2.0400000000000001E-8</c:v>
                </c:pt>
                <c:pt idx="7265">
                  <c:v>2.0400000000000001E-8</c:v>
                </c:pt>
                <c:pt idx="7266">
                  <c:v>2.0400000000000001E-8</c:v>
                </c:pt>
                <c:pt idx="7267">
                  <c:v>2.0400000000000001E-8</c:v>
                </c:pt>
                <c:pt idx="7268">
                  <c:v>2.0400000000000001E-8</c:v>
                </c:pt>
                <c:pt idx="7269">
                  <c:v>2.0400000000000001E-8</c:v>
                </c:pt>
                <c:pt idx="7270">
                  <c:v>2.0400000000000001E-8</c:v>
                </c:pt>
                <c:pt idx="7271">
                  <c:v>2.0400000000000001E-8</c:v>
                </c:pt>
                <c:pt idx="7272">
                  <c:v>2.0400000000000001E-8</c:v>
                </c:pt>
                <c:pt idx="7273">
                  <c:v>2.0400000000000001E-8</c:v>
                </c:pt>
                <c:pt idx="7274">
                  <c:v>2.0400000000000001E-8</c:v>
                </c:pt>
                <c:pt idx="7275">
                  <c:v>2.0400000000000001E-8</c:v>
                </c:pt>
                <c:pt idx="7276">
                  <c:v>2.0400000000000001E-8</c:v>
                </c:pt>
                <c:pt idx="7277">
                  <c:v>2.0500000000000002E-8</c:v>
                </c:pt>
                <c:pt idx="7278">
                  <c:v>2.0500000000000002E-8</c:v>
                </c:pt>
                <c:pt idx="7279">
                  <c:v>2.0500000000000002E-8</c:v>
                </c:pt>
                <c:pt idx="7280">
                  <c:v>2.0500000000000002E-8</c:v>
                </c:pt>
                <c:pt idx="7281">
                  <c:v>2.0500000000000002E-8</c:v>
                </c:pt>
                <c:pt idx="7282">
                  <c:v>2.0500000000000002E-8</c:v>
                </c:pt>
                <c:pt idx="7283">
                  <c:v>2.0500000000000002E-8</c:v>
                </c:pt>
                <c:pt idx="7284">
                  <c:v>2.0500000000000002E-8</c:v>
                </c:pt>
                <c:pt idx="7285">
                  <c:v>2.0500000000000002E-8</c:v>
                </c:pt>
                <c:pt idx="7286">
                  <c:v>2.0500000000000002E-8</c:v>
                </c:pt>
                <c:pt idx="7287">
                  <c:v>2.0500000000000002E-8</c:v>
                </c:pt>
                <c:pt idx="7288">
                  <c:v>2.0500000000000002E-8</c:v>
                </c:pt>
                <c:pt idx="7289">
                  <c:v>2.0500000000000002E-8</c:v>
                </c:pt>
                <c:pt idx="7290">
                  <c:v>2.0500000000000002E-8</c:v>
                </c:pt>
                <c:pt idx="7291">
                  <c:v>2.0500000000000002E-8</c:v>
                </c:pt>
                <c:pt idx="7292">
                  <c:v>2.0500000000000002E-8</c:v>
                </c:pt>
                <c:pt idx="7293">
                  <c:v>2.0599999999999999E-8</c:v>
                </c:pt>
                <c:pt idx="7294">
                  <c:v>2.0599999999999999E-8</c:v>
                </c:pt>
                <c:pt idx="7295">
                  <c:v>2.0599999999999999E-8</c:v>
                </c:pt>
                <c:pt idx="7296">
                  <c:v>2.0599999999999999E-8</c:v>
                </c:pt>
                <c:pt idx="7297">
                  <c:v>2.0599999999999999E-8</c:v>
                </c:pt>
                <c:pt idx="7298">
                  <c:v>2.0599999999999999E-8</c:v>
                </c:pt>
                <c:pt idx="7299">
                  <c:v>2.0599999999999999E-8</c:v>
                </c:pt>
                <c:pt idx="7300">
                  <c:v>2.0599999999999999E-8</c:v>
                </c:pt>
                <c:pt idx="7301">
                  <c:v>2.0599999999999999E-8</c:v>
                </c:pt>
                <c:pt idx="7302">
                  <c:v>2.0599999999999999E-8</c:v>
                </c:pt>
                <c:pt idx="7303">
                  <c:v>2.0599999999999999E-8</c:v>
                </c:pt>
                <c:pt idx="7304">
                  <c:v>2.0599999999999999E-8</c:v>
                </c:pt>
                <c:pt idx="7305">
                  <c:v>2.0599999999999999E-8</c:v>
                </c:pt>
                <c:pt idx="7306">
                  <c:v>2.0599999999999999E-8</c:v>
                </c:pt>
                <c:pt idx="7307">
                  <c:v>2.0599999999999999E-8</c:v>
                </c:pt>
                <c:pt idx="7308">
                  <c:v>2.0599999999999999E-8</c:v>
                </c:pt>
                <c:pt idx="7309">
                  <c:v>2.07E-8</c:v>
                </c:pt>
                <c:pt idx="7310">
                  <c:v>2.07E-8</c:v>
                </c:pt>
                <c:pt idx="7311">
                  <c:v>2.07E-8</c:v>
                </c:pt>
                <c:pt idx="7312">
                  <c:v>2.07E-8</c:v>
                </c:pt>
                <c:pt idx="7313">
                  <c:v>2.07E-8</c:v>
                </c:pt>
                <c:pt idx="7314">
                  <c:v>2.07E-8</c:v>
                </c:pt>
                <c:pt idx="7315">
                  <c:v>2.07E-8</c:v>
                </c:pt>
                <c:pt idx="7316">
                  <c:v>2.07E-8</c:v>
                </c:pt>
                <c:pt idx="7317">
                  <c:v>2.07E-8</c:v>
                </c:pt>
                <c:pt idx="7318">
                  <c:v>2.07E-8</c:v>
                </c:pt>
                <c:pt idx="7319">
                  <c:v>2.07E-8</c:v>
                </c:pt>
                <c:pt idx="7320">
                  <c:v>2.07E-8</c:v>
                </c:pt>
                <c:pt idx="7321">
                  <c:v>2.07E-8</c:v>
                </c:pt>
                <c:pt idx="7322">
                  <c:v>2.07E-8</c:v>
                </c:pt>
                <c:pt idx="7323">
                  <c:v>2.07E-8</c:v>
                </c:pt>
                <c:pt idx="7324">
                  <c:v>2.07E-8</c:v>
                </c:pt>
                <c:pt idx="7325">
                  <c:v>2.0800000000000001E-8</c:v>
                </c:pt>
                <c:pt idx="7326">
                  <c:v>2.0800000000000001E-8</c:v>
                </c:pt>
                <c:pt idx="7327">
                  <c:v>2.0800000000000001E-8</c:v>
                </c:pt>
                <c:pt idx="7328">
                  <c:v>2.0800000000000001E-8</c:v>
                </c:pt>
                <c:pt idx="7329">
                  <c:v>2.0800000000000001E-8</c:v>
                </c:pt>
                <c:pt idx="7330">
                  <c:v>2.0800000000000001E-8</c:v>
                </c:pt>
                <c:pt idx="7331">
                  <c:v>2.0800000000000001E-8</c:v>
                </c:pt>
                <c:pt idx="7332">
                  <c:v>2.0800000000000001E-8</c:v>
                </c:pt>
                <c:pt idx="7333">
                  <c:v>2.0800000000000001E-8</c:v>
                </c:pt>
                <c:pt idx="7334">
                  <c:v>2.0800000000000001E-8</c:v>
                </c:pt>
                <c:pt idx="7335">
                  <c:v>2.0800000000000001E-8</c:v>
                </c:pt>
                <c:pt idx="7336">
                  <c:v>2.0800000000000001E-8</c:v>
                </c:pt>
                <c:pt idx="7337">
                  <c:v>2.0800000000000001E-8</c:v>
                </c:pt>
                <c:pt idx="7338">
                  <c:v>2.0800000000000001E-8</c:v>
                </c:pt>
                <c:pt idx="7339">
                  <c:v>2.0800000000000001E-8</c:v>
                </c:pt>
                <c:pt idx="7340">
                  <c:v>2.0800000000000001E-8</c:v>
                </c:pt>
                <c:pt idx="7341">
                  <c:v>2.0899999999999999E-8</c:v>
                </c:pt>
                <c:pt idx="7342">
                  <c:v>2.0899999999999999E-8</c:v>
                </c:pt>
                <c:pt idx="7343">
                  <c:v>2.0899999999999999E-8</c:v>
                </c:pt>
                <c:pt idx="7344">
                  <c:v>2.0899999999999999E-8</c:v>
                </c:pt>
                <c:pt idx="7345">
                  <c:v>2.0899999999999999E-8</c:v>
                </c:pt>
                <c:pt idx="7346">
                  <c:v>2.0899999999999999E-8</c:v>
                </c:pt>
                <c:pt idx="7347">
                  <c:v>2.0899999999999999E-8</c:v>
                </c:pt>
                <c:pt idx="7348">
                  <c:v>2.0899999999999999E-8</c:v>
                </c:pt>
                <c:pt idx="7349">
                  <c:v>2.0899999999999999E-8</c:v>
                </c:pt>
                <c:pt idx="7350">
                  <c:v>2.0899999999999999E-8</c:v>
                </c:pt>
                <c:pt idx="7351">
                  <c:v>2.0899999999999999E-8</c:v>
                </c:pt>
                <c:pt idx="7352">
                  <c:v>2.0899999999999999E-8</c:v>
                </c:pt>
                <c:pt idx="7353">
                  <c:v>2.0899999999999999E-8</c:v>
                </c:pt>
                <c:pt idx="7354">
                  <c:v>2.0899999999999999E-8</c:v>
                </c:pt>
                <c:pt idx="7355">
                  <c:v>2.0899999999999999E-8</c:v>
                </c:pt>
                <c:pt idx="7356">
                  <c:v>2.0899999999999999E-8</c:v>
                </c:pt>
                <c:pt idx="7357">
                  <c:v>2.0999999999999999E-8</c:v>
                </c:pt>
                <c:pt idx="7358">
                  <c:v>2.0999999999999999E-8</c:v>
                </c:pt>
                <c:pt idx="7359">
                  <c:v>2.0999999999999999E-8</c:v>
                </c:pt>
                <c:pt idx="7360">
                  <c:v>2.0999999999999999E-8</c:v>
                </c:pt>
                <c:pt idx="7361">
                  <c:v>2.0999999999999999E-8</c:v>
                </c:pt>
                <c:pt idx="7362">
                  <c:v>2.0999999999999999E-8</c:v>
                </c:pt>
                <c:pt idx="7363">
                  <c:v>2.0999999999999999E-8</c:v>
                </c:pt>
                <c:pt idx="7364">
                  <c:v>2.0999999999999999E-8</c:v>
                </c:pt>
                <c:pt idx="7365">
                  <c:v>2.0999999999999999E-8</c:v>
                </c:pt>
                <c:pt idx="7366">
                  <c:v>2.0999999999999999E-8</c:v>
                </c:pt>
                <c:pt idx="7367">
                  <c:v>2.0999999999999999E-8</c:v>
                </c:pt>
                <c:pt idx="7368">
                  <c:v>2.0999999999999999E-8</c:v>
                </c:pt>
                <c:pt idx="7369">
                  <c:v>2.0999999999999999E-8</c:v>
                </c:pt>
                <c:pt idx="7370">
                  <c:v>2.0999999999999999E-8</c:v>
                </c:pt>
                <c:pt idx="7371">
                  <c:v>2.0999999999999999E-8</c:v>
                </c:pt>
                <c:pt idx="7372">
                  <c:v>2.0999999999999999E-8</c:v>
                </c:pt>
                <c:pt idx="7373">
                  <c:v>2.11E-8</c:v>
                </c:pt>
                <c:pt idx="7374">
                  <c:v>2.11E-8</c:v>
                </c:pt>
                <c:pt idx="7375">
                  <c:v>2.11E-8</c:v>
                </c:pt>
                <c:pt idx="7376">
                  <c:v>2.11E-8</c:v>
                </c:pt>
                <c:pt idx="7377">
                  <c:v>2.11E-8</c:v>
                </c:pt>
                <c:pt idx="7378">
                  <c:v>2.11E-8</c:v>
                </c:pt>
                <c:pt idx="7379">
                  <c:v>2.11E-8</c:v>
                </c:pt>
                <c:pt idx="7380">
                  <c:v>2.11E-8</c:v>
                </c:pt>
                <c:pt idx="7381">
                  <c:v>2.11E-8</c:v>
                </c:pt>
                <c:pt idx="7382">
                  <c:v>2.11E-8</c:v>
                </c:pt>
                <c:pt idx="7383">
                  <c:v>2.11E-8</c:v>
                </c:pt>
                <c:pt idx="7384">
                  <c:v>2.11E-8</c:v>
                </c:pt>
                <c:pt idx="7385">
                  <c:v>2.11E-8</c:v>
                </c:pt>
                <c:pt idx="7386">
                  <c:v>2.11E-8</c:v>
                </c:pt>
                <c:pt idx="7387">
                  <c:v>2.11E-8</c:v>
                </c:pt>
                <c:pt idx="7388">
                  <c:v>2.11E-8</c:v>
                </c:pt>
                <c:pt idx="7389">
                  <c:v>2.1200000000000001E-8</c:v>
                </c:pt>
                <c:pt idx="7390">
                  <c:v>2.1200000000000001E-8</c:v>
                </c:pt>
                <c:pt idx="7391">
                  <c:v>2.1200000000000001E-8</c:v>
                </c:pt>
                <c:pt idx="7392">
                  <c:v>2.1200000000000001E-8</c:v>
                </c:pt>
                <c:pt idx="7393">
                  <c:v>2.1200000000000001E-8</c:v>
                </c:pt>
                <c:pt idx="7394">
                  <c:v>2.1200000000000001E-8</c:v>
                </c:pt>
                <c:pt idx="7395">
                  <c:v>2.1200000000000001E-8</c:v>
                </c:pt>
                <c:pt idx="7396">
                  <c:v>2.1200000000000001E-8</c:v>
                </c:pt>
                <c:pt idx="7397">
                  <c:v>2.1200000000000001E-8</c:v>
                </c:pt>
                <c:pt idx="7398">
                  <c:v>2.1200000000000001E-8</c:v>
                </c:pt>
                <c:pt idx="7399">
                  <c:v>2.1200000000000001E-8</c:v>
                </c:pt>
                <c:pt idx="7400">
                  <c:v>2.1200000000000001E-8</c:v>
                </c:pt>
                <c:pt idx="7401">
                  <c:v>2.1200000000000001E-8</c:v>
                </c:pt>
                <c:pt idx="7402">
                  <c:v>2.1200000000000001E-8</c:v>
                </c:pt>
                <c:pt idx="7403">
                  <c:v>2.1200000000000001E-8</c:v>
                </c:pt>
                <c:pt idx="7404">
                  <c:v>2.1200000000000001E-8</c:v>
                </c:pt>
                <c:pt idx="7405">
                  <c:v>2.1299999999999999E-8</c:v>
                </c:pt>
                <c:pt idx="7406">
                  <c:v>2.1299999999999999E-8</c:v>
                </c:pt>
                <c:pt idx="7407">
                  <c:v>2.1299999999999999E-8</c:v>
                </c:pt>
                <c:pt idx="7408">
                  <c:v>2.1299999999999999E-8</c:v>
                </c:pt>
                <c:pt idx="7409">
                  <c:v>2.1299999999999999E-8</c:v>
                </c:pt>
                <c:pt idx="7410">
                  <c:v>2.1299999999999999E-8</c:v>
                </c:pt>
                <c:pt idx="7411">
                  <c:v>2.1299999999999999E-8</c:v>
                </c:pt>
                <c:pt idx="7412">
                  <c:v>2.1299999999999999E-8</c:v>
                </c:pt>
                <c:pt idx="7413">
                  <c:v>2.1299999999999999E-8</c:v>
                </c:pt>
                <c:pt idx="7414">
                  <c:v>2.1299999999999999E-8</c:v>
                </c:pt>
                <c:pt idx="7415">
                  <c:v>2.1299999999999999E-8</c:v>
                </c:pt>
                <c:pt idx="7416">
                  <c:v>2.1299999999999999E-8</c:v>
                </c:pt>
                <c:pt idx="7417">
                  <c:v>2.1299999999999999E-8</c:v>
                </c:pt>
                <c:pt idx="7418">
                  <c:v>2.1299999999999999E-8</c:v>
                </c:pt>
                <c:pt idx="7419">
                  <c:v>2.1299999999999999E-8</c:v>
                </c:pt>
                <c:pt idx="7420">
                  <c:v>2.1299999999999999E-8</c:v>
                </c:pt>
                <c:pt idx="7421">
                  <c:v>2.14E-8</c:v>
                </c:pt>
                <c:pt idx="7422">
                  <c:v>2.14E-8</c:v>
                </c:pt>
                <c:pt idx="7423">
                  <c:v>2.14E-8</c:v>
                </c:pt>
                <c:pt idx="7424">
                  <c:v>2.14E-8</c:v>
                </c:pt>
                <c:pt idx="7425">
                  <c:v>2.14E-8</c:v>
                </c:pt>
                <c:pt idx="7426">
                  <c:v>2.14E-8</c:v>
                </c:pt>
                <c:pt idx="7427">
                  <c:v>2.14E-8</c:v>
                </c:pt>
                <c:pt idx="7428">
                  <c:v>2.14E-8</c:v>
                </c:pt>
                <c:pt idx="7429">
                  <c:v>2.14E-8</c:v>
                </c:pt>
                <c:pt idx="7430">
                  <c:v>2.14E-8</c:v>
                </c:pt>
                <c:pt idx="7431">
                  <c:v>2.14E-8</c:v>
                </c:pt>
                <c:pt idx="7432">
                  <c:v>2.14E-8</c:v>
                </c:pt>
                <c:pt idx="7433">
                  <c:v>2.14E-8</c:v>
                </c:pt>
                <c:pt idx="7434">
                  <c:v>2.14E-8</c:v>
                </c:pt>
                <c:pt idx="7435">
                  <c:v>2.14E-8</c:v>
                </c:pt>
                <c:pt idx="7436">
                  <c:v>2.14E-8</c:v>
                </c:pt>
                <c:pt idx="7437">
                  <c:v>2.1500000000000001E-8</c:v>
                </c:pt>
                <c:pt idx="7438">
                  <c:v>2.1500000000000001E-8</c:v>
                </c:pt>
                <c:pt idx="7439">
                  <c:v>2.1500000000000001E-8</c:v>
                </c:pt>
                <c:pt idx="7440">
                  <c:v>2.1500000000000001E-8</c:v>
                </c:pt>
                <c:pt idx="7441">
                  <c:v>2.1500000000000001E-8</c:v>
                </c:pt>
                <c:pt idx="7442">
                  <c:v>2.1500000000000001E-8</c:v>
                </c:pt>
                <c:pt idx="7443">
                  <c:v>2.1500000000000001E-8</c:v>
                </c:pt>
                <c:pt idx="7444">
                  <c:v>2.1500000000000001E-8</c:v>
                </c:pt>
                <c:pt idx="7445">
                  <c:v>2.1500000000000001E-8</c:v>
                </c:pt>
                <c:pt idx="7446">
                  <c:v>2.1500000000000001E-8</c:v>
                </c:pt>
                <c:pt idx="7447">
                  <c:v>2.1500000000000001E-8</c:v>
                </c:pt>
                <c:pt idx="7448">
                  <c:v>2.1500000000000001E-8</c:v>
                </c:pt>
                <c:pt idx="7449">
                  <c:v>2.1500000000000001E-8</c:v>
                </c:pt>
                <c:pt idx="7450">
                  <c:v>2.1500000000000001E-8</c:v>
                </c:pt>
                <c:pt idx="7451">
                  <c:v>2.1500000000000001E-8</c:v>
                </c:pt>
                <c:pt idx="7452">
                  <c:v>2.1500000000000001E-8</c:v>
                </c:pt>
                <c:pt idx="7453">
                  <c:v>2.1600000000000002E-8</c:v>
                </c:pt>
                <c:pt idx="7454">
                  <c:v>2.1600000000000002E-8</c:v>
                </c:pt>
                <c:pt idx="7455">
                  <c:v>2.1600000000000002E-8</c:v>
                </c:pt>
                <c:pt idx="7456">
                  <c:v>2.1600000000000002E-8</c:v>
                </c:pt>
                <c:pt idx="7457">
                  <c:v>2.1600000000000002E-8</c:v>
                </c:pt>
                <c:pt idx="7458">
                  <c:v>2.1600000000000002E-8</c:v>
                </c:pt>
                <c:pt idx="7459">
                  <c:v>2.1600000000000002E-8</c:v>
                </c:pt>
                <c:pt idx="7460">
                  <c:v>2.1600000000000002E-8</c:v>
                </c:pt>
                <c:pt idx="7461">
                  <c:v>2.1600000000000002E-8</c:v>
                </c:pt>
                <c:pt idx="7462">
                  <c:v>2.1600000000000002E-8</c:v>
                </c:pt>
                <c:pt idx="7463">
                  <c:v>2.1600000000000002E-8</c:v>
                </c:pt>
                <c:pt idx="7464">
                  <c:v>2.1600000000000002E-8</c:v>
                </c:pt>
                <c:pt idx="7465">
                  <c:v>2.1600000000000002E-8</c:v>
                </c:pt>
                <c:pt idx="7466">
                  <c:v>2.1600000000000002E-8</c:v>
                </c:pt>
                <c:pt idx="7467">
                  <c:v>2.1600000000000002E-8</c:v>
                </c:pt>
                <c:pt idx="7468">
                  <c:v>2.1600000000000002E-8</c:v>
                </c:pt>
                <c:pt idx="7469">
                  <c:v>2.1699999999999999E-8</c:v>
                </c:pt>
                <c:pt idx="7470">
                  <c:v>2.1699999999999999E-8</c:v>
                </c:pt>
                <c:pt idx="7471">
                  <c:v>2.1699999999999999E-8</c:v>
                </c:pt>
                <c:pt idx="7472">
                  <c:v>2.1699999999999999E-8</c:v>
                </c:pt>
                <c:pt idx="7473">
                  <c:v>2.1699999999999999E-8</c:v>
                </c:pt>
                <c:pt idx="7474">
                  <c:v>2.1699999999999999E-8</c:v>
                </c:pt>
                <c:pt idx="7475">
                  <c:v>2.1699999999999999E-8</c:v>
                </c:pt>
                <c:pt idx="7476">
                  <c:v>2.1699999999999999E-8</c:v>
                </c:pt>
                <c:pt idx="7477">
                  <c:v>2.1699999999999999E-8</c:v>
                </c:pt>
                <c:pt idx="7478">
                  <c:v>2.1699999999999999E-8</c:v>
                </c:pt>
                <c:pt idx="7479">
                  <c:v>2.1699999999999999E-8</c:v>
                </c:pt>
                <c:pt idx="7480">
                  <c:v>2.1699999999999999E-8</c:v>
                </c:pt>
                <c:pt idx="7481">
                  <c:v>2.1699999999999999E-8</c:v>
                </c:pt>
                <c:pt idx="7482">
                  <c:v>2.1699999999999999E-8</c:v>
                </c:pt>
                <c:pt idx="7483">
                  <c:v>2.1699999999999999E-8</c:v>
                </c:pt>
                <c:pt idx="7484">
                  <c:v>2.1699999999999999E-8</c:v>
                </c:pt>
                <c:pt idx="7485">
                  <c:v>2.18E-8</c:v>
                </c:pt>
                <c:pt idx="7486">
                  <c:v>2.18E-8</c:v>
                </c:pt>
                <c:pt idx="7487">
                  <c:v>2.18E-8</c:v>
                </c:pt>
                <c:pt idx="7488">
                  <c:v>2.18E-8</c:v>
                </c:pt>
                <c:pt idx="7489">
                  <c:v>2.18E-8</c:v>
                </c:pt>
                <c:pt idx="7490">
                  <c:v>2.18E-8</c:v>
                </c:pt>
                <c:pt idx="7491">
                  <c:v>2.18E-8</c:v>
                </c:pt>
                <c:pt idx="7492">
                  <c:v>2.18E-8</c:v>
                </c:pt>
                <c:pt idx="7493">
                  <c:v>2.18E-8</c:v>
                </c:pt>
                <c:pt idx="7494">
                  <c:v>2.18E-8</c:v>
                </c:pt>
                <c:pt idx="7495">
                  <c:v>2.18E-8</c:v>
                </c:pt>
                <c:pt idx="7496">
                  <c:v>2.18E-8</c:v>
                </c:pt>
                <c:pt idx="7497">
                  <c:v>2.18E-8</c:v>
                </c:pt>
                <c:pt idx="7498">
                  <c:v>2.18E-8</c:v>
                </c:pt>
                <c:pt idx="7499">
                  <c:v>2.18E-8</c:v>
                </c:pt>
                <c:pt idx="7500">
                  <c:v>2.18E-8</c:v>
                </c:pt>
                <c:pt idx="7501">
                  <c:v>2.1900000000000001E-8</c:v>
                </c:pt>
                <c:pt idx="7502">
                  <c:v>2.1900000000000001E-8</c:v>
                </c:pt>
                <c:pt idx="7503">
                  <c:v>2.1900000000000001E-8</c:v>
                </c:pt>
                <c:pt idx="7504">
                  <c:v>2.1900000000000001E-8</c:v>
                </c:pt>
                <c:pt idx="7505">
                  <c:v>2.1900000000000001E-8</c:v>
                </c:pt>
                <c:pt idx="7506">
                  <c:v>2.1900000000000001E-8</c:v>
                </c:pt>
                <c:pt idx="7507">
                  <c:v>2.1900000000000001E-8</c:v>
                </c:pt>
                <c:pt idx="7508">
                  <c:v>2.1900000000000001E-8</c:v>
                </c:pt>
                <c:pt idx="7509">
                  <c:v>2.1900000000000001E-8</c:v>
                </c:pt>
                <c:pt idx="7510">
                  <c:v>2.1900000000000001E-8</c:v>
                </c:pt>
                <c:pt idx="7511">
                  <c:v>2.1900000000000001E-8</c:v>
                </c:pt>
                <c:pt idx="7512">
                  <c:v>2.1900000000000001E-8</c:v>
                </c:pt>
                <c:pt idx="7513">
                  <c:v>2.1900000000000001E-8</c:v>
                </c:pt>
                <c:pt idx="7514">
                  <c:v>2.1900000000000001E-8</c:v>
                </c:pt>
                <c:pt idx="7515">
                  <c:v>2.1900000000000001E-8</c:v>
                </c:pt>
                <c:pt idx="7516">
                  <c:v>2.1900000000000001E-8</c:v>
                </c:pt>
                <c:pt idx="7517">
                  <c:v>2.1999999999999998E-8</c:v>
                </c:pt>
                <c:pt idx="7518">
                  <c:v>2.1999999999999998E-8</c:v>
                </c:pt>
                <c:pt idx="7519">
                  <c:v>2.1999999999999998E-8</c:v>
                </c:pt>
                <c:pt idx="7520">
                  <c:v>2.1999999999999998E-8</c:v>
                </c:pt>
                <c:pt idx="7521">
                  <c:v>2.1999999999999998E-8</c:v>
                </c:pt>
                <c:pt idx="7522">
                  <c:v>2.1999999999999998E-8</c:v>
                </c:pt>
                <c:pt idx="7523">
                  <c:v>2.1999999999999998E-8</c:v>
                </c:pt>
                <c:pt idx="7524">
                  <c:v>2.1999999999999998E-8</c:v>
                </c:pt>
                <c:pt idx="7525">
                  <c:v>2.1999999999999998E-8</c:v>
                </c:pt>
                <c:pt idx="7526">
                  <c:v>2.1999999999999998E-8</c:v>
                </c:pt>
                <c:pt idx="7527">
                  <c:v>2.1999999999999998E-8</c:v>
                </c:pt>
                <c:pt idx="7528">
                  <c:v>2.1999999999999998E-8</c:v>
                </c:pt>
                <c:pt idx="7529">
                  <c:v>2.1999999999999998E-8</c:v>
                </c:pt>
                <c:pt idx="7530">
                  <c:v>2.1999999999999998E-8</c:v>
                </c:pt>
                <c:pt idx="7531">
                  <c:v>2.1999999999999998E-8</c:v>
                </c:pt>
                <c:pt idx="7532">
                  <c:v>2.1999999999999998E-8</c:v>
                </c:pt>
                <c:pt idx="7533">
                  <c:v>2.2099999999999999E-8</c:v>
                </c:pt>
                <c:pt idx="7534">
                  <c:v>2.2099999999999999E-8</c:v>
                </c:pt>
                <c:pt idx="7535">
                  <c:v>2.2099999999999999E-8</c:v>
                </c:pt>
                <c:pt idx="7536">
                  <c:v>2.2099999999999999E-8</c:v>
                </c:pt>
                <c:pt idx="7537">
                  <c:v>2.2099999999999999E-8</c:v>
                </c:pt>
                <c:pt idx="7538">
                  <c:v>2.2099999999999999E-8</c:v>
                </c:pt>
                <c:pt idx="7539">
                  <c:v>2.2099999999999999E-8</c:v>
                </c:pt>
                <c:pt idx="7540">
                  <c:v>2.2099999999999999E-8</c:v>
                </c:pt>
                <c:pt idx="7541">
                  <c:v>2.2099999999999999E-8</c:v>
                </c:pt>
                <c:pt idx="7542">
                  <c:v>2.2099999999999999E-8</c:v>
                </c:pt>
                <c:pt idx="7543">
                  <c:v>2.2099999999999999E-8</c:v>
                </c:pt>
                <c:pt idx="7544">
                  <c:v>2.2099999999999999E-8</c:v>
                </c:pt>
                <c:pt idx="7545">
                  <c:v>2.2099999999999999E-8</c:v>
                </c:pt>
                <c:pt idx="7546">
                  <c:v>2.2099999999999999E-8</c:v>
                </c:pt>
                <c:pt idx="7547">
                  <c:v>2.2099999999999999E-8</c:v>
                </c:pt>
                <c:pt idx="7548">
                  <c:v>2.2099999999999999E-8</c:v>
                </c:pt>
                <c:pt idx="7549">
                  <c:v>2.22E-8</c:v>
                </c:pt>
                <c:pt idx="7550">
                  <c:v>2.22E-8</c:v>
                </c:pt>
                <c:pt idx="7551">
                  <c:v>2.22E-8</c:v>
                </c:pt>
                <c:pt idx="7552">
                  <c:v>2.22E-8</c:v>
                </c:pt>
                <c:pt idx="7553">
                  <c:v>2.22E-8</c:v>
                </c:pt>
                <c:pt idx="7554">
                  <c:v>2.22E-8</c:v>
                </c:pt>
                <c:pt idx="7555">
                  <c:v>2.22E-8</c:v>
                </c:pt>
                <c:pt idx="7556">
                  <c:v>2.22E-8</c:v>
                </c:pt>
                <c:pt idx="7557">
                  <c:v>2.22E-8</c:v>
                </c:pt>
                <c:pt idx="7558">
                  <c:v>2.22E-8</c:v>
                </c:pt>
                <c:pt idx="7559">
                  <c:v>2.22E-8</c:v>
                </c:pt>
                <c:pt idx="7560">
                  <c:v>2.22E-8</c:v>
                </c:pt>
                <c:pt idx="7561">
                  <c:v>2.22E-8</c:v>
                </c:pt>
                <c:pt idx="7562">
                  <c:v>2.22E-8</c:v>
                </c:pt>
                <c:pt idx="7563">
                  <c:v>2.22E-8</c:v>
                </c:pt>
                <c:pt idx="7564">
                  <c:v>2.22E-8</c:v>
                </c:pt>
                <c:pt idx="7565">
                  <c:v>2.2300000000000001E-8</c:v>
                </c:pt>
                <c:pt idx="7566">
                  <c:v>2.2300000000000001E-8</c:v>
                </c:pt>
                <c:pt idx="7567">
                  <c:v>2.2300000000000001E-8</c:v>
                </c:pt>
                <c:pt idx="7568">
                  <c:v>2.2300000000000001E-8</c:v>
                </c:pt>
                <c:pt idx="7569">
                  <c:v>2.2300000000000001E-8</c:v>
                </c:pt>
                <c:pt idx="7570">
                  <c:v>2.2300000000000001E-8</c:v>
                </c:pt>
                <c:pt idx="7571">
                  <c:v>2.2300000000000001E-8</c:v>
                </c:pt>
                <c:pt idx="7572">
                  <c:v>2.2300000000000001E-8</c:v>
                </c:pt>
                <c:pt idx="7573">
                  <c:v>2.2300000000000001E-8</c:v>
                </c:pt>
                <c:pt idx="7574">
                  <c:v>2.2300000000000001E-8</c:v>
                </c:pt>
                <c:pt idx="7575">
                  <c:v>2.2300000000000001E-8</c:v>
                </c:pt>
                <c:pt idx="7576">
                  <c:v>2.2300000000000001E-8</c:v>
                </c:pt>
                <c:pt idx="7577">
                  <c:v>2.2300000000000001E-8</c:v>
                </c:pt>
                <c:pt idx="7578">
                  <c:v>2.2300000000000001E-8</c:v>
                </c:pt>
                <c:pt idx="7579">
                  <c:v>2.2300000000000001E-8</c:v>
                </c:pt>
                <c:pt idx="7580">
                  <c:v>2.2300000000000001E-8</c:v>
                </c:pt>
                <c:pt idx="7581">
                  <c:v>2.2399999999999999E-8</c:v>
                </c:pt>
                <c:pt idx="7582">
                  <c:v>2.2399999999999999E-8</c:v>
                </c:pt>
                <c:pt idx="7583">
                  <c:v>2.2399999999999999E-8</c:v>
                </c:pt>
                <c:pt idx="7584">
                  <c:v>2.2399999999999999E-8</c:v>
                </c:pt>
                <c:pt idx="7585">
                  <c:v>2.2399999999999999E-8</c:v>
                </c:pt>
                <c:pt idx="7586">
                  <c:v>2.2399999999999999E-8</c:v>
                </c:pt>
                <c:pt idx="7587">
                  <c:v>2.2399999999999999E-8</c:v>
                </c:pt>
                <c:pt idx="7588">
                  <c:v>2.2399999999999999E-8</c:v>
                </c:pt>
                <c:pt idx="7589">
                  <c:v>2.2399999999999999E-8</c:v>
                </c:pt>
                <c:pt idx="7590">
                  <c:v>2.2399999999999999E-8</c:v>
                </c:pt>
                <c:pt idx="7591">
                  <c:v>2.2399999999999999E-8</c:v>
                </c:pt>
                <c:pt idx="7592">
                  <c:v>2.2399999999999999E-8</c:v>
                </c:pt>
                <c:pt idx="7593">
                  <c:v>2.2399999999999999E-8</c:v>
                </c:pt>
                <c:pt idx="7594">
                  <c:v>2.2399999999999999E-8</c:v>
                </c:pt>
                <c:pt idx="7595">
                  <c:v>2.2399999999999999E-8</c:v>
                </c:pt>
                <c:pt idx="7596">
                  <c:v>2.2399999999999999E-8</c:v>
                </c:pt>
                <c:pt idx="7597">
                  <c:v>2.25E-8</c:v>
                </c:pt>
                <c:pt idx="7598">
                  <c:v>2.25E-8</c:v>
                </c:pt>
                <c:pt idx="7599">
                  <c:v>2.25E-8</c:v>
                </c:pt>
                <c:pt idx="7600">
                  <c:v>2.25E-8</c:v>
                </c:pt>
                <c:pt idx="7601">
                  <c:v>2.25E-8</c:v>
                </c:pt>
                <c:pt idx="7602">
                  <c:v>2.25E-8</c:v>
                </c:pt>
                <c:pt idx="7603">
                  <c:v>2.25E-8</c:v>
                </c:pt>
                <c:pt idx="7604">
                  <c:v>2.25E-8</c:v>
                </c:pt>
                <c:pt idx="7605">
                  <c:v>2.25E-8</c:v>
                </c:pt>
                <c:pt idx="7606">
                  <c:v>2.25E-8</c:v>
                </c:pt>
                <c:pt idx="7607">
                  <c:v>2.25E-8</c:v>
                </c:pt>
                <c:pt idx="7608">
                  <c:v>2.25E-8</c:v>
                </c:pt>
                <c:pt idx="7609">
                  <c:v>2.25E-8</c:v>
                </c:pt>
                <c:pt idx="7610">
                  <c:v>2.25E-8</c:v>
                </c:pt>
                <c:pt idx="7611">
                  <c:v>2.25E-8</c:v>
                </c:pt>
                <c:pt idx="7612">
                  <c:v>2.25E-8</c:v>
                </c:pt>
                <c:pt idx="7613">
                  <c:v>2.2600000000000001E-8</c:v>
                </c:pt>
                <c:pt idx="7614">
                  <c:v>2.2600000000000001E-8</c:v>
                </c:pt>
                <c:pt idx="7615">
                  <c:v>2.2600000000000001E-8</c:v>
                </c:pt>
                <c:pt idx="7616">
                  <c:v>2.2600000000000001E-8</c:v>
                </c:pt>
                <c:pt idx="7617">
                  <c:v>2.2600000000000001E-8</c:v>
                </c:pt>
                <c:pt idx="7618">
                  <c:v>2.2600000000000001E-8</c:v>
                </c:pt>
                <c:pt idx="7619">
                  <c:v>2.2600000000000001E-8</c:v>
                </c:pt>
                <c:pt idx="7620">
                  <c:v>2.2600000000000001E-8</c:v>
                </c:pt>
                <c:pt idx="7621">
                  <c:v>2.2600000000000001E-8</c:v>
                </c:pt>
                <c:pt idx="7622">
                  <c:v>2.2600000000000001E-8</c:v>
                </c:pt>
                <c:pt idx="7623">
                  <c:v>2.2600000000000001E-8</c:v>
                </c:pt>
                <c:pt idx="7624">
                  <c:v>2.2600000000000001E-8</c:v>
                </c:pt>
                <c:pt idx="7625">
                  <c:v>2.2600000000000001E-8</c:v>
                </c:pt>
                <c:pt idx="7626">
                  <c:v>2.2600000000000001E-8</c:v>
                </c:pt>
                <c:pt idx="7627">
                  <c:v>2.2600000000000001E-8</c:v>
                </c:pt>
                <c:pt idx="7628">
                  <c:v>2.2600000000000001E-8</c:v>
                </c:pt>
                <c:pt idx="7629">
                  <c:v>2.2700000000000001E-8</c:v>
                </c:pt>
                <c:pt idx="7630">
                  <c:v>2.2700000000000001E-8</c:v>
                </c:pt>
                <c:pt idx="7631">
                  <c:v>2.2700000000000001E-8</c:v>
                </c:pt>
                <c:pt idx="7632">
                  <c:v>2.2700000000000001E-8</c:v>
                </c:pt>
                <c:pt idx="7633">
                  <c:v>2.2700000000000001E-8</c:v>
                </c:pt>
                <c:pt idx="7634">
                  <c:v>2.2700000000000001E-8</c:v>
                </c:pt>
                <c:pt idx="7635">
                  <c:v>2.2700000000000001E-8</c:v>
                </c:pt>
                <c:pt idx="7636">
                  <c:v>2.2700000000000001E-8</c:v>
                </c:pt>
                <c:pt idx="7637">
                  <c:v>2.2700000000000001E-8</c:v>
                </c:pt>
                <c:pt idx="7638">
                  <c:v>2.2700000000000001E-8</c:v>
                </c:pt>
                <c:pt idx="7639">
                  <c:v>2.2700000000000001E-8</c:v>
                </c:pt>
                <c:pt idx="7640">
                  <c:v>2.2700000000000001E-8</c:v>
                </c:pt>
                <c:pt idx="7641">
                  <c:v>2.2700000000000001E-8</c:v>
                </c:pt>
                <c:pt idx="7642">
                  <c:v>2.2700000000000001E-8</c:v>
                </c:pt>
                <c:pt idx="7643">
                  <c:v>2.2700000000000001E-8</c:v>
                </c:pt>
                <c:pt idx="7644">
                  <c:v>2.2700000000000001E-8</c:v>
                </c:pt>
                <c:pt idx="7645">
                  <c:v>2.2799999999999999E-8</c:v>
                </c:pt>
                <c:pt idx="7646">
                  <c:v>2.2799999999999999E-8</c:v>
                </c:pt>
                <c:pt idx="7647">
                  <c:v>2.2799999999999999E-8</c:v>
                </c:pt>
                <c:pt idx="7648">
                  <c:v>2.2799999999999999E-8</c:v>
                </c:pt>
                <c:pt idx="7649">
                  <c:v>2.2799999999999999E-8</c:v>
                </c:pt>
                <c:pt idx="7650">
                  <c:v>2.2799999999999999E-8</c:v>
                </c:pt>
                <c:pt idx="7651">
                  <c:v>2.2799999999999999E-8</c:v>
                </c:pt>
                <c:pt idx="7652">
                  <c:v>2.2799999999999999E-8</c:v>
                </c:pt>
                <c:pt idx="7653">
                  <c:v>2.2799999999999999E-8</c:v>
                </c:pt>
                <c:pt idx="7654">
                  <c:v>2.2799999999999999E-8</c:v>
                </c:pt>
                <c:pt idx="7655">
                  <c:v>2.2799999999999999E-8</c:v>
                </c:pt>
                <c:pt idx="7656">
                  <c:v>2.2799999999999999E-8</c:v>
                </c:pt>
                <c:pt idx="7657">
                  <c:v>2.2799999999999999E-8</c:v>
                </c:pt>
                <c:pt idx="7658">
                  <c:v>2.2799999999999999E-8</c:v>
                </c:pt>
                <c:pt idx="7659">
                  <c:v>2.2799999999999999E-8</c:v>
                </c:pt>
                <c:pt idx="7660">
                  <c:v>2.2799999999999999E-8</c:v>
                </c:pt>
                <c:pt idx="7661">
                  <c:v>2.29E-8</c:v>
                </c:pt>
                <c:pt idx="7662">
                  <c:v>2.29E-8</c:v>
                </c:pt>
                <c:pt idx="7663">
                  <c:v>2.29E-8</c:v>
                </c:pt>
                <c:pt idx="7664">
                  <c:v>2.29E-8</c:v>
                </c:pt>
                <c:pt idx="7665">
                  <c:v>2.29E-8</c:v>
                </c:pt>
                <c:pt idx="7666">
                  <c:v>2.29E-8</c:v>
                </c:pt>
                <c:pt idx="7667">
                  <c:v>2.29E-8</c:v>
                </c:pt>
                <c:pt idx="7668">
                  <c:v>2.29E-8</c:v>
                </c:pt>
                <c:pt idx="7669">
                  <c:v>2.29E-8</c:v>
                </c:pt>
                <c:pt idx="7670">
                  <c:v>2.29E-8</c:v>
                </c:pt>
                <c:pt idx="7671">
                  <c:v>2.29E-8</c:v>
                </c:pt>
                <c:pt idx="7672">
                  <c:v>2.29E-8</c:v>
                </c:pt>
                <c:pt idx="7673">
                  <c:v>2.29E-8</c:v>
                </c:pt>
                <c:pt idx="7674">
                  <c:v>2.29E-8</c:v>
                </c:pt>
                <c:pt idx="7675">
                  <c:v>2.29E-8</c:v>
                </c:pt>
                <c:pt idx="7676">
                  <c:v>2.29E-8</c:v>
                </c:pt>
                <c:pt idx="7677">
                  <c:v>2.3000000000000001E-8</c:v>
                </c:pt>
                <c:pt idx="7678">
                  <c:v>2.3000000000000001E-8</c:v>
                </c:pt>
                <c:pt idx="7679">
                  <c:v>2.3000000000000001E-8</c:v>
                </c:pt>
                <c:pt idx="7680">
                  <c:v>2.3000000000000001E-8</c:v>
                </c:pt>
                <c:pt idx="7681">
                  <c:v>2.3000000000000001E-8</c:v>
                </c:pt>
                <c:pt idx="7682">
                  <c:v>2.3000000000000001E-8</c:v>
                </c:pt>
                <c:pt idx="7683">
                  <c:v>2.3000000000000001E-8</c:v>
                </c:pt>
                <c:pt idx="7684">
                  <c:v>2.3000000000000001E-8</c:v>
                </c:pt>
                <c:pt idx="7685">
                  <c:v>2.3000000000000001E-8</c:v>
                </c:pt>
                <c:pt idx="7686">
                  <c:v>2.3000000000000001E-8</c:v>
                </c:pt>
                <c:pt idx="7687">
                  <c:v>2.3000000000000001E-8</c:v>
                </c:pt>
                <c:pt idx="7688">
                  <c:v>2.3000000000000001E-8</c:v>
                </c:pt>
                <c:pt idx="7689">
                  <c:v>2.3000000000000001E-8</c:v>
                </c:pt>
                <c:pt idx="7690">
                  <c:v>2.3000000000000001E-8</c:v>
                </c:pt>
                <c:pt idx="7691">
                  <c:v>2.3000000000000001E-8</c:v>
                </c:pt>
                <c:pt idx="7692">
                  <c:v>2.3000000000000001E-8</c:v>
                </c:pt>
                <c:pt idx="7693">
                  <c:v>2.3099999999999998E-8</c:v>
                </c:pt>
                <c:pt idx="7694">
                  <c:v>2.3099999999999998E-8</c:v>
                </c:pt>
                <c:pt idx="7695">
                  <c:v>2.3099999999999998E-8</c:v>
                </c:pt>
                <c:pt idx="7696">
                  <c:v>2.3099999999999998E-8</c:v>
                </c:pt>
                <c:pt idx="7697">
                  <c:v>2.3099999999999998E-8</c:v>
                </c:pt>
                <c:pt idx="7698">
                  <c:v>2.3099999999999998E-8</c:v>
                </c:pt>
                <c:pt idx="7699">
                  <c:v>2.3099999999999998E-8</c:v>
                </c:pt>
                <c:pt idx="7700">
                  <c:v>2.3099999999999998E-8</c:v>
                </c:pt>
                <c:pt idx="7701">
                  <c:v>2.3099999999999998E-8</c:v>
                </c:pt>
                <c:pt idx="7702">
                  <c:v>2.3099999999999998E-8</c:v>
                </c:pt>
                <c:pt idx="7703">
                  <c:v>2.3099999999999998E-8</c:v>
                </c:pt>
                <c:pt idx="7704">
                  <c:v>2.3099999999999998E-8</c:v>
                </c:pt>
                <c:pt idx="7705">
                  <c:v>2.3099999999999998E-8</c:v>
                </c:pt>
                <c:pt idx="7706">
                  <c:v>2.3099999999999998E-8</c:v>
                </c:pt>
                <c:pt idx="7707">
                  <c:v>2.3099999999999998E-8</c:v>
                </c:pt>
                <c:pt idx="7708">
                  <c:v>2.3099999999999998E-8</c:v>
                </c:pt>
                <c:pt idx="7709">
                  <c:v>2.3199999999999999E-8</c:v>
                </c:pt>
                <c:pt idx="7710">
                  <c:v>2.3199999999999999E-8</c:v>
                </c:pt>
                <c:pt idx="7711">
                  <c:v>2.3199999999999999E-8</c:v>
                </c:pt>
                <c:pt idx="7712">
                  <c:v>2.3199999999999999E-8</c:v>
                </c:pt>
                <c:pt idx="7713">
                  <c:v>2.3199999999999999E-8</c:v>
                </c:pt>
                <c:pt idx="7714">
                  <c:v>2.3199999999999999E-8</c:v>
                </c:pt>
                <c:pt idx="7715">
                  <c:v>2.3199999999999999E-8</c:v>
                </c:pt>
                <c:pt idx="7716">
                  <c:v>2.3199999999999999E-8</c:v>
                </c:pt>
                <c:pt idx="7717">
                  <c:v>2.3199999999999999E-8</c:v>
                </c:pt>
                <c:pt idx="7718">
                  <c:v>2.3199999999999999E-8</c:v>
                </c:pt>
                <c:pt idx="7719">
                  <c:v>2.3199999999999999E-8</c:v>
                </c:pt>
                <c:pt idx="7720">
                  <c:v>2.3199999999999999E-8</c:v>
                </c:pt>
                <c:pt idx="7721">
                  <c:v>2.3199999999999999E-8</c:v>
                </c:pt>
                <c:pt idx="7722">
                  <c:v>2.3199999999999999E-8</c:v>
                </c:pt>
                <c:pt idx="7723">
                  <c:v>2.3199999999999999E-8</c:v>
                </c:pt>
                <c:pt idx="7724">
                  <c:v>2.3199999999999999E-8</c:v>
                </c:pt>
                <c:pt idx="7725">
                  <c:v>2.33E-8</c:v>
                </c:pt>
                <c:pt idx="7726">
                  <c:v>2.33E-8</c:v>
                </c:pt>
                <c:pt idx="7727">
                  <c:v>2.33E-8</c:v>
                </c:pt>
                <c:pt idx="7728">
                  <c:v>2.33E-8</c:v>
                </c:pt>
                <c:pt idx="7729">
                  <c:v>2.33E-8</c:v>
                </c:pt>
                <c:pt idx="7730">
                  <c:v>2.33E-8</c:v>
                </c:pt>
                <c:pt idx="7731">
                  <c:v>2.33E-8</c:v>
                </c:pt>
                <c:pt idx="7732">
                  <c:v>2.33E-8</c:v>
                </c:pt>
                <c:pt idx="7733">
                  <c:v>2.33E-8</c:v>
                </c:pt>
                <c:pt idx="7734">
                  <c:v>2.33E-8</c:v>
                </c:pt>
                <c:pt idx="7735">
                  <c:v>2.33E-8</c:v>
                </c:pt>
                <c:pt idx="7736">
                  <c:v>2.33E-8</c:v>
                </c:pt>
                <c:pt idx="7737">
                  <c:v>2.33E-8</c:v>
                </c:pt>
                <c:pt idx="7738">
                  <c:v>2.33E-8</c:v>
                </c:pt>
                <c:pt idx="7739">
                  <c:v>2.33E-8</c:v>
                </c:pt>
                <c:pt idx="7740">
                  <c:v>2.33E-8</c:v>
                </c:pt>
                <c:pt idx="7741">
                  <c:v>2.3400000000000001E-8</c:v>
                </c:pt>
                <c:pt idx="7742">
                  <c:v>2.3400000000000001E-8</c:v>
                </c:pt>
                <c:pt idx="7743">
                  <c:v>2.3400000000000001E-8</c:v>
                </c:pt>
                <c:pt idx="7744">
                  <c:v>2.3400000000000001E-8</c:v>
                </c:pt>
                <c:pt idx="7745">
                  <c:v>2.3400000000000001E-8</c:v>
                </c:pt>
                <c:pt idx="7746">
                  <c:v>2.3400000000000001E-8</c:v>
                </c:pt>
                <c:pt idx="7747">
                  <c:v>2.3400000000000001E-8</c:v>
                </c:pt>
                <c:pt idx="7748">
                  <c:v>2.3400000000000001E-8</c:v>
                </c:pt>
                <c:pt idx="7749">
                  <c:v>2.3400000000000001E-8</c:v>
                </c:pt>
                <c:pt idx="7750">
                  <c:v>2.3400000000000001E-8</c:v>
                </c:pt>
                <c:pt idx="7751">
                  <c:v>2.3400000000000001E-8</c:v>
                </c:pt>
                <c:pt idx="7752">
                  <c:v>2.3400000000000001E-8</c:v>
                </c:pt>
                <c:pt idx="7753">
                  <c:v>2.3400000000000001E-8</c:v>
                </c:pt>
                <c:pt idx="7754">
                  <c:v>2.3400000000000001E-8</c:v>
                </c:pt>
                <c:pt idx="7755">
                  <c:v>2.3400000000000001E-8</c:v>
                </c:pt>
                <c:pt idx="7756">
                  <c:v>2.3400000000000001E-8</c:v>
                </c:pt>
                <c:pt idx="7757">
                  <c:v>2.3499999999999999E-8</c:v>
                </c:pt>
                <c:pt idx="7758">
                  <c:v>2.3499999999999999E-8</c:v>
                </c:pt>
                <c:pt idx="7759">
                  <c:v>2.3499999999999999E-8</c:v>
                </c:pt>
                <c:pt idx="7760">
                  <c:v>2.3499999999999999E-8</c:v>
                </c:pt>
                <c:pt idx="7761">
                  <c:v>2.3499999999999999E-8</c:v>
                </c:pt>
                <c:pt idx="7762">
                  <c:v>2.3499999999999999E-8</c:v>
                </c:pt>
                <c:pt idx="7763">
                  <c:v>2.3499999999999999E-8</c:v>
                </c:pt>
                <c:pt idx="7764">
                  <c:v>2.3499999999999999E-8</c:v>
                </c:pt>
                <c:pt idx="7765">
                  <c:v>2.3499999999999999E-8</c:v>
                </c:pt>
                <c:pt idx="7766">
                  <c:v>2.3499999999999999E-8</c:v>
                </c:pt>
                <c:pt idx="7767">
                  <c:v>2.3499999999999999E-8</c:v>
                </c:pt>
                <c:pt idx="7768">
                  <c:v>2.3499999999999999E-8</c:v>
                </c:pt>
                <c:pt idx="7769">
                  <c:v>2.3499999999999999E-8</c:v>
                </c:pt>
                <c:pt idx="7770">
                  <c:v>2.3499999999999999E-8</c:v>
                </c:pt>
                <c:pt idx="7771">
                  <c:v>2.3499999999999999E-8</c:v>
                </c:pt>
                <c:pt idx="7772">
                  <c:v>2.3499999999999999E-8</c:v>
                </c:pt>
                <c:pt idx="7773">
                  <c:v>2.36E-8</c:v>
                </c:pt>
                <c:pt idx="7774">
                  <c:v>2.36E-8</c:v>
                </c:pt>
                <c:pt idx="7775">
                  <c:v>2.36E-8</c:v>
                </c:pt>
                <c:pt idx="7776">
                  <c:v>2.36E-8</c:v>
                </c:pt>
                <c:pt idx="7777">
                  <c:v>2.36E-8</c:v>
                </c:pt>
                <c:pt idx="7778">
                  <c:v>2.36E-8</c:v>
                </c:pt>
                <c:pt idx="7779">
                  <c:v>2.36E-8</c:v>
                </c:pt>
                <c:pt idx="7780">
                  <c:v>2.36E-8</c:v>
                </c:pt>
                <c:pt idx="7781">
                  <c:v>2.36E-8</c:v>
                </c:pt>
                <c:pt idx="7782">
                  <c:v>2.36E-8</c:v>
                </c:pt>
                <c:pt idx="7783">
                  <c:v>2.36E-8</c:v>
                </c:pt>
                <c:pt idx="7784">
                  <c:v>2.36E-8</c:v>
                </c:pt>
                <c:pt idx="7785">
                  <c:v>2.36E-8</c:v>
                </c:pt>
                <c:pt idx="7786">
                  <c:v>2.36E-8</c:v>
                </c:pt>
                <c:pt idx="7787">
                  <c:v>2.36E-8</c:v>
                </c:pt>
                <c:pt idx="7788">
                  <c:v>2.36E-8</c:v>
                </c:pt>
                <c:pt idx="7789">
                  <c:v>2.37E-8</c:v>
                </c:pt>
                <c:pt idx="7790">
                  <c:v>2.37E-8</c:v>
                </c:pt>
                <c:pt idx="7791">
                  <c:v>2.37E-8</c:v>
                </c:pt>
                <c:pt idx="7792">
                  <c:v>2.37E-8</c:v>
                </c:pt>
                <c:pt idx="7793">
                  <c:v>2.37E-8</c:v>
                </c:pt>
                <c:pt idx="7794">
                  <c:v>2.37E-8</c:v>
                </c:pt>
                <c:pt idx="7795">
                  <c:v>2.37E-8</c:v>
                </c:pt>
                <c:pt idx="7796">
                  <c:v>2.37E-8</c:v>
                </c:pt>
                <c:pt idx="7797">
                  <c:v>2.37E-8</c:v>
                </c:pt>
                <c:pt idx="7798">
                  <c:v>2.37E-8</c:v>
                </c:pt>
                <c:pt idx="7799">
                  <c:v>2.37E-8</c:v>
                </c:pt>
                <c:pt idx="7800">
                  <c:v>2.37E-8</c:v>
                </c:pt>
                <c:pt idx="7801">
                  <c:v>2.37E-8</c:v>
                </c:pt>
                <c:pt idx="7802">
                  <c:v>2.37E-8</c:v>
                </c:pt>
                <c:pt idx="7803">
                  <c:v>2.37E-8</c:v>
                </c:pt>
                <c:pt idx="7804">
                  <c:v>2.37E-8</c:v>
                </c:pt>
                <c:pt idx="7805">
                  <c:v>2.3800000000000001E-8</c:v>
                </c:pt>
                <c:pt idx="7806">
                  <c:v>2.3800000000000001E-8</c:v>
                </c:pt>
                <c:pt idx="7807">
                  <c:v>2.3800000000000001E-8</c:v>
                </c:pt>
                <c:pt idx="7808">
                  <c:v>2.3800000000000001E-8</c:v>
                </c:pt>
                <c:pt idx="7809">
                  <c:v>2.3800000000000001E-8</c:v>
                </c:pt>
                <c:pt idx="7810">
                  <c:v>2.3800000000000001E-8</c:v>
                </c:pt>
                <c:pt idx="7811">
                  <c:v>2.3800000000000001E-8</c:v>
                </c:pt>
                <c:pt idx="7812">
                  <c:v>2.3800000000000001E-8</c:v>
                </c:pt>
                <c:pt idx="7813">
                  <c:v>2.3800000000000001E-8</c:v>
                </c:pt>
                <c:pt idx="7814">
                  <c:v>2.3800000000000001E-8</c:v>
                </c:pt>
                <c:pt idx="7815">
                  <c:v>2.3800000000000001E-8</c:v>
                </c:pt>
                <c:pt idx="7816">
                  <c:v>2.3800000000000001E-8</c:v>
                </c:pt>
                <c:pt idx="7817">
                  <c:v>2.3800000000000001E-8</c:v>
                </c:pt>
                <c:pt idx="7818">
                  <c:v>2.3800000000000001E-8</c:v>
                </c:pt>
                <c:pt idx="7819">
                  <c:v>2.3800000000000001E-8</c:v>
                </c:pt>
                <c:pt idx="7820">
                  <c:v>2.3800000000000001E-8</c:v>
                </c:pt>
                <c:pt idx="7821">
                  <c:v>2.3899999999999999E-8</c:v>
                </c:pt>
                <c:pt idx="7822">
                  <c:v>2.3899999999999999E-8</c:v>
                </c:pt>
                <c:pt idx="7823">
                  <c:v>2.3899999999999999E-8</c:v>
                </c:pt>
                <c:pt idx="7824">
                  <c:v>2.3899999999999999E-8</c:v>
                </c:pt>
                <c:pt idx="7825">
                  <c:v>2.3899999999999999E-8</c:v>
                </c:pt>
                <c:pt idx="7826">
                  <c:v>2.3899999999999999E-8</c:v>
                </c:pt>
                <c:pt idx="7827">
                  <c:v>2.3899999999999999E-8</c:v>
                </c:pt>
                <c:pt idx="7828">
                  <c:v>2.3899999999999999E-8</c:v>
                </c:pt>
                <c:pt idx="7829">
                  <c:v>2.3899999999999999E-8</c:v>
                </c:pt>
                <c:pt idx="7830">
                  <c:v>2.3899999999999999E-8</c:v>
                </c:pt>
                <c:pt idx="7831">
                  <c:v>2.3899999999999999E-8</c:v>
                </c:pt>
                <c:pt idx="7832">
                  <c:v>2.3899999999999999E-8</c:v>
                </c:pt>
                <c:pt idx="7833">
                  <c:v>2.3899999999999999E-8</c:v>
                </c:pt>
                <c:pt idx="7834">
                  <c:v>2.3899999999999999E-8</c:v>
                </c:pt>
                <c:pt idx="7835">
                  <c:v>2.3899999999999999E-8</c:v>
                </c:pt>
                <c:pt idx="7836">
                  <c:v>2.3899999999999999E-8</c:v>
                </c:pt>
                <c:pt idx="7837">
                  <c:v>2.4E-8</c:v>
                </c:pt>
                <c:pt idx="7838">
                  <c:v>2.4E-8</c:v>
                </c:pt>
                <c:pt idx="7839">
                  <c:v>2.4E-8</c:v>
                </c:pt>
                <c:pt idx="7840">
                  <c:v>2.4E-8</c:v>
                </c:pt>
                <c:pt idx="7841">
                  <c:v>2.4E-8</c:v>
                </c:pt>
                <c:pt idx="7842">
                  <c:v>2.4E-8</c:v>
                </c:pt>
                <c:pt idx="7843">
                  <c:v>2.4E-8</c:v>
                </c:pt>
                <c:pt idx="7844">
                  <c:v>2.4E-8</c:v>
                </c:pt>
                <c:pt idx="7845">
                  <c:v>2.4E-8</c:v>
                </c:pt>
                <c:pt idx="7846">
                  <c:v>2.4E-8</c:v>
                </c:pt>
                <c:pt idx="7847">
                  <c:v>2.4E-8</c:v>
                </c:pt>
                <c:pt idx="7848">
                  <c:v>2.4E-8</c:v>
                </c:pt>
                <c:pt idx="7849">
                  <c:v>2.4E-8</c:v>
                </c:pt>
                <c:pt idx="7850">
                  <c:v>2.4E-8</c:v>
                </c:pt>
                <c:pt idx="7851">
                  <c:v>2.4E-8</c:v>
                </c:pt>
                <c:pt idx="7852">
                  <c:v>2.4E-8</c:v>
                </c:pt>
                <c:pt idx="7853">
                  <c:v>2.4100000000000001E-8</c:v>
                </c:pt>
                <c:pt idx="7854">
                  <c:v>2.4100000000000001E-8</c:v>
                </c:pt>
                <c:pt idx="7855">
                  <c:v>2.4100000000000001E-8</c:v>
                </c:pt>
                <c:pt idx="7856">
                  <c:v>2.4100000000000001E-8</c:v>
                </c:pt>
                <c:pt idx="7857">
                  <c:v>2.4100000000000001E-8</c:v>
                </c:pt>
                <c:pt idx="7858">
                  <c:v>2.4100000000000001E-8</c:v>
                </c:pt>
                <c:pt idx="7859">
                  <c:v>2.4100000000000001E-8</c:v>
                </c:pt>
                <c:pt idx="7860">
                  <c:v>2.4100000000000001E-8</c:v>
                </c:pt>
                <c:pt idx="7861">
                  <c:v>2.4100000000000001E-8</c:v>
                </c:pt>
                <c:pt idx="7862">
                  <c:v>2.4100000000000001E-8</c:v>
                </c:pt>
                <c:pt idx="7863">
                  <c:v>2.4100000000000001E-8</c:v>
                </c:pt>
                <c:pt idx="7864">
                  <c:v>2.4100000000000001E-8</c:v>
                </c:pt>
                <c:pt idx="7865">
                  <c:v>2.4100000000000001E-8</c:v>
                </c:pt>
                <c:pt idx="7866">
                  <c:v>2.4100000000000001E-8</c:v>
                </c:pt>
                <c:pt idx="7867">
                  <c:v>2.4100000000000001E-8</c:v>
                </c:pt>
                <c:pt idx="7868">
                  <c:v>2.4100000000000001E-8</c:v>
                </c:pt>
                <c:pt idx="7869">
                  <c:v>2.4200000000000002E-8</c:v>
                </c:pt>
                <c:pt idx="7870">
                  <c:v>2.4200000000000002E-8</c:v>
                </c:pt>
                <c:pt idx="7871">
                  <c:v>2.4200000000000002E-8</c:v>
                </c:pt>
                <c:pt idx="7872">
                  <c:v>2.4200000000000002E-8</c:v>
                </c:pt>
                <c:pt idx="7873">
                  <c:v>2.4200000000000002E-8</c:v>
                </c:pt>
                <c:pt idx="7874">
                  <c:v>2.4200000000000002E-8</c:v>
                </c:pt>
                <c:pt idx="7875">
                  <c:v>2.4200000000000002E-8</c:v>
                </c:pt>
                <c:pt idx="7876">
                  <c:v>2.4200000000000002E-8</c:v>
                </c:pt>
                <c:pt idx="7877">
                  <c:v>2.4200000000000002E-8</c:v>
                </c:pt>
                <c:pt idx="7878">
                  <c:v>2.4200000000000002E-8</c:v>
                </c:pt>
                <c:pt idx="7879">
                  <c:v>2.4200000000000002E-8</c:v>
                </c:pt>
                <c:pt idx="7880">
                  <c:v>2.4200000000000002E-8</c:v>
                </c:pt>
                <c:pt idx="7881">
                  <c:v>2.4200000000000002E-8</c:v>
                </c:pt>
                <c:pt idx="7882">
                  <c:v>2.4200000000000002E-8</c:v>
                </c:pt>
                <c:pt idx="7883">
                  <c:v>2.4200000000000002E-8</c:v>
                </c:pt>
                <c:pt idx="7884">
                  <c:v>2.4200000000000002E-8</c:v>
                </c:pt>
                <c:pt idx="7885">
                  <c:v>2.4299999999999999E-8</c:v>
                </c:pt>
                <c:pt idx="7886">
                  <c:v>2.4299999999999999E-8</c:v>
                </c:pt>
                <c:pt idx="7887">
                  <c:v>2.4299999999999999E-8</c:v>
                </c:pt>
                <c:pt idx="7888">
                  <c:v>2.4299999999999999E-8</c:v>
                </c:pt>
                <c:pt idx="7889">
                  <c:v>2.4299999999999999E-8</c:v>
                </c:pt>
                <c:pt idx="7890">
                  <c:v>2.4299999999999999E-8</c:v>
                </c:pt>
                <c:pt idx="7891">
                  <c:v>2.4299999999999999E-8</c:v>
                </c:pt>
                <c:pt idx="7892">
                  <c:v>2.4299999999999999E-8</c:v>
                </c:pt>
                <c:pt idx="7893">
                  <c:v>2.4299999999999999E-8</c:v>
                </c:pt>
                <c:pt idx="7894">
                  <c:v>2.4299999999999999E-8</c:v>
                </c:pt>
                <c:pt idx="7895">
                  <c:v>2.4299999999999999E-8</c:v>
                </c:pt>
                <c:pt idx="7896">
                  <c:v>2.4299999999999999E-8</c:v>
                </c:pt>
                <c:pt idx="7897">
                  <c:v>2.4299999999999999E-8</c:v>
                </c:pt>
                <c:pt idx="7898">
                  <c:v>2.4299999999999999E-8</c:v>
                </c:pt>
                <c:pt idx="7899">
                  <c:v>2.4299999999999999E-8</c:v>
                </c:pt>
                <c:pt idx="7900">
                  <c:v>2.4299999999999999E-8</c:v>
                </c:pt>
                <c:pt idx="7901">
                  <c:v>2.44E-8</c:v>
                </c:pt>
                <c:pt idx="7902">
                  <c:v>2.44E-8</c:v>
                </c:pt>
                <c:pt idx="7903">
                  <c:v>2.44E-8</c:v>
                </c:pt>
                <c:pt idx="7904">
                  <c:v>2.44E-8</c:v>
                </c:pt>
                <c:pt idx="7905">
                  <c:v>2.44E-8</c:v>
                </c:pt>
                <c:pt idx="7906">
                  <c:v>2.44E-8</c:v>
                </c:pt>
                <c:pt idx="7907">
                  <c:v>2.44E-8</c:v>
                </c:pt>
                <c:pt idx="7908">
                  <c:v>2.44E-8</c:v>
                </c:pt>
                <c:pt idx="7909">
                  <c:v>2.44E-8</c:v>
                </c:pt>
                <c:pt idx="7910">
                  <c:v>2.44E-8</c:v>
                </c:pt>
                <c:pt idx="7911">
                  <c:v>2.44E-8</c:v>
                </c:pt>
                <c:pt idx="7912">
                  <c:v>2.44E-8</c:v>
                </c:pt>
                <c:pt idx="7913">
                  <c:v>2.44E-8</c:v>
                </c:pt>
                <c:pt idx="7914">
                  <c:v>2.44E-8</c:v>
                </c:pt>
                <c:pt idx="7915">
                  <c:v>2.44E-8</c:v>
                </c:pt>
                <c:pt idx="7916">
                  <c:v>2.44E-8</c:v>
                </c:pt>
                <c:pt idx="7917">
                  <c:v>2.4500000000000001E-8</c:v>
                </c:pt>
                <c:pt idx="7918">
                  <c:v>2.4500000000000001E-8</c:v>
                </c:pt>
                <c:pt idx="7919">
                  <c:v>2.4500000000000001E-8</c:v>
                </c:pt>
                <c:pt idx="7920">
                  <c:v>2.4500000000000001E-8</c:v>
                </c:pt>
                <c:pt idx="7921">
                  <c:v>2.4500000000000001E-8</c:v>
                </c:pt>
                <c:pt idx="7922">
                  <c:v>2.4500000000000001E-8</c:v>
                </c:pt>
                <c:pt idx="7923">
                  <c:v>2.4500000000000001E-8</c:v>
                </c:pt>
                <c:pt idx="7924">
                  <c:v>2.4500000000000001E-8</c:v>
                </c:pt>
                <c:pt idx="7925">
                  <c:v>2.4500000000000001E-8</c:v>
                </c:pt>
                <c:pt idx="7926">
                  <c:v>2.4500000000000001E-8</c:v>
                </c:pt>
                <c:pt idx="7927">
                  <c:v>2.4500000000000001E-8</c:v>
                </c:pt>
                <c:pt idx="7928">
                  <c:v>2.4500000000000001E-8</c:v>
                </c:pt>
                <c:pt idx="7929">
                  <c:v>2.4500000000000001E-8</c:v>
                </c:pt>
                <c:pt idx="7930">
                  <c:v>2.4500000000000001E-8</c:v>
                </c:pt>
                <c:pt idx="7931">
                  <c:v>2.4500000000000001E-8</c:v>
                </c:pt>
                <c:pt idx="7932">
                  <c:v>2.4500000000000001E-8</c:v>
                </c:pt>
                <c:pt idx="7933">
                  <c:v>2.4599999999999999E-8</c:v>
                </c:pt>
                <c:pt idx="7934">
                  <c:v>2.4599999999999999E-8</c:v>
                </c:pt>
                <c:pt idx="7935">
                  <c:v>2.4599999999999999E-8</c:v>
                </c:pt>
                <c:pt idx="7936">
                  <c:v>2.4599999999999999E-8</c:v>
                </c:pt>
                <c:pt idx="7937">
                  <c:v>2.4599999999999999E-8</c:v>
                </c:pt>
                <c:pt idx="7938">
                  <c:v>2.4599999999999999E-8</c:v>
                </c:pt>
                <c:pt idx="7939">
                  <c:v>2.4599999999999999E-8</c:v>
                </c:pt>
                <c:pt idx="7940">
                  <c:v>2.4599999999999999E-8</c:v>
                </c:pt>
                <c:pt idx="7941">
                  <c:v>2.4599999999999999E-8</c:v>
                </c:pt>
                <c:pt idx="7942">
                  <c:v>2.4599999999999999E-8</c:v>
                </c:pt>
                <c:pt idx="7943">
                  <c:v>2.4599999999999999E-8</c:v>
                </c:pt>
                <c:pt idx="7944">
                  <c:v>2.4599999999999999E-8</c:v>
                </c:pt>
                <c:pt idx="7945">
                  <c:v>2.4599999999999999E-8</c:v>
                </c:pt>
                <c:pt idx="7946">
                  <c:v>2.4599999999999999E-8</c:v>
                </c:pt>
                <c:pt idx="7947">
                  <c:v>2.4599999999999999E-8</c:v>
                </c:pt>
                <c:pt idx="7948">
                  <c:v>2.4599999999999999E-8</c:v>
                </c:pt>
                <c:pt idx="7949">
                  <c:v>2.4699999999999999E-8</c:v>
                </c:pt>
                <c:pt idx="7950">
                  <c:v>2.4699999999999999E-8</c:v>
                </c:pt>
                <c:pt idx="7951">
                  <c:v>2.4699999999999999E-8</c:v>
                </c:pt>
                <c:pt idx="7952">
                  <c:v>2.4699999999999999E-8</c:v>
                </c:pt>
                <c:pt idx="7953">
                  <c:v>2.4699999999999999E-8</c:v>
                </c:pt>
                <c:pt idx="7954">
                  <c:v>2.4699999999999999E-8</c:v>
                </c:pt>
                <c:pt idx="7955">
                  <c:v>2.4699999999999999E-8</c:v>
                </c:pt>
                <c:pt idx="7956">
                  <c:v>2.4699999999999999E-8</c:v>
                </c:pt>
                <c:pt idx="7957">
                  <c:v>2.4699999999999999E-8</c:v>
                </c:pt>
                <c:pt idx="7958">
                  <c:v>2.4699999999999999E-8</c:v>
                </c:pt>
                <c:pt idx="7959">
                  <c:v>2.4699999999999999E-8</c:v>
                </c:pt>
                <c:pt idx="7960">
                  <c:v>2.4699999999999999E-8</c:v>
                </c:pt>
                <c:pt idx="7961">
                  <c:v>2.4699999999999999E-8</c:v>
                </c:pt>
                <c:pt idx="7962">
                  <c:v>2.4699999999999999E-8</c:v>
                </c:pt>
                <c:pt idx="7963">
                  <c:v>2.4699999999999999E-8</c:v>
                </c:pt>
                <c:pt idx="7964">
                  <c:v>2.4699999999999999E-8</c:v>
                </c:pt>
                <c:pt idx="7965">
                  <c:v>2.48E-8</c:v>
                </c:pt>
                <c:pt idx="7966">
                  <c:v>2.48E-8</c:v>
                </c:pt>
                <c:pt idx="7967">
                  <c:v>2.48E-8</c:v>
                </c:pt>
                <c:pt idx="7968">
                  <c:v>2.48E-8</c:v>
                </c:pt>
                <c:pt idx="7969">
                  <c:v>2.48E-8</c:v>
                </c:pt>
                <c:pt idx="7970">
                  <c:v>2.48E-8</c:v>
                </c:pt>
                <c:pt idx="7971">
                  <c:v>2.48E-8</c:v>
                </c:pt>
                <c:pt idx="7972">
                  <c:v>2.48E-8</c:v>
                </c:pt>
                <c:pt idx="7973">
                  <c:v>2.48E-8</c:v>
                </c:pt>
                <c:pt idx="7974">
                  <c:v>2.48E-8</c:v>
                </c:pt>
                <c:pt idx="7975">
                  <c:v>2.48E-8</c:v>
                </c:pt>
                <c:pt idx="7976">
                  <c:v>2.48E-8</c:v>
                </c:pt>
                <c:pt idx="7977">
                  <c:v>2.48E-8</c:v>
                </c:pt>
                <c:pt idx="7978">
                  <c:v>2.48E-8</c:v>
                </c:pt>
                <c:pt idx="7979">
                  <c:v>2.48E-8</c:v>
                </c:pt>
                <c:pt idx="7980">
                  <c:v>2.48E-8</c:v>
                </c:pt>
                <c:pt idx="7981">
                  <c:v>2.4900000000000001E-8</c:v>
                </c:pt>
                <c:pt idx="7982">
                  <c:v>2.4900000000000001E-8</c:v>
                </c:pt>
                <c:pt idx="7983">
                  <c:v>2.4900000000000001E-8</c:v>
                </c:pt>
                <c:pt idx="7984">
                  <c:v>2.4900000000000001E-8</c:v>
                </c:pt>
                <c:pt idx="7985">
                  <c:v>2.4900000000000001E-8</c:v>
                </c:pt>
                <c:pt idx="7986">
                  <c:v>2.4900000000000001E-8</c:v>
                </c:pt>
                <c:pt idx="7987">
                  <c:v>2.4900000000000001E-8</c:v>
                </c:pt>
                <c:pt idx="7988">
                  <c:v>2.4900000000000001E-8</c:v>
                </c:pt>
                <c:pt idx="7989">
                  <c:v>2.4900000000000001E-8</c:v>
                </c:pt>
                <c:pt idx="7990">
                  <c:v>2.4900000000000001E-8</c:v>
                </c:pt>
                <c:pt idx="7991">
                  <c:v>2.4900000000000001E-8</c:v>
                </c:pt>
                <c:pt idx="7992">
                  <c:v>2.4900000000000001E-8</c:v>
                </c:pt>
                <c:pt idx="7993">
                  <c:v>2.4900000000000001E-8</c:v>
                </c:pt>
                <c:pt idx="7994">
                  <c:v>2.4900000000000001E-8</c:v>
                </c:pt>
                <c:pt idx="7995">
                  <c:v>2.4900000000000001E-8</c:v>
                </c:pt>
                <c:pt idx="7996">
                  <c:v>2.4900000000000001E-8</c:v>
                </c:pt>
                <c:pt idx="7997">
                  <c:v>2.4999999999999999E-8</c:v>
                </c:pt>
                <c:pt idx="7998">
                  <c:v>2.4999999999999999E-8</c:v>
                </c:pt>
                <c:pt idx="7999">
                  <c:v>2.4999999999999999E-8</c:v>
                </c:pt>
                <c:pt idx="8000">
                  <c:v>2.4999999999999999E-8</c:v>
                </c:pt>
                <c:pt idx="8001">
                  <c:v>2.4999999999999999E-8</c:v>
                </c:pt>
                <c:pt idx="8002">
                  <c:v>2.4999999999999999E-8</c:v>
                </c:pt>
                <c:pt idx="8003">
                  <c:v>2.4999999999999999E-8</c:v>
                </c:pt>
                <c:pt idx="8004">
                  <c:v>2.4999999999999999E-8</c:v>
                </c:pt>
                <c:pt idx="8005">
                  <c:v>2.4999999999999999E-8</c:v>
                </c:pt>
                <c:pt idx="8006">
                  <c:v>2.4999999999999999E-8</c:v>
                </c:pt>
                <c:pt idx="8007">
                  <c:v>2.4999999999999999E-8</c:v>
                </c:pt>
                <c:pt idx="8008">
                  <c:v>2.4999999999999999E-8</c:v>
                </c:pt>
                <c:pt idx="8009">
                  <c:v>2.4999999999999999E-8</c:v>
                </c:pt>
              </c:numCache>
            </c:numRef>
          </c:xVal>
          <c:yVal>
            <c:numRef>
              <c:f>Clean31!$D$1:$D$8011</c:f>
              <c:numCache>
                <c:formatCode>General</c:formatCode>
                <c:ptCount val="8011"/>
                <c:pt idx="0">
                  <c:v>-4.9199999999999999E-3</c:v>
                </c:pt>
                <c:pt idx="1">
                  <c:v>-4.9199999999999999E-3</c:v>
                </c:pt>
                <c:pt idx="2">
                  <c:v>-5.0299999999999997E-3</c:v>
                </c:pt>
                <c:pt idx="3">
                  <c:v>-4.9199999999999999E-3</c:v>
                </c:pt>
                <c:pt idx="4">
                  <c:v>-4.9199999999999999E-3</c:v>
                </c:pt>
                <c:pt idx="5">
                  <c:v>-4.81E-3</c:v>
                </c:pt>
                <c:pt idx="6">
                  <c:v>-4.81E-3</c:v>
                </c:pt>
                <c:pt idx="7">
                  <c:v>-4.81E-3</c:v>
                </c:pt>
                <c:pt idx="8">
                  <c:v>-4.81E-3</c:v>
                </c:pt>
                <c:pt idx="9">
                  <c:v>-4.81E-3</c:v>
                </c:pt>
                <c:pt idx="10">
                  <c:v>-4.7099999999999998E-3</c:v>
                </c:pt>
                <c:pt idx="11">
                  <c:v>-4.7099999999999998E-3</c:v>
                </c:pt>
                <c:pt idx="12">
                  <c:v>-4.7099999999999998E-3</c:v>
                </c:pt>
                <c:pt idx="13">
                  <c:v>-4.81E-3</c:v>
                </c:pt>
                <c:pt idx="14">
                  <c:v>-4.9199999999999999E-3</c:v>
                </c:pt>
                <c:pt idx="15">
                  <c:v>-4.7099999999999998E-3</c:v>
                </c:pt>
                <c:pt idx="16">
                  <c:v>-4.7099999999999998E-3</c:v>
                </c:pt>
                <c:pt idx="17">
                  <c:v>-4.81E-3</c:v>
                </c:pt>
                <c:pt idx="18">
                  <c:v>-4.7099999999999998E-3</c:v>
                </c:pt>
                <c:pt idx="19">
                  <c:v>-4.7099999999999998E-3</c:v>
                </c:pt>
                <c:pt idx="20">
                  <c:v>-4.5999999999999999E-3</c:v>
                </c:pt>
                <c:pt idx="21">
                  <c:v>-4.5999999999999999E-3</c:v>
                </c:pt>
                <c:pt idx="22">
                  <c:v>-4.5999999999999999E-3</c:v>
                </c:pt>
                <c:pt idx="23">
                  <c:v>-4.5999999999999999E-3</c:v>
                </c:pt>
                <c:pt idx="24">
                  <c:v>-4.3800000000000002E-3</c:v>
                </c:pt>
                <c:pt idx="25">
                  <c:v>-4.4900000000000001E-3</c:v>
                </c:pt>
                <c:pt idx="26">
                  <c:v>-4.5999999999999999E-3</c:v>
                </c:pt>
                <c:pt idx="27">
                  <c:v>-4.3800000000000002E-3</c:v>
                </c:pt>
                <c:pt idx="28">
                  <c:v>-4.3800000000000002E-3</c:v>
                </c:pt>
                <c:pt idx="29">
                  <c:v>-4.5999999999999999E-3</c:v>
                </c:pt>
                <c:pt idx="30">
                  <c:v>-4.3800000000000002E-3</c:v>
                </c:pt>
                <c:pt idx="31">
                  <c:v>-4.3800000000000002E-3</c:v>
                </c:pt>
                <c:pt idx="32">
                  <c:v>-4.4900000000000001E-3</c:v>
                </c:pt>
                <c:pt idx="33">
                  <c:v>-4.3800000000000002E-3</c:v>
                </c:pt>
                <c:pt idx="34">
                  <c:v>-4.2700000000000004E-3</c:v>
                </c:pt>
                <c:pt idx="35">
                  <c:v>-4.3800000000000002E-3</c:v>
                </c:pt>
                <c:pt idx="36">
                  <c:v>-4.2700000000000004E-3</c:v>
                </c:pt>
                <c:pt idx="37">
                  <c:v>-4.3800000000000002E-3</c:v>
                </c:pt>
                <c:pt idx="38">
                  <c:v>-4.3800000000000002E-3</c:v>
                </c:pt>
                <c:pt idx="39">
                  <c:v>-4.2700000000000004E-3</c:v>
                </c:pt>
                <c:pt idx="40">
                  <c:v>-4.1599999999999996E-3</c:v>
                </c:pt>
                <c:pt idx="41">
                  <c:v>-4.2700000000000004E-3</c:v>
                </c:pt>
                <c:pt idx="42">
                  <c:v>-4.0499999999999998E-3</c:v>
                </c:pt>
                <c:pt idx="43">
                  <c:v>-4.0499999999999998E-3</c:v>
                </c:pt>
                <c:pt idx="44">
                  <c:v>-4.0499999999999998E-3</c:v>
                </c:pt>
                <c:pt idx="45">
                  <c:v>-4.0499999999999998E-3</c:v>
                </c:pt>
                <c:pt idx="46">
                  <c:v>-4.0499999999999998E-3</c:v>
                </c:pt>
                <c:pt idx="47">
                  <c:v>-4.0499999999999998E-3</c:v>
                </c:pt>
                <c:pt idx="48">
                  <c:v>-3.8400000000000001E-3</c:v>
                </c:pt>
                <c:pt idx="49">
                  <c:v>-4.0499999999999998E-3</c:v>
                </c:pt>
                <c:pt idx="50">
                  <c:v>-3.8400000000000001E-3</c:v>
                </c:pt>
                <c:pt idx="51">
                  <c:v>-3.8400000000000001E-3</c:v>
                </c:pt>
                <c:pt idx="52">
                  <c:v>-3.9500000000000004E-3</c:v>
                </c:pt>
                <c:pt idx="53">
                  <c:v>-3.8400000000000001E-3</c:v>
                </c:pt>
                <c:pt idx="54">
                  <c:v>-3.7299999999999998E-3</c:v>
                </c:pt>
                <c:pt idx="55">
                  <c:v>-3.8400000000000001E-3</c:v>
                </c:pt>
                <c:pt idx="56">
                  <c:v>-3.7299999999999998E-3</c:v>
                </c:pt>
                <c:pt idx="57">
                  <c:v>-3.7299999999999998E-3</c:v>
                </c:pt>
                <c:pt idx="58">
                  <c:v>-3.7299999999999998E-3</c:v>
                </c:pt>
                <c:pt idx="59">
                  <c:v>-3.7299999999999998E-3</c:v>
                </c:pt>
                <c:pt idx="60">
                  <c:v>-3.62E-3</c:v>
                </c:pt>
                <c:pt idx="61">
                  <c:v>-3.62E-3</c:v>
                </c:pt>
                <c:pt idx="62">
                  <c:v>-3.62E-3</c:v>
                </c:pt>
                <c:pt idx="63">
                  <c:v>-3.5100000000000001E-3</c:v>
                </c:pt>
                <c:pt idx="64">
                  <c:v>-3.3999999999999998E-3</c:v>
                </c:pt>
                <c:pt idx="65">
                  <c:v>-3.3999999999999998E-3</c:v>
                </c:pt>
                <c:pt idx="66">
                  <c:v>-3.29E-3</c:v>
                </c:pt>
                <c:pt idx="67">
                  <c:v>-3.3999999999999998E-3</c:v>
                </c:pt>
                <c:pt idx="68">
                  <c:v>-3.5100000000000001E-3</c:v>
                </c:pt>
                <c:pt idx="69">
                  <c:v>-3.3999999999999998E-3</c:v>
                </c:pt>
                <c:pt idx="70">
                  <c:v>-3.29E-3</c:v>
                </c:pt>
                <c:pt idx="71">
                  <c:v>-3.3999999999999998E-3</c:v>
                </c:pt>
                <c:pt idx="72">
                  <c:v>-3.29E-3</c:v>
                </c:pt>
                <c:pt idx="73">
                  <c:v>-3.29E-3</c:v>
                </c:pt>
                <c:pt idx="74">
                  <c:v>-3.1900000000000001E-3</c:v>
                </c:pt>
                <c:pt idx="75">
                  <c:v>-3.0799999999999998E-3</c:v>
                </c:pt>
                <c:pt idx="76">
                  <c:v>-3.29E-3</c:v>
                </c:pt>
                <c:pt idx="77">
                  <c:v>-3.1900000000000001E-3</c:v>
                </c:pt>
                <c:pt idx="78">
                  <c:v>-2.97E-3</c:v>
                </c:pt>
                <c:pt idx="79">
                  <c:v>-3.0799999999999998E-3</c:v>
                </c:pt>
                <c:pt idx="80">
                  <c:v>-2.97E-3</c:v>
                </c:pt>
                <c:pt idx="81">
                  <c:v>-2.8600000000000001E-3</c:v>
                </c:pt>
                <c:pt idx="82">
                  <c:v>-3.0799999999999998E-3</c:v>
                </c:pt>
                <c:pt idx="83">
                  <c:v>-2.8600000000000001E-3</c:v>
                </c:pt>
                <c:pt idx="84">
                  <c:v>-2.97E-3</c:v>
                </c:pt>
                <c:pt idx="85">
                  <c:v>-2.97E-3</c:v>
                </c:pt>
                <c:pt idx="86">
                  <c:v>-2.7499999999999998E-3</c:v>
                </c:pt>
                <c:pt idx="87">
                  <c:v>-2.7499999999999998E-3</c:v>
                </c:pt>
                <c:pt idx="88">
                  <c:v>-2.64E-3</c:v>
                </c:pt>
                <c:pt idx="89">
                  <c:v>-2.7499999999999998E-3</c:v>
                </c:pt>
                <c:pt idx="90">
                  <c:v>-2.7499999999999998E-3</c:v>
                </c:pt>
                <c:pt idx="91">
                  <c:v>-2.64E-3</c:v>
                </c:pt>
                <c:pt idx="92">
                  <c:v>-2.64E-3</c:v>
                </c:pt>
                <c:pt idx="93">
                  <c:v>-2.64E-3</c:v>
                </c:pt>
                <c:pt idx="94">
                  <c:v>-2.5300000000000001E-3</c:v>
                </c:pt>
                <c:pt idx="95">
                  <c:v>-2.5300000000000001E-3</c:v>
                </c:pt>
                <c:pt idx="96">
                  <c:v>-2.5300000000000001E-3</c:v>
                </c:pt>
                <c:pt idx="97">
                  <c:v>-2.4299999999999999E-3</c:v>
                </c:pt>
                <c:pt idx="98">
                  <c:v>-2.4299999999999999E-3</c:v>
                </c:pt>
                <c:pt idx="99">
                  <c:v>-2.5300000000000001E-3</c:v>
                </c:pt>
                <c:pt idx="100">
                  <c:v>-2.4299999999999999E-3</c:v>
                </c:pt>
                <c:pt idx="101">
                  <c:v>-2.4299999999999999E-3</c:v>
                </c:pt>
                <c:pt idx="102">
                  <c:v>-2.32E-3</c:v>
                </c:pt>
                <c:pt idx="103">
                  <c:v>-2.2100000000000002E-3</c:v>
                </c:pt>
                <c:pt idx="104">
                  <c:v>-2.2100000000000002E-3</c:v>
                </c:pt>
                <c:pt idx="105">
                  <c:v>-2.0999999999999999E-3</c:v>
                </c:pt>
                <c:pt idx="106">
                  <c:v>-2.0999999999999999E-3</c:v>
                </c:pt>
                <c:pt idx="107">
                  <c:v>-2.0999999999999999E-3</c:v>
                </c:pt>
                <c:pt idx="108">
                  <c:v>-2.2100000000000002E-3</c:v>
                </c:pt>
                <c:pt idx="109">
                  <c:v>-1.99E-3</c:v>
                </c:pt>
                <c:pt idx="110">
                  <c:v>-1.99E-3</c:v>
                </c:pt>
                <c:pt idx="111">
                  <c:v>-1.99E-3</c:v>
                </c:pt>
                <c:pt idx="112">
                  <c:v>-1.99E-3</c:v>
                </c:pt>
                <c:pt idx="113">
                  <c:v>-1.8799999999999999E-3</c:v>
                </c:pt>
                <c:pt idx="114">
                  <c:v>-1.8799999999999999E-3</c:v>
                </c:pt>
                <c:pt idx="115">
                  <c:v>-1.8799999999999999E-3</c:v>
                </c:pt>
                <c:pt idx="116">
                  <c:v>-1.7700000000000001E-3</c:v>
                </c:pt>
                <c:pt idx="117">
                  <c:v>-1.67E-3</c:v>
                </c:pt>
                <c:pt idx="118">
                  <c:v>-1.7700000000000001E-3</c:v>
                </c:pt>
                <c:pt idx="119">
                  <c:v>-1.67E-3</c:v>
                </c:pt>
                <c:pt idx="120">
                  <c:v>-1.67E-3</c:v>
                </c:pt>
                <c:pt idx="121">
                  <c:v>-1.67E-3</c:v>
                </c:pt>
                <c:pt idx="122">
                  <c:v>-1.67E-3</c:v>
                </c:pt>
                <c:pt idx="123">
                  <c:v>-1.56E-3</c:v>
                </c:pt>
                <c:pt idx="124">
                  <c:v>-1.56E-3</c:v>
                </c:pt>
                <c:pt idx="125">
                  <c:v>-1.56E-3</c:v>
                </c:pt>
                <c:pt idx="126">
                  <c:v>-1.34E-3</c:v>
                </c:pt>
                <c:pt idx="127">
                  <c:v>-1.4499999999999999E-3</c:v>
                </c:pt>
                <c:pt idx="128">
                  <c:v>-1.34E-3</c:v>
                </c:pt>
                <c:pt idx="129">
                  <c:v>-1.23E-3</c:v>
                </c:pt>
                <c:pt idx="130">
                  <c:v>-1.23E-3</c:v>
                </c:pt>
                <c:pt idx="131">
                  <c:v>-1.23E-3</c:v>
                </c:pt>
                <c:pt idx="132">
                  <c:v>-1.1199999999999999E-3</c:v>
                </c:pt>
                <c:pt idx="133">
                  <c:v>-1.23E-3</c:v>
                </c:pt>
                <c:pt idx="134">
                  <c:v>-1.23E-3</c:v>
                </c:pt>
                <c:pt idx="135">
                  <c:v>-1.1199999999999999E-3</c:v>
                </c:pt>
                <c:pt idx="136">
                  <c:v>-1.1199999999999999E-3</c:v>
                </c:pt>
                <c:pt idx="137">
                  <c:v>-1.1199999999999999E-3</c:v>
                </c:pt>
                <c:pt idx="138">
                  <c:v>-1.01E-3</c:v>
                </c:pt>
                <c:pt idx="139">
                  <c:v>-1.1199999999999999E-3</c:v>
                </c:pt>
                <c:pt idx="140">
                  <c:v>-9.1E-4</c:v>
                </c:pt>
                <c:pt idx="141">
                  <c:v>-1.1199999999999999E-3</c:v>
                </c:pt>
                <c:pt idx="142">
                  <c:v>-9.1E-4</c:v>
                </c:pt>
                <c:pt idx="143">
                  <c:v>-8.0000000000000004E-4</c:v>
                </c:pt>
                <c:pt idx="144">
                  <c:v>-9.1E-4</c:v>
                </c:pt>
                <c:pt idx="145">
                  <c:v>-8.0000000000000004E-4</c:v>
                </c:pt>
                <c:pt idx="146">
                  <c:v>-8.0000000000000004E-4</c:v>
                </c:pt>
                <c:pt idx="147">
                  <c:v>-8.0000000000000004E-4</c:v>
                </c:pt>
                <c:pt idx="148">
                  <c:v>-8.0000000000000004E-4</c:v>
                </c:pt>
                <c:pt idx="149">
                  <c:v>-6.8999999999999997E-4</c:v>
                </c:pt>
                <c:pt idx="150">
                  <c:v>-8.0000000000000004E-4</c:v>
                </c:pt>
                <c:pt idx="151">
                  <c:v>-5.8E-4</c:v>
                </c:pt>
                <c:pt idx="152">
                  <c:v>-6.8999999999999997E-4</c:v>
                </c:pt>
                <c:pt idx="153">
                  <c:v>-6.8999999999999997E-4</c:v>
                </c:pt>
                <c:pt idx="154">
                  <c:v>-6.8999999999999997E-4</c:v>
                </c:pt>
                <c:pt idx="155">
                  <c:v>-6.8999999999999997E-4</c:v>
                </c:pt>
                <c:pt idx="156">
                  <c:v>-5.8E-4</c:v>
                </c:pt>
                <c:pt idx="157">
                  <c:v>-5.8E-4</c:v>
                </c:pt>
                <c:pt idx="158">
                  <c:v>-4.6999999999999999E-4</c:v>
                </c:pt>
                <c:pt idx="159">
                  <c:v>-3.6000000000000002E-4</c:v>
                </c:pt>
                <c:pt idx="160">
                  <c:v>-4.6999999999999999E-4</c:v>
                </c:pt>
                <c:pt idx="161">
                  <c:v>-4.6999999999999999E-4</c:v>
                </c:pt>
                <c:pt idx="162">
                  <c:v>-4.6999999999999999E-4</c:v>
                </c:pt>
                <c:pt idx="163">
                  <c:v>-4.6999999999999999E-4</c:v>
                </c:pt>
                <c:pt idx="164">
                  <c:v>-4.6999999999999999E-4</c:v>
                </c:pt>
                <c:pt idx="165">
                  <c:v>-2.5000000000000001E-4</c:v>
                </c:pt>
                <c:pt idx="166">
                  <c:v>-3.6000000000000002E-4</c:v>
                </c:pt>
                <c:pt idx="167">
                  <c:v>-2.5000000000000001E-4</c:v>
                </c:pt>
                <c:pt idx="168">
                  <c:v>-3.6000000000000002E-4</c:v>
                </c:pt>
                <c:pt idx="169">
                  <c:v>-3.6000000000000002E-4</c:v>
                </c:pt>
                <c:pt idx="170">
                  <c:v>-1.4999999999999999E-4</c:v>
                </c:pt>
                <c:pt idx="171">
                  <c:v>-1.4999999999999999E-4</c:v>
                </c:pt>
                <c:pt idx="172">
                  <c:v>-1.4999999999999999E-4</c:v>
                </c:pt>
                <c:pt idx="173">
                  <c:v>-1.4999999999999999E-4</c:v>
                </c:pt>
                <c:pt idx="174">
                  <c:v>-1.4999999999999999E-4</c:v>
                </c:pt>
                <c:pt idx="175">
                  <c:v>6.9999999999999994E-5</c:v>
                </c:pt>
                <c:pt idx="176">
                  <c:v>-4.0000000000000003E-5</c:v>
                </c:pt>
                <c:pt idx="177">
                  <c:v>6.9999999999999994E-5</c:v>
                </c:pt>
                <c:pt idx="178">
                  <c:v>-4.0000000000000003E-5</c:v>
                </c:pt>
                <c:pt idx="179">
                  <c:v>6.9999999999999994E-5</c:v>
                </c:pt>
                <c:pt idx="180">
                  <c:v>-4.0000000000000003E-5</c:v>
                </c:pt>
                <c:pt idx="181">
                  <c:v>-1.4999999999999999E-4</c:v>
                </c:pt>
                <c:pt idx="182">
                  <c:v>1.8000000000000001E-4</c:v>
                </c:pt>
                <c:pt idx="183">
                  <c:v>6.9999999999999994E-5</c:v>
                </c:pt>
                <c:pt idx="184">
                  <c:v>6.9999999999999994E-5</c:v>
                </c:pt>
                <c:pt idx="185">
                  <c:v>6.9999999999999994E-5</c:v>
                </c:pt>
                <c:pt idx="186">
                  <c:v>6.9999999999999994E-5</c:v>
                </c:pt>
                <c:pt idx="187">
                  <c:v>1.8000000000000001E-4</c:v>
                </c:pt>
                <c:pt idx="188">
                  <c:v>1.8000000000000001E-4</c:v>
                </c:pt>
                <c:pt idx="189">
                  <c:v>1.8000000000000001E-4</c:v>
                </c:pt>
                <c:pt idx="190">
                  <c:v>6.9999999999999994E-5</c:v>
                </c:pt>
                <c:pt idx="191">
                  <c:v>2.9E-4</c:v>
                </c:pt>
                <c:pt idx="192">
                  <c:v>1.8000000000000001E-4</c:v>
                </c:pt>
                <c:pt idx="193">
                  <c:v>2.9E-4</c:v>
                </c:pt>
                <c:pt idx="194">
                  <c:v>2.9E-4</c:v>
                </c:pt>
                <c:pt idx="195">
                  <c:v>1.8000000000000001E-4</c:v>
                </c:pt>
                <c:pt idx="196">
                  <c:v>2.9E-4</c:v>
                </c:pt>
                <c:pt idx="197">
                  <c:v>2.9E-4</c:v>
                </c:pt>
                <c:pt idx="198">
                  <c:v>1.8000000000000001E-4</c:v>
                </c:pt>
                <c:pt idx="199">
                  <c:v>4.0000000000000002E-4</c:v>
                </c:pt>
                <c:pt idx="200">
                  <c:v>4.0000000000000002E-4</c:v>
                </c:pt>
                <c:pt idx="201">
                  <c:v>4.0000000000000002E-4</c:v>
                </c:pt>
                <c:pt idx="202">
                  <c:v>2.9E-4</c:v>
                </c:pt>
                <c:pt idx="203">
                  <c:v>5.1000000000000004E-4</c:v>
                </c:pt>
                <c:pt idx="204">
                  <c:v>2.9E-4</c:v>
                </c:pt>
                <c:pt idx="205">
                  <c:v>2.9E-4</c:v>
                </c:pt>
                <c:pt idx="206">
                  <c:v>4.0000000000000002E-4</c:v>
                </c:pt>
                <c:pt idx="207">
                  <c:v>5.1000000000000004E-4</c:v>
                </c:pt>
                <c:pt idx="208">
                  <c:v>6.0999999999999997E-4</c:v>
                </c:pt>
                <c:pt idx="209">
                  <c:v>5.1000000000000004E-4</c:v>
                </c:pt>
                <c:pt idx="210">
                  <c:v>6.0999999999999997E-4</c:v>
                </c:pt>
                <c:pt idx="211">
                  <c:v>5.1000000000000004E-4</c:v>
                </c:pt>
                <c:pt idx="212">
                  <c:v>5.1000000000000004E-4</c:v>
                </c:pt>
                <c:pt idx="213">
                  <c:v>5.1000000000000004E-4</c:v>
                </c:pt>
                <c:pt idx="214">
                  <c:v>5.1000000000000004E-4</c:v>
                </c:pt>
                <c:pt idx="215">
                  <c:v>4.0000000000000002E-4</c:v>
                </c:pt>
                <c:pt idx="216">
                  <c:v>6.0999999999999997E-4</c:v>
                </c:pt>
                <c:pt idx="217">
                  <c:v>5.1000000000000004E-4</c:v>
                </c:pt>
                <c:pt idx="218">
                  <c:v>6.0999999999999997E-4</c:v>
                </c:pt>
                <c:pt idx="219">
                  <c:v>6.0999999999999997E-4</c:v>
                </c:pt>
                <c:pt idx="220">
                  <c:v>7.2000000000000005E-4</c:v>
                </c:pt>
                <c:pt idx="221">
                  <c:v>6.0999999999999997E-4</c:v>
                </c:pt>
                <c:pt idx="222">
                  <c:v>5.1000000000000004E-4</c:v>
                </c:pt>
                <c:pt idx="223">
                  <c:v>6.0999999999999997E-4</c:v>
                </c:pt>
                <c:pt idx="224">
                  <c:v>7.2000000000000005E-4</c:v>
                </c:pt>
                <c:pt idx="225">
                  <c:v>7.2000000000000005E-4</c:v>
                </c:pt>
                <c:pt idx="226">
                  <c:v>8.3000000000000001E-4</c:v>
                </c:pt>
                <c:pt idx="227">
                  <c:v>6.0999999999999997E-4</c:v>
                </c:pt>
                <c:pt idx="228">
                  <c:v>5.1000000000000004E-4</c:v>
                </c:pt>
                <c:pt idx="229">
                  <c:v>6.0999999999999997E-4</c:v>
                </c:pt>
                <c:pt idx="230">
                  <c:v>6.0999999999999997E-4</c:v>
                </c:pt>
                <c:pt idx="231">
                  <c:v>5.1000000000000004E-4</c:v>
                </c:pt>
                <c:pt idx="232">
                  <c:v>7.2000000000000005E-4</c:v>
                </c:pt>
                <c:pt idx="233">
                  <c:v>6.0999999999999997E-4</c:v>
                </c:pt>
                <c:pt idx="234">
                  <c:v>7.2000000000000005E-4</c:v>
                </c:pt>
                <c:pt idx="235">
                  <c:v>7.2000000000000005E-4</c:v>
                </c:pt>
                <c:pt idx="236">
                  <c:v>7.2000000000000005E-4</c:v>
                </c:pt>
                <c:pt idx="237">
                  <c:v>6.0999999999999997E-4</c:v>
                </c:pt>
                <c:pt idx="238">
                  <c:v>6.0999999999999997E-4</c:v>
                </c:pt>
                <c:pt idx="239">
                  <c:v>6.0999999999999997E-4</c:v>
                </c:pt>
                <c:pt idx="240">
                  <c:v>6.0999999999999997E-4</c:v>
                </c:pt>
                <c:pt idx="241">
                  <c:v>6.0999999999999997E-4</c:v>
                </c:pt>
                <c:pt idx="242">
                  <c:v>6.0999999999999997E-4</c:v>
                </c:pt>
                <c:pt idx="243">
                  <c:v>6.0999999999999997E-4</c:v>
                </c:pt>
                <c:pt idx="244">
                  <c:v>5.1000000000000004E-4</c:v>
                </c:pt>
                <c:pt idx="245">
                  <c:v>6.0999999999999997E-4</c:v>
                </c:pt>
                <c:pt idx="246">
                  <c:v>6.0999999999999997E-4</c:v>
                </c:pt>
                <c:pt idx="247">
                  <c:v>6.0999999999999997E-4</c:v>
                </c:pt>
                <c:pt idx="248">
                  <c:v>6.0999999999999997E-4</c:v>
                </c:pt>
                <c:pt idx="249">
                  <c:v>6.0999999999999997E-4</c:v>
                </c:pt>
                <c:pt idx="250">
                  <c:v>7.2000000000000005E-4</c:v>
                </c:pt>
                <c:pt idx="251">
                  <c:v>6.0999999999999997E-4</c:v>
                </c:pt>
                <c:pt idx="252">
                  <c:v>6.0999999999999997E-4</c:v>
                </c:pt>
                <c:pt idx="253">
                  <c:v>6.0999999999999997E-4</c:v>
                </c:pt>
                <c:pt idx="254">
                  <c:v>7.2000000000000005E-4</c:v>
                </c:pt>
                <c:pt idx="255">
                  <c:v>5.1000000000000004E-4</c:v>
                </c:pt>
                <c:pt idx="256">
                  <c:v>5.1000000000000004E-4</c:v>
                </c:pt>
                <c:pt idx="257">
                  <c:v>6.0999999999999997E-4</c:v>
                </c:pt>
                <c:pt idx="258">
                  <c:v>4.0000000000000002E-4</c:v>
                </c:pt>
                <c:pt idx="259">
                  <c:v>6.0999999999999997E-4</c:v>
                </c:pt>
                <c:pt idx="260">
                  <c:v>7.2000000000000005E-4</c:v>
                </c:pt>
                <c:pt idx="261">
                  <c:v>6.0999999999999997E-4</c:v>
                </c:pt>
                <c:pt idx="262">
                  <c:v>6.0999999999999997E-4</c:v>
                </c:pt>
                <c:pt idx="263">
                  <c:v>6.0999999999999997E-4</c:v>
                </c:pt>
                <c:pt idx="264">
                  <c:v>5.1000000000000004E-4</c:v>
                </c:pt>
                <c:pt idx="265">
                  <c:v>5.1000000000000004E-4</c:v>
                </c:pt>
                <c:pt idx="266">
                  <c:v>6.0999999999999997E-4</c:v>
                </c:pt>
                <c:pt idx="267">
                  <c:v>5.1000000000000004E-4</c:v>
                </c:pt>
                <c:pt idx="268">
                  <c:v>6.0999999999999997E-4</c:v>
                </c:pt>
                <c:pt idx="269">
                  <c:v>5.1000000000000004E-4</c:v>
                </c:pt>
                <c:pt idx="270">
                  <c:v>6.0999999999999997E-4</c:v>
                </c:pt>
                <c:pt idx="271">
                  <c:v>4.0000000000000002E-4</c:v>
                </c:pt>
                <c:pt idx="272">
                  <c:v>4.0000000000000002E-4</c:v>
                </c:pt>
                <c:pt idx="273">
                  <c:v>5.1000000000000004E-4</c:v>
                </c:pt>
                <c:pt idx="274">
                  <c:v>5.1000000000000004E-4</c:v>
                </c:pt>
                <c:pt idx="275">
                  <c:v>5.1000000000000004E-4</c:v>
                </c:pt>
                <c:pt idx="276">
                  <c:v>6.0999999999999997E-4</c:v>
                </c:pt>
                <c:pt idx="277">
                  <c:v>5.1000000000000004E-4</c:v>
                </c:pt>
                <c:pt idx="278">
                  <c:v>7.2000000000000005E-4</c:v>
                </c:pt>
                <c:pt idx="279">
                  <c:v>4.0000000000000002E-4</c:v>
                </c:pt>
                <c:pt idx="280">
                  <c:v>4.0000000000000002E-4</c:v>
                </c:pt>
                <c:pt idx="281">
                  <c:v>5.1000000000000004E-4</c:v>
                </c:pt>
                <c:pt idx="282">
                  <c:v>2.9E-4</c:v>
                </c:pt>
                <c:pt idx="283">
                  <c:v>5.1000000000000004E-4</c:v>
                </c:pt>
                <c:pt idx="284">
                  <c:v>4.0000000000000002E-4</c:v>
                </c:pt>
                <c:pt idx="285">
                  <c:v>4.0000000000000002E-4</c:v>
                </c:pt>
                <c:pt idx="286">
                  <c:v>4.0000000000000002E-4</c:v>
                </c:pt>
                <c:pt idx="287">
                  <c:v>4.0000000000000002E-4</c:v>
                </c:pt>
                <c:pt idx="288">
                  <c:v>1.8000000000000001E-4</c:v>
                </c:pt>
                <c:pt idx="289">
                  <c:v>2.9E-4</c:v>
                </c:pt>
                <c:pt idx="290">
                  <c:v>2.9E-4</c:v>
                </c:pt>
                <c:pt idx="291">
                  <c:v>2.9E-4</c:v>
                </c:pt>
                <c:pt idx="292">
                  <c:v>4.0000000000000002E-4</c:v>
                </c:pt>
                <c:pt idx="293">
                  <c:v>2.9E-4</c:v>
                </c:pt>
                <c:pt idx="294">
                  <c:v>2.9E-4</c:v>
                </c:pt>
                <c:pt idx="295">
                  <c:v>2.9E-4</c:v>
                </c:pt>
                <c:pt idx="296">
                  <c:v>6.9999999999999994E-5</c:v>
                </c:pt>
                <c:pt idx="297">
                  <c:v>1.8000000000000001E-4</c:v>
                </c:pt>
                <c:pt idx="298">
                  <c:v>1.8000000000000001E-4</c:v>
                </c:pt>
                <c:pt idx="299">
                  <c:v>6.9999999999999994E-5</c:v>
                </c:pt>
                <c:pt idx="300">
                  <c:v>1.8000000000000001E-4</c:v>
                </c:pt>
                <c:pt idx="301">
                  <c:v>1.8000000000000001E-4</c:v>
                </c:pt>
                <c:pt idx="302">
                  <c:v>2.9E-4</c:v>
                </c:pt>
                <c:pt idx="303">
                  <c:v>6.9999999999999994E-5</c:v>
                </c:pt>
                <c:pt idx="304">
                  <c:v>-4.0000000000000003E-5</c:v>
                </c:pt>
                <c:pt idx="305">
                  <c:v>-4.0000000000000003E-5</c:v>
                </c:pt>
                <c:pt idx="306">
                  <c:v>6.9999999999999994E-5</c:v>
                </c:pt>
                <c:pt idx="307">
                  <c:v>6.9999999999999994E-5</c:v>
                </c:pt>
                <c:pt idx="308">
                  <c:v>6.9999999999999994E-5</c:v>
                </c:pt>
                <c:pt idx="309">
                  <c:v>6.9999999999999994E-5</c:v>
                </c:pt>
                <c:pt idx="310">
                  <c:v>6.9999999999999994E-5</c:v>
                </c:pt>
                <c:pt idx="311">
                  <c:v>-4.0000000000000003E-5</c:v>
                </c:pt>
                <c:pt idx="312">
                  <c:v>-4.0000000000000003E-5</c:v>
                </c:pt>
                <c:pt idx="313">
                  <c:v>-1.4999999999999999E-4</c:v>
                </c:pt>
                <c:pt idx="314">
                  <c:v>-4.0000000000000003E-5</c:v>
                </c:pt>
                <c:pt idx="315">
                  <c:v>-1.4999999999999999E-4</c:v>
                </c:pt>
                <c:pt idx="316">
                  <c:v>-4.0000000000000003E-5</c:v>
                </c:pt>
                <c:pt idx="317">
                  <c:v>-1.4999999999999999E-4</c:v>
                </c:pt>
                <c:pt idx="318">
                  <c:v>-1.4999999999999999E-4</c:v>
                </c:pt>
                <c:pt idx="319">
                  <c:v>-1.4999999999999999E-4</c:v>
                </c:pt>
                <c:pt idx="320">
                  <c:v>-2.5000000000000001E-4</c:v>
                </c:pt>
                <c:pt idx="321">
                  <c:v>-2.5000000000000001E-4</c:v>
                </c:pt>
                <c:pt idx="322">
                  <c:v>-3.6000000000000002E-4</c:v>
                </c:pt>
                <c:pt idx="323">
                  <c:v>-1.4999999999999999E-4</c:v>
                </c:pt>
                <c:pt idx="324">
                  <c:v>-3.6000000000000002E-4</c:v>
                </c:pt>
                <c:pt idx="325">
                  <c:v>-2.5000000000000001E-4</c:v>
                </c:pt>
                <c:pt idx="326">
                  <c:v>-3.6000000000000002E-4</c:v>
                </c:pt>
                <c:pt idx="327">
                  <c:v>-2.5000000000000001E-4</c:v>
                </c:pt>
                <c:pt idx="328">
                  <c:v>-4.6999999999999999E-4</c:v>
                </c:pt>
                <c:pt idx="329">
                  <c:v>-4.6999999999999999E-4</c:v>
                </c:pt>
                <c:pt idx="330">
                  <c:v>-3.6000000000000002E-4</c:v>
                </c:pt>
                <c:pt idx="331">
                  <c:v>-4.6999999999999999E-4</c:v>
                </c:pt>
                <c:pt idx="332">
                  <c:v>-3.6000000000000002E-4</c:v>
                </c:pt>
                <c:pt idx="333">
                  <c:v>-4.6999999999999999E-4</c:v>
                </c:pt>
                <c:pt idx="334">
                  <c:v>-4.6999999999999999E-4</c:v>
                </c:pt>
                <c:pt idx="335">
                  <c:v>-5.8E-4</c:v>
                </c:pt>
                <c:pt idx="336">
                  <c:v>-4.6999999999999999E-4</c:v>
                </c:pt>
                <c:pt idx="337">
                  <c:v>-6.8999999999999997E-4</c:v>
                </c:pt>
                <c:pt idx="338">
                  <c:v>-6.8999999999999997E-4</c:v>
                </c:pt>
                <c:pt idx="339">
                  <c:v>-6.8999999999999997E-4</c:v>
                </c:pt>
                <c:pt idx="340">
                  <c:v>-5.8E-4</c:v>
                </c:pt>
                <c:pt idx="341">
                  <c:v>-5.8E-4</c:v>
                </c:pt>
                <c:pt idx="342">
                  <c:v>-5.8E-4</c:v>
                </c:pt>
                <c:pt idx="343">
                  <c:v>-5.8E-4</c:v>
                </c:pt>
                <c:pt idx="344">
                  <c:v>-8.0000000000000004E-4</c:v>
                </c:pt>
                <c:pt idx="345">
                  <c:v>-8.0000000000000004E-4</c:v>
                </c:pt>
                <c:pt idx="346">
                  <c:v>-8.0000000000000004E-4</c:v>
                </c:pt>
                <c:pt idx="347">
                  <c:v>-6.8999999999999997E-4</c:v>
                </c:pt>
                <c:pt idx="348">
                  <c:v>-8.0000000000000004E-4</c:v>
                </c:pt>
                <c:pt idx="349">
                  <c:v>-8.0000000000000004E-4</c:v>
                </c:pt>
                <c:pt idx="350">
                  <c:v>-8.0000000000000004E-4</c:v>
                </c:pt>
                <c:pt idx="351">
                  <c:v>-8.0000000000000004E-4</c:v>
                </c:pt>
                <c:pt idx="352">
                  <c:v>-8.0000000000000004E-4</c:v>
                </c:pt>
                <c:pt idx="353">
                  <c:v>-1.01E-3</c:v>
                </c:pt>
                <c:pt idx="354">
                  <c:v>-1.01E-3</c:v>
                </c:pt>
                <c:pt idx="355">
                  <c:v>-1.01E-3</c:v>
                </c:pt>
                <c:pt idx="356">
                  <c:v>-9.1E-4</c:v>
                </c:pt>
                <c:pt idx="357">
                  <c:v>-8.0000000000000004E-4</c:v>
                </c:pt>
                <c:pt idx="358">
                  <c:v>-9.1E-4</c:v>
                </c:pt>
                <c:pt idx="359">
                  <c:v>-1.01E-3</c:v>
                </c:pt>
                <c:pt idx="360">
                  <c:v>-1.01E-3</c:v>
                </c:pt>
                <c:pt idx="361">
                  <c:v>-1.1199999999999999E-3</c:v>
                </c:pt>
                <c:pt idx="362">
                  <c:v>-9.1E-4</c:v>
                </c:pt>
                <c:pt idx="363">
                  <c:v>-1.1199999999999999E-3</c:v>
                </c:pt>
                <c:pt idx="364">
                  <c:v>-1.1199999999999999E-3</c:v>
                </c:pt>
                <c:pt idx="365">
                  <c:v>-1.01E-3</c:v>
                </c:pt>
                <c:pt idx="366">
                  <c:v>-1.01E-3</c:v>
                </c:pt>
                <c:pt idx="367">
                  <c:v>-1.01E-3</c:v>
                </c:pt>
                <c:pt idx="368">
                  <c:v>-1.1199999999999999E-3</c:v>
                </c:pt>
                <c:pt idx="369">
                  <c:v>-1.23E-3</c:v>
                </c:pt>
                <c:pt idx="370">
                  <c:v>-1.34E-3</c:v>
                </c:pt>
                <c:pt idx="371">
                  <c:v>-1.23E-3</c:v>
                </c:pt>
                <c:pt idx="372">
                  <c:v>-1.1199999999999999E-3</c:v>
                </c:pt>
                <c:pt idx="373">
                  <c:v>-1.1199999999999999E-3</c:v>
                </c:pt>
                <c:pt idx="374">
                  <c:v>-1.1199999999999999E-3</c:v>
                </c:pt>
                <c:pt idx="375">
                  <c:v>-1.23E-3</c:v>
                </c:pt>
                <c:pt idx="376">
                  <c:v>-1.23E-3</c:v>
                </c:pt>
                <c:pt idx="377">
                  <c:v>-1.34E-3</c:v>
                </c:pt>
                <c:pt idx="378">
                  <c:v>-1.23E-3</c:v>
                </c:pt>
                <c:pt idx="379">
                  <c:v>-1.34E-3</c:v>
                </c:pt>
                <c:pt idx="380">
                  <c:v>-1.34E-3</c:v>
                </c:pt>
                <c:pt idx="381">
                  <c:v>-1.34E-3</c:v>
                </c:pt>
                <c:pt idx="382">
                  <c:v>-1.34E-3</c:v>
                </c:pt>
                <c:pt idx="383">
                  <c:v>-1.4499999999999999E-3</c:v>
                </c:pt>
                <c:pt idx="384">
                  <c:v>-1.34E-3</c:v>
                </c:pt>
                <c:pt idx="385">
                  <c:v>-1.4499999999999999E-3</c:v>
                </c:pt>
                <c:pt idx="386">
                  <c:v>-1.4499999999999999E-3</c:v>
                </c:pt>
                <c:pt idx="387">
                  <c:v>-1.56E-3</c:v>
                </c:pt>
                <c:pt idx="388">
                  <c:v>-1.4499999999999999E-3</c:v>
                </c:pt>
                <c:pt idx="389">
                  <c:v>-1.4499999999999999E-3</c:v>
                </c:pt>
                <c:pt idx="390">
                  <c:v>-1.4499999999999999E-3</c:v>
                </c:pt>
                <c:pt idx="391">
                  <c:v>-1.67E-3</c:v>
                </c:pt>
                <c:pt idx="392">
                  <c:v>-1.56E-3</c:v>
                </c:pt>
                <c:pt idx="393">
                  <c:v>-1.67E-3</c:v>
                </c:pt>
                <c:pt idx="394">
                  <c:v>-1.56E-3</c:v>
                </c:pt>
                <c:pt idx="395">
                  <c:v>-1.56E-3</c:v>
                </c:pt>
                <c:pt idx="396">
                  <c:v>-1.67E-3</c:v>
                </c:pt>
                <c:pt idx="397">
                  <c:v>-1.56E-3</c:v>
                </c:pt>
                <c:pt idx="398">
                  <c:v>-1.67E-3</c:v>
                </c:pt>
                <c:pt idx="399">
                  <c:v>-1.67E-3</c:v>
                </c:pt>
                <c:pt idx="400">
                  <c:v>-1.7700000000000001E-3</c:v>
                </c:pt>
                <c:pt idx="401">
                  <c:v>-1.7700000000000001E-3</c:v>
                </c:pt>
                <c:pt idx="402">
                  <c:v>-1.7700000000000001E-3</c:v>
                </c:pt>
                <c:pt idx="403">
                  <c:v>-1.7700000000000001E-3</c:v>
                </c:pt>
                <c:pt idx="404">
                  <c:v>-1.67E-3</c:v>
                </c:pt>
                <c:pt idx="405">
                  <c:v>-1.67E-3</c:v>
                </c:pt>
                <c:pt idx="406">
                  <c:v>-1.7700000000000001E-3</c:v>
                </c:pt>
                <c:pt idx="407">
                  <c:v>-1.7700000000000001E-3</c:v>
                </c:pt>
                <c:pt idx="408">
                  <c:v>-1.8799999999999999E-3</c:v>
                </c:pt>
                <c:pt idx="409">
                  <c:v>-1.8799999999999999E-3</c:v>
                </c:pt>
                <c:pt idx="410">
                  <c:v>-1.7700000000000001E-3</c:v>
                </c:pt>
                <c:pt idx="411">
                  <c:v>-1.8799999999999999E-3</c:v>
                </c:pt>
                <c:pt idx="412">
                  <c:v>-1.7700000000000001E-3</c:v>
                </c:pt>
                <c:pt idx="413">
                  <c:v>-1.7700000000000001E-3</c:v>
                </c:pt>
                <c:pt idx="414">
                  <c:v>-1.7700000000000001E-3</c:v>
                </c:pt>
                <c:pt idx="415">
                  <c:v>-1.8799999999999999E-3</c:v>
                </c:pt>
                <c:pt idx="416">
                  <c:v>-1.99E-3</c:v>
                </c:pt>
                <c:pt idx="417">
                  <c:v>-1.7700000000000001E-3</c:v>
                </c:pt>
                <c:pt idx="418">
                  <c:v>-1.8799999999999999E-3</c:v>
                </c:pt>
                <c:pt idx="419">
                  <c:v>-1.99E-3</c:v>
                </c:pt>
                <c:pt idx="420">
                  <c:v>-1.7700000000000001E-3</c:v>
                </c:pt>
                <c:pt idx="421">
                  <c:v>-1.8799999999999999E-3</c:v>
                </c:pt>
                <c:pt idx="422">
                  <c:v>-1.99E-3</c:v>
                </c:pt>
                <c:pt idx="423">
                  <c:v>-1.99E-3</c:v>
                </c:pt>
                <c:pt idx="424">
                  <c:v>-2.0999999999999999E-3</c:v>
                </c:pt>
                <c:pt idx="425">
                  <c:v>-1.99E-3</c:v>
                </c:pt>
                <c:pt idx="426">
                  <c:v>-1.99E-3</c:v>
                </c:pt>
                <c:pt idx="427">
                  <c:v>-1.8799999999999999E-3</c:v>
                </c:pt>
                <c:pt idx="428">
                  <c:v>-1.99E-3</c:v>
                </c:pt>
                <c:pt idx="429">
                  <c:v>-1.99E-3</c:v>
                </c:pt>
                <c:pt idx="430">
                  <c:v>-1.99E-3</c:v>
                </c:pt>
                <c:pt idx="431">
                  <c:v>-1.8799999999999999E-3</c:v>
                </c:pt>
                <c:pt idx="432">
                  <c:v>-2.0999999999999999E-3</c:v>
                </c:pt>
                <c:pt idx="433">
                  <c:v>-2.0999999999999999E-3</c:v>
                </c:pt>
                <c:pt idx="434">
                  <c:v>-1.99E-3</c:v>
                </c:pt>
                <c:pt idx="435">
                  <c:v>-1.99E-3</c:v>
                </c:pt>
                <c:pt idx="436">
                  <c:v>-2.2100000000000002E-3</c:v>
                </c:pt>
                <c:pt idx="437">
                  <c:v>-2.0999999999999999E-3</c:v>
                </c:pt>
                <c:pt idx="438">
                  <c:v>-1.99E-3</c:v>
                </c:pt>
                <c:pt idx="439">
                  <c:v>-2.2100000000000002E-3</c:v>
                </c:pt>
                <c:pt idx="440">
                  <c:v>-2.0999999999999999E-3</c:v>
                </c:pt>
                <c:pt idx="441">
                  <c:v>-2.0999999999999999E-3</c:v>
                </c:pt>
                <c:pt idx="442">
                  <c:v>-1.99E-3</c:v>
                </c:pt>
                <c:pt idx="443">
                  <c:v>-2.0999999999999999E-3</c:v>
                </c:pt>
                <c:pt idx="444">
                  <c:v>-1.99E-3</c:v>
                </c:pt>
                <c:pt idx="445">
                  <c:v>-2.0999999999999999E-3</c:v>
                </c:pt>
                <c:pt idx="446">
                  <c:v>-1.99E-3</c:v>
                </c:pt>
                <c:pt idx="447">
                  <c:v>-2.2100000000000002E-3</c:v>
                </c:pt>
                <c:pt idx="448">
                  <c:v>-2.2100000000000002E-3</c:v>
                </c:pt>
                <c:pt idx="449">
                  <c:v>-2.2100000000000002E-3</c:v>
                </c:pt>
                <c:pt idx="450">
                  <c:v>-2.2100000000000002E-3</c:v>
                </c:pt>
                <c:pt idx="451">
                  <c:v>-2.0999999999999999E-3</c:v>
                </c:pt>
                <c:pt idx="452">
                  <c:v>-2.2100000000000002E-3</c:v>
                </c:pt>
                <c:pt idx="453">
                  <c:v>-2.2100000000000002E-3</c:v>
                </c:pt>
                <c:pt idx="454">
                  <c:v>-1.99E-3</c:v>
                </c:pt>
                <c:pt idx="455">
                  <c:v>-2.2100000000000002E-3</c:v>
                </c:pt>
                <c:pt idx="456">
                  <c:v>-2.32E-3</c:v>
                </c:pt>
                <c:pt idx="457">
                  <c:v>-2.0999999999999999E-3</c:v>
                </c:pt>
                <c:pt idx="458">
                  <c:v>-2.0999999999999999E-3</c:v>
                </c:pt>
                <c:pt idx="459">
                  <c:v>-2.0999999999999999E-3</c:v>
                </c:pt>
                <c:pt idx="460">
                  <c:v>-2.0999999999999999E-3</c:v>
                </c:pt>
                <c:pt idx="461">
                  <c:v>-2.0999999999999999E-3</c:v>
                </c:pt>
                <c:pt idx="462">
                  <c:v>-2.2100000000000002E-3</c:v>
                </c:pt>
                <c:pt idx="463">
                  <c:v>-2.2100000000000002E-3</c:v>
                </c:pt>
                <c:pt idx="464">
                  <c:v>-2.2100000000000002E-3</c:v>
                </c:pt>
                <c:pt idx="465">
                  <c:v>-2.2100000000000002E-3</c:v>
                </c:pt>
                <c:pt idx="466">
                  <c:v>-2.0999999999999999E-3</c:v>
                </c:pt>
                <c:pt idx="467">
                  <c:v>-2.0999999999999999E-3</c:v>
                </c:pt>
                <c:pt idx="468">
                  <c:v>-2.0999999999999999E-3</c:v>
                </c:pt>
                <c:pt idx="469">
                  <c:v>-2.2100000000000002E-3</c:v>
                </c:pt>
                <c:pt idx="470">
                  <c:v>-2.0999999999999999E-3</c:v>
                </c:pt>
                <c:pt idx="471">
                  <c:v>-2.2100000000000002E-3</c:v>
                </c:pt>
                <c:pt idx="472">
                  <c:v>-2.32E-3</c:v>
                </c:pt>
                <c:pt idx="473">
                  <c:v>-2.0999999999999999E-3</c:v>
                </c:pt>
                <c:pt idx="474">
                  <c:v>-2.0999999999999999E-3</c:v>
                </c:pt>
                <c:pt idx="475">
                  <c:v>-2.0999999999999999E-3</c:v>
                </c:pt>
                <c:pt idx="476">
                  <c:v>-2.0999999999999999E-3</c:v>
                </c:pt>
                <c:pt idx="477">
                  <c:v>-2.0999999999999999E-3</c:v>
                </c:pt>
                <c:pt idx="478">
                  <c:v>-2.32E-3</c:v>
                </c:pt>
                <c:pt idx="479">
                  <c:v>-2.2100000000000002E-3</c:v>
                </c:pt>
                <c:pt idx="480">
                  <c:v>-1.99E-3</c:v>
                </c:pt>
                <c:pt idx="481">
                  <c:v>-2.2100000000000002E-3</c:v>
                </c:pt>
                <c:pt idx="482">
                  <c:v>-2.0999999999999999E-3</c:v>
                </c:pt>
                <c:pt idx="483">
                  <c:v>-2.0999999999999999E-3</c:v>
                </c:pt>
                <c:pt idx="484">
                  <c:v>-2.0999999999999999E-3</c:v>
                </c:pt>
                <c:pt idx="485">
                  <c:v>-2.2100000000000002E-3</c:v>
                </c:pt>
                <c:pt idx="486">
                  <c:v>-2.2100000000000002E-3</c:v>
                </c:pt>
                <c:pt idx="487">
                  <c:v>-2.2100000000000002E-3</c:v>
                </c:pt>
                <c:pt idx="488">
                  <c:v>-2.0999999999999999E-3</c:v>
                </c:pt>
                <c:pt idx="489">
                  <c:v>-2.0999999999999999E-3</c:v>
                </c:pt>
                <c:pt idx="490">
                  <c:v>-1.99E-3</c:v>
                </c:pt>
                <c:pt idx="491">
                  <c:v>-2.0999999999999999E-3</c:v>
                </c:pt>
                <c:pt idx="492">
                  <c:v>-1.99E-3</c:v>
                </c:pt>
                <c:pt idx="493">
                  <c:v>-2.0999999999999999E-3</c:v>
                </c:pt>
                <c:pt idx="494">
                  <c:v>-2.2100000000000002E-3</c:v>
                </c:pt>
                <c:pt idx="495">
                  <c:v>-2.2100000000000002E-3</c:v>
                </c:pt>
                <c:pt idx="496">
                  <c:v>-1.99E-3</c:v>
                </c:pt>
                <c:pt idx="497">
                  <c:v>-2.2100000000000002E-3</c:v>
                </c:pt>
                <c:pt idx="498">
                  <c:v>-2.2100000000000002E-3</c:v>
                </c:pt>
                <c:pt idx="499">
                  <c:v>-1.99E-3</c:v>
                </c:pt>
                <c:pt idx="500">
                  <c:v>-2.0999999999999999E-3</c:v>
                </c:pt>
                <c:pt idx="501">
                  <c:v>-2.0999999999999999E-3</c:v>
                </c:pt>
                <c:pt idx="502">
                  <c:v>-2.0999999999999999E-3</c:v>
                </c:pt>
                <c:pt idx="503">
                  <c:v>-2.0999999999999999E-3</c:v>
                </c:pt>
                <c:pt idx="504">
                  <c:v>-1.99E-3</c:v>
                </c:pt>
                <c:pt idx="505">
                  <c:v>-1.99E-3</c:v>
                </c:pt>
                <c:pt idx="506">
                  <c:v>-1.99E-3</c:v>
                </c:pt>
                <c:pt idx="507">
                  <c:v>-1.99E-3</c:v>
                </c:pt>
                <c:pt idx="508">
                  <c:v>-1.99E-3</c:v>
                </c:pt>
                <c:pt idx="509">
                  <c:v>-1.99E-3</c:v>
                </c:pt>
                <c:pt idx="510">
                  <c:v>-1.99E-3</c:v>
                </c:pt>
                <c:pt idx="511">
                  <c:v>-2.0999999999999999E-3</c:v>
                </c:pt>
                <c:pt idx="512">
                  <c:v>-2.0999999999999999E-3</c:v>
                </c:pt>
                <c:pt idx="513">
                  <c:v>-1.99E-3</c:v>
                </c:pt>
                <c:pt idx="514">
                  <c:v>-2.0999999999999999E-3</c:v>
                </c:pt>
                <c:pt idx="515">
                  <c:v>-1.8799999999999999E-3</c:v>
                </c:pt>
                <c:pt idx="516">
                  <c:v>-1.99E-3</c:v>
                </c:pt>
                <c:pt idx="517">
                  <c:v>-1.99E-3</c:v>
                </c:pt>
                <c:pt idx="518">
                  <c:v>-1.99E-3</c:v>
                </c:pt>
                <c:pt idx="519">
                  <c:v>-1.99E-3</c:v>
                </c:pt>
                <c:pt idx="520">
                  <c:v>-1.8799999999999999E-3</c:v>
                </c:pt>
                <c:pt idx="521">
                  <c:v>-1.8799999999999999E-3</c:v>
                </c:pt>
                <c:pt idx="522">
                  <c:v>-1.8799999999999999E-3</c:v>
                </c:pt>
                <c:pt idx="523">
                  <c:v>-1.8799999999999999E-3</c:v>
                </c:pt>
                <c:pt idx="524">
                  <c:v>-1.8799999999999999E-3</c:v>
                </c:pt>
                <c:pt idx="525">
                  <c:v>-1.8799999999999999E-3</c:v>
                </c:pt>
                <c:pt idx="526">
                  <c:v>-1.99E-3</c:v>
                </c:pt>
                <c:pt idx="527">
                  <c:v>-1.8799999999999999E-3</c:v>
                </c:pt>
                <c:pt idx="528">
                  <c:v>-1.99E-3</c:v>
                </c:pt>
                <c:pt idx="529">
                  <c:v>-1.7700000000000001E-3</c:v>
                </c:pt>
                <c:pt idx="530">
                  <c:v>-1.99E-3</c:v>
                </c:pt>
                <c:pt idx="531">
                  <c:v>-1.7700000000000001E-3</c:v>
                </c:pt>
                <c:pt idx="532">
                  <c:v>-1.8799999999999999E-3</c:v>
                </c:pt>
                <c:pt idx="533">
                  <c:v>-1.8799999999999999E-3</c:v>
                </c:pt>
                <c:pt idx="534">
                  <c:v>-1.8799999999999999E-3</c:v>
                </c:pt>
                <c:pt idx="535">
                  <c:v>-1.8799999999999999E-3</c:v>
                </c:pt>
                <c:pt idx="536">
                  <c:v>-1.7700000000000001E-3</c:v>
                </c:pt>
                <c:pt idx="537">
                  <c:v>-1.67E-3</c:v>
                </c:pt>
                <c:pt idx="538">
                  <c:v>-1.7700000000000001E-3</c:v>
                </c:pt>
                <c:pt idx="539">
                  <c:v>-1.7700000000000001E-3</c:v>
                </c:pt>
                <c:pt idx="540">
                  <c:v>-1.67E-3</c:v>
                </c:pt>
                <c:pt idx="541">
                  <c:v>-1.7700000000000001E-3</c:v>
                </c:pt>
                <c:pt idx="542">
                  <c:v>-1.8799999999999999E-3</c:v>
                </c:pt>
                <c:pt idx="543">
                  <c:v>-1.7700000000000001E-3</c:v>
                </c:pt>
                <c:pt idx="544">
                  <c:v>-1.7700000000000001E-3</c:v>
                </c:pt>
                <c:pt idx="545">
                  <c:v>-1.67E-3</c:v>
                </c:pt>
                <c:pt idx="546">
                  <c:v>-1.7700000000000001E-3</c:v>
                </c:pt>
                <c:pt idx="547">
                  <c:v>-1.7700000000000001E-3</c:v>
                </c:pt>
                <c:pt idx="548">
                  <c:v>-1.7700000000000001E-3</c:v>
                </c:pt>
                <c:pt idx="549">
                  <c:v>-1.7700000000000001E-3</c:v>
                </c:pt>
                <c:pt idx="550">
                  <c:v>-1.7700000000000001E-3</c:v>
                </c:pt>
                <c:pt idx="551">
                  <c:v>-1.67E-3</c:v>
                </c:pt>
                <c:pt idx="552">
                  <c:v>-1.56E-3</c:v>
                </c:pt>
                <c:pt idx="553">
                  <c:v>-1.56E-3</c:v>
                </c:pt>
                <c:pt idx="554">
                  <c:v>-1.67E-3</c:v>
                </c:pt>
                <c:pt idx="555">
                  <c:v>-1.67E-3</c:v>
                </c:pt>
                <c:pt idx="556">
                  <c:v>-1.67E-3</c:v>
                </c:pt>
                <c:pt idx="557">
                  <c:v>-1.67E-3</c:v>
                </c:pt>
                <c:pt idx="558">
                  <c:v>-1.56E-3</c:v>
                </c:pt>
                <c:pt idx="559">
                  <c:v>-1.7700000000000001E-3</c:v>
                </c:pt>
                <c:pt idx="560">
                  <c:v>-1.56E-3</c:v>
                </c:pt>
                <c:pt idx="561">
                  <c:v>-1.56E-3</c:v>
                </c:pt>
                <c:pt idx="562">
                  <c:v>-1.67E-3</c:v>
                </c:pt>
                <c:pt idx="563">
                  <c:v>-1.56E-3</c:v>
                </c:pt>
                <c:pt idx="564">
                  <c:v>-1.67E-3</c:v>
                </c:pt>
                <c:pt idx="565">
                  <c:v>-1.56E-3</c:v>
                </c:pt>
                <c:pt idx="566">
                  <c:v>-1.67E-3</c:v>
                </c:pt>
                <c:pt idx="567">
                  <c:v>-1.56E-3</c:v>
                </c:pt>
                <c:pt idx="568">
                  <c:v>-1.56E-3</c:v>
                </c:pt>
                <c:pt idx="569">
                  <c:v>-1.4499999999999999E-3</c:v>
                </c:pt>
                <c:pt idx="570">
                  <c:v>-1.4499999999999999E-3</c:v>
                </c:pt>
                <c:pt idx="571">
                  <c:v>-1.4499999999999999E-3</c:v>
                </c:pt>
                <c:pt idx="572">
                  <c:v>-1.4499999999999999E-3</c:v>
                </c:pt>
                <c:pt idx="573">
                  <c:v>-1.4499999999999999E-3</c:v>
                </c:pt>
                <c:pt idx="574">
                  <c:v>-1.56E-3</c:v>
                </c:pt>
                <c:pt idx="575">
                  <c:v>-1.56E-3</c:v>
                </c:pt>
                <c:pt idx="576">
                  <c:v>-1.4499999999999999E-3</c:v>
                </c:pt>
                <c:pt idx="577">
                  <c:v>-1.4499999999999999E-3</c:v>
                </c:pt>
                <c:pt idx="578">
                  <c:v>-1.56E-3</c:v>
                </c:pt>
                <c:pt idx="579">
                  <c:v>-1.4499999999999999E-3</c:v>
                </c:pt>
                <c:pt idx="580">
                  <c:v>-1.56E-3</c:v>
                </c:pt>
                <c:pt idx="581">
                  <c:v>-1.56E-3</c:v>
                </c:pt>
                <c:pt idx="582">
                  <c:v>-1.56E-3</c:v>
                </c:pt>
                <c:pt idx="583">
                  <c:v>-1.4499999999999999E-3</c:v>
                </c:pt>
                <c:pt idx="584">
                  <c:v>-1.4499999999999999E-3</c:v>
                </c:pt>
                <c:pt idx="585">
                  <c:v>-1.34E-3</c:v>
                </c:pt>
                <c:pt idx="586">
                  <c:v>-1.4499999999999999E-3</c:v>
                </c:pt>
                <c:pt idx="587">
                  <c:v>-1.34E-3</c:v>
                </c:pt>
                <c:pt idx="588">
                  <c:v>-1.34E-3</c:v>
                </c:pt>
                <c:pt idx="589">
                  <c:v>-1.34E-3</c:v>
                </c:pt>
                <c:pt idx="590">
                  <c:v>-1.56E-3</c:v>
                </c:pt>
                <c:pt idx="591">
                  <c:v>-1.56E-3</c:v>
                </c:pt>
                <c:pt idx="592">
                  <c:v>-1.34E-3</c:v>
                </c:pt>
                <c:pt idx="593">
                  <c:v>-1.34E-3</c:v>
                </c:pt>
                <c:pt idx="594">
                  <c:v>-1.4499999999999999E-3</c:v>
                </c:pt>
                <c:pt idx="595">
                  <c:v>-1.4499999999999999E-3</c:v>
                </c:pt>
                <c:pt idx="596">
                  <c:v>-1.4499999999999999E-3</c:v>
                </c:pt>
                <c:pt idx="597">
                  <c:v>-1.56E-3</c:v>
                </c:pt>
                <c:pt idx="598">
                  <c:v>-1.56E-3</c:v>
                </c:pt>
                <c:pt idx="599">
                  <c:v>-1.34E-3</c:v>
                </c:pt>
                <c:pt idx="600">
                  <c:v>-1.34E-3</c:v>
                </c:pt>
                <c:pt idx="601">
                  <c:v>-1.34E-3</c:v>
                </c:pt>
                <c:pt idx="602">
                  <c:v>-1.23E-3</c:v>
                </c:pt>
                <c:pt idx="603">
                  <c:v>-1.23E-3</c:v>
                </c:pt>
                <c:pt idx="604">
                  <c:v>-1.34E-3</c:v>
                </c:pt>
                <c:pt idx="605">
                  <c:v>-1.23E-3</c:v>
                </c:pt>
                <c:pt idx="606">
                  <c:v>-1.4499999999999999E-3</c:v>
                </c:pt>
                <c:pt idx="607">
                  <c:v>-1.34E-3</c:v>
                </c:pt>
                <c:pt idx="608">
                  <c:v>-1.34E-3</c:v>
                </c:pt>
                <c:pt idx="609">
                  <c:v>-1.34E-3</c:v>
                </c:pt>
                <c:pt idx="610">
                  <c:v>-1.4499999999999999E-3</c:v>
                </c:pt>
                <c:pt idx="611">
                  <c:v>-1.34E-3</c:v>
                </c:pt>
                <c:pt idx="612">
                  <c:v>-1.34E-3</c:v>
                </c:pt>
                <c:pt idx="613">
                  <c:v>-1.4499999999999999E-3</c:v>
                </c:pt>
                <c:pt idx="614">
                  <c:v>-1.4499999999999999E-3</c:v>
                </c:pt>
                <c:pt idx="615">
                  <c:v>-1.23E-3</c:v>
                </c:pt>
                <c:pt idx="616">
                  <c:v>-1.23E-3</c:v>
                </c:pt>
                <c:pt idx="617">
                  <c:v>-1.23E-3</c:v>
                </c:pt>
                <c:pt idx="618">
                  <c:v>-1.23E-3</c:v>
                </c:pt>
                <c:pt idx="619">
                  <c:v>-1.34E-3</c:v>
                </c:pt>
                <c:pt idx="620">
                  <c:v>-1.23E-3</c:v>
                </c:pt>
                <c:pt idx="621">
                  <c:v>-1.23E-3</c:v>
                </c:pt>
                <c:pt idx="622">
                  <c:v>-1.34E-3</c:v>
                </c:pt>
                <c:pt idx="623">
                  <c:v>-1.23E-3</c:v>
                </c:pt>
                <c:pt idx="624">
                  <c:v>-1.34E-3</c:v>
                </c:pt>
                <c:pt idx="625">
                  <c:v>-1.34E-3</c:v>
                </c:pt>
                <c:pt idx="626">
                  <c:v>-1.4499999999999999E-3</c:v>
                </c:pt>
                <c:pt idx="627">
                  <c:v>-1.23E-3</c:v>
                </c:pt>
                <c:pt idx="628">
                  <c:v>-1.34E-3</c:v>
                </c:pt>
                <c:pt idx="629">
                  <c:v>-1.4499999999999999E-3</c:v>
                </c:pt>
                <c:pt idx="630">
                  <c:v>-1.4499999999999999E-3</c:v>
                </c:pt>
                <c:pt idx="631">
                  <c:v>-1.34E-3</c:v>
                </c:pt>
                <c:pt idx="632">
                  <c:v>-1.23E-3</c:v>
                </c:pt>
                <c:pt idx="633">
                  <c:v>-1.34E-3</c:v>
                </c:pt>
                <c:pt idx="634">
                  <c:v>-1.23E-3</c:v>
                </c:pt>
                <c:pt idx="635">
                  <c:v>-1.23E-3</c:v>
                </c:pt>
                <c:pt idx="636">
                  <c:v>-1.23E-3</c:v>
                </c:pt>
                <c:pt idx="637">
                  <c:v>-1.1199999999999999E-3</c:v>
                </c:pt>
                <c:pt idx="638">
                  <c:v>-1.34E-3</c:v>
                </c:pt>
                <c:pt idx="639">
                  <c:v>-1.23E-3</c:v>
                </c:pt>
                <c:pt idx="640">
                  <c:v>-1.23E-3</c:v>
                </c:pt>
                <c:pt idx="641">
                  <c:v>-1.34E-3</c:v>
                </c:pt>
                <c:pt idx="642">
                  <c:v>-1.4499999999999999E-3</c:v>
                </c:pt>
                <c:pt idx="643">
                  <c:v>-1.34E-3</c:v>
                </c:pt>
                <c:pt idx="644">
                  <c:v>-1.34E-3</c:v>
                </c:pt>
                <c:pt idx="645">
                  <c:v>-1.34E-3</c:v>
                </c:pt>
                <c:pt idx="646">
                  <c:v>-1.34E-3</c:v>
                </c:pt>
                <c:pt idx="647">
                  <c:v>-1.34E-3</c:v>
                </c:pt>
                <c:pt idx="648">
                  <c:v>-1.23E-3</c:v>
                </c:pt>
                <c:pt idx="649">
                  <c:v>-1.23E-3</c:v>
                </c:pt>
                <c:pt idx="650">
                  <c:v>-1.1199999999999999E-3</c:v>
                </c:pt>
                <c:pt idx="651">
                  <c:v>-1.23E-3</c:v>
                </c:pt>
                <c:pt idx="652">
                  <c:v>-1.1199999999999999E-3</c:v>
                </c:pt>
                <c:pt idx="653">
                  <c:v>-1.1199999999999999E-3</c:v>
                </c:pt>
                <c:pt idx="654">
                  <c:v>-1.34E-3</c:v>
                </c:pt>
                <c:pt idx="655">
                  <c:v>-1.23E-3</c:v>
                </c:pt>
                <c:pt idx="656">
                  <c:v>-1.23E-3</c:v>
                </c:pt>
                <c:pt idx="657">
                  <c:v>-1.34E-3</c:v>
                </c:pt>
                <c:pt idx="658">
                  <c:v>-1.4499999999999999E-3</c:v>
                </c:pt>
                <c:pt idx="659">
                  <c:v>-1.23E-3</c:v>
                </c:pt>
                <c:pt idx="660">
                  <c:v>-1.34E-3</c:v>
                </c:pt>
                <c:pt idx="661">
                  <c:v>-1.34E-3</c:v>
                </c:pt>
                <c:pt idx="662">
                  <c:v>-1.34E-3</c:v>
                </c:pt>
                <c:pt idx="663">
                  <c:v>-1.23E-3</c:v>
                </c:pt>
                <c:pt idx="664">
                  <c:v>-1.23E-3</c:v>
                </c:pt>
                <c:pt idx="665">
                  <c:v>-1.1199999999999999E-3</c:v>
                </c:pt>
                <c:pt idx="666">
                  <c:v>-1.1199999999999999E-3</c:v>
                </c:pt>
                <c:pt idx="667">
                  <c:v>-1.23E-3</c:v>
                </c:pt>
                <c:pt idx="668">
                  <c:v>-1.1199999999999999E-3</c:v>
                </c:pt>
                <c:pt idx="669">
                  <c:v>-1.23E-3</c:v>
                </c:pt>
                <c:pt idx="670">
                  <c:v>-1.34E-3</c:v>
                </c:pt>
                <c:pt idx="671">
                  <c:v>-1.34E-3</c:v>
                </c:pt>
                <c:pt idx="672">
                  <c:v>-1.34E-3</c:v>
                </c:pt>
                <c:pt idx="673">
                  <c:v>-1.34E-3</c:v>
                </c:pt>
                <c:pt idx="674">
                  <c:v>-1.4499999999999999E-3</c:v>
                </c:pt>
                <c:pt idx="675">
                  <c:v>-1.34E-3</c:v>
                </c:pt>
                <c:pt idx="676">
                  <c:v>-1.4499999999999999E-3</c:v>
                </c:pt>
                <c:pt idx="677">
                  <c:v>-1.34E-3</c:v>
                </c:pt>
                <c:pt idx="678">
                  <c:v>-1.34E-3</c:v>
                </c:pt>
                <c:pt idx="679">
                  <c:v>-1.23E-3</c:v>
                </c:pt>
                <c:pt idx="680">
                  <c:v>-1.23E-3</c:v>
                </c:pt>
                <c:pt idx="681">
                  <c:v>-1.1199999999999999E-3</c:v>
                </c:pt>
                <c:pt idx="682">
                  <c:v>-1.23E-3</c:v>
                </c:pt>
                <c:pt idx="683">
                  <c:v>-1.23E-3</c:v>
                </c:pt>
                <c:pt idx="684">
                  <c:v>-1.23E-3</c:v>
                </c:pt>
                <c:pt idx="685">
                  <c:v>-1.34E-3</c:v>
                </c:pt>
                <c:pt idx="686">
                  <c:v>-1.34E-3</c:v>
                </c:pt>
                <c:pt idx="687">
                  <c:v>-1.34E-3</c:v>
                </c:pt>
                <c:pt idx="688">
                  <c:v>-1.34E-3</c:v>
                </c:pt>
                <c:pt idx="689">
                  <c:v>-1.4499999999999999E-3</c:v>
                </c:pt>
                <c:pt idx="690">
                  <c:v>-1.4499999999999999E-3</c:v>
                </c:pt>
                <c:pt idx="691">
                  <c:v>-1.23E-3</c:v>
                </c:pt>
                <c:pt idx="692">
                  <c:v>-1.34E-3</c:v>
                </c:pt>
                <c:pt idx="693">
                  <c:v>-1.4499999999999999E-3</c:v>
                </c:pt>
                <c:pt idx="694">
                  <c:v>-1.4499999999999999E-3</c:v>
                </c:pt>
                <c:pt idx="695">
                  <c:v>-1.23E-3</c:v>
                </c:pt>
                <c:pt idx="696">
                  <c:v>-1.23E-3</c:v>
                </c:pt>
                <c:pt idx="697">
                  <c:v>-1.23E-3</c:v>
                </c:pt>
                <c:pt idx="698">
                  <c:v>-1.34E-3</c:v>
                </c:pt>
                <c:pt idx="699">
                  <c:v>-1.34E-3</c:v>
                </c:pt>
                <c:pt idx="700">
                  <c:v>-1.23E-3</c:v>
                </c:pt>
                <c:pt idx="701">
                  <c:v>-1.34E-3</c:v>
                </c:pt>
                <c:pt idx="702">
                  <c:v>-1.34E-3</c:v>
                </c:pt>
                <c:pt idx="703">
                  <c:v>-1.34E-3</c:v>
                </c:pt>
                <c:pt idx="704">
                  <c:v>-1.34E-3</c:v>
                </c:pt>
                <c:pt idx="705">
                  <c:v>-1.4499999999999999E-3</c:v>
                </c:pt>
                <c:pt idx="706">
                  <c:v>-1.4499999999999999E-3</c:v>
                </c:pt>
                <c:pt idx="707">
                  <c:v>-1.34E-3</c:v>
                </c:pt>
                <c:pt idx="708">
                  <c:v>-1.34E-3</c:v>
                </c:pt>
                <c:pt idx="709">
                  <c:v>-1.4499999999999999E-3</c:v>
                </c:pt>
                <c:pt idx="710">
                  <c:v>-1.4499999999999999E-3</c:v>
                </c:pt>
                <c:pt idx="711">
                  <c:v>-1.34E-3</c:v>
                </c:pt>
                <c:pt idx="712">
                  <c:v>-1.23E-3</c:v>
                </c:pt>
                <c:pt idx="713">
                  <c:v>-1.34E-3</c:v>
                </c:pt>
                <c:pt idx="714">
                  <c:v>-1.34E-3</c:v>
                </c:pt>
                <c:pt idx="715">
                  <c:v>-1.34E-3</c:v>
                </c:pt>
                <c:pt idx="716">
                  <c:v>-1.34E-3</c:v>
                </c:pt>
                <c:pt idx="717">
                  <c:v>-1.23E-3</c:v>
                </c:pt>
                <c:pt idx="718">
                  <c:v>-1.34E-3</c:v>
                </c:pt>
                <c:pt idx="719">
                  <c:v>-1.23E-3</c:v>
                </c:pt>
                <c:pt idx="720">
                  <c:v>-1.34E-3</c:v>
                </c:pt>
                <c:pt idx="721">
                  <c:v>-1.4499999999999999E-3</c:v>
                </c:pt>
                <c:pt idx="722">
                  <c:v>-1.4499999999999999E-3</c:v>
                </c:pt>
                <c:pt idx="723">
                  <c:v>-1.34E-3</c:v>
                </c:pt>
                <c:pt idx="724">
                  <c:v>-1.34E-3</c:v>
                </c:pt>
                <c:pt idx="725">
                  <c:v>-1.4499999999999999E-3</c:v>
                </c:pt>
                <c:pt idx="726">
                  <c:v>-1.4499999999999999E-3</c:v>
                </c:pt>
                <c:pt idx="727">
                  <c:v>-1.34E-3</c:v>
                </c:pt>
                <c:pt idx="728">
                  <c:v>-1.23E-3</c:v>
                </c:pt>
                <c:pt idx="729">
                  <c:v>-1.34E-3</c:v>
                </c:pt>
                <c:pt idx="730">
                  <c:v>-1.34E-3</c:v>
                </c:pt>
                <c:pt idx="731">
                  <c:v>-1.23E-3</c:v>
                </c:pt>
                <c:pt idx="732">
                  <c:v>-1.34E-3</c:v>
                </c:pt>
                <c:pt idx="733">
                  <c:v>-1.23E-3</c:v>
                </c:pt>
                <c:pt idx="734">
                  <c:v>-1.34E-3</c:v>
                </c:pt>
                <c:pt idx="735">
                  <c:v>-1.34E-3</c:v>
                </c:pt>
                <c:pt idx="736">
                  <c:v>-1.23E-3</c:v>
                </c:pt>
                <c:pt idx="737">
                  <c:v>-1.34E-3</c:v>
                </c:pt>
                <c:pt idx="738">
                  <c:v>-1.4499999999999999E-3</c:v>
                </c:pt>
                <c:pt idx="739">
                  <c:v>-1.34E-3</c:v>
                </c:pt>
                <c:pt idx="740">
                  <c:v>-1.34E-3</c:v>
                </c:pt>
                <c:pt idx="741">
                  <c:v>-1.34E-3</c:v>
                </c:pt>
                <c:pt idx="742">
                  <c:v>-1.34E-3</c:v>
                </c:pt>
                <c:pt idx="743">
                  <c:v>-1.23E-3</c:v>
                </c:pt>
                <c:pt idx="744">
                  <c:v>-1.23E-3</c:v>
                </c:pt>
                <c:pt idx="745">
                  <c:v>-1.23E-3</c:v>
                </c:pt>
                <c:pt idx="746">
                  <c:v>-1.23E-3</c:v>
                </c:pt>
                <c:pt idx="747">
                  <c:v>-1.23E-3</c:v>
                </c:pt>
                <c:pt idx="748">
                  <c:v>-1.23E-3</c:v>
                </c:pt>
                <c:pt idx="749">
                  <c:v>-1.23E-3</c:v>
                </c:pt>
                <c:pt idx="750">
                  <c:v>-1.34E-3</c:v>
                </c:pt>
                <c:pt idx="751">
                  <c:v>-1.23E-3</c:v>
                </c:pt>
                <c:pt idx="752">
                  <c:v>-1.23E-3</c:v>
                </c:pt>
                <c:pt idx="753">
                  <c:v>-1.34E-3</c:v>
                </c:pt>
                <c:pt idx="754">
                  <c:v>-1.23E-3</c:v>
                </c:pt>
                <c:pt idx="755">
                  <c:v>-1.23E-3</c:v>
                </c:pt>
                <c:pt idx="756">
                  <c:v>-1.23E-3</c:v>
                </c:pt>
                <c:pt idx="757">
                  <c:v>-1.1199999999999999E-3</c:v>
                </c:pt>
                <c:pt idx="758">
                  <c:v>-1.23E-3</c:v>
                </c:pt>
                <c:pt idx="759">
                  <c:v>-1.23E-3</c:v>
                </c:pt>
                <c:pt idx="760">
                  <c:v>-1.23E-3</c:v>
                </c:pt>
                <c:pt idx="761">
                  <c:v>-1.1199999999999999E-3</c:v>
                </c:pt>
                <c:pt idx="762">
                  <c:v>-1.1199999999999999E-3</c:v>
                </c:pt>
                <c:pt idx="763">
                  <c:v>-1.23E-3</c:v>
                </c:pt>
                <c:pt idx="764">
                  <c:v>-1.1199999999999999E-3</c:v>
                </c:pt>
                <c:pt idx="765">
                  <c:v>-1.1199999999999999E-3</c:v>
                </c:pt>
                <c:pt idx="766">
                  <c:v>-1.23E-3</c:v>
                </c:pt>
                <c:pt idx="767">
                  <c:v>-1.1199999999999999E-3</c:v>
                </c:pt>
                <c:pt idx="768">
                  <c:v>-1.1199999999999999E-3</c:v>
                </c:pt>
                <c:pt idx="769">
                  <c:v>-1.1199999999999999E-3</c:v>
                </c:pt>
                <c:pt idx="770">
                  <c:v>-1.1199999999999999E-3</c:v>
                </c:pt>
                <c:pt idx="771">
                  <c:v>-1.1199999999999999E-3</c:v>
                </c:pt>
                <c:pt idx="772">
                  <c:v>-1.01E-3</c:v>
                </c:pt>
                <c:pt idx="773">
                  <c:v>-1.01E-3</c:v>
                </c:pt>
                <c:pt idx="774">
                  <c:v>-1.01E-3</c:v>
                </c:pt>
                <c:pt idx="775">
                  <c:v>-1.23E-3</c:v>
                </c:pt>
                <c:pt idx="776">
                  <c:v>-9.1E-4</c:v>
                </c:pt>
                <c:pt idx="777">
                  <c:v>-9.1E-4</c:v>
                </c:pt>
                <c:pt idx="778">
                  <c:v>-1.1199999999999999E-3</c:v>
                </c:pt>
                <c:pt idx="779">
                  <c:v>-1.1199999999999999E-3</c:v>
                </c:pt>
                <c:pt idx="780">
                  <c:v>-1.1199999999999999E-3</c:v>
                </c:pt>
                <c:pt idx="781">
                  <c:v>-1.01E-3</c:v>
                </c:pt>
                <c:pt idx="782">
                  <c:v>-1.1199999999999999E-3</c:v>
                </c:pt>
                <c:pt idx="783">
                  <c:v>-1.01E-3</c:v>
                </c:pt>
                <c:pt idx="784">
                  <c:v>-1.01E-3</c:v>
                </c:pt>
                <c:pt idx="785">
                  <c:v>-1.01E-3</c:v>
                </c:pt>
                <c:pt idx="786">
                  <c:v>-9.1E-4</c:v>
                </c:pt>
                <c:pt idx="787">
                  <c:v>-1.01E-3</c:v>
                </c:pt>
                <c:pt idx="788">
                  <c:v>-9.1E-4</c:v>
                </c:pt>
                <c:pt idx="789">
                  <c:v>-9.1E-4</c:v>
                </c:pt>
                <c:pt idx="790">
                  <c:v>-1.01E-3</c:v>
                </c:pt>
                <c:pt idx="791">
                  <c:v>-1.01E-3</c:v>
                </c:pt>
                <c:pt idx="792">
                  <c:v>-8.0000000000000004E-4</c:v>
                </c:pt>
                <c:pt idx="793">
                  <c:v>-1.01E-3</c:v>
                </c:pt>
                <c:pt idx="794">
                  <c:v>-1.01E-3</c:v>
                </c:pt>
                <c:pt idx="795">
                  <c:v>-9.1E-4</c:v>
                </c:pt>
                <c:pt idx="796">
                  <c:v>-1.01E-3</c:v>
                </c:pt>
                <c:pt idx="797">
                  <c:v>-9.1E-4</c:v>
                </c:pt>
                <c:pt idx="798">
                  <c:v>-1.01E-3</c:v>
                </c:pt>
                <c:pt idx="799">
                  <c:v>-9.1E-4</c:v>
                </c:pt>
                <c:pt idx="800">
                  <c:v>-8.0000000000000004E-4</c:v>
                </c:pt>
                <c:pt idx="801">
                  <c:v>-9.1E-4</c:v>
                </c:pt>
                <c:pt idx="802">
                  <c:v>-8.0000000000000004E-4</c:v>
                </c:pt>
                <c:pt idx="803">
                  <c:v>-9.1E-4</c:v>
                </c:pt>
                <c:pt idx="804">
                  <c:v>-8.0000000000000004E-4</c:v>
                </c:pt>
                <c:pt idx="805">
                  <c:v>-8.0000000000000004E-4</c:v>
                </c:pt>
                <c:pt idx="806">
                  <c:v>-9.1E-4</c:v>
                </c:pt>
                <c:pt idx="807">
                  <c:v>-1.01E-3</c:v>
                </c:pt>
                <c:pt idx="808">
                  <c:v>-8.0000000000000004E-4</c:v>
                </c:pt>
                <c:pt idx="809">
                  <c:v>-8.0000000000000004E-4</c:v>
                </c:pt>
                <c:pt idx="810">
                  <c:v>-8.0000000000000004E-4</c:v>
                </c:pt>
                <c:pt idx="811">
                  <c:v>-8.0000000000000004E-4</c:v>
                </c:pt>
                <c:pt idx="812">
                  <c:v>-8.0000000000000004E-4</c:v>
                </c:pt>
                <c:pt idx="813">
                  <c:v>-6.8999999999999997E-4</c:v>
                </c:pt>
                <c:pt idx="814">
                  <c:v>-9.1E-4</c:v>
                </c:pt>
                <c:pt idx="815">
                  <c:v>-8.0000000000000004E-4</c:v>
                </c:pt>
                <c:pt idx="816">
                  <c:v>-8.0000000000000004E-4</c:v>
                </c:pt>
                <c:pt idx="817">
                  <c:v>-6.8999999999999997E-4</c:v>
                </c:pt>
                <c:pt idx="818">
                  <c:v>-6.8999999999999997E-4</c:v>
                </c:pt>
                <c:pt idx="819">
                  <c:v>-6.8999999999999997E-4</c:v>
                </c:pt>
                <c:pt idx="820">
                  <c:v>-5.8E-4</c:v>
                </c:pt>
                <c:pt idx="821">
                  <c:v>-6.8999999999999997E-4</c:v>
                </c:pt>
                <c:pt idx="822">
                  <c:v>-6.8999999999999997E-4</c:v>
                </c:pt>
                <c:pt idx="823">
                  <c:v>-6.8999999999999997E-4</c:v>
                </c:pt>
                <c:pt idx="824">
                  <c:v>-5.8E-4</c:v>
                </c:pt>
                <c:pt idx="825">
                  <c:v>-5.8E-4</c:v>
                </c:pt>
                <c:pt idx="826">
                  <c:v>-5.8E-4</c:v>
                </c:pt>
                <c:pt idx="827">
                  <c:v>-5.8E-4</c:v>
                </c:pt>
                <c:pt idx="828">
                  <c:v>-6.8999999999999997E-4</c:v>
                </c:pt>
                <c:pt idx="829">
                  <c:v>-4.6999999999999999E-4</c:v>
                </c:pt>
                <c:pt idx="830">
                  <c:v>-5.8E-4</c:v>
                </c:pt>
                <c:pt idx="831">
                  <c:v>-6.8999999999999997E-4</c:v>
                </c:pt>
                <c:pt idx="832">
                  <c:v>-5.8E-4</c:v>
                </c:pt>
                <c:pt idx="833">
                  <c:v>-4.6999999999999999E-4</c:v>
                </c:pt>
                <c:pt idx="834">
                  <c:v>-4.6999999999999999E-4</c:v>
                </c:pt>
                <c:pt idx="835">
                  <c:v>-6.8999999999999997E-4</c:v>
                </c:pt>
                <c:pt idx="836">
                  <c:v>-5.8E-4</c:v>
                </c:pt>
                <c:pt idx="837">
                  <c:v>-5.8E-4</c:v>
                </c:pt>
                <c:pt idx="838">
                  <c:v>-4.6999999999999999E-4</c:v>
                </c:pt>
                <c:pt idx="839">
                  <c:v>-4.6999999999999999E-4</c:v>
                </c:pt>
                <c:pt idx="840">
                  <c:v>-4.6999999999999999E-4</c:v>
                </c:pt>
                <c:pt idx="841">
                  <c:v>-4.6999999999999999E-4</c:v>
                </c:pt>
                <c:pt idx="842">
                  <c:v>-3.6000000000000002E-4</c:v>
                </c:pt>
                <c:pt idx="843">
                  <c:v>-4.6999999999999999E-4</c:v>
                </c:pt>
                <c:pt idx="844">
                  <c:v>-3.6000000000000002E-4</c:v>
                </c:pt>
                <c:pt idx="845">
                  <c:v>-3.6000000000000002E-4</c:v>
                </c:pt>
                <c:pt idx="846">
                  <c:v>-4.6999999999999999E-4</c:v>
                </c:pt>
                <c:pt idx="847">
                  <c:v>-4.6999999999999999E-4</c:v>
                </c:pt>
                <c:pt idx="848">
                  <c:v>-3.6000000000000002E-4</c:v>
                </c:pt>
                <c:pt idx="849">
                  <c:v>-3.6000000000000002E-4</c:v>
                </c:pt>
                <c:pt idx="850">
                  <c:v>-2.5000000000000001E-4</c:v>
                </c:pt>
                <c:pt idx="851">
                  <c:v>-4.6999999999999999E-4</c:v>
                </c:pt>
                <c:pt idx="852">
                  <c:v>-3.6000000000000002E-4</c:v>
                </c:pt>
                <c:pt idx="853">
                  <c:v>-3.6000000000000002E-4</c:v>
                </c:pt>
                <c:pt idx="854">
                  <c:v>-4.6999999999999999E-4</c:v>
                </c:pt>
                <c:pt idx="855">
                  <c:v>-4.6999999999999999E-4</c:v>
                </c:pt>
                <c:pt idx="856">
                  <c:v>-3.6000000000000002E-4</c:v>
                </c:pt>
                <c:pt idx="857">
                  <c:v>-3.6000000000000002E-4</c:v>
                </c:pt>
                <c:pt idx="858">
                  <c:v>-3.6000000000000002E-4</c:v>
                </c:pt>
                <c:pt idx="859">
                  <c:v>-2.5000000000000001E-4</c:v>
                </c:pt>
                <c:pt idx="860">
                  <c:v>-3.6000000000000002E-4</c:v>
                </c:pt>
                <c:pt idx="861">
                  <c:v>-2.5000000000000001E-4</c:v>
                </c:pt>
                <c:pt idx="862">
                  <c:v>-3.6000000000000002E-4</c:v>
                </c:pt>
                <c:pt idx="863">
                  <c:v>-2.5000000000000001E-4</c:v>
                </c:pt>
                <c:pt idx="864">
                  <c:v>-2.5000000000000001E-4</c:v>
                </c:pt>
                <c:pt idx="865">
                  <c:v>-3.6000000000000002E-4</c:v>
                </c:pt>
                <c:pt idx="866">
                  <c:v>-1.4999999999999999E-4</c:v>
                </c:pt>
                <c:pt idx="867">
                  <c:v>-1.4999999999999999E-4</c:v>
                </c:pt>
                <c:pt idx="868">
                  <c:v>-2.5000000000000001E-4</c:v>
                </c:pt>
                <c:pt idx="869">
                  <c:v>-2.5000000000000001E-4</c:v>
                </c:pt>
                <c:pt idx="870">
                  <c:v>-3.6000000000000002E-4</c:v>
                </c:pt>
                <c:pt idx="871">
                  <c:v>-3.6000000000000002E-4</c:v>
                </c:pt>
                <c:pt idx="872">
                  <c:v>-1.4999999999999999E-4</c:v>
                </c:pt>
                <c:pt idx="873">
                  <c:v>-3.6000000000000002E-4</c:v>
                </c:pt>
                <c:pt idx="874">
                  <c:v>-2.5000000000000001E-4</c:v>
                </c:pt>
                <c:pt idx="875">
                  <c:v>-1.4999999999999999E-4</c:v>
                </c:pt>
                <c:pt idx="876">
                  <c:v>-1.4999999999999999E-4</c:v>
                </c:pt>
                <c:pt idx="877">
                  <c:v>-4.0000000000000003E-5</c:v>
                </c:pt>
                <c:pt idx="878">
                  <c:v>-2.5000000000000001E-4</c:v>
                </c:pt>
                <c:pt idx="879">
                  <c:v>-2.5000000000000001E-4</c:v>
                </c:pt>
                <c:pt idx="880">
                  <c:v>-2.5000000000000001E-4</c:v>
                </c:pt>
                <c:pt idx="881">
                  <c:v>-2.5000000000000001E-4</c:v>
                </c:pt>
                <c:pt idx="882">
                  <c:v>-2.5000000000000001E-4</c:v>
                </c:pt>
                <c:pt idx="883">
                  <c:v>-1.4999999999999999E-4</c:v>
                </c:pt>
                <c:pt idx="884">
                  <c:v>-2.5000000000000001E-4</c:v>
                </c:pt>
                <c:pt idx="885">
                  <c:v>-1.4999999999999999E-4</c:v>
                </c:pt>
                <c:pt idx="886">
                  <c:v>-2.5000000000000001E-4</c:v>
                </c:pt>
                <c:pt idx="887">
                  <c:v>-1.4999999999999999E-4</c:v>
                </c:pt>
                <c:pt idx="888">
                  <c:v>-4.0000000000000003E-5</c:v>
                </c:pt>
                <c:pt idx="889">
                  <c:v>-2.5000000000000001E-4</c:v>
                </c:pt>
                <c:pt idx="890">
                  <c:v>-1.4999999999999999E-4</c:v>
                </c:pt>
                <c:pt idx="891">
                  <c:v>-1.4999999999999999E-4</c:v>
                </c:pt>
                <c:pt idx="892">
                  <c:v>-1.4999999999999999E-4</c:v>
                </c:pt>
                <c:pt idx="893">
                  <c:v>-1.4999999999999999E-4</c:v>
                </c:pt>
                <c:pt idx="894">
                  <c:v>-1.4999999999999999E-4</c:v>
                </c:pt>
                <c:pt idx="895">
                  <c:v>-1.4999999999999999E-4</c:v>
                </c:pt>
                <c:pt idx="896">
                  <c:v>-1.4999999999999999E-4</c:v>
                </c:pt>
                <c:pt idx="897">
                  <c:v>-2.5000000000000001E-4</c:v>
                </c:pt>
                <c:pt idx="898">
                  <c:v>-2.5000000000000001E-4</c:v>
                </c:pt>
                <c:pt idx="899">
                  <c:v>-4.0000000000000003E-5</c:v>
                </c:pt>
                <c:pt idx="900">
                  <c:v>-2.5000000000000001E-4</c:v>
                </c:pt>
                <c:pt idx="901">
                  <c:v>-1.4999999999999999E-4</c:v>
                </c:pt>
                <c:pt idx="902">
                  <c:v>-1.4999999999999999E-4</c:v>
                </c:pt>
                <c:pt idx="903">
                  <c:v>-4.0000000000000003E-5</c:v>
                </c:pt>
                <c:pt idx="904">
                  <c:v>-1.4999999999999999E-4</c:v>
                </c:pt>
                <c:pt idx="905">
                  <c:v>-4.0000000000000003E-5</c:v>
                </c:pt>
                <c:pt idx="906">
                  <c:v>-4.0000000000000003E-5</c:v>
                </c:pt>
                <c:pt idx="907">
                  <c:v>-1.4999999999999999E-4</c:v>
                </c:pt>
                <c:pt idx="908">
                  <c:v>-4.0000000000000003E-5</c:v>
                </c:pt>
                <c:pt idx="909">
                  <c:v>-1.4999999999999999E-4</c:v>
                </c:pt>
                <c:pt idx="910">
                  <c:v>-4.0000000000000003E-5</c:v>
                </c:pt>
                <c:pt idx="911">
                  <c:v>-4.0000000000000003E-5</c:v>
                </c:pt>
                <c:pt idx="912">
                  <c:v>-1.4999999999999999E-4</c:v>
                </c:pt>
                <c:pt idx="913">
                  <c:v>-1.4999999999999999E-4</c:v>
                </c:pt>
                <c:pt idx="914">
                  <c:v>-2.5000000000000001E-4</c:v>
                </c:pt>
                <c:pt idx="915">
                  <c:v>-4.0000000000000003E-5</c:v>
                </c:pt>
                <c:pt idx="916">
                  <c:v>-1.4999999999999999E-4</c:v>
                </c:pt>
                <c:pt idx="917">
                  <c:v>-3.6000000000000002E-4</c:v>
                </c:pt>
                <c:pt idx="918">
                  <c:v>-1.4999999999999999E-4</c:v>
                </c:pt>
                <c:pt idx="919">
                  <c:v>-1.4999999999999999E-4</c:v>
                </c:pt>
                <c:pt idx="920">
                  <c:v>-1.4999999999999999E-4</c:v>
                </c:pt>
                <c:pt idx="921">
                  <c:v>-1.4999999999999999E-4</c:v>
                </c:pt>
                <c:pt idx="922">
                  <c:v>-1.4999999999999999E-4</c:v>
                </c:pt>
                <c:pt idx="923">
                  <c:v>-1.4999999999999999E-4</c:v>
                </c:pt>
                <c:pt idx="924">
                  <c:v>-1.4999999999999999E-4</c:v>
                </c:pt>
                <c:pt idx="925">
                  <c:v>-2.5000000000000001E-4</c:v>
                </c:pt>
                <c:pt idx="926">
                  <c:v>-4.0000000000000003E-5</c:v>
                </c:pt>
                <c:pt idx="927">
                  <c:v>-2.5000000000000001E-4</c:v>
                </c:pt>
                <c:pt idx="928">
                  <c:v>-2.5000000000000001E-4</c:v>
                </c:pt>
                <c:pt idx="929">
                  <c:v>-1.4999999999999999E-4</c:v>
                </c:pt>
                <c:pt idx="930">
                  <c:v>-2.5000000000000001E-4</c:v>
                </c:pt>
                <c:pt idx="931">
                  <c:v>-2.5000000000000001E-4</c:v>
                </c:pt>
                <c:pt idx="932">
                  <c:v>-4.0000000000000003E-5</c:v>
                </c:pt>
                <c:pt idx="933">
                  <c:v>-2.5000000000000001E-4</c:v>
                </c:pt>
                <c:pt idx="934">
                  <c:v>-1.4999999999999999E-4</c:v>
                </c:pt>
                <c:pt idx="935">
                  <c:v>-2.5000000000000001E-4</c:v>
                </c:pt>
                <c:pt idx="936">
                  <c:v>-2.5000000000000001E-4</c:v>
                </c:pt>
                <c:pt idx="937">
                  <c:v>-1.4999999999999999E-4</c:v>
                </c:pt>
                <c:pt idx="938">
                  <c:v>-2.5000000000000001E-4</c:v>
                </c:pt>
                <c:pt idx="939">
                  <c:v>-2.5000000000000001E-4</c:v>
                </c:pt>
                <c:pt idx="940">
                  <c:v>-2.5000000000000001E-4</c:v>
                </c:pt>
                <c:pt idx="941">
                  <c:v>-2.5000000000000001E-4</c:v>
                </c:pt>
                <c:pt idx="942">
                  <c:v>-2.5000000000000001E-4</c:v>
                </c:pt>
                <c:pt idx="943">
                  <c:v>-2.5000000000000001E-4</c:v>
                </c:pt>
                <c:pt idx="944">
                  <c:v>-3.6000000000000002E-4</c:v>
                </c:pt>
                <c:pt idx="945">
                  <c:v>-2.5000000000000001E-4</c:v>
                </c:pt>
                <c:pt idx="946">
                  <c:v>-2.5000000000000001E-4</c:v>
                </c:pt>
                <c:pt idx="947">
                  <c:v>-4.6999999999999999E-4</c:v>
                </c:pt>
                <c:pt idx="948">
                  <c:v>-2.5000000000000001E-4</c:v>
                </c:pt>
                <c:pt idx="949">
                  <c:v>-2.5000000000000001E-4</c:v>
                </c:pt>
                <c:pt idx="950">
                  <c:v>-2.5000000000000001E-4</c:v>
                </c:pt>
                <c:pt idx="951">
                  <c:v>-3.6000000000000002E-4</c:v>
                </c:pt>
                <c:pt idx="952">
                  <c:v>-4.6999999999999999E-4</c:v>
                </c:pt>
                <c:pt idx="953">
                  <c:v>-4.6999999999999999E-4</c:v>
                </c:pt>
                <c:pt idx="954">
                  <c:v>-4.6999999999999999E-4</c:v>
                </c:pt>
                <c:pt idx="955">
                  <c:v>-4.6999999999999999E-4</c:v>
                </c:pt>
                <c:pt idx="956">
                  <c:v>-3.6000000000000002E-4</c:v>
                </c:pt>
                <c:pt idx="957">
                  <c:v>-4.6999999999999999E-4</c:v>
                </c:pt>
                <c:pt idx="958">
                  <c:v>-4.6999999999999999E-4</c:v>
                </c:pt>
                <c:pt idx="959">
                  <c:v>-4.6999999999999999E-4</c:v>
                </c:pt>
                <c:pt idx="960">
                  <c:v>-5.8E-4</c:v>
                </c:pt>
                <c:pt idx="961">
                  <c:v>-5.8E-4</c:v>
                </c:pt>
                <c:pt idx="962">
                  <c:v>-5.8E-4</c:v>
                </c:pt>
                <c:pt idx="963">
                  <c:v>-5.8E-4</c:v>
                </c:pt>
                <c:pt idx="964">
                  <c:v>-4.6999999999999999E-4</c:v>
                </c:pt>
                <c:pt idx="965">
                  <c:v>-5.8E-4</c:v>
                </c:pt>
                <c:pt idx="966">
                  <c:v>-4.6999999999999999E-4</c:v>
                </c:pt>
                <c:pt idx="967">
                  <c:v>-4.6999999999999999E-4</c:v>
                </c:pt>
                <c:pt idx="968">
                  <c:v>-6.8999999999999997E-4</c:v>
                </c:pt>
                <c:pt idx="969">
                  <c:v>-6.8999999999999997E-4</c:v>
                </c:pt>
                <c:pt idx="970">
                  <c:v>-5.8E-4</c:v>
                </c:pt>
                <c:pt idx="971">
                  <c:v>-8.0000000000000004E-4</c:v>
                </c:pt>
                <c:pt idx="972">
                  <c:v>-6.8999999999999997E-4</c:v>
                </c:pt>
                <c:pt idx="973">
                  <c:v>-6.8999999999999997E-4</c:v>
                </c:pt>
                <c:pt idx="974">
                  <c:v>-6.8999999999999997E-4</c:v>
                </c:pt>
                <c:pt idx="975">
                  <c:v>-6.8999999999999997E-4</c:v>
                </c:pt>
                <c:pt idx="976">
                  <c:v>-6.8999999999999997E-4</c:v>
                </c:pt>
                <c:pt idx="977">
                  <c:v>-9.1E-4</c:v>
                </c:pt>
                <c:pt idx="978">
                  <c:v>-9.1E-4</c:v>
                </c:pt>
                <c:pt idx="979">
                  <c:v>-8.0000000000000004E-4</c:v>
                </c:pt>
                <c:pt idx="980">
                  <c:v>-8.0000000000000004E-4</c:v>
                </c:pt>
                <c:pt idx="981">
                  <c:v>-9.1E-4</c:v>
                </c:pt>
                <c:pt idx="982">
                  <c:v>-1.01E-3</c:v>
                </c:pt>
                <c:pt idx="983">
                  <c:v>-8.0000000000000004E-4</c:v>
                </c:pt>
                <c:pt idx="984">
                  <c:v>-9.1E-4</c:v>
                </c:pt>
                <c:pt idx="985">
                  <c:v>-1.01E-3</c:v>
                </c:pt>
                <c:pt idx="986">
                  <c:v>-8.0000000000000004E-4</c:v>
                </c:pt>
                <c:pt idx="987">
                  <c:v>-1.01E-3</c:v>
                </c:pt>
                <c:pt idx="988">
                  <c:v>-1.1199999999999999E-3</c:v>
                </c:pt>
                <c:pt idx="989">
                  <c:v>-1.1199999999999999E-3</c:v>
                </c:pt>
                <c:pt idx="990">
                  <c:v>-1.01E-3</c:v>
                </c:pt>
                <c:pt idx="991">
                  <c:v>-1.1199999999999999E-3</c:v>
                </c:pt>
                <c:pt idx="992">
                  <c:v>-1.1199999999999999E-3</c:v>
                </c:pt>
                <c:pt idx="993">
                  <c:v>-1.1199999999999999E-3</c:v>
                </c:pt>
                <c:pt idx="994">
                  <c:v>-1.34E-3</c:v>
                </c:pt>
                <c:pt idx="995">
                  <c:v>-1.1199999999999999E-3</c:v>
                </c:pt>
                <c:pt idx="996">
                  <c:v>-1.34E-3</c:v>
                </c:pt>
                <c:pt idx="997">
                  <c:v>-1.1199999999999999E-3</c:v>
                </c:pt>
                <c:pt idx="998">
                  <c:v>-1.23E-3</c:v>
                </c:pt>
                <c:pt idx="999">
                  <c:v>-1.1199999999999999E-3</c:v>
                </c:pt>
                <c:pt idx="1000">
                  <c:v>-1.4499999999999999E-3</c:v>
                </c:pt>
                <c:pt idx="1001">
                  <c:v>-1.4499999999999999E-3</c:v>
                </c:pt>
                <c:pt idx="1002">
                  <c:v>-1.34E-3</c:v>
                </c:pt>
                <c:pt idx="1003">
                  <c:v>-1.4499999999999999E-3</c:v>
                </c:pt>
                <c:pt idx="1004">
                  <c:v>-1.4499999999999999E-3</c:v>
                </c:pt>
                <c:pt idx="1005">
                  <c:v>-1.34E-3</c:v>
                </c:pt>
                <c:pt idx="1006">
                  <c:v>-1.4499999999999999E-3</c:v>
                </c:pt>
                <c:pt idx="1007">
                  <c:v>-1.56E-3</c:v>
                </c:pt>
                <c:pt idx="1008">
                  <c:v>-1.4499999999999999E-3</c:v>
                </c:pt>
                <c:pt idx="1009">
                  <c:v>-1.56E-3</c:v>
                </c:pt>
                <c:pt idx="1010">
                  <c:v>-1.56E-3</c:v>
                </c:pt>
                <c:pt idx="1011">
                  <c:v>-1.67E-3</c:v>
                </c:pt>
                <c:pt idx="1012">
                  <c:v>-1.56E-3</c:v>
                </c:pt>
                <c:pt idx="1013">
                  <c:v>-1.56E-3</c:v>
                </c:pt>
                <c:pt idx="1014">
                  <c:v>-1.56E-3</c:v>
                </c:pt>
                <c:pt idx="1015">
                  <c:v>-1.67E-3</c:v>
                </c:pt>
                <c:pt idx="1016">
                  <c:v>-1.67E-3</c:v>
                </c:pt>
                <c:pt idx="1017">
                  <c:v>-1.67E-3</c:v>
                </c:pt>
                <c:pt idx="1018">
                  <c:v>-1.8799999999999999E-3</c:v>
                </c:pt>
                <c:pt idx="1019">
                  <c:v>-1.7700000000000001E-3</c:v>
                </c:pt>
                <c:pt idx="1020">
                  <c:v>-1.7700000000000001E-3</c:v>
                </c:pt>
                <c:pt idx="1021">
                  <c:v>-1.8799999999999999E-3</c:v>
                </c:pt>
                <c:pt idx="1022">
                  <c:v>-1.8799999999999999E-3</c:v>
                </c:pt>
                <c:pt idx="1023">
                  <c:v>-1.99E-3</c:v>
                </c:pt>
                <c:pt idx="1024">
                  <c:v>-1.99E-3</c:v>
                </c:pt>
                <c:pt idx="1025">
                  <c:v>-2.2100000000000002E-3</c:v>
                </c:pt>
                <c:pt idx="1026">
                  <c:v>-1.99E-3</c:v>
                </c:pt>
                <c:pt idx="1027">
                  <c:v>-2.2100000000000002E-3</c:v>
                </c:pt>
                <c:pt idx="1028">
                  <c:v>-2.2100000000000002E-3</c:v>
                </c:pt>
                <c:pt idx="1029">
                  <c:v>-2.0999999999999999E-3</c:v>
                </c:pt>
                <c:pt idx="1030">
                  <c:v>-2.2100000000000002E-3</c:v>
                </c:pt>
                <c:pt idx="1031">
                  <c:v>-2.2100000000000002E-3</c:v>
                </c:pt>
                <c:pt idx="1032">
                  <c:v>-2.32E-3</c:v>
                </c:pt>
                <c:pt idx="1033">
                  <c:v>-2.32E-3</c:v>
                </c:pt>
                <c:pt idx="1034">
                  <c:v>-2.4299999999999999E-3</c:v>
                </c:pt>
                <c:pt idx="1035">
                  <c:v>-2.4299999999999999E-3</c:v>
                </c:pt>
                <c:pt idx="1036">
                  <c:v>-2.4299999999999999E-3</c:v>
                </c:pt>
                <c:pt idx="1037">
                  <c:v>-2.5300000000000001E-3</c:v>
                </c:pt>
                <c:pt idx="1038">
                  <c:v>-2.4299999999999999E-3</c:v>
                </c:pt>
                <c:pt idx="1039">
                  <c:v>-2.64E-3</c:v>
                </c:pt>
                <c:pt idx="1040">
                  <c:v>-2.7499999999999998E-3</c:v>
                </c:pt>
                <c:pt idx="1041">
                  <c:v>-2.64E-3</c:v>
                </c:pt>
                <c:pt idx="1042">
                  <c:v>-2.5300000000000001E-3</c:v>
                </c:pt>
                <c:pt idx="1043">
                  <c:v>-2.64E-3</c:v>
                </c:pt>
                <c:pt idx="1044">
                  <c:v>-2.7499999999999998E-3</c:v>
                </c:pt>
                <c:pt idx="1045">
                  <c:v>-2.7499999999999998E-3</c:v>
                </c:pt>
                <c:pt idx="1046">
                  <c:v>-2.64E-3</c:v>
                </c:pt>
                <c:pt idx="1047">
                  <c:v>-2.8600000000000001E-3</c:v>
                </c:pt>
                <c:pt idx="1048">
                  <c:v>-2.7499999999999998E-3</c:v>
                </c:pt>
                <c:pt idx="1049">
                  <c:v>-2.8600000000000001E-3</c:v>
                </c:pt>
                <c:pt idx="1050">
                  <c:v>-2.8600000000000001E-3</c:v>
                </c:pt>
                <c:pt idx="1051">
                  <c:v>-2.8600000000000001E-3</c:v>
                </c:pt>
                <c:pt idx="1052">
                  <c:v>-2.97E-3</c:v>
                </c:pt>
                <c:pt idx="1053">
                  <c:v>-2.97E-3</c:v>
                </c:pt>
                <c:pt idx="1054">
                  <c:v>-2.97E-3</c:v>
                </c:pt>
                <c:pt idx="1055">
                  <c:v>-3.29E-3</c:v>
                </c:pt>
                <c:pt idx="1056">
                  <c:v>-3.29E-3</c:v>
                </c:pt>
                <c:pt idx="1057">
                  <c:v>-3.1900000000000001E-3</c:v>
                </c:pt>
                <c:pt idx="1058">
                  <c:v>-3.1900000000000001E-3</c:v>
                </c:pt>
                <c:pt idx="1059">
                  <c:v>-3.29E-3</c:v>
                </c:pt>
                <c:pt idx="1060">
                  <c:v>-3.1900000000000001E-3</c:v>
                </c:pt>
                <c:pt idx="1061">
                  <c:v>-3.1900000000000001E-3</c:v>
                </c:pt>
                <c:pt idx="1062">
                  <c:v>-3.29E-3</c:v>
                </c:pt>
                <c:pt idx="1063">
                  <c:v>-3.29E-3</c:v>
                </c:pt>
                <c:pt idx="1064">
                  <c:v>-3.3999999999999998E-3</c:v>
                </c:pt>
                <c:pt idx="1065">
                  <c:v>-3.5100000000000001E-3</c:v>
                </c:pt>
                <c:pt idx="1066">
                  <c:v>-3.5100000000000001E-3</c:v>
                </c:pt>
                <c:pt idx="1067">
                  <c:v>-3.5100000000000001E-3</c:v>
                </c:pt>
                <c:pt idx="1068">
                  <c:v>-3.62E-3</c:v>
                </c:pt>
                <c:pt idx="1069">
                  <c:v>-3.62E-3</c:v>
                </c:pt>
                <c:pt idx="1070">
                  <c:v>-3.7299999999999998E-3</c:v>
                </c:pt>
                <c:pt idx="1071">
                  <c:v>-3.9500000000000004E-3</c:v>
                </c:pt>
                <c:pt idx="1072">
                  <c:v>-3.9500000000000004E-3</c:v>
                </c:pt>
                <c:pt idx="1073">
                  <c:v>-3.7299999999999998E-3</c:v>
                </c:pt>
                <c:pt idx="1074">
                  <c:v>-3.8400000000000001E-3</c:v>
                </c:pt>
                <c:pt idx="1075">
                  <c:v>-3.8400000000000001E-3</c:v>
                </c:pt>
                <c:pt idx="1076">
                  <c:v>-3.9500000000000004E-3</c:v>
                </c:pt>
                <c:pt idx="1077">
                  <c:v>-3.8400000000000001E-3</c:v>
                </c:pt>
                <c:pt idx="1078">
                  <c:v>-3.9500000000000004E-3</c:v>
                </c:pt>
                <c:pt idx="1079">
                  <c:v>-3.9500000000000004E-3</c:v>
                </c:pt>
                <c:pt idx="1080">
                  <c:v>-4.0499999999999998E-3</c:v>
                </c:pt>
                <c:pt idx="1081">
                  <c:v>-4.1599999999999996E-3</c:v>
                </c:pt>
                <c:pt idx="1082">
                  <c:v>-4.1599999999999996E-3</c:v>
                </c:pt>
                <c:pt idx="1083">
                  <c:v>-4.0499999999999998E-3</c:v>
                </c:pt>
                <c:pt idx="1084">
                  <c:v>-4.2700000000000004E-3</c:v>
                </c:pt>
                <c:pt idx="1085">
                  <c:v>-4.2700000000000004E-3</c:v>
                </c:pt>
                <c:pt idx="1086">
                  <c:v>-4.4900000000000001E-3</c:v>
                </c:pt>
                <c:pt idx="1087">
                  <c:v>-4.4900000000000001E-3</c:v>
                </c:pt>
                <c:pt idx="1088">
                  <c:v>-4.4900000000000001E-3</c:v>
                </c:pt>
                <c:pt idx="1089">
                  <c:v>-4.2700000000000004E-3</c:v>
                </c:pt>
                <c:pt idx="1090">
                  <c:v>-4.3800000000000002E-3</c:v>
                </c:pt>
                <c:pt idx="1091">
                  <c:v>-4.3800000000000002E-3</c:v>
                </c:pt>
                <c:pt idx="1092">
                  <c:v>-4.4900000000000001E-3</c:v>
                </c:pt>
                <c:pt idx="1093">
                  <c:v>-4.4900000000000001E-3</c:v>
                </c:pt>
                <c:pt idx="1094">
                  <c:v>-4.4900000000000001E-3</c:v>
                </c:pt>
                <c:pt idx="1095">
                  <c:v>-4.4900000000000001E-3</c:v>
                </c:pt>
                <c:pt idx="1096">
                  <c:v>-4.7099999999999998E-3</c:v>
                </c:pt>
                <c:pt idx="1097">
                  <c:v>-4.5999999999999999E-3</c:v>
                </c:pt>
                <c:pt idx="1098">
                  <c:v>-4.81E-3</c:v>
                </c:pt>
                <c:pt idx="1099">
                  <c:v>-4.5999999999999999E-3</c:v>
                </c:pt>
                <c:pt idx="1100">
                  <c:v>-4.7099999999999998E-3</c:v>
                </c:pt>
                <c:pt idx="1101">
                  <c:v>-4.81E-3</c:v>
                </c:pt>
                <c:pt idx="1102">
                  <c:v>-5.1399999999999996E-3</c:v>
                </c:pt>
                <c:pt idx="1103">
                  <c:v>-5.1399999999999996E-3</c:v>
                </c:pt>
                <c:pt idx="1104">
                  <c:v>-5.1399999999999996E-3</c:v>
                </c:pt>
                <c:pt idx="1105">
                  <c:v>-4.81E-3</c:v>
                </c:pt>
                <c:pt idx="1106">
                  <c:v>-4.9199999999999999E-3</c:v>
                </c:pt>
                <c:pt idx="1107">
                  <c:v>-5.1399999999999996E-3</c:v>
                </c:pt>
                <c:pt idx="1108">
                  <c:v>-4.9199999999999999E-3</c:v>
                </c:pt>
                <c:pt idx="1109">
                  <c:v>-5.1399999999999996E-3</c:v>
                </c:pt>
                <c:pt idx="1110">
                  <c:v>-5.2500000000000003E-3</c:v>
                </c:pt>
                <c:pt idx="1111">
                  <c:v>-5.3600000000000002E-3</c:v>
                </c:pt>
                <c:pt idx="1112">
                  <c:v>-5.2500000000000003E-3</c:v>
                </c:pt>
                <c:pt idx="1113">
                  <c:v>-5.2500000000000003E-3</c:v>
                </c:pt>
                <c:pt idx="1114">
                  <c:v>-5.3600000000000002E-3</c:v>
                </c:pt>
                <c:pt idx="1115">
                  <c:v>-5.2500000000000003E-3</c:v>
                </c:pt>
                <c:pt idx="1116">
                  <c:v>-5.2500000000000003E-3</c:v>
                </c:pt>
                <c:pt idx="1117">
                  <c:v>-5.3600000000000002E-3</c:v>
                </c:pt>
                <c:pt idx="1118">
                  <c:v>-5.47E-3</c:v>
                </c:pt>
                <c:pt idx="1119">
                  <c:v>-5.5700000000000003E-3</c:v>
                </c:pt>
                <c:pt idx="1120">
                  <c:v>-5.47E-3</c:v>
                </c:pt>
                <c:pt idx="1121">
                  <c:v>-5.5700000000000003E-3</c:v>
                </c:pt>
                <c:pt idx="1122">
                  <c:v>-5.5700000000000003E-3</c:v>
                </c:pt>
                <c:pt idx="1123">
                  <c:v>-5.6800000000000002E-3</c:v>
                </c:pt>
                <c:pt idx="1124">
                  <c:v>-5.6800000000000002E-3</c:v>
                </c:pt>
                <c:pt idx="1125">
                  <c:v>-5.6800000000000002E-3</c:v>
                </c:pt>
                <c:pt idx="1126">
                  <c:v>-5.8999999999999999E-3</c:v>
                </c:pt>
                <c:pt idx="1127">
                  <c:v>-5.79E-3</c:v>
                </c:pt>
                <c:pt idx="1128">
                  <c:v>-5.8999999999999999E-3</c:v>
                </c:pt>
                <c:pt idx="1129">
                  <c:v>-5.8999999999999999E-3</c:v>
                </c:pt>
                <c:pt idx="1130">
                  <c:v>-6.0099999999999997E-3</c:v>
                </c:pt>
                <c:pt idx="1131">
                  <c:v>-6.0099999999999997E-3</c:v>
                </c:pt>
                <c:pt idx="1132">
                  <c:v>-6.0099999999999997E-3</c:v>
                </c:pt>
                <c:pt idx="1133">
                  <c:v>-6.0099999999999997E-3</c:v>
                </c:pt>
                <c:pt idx="1134">
                  <c:v>-6.1199999999999996E-3</c:v>
                </c:pt>
                <c:pt idx="1135">
                  <c:v>-6.1199999999999996E-3</c:v>
                </c:pt>
                <c:pt idx="1136">
                  <c:v>-6.1199999999999996E-3</c:v>
                </c:pt>
                <c:pt idx="1137">
                  <c:v>-6.1199999999999996E-3</c:v>
                </c:pt>
                <c:pt idx="1138">
                  <c:v>-6.2300000000000003E-3</c:v>
                </c:pt>
                <c:pt idx="1139">
                  <c:v>-6.2300000000000003E-3</c:v>
                </c:pt>
                <c:pt idx="1140">
                  <c:v>-6.2300000000000003E-3</c:v>
                </c:pt>
                <c:pt idx="1141">
                  <c:v>-6.3299999999999997E-3</c:v>
                </c:pt>
                <c:pt idx="1142">
                  <c:v>-6.3299999999999997E-3</c:v>
                </c:pt>
                <c:pt idx="1143">
                  <c:v>-6.3299999999999997E-3</c:v>
                </c:pt>
                <c:pt idx="1144">
                  <c:v>-6.4400000000000004E-3</c:v>
                </c:pt>
                <c:pt idx="1145">
                  <c:v>-6.4400000000000004E-3</c:v>
                </c:pt>
                <c:pt idx="1146">
                  <c:v>-6.4400000000000004E-3</c:v>
                </c:pt>
                <c:pt idx="1147">
                  <c:v>-6.3299999999999997E-3</c:v>
                </c:pt>
                <c:pt idx="1148">
                  <c:v>-6.3299999999999997E-3</c:v>
                </c:pt>
                <c:pt idx="1149">
                  <c:v>-6.4400000000000004E-3</c:v>
                </c:pt>
                <c:pt idx="1150">
                  <c:v>-6.5500000000000003E-3</c:v>
                </c:pt>
                <c:pt idx="1151">
                  <c:v>-6.6600000000000001E-3</c:v>
                </c:pt>
                <c:pt idx="1152">
                  <c:v>-6.77E-3</c:v>
                </c:pt>
                <c:pt idx="1153">
                  <c:v>-6.5500000000000003E-3</c:v>
                </c:pt>
                <c:pt idx="1154">
                  <c:v>-6.6600000000000001E-3</c:v>
                </c:pt>
                <c:pt idx="1155">
                  <c:v>-6.5500000000000003E-3</c:v>
                </c:pt>
                <c:pt idx="1156">
                  <c:v>-6.6600000000000001E-3</c:v>
                </c:pt>
                <c:pt idx="1157">
                  <c:v>-6.77E-3</c:v>
                </c:pt>
                <c:pt idx="1158">
                  <c:v>-6.77E-3</c:v>
                </c:pt>
                <c:pt idx="1159">
                  <c:v>-6.6600000000000001E-3</c:v>
                </c:pt>
                <c:pt idx="1160">
                  <c:v>-6.8799999999999998E-3</c:v>
                </c:pt>
                <c:pt idx="1161">
                  <c:v>-6.77E-3</c:v>
                </c:pt>
                <c:pt idx="1162">
                  <c:v>-6.8799999999999998E-3</c:v>
                </c:pt>
                <c:pt idx="1163">
                  <c:v>-6.8799999999999998E-3</c:v>
                </c:pt>
                <c:pt idx="1164">
                  <c:v>-6.8799999999999998E-3</c:v>
                </c:pt>
                <c:pt idx="1165">
                  <c:v>-6.9899999999999997E-3</c:v>
                </c:pt>
                <c:pt idx="1166">
                  <c:v>-6.8799999999999998E-3</c:v>
                </c:pt>
                <c:pt idx="1167">
                  <c:v>-7.0899999999999999E-3</c:v>
                </c:pt>
                <c:pt idx="1168">
                  <c:v>-7.0899999999999999E-3</c:v>
                </c:pt>
                <c:pt idx="1169">
                  <c:v>-7.1999999999999998E-3</c:v>
                </c:pt>
                <c:pt idx="1170">
                  <c:v>-6.9899999999999997E-3</c:v>
                </c:pt>
                <c:pt idx="1171">
                  <c:v>-7.0899999999999999E-3</c:v>
                </c:pt>
                <c:pt idx="1172">
                  <c:v>-7.0899999999999999E-3</c:v>
                </c:pt>
                <c:pt idx="1173">
                  <c:v>-7.0899999999999999E-3</c:v>
                </c:pt>
                <c:pt idx="1174">
                  <c:v>-6.9899999999999997E-3</c:v>
                </c:pt>
                <c:pt idx="1175">
                  <c:v>-6.9899999999999997E-3</c:v>
                </c:pt>
                <c:pt idx="1176">
                  <c:v>-7.1999999999999998E-3</c:v>
                </c:pt>
                <c:pt idx="1177">
                  <c:v>-7.1999999999999998E-3</c:v>
                </c:pt>
                <c:pt idx="1178">
                  <c:v>-7.0899999999999999E-3</c:v>
                </c:pt>
                <c:pt idx="1179">
                  <c:v>-7.0899999999999999E-3</c:v>
                </c:pt>
                <c:pt idx="1180">
                  <c:v>-7.1999999999999998E-3</c:v>
                </c:pt>
                <c:pt idx="1181">
                  <c:v>-7.1999999999999998E-3</c:v>
                </c:pt>
                <c:pt idx="1182">
                  <c:v>-7.1999999999999998E-3</c:v>
                </c:pt>
                <c:pt idx="1183">
                  <c:v>-7.1999999999999998E-3</c:v>
                </c:pt>
                <c:pt idx="1184">
                  <c:v>-7.1999999999999998E-3</c:v>
                </c:pt>
                <c:pt idx="1185">
                  <c:v>-7.3099999999999997E-3</c:v>
                </c:pt>
                <c:pt idx="1186">
                  <c:v>-7.3099999999999997E-3</c:v>
                </c:pt>
                <c:pt idx="1187">
                  <c:v>-7.1999999999999998E-3</c:v>
                </c:pt>
                <c:pt idx="1188">
                  <c:v>-7.3099999999999997E-3</c:v>
                </c:pt>
                <c:pt idx="1189">
                  <c:v>-7.1999999999999998E-3</c:v>
                </c:pt>
                <c:pt idx="1190">
                  <c:v>-7.3099999999999997E-3</c:v>
                </c:pt>
                <c:pt idx="1191">
                  <c:v>-7.4200000000000004E-3</c:v>
                </c:pt>
                <c:pt idx="1192">
                  <c:v>-7.3099999999999997E-3</c:v>
                </c:pt>
                <c:pt idx="1193">
                  <c:v>-7.4200000000000004E-3</c:v>
                </c:pt>
                <c:pt idx="1194">
                  <c:v>-7.1999999999999998E-3</c:v>
                </c:pt>
                <c:pt idx="1195">
                  <c:v>-7.1999999999999998E-3</c:v>
                </c:pt>
                <c:pt idx="1196">
                  <c:v>-7.1999999999999998E-3</c:v>
                </c:pt>
                <c:pt idx="1197">
                  <c:v>-7.1999999999999998E-3</c:v>
                </c:pt>
                <c:pt idx="1198">
                  <c:v>-7.3099999999999997E-3</c:v>
                </c:pt>
                <c:pt idx="1199">
                  <c:v>-7.3099999999999997E-3</c:v>
                </c:pt>
                <c:pt idx="1200">
                  <c:v>-7.3099999999999997E-3</c:v>
                </c:pt>
                <c:pt idx="1201">
                  <c:v>-7.3099999999999997E-3</c:v>
                </c:pt>
                <c:pt idx="1202">
                  <c:v>-7.5300000000000002E-3</c:v>
                </c:pt>
                <c:pt idx="1203">
                  <c:v>-7.3099999999999997E-3</c:v>
                </c:pt>
                <c:pt idx="1204">
                  <c:v>-7.3099999999999997E-3</c:v>
                </c:pt>
                <c:pt idx="1205">
                  <c:v>-7.4200000000000004E-3</c:v>
                </c:pt>
                <c:pt idx="1206">
                  <c:v>-7.5300000000000002E-3</c:v>
                </c:pt>
                <c:pt idx="1207">
                  <c:v>-7.5300000000000002E-3</c:v>
                </c:pt>
                <c:pt idx="1208">
                  <c:v>-7.5300000000000002E-3</c:v>
                </c:pt>
                <c:pt idx="1209">
                  <c:v>-7.4200000000000004E-3</c:v>
                </c:pt>
                <c:pt idx="1210">
                  <c:v>-7.3099999999999997E-3</c:v>
                </c:pt>
                <c:pt idx="1211">
                  <c:v>-7.3099999999999997E-3</c:v>
                </c:pt>
                <c:pt idx="1212">
                  <c:v>-7.3099999999999997E-3</c:v>
                </c:pt>
                <c:pt idx="1213">
                  <c:v>-7.5300000000000002E-3</c:v>
                </c:pt>
                <c:pt idx="1214">
                  <c:v>-7.4200000000000004E-3</c:v>
                </c:pt>
                <c:pt idx="1215">
                  <c:v>-7.5300000000000002E-3</c:v>
                </c:pt>
                <c:pt idx="1216">
                  <c:v>-7.5300000000000002E-3</c:v>
                </c:pt>
                <c:pt idx="1217">
                  <c:v>-7.5300000000000002E-3</c:v>
                </c:pt>
                <c:pt idx="1218">
                  <c:v>-7.4200000000000004E-3</c:v>
                </c:pt>
                <c:pt idx="1219">
                  <c:v>-7.4200000000000004E-3</c:v>
                </c:pt>
                <c:pt idx="1220">
                  <c:v>-7.6400000000000001E-3</c:v>
                </c:pt>
                <c:pt idx="1221">
                  <c:v>-7.5300000000000002E-3</c:v>
                </c:pt>
                <c:pt idx="1222">
                  <c:v>-7.4200000000000004E-3</c:v>
                </c:pt>
                <c:pt idx="1223">
                  <c:v>-7.4200000000000004E-3</c:v>
                </c:pt>
                <c:pt idx="1224">
                  <c:v>-7.5300000000000002E-3</c:v>
                </c:pt>
                <c:pt idx="1225">
                  <c:v>-7.3099999999999997E-3</c:v>
                </c:pt>
                <c:pt idx="1226">
                  <c:v>-7.3099999999999997E-3</c:v>
                </c:pt>
                <c:pt idx="1227">
                  <c:v>-7.3099999999999997E-3</c:v>
                </c:pt>
                <c:pt idx="1228">
                  <c:v>-7.3099999999999997E-3</c:v>
                </c:pt>
                <c:pt idx="1229">
                  <c:v>-7.5300000000000002E-3</c:v>
                </c:pt>
                <c:pt idx="1230">
                  <c:v>-7.4200000000000004E-3</c:v>
                </c:pt>
                <c:pt idx="1231">
                  <c:v>-7.5300000000000002E-3</c:v>
                </c:pt>
                <c:pt idx="1232">
                  <c:v>-7.5300000000000002E-3</c:v>
                </c:pt>
                <c:pt idx="1233">
                  <c:v>-7.3099999999999997E-3</c:v>
                </c:pt>
                <c:pt idx="1234">
                  <c:v>-7.4200000000000004E-3</c:v>
                </c:pt>
                <c:pt idx="1235">
                  <c:v>-7.3099999999999997E-3</c:v>
                </c:pt>
                <c:pt idx="1236">
                  <c:v>-7.4200000000000004E-3</c:v>
                </c:pt>
                <c:pt idx="1237">
                  <c:v>-7.3099999999999997E-3</c:v>
                </c:pt>
                <c:pt idx="1238">
                  <c:v>-7.3099999999999997E-3</c:v>
                </c:pt>
                <c:pt idx="1239">
                  <c:v>-7.1999999999999998E-3</c:v>
                </c:pt>
                <c:pt idx="1240">
                  <c:v>-7.3099999999999997E-3</c:v>
                </c:pt>
                <c:pt idx="1241">
                  <c:v>-7.3099999999999997E-3</c:v>
                </c:pt>
                <c:pt idx="1242">
                  <c:v>-7.1999999999999998E-3</c:v>
                </c:pt>
                <c:pt idx="1243">
                  <c:v>-7.1999999999999998E-3</c:v>
                </c:pt>
                <c:pt idx="1244">
                  <c:v>-7.1999999999999998E-3</c:v>
                </c:pt>
                <c:pt idx="1245">
                  <c:v>-7.3099999999999997E-3</c:v>
                </c:pt>
                <c:pt idx="1246">
                  <c:v>-7.3099999999999997E-3</c:v>
                </c:pt>
                <c:pt idx="1247">
                  <c:v>-7.3099999999999997E-3</c:v>
                </c:pt>
                <c:pt idx="1248">
                  <c:v>-7.1999999999999998E-3</c:v>
                </c:pt>
                <c:pt idx="1249">
                  <c:v>-7.0899999999999999E-3</c:v>
                </c:pt>
                <c:pt idx="1250">
                  <c:v>-7.1999999999999998E-3</c:v>
                </c:pt>
                <c:pt idx="1251">
                  <c:v>-6.9899999999999997E-3</c:v>
                </c:pt>
                <c:pt idx="1252">
                  <c:v>-7.0899999999999999E-3</c:v>
                </c:pt>
                <c:pt idx="1253">
                  <c:v>-7.0899999999999999E-3</c:v>
                </c:pt>
                <c:pt idx="1254">
                  <c:v>-7.1999999999999998E-3</c:v>
                </c:pt>
                <c:pt idx="1255">
                  <c:v>-7.1999999999999998E-3</c:v>
                </c:pt>
                <c:pt idx="1256">
                  <c:v>-7.0899999999999999E-3</c:v>
                </c:pt>
                <c:pt idx="1257">
                  <c:v>-7.0899999999999999E-3</c:v>
                </c:pt>
                <c:pt idx="1258">
                  <c:v>-6.9899999999999997E-3</c:v>
                </c:pt>
                <c:pt idx="1259">
                  <c:v>-6.8799999999999998E-3</c:v>
                </c:pt>
                <c:pt idx="1260">
                  <c:v>-6.9899999999999997E-3</c:v>
                </c:pt>
                <c:pt idx="1261">
                  <c:v>-6.9899999999999997E-3</c:v>
                </c:pt>
                <c:pt idx="1262">
                  <c:v>-6.9899999999999997E-3</c:v>
                </c:pt>
                <c:pt idx="1263">
                  <c:v>-6.77E-3</c:v>
                </c:pt>
                <c:pt idx="1264">
                  <c:v>-6.8799999999999998E-3</c:v>
                </c:pt>
                <c:pt idx="1265">
                  <c:v>-6.8799999999999998E-3</c:v>
                </c:pt>
                <c:pt idx="1266">
                  <c:v>-6.8799999999999998E-3</c:v>
                </c:pt>
                <c:pt idx="1267">
                  <c:v>-6.8799999999999998E-3</c:v>
                </c:pt>
                <c:pt idx="1268">
                  <c:v>-6.8799999999999998E-3</c:v>
                </c:pt>
                <c:pt idx="1269">
                  <c:v>-6.8799999999999998E-3</c:v>
                </c:pt>
                <c:pt idx="1270">
                  <c:v>-6.8799999999999998E-3</c:v>
                </c:pt>
                <c:pt idx="1271">
                  <c:v>-6.8799999999999998E-3</c:v>
                </c:pt>
                <c:pt idx="1272">
                  <c:v>-6.77E-3</c:v>
                </c:pt>
                <c:pt idx="1273">
                  <c:v>-6.5500000000000003E-3</c:v>
                </c:pt>
                <c:pt idx="1274">
                  <c:v>-6.6600000000000001E-3</c:v>
                </c:pt>
                <c:pt idx="1275">
                  <c:v>-6.6600000000000001E-3</c:v>
                </c:pt>
                <c:pt idx="1276">
                  <c:v>-6.5500000000000003E-3</c:v>
                </c:pt>
                <c:pt idx="1277">
                  <c:v>-6.5500000000000003E-3</c:v>
                </c:pt>
                <c:pt idx="1278">
                  <c:v>-6.6600000000000001E-3</c:v>
                </c:pt>
                <c:pt idx="1279">
                  <c:v>-6.4400000000000004E-3</c:v>
                </c:pt>
                <c:pt idx="1280">
                  <c:v>-6.6600000000000001E-3</c:v>
                </c:pt>
                <c:pt idx="1281">
                  <c:v>-6.5500000000000003E-3</c:v>
                </c:pt>
                <c:pt idx="1282">
                  <c:v>-6.4400000000000004E-3</c:v>
                </c:pt>
                <c:pt idx="1283">
                  <c:v>-6.4400000000000004E-3</c:v>
                </c:pt>
                <c:pt idx="1284">
                  <c:v>-6.4400000000000004E-3</c:v>
                </c:pt>
                <c:pt idx="1285">
                  <c:v>-6.3299999999999997E-3</c:v>
                </c:pt>
                <c:pt idx="1286">
                  <c:v>-6.4400000000000004E-3</c:v>
                </c:pt>
                <c:pt idx="1287">
                  <c:v>-6.3299999999999997E-3</c:v>
                </c:pt>
                <c:pt idx="1288">
                  <c:v>-6.3299999999999997E-3</c:v>
                </c:pt>
                <c:pt idx="1289">
                  <c:v>-6.2300000000000003E-3</c:v>
                </c:pt>
                <c:pt idx="1290">
                  <c:v>-6.1199999999999996E-3</c:v>
                </c:pt>
                <c:pt idx="1291">
                  <c:v>-6.1199999999999996E-3</c:v>
                </c:pt>
                <c:pt idx="1292">
                  <c:v>-6.1199999999999996E-3</c:v>
                </c:pt>
                <c:pt idx="1293">
                  <c:v>-6.1199999999999996E-3</c:v>
                </c:pt>
                <c:pt idx="1294">
                  <c:v>-6.0099999999999997E-3</c:v>
                </c:pt>
                <c:pt idx="1295">
                  <c:v>-5.8999999999999999E-3</c:v>
                </c:pt>
                <c:pt idx="1296">
                  <c:v>-6.1199999999999996E-3</c:v>
                </c:pt>
                <c:pt idx="1297">
                  <c:v>-5.8999999999999999E-3</c:v>
                </c:pt>
                <c:pt idx="1298">
                  <c:v>-5.8999999999999999E-3</c:v>
                </c:pt>
                <c:pt idx="1299">
                  <c:v>-5.79E-3</c:v>
                </c:pt>
                <c:pt idx="1300">
                  <c:v>-5.79E-3</c:v>
                </c:pt>
                <c:pt idx="1301">
                  <c:v>-5.79E-3</c:v>
                </c:pt>
                <c:pt idx="1302">
                  <c:v>-5.6800000000000002E-3</c:v>
                </c:pt>
                <c:pt idx="1303">
                  <c:v>-5.8999999999999999E-3</c:v>
                </c:pt>
                <c:pt idx="1304">
                  <c:v>-5.79E-3</c:v>
                </c:pt>
                <c:pt idx="1305">
                  <c:v>-5.5700000000000003E-3</c:v>
                </c:pt>
                <c:pt idx="1306">
                  <c:v>-5.5700000000000003E-3</c:v>
                </c:pt>
                <c:pt idx="1307">
                  <c:v>-5.47E-3</c:v>
                </c:pt>
                <c:pt idx="1308">
                  <c:v>-5.5700000000000003E-3</c:v>
                </c:pt>
                <c:pt idx="1309">
                  <c:v>-5.47E-3</c:v>
                </c:pt>
                <c:pt idx="1310">
                  <c:v>-5.5700000000000003E-3</c:v>
                </c:pt>
                <c:pt idx="1311">
                  <c:v>-5.47E-3</c:v>
                </c:pt>
                <c:pt idx="1312">
                  <c:v>-5.47E-3</c:v>
                </c:pt>
                <c:pt idx="1313">
                  <c:v>-5.2500000000000003E-3</c:v>
                </c:pt>
                <c:pt idx="1314">
                  <c:v>-5.1399999999999996E-3</c:v>
                </c:pt>
                <c:pt idx="1315">
                  <c:v>-5.3600000000000002E-3</c:v>
                </c:pt>
                <c:pt idx="1316">
                  <c:v>-5.2500000000000003E-3</c:v>
                </c:pt>
                <c:pt idx="1317">
                  <c:v>-5.1399999999999996E-3</c:v>
                </c:pt>
                <c:pt idx="1318">
                  <c:v>-5.2500000000000003E-3</c:v>
                </c:pt>
                <c:pt idx="1319">
                  <c:v>-5.3600000000000002E-3</c:v>
                </c:pt>
                <c:pt idx="1320">
                  <c:v>-5.2500000000000003E-3</c:v>
                </c:pt>
                <c:pt idx="1321">
                  <c:v>-5.0299999999999997E-3</c:v>
                </c:pt>
                <c:pt idx="1322">
                  <c:v>-4.9199999999999999E-3</c:v>
                </c:pt>
                <c:pt idx="1323">
                  <c:v>-5.0299999999999997E-3</c:v>
                </c:pt>
                <c:pt idx="1324">
                  <c:v>-4.9199999999999999E-3</c:v>
                </c:pt>
                <c:pt idx="1325">
                  <c:v>-5.0299999999999997E-3</c:v>
                </c:pt>
                <c:pt idx="1326">
                  <c:v>-4.81E-3</c:v>
                </c:pt>
                <c:pt idx="1327">
                  <c:v>-4.81E-3</c:v>
                </c:pt>
                <c:pt idx="1328">
                  <c:v>-4.9199999999999999E-3</c:v>
                </c:pt>
                <c:pt idx="1329">
                  <c:v>-4.7099999999999998E-3</c:v>
                </c:pt>
                <c:pt idx="1330">
                  <c:v>-4.7099999999999998E-3</c:v>
                </c:pt>
                <c:pt idx="1331">
                  <c:v>-4.7099999999999998E-3</c:v>
                </c:pt>
                <c:pt idx="1332">
                  <c:v>-4.5999999999999999E-3</c:v>
                </c:pt>
                <c:pt idx="1333">
                  <c:v>-4.4900000000000001E-3</c:v>
                </c:pt>
                <c:pt idx="1334">
                  <c:v>-4.4900000000000001E-3</c:v>
                </c:pt>
                <c:pt idx="1335">
                  <c:v>-4.7099999999999998E-3</c:v>
                </c:pt>
                <c:pt idx="1336">
                  <c:v>-4.7099999999999998E-3</c:v>
                </c:pt>
                <c:pt idx="1337">
                  <c:v>-4.4900000000000001E-3</c:v>
                </c:pt>
                <c:pt idx="1338">
                  <c:v>-4.4900000000000001E-3</c:v>
                </c:pt>
                <c:pt idx="1339">
                  <c:v>-4.2700000000000004E-3</c:v>
                </c:pt>
                <c:pt idx="1340">
                  <c:v>-4.2700000000000004E-3</c:v>
                </c:pt>
                <c:pt idx="1341">
                  <c:v>-4.1599999999999996E-3</c:v>
                </c:pt>
                <c:pt idx="1342">
                  <c:v>-4.2700000000000004E-3</c:v>
                </c:pt>
                <c:pt idx="1343">
                  <c:v>-4.0499999999999998E-3</c:v>
                </c:pt>
                <c:pt idx="1344">
                  <c:v>-4.1599999999999996E-3</c:v>
                </c:pt>
                <c:pt idx="1345">
                  <c:v>-4.0499999999999998E-3</c:v>
                </c:pt>
                <c:pt idx="1346">
                  <c:v>-4.0499999999999998E-3</c:v>
                </c:pt>
                <c:pt idx="1347">
                  <c:v>-3.9500000000000004E-3</c:v>
                </c:pt>
                <c:pt idx="1348">
                  <c:v>-3.9500000000000004E-3</c:v>
                </c:pt>
                <c:pt idx="1349">
                  <c:v>-3.8400000000000001E-3</c:v>
                </c:pt>
                <c:pt idx="1350">
                  <c:v>-3.9500000000000004E-3</c:v>
                </c:pt>
                <c:pt idx="1351">
                  <c:v>-4.0499999999999998E-3</c:v>
                </c:pt>
                <c:pt idx="1352">
                  <c:v>-3.8400000000000001E-3</c:v>
                </c:pt>
                <c:pt idx="1353">
                  <c:v>-3.7299999999999998E-3</c:v>
                </c:pt>
                <c:pt idx="1354">
                  <c:v>-3.62E-3</c:v>
                </c:pt>
                <c:pt idx="1355">
                  <c:v>-3.7299999999999998E-3</c:v>
                </c:pt>
                <c:pt idx="1356">
                  <c:v>-3.7299999999999998E-3</c:v>
                </c:pt>
                <c:pt idx="1357">
                  <c:v>-3.62E-3</c:v>
                </c:pt>
                <c:pt idx="1358">
                  <c:v>-3.5100000000000001E-3</c:v>
                </c:pt>
                <c:pt idx="1359">
                  <c:v>-3.3999999999999998E-3</c:v>
                </c:pt>
                <c:pt idx="1360">
                  <c:v>-3.5100000000000001E-3</c:v>
                </c:pt>
                <c:pt idx="1361">
                  <c:v>-3.3999999999999998E-3</c:v>
                </c:pt>
                <c:pt idx="1362">
                  <c:v>-3.3999999999999998E-3</c:v>
                </c:pt>
                <c:pt idx="1363">
                  <c:v>-3.3999999999999998E-3</c:v>
                </c:pt>
                <c:pt idx="1364">
                  <c:v>-3.29E-3</c:v>
                </c:pt>
                <c:pt idx="1365">
                  <c:v>-3.1900000000000001E-3</c:v>
                </c:pt>
                <c:pt idx="1366">
                  <c:v>-3.3999999999999998E-3</c:v>
                </c:pt>
                <c:pt idx="1367">
                  <c:v>-3.5100000000000001E-3</c:v>
                </c:pt>
                <c:pt idx="1368">
                  <c:v>-3.1900000000000001E-3</c:v>
                </c:pt>
                <c:pt idx="1369">
                  <c:v>-3.0799999999999998E-3</c:v>
                </c:pt>
                <c:pt idx="1370">
                  <c:v>-2.97E-3</c:v>
                </c:pt>
                <c:pt idx="1371">
                  <c:v>-3.0799999999999998E-3</c:v>
                </c:pt>
                <c:pt idx="1372">
                  <c:v>-3.0799999999999998E-3</c:v>
                </c:pt>
                <c:pt idx="1373">
                  <c:v>-3.0799999999999998E-3</c:v>
                </c:pt>
                <c:pt idx="1374">
                  <c:v>-2.97E-3</c:v>
                </c:pt>
                <c:pt idx="1375">
                  <c:v>-2.97E-3</c:v>
                </c:pt>
                <c:pt idx="1376">
                  <c:v>-2.8600000000000001E-3</c:v>
                </c:pt>
                <c:pt idx="1377">
                  <c:v>-2.7499999999999998E-3</c:v>
                </c:pt>
                <c:pt idx="1378">
                  <c:v>-2.7499999999999998E-3</c:v>
                </c:pt>
                <c:pt idx="1379">
                  <c:v>-2.8600000000000001E-3</c:v>
                </c:pt>
                <c:pt idx="1380">
                  <c:v>-2.64E-3</c:v>
                </c:pt>
                <c:pt idx="1381">
                  <c:v>-2.7499999999999998E-3</c:v>
                </c:pt>
                <c:pt idx="1382">
                  <c:v>-2.8600000000000001E-3</c:v>
                </c:pt>
                <c:pt idx="1383">
                  <c:v>-2.5300000000000001E-3</c:v>
                </c:pt>
                <c:pt idx="1384">
                  <c:v>-2.5300000000000001E-3</c:v>
                </c:pt>
                <c:pt idx="1385">
                  <c:v>-2.5300000000000001E-3</c:v>
                </c:pt>
                <c:pt idx="1386">
                  <c:v>-2.5300000000000001E-3</c:v>
                </c:pt>
                <c:pt idx="1387">
                  <c:v>-2.4299999999999999E-3</c:v>
                </c:pt>
                <c:pt idx="1388">
                  <c:v>-2.5300000000000001E-3</c:v>
                </c:pt>
                <c:pt idx="1389">
                  <c:v>-2.5300000000000001E-3</c:v>
                </c:pt>
                <c:pt idx="1390">
                  <c:v>-2.4299999999999999E-3</c:v>
                </c:pt>
                <c:pt idx="1391">
                  <c:v>-2.2100000000000002E-3</c:v>
                </c:pt>
                <c:pt idx="1392">
                  <c:v>-2.32E-3</c:v>
                </c:pt>
                <c:pt idx="1393">
                  <c:v>-2.2100000000000002E-3</c:v>
                </c:pt>
                <c:pt idx="1394">
                  <c:v>-2.32E-3</c:v>
                </c:pt>
                <c:pt idx="1395">
                  <c:v>-2.32E-3</c:v>
                </c:pt>
                <c:pt idx="1396">
                  <c:v>-2.2100000000000002E-3</c:v>
                </c:pt>
                <c:pt idx="1397">
                  <c:v>-2.0999999999999999E-3</c:v>
                </c:pt>
                <c:pt idx="1398">
                  <c:v>-1.99E-3</c:v>
                </c:pt>
                <c:pt idx="1399">
                  <c:v>-2.0999999999999999E-3</c:v>
                </c:pt>
                <c:pt idx="1400">
                  <c:v>-2.0999999999999999E-3</c:v>
                </c:pt>
                <c:pt idx="1401">
                  <c:v>-1.99E-3</c:v>
                </c:pt>
                <c:pt idx="1402">
                  <c:v>-1.8799999999999999E-3</c:v>
                </c:pt>
                <c:pt idx="1403">
                  <c:v>-1.8799999999999999E-3</c:v>
                </c:pt>
                <c:pt idx="1404">
                  <c:v>-1.8799999999999999E-3</c:v>
                </c:pt>
                <c:pt idx="1405">
                  <c:v>-1.99E-3</c:v>
                </c:pt>
                <c:pt idx="1406">
                  <c:v>-1.99E-3</c:v>
                </c:pt>
                <c:pt idx="1407">
                  <c:v>-1.8799999999999999E-3</c:v>
                </c:pt>
                <c:pt idx="1408">
                  <c:v>-1.8799999999999999E-3</c:v>
                </c:pt>
                <c:pt idx="1409">
                  <c:v>-1.67E-3</c:v>
                </c:pt>
                <c:pt idx="1410">
                  <c:v>-1.67E-3</c:v>
                </c:pt>
                <c:pt idx="1411">
                  <c:v>-1.7700000000000001E-3</c:v>
                </c:pt>
                <c:pt idx="1412">
                  <c:v>-1.7700000000000001E-3</c:v>
                </c:pt>
                <c:pt idx="1413">
                  <c:v>-1.67E-3</c:v>
                </c:pt>
                <c:pt idx="1414">
                  <c:v>-1.56E-3</c:v>
                </c:pt>
                <c:pt idx="1415">
                  <c:v>-1.67E-3</c:v>
                </c:pt>
                <c:pt idx="1416">
                  <c:v>-1.67E-3</c:v>
                </c:pt>
                <c:pt idx="1417">
                  <c:v>-1.4499999999999999E-3</c:v>
                </c:pt>
                <c:pt idx="1418">
                  <c:v>-1.56E-3</c:v>
                </c:pt>
                <c:pt idx="1419">
                  <c:v>-1.56E-3</c:v>
                </c:pt>
                <c:pt idx="1420">
                  <c:v>-1.4499999999999999E-3</c:v>
                </c:pt>
                <c:pt idx="1421">
                  <c:v>-1.67E-3</c:v>
                </c:pt>
                <c:pt idx="1422">
                  <c:v>-1.56E-3</c:v>
                </c:pt>
                <c:pt idx="1423">
                  <c:v>-1.34E-3</c:v>
                </c:pt>
                <c:pt idx="1424">
                  <c:v>-1.56E-3</c:v>
                </c:pt>
                <c:pt idx="1425">
                  <c:v>-1.34E-3</c:v>
                </c:pt>
                <c:pt idx="1426">
                  <c:v>-1.4499999999999999E-3</c:v>
                </c:pt>
                <c:pt idx="1427">
                  <c:v>-1.56E-3</c:v>
                </c:pt>
                <c:pt idx="1428">
                  <c:v>-1.4499999999999999E-3</c:v>
                </c:pt>
                <c:pt idx="1429">
                  <c:v>-1.34E-3</c:v>
                </c:pt>
                <c:pt idx="1430">
                  <c:v>-1.34E-3</c:v>
                </c:pt>
                <c:pt idx="1431">
                  <c:v>-1.4499999999999999E-3</c:v>
                </c:pt>
                <c:pt idx="1432">
                  <c:v>-1.34E-3</c:v>
                </c:pt>
                <c:pt idx="1433">
                  <c:v>-1.23E-3</c:v>
                </c:pt>
                <c:pt idx="1434">
                  <c:v>-1.34E-3</c:v>
                </c:pt>
                <c:pt idx="1435">
                  <c:v>-1.34E-3</c:v>
                </c:pt>
                <c:pt idx="1436">
                  <c:v>-1.23E-3</c:v>
                </c:pt>
                <c:pt idx="1437">
                  <c:v>-1.4499999999999999E-3</c:v>
                </c:pt>
                <c:pt idx="1438">
                  <c:v>-1.34E-3</c:v>
                </c:pt>
                <c:pt idx="1439">
                  <c:v>-1.34E-3</c:v>
                </c:pt>
                <c:pt idx="1440">
                  <c:v>-1.23E-3</c:v>
                </c:pt>
                <c:pt idx="1441">
                  <c:v>-1.23E-3</c:v>
                </c:pt>
                <c:pt idx="1442">
                  <c:v>-1.1199999999999999E-3</c:v>
                </c:pt>
                <c:pt idx="1443">
                  <c:v>-1.23E-3</c:v>
                </c:pt>
                <c:pt idx="1444">
                  <c:v>-1.1199999999999999E-3</c:v>
                </c:pt>
                <c:pt idx="1445">
                  <c:v>-1.1199999999999999E-3</c:v>
                </c:pt>
                <c:pt idx="1446">
                  <c:v>-1.23E-3</c:v>
                </c:pt>
                <c:pt idx="1447">
                  <c:v>-1.1199999999999999E-3</c:v>
                </c:pt>
                <c:pt idx="1448">
                  <c:v>-1.1199999999999999E-3</c:v>
                </c:pt>
                <c:pt idx="1449">
                  <c:v>-1.1199999999999999E-3</c:v>
                </c:pt>
                <c:pt idx="1450">
                  <c:v>-1.01E-3</c:v>
                </c:pt>
                <c:pt idx="1451">
                  <c:v>-9.1E-4</c:v>
                </c:pt>
                <c:pt idx="1452">
                  <c:v>-1.1199999999999999E-3</c:v>
                </c:pt>
                <c:pt idx="1453">
                  <c:v>-1.1199999999999999E-3</c:v>
                </c:pt>
                <c:pt idx="1454">
                  <c:v>-1.01E-3</c:v>
                </c:pt>
                <c:pt idx="1455">
                  <c:v>-1.1199999999999999E-3</c:v>
                </c:pt>
                <c:pt idx="1456">
                  <c:v>-1.01E-3</c:v>
                </c:pt>
                <c:pt idx="1457">
                  <c:v>-1.01E-3</c:v>
                </c:pt>
                <c:pt idx="1458">
                  <c:v>-1.01E-3</c:v>
                </c:pt>
                <c:pt idx="1459">
                  <c:v>-1.23E-3</c:v>
                </c:pt>
                <c:pt idx="1460">
                  <c:v>-1.01E-3</c:v>
                </c:pt>
                <c:pt idx="1461">
                  <c:v>-1.1199999999999999E-3</c:v>
                </c:pt>
                <c:pt idx="1462">
                  <c:v>-1.1199999999999999E-3</c:v>
                </c:pt>
                <c:pt idx="1463">
                  <c:v>-1.01E-3</c:v>
                </c:pt>
                <c:pt idx="1464">
                  <c:v>-1.01E-3</c:v>
                </c:pt>
                <c:pt idx="1465">
                  <c:v>-1.01E-3</c:v>
                </c:pt>
                <c:pt idx="1466">
                  <c:v>-9.1E-4</c:v>
                </c:pt>
                <c:pt idx="1467">
                  <c:v>-1.01E-3</c:v>
                </c:pt>
                <c:pt idx="1468">
                  <c:v>-9.1E-4</c:v>
                </c:pt>
                <c:pt idx="1469">
                  <c:v>-1.01E-3</c:v>
                </c:pt>
                <c:pt idx="1470">
                  <c:v>-1.1199999999999999E-3</c:v>
                </c:pt>
                <c:pt idx="1471">
                  <c:v>-1.01E-3</c:v>
                </c:pt>
                <c:pt idx="1472">
                  <c:v>-1.01E-3</c:v>
                </c:pt>
                <c:pt idx="1473">
                  <c:v>-1.1199999999999999E-3</c:v>
                </c:pt>
                <c:pt idx="1474">
                  <c:v>-1.1199999999999999E-3</c:v>
                </c:pt>
                <c:pt idx="1475">
                  <c:v>-1.1199999999999999E-3</c:v>
                </c:pt>
                <c:pt idx="1476">
                  <c:v>-1.1199999999999999E-3</c:v>
                </c:pt>
                <c:pt idx="1477">
                  <c:v>-1.1199999999999999E-3</c:v>
                </c:pt>
                <c:pt idx="1478">
                  <c:v>-1.01E-3</c:v>
                </c:pt>
                <c:pt idx="1479">
                  <c:v>-1.01E-3</c:v>
                </c:pt>
                <c:pt idx="1480">
                  <c:v>-1.01E-3</c:v>
                </c:pt>
                <c:pt idx="1481">
                  <c:v>-1.01E-3</c:v>
                </c:pt>
                <c:pt idx="1482">
                  <c:v>-9.1E-4</c:v>
                </c:pt>
                <c:pt idx="1483">
                  <c:v>-1.1199999999999999E-3</c:v>
                </c:pt>
                <c:pt idx="1484">
                  <c:v>-9.1E-4</c:v>
                </c:pt>
                <c:pt idx="1485">
                  <c:v>-1.01E-3</c:v>
                </c:pt>
                <c:pt idx="1486">
                  <c:v>-1.23E-3</c:v>
                </c:pt>
                <c:pt idx="1487">
                  <c:v>-1.1199999999999999E-3</c:v>
                </c:pt>
                <c:pt idx="1488">
                  <c:v>-1.1199999999999999E-3</c:v>
                </c:pt>
                <c:pt idx="1489">
                  <c:v>-1.1199999999999999E-3</c:v>
                </c:pt>
                <c:pt idx="1490">
                  <c:v>-1.23E-3</c:v>
                </c:pt>
                <c:pt idx="1491">
                  <c:v>-1.1199999999999999E-3</c:v>
                </c:pt>
                <c:pt idx="1492">
                  <c:v>-1.23E-3</c:v>
                </c:pt>
                <c:pt idx="1493">
                  <c:v>-1.23E-3</c:v>
                </c:pt>
                <c:pt idx="1494">
                  <c:v>-1.1199999999999999E-3</c:v>
                </c:pt>
                <c:pt idx="1495">
                  <c:v>-1.1199999999999999E-3</c:v>
                </c:pt>
                <c:pt idx="1496">
                  <c:v>-1.23E-3</c:v>
                </c:pt>
                <c:pt idx="1497">
                  <c:v>-1.1199999999999999E-3</c:v>
                </c:pt>
                <c:pt idx="1498">
                  <c:v>-1.01E-3</c:v>
                </c:pt>
                <c:pt idx="1499">
                  <c:v>-1.23E-3</c:v>
                </c:pt>
                <c:pt idx="1500">
                  <c:v>-1.01E-3</c:v>
                </c:pt>
                <c:pt idx="1501">
                  <c:v>-1.1199999999999999E-3</c:v>
                </c:pt>
                <c:pt idx="1502">
                  <c:v>-1.23E-3</c:v>
                </c:pt>
                <c:pt idx="1503">
                  <c:v>-1.23E-3</c:v>
                </c:pt>
                <c:pt idx="1504">
                  <c:v>-1.23E-3</c:v>
                </c:pt>
                <c:pt idx="1505">
                  <c:v>-1.23E-3</c:v>
                </c:pt>
                <c:pt idx="1506">
                  <c:v>-1.23E-3</c:v>
                </c:pt>
                <c:pt idx="1507">
                  <c:v>-1.23E-3</c:v>
                </c:pt>
                <c:pt idx="1508">
                  <c:v>-1.23E-3</c:v>
                </c:pt>
                <c:pt idx="1509">
                  <c:v>-1.1199999999999999E-3</c:v>
                </c:pt>
                <c:pt idx="1510">
                  <c:v>-1.23E-3</c:v>
                </c:pt>
                <c:pt idx="1511">
                  <c:v>-1.1199999999999999E-3</c:v>
                </c:pt>
                <c:pt idx="1512">
                  <c:v>-1.23E-3</c:v>
                </c:pt>
                <c:pt idx="1513">
                  <c:v>-1.1199999999999999E-3</c:v>
                </c:pt>
                <c:pt idx="1514">
                  <c:v>-1.1199999999999999E-3</c:v>
                </c:pt>
                <c:pt idx="1515">
                  <c:v>-1.23E-3</c:v>
                </c:pt>
                <c:pt idx="1516">
                  <c:v>-1.23E-3</c:v>
                </c:pt>
                <c:pt idx="1517">
                  <c:v>-1.23E-3</c:v>
                </c:pt>
                <c:pt idx="1518">
                  <c:v>-1.23E-3</c:v>
                </c:pt>
                <c:pt idx="1519">
                  <c:v>-1.34E-3</c:v>
                </c:pt>
                <c:pt idx="1520">
                  <c:v>-1.34E-3</c:v>
                </c:pt>
                <c:pt idx="1521">
                  <c:v>-1.23E-3</c:v>
                </c:pt>
                <c:pt idx="1522">
                  <c:v>-1.34E-3</c:v>
                </c:pt>
                <c:pt idx="1523">
                  <c:v>-1.23E-3</c:v>
                </c:pt>
                <c:pt idx="1524">
                  <c:v>-1.34E-3</c:v>
                </c:pt>
                <c:pt idx="1525">
                  <c:v>-1.23E-3</c:v>
                </c:pt>
                <c:pt idx="1526">
                  <c:v>-1.34E-3</c:v>
                </c:pt>
                <c:pt idx="1527">
                  <c:v>-1.4499999999999999E-3</c:v>
                </c:pt>
                <c:pt idx="1528">
                  <c:v>-1.4499999999999999E-3</c:v>
                </c:pt>
                <c:pt idx="1529">
                  <c:v>-1.34E-3</c:v>
                </c:pt>
                <c:pt idx="1530">
                  <c:v>-1.23E-3</c:v>
                </c:pt>
                <c:pt idx="1531">
                  <c:v>-1.4499999999999999E-3</c:v>
                </c:pt>
                <c:pt idx="1532">
                  <c:v>-1.34E-3</c:v>
                </c:pt>
                <c:pt idx="1533">
                  <c:v>-1.34E-3</c:v>
                </c:pt>
                <c:pt idx="1534">
                  <c:v>-1.34E-3</c:v>
                </c:pt>
                <c:pt idx="1535">
                  <c:v>-1.34E-3</c:v>
                </c:pt>
                <c:pt idx="1536">
                  <c:v>-1.56E-3</c:v>
                </c:pt>
                <c:pt idx="1537">
                  <c:v>-1.56E-3</c:v>
                </c:pt>
                <c:pt idx="1538">
                  <c:v>-1.4499999999999999E-3</c:v>
                </c:pt>
                <c:pt idx="1539">
                  <c:v>-1.4499999999999999E-3</c:v>
                </c:pt>
                <c:pt idx="1540">
                  <c:v>-1.56E-3</c:v>
                </c:pt>
                <c:pt idx="1541">
                  <c:v>-1.56E-3</c:v>
                </c:pt>
                <c:pt idx="1542">
                  <c:v>-1.4499999999999999E-3</c:v>
                </c:pt>
                <c:pt idx="1543">
                  <c:v>-1.4499999999999999E-3</c:v>
                </c:pt>
                <c:pt idx="1544">
                  <c:v>-1.56E-3</c:v>
                </c:pt>
                <c:pt idx="1545">
                  <c:v>-1.4499999999999999E-3</c:v>
                </c:pt>
                <c:pt idx="1546">
                  <c:v>-1.4499999999999999E-3</c:v>
                </c:pt>
                <c:pt idx="1547">
                  <c:v>-1.56E-3</c:v>
                </c:pt>
                <c:pt idx="1548">
                  <c:v>-1.4499999999999999E-3</c:v>
                </c:pt>
                <c:pt idx="1549">
                  <c:v>-1.4499999999999999E-3</c:v>
                </c:pt>
                <c:pt idx="1550">
                  <c:v>-1.56E-3</c:v>
                </c:pt>
                <c:pt idx="1551">
                  <c:v>-1.56E-3</c:v>
                </c:pt>
                <c:pt idx="1552">
                  <c:v>-1.67E-3</c:v>
                </c:pt>
                <c:pt idx="1553">
                  <c:v>-1.67E-3</c:v>
                </c:pt>
                <c:pt idx="1554">
                  <c:v>-1.7700000000000001E-3</c:v>
                </c:pt>
                <c:pt idx="1555">
                  <c:v>-1.67E-3</c:v>
                </c:pt>
                <c:pt idx="1556">
                  <c:v>-1.67E-3</c:v>
                </c:pt>
                <c:pt idx="1557">
                  <c:v>-1.67E-3</c:v>
                </c:pt>
                <c:pt idx="1558">
                  <c:v>-1.67E-3</c:v>
                </c:pt>
                <c:pt idx="1559">
                  <c:v>-1.56E-3</c:v>
                </c:pt>
                <c:pt idx="1560">
                  <c:v>-1.56E-3</c:v>
                </c:pt>
                <c:pt idx="1561">
                  <c:v>-1.56E-3</c:v>
                </c:pt>
                <c:pt idx="1562">
                  <c:v>-1.56E-3</c:v>
                </c:pt>
                <c:pt idx="1563">
                  <c:v>-1.56E-3</c:v>
                </c:pt>
                <c:pt idx="1564">
                  <c:v>-1.56E-3</c:v>
                </c:pt>
                <c:pt idx="1565">
                  <c:v>-1.56E-3</c:v>
                </c:pt>
                <c:pt idx="1566">
                  <c:v>-1.7700000000000001E-3</c:v>
                </c:pt>
                <c:pt idx="1567">
                  <c:v>-1.67E-3</c:v>
                </c:pt>
                <c:pt idx="1568">
                  <c:v>-1.7700000000000001E-3</c:v>
                </c:pt>
                <c:pt idx="1569">
                  <c:v>-1.67E-3</c:v>
                </c:pt>
                <c:pt idx="1570">
                  <c:v>-1.67E-3</c:v>
                </c:pt>
                <c:pt idx="1571">
                  <c:v>-1.67E-3</c:v>
                </c:pt>
                <c:pt idx="1572">
                  <c:v>-1.67E-3</c:v>
                </c:pt>
                <c:pt idx="1573">
                  <c:v>-1.67E-3</c:v>
                </c:pt>
                <c:pt idx="1574">
                  <c:v>-1.7700000000000001E-3</c:v>
                </c:pt>
                <c:pt idx="1575">
                  <c:v>-1.67E-3</c:v>
                </c:pt>
                <c:pt idx="1576">
                  <c:v>-1.67E-3</c:v>
                </c:pt>
                <c:pt idx="1577">
                  <c:v>-1.56E-3</c:v>
                </c:pt>
                <c:pt idx="1578">
                  <c:v>-1.56E-3</c:v>
                </c:pt>
                <c:pt idx="1579">
                  <c:v>-1.67E-3</c:v>
                </c:pt>
                <c:pt idx="1580">
                  <c:v>-1.56E-3</c:v>
                </c:pt>
                <c:pt idx="1581">
                  <c:v>-1.56E-3</c:v>
                </c:pt>
                <c:pt idx="1582">
                  <c:v>-1.67E-3</c:v>
                </c:pt>
                <c:pt idx="1583">
                  <c:v>-1.56E-3</c:v>
                </c:pt>
                <c:pt idx="1584">
                  <c:v>-1.4499999999999999E-3</c:v>
                </c:pt>
                <c:pt idx="1585">
                  <c:v>-1.56E-3</c:v>
                </c:pt>
                <c:pt idx="1586">
                  <c:v>-1.67E-3</c:v>
                </c:pt>
                <c:pt idx="1587">
                  <c:v>-1.56E-3</c:v>
                </c:pt>
                <c:pt idx="1588">
                  <c:v>-1.56E-3</c:v>
                </c:pt>
                <c:pt idx="1589">
                  <c:v>-1.56E-3</c:v>
                </c:pt>
                <c:pt idx="1590">
                  <c:v>-1.56E-3</c:v>
                </c:pt>
                <c:pt idx="1591">
                  <c:v>-1.56E-3</c:v>
                </c:pt>
                <c:pt idx="1592">
                  <c:v>-1.56E-3</c:v>
                </c:pt>
                <c:pt idx="1593">
                  <c:v>-1.56E-3</c:v>
                </c:pt>
                <c:pt idx="1594">
                  <c:v>-1.4499999999999999E-3</c:v>
                </c:pt>
                <c:pt idx="1595">
                  <c:v>-1.56E-3</c:v>
                </c:pt>
                <c:pt idx="1596">
                  <c:v>-1.4499999999999999E-3</c:v>
                </c:pt>
                <c:pt idx="1597">
                  <c:v>-1.4499999999999999E-3</c:v>
                </c:pt>
                <c:pt idx="1598">
                  <c:v>-1.56E-3</c:v>
                </c:pt>
                <c:pt idx="1599">
                  <c:v>-1.34E-3</c:v>
                </c:pt>
                <c:pt idx="1600">
                  <c:v>-1.23E-3</c:v>
                </c:pt>
                <c:pt idx="1601">
                  <c:v>-1.34E-3</c:v>
                </c:pt>
                <c:pt idx="1602">
                  <c:v>-1.23E-3</c:v>
                </c:pt>
                <c:pt idx="1603">
                  <c:v>-1.56E-3</c:v>
                </c:pt>
                <c:pt idx="1604">
                  <c:v>-1.4499999999999999E-3</c:v>
                </c:pt>
                <c:pt idx="1605">
                  <c:v>-1.4499999999999999E-3</c:v>
                </c:pt>
                <c:pt idx="1606">
                  <c:v>-1.23E-3</c:v>
                </c:pt>
                <c:pt idx="1607">
                  <c:v>-1.34E-3</c:v>
                </c:pt>
                <c:pt idx="1608">
                  <c:v>-1.23E-3</c:v>
                </c:pt>
                <c:pt idx="1609">
                  <c:v>-1.34E-3</c:v>
                </c:pt>
                <c:pt idx="1610">
                  <c:v>-1.34E-3</c:v>
                </c:pt>
                <c:pt idx="1611">
                  <c:v>-1.34E-3</c:v>
                </c:pt>
                <c:pt idx="1612">
                  <c:v>-1.23E-3</c:v>
                </c:pt>
                <c:pt idx="1613">
                  <c:v>-1.34E-3</c:v>
                </c:pt>
                <c:pt idx="1614">
                  <c:v>-1.23E-3</c:v>
                </c:pt>
                <c:pt idx="1615">
                  <c:v>-1.1199999999999999E-3</c:v>
                </c:pt>
                <c:pt idx="1616">
                  <c:v>-1.23E-3</c:v>
                </c:pt>
                <c:pt idx="1617">
                  <c:v>-1.1199999999999999E-3</c:v>
                </c:pt>
                <c:pt idx="1618">
                  <c:v>-1.1199999999999999E-3</c:v>
                </c:pt>
                <c:pt idx="1619">
                  <c:v>-1.23E-3</c:v>
                </c:pt>
                <c:pt idx="1620">
                  <c:v>-1.23E-3</c:v>
                </c:pt>
                <c:pt idx="1621">
                  <c:v>-1.23E-3</c:v>
                </c:pt>
                <c:pt idx="1622">
                  <c:v>-1.1199999999999999E-3</c:v>
                </c:pt>
                <c:pt idx="1623">
                  <c:v>-1.01E-3</c:v>
                </c:pt>
                <c:pt idx="1624">
                  <c:v>-1.1199999999999999E-3</c:v>
                </c:pt>
                <c:pt idx="1625">
                  <c:v>-1.01E-3</c:v>
                </c:pt>
                <c:pt idx="1626">
                  <c:v>-9.1E-4</c:v>
                </c:pt>
                <c:pt idx="1627">
                  <c:v>-1.01E-3</c:v>
                </c:pt>
                <c:pt idx="1628">
                  <c:v>-1.01E-3</c:v>
                </c:pt>
                <c:pt idx="1629">
                  <c:v>-1.01E-3</c:v>
                </c:pt>
                <c:pt idx="1630">
                  <c:v>-8.0000000000000004E-4</c:v>
                </c:pt>
                <c:pt idx="1631">
                  <c:v>-8.0000000000000004E-4</c:v>
                </c:pt>
                <c:pt idx="1632">
                  <c:v>-8.0000000000000004E-4</c:v>
                </c:pt>
                <c:pt idx="1633">
                  <c:v>-8.0000000000000004E-4</c:v>
                </c:pt>
                <c:pt idx="1634">
                  <c:v>-8.0000000000000004E-4</c:v>
                </c:pt>
                <c:pt idx="1635">
                  <c:v>-5.8E-4</c:v>
                </c:pt>
                <c:pt idx="1636">
                  <c:v>-6.8999999999999997E-4</c:v>
                </c:pt>
                <c:pt idx="1637">
                  <c:v>-5.8E-4</c:v>
                </c:pt>
                <c:pt idx="1638">
                  <c:v>-6.8999999999999997E-4</c:v>
                </c:pt>
                <c:pt idx="1639">
                  <c:v>-5.8E-4</c:v>
                </c:pt>
                <c:pt idx="1640">
                  <c:v>-5.8E-4</c:v>
                </c:pt>
                <c:pt idx="1641">
                  <c:v>-4.6999999999999999E-4</c:v>
                </c:pt>
                <c:pt idx="1642">
                  <c:v>-5.8E-4</c:v>
                </c:pt>
                <c:pt idx="1643">
                  <c:v>-5.8E-4</c:v>
                </c:pt>
                <c:pt idx="1644">
                  <c:v>-4.6999999999999999E-4</c:v>
                </c:pt>
                <c:pt idx="1645">
                  <c:v>-3.6000000000000002E-4</c:v>
                </c:pt>
                <c:pt idx="1646">
                  <c:v>-3.6000000000000002E-4</c:v>
                </c:pt>
                <c:pt idx="1647">
                  <c:v>-3.6000000000000002E-4</c:v>
                </c:pt>
                <c:pt idx="1648">
                  <c:v>-4.6999999999999999E-4</c:v>
                </c:pt>
                <c:pt idx="1649">
                  <c:v>-3.6000000000000002E-4</c:v>
                </c:pt>
                <c:pt idx="1650">
                  <c:v>-3.6000000000000002E-4</c:v>
                </c:pt>
                <c:pt idx="1651">
                  <c:v>-1.4999999999999999E-4</c:v>
                </c:pt>
                <c:pt idx="1652">
                  <c:v>-2.5000000000000001E-4</c:v>
                </c:pt>
                <c:pt idx="1653">
                  <c:v>-1.4999999999999999E-4</c:v>
                </c:pt>
                <c:pt idx="1654">
                  <c:v>-1.4999999999999999E-4</c:v>
                </c:pt>
                <c:pt idx="1655">
                  <c:v>-1.4999999999999999E-4</c:v>
                </c:pt>
                <c:pt idx="1656">
                  <c:v>-1.4999999999999999E-4</c:v>
                </c:pt>
                <c:pt idx="1657">
                  <c:v>-1.4999999999999999E-4</c:v>
                </c:pt>
                <c:pt idx="1658">
                  <c:v>6.9999999999999994E-5</c:v>
                </c:pt>
                <c:pt idx="1659">
                  <c:v>-4.0000000000000003E-5</c:v>
                </c:pt>
                <c:pt idx="1660">
                  <c:v>-4.0000000000000003E-5</c:v>
                </c:pt>
                <c:pt idx="1661">
                  <c:v>1.8000000000000001E-4</c:v>
                </c:pt>
                <c:pt idx="1662">
                  <c:v>1.8000000000000001E-4</c:v>
                </c:pt>
                <c:pt idx="1663">
                  <c:v>-4.0000000000000003E-5</c:v>
                </c:pt>
                <c:pt idx="1664">
                  <c:v>6.9999999999999994E-5</c:v>
                </c:pt>
                <c:pt idx="1665">
                  <c:v>6.9999999999999994E-5</c:v>
                </c:pt>
                <c:pt idx="1666">
                  <c:v>1.8000000000000001E-4</c:v>
                </c:pt>
                <c:pt idx="1667">
                  <c:v>2.9E-4</c:v>
                </c:pt>
                <c:pt idx="1668">
                  <c:v>2.9E-4</c:v>
                </c:pt>
                <c:pt idx="1669">
                  <c:v>5.1000000000000004E-4</c:v>
                </c:pt>
                <c:pt idx="1670">
                  <c:v>5.1000000000000004E-4</c:v>
                </c:pt>
                <c:pt idx="1671">
                  <c:v>4.0000000000000002E-4</c:v>
                </c:pt>
                <c:pt idx="1672">
                  <c:v>5.1000000000000004E-4</c:v>
                </c:pt>
                <c:pt idx="1673">
                  <c:v>5.1000000000000004E-4</c:v>
                </c:pt>
                <c:pt idx="1674">
                  <c:v>4.0000000000000002E-4</c:v>
                </c:pt>
                <c:pt idx="1675">
                  <c:v>6.0999999999999997E-4</c:v>
                </c:pt>
                <c:pt idx="1676">
                  <c:v>6.0999999999999997E-4</c:v>
                </c:pt>
                <c:pt idx="1677">
                  <c:v>7.2000000000000005E-4</c:v>
                </c:pt>
                <c:pt idx="1678">
                  <c:v>7.2000000000000005E-4</c:v>
                </c:pt>
                <c:pt idx="1679">
                  <c:v>6.0999999999999997E-4</c:v>
                </c:pt>
                <c:pt idx="1680">
                  <c:v>8.3000000000000001E-4</c:v>
                </c:pt>
                <c:pt idx="1681">
                  <c:v>6.0999999999999997E-4</c:v>
                </c:pt>
                <c:pt idx="1682">
                  <c:v>7.2000000000000005E-4</c:v>
                </c:pt>
                <c:pt idx="1683">
                  <c:v>8.3000000000000001E-4</c:v>
                </c:pt>
                <c:pt idx="1684">
                  <c:v>9.3999999999999997E-4</c:v>
                </c:pt>
                <c:pt idx="1685">
                  <c:v>1.0499999999999999E-3</c:v>
                </c:pt>
                <c:pt idx="1686">
                  <c:v>1.0499999999999999E-3</c:v>
                </c:pt>
                <c:pt idx="1687">
                  <c:v>1.0499999999999999E-3</c:v>
                </c:pt>
                <c:pt idx="1688">
                  <c:v>1.16E-3</c:v>
                </c:pt>
                <c:pt idx="1689">
                  <c:v>1.0499999999999999E-3</c:v>
                </c:pt>
                <c:pt idx="1690">
                  <c:v>1.16E-3</c:v>
                </c:pt>
                <c:pt idx="1691">
                  <c:v>1.16E-3</c:v>
                </c:pt>
                <c:pt idx="1692">
                  <c:v>1.2700000000000001E-3</c:v>
                </c:pt>
                <c:pt idx="1693">
                  <c:v>1.3699999999999999E-3</c:v>
                </c:pt>
                <c:pt idx="1694">
                  <c:v>1.48E-3</c:v>
                </c:pt>
                <c:pt idx="1695">
                  <c:v>1.2700000000000001E-3</c:v>
                </c:pt>
                <c:pt idx="1696">
                  <c:v>1.3699999999999999E-3</c:v>
                </c:pt>
                <c:pt idx="1697">
                  <c:v>1.2700000000000001E-3</c:v>
                </c:pt>
                <c:pt idx="1698">
                  <c:v>1.3699999999999999E-3</c:v>
                </c:pt>
                <c:pt idx="1699">
                  <c:v>1.48E-3</c:v>
                </c:pt>
                <c:pt idx="1700">
                  <c:v>1.48E-3</c:v>
                </c:pt>
                <c:pt idx="1701">
                  <c:v>1.6999999999999999E-3</c:v>
                </c:pt>
                <c:pt idx="1702">
                  <c:v>1.6999999999999999E-3</c:v>
                </c:pt>
                <c:pt idx="1703">
                  <c:v>1.5900000000000001E-3</c:v>
                </c:pt>
                <c:pt idx="1704">
                  <c:v>1.6999999999999999E-3</c:v>
                </c:pt>
                <c:pt idx="1705">
                  <c:v>1.6999999999999999E-3</c:v>
                </c:pt>
                <c:pt idx="1706">
                  <c:v>1.81E-3</c:v>
                </c:pt>
                <c:pt idx="1707">
                  <c:v>1.81E-3</c:v>
                </c:pt>
                <c:pt idx="1708">
                  <c:v>1.92E-3</c:v>
                </c:pt>
                <c:pt idx="1709">
                  <c:v>1.92E-3</c:v>
                </c:pt>
                <c:pt idx="1710">
                  <c:v>1.92E-3</c:v>
                </c:pt>
                <c:pt idx="1711">
                  <c:v>1.92E-3</c:v>
                </c:pt>
                <c:pt idx="1712">
                  <c:v>1.92E-3</c:v>
                </c:pt>
                <c:pt idx="1713">
                  <c:v>2.0300000000000001E-3</c:v>
                </c:pt>
                <c:pt idx="1714">
                  <c:v>2.1299999999999999E-3</c:v>
                </c:pt>
                <c:pt idx="1715">
                  <c:v>1.92E-3</c:v>
                </c:pt>
                <c:pt idx="1716">
                  <c:v>2.1299999999999999E-3</c:v>
                </c:pt>
                <c:pt idx="1717">
                  <c:v>2.1299999999999999E-3</c:v>
                </c:pt>
                <c:pt idx="1718">
                  <c:v>2.2399999999999998E-3</c:v>
                </c:pt>
                <c:pt idx="1719">
                  <c:v>2.2399999999999998E-3</c:v>
                </c:pt>
                <c:pt idx="1720">
                  <c:v>2.3500000000000001E-3</c:v>
                </c:pt>
                <c:pt idx="1721">
                  <c:v>2.2399999999999998E-3</c:v>
                </c:pt>
                <c:pt idx="1722">
                  <c:v>2.3500000000000001E-3</c:v>
                </c:pt>
                <c:pt idx="1723">
                  <c:v>2.4599999999999999E-3</c:v>
                </c:pt>
                <c:pt idx="1724">
                  <c:v>2.5699999999999998E-3</c:v>
                </c:pt>
                <c:pt idx="1725">
                  <c:v>2.4599999999999999E-3</c:v>
                </c:pt>
                <c:pt idx="1726">
                  <c:v>2.6800000000000001E-3</c:v>
                </c:pt>
                <c:pt idx="1727">
                  <c:v>2.6800000000000001E-3</c:v>
                </c:pt>
                <c:pt idx="1728">
                  <c:v>2.4599999999999999E-3</c:v>
                </c:pt>
                <c:pt idx="1729">
                  <c:v>2.5699999999999998E-3</c:v>
                </c:pt>
                <c:pt idx="1730">
                  <c:v>2.5699999999999998E-3</c:v>
                </c:pt>
                <c:pt idx="1731">
                  <c:v>2.6800000000000001E-3</c:v>
                </c:pt>
                <c:pt idx="1732">
                  <c:v>2.6800000000000001E-3</c:v>
                </c:pt>
                <c:pt idx="1733">
                  <c:v>2.6800000000000001E-3</c:v>
                </c:pt>
                <c:pt idx="1734">
                  <c:v>2.5699999999999998E-3</c:v>
                </c:pt>
                <c:pt idx="1735">
                  <c:v>2.7899999999999999E-3</c:v>
                </c:pt>
                <c:pt idx="1736">
                  <c:v>2.7899999999999999E-3</c:v>
                </c:pt>
                <c:pt idx="1737">
                  <c:v>2.8900000000000002E-3</c:v>
                </c:pt>
                <c:pt idx="1738">
                  <c:v>2.7899999999999999E-3</c:v>
                </c:pt>
                <c:pt idx="1739">
                  <c:v>2.7899999999999999E-3</c:v>
                </c:pt>
                <c:pt idx="1740">
                  <c:v>2.8900000000000002E-3</c:v>
                </c:pt>
                <c:pt idx="1741">
                  <c:v>2.8900000000000002E-3</c:v>
                </c:pt>
                <c:pt idx="1742">
                  <c:v>3.0000000000000001E-3</c:v>
                </c:pt>
                <c:pt idx="1743">
                  <c:v>3.1099999999999999E-3</c:v>
                </c:pt>
                <c:pt idx="1744">
                  <c:v>3.0000000000000001E-3</c:v>
                </c:pt>
                <c:pt idx="1745">
                  <c:v>3.0000000000000001E-3</c:v>
                </c:pt>
                <c:pt idx="1746">
                  <c:v>3.0000000000000001E-3</c:v>
                </c:pt>
                <c:pt idx="1747">
                  <c:v>3.1099999999999999E-3</c:v>
                </c:pt>
                <c:pt idx="1748">
                  <c:v>2.8900000000000002E-3</c:v>
                </c:pt>
                <c:pt idx="1749">
                  <c:v>3.1099999999999999E-3</c:v>
                </c:pt>
                <c:pt idx="1750">
                  <c:v>3.1099999999999999E-3</c:v>
                </c:pt>
                <c:pt idx="1751">
                  <c:v>3.1099999999999999E-3</c:v>
                </c:pt>
                <c:pt idx="1752">
                  <c:v>3.1099999999999999E-3</c:v>
                </c:pt>
                <c:pt idx="1753">
                  <c:v>3.2200000000000002E-3</c:v>
                </c:pt>
                <c:pt idx="1754">
                  <c:v>3.2200000000000002E-3</c:v>
                </c:pt>
                <c:pt idx="1755">
                  <c:v>3.2200000000000002E-3</c:v>
                </c:pt>
                <c:pt idx="1756">
                  <c:v>3.1099999999999999E-3</c:v>
                </c:pt>
                <c:pt idx="1757">
                  <c:v>3.2200000000000002E-3</c:v>
                </c:pt>
                <c:pt idx="1758">
                  <c:v>3.1099999999999999E-3</c:v>
                </c:pt>
                <c:pt idx="1759">
                  <c:v>3.3300000000000001E-3</c:v>
                </c:pt>
                <c:pt idx="1760">
                  <c:v>3.4399999999999999E-3</c:v>
                </c:pt>
                <c:pt idx="1761">
                  <c:v>3.3300000000000001E-3</c:v>
                </c:pt>
                <c:pt idx="1762">
                  <c:v>3.3300000000000001E-3</c:v>
                </c:pt>
                <c:pt idx="1763">
                  <c:v>3.3300000000000001E-3</c:v>
                </c:pt>
                <c:pt idx="1764">
                  <c:v>3.4399999999999999E-3</c:v>
                </c:pt>
                <c:pt idx="1765">
                  <c:v>3.3300000000000001E-3</c:v>
                </c:pt>
                <c:pt idx="1766">
                  <c:v>3.4399999999999999E-3</c:v>
                </c:pt>
                <c:pt idx="1767">
                  <c:v>3.2200000000000002E-3</c:v>
                </c:pt>
                <c:pt idx="1768">
                  <c:v>3.2200000000000002E-3</c:v>
                </c:pt>
                <c:pt idx="1769">
                  <c:v>3.4399999999999999E-3</c:v>
                </c:pt>
                <c:pt idx="1770">
                  <c:v>3.3300000000000001E-3</c:v>
                </c:pt>
                <c:pt idx="1771">
                  <c:v>3.4399999999999999E-3</c:v>
                </c:pt>
                <c:pt idx="1772">
                  <c:v>3.4399999999999999E-3</c:v>
                </c:pt>
                <c:pt idx="1773">
                  <c:v>3.5500000000000002E-3</c:v>
                </c:pt>
                <c:pt idx="1774">
                  <c:v>3.2200000000000002E-3</c:v>
                </c:pt>
                <c:pt idx="1775">
                  <c:v>3.3300000000000001E-3</c:v>
                </c:pt>
                <c:pt idx="1776">
                  <c:v>3.2200000000000002E-3</c:v>
                </c:pt>
                <c:pt idx="1777">
                  <c:v>3.3300000000000001E-3</c:v>
                </c:pt>
                <c:pt idx="1778">
                  <c:v>3.4399999999999999E-3</c:v>
                </c:pt>
                <c:pt idx="1779">
                  <c:v>3.3300000000000001E-3</c:v>
                </c:pt>
                <c:pt idx="1780">
                  <c:v>3.4399999999999999E-3</c:v>
                </c:pt>
                <c:pt idx="1781">
                  <c:v>3.3300000000000001E-3</c:v>
                </c:pt>
                <c:pt idx="1782">
                  <c:v>3.3300000000000001E-3</c:v>
                </c:pt>
                <c:pt idx="1783">
                  <c:v>3.4399999999999999E-3</c:v>
                </c:pt>
                <c:pt idx="1784">
                  <c:v>3.3300000000000001E-3</c:v>
                </c:pt>
                <c:pt idx="1785">
                  <c:v>3.3300000000000001E-3</c:v>
                </c:pt>
                <c:pt idx="1786">
                  <c:v>3.3300000000000001E-3</c:v>
                </c:pt>
                <c:pt idx="1787">
                  <c:v>3.3300000000000001E-3</c:v>
                </c:pt>
                <c:pt idx="1788">
                  <c:v>3.4399999999999999E-3</c:v>
                </c:pt>
                <c:pt idx="1789">
                  <c:v>3.3300000000000001E-3</c:v>
                </c:pt>
                <c:pt idx="1790">
                  <c:v>3.3300000000000001E-3</c:v>
                </c:pt>
                <c:pt idx="1791">
                  <c:v>3.2200000000000002E-3</c:v>
                </c:pt>
                <c:pt idx="1792">
                  <c:v>3.3300000000000001E-3</c:v>
                </c:pt>
                <c:pt idx="1793">
                  <c:v>3.3300000000000001E-3</c:v>
                </c:pt>
                <c:pt idx="1794">
                  <c:v>3.1099999999999999E-3</c:v>
                </c:pt>
                <c:pt idx="1795">
                  <c:v>3.3300000000000001E-3</c:v>
                </c:pt>
                <c:pt idx="1796">
                  <c:v>3.1099999999999999E-3</c:v>
                </c:pt>
                <c:pt idx="1797">
                  <c:v>3.3300000000000001E-3</c:v>
                </c:pt>
                <c:pt idx="1798">
                  <c:v>3.2200000000000002E-3</c:v>
                </c:pt>
                <c:pt idx="1799">
                  <c:v>3.3300000000000001E-3</c:v>
                </c:pt>
                <c:pt idx="1800">
                  <c:v>3.2200000000000002E-3</c:v>
                </c:pt>
                <c:pt idx="1801">
                  <c:v>3.1099999999999999E-3</c:v>
                </c:pt>
                <c:pt idx="1802">
                  <c:v>3.1099999999999999E-3</c:v>
                </c:pt>
                <c:pt idx="1803">
                  <c:v>3.1099999999999999E-3</c:v>
                </c:pt>
                <c:pt idx="1804">
                  <c:v>3.0000000000000001E-3</c:v>
                </c:pt>
                <c:pt idx="1805">
                  <c:v>3.1099999999999999E-3</c:v>
                </c:pt>
                <c:pt idx="1806">
                  <c:v>3.0000000000000001E-3</c:v>
                </c:pt>
                <c:pt idx="1807">
                  <c:v>3.1099999999999999E-3</c:v>
                </c:pt>
                <c:pt idx="1808">
                  <c:v>3.0000000000000001E-3</c:v>
                </c:pt>
                <c:pt idx="1809">
                  <c:v>3.0000000000000001E-3</c:v>
                </c:pt>
                <c:pt idx="1810">
                  <c:v>2.8900000000000002E-3</c:v>
                </c:pt>
                <c:pt idx="1811">
                  <c:v>2.8900000000000002E-3</c:v>
                </c:pt>
                <c:pt idx="1812">
                  <c:v>2.8900000000000002E-3</c:v>
                </c:pt>
                <c:pt idx="1813">
                  <c:v>2.8900000000000002E-3</c:v>
                </c:pt>
                <c:pt idx="1814">
                  <c:v>2.7899999999999999E-3</c:v>
                </c:pt>
                <c:pt idx="1815">
                  <c:v>2.7899999999999999E-3</c:v>
                </c:pt>
                <c:pt idx="1816">
                  <c:v>2.7899999999999999E-3</c:v>
                </c:pt>
                <c:pt idx="1817">
                  <c:v>2.6800000000000001E-3</c:v>
                </c:pt>
                <c:pt idx="1818">
                  <c:v>2.6800000000000001E-3</c:v>
                </c:pt>
                <c:pt idx="1819">
                  <c:v>2.5699999999999998E-3</c:v>
                </c:pt>
                <c:pt idx="1820">
                  <c:v>2.6800000000000001E-3</c:v>
                </c:pt>
                <c:pt idx="1821">
                  <c:v>2.4599999999999999E-3</c:v>
                </c:pt>
                <c:pt idx="1822">
                  <c:v>2.5699999999999998E-3</c:v>
                </c:pt>
                <c:pt idx="1823">
                  <c:v>2.5699999999999998E-3</c:v>
                </c:pt>
                <c:pt idx="1824">
                  <c:v>2.4599999999999999E-3</c:v>
                </c:pt>
                <c:pt idx="1825">
                  <c:v>2.4599999999999999E-3</c:v>
                </c:pt>
                <c:pt idx="1826">
                  <c:v>2.3500000000000001E-3</c:v>
                </c:pt>
                <c:pt idx="1827">
                  <c:v>2.3500000000000001E-3</c:v>
                </c:pt>
                <c:pt idx="1828">
                  <c:v>2.2399999999999998E-3</c:v>
                </c:pt>
                <c:pt idx="1829">
                  <c:v>2.1299999999999999E-3</c:v>
                </c:pt>
                <c:pt idx="1830">
                  <c:v>2.1299999999999999E-3</c:v>
                </c:pt>
                <c:pt idx="1831">
                  <c:v>2.2399999999999998E-3</c:v>
                </c:pt>
                <c:pt idx="1832">
                  <c:v>2.2399999999999998E-3</c:v>
                </c:pt>
                <c:pt idx="1833">
                  <c:v>2.1299999999999999E-3</c:v>
                </c:pt>
                <c:pt idx="1834">
                  <c:v>2.0300000000000001E-3</c:v>
                </c:pt>
                <c:pt idx="1835">
                  <c:v>2.0300000000000001E-3</c:v>
                </c:pt>
                <c:pt idx="1836">
                  <c:v>1.81E-3</c:v>
                </c:pt>
                <c:pt idx="1837">
                  <c:v>1.81E-3</c:v>
                </c:pt>
                <c:pt idx="1838">
                  <c:v>1.81E-3</c:v>
                </c:pt>
                <c:pt idx="1839">
                  <c:v>1.6999999999999999E-3</c:v>
                </c:pt>
                <c:pt idx="1840">
                  <c:v>1.6999999999999999E-3</c:v>
                </c:pt>
                <c:pt idx="1841">
                  <c:v>1.48E-3</c:v>
                </c:pt>
                <c:pt idx="1842">
                  <c:v>1.5900000000000001E-3</c:v>
                </c:pt>
                <c:pt idx="1843">
                  <c:v>1.48E-3</c:v>
                </c:pt>
                <c:pt idx="1844">
                  <c:v>1.48E-3</c:v>
                </c:pt>
                <c:pt idx="1845">
                  <c:v>1.5900000000000001E-3</c:v>
                </c:pt>
                <c:pt idx="1846">
                  <c:v>1.16E-3</c:v>
                </c:pt>
                <c:pt idx="1847">
                  <c:v>1.2700000000000001E-3</c:v>
                </c:pt>
                <c:pt idx="1848">
                  <c:v>1.2700000000000001E-3</c:v>
                </c:pt>
                <c:pt idx="1849">
                  <c:v>1.3699999999999999E-3</c:v>
                </c:pt>
                <c:pt idx="1850">
                  <c:v>1.0499999999999999E-3</c:v>
                </c:pt>
                <c:pt idx="1851">
                  <c:v>1.16E-3</c:v>
                </c:pt>
                <c:pt idx="1852">
                  <c:v>1.0499999999999999E-3</c:v>
                </c:pt>
                <c:pt idx="1853">
                  <c:v>9.3999999999999997E-4</c:v>
                </c:pt>
                <c:pt idx="1854">
                  <c:v>9.3999999999999997E-4</c:v>
                </c:pt>
                <c:pt idx="1855">
                  <c:v>8.3000000000000001E-4</c:v>
                </c:pt>
                <c:pt idx="1856">
                  <c:v>8.3000000000000001E-4</c:v>
                </c:pt>
                <c:pt idx="1857">
                  <c:v>6.0999999999999997E-4</c:v>
                </c:pt>
                <c:pt idx="1858">
                  <c:v>8.3000000000000001E-4</c:v>
                </c:pt>
                <c:pt idx="1859">
                  <c:v>7.2000000000000005E-4</c:v>
                </c:pt>
                <c:pt idx="1860">
                  <c:v>6.0999999999999997E-4</c:v>
                </c:pt>
                <c:pt idx="1861">
                  <c:v>5.1000000000000004E-4</c:v>
                </c:pt>
                <c:pt idx="1862">
                  <c:v>5.1000000000000004E-4</c:v>
                </c:pt>
                <c:pt idx="1863">
                  <c:v>4.0000000000000002E-4</c:v>
                </c:pt>
                <c:pt idx="1864">
                  <c:v>4.0000000000000002E-4</c:v>
                </c:pt>
                <c:pt idx="1865">
                  <c:v>2.9E-4</c:v>
                </c:pt>
                <c:pt idx="1866">
                  <c:v>2.9E-4</c:v>
                </c:pt>
                <c:pt idx="1867">
                  <c:v>6.9999999999999994E-5</c:v>
                </c:pt>
                <c:pt idx="1868">
                  <c:v>2.9E-4</c:v>
                </c:pt>
                <c:pt idx="1869">
                  <c:v>-4.0000000000000003E-5</c:v>
                </c:pt>
                <c:pt idx="1870">
                  <c:v>-4.0000000000000003E-5</c:v>
                </c:pt>
                <c:pt idx="1871">
                  <c:v>-1.4999999999999999E-4</c:v>
                </c:pt>
                <c:pt idx="1872">
                  <c:v>-2.5000000000000001E-4</c:v>
                </c:pt>
                <c:pt idx="1873">
                  <c:v>-1.4999999999999999E-4</c:v>
                </c:pt>
                <c:pt idx="1874">
                  <c:v>-2.5000000000000001E-4</c:v>
                </c:pt>
                <c:pt idx="1875">
                  <c:v>-4.6999999999999999E-4</c:v>
                </c:pt>
                <c:pt idx="1876">
                  <c:v>-4.6999999999999999E-4</c:v>
                </c:pt>
                <c:pt idx="1877">
                  <c:v>-4.6999999999999999E-4</c:v>
                </c:pt>
                <c:pt idx="1878">
                  <c:v>-5.8E-4</c:v>
                </c:pt>
                <c:pt idx="1879">
                  <c:v>-5.8E-4</c:v>
                </c:pt>
                <c:pt idx="1880">
                  <c:v>-6.8999999999999997E-4</c:v>
                </c:pt>
                <c:pt idx="1881">
                  <c:v>-6.8999999999999997E-4</c:v>
                </c:pt>
                <c:pt idx="1882">
                  <c:v>-9.1E-4</c:v>
                </c:pt>
                <c:pt idx="1883">
                  <c:v>-9.1E-4</c:v>
                </c:pt>
                <c:pt idx="1884">
                  <c:v>-9.1E-4</c:v>
                </c:pt>
                <c:pt idx="1885">
                  <c:v>-9.1E-4</c:v>
                </c:pt>
                <c:pt idx="1886">
                  <c:v>-1.01E-3</c:v>
                </c:pt>
                <c:pt idx="1887">
                  <c:v>-1.23E-3</c:v>
                </c:pt>
                <c:pt idx="1888">
                  <c:v>-1.1199999999999999E-3</c:v>
                </c:pt>
                <c:pt idx="1889">
                  <c:v>-1.34E-3</c:v>
                </c:pt>
                <c:pt idx="1890">
                  <c:v>-1.34E-3</c:v>
                </c:pt>
                <c:pt idx="1891">
                  <c:v>-1.4499999999999999E-3</c:v>
                </c:pt>
                <c:pt idx="1892">
                  <c:v>-1.56E-3</c:v>
                </c:pt>
                <c:pt idx="1893">
                  <c:v>-1.56E-3</c:v>
                </c:pt>
                <c:pt idx="1894">
                  <c:v>-1.7700000000000001E-3</c:v>
                </c:pt>
                <c:pt idx="1895">
                  <c:v>-1.7700000000000001E-3</c:v>
                </c:pt>
                <c:pt idx="1896">
                  <c:v>-1.7700000000000001E-3</c:v>
                </c:pt>
                <c:pt idx="1897">
                  <c:v>-1.7700000000000001E-3</c:v>
                </c:pt>
                <c:pt idx="1898">
                  <c:v>-1.99E-3</c:v>
                </c:pt>
                <c:pt idx="1899">
                  <c:v>-1.8799999999999999E-3</c:v>
                </c:pt>
                <c:pt idx="1900">
                  <c:v>-2.0999999999999999E-3</c:v>
                </c:pt>
                <c:pt idx="1901">
                  <c:v>-1.99E-3</c:v>
                </c:pt>
                <c:pt idx="1902">
                  <c:v>-2.0999999999999999E-3</c:v>
                </c:pt>
                <c:pt idx="1903">
                  <c:v>-2.4299999999999999E-3</c:v>
                </c:pt>
                <c:pt idx="1904">
                  <c:v>-2.2100000000000002E-3</c:v>
                </c:pt>
                <c:pt idx="1905">
                  <c:v>-2.4299999999999999E-3</c:v>
                </c:pt>
                <c:pt idx="1906">
                  <c:v>-2.4299999999999999E-3</c:v>
                </c:pt>
                <c:pt idx="1907">
                  <c:v>-2.7499999999999998E-3</c:v>
                </c:pt>
                <c:pt idx="1908">
                  <c:v>-2.64E-3</c:v>
                </c:pt>
                <c:pt idx="1909">
                  <c:v>-2.7499999999999998E-3</c:v>
                </c:pt>
                <c:pt idx="1910">
                  <c:v>-2.7499999999999998E-3</c:v>
                </c:pt>
                <c:pt idx="1911">
                  <c:v>-2.8600000000000001E-3</c:v>
                </c:pt>
                <c:pt idx="1912">
                  <c:v>-2.8600000000000001E-3</c:v>
                </c:pt>
                <c:pt idx="1913">
                  <c:v>-2.8600000000000001E-3</c:v>
                </c:pt>
                <c:pt idx="1914">
                  <c:v>-2.97E-3</c:v>
                </c:pt>
                <c:pt idx="1915">
                  <c:v>-3.0799999999999998E-3</c:v>
                </c:pt>
                <c:pt idx="1916">
                  <c:v>-3.0799999999999998E-3</c:v>
                </c:pt>
                <c:pt idx="1917">
                  <c:v>-3.29E-3</c:v>
                </c:pt>
                <c:pt idx="1918">
                  <c:v>-3.29E-3</c:v>
                </c:pt>
                <c:pt idx="1919">
                  <c:v>-3.3999999999999998E-3</c:v>
                </c:pt>
                <c:pt idx="1920">
                  <c:v>-3.3999999999999998E-3</c:v>
                </c:pt>
                <c:pt idx="1921">
                  <c:v>-3.3999999999999998E-3</c:v>
                </c:pt>
                <c:pt idx="1922">
                  <c:v>-3.5100000000000001E-3</c:v>
                </c:pt>
                <c:pt idx="1923">
                  <c:v>-3.7299999999999998E-3</c:v>
                </c:pt>
                <c:pt idx="1924">
                  <c:v>-3.7299999999999998E-3</c:v>
                </c:pt>
                <c:pt idx="1925">
                  <c:v>-3.8400000000000001E-3</c:v>
                </c:pt>
                <c:pt idx="1926">
                  <c:v>-3.9500000000000004E-3</c:v>
                </c:pt>
                <c:pt idx="1927">
                  <c:v>-3.8400000000000001E-3</c:v>
                </c:pt>
                <c:pt idx="1928">
                  <c:v>-3.9500000000000004E-3</c:v>
                </c:pt>
                <c:pt idx="1929">
                  <c:v>-3.9500000000000004E-3</c:v>
                </c:pt>
                <c:pt idx="1930">
                  <c:v>-4.0499999999999998E-3</c:v>
                </c:pt>
                <c:pt idx="1931">
                  <c:v>-4.0499999999999998E-3</c:v>
                </c:pt>
                <c:pt idx="1932">
                  <c:v>-4.1599999999999996E-3</c:v>
                </c:pt>
                <c:pt idx="1933">
                  <c:v>-4.1599999999999996E-3</c:v>
                </c:pt>
                <c:pt idx="1934">
                  <c:v>-4.3800000000000002E-3</c:v>
                </c:pt>
                <c:pt idx="1935">
                  <c:v>-4.3800000000000002E-3</c:v>
                </c:pt>
                <c:pt idx="1936">
                  <c:v>-4.2700000000000004E-3</c:v>
                </c:pt>
                <c:pt idx="1937">
                  <c:v>-4.3800000000000002E-3</c:v>
                </c:pt>
                <c:pt idx="1938">
                  <c:v>-4.3800000000000002E-3</c:v>
                </c:pt>
                <c:pt idx="1939">
                  <c:v>-4.7099999999999998E-3</c:v>
                </c:pt>
                <c:pt idx="1940">
                  <c:v>-4.7099999999999998E-3</c:v>
                </c:pt>
                <c:pt idx="1941">
                  <c:v>-4.7099999999999998E-3</c:v>
                </c:pt>
                <c:pt idx="1942">
                  <c:v>-4.7099999999999998E-3</c:v>
                </c:pt>
                <c:pt idx="1943">
                  <c:v>-4.7099999999999998E-3</c:v>
                </c:pt>
                <c:pt idx="1944">
                  <c:v>-4.7099999999999998E-3</c:v>
                </c:pt>
                <c:pt idx="1945">
                  <c:v>-4.81E-3</c:v>
                </c:pt>
                <c:pt idx="1946">
                  <c:v>-5.0299999999999997E-3</c:v>
                </c:pt>
                <c:pt idx="1947">
                  <c:v>-4.81E-3</c:v>
                </c:pt>
                <c:pt idx="1948">
                  <c:v>-5.0299999999999997E-3</c:v>
                </c:pt>
                <c:pt idx="1949">
                  <c:v>-5.1399999999999996E-3</c:v>
                </c:pt>
                <c:pt idx="1950">
                  <c:v>-5.2500000000000003E-3</c:v>
                </c:pt>
                <c:pt idx="1951">
                  <c:v>-5.0299999999999997E-3</c:v>
                </c:pt>
                <c:pt idx="1952">
                  <c:v>-5.2500000000000003E-3</c:v>
                </c:pt>
                <c:pt idx="1953">
                  <c:v>-5.3600000000000002E-3</c:v>
                </c:pt>
                <c:pt idx="1954">
                  <c:v>-5.2500000000000003E-3</c:v>
                </c:pt>
                <c:pt idx="1955">
                  <c:v>-5.3600000000000002E-3</c:v>
                </c:pt>
                <c:pt idx="1956">
                  <c:v>-5.3600000000000002E-3</c:v>
                </c:pt>
                <c:pt idx="1957">
                  <c:v>-5.47E-3</c:v>
                </c:pt>
                <c:pt idx="1958">
                  <c:v>-5.5700000000000003E-3</c:v>
                </c:pt>
                <c:pt idx="1959">
                  <c:v>-5.3600000000000002E-3</c:v>
                </c:pt>
                <c:pt idx="1960">
                  <c:v>-5.5700000000000003E-3</c:v>
                </c:pt>
                <c:pt idx="1961">
                  <c:v>-5.5700000000000003E-3</c:v>
                </c:pt>
                <c:pt idx="1962">
                  <c:v>-5.6800000000000002E-3</c:v>
                </c:pt>
                <c:pt idx="1963">
                  <c:v>-5.5700000000000003E-3</c:v>
                </c:pt>
                <c:pt idx="1964">
                  <c:v>-5.79E-3</c:v>
                </c:pt>
                <c:pt idx="1965">
                  <c:v>-5.8999999999999999E-3</c:v>
                </c:pt>
                <c:pt idx="1966">
                  <c:v>-5.8999999999999999E-3</c:v>
                </c:pt>
                <c:pt idx="1967">
                  <c:v>-5.8999999999999999E-3</c:v>
                </c:pt>
                <c:pt idx="1968">
                  <c:v>-5.8999999999999999E-3</c:v>
                </c:pt>
                <c:pt idx="1969">
                  <c:v>-6.1199999999999996E-3</c:v>
                </c:pt>
                <c:pt idx="1970">
                  <c:v>-6.0099999999999997E-3</c:v>
                </c:pt>
                <c:pt idx="1971">
                  <c:v>-6.0099999999999997E-3</c:v>
                </c:pt>
                <c:pt idx="1972">
                  <c:v>-5.8999999999999999E-3</c:v>
                </c:pt>
                <c:pt idx="1973">
                  <c:v>-6.0099999999999997E-3</c:v>
                </c:pt>
                <c:pt idx="1974">
                  <c:v>-5.8999999999999999E-3</c:v>
                </c:pt>
                <c:pt idx="1975">
                  <c:v>-6.1199999999999996E-3</c:v>
                </c:pt>
                <c:pt idx="1976">
                  <c:v>-6.2300000000000003E-3</c:v>
                </c:pt>
                <c:pt idx="1977">
                  <c:v>-6.2300000000000003E-3</c:v>
                </c:pt>
                <c:pt idx="1978">
                  <c:v>-6.1199999999999996E-3</c:v>
                </c:pt>
                <c:pt idx="1979">
                  <c:v>-6.1199999999999996E-3</c:v>
                </c:pt>
                <c:pt idx="1980">
                  <c:v>-6.2300000000000003E-3</c:v>
                </c:pt>
                <c:pt idx="1981">
                  <c:v>-6.1199999999999996E-3</c:v>
                </c:pt>
                <c:pt idx="1982">
                  <c:v>-6.2300000000000003E-3</c:v>
                </c:pt>
                <c:pt idx="1983">
                  <c:v>-6.2300000000000003E-3</c:v>
                </c:pt>
                <c:pt idx="1984">
                  <c:v>-6.3299999999999997E-3</c:v>
                </c:pt>
                <c:pt idx="1985">
                  <c:v>-6.3299999999999997E-3</c:v>
                </c:pt>
                <c:pt idx="1986">
                  <c:v>-6.2300000000000003E-3</c:v>
                </c:pt>
                <c:pt idx="1987">
                  <c:v>-6.3299999999999997E-3</c:v>
                </c:pt>
                <c:pt idx="1988">
                  <c:v>-6.4400000000000004E-3</c:v>
                </c:pt>
                <c:pt idx="1989">
                  <c:v>-6.3299999999999997E-3</c:v>
                </c:pt>
                <c:pt idx="1990">
                  <c:v>-6.4400000000000004E-3</c:v>
                </c:pt>
                <c:pt idx="1991">
                  <c:v>-6.3299999999999997E-3</c:v>
                </c:pt>
                <c:pt idx="1992">
                  <c:v>-6.4400000000000004E-3</c:v>
                </c:pt>
                <c:pt idx="1993">
                  <c:v>-6.4400000000000004E-3</c:v>
                </c:pt>
                <c:pt idx="1994">
                  <c:v>-6.4400000000000004E-3</c:v>
                </c:pt>
                <c:pt idx="1995">
                  <c:v>-6.4400000000000004E-3</c:v>
                </c:pt>
                <c:pt idx="1996">
                  <c:v>-6.4400000000000004E-3</c:v>
                </c:pt>
                <c:pt idx="1997">
                  <c:v>-6.4400000000000004E-3</c:v>
                </c:pt>
                <c:pt idx="1998">
                  <c:v>-6.4400000000000004E-3</c:v>
                </c:pt>
                <c:pt idx="1999">
                  <c:v>-6.5500000000000003E-3</c:v>
                </c:pt>
                <c:pt idx="2000">
                  <c:v>-6.4400000000000004E-3</c:v>
                </c:pt>
                <c:pt idx="2001">
                  <c:v>-6.5500000000000003E-3</c:v>
                </c:pt>
                <c:pt idx="2002">
                  <c:v>-6.5500000000000003E-3</c:v>
                </c:pt>
                <c:pt idx="2003">
                  <c:v>-6.4400000000000004E-3</c:v>
                </c:pt>
                <c:pt idx="2004">
                  <c:v>-6.5500000000000003E-3</c:v>
                </c:pt>
                <c:pt idx="2005">
                  <c:v>-6.5500000000000003E-3</c:v>
                </c:pt>
                <c:pt idx="2006">
                  <c:v>-6.4400000000000004E-3</c:v>
                </c:pt>
                <c:pt idx="2007">
                  <c:v>-6.5500000000000003E-3</c:v>
                </c:pt>
                <c:pt idx="2008">
                  <c:v>-6.3299999999999997E-3</c:v>
                </c:pt>
                <c:pt idx="2009">
                  <c:v>-6.4400000000000004E-3</c:v>
                </c:pt>
                <c:pt idx="2010">
                  <c:v>-6.4400000000000004E-3</c:v>
                </c:pt>
                <c:pt idx="2011">
                  <c:v>-6.4400000000000004E-3</c:v>
                </c:pt>
                <c:pt idx="2012">
                  <c:v>-6.4400000000000004E-3</c:v>
                </c:pt>
                <c:pt idx="2013">
                  <c:v>-6.3299999999999997E-3</c:v>
                </c:pt>
                <c:pt idx="2014">
                  <c:v>-6.4400000000000004E-3</c:v>
                </c:pt>
                <c:pt idx="2015">
                  <c:v>-6.3299999999999997E-3</c:v>
                </c:pt>
                <c:pt idx="2016">
                  <c:v>-6.4400000000000004E-3</c:v>
                </c:pt>
                <c:pt idx="2017">
                  <c:v>-6.3299999999999997E-3</c:v>
                </c:pt>
                <c:pt idx="2018">
                  <c:v>-6.4400000000000004E-3</c:v>
                </c:pt>
                <c:pt idx="2019">
                  <c:v>-6.3299999999999997E-3</c:v>
                </c:pt>
                <c:pt idx="2020">
                  <c:v>-6.2300000000000003E-3</c:v>
                </c:pt>
                <c:pt idx="2021">
                  <c:v>-6.3299999999999997E-3</c:v>
                </c:pt>
                <c:pt idx="2022">
                  <c:v>-6.3299999999999997E-3</c:v>
                </c:pt>
                <c:pt idx="2023">
                  <c:v>-6.2300000000000003E-3</c:v>
                </c:pt>
                <c:pt idx="2024">
                  <c:v>-6.2300000000000003E-3</c:v>
                </c:pt>
                <c:pt idx="2025">
                  <c:v>-6.1199999999999996E-3</c:v>
                </c:pt>
                <c:pt idx="2026">
                  <c:v>-6.1199999999999996E-3</c:v>
                </c:pt>
                <c:pt idx="2027">
                  <c:v>-6.1199999999999996E-3</c:v>
                </c:pt>
                <c:pt idx="2028">
                  <c:v>-6.2300000000000003E-3</c:v>
                </c:pt>
                <c:pt idx="2029">
                  <c:v>-6.3299999999999997E-3</c:v>
                </c:pt>
                <c:pt idx="2030">
                  <c:v>-6.2300000000000003E-3</c:v>
                </c:pt>
                <c:pt idx="2031">
                  <c:v>-6.2300000000000003E-3</c:v>
                </c:pt>
                <c:pt idx="2032">
                  <c:v>-6.0099999999999997E-3</c:v>
                </c:pt>
                <c:pt idx="2033">
                  <c:v>-6.0099999999999997E-3</c:v>
                </c:pt>
                <c:pt idx="2034">
                  <c:v>-5.8999999999999999E-3</c:v>
                </c:pt>
                <c:pt idx="2035">
                  <c:v>-6.1199999999999996E-3</c:v>
                </c:pt>
                <c:pt idx="2036">
                  <c:v>-6.1199999999999996E-3</c:v>
                </c:pt>
                <c:pt idx="2037">
                  <c:v>-6.1199999999999996E-3</c:v>
                </c:pt>
                <c:pt idx="2038">
                  <c:v>-6.0099999999999997E-3</c:v>
                </c:pt>
                <c:pt idx="2039">
                  <c:v>-5.8999999999999999E-3</c:v>
                </c:pt>
                <c:pt idx="2040">
                  <c:v>-5.8999999999999999E-3</c:v>
                </c:pt>
                <c:pt idx="2041">
                  <c:v>-5.79E-3</c:v>
                </c:pt>
                <c:pt idx="2042">
                  <c:v>-5.79E-3</c:v>
                </c:pt>
                <c:pt idx="2043">
                  <c:v>-5.6800000000000002E-3</c:v>
                </c:pt>
                <c:pt idx="2044">
                  <c:v>-5.79E-3</c:v>
                </c:pt>
                <c:pt idx="2045">
                  <c:v>-5.6800000000000002E-3</c:v>
                </c:pt>
                <c:pt idx="2046">
                  <c:v>-5.6800000000000002E-3</c:v>
                </c:pt>
                <c:pt idx="2047">
                  <c:v>-5.47E-3</c:v>
                </c:pt>
                <c:pt idx="2048">
                  <c:v>-5.6800000000000002E-3</c:v>
                </c:pt>
                <c:pt idx="2049">
                  <c:v>-5.5700000000000003E-3</c:v>
                </c:pt>
                <c:pt idx="2050">
                  <c:v>-5.3600000000000002E-3</c:v>
                </c:pt>
                <c:pt idx="2051">
                  <c:v>-5.47E-3</c:v>
                </c:pt>
                <c:pt idx="2052">
                  <c:v>-5.47E-3</c:v>
                </c:pt>
                <c:pt idx="2053">
                  <c:v>-5.47E-3</c:v>
                </c:pt>
                <c:pt idx="2054">
                  <c:v>-5.3600000000000002E-3</c:v>
                </c:pt>
                <c:pt idx="2055">
                  <c:v>-5.3600000000000002E-3</c:v>
                </c:pt>
                <c:pt idx="2056">
                  <c:v>-5.1399999999999996E-3</c:v>
                </c:pt>
                <c:pt idx="2057">
                  <c:v>-5.1399999999999996E-3</c:v>
                </c:pt>
                <c:pt idx="2058">
                  <c:v>-5.1399999999999996E-3</c:v>
                </c:pt>
                <c:pt idx="2059">
                  <c:v>-4.9199999999999999E-3</c:v>
                </c:pt>
                <c:pt idx="2060">
                  <c:v>-5.1399999999999996E-3</c:v>
                </c:pt>
                <c:pt idx="2061">
                  <c:v>-4.9199999999999999E-3</c:v>
                </c:pt>
                <c:pt idx="2062">
                  <c:v>-4.7099999999999998E-3</c:v>
                </c:pt>
                <c:pt idx="2063">
                  <c:v>-4.81E-3</c:v>
                </c:pt>
                <c:pt idx="2064">
                  <c:v>-4.7099999999999998E-3</c:v>
                </c:pt>
                <c:pt idx="2065">
                  <c:v>-4.81E-3</c:v>
                </c:pt>
                <c:pt idx="2066">
                  <c:v>-4.5999999999999999E-3</c:v>
                </c:pt>
                <c:pt idx="2067">
                  <c:v>-4.81E-3</c:v>
                </c:pt>
                <c:pt idx="2068">
                  <c:v>-4.4900000000000001E-3</c:v>
                </c:pt>
                <c:pt idx="2069">
                  <c:v>-4.3800000000000002E-3</c:v>
                </c:pt>
                <c:pt idx="2070">
                  <c:v>-4.3800000000000002E-3</c:v>
                </c:pt>
                <c:pt idx="2071">
                  <c:v>-4.3800000000000002E-3</c:v>
                </c:pt>
                <c:pt idx="2072">
                  <c:v>-4.2700000000000004E-3</c:v>
                </c:pt>
                <c:pt idx="2073">
                  <c:v>-4.2700000000000004E-3</c:v>
                </c:pt>
                <c:pt idx="2074">
                  <c:v>-4.1599999999999996E-3</c:v>
                </c:pt>
                <c:pt idx="2075">
                  <c:v>-4.0499999999999998E-3</c:v>
                </c:pt>
                <c:pt idx="2076">
                  <c:v>-4.1599999999999996E-3</c:v>
                </c:pt>
                <c:pt idx="2077">
                  <c:v>-4.1599999999999996E-3</c:v>
                </c:pt>
                <c:pt idx="2078">
                  <c:v>-3.9500000000000004E-3</c:v>
                </c:pt>
                <c:pt idx="2079">
                  <c:v>-3.8400000000000001E-3</c:v>
                </c:pt>
                <c:pt idx="2080">
                  <c:v>-4.0499999999999998E-3</c:v>
                </c:pt>
                <c:pt idx="2081">
                  <c:v>-3.9500000000000004E-3</c:v>
                </c:pt>
                <c:pt idx="2082">
                  <c:v>-3.8400000000000001E-3</c:v>
                </c:pt>
                <c:pt idx="2083">
                  <c:v>-3.8400000000000001E-3</c:v>
                </c:pt>
                <c:pt idx="2084">
                  <c:v>-3.62E-3</c:v>
                </c:pt>
                <c:pt idx="2085">
                  <c:v>-3.5100000000000001E-3</c:v>
                </c:pt>
                <c:pt idx="2086">
                  <c:v>-3.62E-3</c:v>
                </c:pt>
                <c:pt idx="2087">
                  <c:v>-3.5100000000000001E-3</c:v>
                </c:pt>
                <c:pt idx="2088">
                  <c:v>-3.3999999999999998E-3</c:v>
                </c:pt>
                <c:pt idx="2089">
                  <c:v>-3.3999999999999998E-3</c:v>
                </c:pt>
                <c:pt idx="2090">
                  <c:v>-3.1900000000000001E-3</c:v>
                </c:pt>
                <c:pt idx="2091">
                  <c:v>-3.0799999999999998E-3</c:v>
                </c:pt>
                <c:pt idx="2092">
                  <c:v>-3.1900000000000001E-3</c:v>
                </c:pt>
                <c:pt idx="2093">
                  <c:v>-3.0799999999999998E-3</c:v>
                </c:pt>
                <c:pt idx="2094">
                  <c:v>-2.97E-3</c:v>
                </c:pt>
                <c:pt idx="2095">
                  <c:v>-2.97E-3</c:v>
                </c:pt>
                <c:pt idx="2096">
                  <c:v>-2.97E-3</c:v>
                </c:pt>
                <c:pt idx="2097">
                  <c:v>-2.97E-3</c:v>
                </c:pt>
                <c:pt idx="2098">
                  <c:v>-2.8600000000000001E-3</c:v>
                </c:pt>
                <c:pt idx="2099">
                  <c:v>-2.7499999999999998E-3</c:v>
                </c:pt>
                <c:pt idx="2100">
                  <c:v>-2.64E-3</c:v>
                </c:pt>
                <c:pt idx="2101">
                  <c:v>-2.4299999999999999E-3</c:v>
                </c:pt>
                <c:pt idx="2102">
                  <c:v>-2.4299999999999999E-3</c:v>
                </c:pt>
                <c:pt idx="2103">
                  <c:v>-2.5300000000000001E-3</c:v>
                </c:pt>
                <c:pt idx="2104">
                  <c:v>-2.32E-3</c:v>
                </c:pt>
                <c:pt idx="2105">
                  <c:v>-2.32E-3</c:v>
                </c:pt>
                <c:pt idx="2106">
                  <c:v>-2.32E-3</c:v>
                </c:pt>
                <c:pt idx="2107">
                  <c:v>-2.0999999999999999E-3</c:v>
                </c:pt>
                <c:pt idx="2108">
                  <c:v>-2.2100000000000002E-3</c:v>
                </c:pt>
                <c:pt idx="2109">
                  <c:v>-1.99E-3</c:v>
                </c:pt>
                <c:pt idx="2110">
                  <c:v>-1.8799999999999999E-3</c:v>
                </c:pt>
                <c:pt idx="2111">
                  <c:v>-1.99E-3</c:v>
                </c:pt>
                <c:pt idx="2112">
                  <c:v>-1.8799999999999999E-3</c:v>
                </c:pt>
                <c:pt idx="2113">
                  <c:v>-1.7700000000000001E-3</c:v>
                </c:pt>
                <c:pt idx="2114">
                  <c:v>-1.67E-3</c:v>
                </c:pt>
                <c:pt idx="2115">
                  <c:v>-1.56E-3</c:v>
                </c:pt>
                <c:pt idx="2116">
                  <c:v>-1.4499999999999999E-3</c:v>
                </c:pt>
                <c:pt idx="2117">
                  <c:v>-1.4499999999999999E-3</c:v>
                </c:pt>
                <c:pt idx="2118">
                  <c:v>-1.34E-3</c:v>
                </c:pt>
                <c:pt idx="2119">
                  <c:v>-1.4499999999999999E-3</c:v>
                </c:pt>
                <c:pt idx="2120">
                  <c:v>-1.23E-3</c:v>
                </c:pt>
                <c:pt idx="2121">
                  <c:v>-1.1199999999999999E-3</c:v>
                </c:pt>
                <c:pt idx="2122">
                  <c:v>-1.1199999999999999E-3</c:v>
                </c:pt>
                <c:pt idx="2123">
                  <c:v>-1.1199999999999999E-3</c:v>
                </c:pt>
                <c:pt idx="2124">
                  <c:v>-1.01E-3</c:v>
                </c:pt>
                <c:pt idx="2125">
                  <c:v>-9.1E-4</c:v>
                </c:pt>
                <c:pt idx="2126">
                  <c:v>-6.8999999999999997E-4</c:v>
                </c:pt>
                <c:pt idx="2127">
                  <c:v>-8.0000000000000004E-4</c:v>
                </c:pt>
                <c:pt idx="2128">
                  <c:v>-8.0000000000000004E-4</c:v>
                </c:pt>
                <c:pt idx="2129">
                  <c:v>-6.8999999999999997E-4</c:v>
                </c:pt>
                <c:pt idx="2130">
                  <c:v>-6.8999999999999997E-4</c:v>
                </c:pt>
                <c:pt idx="2131">
                  <c:v>-5.8E-4</c:v>
                </c:pt>
                <c:pt idx="2132">
                  <c:v>-4.6999999999999999E-4</c:v>
                </c:pt>
                <c:pt idx="2133">
                  <c:v>-2.5000000000000001E-4</c:v>
                </c:pt>
                <c:pt idx="2134">
                  <c:v>-2.5000000000000001E-4</c:v>
                </c:pt>
                <c:pt idx="2135">
                  <c:v>-2.5000000000000001E-4</c:v>
                </c:pt>
                <c:pt idx="2136">
                  <c:v>-1.4999999999999999E-4</c:v>
                </c:pt>
                <c:pt idx="2137">
                  <c:v>-2.5000000000000001E-4</c:v>
                </c:pt>
                <c:pt idx="2138">
                  <c:v>-4.0000000000000003E-5</c:v>
                </c:pt>
                <c:pt idx="2139">
                  <c:v>6.9999999999999994E-5</c:v>
                </c:pt>
                <c:pt idx="2140">
                  <c:v>6.9999999999999994E-5</c:v>
                </c:pt>
                <c:pt idx="2141">
                  <c:v>1.8000000000000001E-4</c:v>
                </c:pt>
                <c:pt idx="2142">
                  <c:v>1.8000000000000001E-4</c:v>
                </c:pt>
                <c:pt idx="2143">
                  <c:v>2.9E-4</c:v>
                </c:pt>
                <c:pt idx="2144">
                  <c:v>1.8000000000000001E-4</c:v>
                </c:pt>
                <c:pt idx="2145">
                  <c:v>5.1000000000000004E-4</c:v>
                </c:pt>
                <c:pt idx="2146">
                  <c:v>4.0000000000000002E-4</c:v>
                </c:pt>
                <c:pt idx="2147">
                  <c:v>5.1000000000000004E-4</c:v>
                </c:pt>
                <c:pt idx="2148">
                  <c:v>6.0999999999999997E-4</c:v>
                </c:pt>
                <c:pt idx="2149">
                  <c:v>5.1000000000000004E-4</c:v>
                </c:pt>
                <c:pt idx="2150">
                  <c:v>6.0999999999999997E-4</c:v>
                </c:pt>
                <c:pt idx="2151">
                  <c:v>8.3000000000000001E-4</c:v>
                </c:pt>
                <c:pt idx="2152">
                  <c:v>8.3000000000000001E-4</c:v>
                </c:pt>
                <c:pt idx="2153">
                  <c:v>8.3000000000000001E-4</c:v>
                </c:pt>
                <c:pt idx="2154">
                  <c:v>8.3000000000000001E-4</c:v>
                </c:pt>
                <c:pt idx="2155">
                  <c:v>1.0499999999999999E-3</c:v>
                </c:pt>
                <c:pt idx="2156">
                  <c:v>1.0499999999999999E-3</c:v>
                </c:pt>
                <c:pt idx="2157">
                  <c:v>1.16E-3</c:v>
                </c:pt>
                <c:pt idx="2158">
                  <c:v>1.2700000000000001E-3</c:v>
                </c:pt>
                <c:pt idx="2159">
                  <c:v>1.2700000000000001E-3</c:v>
                </c:pt>
                <c:pt idx="2160">
                  <c:v>1.16E-3</c:v>
                </c:pt>
                <c:pt idx="2161">
                  <c:v>1.16E-3</c:v>
                </c:pt>
                <c:pt idx="2162">
                  <c:v>1.3699999999999999E-3</c:v>
                </c:pt>
                <c:pt idx="2163">
                  <c:v>1.48E-3</c:v>
                </c:pt>
                <c:pt idx="2164">
                  <c:v>1.48E-3</c:v>
                </c:pt>
                <c:pt idx="2165">
                  <c:v>1.48E-3</c:v>
                </c:pt>
                <c:pt idx="2166">
                  <c:v>1.48E-3</c:v>
                </c:pt>
                <c:pt idx="2167">
                  <c:v>1.5900000000000001E-3</c:v>
                </c:pt>
                <c:pt idx="2168">
                  <c:v>1.6999999999999999E-3</c:v>
                </c:pt>
                <c:pt idx="2169">
                  <c:v>1.81E-3</c:v>
                </c:pt>
                <c:pt idx="2170">
                  <c:v>1.81E-3</c:v>
                </c:pt>
                <c:pt idx="2171">
                  <c:v>1.92E-3</c:v>
                </c:pt>
                <c:pt idx="2172">
                  <c:v>1.6999999999999999E-3</c:v>
                </c:pt>
                <c:pt idx="2173">
                  <c:v>2.0300000000000001E-3</c:v>
                </c:pt>
                <c:pt idx="2174">
                  <c:v>2.1299999999999999E-3</c:v>
                </c:pt>
                <c:pt idx="2175">
                  <c:v>2.1299999999999999E-3</c:v>
                </c:pt>
                <c:pt idx="2176">
                  <c:v>2.0300000000000001E-3</c:v>
                </c:pt>
                <c:pt idx="2177">
                  <c:v>1.92E-3</c:v>
                </c:pt>
                <c:pt idx="2178">
                  <c:v>2.1299999999999999E-3</c:v>
                </c:pt>
                <c:pt idx="2179">
                  <c:v>2.2399999999999998E-3</c:v>
                </c:pt>
                <c:pt idx="2180">
                  <c:v>2.2399999999999998E-3</c:v>
                </c:pt>
                <c:pt idx="2181">
                  <c:v>2.3500000000000001E-3</c:v>
                </c:pt>
                <c:pt idx="2182">
                  <c:v>2.3500000000000001E-3</c:v>
                </c:pt>
                <c:pt idx="2183">
                  <c:v>2.3500000000000001E-3</c:v>
                </c:pt>
                <c:pt idx="2184">
                  <c:v>2.4599999999999999E-3</c:v>
                </c:pt>
                <c:pt idx="2185">
                  <c:v>2.4599999999999999E-3</c:v>
                </c:pt>
                <c:pt idx="2186">
                  <c:v>2.4599999999999999E-3</c:v>
                </c:pt>
                <c:pt idx="2187">
                  <c:v>2.5699999999999998E-3</c:v>
                </c:pt>
                <c:pt idx="2188">
                  <c:v>2.5699999999999998E-3</c:v>
                </c:pt>
                <c:pt idx="2189">
                  <c:v>2.5699999999999998E-3</c:v>
                </c:pt>
                <c:pt idx="2190">
                  <c:v>2.6800000000000001E-3</c:v>
                </c:pt>
                <c:pt idx="2191">
                  <c:v>2.5699999999999998E-3</c:v>
                </c:pt>
                <c:pt idx="2192">
                  <c:v>2.7899999999999999E-3</c:v>
                </c:pt>
                <c:pt idx="2193">
                  <c:v>2.6800000000000001E-3</c:v>
                </c:pt>
                <c:pt idx="2194">
                  <c:v>2.6800000000000001E-3</c:v>
                </c:pt>
                <c:pt idx="2195">
                  <c:v>2.7899999999999999E-3</c:v>
                </c:pt>
                <c:pt idx="2196">
                  <c:v>2.7899999999999999E-3</c:v>
                </c:pt>
                <c:pt idx="2197">
                  <c:v>2.6800000000000001E-3</c:v>
                </c:pt>
                <c:pt idx="2198">
                  <c:v>2.7899999999999999E-3</c:v>
                </c:pt>
                <c:pt idx="2199">
                  <c:v>2.7899999999999999E-3</c:v>
                </c:pt>
                <c:pt idx="2200">
                  <c:v>2.8900000000000002E-3</c:v>
                </c:pt>
                <c:pt idx="2201">
                  <c:v>2.8900000000000002E-3</c:v>
                </c:pt>
                <c:pt idx="2202">
                  <c:v>2.8900000000000002E-3</c:v>
                </c:pt>
                <c:pt idx="2203">
                  <c:v>2.8900000000000002E-3</c:v>
                </c:pt>
                <c:pt idx="2204">
                  <c:v>3.1099999999999999E-3</c:v>
                </c:pt>
                <c:pt idx="2205">
                  <c:v>2.8900000000000002E-3</c:v>
                </c:pt>
                <c:pt idx="2206">
                  <c:v>3.0000000000000001E-3</c:v>
                </c:pt>
                <c:pt idx="2207">
                  <c:v>3.1099999999999999E-3</c:v>
                </c:pt>
                <c:pt idx="2208">
                  <c:v>3.0000000000000001E-3</c:v>
                </c:pt>
                <c:pt idx="2209">
                  <c:v>3.1099999999999999E-3</c:v>
                </c:pt>
                <c:pt idx="2210">
                  <c:v>3.0000000000000001E-3</c:v>
                </c:pt>
                <c:pt idx="2211">
                  <c:v>3.1099999999999999E-3</c:v>
                </c:pt>
                <c:pt idx="2212">
                  <c:v>3.1099999999999999E-3</c:v>
                </c:pt>
                <c:pt idx="2213">
                  <c:v>3.1099999999999999E-3</c:v>
                </c:pt>
                <c:pt idx="2214">
                  <c:v>3.1099999999999999E-3</c:v>
                </c:pt>
                <c:pt idx="2215">
                  <c:v>3.1099999999999999E-3</c:v>
                </c:pt>
                <c:pt idx="2216">
                  <c:v>3.1099999999999999E-3</c:v>
                </c:pt>
                <c:pt idx="2217">
                  <c:v>3.2200000000000002E-3</c:v>
                </c:pt>
                <c:pt idx="2218">
                  <c:v>3.1099999999999999E-3</c:v>
                </c:pt>
                <c:pt idx="2219">
                  <c:v>3.2200000000000002E-3</c:v>
                </c:pt>
                <c:pt idx="2220">
                  <c:v>3.1099999999999999E-3</c:v>
                </c:pt>
                <c:pt idx="2221">
                  <c:v>3.2200000000000002E-3</c:v>
                </c:pt>
                <c:pt idx="2222">
                  <c:v>3.1099999999999999E-3</c:v>
                </c:pt>
                <c:pt idx="2223">
                  <c:v>3.3300000000000001E-3</c:v>
                </c:pt>
                <c:pt idx="2224">
                  <c:v>3.3300000000000001E-3</c:v>
                </c:pt>
                <c:pt idx="2225">
                  <c:v>3.2200000000000002E-3</c:v>
                </c:pt>
                <c:pt idx="2226">
                  <c:v>3.3300000000000001E-3</c:v>
                </c:pt>
                <c:pt idx="2227">
                  <c:v>3.3300000000000001E-3</c:v>
                </c:pt>
                <c:pt idx="2228">
                  <c:v>3.3300000000000001E-3</c:v>
                </c:pt>
                <c:pt idx="2229">
                  <c:v>3.1099999999999999E-3</c:v>
                </c:pt>
                <c:pt idx="2230">
                  <c:v>3.3300000000000001E-3</c:v>
                </c:pt>
                <c:pt idx="2231">
                  <c:v>3.2200000000000002E-3</c:v>
                </c:pt>
                <c:pt idx="2232">
                  <c:v>3.1099999999999999E-3</c:v>
                </c:pt>
                <c:pt idx="2233">
                  <c:v>3.2200000000000002E-3</c:v>
                </c:pt>
                <c:pt idx="2234">
                  <c:v>3.2200000000000002E-3</c:v>
                </c:pt>
                <c:pt idx="2235">
                  <c:v>3.2200000000000002E-3</c:v>
                </c:pt>
                <c:pt idx="2236">
                  <c:v>3.1099999999999999E-3</c:v>
                </c:pt>
                <c:pt idx="2237">
                  <c:v>3.2200000000000002E-3</c:v>
                </c:pt>
                <c:pt idx="2238">
                  <c:v>3.2200000000000002E-3</c:v>
                </c:pt>
                <c:pt idx="2239">
                  <c:v>3.1099999999999999E-3</c:v>
                </c:pt>
                <c:pt idx="2240">
                  <c:v>3.1099999999999999E-3</c:v>
                </c:pt>
                <c:pt idx="2241">
                  <c:v>3.2200000000000002E-3</c:v>
                </c:pt>
                <c:pt idx="2242">
                  <c:v>3.1099999999999999E-3</c:v>
                </c:pt>
                <c:pt idx="2243">
                  <c:v>3.2200000000000002E-3</c:v>
                </c:pt>
                <c:pt idx="2244">
                  <c:v>3.1099999999999999E-3</c:v>
                </c:pt>
                <c:pt idx="2245">
                  <c:v>3.2200000000000002E-3</c:v>
                </c:pt>
                <c:pt idx="2246">
                  <c:v>3.1099999999999999E-3</c:v>
                </c:pt>
                <c:pt idx="2247">
                  <c:v>3.2200000000000002E-3</c:v>
                </c:pt>
                <c:pt idx="2248">
                  <c:v>3.1099999999999999E-3</c:v>
                </c:pt>
                <c:pt idx="2249">
                  <c:v>3.0000000000000001E-3</c:v>
                </c:pt>
                <c:pt idx="2250">
                  <c:v>3.0000000000000001E-3</c:v>
                </c:pt>
                <c:pt idx="2251">
                  <c:v>2.8900000000000002E-3</c:v>
                </c:pt>
                <c:pt idx="2252">
                  <c:v>3.0000000000000001E-3</c:v>
                </c:pt>
                <c:pt idx="2253">
                  <c:v>2.7899999999999999E-3</c:v>
                </c:pt>
                <c:pt idx="2254">
                  <c:v>3.0000000000000001E-3</c:v>
                </c:pt>
                <c:pt idx="2255">
                  <c:v>3.0000000000000001E-3</c:v>
                </c:pt>
                <c:pt idx="2256">
                  <c:v>2.7899999999999999E-3</c:v>
                </c:pt>
                <c:pt idx="2257">
                  <c:v>2.7899999999999999E-3</c:v>
                </c:pt>
                <c:pt idx="2258">
                  <c:v>2.7899999999999999E-3</c:v>
                </c:pt>
                <c:pt idx="2259">
                  <c:v>2.7899999999999999E-3</c:v>
                </c:pt>
                <c:pt idx="2260">
                  <c:v>2.7899999999999999E-3</c:v>
                </c:pt>
                <c:pt idx="2261">
                  <c:v>2.7899999999999999E-3</c:v>
                </c:pt>
                <c:pt idx="2262">
                  <c:v>2.6800000000000001E-3</c:v>
                </c:pt>
                <c:pt idx="2263">
                  <c:v>2.8900000000000002E-3</c:v>
                </c:pt>
                <c:pt idx="2264">
                  <c:v>2.7899999999999999E-3</c:v>
                </c:pt>
                <c:pt idx="2265">
                  <c:v>2.6800000000000001E-3</c:v>
                </c:pt>
                <c:pt idx="2266">
                  <c:v>2.6800000000000001E-3</c:v>
                </c:pt>
                <c:pt idx="2267">
                  <c:v>2.5699999999999998E-3</c:v>
                </c:pt>
                <c:pt idx="2268">
                  <c:v>2.5699999999999998E-3</c:v>
                </c:pt>
                <c:pt idx="2269">
                  <c:v>2.5699999999999998E-3</c:v>
                </c:pt>
                <c:pt idx="2270">
                  <c:v>2.5699999999999998E-3</c:v>
                </c:pt>
                <c:pt idx="2271">
                  <c:v>2.4599999999999999E-3</c:v>
                </c:pt>
                <c:pt idx="2272">
                  <c:v>2.4599999999999999E-3</c:v>
                </c:pt>
                <c:pt idx="2273">
                  <c:v>2.3500000000000001E-3</c:v>
                </c:pt>
                <c:pt idx="2274">
                  <c:v>2.3500000000000001E-3</c:v>
                </c:pt>
                <c:pt idx="2275">
                  <c:v>2.3500000000000001E-3</c:v>
                </c:pt>
                <c:pt idx="2276">
                  <c:v>2.2399999999999998E-3</c:v>
                </c:pt>
                <c:pt idx="2277">
                  <c:v>2.2399999999999998E-3</c:v>
                </c:pt>
                <c:pt idx="2278">
                  <c:v>2.2399999999999998E-3</c:v>
                </c:pt>
                <c:pt idx="2279">
                  <c:v>2.1299999999999999E-3</c:v>
                </c:pt>
                <c:pt idx="2280">
                  <c:v>2.1299999999999999E-3</c:v>
                </c:pt>
                <c:pt idx="2281">
                  <c:v>2.2399999999999998E-3</c:v>
                </c:pt>
                <c:pt idx="2282">
                  <c:v>2.1299999999999999E-3</c:v>
                </c:pt>
                <c:pt idx="2283">
                  <c:v>1.92E-3</c:v>
                </c:pt>
                <c:pt idx="2284">
                  <c:v>1.81E-3</c:v>
                </c:pt>
                <c:pt idx="2285">
                  <c:v>1.92E-3</c:v>
                </c:pt>
                <c:pt idx="2286">
                  <c:v>1.92E-3</c:v>
                </c:pt>
                <c:pt idx="2287">
                  <c:v>1.81E-3</c:v>
                </c:pt>
                <c:pt idx="2288">
                  <c:v>1.81E-3</c:v>
                </c:pt>
                <c:pt idx="2289">
                  <c:v>1.5900000000000001E-3</c:v>
                </c:pt>
                <c:pt idx="2290">
                  <c:v>1.5900000000000001E-3</c:v>
                </c:pt>
                <c:pt idx="2291">
                  <c:v>1.5900000000000001E-3</c:v>
                </c:pt>
                <c:pt idx="2292">
                  <c:v>1.5900000000000001E-3</c:v>
                </c:pt>
                <c:pt idx="2293">
                  <c:v>1.3699999999999999E-3</c:v>
                </c:pt>
                <c:pt idx="2294">
                  <c:v>1.48E-3</c:v>
                </c:pt>
                <c:pt idx="2295">
                  <c:v>1.48E-3</c:v>
                </c:pt>
                <c:pt idx="2296">
                  <c:v>1.48E-3</c:v>
                </c:pt>
                <c:pt idx="2297">
                  <c:v>1.48E-3</c:v>
                </c:pt>
                <c:pt idx="2298">
                  <c:v>1.3699999999999999E-3</c:v>
                </c:pt>
                <c:pt idx="2299">
                  <c:v>1.3699999999999999E-3</c:v>
                </c:pt>
                <c:pt idx="2300">
                  <c:v>1.16E-3</c:v>
                </c:pt>
                <c:pt idx="2301">
                  <c:v>1.0499999999999999E-3</c:v>
                </c:pt>
                <c:pt idx="2302">
                  <c:v>1.0499999999999999E-3</c:v>
                </c:pt>
                <c:pt idx="2303">
                  <c:v>1.0499999999999999E-3</c:v>
                </c:pt>
                <c:pt idx="2304">
                  <c:v>9.3999999999999997E-4</c:v>
                </c:pt>
                <c:pt idx="2305">
                  <c:v>9.3999999999999997E-4</c:v>
                </c:pt>
                <c:pt idx="2306">
                  <c:v>9.3999999999999997E-4</c:v>
                </c:pt>
                <c:pt idx="2307">
                  <c:v>8.3000000000000001E-4</c:v>
                </c:pt>
                <c:pt idx="2308">
                  <c:v>8.3000000000000001E-4</c:v>
                </c:pt>
                <c:pt idx="2309">
                  <c:v>6.0999999999999997E-4</c:v>
                </c:pt>
                <c:pt idx="2310">
                  <c:v>5.1000000000000004E-4</c:v>
                </c:pt>
                <c:pt idx="2311">
                  <c:v>6.0999999999999997E-4</c:v>
                </c:pt>
                <c:pt idx="2312">
                  <c:v>6.0999999999999997E-4</c:v>
                </c:pt>
                <c:pt idx="2313">
                  <c:v>6.0999999999999997E-4</c:v>
                </c:pt>
                <c:pt idx="2314">
                  <c:v>2.9E-4</c:v>
                </c:pt>
                <c:pt idx="2315">
                  <c:v>5.1000000000000004E-4</c:v>
                </c:pt>
                <c:pt idx="2316">
                  <c:v>4.0000000000000002E-4</c:v>
                </c:pt>
                <c:pt idx="2317">
                  <c:v>2.9E-4</c:v>
                </c:pt>
                <c:pt idx="2318">
                  <c:v>4.0000000000000002E-4</c:v>
                </c:pt>
                <c:pt idx="2319">
                  <c:v>2.9E-4</c:v>
                </c:pt>
                <c:pt idx="2320">
                  <c:v>6.9999999999999994E-5</c:v>
                </c:pt>
                <c:pt idx="2321">
                  <c:v>-4.0000000000000003E-5</c:v>
                </c:pt>
                <c:pt idx="2322">
                  <c:v>6.9999999999999994E-5</c:v>
                </c:pt>
                <c:pt idx="2323">
                  <c:v>6.9999999999999994E-5</c:v>
                </c:pt>
                <c:pt idx="2324">
                  <c:v>6.9999999999999994E-5</c:v>
                </c:pt>
                <c:pt idx="2325">
                  <c:v>-1.4999999999999999E-4</c:v>
                </c:pt>
                <c:pt idx="2326">
                  <c:v>-2.5000000000000001E-4</c:v>
                </c:pt>
                <c:pt idx="2327">
                  <c:v>-3.6000000000000002E-4</c:v>
                </c:pt>
                <c:pt idx="2328">
                  <c:v>-1.4999999999999999E-4</c:v>
                </c:pt>
                <c:pt idx="2329">
                  <c:v>-3.6000000000000002E-4</c:v>
                </c:pt>
                <c:pt idx="2330">
                  <c:v>-4.6999999999999999E-4</c:v>
                </c:pt>
                <c:pt idx="2331">
                  <c:v>-4.6999999999999999E-4</c:v>
                </c:pt>
                <c:pt idx="2332">
                  <c:v>-5.8E-4</c:v>
                </c:pt>
                <c:pt idx="2333">
                  <c:v>-4.6999999999999999E-4</c:v>
                </c:pt>
                <c:pt idx="2334">
                  <c:v>-5.8E-4</c:v>
                </c:pt>
                <c:pt idx="2335">
                  <c:v>-6.8999999999999997E-4</c:v>
                </c:pt>
                <c:pt idx="2336">
                  <c:v>-8.0000000000000004E-4</c:v>
                </c:pt>
                <c:pt idx="2337">
                  <c:v>-9.1E-4</c:v>
                </c:pt>
                <c:pt idx="2338">
                  <c:v>-9.1E-4</c:v>
                </c:pt>
                <c:pt idx="2339">
                  <c:v>-9.1E-4</c:v>
                </c:pt>
                <c:pt idx="2340">
                  <c:v>-9.1E-4</c:v>
                </c:pt>
                <c:pt idx="2341">
                  <c:v>-1.1199999999999999E-3</c:v>
                </c:pt>
                <c:pt idx="2342">
                  <c:v>-1.1199999999999999E-3</c:v>
                </c:pt>
                <c:pt idx="2343">
                  <c:v>-1.23E-3</c:v>
                </c:pt>
                <c:pt idx="2344">
                  <c:v>-1.1199999999999999E-3</c:v>
                </c:pt>
                <c:pt idx="2345">
                  <c:v>-1.23E-3</c:v>
                </c:pt>
                <c:pt idx="2346">
                  <c:v>-1.34E-3</c:v>
                </c:pt>
                <c:pt idx="2347">
                  <c:v>-1.23E-3</c:v>
                </c:pt>
                <c:pt idx="2348">
                  <c:v>-1.34E-3</c:v>
                </c:pt>
                <c:pt idx="2349">
                  <c:v>-1.34E-3</c:v>
                </c:pt>
                <c:pt idx="2350">
                  <c:v>-1.4499999999999999E-3</c:v>
                </c:pt>
                <c:pt idx="2351">
                  <c:v>-1.67E-3</c:v>
                </c:pt>
                <c:pt idx="2352">
                  <c:v>-1.56E-3</c:v>
                </c:pt>
                <c:pt idx="2353">
                  <c:v>-1.7700000000000001E-3</c:v>
                </c:pt>
                <c:pt idx="2354">
                  <c:v>-1.7700000000000001E-3</c:v>
                </c:pt>
                <c:pt idx="2355">
                  <c:v>-1.7700000000000001E-3</c:v>
                </c:pt>
                <c:pt idx="2356">
                  <c:v>-1.8799999999999999E-3</c:v>
                </c:pt>
                <c:pt idx="2357">
                  <c:v>-1.99E-3</c:v>
                </c:pt>
                <c:pt idx="2358">
                  <c:v>-1.99E-3</c:v>
                </c:pt>
                <c:pt idx="2359">
                  <c:v>-1.8799999999999999E-3</c:v>
                </c:pt>
                <c:pt idx="2360">
                  <c:v>-1.7700000000000001E-3</c:v>
                </c:pt>
                <c:pt idx="2361">
                  <c:v>-1.7700000000000001E-3</c:v>
                </c:pt>
                <c:pt idx="2362">
                  <c:v>-2.0999999999999999E-3</c:v>
                </c:pt>
                <c:pt idx="2363">
                  <c:v>-2.0999999999999999E-3</c:v>
                </c:pt>
                <c:pt idx="2364">
                  <c:v>-2.2100000000000002E-3</c:v>
                </c:pt>
                <c:pt idx="2365">
                  <c:v>-2.2100000000000002E-3</c:v>
                </c:pt>
                <c:pt idx="2366">
                  <c:v>-2.2100000000000002E-3</c:v>
                </c:pt>
                <c:pt idx="2367">
                  <c:v>-2.32E-3</c:v>
                </c:pt>
                <c:pt idx="2368">
                  <c:v>-2.32E-3</c:v>
                </c:pt>
                <c:pt idx="2369">
                  <c:v>-2.32E-3</c:v>
                </c:pt>
                <c:pt idx="2370">
                  <c:v>-2.4299999999999999E-3</c:v>
                </c:pt>
                <c:pt idx="2371">
                  <c:v>-2.32E-3</c:v>
                </c:pt>
                <c:pt idx="2372">
                  <c:v>-2.5300000000000001E-3</c:v>
                </c:pt>
                <c:pt idx="2373">
                  <c:v>-2.4299999999999999E-3</c:v>
                </c:pt>
                <c:pt idx="2374">
                  <c:v>-2.5300000000000001E-3</c:v>
                </c:pt>
                <c:pt idx="2375">
                  <c:v>-2.5300000000000001E-3</c:v>
                </c:pt>
                <c:pt idx="2376">
                  <c:v>-2.64E-3</c:v>
                </c:pt>
                <c:pt idx="2377">
                  <c:v>-2.64E-3</c:v>
                </c:pt>
                <c:pt idx="2378">
                  <c:v>-2.7499999999999998E-3</c:v>
                </c:pt>
                <c:pt idx="2379">
                  <c:v>-2.64E-3</c:v>
                </c:pt>
                <c:pt idx="2380">
                  <c:v>-2.7499999999999998E-3</c:v>
                </c:pt>
                <c:pt idx="2381">
                  <c:v>-2.8600000000000001E-3</c:v>
                </c:pt>
                <c:pt idx="2382">
                  <c:v>-2.7499999999999998E-3</c:v>
                </c:pt>
                <c:pt idx="2383">
                  <c:v>-2.8600000000000001E-3</c:v>
                </c:pt>
                <c:pt idx="2384">
                  <c:v>-2.8600000000000001E-3</c:v>
                </c:pt>
                <c:pt idx="2385">
                  <c:v>-2.97E-3</c:v>
                </c:pt>
                <c:pt idx="2386">
                  <c:v>-2.97E-3</c:v>
                </c:pt>
                <c:pt idx="2387">
                  <c:v>-2.97E-3</c:v>
                </c:pt>
                <c:pt idx="2388">
                  <c:v>-2.97E-3</c:v>
                </c:pt>
                <c:pt idx="2389">
                  <c:v>-3.0799999999999998E-3</c:v>
                </c:pt>
                <c:pt idx="2390">
                  <c:v>-3.0799999999999998E-3</c:v>
                </c:pt>
                <c:pt idx="2391">
                  <c:v>-2.97E-3</c:v>
                </c:pt>
                <c:pt idx="2392">
                  <c:v>-3.0799999999999998E-3</c:v>
                </c:pt>
                <c:pt idx="2393">
                  <c:v>-3.1900000000000001E-3</c:v>
                </c:pt>
                <c:pt idx="2394">
                  <c:v>-3.1900000000000001E-3</c:v>
                </c:pt>
                <c:pt idx="2395">
                  <c:v>-3.29E-3</c:v>
                </c:pt>
                <c:pt idx="2396">
                  <c:v>-3.1900000000000001E-3</c:v>
                </c:pt>
                <c:pt idx="2397">
                  <c:v>-3.29E-3</c:v>
                </c:pt>
                <c:pt idx="2398">
                  <c:v>-3.29E-3</c:v>
                </c:pt>
                <c:pt idx="2399">
                  <c:v>-3.3999999999999998E-3</c:v>
                </c:pt>
                <c:pt idx="2400">
                  <c:v>-3.29E-3</c:v>
                </c:pt>
                <c:pt idx="2401">
                  <c:v>-3.29E-3</c:v>
                </c:pt>
                <c:pt idx="2402">
                  <c:v>-3.5100000000000001E-3</c:v>
                </c:pt>
                <c:pt idx="2403">
                  <c:v>-3.3999999999999998E-3</c:v>
                </c:pt>
                <c:pt idx="2404">
                  <c:v>-3.3999999999999998E-3</c:v>
                </c:pt>
                <c:pt idx="2405">
                  <c:v>-3.5100000000000001E-3</c:v>
                </c:pt>
                <c:pt idx="2406">
                  <c:v>-3.3999999999999998E-3</c:v>
                </c:pt>
                <c:pt idx="2407">
                  <c:v>-3.62E-3</c:v>
                </c:pt>
                <c:pt idx="2408">
                  <c:v>-3.62E-3</c:v>
                </c:pt>
                <c:pt idx="2409">
                  <c:v>-3.62E-3</c:v>
                </c:pt>
                <c:pt idx="2410">
                  <c:v>-3.62E-3</c:v>
                </c:pt>
                <c:pt idx="2411">
                  <c:v>-3.5100000000000001E-3</c:v>
                </c:pt>
                <c:pt idx="2412">
                  <c:v>-3.5100000000000001E-3</c:v>
                </c:pt>
                <c:pt idx="2413">
                  <c:v>-3.62E-3</c:v>
                </c:pt>
                <c:pt idx="2414">
                  <c:v>-3.62E-3</c:v>
                </c:pt>
                <c:pt idx="2415">
                  <c:v>-3.5100000000000001E-3</c:v>
                </c:pt>
                <c:pt idx="2416">
                  <c:v>-3.62E-3</c:v>
                </c:pt>
                <c:pt idx="2417">
                  <c:v>-3.62E-3</c:v>
                </c:pt>
                <c:pt idx="2418">
                  <c:v>-3.7299999999999998E-3</c:v>
                </c:pt>
                <c:pt idx="2419">
                  <c:v>-3.7299999999999998E-3</c:v>
                </c:pt>
                <c:pt idx="2420">
                  <c:v>-3.7299999999999998E-3</c:v>
                </c:pt>
                <c:pt idx="2421">
                  <c:v>-3.7299999999999998E-3</c:v>
                </c:pt>
                <c:pt idx="2422">
                  <c:v>-3.7299999999999998E-3</c:v>
                </c:pt>
                <c:pt idx="2423">
                  <c:v>-3.7299999999999998E-3</c:v>
                </c:pt>
                <c:pt idx="2424">
                  <c:v>-3.8400000000000001E-3</c:v>
                </c:pt>
                <c:pt idx="2425">
                  <c:v>-3.7299999999999998E-3</c:v>
                </c:pt>
                <c:pt idx="2426">
                  <c:v>-3.7299999999999998E-3</c:v>
                </c:pt>
                <c:pt idx="2427">
                  <c:v>-3.62E-3</c:v>
                </c:pt>
                <c:pt idx="2428">
                  <c:v>-3.7299999999999998E-3</c:v>
                </c:pt>
                <c:pt idx="2429">
                  <c:v>-3.7299999999999998E-3</c:v>
                </c:pt>
                <c:pt idx="2430">
                  <c:v>-3.7299999999999998E-3</c:v>
                </c:pt>
                <c:pt idx="2431">
                  <c:v>-3.8400000000000001E-3</c:v>
                </c:pt>
                <c:pt idx="2432">
                  <c:v>-3.7299999999999998E-3</c:v>
                </c:pt>
                <c:pt idx="2433">
                  <c:v>-3.7299999999999998E-3</c:v>
                </c:pt>
                <c:pt idx="2434">
                  <c:v>-3.7299999999999998E-3</c:v>
                </c:pt>
                <c:pt idx="2435">
                  <c:v>-3.7299999999999998E-3</c:v>
                </c:pt>
                <c:pt idx="2436">
                  <c:v>-3.7299999999999998E-3</c:v>
                </c:pt>
                <c:pt idx="2437">
                  <c:v>-3.7299999999999998E-3</c:v>
                </c:pt>
                <c:pt idx="2438">
                  <c:v>-3.7299999999999998E-3</c:v>
                </c:pt>
                <c:pt idx="2439">
                  <c:v>-3.62E-3</c:v>
                </c:pt>
                <c:pt idx="2440">
                  <c:v>-3.62E-3</c:v>
                </c:pt>
                <c:pt idx="2441">
                  <c:v>-3.62E-3</c:v>
                </c:pt>
                <c:pt idx="2442">
                  <c:v>-3.5100000000000001E-3</c:v>
                </c:pt>
                <c:pt idx="2443">
                  <c:v>-3.62E-3</c:v>
                </c:pt>
                <c:pt idx="2444">
                  <c:v>-3.62E-3</c:v>
                </c:pt>
                <c:pt idx="2445">
                  <c:v>-3.7299999999999998E-3</c:v>
                </c:pt>
                <c:pt idx="2446">
                  <c:v>-3.7299999999999998E-3</c:v>
                </c:pt>
                <c:pt idx="2447">
                  <c:v>-3.7299999999999998E-3</c:v>
                </c:pt>
                <c:pt idx="2448">
                  <c:v>-3.5100000000000001E-3</c:v>
                </c:pt>
                <c:pt idx="2449">
                  <c:v>-3.62E-3</c:v>
                </c:pt>
                <c:pt idx="2450">
                  <c:v>-3.5100000000000001E-3</c:v>
                </c:pt>
                <c:pt idx="2451">
                  <c:v>-3.5100000000000001E-3</c:v>
                </c:pt>
                <c:pt idx="2452">
                  <c:v>-3.62E-3</c:v>
                </c:pt>
                <c:pt idx="2453">
                  <c:v>-3.3999999999999998E-3</c:v>
                </c:pt>
                <c:pt idx="2454">
                  <c:v>-3.3999999999999998E-3</c:v>
                </c:pt>
                <c:pt idx="2455">
                  <c:v>-3.5100000000000001E-3</c:v>
                </c:pt>
                <c:pt idx="2456">
                  <c:v>-3.3999999999999998E-3</c:v>
                </c:pt>
                <c:pt idx="2457">
                  <c:v>-3.29E-3</c:v>
                </c:pt>
                <c:pt idx="2458">
                  <c:v>-3.29E-3</c:v>
                </c:pt>
                <c:pt idx="2459">
                  <c:v>-3.29E-3</c:v>
                </c:pt>
                <c:pt idx="2460">
                  <c:v>-3.29E-3</c:v>
                </c:pt>
                <c:pt idx="2461">
                  <c:v>-3.29E-3</c:v>
                </c:pt>
                <c:pt idx="2462">
                  <c:v>-3.29E-3</c:v>
                </c:pt>
                <c:pt idx="2463">
                  <c:v>-3.0799999999999998E-3</c:v>
                </c:pt>
                <c:pt idx="2464">
                  <c:v>-3.1900000000000001E-3</c:v>
                </c:pt>
                <c:pt idx="2465">
                  <c:v>-3.1900000000000001E-3</c:v>
                </c:pt>
                <c:pt idx="2466">
                  <c:v>-3.0799999999999998E-3</c:v>
                </c:pt>
                <c:pt idx="2467">
                  <c:v>-3.1900000000000001E-3</c:v>
                </c:pt>
                <c:pt idx="2468">
                  <c:v>-3.0799999999999998E-3</c:v>
                </c:pt>
                <c:pt idx="2469">
                  <c:v>-3.0799999999999998E-3</c:v>
                </c:pt>
                <c:pt idx="2470">
                  <c:v>-2.97E-3</c:v>
                </c:pt>
                <c:pt idx="2471">
                  <c:v>-2.97E-3</c:v>
                </c:pt>
                <c:pt idx="2472">
                  <c:v>-2.8600000000000001E-3</c:v>
                </c:pt>
                <c:pt idx="2473">
                  <c:v>-3.0799999999999998E-3</c:v>
                </c:pt>
                <c:pt idx="2474">
                  <c:v>-2.97E-3</c:v>
                </c:pt>
                <c:pt idx="2475">
                  <c:v>-2.7499999999999998E-3</c:v>
                </c:pt>
                <c:pt idx="2476">
                  <c:v>-2.7499999999999998E-3</c:v>
                </c:pt>
                <c:pt idx="2477">
                  <c:v>-2.7499999999999998E-3</c:v>
                </c:pt>
                <c:pt idx="2478">
                  <c:v>-2.64E-3</c:v>
                </c:pt>
                <c:pt idx="2479">
                  <c:v>-2.7499999999999998E-3</c:v>
                </c:pt>
                <c:pt idx="2480">
                  <c:v>-2.64E-3</c:v>
                </c:pt>
                <c:pt idx="2481">
                  <c:v>-2.5300000000000001E-3</c:v>
                </c:pt>
                <c:pt idx="2482">
                  <c:v>-2.64E-3</c:v>
                </c:pt>
                <c:pt idx="2483">
                  <c:v>-2.5300000000000001E-3</c:v>
                </c:pt>
                <c:pt idx="2484">
                  <c:v>-2.5300000000000001E-3</c:v>
                </c:pt>
                <c:pt idx="2485">
                  <c:v>-2.5300000000000001E-3</c:v>
                </c:pt>
                <c:pt idx="2486">
                  <c:v>-2.4299999999999999E-3</c:v>
                </c:pt>
                <c:pt idx="2487">
                  <c:v>-2.4299999999999999E-3</c:v>
                </c:pt>
                <c:pt idx="2488">
                  <c:v>-2.32E-3</c:v>
                </c:pt>
                <c:pt idx="2489">
                  <c:v>-2.32E-3</c:v>
                </c:pt>
                <c:pt idx="2490">
                  <c:v>-2.32E-3</c:v>
                </c:pt>
                <c:pt idx="2491">
                  <c:v>-2.32E-3</c:v>
                </c:pt>
                <c:pt idx="2492">
                  <c:v>-2.0999999999999999E-3</c:v>
                </c:pt>
                <c:pt idx="2493">
                  <c:v>-1.99E-3</c:v>
                </c:pt>
                <c:pt idx="2494">
                  <c:v>-1.99E-3</c:v>
                </c:pt>
                <c:pt idx="2495">
                  <c:v>-1.99E-3</c:v>
                </c:pt>
                <c:pt idx="2496">
                  <c:v>-2.0999999999999999E-3</c:v>
                </c:pt>
                <c:pt idx="2497">
                  <c:v>-1.99E-3</c:v>
                </c:pt>
                <c:pt idx="2498">
                  <c:v>-1.99E-3</c:v>
                </c:pt>
                <c:pt idx="2499">
                  <c:v>-1.8799999999999999E-3</c:v>
                </c:pt>
                <c:pt idx="2500">
                  <c:v>-1.8799999999999999E-3</c:v>
                </c:pt>
                <c:pt idx="2501">
                  <c:v>-1.8799999999999999E-3</c:v>
                </c:pt>
                <c:pt idx="2502">
                  <c:v>-1.67E-3</c:v>
                </c:pt>
                <c:pt idx="2503">
                  <c:v>-1.67E-3</c:v>
                </c:pt>
                <c:pt idx="2504">
                  <c:v>-1.56E-3</c:v>
                </c:pt>
                <c:pt idx="2505">
                  <c:v>-1.56E-3</c:v>
                </c:pt>
                <c:pt idx="2506">
                  <c:v>-1.4499999999999999E-3</c:v>
                </c:pt>
                <c:pt idx="2507">
                  <c:v>-1.4499999999999999E-3</c:v>
                </c:pt>
                <c:pt idx="2508">
                  <c:v>-1.4499999999999999E-3</c:v>
                </c:pt>
                <c:pt idx="2509">
                  <c:v>-1.34E-3</c:v>
                </c:pt>
                <c:pt idx="2510">
                  <c:v>-1.23E-3</c:v>
                </c:pt>
                <c:pt idx="2511">
                  <c:v>-1.34E-3</c:v>
                </c:pt>
                <c:pt idx="2512">
                  <c:v>-1.23E-3</c:v>
                </c:pt>
                <c:pt idx="2513">
                  <c:v>-1.23E-3</c:v>
                </c:pt>
                <c:pt idx="2514">
                  <c:v>-1.01E-3</c:v>
                </c:pt>
                <c:pt idx="2515">
                  <c:v>-1.01E-3</c:v>
                </c:pt>
                <c:pt idx="2516">
                  <c:v>-1.01E-3</c:v>
                </c:pt>
                <c:pt idx="2517">
                  <c:v>-9.1E-4</c:v>
                </c:pt>
                <c:pt idx="2518">
                  <c:v>-9.1E-4</c:v>
                </c:pt>
                <c:pt idx="2519">
                  <c:v>-6.8999999999999997E-4</c:v>
                </c:pt>
                <c:pt idx="2520">
                  <c:v>-6.8999999999999997E-4</c:v>
                </c:pt>
                <c:pt idx="2521">
                  <c:v>-5.8E-4</c:v>
                </c:pt>
                <c:pt idx="2522">
                  <c:v>-4.6999999999999999E-4</c:v>
                </c:pt>
                <c:pt idx="2523">
                  <c:v>-5.8E-4</c:v>
                </c:pt>
                <c:pt idx="2524">
                  <c:v>-4.6999999999999999E-4</c:v>
                </c:pt>
                <c:pt idx="2525">
                  <c:v>-3.6000000000000002E-4</c:v>
                </c:pt>
                <c:pt idx="2526">
                  <c:v>-2.5000000000000001E-4</c:v>
                </c:pt>
                <c:pt idx="2527">
                  <c:v>-3.6000000000000002E-4</c:v>
                </c:pt>
                <c:pt idx="2528">
                  <c:v>-3.6000000000000002E-4</c:v>
                </c:pt>
                <c:pt idx="2529">
                  <c:v>-2.5000000000000001E-4</c:v>
                </c:pt>
                <c:pt idx="2530">
                  <c:v>-4.0000000000000003E-5</c:v>
                </c:pt>
                <c:pt idx="2531">
                  <c:v>-4.0000000000000003E-5</c:v>
                </c:pt>
                <c:pt idx="2532">
                  <c:v>-1.4999999999999999E-4</c:v>
                </c:pt>
                <c:pt idx="2533">
                  <c:v>-4.0000000000000003E-5</c:v>
                </c:pt>
                <c:pt idx="2534">
                  <c:v>6.9999999999999994E-5</c:v>
                </c:pt>
                <c:pt idx="2535">
                  <c:v>1.8000000000000001E-4</c:v>
                </c:pt>
                <c:pt idx="2536">
                  <c:v>2.9E-4</c:v>
                </c:pt>
                <c:pt idx="2537">
                  <c:v>1.8000000000000001E-4</c:v>
                </c:pt>
                <c:pt idx="2538">
                  <c:v>4.0000000000000002E-4</c:v>
                </c:pt>
                <c:pt idx="2539">
                  <c:v>5.1000000000000004E-4</c:v>
                </c:pt>
                <c:pt idx="2540">
                  <c:v>2.9E-4</c:v>
                </c:pt>
                <c:pt idx="2541">
                  <c:v>5.1000000000000004E-4</c:v>
                </c:pt>
                <c:pt idx="2542">
                  <c:v>6.0999999999999997E-4</c:v>
                </c:pt>
                <c:pt idx="2543">
                  <c:v>5.1000000000000004E-4</c:v>
                </c:pt>
                <c:pt idx="2544">
                  <c:v>4.0000000000000002E-4</c:v>
                </c:pt>
                <c:pt idx="2545">
                  <c:v>6.0999999999999997E-4</c:v>
                </c:pt>
                <c:pt idx="2546">
                  <c:v>7.2000000000000005E-4</c:v>
                </c:pt>
                <c:pt idx="2547">
                  <c:v>7.2000000000000005E-4</c:v>
                </c:pt>
                <c:pt idx="2548">
                  <c:v>9.3999999999999997E-4</c:v>
                </c:pt>
                <c:pt idx="2549">
                  <c:v>8.3000000000000001E-4</c:v>
                </c:pt>
                <c:pt idx="2550">
                  <c:v>9.3999999999999997E-4</c:v>
                </c:pt>
                <c:pt idx="2551">
                  <c:v>9.3999999999999997E-4</c:v>
                </c:pt>
                <c:pt idx="2552">
                  <c:v>9.3999999999999997E-4</c:v>
                </c:pt>
                <c:pt idx="2553">
                  <c:v>1.0499999999999999E-3</c:v>
                </c:pt>
                <c:pt idx="2554">
                  <c:v>1.16E-3</c:v>
                </c:pt>
                <c:pt idx="2555">
                  <c:v>1.2700000000000001E-3</c:v>
                </c:pt>
                <c:pt idx="2556">
                  <c:v>1.16E-3</c:v>
                </c:pt>
                <c:pt idx="2557">
                  <c:v>1.48E-3</c:v>
                </c:pt>
                <c:pt idx="2558">
                  <c:v>1.48E-3</c:v>
                </c:pt>
                <c:pt idx="2559">
                  <c:v>1.3699999999999999E-3</c:v>
                </c:pt>
                <c:pt idx="2560">
                  <c:v>1.48E-3</c:v>
                </c:pt>
                <c:pt idx="2561">
                  <c:v>1.3699999999999999E-3</c:v>
                </c:pt>
                <c:pt idx="2562">
                  <c:v>1.5900000000000001E-3</c:v>
                </c:pt>
                <c:pt idx="2563">
                  <c:v>1.5900000000000001E-3</c:v>
                </c:pt>
                <c:pt idx="2564">
                  <c:v>1.6999999999999999E-3</c:v>
                </c:pt>
                <c:pt idx="2565">
                  <c:v>1.5900000000000001E-3</c:v>
                </c:pt>
                <c:pt idx="2566">
                  <c:v>1.81E-3</c:v>
                </c:pt>
                <c:pt idx="2567">
                  <c:v>1.81E-3</c:v>
                </c:pt>
                <c:pt idx="2568">
                  <c:v>1.81E-3</c:v>
                </c:pt>
                <c:pt idx="2569">
                  <c:v>1.92E-3</c:v>
                </c:pt>
                <c:pt idx="2570">
                  <c:v>1.81E-3</c:v>
                </c:pt>
                <c:pt idx="2571">
                  <c:v>1.92E-3</c:v>
                </c:pt>
                <c:pt idx="2572">
                  <c:v>2.1299999999999999E-3</c:v>
                </c:pt>
                <c:pt idx="2573">
                  <c:v>2.2399999999999998E-3</c:v>
                </c:pt>
                <c:pt idx="2574">
                  <c:v>2.1299999999999999E-3</c:v>
                </c:pt>
                <c:pt idx="2575">
                  <c:v>2.2399999999999998E-3</c:v>
                </c:pt>
                <c:pt idx="2576">
                  <c:v>2.1299999999999999E-3</c:v>
                </c:pt>
                <c:pt idx="2577">
                  <c:v>2.1299999999999999E-3</c:v>
                </c:pt>
                <c:pt idx="2578">
                  <c:v>2.1299999999999999E-3</c:v>
                </c:pt>
                <c:pt idx="2579">
                  <c:v>2.3500000000000001E-3</c:v>
                </c:pt>
                <c:pt idx="2580">
                  <c:v>2.3500000000000001E-3</c:v>
                </c:pt>
                <c:pt idx="2581">
                  <c:v>2.4599999999999999E-3</c:v>
                </c:pt>
                <c:pt idx="2582">
                  <c:v>2.4599999999999999E-3</c:v>
                </c:pt>
                <c:pt idx="2583">
                  <c:v>2.5699999999999998E-3</c:v>
                </c:pt>
                <c:pt idx="2584">
                  <c:v>2.5699999999999998E-3</c:v>
                </c:pt>
                <c:pt idx="2585">
                  <c:v>2.4599999999999999E-3</c:v>
                </c:pt>
                <c:pt idx="2586">
                  <c:v>2.6800000000000001E-3</c:v>
                </c:pt>
                <c:pt idx="2587">
                  <c:v>2.5699999999999998E-3</c:v>
                </c:pt>
                <c:pt idx="2588">
                  <c:v>2.7899999999999999E-3</c:v>
                </c:pt>
                <c:pt idx="2589">
                  <c:v>2.6800000000000001E-3</c:v>
                </c:pt>
                <c:pt idx="2590">
                  <c:v>2.7899999999999999E-3</c:v>
                </c:pt>
                <c:pt idx="2591">
                  <c:v>2.8900000000000002E-3</c:v>
                </c:pt>
                <c:pt idx="2592">
                  <c:v>2.7899999999999999E-3</c:v>
                </c:pt>
                <c:pt idx="2593">
                  <c:v>2.8900000000000002E-3</c:v>
                </c:pt>
                <c:pt idx="2594">
                  <c:v>2.8900000000000002E-3</c:v>
                </c:pt>
                <c:pt idx="2595">
                  <c:v>2.7899999999999999E-3</c:v>
                </c:pt>
                <c:pt idx="2596">
                  <c:v>2.8900000000000002E-3</c:v>
                </c:pt>
                <c:pt idx="2597">
                  <c:v>3.0000000000000001E-3</c:v>
                </c:pt>
                <c:pt idx="2598">
                  <c:v>3.0000000000000001E-3</c:v>
                </c:pt>
                <c:pt idx="2599">
                  <c:v>3.1099999999999999E-3</c:v>
                </c:pt>
                <c:pt idx="2600">
                  <c:v>3.0000000000000001E-3</c:v>
                </c:pt>
                <c:pt idx="2601">
                  <c:v>3.1099999999999999E-3</c:v>
                </c:pt>
                <c:pt idx="2602">
                  <c:v>3.0000000000000001E-3</c:v>
                </c:pt>
                <c:pt idx="2603">
                  <c:v>3.2200000000000002E-3</c:v>
                </c:pt>
                <c:pt idx="2604">
                  <c:v>3.0000000000000001E-3</c:v>
                </c:pt>
                <c:pt idx="2605">
                  <c:v>3.1099999999999999E-3</c:v>
                </c:pt>
                <c:pt idx="2606">
                  <c:v>3.2200000000000002E-3</c:v>
                </c:pt>
                <c:pt idx="2607">
                  <c:v>3.2200000000000002E-3</c:v>
                </c:pt>
                <c:pt idx="2608">
                  <c:v>3.2200000000000002E-3</c:v>
                </c:pt>
                <c:pt idx="2609">
                  <c:v>3.3300000000000001E-3</c:v>
                </c:pt>
                <c:pt idx="2610">
                  <c:v>3.1099999999999999E-3</c:v>
                </c:pt>
                <c:pt idx="2611">
                  <c:v>3.3300000000000001E-3</c:v>
                </c:pt>
                <c:pt idx="2612">
                  <c:v>3.1099999999999999E-3</c:v>
                </c:pt>
                <c:pt idx="2613">
                  <c:v>3.3300000000000001E-3</c:v>
                </c:pt>
                <c:pt idx="2614">
                  <c:v>3.3300000000000001E-3</c:v>
                </c:pt>
                <c:pt idx="2615">
                  <c:v>3.2200000000000002E-3</c:v>
                </c:pt>
                <c:pt idx="2616">
                  <c:v>3.3300000000000001E-3</c:v>
                </c:pt>
                <c:pt idx="2617">
                  <c:v>3.2200000000000002E-3</c:v>
                </c:pt>
                <c:pt idx="2618">
                  <c:v>3.3300000000000001E-3</c:v>
                </c:pt>
                <c:pt idx="2619">
                  <c:v>3.4399999999999999E-3</c:v>
                </c:pt>
                <c:pt idx="2620">
                  <c:v>3.3300000000000001E-3</c:v>
                </c:pt>
                <c:pt idx="2621">
                  <c:v>3.4399999999999999E-3</c:v>
                </c:pt>
                <c:pt idx="2622">
                  <c:v>3.3300000000000001E-3</c:v>
                </c:pt>
                <c:pt idx="2623">
                  <c:v>3.4399999999999999E-3</c:v>
                </c:pt>
                <c:pt idx="2624">
                  <c:v>3.3300000000000001E-3</c:v>
                </c:pt>
                <c:pt idx="2625">
                  <c:v>3.4399999999999999E-3</c:v>
                </c:pt>
                <c:pt idx="2626">
                  <c:v>3.4399999999999999E-3</c:v>
                </c:pt>
                <c:pt idx="2627">
                  <c:v>3.4399999999999999E-3</c:v>
                </c:pt>
                <c:pt idx="2628">
                  <c:v>3.4399999999999999E-3</c:v>
                </c:pt>
                <c:pt idx="2629">
                  <c:v>3.4399999999999999E-3</c:v>
                </c:pt>
                <c:pt idx="2630">
                  <c:v>3.3300000000000001E-3</c:v>
                </c:pt>
                <c:pt idx="2631">
                  <c:v>3.3300000000000001E-3</c:v>
                </c:pt>
                <c:pt idx="2632">
                  <c:v>3.3300000000000001E-3</c:v>
                </c:pt>
                <c:pt idx="2633">
                  <c:v>3.4399999999999999E-3</c:v>
                </c:pt>
                <c:pt idx="2634">
                  <c:v>3.4399999999999999E-3</c:v>
                </c:pt>
                <c:pt idx="2635">
                  <c:v>3.4399999999999999E-3</c:v>
                </c:pt>
                <c:pt idx="2636">
                  <c:v>3.4399999999999999E-3</c:v>
                </c:pt>
                <c:pt idx="2637">
                  <c:v>3.3300000000000001E-3</c:v>
                </c:pt>
                <c:pt idx="2638">
                  <c:v>3.4399999999999999E-3</c:v>
                </c:pt>
                <c:pt idx="2639">
                  <c:v>3.3300000000000001E-3</c:v>
                </c:pt>
                <c:pt idx="2640">
                  <c:v>3.4399999999999999E-3</c:v>
                </c:pt>
                <c:pt idx="2641">
                  <c:v>3.5500000000000002E-3</c:v>
                </c:pt>
                <c:pt idx="2642">
                  <c:v>3.4399999999999999E-3</c:v>
                </c:pt>
                <c:pt idx="2643">
                  <c:v>3.3300000000000001E-3</c:v>
                </c:pt>
                <c:pt idx="2644">
                  <c:v>3.4399999999999999E-3</c:v>
                </c:pt>
                <c:pt idx="2645">
                  <c:v>3.4399999999999999E-3</c:v>
                </c:pt>
                <c:pt idx="2646">
                  <c:v>3.4399999999999999E-3</c:v>
                </c:pt>
                <c:pt idx="2647">
                  <c:v>3.4399999999999999E-3</c:v>
                </c:pt>
                <c:pt idx="2648">
                  <c:v>3.4399999999999999E-3</c:v>
                </c:pt>
                <c:pt idx="2649">
                  <c:v>3.3300000000000001E-3</c:v>
                </c:pt>
                <c:pt idx="2650">
                  <c:v>3.2200000000000002E-3</c:v>
                </c:pt>
                <c:pt idx="2651">
                  <c:v>3.2200000000000002E-3</c:v>
                </c:pt>
                <c:pt idx="2652">
                  <c:v>3.3300000000000001E-3</c:v>
                </c:pt>
                <c:pt idx="2653">
                  <c:v>3.2200000000000002E-3</c:v>
                </c:pt>
                <c:pt idx="2654">
                  <c:v>3.2200000000000002E-3</c:v>
                </c:pt>
                <c:pt idx="2655">
                  <c:v>3.1099999999999999E-3</c:v>
                </c:pt>
                <c:pt idx="2656">
                  <c:v>3.0000000000000001E-3</c:v>
                </c:pt>
                <c:pt idx="2657">
                  <c:v>3.1099999999999999E-3</c:v>
                </c:pt>
                <c:pt idx="2658">
                  <c:v>3.1099999999999999E-3</c:v>
                </c:pt>
                <c:pt idx="2659">
                  <c:v>3.1099999999999999E-3</c:v>
                </c:pt>
                <c:pt idx="2660">
                  <c:v>3.1099999999999999E-3</c:v>
                </c:pt>
                <c:pt idx="2661">
                  <c:v>3.0000000000000001E-3</c:v>
                </c:pt>
                <c:pt idx="2662">
                  <c:v>3.0000000000000001E-3</c:v>
                </c:pt>
                <c:pt idx="2663">
                  <c:v>3.1099999999999999E-3</c:v>
                </c:pt>
                <c:pt idx="2664">
                  <c:v>3.0000000000000001E-3</c:v>
                </c:pt>
                <c:pt idx="2665">
                  <c:v>2.8900000000000002E-3</c:v>
                </c:pt>
                <c:pt idx="2666">
                  <c:v>2.8900000000000002E-3</c:v>
                </c:pt>
                <c:pt idx="2667">
                  <c:v>2.7899999999999999E-3</c:v>
                </c:pt>
                <c:pt idx="2668">
                  <c:v>2.8900000000000002E-3</c:v>
                </c:pt>
                <c:pt idx="2669">
                  <c:v>2.8900000000000002E-3</c:v>
                </c:pt>
                <c:pt idx="2670">
                  <c:v>2.7899999999999999E-3</c:v>
                </c:pt>
                <c:pt idx="2671">
                  <c:v>2.7899999999999999E-3</c:v>
                </c:pt>
                <c:pt idx="2672">
                  <c:v>2.6800000000000001E-3</c:v>
                </c:pt>
                <c:pt idx="2673">
                  <c:v>2.6800000000000001E-3</c:v>
                </c:pt>
                <c:pt idx="2674">
                  <c:v>2.6800000000000001E-3</c:v>
                </c:pt>
                <c:pt idx="2675">
                  <c:v>2.6800000000000001E-3</c:v>
                </c:pt>
                <c:pt idx="2676">
                  <c:v>2.5699999999999998E-3</c:v>
                </c:pt>
                <c:pt idx="2677">
                  <c:v>2.5699999999999998E-3</c:v>
                </c:pt>
                <c:pt idx="2678">
                  <c:v>2.5699999999999998E-3</c:v>
                </c:pt>
                <c:pt idx="2679">
                  <c:v>2.4599999999999999E-3</c:v>
                </c:pt>
                <c:pt idx="2680">
                  <c:v>2.6800000000000001E-3</c:v>
                </c:pt>
                <c:pt idx="2681">
                  <c:v>2.4599999999999999E-3</c:v>
                </c:pt>
                <c:pt idx="2682">
                  <c:v>2.4599999999999999E-3</c:v>
                </c:pt>
                <c:pt idx="2683">
                  <c:v>2.4599999999999999E-3</c:v>
                </c:pt>
                <c:pt idx="2684">
                  <c:v>2.3500000000000001E-3</c:v>
                </c:pt>
                <c:pt idx="2685">
                  <c:v>2.2399999999999998E-3</c:v>
                </c:pt>
                <c:pt idx="2686">
                  <c:v>2.3500000000000001E-3</c:v>
                </c:pt>
                <c:pt idx="2687">
                  <c:v>2.3500000000000001E-3</c:v>
                </c:pt>
                <c:pt idx="2688">
                  <c:v>2.2399999999999998E-3</c:v>
                </c:pt>
                <c:pt idx="2689">
                  <c:v>2.1299999999999999E-3</c:v>
                </c:pt>
                <c:pt idx="2690">
                  <c:v>2.1299999999999999E-3</c:v>
                </c:pt>
                <c:pt idx="2691">
                  <c:v>1.92E-3</c:v>
                </c:pt>
                <c:pt idx="2692">
                  <c:v>2.1299999999999999E-3</c:v>
                </c:pt>
                <c:pt idx="2693">
                  <c:v>2.0300000000000001E-3</c:v>
                </c:pt>
                <c:pt idx="2694">
                  <c:v>1.92E-3</c:v>
                </c:pt>
                <c:pt idx="2695">
                  <c:v>1.92E-3</c:v>
                </c:pt>
                <c:pt idx="2696">
                  <c:v>1.92E-3</c:v>
                </c:pt>
                <c:pt idx="2697">
                  <c:v>1.92E-3</c:v>
                </c:pt>
                <c:pt idx="2698">
                  <c:v>1.92E-3</c:v>
                </c:pt>
                <c:pt idx="2699">
                  <c:v>1.6999999999999999E-3</c:v>
                </c:pt>
                <c:pt idx="2700">
                  <c:v>1.6999999999999999E-3</c:v>
                </c:pt>
                <c:pt idx="2701">
                  <c:v>1.5900000000000001E-3</c:v>
                </c:pt>
                <c:pt idx="2702">
                  <c:v>1.6999999999999999E-3</c:v>
                </c:pt>
                <c:pt idx="2703">
                  <c:v>1.5900000000000001E-3</c:v>
                </c:pt>
                <c:pt idx="2704">
                  <c:v>1.5900000000000001E-3</c:v>
                </c:pt>
                <c:pt idx="2705">
                  <c:v>1.6999999999999999E-3</c:v>
                </c:pt>
                <c:pt idx="2706">
                  <c:v>1.48E-3</c:v>
                </c:pt>
                <c:pt idx="2707">
                  <c:v>1.48E-3</c:v>
                </c:pt>
                <c:pt idx="2708">
                  <c:v>1.2700000000000001E-3</c:v>
                </c:pt>
                <c:pt idx="2709">
                  <c:v>1.2700000000000001E-3</c:v>
                </c:pt>
                <c:pt idx="2710">
                  <c:v>1.2700000000000001E-3</c:v>
                </c:pt>
                <c:pt idx="2711">
                  <c:v>1.16E-3</c:v>
                </c:pt>
                <c:pt idx="2712">
                  <c:v>1.3699999999999999E-3</c:v>
                </c:pt>
                <c:pt idx="2713">
                  <c:v>1.2700000000000001E-3</c:v>
                </c:pt>
                <c:pt idx="2714">
                  <c:v>1.16E-3</c:v>
                </c:pt>
                <c:pt idx="2715">
                  <c:v>1.0499999999999999E-3</c:v>
                </c:pt>
                <c:pt idx="2716">
                  <c:v>1.0499999999999999E-3</c:v>
                </c:pt>
                <c:pt idx="2717">
                  <c:v>9.3999999999999997E-4</c:v>
                </c:pt>
                <c:pt idx="2718">
                  <c:v>9.3999999999999997E-4</c:v>
                </c:pt>
                <c:pt idx="2719">
                  <c:v>8.3000000000000001E-4</c:v>
                </c:pt>
                <c:pt idx="2720">
                  <c:v>9.3999999999999997E-4</c:v>
                </c:pt>
                <c:pt idx="2721">
                  <c:v>9.3999999999999997E-4</c:v>
                </c:pt>
                <c:pt idx="2722">
                  <c:v>7.2000000000000005E-4</c:v>
                </c:pt>
                <c:pt idx="2723">
                  <c:v>7.2000000000000005E-4</c:v>
                </c:pt>
                <c:pt idx="2724">
                  <c:v>6.0999999999999997E-4</c:v>
                </c:pt>
                <c:pt idx="2725">
                  <c:v>5.1000000000000004E-4</c:v>
                </c:pt>
                <c:pt idx="2726">
                  <c:v>6.0999999999999997E-4</c:v>
                </c:pt>
                <c:pt idx="2727">
                  <c:v>4.0000000000000002E-4</c:v>
                </c:pt>
                <c:pt idx="2728">
                  <c:v>5.1000000000000004E-4</c:v>
                </c:pt>
                <c:pt idx="2729">
                  <c:v>7.2000000000000005E-4</c:v>
                </c:pt>
                <c:pt idx="2730">
                  <c:v>5.1000000000000004E-4</c:v>
                </c:pt>
                <c:pt idx="2731">
                  <c:v>4.0000000000000002E-4</c:v>
                </c:pt>
                <c:pt idx="2732">
                  <c:v>4.0000000000000002E-4</c:v>
                </c:pt>
                <c:pt idx="2733">
                  <c:v>2.9E-4</c:v>
                </c:pt>
                <c:pt idx="2734">
                  <c:v>2.9E-4</c:v>
                </c:pt>
                <c:pt idx="2735">
                  <c:v>1.8000000000000001E-4</c:v>
                </c:pt>
                <c:pt idx="2736">
                  <c:v>2.9E-4</c:v>
                </c:pt>
                <c:pt idx="2737">
                  <c:v>2.9E-4</c:v>
                </c:pt>
                <c:pt idx="2738">
                  <c:v>6.9999999999999994E-5</c:v>
                </c:pt>
                <c:pt idx="2739">
                  <c:v>6.9999999999999994E-5</c:v>
                </c:pt>
                <c:pt idx="2740">
                  <c:v>6.9999999999999994E-5</c:v>
                </c:pt>
                <c:pt idx="2741">
                  <c:v>-4.0000000000000003E-5</c:v>
                </c:pt>
                <c:pt idx="2742">
                  <c:v>-4.0000000000000003E-5</c:v>
                </c:pt>
                <c:pt idx="2743">
                  <c:v>-2.5000000000000001E-4</c:v>
                </c:pt>
                <c:pt idx="2744">
                  <c:v>-4.0000000000000003E-5</c:v>
                </c:pt>
                <c:pt idx="2745">
                  <c:v>-4.0000000000000003E-5</c:v>
                </c:pt>
                <c:pt idx="2746">
                  <c:v>-1.4999999999999999E-4</c:v>
                </c:pt>
                <c:pt idx="2747">
                  <c:v>-1.4999999999999999E-4</c:v>
                </c:pt>
                <c:pt idx="2748">
                  <c:v>-1.4999999999999999E-4</c:v>
                </c:pt>
                <c:pt idx="2749">
                  <c:v>-2.5000000000000001E-4</c:v>
                </c:pt>
                <c:pt idx="2750">
                  <c:v>-2.5000000000000001E-4</c:v>
                </c:pt>
                <c:pt idx="2751">
                  <c:v>-3.6000000000000002E-4</c:v>
                </c:pt>
                <c:pt idx="2752">
                  <c:v>-3.6000000000000002E-4</c:v>
                </c:pt>
                <c:pt idx="2753">
                  <c:v>-3.6000000000000002E-4</c:v>
                </c:pt>
                <c:pt idx="2754">
                  <c:v>-4.6999999999999999E-4</c:v>
                </c:pt>
                <c:pt idx="2755">
                  <c:v>-5.8E-4</c:v>
                </c:pt>
                <c:pt idx="2756">
                  <c:v>-4.6999999999999999E-4</c:v>
                </c:pt>
                <c:pt idx="2757">
                  <c:v>-5.8E-4</c:v>
                </c:pt>
                <c:pt idx="2758">
                  <c:v>-5.8E-4</c:v>
                </c:pt>
                <c:pt idx="2759">
                  <c:v>-4.6999999999999999E-4</c:v>
                </c:pt>
                <c:pt idx="2760">
                  <c:v>-4.6999999999999999E-4</c:v>
                </c:pt>
                <c:pt idx="2761">
                  <c:v>-5.8E-4</c:v>
                </c:pt>
                <c:pt idx="2762">
                  <c:v>-5.8E-4</c:v>
                </c:pt>
                <c:pt idx="2763">
                  <c:v>-6.8999999999999997E-4</c:v>
                </c:pt>
                <c:pt idx="2764">
                  <c:v>-6.8999999999999997E-4</c:v>
                </c:pt>
                <c:pt idx="2765">
                  <c:v>-6.8999999999999997E-4</c:v>
                </c:pt>
                <c:pt idx="2766">
                  <c:v>-8.0000000000000004E-4</c:v>
                </c:pt>
                <c:pt idx="2767">
                  <c:v>-8.0000000000000004E-4</c:v>
                </c:pt>
                <c:pt idx="2768">
                  <c:v>-8.0000000000000004E-4</c:v>
                </c:pt>
                <c:pt idx="2769">
                  <c:v>-8.0000000000000004E-4</c:v>
                </c:pt>
                <c:pt idx="2770">
                  <c:v>-8.0000000000000004E-4</c:v>
                </c:pt>
                <c:pt idx="2771">
                  <c:v>-9.1E-4</c:v>
                </c:pt>
                <c:pt idx="2772">
                  <c:v>-8.0000000000000004E-4</c:v>
                </c:pt>
                <c:pt idx="2773">
                  <c:v>-9.1E-4</c:v>
                </c:pt>
                <c:pt idx="2774">
                  <c:v>-9.1E-4</c:v>
                </c:pt>
                <c:pt idx="2775">
                  <c:v>-8.0000000000000004E-4</c:v>
                </c:pt>
                <c:pt idx="2776">
                  <c:v>-9.1E-4</c:v>
                </c:pt>
                <c:pt idx="2777">
                  <c:v>-1.01E-3</c:v>
                </c:pt>
                <c:pt idx="2778">
                  <c:v>-1.01E-3</c:v>
                </c:pt>
                <c:pt idx="2779">
                  <c:v>-1.01E-3</c:v>
                </c:pt>
                <c:pt idx="2780">
                  <c:v>-1.01E-3</c:v>
                </c:pt>
                <c:pt idx="2781">
                  <c:v>-1.1199999999999999E-3</c:v>
                </c:pt>
                <c:pt idx="2782">
                  <c:v>-1.1199999999999999E-3</c:v>
                </c:pt>
                <c:pt idx="2783">
                  <c:v>-1.1199999999999999E-3</c:v>
                </c:pt>
                <c:pt idx="2784">
                  <c:v>-1.1199999999999999E-3</c:v>
                </c:pt>
                <c:pt idx="2785">
                  <c:v>-1.1199999999999999E-3</c:v>
                </c:pt>
                <c:pt idx="2786">
                  <c:v>-1.23E-3</c:v>
                </c:pt>
                <c:pt idx="2787">
                  <c:v>-1.23E-3</c:v>
                </c:pt>
                <c:pt idx="2788">
                  <c:v>-1.23E-3</c:v>
                </c:pt>
                <c:pt idx="2789">
                  <c:v>-1.23E-3</c:v>
                </c:pt>
                <c:pt idx="2790">
                  <c:v>-1.01E-3</c:v>
                </c:pt>
                <c:pt idx="2791">
                  <c:v>-1.1199999999999999E-3</c:v>
                </c:pt>
                <c:pt idx="2792">
                  <c:v>-1.23E-3</c:v>
                </c:pt>
                <c:pt idx="2793">
                  <c:v>-1.1199999999999999E-3</c:v>
                </c:pt>
                <c:pt idx="2794">
                  <c:v>-1.34E-3</c:v>
                </c:pt>
                <c:pt idx="2795">
                  <c:v>-1.1199999999999999E-3</c:v>
                </c:pt>
                <c:pt idx="2796">
                  <c:v>-1.34E-3</c:v>
                </c:pt>
                <c:pt idx="2797">
                  <c:v>-1.23E-3</c:v>
                </c:pt>
                <c:pt idx="2798">
                  <c:v>-1.1199999999999999E-3</c:v>
                </c:pt>
                <c:pt idx="2799">
                  <c:v>-1.34E-3</c:v>
                </c:pt>
                <c:pt idx="2800">
                  <c:v>-1.23E-3</c:v>
                </c:pt>
                <c:pt idx="2801">
                  <c:v>-1.23E-3</c:v>
                </c:pt>
                <c:pt idx="2802">
                  <c:v>-1.34E-3</c:v>
                </c:pt>
                <c:pt idx="2803">
                  <c:v>-1.4499999999999999E-3</c:v>
                </c:pt>
                <c:pt idx="2804">
                  <c:v>-1.23E-3</c:v>
                </c:pt>
                <c:pt idx="2805">
                  <c:v>-1.1199999999999999E-3</c:v>
                </c:pt>
                <c:pt idx="2806">
                  <c:v>-1.23E-3</c:v>
                </c:pt>
                <c:pt idx="2807">
                  <c:v>-1.34E-3</c:v>
                </c:pt>
                <c:pt idx="2808">
                  <c:v>-1.1199999999999999E-3</c:v>
                </c:pt>
                <c:pt idx="2809">
                  <c:v>-1.23E-3</c:v>
                </c:pt>
                <c:pt idx="2810">
                  <c:v>-1.34E-3</c:v>
                </c:pt>
                <c:pt idx="2811">
                  <c:v>-1.1199999999999999E-3</c:v>
                </c:pt>
                <c:pt idx="2812">
                  <c:v>-1.34E-3</c:v>
                </c:pt>
                <c:pt idx="2813">
                  <c:v>-1.1199999999999999E-3</c:v>
                </c:pt>
                <c:pt idx="2814">
                  <c:v>-1.23E-3</c:v>
                </c:pt>
                <c:pt idx="2815">
                  <c:v>-1.23E-3</c:v>
                </c:pt>
                <c:pt idx="2816">
                  <c:v>-1.01E-3</c:v>
                </c:pt>
                <c:pt idx="2817">
                  <c:v>-1.23E-3</c:v>
                </c:pt>
                <c:pt idx="2818">
                  <c:v>-1.23E-3</c:v>
                </c:pt>
                <c:pt idx="2819">
                  <c:v>-1.34E-3</c:v>
                </c:pt>
                <c:pt idx="2820">
                  <c:v>-1.1199999999999999E-3</c:v>
                </c:pt>
                <c:pt idx="2821">
                  <c:v>-1.1199999999999999E-3</c:v>
                </c:pt>
                <c:pt idx="2822">
                  <c:v>-1.1199999999999999E-3</c:v>
                </c:pt>
                <c:pt idx="2823">
                  <c:v>-1.1199999999999999E-3</c:v>
                </c:pt>
                <c:pt idx="2824">
                  <c:v>-1.01E-3</c:v>
                </c:pt>
                <c:pt idx="2825">
                  <c:v>-1.1199999999999999E-3</c:v>
                </c:pt>
                <c:pt idx="2826">
                  <c:v>-1.01E-3</c:v>
                </c:pt>
                <c:pt idx="2827">
                  <c:v>-1.01E-3</c:v>
                </c:pt>
                <c:pt idx="2828">
                  <c:v>-1.01E-3</c:v>
                </c:pt>
                <c:pt idx="2829">
                  <c:v>-9.1E-4</c:v>
                </c:pt>
                <c:pt idx="2830">
                  <c:v>-1.01E-3</c:v>
                </c:pt>
                <c:pt idx="2831">
                  <c:v>-8.0000000000000004E-4</c:v>
                </c:pt>
                <c:pt idx="2832">
                  <c:v>-8.0000000000000004E-4</c:v>
                </c:pt>
                <c:pt idx="2833">
                  <c:v>-9.1E-4</c:v>
                </c:pt>
                <c:pt idx="2834">
                  <c:v>-8.0000000000000004E-4</c:v>
                </c:pt>
                <c:pt idx="2835">
                  <c:v>-9.1E-4</c:v>
                </c:pt>
                <c:pt idx="2836">
                  <c:v>-9.1E-4</c:v>
                </c:pt>
                <c:pt idx="2837">
                  <c:v>-8.0000000000000004E-4</c:v>
                </c:pt>
                <c:pt idx="2838">
                  <c:v>-8.0000000000000004E-4</c:v>
                </c:pt>
                <c:pt idx="2839">
                  <c:v>-6.8999999999999997E-4</c:v>
                </c:pt>
                <c:pt idx="2840">
                  <c:v>-8.0000000000000004E-4</c:v>
                </c:pt>
                <c:pt idx="2841">
                  <c:v>-8.0000000000000004E-4</c:v>
                </c:pt>
                <c:pt idx="2842">
                  <c:v>-6.8999999999999997E-4</c:v>
                </c:pt>
                <c:pt idx="2843">
                  <c:v>-5.8E-4</c:v>
                </c:pt>
                <c:pt idx="2844">
                  <c:v>-5.8E-4</c:v>
                </c:pt>
                <c:pt idx="2845">
                  <c:v>-5.8E-4</c:v>
                </c:pt>
                <c:pt idx="2846">
                  <c:v>-5.8E-4</c:v>
                </c:pt>
                <c:pt idx="2847">
                  <c:v>-4.6999999999999999E-4</c:v>
                </c:pt>
                <c:pt idx="2848">
                  <c:v>-5.8E-4</c:v>
                </c:pt>
                <c:pt idx="2849">
                  <c:v>-4.6999999999999999E-4</c:v>
                </c:pt>
                <c:pt idx="2850">
                  <c:v>-3.6000000000000002E-4</c:v>
                </c:pt>
                <c:pt idx="2851">
                  <c:v>-4.6999999999999999E-4</c:v>
                </c:pt>
                <c:pt idx="2852">
                  <c:v>-3.6000000000000002E-4</c:v>
                </c:pt>
                <c:pt idx="2853">
                  <c:v>-4.6999999999999999E-4</c:v>
                </c:pt>
                <c:pt idx="2854">
                  <c:v>-3.6000000000000002E-4</c:v>
                </c:pt>
                <c:pt idx="2855">
                  <c:v>-2.5000000000000001E-4</c:v>
                </c:pt>
                <c:pt idx="2856">
                  <c:v>-3.6000000000000002E-4</c:v>
                </c:pt>
                <c:pt idx="2857">
                  <c:v>-2.5000000000000001E-4</c:v>
                </c:pt>
                <c:pt idx="2858">
                  <c:v>-2.5000000000000001E-4</c:v>
                </c:pt>
                <c:pt idx="2859">
                  <c:v>-2.5000000000000001E-4</c:v>
                </c:pt>
                <c:pt idx="2860">
                  <c:v>-1.4999999999999999E-4</c:v>
                </c:pt>
                <c:pt idx="2861">
                  <c:v>-2.5000000000000001E-4</c:v>
                </c:pt>
                <c:pt idx="2862">
                  <c:v>-4.0000000000000003E-5</c:v>
                </c:pt>
                <c:pt idx="2863">
                  <c:v>-1.4999999999999999E-4</c:v>
                </c:pt>
                <c:pt idx="2864">
                  <c:v>-4.0000000000000003E-5</c:v>
                </c:pt>
                <c:pt idx="2865">
                  <c:v>-4.0000000000000003E-5</c:v>
                </c:pt>
                <c:pt idx="2866">
                  <c:v>-4.0000000000000003E-5</c:v>
                </c:pt>
                <c:pt idx="2867">
                  <c:v>-1.4999999999999999E-4</c:v>
                </c:pt>
                <c:pt idx="2868">
                  <c:v>-4.0000000000000003E-5</c:v>
                </c:pt>
                <c:pt idx="2869">
                  <c:v>6.9999999999999994E-5</c:v>
                </c:pt>
                <c:pt idx="2870">
                  <c:v>6.9999999999999994E-5</c:v>
                </c:pt>
                <c:pt idx="2871">
                  <c:v>2.9E-4</c:v>
                </c:pt>
                <c:pt idx="2872">
                  <c:v>6.9999999999999994E-5</c:v>
                </c:pt>
                <c:pt idx="2873">
                  <c:v>1.8000000000000001E-4</c:v>
                </c:pt>
                <c:pt idx="2874">
                  <c:v>2.9E-4</c:v>
                </c:pt>
                <c:pt idx="2875">
                  <c:v>2.9E-4</c:v>
                </c:pt>
                <c:pt idx="2876">
                  <c:v>2.9E-4</c:v>
                </c:pt>
                <c:pt idx="2877">
                  <c:v>2.9E-4</c:v>
                </c:pt>
                <c:pt idx="2878">
                  <c:v>2.9E-4</c:v>
                </c:pt>
                <c:pt idx="2879">
                  <c:v>4.0000000000000002E-4</c:v>
                </c:pt>
                <c:pt idx="2880">
                  <c:v>4.0000000000000002E-4</c:v>
                </c:pt>
                <c:pt idx="2881">
                  <c:v>5.1000000000000004E-4</c:v>
                </c:pt>
                <c:pt idx="2882">
                  <c:v>4.0000000000000002E-4</c:v>
                </c:pt>
                <c:pt idx="2883">
                  <c:v>4.0000000000000002E-4</c:v>
                </c:pt>
                <c:pt idx="2884">
                  <c:v>5.1000000000000004E-4</c:v>
                </c:pt>
                <c:pt idx="2885">
                  <c:v>5.1000000000000004E-4</c:v>
                </c:pt>
                <c:pt idx="2886">
                  <c:v>5.1000000000000004E-4</c:v>
                </c:pt>
                <c:pt idx="2887">
                  <c:v>7.2000000000000005E-4</c:v>
                </c:pt>
                <c:pt idx="2888">
                  <c:v>6.0999999999999997E-4</c:v>
                </c:pt>
                <c:pt idx="2889">
                  <c:v>7.2000000000000005E-4</c:v>
                </c:pt>
                <c:pt idx="2890">
                  <c:v>7.2000000000000005E-4</c:v>
                </c:pt>
                <c:pt idx="2891">
                  <c:v>8.3000000000000001E-4</c:v>
                </c:pt>
                <c:pt idx="2892">
                  <c:v>8.3000000000000001E-4</c:v>
                </c:pt>
                <c:pt idx="2893">
                  <c:v>8.3000000000000001E-4</c:v>
                </c:pt>
                <c:pt idx="2894">
                  <c:v>7.2000000000000005E-4</c:v>
                </c:pt>
                <c:pt idx="2895">
                  <c:v>9.3999999999999997E-4</c:v>
                </c:pt>
                <c:pt idx="2896">
                  <c:v>8.3000000000000001E-4</c:v>
                </c:pt>
                <c:pt idx="2897">
                  <c:v>9.3999999999999997E-4</c:v>
                </c:pt>
                <c:pt idx="2898">
                  <c:v>9.3999999999999997E-4</c:v>
                </c:pt>
                <c:pt idx="2899">
                  <c:v>9.3999999999999997E-4</c:v>
                </c:pt>
                <c:pt idx="2900">
                  <c:v>9.3999999999999997E-4</c:v>
                </c:pt>
                <c:pt idx="2901">
                  <c:v>1.0499999999999999E-3</c:v>
                </c:pt>
                <c:pt idx="2902">
                  <c:v>1.0499999999999999E-3</c:v>
                </c:pt>
                <c:pt idx="2903">
                  <c:v>1.16E-3</c:v>
                </c:pt>
                <c:pt idx="2904">
                  <c:v>9.3999999999999997E-4</c:v>
                </c:pt>
                <c:pt idx="2905">
                  <c:v>1.16E-3</c:v>
                </c:pt>
                <c:pt idx="2906">
                  <c:v>1.16E-3</c:v>
                </c:pt>
                <c:pt idx="2907">
                  <c:v>1.16E-3</c:v>
                </c:pt>
                <c:pt idx="2908">
                  <c:v>1.16E-3</c:v>
                </c:pt>
                <c:pt idx="2909">
                  <c:v>1.16E-3</c:v>
                </c:pt>
                <c:pt idx="2910">
                  <c:v>1.16E-3</c:v>
                </c:pt>
                <c:pt idx="2911">
                  <c:v>1.2700000000000001E-3</c:v>
                </c:pt>
                <c:pt idx="2912">
                  <c:v>1.2700000000000001E-3</c:v>
                </c:pt>
                <c:pt idx="2913">
                  <c:v>1.2700000000000001E-3</c:v>
                </c:pt>
                <c:pt idx="2914">
                  <c:v>1.3699999999999999E-3</c:v>
                </c:pt>
                <c:pt idx="2915">
                  <c:v>1.16E-3</c:v>
                </c:pt>
                <c:pt idx="2916">
                  <c:v>1.2700000000000001E-3</c:v>
                </c:pt>
                <c:pt idx="2917">
                  <c:v>1.2700000000000001E-3</c:v>
                </c:pt>
                <c:pt idx="2918">
                  <c:v>1.3699999999999999E-3</c:v>
                </c:pt>
                <c:pt idx="2919">
                  <c:v>1.3699999999999999E-3</c:v>
                </c:pt>
                <c:pt idx="2920">
                  <c:v>1.3699999999999999E-3</c:v>
                </c:pt>
                <c:pt idx="2921">
                  <c:v>1.3699999999999999E-3</c:v>
                </c:pt>
                <c:pt idx="2922">
                  <c:v>1.48E-3</c:v>
                </c:pt>
                <c:pt idx="2923">
                  <c:v>1.3699999999999999E-3</c:v>
                </c:pt>
                <c:pt idx="2924">
                  <c:v>1.48E-3</c:v>
                </c:pt>
                <c:pt idx="2925">
                  <c:v>1.3699999999999999E-3</c:v>
                </c:pt>
                <c:pt idx="2926">
                  <c:v>1.3699999999999999E-3</c:v>
                </c:pt>
                <c:pt idx="2927">
                  <c:v>1.3699999999999999E-3</c:v>
                </c:pt>
                <c:pt idx="2928">
                  <c:v>1.48E-3</c:v>
                </c:pt>
                <c:pt idx="2929">
                  <c:v>1.48E-3</c:v>
                </c:pt>
                <c:pt idx="2930">
                  <c:v>1.3699999999999999E-3</c:v>
                </c:pt>
                <c:pt idx="2931">
                  <c:v>1.5900000000000001E-3</c:v>
                </c:pt>
                <c:pt idx="2932">
                  <c:v>1.5900000000000001E-3</c:v>
                </c:pt>
                <c:pt idx="2933">
                  <c:v>1.48E-3</c:v>
                </c:pt>
                <c:pt idx="2934">
                  <c:v>1.48E-3</c:v>
                </c:pt>
                <c:pt idx="2935">
                  <c:v>1.48E-3</c:v>
                </c:pt>
                <c:pt idx="2936">
                  <c:v>1.3699999999999999E-3</c:v>
                </c:pt>
                <c:pt idx="2937">
                  <c:v>1.3699999999999999E-3</c:v>
                </c:pt>
                <c:pt idx="2938">
                  <c:v>1.3699999999999999E-3</c:v>
                </c:pt>
                <c:pt idx="2939">
                  <c:v>1.48E-3</c:v>
                </c:pt>
                <c:pt idx="2940">
                  <c:v>1.3699999999999999E-3</c:v>
                </c:pt>
                <c:pt idx="2941">
                  <c:v>1.3699999999999999E-3</c:v>
                </c:pt>
                <c:pt idx="2942">
                  <c:v>1.48E-3</c:v>
                </c:pt>
                <c:pt idx="2943">
                  <c:v>1.3699999999999999E-3</c:v>
                </c:pt>
                <c:pt idx="2944">
                  <c:v>1.48E-3</c:v>
                </c:pt>
                <c:pt idx="2945">
                  <c:v>1.3699999999999999E-3</c:v>
                </c:pt>
                <c:pt idx="2946">
                  <c:v>1.48E-3</c:v>
                </c:pt>
                <c:pt idx="2947">
                  <c:v>1.3699999999999999E-3</c:v>
                </c:pt>
                <c:pt idx="2948">
                  <c:v>1.48E-3</c:v>
                </c:pt>
                <c:pt idx="2949">
                  <c:v>1.3699999999999999E-3</c:v>
                </c:pt>
                <c:pt idx="2950">
                  <c:v>1.3699999999999999E-3</c:v>
                </c:pt>
                <c:pt idx="2951">
                  <c:v>1.48E-3</c:v>
                </c:pt>
                <c:pt idx="2952">
                  <c:v>1.3699999999999999E-3</c:v>
                </c:pt>
                <c:pt idx="2953">
                  <c:v>1.3699999999999999E-3</c:v>
                </c:pt>
                <c:pt idx="2954">
                  <c:v>1.3699999999999999E-3</c:v>
                </c:pt>
                <c:pt idx="2955">
                  <c:v>1.3699999999999999E-3</c:v>
                </c:pt>
                <c:pt idx="2956">
                  <c:v>1.2700000000000001E-3</c:v>
                </c:pt>
                <c:pt idx="2957">
                  <c:v>1.2700000000000001E-3</c:v>
                </c:pt>
                <c:pt idx="2958">
                  <c:v>1.16E-3</c:v>
                </c:pt>
                <c:pt idx="2959">
                  <c:v>1.2700000000000001E-3</c:v>
                </c:pt>
                <c:pt idx="2960">
                  <c:v>1.3699999999999999E-3</c:v>
                </c:pt>
                <c:pt idx="2961">
                  <c:v>1.16E-3</c:v>
                </c:pt>
                <c:pt idx="2962">
                  <c:v>1.0499999999999999E-3</c:v>
                </c:pt>
                <c:pt idx="2963">
                  <c:v>1.0499999999999999E-3</c:v>
                </c:pt>
                <c:pt idx="2964">
                  <c:v>1.16E-3</c:v>
                </c:pt>
                <c:pt idx="2965">
                  <c:v>1.16E-3</c:v>
                </c:pt>
                <c:pt idx="2966">
                  <c:v>1.16E-3</c:v>
                </c:pt>
                <c:pt idx="2967">
                  <c:v>1.16E-3</c:v>
                </c:pt>
                <c:pt idx="2968">
                  <c:v>1.16E-3</c:v>
                </c:pt>
                <c:pt idx="2969">
                  <c:v>8.3000000000000001E-4</c:v>
                </c:pt>
                <c:pt idx="2970">
                  <c:v>8.3000000000000001E-4</c:v>
                </c:pt>
                <c:pt idx="2971">
                  <c:v>9.3999999999999997E-4</c:v>
                </c:pt>
                <c:pt idx="2972">
                  <c:v>9.3999999999999997E-4</c:v>
                </c:pt>
                <c:pt idx="2973">
                  <c:v>8.3000000000000001E-4</c:v>
                </c:pt>
                <c:pt idx="2974">
                  <c:v>7.2000000000000005E-4</c:v>
                </c:pt>
                <c:pt idx="2975">
                  <c:v>8.3000000000000001E-4</c:v>
                </c:pt>
                <c:pt idx="2976">
                  <c:v>7.2000000000000005E-4</c:v>
                </c:pt>
                <c:pt idx="2977">
                  <c:v>7.2000000000000005E-4</c:v>
                </c:pt>
                <c:pt idx="2978">
                  <c:v>7.2000000000000005E-4</c:v>
                </c:pt>
                <c:pt idx="2979">
                  <c:v>6.0999999999999997E-4</c:v>
                </c:pt>
                <c:pt idx="2980">
                  <c:v>5.1000000000000004E-4</c:v>
                </c:pt>
                <c:pt idx="2981">
                  <c:v>5.1000000000000004E-4</c:v>
                </c:pt>
                <c:pt idx="2982">
                  <c:v>5.1000000000000004E-4</c:v>
                </c:pt>
                <c:pt idx="2983">
                  <c:v>4.0000000000000002E-4</c:v>
                </c:pt>
                <c:pt idx="2984">
                  <c:v>5.1000000000000004E-4</c:v>
                </c:pt>
                <c:pt idx="2985">
                  <c:v>2.9E-4</c:v>
                </c:pt>
                <c:pt idx="2986">
                  <c:v>2.9E-4</c:v>
                </c:pt>
                <c:pt idx="2987">
                  <c:v>1.8000000000000001E-4</c:v>
                </c:pt>
                <c:pt idx="2988">
                  <c:v>1.8000000000000001E-4</c:v>
                </c:pt>
                <c:pt idx="2989">
                  <c:v>1.8000000000000001E-4</c:v>
                </c:pt>
                <c:pt idx="2990">
                  <c:v>6.9999999999999994E-5</c:v>
                </c:pt>
                <c:pt idx="2991">
                  <c:v>6.9999999999999994E-5</c:v>
                </c:pt>
                <c:pt idx="2992">
                  <c:v>6.9999999999999994E-5</c:v>
                </c:pt>
                <c:pt idx="2993">
                  <c:v>-4.0000000000000003E-5</c:v>
                </c:pt>
                <c:pt idx="2994">
                  <c:v>-2.5000000000000001E-4</c:v>
                </c:pt>
                <c:pt idx="2995">
                  <c:v>-1.4999999999999999E-4</c:v>
                </c:pt>
                <c:pt idx="2996">
                  <c:v>-1.4999999999999999E-4</c:v>
                </c:pt>
                <c:pt idx="2997">
                  <c:v>-2.5000000000000001E-4</c:v>
                </c:pt>
                <c:pt idx="2998">
                  <c:v>-3.6000000000000002E-4</c:v>
                </c:pt>
                <c:pt idx="2999">
                  <c:v>-2.5000000000000001E-4</c:v>
                </c:pt>
                <c:pt idx="3000">
                  <c:v>-2.5000000000000001E-4</c:v>
                </c:pt>
                <c:pt idx="3001">
                  <c:v>-3.6000000000000002E-4</c:v>
                </c:pt>
                <c:pt idx="3002">
                  <c:v>-4.6999999999999999E-4</c:v>
                </c:pt>
                <c:pt idx="3003">
                  <c:v>-5.8E-4</c:v>
                </c:pt>
                <c:pt idx="3004">
                  <c:v>-5.8E-4</c:v>
                </c:pt>
                <c:pt idx="3005">
                  <c:v>-6.8999999999999997E-4</c:v>
                </c:pt>
                <c:pt idx="3006">
                  <c:v>-6.8999999999999997E-4</c:v>
                </c:pt>
                <c:pt idx="3007">
                  <c:v>-8.0000000000000004E-4</c:v>
                </c:pt>
                <c:pt idx="3008">
                  <c:v>-8.0000000000000004E-4</c:v>
                </c:pt>
                <c:pt idx="3009">
                  <c:v>-1.01E-3</c:v>
                </c:pt>
                <c:pt idx="3010">
                  <c:v>-1.01E-3</c:v>
                </c:pt>
                <c:pt idx="3011">
                  <c:v>-9.1E-4</c:v>
                </c:pt>
                <c:pt idx="3012">
                  <c:v>-1.01E-3</c:v>
                </c:pt>
                <c:pt idx="3013">
                  <c:v>-1.01E-3</c:v>
                </c:pt>
                <c:pt idx="3014">
                  <c:v>-1.1199999999999999E-3</c:v>
                </c:pt>
                <c:pt idx="3015">
                  <c:v>-1.23E-3</c:v>
                </c:pt>
                <c:pt idx="3016">
                  <c:v>-1.01E-3</c:v>
                </c:pt>
                <c:pt idx="3017">
                  <c:v>-1.34E-3</c:v>
                </c:pt>
                <c:pt idx="3018">
                  <c:v>-1.4499999999999999E-3</c:v>
                </c:pt>
                <c:pt idx="3019">
                  <c:v>-1.4499999999999999E-3</c:v>
                </c:pt>
                <c:pt idx="3020">
                  <c:v>-1.4499999999999999E-3</c:v>
                </c:pt>
                <c:pt idx="3021">
                  <c:v>-1.56E-3</c:v>
                </c:pt>
                <c:pt idx="3022">
                  <c:v>-1.7700000000000001E-3</c:v>
                </c:pt>
                <c:pt idx="3023">
                  <c:v>-1.7700000000000001E-3</c:v>
                </c:pt>
                <c:pt idx="3024">
                  <c:v>-1.7700000000000001E-3</c:v>
                </c:pt>
                <c:pt idx="3025">
                  <c:v>-1.99E-3</c:v>
                </c:pt>
                <c:pt idx="3026">
                  <c:v>-1.99E-3</c:v>
                </c:pt>
                <c:pt idx="3027">
                  <c:v>-1.99E-3</c:v>
                </c:pt>
                <c:pt idx="3028">
                  <c:v>-2.0999999999999999E-3</c:v>
                </c:pt>
                <c:pt idx="3029">
                  <c:v>-2.0999999999999999E-3</c:v>
                </c:pt>
                <c:pt idx="3030">
                  <c:v>-2.0999999999999999E-3</c:v>
                </c:pt>
                <c:pt idx="3031">
                  <c:v>-2.2100000000000002E-3</c:v>
                </c:pt>
                <c:pt idx="3032">
                  <c:v>-2.0999999999999999E-3</c:v>
                </c:pt>
                <c:pt idx="3033">
                  <c:v>-2.32E-3</c:v>
                </c:pt>
                <c:pt idx="3034">
                  <c:v>-2.4299999999999999E-3</c:v>
                </c:pt>
                <c:pt idx="3035">
                  <c:v>-2.32E-3</c:v>
                </c:pt>
                <c:pt idx="3036">
                  <c:v>-2.5300000000000001E-3</c:v>
                </c:pt>
                <c:pt idx="3037">
                  <c:v>-2.5300000000000001E-3</c:v>
                </c:pt>
                <c:pt idx="3038">
                  <c:v>-2.64E-3</c:v>
                </c:pt>
                <c:pt idx="3039">
                  <c:v>-2.64E-3</c:v>
                </c:pt>
                <c:pt idx="3040">
                  <c:v>-2.64E-3</c:v>
                </c:pt>
                <c:pt idx="3041">
                  <c:v>-2.8600000000000001E-3</c:v>
                </c:pt>
                <c:pt idx="3042">
                  <c:v>-2.7499999999999998E-3</c:v>
                </c:pt>
                <c:pt idx="3043">
                  <c:v>-2.8600000000000001E-3</c:v>
                </c:pt>
                <c:pt idx="3044">
                  <c:v>-2.8600000000000001E-3</c:v>
                </c:pt>
                <c:pt idx="3045">
                  <c:v>-2.8600000000000001E-3</c:v>
                </c:pt>
                <c:pt idx="3046">
                  <c:v>-2.97E-3</c:v>
                </c:pt>
                <c:pt idx="3047">
                  <c:v>-3.1900000000000001E-3</c:v>
                </c:pt>
                <c:pt idx="3048">
                  <c:v>-3.0799999999999998E-3</c:v>
                </c:pt>
                <c:pt idx="3049">
                  <c:v>-3.1900000000000001E-3</c:v>
                </c:pt>
                <c:pt idx="3050">
                  <c:v>-3.1900000000000001E-3</c:v>
                </c:pt>
                <c:pt idx="3051">
                  <c:v>-3.1900000000000001E-3</c:v>
                </c:pt>
                <c:pt idx="3052">
                  <c:v>-3.29E-3</c:v>
                </c:pt>
                <c:pt idx="3053">
                  <c:v>-3.5100000000000001E-3</c:v>
                </c:pt>
                <c:pt idx="3054">
                  <c:v>-3.29E-3</c:v>
                </c:pt>
                <c:pt idx="3055">
                  <c:v>-3.3999999999999998E-3</c:v>
                </c:pt>
                <c:pt idx="3056">
                  <c:v>-3.5100000000000001E-3</c:v>
                </c:pt>
                <c:pt idx="3057">
                  <c:v>-3.5100000000000001E-3</c:v>
                </c:pt>
                <c:pt idx="3058">
                  <c:v>-3.62E-3</c:v>
                </c:pt>
                <c:pt idx="3059">
                  <c:v>-3.62E-3</c:v>
                </c:pt>
                <c:pt idx="3060">
                  <c:v>-3.7299999999999998E-3</c:v>
                </c:pt>
                <c:pt idx="3061">
                  <c:v>-3.8400000000000001E-3</c:v>
                </c:pt>
                <c:pt idx="3062">
                  <c:v>-3.7299999999999998E-3</c:v>
                </c:pt>
                <c:pt idx="3063">
                  <c:v>-3.8400000000000001E-3</c:v>
                </c:pt>
                <c:pt idx="3064">
                  <c:v>-4.0499999999999998E-3</c:v>
                </c:pt>
                <c:pt idx="3065">
                  <c:v>-3.9500000000000004E-3</c:v>
                </c:pt>
                <c:pt idx="3066">
                  <c:v>-3.9500000000000004E-3</c:v>
                </c:pt>
                <c:pt idx="3067">
                  <c:v>-3.9500000000000004E-3</c:v>
                </c:pt>
                <c:pt idx="3068">
                  <c:v>-3.9500000000000004E-3</c:v>
                </c:pt>
                <c:pt idx="3069">
                  <c:v>-4.0499999999999998E-3</c:v>
                </c:pt>
                <c:pt idx="3070">
                  <c:v>-3.9500000000000004E-3</c:v>
                </c:pt>
                <c:pt idx="3071">
                  <c:v>-4.1599999999999996E-3</c:v>
                </c:pt>
                <c:pt idx="3072">
                  <c:v>-4.0499999999999998E-3</c:v>
                </c:pt>
                <c:pt idx="3073">
                  <c:v>-4.2700000000000004E-3</c:v>
                </c:pt>
                <c:pt idx="3074">
                  <c:v>-4.2700000000000004E-3</c:v>
                </c:pt>
                <c:pt idx="3075">
                  <c:v>-4.2700000000000004E-3</c:v>
                </c:pt>
                <c:pt idx="3076">
                  <c:v>-4.4900000000000001E-3</c:v>
                </c:pt>
                <c:pt idx="3077">
                  <c:v>-4.2700000000000004E-3</c:v>
                </c:pt>
                <c:pt idx="3078">
                  <c:v>-4.3800000000000002E-3</c:v>
                </c:pt>
                <c:pt idx="3079">
                  <c:v>-4.3800000000000002E-3</c:v>
                </c:pt>
                <c:pt idx="3080">
                  <c:v>-4.3800000000000002E-3</c:v>
                </c:pt>
                <c:pt idx="3081">
                  <c:v>-4.2700000000000004E-3</c:v>
                </c:pt>
                <c:pt idx="3082">
                  <c:v>-4.3800000000000002E-3</c:v>
                </c:pt>
                <c:pt idx="3083">
                  <c:v>-4.3800000000000002E-3</c:v>
                </c:pt>
                <c:pt idx="3084">
                  <c:v>-4.3800000000000002E-3</c:v>
                </c:pt>
                <c:pt idx="3085">
                  <c:v>-4.3800000000000002E-3</c:v>
                </c:pt>
                <c:pt idx="3086">
                  <c:v>-4.3800000000000002E-3</c:v>
                </c:pt>
                <c:pt idx="3087">
                  <c:v>-4.5999999999999999E-3</c:v>
                </c:pt>
                <c:pt idx="3088">
                  <c:v>-4.4900000000000001E-3</c:v>
                </c:pt>
                <c:pt idx="3089">
                  <c:v>-4.4900000000000001E-3</c:v>
                </c:pt>
                <c:pt idx="3090">
                  <c:v>-4.2700000000000004E-3</c:v>
                </c:pt>
                <c:pt idx="3091">
                  <c:v>-4.5999999999999999E-3</c:v>
                </c:pt>
                <c:pt idx="3092">
                  <c:v>-4.4900000000000001E-3</c:v>
                </c:pt>
                <c:pt idx="3093">
                  <c:v>-4.4900000000000001E-3</c:v>
                </c:pt>
                <c:pt idx="3094">
                  <c:v>-4.5999999999999999E-3</c:v>
                </c:pt>
                <c:pt idx="3095">
                  <c:v>-4.4900000000000001E-3</c:v>
                </c:pt>
                <c:pt idx="3096">
                  <c:v>-4.4900000000000001E-3</c:v>
                </c:pt>
                <c:pt idx="3097">
                  <c:v>-4.4900000000000001E-3</c:v>
                </c:pt>
                <c:pt idx="3098">
                  <c:v>-4.3800000000000002E-3</c:v>
                </c:pt>
                <c:pt idx="3099">
                  <c:v>-4.4900000000000001E-3</c:v>
                </c:pt>
                <c:pt idx="3100">
                  <c:v>-4.3800000000000002E-3</c:v>
                </c:pt>
                <c:pt idx="3101">
                  <c:v>-4.4900000000000001E-3</c:v>
                </c:pt>
                <c:pt idx="3102">
                  <c:v>-4.2700000000000004E-3</c:v>
                </c:pt>
                <c:pt idx="3103">
                  <c:v>-4.4900000000000001E-3</c:v>
                </c:pt>
                <c:pt idx="3104">
                  <c:v>-4.3800000000000002E-3</c:v>
                </c:pt>
                <c:pt idx="3105">
                  <c:v>-4.4900000000000001E-3</c:v>
                </c:pt>
                <c:pt idx="3106">
                  <c:v>-4.4900000000000001E-3</c:v>
                </c:pt>
                <c:pt idx="3107">
                  <c:v>-4.4900000000000001E-3</c:v>
                </c:pt>
                <c:pt idx="3108">
                  <c:v>-4.3800000000000002E-3</c:v>
                </c:pt>
                <c:pt idx="3109">
                  <c:v>-4.2700000000000004E-3</c:v>
                </c:pt>
                <c:pt idx="3110">
                  <c:v>-4.1599999999999996E-3</c:v>
                </c:pt>
                <c:pt idx="3111">
                  <c:v>-4.1599999999999996E-3</c:v>
                </c:pt>
                <c:pt idx="3112">
                  <c:v>-4.3800000000000002E-3</c:v>
                </c:pt>
                <c:pt idx="3113">
                  <c:v>-4.1599999999999996E-3</c:v>
                </c:pt>
                <c:pt idx="3114">
                  <c:v>-4.2700000000000004E-3</c:v>
                </c:pt>
                <c:pt idx="3115">
                  <c:v>-4.0499999999999998E-3</c:v>
                </c:pt>
                <c:pt idx="3116">
                  <c:v>-4.0499999999999998E-3</c:v>
                </c:pt>
                <c:pt idx="3117">
                  <c:v>-3.9500000000000004E-3</c:v>
                </c:pt>
                <c:pt idx="3118">
                  <c:v>-4.0499999999999998E-3</c:v>
                </c:pt>
                <c:pt idx="3119">
                  <c:v>-4.1599999999999996E-3</c:v>
                </c:pt>
                <c:pt idx="3120">
                  <c:v>-3.9500000000000004E-3</c:v>
                </c:pt>
                <c:pt idx="3121">
                  <c:v>-4.0499999999999998E-3</c:v>
                </c:pt>
                <c:pt idx="3122">
                  <c:v>-3.9500000000000004E-3</c:v>
                </c:pt>
                <c:pt idx="3123">
                  <c:v>-3.8400000000000001E-3</c:v>
                </c:pt>
                <c:pt idx="3124">
                  <c:v>-3.8400000000000001E-3</c:v>
                </c:pt>
                <c:pt idx="3125">
                  <c:v>-3.62E-3</c:v>
                </c:pt>
                <c:pt idx="3126">
                  <c:v>-3.5100000000000001E-3</c:v>
                </c:pt>
                <c:pt idx="3127">
                  <c:v>-3.5100000000000001E-3</c:v>
                </c:pt>
                <c:pt idx="3128">
                  <c:v>-3.3999999999999998E-3</c:v>
                </c:pt>
                <c:pt idx="3129">
                  <c:v>-3.3999999999999998E-3</c:v>
                </c:pt>
                <c:pt idx="3130">
                  <c:v>-3.3999999999999998E-3</c:v>
                </c:pt>
                <c:pt idx="3131">
                  <c:v>-3.29E-3</c:v>
                </c:pt>
                <c:pt idx="3132">
                  <c:v>-3.29E-3</c:v>
                </c:pt>
                <c:pt idx="3133">
                  <c:v>-3.1900000000000001E-3</c:v>
                </c:pt>
                <c:pt idx="3134">
                  <c:v>-3.0799999999999998E-3</c:v>
                </c:pt>
                <c:pt idx="3135">
                  <c:v>-3.0799999999999998E-3</c:v>
                </c:pt>
                <c:pt idx="3136">
                  <c:v>-3.1900000000000001E-3</c:v>
                </c:pt>
                <c:pt idx="3137">
                  <c:v>-2.97E-3</c:v>
                </c:pt>
                <c:pt idx="3138">
                  <c:v>-2.97E-3</c:v>
                </c:pt>
                <c:pt idx="3139">
                  <c:v>-2.8600000000000001E-3</c:v>
                </c:pt>
                <c:pt idx="3140">
                  <c:v>-2.64E-3</c:v>
                </c:pt>
                <c:pt idx="3141">
                  <c:v>-2.64E-3</c:v>
                </c:pt>
                <c:pt idx="3142">
                  <c:v>-2.7499999999999998E-3</c:v>
                </c:pt>
                <c:pt idx="3143">
                  <c:v>-2.64E-3</c:v>
                </c:pt>
                <c:pt idx="3144">
                  <c:v>-2.32E-3</c:v>
                </c:pt>
                <c:pt idx="3145">
                  <c:v>-2.32E-3</c:v>
                </c:pt>
                <c:pt idx="3146">
                  <c:v>-2.2100000000000002E-3</c:v>
                </c:pt>
                <c:pt idx="3147">
                  <c:v>-2.2100000000000002E-3</c:v>
                </c:pt>
                <c:pt idx="3148">
                  <c:v>-1.99E-3</c:v>
                </c:pt>
                <c:pt idx="3149">
                  <c:v>-1.8799999999999999E-3</c:v>
                </c:pt>
                <c:pt idx="3150">
                  <c:v>-1.99E-3</c:v>
                </c:pt>
                <c:pt idx="3151">
                  <c:v>-1.99E-3</c:v>
                </c:pt>
                <c:pt idx="3152">
                  <c:v>-1.7700000000000001E-3</c:v>
                </c:pt>
                <c:pt idx="3153">
                  <c:v>-1.67E-3</c:v>
                </c:pt>
                <c:pt idx="3154">
                  <c:v>-1.56E-3</c:v>
                </c:pt>
                <c:pt idx="3155">
                  <c:v>-1.4499999999999999E-3</c:v>
                </c:pt>
                <c:pt idx="3156">
                  <c:v>-1.4499999999999999E-3</c:v>
                </c:pt>
                <c:pt idx="3157">
                  <c:v>-1.34E-3</c:v>
                </c:pt>
                <c:pt idx="3158">
                  <c:v>-1.34E-3</c:v>
                </c:pt>
                <c:pt idx="3159">
                  <c:v>-1.01E-3</c:v>
                </c:pt>
                <c:pt idx="3160">
                  <c:v>-9.1E-4</c:v>
                </c:pt>
                <c:pt idx="3161">
                  <c:v>-8.0000000000000004E-4</c:v>
                </c:pt>
                <c:pt idx="3162">
                  <c:v>-8.0000000000000004E-4</c:v>
                </c:pt>
                <c:pt idx="3163">
                  <c:v>-6.8999999999999997E-4</c:v>
                </c:pt>
                <c:pt idx="3164">
                  <c:v>-4.6999999999999999E-4</c:v>
                </c:pt>
                <c:pt idx="3165">
                  <c:v>-2.5000000000000001E-4</c:v>
                </c:pt>
                <c:pt idx="3166">
                  <c:v>-3.6000000000000002E-4</c:v>
                </c:pt>
                <c:pt idx="3167">
                  <c:v>-4.6999999999999999E-4</c:v>
                </c:pt>
                <c:pt idx="3168">
                  <c:v>-1.4999999999999999E-4</c:v>
                </c:pt>
                <c:pt idx="3169">
                  <c:v>-4.0000000000000003E-5</c:v>
                </c:pt>
                <c:pt idx="3170">
                  <c:v>6.9999999999999994E-5</c:v>
                </c:pt>
                <c:pt idx="3171">
                  <c:v>1.8000000000000001E-4</c:v>
                </c:pt>
                <c:pt idx="3172">
                  <c:v>1.8000000000000001E-4</c:v>
                </c:pt>
                <c:pt idx="3173">
                  <c:v>2.9E-4</c:v>
                </c:pt>
                <c:pt idx="3174">
                  <c:v>4.0000000000000002E-4</c:v>
                </c:pt>
                <c:pt idx="3175">
                  <c:v>6.0999999999999997E-4</c:v>
                </c:pt>
                <c:pt idx="3176">
                  <c:v>7.2000000000000005E-4</c:v>
                </c:pt>
                <c:pt idx="3177">
                  <c:v>9.3999999999999997E-4</c:v>
                </c:pt>
                <c:pt idx="3178">
                  <c:v>9.3999999999999997E-4</c:v>
                </c:pt>
                <c:pt idx="3179">
                  <c:v>1.0499999999999999E-3</c:v>
                </c:pt>
                <c:pt idx="3180">
                  <c:v>1.0499999999999999E-3</c:v>
                </c:pt>
                <c:pt idx="3181">
                  <c:v>1.16E-3</c:v>
                </c:pt>
                <c:pt idx="3182">
                  <c:v>1.48E-3</c:v>
                </c:pt>
                <c:pt idx="3183">
                  <c:v>1.48E-3</c:v>
                </c:pt>
                <c:pt idx="3184">
                  <c:v>1.5900000000000001E-3</c:v>
                </c:pt>
                <c:pt idx="3185">
                  <c:v>1.6999999999999999E-3</c:v>
                </c:pt>
                <c:pt idx="3186">
                  <c:v>1.81E-3</c:v>
                </c:pt>
                <c:pt idx="3187">
                  <c:v>1.81E-3</c:v>
                </c:pt>
                <c:pt idx="3188">
                  <c:v>2.0300000000000001E-3</c:v>
                </c:pt>
                <c:pt idx="3189">
                  <c:v>2.0300000000000001E-3</c:v>
                </c:pt>
                <c:pt idx="3190">
                  <c:v>2.1299999999999999E-3</c:v>
                </c:pt>
                <c:pt idx="3191">
                  <c:v>2.3500000000000001E-3</c:v>
                </c:pt>
                <c:pt idx="3192">
                  <c:v>2.4599999999999999E-3</c:v>
                </c:pt>
                <c:pt idx="3193">
                  <c:v>2.5699999999999998E-3</c:v>
                </c:pt>
                <c:pt idx="3194">
                  <c:v>2.5699999999999998E-3</c:v>
                </c:pt>
                <c:pt idx="3195">
                  <c:v>2.6800000000000001E-3</c:v>
                </c:pt>
                <c:pt idx="3196">
                  <c:v>2.7899999999999999E-3</c:v>
                </c:pt>
                <c:pt idx="3197">
                  <c:v>2.7899999999999999E-3</c:v>
                </c:pt>
                <c:pt idx="3198">
                  <c:v>2.8900000000000002E-3</c:v>
                </c:pt>
                <c:pt idx="3199">
                  <c:v>3.2200000000000002E-3</c:v>
                </c:pt>
                <c:pt idx="3200">
                  <c:v>3.2200000000000002E-3</c:v>
                </c:pt>
                <c:pt idx="3201">
                  <c:v>3.3300000000000001E-3</c:v>
                </c:pt>
                <c:pt idx="3202">
                  <c:v>3.3300000000000001E-3</c:v>
                </c:pt>
                <c:pt idx="3203">
                  <c:v>3.4399999999999999E-3</c:v>
                </c:pt>
                <c:pt idx="3204">
                  <c:v>3.7599999999999999E-3</c:v>
                </c:pt>
                <c:pt idx="3205">
                  <c:v>3.7599999999999999E-3</c:v>
                </c:pt>
                <c:pt idx="3206">
                  <c:v>3.8700000000000002E-3</c:v>
                </c:pt>
                <c:pt idx="3207">
                  <c:v>3.8700000000000002E-3</c:v>
                </c:pt>
                <c:pt idx="3208">
                  <c:v>3.98E-3</c:v>
                </c:pt>
                <c:pt idx="3209">
                  <c:v>4.0899999999999999E-3</c:v>
                </c:pt>
                <c:pt idx="3210">
                  <c:v>4.0899999999999999E-3</c:v>
                </c:pt>
                <c:pt idx="3211">
                  <c:v>4.0899999999999999E-3</c:v>
                </c:pt>
                <c:pt idx="3212">
                  <c:v>4.1999999999999997E-3</c:v>
                </c:pt>
                <c:pt idx="3213">
                  <c:v>4.3099999999999996E-3</c:v>
                </c:pt>
                <c:pt idx="3214">
                  <c:v>4.4099999999999999E-3</c:v>
                </c:pt>
                <c:pt idx="3215">
                  <c:v>4.4099999999999999E-3</c:v>
                </c:pt>
                <c:pt idx="3216">
                  <c:v>4.5199999999999997E-3</c:v>
                </c:pt>
                <c:pt idx="3217">
                  <c:v>4.7400000000000003E-3</c:v>
                </c:pt>
                <c:pt idx="3218">
                  <c:v>4.6299999999999996E-3</c:v>
                </c:pt>
                <c:pt idx="3219">
                  <c:v>4.8500000000000001E-3</c:v>
                </c:pt>
                <c:pt idx="3220">
                  <c:v>4.96E-3</c:v>
                </c:pt>
                <c:pt idx="3221">
                  <c:v>4.96E-3</c:v>
                </c:pt>
                <c:pt idx="3222">
                  <c:v>5.1700000000000001E-3</c:v>
                </c:pt>
                <c:pt idx="3223">
                  <c:v>5.0699999999999999E-3</c:v>
                </c:pt>
                <c:pt idx="3224">
                  <c:v>5.0699999999999999E-3</c:v>
                </c:pt>
                <c:pt idx="3225">
                  <c:v>5.1700000000000001E-3</c:v>
                </c:pt>
                <c:pt idx="3226">
                  <c:v>5.1700000000000001E-3</c:v>
                </c:pt>
                <c:pt idx="3227">
                  <c:v>5.3899999999999998E-3</c:v>
                </c:pt>
                <c:pt idx="3228">
                  <c:v>5.4999999999999997E-3</c:v>
                </c:pt>
                <c:pt idx="3229">
                  <c:v>5.1700000000000001E-3</c:v>
                </c:pt>
                <c:pt idx="3230">
                  <c:v>5.3899999999999998E-3</c:v>
                </c:pt>
                <c:pt idx="3231">
                  <c:v>5.3899999999999998E-3</c:v>
                </c:pt>
                <c:pt idx="3232">
                  <c:v>5.3899999999999998E-3</c:v>
                </c:pt>
                <c:pt idx="3233">
                  <c:v>5.4999999999999997E-3</c:v>
                </c:pt>
                <c:pt idx="3234">
                  <c:v>5.3899999999999998E-3</c:v>
                </c:pt>
                <c:pt idx="3235">
                  <c:v>5.4999999999999997E-3</c:v>
                </c:pt>
                <c:pt idx="3236">
                  <c:v>5.3899999999999998E-3</c:v>
                </c:pt>
                <c:pt idx="3237">
                  <c:v>5.4999999999999997E-3</c:v>
                </c:pt>
                <c:pt idx="3238">
                  <c:v>5.4999999999999997E-3</c:v>
                </c:pt>
                <c:pt idx="3239">
                  <c:v>5.6100000000000004E-3</c:v>
                </c:pt>
                <c:pt idx="3240">
                  <c:v>5.6100000000000004E-3</c:v>
                </c:pt>
                <c:pt idx="3241">
                  <c:v>5.6100000000000004E-3</c:v>
                </c:pt>
                <c:pt idx="3242">
                  <c:v>5.4999999999999997E-3</c:v>
                </c:pt>
                <c:pt idx="3243">
                  <c:v>5.7200000000000003E-3</c:v>
                </c:pt>
                <c:pt idx="3244">
                  <c:v>5.3899999999999998E-3</c:v>
                </c:pt>
                <c:pt idx="3245">
                  <c:v>5.6100000000000004E-3</c:v>
                </c:pt>
                <c:pt idx="3246">
                  <c:v>5.3899999999999998E-3</c:v>
                </c:pt>
                <c:pt idx="3247">
                  <c:v>5.3899999999999998E-3</c:v>
                </c:pt>
                <c:pt idx="3248">
                  <c:v>5.3899999999999998E-3</c:v>
                </c:pt>
                <c:pt idx="3249">
                  <c:v>5.1700000000000001E-3</c:v>
                </c:pt>
                <c:pt idx="3250">
                  <c:v>5.1700000000000001E-3</c:v>
                </c:pt>
                <c:pt idx="3251">
                  <c:v>5.1700000000000001E-3</c:v>
                </c:pt>
                <c:pt idx="3252">
                  <c:v>5.3899999999999998E-3</c:v>
                </c:pt>
                <c:pt idx="3253">
                  <c:v>5.28E-3</c:v>
                </c:pt>
                <c:pt idx="3254">
                  <c:v>5.0699999999999999E-3</c:v>
                </c:pt>
                <c:pt idx="3255">
                  <c:v>5.28E-3</c:v>
                </c:pt>
                <c:pt idx="3256">
                  <c:v>5.0699999999999999E-3</c:v>
                </c:pt>
                <c:pt idx="3257">
                  <c:v>5.0699999999999999E-3</c:v>
                </c:pt>
                <c:pt idx="3258">
                  <c:v>5.0699999999999999E-3</c:v>
                </c:pt>
                <c:pt idx="3259">
                  <c:v>4.96E-3</c:v>
                </c:pt>
                <c:pt idx="3260">
                  <c:v>4.7400000000000003E-3</c:v>
                </c:pt>
                <c:pt idx="3261">
                  <c:v>4.5199999999999997E-3</c:v>
                </c:pt>
                <c:pt idx="3262">
                  <c:v>4.6299999999999996E-3</c:v>
                </c:pt>
                <c:pt idx="3263">
                  <c:v>4.4099999999999999E-3</c:v>
                </c:pt>
                <c:pt idx="3264">
                  <c:v>4.4099999999999999E-3</c:v>
                </c:pt>
                <c:pt idx="3265">
                  <c:v>4.1999999999999997E-3</c:v>
                </c:pt>
                <c:pt idx="3266">
                  <c:v>4.1999999999999997E-3</c:v>
                </c:pt>
                <c:pt idx="3267">
                  <c:v>3.98E-3</c:v>
                </c:pt>
                <c:pt idx="3268">
                  <c:v>3.7599999999999999E-3</c:v>
                </c:pt>
                <c:pt idx="3269">
                  <c:v>3.7599999999999999E-3</c:v>
                </c:pt>
                <c:pt idx="3270">
                  <c:v>3.65E-3</c:v>
                </c:pt>
                <c:pt idx="3271">
                  <c:v>3.5500000000000002E-3</c:v>
                </c:pt>
                <c:pt idx="3272">
                  <c:v>3.5500000000000002E-3</c:v>
                </c:pt>
                <c:pt idx="3273">
                  <c:v>3.2200000000000002E-3</c:v>
                </c:pt>
                <c:pt idx="3274">
                  <c:v>3.1099999999999999E-3</c:v>
                </c:pt>
                <c:pt idx="3275">
                  <c:v>3.0000000000000001E-3</c:v>
                </c:pt>
                <c:pt idx="3276">
                  <c:v>2.7899999999999999E-3</c:v>
                </c:pt>
                <c:pt idx="3277">
                  <c:v>2.6800000000000001E-3</c:v>
                </c:pt>
                <c:pt idx="3278">
                  <c:v>2.4599999999999999E-3</c:v>
                </c:pt>
                <c:pt idx="3279">
                  <c:v>2.1299999999999999E-3</c:v>
                </c:pt>
                <c:pt idx="3280">
                  <c:v>2.0300000000000001E-3</c:v>
                </c:pt>
                <c:pt idx="3281">
                  <c:v>1.81E-3</c:v>
                </c:pt>
                <c:pt idx="3282">
                  <c:v>1.5900000000000001E-3</c:v>
                </c:pt>
                <c:pt idx="3283">
                  <c:v>1.3699999999999999E-3</c:v>
                </c:pt>
                <c:pt idx="3284">
                  <c:v>1.2700000000000001E-3</c:v>
                </c:pt>
                <c:pt idx="3285">
                  <c:v>9.3999999999999997E-4</c:v>
                </c:pt>
                <c:pt idx="3286">
                  <c:v>7.2000000000000005E-4</c:v>
                </c:pt>
                <c:pt idx="3287">
                  <c:v>6.0999999999999997E-4</c:v>
                </c:pt>
                <c:pt idx="3288">
                  <c:v>4.0000000000000002E-4</c:v>
                </c:pt>
                <c:pt idx="3289">
                  <c:v>-4.0000000000000003E-5</c:v>
                </c:pt>
                <c:pt idx="3290">
                  <c:v>-2.5000000000000001E-4</c:v>
                </c:pt>
                <c:pt idx="3291">
                  <c:v>-4.6999999999999999E-4</c:v>
                </c:pt>
                <c:pt idx="3292">
                  <c:v>-9.1E-4</c:v>
                </c:pt>
                <c:pt idx="3293">
                  <c:v>-1.1199999999999999E-3</c:v>
                </c:pt>
                <c:pt idx="3294">
                  <c:v>-1.34E-3</c:v>
                </c:pt>
                <c:pt idx="3295">
                  <c:v>-1.67E-3</c:v>
                </c:pt>
                <c:pt idx="3296">
                  <c:v>-1.7700000000000001E-3</c:v>
                </c:pt>
                <c:pt idx="3297">
                  <c:v>-2.0999999999999999E-3</c:v>
                </c:pt>
                <c:pt idx="3298">
                  <c:v>-2.64E-3</c:v>
                </c:pt>
                <c:pt idx="3299">
                  <c:v>-2.8600000000000001E-3</c:v>
                </c:pt>
                <c:pt idx="3300">
                  <c:v>-2.97E-3</c:v>
                </c:pt>
                <c:pt idx="3301">
                  <c:v>-3.5100000000000001E-3</c:v>
                </c:pt>
                <c:pt idx="3302">
                  <c:v>-3.62E-3</c:v>
                </c:pt>
                <c:pt idx="3303">
                  <c:v>-3.9500000000000004E-3</c:v>
                </c:pt>
                <c:pt idx="3304">
                  <c:v>-4.3800000000000002E-3</c:v>
                </c:pt>
                <c:pt idx="3305">
                  <c:v>-4.4900000000000001E-3</c:v>
                </c:pt>
                <c:pt idx="3306">
                  <c:v>-5.1399999999999996E-3</c:v>
                </c:pt>
                <c:pt idx="3307">
                  <c:v>-5.47E-3</c:v>
                </c:pt>
                <c:pt idx="3308">
                  <c:v>-5.79E-3</c:v>
                </c:pt>
                <c:pt idx="3309">
                  <c:v>-6.3299999999999997E-3</c:v>
                </c:pt>
                <c:pt idx="3310">
                  <c:v>-6.77E-3</c:v>
                </c:pt>
                <c:pt idx="3311">
                  <c:v>-7.0899999999999999E-3</c:v>
                </c:pt>
                <c:pt idx="3312">
                  <c:v>-7.5300000000000002E-3</c:v>
                </c:pt>
                <c:pt idx="3313">
                  <c:v>-7.8499999999999993E-3</c:v>
                </c:pt>
                <c:pt idx="3314">
                  <c:v>-8.2900000000000005E-3</c:v>
                </c:pt>
                <c:pt idx="3315">
                  <c:v>-8.8299999999999993E-3</c:v>
                </c:pt>
                <c:pt idx="3316">
                  <c:v>-9.1599999999999997E-3</c:v>
                </c:pt>
                <c:pt idx="3317">
                  <c:v>-9.3699999999999999E-3</c:v>
                </c:pt>
                <c:pt idx="3318">
                  <c:v>-9.8099999999999993E-3</c:v>
                </c:pt>
                <c:pt idx="3319">
                  <c:v>-1.0240000000000001E-2</c:v>
                </c:pt>
                <c:pt idx="3320">
                  <c:v>-1.068E-2</c:v>
                </c:pt>
                <c:pt idx="3321">
                  <c:v>-1.1220000000000001E-2</c:v>
                </c:pt>
                <c:pt idx="3322">
                  <c:v>-1.176E-2</c:v>
                </c:pt>
                <c:pt idx="3323">
                  <c:v>-1.2200000000000001E-2</c:v>
                </c:pt>
                <c:pt idx="3324">
                  <c:v>-1.274E-2</c:v>
                </c:pt>
                <c:pt idx="3325">
                  <c:v>-1.328E-2</c:v>
                </c:pt>
                <c:pt idx="3326">
                  <c:v>-1.3610000000000001E-2</c:v>
                </c:pt>
                <c:pt idx="3327">
                  <c:v>-1.4149999999999999E-2</c:v>
                </c:pt>
                <c:pt idx="3328">
                  <c:v>-1.469E-2</c:v>
                </c:pt>
                <c:pt idx="3329">
                  <c:v>-1.5350000000000001E-2</c:v>
                </c:pt>
                <c:pt idx="3330">
                  <c:v>-1.5890000000000001E-2</c:v>
                </c:pt>
                <c:pt idx="3331">
                  <c:v>-1.643E-2</c:v>
                </c:pt>
                <c:pt idx="3332">
                  <c:v>-1.6760000000000001E-2</c:v>
                </c:pt>
                <c:pt idx="3333">
                  <c:v>-1.7409999999999998E-2</c:v>
                </c:pt>
                <c:pt idx="3334">
                  <c:v>-1.763E-2</c:v>
                </c:pt>
                <c:pt idx="3335">
                  <c:v>-1.8280000000000001E-2</c:v>
                </c:pt>
                <c:pt idx="3336">
                  <c:v>-1.882E-2</c:v>
                </c:pt>
                <c:pt idx="3337">
                  <c:v>-1.925E-2</c:v>
                </c:pt>
                <c:pt idx="3338">
                  <c:v>-1.9910000000000001E-2</c:v>
                </c:pt>
                <c:pt idx="3339">
                  <c:v>-2.0449999999999999E-2</c:v>
                </c:pt>
                <c:pt idx="3340">
                  <c:v>-2.121E-2</c:v>
                </c:pt>
                <c:pt idx="3341">
                  <c:v>-2.1749999999999999E-2</c:v>
                </c:pt>
                <c:pt idx="3342">
                  <c:v>-2.2620000000000001E-2</c:v>
                </c:pt>
                <c:pt idx="3343">
                  <c:v>-2.2950000000000002E-2</c:v>
                </c:pt>
                <c:pt idx="3344">
                  <c:v>-2.349E-2</c:v>
                </c:pt>
                <c:pt idx="3345">
                  <c:v>-2.4140000000000002E-2</c:v>
                </c:pt>
                <c:pt idx="3346">
                  <c:v>-2.4680000000000001E-2</c:v>
                </c:pt>
                <c:pt idx="3347">
                  <c:v>-2.5340000000000001E-2</c:v>
                </c:pt>
                <c:pt idx="3348">
                  <c:v>-2.6200000000000001E-2</c:v>
                </c:pt>
                <c:pt idx="3349">
                  <c:v>-2.664E-2</c:v>
                </c:pt>
                <c:pt idx="3350">
                  <c:v>-2.707E-2</c:v>
                </c:pt>
                <c:pt idx="3351">
                  <c:v>-2.7720000000000002E-2</c:v>
                </c:pt>
                <c:pt idx="3352">
                  <c:v>-2.8379999999999999E-2</c:v>
                </c:pt>
                <c:pt idx="3353">
                  <c:v>-2.903E-2</c:v>
                </c:pt>
                <c:pt idx="3354">
                  <c:v>-2.9680000000000002E-2</c:v>
                </c:pt>
                <c:pt idx="3355">
                  <c:v>-3.0550000000000001E-2</c:v>
                </c:pt>
                <c:pt idx="3356">
                  <c:v>-3.1199999999999999E-2</c:v>
                </c:pt>
                <c:pt idx="3357">
                  <c:v>-3.1960000000000002E-2</c:v>
                </c:pt>
                <c:pt idx="3358">
                  <c:v>-3.2719999999999999E-2</c:v>
                </c:pt>
                <c:pt idx="3359">
                  <c:v>-3.3369999999999997E-2</c:v>
                </c:pt>
                <c:pt idx="3360">
                  <c:v>-3.4130000000000001E-2</c:v>
                </c:pt>
                <c:pt idx="3361">
                  <c:v>-3.4779999999999998E-2</c:v>
                </c:pt>
                <c:pt idx="3362">
                  <c:v>-3.5430000000000003E-2</c:v>
                </c:pt>
                <c:pt idx="3363">
                  <c:v>-3.6080000000000001E-2</c:v>
                </c:pt>
                <c:pt idx="3364">
                  <c:v>-3.6839999999999998E-2</c:v>
                </c:pt>
                <c:pt idx="3365">
                  <c:v>-3.739E-2</c:v>
                </c:pt>
                <c:pt idx="3366">
                  <c:v>-3.8150000000000003E-2</c:v>
                </c:pt>
                <c:pt idx="3367">
                  <c:v>-3.9019999999999999E-2</c:v>
                </c:pt>
                <c:pt idx="3368">
                  <c:v>-3.9449999999999999E-2</c:v>
                </c:pt>
                <c:pt idx="3369">
                  <c:v>-4.0430000000000001E-2</c:v>
                </c:pt>
                <c:pt idx="3370">
                  <c:v>-4.0969999999999999E-2</c:v>
                </c:pt>
                <c:pt idx="3371">
                  <c:v>-4.1730000000000003E-2</c:v>
                </c:pt>
                <c:pt idx="3372">
                  <c:v>-4.2709999999999998E-2</c:v>
                </c:pt>
                <c:pt idx="3373">
                  <c:v>-4.3580000000000001E-2</c:v>
                </c:pt>
                <c:pt idx="3374">
                  <c:v>-4.4119999999999999E-2</c:v>
                </c:pt>
                <c:pt idx="3375">
                  <c:v>-4.4990000000000002E-2</c:v>
                </c:pt>
                <c:pt idx="3376">
                  <c:v>-4.5859999999999998E-2</c:v>
                </c:pt>
                <c:pt idx="3377">
                  <c:v>-4.6510000000000003E-2</c:v>
                </c:pt>
                <c:pt idx="3378">
                  <c:v>-4.7480000000000001E-2</c:v>
                </c:pt>
                <c:pt idx="3379">
                  <c:v>-4.7919999999999997E-2</c:v>
                </c:pt>
                <c:pt idx="3380">
                  <c:v>-4.9000000000000002E-2</c:v>
                </c:pt>
                <c:pt idx="3381">
                  <c:v>-4.9439999999999998E-2</c:v>
                </c:pt>
                <c:pt idx="3382">
                  <c:v>-5.0310000000000001E-2</c:v>
                </c:pt>
                <c:pt idx="3383">
                  <c:v>-5.1279999999999999E-2</c:v>
                </c:pt>
                <c:pt idx="3384">
                  <c:v>-5.1720000000000002E-2</c:v>
                </c:pt>
                <c:pt idx="3385">
                  <c:v>-5.28E-2</c:v>
                </c:pt>
                <c:pt idx="3386">
                  <c:v>-5.3670000000000002E-2</c:v>
                </c:pt>
                <c:pt idx="3387">
                  <c:v>-5.4429999999999999E-2</c:v>
                </c:pt>
                <c:pt idx="3388">
                  <c:v>-5.5410000000000001E-2</c:v>
                </c:pt>
                <c:pt idx="3389">
                  <c:v>-5.6279999999999997E-2</c:v>
                </c:pt>
                <c:pt idx="3390">
                  <c:v>-5.6930000000000001E-2</c:v>
                </c:pt>
                <c:pt idx="3391">
                  <c:v>-5.7910000000000003E-2</c:v>
                </c:pt>
                <c:pt idx="3392">
                  <c:v>-5.8560000000000001E-2</c:v>
                </c:pt>
                <c:pt idx="3393">
                  <c:v>-5.9319999999999998E-2</c:v>
                </c:pt>
                <c:pt idx="3394">
                  <c:v>-6.019E-2</c:v>
                </c:pt>
                <c:pt idx="3395">
                  <c:v>-6.0949999999999997E-2</c:v>
                </c:pt>
                <c:pt idx="3396">
                  <c:v>-6.1920000000000003E-2</c:v>
                </c:pt>
                <c:pt idx="3397">
                  <c:v>-6.2579999999999997E-2</c:v>
                </c:pt>
                <c:pt idx="3398">
                  <c:v>-6.3439999999999996E-2</c:v>
                </c:pt>
                <c:pt idx="3399">
                  <c:v>-6.4199999999999993E-2</c:v>
                </c:pt>
                <c:pt idx="3400">
                  <c:v>-6.5070000000000003E-2</c:v>
                </c:pt>
                <c:pt idx="3401">
                  <c:v>-6.5939999999999999E-2</c:v>
                </c:pt>
                <c:pt idx="3402">
                  <c:v>-6.6699999999999995E-2</c:v>
                </c:pt>
                <c:pt idx="3403">
                  <c:v>-6.7790000000000003E-2</c:v>
                </c:pt>
                <c:pt idx="3404">
                  <c:v>-6.855E-2</c:v>
                </c:pt>
                <c:pt idx="3405">
                  <c:v>-6.9419999999999996E-2</c:v>
                </c:pt>
                <c:pt idx="3406">
                  <c:v>-7.0720000000000005E-2</c:v>
                </c:pt>
                <c:pt idx="3407">
                  <c:v>-7.1150000000000005E-2</c:v>
                </c:pt>
                <c:pt idx="3408">
                  <c:v>-7.213E-2</c:v>
                </c:pt>
                <c:pt idx="3409">
                  <c:v>-7.2999999999999995E-2</c:v>
                </c:pt>
                <c:pt idx="3410">
                  <c:v>-7.3649999999999993E-2</c:v>
                </c:pt>
                <c:pt idx="3411">
                  <c:v>-7.4630000000000002E-2</c:v>
                </c:pt>
                <c:pt idx="3412">
                  <c:v>-7.5389999999999999E-2</c:v>
                </c:pt>
                <c:pt idx="3413">
                  <c:v>-7.6259999999999994E-2</c:v>
                </c:pt>
                <c:pt idx="3414">
                  <c:v>-7.6910000000000006E-2</c:v>
                </c:pt>
                <c:pt idx="3415">
                  <c:v>-7.7880000000000005E-2</c:v>
                </c:pt>
                <c:pt idx="3416">
                  <c:v>-7.8640000000000002E-2</c:v>
                </c:pt>
                <c:pt idx="3417">
                  <c:v>-7.9619999999999996E-2</c:v>
                </c:pt>
                <c:pt idx="3418">
                  <c:v>-8.0600000000000005E-2</c:v>
                </c:pt>
                <c:pt idx="3419">
                  <c:v>-8.1360000000000002E-2</c:v>
                </c:pt>
                <c:pt idx="3420">
                  <c:v>-8.2339999999999997E-2</c:v>
                </c:pt>
                <c:pt idx="3421">
                  <c:v>-8.3419999999999994E-2</c:v>
                </c:pt>
                <c:pt idx="3422">
                  <c:v>-8.4070000000000006E-2</c:v>
                </c:pt>
                <c:pt idx="3423">
                  <c:v>-8.5050000000000001E-2</c:v>
                </c:pt>
                <c:pt idx="3424">
                  <c:v>-8.5809999999999997E-2</c:v>
                </c:pt>
                <c:pt idx="3425">
                  <c:v>-8.6679999999999993E-2</c:v>
                </c:pt>
                <c:pt idx="3426">
                  <c:v>-8.7330000000000005E-2</c:v>
                </c:pt>
                <c:pt idx="3427">
                  <c:v>-8.831E-2</c:v>
                </c:pt>
                <c:pt idx="3428">
                  <c:v>-8.9069999999999996E-2</c:v>
                </c:pt>
                <c:pt idx="3429">
                  <c:v>-8.9940000000000006E-2</c:v>
                </c:pt>
                <c:pt idx="3430">
                  <c:v>-9.0590000000000004E-2</c:v>
                </c:pt>
                <c:pt idx="3431">
                  <c:v>-9.146E-2</c:v>
                </c:pt>
                <c:pt idx="3432">
                  <c:v>-9.2429999999999998E-2</c:v>
                </c:pt>
                <c:pt idx="3433">
                  <c:v>-9.3090000000000006E-2</c:v>
                </c:pt>
                <c:pt idx="3434">
                  <c:v>-9.4060000000000005E-2</c:v>
                </c:pt>
                <c:pt idx="3435">
                  <c:v>-9.5149999999999998E-2</c:v>
                </c:pt>
                <c:pt idx="3436">
                  <c:v>-9.6019999999999994E-2</c:v>
                </c:pt>
                <c:pt idx="3437">
                  <c:v>-9.6670000000000006E-2</c:v>
                </c:pt>
                <c:pt idx="3438">
                  <c:v>-9.7540000000000002E-2</c:v>
                </c:pt>
                <c:pt idx="3439">
                  <c:v>-9.8409999999999997E-2</c:v>
                </c:pt>
                <c:pt idx="3440">
                  <c:v>-9.9169999999999994E-2</c:v>
                </c:pt>
                <c:pt idx="3441">
                  <c:v>-0.10002999999999999</c:v>
                </c:pt>
                <c:pt idx="3442">
                  <c:v>-0.10069</c:v>
                </c:pt>
                <c:pt idx="3443">
                  <c:v>-0.10155</c:v>
                </c:pt>
                <c:pt idx="3444">
                  <c:v>-0.10242</c:v>
                </c:pt>
                <c:pt idx="3445">
                  <c:v>-0.10306999999999999</c:v>
                </c:pt>
                <c:pt idx="3446">
                  <c:v>-0.10394</c:v>
                </c:pt>
                <c:pt idx="3447">
                  <c:v>-0.10459</c:v>
                </c:pt>
                <c:pt idx="3448">
                  <c:v>-0.10557</c:v>
                </c:pt>
                <c:pt idx="3449">
                  <c:v>-0.10644000000000001</c:v>
                </c:pt>
                <c:pt idx="3450">
                  <c:v>-0.1072</c:v>
                </c:pt>
                <c:pt idx="3451">
                  <c:v>-0.10796</c:v>
                </c:pt>
                <c:pt idx="3452">
                  <c:v>-0.10872</c:v>
                </c:pt>
                <c:pt idx="3453">
                  <c:v>-0.10981</c:v>
                </c:pt>
                <c:pt idx="3454">
                  <c:v>-0.11046</c:v>
                </c:pt>
                <c:pt idx="3455">
                  <c:v>-0.11133</c:v>
                </c:pt>
                <c:pt idx="3456">
                  <c:v>-0.11198</c:v>
                </c:pt>
                <c:pt idx="3457">
                  <c:v>-0.11262999999999999</c:v>
                </c:pt>
                <c:pt idx="3458">
                  <c:v>-0.11328000000000001</c:v>
                </c:pt>
                <c:pt idx="3459">
                  <c:v>-0.11415</c:v>
                </c:pt>
                <c:pt idx="3460">
                  <c:v>-0.11469</c:v>
                </c:pt>
                <c:pt idx="3461">
                  <c:v>-0.11567</c:v>
                </c:pt>
                <c:pt idx="3462">
                  <c:v>-0.11620999999999999</c:v>
                </c:pt>
                <c:pt idx="3463">
                  <c:v>-0.11675000000000001</c:v>
                </c:pt>
                <c:pt idx="3464">
                  <c:v>-0.11762</c:v>
                </c:pt>
                <c:pt idx="3465">
                  <c:v>-0.11849</c:v>
                </c:pt>
                <c:pt idx="3466">
                  <c:v>-0.11914</c:v>
                </c:pt>
                <c:pt idx="3467">
                  <c:v>-0.12001000000000001</c:v>
                </c:pt>
                <c:pt idx="3468">
                  <c:v>-0.12077</c:v>
                </c:pt>
                <c:pt idx="3469">
                  <c:v>-0.12142</c:v>
                </c:pt>
                <c:pt idx="3470">
                  <c:v>-0.12218</c:v>
                </c:pt>
                <c:pt idx="3471">
                  <c:v>-0.12273000000000001</c:v>
                </c:pt>
                <c:pt idx="3472">
                  <c:v>-0.12338</c:v>
                </c:pt>
                <c:pt idx="3473">
                  <c:v>-0.12414</c:v>
                </c:pt>
                <c:pt idx="3474">
                  <c:v>-0.12468</c:v>
                </c:pt>
                <c:pt idx="3475">
                  <c:v>-0.12533</c:v>
                </c:pt>
                <c:pt idx="3476">
                  <c:v>-0.12598000000000001</c:v>
                </c:pt>
                <c:pt idx="3477">
                  <c:v>-0.12642</c:v>
                </c:pt>
                <c:pt idx="3478">
                  <c:v>-0.12717999999999999</c:v>
                </c:pt>
                <c:pt idx="3479">
                  <c:v>-0.12772</c:v>
                </c:pt>
                <c:pt idx="3480">
                  <c:v>-0.12859000000000001</c:v>
                </c:pt>
                <c:pt idx="3481">
                  <c:v>-0.12923999999999999</c:v>
                </c:pt>
                <c:pt idx="3482">
                  <c:v>-0.12989000000000001</c:v>
                </c:pt>
                <c:pt idx="3483">
                  <c:v>-0.13033</c:v>
                </c:pt>
                <c:pt idx="3484">
                  <c:v>-0.13109000000000001</c:v>
                </c:pt>
                <c:pt idx="3485">
                  <c:v>-0.13174</c:v>
                </c:pt>
                <c:pt idx="3486">
                  <c:v>-0.13228000000000001</c:v>
                </c:pt>
                <c:pt idx="3487">
                  <c:v>-0.13303999999999999</c:v>
                </c:pt>
                <c:pt idx="3488">
                  <c:v>-0.13347000000000001</c:v>
                </c:pt>
                <c:pt idx="3489">
                  <c:v>-0.13413</c:v>
                </c:pt>
                <c:pt idx="3490">
                  <c:v>-0.13444999999999999</c:v>
                </c:pt>
                <c:pt idx="3491">
                  <c:v>-0.13499</c:v>
                </c:pt>
                <c:pt idx="3492">
                  <c:v>-0.13542999999999999</c:v>
                </c:pt>
                <c:pt idx="3493">
                  <c:v>-0.13619000000000001</c:v>
                </c:pt>
                <c:pt idx="3494">
                  <c:v>-0.13650999999999999</c:v>
                </c:pt>
                <c:pt idx="3495">
                  <c:v>-0.13705999999999999</c:v>
                </c:pt>
                <c:pt idx="3496">
                  <c:v>-0.13771</c:v>
                </c:pt>
                <c:pt idx="3497">
                  <c:v>-0.13803000000000001</c:v>
                </c:pt>
                <c:pt idx="3498">
                  <c:v>-0.13858000000000001</c:v>
                </c:pt>
                <c:pt idx="3499">
                  <c:v>-0.13911999999999999</c:v>
                </c:pt>
                <c:pt idx="3500">
                  <c:v>-0.13955000000000001</c:v>
                </c:pt>
                <c:pt idx="3501">
                  <c:v>-0.13999</c:v>
                </c:pt>
                <c:pt idx="3502">
                  <c:v>-0.14041999999999999</c:v>
                </c:pt>
                <c:pt idx="3503">
                  <c:v>-0.14107</c:v>
                </c:pt>
                <c:pt idx="3504">
                  <c:v>-0.1414</c:v>
                </c:pt>
                <c:pt idx="3505">
                  <c:v>-0.14183000000000001</c:v>
                </c:pt>
                <c:pt idx="3506">
                  <c:v>-0.14227000000000001</c:v>
                </c:pt>
                <c:pt idx="3507">
                  <c:v>-0.14249000000000001</c:v>
                </c:pt>
                <c:pt idx="3508">
                  <c:v>-0.14302999999999999</c:v>
                </c:pt>
                <c:pt idx="3509">
                  <c:v>-0.14324999999999999</c:v>
                </c:pt>
                <c:pt idx="3510">
                  <c:v>-0.14368</c:v>
                </c:pt>
                <c:pt idx="3511">
                  <c:v>-0.14401</c:v>
                </c:pt>
                <c:pt idx="3512">
                  <c:v>-0.14433000000000001</c:v>
                </c:pt>
                <c:pt idx="3513">
                  <c:v>-0.14477000000000001</c:v>
                </c:pt>
                <c:pt idx="3514">
                  <c:v>-0.14509</c:v>
                </c:pt>
                <c:pt idx="3515">
                  <c:v>-0.14541999999999999</c:v>
                </c:pt>
                <c:pt idx="3516">
                  <c:v>-0.14585000000000001</c:v>
                </c:pt>
                <c:pt idx="3517">
                  <c:v>-0.14629</c:v>
                </c:pt>
                <c:pt idx="3518">
                  <c:v>-0.14638999999999999</c:v>
                </c:pt>
                <c:pt idx="3519">
                  <c:v>-0.14682999999999999</c:v>
                </c:pt>
                <c:pt idx="3520">
                  <c:v>-0.14704999999999999</c:v>
                </c:pt>
                <c:pt idx="3521">
                  <c:v>-0.14726</c:v>
                </c:pt>
                <c:pt idx="3522">
                  <c:v>-0.14748</c:v>
                </c:pt>
                <c:pt idx="3523">
                  <c:v>-0.14748</c:v>
                </c:pt>
                <c:pt idx="3524">
                  <c:v>-0.14791000000000001</c:v>
                </c:pt>
                <c:pt idx="3525">
                  <c:v>-0.14813000000000001</c:v>
                </c:pt>
                <c:pt idx="3526">
                  <c:v>-0.14846000000000001</c:v>
                </c:pt>
                <c:pt idx="3527">
                  <c:v>-0.14857000000000001</c:v>
                </c:pt>
                <c:pt idx="3528">
                  <c:v>-0.14888999999999999</c:v>
                </c:pt>
                <c:pt idx="3529">
                  <c:v>-0.14910999999999999</c:v>
                </c:pt>
                <c:pt idx="3530">
                  <c:v>-0.14932999999999999</c:v>
                </c:pt>
                <c:pt idx="3531">
                  <c:v>-0.14954000000000001</c:v>
                </c:pt>
                <c:pt idx="3532">
                  <c:v>-0.14965000000000001</c:v>
                </c:pt>
                <c:pt idx="3533">
                  <c:v>-0.14976</c:v>
                </c:pt>
                <c:pt idx="3534">
                  <c:v>-0.15009</c:v>
                </c:pt>
                <c:pt idx="3535">
                  <c:v>-0.15029999999999999</c:v>
                </c:pt>
                <c:pt idx="3536">
                  <c:v>-0.15009</c:v>
                </c:pt>
                <c:pt idx="3537">
                  <c:v>-0.15040999999999999</c:v>
                </c:pt>
                <c:pt idx="3538">
                  <c:v>-0.15062999999999999</c:v>
                </c:pt>
                <c:pt idx="3539">
                  <c:v>-0.15029999999999999</c:v>
                </c:pt>
                <c:pt idx="3540">
                  <c:v>-0.15051999999999999</c:v>
                </c:pt>
                <c:pt idx="3541">
                  <c:v>-0.15074000000000001</c:v>
                </c:pt>
                <c:pt idx="3542">
                  <c:v>-0.15062999999999999</c:v>
                </c:pt>
                <c:pt idx="3543">
                  <c:v>-0.15074000000000001</c:v>
                </c:pt>
                <c:pt idx="3544">
                  <c:v>-0.15085000000000001</c:v>
                </c:pt>
                <c:pt idx="3545">
                  <c:v>-0.15106</c:v>
                </c:pt>
                <c:pt idx="3546">
                  <c:v>-0.15095</c:v>
                </c:pt>
                <c:pt idx="3547">
                  <c:v>-0.15106</c:v>
                </c:pt>
                <c:pt idx="3548">
                  <c:v>-0.15085000000000001</c:v>
                </c:pt>
                <c:pt idx="3549">
                  <c:v>-0.15106</c:v>
                </c:pt>
                <c:pt idx="3550">
                  <c:v>-0.15095</c:v>
                </c:pt>
                <c:pt idx="3551">
                  <c:v>-0.15106</c:v>
                </c:pt>
                <c:pt idx="3552">
                  <c:v>-0.15095</c:v>
                </c:pt>
                <c:pt idx="3553">
                  <c:v>-0.15085000000000001</c:v>
                </c:pt>
                <c:pt idx="3554">
                  <c:v>-0.15062999999999999</c:v>
                </c:pt>
                <c:pt idx="3555">
                  <c:v>-0.15062999999999999</c:v>
                </c:pt>
                <c:pt idx="3556">
                  <c:v>-0.15062999999999999</c:v>
                </c:pt>
                <c:pt idx="3557">
                  <c:v>-0.15062999999999999</c:v>
                </c:pt>
                <c:pt idx="3558">
                  <c:v>-0.15051999999999999</c:v>
                </c:pt>
                <c:pt idx="3559">
                  <c:v>-0.15051999999999999</c:v>
                </c:pt>
                <c:pt idx="3560">
                  <c:v>-0.15040999999999999</c:v>
                </c:pt>
                <c:pt idx="3561">
                  <c:v>-0.15009</c:v>
                </c:pt>
                <c:pt idx="3562">
                  <c:v>-0.14998</c:v>
                </c:pt>
                <c:pt idx="3563">
                  <c:v>-0.14998</c:v>
                </c:pt>
                <c:pt idx="3564">
                  <c:v>-0.14965000000000001</c:v>
                </c:pt>
                <c:pt idx="3565">
                  <c:v>-0.14965000000000001</c:v>
                </c:pt>
                <c:pt idx="3566">
                  <c:v>-0.14943000000000001</c:v>
                </c:pt>
                <c:pt idx="3567">
                  <c:v>-0.14932999999999999</c:v>
                </c:pt>
                <c:pt idx="3568">
                  <c:v>-0.14888999999999999</c:v>
                </c:pt>
                <c:pt idx="3569">
                  <c:v>-0.14878</c:v>
                </c:pt>
                <c:pt idx="3570">
                  <c:v>-0.14867</c:v>
                </c:pt>
                <c:pt idx="3571">
                  <c:v>-0.14824000000000001</c:v>
                </c:pt>
                <c:pt idx="3572">
                  <c:v>-0.14835000000000001</c:v>
                </c:pt>
                <c:pt idx="3573">
                  <c:v>-0.14781</c:v>
                </c:pt>
                <c:pt idx="3574">
                  <c:v>-0.14791000000000001</c:v>
                </c:pt>
                <c:pt idx="3575">
                  <c:v>-0.14748</c:v>
                </c:pt>
                <c:pt idx="3576">
                  <c:v>-0.14737</c:v>
                </c:pt>
                <c:pt idx="3577">
                  <c:v>-0.14693999999999999</c:v>
                </c:pt>
                <c:pt idx="3578">
                  <c:v>-0.14660999999999999</c:v>
                </c:pt>
                <c:pt idx="3579">
                  <c:v>-0.14638999999999999</c:v>
                </c:pt>
                <c:pt idx="3580">
                  <c:v>-0.14607000000000001</c:v>
                </c:pt>
                <c:pt idx="3581">
                  <c:v>-0.14574000000000001</c:v>
                </c:pt>
                <c:pt idx="3582">
                  <c:v>-0.14552999999999999</c:v>
                </c:pt>
                <c:pt idx="3583">
                  <c:v>-0.14509</c:v>
                </c:pt>
                <c:pt idx="3584">
                  <c:v>-0.14466000000000001</c:v>
                </c:pt>
                <c:pt idx="3585">
                  <c:v>-0.14444000000000001</c:v>
                </c:pt>
                <c:pt idx="3586">
                  <c:v>-0.14401</c:v>
                </c:pt>
                <c:pt idx="3587">
                  <c:v>-0.14357</c:v>
                </c:pt>
                <c:pt idx="3588">
                  <c:v>-0.14335000000000001</c:v>
                </c:pt>
                <c:pt idx="3589">
                  <c:v>-0.14291999999999999</c:v>
                </c:pt>
                <c:pt idx="3590">
                  <c:v>-0.14258999999999999</c:v>
                </c:pt>
                <c:pt idx="3591">
                  <c:v>-0.14227000000000001</c:v>
                </c:pt>
                <c:pt idx="3592">
                  <c:v>-0.14194000000000001</c:v>
                </c:pt>
                <c:pt idx="3593">
                  <c:v>-0.1414</c:v>
                </c:pt>
                <c:pt idx="3594">
                  <c:v>-0.14107</c:v>
                </c:pt>
                <c:pt idx="3595">
                  <c:v>-0.14063999999999999</c:v>
                </c:pt>
                <c:pt idx="3596">
                  <c:v>-0.14021</c:v>
                </c:pt>
                <c:pt idx="3597">
                  <c:v>-0.13966000000000001</c:v>
                </c:pt>
                <c:pt idx="3598">
                  <c:v>-0.13922999999999999</c:v>
                </c:pt>
                <c:pt idx="3599">
                  <c:v>-0.13879</c:v>
                </c:pt>
                <c:pt idx="3600">
                  <c:v>-0.13847000000000001</c:v>
                </c:pt>
                <c:pt idx="3601">
                  <c:v>-0.13771</c:v>
                </c:pt>
                <c:pt idx="3602">
                  <c:v>-0.13749</c:v>
                </c:pt>
                <c:pt idx="3603">
                  <c:v>-0.13694999999999999</c:v>
                </c:pt>
                <c:pt idx="3604">
                  <c:v>-0.13650999999999999</c:v>
                </c:pt>
                <c:pt idx="3605">
                  <c:v>-0.13586000000000001</c:v>
                </c:pt>
                <c:pt idx="3606">
                  <c:v>-0.13553999999999999</c:v>
                </c:pt>
                <c:pt idx="3607">
                  <c:v>-0.13489000000000001</c:v>
                </c:pt>
                <c:pt idx="3608">
                  <c:v>-0.13456000000000001</c:v>
                </c:pt>
                <c:pt idx="3609">
                  <c:v>-0.13422999999999999</c:v>
                </c:pt>
                <c:pt idx="3610">
                  <c:v>-0.13358</c:v>
                </c:pt>
                <c:pt idx="3611">
                  <c:v>-0.13303999999999999</c:v>
                </c:pt>
                <c:pt idx="3612">
                  <c:v>-0.13250000000000001</c:v>
                </c:pt>
                <c:pt idx="3613">
                  <c:v>-0.13184999999999999</c:v>
                </c:pt>
                <c:pt idx="3614">
                  <c:v>-0.13119</c:v>
                </c:pt>
                <c:pt idx="3615">
                  <c:v>-0.13053999999999999</c:v>
                </c:pt>
                <c:pt idx="3616">
                  <c:v>-0.12989000000000001</c:v>
                </c:pt>
                <c:pt idx="3617">
                  <c:v>-0.12956999999999999</c:v>
                </c:pt>
                <c:pt idx="3618">
                  <c:v>-0.12891</c:v>
                </c:pt>
                <c:pt idx="3619">
                  <c:v>-0.12837000000000001</c:v>
                </c:pt>
                <c:pt idx="3620">
                  <c:v>-0.12783</c:v>
                </c:pt>
                <c:pt idx="3621">
                  <c:v>-0.12717999999999999</c:v>
                </c:pt>
                <c:pt idx="3622">
                  <c:v>-0.12653</c:v>
                </c:pt>
                <c:pt idx="3623">
                  <c:v>-0.12620000000000001</c:v>
                </c:pt>
                <c:pt idx="3624">
                  <c:v>-0.12533</c:v>
                </c:pt>
                <c:pt idx="3625">
                  <c:v>-0.1249</c:v>
                </c:pt>
                <c:pt idx="3626">
                  <c:v>-0.12414</c:v>
                </c:pt>
                <c:pt idx="3627">
                  <c:v>-0.12327</c:v>
                </c:pt>
                <c:pt idx="3628">
                  <c:v>-0.12273000000000001</c:v>
                </c:pt>
                <c:pt idx="3629">
                  <c:v>-0.12218</c:v>
                </c:pt>
                <c:pt idx="3630">
                  <c:v>-0.12131</c:v>
                </c:pt>
                <c:pt idx="3631">
                  <c:v>-0.12077</c:v>
                </c:pt>
                <c:pt idx="3632">
                  <c:v>-0.12012</c:v>
                </c:pt>
                <c:pt idx="3633">
                  <c:v>-0.11947000000000001</c:v>
                </c:pt>
                <c:pt idx="3634">
                  <c:v>-0.11892999999999999</c:v>
                </c:pt>
                <c:pt idx="3635">
                  <c:v>-0.11817</c:v>
                </c:pt>
                <c:pt idx="3636">
                  <c:v>-0.11751</c:v>
                </c:pt>
                <c:pt idx="3637">
                  <c:v>-0.11697</c:v>
                </c:pt>
                <c:pt idx="3638">
                  <c:v>-0.11620999999999999</c:v>
                </c:pt>
                <c:pt idx="3639">
                  <c:v>-0.11567</c:v>
                </c:pt>
                <c:pt idx="3640">
                  <c:v>-0.11502</c:v>
                </c:pt>
                <c:pt idx="3641">
                  <c:v>-0.11415</c:v>
                </c:pt>
                <c:pt idx="3642">
                  <c:v>-0.11361</c:v>
                </c:pt>
                <c:pt idx="3643">
                  <c:v>-0.11274000000000001</c:v>
                </c:pt>
                <c:pt idx="3644">
                  <c:v>-0.11209</c:v>
                </c:pt>
                <c:pt idx="3645">
                  <c:v>-0.11143</c:v>
                </c:pt>
                <c:pt idx="3646">
                  <c:v>-0.11057</c:v>
                </c:pt>
                <c:pt idx="3647">
                  <c:v>-0.10981</c:v>
                </c:pt>
                <c:pt idx="3648">
                  <c:v>-0.10904999999999999</c:v>
                </c:pt>
                <c:pt idx="3649">
                  <c:v>-0.1085</c:v>
                </c:pt>
                <c:pt idx="3650">
                  <c:v>-0.10774</c:v>
                </c:pt>
                <c:pt idx="3651">
                  <c:v>-0.10709</c:v>
                </c:pt>
                <c:pt idx="3652">
                  <c:v>-0.10644000000000001</c:v>
                </c:pt>
                <c:pt idx="3653">
                  <c:v>-0.10579</c:v>
                </c:pt>
                <c:pt idx="3654">
                  <c:v>-0.10503</c:v>
                </c:pt>
                <c:pt idx="3655">
                  <c:v>-0.10416</c:v>
                </c:pt>
                <c:pt idx="3656">
                  <c:v>-0.10362</c:v>
                </c:pt>
                <c:pt idx="3657">
                  <c:v>-0.10297000000000001</c:v>
                </c:pt>
                <c:pt idx="3658">
                  <c:v>-0.1021</c:v>
                </c:pt>
                <c:pt idx="3659">
                  <c:v>-0.10134</c:v>
                </c:pt>
                <c:pt idx="3660">
                  <c:v>-0.10047</c:v>
                </c:pt>
                <c:pt idx="3661">
                  <c:v>-9.9930000000000005E-2</c:v>
                </c:pt>
                <c:pt idx="3662">
                  <c:v>-9.9059999999999995E-2</c:v>
                </c:pt>
                <c:pt idx="3663">
                  <c:v>-9.819E-2</c:v>
                </c:pt>
                <c:pt idx="3664">
                  <c:v>-9.7430000000000003E-2</c:v>
                </c:pt>
                <c:pt idx="3665">
                  <c:v>-9.6890000000000004E-2</c:v>
                </c:pt>
                <c:pt idx="3666">
                  <c:v>-9.6129999999999993E-2</c:v>
                </c:pt>
                <c:pt idx="3667">
                  <c:v>-9.5579999999999998E-2</c:v>
                </c:pt>
                <c:pt idx="3668">
                  <c:v>-9.461E-2</c:v>
                </c:pt>
                <c:pt idx="3669">
                  <c:v>-9.3950000000000006E-2</c:v>
                </c:pt>
                <c:pt idx="3670">
                  <c:v>-9.3299999999999994E-2</c:v>
                </c:pt>
                <c:pt idx="3671">
                  <c:v>-9.2539999999999997E-2</c:v>
                </c:pt>
                <c:pt idx="3672">
                  <c:v>-9.178E-2</c:v>
                </c:pt>
                <c:pt idx="3673">
                  <c:v>-9.1020000000000004E-2</c:v>
                </c:pt>
                <c:pt idx="3674">
                  <c:v>-9.0149999999999994E-2</c:v>
                </c:pt>
                <c:pt idx="3675">
                  <c:v>-8.9389999999999997E-2</c:v>
                </c:pt>
                <c:pt idx="3676">
                  <c:v>-8.8520000000000001E-2</c:v>
                </c:pt>
                <c:pt idx="3677">
                  <c:v>-8.7870000000000004E-2</c:v>
                </c:pt>
                <c:pt idx="3678">
                  <c:v>-8.7110000000000007E-2</c:v>
                </c:pt>
                <c:pt idx="3679">
                  <c:v>-8.6349999999999996E-2</c:v>
                </c:pt>
                <c:pt idx="3680">
                  <c:v>-8.548E-2</c:v>
                </c:pt>
                <c:pt idx="3681">
                  <c:v>-8.4720000000000004E-2</c:v>
                </c:pt>
                <c:pt idx="3682">
                  <c:v>-8.4180000000000005E-2</c:v>
                </c:pt>
                <c:pt idx="3683">
                  <c:v>-8.3419999999999994E-2</c:v>
                </c:pt>
                <c:pt idx="3684">
                  <c:v>-8.2549999999999998E-2</c:v>
                </c:pt>
                <c:pt idx="3685">
                  <c:v>-8.2119999999999999E-2</c:v>
                </c:pt>
                <c:pt idx="3686">
                  <c:v>-8.1360000000000002E-2</c:v>
                </c:pt>
                <c:pt idx="3687">
                  <c:v>-8.0600000000000005E-2</c:v>
                </c:pt>
                <c:pt idx="3688">
                  <c:v>-7.9949999999999993E-2</c:v>
                </c:pt>
                <c:pt idx="3689">
                  <c:v>-7.8969999999999999E-2</c:v>
                </c:pt>
                <c:pt idx="3690">
                  <c:v>-7.8320000000000001E-2</c:v>
                </c:pt>
                <c:pt idx="3691">
                  <c:v>-7.7450000000000005E-2</c:v>
                </c:pt>
                <c:pt idx="3692">
                  <c:v>-7.6579999999999995E-2</c:v>
                </c:pt>
                <c:pt idx="3693">
                  <c:v>-7.5929999999999997E-2</c:v>
                </c:pt>
                <c:pt idx="3694">
                  <c:v>-7.5170000000000001E-2</c:v>
                </c:pt>
                <c:pt idx="3695">
                  <c:v>-7.4300000000000005E-2</c:v>
                </c:pt>
                <c:pt idx="3696">
                  <c:v>-7.3760000000000006E-2</c:v>
                </c:pt>
                <c:pt idx="3697">
                  <c:v>-7.2999999999999995E-2</c:v>
                </c:pt>
                <c:pt idx="3698">
                  <c:v>-7.213E-2</c:v>
                </c:pt>
                <c:pt idx="3699">
                  <c:v>-7.1590000000000001E-2</c:v>
                </c:pt>
                <c:pt idx="3700">
                  <c:v>-7.0830000000000004E-2</c:v>
                </c:pt>
                <c:pt idx="3701">
                  <c:v>-7.0180000000000006E-2</c:v>
                </c:pt>
                <c:pt idx="3702">
                  <c:v>-6.9419999999999996E-2</c:v>
                </c:pt>
                <c:pt idx="3703">
                  <c:v>-6.898E-2</c:v>
                </c:pt>
                <c:pt idx="3704">
                  <c:v>-6.8110000000000004E-2</c:v>
                </c:pt>
                <c:pt idx="3705">
                  <c:v>-6.7349999999999993E-2</c:v>
                </c:pt>
                <c:pt idx="3706">
                  <c:v>-6.6699999999999995E-2</c:v>
                </c:pt>
                <c:pt idx="3707">
                  <c:v>-6.6049999999999998E-2</c:v>
                </c:pt>
                <c:pt idx="3708">
                  <c:v>-6.5290000000000001E-2</c:v>
                </c:pt>
                <c:pt idx="3709">
                  <c:v>-6.4310000000000006E-2</c:v>
                </c:pt>
                <c:pt idx="3710">
                  <c:v>-6.3659999999999994E-2</c:v>
                </c:pt>
                <c:pt idx="3711">
                  <c:v>-6.2899999999999998E-2</c:v>
                </c:pt>
                <c:pt idx="3712">
                  <c:v>-6.2140000000000001E-2</c:v>
                </c:pt>
                <c:pt idx="3713">
                  <c:v>-6.1600000000000002E-2</c:v>
                </c:pt>
                <c:pt idx="3714">
                  <c:v>-6.0949999999999997E-2</c:v>
                </c:pt>
                <c:pt idx="3715">
                  <c:v>-6.0299999999999999E-2</c:v>
                </c:pt>
                <c:pt idx="3716">
                  <c:v>-5.9749999999999998E-2</c:v>
                </c:pt>
                <c:pt idx="3717">
                  <c:v>-5.8990000000000001E-2</c:v>
                </c:pt>
                <c:pt idx="3718">
                  <c:v>-5.8340000000000003E-2</c:v>
                </c:pt>
                <c:pt idx="3719">
                  <c:v>-5.7579999999999999E-2</c:v>
                </c:pt>
                <c:pt idx="3720">
                  <c:v>-5.6930000000000001E-2</c:v>
                </c:pt>
                <c:pt idx="3721">
                  <c:v>-5.6059999999999999E-2</c:v>
                </c:pt>
                <c:pt idx="3722">
                  <c:v>-5.5629999999999999E-2</c:v>
                </c:pt>
                <c:pt idx="3723">
                  <c:v>-5.5079999999999997E-2</c:v>
                </c:pt>
                <c:pt idx="3724">
                  <c:v>-5.4109999999999998E-2</c:v>
                </c:pt>
                <c:pt idx="3725">
                  <c:v>-5.3350000000000002E-2</c:v>
                </c:pt>
                <c:pt idx="3726">
                  <c:v>-5.28E-2</c:v>
                </c:pt>
                <c:pt idx="3727">
                  <c:v>-5.194E-2</c:v>
                </c:pt>
                <c:pt idx="3728">
                  <c:v>-5.1499999999999997E-2</c:v>
                </c:pt>
                <c:pt idx="3729">
                  <c:v>-5.074E-2</c:v>
                </c:pt>
                <c:pt idx="3730">
                  <c:v>-5.0200000000000002E-2</c:v>
                </c:pt>
                <c:pt idx="3731">
                  <c:v>-4.9660000000000003E-2</c:v>
                </c:pt>
                <c:pt idx="3732">
                  <c:v>-4.9110000000000001E-2</c:v>
                </c:pt>
                <c:pt idx="3733">
                  <c:v>-4.8570000000000002E-2</c:v>
                </c:pt>
                <c:pt idx="3734">
                  <c:v>-4.7809999999999998E-2</c:v>
                </c:pt>
                <c:pt idx="3735">
                  <c:v>-4.7379999999999999E-2</c:v>
                </c:pt>
                <c:pt idx="3736">
                  <c:v>-4.6510000000000003E-2</c:v>
                </c:pt>
                <c:pt idx="3737">
                  <c:v>-4.5859999999999998E-2</c:v>
                </c:pt>
                <c:pt idx="3738">
                  <c:v>-4.5310000000000003E-2</c:v>
                </c:pt>
                <c:pt idx="3739">
                  <c:v>-4.4549999999999999E-2</c:v>
                </c:pt>
                <c:pt idx="3740">
                  <c:v>-4.3900000000000002E-2</c:v>
                </c:pt>
                <c:pt idx="3741">
                  <c:v>-4.3249999999999997E-2</c:v>
                </c:pt>
                <c:pt idx="3742">
                  <c:v>-4.2819999999999997E-2</c:v>
                </c:pt>
                <c:pt idx="3743">
                  <c:v>-4.1950000000000001E-2</c:v>
                </c:pt>
                <c:pt idx="3744">
                  <c:v>-4.1509999999999998E-2</c:v>
                </c:pt>
                <c:pt idx="3745">
                  <c:v>-4.0969999999999999E-2</c:v>
                </c:pt>
                <c:pt idx="3746">
                  <c:v>-4.0430000000000001E-2</c:v>
                </c:pt>
                <c:pt idx="3747">
                  <c:v>-3.9989999999999998E-2</c:v>
                </c:pt>
                <c:pt idx="3748">
                  <c:v>-3.934E-2</c:v>
                </c:pt>
                <c:pt idx="3749">
                  <c:v>-3.8800000000000001E-2</c:v>
                </c:pt>
                <c:pt idx="3750">
                  <c:v>-3.8260000000000002E-2</c:v>
                </c:pt>
                <c:pt idx="3751">
                  <c:v>-3.7600000000000001E-2</c:v>
                </c:pt>
                <c:pt idx="3752">
                  <c:v>-3.739E-2</c:v>
                </c:pt>
                <c:pt idx="3753">
                  <c:v>-3.6519999999999997E-2</c:v>
                </c:pt>
                <c:pt idx="3754">
                  <c:v>-3.5869999999999999E-2</c:v>
                </c:pt>
                <c:pt idx="3755">
                  <c:v>-3.5430000000000003E-2</c:v>
                </c:pt>
                <c:pt idx="3756">
                  <c:v>-3.4779999999999998E-2</c:v>
                </c:pt>
                <c:pt idx="3757">
                  <c:v>-3.4130000000000001E-2</c:v>
                </c:pt>
                <c:pt idx="3758">
                  <c:v>-3.3590000000000002E-2</c:v>
                </c:pt>
                <c:pt idx="3759">
                  <c:v>-3.304E-2</c:v>
                </c:pt>
                <c:pt idx="3760">
                  <c:v>-3.2500000000000001E-2</c:v>
                </c:pt>
                <c:pt idx="3761">
                  <c:v>-3.1960000000000002E-2</c:v>
                </c:pt>
                <c:pt idx="3762">
                  <c:v>-3.1629999999999998E-2</c:v>
                </c:pt>
                <c:pt idx="3763">
                  <c:v>-3.1309999999999998E-2</c:v>
                </c:pt>
                <c:pt idx="3764">
                  <c:v>-3.066E-2</c:v>
                </c:pt>
                <c:pt idx="3765">
                  <c:v>-3.0110000000000001E-2</c:v>
                </c:pt>
                <c:pt idx="3766">
                  <c:v>-2.9899999999999999E-2</c:v>
                </c:pt>
                <c:pt idx="3767">
                  <c:v>-2.9350000000000001E-2</c:v>
                </c:pt>
                <c:pt idx="3768">
                  <c:v>-2.87E-2</c:v>
                </c:pt>
                <c:pt idx="3769">
                  <c:v>-2.827E-2</c:v>
                </c:pt>
                <c:pt idx="3770">
                  <c:v>-2.7830000000000001E-2</c:v>
                </c:pt>
                <c:pt idx="3771">
                  <c:v>-2.7179999999999999E-2</c:v>
                </c:pt>
                <c:pt idx="3772">
                  <c:v>-2.6749999999999999E-2</c:v>
                </c:pt>
                <c:pt idx="3773">
                  <c:v>-2.5989999999999999E-2</c:v>
                </c:pt>
                <c:pt idx="3774">
                  <c:v>-2.5659999999999999E-2</c:v>
                </c:pt>
                <c:pt idx="3775">
                  <c:v>-2.5229999999999999E-2</c:v>
                </c:pt>
                <c:pt idx="3776">
                  <c:v>-2.4899999999999999E-2</c:v>
                </c:pt>
                <c:pt idx="3777">
                  <c:v>-2.436E-2</c:v>
                </c:pt>
                <c:pt idx="3778">
                  <c:v>-2.4140000000000002E-2</c:v>
                </c:pt>
                <c:pt idx="3779">
                  <c:v>-2.349E-2</c:v>
                </c:pt>
                <c:pt idx="3780">
                  <c:v>-2.3269999999999999E-2</c:v>
                </c:pt>
                <c:pt idx="3781">
                  <c:v>-2.273E-2</c:v>
                </c:pt>
                <c:pt idx="3782">
                  <c:v>-2.23E-2</c:v>
                </c:pt>
                <c:pt idx="3783">
                  <c:v>-2.1860000000000001E-2</c:v>
                </c:pt>
                <c:pt idx="3784">
                  <c:v>-2.154E-2</c:v>
                </c:pt>
                <c:pt idx="3785">
                  <c:v>-2.1100000000000001E-2</c:v>
                </c:pt>
                <c:pt idx="3786">
                  <c:v>-2.078E-2</c:v>
                </c:pt>
                <c:pt idx="3787">
                  <c:v>-2.001E-2</c:v>
                </c:pt>
                <c:pt idx="3788">
                  <c:v>-1.958E-2</c:v>
                </c:pt>
                <c:pt idx="3789">
                  <c:v>-1.925E-2</c:v>
                </c:pt>
                <c:pt idx="3790">
                  <c:v>-1.882E-2</c:v>
                </c:pt>
                <c:pt idx="3791">
                  <c:v>-1.8489999999999999E-2</c:v>
                </c:pt>
                <c:pt idx="3792">
                  <c:v>-1.806E-2</c:v>
                </c:pt>
                <c:pt idx="3793">
                  <c:v>-1.763E-2</c:v>
                </c:pt>
                <c:pt idx="3794">
                  <c:v>-1.7299999999999999E-2</c:v>
                </c:pt>
                <c:pt idx="3795">
                  <c:v>-1.7080000000000001E-2</c:v>
                </c:pt>
                <c:pt idx="3796">
                  <c:v>-1.6650000000000002E-2</c:v>
                </c:pt>
                <c:pt idx="3797">
                  <c:v>-1.6209999999999999E-2</c:v>
                </c:pt>
                <c:pt idx="3798">
                  <c:v>-1.6E-2</c:v>
                </c:pt>
                <c:pt idx="3799">
                  <c:v>-1.5559999999999999E-2</c:v>
                </c:pt>
                <c:pt idx="3800">
                  <c:v>-1.5129999999999999E-2</c:v>
                </c:pt>
                <c:pt idx="3801">
                  <c:v>-1.4800000000000001E-2</c:v>
                </c:pt>
                <c:pt idx="3802">
                  <c:v>-1.448E-2</c:v>
                </c:pt>
                <c:pt idx="3803">
                  <c:v>-1.393E-2</c:v>
                </c:pt>
                <c:pt idx="3804">
                  <c:v>-1.372E-2</c:v>
                </c:pt>
                <c:pt idx="3805">
                  <c:v>-1.3169999999999999E-2</c:v>
                </c:pt>
                <c:pt idx="3806">
                  <c:v>-1.2959999999999999E-2</c:v>
                </c:pt>
                <c:pt idx="3807">
                  <c:v>-1.2630000000000001E-2</c:v>
                </c:pt>
                <c:pt idx="3808">
                  <c:v>-1.231E-2</c:v>
                </c:pt>
                <c:pt idx="3809">
                  <c:v>-1.176E-2</c:v>
                </c:pt>
                <c:pt idx="3810">
                  <c:v>-1.1650000000000001E-2</c:v>
                </c:pt>
                <c:pt idx="3811">
                  <c:v>-1.133E-2</c:v>
                </c:pt>
                <c:pt idx="3812">
                  <c:v>-1.0999999999999999E-2</c:v>
                </c:pt>
                <c:pt idx="3813">
                  <c:v>-1.0789999999999999E-2</c:v>
                </c:pt>
                <c:pt idx="3814">
                  <c:v>-1.035E-2</c:v>
                </c:pt>
                <c:pt idx="3815">
                  <c:v>-1.013E-2</c:v>
                </c:pt>
                <c:pt idx="3816">
                  <c:v>-9.7000000000000003E-3</c:v>
                </c:pt>
                <c:pt idx="3817">
                  <c:v>-9.4800000000000006E-3</c:v>
                </c:pt>
                <c:pt idx="3818">
                  <c:v>-9.0500000000000008E-3</c:v>
                </c:pt>
                <c:pt idx="3819">
                  <c:v>-8.94E-3</c:v>
                </c:pt>
                <c:pt idx="3820">
                  <c:v>-8.5100000000000002E-3</c:v>
                </c:pt>
                <c:pt idx="3821">
                  <c:v>-8.1799999999999998E-3</c:v>
                </c:pt>
                <c:pt idx="3822">
                  <c:v>-7.9600000000000001E-3</c:v>
                </c:pt>
                <c:pt idx="3823">
                  <c:v>-7.6400000000000001E-3</c:v>
                </c:pt>
                <c:pt idx="3824">
                  <c:v>-7.3099999999999997E-3</c:v>
                </c:pt>
                <c:pt idx="3825">
                  <c:v>-6.9899999999999997E-3</c:v>
                </c:pt>
                <c:pt idx="3826">
                  <c:v>-6.8799999999999998E-3</c:v>
                </c:pt>
                <c:pt idx="3827">
                  <c:v>-6.5500000000000003E-3</c:v>
                </c:pt>
                <c:pt idx="3828">
                  <c:v>-6.2300000000000003E-3</c:v>
                </c:pt>
                <c:pt idx="3829">
                  <c:v>-6.1199999999999996E-3</c:v>
                </c:pt>
                <c:pt idx="3830">
                  <c:v>-6.0099999999999997E-3</c:v>
                </c:pt>
                <c:pt idx="3831">
                  <c:v>-5.5700000000000003E-3</c:v>
                </c:pt>
                <c:pt idx="3832">
                  <c:v>-5.2500000000000003E-3</c:v>
                </c:pt>
                <c:pt idx="3833">
                  <c:v>-4.9199999999999999E-3</c:v>
                </c:pt>
                <c:pt idx="3834">
                  <c:v>-4.5999999999999999E-3</c:v>
                </c:pt>
                <c:pt idx="3835">
                  <c:v>-4.4900000000000001E-3</c:v>
                </c:pt>
                <c:pt idx="3836">
                  <c:v>-4.1599999999999996E-3</c:v>
                </c:pt>
                <c:pt idx="3837">
                  <c:v>-3.9500000000000004E-3</c:v>
                </c:pt>
                <c:pt idx="3838">
                  <c:v>-3.62E-3</c:v>
                </c:pt>
                <c:pt idx="3839">
                  <c:v>-3.3999999999999998E-3</c:v>
                </c:pt>
                <c:pt idx="3840">
                  <c:v>-3.0799999999999998E-3</c:v>
                </c:pt>
                <c:pt idx="3841">
                  <c:v>-2.8600000000000001E-3</c:v>
                </c:pt>
                <c:pt idx="3842">
                  <c:v>-2.64E-3</c:v>
                </c:pt>
                <c:pt idx="3843">
                  <c:v>-2.5300000000000001E-3</c:v>
                </c:pt>
                <c:pt idx="3844">
                  <c:v>-2.32E-3</c:v>
                </c:pt>
                <c:pt idx="3845">
                  <c:v>-2.0999999999999999E-3</c:v>
                </c:pt>
                <c:pt idx="3846">
                  <c:v>-1.7700000000000001E-3</c:v>
                </c:pt>
                <c:pt idx="3847">
                  <c:v>-1.56E-3</c:v>
                </c:pt>
                <c:pt idx="3848">
                  <c:v>-1.23E-3</c:v>
                </c:pt>
                <c:pt idx="3849">
                  <c:v>-1.34E-3</c:v>
                </c:pt>
                <c:pt idx="3850">
                  <c:v>-9.1E-4</c:v>
                </c:pt>
                <c:pt idx="3851">
                  <c:v>-6.8999999999999997E-4</c:v>
                </c:pt>
                <c:pt idx="3852">
                  <c:v>-2.5000000000000001E-4</c:v>
                </c:pt>
                <c:pt idx="3853">
                  <c:v>-1.4999999999999999E-4</c:v>
                </c:pt>
                <c:pt idx="3854">
                  <c:v>-4.0000000000000003E-5</c:v>
                </c:pt>
                <c:pt idx="3855">
                  <c:v>2.9E-4</c:v>
                </c:pt>
                <c:pt idx="3856">
                  <c:v>6.0999999999999997E-4</c:v>
                </c:pt>
                <c:pt idx="3857">
                  <c:v>6.0999999999999997E-4</c:v>
                </c:pt>
                <c:pt idx="3858">
                  <c:v>8.3000000000000001E-4</c:v>
                </c:pt>
                <c:pt idx="3859">
                  <c:v>1.0499999999999999E-3</c:v>
                </c:pt>
                <c:pt idx="3860">
                  <c:v>1.2700000000000001E-3</c:v>
                </c:pt>
                <c:pt idx="3861">
                  <c:v>1.3699999999999999E-3</c:v>
                </c:pt>
                <c:pt idx="3862">
                  <c:v>1.5900000000000001E-3</c:v>
                </c:pt>
                <c:pt idx="3863">
                  <c:v>1.92E-3</c:v>
                </c:pt>
                <c:pt idx="3864">
                  <c:v>2.0300000000000001E-3</c:v>
                </c:pt>
                <c:pt idx="3865">
                  <c:v>2.2399999999999998E-3</c:v>
                </c:pt>
                <c:pt idx="3866">
                  <c:v>2.4599999999999999E-3</c:v>
                </c:pt>
                <c:pt idx="3867">
                  <c:v>2.7899999999999999E-3</c:v>
                </c:pt>
                <c:pt idx="3868">
                  <c:v>2.8900000000000002E-3</c:v>
                </c:pt>
                <c:pt idx="3869">
                  <c:v>3.1099999999999999E-3</c:v>
                </c:pt>
                <c:pt idx="3870">
                  <c:v>3.3300000000000001E-3</c:v>
                </c:pt>
                <c:pt idx="3871">
                  <c:v>3.7599999999999999E-3</c:v>
                </c:pt>
                <c:pt idx="3872">
                  <c:v>3.5500000000000002E-3</c:v>
                </c:pt>
                <c:pt idx="3873">
                  <c:v>3.8700000000000002E-3</c:v>
                </c:pt>
                <c:pt idx="3874">
                  <c:v>4.0899999999999999E-3</c:v>
                </c:pt>
                <c:pt idx="3875">
                  <c:v>4.3099999999999996E-3</c:v>
                </c:pt>
                <c:pt idx="3876">
                  <c:v>4.3099999999999996E-3</c:v>
                </c:pt>
                <c:pt idx="3877">
                  <c:v>4.5199999999999997E-3</c:v>
                </c:pt>
                <c:pt idx="3878">
                  <c:v>4.8500000000000001E-3</c:v>
                </c:pt>
                <c:pt idx="3879">
                  <c:v>4.8500000000000001E-3</c:v>
                </c:pt>
                <c:pt idx="3880">
                  <c:v>4.96E-3</c:v>
                </c:pt>
                <c:pt idx="3881">
                  <c:v>5.28E-3</c:v>
                </c:pt>
                <c:pt idx="3882">
                  <c:v>5.28E-3</c:v>
                </c:pt>
                <c:pt idx="3883">
                  <c:v>5.7200000000000003E-3</c:v>
                </c:pt>
                <c:pt idx="3884">
                  <c:v>5.9300000000000004E-3</c:v>
                </c:pt>
                <c:pt idx="3885">
                  <c:v>6.1500000000000001E-3</c:v>
                </c:pt>
                <c:pt idx="3886">
                  <c:v>6.4799999999999996E-3</c:v>
                </c:pt>
                <c:pt idx="3887">
                  <c:v>6.4799999999999996E-3</c:v>
                </c:pt>
                <c:pt idx="3888">
                  <c:v>6.7999999999999996E-3</c:v>
                </c:pt>
                <c:pt idx="3889">
                  <c:v>6.6899999999999998E-3</c:v>
                </c:pt>
                <c:pt idx="3890">
                  <c:v>7.1300000000000001E-3</c:v>
                </c:pt>
                <c:pt idx="3891">
                  <c:v>7.1300000000000001E-3</c:v>
                </c:pt>
                <c:pt idx="3892">
                  <c:v>7.3499999999999998E-3</c:v>
                </c:pt>
                <c:pt idx="3893">
                  <c:v>7.45E-3</c:v>
                </c:pt>
                <c:pt idx="3894">
                  <c:v>7.7799999999999996E-3</c:v>
                </c:pt>
                <c:pt idx="3895">
                  <c:v>7.7799999999999996E-3</c:v>
                </c:pt>
                <c:pt idx="3896">
                  <c:v>8.1099999999999992E-3</c:v>
                </c:pt>
                <c:pt idx="3897">
                  <c:v>8.2100000000000003E-3</c:v>
                </c:pt>
                <c:pt idx="3898">
                  <c:v>8.3199999999999993E-3</c:v>
                </c:pt>
                <c:pt idx="3899">
                  <c:v>8.6499999999999997E-3</c:v>
                </c:pt>
                <c:pt idx="3900">
                  <c:v>8.7600000000000004E-3</c:v>
                </c:pt>
                <c:pt idx="3901">
                  <c:v>9.0799999999999995E-3</c:v>
                </c:pt>
                <c:pt idx="3902">
                  <c:v>9.1900000000000003E-3</c:v>
                </c:pt>
                <c:pt idx="3903">
                  <c:v>9.41E-3</c:v>
                </c:pt>
                <c:pt idx="3904">
                  <c:v>9.5200000000000007E-3</c:v>
                </c:pt>
                <c:pt idx="3905">
                  <c:v>9.6299999999999997E-3</c:v>
                </c:pt>
                <c:pt idx="3906">
                  <c:v>9.8399999999999998E-3</c:v>
                </c:pt>
                <c:pt idx="3907">
                  <c:v>1.0059999999999999E-2</c:v>
                </c:pt>
                <c:pt idx="3908">
                  <c:v>1.017E-2</c:v>
                </c:pt>
                <c:pt idx="3909">
                  <c:v>1.0489999999999999E-2</c:v>
                </c:pt>
                <c:pt idx="3910">
                  <c:v>1.0489999999999999E-2</c:v>
                </c:pt>
                <c:pt idx="3911">
                  <c:v>1.0710000000000001E-2</c:v>
                </c:pt>
                <c:pt idx="3912">
                  <c:v>1.093E-2</c:v>
                </c:pt>
                <c:pt idx="3913">
                  <c:v>1.093E-2</c:v>
                </c:pt>
                <c:pt idx="3914">
                  <c:v>1.125E-2</c:v>
                </c:pt>
                <c:pt idx="3915">
                  <c:v>1.136E-2</c:v>
                </c:pt>
                <c:pt idx="3916">
                  <c:v>1.158E-2</c:v>
                </c:pt>
                <c:pt idx="3917">
                  <c:v>1.18E-2</c:v>
                </c:pt>
                <c:pt idx="3918">
                  <c:v>1.191E-2</c:v>
                </c:pt>
                <c:pt idx="3919">
                  <c:v>1.223E-2</c:v>
                </c:pt>
                <c:pt idx="3920">
                  <c:v>1.223E-2</c:v>
                </c:pt>
                <c:pt idx="3921">
                  <c:v>1.223E-2</c:v>
                </c:pt>
                <c:pt idx="3922">
                  <c:v>1.256E-2</c:v>
                </c:pt>
                <c:pt idx="3923">
                  <c:v>1.277E-2</c:v>
                </c:pt>
                <c:pt idx="3924">
                  <c:v>1.277E-2</c:v>
                </c:pt>
                <c:pt idx="3925">
                  <c:v>1.3100000000000001E-2</c:v>
                </c:pt>
                <c:pt idx="3926">
                  <c:v>1.321E-2</c:v>
                </c:pt>
                <c:pt idx="3927">
                  <c:v>1.332E-2</c:v>
                </c:pt>
                <c:pt idx="3928">
                  <c:v>1.353E-2</c:v>
                </c:pt>
                <c:pt idx="3929">
                  <c:v>1.397E-2</c:v>
                </c:pt>
                <c:pt idx="3930">
                  <c:v>1.397E-2</c:v>
                </c:pt>
                <c:pt idx="3931">
                  <c:v>1.4080000000000001E-2</c:v>
                </c:pt>
                <c:pt idx="3932">
                  <c:v>1.44E-2</c:v>
                </c:pt>
                <c:pt idx="3933">
                  <c:v>1.451E-2</c:v>
                </c:pt>
                <c:pt idx="3934">
                  <c:v>1.4840000000000001E-2</c:v>
                </c:pt>
                <c:pt idx="3935">
                  <c:v>1.4840000000000001E-2</c:v>
                </c:pt>
                <c:pt idx="3936">
                  <c:v>1.516E-2</c:v>
                </c:pt>
                <c:pt idx="3937">
                  <c:v>1.5049999999999999E-2</c:v>
                </c:pt>
                <c:pt idx="3938">
                  <c:v>1.538E-2</c:v>
                </c:pt>
                <c:pt idx="3939">
                  <c:v>1.549E-2</c:v>
                </c:pt>
                <c:pt idx="3940">
                  <c:v>1.592E-2</c:v>
                </c:pt>
                <c:pt idx="3941">
                  <c:v>1.6029999999999999E-2</c:v>
                </c:pt>
                <c:pt idx="3942">
                  <c:v>1.6140000000000002E-2</c:v>
                </c:pt>
                <c:pt idx="3943">
                  <c:v>1.6250000000000001E-2</c:v>
                </c:pt>
                <c:pt idx="3944">
                  <c:v>1.636E-2</c:v>
                </c:pt>
                <c:pt idx="3945">
                  <c:v>1.6789999999999999E-2</c:v>
                </c:pt>
                <c:pt idx="3946">
                  <c:v>1.6899999999999998E-2</c:v>
                </c:pt>
                <c:pt idx="3947">
                  <c:v>1.712E-2</c:v>
                </c:pt>
                <c:pt idx="3948">
                  <c:v>1.7229999999999999E-2</c:v>
                </c:pt>
                <c:pt idx="3949">
                  <c:v>1.7330000000000002E-2</c:v>
                </c:pt>
                <c:pt idx="3950">
                  <c:v>1.7440000000000001E-2</c:v>
                </c:pt>
                <c:pt idx="3951">
                  <c:v>1.788E-2</c:v>
                </c:pt>
                <c:pt idx="3952">
                  <c:v>1.7770000000000001E-2</c:v>
                </c:pt>
                <c:pt idx="3953">
                  <c:v>1.7989999999999999E-2</c:v>
                </c:pt>
                <c:pt idx="3954">
                  <c:v>1.831E-2</c:v>
                </c:pt>
                <c:pt idx="3955">
                  <c:v>1.831E-2</c:v>
                </c:pt>
                <c:pt idx="3956">
                  <c:v>1.864E-2</c:v>
                </c:pt>
                <c:pt idx="3957">
                  <c:v>1.8849999999999999E-2</c:v>
                </c:pt>
                <c:pt idx="3958">
                  <c:v>1.8960000000000001E-2</c:v>
                </c:pt>
                <c:pt idx="3959">
                  <c:v>1.8960000000000001E-2</c:v>
                </c:pt>
                <c:pt idx="3960">
                  <c:v>1.9179999999999999E-2</c:v>
                </c:pt>
                <c:pt idx="3961">
                  <c:v>1.9400000000000001E-2</c:v>
                </c:pt>
                <c:pt idx="3962">
                  <c:v>1.9720000000000001E-2</c:v>
                </c:pt>
                <c:pt idx="3963">
                  <c:v>1.983E-2</c:v>
                </c:pt>
                <c:pt idx="3964">
                  <c:v>2.0049999999999998E-2</c:v>
                </c:pt>
                <c:pt idx="3965">
                  <c:v>2.027E-2</c:v>
                </c:pt>
                <c:pt idx="3966">
                  <c:v>2.0369999999999999E-2</c:v>
                </c:pt>
                <c:pt idx="3967">
                  <c:v>2.0590000000000001E-2</c:v>
                </c:pt>
                <c:pt idx="3968">
                  <c:v>2.0590000000000001E-2</c:v>
                </c:pt>
                <c:pt idx="3969">
                  <c:v>2.0920000000000001E-2</c:v>
                </c:pt>
                <c:pt idx="3970">
                  <c:v>2.103E-2</c:v>
                </c:pt>
                <c:pt idx="3971">
                  <c:v>2.1350000000000001E-2</c:v>
                </c:pt>
                <c:pt idx="3972">
                  <c:v>2.146E-2</c:v>
                </c:pt>
                <c:pt idx="3973">
                  <c:v>2.1680000000000001E-2</c:v>
                </c:pt>
                <c:pt idx="3974">
                  <c:v>2.179E-2</c:v>
                </c:pt>
                <c:pt idx="3975">
                  <c:v>2.189E-2</c:v>
                </c:pt>
                <c:pt idx="3976">
                  <c:v>2.2110000000000001E-2</c:v>
                </c:pt>
                <c:pt idx="3977">
                  <c:v>2.222E-2</c:v>
                </c:pt>
                <c:pt idx="3978">
                  <c:v>2.2550000000000001E-2</c:v>
                </c:pt>
                <c:pt idx="3979">
                  <c:v>2.265E-2</c:v>
                </c:pt>
                <c:pt idx="3980">
                  <c:v>2.2870000000000001E-2</c:v>
                </c:pt>
                <c:pt idx="3981">
                  <c:v>2.298E-2</c:v>
                </c:pt>
                <c:pt idx="3982">
                  <c:v>2.3310000000000001E-2</c:v>
                </c:pt>
                <c:pt idx="3983">
                  <c:v>2.3310000000000001E-2</c:v>
                </c:pt>
                <c:pt idx="3984">
                  <c:v>2.3310000000000001E-2</c:v>
                </c:pt>
                <c:pt idx="3985">
                  <c:v>2.3519999999999999E-2</c:v>
                </c:pt>
                <c:pt idx="3986">
                  <c:v>2.385E-2</c:v>
                </c:pt>
                <c:pt idx="3987">
                  <c:v>2.385E-2</c:v>
                </c:pt>
                <c:pt idx="3988">
                  <c:v>2.4070000000000001E-2</c:v>
                </c:pt>
                <c:pt idx="3989">
                  <c:v>2.4279999999999999E-2</c:v>
                </c:pt>
                <c:pt idx="3990">
                  <c:v>2.4500000000000001E-2</c:v>
                </c:pt>
                <c:pt idx="3991">
                  <c:v>2.4930000000000001E-2</c:v>
                </c:pt>
                <c:pt idx="3992">
                  <c:v>2.4719999999999999E-2</c:v>
                </c:pt>
                <c:pt idx="3993">
                  <c:v>2.5149999999999999E-2</c:v>
                </c:pt>
                <c:pt idx="3994">
                  <c:v>2.504E-2</c:v>
                </c:pt>
                <c:pt idx="3995">
                  <c:v>2.5479999999999999E-2</c:v>
                </c:pt>
                <c:pt idx="3996">
                  <c:v>2.5590000000000002E-2</c:v>
                </c:pt>
                <c:pt idx="3997">
                  <c:v>2.5690000000000001E-2</c:v>
                </c:pt>
                <c:pt idx="3998">
                  <c:v>2.5909999999999999E-2</c:v>
                </c:pt>
                <c:pt idx="3999">
                  <c:v>2.5909999999999999E-2</c:v>
                </c:pt>
                <c:pt idx="4000">
                  <c:v>2.613E-2</c:v>
                </c:pt>
                <c:pt idx="4001">
                  <c:v>2.6239999999999999E-2</c:v>
                </c:pt>
                <c:pt idx="4002">
                  <c:v>2.6450000000000001E-2</c:v>
                </c:pt>
                <c:pt idx="4003">
                  <c:v>2.656E-2</c:v>
                </c:pt>
                <c:pt idx="4004">
                  <c:v>2.6780000000000002E-2</c:v>
                </c:pt>
                <c:pt idx="4005">
                  <c:v>2.7109999999999999E-2</c:v>
                </c:pt>
                <c:pt idx="4006">
                  <c:v>2.7210000000000002E-2</c:v>
                </c:pt>
                <c:pt idx="4007">
                  <c:v>2.7210000000000002E-2</c:v>
                </c:pt>
                <c:pt idx="4008">
                  <c:v>2.7650000000000001E-2</c:v>
                </c:pt>
                <c:pt idx="4009">
                  <c:v>2.7539999999999999E-2</c:v>
                </c:pt>
                <c:pt idx="4010">
                  <c:v>2.7869999999999999E-2</c:v>
                </c:pt>
                <c:pt idx="4011">
                  <c:v>2.8080000000000001E-2</c:v>
                </c:pt>
                <c:pt idx="4012">
                  <c:v>2.819E-2</c:v>
                </c:pt>
                <c:pt idx="4013">
                  <c:v>2.8299999999999999E-2</c:v>
                </c:pt>
                <c:pt idx="4014">
                  <c:v>2.852E-2</c:v>
                </c:pt>
                <c:pt idx="4015">
                  <c:v>2.8410000000000001E-2</c:v>
                </c:pt>
                <c:pt idx="4016">
                  <c:v>2.8729999999999999E-2</c:v>
                </c:pt>
                <c:pt idx="4017">
                  <c:v>2.8729999999999999E-2</c:v>
                </c:pt>
                <c:pt idx="4018">
                  <c:v>2.895E-2</c:v>
                </c:pt>
                <c:pt idx="4019">
                  <c:v>2.928E-2</c:v>
                </c:pt>
                <c:pt idx="4020">
                  <c:v>2.9489999999999999E-2</c:v>
                </c:pt>
                <c:pt idx="4021">
                  <c:v>2.9489999999999999E-2</c:v>
                </c:pt>
                <c:pt idx="4022">
                  <c:v>2.9600000000000001E-2</c:v>
                </c:pt>
                <c:pt idx="4023">
                  <c:v>2.9819999999999999E-2</c:v>
                </c:pt>
                <c:pt idx="4024">
                  <c:v>2.9929999999999998E-2</c:v>
                </c:pt>
                <c:pt idx="4025">
                  <c:v>3.0040000000000001E-2</c:v>
                </c:pt>
                <c:pt idx="4026">
                  <c:v>3.015E-2</c:v>
                </c:pt>
                <c:pt idx="4027">
                  <c:v>3.0470000000000001E-2</c:v>
                </c:pt>
                <c:pt idx="4028">
                  <c:v>3.058E-2</c:v>
                </c:pt>
                <c:pt idx="4029">
                  <c:v>3.0689999999999999E-2</c:v>
                </c:pt>
                <c:pt idx="4030">
                  <c:v>3.1009999999999999E-2</c:v>
                </c:pt>
                <c:pt idx="4031">
                  <c:v>3.1009999999999999E-2</c:v>
                </c:pt>
                <c:pt idx="4032">
                  <c:v>3.1009999999999999E-2</c:v>
                </c:pt>
                <c:pt idx="4033">
                  <c:v>3.1230000000000001E-2</c:v>
                </c:pt>
                <c:pt idx="4034">
                  <c:v>3.134E-2</c:v>
                </c:pt>
                <c:pt idx="4035">
                  <c:v>3.1449999999999999E-2</c:v>
                </c:pt>
                <c:pt idx="4036">
                  <c:v>3.1669999999999997E-2</c:v>
                </c:pt>
                <c:pt idx="4037">
                  <c:v>3.177E-2</c:v>
                </c:pt>
                <c:pt idx="4038">
                  <c:v>3.1879999999999999E-2</c:v>
                </c:pt>
                <c:pt idx="4039">
                  <c:v>3.2210000000000003E-2</c:v>
                </c:pt>
                <c:pt idx="4040">
                  <c:v>3.2099999999999997E-2</c:v>
                </c:pt>
                <c:pt idx="4041">
                  <c:v>3.2210000000000003E-2</c:v>
                </c:pt>
                <c:pt idx="4042">
                  <c:v>3.243E-2</c:v>
                </c:pt>
                <c:pt idx="4043">
                  <c:v>3.2640000000000002E-2</c:v>
                </c:pt>
                <c:pt idx="4044">
                  <c:v>3.2640000000000002E-2</c:v>
                </c:pt>
                <c:pt idx="4045">
                  <c:v>3.2750000000000001E-2</c:v>
                </c:pt>
                <c:pt idx="4046">
                  <c:v>3.2969999999999999E-2</c:v>
                </c:pt>
                <c:pt idx="4047">
                  <c:v>3.3079999999999998E-2</c:v>
                </c:pt>
                <c:pt idx="4048">
                  <c:v>3.3079999999999998E-2</c:v>
                </c:pt>
                <c:pt idx="4049">
                  <c:v>3.3079999999999998E-2</c:v>
                </c:pt>
                <c:pt idx="4050">
                  <c:v>3.3189999999999997E-2</c:v>
                </c:pt>
                <c:pt idx="4051">
                  <c:v>3.3509999999999998E-2</c:v>
                </c:pt>
                <c:pt idx="4052">
                  <c:v>3.3509999999999998E-2</c:v>
                </c:pt>
                <c:pt idx="4053">
                  <c:v>3.3619999999999997E-2</c:v>
                </c:pt>
                <c:pt idx="4054">
                  <c:v>3.3730000000000003E-2</c:v>
                </c:pt>
                <c:pt idx="4055">
                  <c:v>3.3950000000000001E-2</c:v>
                </c:pt>
                <c:pt idx="4056">
                  <c:v>3.3950000000000001E-2</c:v>
                </c:pt>
                <c:pt idx="4057">
                  <c:v>3.4160000000000003E-2</c:v>
                </c:pt>
                <c:pt idx="4058">
                  <c:v>3.4270000000000002E-2</c:v>
                </c:pt>
                <c:pt idx="4059">
                  <c:v>3.4380000000000001E-2</c:v>
                </c:pt>
                <c:pt idx="4060">
                  <c:v>3.4380000000000001E-2</c:v>
                </c:pt>
                <c:pt idx="4061">
                  <c:v>3.4599999999999999E-2</c:v>
                </c:pt>
                <c:pt idx="4062">
                  <c:v>3.4709999999999998E-2</c:v>
                </c:pt>
                <c:pt idx="4063">
                  <c:v>3.4810000000000001E-2</c:v>
                </c:pt>
                <c:pt idx="4064">
                  <c:v>3.4810000000000001E-2</c:v>
                </c:pt>
                <c:pt idx="4065">
                  <c:v>3.4709999999999998E-2</c:v>
                </c:pt>
                <c:pt idx="4066">
                  <c:v>3.492E-2</c:v>
                </c:pt>
                <c:pt idx="4067">
                  <c:v>3.492E-2</c:v>
                </c:pt>
                <c:pt idx="4068">
                  <c:v>3.5249999999999997E-2</c:v>
                </c:pt>
                <c:pt idx="4069">
                  <c:v>3.5470000000000002E-2</c:v>
                </c:pt>
                <c:pt idx="4070">
                  <c:v>3.5360000000000003E-2</c:v>
                </c:pt>
                <c:pt idx="4071">
                  <c:v>3.5360000000000003E-2</c:v>
                </c:pt>
                <c:pt idx="4072">
                  <c:v>3.5569999999999997E-2</c:v>
                </c:pt>
                <c:pt idx="4073">
                  <c:v>3.5569999999999997E-2</c:v>
                </c:pt>
                <c:pt idx="4074">
                  <c:v>3.5680000000000003E-2</c:v>
                </c:pt>
                <c:pt idx="4075">
                  <c:v>3.5790000000000002E-2</c:v>
                </c:pt>
                <c:pt idx="4076">
                  <c:v>3.5790000000000002E-2</c:v>
                </c:pt>
                <c:pt idx="4077">
                  <c:v>3.6119999999999999E-2</c:v>
                </c:pt>
                <c:pt idx="4078">
                  <c:v>3.601E-2</c:v>
                </c:pt>
                <c:pt idx="4079">
                  <c:v>3.6229999999999998E-2</c:v>
                </c:pt>
                <c:pt idx="4080">
                  <c:v>3.601E-2</c:v>
                </c:pt>
                <c:pt idx="4081">
                  <c:v>3.6119999999999999E-2</c:v>
                </c:pt>
                <c:pt idx="4082">
                  <c:v>3.6119999999999999E-2</c:v>
                </c:pt>
                <c:pt idx="4083">
                  <c:v>3.6330000000000001E-2</c:v>
                </c:pt>
                <c:pt idx="4084">
                  <c:v>3.644E-2</c:v>
                </c:pt>
                <c:pt idx="4085">
                  <c:v>3.644E-2</c:v>
                </c:pt>
                <c:pt idx="4086">
                  <c:v>3.644E-2</c:v>
                </c:pt>
                <c:pt idx="4087">
                  <c:v>3.6549999999999999E-2</c:v>
                </c:pt>
                <c:pt idx="4088">
                  <c:v>3.6769999999999997E-2</c:v>
                </c:pt>
                <c:pt idx="4089">
                  <c:v>3.6659999999999998E-2</c:v>
                </c:pt>
                <c:pt idx="4090">
                  <c:v>3.6880000000000003E-2</c:v>
                </c:pt>
                <c:pt idx="4091">
                  <c:v>3.6880000000000003E-2</c:v>
                </c:pt>
                <c:pt idx="4092">
                  <c:v>3.6880000000000003E-2</c:v>
                </c:pt>
                <c:pt idx="4093">
                  <c:v>3.6990000000000002E-2</c:v>
                </c:pt>
                <c:pt idx="4094">
                  <c:v>3.7089999999999998E-2</c:v>
                </c:pt>
                <c:pt idx="4095">
                  <c:v>3.7310000000000003E-2</c:v>
                </c:pt>
                <c:pt idx="4096">
                  <c:v>3.7199999999999997E-2</c:v>
                </c:pt>
                <c:pt idx="4097">
                  <c:v>3.7199999999999997E-2</c:v>
                </c:pt>
                <c:pt idx="4098">
                  <c:v>3.7199999999999997E-2</c:v>
                </c:pt>
                <c:pt idx="4099">
                  <c:v>3.7420000000000002E-2</c:v>
                </c:pt>
                <c:pt idx="4100">
                  <c:v>3.7310000000000003E-2</c:v>
                </c:pt>
                <c:pt idx="4101">
                  <c:v>3.7530000000000001E-2</c:v>
                </c:pt>
                <c:pt idx="4102">
                  <c:v>3.7530000000000001E-2</c:v>
                </c:pt>
                <c:pt idx="4103">
                  <c:v>3.764E-2</c:v>
                </c:pt>
                <c:pt idx="4104">
                  <c:v>3.7530000000000001E-2</c:v>
                </c:pt>
                <c:pt idx="4105">
                  <c:v>3.764E-2</c:v>
                </c:pt>
                <c:pt idx="4106">
                  <c:v>3.7530000000000001E-2</c:v>
                </c:pt>
                <c:pt idx="4107">
                  <c:v>3.764E-2</c:v>
                </c:pt>
                <c:pt idx="4108">
                  <c:v>3.7749999999999999E-2</c:v>
                </c:pt>
                <c:pt idx="4109">
                  <c:v>3.7850000000000002E-2</c:v>
                </c:pt>
                <c:pt idx="4110">
                  <c:v>3.7749999999999999E-2</c:v>
                </c:pt>
                <c:pt idx="4111">
                  <c:v>3.7960000000000001E-2</c:v>
                </c:pt>
                <c:pt idx="4112">
                  <c:v>3.7749999999999999E-2</c:v>
                </c:pt>
                <c:pt idx="4113">
                  <c:v>3.7749999999999999E-2</c:v>
                </c:pt>
                <c:pt idx="4114">
                  <c:v>3.7960000000000001E-2</c:v>
                </c:pt>
                <c:pt idx="4115">
                  <c:v>3.7960000000000001E-2</c:v>
                </c:pt>
                <c:pt idx="4116">
                  <c:v>3.7850000000000002E-2</c:v>
                </c:pt>
                <c:pt idx="4117">
                  <c:v>3.7850000000000002E-2</c:v>
                </c:pt>
                <c:pt idx="4118">
                  <c:v>3.807E-2</c:v>
                </c:pt>
                <c:pt idx="4119">
                  <c:v>3.807E-2</c:v>
                </c:pt>
                <c:pt idx="4120">
                  <c:v>3.807E-2</c:v>
                </c:pt>
                <c:pt idx="4121">
                  <c:v>3.807E-2</c:v>
                </c:pt>
                <c:pt idx="4122">
                  <c:v>3.807E-2</c:v>
                </c:pt>
                <c:pt idx="4123">
                  <c:v>3.807E-2</c:v>
                </c:pt>
                <c:pt idx="4124">
                  <c:v>3.8179999999999999E-2</c:v>
                </c:pt>
                <c:pt idx="4125">
                  <c:v>3.8289999999999998E-2</c:v>
                </c:pt>
                <c:pt idx="4126">
                  <c:v>3.807E-2</c:v>
                </c:pt>
                <c:pt idx="4127">
                  <c:v>3.807E-2</c:v>
                </c:pt>
                <c:pt idx="4128">
                  <c:v>3.8289999999999998E-2</c:v>
                </c:pt>
                <c:pt idx="4129">
                  <c:v>3.8179999999999999E-2</c:v>
                </c:pt>
                <c:pt idx="4130">
                  <c:v>3.807E-2</c:v>
                </c:pt>
                <c:pt idx="4131">
                  <c:v>3.8179999999999999E-2</c:v>
                </c:pt>
                <c:pt idx="4132">
                  <c:v>3.8289999999999998E-2</c:v>
                </c:pt>
                <c:pt idx="4133">
                  <c:v>3.8289999999999998E-2</c:v>
                </c:pt>
                <c:pt idx="4134">
                  <c:v>3.8179999999999999E-2</c:v>
                </c:pt>
                <c:pt idx="4135">
                  <c:v>3.8179999999999999E-2</c:v>
                </c:pt>
                <c:pt idx="4136">
                  <c:v>3.8179999999999999E-2</c:v>
                </c:pt>
                <c:pt idx="4137">
                  <c:v>3.8289999999999998E-2</c:v>
                </c:pt>
                <c:pt idx="4138">
                  <c:v>3.8179999999999999E-2</c:v>
                </c:pt>
                <c:pt idx="4139">
                  <c:v>3.8289999999999998E-2</c:v>
                </c:pt>
                <c:pt idx="4140">
                  <c:v>3.8179999999999999E-2</c:v>
                </c:pt>
                <c:pt idx="4141">
                  <c:v>3.8289999999999998E-2</c:v>
                </c:pt>
                <c:pt idx="4142">
                  <c:v>3.8289999999999998E-2</c:v>
                </c:pt>
                <c:pt idx="4143">
                  <c:v>3.8399999999999997E-2</c:v>
                </c:pt>
                <c:pt idx="4144">
                  <c:v>3.8399999999999997E-2</c:v>
                </c:pt>
                <c:pt idx="4145">
                  <c:v>3.8289999999999998E-2</c:v>
                </c:pt>
                <c:pt idx="4146">
                  <c:v>3.8179999999999999E-2</c:v>
                </c:pt>
                <c:pt idx="4147">
                  <c:v>3.8399999999999997E-2</c:v>
                </c:pt>
                <c:pt idx="4148">
                  <c:v>3.8399999999999997E-2</c:v>
                </c:pt>
                <c:pt idx="4149">
                  <c:v>3.8179999999999999E-2</c:v>
                </c:pt>
                <c:pt idx="4150">
                  <c:v>3.8289999999999998E-2</c:v>
                </c:pt>
                <c:pt idx="4151">
                  <c:v>3.8179999999999999E-2</c:v>
                </c:pt>
                <c:pt idx="4152">
                  <c:v>3.8289999999999998E-2</c:v>
                </c:pt>
                <c:pt idx="4153">
                  <c:v>3.8399999999999997E-2</c:v>
                </c:pt>
                <c:pt idx="4154">
                  <c:v>3.8179999999999999E-2</c:v>
                </c:pt>
                <c:pt idx="4155">
                  <c:v>3.8289999999999998E-2</c:v>
                </c:pt>
                <c:pt idx="4156">
                  <c:v>3.8179999999999999E-2</c:v>
                </c:pt>
                <c:pt idx="4157">
                  <c:v>3.8399999999999997E-2</c:v>
                </c:pt>
                <c:pt idx="4158">
                  <c:v>3.8399999999999997E-2</c:v>
                </c:pt>
                <c:pt idx="4159">
                  <c:v>3.8179999999999999E-2</c:v>
                </c:pt>
                <c:pt idx="4160">
                  <c:v>3.8289999999999998E-2</c:v>
                </c:pt>
                <c:pt idx="4161">
                  <c:v>3.8179999999999999E-2</c:v>
                </c:pt>
                <c:pt idx="4162">
                  <c:v>3.8289999999999998E-2</c:v>
                </c:pt>
                <c:pt idx="4163">
                  <c:v>3.8289999999999998E-2</c:v>
                </c:pt>
                <c:pt idx="4164">
                  <c:v>3.7960000000000001E-2</c:v>
                </c:pt>
                <c:pt idx="4165">
                  <c:v>3.807E-2</c:v>
                </c:pt>
                <c:pt idx="4166">
                  <c:v>3.8179999999999999E-2</c:v>
                </c:pt>
                <c:pt idx="4167">
                  <c:v>3.8179999999999999E-2</c:v>
                </c:pt>
                <c:pt idx="4168">
                  <c:v>3.8289999999999998E-2</c:v>
                </c:pt>
                <c:pt idx="4169">
                  <c:v>3.8289999999999998E-2</c:v>
                </c:pt>
                <c:pt idx="4170">
                  <c:v>3.8179999999999999E-2</c:v>
                </c:pt>
                <c:pt idx="4171">
                  <c:v>3.807E-2</c:v>
                </c:pt>
                <c:pt idx="4172">
                  <c:v>3.8179999999999999E-2</c:v>
                </c:pt>
                <c:pt idx="4173">
                  <c:v>3.8179999999999999E-2</c:v>
                </c:pt>
                <c:pt idx="4174">
                  <c:v>3.807E-2</c:v>
                </c:pt>
                <c:pt idx="4175">
                  <c:v>3.8179999999999999E-2</c:v>
                </c:pt>
                <c:pt idx="4176">
                  <c:v>3.807E-2</c:v>
                </c:pt>
                <c:pt idx="4177">
                  <c:v>3.807E-2</c:v>
                </c:pt>
                <c:pt idx="4178">
                  <c:v>3.8179999999999999E-2</c:v>
                </c:pt>
                <c:pt idx="4179">
                  <c:v>3.807E-2</c:v>
                </c:pt>
                <c:pt idx="4180">
                  <c:v>3.7960000000000001E-2</c:v>
                </c:pt>
                <c:pt idx="4181">
                  <c:v>3.7960000000000001E-2</c:v>
                </c:pt>
                <c:pt idx="4182">
                  <c:v>3.7960000000000001E-2</c:v>
                </c:pt>
                <c:pt idx="4183">
                  <c:v>3.807E-2</c:v>
                </c:pt>
                <c:pt idx="4184">
                  <c:v>3.8179999999999999E-2</c:v>
                </c:pt>
                <c:pt idx="4185">
                  <c:v>3.807E-2</c:v>
                </c:pt>
                <c:pt idx="4186">
                  <c:v>3.7960000000000001E-2</c:v>
                </c:pt>
                <c:pt idx="4187">
                  <c:v>3.7960000000000001E-2</c:v>
                </c:pt>
                <c:pt idx="4188">
                  <c:v>3.7960000000000001E-2</c:v>
                </c:pt>
                <c:pt idx="4189">
                  <c:v>3.807E-2</c:v>
                </c:pt>
                <c:pt idx="4190">
                  <c:v>3.7960000000000001E-2</c:v>
                </c:pt>
                <c:pt idx="4191">
                  <c:v>3.7960000000000001E-2</c:v>
                </c:pt>
                <c:pt idx="4192">
                  <c:v>3.7850000000000002E-2</c:v>
                </c:pt>
                <c:pt idx="4193">
                  <c:v>3.7960000000000001E-2</c:v>
                </c:pt>
                <c:pt idx="4194">
                  <c:v>3.7960000000000001E-2</c:v>
                </c:pt>
                <c:pt idx="4195">
                  <c:v>3.7850000000000002E-2</c:v>
                </c:pt>
                <c:pt idx="4196">
                  <c:v>3.7850000000000002E-2</c:v>
                </c:pt>
                <c:pt idx="4197">
                  <c:v>3.7749999999999999E-2</c:v>
                </c:pt>
                <c:pt idx="4198">
                  <c:v>3.7850000000000002E-2</c:v>
                </c:pt>
                <c:pt idx="4199">
                  <c:v>3.7850000000000002E-2</c:v>
                </c:pt>
                <c:pt idx="4200">
                  <c:v>3.807E-2</c:v>
                </c:pt>
                <c:pt idx="4201">
                  <c:v>3.7960000000000001E-2</c:v>
                </c:pt>
                <c:pt idx="4202">
                  <c:v>3.7960000000000001E-2</c:v>
                </c:pt>
                <c:pt idx="4203">
                  <c:v>3.7850000000000002E-2</c:v>
                </c:pt>
                <c:pt idx="4204">
                  <c:v>3.7960000000000001E-2</c:v>
                </c:pt>
                <c:pt idx="4205">
                  <c:v>3.7850000000000002E-2</c:v>
                </c:pt>
                <c:pt idx="4206">
                  <c:v>3.7960000000000001E-2</c:v>
                </c:pt>
                <c:pt idx="4207">
                  <c:v>3.7960000000000001E-2</c:v>
                </c:pt>
                <c:pt idx="4208">
                  <c:v>3.7850000000000002E-2</c:v>
                </c:pt>
                <c:pt idx="4209">
                  <c:v>3.807E-2</c:v>
                </c:pt>
                <c:pt idx="4210">
                  <c:v>3.807E-2</c:v>
                </c:pt>
                <c:pt idx="4211">
                  <c:v>3.7850000000000002E-2</c:v>
                </c:pt>
                <c:pt idx="4212">
                  <c:v>3.7850000000000002E-2</c:v>
                </c:pt>
                <c:pt idx="4213">
                  <c:v>3.7850000000000002E-2</c:v>
                </c:pt>
                <c:pt idx="4214">
                  <c:v>3.7850000000000002E-2</c:v>
                </c:pt>
                <c:pt idx="4215">
                  <c:v>3.7960000000000001E-2</c:v>
                </c:pt>
                <c:pt idx="4216">
                  <c:v>3.7960000000000001E-2</c:v>
                </c:pt>
                <c:pt idx="4217">
                  <c:v>3.7850000000000002E-2</c:v>
                </c:pt>
                <c:pt idx="4218">
                  <c:v>3.7850000000000002E-2</c:v>
                </c:pt>
                <c:pt idx="4219">
                  <c:v>3.7749999999999999E-2</c:v>
                </c:pt>
                <c:pt idx="4220">
                  <c:v>3.7850000000000002E-2</c:v>
                </c:pt>
                <c:pt idx="4221">
                  <c:v>3.764E-2</c:v>
                </c:pt>
                <c:pt idx="4222">
                  <c:v>3.7749999999999999E-2</c:v>
                </c:pt>
                <c:pt idx="4223">
                  <c:v>3.7749999999999999E-2</c:v>
                </c:pt>
                <c:pt idx="4224">
                  <c:v>3.764E-2</c:v>
                </c:pt>
                <c:pt idx="4225">
                  <c:v>3.7850000000000002E-2</c:v>
                </c:pt>
                <c:pt idx="4226">
                  <c:v>3.7850000000000002E-2</c:v>
                </c:pt>
                <c:pt idx="4227">
                  <c:v>3.7749999999999999E-2</c:v>
                </c:pt>
                <c:pt idx="4228">
                  <c:v>3.7749999999999999E-2</c:v>
                </c:pt>
                <c:pt idx="4229">
                  <c:v>3.764E-2</c:v>
                </c:pt>
                <c:pt idx="4230">
                  <c:v>3.7960000000000001E-2</c:v>
                </c:pt>
                <c:pt idx="4231">
                  <c:v>3.7960000000000001E-2</c:v>
                </c:pt>
                <c:pt idx="4232">
                  <c:v>3.7960000000000001E-2</c:v>
                </c:pt>
                <c:pt idx="4233">
                  <c:v>3.807E-2</c:v>
                </c:pt>
                <c:pt idx="4234">
                  <c:v>3.7850000000000002E-2</c:v>
                </c:pt>
                <c:pt idx="4235">
                  <c:v>3.7749999999999999E-2</c:v>
                </c:pt>
                <c:pt idx="4236">
                  <c:v>3.7960000000000001E-2</c:v>
                </c:pt>
                <c:pt idx="4237">
                  <c:v>3.7960000000000001E-2</c:v>
                </c:pt>
                <c:pt idx="4238">
                  <c:v>3.7850000000000002E-2</c:v>
                </c:pt>
                <c:pt idx="4239">
                  <c:v>3.7960000000000001E-2</c:v>
                </c:pt>
                <c:pt idx="4240">
                  <c:v>3.7960000000000001E-2</c:v>
                </c:pt>
                <c:pt idx="4241">
                  <c:v>3.807E-2</c:v>
                </c:pt>
                <c:pt idx="4242">
                  <c:v>3.7960000000000001E-2</c:v>
                </c:pt>
                <c:pt idx="4243">
                  <c:v>3.7960000000000001E-2</c:v>
                </c:pt>
                <c:pt idx="4244">
                  <c:v>3.7960000000000001E-2</c:v>
                </c:pt>
                <c:pt idx="4245">
                  <c:v>3.8179999999999999E-2</c:v>
                </c:pt>
                <c:pt idx="4246">
                  <c:v>3.8179999999999999E-2</c:v>
                </c:pt>
                <c:pt idx="4247">
                  <c:v>3.8289999999999998E-2</c:v>
                </c:pt>
                <c:pt idx="4248">
                  <c:v>3.8179999999999999E-2</c:v>
                </c:pt>
                <c:pt idx="4249">
                  <c:v>3.8179999999999999E-2</c:v>
                </c:pt>
                <c:pt idx="4250">
                  <c:v>3.8179999999999999E-2</c:v>
                </c:pt>
                <c:pt idx="4251">
                  <c:v>3.8179999999999999E-2</c:v>
                </c:pt>
                <c:pt idx="4252">
                  <c:v>3.8179999999999999E-2</c:v>
                </c:pt>
                <c:pt idx="4253">
                  <c:v>3.8179999999999999E-2</c:v>
                </c:pt>
                <c:pt idx="4254">
                  <c:v>3.8289999999999998E-2</c:v>
                </c:pt>
                <c:pt idx="4255">
                  <c:v>3.8179999999999999E-2</c:v>
                </c:pt>
                <c:pt idx="4256">
                  <c:v>3.8399999999999997E-2</c:v>
                </c:pt>
                <c:pt idx="4257">
                  <c:v>3.8399999999999997E-2</c:v>
                </c:pt>
                <c:pt idx="4258">
                  <c:v>3.8510000000000003E-2</c:v>
                </c:pt>
                <c:pt idx="4259">
                  <c:v>3.8399999999999997E-2</c:v>
                </c:pt>
                <c:pt idx="4260">
                  <c:v>3.8289999999999998E-2</c:v>
                </c:pt>
                <c:pt idx="4261">
                  <c:v>3.8510000000000003E-2</c:v>
                </c:pt>
                <c:pt idx="4262">
                  <c:v>3.8510000000000003E-2</c:v>
                </c:pt>
                <c:pt idx="4263">
                  <c:v>3.8510000000000003E-2</c:v>
                </c:pt>
                <c:pt idx="4264">
                  <c:v>3.8719999999999997E-2</c:v>
                </c:pt>
                <c:pt idx="4265">
                  <c:v>3.8609999999999998E-2</c:v>
                </c:pt>
                <c:pt idx="4266">
                  <c:v>3.8510000000000003E-2</c:v>
                </c:pt>
                <c:pt idx="4267">
                  <c:v>3.8609999999999998E-2</c:v>
                </c:pt>
                <c:pt idx="4268">
                  <c:v>3.8830000000000003E-2</c:v>
                </c:pt>
                <c:pt idx="4269">
                  <c:v>3.8830000000000003E-2</c:v>
                </c:pt>
                <c:pt idx="4270">
                  <c:v>3.8830000000000003E-2</c:v>
                </c:pt>
                <c:pt idx="4271">
                  <c:v>3.8830000000000003E-2</c:v>
                </c:pt>
                <c:pt idx="4272">
                  <c:v>3.8719999999999997E-2</c:v>
                </c:pt>
                <c:pt idx="4273">
                  <c:v>3.8940000000000002E-2</c:v>
                </c:pt>
                <c:pt idx="4274">
                  <c:v>3.9050000000000001E-2</c:v>
                </c:pt>
                <c:pt idx="4275">
                  <c:v>3.8940000000000002E-2</c:v>
                </c:pt>
                <c:pt idx="4276">
                  <c:v>3.9050000000000001E-2</c:v>
                </c:pt>
                <c:pt idx="4277">
                  <c:v>3.9050000000000001E-2</c:v>
                </c:pt>
                <c:pt idx="4278">
                  <c:v>3.916E-2</c:v>
                </c:pt>
                <c:pt idx="4279">
                  <c:v>3.9269999999999999E-2</c:v>
                </c:pt>
                <c:pt idx="4280">
                  <c:v>3.9269999999999999E-2</c:v>
                </c:pt>
                <c:pt idx="4281">
                  <c:v>3.916E-2</c:v>
                </c:pt>
                <c:pt idx="4282">
                  <c:v>3.916E-2</c:v>
                </c:pt>
                <c:pt idx="4283">
                  <c:v>3.9370000000000002E-2</c:v>
                </c:pt>
                <c:pt idx="4284">
                  <c:v>3.9269999999999999E-2</c:v>
                </c:pt>
                <c:pt idx="4285">
                  <c:v>3.9370000000000002E-2</c:v>
                </c:pt>
                <c:pt idx="4286">
                  <c:v>3.9480000000000001E-2</c:v>
                </c:pt>
                <c:pt idx="4287">
                  <c:v>3.959E-2</c:v>
                </c:pt>
                <c:pt idx="4288">
                  <c:v>3.9480000000000001E-2</c:v>
                </c:pt>
                <c:pt idx="4289">
                  <c:v>3.959E-2</c:v>
                </c:pt>
                <c:pt idx="4290">
                  <c:v>3.9699999999999999E-2</c:v>
                </c:pt>
                <c:pt idx="4291">
                  <c:v>3.959E-2</c:v>
                </c:pt>
                <c:pt idx="4292">
                  <c:v>3.959E-2</c:v>
                </c:pt>
                <c:pt idx="4293">
                  <c:v>3.9699999999999999E-2</c:v>
                </c:pt>
                <c:pt idx="4294">
                  <c:v>3.9809999999999998E-2</c:v>
                </c:pt>
                <c:pt idx="4295">
                  <c:v>4.0030000000000003E-2</c:v>
                </c:pt>
                <c:pt idx="4296">
                  <c:v>3.9809999999999998E-2</c:v>
                </c:pt>
                <c:pt idx="4297">
                  <c:v>4.0030000000000003E-2</c:v>
                </c:pt>
                <c:pt idx="4298">
                  <c:v>3.9809999999999998E-2</c:v>
                </c:pt>
                <c:pt idx="4299">
                  <c:v>4.0030000000000003E-2</c:v>
                </c:pt>
                <c:pt idx="4300">
                  <c:v>4.0129999999999999E-2</c:v>
                </c:pt>
                <c:pt idx="4301">
                  <c:v>4.0129999999999999E-2</c:v>
                </c:pt>
                <c:pt idx="4302">
                  <c:v>4.0349999999999997E-2</c:v>
                </c:pt>
                <c:pt idx="4303">
                  <c:v>4.0239999999999998E-2</c:v>
                </c:pt>
                <c:pt idx="4304">
                  <c:v>4.0349999999999997E-2</c:v>
                </c:pt>
                <c:pt idx="4305">
                  <c:v>4.0349999999999997E-2</c:v>
                </c:pt>
                <c:pt idx="4306">
                  <c:v>4.0349999999999997E-2</c:v>
                </c:pt>
                <c:pt idx="4307">
                  <c:v>4.0570000000000002E-2</c:v>
                </c:pt>
                <c:pt idx="4308">
                  <c:v>4.0349999999999997E-2</c:v>
                </c:pt>
                <c:pt idx="4309">
                  <c:v>4.0680000000000001E-2</c:v>
                </c:pt>
                <c:pt idx="4310">
                  <c:v>4.079E-2</c:v>
                </c:pt>
                <c:pt idx="4311">
                  <c:v>4.0890000000000003E-2</c:v>
                </c:pt>
                <c:pt idx="4312">
                  <c:v>4.0680000000000001E-2</c:v>
                </c:pt>
                <c:pt idx="4313">
                  <c:v>4.079E-2</c:v>
                </c:pt>
                <c:pt idx="4314">
                  <c:v>4.0680000000000001E-2</c:v>
                </c:pt>
                <c:pt idx="4315">
                  <c:v>4.0890000000000003E-2</c:v>
                </c:pt>
                <c:pt idx="4316">
                  <c:v>4.0890000000000003E-2</c:v>
                </c:pt>
                <c:pt idx="4317">
                  <c:v>4.0890000000000003E-2</c:v>
                </c:pt>
                <c:pt idx="4318">
                  <c:v>4.1110000000000001E-2</c:v>
                </c:pt>
                <c:pt idx="4319">
                  <c:v>4.1110000000000001E-2</c:v>
                </c:pt>
                <c:pt idx="4320">
                  <c:v>4.1329999999999999E-2</c:v>
                </c:pt>
                <c:pt idx="4321">
                  <c:v>4.1329999999999999E-2</c:v>
                </c:pt>
                <c:pt idx="4322">
                  <c:v>4.122E-2</c:v>
                </c:pt>
                <c:pt idx="4323">
                  <c:v>4.1439999999999998E-2</c:v>
                </c:pt>
                <c:pt idx="4324">
                  <c:v>4.1329999999999999E-2</c:v>
                </c:pt>
                <c:pt idx="4325">
                  <c:v>4.1439999999999998E-2</c:v>
                </c:pt>
                <c:pt idx="4326">
                  <c:v>4.1549999999999997E-2</c:v>
                </c:pt>
                <c:pt idx="4327">
                  <c:v>4.1549999999999997E-2</c:v>
                </c:pt>
                <c:pt idx="4328">
                  <c:v>4.165E-2</c:v>
                </c:pt>
                <c:pt idx="4329">
                  <c:v>4.165E-2</c:v>
                </c:pt>
                <c:pt idx="4330">
                  <c:v>4.165E-2</c:v>
                </c:pt>
                <c:pt idx="4331">
                  <c:v>4.1869999999999997E-2</c:v>
                </c:pt>
                <c:pt idx="4332">
                  <c:v>4.1869999999999997E-2</c:v>
                </c:pt>
                <c:pt idx="4333">
                  <c:v>4.1869999999999997E-2</c:v>
                </c:pt>
                <c:pt idx="4334">
                  <c:v>4.1869999999999997E-2</c:v>
                </c:pt>
                <c:pt idx="4335">
                  <c:v>4.2090000000000002E-2</c:v>
                </c:pt>
                <c:pt idx="4336">
                  <c:v>4.2090000000000002E-2</c:v>
                </c:pt>
                <c:pt idx="4337">
                  <c:v>4.2200000000000001E-2</c:v>
                </c:pt>
                <c:pt idx="4338">
                  <c:v>4.2200000000000001E-2</c:v>
                </c:pt>
                <c:pt idx="4339">
                  <c:v>4.2200000000000001E-2</c:v>
                </c:pt>
                <c:pt idx="4340">
                  <c:v>4.2090000000000002E-2</c:v>
                </c:pt>
                <c:pt idx="4341">
                  <c:v>4.231E-2</c:v>
                </c:pt>
                <c:pt idx="4342">
                  <c:v>4.2520000000000002E-2</c:v>
                </c:pt>
                <c:pt idx="4343">
                  <c:v>4.2520000000000002E-2</c:v>
                </c:pt>
                <c:pt idx="4344">
                  <c:v>4.2630000000000001E-2</c:v>
                </c:pt>
                <c:pt idx="4345">
                  <c:v>4.2520000000000002E-2</c:v>
                </c:pt>
                <c:pt idx="4346">
                  <c:v>4.2520000000000002E-2</c:v>
                </c:pt>
                <c:pt idx="4347">
                  <c:v>4.2630000000000001E-2</c:v>
                </c:pt>
                <c:pt idx="4348">
                  <c:v>4.274E-2</c:v>
                </c:pt>
                <c:pt idx="4349">
                  <c:v>4.274E-2</c:v>
                </c:pt>
                <c:pt idx="4350">
                  <c:v>4.2849999999999999E-2</c:v>
                </c:pt>
                <c:pt idx="4351">
                  <c:v>4.2849999999999999E-2</c:v>
                </c:pt>
                <c:pt idx="4352">
                  <c:v>4.2959999999999998E-2</c:v>
                </c:pt>
                <c:pt idx="4353">
                  <c:v>4.3069999999999997E-2</c:v>
                </c:pt>
                <c:pt idx="4354">
                  <c:v>4.2959999999999998E-2</c:v>
                </c:pt>
                <c:pt idx="4355">
                  <c:v>4.3069999999999997E-2</c:v>
                </c:pt>
                <c:pt idx="4356">
                  <c:v>4.3069999999999997E-2</c:v>
                </c:pt>
                <c:pt idx="4357">
                  <c:v>4.317E-2</c:v>
                </c:pt>
                <c:pt idx="4358">
                  <c:v>4.3389999999999998E-2</c:v>
                </c:pt>
                <c:pt idx="4359">
                  <c:v>4.3389999999999998E-2</c:v>
                </c:pt>
                <c:pt idx="4360">
                  <c:v>4.3499999999999997E-2</c:v>
                </c:pt>
                <c:pt idx="4361">
                  <c:v>4.3389999999999998E-2</c:v>
                </c:pt>
                <c:pt idx="4362">
                  <c:v>4.3499999999999997E-2</c:v>
                </c:pt>
                <c:pt idx="4363">
                  <c:v>4.3389999999999998E-2</c:v>
                </c:pt>
                <c:pt idx="4364">
                  <c:v>4.3499999999999997E-2</c:v>
                </c:pt>
                <c:pt idx="4365">
                  <c:v>4.3610000000000003E-2</c:v>
                </c:pt>
                <c:pt idx="4366">
                  <c:v>4.3720000000000002E-2</c:v>
                </c:pt>
                <c:pt idx="4367">
                  <c:v>4.3610000000000003E-2</c:v>
                </c:pt>
                <c:pt idx="4368">
                  <c:v>4.3830000000000001E-2</c:v>
                </c:pt>
                <c:pt idx="4369">
                  <c:v>4.3830000000000001E-2</c:v>
                </c:pt>
                <c:pt idx="4370">
                  <c:v>4.3830000000000001E-2</c:v>
                </c:pt>
                <c:pt idx="4371">
                  <c:v>4.3929999999999997E-2</c:v>
                </c:pt>
                <c:pt idx="4372">
                  <c:v>4.3830000000000001E-2</c:v>
                </c:pt>
                <c:pt idx="4373">
                  <c:v>4.3830000000000001E-2</c:v>
                </c:pt>
                <c:pt idx="4374">
                  <c:v>4.3929999999999997E-2</c:v>
                </c:pt>
                <c:pt idx="4375">
                  <c:v>4.4040000000000003E-2</c:v>
                </c:pt>
                <c:pt idx="4376">
                  <c:v>4.4150000000000002E-2</c:v>
                </c:pt>
                <c:pt idx="4377">
                  <c:v>4.4260000000000001E-2</c:v>
                </c:pt>
                <c:pt idx="4378">
                  <c:v>4.4260000000000001E-2</c:v>
                </c:pt>
                <c:pt idx="4379">
                  <c:v>4.4150000000000002E-2</c:v>
                </c:pt>
                <c:pt idx="4380">
                  <c:v>4.4150000000000002E-2</c:v>
                </c:pt>
                <c:pt idx="4381">
                  <c:v>4.4150000000000002E-2</c:v>
                </c:pt>
                <c:pt idx="4382">
                  <c:v>4.4479999999999999E-2</c:v>
                </c:pt>
                <c:pt idx="4383">
                  <c:v>4.437E-2</c:v>
                </c:pt>
                <c:pt idx="4384">
                  <c:v>4.4150000000000002E-2</c:v>
                </c:pt>
                <c:pt idx="4385">
                  <c:v>4.4479999999999999E-2</c:v>
                </c:pt>
                <c:pt idx="4386">
                  <c:v>4.4479999999999999E-2</c:v>
                </c:pt>
                <c:pt idx="4387">
                  <c:v>4.437E-2</c:v>
                </c:pt>
                <c:pt idx="4388">
                  <c:v>4.437E-2</c:v>
                </c:pt>
                <c:pt idx="4389">
                  <c:v>4.4589999999999998E-2</c:v>
                </c:pt>
                <c:pt idx="4390">
                  <c:v>4.4479999999999999E-2</c:v>
                </c:pt>
                <c:pt idx="4391">
                  <c:v>4.4589999999999998E-2</c:v>
                </c:pt>
                <c:pt idx="4392">
                  <c:v>4.4690000000000001E-2</c:v>
                </c:pt>
                <c:pt idx="4393">
                  <c:v>4.4690000000000001E-2</c:v>
                </c:pt>
                <c:pt idx="4394">
                  <c:v>4.4479999999999999E-2</c:v>
                </c:pt>
                <c:pt idx="4395">
                  <c:v>4.4589999999999998E-2</c:v>
                </c:pt>
                <c:pt idx="4396">
                  <c:v>4.4690000000000001E-2</c:v>
                </c:pt>
                <c:pt idx="4397">
                  <c:v>4.4690000000000001E-2</c:v>
                </c:pt>
                <c:pt idx="4398">
                  <c:v>4.4690000000000001E-2</c:v>
                </c:pt>
                <c:pt idx="4399">
                  <c:v>4.4690000000000001E-2</c:v>
                </c:pt>
                <c:pt idx="4400">
                  <c:v>4.4690000000000001E-2</c:v>
                </c:pt>
                <c:pt idx="4401">
                  <c:v>4.4909999999999999E-2</c:v>
                </c:pt>
                <c:pt idx="4402">
                  <c:v>4.4909999999999999E-2</c:v>
                </c:pt>
                <c:pt idx="4403">
                  <c:v>4.48E-2</c:v>
                </c:pt>
                <c:pt idx="4404">
                  <c:v>4.5019999999999998E-2</c:v>
                </c:pt>
                <c:pt idx="4405">
                  <c:v>4.4909999999999999E-2</c:v>
                </c:pt>
                <c:pt idx="4406">
                  <c:v>4.5019999999999998E-2</c:v>
                </c:pt>
                <c:pt idx="4407">
                  <c:v>4.4909999999999999E-2</c:v>
                </c:pt>
                <c:pt idx="4408">
                  <c:v>4.5130000000000003E-2</c:v>
                </c:pt>
                <c:pt idx="4409">
                  <c:v>4.4909999999999999E-2</c:v>
                </c:pt>
                <c:pt idx="4410">
                  <c:v>4.4909999999999999E-2</c:v>
                </c:pt>
                <c:pt idx="4411">
                  <c:v>4.5019999999999998E-2</c:v>
                </c:pt>
                <c:pt idx="4412">
                  <c:v>4.5019999999999998E-2</c:v>
                </c:pt>
                <c:pt idx="4413">
                  <c:v>4.5019999999999998E-2</c:v>
                </c:pt>
                <c:pt idx="4414">
                  <c:v>4.5019999999999998E-2</c:v>
                </c:pt>
                <c:pt idx="4415">
                  <c:v>4.5019999999999998E-2</c:v>
                </c:pt>
                <c:pt idx="4416">
                  <c:v>4.5019999999999998E-2</c:v>
                </c:pt>
                <c:pt idx="4417">
                  <c:v>4.5130000000000003E-2</c:v>
                </c:pt>
                <c:pt idx="4418">
                  <c:v>4.5350000000000001E-2</c:v>
                </c:pt>
                <c:pt idx="4419">
                  <c:v>4.5130000000000003E-2</c:v>
                </c:pt>
                <c:pt idx="4420">
                  <c:v>4.5130000000000003E-2</c:v>
                </c:pt>
                <c:pt idx="4421">
                  <c:v>4.5130000000000003E-2</c:v>
                </c:pt>
                <c:pt idx="4422">
                  <c:v>4.5130000000000003E-2</c:v>
                </c:pt>
                <c:pt idx="4423">
                  <c:v>4.5130000000000003E-2</c:v>
                </c:pt>
                <c:pt idx="4424">
                  <c:v>4.5019999999999998E-2</c:v>
                </c:pt>
                <c:pt idx="4425">
                  <c:v>4.5130000000000003E-2</c:v>
                </c:pt>
                <c:pt idx="4426">
                  <c:v>4.5130000000000003E-2</c:v>
                </c:pt>
                <c:pt idx="4427">
                  <c:v>4.5130000000000003E-2</c:v>
                </c:pt>
                <c:pt idx="4428">
                  <c:v>4.5240000000000002E-2</c:v>
                </c:pt>
                <c:pt idx="4429">
                  <c:v>4.5019999999999998E-2</c:v>
                </c:pt>
                <c:pt idx="4430">
                  <c:v>4.5130000000000003E-2</c:v>
                </c:pt>
                <c:pt idx="4431">
                  <c:v>4.5240000000000002E-2</c:v>
                </c:pt>
                <c:pt idx="4432">
                  <c:v>4.5130000000000003E-2</c:v>
                </c:pt>
                <c:pt idx="4433">
                  <c:v>4.5240000000000002E-2</c:v>
                </c:pt>
                <c:pt idx="4434">
                  <c:v>4.5130000000000003E-2</c:v>
                </c:pt>
                <c:pt idx="4435">
                  <c:v>4.5130000000000003E-2</c:v>
                </c:pt>
                <c:pt idx="4436">
                  <c:v>4.5130000000000003E-2</c:v>
                </c:pt>
                <c:pt idx="4437">
                  <c:v>4.5240000000000002E-2</c:v>
                </c:pt>
                <c:pt idx="4438">
                  <c:v>4.5130000000000003E-2</c:v>
                </c:pt>
                <c:pt idx="4439">
                  <c:v>4.5240000000000002E-2</c:v>
                </c:pt>
                <c:pt idx="4440">
                  <c:v>4.5019999999999998E-2</c:v>
                </c:pt>
                <c:pt idx="4441">
                  <c:v>4.5130000000000003E-2</c:v>
                </c:pt>
                <c:pt idx="4442">
                  <c:v>4.5130000000000003E-2</c:v>
                </c:pt>
                <c:pt idx="4443">
                  <c:v>4.5130000000000003E-2</c:v>
                </c:pt>
                <c:pt idx="4444">
                  <c:v>4.5130000000000003E-2</c:v>
                </c:pt>
                <c:pt idx="4445">
                  <c:v>4.5019999999999998E-2</c:v>
                </c:pt>
                <c:pt idx="4446">
                  <c:v>4.5019999999999998E-2</c:v>
                </c:pt>
                <c:pt idx="4447">
                  <c:v>4.5019999999999998E-2</c:v>
                </c:pt>
                <c:pt idx="4448">
                  <c:v>4.5240000000000002E-2</c:v>
                </c:pt>
                <c:pt idx="4449">
                  <c:v>4.5019999999999998E-2</c:v>
                </c:pt>
                <c:pt idx="4450">
                  <c:v>4.5130000000000003E-2</c:v>
                </c:pt>
                <c:pt idx="4451">
                  <c:v>4.5019999999999998E-2</c:v>
                </c:pt>
                <c:pt idx="4452">
                  <c:v>4.5240000000000002E-2</c:v>
                </c:pt>
                <c:pt idx="4453">
                  <c:v>4.5019999999999998E-2</c:v>
                </c:pt>
                <c:pt idx="4454">
                  <c:v>4.4909999999999999E-2</c:v>
                </c:pt>
                <c:pt idx="4455">
                  <c:v>4.5019999999999998E-2</c:v>
                </c:pt>
                <c:pt idx="4456">
                  <c:v>4.4909999999999999E-2</c:v>
                </c:pt>
                <c:pt idx="4457">
                  <c:v>4.4909999999999999E-2</c:v>
                </c:pt>
                <c:pt idx="4458">
                  <c:v>4.4909999999999999E-2</c:v>
                </c:pt>
                <c:pt idx="4459">
                  <c:v>4.4909999999999999E-2</c:v>
                </c:pt>
                <c:pt idx="4460">
                  <c:v>4.4909999999999999E-2</c:v>
                </c:pt>
                <c:pt idx="4461">
                  <c:v>4.4909999999999999E-2</c:v>
                </c:pt>
                <c:pt idx="4462">
                  <c:v>4.4909999999999999E-2</c:v>
                </c:pt>
                <c:pt idx="4463">
                  <c:v>4.48E-2</c:v>
                </c:pt>
                <c:pt idx="4464">
                  <c:v>4.5019999999999998E-2</c:v>
                </c:pt>
                <c:pt idx="4465">
                  <c:v>4.48E-2</c:v>
                </c:pt>
                <c:pt idx="4466">
                  <c:v>4.48E-2</c:v>
                </c:pt>
                <c:pt idx="4467">
                  <c:v>4.4690000000000001E-2</c:v>
                </c:pt>
                <c:pt idx="4468">
                  <c:v>4.4690000000000001E-2</c:v>
                </c:pt>
                <c:pt idx="4469">
                  <c:v>4.4690000000000001E-2</c:v>
                </c:pt>
                <c:pt idx="4470">
                  <c:v>4.4479999999999999E-2</c:v>
                </c:pt>
                <c:pt idx="4471">
                  <c:v>4.4589999999999998E-2</c:v>
                </c:pt>
                <c:pt idx="4472">
                  <c:v>4.4479999999999999E-2</c:v>
                </c:pt>
                <c:pt idx="4473">
                  <c:v>4.4479999999999999E-2</c:v>
                </c:pt>
                <c:pt idx="4474">
                  <c:v>4.4589999999999998E-2</c:v>
                </c:pt>
                <c:pt idx="4475">
                  <c:v>4.4479999999999999E-2</c:v>
                </c:pt>
                <c:pt idx="4476">
                  <c:v>4.437E-2</c:v>
                </c:pt>
                <c:pt idx="4477">
                  <c:v>4.437E-2</c:v>
                </c:pt>
                <c:pt idx="4478">
                  <c:v>4.437E-2</c:v>
                </c:pt>
                <c:pt idx="4479">
                  <c:v>4.4479999999999999E-2</c:v>
                </c:pt>
                <c:pt idx="4480">
                  <c:v>4.4260000000000001E-2</c:v>
                </c:pt>
                <c:pt idx="4481">
                  <c:v>4.437E-2</c:v>
                </c:pt>
                <c:pt idx="4482">
                  <c:v>4.4150000000000002E-2</c:v>
                </c:pt>
                <c:pt idx="4483">
                  <c:v>4.4150000000000002E-2</c:v>
                </c:pt>
                <c:pt idx="4484">
                  <c:v>4.4260000000000001E-2</c:v>
                </c:pt>
                <c:pt idx="4485">
                  <c:v>4.4260000000000001E-2</c:v>
                </c:pt>
                <c:pt idx="4486">
                  <c:v>4.3929999999999997E-2</c:v>
                </c:pt>
                <c:pt idx="4487">
                  <c:v>4.4150000000000002E-2</c:v>
                </c:pt>
                <c:pt idx="4488">
                  <c:v>4.4040000000000003E-2</c:v>
                </c:pt>
                <c:pt idx="4489">
                  <c:v>4.3929999999999997E-2</c:v>
                </c:pt>
                <c:pt idx="4490">
                  <c:v>4.3929999999999997E-2</c:v>
                </c:pt>
                <c:pt idx="4491">
                  <c:v>4.3929999999999997E-2</c:v>
                </c:pt>
                <c:pt idx="4492">
                  <c:v>4.3830000000000001E-2</c:v>
                </c:pt>
                <c:pt idx="4493">
                  <c:v>4.4040000000000003E-2</c:v>
                </c:pt>
                <c:pt idx="4494">
                  <c:v>4.4040000000000003E-2</c:v>
                </c:pt>
                <c:pt idx="4495">
                  <c:v>4.3929999999999997E-2</c:v>
                </c:pt>
                <c:pt idx="4496">
                  <c:v>4.3720000000000002E-2</c:v>
                </c:pt>
                <c:pt idx="4497">
                  <c:v>4.3720000000000002E-2</c:v>
                </c:pt>
                <c:pt idx="4498">
                  <c:v>4.3720000000000002E-2</c:v>
                </c:pt>
                <c:pt idx="4499">
                  <c:v>4.3610000000000003E-2</c:v>
                </c:pt>
                <c:pt idx="4500">
                  <c:v>4.3610000000000003E-2</c:v>
                </c:pt>
                <c:pt idx="4501">
                  <c:v>4.3720000000000002E-2</c:v>
                </c:pt>
                <c:pt idx="4502">
                  <c:v>4.3499999999999997E-2</c:v>
                </c:pt>
                <c:pt idx="4503">
                  <c:v>4.3389999999999998E-2</c:v>
                </c:pt>
                <c:pt idx="4504">
                  <c:v>4.3610000000000003E-2</c:v>
                </c:pt>
                <c:pt idx="4505">
                  <c:v>4.3389999999999998E-2</c:v>
                </c:pt>
                <c:pt idx="4506">
                  <c:v>4.3389999999999998E-2</c:v>
                </c:pt>
                <c:pt idx="4507">
                  <c:v>4.3279999999999999E-2</c:v>
                </c:pt>
                <c:pt idx="4508">
                  <c:v>4.3279999999999999E-2</c:v>
                </c:pt>
                <c:pt idx="4509">
                  <c:v>4.3389999999999998E-2</c:v>
                </c:pt>
                <c:pt idx="4510">
                  <c:v>4.3389999999999998E-2</c:v>
                </c:pt>
                <c:pt idx="4511">
                  <c:v>4.3389999999999998E-2</c:v>
                </c:pt>
                <c:pt idx="4512">
                  <c:v>4.317E-2</c:v>
                </c:pt>
                <c:pt idx="4513">
                  <c:v>4.3069999999999997E-2</c:v>
                </c:pt>
                <c:pt idx="4514">
                  <c:v>4.3069999999999997E-2</c:v>
                </c:pt>
                <c:pt idx="4515">
                  <c:v>4.3069999999999997E-2</c:v>
                </c:pt>
                <c:pt idx="4516">
                  <c:v>4.3069999999999997E-2</c:v>
                </c:pt>
                <c:pt idx="4517">
                  <c:v>4.2959999999999998E-2</c:v>
                </c:pt>
                <c:pt idx="4518">
                  <c:v>4.2959999999999998E-2</c:v>
                </c:pt>
                <c:pt idx="4519">
                  <c:v>4.2849999999999999E-2</c:v>
                </c:pt>
                <c:pt idx="4520">
                  <c:v>4.2849999999999999E-2</c:v>
                </c:pt>
                <c:pt idx="4521">
                  <c:v>4.274E-2</c:v>
                </c:pt>
                <c:pt idx="4522">
                  <c:v>4.274E-2</c:v>
                </c:pt>
                <c:pt idx="4523">
                  <c:v>4.274E-2</c:v>
                </c:pt>
                <c:pt idx="4524">
                  <c:v>4.2630000000000001E-2</c:v>
                </c:pt>
                <c:pt idx="4525">
                  <c:v>4.2630000000000001E-2</c:v>
                </c:pt>
                <c:pt idx="4526">
                  <c:v>4.2630000000000001E-2</c:v>
                </c:pt>
                <c:pt idx="4527">
                  <c:v>4.2520000000000002E-2</c:v>
                </c:pt>
                <c:pt idx="4528">
                  <c:v>4.2630000000000001E-2</c:v>
                </c:pt>
                <c:pt idx="4529">
                  <c:v>4.2410000000000003E-2</c:v>
                </c:pt>
                <c:pt idx="4530">
                  <c:v>4.231E-2</c:v>
                </c:pt>
                <c:pt idx="4531">
                  <c:v>4.231E-2</c:v>
                </c:pt>
                <c:pt idx="4532">
                  <c:v>4.231E-2</c:v>
                </c:pt>
                <c:pt idx="4533">
                  <c:v>4.231E-2</c:v>
                </c:pt>
                <c:pt idx="4534">
                  <c:v>4.231E-2</c:v>
                </c:pt>
                <c:pt idx="4535">
                  <c:v>4.1980000000000003E-2</c:v>
                </c:pt>
                <c:pt idx="4536">
                  <c:v>4.2200000000000001E-2</c:v>
                </c:pt>
                <c:pt idx="4537">
                  <c:v>4.2090000000000002E-2</c:v>
                </c:pt>
                <c:pt idx="4538">
                  <c:v>4.1980000000000003E-2</c:v>
                </c:pt>
                <c:pt idx="4539">
                  <c:v>4.1980000000000003E-2</c:v>
                </c:pt>
                <c:pt idx="4540">
                  <c:v>4.1980000000000003E-2</c:v>
                </c:pt>
                <c:pt idx="4541">
                  <c:v>4.1759999999999999E-2</c:v>
                </c:pt>
                <c:pt idx="4542">
                  <c:v>4.1869999999999997E-2</c:v>
                </c:pt>
                <c:pt idx="4543">
                  <c:v>4.1980000000000003E-2</c:v>
                </c:pt>
                <c:pt idx="4544">
                  <c:v>4.1759999999999999E-2</c:v>
                </c:pt>
                <c:pt idx="4545">
                  <c:v>4.1759999999999999E-2</c:v>
                </c:pt>
                <c:pt idx="4546">
                  <c:v>4.1549999999999997E-2</c:v>
                </c:pt>
                <c:pt idx="4547">
                  <c:v>4.165E-2</c:v>
                </c:pt>
                <c:pt idx="4548">
                  <c:v>4.165E-2</c:v>
                </c:pt>
                <c:pt idx="4549">
                  <c:v>4.165E-2</c:v>
                </c:pt>
                <c:pt idx="4550">
                  <c:v>4.165E-2</c:v>
                </c:pt>
                <c:pt idx="4551">
                  <c:v>4.1549999999999997E-2</c:v>
                </c:pt>
                <c:pt idx="4552">
                  <c:v>4.1439999999999998E-2</c:v>
                </c:pt>
                <c:pt idx="4553">
                  <c:v>4.1329999999999999E-2</c:v>
                </c:pt>
                <c:pt idx="4554">
                  <c:v>4.122E-2</c:v>
                </c:pt>
                <c:pt idx="4555">
                  <c:v>4.122E-2</c:v>
                </c:pt>
                <c:pt idx="4556">
                  <c:v>4.122E-2</c:v>
                </c:pt>
                <c:pt idx="4557">
                  <c:v>4.1110000000000001E-2</c:v>
                </c:pt>
                <c:pt idx="4558">
                  <c:v>4.1000000000000002E-2</c:v>
                </c:pt>
                <c:pt idx="4559">
                  <c:v>4.1110000000000001E-2</c:v>
                </c:pt>
                <c:pt idx="4560">
                  <c:v>4.1110000000000001E-2</c:v>
                </c:pt>
                <c:pt idx="4561">
                  <c:v>4.1110000000000001E-2</c:v>
                </c:pt>
                <c:pt idx="4562">
                  <c:v>4.1000000000000002E-2</c:v>
                </c:pt>
                <c:pt idx="4563">
                  <c:v>4.079E-2</c:v>
                </c:pt>
                <c:pt idx="4564">
                  <c:v>4.0890000000000003E-2</c:v>
                </c:pt>
                <c:pt idx="4565">
                  <c:v>4.0890000000000003E-2</c:v>
                </c:pt>
                <c:pt idx="4566">
                  <c:v>4.0890000000000003E-2</c:v>
                </c:pt>
                <c:pt idx="4567">
                  <c:v>4.0680000000000001E-2</c:v>
                </c:pt>
                <c:pt idx="4568">
                  <c:v>4.079E-2</c:v>
                </c:pt>
                <c:pt idx="4569">
                  <c:v>4.0570000000000002E-2</c:v>
                </c:pt>
                <c:pt idx="4570">
                  <c:v>4.0570000000000002E-2</c:v>
                </c:pt>
                <c:pt idx="4571">
                  <c:v>4.0570000000000002E-2</c:v>
                </c:pt>
                <c:pt idx="4572">
                  <c:v>4.0460000000000003E-2</c:v>
                </c:pt>
                <c:pt idx="4573">
                  <c:v>4.0349999999999997E-2</c:v>
                </c:pt>
                <c:pt idx="4574">
                  <c:v>4.0349999999999997E-2</c:v>
                </c:pt>
                <c:pt idx="4575">
                  <c:v>4.0349999999999997E-2</c:v>
                </c:pt>
                <c:pt idx="4576">
                  <c:v>4.0349999999999997E-2</c:v>
                </c:pt>
                <c:pt idx="4577">
                  <c:v>4.0129999999999999E-2</c:v>
                </c:pt>
                <c:pt idx="4578">
                  <c:v>4.0239999999999998E-2</c:v>
                </c:pt>
                <c:pt idx="4579">
                  <c:v>4.0239999999999998E-2</c:v>
                </c:pt>
                <c:pt idx="4580">
                  <c:v>4.0239999999999998E-2</c:v>
                </c:pt>
                <c:pt idx="4581">
                  <c:v>4.0239999999999998E-2</c:v>
                </c:pt>
                <c:pt idx="4582">
                  <c:v>4.0239999999999998E-2</c:v>
                </c:pt>
                <c:pt idx="4583">
                  <c:v>4.0129999999999999E-2</c:v>
                </c:pt>
                <c:pt idx="4584">
                  <c:v>4.0129999999999999E-2</c:v>
                </c:pt>
                <c:pt idx="4585">
                  <c:v>3.9919999999999997E-2</c:v>
                </c:pt>
                <c:pt idx="4586">
                  <c:v>4.0030000000000003E-2</c:v>
                </c:pt>
                <c:pt idx="4587">
                  <c:v>3.9919999999999997E-2</c:v>
                </c:pt>
                <c:pt idx="4588">
                  <c:v>3.9699999999999999E-2</c:v>
                </c:pt>
                <c:pt idx="4589">
                  <c:v>3.9699999999999999E-2</c:v>
                </c:pt>
                <c:pt idx="4590">
                  <c:v>3.9809999999999998E-2</c:v>
                </c:pt>
                <c:pt idx="4591">
                  <c:v>3.9699999999999999E-2</c:v>
                </c:pt>
                <c:pt idx="4592">
                  <c:v>3.9699999999999999E-2</c:v>
                </c:pt>
                <c:pt idx="4593">
                  <c:v>3.9480000000000001E-2</c:v>
                </c:pt>
                <c:pt idx="4594">
                  <c:v>3.959E-2</c:v>
                </c:pt>
                <c:pt idx="4595">
                  <c:v>3.9370000000000002E-2</c:v>
                </c:pt>
                <c:pt idx="4596">
                  <c:v>3.959E-2</c:v>
                </c:pt>
                <c:pt idx="4597">
                  <c:v>3.9480000000000001E-2</c:v>
                </c:pt>
                <c:pt idx="4598">
                  <c:v>3.9370000000000002E-2</c:v>
                </c:pt>
                <c:pt idx="4599">
                  <c:v>3.9269999999999999E-2</c:v>
                </c:pt>
                <c:pt idx="4600">
                  <c:v>3.9370000000000002E-2</c:v>
                </c:pt>
                <c:pt idx="4601">
                  <c:v>3.9269999999999999E-2</c:v>
                </c:pt>
                <c:pt idx="4602">
                  <c:v>3.9269999999999999E-2</c:v>
                </c:pt>
                <c:pt idx="4603">
                  <c:v>3.916E-2</c:v>
                </c:pt>
                <c:pt idx="4604">
                  <c:v>3.9050000000000001E-2</c:v>
                </c:pt>
                <c:pt idx="4605">
                  <c:v>3.9050000000000001E-2</c:v>
                </c:pt>
                <c:pt idx="4606">
                  <c:v>3.9050000000000001E-2</c:v>
                </c:pt>
                <c:pt idx="4607">
                  <c:v>3.8940000000000002E-2</c:v>
                </c:pt>
                <c:pt idx="4608">
                  <c:v>3.8940000000000002E-2</c:v>
                </c:pt>
                <c:pt idx="4609">
                  <c:v>3.8940000000000002E-2</c:v>
                </c:pt>
                <c:pt idx="4610">
                  <c:v>3.8940000000000002E-2</c:v>
                </c:pt>
                <c:pt idx="4611">
                  <c:v>3.8830000000000003E-2</c:v>
                </c:pt>
                <c:pt idx="4612">
                  <c:v>3.8830000000000003E-2</c:v>
                </c:pt>
                <c:pt idx="4613">
                  <c:v>3.8830000000000003E-2</c:v>
                </c:pt>
                <c:pt idx="4614">
                  <c:v>3.8609999999999998E-2</c:v>
                </c:pt>
                <c:pt idx="4615">
                  <c:v>3.8609999999999998E-2</c:v>
                </c:pt>
                <c:pt idx="4616">
                  <c:v>3.8510000000000003E-2</c:v>
                </c:pt>
                <c:pt idx="4617">
                  <c:v>3.8609999999999998E-2</c:v>
                </c:pt>
                <c:pt idx="4618">
                  <c:v>3.8719999999999997E-2</c:v>
                </c:pt>
                <c:pt idx="4619">
                  <c:v>3.8510000000000003E-2</c:v>
                </c:pt>
                <c:pt idx="4620">
                  <c:v>3.8510000000000003E-2</c:v>
                </c:pt>
                <c:pt idx="4621">
                  <c:v>3.8510000000000003E-2</c:v>
                </c:pt>
                <c:pt idx="4622">
                  <c:v>3.8399999999999997E-2</c:v>
                </c:pt>
                <c:pt idx="4623">
                  <c:v>3.8289999999999998E-2</c:v>
                </c:pt>
                <c:pt idx="4624">
                  <c:v>3.8179999999999999E-2</c:v>
                </c:pt>
                <c:pt idx="4625">
                  <c:v>3.8289999999999998E-2</c:v>
                </c:pt>
                <c:pt idx="4626">
                  <c:v>3.8289999999999998E-2</c:v>
                </c:pt>
                <c:pt idx="4627">
                  <c:v>3.8179999999999999E-2</c:v>
                </c:pt>
                <c:pt idx="4628">
                  <c:v>3.807E-2</c:v>
                </c:pt>
                <c:pt idx="4629">
                  <c:v>3.807E-2</c:v>
                </c:pt>
                <c:pt idx="4630">
                  <c:v>3.7850000000000002E-2</c:v>
                </c:pt>
                <c:pt idx="4631">
                  <c:v>3.807E-2</c:v>
                </c:pt>
                <c:pt idx="4632">
                  <c:v>3.7850000000000002E-2</c:v>
                </c:pt>
                <c:pt idx="4633">
                  <c:v>3.7850000000000002E-2</c:v>
                </c:pt>
                <c:pt idx="4634">
                  <c:v>3.7960000000000001E-2</c:v>
                </c:pt>
                <c:pt idx="4635">
                  <c:v>3.7850000000000002E-2</c:v>
                </c:pt>
                <c:pt idx="4636">
                  <c:v>3.7960000000000001E-2</c:v>
                </c:pt>
                <c:pt idx="4637">
                  <c:v>3.7850000000000002E-2</c:v>
                </c:pt>
                <c:pt idx="4638">
                  <c:v>3.7530000000000001E-2</c:v>
                </c:pt>
                <c:pt idx="4639">
                  <c:v>3.764E-2</c:v>
                </c:pt>
                <c:pt idx="4640">
                  <c:v>3.7530000000000001E-2</c:v>
                </c:pt>
                <c:pt idx="4641">
                  <c:v>3.764E-2</c:v>
                </c:pt>
                <c:pt idx="4642">
                  <c:v>3.7530000000000001E-2</c:v>
                </c:pt>
                <c:pt idx="4643">
                  <c:v>3.764E-2</c:v>
                </c:pt>
                <c:pt idx="4644">
                  <c:v>3.7530000000000001E-2</c:v>
                </c:pt>
                <c:pt idx="4645">
                  <c:v>3.7420000000000002E-2</c:v>
                </c:pt>
                <c:pt idx="4646">
                  <c:v>3.7310000000000003E-2</c:v>
                </c:pt>
                <c:pt idx="4647">
                  <c:v>3.7310000000000003E-2</c:v>
                </c:pt>
                <c:pt idx="4648">
                  <c:v>3.7199999999999997E-2</c:v>
                </c:pt>
                <c:pt idx="4649">
                  <c:v>3.7310000000000003E-2</c:v>
                </c:pt>
                <c:pt idx="4650">
                  <c:v>3.7199999999999997E-2</c:v>
                </c:pt>
                <c:pt idx="4651">
                  <c:v>3.7199999999999997E-2</c:v>
                </c:pt>
                <c:pt idx="4652">
                  <c:v>3.7089999999999998E-2</c:v>
                </c:pt>
                <c:pt idx="4653">
                  <c:v>3.7089999999999998E-2</c:v>
                </c:pt>
                <c:pt idx="4654">
                  <c:v>3.6990000000000002E-2</c:v>
                </c:pt>
                <c:pt idx="4655">
                  <c:v>3.6990000000000002E-2</c:v>
                </c:pt>
                <c:pt idx="4656">
                  <c:v>3.6990000000000002E-2</c:v>
                </c:pt>
                <c:pt idx="4657">
                  <c:v>3.6990000000000002E-2</c:v>
                </c:pt>
                <c:pt idx="4658">
                  <c:v>3.6880000000000003E-2</c:v>
                </c:pt>
                <c:pt idx="4659">
                  <c:v>3.6880000000000003E-2</c:v>
                </c:pt>
                <c:pt idx="4660">
                  <c:v>3.6769999999999997E-2</c:v>
                </c:pt>
                <c:pt idx="4661">
                  <c:v>3.6769999999999997E-2</c:v>
                </c:pt>
                <c:pt idx="4662">
                  <c:v>3.6549999999999999E-2</c:v>
                </c:pt>
                <c:pt idx="4663">
                  <c:v>3.6659999999999998E-2</c:v>
                </c:pt>
                <c:pt idx="4664">
                  <c:v>3.644E-2</c:v>
                </c:pt>
                <c:pt idx="4665">
                  <c:v>3.6659999999999998E-2</c:v>
                </c:pt>
                <c:pt idx="4666">
                  <c:v>3.6549999999999999E-2</c:v>
                </c:pt>
                <c:pt idx="4667">
                  <c:v>3.644E-2</c:v>
                </c:pt>
                <c:pt idx="4668">
                  <c:v>3.6330000000000001E-2</c:v>
                </c:pt>
                <c:pt idx="4669">
                  <c:v>3.6330000000000001E-2</c:v>
                </c:pt>
                <c:pt idx="4670">
                  <c:v>3.6330000000000001E-2</c:v>
                </c:pt>
                <c:pt idx="4671">
                  <c:v>3.6229999999999998E-2</c:v>
                </c:pt>
                <c:pt idx="4672">
                  <c:v>3.6330000000000001E-2</c:v>
                </c:pt>
                <c:pt idx="4673">
                  <c:v>3.6119999999999999E-2</c:v>
                </c:pt>
                <c:pt idx="4674">
                  <c:v>3.601E-2</c:v>
                </c:pt>
                <c:pt idx="4675">
                  <c:v>3.601E-2</c:v>
                </c:pt>
                <c:pt idx="4676">
                  <c:v>3.6119999999999999E-2</c:v>
                </c:pt>
                <c:pt idx="4677">
                  <c:v>3.601E-2</c:v>
                </c:pt>
                <c:pt idx="4678">
                  <c:v>3.5790000000000002E-2</c:v>
                </c:pt>
                <c:pt idx="4679">
                  <c:v>3.5900000000000001E-2</c:v>
                </c:pt>
                <c:pt idx="4680">
                  <c:v>3.5680000000000003E-2</c:v>
                </c:pt>
                <c:pt idx="4681">
                  <c:v>3.5790000000000002E-2</c:v>
                </c:pt>
                <c:pt idx="4682">
                  <c:v>3.5680000000000003E-2</c:v>
                </c:pt>
                <c:pt idx="4683">
                  <c:v>3.5569999999999997E-2</c:v>
                </c:pt>
                <c:pt idx="4684">
                  <c:v>3.5680000000000003E-2</c:v>
                </c:pt>
                <c:pt idx="4685">
                  <c:v>3.5569999999999997E-2</c:v>
                </c:pt>
                <c:pt idx="4686">
                  <c:v>3.5569999999999997E-2</c:v>
                </c:pt>
                <c:pt idx="4687">
                  <c:v>3.5569999999999997E-2</c:v>
                </c:pt>
                <c:pt idx="4688">
                  <c:v>3.5470000000000002E-2</c:v>
                </c:pt>
                <c:pt idx="4689">
                  <c:v>3.5360000000000003E-2</c:v>
                </c:pt>
                <c:pt idx="4690">
                  <c:v>3.5470000000000002E-2</c:v>
                </c:pt>
                <c:pt idx="4691">
                  <c:v>3.5249999999999997E-2</c:v>
                </c:pt>
                <c:pt idx="4692">
                  <c:v>3.5360000000000003E-2</c:v>
                </c:pt>
                <c:pt idx="4693">
                  <c:v>3.5360000000000003E-2</c:v>
                </c:pt>
                <c:pt idx="4694">
                  <c:v>3.5029999999999999E-2</c:v>
                </c:pt>
                <c:pt idx="4695">
                  <c:v>3.5139999999999998E-2</c:v>
                </c:pt>
                <c:pt idx="4696">
                  <c:v>3.5029999999999999E-2</c:v>
                </c:pt>
                <c:pt idx="4697">
                  <c:v>3.5029999999999999E-2</c:v>
                </c:pt>
                <c:pt idx="4698">
                  <c:v>3.5029999999999999E-2</c:v>
                </c:pt>
                <c:pt idx="4699">
                  <c:v>3.492E-2</c:v>
                </c:pt>
                <c:pt idx="4700">
                  <c:v>3.4810000000000001E-2</c:v>
                </c:pt>
                <c:pt idx="4701">
                  <c:v>3.4709999999999998E-2</c:v>
                </c:pt>
                <c:pt idx="4702">
                  <c:v>3.4709999999999998E-2</c:v>
                </c:pt>
                <c:pt idx="4703">
                  <c:v>3.4810000000000001E-2</c:v>
                </c:pt>
                <c:pt idx="4704">
                  <c:v>3.4810000000000001E-2</c:v>
                </c:pt>
                <c:pt idx="4705">
                  <c:v>3.4599999999999999E-2</c:v>
                </c:pt>
                <c:pt idx="4706">
                  <c:v>3.449E-2</c:v>
                </c:pt>
                <c:pt idx="4707">
                  <c:v>3.4599999999999999E-2</c:v>
                </c:pt>
                <c:pt idx="4708">
                  <c:v>3.4380000000000001E-2</c:v>
                </c:pt>
                <c:pt idx="4709">
                  <c:v>3.4160000000000003E-2</c:v>
                </c:pt>
                <c:pt idx="4710">
                  <c:v>3.4270000000000002E-2</c:v>
                </c:pt>
                <c:pt idx="4711">
                  <c:v>3.4380000000000001E-2</c:v>
                </c:pt>
                <c:pt idx="4712">
                  <c:v>3.4160000000000003E-2</c:v>
                </c:pt>
                <c:pt idx="4713">
                  <c:v>3.4160000000000003E-2</c:v>
                </c:pt>
                <c:pt idx="4714">
                  <c:v>3.3950000000000001E-2</c:v>
                </c:pt>
                <c:pt idx="4715">
                  <c:v>3.4049999999999997E-2</c:v>
                </c:pt>
                <c:pt idx="4716">
                  <c:v>3.3950000000000001E-2</c:v>
                </c:pt>
                <c:pt idx="4717">
                  <c:v>3.3840000000000002E-2</c:v>
                </c:pt>
                <c:pt idx="4718">
                  <c:v>3.4049999999999997E-2</c:v>
                </c:pt>
                <c:pt idx="4719">
                  <c:v>3.3950000000000001E-2</c:v>
                </c:pt>
                <c:pt idx="4720">
                  <c:v>3.3840000000000002E-2</c:v>
                </c:pt>
                <c:pt idx="4721">
                  <c:v>3.3619999999999997E-2</c:v>
                </c:pt>
                <c:pt idx="4722">
                  <c:v>3.3509999999999998E-2</c:v>
                </c:pt>
                <c:pt idx="4723">
                  <c:v>3.3509999999999998E-2</c:v>
                </c:pt>
                <c:pt idx="4724">
                  <c:v>3.3399999999999999E-2</c:v>
                </c:pt>
                <c:pt idx="4725">
                  <c:v>3.329E-2</c:v>
                </c:pt>
                <c:pt idx="4726">
                  <c:v>3.329E-2</c:v>
                </c:pt>
                <c:pt idx="4727">
                  <c:v>3.3399999999999999E-2</c:v>
                </c:pt>
                <c:pt idx="4728">
                  <c:v>3.3189999999999997E-2</c:v>
                </c:pt>
                <c:pt idx="4729">
                  <c:v>3.329E-2</c:v>
                </c:pt>
                <c:pt idx="4730">
                  <c:v>3.2969999999999999E-2</c:v>
                </c:pt>
                <c:pt idx="4731">
                  <c:v>3.3079999999999998E-2</c:v>
                </c:pt>
                <c:pt idx="4732">
                  <c:v>3.2969999999999999E-2</c:v>
                </c:pt>
                <c:pt idx="4733">
                  <c:v>3.2969999999999999E-2</c:v>
                </c:pt>
                <c:pt idx="4734">
                  <c:v>3.286E-2</c:v>
                </c:pt>
                <c:pt idx="4735">
                  <c:v>3.286E-2</c:v>
                </c:pt>
                <c:pt idx="4736">
                  <c:v>3.286E-2</c:v>
                </c:pt>
                <c:pt idx="4737">
                  <c:v>3.2640000000000002E-2</c:v>
                </c:pt>
                <c:pt idx="4738">
                  <c:v>3.2640000000000002E-2</c:v>
                </c:pt>
                <c:pt idx="4739">
                  <c:v>3.2530000000000003E-2</c:v>
                </c:pt>
                <c:pt idx="4740">
                  <c:v>3.2530000000000003E-2</c:v>
                </c:pt>
                <c:pt idx="4741">
                  <c:v>3.243E-2</c:v>
                </c:pt>
                <c:pt idx="4742">
                  <c:v>3.2320000000000002E-2</c:v>
                </c:pt>
                <c:pt idx="4743">
                  <c:v>3.2320000000000002E-2</c:v>
                </c:pt>
                <c:pt idx="4744">
                  <c:v>3.2210000000000003E-2</c:v>
                </c:pt>
                <c:pt idx="4745">
                  <c:v>3.2320000000000002E-2</c:v>
                </c:pt>
                <c:pt idx="4746">
                  <c:v>3.2099999999999997E-2</c:v>
                </c:pt>
                <c:pt idx="4747">
                  <c:v>3.1989999999999998E-2</c:v>
                </c:pt>
                <c:pt idx="4748">
                  <c:v>3.2099999999999997E-2</c:v>
                </c:pt>
                <c:pt idx="4749">
                  <c:v>3.177E-2</c:v>
                </c:pt>
                <c:pt idx="4750">
                  <c:v>3.1989999999999998E-2</c:v>
                </c:pt>
                <c:pt idx="4751">
                  <c:v>3.177E-2</c:v>
                </c:pt>
                <c:pt idx="4752">
                  <c:v>3.1879999999999999E-2</c:v>
                </c:pt>
                <c:pt idx="4753">
                  <c:v>3.177E-2</c:v>
                </c:pt>
                <c:pt idx="4754">
                  <c:v>3.1559999999999998E-2</c:v>
                </c:pt>
                <c:pt idx="4755">
                  <c:v>3.1449999999999999E-2</c:v>
                </c:pt>
                <c:pt idx="4756">
                  <c:v>3.1449999999999999E-2</c:v>
                </c:pt>
                <c:pt idx="4757">
                  <c:v>3.134E-2</c:v>
                </c:pt>
                <c:pt idx="4758">
                  <c:v>3.1449999999999999E-2</c:v>
                </c:pt>
                <c:pt idx="4759">
                  <c:v>3.134E-2</c:v>
                </c:pt>
                <c:pt idx="4760">
                  <c:v>3.1230000000000001E-2</c:v>
                </c:pt>
                <c:pt idx="4761">
                  <c:v>3.1230000000000001E-2</c:v>
                </c:pt>
                <c:pt idx="4762">
                  <c:v>3.1119999999999998E-2</c:v>
                </c:pt>
                <c:pt idx="4763">
                  <c:v>3.1009999999999999E-2</c:v>
                </c:pt>
                <c:pt idx="4764">
                  <c:v>3.1119999999999998E-2</c:v>
                </c:pt>
                <c:pt idx="4765">
                  <c:v>3.091E-2</c:v>
                </c:pt>
                <c:pt idx="4766">
                  <c:v>3.1009999999999999E-2</c:v>
                </c:pt>
                <c:pt idx="4767">
                  <c:v>3.1009999999999999E-2</c:v>
                </c:pt>
                <c:pt idx="4768">
                  <c:v>3.091E-2</c:v>
                </c:pt>
                <c:pt idx="4769">
                  <c:v>3.091E-2</c:v>
                </c:pt>
                <c:pt idx="4770">
                  <c:v>3.0689999999999999E-2</c:v>
                </c:pt>
                <c:pt idx="4771">
                  <c:v>3.0689999999999999E-2</c:v>
                </c:pt>
                <c:pt idx="4772">
                  <c:v>3.0470000000000001E-2</c:v>
                </c:pt>
                <c:pt idx="4773">
                  <c:v>3.058E-2</c:v>
                </c:pt>
                <c:pt idx="4774">
                  <c:v>3.0360000000000002E-2</c:v>
                </c:pt>
                <c:pt idx="4775">
                  <c:v>3.0360000000000002E-2</c:v>
                </c:pt>
                <c:pt idx="4776">
                  <c:v>3.0360000000000002E-2</c:v>
                </c:pt>
                <c:pt idx="4777">
                  <c:v>3.0249999999999999E-2</c:v>
                </c:pt>
                <c:pt idx="4778">
                  <c:v>3.015E-2</c:v>
                </c:pt>
                <c:pt idx="4779">
                  <c:v>3.0040000000000001E-2</c:v>
                </c:pt>
                <c:pt idx="4780">
                  <c:v>3.0040000000000001E-2</c:v>
                </c:pt>
                <c:pt idx="4781">
                  <c:v>2.9929999999999998E-2</c:v>
                </c:pt>
                <c:pt idx="4782">
                  <c:v>3.0040000000000001E-2</c:v>
                </c:pt>
                <c:pt idx="4783">
                  <c:v>3.0040000000000001E-2</c:v>
                </c:pt>
                <c:pt idx="4784">
                  <c:v>3.0040000000000001E-2</c:v>
                </c:pt>
                <c:pt idx="4785">
                  <c:v>2.9819999999999999E-2</c:v>
                </c:pt>
                <c:pt idx="4786">
                  <c:v>2.971E-2</c:v>
                </c:pt>
                <c:pt idx="4787">
                  <c:v>2.9819999999999999E-2</c:v>
                </c:pt>
                <c:pt idx="4788">
                  <c:v>2.9600000000000001E-2</c:v>
                </c:pt>
                <c:pt idx="4789">
                  <c:v>2.971E-2</c:v>
                </c:pt>
                <c:pt idx="4790">
                  <c:v>2.9489999999999999E-2</c:v>
                </c:pt>
                <c:pt idx="4791">
                  <c:v>2.9489999999999999E-2</c:v>
                </c:pt>
                <c:pt idx="4792">
                  <c:v>2.9389999999999999E-2</c:v>
                </c:pt>
                <c:pt idx="4793">
                  <c:v>2.928E-2</c:v>
                </c:pt>
                <c:pt idx="4794">
                  <c:v>2.928E-2</c:v>
                </c:pt>
                <c:pt idx="4795">
                  <c:v>2.928E-2</c:v>
                </c:pt>
                <c:pt idx="4796">
                  <c:v>2.928E-2</c:v>
                </c:pt>
                <c:pt idx="4797">
                  <c:v>2.9059999999999999E-2</c:v>
                </c:pt>
                <c:pt idx="4798">
                  <c:v>2.9170000000000001E-2</c:v>
                </c:pt>
                <c:pt idx="4799">
                  <c:v>2.9059999999999999E-2</c:v>
                </c:pt>
                <c:pt idx="4800">
                  <c:v>2.9059999999999999E-2</c:v>
                </c:pt>
                <c:pt idx="4801">
                  <c:v>2.895E-2</c:v>
                </c:pt>
                <c:pt idx="4802">
                  <c:v>2.8840000000000001E-2</c:v>
                </c:pt>
                <c:pt idx="4803">
                  <c:v>2.8840000000000001E-2</c:v>
                </c:pt>
                <c:pt idx="4804">
                  <c:v>2.8729999999999999E-2</c:v>
                </c:pt>
                <c:pt idx="4805">
                  <c:v>2.8629999999999999E-2</c:v>
                </c:pt>
                <c:pt idx="4806">
                  <c:v>2.8729999999999999E-2</c:v>
                </c:pt>
                <c:pt idx="4807">
                  <c:v>2.8629999999999999E-2</c:v>
                </c:pt>
                <c:pt idx="4808">
                  <c:v>2.8629999999999999E-2</c:v>
                </c:pt>
                <c:pt idx="4809">
                  <c:v>2.8629999999999999E-2</c:v>
                </c:pt>
                <c:pt idx="4810">
                  <c:v>2.852E-2</c:v>
                </c:pt>
                <c:pt idx="4811">
                  <c:v>2.8410000000000001E-2</c:v>
                </c:pt>
                <c:pt idx="4812">
                  <c:v>2.8410000000000001E-2</c:v>
                </c:pt>
                <c:pt idx="4813">
                  <c:v>2.8299999999999999E-2</c:v>
                </c:pt>
                <c:pt idx="4814">
                  <c:v>2.8410000000000001E-2</c:v>
                </c:pt>
                <c:pt idx="4815">
                  <c:v>2.8299999999999999E-2</c:v>
                </c:pt>
                <c:pt idx="4816">
                  <c:v>2.8299999999999999E-2</c:v>
                </c:pt>
                <c:pt idx="4817">
                  <c:v>2.819E-2</c:v>
                </c:pt>
                <c:pt idx="4818">
                  <c:v>2.819E-2</c:v>
                </c:pt>
                <c:pt idx="4819">
                  <c:v>2.7969999999999998E-2</c:v>
                </c:pt>
                <c:pt idx="4820">
                  <c:v>2.8080000000000001E-2</c:v>
                </c:pt>
                <c:pt idx="4821">
                  <c:v>2.7869999999999999E-2</c:v>
                </c:pt>
                <c:pt idx="4822">
                  <c:v>2.7969999999999998E-2</c:v>
                </c:pt>
                <c:pt idx="4823">
                  <c:v>2.7869999999999999E-2</c:v>
                </c:pt>
                <c:pt idx="4824">
                  <c:v>2.7869999999999999E-2</c:v>
                </c:pt>
                <c:pt idx="4825">
                  <c:v>2.7869999999999999E-2</c:v>
                </c:pt>
                <c:pt idx="4826">
                  <c:v>2.7869999999999999E-2</c:v>
                </c:pt>
                <c:pt idx="4827">
                  <c:v>2.776E-2</c:v>
                </c:pt>
                <c:pt idx="4828">
                  <c:v>2.7650000000000001E-2</c:v>
                </c:pt>
                <c:pt idx="4829">
                  <c:v>2.7650000000000001E-2</c:v>
                </c:pt>
                <c:pt idx="4830">
                  <c:v>2.776E-2</c:v>
                </c:pt>
                <c:pt idx="4831">
                  <c:v>2.7650000000000001E-2</c:v>
                </c:pt>
                <c:pt idx="4832">
                  <c:v>2.7650000000000001E-2</c:v>
                </c:pt>
                <c:pt idx="4833">
                  <c:v>2.7650000000000001E-2</c:v>
                </c:pt>
                <c:pt idx="4834">
                  <c:v>2.7539999999999999E-2</c:v>
                </c:pt>
                <c:pt idx="4835">
                  <c:v>2.7539999999999999E-2</c:v>
                </c:pt>
                <c:pt idx="4836">
                  <c:v>2.743E-2</c:v>
                </c:pt>
                <c:pt idx="4837">
                  <c:v>2.743E-2</c:v>
                </c:pt>
                <c:pt idx="4838">
                  <c:v>2.743E-2</c:v>
                </c:pt>
                <c:pt idx="4839">
                  <c:v>2.743E-2</c:v>
                </c:pt>
                <c:pt idx="4840">
                  <c:v>2.7320000000000001E-2</c:v>
                </c:pt>
                <c:pt idx="4841">
                  <c:v>2.743E-2</c:v>
                </c:pt>
                <c:pt idx="4842">
                  <c:v>2.7320000000000001E-2</c:v>
                </c:pt>
                <c:pt idx="4843">
                  <c:v>2.7210000000000002E-2</c:v>
                </c:pt>
                <c:pt idx="4844">
                  <c:v>2.7210000000000002E-2</c:v>
                </c:pt>
                <c:pt idx="4845">
                  <c:v>2.7320000000000001E-2</c:v>
                </c:pt>
                <c:pt idx="4846">
                  <c:v>2.7320000000000001E-2</c:v>
                </c:pt>
                <c:pt idx="4847">
                  <c:v>2.7210000000000002E-2</c:v>
                </c:pt>
                <c:pt idx="4848">
                  <c:v>2.7109999999999999E-2</c:v>
                </c:pt>
                <c:pt idx="4849">
                  <c:v>2.7109999999999999E-2</c:v>
                </c:pt>
                <c:pt idx="4850">
                  <c:v>2.7E-2</c:v>
                </c:pt>
                <c:pt idx="4851">
                  <c:v>2.7E-2</c:v>
                </c:pt>
                <c:pt idx="4852">
                  <c:v>2.7E-2</c:v>
                </c:pt>
                <c:pt idx="4853">
                  <c:v>2.6890000000000001E-2</c:v>
                </c:pt>
                <c:pt idx="4854">
                  <c:v>2.7E-2</c:v>
                </c:pt>
                <c:pt idx="4855">
                  <c:v>2.7109999999999999E-2</c:v>
                </c:pt>
                <c:pt idx="4856">
                  <c:v>2.7E-2</c:v>
                </c:pt>
                <c:pt idx="4857">
                  <c:v>2.7E-2</c:v>
                </c:pt>
                <c:pt idx="4858">
                  <c:v>2.6890000000000001E-2</c:v>
                </c:pt>
                <c:pt idx="4859">
                  <c:v>2.6890000000000001E-2</c:v>
                </c:pt>
                <c:pt idx="4860">
                  <c:v>2.7E-2</c:v>
                </c:pt>
                <c:pt idx="4861">
                  <c:v>2.6890000000000001E-2</c:v>
                </c:pt>
                <c:pt idx="4862">
                  <c:v>2.6890000000000001E-2</c:v>
                </c:pt>
                <c:pt idx="4863">
                  <c:v>2.7E-2</c:v>
                </c:pt>
                <c:pt idx="4864">
                  <c:v>2.6890000000000001E-2</c:v>
                </c:pt>
                <c:pt idx="4865">
                  <c:v>2.6780000000000002E-2</c:v>
                </c:pt>
                <c:pt idx="4866">
                  <c:v>2.6890000000000001E-2</c:v>
                </c:pt>
                <c:pt idx="4867">
                  <c:v>2.6780000000000002E-2</c:v>
                </c:pt>
                <c:pt idx="4868">
                  <c:v>2.6669999999999999E-2</c:v>
                </c:pt>
                <c:pt idx="4869">
                  <c:v>2.6669999999999999E-2</c:v>
                </c:pt>
                <c:pt idx="4870">
                  <c:v>2.6780000000000002E-2</c:v>
                </c:pt>
                <c:pt idx="4871">
                  <c:v>2.656E-2</c:v>
                </c:pt>
                <c:pt idx="4872">
                  <c:v>2.6780000000000002E-2</c:v>
                </c:pt>
                <c:pt idx="4873">
                  <c:v>2.6669999999999999E-2</c:v>
                </c:pt>
                <c:pt idx="4874">
                  <c:v>2.6780000000000002E-2</c:v>
                </c:pt>
                <c:pt idx="4875">
                  <c:v>2.6780000000000002E-2</c:v>
                </c:pt>
                <c:pt idx="4876">
                  <c:v>2.6669999999999999E-2</c:v>
                </c:pt>
                <c:pt idx="4877">
                  <c:v>2.6669999999999999E-2</c:v>
                </c:pt>
                <c:pt idx="4878">
                  <c:v>2.6669999999999999E-2</c:v>
                </c:pt>
                <c:pt idx="4879">
                  <c:v>2.6890000000000001E-2</c:v>
                </c:pt>
                <c:pt idx="4880">
                  <c:v>2.6669999999999999E-2</c:v>
                </c:pt>
                <c:pt idx="4881">
                  <c:v>2.6669999999999999E-2</c:v>
                </c:pt>
                <c:pt idx="4882">
                  <c:v>2.6780000000000002E-2</c:v>
                </c:pt>
                <c:pt idx="4883">
                  <c:v>2.656E-2</c:v>
                </c:pt>
                <c:pt idx="4884">
                  <c:v>2.6780000000000002E-2</c:v>
                </c:pt>
                <c:pt idx="4885">
                  <c:v>2.6780000000000002E-2</c:v>
                </c:pt>
                <c:pt idx="4886">
                  <c:v>2.6669999999999999E-2</c:v>
                </c:pt>
                <c:pt idx="4887">
                  <c:v>2.656E-2</c:v>
                </c:pt>
                <c:pt idx="4888">
                  <c:v>2.656E-2</c:v>
                </c:pt>
                <c:pt idx="4889">
                  <c:v>2.656E-2</c:v>
                </c:pt>
                <c:pt idx="4890">
                  <c:v>2.6669999999999999E-2</c:v>
                </c:pt>
                <c:pt idx="4891">
                  <c:v>2.6780000000000002E-2</c:v>
                </c:pt>
                <c:pt idx="4892">
                  <c:v>2.6669999999999999E-2</c:v>
                </c:pt>
                <c:pt idx="4893">
                  <c:v>2.656E-2</c:v>
                </c:pt>
                <c:pt idx="4894">
                  <c:v>2.656E-2</c:v>
                </c:pt>
                <c:pt idx="4895">
                  <c:v>2.6669999999999999E-2</c:v>
                </c:pt>
                <c:pt idx="4896">
                  <c:v>2.6669999999999999E-2</c:v>
                </c:pt>
                <c:pt idx="4897">
                  <c:v>2.6780000000000002E-2</c:v>
                </c:pt>
                <c:pt idx="4898">
                  <c:v>2.6780000000000002E-2</c:v>
                </c:pt>
                <c:pt idx="4899">
                  <c:v>2.6780000000000002E-2</c:v>
                </c:pt>
                <c:pt idx="4900">
                  <c:v>2.6780000000000002E-2</c:v>
                </c:pt>
                <c:pt idx="4901">
                  <c:v>2.6780000000000002E-2</c:v>
                </c:pt>
                <c:pt idx="4902">
                  <c:v>2.6669999999999999E-2</c:v>
                </c:pt>
                <c:pt idx="4903">
                  <c:v>2.6780000000000002E-2</c:v>
                </c:pt>
                <c:pt idx="4904">
                  <c:v>2.6780000000000002E-2</c:v>
                </c:pt>
                <c:pt idx="4905">
                  <c:v>2.6780000000000002E-2</c:v>
                </c:pt>
                <c:pt idx="4906">
                  <c:v>2.6890000000000001E-2</c:v>
                </c:pt>
                <c:pt idx="4907">
                  <c:v>2.6890000000000001E-2</c:v>
                </c:pt>
                <c:pt idx="4908">
                  <c:v>2.6890000000000001E-2</c:v>
                </c:pt>
                <c:pt idx="4909">
                  <c:v>2.6890000000000001E-2</c:v>
                </c:pt>
                <c:pt idx="4910">
                  <c:v>2.6890000000000001E-2</c:v>
                </c:pt>
                <c:pt idx="4911">
                  <c:v>2.6890000000000001E-2</c:v>
                </c:pt>
                <c:pt idx="4912">
                  <c:v>2.6890000000000001E-2</c:v>
                </c:pt>
                <c:pt idx="4913">
                  <c:v>2.7E-2</c:v>
                </c:pt>
                <c:pt idx="4914">
                  <c:v>2.7E-2</c:v>
                </c:pt>
                <c:pt idx="4915">
                  <c:v>2.7E-2</c:v>
                </c:pt>
                <c:pt idx="4916">
                  <c:v>2.7E-2</c:v>
                </c:pt>
                <c:pt idx="4917">
                  <c:v>2.6890000000000001E-2</c:v>
                </c:pt>
                <c:pt idx="4918">
                  <c:v>2.7109999999999999E-2</c:v>
                </c:pt>
                <c:pt idx="4919">
                  <c:v>2.7210000000000002E-2</c:v>
                </c:pt>
                <c:pt idx="4920">
                  <c:v>2.7109999999999999E-2</c:v>
                </c:pt>
                <c:pt idx="4921">
                  <c:v>2.7E-2</c:v>
                </c:pt>
                <c:pt idx="4922">
                  <c:v>2.7210000000000002E-2</c:v>
                </c:pt>
                <c:pt idx="4923">
                  <c:v>2.7210000000000002E-2</c:v>
                </c:pt>
                <c:pt idx="4924">
                  <c:v>2.7109999999999999E-2</c:v>
                </c:pt>
                <c:pt idx="4925">
                  <c:v>2.7109999999999999E-2</c:v>
                </c:pt>
                <c:pt idx="4926">
                  <c:v>2.7109999999999999E-2</c:v>
                </c:pt>
                <c:pt idx="4927">
                  <c:v>2.7109999999999999E-2</c:v>
                </c:pt>
                <c:pt idx="4928">
                  <c:v>2.7210000000000002E-2</c:v>
                </c:pt>
                <c:pt idx="4929">
                  <c:v>2.7210000000000002E-2</c:v>
                </c:pt>
                <c:pt idx="4930">
                  <c:v>2.7320000000000001E-2</c:v>
                </c:pt>
                <c:pt idx="4931">
                  <c:v>2.7320000000000001E-2</c:v>
                </c:pt>
                <c:pt idx="4932">
                  <c:v>2.7320000000000001E-2</c:v>
                </c:pt>
                <c:pt idx="4933">
                  <c:v>2.743E-2</c:v>
                </c:pt>
                <c:pt idx="4934">
                  <c:v>2.743E-2</c:v>
                </c:pt>
                <c:pt idx="4935">
                  <c:v>2.743E-2</c:v>
                </c:pt>
                <c:pt idx="4936">
                  <c:v>2.7539999999999999E-2</c:v>
                </c:pt>
                <c:pt idx="4937">
                  <c:v>2.743E-2</c:v>
                </c:pt>
                <c:pt idx="4938">
                  <c:v>2.743E-2</c:v>
                </c:pt>
                <c:pt idx="4939">
                  <c:v>2.743E-2</c:v>
                </c:pt>
                <c:pt idx="4940">
                  <c:v>2.7539999999999999E-2</c:v>
                </c:pt>
                <c:pt idx="4941">
                  <c:v>2.7539999999999999E-2</c:v>
                </c:pt>
                <c:pt idx="4942">
                  <c:v>2.7539999999999999E-2</c:v>
                </c:pt>
                <c:pt idx="4943">
                  <c:v>2.7539999999999999E-2</c:v>
                </c:pt>
                <c:pt idx="4944">
                  <c:v>2.7650000000000001E-2</c:v>
                </c:pt>
                <c:pt idx="4945">
                  <c:v>2.7650000000000001E-2</c:v>
                </c:pt>
                <c:pt idx="4946">
                  <c:v>2.776E-2</c:v>
                </c:pt>
                <c:pt idx="4947">
                  <c:v>2.7650000000000001E-2</c:v>
                </c:pt>
                <c:pt idx="4948">
                  <c:v>2.776E-2</c:v>
                </c:pt>
                <c:pt idx="4949">
                  <c:v>2.7650000000000001E-2</c:v>
                </c:pt>
                <c:pt idx="4950">
                  <c:v>2.7869999999999999E-2</c:v>
                </c:pt>
                <c:pt idx="4951">
                  <c:v>2.7869999999999999E-2</c:v>
                </c:pt>
                <c:pt idx="4952">
                  <c:v>2.7869999999999999E-2</c:v>
                </c:pt>
                <c:pt idx="4953">
                  <c:v>2.7969999999999998E-2</c:v>
                </c:pt>
                <c:pt idx="4954">
                  <c:v>2.7869999999999999E-2</c:v>
                </c:pt>
                <c:pt idx="4955">
                  <c:v>2.7969999999999998E-2</c:v>
                </c:pt>
                <c:pt idx="4956">
                  <c:v>2.7869999999999999E-2</c:v>
                </c:pt>
                <c:pt idx="4957">
                  <c:v>2.7969999999999998E-2</c:v>
                </c:pt>
                <c:pt idx="4958">
                  <c:v>2.7969999999999998E-2</c:v>
                </c:pt>
                <c:pt idx="4959">
                  <c:v>2.7969999999999998E-2</c:v>
                </c:pt>
                <c:pt idx="4960">
                  <c:v>2.8080000000000001E-2</c:v>
                </c:pt>
                <c:pt idx="4961">
                  <c:v>2.8080000000000001E-2</c:v>
                </c:pt>
                <c:pt idx="4962">
                  <c:v>2.819E-2</c:v>
                </c:pt>
                <c:pt idx="4963">
                  <c:v>2.8080000000000001E-2</c:v>
                </c:pt>
                <c:pt idx="4964">
                  <c:v>2.8080000000000001E-2</c:v>
                </c:pt>
                <c:pt idx="4965">
                  <c:v>2.8080000000000001E-2</c:v>
                </c:pt>
                <c:pt idx="4966">
                  <c:v>2.819E-2</c:v>
                </c:pt>
                <c:pt idx="4967">
                  <c:v>2.8299999999999999E-2</c:v>
                </c:pt>
                <c:pt idx="4968">
                  <c:v>2.8299999999999999E-2</c:v>
                </c:pt>
                <c:pt idx="4969">
                  <c:v>2.8299999999999999E-2</c:v>
                </c:pt>
                <c:pt idx="4970">
                  <c:v>2.8299999999999999E-2</c:v>
                </c:pt>
                <c:pt idx="4971">
                  <c:v>2.819E-2</c:v>
                </c:pt>
                <c:pt idx="4972">
                  <c:v>2.8410000000000001E-2</c:v>
                </c:pt>
                <c:pt idx="4973">
                  <c:v>2.8410000000000001E-2</c:v>
                </c:pt>
                <c:pt idx="4974">
                  <c:v>2.8410000000000001E-2</c:v>
                </c:pt>
                <c:pt idx="4975">
                  <c:v>2.8410000000000001E-2</c:v>
                </c:pt>
                <c:pt idx="4976">
                  <c:v>2.8299999999999999E-2</c:v>
                </c:pt>
                <c:pt idx="4977">
                  <c:v>2.8299999999999999E-2</c:v>
                </c:pt>
                <c:pt idx="4978">
                  <c:v>2.8410000000000001E-2</c:v>
                </c:pt>
                <c:pt idx="4979">
                  <c:v>2.8299999999999999E-2</c:v>
                </c:pt>
                <c:pt idx="4980">
                  <c:v>2.8410000000000001E-2</c:v>
                </c:pt>
                <c:pt idx="4981">
                  <c:v>2.852E-2</c:v>
                </c:pt>
                <c:pt idx="4982">
                  <c:v>2.8629999999999999E-2</c:v>
                </c:pt>
                <c:pt idx="4983">
                  <c:v>2.8629999999999999E-2</c:v>
                </c:pt>
                <c:pt idx="4984">
                  <c:v>2.8629999999999999E-2</c:v>
                </c:pt>
                <c:pt idx="4985">
                  <c:v>2.8629999999999999E-2</c:v>
                </c:pt>
                <c:pt idx="4986">
                  <c:v>2.8629999999999999E-2</c:v>
                </c:pt>
                <c:pt idx="4987">
                  <c:v>2.8629999999999999E-2</c:v>
                </c:pt>
                <c:pt idx="4988">
                  <c:v>2.8729999999999999E-2</c:v>
                </c:pt>
                <c:pt idx="4989">
                  <c:v>2.8629999999999999E-2</c:v>
                </c:pt>
                <c:pt idx="4990">
                  <c:v>2.8629999999999999E-2</c:v>
                </c:pt>
                <c:pt idx="4991">
                  <c:v>2.8729999999999999E-2</c:v>
                </c:pt>
                <c:pt idx="4992">
                  <c:v>2.8729999999999999E-2</c:v>
                </c:pt>
                <c:pt idx="4993">
                  <c:v>2.8629999999999999E-2</c:v>
                </c:pt>
                <c:pt idx="4994">
                  <c:v>2.8729999999999999E-2</c:v>
                </c:pt>
                <c:pt idx="4995">
                  <c:v>2.8729999999999999E-2</c:v>
                </c:pt>
                <c:pt idx="4996">
                  <c:v>2.8729999999999999E-2</c:v>
                </c:pt>
                <c:pt idx="4997">
                  <c:v>2.8629999999999999E-2</c:v>
                </c:pt>
                <c:pt idx="4998">
                  <c:v>2.8729999999999999E-2</c:v>
                </c:pt>
                <c:pt idx="4999">
                  <c:v>2.895E-2</c:v>
                </c:pt>
                <c:pt idx="5000">
                  <c:v>2.8840000000000001E-2</c:v>
                </c:pt>
                <c:pt idx="5001">
                  <c:v>2.8840000000000001E-2</c:v>
                </c:pt>
                <c:pt idx="5002">
                  <c:v>2.8840000000000001E-2</c:v>
                </c:pt>
                <c:pt idx="5003">
                  <c:v>2.8729999999999999E-2</c:v>
                </c:pt>
                <c:pt idx="5004">
                  <c:v>2.895E-2</c:v>
                </c:pt>
                <c:pt idx="5005">
                  <c:v>2.895E-2</c:v>
                </c:pt>
                <c:pt idx="5006">
                  <c:v>2.8840000000000001E-2</c:v>
                </c:pt>
                <c:pt idx="5007">
                  <c:v>2.8840000000000001E-2</c:v>
                </c:pt>
                <c:pt idx="5008">
                  <c:v>2.8840000000000001E-2</c:v>
                </c:pt>
                <c:pt idx="5009">
                  <c:v>2.8840000000000001E-2</c:v>
                </c:pt>
                <c:pt idx="5010">
                  <c:v>2.8840000000000001E-2</c:v>
                </c:pt>
                <c:pt idx="5011">
                  <c:v>2.8840000000000001E-2</c:v>
                </c:pt>
                <c:pt idx="5012">
                  <c:v>2.8840000000000001E-2</c:v>
                </c:pt>
                <c:pt idx="5013">
                  <c:v>2.9059999999999999E-2</c:v>
                </c:pt>
                <c:pt idx="5014">
                  <c:v>2.895E-2</c:v>
                </c:pt>
                <c:pt idx="5015">
                  <c:v>2.8840000000000001E-2</c:v>
                </c:pt>
                <c:pt idx="5016">
                  <c:v>2.8840000000000001E-2</c:v>
                </c:pt>
                <c:pt idx="5017">
                  <c:v>2.895E-2</c:v>
                </c:pt>
                <c:pt idx="5018">
                  <c:v>2.895E-2</c:v>
                </c:pt>
                <c:pt idx="5019">
                  <c:v>2.8840000000000001E-2</c:v>
                </c:pt>
                <c:pt idx="5020">
                  <c:v>2.895E-2</c:v>
                </c:pt>
                <c:pt idx="5021">
                  <c:v>2.8840000000000001E-2</c:v>
                </c:pt>
                <c:pt idx="5022">
                  <c:v>2.895E-2</c:v>
                </c:pt>
                <c:pt idx="5023">
                  <c:v>2.895E-2</c:v>
                </c:pt>
                <c:pt idx="5024">
                  <c:v>2.8840000000000001E-2</c:v>
                </c:pt>
                <c:pt idx="5025">
                  <c:v>2.8840000000000001E-2</c:v>
                </c:pt>
                <c:pt idx="5026">
                  <c:v>2.8729999999999999E-2</c:v>
                </c:pt>
                <c:pt idx="5027">
                  <c:v>2.8840000000000001E-2</c:v>
                </c:pt>
                <c:pt idx="5028">
                  <c:v>2.8840000000000001E-2</c:v>
                </c:pt>
                <c:pt idx="5029">
                  <c:v>2.8729999999999999E-2</c:v>
                </c:pt>
                <c:pt idx="5030">
                  <c:v>2.8840000000000001E-2</c:v>
                </c:pt>
                <c:pt idx="5031">
                  <c:v>2.895E-2</c:v>
                </c:pt>
                <c:pt idx="5032">
                  <c:v>2.9059999999999999E-2</c:v>
                </c:pt>
                <c:pt idx="5033">
                  <c:v>2.895E-2</c:v>
                </c:pt>
                <c:pt idx="5034">
                  <c:v>2.895E-2</c:v>
                </c:pt>
                <c:pt idx="5035">
                  <c:v>2.8840000000000001E-2</c:v>
                </c:pt>
                <c:pt idx="5036">
                  <c:v>2.895E-2</c:v>
                </c:pt>
                <c:pt idx="5037">
                  <c:v>2.8729999999999999E-2</c:v>
                </c:pt>
                <c:pt idx="5038">
                  <c:v>2.8629999999999999E-2</c:v>
                </c:pt>
                <c:pt idx="5039">
                  <c:v>2.8840000000000001E-2</c:v>
                </c:pt>
                <c:pt idx="5040">
                  <c:v>2.8840000000000001E-2</c:v>
                </c:pt>
                <c:pt idx="5041">
                  <c:v>2.8629999999999999E-2</c:v>
                </c:pt>
                <c:pt idx="5042">
                  <c:v>2.8629999999999999E-2</c:v>
                </c:pt>
                <c:pt idx="5043">
                  <c:v>2.8629999999999999E-2</c:v>
                </c:pt>
                <c:pt idx="5044">
                  <c:v>2.8729999999999999E-2</c:v>
                </c:pt>
                <c:pt idx="5045">
                  <c:v>2.8729999999999999E-2</c:v>
                </c:pt>
                <c:pt idx="5046">
                  <c:v>2.8729999999999999E-2</c:v>
                </c:pt>
                <c:pt idx="5047">
                  <c:v>2.8629999999999999E-2</c:v>
                </c:pt>
                <c:pt idx="5048">
                  <c:v>2.8729999999999999E-2</c:v>
                </c:pt>
                <c:pt idx="5049">
                  <c:v>2.8729999999999999E-2</c:v>
                </c:pt>
                <c:pt idx="5050">
                  <c:v>2.8629999999999999E-2</c:v>
                </c:pt>
                <c:pt idx="5051">
                  <c:v>2.852E-2</c:v>
                </c:pt>
                <c:pt idx="5052">
                  <c:v>2.8410000000000001E-2</c:v>
                </c:pt>
                <c:pt idx="5053">
                  <c:v>2.852E-2</c:v>
                </c:pt>
                <c:pt idx="5054">
                  <c:v>2.8410000000000001E-2</c:v>
                </c:pt>
                <c:pt idx="5055">
                  <c:v>2.8410000000000001E-2</c:v>
                </c:pt>
                <c:pt idx="5056">
                  <c:v>2.852E-2</c:v>
                </c:pt>
                <c:pt idx="5057">
                  <c:v>2.8410000000000001E-2</c:v>
                </c:pt>
                <c:pt idx="5058">
                  <c:v>2.8410000000000001E-2</c:v>
                </c:pt>
                <c:pt idx="5059">
                  <c:v>2.8299999999999999E-2</c:v>
                </c:pt>
                <c:pt idx="5060">
                  <c:v>2.819E-2</c:v>
                </c:pt>
                <c:pt idx="5061">
                  <c:v>2.8299999999999999E-2</c:v>
                </c:pt>
                <c:pt idx="5062">
                  <c:v>2.8080000000000001E-2</c:v>
                </c:pt>
                <c:pt idx="5063">
                  <c:v>2.8299999999999999E-2</c:v>
                </c:pt>
                <c:pt idx="5064">
                  <c:v>2.819E-2</c:v>
                </c:pt>
                <c:pt idx="5065">
                  <c:v>2.819E-2</c:v>
                </c:pt>
                <c:pt idx="5066">
                  <c:v>2.8080000000000001E-2</c:v>
                </c:pt>
                <c:pt idx="5067">
                  <c:v>2.819E-2</c:v>
                </c:pt>
                <c:pt idx="5068">
                  <c:v>2.8080000000000001E-2</c:v>
                </c:pt>
                <c:pt idx="5069">
                  <c:v>2.7969999999999998E-2</c:v>
                </c:pt>
                <c:pt idx="5070">
                  <c:v>2.7869999999999999E-2</c:v>
                </c:pt>
                <c:pt idx="5071">
                  <c:v>2.776E-2</c:v>
                </c:pt>
                <c:pt idx="5072">
                  <c:v>2.776E-2</c:v>
                </c:pt>
                <c:pt idx="5073">
                  <c:v>2.776E-2</c:v>
                </c:pt>
                <c:pt idx="5074">
                  <c:v>2.7869999999999999E-2</c:v>
                </c:pt>
                <c:pt idx="5075">
                  <c:v>2.776E-2</c:v>
                </c:pt>
                <c:pt idx="5076">
                  <c:v>2.776E-2</c:v>
                </c:pt>
                <c:pt idx="5077">
                  <c:v>2.7539999999999999E-2</c:v>
                </c:pt>
                <c:pt idx="5078">
                  <c:v>2.7650000000000001E-2</c:v>
                </c:pt>
                <c:pt idx="5079">
                  <c:v>2.7650000000000001E-2</c:v>
                </c:pt>
                <c:pt idx="5080">
                  <c:v>2.7539999999999999E-2</c:v>
                </c:pt>
                <c:pt idx="5081">
                  <c:v>2.7650000000000001E-2</c:v>
                </c:pt>
                <c:pt idx="5082">
                  <c:v>2.7539999999999999E-2</c:v>
                </c:pt>
                <c:pt idx="5083">
                  <c:v>2.743E-2</c:v>
                </c:pt>
                <c:pt idx="5084">
                  <c:v>2.743E-2</c:v>
                </c:pt>
                <c:pt idx="5085">
                  <c:v>2.7320000000000001E-2</c:v>
                </c:pt>
                <c:pt idx="5086">
                  <c:v>2.7320000000000001E-2</c:v>
                </c:pt>
                <c:pt idx="5087">
                  <c:v>2.7210000000000002E-2</c:v>
                </c:pt>
                <c:pt idx="5088">
                  <c:v>2.7E-2</c:v>
                </c:pt>
                <c:pt idx="5089">
                  <c:v>2.7109999999999999E-2</c:v>
                </c:pt>
                <c:pt idx="5090">
                  <c:v>2.7E-2</c:v>
                </c:pt>
                <c:pt idx="5091">
                  <c:v>2.7109999999999999E-2</c:v>
                </c:pt>
                <c:pt idx="5092">
                  <c:v>2.6890000000000001E-2</c:v>
                </c:pt>
                <c:pt idx="5093">
                  <c:v>2.6780000000000002E-2</c:v>
                </c:pt>
                <c:pt idx="5094">
                  <c:v>2.6890000000000001E-2</c:v>
                </c:pt>
                <c:pt idx="5095">
                  <c:v>2.6780000000000002E-2</c:v>
                </c:pt>
                <c:pt idx="5096">
                  <c:v>2.656E-2</c:v>
                </c:pt>
                <c:pt idx="5097">
                  <c:v>2.6780000000000002E-2</c:v>
                </c:pt>
                <c:pt idx="5098">
                  <c:v>2.6669999999999999E-2</c:v>
                </c:pt>
                <c:pt idx="5099">
                  <c:v>2.656E-2</c:v>
                </c:pt>
                <c:pt idx="5100">
                  <c:v>2.6450000000000001E-2</c:v>
                </c:pt>
                <c:pt idx="5101">
                  <c:v>2.6450000000000001E-2</c:v>
                </c:pt>
                <c:pt idx="5102">
                  <c:v>2.6450000000000001E-2</c:v>
                </c:pt>
                <c:pt idx="5103">
                  <c:v>2.6349999999999998E-2</c:v>
                </c:pt>
                <c:pt idx="5104">
                  <c:v>2.6239999999999999E-2</c:v>
                </c:pt>
                <c:pt idx="5105">
                  <c:v>2.6349999999999998E-2</c:v>
                </c:pt>
                <c:pt idx="5106">
                  <c:v>2.6349999999999998E-2</c:v>
                </c:pt>
                <c:pt idx="5107">
                  <c:v>2.6239999999999999E-2</c:v>
                </c:pt>
                <c:pt idx="5108">
                  <c:v>2.6020000000000001E-2</c:v>
                </c:pt>
                <c:pt idx="5109">
                  <c:v>2.5909999999999999E-2</c:v>
                </c:pt>
                <c:pt idx="5110">
                  <c:v>2.58E-2</c:v>
                </c:pt>
                <c:pt idx="5111">
                  <c:v>2.5909999999999999E-2</c:v>
                </c:pt>
                <c:pt idx="5112">
                  <c:v>2.5690000000000001E-2</c:v>
                </c:pt>
                <c:pt idx="5113">
                  <c:v>2.5690000000000001E-2</c:v>
                </c:pt>
                <c:pt idx="5114">
                  <c:v>2.5690000000000001E-2</c:v>
                </c:pt>
                <c:pt idx="5115">
                  <c:v>2.5690000000000001E-2</c:v>
                </c:pt>
                <c:pt idx="5116">
                  <c:v>2.5590000000000002E-2</c:v>
                </c:pt>
                <c:pt idx="5117">
                  <c:v>2.5479999999999999E-2</c:v>
                </c:pt>
                <c:pt idx="5118">
                  <c:v>2.5479999999999999E-2</c:v>
                </c:pt>
                <c:pt idx="5119">
                  <c:v>2.537E-2</c:v>
                </c:pt>
                <c:pt idx="5120">
                  <c:v>2.537E-2</c:v>
                </c:pt>
                <c:pt idx="5121">
                  <c:v>2.537E-2</c:v>
                </c:pt>
                <c:pt idx="5122">
                  <c:v>2.5260000000000001E-2</c:v>
                </c:pt>
                <c:pt idx="5123">
                  <c:v>2.5149999999999999E-2</c:v>
                </c:pt>
                <c:pt idx="5124">
                  <c:v>2.504E-2</c:v>
                </c:pt>
                <c:pt idx="5125">
                  <c:v>2.504E-2</c:v>
                </c:pt>
                <c:pt idx="5126">
                  <c:v>2.4830000000000001E-2</c:v>
                </c:pt>
                <c:pt idx="5127">
                  <c:v>2.4830000000000001E-2</c:v>
                </c:pt>
                <c:pt idx="5128">
                  <c:v>2.461E-2</c:v>
                </c:pt>
                <c:pt idx="5129">
                  <c:v>2.4830000000000001E-2</c:v>
                </c:pt>
                <c:pt idx="5130">
                  <c:v>2.461E-2</c:v>
                </c:pt>
                <c:pt idx="5131">
                  <c:v>2.461E-2</c:v>
                </c:pt>
                <c:pt idx="5132">
                  <c:v>2.4389999999999998E-2</c:v>
                </c:pt>
                <c:pt idx="5133">
                  <c:v>2.4279999999999999E-2</c:v>
                </c:pt>
                <c:pt idx="5134">
                  <c:v>2.4389999999999998E-2</c:v>
                </c:pt>
                <c:pt idx="5135">
                  <c:v>2.4170000000000001E-2</c:v>
                </c:pt>
                <c:pt idx="5136">
                  <c:v>2.4279999999999999E-2</c:v>
                </c:pt>
                <c:pt idx="5137">
                  <c:v>2.4170000000000001E-2</c:v>
                </c:pt>
                <c:pt idx="5138">
                  <c:v>2.4170000000000001E-2</c:v>
                </c:pt>
                <c:pt idx="5139">
                  <c:v>2.3959999999999999E-2</c:v>
                </c:pt>
                <c:pt idx="5140">
                  <c:v>2.3959999999999999E-2</c:v>
                </c:pt>
                <c:pt idx="5141">
                  <c:v>2.3740000000000001E-2</c:v>
                </c:pt>
                <c:pt idx="5142">
                  <c:v>2.385E-2</c:v>
                </c:pt>
                <c:pt idx="5143">
                  <c:v>2.3740000000000001E-2</c:v>
                </c:pt>
                <c:pt idx="5144">
                  <c:v>2.3519999999999999E-2</c:v>
                </c:pt>
                <c:pt idx="5145">
                  <c:v>2.3630000000000002E-2</c:v>
                </c:pt>
                <c:pt idx="5146">
                  <c:v>2.341E-2</c:v>
                </c:pt>
                <c:pt idx="5147">
                  <c:v>2.3519999999999999E-2</c:v>
                </c:pt>
                <c:pt idx="5148">
                  <c:v>2.3199999999999998E-2</c:v>
                </c:pt>
                <c:pt idx="5149">
                  <c:v>2.3310000000000001E-2</c:v>
                </c:pt>
                <c:pt idx="5150">
                  <c:v>2.3199999999999998E-2</c:v>
                </c:pt>
                <c:pt idx="5151">
                  <c:v>2.298E-2</c:v>
                </c:pt>
                <c:pt idx="5152">
                  <c:v>2.298E-2</c:v>
                </c:pt>
                <c:pt idx="5153">
                  <c:v>2.2759999999999999E-2</c:v>
                </c:pt>
                <c:pt idx="5154">
                  <c:v>2.298E-2</c:v>
                </c:pt>
                <c:pt idx="5155">
                  <c:v>2.265E-2</c:v>
                </c:pt>
                <c:pt idx="5156">
                  <c:v>2.2759999999999999E-2</c:v>
                </c:pt>
                <c:pt idx="5157">
                  <c:v>2.265E-2</c:v>
                </c:pt>
                <c:pt idx="5158">
                  <c:v>2.2550000000000001E-2</c:v>
                </c:pt>
                <c:pt idx="5159">
                  <c:v>2.2550000000000001E-2</c:v>
                </c:pt>
                <c:pt idx="5160">
                  <c:v>2.2550000000000001E-2</c:v>
                </c:pt>
                <c:pt idx="5161">
                  <c:v>2.2440000000000002E-2</c:v>
                </c:pt>
                <c:pt idx="5162">
                  <c:v>2.2329999999999999E-2</c:v>
                </c:pt>
                <c:pt idx="5163">
                  <c:v>2.2329999999999999E-2</c:v>
                </c:pt>
                <c:pt idx="5164">
                  <c:v>2.222E-2</c:v>
                </c:pt>
                <c:pt idx="5165">
                  <c:v>2.2110000000000001E-2</c:v>
                </c:pt>
                <c:pt idx="5166">
                  <c:v>2.189E-2</c:v>
                </c:pt>
                <c:pt idx="5167">
                  <c:v>2.189E-2</c:v>
                </c:pt>
                <c:pt idx="5168">
                  <c:v>2.189E-2</c:v>
                </c:pt>
                <c:pt idx="5169">
                  <c:v>2.179E-2</c:v>
                </c:pt>
                <c:pt idx="5170">
                  <c:v>2.179E-2</c:v>
                </c:pt>
                <c:pt idx="5171">
                  <c:v>2.1680000000000001E-2</c:v>
                </c:pt>
                <c:pt idx="5172">
                  <c:v>2.1680000000000001E-2</c:v>
                </c:pt>
                <c:pt idx="5173">
                  <c:v>2.146E-2</c:v>
                </c:pt>
                <c:pt idx="5174">
                  <c:v>2.1350000000000001E-2</c:v>
                </c:pt>
                <c:pt idx="5175">
                  <c:v>2.146E-2</c:v>
                </c:pt>
                <c:pt idx="5176">
                  <c:v>2.1350000000000001E-2</c:v>
                </c:pt>
                <c:pt idx="5177">
                  <c:v>2.1350000000000001E-2</c:v>
                </c:pt>
                <c:pt idx="5178">
                  <c:v>2.1239999999999998E-2</c:v>
                </c:pt>
                <c:pt idx="5179">
                  <c:v>2.1239999999999998E-2</c:v>
                </c:pt>
                <c:pt idx="5180">
                  <c:v>2.103E-2</c:v>
                </c:pt>
                <c:pt idx="5181">
                  <c:v>2.0920000000000001E-2</c:v>
                </c:pt>
                <c:pt idx="5182">
                  <c:v>2.0809999999999999E-2</c:v>
                </c:pt>
                <c:pt idx="5183">
                  <c:v>2.0809999999999999E-2</c:v>
                </c:pt>
                <c:pt idx="5184">
                  <c:v>2.0920000000000001E-2</c:v>
                </c:pt>
                <c:pt idx="5185">
                  <c:v>2.0590000000000001E-2</c:v>
                </c:pt>
                <c:pt idx="5186">
                  <c:v>2.07E-2</c:v>
                </c:pt>
                <c:pt idx="5187">
                  <c:v>2.0590000000000001E-2</c:v>
                </c:pt>
                <c:pt idx="5188">
                  <c:v>2.0480000000000002E-2</c:v>
                </c:pt>
                <c:pt idx="5189">
                  <c:v>2.0369999999999999E-2</c:v>
                </c:pt>
                <c:pt idx="5190">
                  <c:v>2.0369999999999999E-2</c:v>
                </c:pt>
                <c:pt idx="5191">
                  <c:v>2.0369999999999999E-2</c:v>
                </c:pt>
                <c:pt idx="5192">
                  <c:v>2.027E-2</c:v>
                </c:pt>
                <c:pt idx="5193">
                  <c:v>2.027E-2</c:v>
                </c:pt>
                <c:pt idx="5194">
                  <c:v>2.0049999999999998E-2</c:v>
                </c:pt>
                <c:pt idx="5195">
                  <c:v>2.0049999999999998E-2</c:v>
                </c:pt>
                <c:pt idx="5196">
                  <c:v>1.9939999999999999E-2</c:v>
                </c:pt>
                <c:pt idx="5197">
                  <c:v>1.9939999999999999E-2</c:v>
                </c:pt>
                <c:pt idx="5198">
                  <c:v>1.9720000000000001E-2</c:v>
                </c:pt>
                <c:pt idx="5199">
                  <c:v>1.9720000000000001E-2</c:v>
                </c:pt>
                <c:pt idx="5200">
                  <c:v>1.9720000000000001E-2</c:v>
                </c:pt>
                <c:pt idx="5201">
                  <c:v>1.9609999999999999E-2</c:v>
                </c:pt>
                <c:pt idx="5202">
                  <c:v>1.951E-2</c:v>
                </c:pt>
                <c:pt idx="5203">
                  <c:v>1.951E-2</c:v>
                </c:pt>
                <c:pt idx="5204">
                  <c:v>1.951E-2</c:v>
                </c:pt>
                <c:pt idx="5205">
                  <c:v>1.9290000000000002E-2</c:v>
                </c:pt>
                <c:pt idx="5206">
                  <c:v>1.951E-2</c:v>
                </c:pt>
                <c:pt idx="5207">
                  <c:v>1.9290000000000002E-2</c:v>
                </c:pt>
                <c:pt idx="5208">
                  <c:v>1.9290000000000002E-2</c:v>
                </c:pt>
                <c:pt idx="5209">
                  <c:v>1.9290000000000002E-2</c:v>
                </c:pt>
                <c:pt idx="5210">
                  <c:v>1.907E-2</c:v>
                </c:pt>
                <c:pt idx="5211">
                  <c:v>1.9179999999999999E-2</c:v>
                </c:pt>
                <c:pt idx="5212">
                  <c:v>1.8960000000000001E-2</c:v>
                </c:pt>
                <c:pt idx="5213">
                  <c:v>1.8849999999999999E-2</c:v>
                </c:pt>
                <c:pt idx="5214">
                  <c:v>1.8849999999999999E-2</c:v>
                </c:pt>
                <c:pt idx="5215">
                  <c:v>1.8749999999999999E-2</c:v>
                </c:pt>
                <c:pt idx="5216">
                  <c:v>1.864E-2</c:v>
                </c:pt>
                <c:pt idx="5217">
                  <c:v>1.864E-2</c:v>
                </c:pt>
                <c:pt idx="5218">
                  <c:v>1.864E-2</c:v>
                </c:pt>
                <c:pt idx="5219">
                  <c:v>1.8530000000000001E-2</c:v>
                </c:pt>
                <c:pt idx="5220">
                  <c:v>1.8530000000000001E-2</c:v>
                </c:pt>
                <c:pt idx="5221">
                  <c:v>1.8530000000000001E-2</c:v>
                </c:pt>
                <c:pt idx="5222">
                  <c:v>1.8530000000000001E-2</c:v>
                </c:pt>
                <c:pt idx="5223">
                  <c:v>1.8419999999999999E-2</c:v>
                </c:pt>
                <c:pt idx="5224">
                  <c:v>1.831E-2</c:v>
                </c:pt>
                <c:pt idx="5225">
                  <c:v>1.8200000000000001E-2</c:v>
                </c:pt>
                <c:pt idx="5226">
                  <c:v>1.8200000000000001E-2</c:v>
                </c:pt>
                <c:pt idx="5227">
                  <c:v>1.831E-2</c:v>
                </c:pt>
                <c:pt idx="5228">
                  <c:v>1.7989999999999999E-2</c:v>
                </c:pt>
                <c:pt idx="5229">
                  <c:v>1.7989999999999999E-2</c:v>
                </c:pt>
                <c:pt idx="5230">
                  <c:v>1.7989999999999999E-2</c:v>
                </c:pt>
                <c:pt idx="5231">
                  <c:v>1.7989999999999999E-2</c:v>
                </c:pt>
                <c:pt idx="5232">
                  <c:v>1.7770000000000001E-2</c:v>
                </c:pt>
                <c:pt idx="5233">
                  <c:v>1.7770000000000001E-2</c:v>
                </c:pt>
                <c:pt idx="5234">
                  <c:v>1.7659999999999999E-2</c:v>
                </c:pt>
                <c:pt idx="5235">
                  <c:v>1.7989999999999999E-2</c:v>
                </c:pt>
                <c:pt idx="5236">
                  <c:v>1.788E-2</c:v>
                </c:pt>
                <c:pt idx="5237">
                  <c:v>1.7770000000000001E-2</c:v>
                </c:pt>
                <c:pt idx="5238">
                  <c:v>1.755E-2</c:v>
                </c:pt>
                <c:pt idx="5239">
                  <c:v>1.7659999999999999E-2</c:v>
                </c:pt>
                <c:pt idx="5240">
                  <c:v>1.7659999999999999E-2</c:v>
                </c:pt>
                <c:pt idx="5241">
                  <c:v>1.7440000000000001E-2</c:v>
                </c:pt>
                <c:pt idx="5242">
                  <c:v>1.755E-2</c:v>
                </c:pt>
                <c:pt idx="5243">
                  <c:v>1.7440000000000001E-2</c:v>
                </c:pt>
                <c:pt idx="5244">
                  <c:v>1.7330000000000002E-2</c:v>
                </c:pt>
                <c:pt idx="5245">
                  <c:v>1.7229999999999999E-2</c:v>
                </c:pt>
                <c:pt idx="5246">
                  <c:v>1.712E-2</c:v>
                </c:pt>
                <c:pt idx="5247">
                  <c:v>1.7229999999999999E-2</c:v>
                </c:pt>
                <c:pt idx="5248">
                  <c:v>1.712E-2</c:v>
                </c:pt>
                <c:pt idx="5249">
                  <c:v>1.7010000000000001E-2</c:v>
                </c:pt>
                <c:pt idx="5250">
                  <c:v>1.7010000000000001E-2</c:v>
                </c:pt>
                <c:pt idx="5251">
                  <c:v>1.7229999999999999E-2</c:v>
                </c:pt>
                <c:pt idx="5252">
                  <c:v>1.712E-2</c:v>
                </c:pt>
                <c:pt idx="5253">
                  <c:v>1.6899999999999998E-2</c:v>
                </c:pt>
                <c:pt idx="5254">
                  <c:v>1.7010000000000001E-2</c:v>
                </c:pt>
                <c:pt idx="5255">
                  <c:v>1.712E-2</c:v>
                </c:pt>
                <c:pt idx="5256">
                  <c:v>1.712E-2</c:v>
                </c:pt>
                <c:pt idx="5257">
                  <c:v>1.6899999999999998E-2</c:v>
                </c:pt>
                <c:pt idx="5258">
                  <c:v>1.6899999999999998E-2</c:v>
                </c:pt>
                <c:pt idx="5259">
                  <c:v>1.6899999999999998E-2</c:v>
                </c:pt>
                <c:pt idx="5260">
                  <c:v>1.6789999999999999E-2</c:v>
                </c:pt>
                <c:pt idx="5261">
                  <c:v>1.668E-2</c:v>
                </c:pt>
                <c:pt idx="5262">
                  <c:v>1.6789999999999999E-2</c:v>
                </c:pt>
                <c:pt idx="5263">
                  <c:v>1.668E-2</c:v>
                </c:pt>
                <c:pt idx="5264">
                  <c:v>1.668E-2</c:v>
                </c:pt>
                <c:pt idx="5265">
                  <c:v>1.6570000000000001E-2</c:v>
                </c:pt>
                <c:pt idx="5266">
                  <c:v>1.668E-2</c:v>
                </c:pt>
                <c:pt idx="5267">
                  <c:v>1.6570000000000001E-2</c:v>
                </c:pt>
                <c:pt idx="5268">
                  <c:v>1.6469999999999999E-2</c:v>
                </c:pt>
                <c:pt idx="5269">
                  <c:v>1.6570000000000001E-2</c:v>
                </c:pt>
                <c:pt idx="5270">
                  <c:v>1.6469999999999999E-2</c:v>
                </c:pt>
                <c:pt idx="5271">
                  <c:v>1.668E-2</c:v>
                </c:pt>
                <c:pt idx="5272">
                  <c:v>1.6469999999999999E-2</c:v>
                </c:pt>
                <c:pt idx="5273">
                  <c:v>1.6570000000000001E-2</c:v>
                </c:pt>
                <c:pt idx="5274">
                  <c:v>1.6250000000000001E-2</c:v>
                </c:pt>
                <c:pt idx="5275">
                  <c:v>1.6250000000000001E-2</c:v>
                </c:pt>
                <c:pt idx="5276">
                  <c:v>1.636E-2</c:v>
                </c:pt>
                <c:pt idx="5277">
                  <c:v>1.6140000000000002E-2</c:v>
                </c:pt>
                <c:pt idx="5278">
                  <c:v>1.6250000000000001E-2</c:v>
                </c:pt>
                <c:pt idx="5279">
                  <c:v>1.636E-2</c:v>
                </c:pt>
                <c:pt idx="5280">
                  <c:v>1.6250000000000001E-2</c:v>
                </c:pt>
                <c:pt idx="5281">
                  <c:v>1.6140000000000002E-2</c:v>
                </c:pt>
                <c:pt idx="5282">
                  <c:v>1.6029999999999999E-2</c:v>
                </c:pt>
                <c:pt idx="5283">
                  <c:v>1.6250000000000001E-2</c:v>
                </c:pt>
                <c:pt idx="5284">
                  <c:v>1.6140000000000002E-2</c:v>
                </c:pt>
                <c:pt idx="5285">
                  <c:v>1.6140000000000002E-2</c:v>
                </c:pt>
                <c:pt idx="5286">
                  <c:v>1.6140000000000002E-2</c:v>
                </c:pt>
                <c:pt idx="5287">
                  <c:v>1.6250000000000001E-2</c:v>
                </c:pt>
                <c:pt idx="5288">
                  <c:v>1.6029999999999999E-2</c:v>
                </c:pt>
                <c:pt idx="5289">
                  <c:v>1.6029999999999999E-2</c:v>
                </c:pt>
                <c:pt idx="5290">
                  <c:v>1.592E-2</c:v>
                </c:pt>
                <c:pt idx="5291">
                  <c:v>1.592E-2</c:v>
                </c:pt>
                <c:pt idx="5292">
                  <c:v>1.5810000000000001E-2</c:v>
                </c:pt>
                <c:pt idx="5293">
                  <c:v>1.5810000000000001E-2</c:v>
                </c:pt>
                <c:pt idx="5294">
                  <c:v>1.5810000000000001E-2</c:v>
                </c:pt>
                <c:pt idx="5295">
                  <c:v>1.5810000000000001E-2</c:v>
                </c:pt>
                <c:pt idx="5296">
                  <c:v>1.6029999999999999E-2</c:v>
                </c:pt>
                <c:pt idx="5297">
                  <c:v>1.6029999999999999E-2</c:v>
                </c:pt>
                <c:pt idx="5298">
                  <c:v>1.5810000000000001E-2</c:v>
                </c:pt>
                <c:pt idx="5299">
                  <c:v>1.592E-2</c:v>
                </c:pt>
                <c:pt idx="5300">
                  <c:v>1.5810000000000001E-2</c:v>
                </c:pt>
                <c:pt idx="5301">
                  <c:v>1.5810000000000001E-2</c:v>
                </c:pt>
                <c:pt idx="5302">
                  <c:v>1.5810000000000001E-2</c:v>
                </c:pt>
                <c:pt idx="5303">
                  <c:v>1.5709999999999998E-2</c:v>
                </c:pt>
                <c:pt idx="5304">
                  <c:v>1.5599999999999999E-2</c:v>
                </c:pt>
                <c:pt idx="5305">
                  <c:v>1.5709999999999998E-2</c:v>
                </c:pt>
                <c:pt idx="5306">
                  <c:v>1.5599999999999999E-2</c:v>
                </c:pt>
                <c:pt idx="5307">
                  <c:v>1.549E-2</c:v>
                </c:pt>
                <c:pt idx="5308">
                  <c:v>1.538E-2</c:v>
                </c:pt>
                <c:pt idx="5309">
                  <c:v>1.549E-2</c:v>
                </c:pt>
                <c:pt idx="5310">
                  <c:v>1.549E-2</c:v>
                </c:pt>
                <c:pt idx="5311">
                  <c:v>1.5599999999999999E-2</c:v>
                </c:pt>
                <c:pt idx="5312">
                  <c:v>1.5599999999999999E-2</c:v>
                </c:pt>
                <c:pt idx="5313">
                  <c:v>1.5599999999999999E-2</c:v>
                </c:pt>
                <c:pt idx="5314">
                  <c:v>1.5599999999999999E-2</c:v>
                </c:pt>
                <c:pt idx="5315">
                  <c:v>1.538E-2</c:v>
                </c:pt>
                <c:pt idx="5316">
                  <c:v>1.549E-2</c:v>
                </c:pt>
                <c:pt idx="5317">
                  <c:v>1.5599999999999999E-2</c:v>
                </c:pt>
                <c:pt idx="5318">
                  <c:v>1.5599999999999999E-2</c:v>
                </c:pt>
                <c:pt idx="5319">
                  <c:v>1.538E-2</c:v>
                </c:pt>
                <c:pt idx="5320">
                  <c:v>1.549E-2</c:v>
                </c:pt>
                <c:pt idx="5321">
                  <c:v>1.549E-2</c:v>
                </c:pt>
                <c:pt idx="5322">
                  <c:v>1.538E-2</c:v>
                </c:pt>
                <c:pt idx="5323">
                  <c:v>1.549E-2</c:v>
                </c:pt>
                <c:pt idx="5324">
                  <c:v>1.5270000000000001E-2</c:v>
                </c:pt>
                <c:pt idx="5325">
                  <c:v>1.5270000000000001E-2</c:v>
                </c:pt>
                <c:pt idx="5326">
                  <c:v>1.538E-2</c:v>
                </c:pt>
                <c:pt idx="5327">
                  <c:v>1.516E-2</c:v>
                </c:pt>
                <c:pt idx="5328">
                  <c:v>1.549E-2</c:v>
                </c:pt>
                <c:pt idx="5329">
                  <c:v>1.538E-2</c:v>
                </c:pt>
                <c:pt idx="5330">
                  <c:v>1.5270000000000001E-2</c:v>
                </c:pt>
                <c:pt idx="5331">
                  <c:v>1.516E-2</c:v>
                </c:pt>
                <c:pt idx="5332">
                  <c:v>1.5270000000000001E-2</c:v>
                </c:pt>
                <c:pt idx="5333">
                  <c:v>1.538E-2</c:v>
                </c:pt>
                <c:pt idx="5334">
                  <c:v>1.5270000000000001E-2</c:v>
                </c:pt>
                <c:pt idx="5335">
                  <c:v>1.516E-2</c:v>
                </c:pt>
                <c:pt idx="5336">
                  <c:v>1.516E-2</c:v>
                </c:pt>
                <c:pt idx="5337">
                  <c:v>1.5270000000000001E-2</c:v>
                </c:pt>
                <c:pt idx="5338">
                  <c:v>1.516E-2</c:v>
                </c:pt>
                <c:pt idx="5339">
                  <c:v>1.516E-2</c:v>
                </c:pt>
                <c:pt idx="5340">
                  <c:v>1.516E-2</c:v>
                </c:pt>
                <c:pt idx="5341">
                  <c:v>1.516E-2</c:v>
                </c:pt>
                <c:pt idx="5342">
                  <c:v>1.516E-2</c:v>
                </c:pt>
                <c:pt idx="5343">
                  <c:v>1.5049999999999999E-2</c:v>
                </c:pt>
                <c:pt idx="5344">
                  <c:v>1.516E-2</c:v>
                </c:pt>
                <c:pt idx="5345">
                  <c:v>1.516E-2</c:v>
                </c:pt>
                <c:pt idx="5346">
                  <c:v>1.5049999999999999E-2</c:v>
                </c:pt>
                <c:pt idx="5347">
                  <c:v>1.5049999999999999E-2</c:v>
                </c:pt>
                <c:pt idx="5348">
                  <c:v>1.495E-2</c:v>
                </c:pt>
                <c:pt idx="5349">
                  <c:v>1.5049999999999999E-2</c:v>
                </c:pt>
                <c:pt idx="5350">
                  <c:v>1.495E-2</c:v>
                </c:pt>
                <c:pt idx="5351">
                  <c:v>1.495E-2</c:v>
                </c:pt>
                <c:pt idx="5352">
                  <c:v>1.5049999999999999E-2</c:v>
                </c:pt>
                <c:pt idx="5353">
                  <c:v>1.495E-2</c:v>
                </c:pt>
                <c:pt idx="5354">
                  <c:v>1.5049999999999999E-2</c:v>
                </c:pt>
                <c:pt idx="5355">
                  <c:v>1.495E-2</c:v>
                </c:pt>
                <c:pt idx="5356">
                  <c:v>1.5049999999999999E-2</c:v>
                </c:pt>
                <c:pt idx="5357">
                  <c:v>1.5049999999999999E-2</c:v>
                </c:pt>
                <c:pt idx="5358">
                  <c:v>1.495E-2</c:v>
                </c:pt>
                <c:pt idx="5359">
                  <c:v>1.495E-2</c:v>
                </c:pt>
                <c:pt idx="5360">
                  <c:v>1.5049999999999999E-2</c:v>
                </c:pt>
                <c:pt idx="5361">
                  <c:v>1.495E-2</c:v>
                </c:pt>
                <c:pt idx="5362">
                  <c:v>1.495E-2</c:v>
                </c:pt>
                <c:pt idx="5363">
                  <c:v>1.495E-2</c:v>
                </c:pt>
                <c:pt idx="5364">
                  <c:v>1.4840000000000001E-2</c:v>
                </c:pt>
                <c:pt idx="5365">
                  <c:v>1.4840000000000001E-2</c:v>
                </c:pt>
                <c:pt idx="5366">
                  <c:v>1.4619999999999999E-2</c:v>
                </c:pt>
                <c:pt idx="5367">
                  <c:v>1.473E-2</c:v>
                </c:pt>
                <c:pt idx="5368">
                  <c:v>1.473E-2</c:v>
                </c:pt>
                <c:pt idx="5369">
                  <c:v>1.495E-2</c:v>
                </c:pt>
                <c:pt idx="5370">
                  <c:v>1.4840000000000001E-2</c:v>
                </c:pt>
                <c:pt idx="5371">
                  <c:v>1.473E-2</c:v>
                </c:pt>
                <c:pt idx="5372">
                  <c:v>1.473E-2</c:v>
                </c:pt>
                <c:pt idx="5373">
                  <c:v>1.4619999999999999E-2</c:v>
                </c:pt>
                <c:pt idx="5374">
                  <c:v>1.4840000000000001E-2</c:v>
                </c:pt>
                <c:pt idx="5375">
                  <c:v>1.473E-2</c:v>
                </c:pt>
                <c:pt idx="5376">
                  <c:v>1.473E-2</c:v>
                </c:pt>
                <c:pt idx="5377">
                  <c:v>1.473E-2</c:v>
                </c:pt>
                <c:pt idx="5378">
                  <c:v>1.451E-2</c:v>
                </c:pt>
                <c:pt idx="5379">
                  <c:v>1.473E-2</c:v>
                </c:pt>
                <c:pt idx="5380">
                  <c:v>1.473E-2</c:v>
                </c:pt>
                <c:pt idx="5381">
                  <c:v>1.473E-2</c:v>
                </c:pt>
                <c:pt idx="5382">
                  <c:v>1.451E-2</c:v>
                </c:pt>
                <c:pt idx="5383">
                  <c:v>1.44E-2</c:v>
                </c:pt>
                <c:pt idx="5384">
                  <c:v>1.44E-2</c:v>
                </c:pt>
                <c:pt idx="5385">
                  <c:v>1.4619999999999999E-2</c:v>
                </c:pt>
                <c:pt idx="5386">
                  <c:v>1.451E-2</c:v>
                </c:pt>
                <c:pt idx="5387">
                  <c:v>1.44E-2</c:v>
                </c:pt>
                <c:pt idx="5388">
                  <c:v>1.44E-2</c:v>
                </c:pt>
                <c:pt idx="5389">
                  <c:v>1.44E-2</c:v>
                </c:pt>
                <c:pt idx="5390">
                  <c:v>1.44E-2</c:v>
                </c:pt>
                <c:pt idx="5391">
                  <c:v>1.451E-2</c:v>
                </c:pt>
                <c:pt idx="5392">
                  <c:v>1.44E-2</c:v>
                </c:pt>
                <c:pt idx="5393">
                  <c:v>1.4290000000000001E-2</c:v>
                </c:pt>
                <c:pt idx="5394">
                  <c:v>1.4189999999999999E-2</c:v>
                </c:pt>
                <c:pt idx="5395">
                  <c:v>1.4290000000000001E-2</c:v>
                </c:pt>
                <c:pt idx="5396">
                  <c:v>1.4290000000000001E-2</c:v>
                </c:pt>
                <c:pt idx="5397">
                  <c:v>1.44E-2</c:v>
                </c:pt>
                <c:pt idx="5398">
                  <c:v>1.4080000000000001E-2</c:v>
                </c:pt>
                <c:pt idx="5399">
                  <c:v>1.397E-2</c:v>
                </c:pt>
                <c:pt idx="5400">
                  <c:v>1.4189999999999999E-2</c:v>
                </c:pt>
                <c:pt idx="5401">
                  <c:v>1.4290000000000001E-2</c:v>
                </c:pt>
                <c:pt idx="5402">
                  <c:v>1.4189999999999999E-2</c:v>
                </c:pt>
                <c:pt idx="5403">
                  <c:v>1.397E-2</c:v>
                </c:pt>
                <c:pt idx="5404">
                  <c:v>1.397E-2</c:v>
                </c:pt>
                <c:pt idx="5405">
                  <c:v>1.397E-2</c:v>
                </c:pt>
                <c:pt idx="5406">
                  <c:v>1.4080000000000001E-2</c:v>
                </c:pt>
                <c:pt idx="5407">
                  <c:v>1.4080000000000001E-2</c:v>
                </c:pt>
                <c:pt idx="5408">
                  <c:v>1.3860000000000001E-2</c:v>
                </c:pt>
                <c:pt idx="5409">
                  <c:v>1.3860000000000001E-2</c:v>
                </c:pt>
                <c:pt idx="5410">
                  <c:v>1.397E-2</c:v>
                </c:pt>
                <c:pt idx="5411">
                  <c:v>1.375E-2</c:v>
                </c:pt>
                <c:pt idx="5412">
                  <c:v>1.397E-2</c:v>
                </c:pt>
                <c:pt idx="5413">
                  <c:v>1.375E-2</c:v>
                </c:pt>
                <c:pt idx="5414">
                  <c:v>1.3639999999999999E-2</c:v>
                </c:pt>
                <c:pt idx="5415">
                  <c:v>1.3639999999999999E-2</c:v>
                </c:pt>
                <c:pt idx="5416">
                  <c:v>1.3860000000000001E-2</c:v>
                </c:pt>
                <c:pt idx="5417">
                  <c:v>1.3639999999999999E-2</c:v>
                </c:pt>
                <c:pt idx="5418">
                  <c:v>1.353E-2</c:v>
                </c:pt>
                <c:pt idx="5419">
                  <c:v>1.3639999999999999E-2</c:v>
                </c:pt>
                <c:pt idx="5420">
                  <c:v>1.3639999999999999E-2</c:v>
                </c:pt>
                <c:pt idx="5421">
                  <c:v>1.353E-2</c:v>
                </c:pt>
                <c:pt idx="5422">
                  <c:v>1.353E-2</c:v>
                </c:pt>
                <c:pt idx="5423">
                  <c:v>1.3429999999999999E-2</c:v>
                </c:pt>
                <c:pt idx="5424">
                  <c:v>1.332E-2</c:v>
                </c:pt>
                <c:pt idx="5425">
                  <c:v>1.3429999999999999E-2</c:v>
                </c:pt>
                <c:pt idx="5426">
                  <c:v>1.3429999999999999E-2</c:v>
                </c:pt>
                <c:pt idx="5427">
                  <c:v>1.332E-2</c:v>
                </c:pt>
                <c:pt idx="5428">
                  <c:v>1.3429999999999999E-2</c:v>
                </c:pt>
                <c:pt idx="5429">
                  <c:v>1.3429999999999999E-2</c:v>
                </c:pt>
                <c:pt idx="5430">
                  <c:v>1.299E-2</c:v>
                </c:pt>
                <c:pt idx="5431">
                  <c:v>1.3100000000000001E-2</c:v>
                </c:pt>
                <c:pt idx="5432">
                  <c:v>1.321E-2</c:v>
                </c:pt>
                <c:pt idx="5433">
                  <c:v>1.321E-2</c:v>
                </c:pt>
                <c:pt idx="5434">
                  <c:v>1.3100000000000001E-2</c:v>
                </c:pt>
                <c:pt idx="5435">
                  <c:v>1.299E-2</c:v>
                </c:pt>
                <c:pt idx="5436">
                  <c:v>1.299E-2</c:v>
                </c:pt>
                <c:pt idx="5437">
                  <c:v>1.2880000000000001E-2</c:v>
                </c:pt>
                <c:pt idx="5438">
                  <c:v>1.2880000000000001E-2</c:v>
                </c:pt>
                <c:pt idx="5439">
                  <c:v>1.2880000000000001E-2</c:v>
                </c:pt>
                <c:pt idx="5440">
                  <c:v>1.277E-2</c:v>
                </c:pt>
                <c:pt idx="5441">
                  <c:v>1.277E-2</c:v>
                </c:pt>
                <c:pt idx="5442">
                  <c:v>1.277E-2</c:v>
                </c:pt>
                <c:pt idx="5443">
                  <c:v>1.277E-2</c:v>
                </c:pt>
                <c:pt idx="5444">
                  <c:v>1.277E-2</c:v>
                </c:pt>
                <c:pt idx="5445">
                  <c:v>1.2670000000000001E-2</c:v>
                </c:pt>
                <c:pt idx="5446">
                  <c:v>1.256E-2</c:v>
                </c:pt>
                <c:pt idx="5447">
                  <c:v>1.2670000000000001E-2</c:v>
                </c:pt>
                <c:pt idx="5448">
                  <c:v>1.2670000000000001E-2</c:v>
                </c:pt>
                <c:pt idx="5449">
                  <c:v>1.2670000000000001E-2</c:v>
                </c:pt>
                <c:pt idx="5450">
                  <c:v>1.256E-2</c:v>
                </c:pt>
                <c:pt idx="5451">
                  <c:v>1.2449999999999999E-2</c:v>
                </c:pt>
                <c:pt idx="5452">
                  <c:v>1.2449999999999999E-2</c:v>
                </c:pt>
                <c:pt idx="5453">
                  <c:v>1.234E-2</c:v>
                </c:pt>
                <c:pt idx="5454">
                  <c:v>1.234E-2</c:v>
                </c:pt>
                <c:pt idx="5455">
                  <c:v>1.223E-2</c:v>
                </c:pt>
                <c:pt idx="5456">
                  <c:v>1.234E-2</c:v>
                </c:pt>
                <c:pt idx="5457">
                  <c:v>1.223E-2</c:v>
                </c:pt>
                <c:pt idx="5458">
                  <c:v>1.2120000000000001E-2</c:v>
                </c:pt>
                <c:pt idx="5459">
                  <c:v>1.201E-2</c:v>
                </c:pt>
                <c:pt idx="5460">
                  <c:v>1.201E-2</c:v>
                </c:pt>
                <c:pt idx="5461">
                  <c:v>1.201E-2</c:v>
                </c:pt>
                <c:pt idx="5462">
                  <c:v>1.191E-2</c:v>
                </c:pt>
                <c:pt idx="5463">
                  <c:v>1.191E-2</c:v>
                </c:pt>
                <c:pt idx="5464">
                  <c:v>1.191E-2</c:v>
                </c:pt>
                <c:pt idx="5465">
                  <c:v>1.191E-2</c:v>
                </c:pt>
                <c:pt idx="5466">
                  <c:v>1.18E-2</c:v>
                </c:pt>
                <c:pt idx="5467">
                  <c:v>1.1690000000000001E-2</c:v>
                </c:pt>
                <c:pt idx="5468">
                  <c:v>1.1690000000000001E-2</c:v>
                </c:pt>
                <c:pt idx="5469">
                  <c:v>1.158E-2</c:v>
                </c:pt>
                <c:pt idx="5470">
                  <c:v>1.158E-2</c:v>
                </c:pt>
                <c:pt idx="5471">
                  <c:v>1.1469999999999999E-2</c:v>
                </c:pt>
                <c:pt idx="5472">
                  <c:v>1.158E-2</c:v>
                </c:pt>
                <c:pt idx="5473">
                  <c:v>1.1469999999999999E-2</c:v>
                </c:pt>
                <c:pt idx="5474">
                  <c:v>1.1469999999999999E-2</c:v>
                </c:pt>
                <c:pt idx="5475">
                  <c:v>1.115E-2</c:v>
                </c:pt>
                <c:pt idx="5476">
                  <c:v>1.136E-2</c:v>
                </c:pt>
                <c:pt idx="5477">
                  <c:v>1.125E-2</c:v>
                </c:pt>
                <c:pt idx="5478">
                  <c:v>1.115E-2</c:v>
                </c:pt>
                <c:pt idx="5479">
                  <c:v>1.125E-2</c:v>
                </c:pt>
                <c:pt idx="5480">
                  <c:v>1.125E-2</c:v>
                </c:pt>
                <c:pt idx="5481">
                  <c:v>1.1039999999999999E-2</c:v>
                </c:pt>
                <c:pt idx="5482">
                  <c:v>1.093E-2</c:v>
                </c:pt>
                <c:pt idx="5483">
                  <c:v>1.093E-2</c:v>
                </c:pt>
                <c:pt idx="5484">
                  <c:v>1.082E-2</c:v>
                </c:pt>
                <c:pt idx="5485">
                  <c:v>1.1039999999999999E-2</c:v>
                </c:pt>
                <c:pt idx="5486">
                  <c:v>1.0710000000000001E-2</c:v>
                </c:pt>
                <c:pt idx="5487">
                  <c:v>1.082E-2</c:v>
                </c:pt>
                <c:pt idx="5488">
                  <c:v>1.0710000000000001E-2</c:v>
                </c:pt>
                <c:pt idx="5489">
                  <c:v>1.082E-2</c:v>
                </c:pt>
                <c:pt idx="5490">
                  <c:v>1.082E-2</c:v>
                </c:pt>
                <c:pt idx="5491">
                  <c:v>1.06E-2</c:v>
                </c:pt>
                <c:pt idx="5492">
                  <c:v>1.0489999999999999E-2</c:v>
                </c:pt>
                <c:pt idx="5493">
                  <c:v>1.0489999999999999E-2</c:v>
                </c:pt>
                <c:pt idx="5494">
                  <c:v>1.0489999999999999E-2</c:v>
                </c:pt>
                <c:pt idx="5495">
                  <c:v>1.0489999999999999E-2</c:v>
                </c:pt>
                <c:pt idx="5496">
                  <c:v>1.0489999999999999E-2</c:v>
                </c:pt>
                <c:pt idx="5497">
                  <c:v>1.017E-2</c:v>
                </c:pt>
                <c:pt idx="5498">
                  <c:v>1.017E-2</c:v>
                </c:pt>
                <c:pt idx="5499">
                  <c:v>1.017E-2</c:v>
                </c:pt>
                <c:pt idx="5500">
                  <c:v>1.0059999999999999E-2</c:v>
                </c:pt>
                <c:pt idx="5501">
                  <c:v>1.017E-2</c:v>
                </c:pt>
                <c:pt idx="5502">
                  <c:v>1.017E-2</c:v>
                </c:pt>
                <c:pt idx="5503">
                  <c:v>1.0059999999999999E-2</c:v>
                </c:pt>
                <c:pt idx="5504">
                  <c:v>9.9500000000000005E-3</c:v>
                </c:pt>
                <c:pt idx="5505">
                  <c:v>9.9500000000000005E-3</c:v>
                </c:pt>
                <c:pt idx="5506">
                  <c:v>9.9500000000000005E-3</c:v>
                </c:pt>
                <c:pt idx="5507">
                  <c:v>9.9500000000000005E-3</c:v>
                </c:pt>
                <c:pt idx="5508">
                  <c:v>9.7300000000000008E-3</c:v>
                </c:pt>
                <c:pt idx="5509">
                  <c:v>9.7300000000000008E-3</c:v>
                </c:pt>
                <c:pt idx="5510">
                  <c:v>9.6299999999999997E-3</c:v>
                </c:pt>
                <c:pt idx="5511">
                  <c:v>9.6299999999999997E-3</c:v>
                </c:pt>
                <c:pt idx="5512">
                  <c:v>9.6299999999999997E-3</c:v>
                </c:pt>
                <c:pt idx="5513">
                  <c:v>9.6299999999999997E-3</c:v>
                </c:pt>
                <c:pt idx="5514">
                  <c:v>9.41E-3</c:v>
                </c:pt>
                <c:pt idx="5515">
                  <c:v>9.2999999999999992E-3</c:v>
                </c:pt>
                <c:pt idx="5516">
                  <c:v>9.2999999999999992E-3</c:v>
                </c:pt>
                <c:pt idx="5517">
                  <c:v>9.41E-3</c:v>
                </c:pt>
                <c:pt idx="5518">
                  <c:v>9.2999999999999992E-3</c:v>
                </c:pt>
                <c:pt idx="5519">
                  <c:v>9.1900000000000003E-3</c:v>
                </c:pt>
                <c:pt idx="5520">
                  <c:v>9.1900000000000003E-3</c:v>
                </c:pt>
                <c:pt idx="5521">
                  <c:v>9.0799999999999995E-3</c:v>
                </c:pt>
                <c:pt idx="5522">
                  <c:v>8.9700000000000005E-3</c:v>
                </c:pt>
                <c:pt idx="5523">
                  <c:v>9.0799999999999995E-3</c:v>
                </c:pt>
                <c:pt idx="5524">
                  <c:v>8.9700000000000005E-3</c:v>
                </c:pt>
                <c:pt idx="5525">
                  <c:v>8.8699999999999994E-3</c:v>
                </c:pt>
                <c:pt idx="5526">
                  <c:v>8.8699999999999994E-3</c:v>
                </c:pt>
                <c:pt idx="5527">
                  <c:v>8.9700000000000005E-3</c:v>
                </c:pt>
                <c:pt idx="5528">
                  <c:v>8.8699999999999994E-3</c:v>
                </c:pt>
                <c:pt idx="5529">
                  <c:v>8.7600000000000004E-3</c:v>
                </c:pt>
                <c:pt idx="5530">
                  <c:v>8.7600000000000004E-3</c:v>
                </c:pt>
                <c:pt idx="5531">
                  <c:v>8.5400000000000007E-3</c:v>
                </c:pt>
                <c:pt idx="5532">
                  <c:v>8.5400000000000007E-3</c:v>
                </c:pt>
                <c:pt idx="5533">
                  <c:v>8.43E-3</c:v>
                </c:pt>
                <c:pt idx="5534">
                  <c:v>8.5400000000000007E-3</c:v>
                </c:pt>
                <c:pt idx="5535">
                  <c:v>8.5400000000000007E-3</c:v>
                </c:pt>
                <c:pt idx="5536">
                  <c:v>8.3199999999999993E-3</c:v>
                </c:pt>
                <c:pt idx="5537">
                  <c:v>8.3199999999999993E-3</c:v>
                </c:pt>
                <c:pt idx="5538">
                  <c:v>8.3199999999999993E-3</c:v>
                </c:pt>
                <c:pt idx="5539">
                  <c:v>8.3199999999999993E-3</c:v>
                </c:pt>
                <c:pt idx="5540">
                  <c:v>8.2100000000000003E-3</c:v>
                </c:pt>
                <c:pt idx="5541">
                  <c:v>8.1099999999999992E-3</c:v>
                </c:pt>
                <c:pt idx="5542">
                  <c:v>8.1099999999999992E-3</c:v>
                </c:pt>
                <c:pt idx="5543">
                  <c:v>8.1099999999999992E-3</c:v>
                </c:pt>
                <c:pt idx="5544">
                  <c:v>8.1099999999999992E-3</c:v>
                </c:pt>
                <c:pt idx="5545">
                  <c:v>7.8899999999999994E-3</c:v>
                </c:pt>
                <c:pt idx="5546">
                  <c:v>7.8899999999999994E-3</c:v>
                </c:pt>
                <c:pt idx="5547">
                  <c:v>7.8899999999999994E-3</c:v>
                </c:pt>
                <c:pt idx="5548">
                  <c:v>7.7799999999999996E-3</c:v>
                </c:pt>
                <c:pt idx="5549">
                  <c:v>7.7799999999999996E-3</c:v>
                </c:pt>
                <c:pt idx="5550">
                  <c:v>7.7799999999999996E-3</c:v>
                </c:pt>
                <c:pt idx="5551">
                  <c:v>7.7799999999999996E-3</c:v>
                </c:pt>
                <c:pt idx="5552">
                  <c:v>7.7799999999999996E-3</c:v>
                </c:pt>
                <c:pt idx="5553">
                  <c:v>7.6699999999999997E-3</c:v>
                </c:pt>
                <c:pt idx="5554">
                  <c:v>7.6699999999999997E-3</c:v>
                </c:pt>
                <c:pt idx="5555">
                  <c:v>7.6699999999999997E-3</c:v>
                </c:pt>
                <c:pt idx="5556">
                  <c:v>7.6699999999999997E-3</c:v>
                </c:pt>
                <c:pt idx="5557">
                  <c:v>7.6699999999999997E-3</c:v>
                </c:pt>
                <c:pt idx="5558">
                  <c:v>7.45E-3</c:v>
                </c:pt>
                <c:pt idx="5559">
                  <c:v>7.45E-3</c:v>
                </c:pt>
                <c:pt idx="5560">
                  <c:v>7.45E-3</c:v>
                </c:pt>
                <c:pt idx="5561">
                  <c:v>7.3499999999999998E-3</c:v>
                </c:pt>
                <c:pt idx="5562">
                  <c:v>7.2399999999999999E-3</c:v>
                </c:pt>
                <c:pt idx="5563">
                  <c:v>7.3499999999999998E-3</c:v>
                </c:pt>
                <c:pt idx="5564">
                  <c:v>7.3499999999999998E-3</c:v>
                </c:pt>
                <c:pt idx="5565">
                  <c:v>7.2399999999999999E-3</c:v>
                </c:pt>
                <c:pt idx="5566">
                  <c:v>7.2399999999999999E-3</c:v>
                </c:pt>
                <c:pt idx="5567">
                  <c:v>7.1300000000000001E-3</c:v>
                </c:pt>
                <c:pt idx="5568">
                  <c:v>7.2399999999999999E-3</c:v>
                </c:pt>
                <c:pt idx="5569">
                  <c:v>7.1300000000000001E-3</c:v>
                </c:pt>
                <c:pt idx="5570">
                  <c:v>7.2399999999999999E-3</c:v>
                </c:pt>
                <c:pt idx="5571">
                  <c:v>7.0200000000000002E-3</c:v>
                </c:pt>
                <c:pt idx="5572">
                  <c:v>6.9100000000000003E-3</c:v>
                </c:pt>
                <c:pt idx="5573">
                  <c:v>6.9100000000000003E-3</c:v>
                </c:pt>
                <c:pt idx="5574">
                  <c:v>7.0200000000000002E-3</c:v>
                </c:pt>
                <c:pt idx="5575">
                  <c:v>7.0200000000000002E-3</c:v>
                </c:pt>
                <c:pt idx="5576">
                  <c:v>6.7999999999999996E-3</c:v>
                </c:pt>
                <c:pt idx="5577">
                  <c:v>6.6899999999999998E-3</c:v>
                </c:pt>
                <c:pt idx="5578">
                  <c:v>6.7999999999999996E-3</c:v>
                </c:pt>
                <c:pt idx="5579">
                  <c:v>6.6899999999999998E-3</c:v>
                </c:pt>
                <c:pt idx="5580">
                  <c:v>6.6899999999999998E-3</c:v>
                </c:pt>
                <c:pt idx="5581">
                  <c:v>6.5900000000000004E-3</c:v>
                </c:pt>
                <c:pt idx="5582">
                  <c:v>6.6899999999999998E-3</c:v>
                </c:pt>
                <c:pt idx="5583">
                  <c:v>6.5900000000000004E-3</c:v>
                </c:pt>
                <c:pt idx="5584">
                  <c:v>6.4799999999999996E-3</c:v>
                </c:pt>
                <c:pt idx="5585">
                  <c:v>6.6899999999999998E-3</c:v>
                </c:pt>
                <c:pt idx="5586">
                  <c:v>6.4799999999999996E-3</c:v>
                </c:pt>
                <c:pt idx="5587">
                  <c:v>6.4799999999999996E-3</c:v>
                </c:pt>
                <c:pt idx="5588">
                  <c:v>6.4799999999999996E-3</c:v>
                </c:pt>
                <c:pt idx="5589">
                  <c:v>6.4799999999999996E-3</c:v>
                </c:pt>
                <c:pt idx="5590">
                  <c:v>6.3699999999999998E-3</c:v>
                </c:pt>
                <c:pt idx="5591">
                  <c:v>6.3699999999999998E-3</c:v>
                </c:pt>
                <c:pt idx="5592">
                  <c:v>6.2599999999999999E-3</c:v>
                </c:pt>
                <c:pt idx="5593">
                  <c:v>6.3699999999999998E-3</c:v>
                </c:pt>
                <c:pt idx="5594">
                  <c:v>6.1500000000000001E-3</c:v>
                </c:pt>
                <c:pt idx="5595">
                  <c:v>6.2599999999999999E-3</c:v>
                </c:pt>
                <c:pt idx="5596">
                  <c:v>6.2599999999999999E-3</c:v>
                </c:pt>
                <c:pt idx="5597">
                  <c:v>6.2599999999999999E-3</c:v>
                </c:pt>
                <c:pt idx="5598">
                  <c:v>6.2599999999999999E-3</c:v>
                </c:pt>
                <c:pt idx="5599">
                  <c:v>6.2599999999999999E-3</c:v>
                </c:pt>
                <c:pt idx="5600">
                  <c:v>6.0400000000000002E-3</c:v>
                </c:pt>
                <c:pt idx="5601">
                  <c:v>6.0400000000000002E-3</c:v>
                </c:pt>
                <c:pt idx="5602">
                  <c:v>6.1500000000000001E-3</c:v>
                </c:pt>
                <c:pt idx="5603">
                  <c:v>6.1500000000000001E-3</c:v>
                </c:pt>
                <c:pt idx="5604">
                  <c:v>6.1500000000000001E-3</c:v>
                </c:pt>
                <c:pt idx="5605">
                  <c:v>6.0400000000000002E-3</c:v>
                </c:pt>
                <c:pt idx="5606">
                  <c:v>6.0400000000000002E-3</c:v>
                </c:pt>
                <c:pt idx="5607">
                  <c:v>6.0400000000000002E-3</c:v>
                </c:pt>
                <c:pt idx="5608">
                  <c:v>6.0400000000000002E-3</c:v>
                </c:pt>
                <c:pt idx="5609">
                  <c:v>6.0400000000000002E-3</c:v>
                </c:pt>
                <c:pt idx="5610">
                  <c:v>5.9300000000000004E-3</c:v>
                </c:pt>
                <c:pt idx="5611">
                  <c:v>5.8300000000000001E-3</c:v>
                </c:pt>
                <c:pt idx="5612">
                  <c:v>5.9300000000000004E-3</c:v>
                </c:pt>
                <c:pt idx="5613">
                  <c:v>6.0400000000000002E-3</c:v>
                </c:pt>
                <c:pt idx="5614">
                  <c:v>5.9300000000000004E-3</c:v>
                </c:pt>
                <c:pt idx="5615">
                  <c:v>5.8300000000000001E-3</c:v>
                </c:pt>
                <c:pt idx="5616">
                  <c:v>5.9300000000000004E-3</c:v>
                </c:pt>
                <c:pt idx="5617">
                  <c:v>5.8300000000000001E-3</c:v>
                </c:pt>
                <c:pt idx="5618">
                  <c:v>5.9300000000000004E-3</c:v>
                </c:pt>
                <c:pt idx="5619">
                  <c:v>5.9300000000000004E-3</c:v>
                </c:pt>
                <c:pt idx="5620">
                  <c:v>5.8300000000000001E-3</c:v>
                </c:pt>
                <c:pt idx="5621">
                  <c:v>5.8300000000000001E-3</c:v>
                </c:pt>
                <c:pt idx="5622">
                  <c:v>5.7200000000000003E-3</c:v>
                </c:pt>
                <c:pt idx="5623">
                  <c:v>5.8300000000000001E-3</c:v>
                </c:pt>
                <c:pt idx="5624">
                  <c:v>5.8300000000000001E-3</c:v>
                </c:pt>
                <c:pt idx="5625">
                  <c:v>5.8300000000000001E-3</c:v>
                </c:pt>
                <c:pt idx="5626">
                  <c:v>5.8300000000000001E-3</c:v>
                </c:pt>
                <c:pt idx="5627">
                  <c:v>5.7200000000000003E-3</c:v>
                </c:pt>
                <c:pt idx="5628">
                  <c:v>5.8300000000000001E-3</c:v>
                </c:pt>
                <c:pt idx="5629">
                  <c:v>5.8300000000000001E-3</c:v>
                </c:pt>
                <c:pt idx="5630">
                  <c:v>5.8300000000000001E-3</c:v>
                </c:pt>
                <c:pt idx="5631">
                  <c:v>5.7200000000000003E-3</c:v>
                </c:pt>
                <c:pt idx="5632">
                  <c:v>5.7200000000000003E-3</c:v>
                </c:pt>
                <c:pt idx="5633">
                  <c:v>5.6100000000000004E-3</c:v>
                </c:pt>
                <c:pt idx="5634">
                  <c:v>5.7200000000000003E-3</c:v>
                </c:pt>
                <c:pt idx="5635">
                  <c:v>5.8300000000000001E-3</c:v>
                </c:pt>
                <c:pt idx="5636">
                  <c:v>5.7200000000000003E-3</c:v>
                </c:pt>
                <c:pt idx="5637">
                  <c:v>5.7200000000000003E-3</c:v>
                </c:pt>
                <c:pt idx="5638">
                  <c:v>5.7200000000000003E-3</c:v>
                </c:pt>
                <c:pt idx="5639">
                  <c:v>5.7200000000000003E-3</c:v>
                </c:pt>
                <c:pt idx="5640">
                  <c:v>5.8300000000000001E-3</c:v>
                </c:pt>
                <c:pt idx="5641">
                  <c:v>5.8300000000000001E-3</c:v>
                </c:pt>
                <c:pt idx="5642">
                  <c:v>5.8300000000000001E-3</c:v>
                </c:pt>
                <c:pt idx="5643">
                  <c:v>5.7200000000000003E-3</c:v>
                </c:pt>
                <c:pt idx="5644">
                  <c:v>5.8300000000000001E-3</c:v>
                </c:pt>
                <c:pt idx="5645">
                  <c:v>5.8300000000000001E-3</c:v>
                </c:pt>
                <c:pt idx="5646">
                  <c:v>5.7200000000000003E-3</c:v>
                </c:pt>
                <c:pt idx="5647">
                  <c:v>5.7200000000000003E-3</c:v>
                </c:pt>
                <c:pt idx="5648">
                  <c:v>5.7200000000000003E-3</c:v>
                </c:pt>
                <c:pt idx="5649">
                  <c:v>5.8300000000000001E-3</c:v>
                </c:pt>
                <c:pt idx="5650">
                  <c:v>5.7200000000000003E-3</c:v>
                </c:pt>
                <c:pt idx="5651">
                  <c:v>5.9300000000000004E-3</c:v>
                </c:pt>
                <c:pt idx="5652">
                  <c:v>5.7200000000000003E-3</c:v>
                </c:pt>
                <c:pt idx="5653">
                  <c:v>5.7200000000000003E-3</c:v>
                </c:pt>
                <c:pt idx="5654">
                  <c:v>5.8300000000000001E-3</c:v>
                </c:pt>
                <c:pt idx="5655">
                  <c:v>5.8300000000000001E-3</c:v>
                </c:pt>
                <c:pt idx="5656">
                  <c:v>5.9300000000000004E-3</c:v>
                </c:pt>
                <c:pt idx="5657">
                  <c:v>5.9300000000000004E-3</c:v>
                </c:pt>
                <c:pt idx="5658">
                  <c:v>5.8300000000000001E-3</c:v>
                </c:pt>
                <c:pt idx="5659">
                  <c:v>5.8300000000000001E-3</c:v>
                </c:pt>
                <c:pt idx="5660">
                  <c:v>5.8300000000000001E-3</c:v>
                </c:pt>
                <c:pt idx="5661">
                  <c:v>5.9300000000000004E-3</c:v>
                </c:pt>
                <c:pt idx="5662">
                  <c:v>5.8300000000000001E-3</c:v>
                </c:pt>
                <c:pt idx="5663">
                  <c:v>5.9300000000000004E-3</c:v>
                </c:pt>
                <c:pt idx="5664">
                  <c:v>5.8300000000000001E-3</c:v>
                </c:pt>
                <c:pt idx="5665">
                  <c:v>6.0400000000000002E-3</c:v>
                </c:pt>
                <c:pt idx="5666">
                  <c:v>5.8300000000000001E-3</c:v>
                </c:pt>
                <c:pt idx="5667">
                  <c:v>6.0400000000000002E-3</c:v>
                </c:pt>
                <c:pt idx="5668">
                  <c:v>5.9300000000000004E-3</c:v>
                </c:pt>
                <c:pt idx="5669">
                  <c:v>6.0400000000000002E-3</c:v>
                </c:pt>
                <c:pt idx="5670">
                  <c:v>6.0400000000000002E-3</c:v>
                </c:pt>
                <c:pt idx="5671">
                  <c:v>6.0400000000000002E-3</c:v>
                </c:pt>
                <c:pt idx="5672">
                  <c:v>5.9300000000000004E-3</c:v>
                </c:pt>
                <c:pt idx="5673">
                  <c:v>6.0400000000000002E-3</c:v>
                </c:pt>
                <c:pt idx="5674">
                  <c:v>6.0400000000000002E-3</c:v>
                </c:pt>
                <c:pt idx="5675">
                  <c:v>6.1500000000000001E-3</c:v>
                </c:pt>
                <c:pt idx="5676">
                  <c:v>6.1500000000000001E-3</c:v>
                </c:pt>
                <c:pt idx="5677">
                  <c:v>6.1500000000000001E-3</c:v>
                </c:pt>
                <c:pt idx="5678">
                  <c:v>6.2599999999999999E-3</c:v>
                </c:pt>
                <c:pt idx="5679">
                  <c:v>6.3699999999999998E-3</c:v>
                </c:pt>
                <c:pt idx="5680">
                  <c:v>6.2599999999999999E-3</c:v>
                </c:pt>
                <c:pt idx="5681">
                  <c:v>6.2599999999999999E-3</c:v>
                </c:pt>
                <c:pt idx="5682">
                  <c:v>6.3699999999999998E-3</c:v>
                </c:pt>
                <c:pt idx="5683">
                  <c:v>6.3699999999999998E-3</c:v>
                </c:pt>
                <c:pt idx="5684">
                  <c:v>6.3699999999999998E-3</c:v>
                </c:pt>
                <c:pt idx="5685">
                  <c:v>6.3699999999999998E-3</c:v>
                </c:pt>
                <c:pt idx="5686">
                  <c:v>6.2599999999999999E-3</c:v>
                </c:pt>
                <c:pt idx="5687">
                  <c:v>6.3699999999999998E-3</c:v>
                </c:pt>
                <c:pt idx="5688">
                  <c:v>6.4799999999999996E-3</c:v>
                </c:pt>
                <c:pt idx="5689">
                  <c:v>6.4799999999999996E-3</c:v>
                </c:pt>
                <c:pt idx="5690">
                  <c:v>6.4799999999999996E-3</c:v>
                </c:pt>
                <c:pt idx="5691">
                  <c:v>6.5900000000000004E-3</c:v>
                </c:pt>
                <c:pt idx="5692">
                  <c:v>6.4799999999999996E-3</c:v>
                </c:pt>
                <c:pt idx="5693">
                  <c:v>6.4799999999999996E-3</c:v>
                </c:pt>
                <c:pt idx="5694">
                  <c:v>6.5900000000000004E-3</c:v>
                </c:pt>
                <c:pt idx="5695">
                  <c:v>6.6899999999999998E-3</c:v>
                </c:pt>
                <c:pt idx="5696">
                  <c:v>6.6899999999999998E-3</c:v>
                </c:pt>
                <c:pt idx="5697">
                  <c:v>6.5900000000000004E-3</c:v>
                </c:pt>
                <c:pt idx="5698">
                  <c:v>6.6899999999999998E-3</c:v>
                </c:pt>
                <c:pt idx="5699">
                  <c:v>6.7999999999999996E-3</c:v>
                </c:pt>
                <c:pt idx="5700">
                  <c:v>6.7999999999999996E-3</c:v>
                </c:pt>
                <c:pt idx="5701">
                  <c:v>6.9100000000000003E-3</c:v>
                </c:pt>
                <c:pt idx="5702">
                  <c:v>6.7999999999999996E-3</c:v>
                </c:pt>
                <c:pt idx="5703">
                  <c:v>6.9100000000000003E-3</c:v>
                </c:pt>
                <c:pt idx="5704">
                  <c:v>7.0200000000000002E-3</c:v>
                </c:pt>
                <c:pt idx="5705">
                  <c:v>6.9100000000000003E-3</c:v>
                </c:pt>
                <c:pt idx="5706">
                  <c:v>6.9100000000000003E-3</c:v>
                </c:pt>
                <c:pt idx="5707">
                  <c:v>7.0200000000000002E-3</c:v>
                </c:pt>
                <c:pt idx="5708">
                  <c:v>7.0200000000000002E-3</c:v>
                </c:pt>
                <c:pt idx="5709">
                  <c:v>6.9100000000000003E-3</c:v>
                </c:pt>
                <c:pt idx="5710">
                  <c:v>7.1300000000000001E-3</c:v>
                </c:pt>
                <c:pt idx="5711">
                  <c:v>7.2399999999999999E-3</c:v>
                </c:pt>
                <c:pt idx="5712">
                  <c:v>7.2399999999999999E-3</c:v>
                </c:pt>
                <c:pt idx="5713">
                  <c:v>7.1300000000000001E-3</c:v>
                </c:pt>
                <c:pt idx="5714">
                  <c:v>7.1300000000000001E-3</c:v>
                </c:pt>
                <c:pt idx="5715">
                  <c:v>7.2399999999999999E-3</c:v>
                </c:pt>
                <c:pt idx="5716">
                  <c:v>7.45E-3</c:v>
                </c:pt>
                <c:pt idx="5717">
                  <c:v>7.3499999999999998E-3</c:v>
                </c:pt>
                <c:pt idx="5718">
                  <c:v>7.45E-3</c:v>
                </c:pt>
                <c:pt idx="5719">
                  <c:v>7.3499999999999998E-3</c:v>
                </c:pt>
                <c:pt idx="5720">
                  <c:v>7.3499999999999998E-3</c:v>
                </c:pt>
                <c:pt idx="5721">
                  <c:v>7.45E-3</c:v>
                </c:pt>
                <c:pt idx="5722">
                  <c:v>7.45E-3</c:v>
                </c:pt>
                <c:pt idx="5723">
                  <c:v>7.5599999999999999E-3</c:v>
                </c:pt>
                <c:pt idx="5724">
                  <c:v>7.5599999999999999E-3</c:v>
                </c:pt>
                <c:pt idx="5725">
                  <c:v>7.5599999999999999E-3</c:v>
                </c:pt>
                <c:pt idx="5726">
                  <c:v>7.6699999999999997E-3</c:v>
                </c:pt>
                <c:pt idx="5727">
                  <c:v>7.7799999999999996E-3</c:v>
                </c:pt>
                <c:pt idx="5728">
                  <c:v>7.7799999999999996E-3</c:v>
                </c:pt>
                <c:pt idx="5729">
                  <c:v>7.7799999999999996E-3</c:v>
                </c:pt>
                <c:pt idx="5730">
                  <c:v>7.7799999999999996E-3</c:v>
                </c:pt>
                <c:pt idx="5731">
                  <c:v>8.0000000000000002E-3</c:v>
                </c:pt>
                <c:pt idx="5732">
                  <c:v>8.0000000000000002E-3</c:v>
                </c:pt>
                <c:pt idx="5733">
                  <c:v>8.1099999999999992E-3</c:v>
                </c:pt>
                <c:pt idx="5734">
                  <c:v>8.1099999999999992E-3</c:v>
                </c:pt>
                <c:pt idx="5735">
                  <c:v>8.0000000000000002E-3</c:v>
                </c:pt>
                <c:pt idx="5736">
                  <c:v>8.1099999999999992E-3</c:v>
                </c:pt>
                <c:pt idx="5737">
                  <c:v>8.2100000000000003E-3</c:v>
                </c:pt>
                <c:pt idx="5738">
                  <c:v>8.1099999999999992E-3</c:v>
                </c:pt>
                <c:pt idx="5739">
                  <c:v>8.1099999999999992E-3</c:v>
                </c:pt>
                <c:pt idx="5740">
                  <c:v>8.3199999999999993E-3</c:v>
                </c:pt>
                <c:pt idx="5741">
                  <c:v>8.2100000000000003E-3</c:v>
                </c:pt>
                <c:pt idx="5742">
                  <c:v>8.43E-3</c:v>
                </c:pt>
                <c:pt idx="5743">
                  <c:v>8.43E-3</c:v>
                </c:pt>
                <c:pt idx="5744">
                  <c:v>8.43E-3</c:v>
                </c:pt>
                <c:pt idx="5745">
                  <c:v>8.43E-3</c:v>
                </c:pt>
                <c:pt idx="5746">
                  <c:v>8.5400000000000007E-3</c:v>
                </c:pt>
                <c:pt idx="5747">
                  <c:v>8.7600000000000004E-3</c:v>
                </c:pt>
                <c:pt idx="5748">
                  <c:v>8.7600000000000004E-3</c:v>
                </c:pt>
                <c:pt idx="5749">
                  <c:v>8.7600000000000004E-3</c:v>
                </c:pt>
                <c:pt idx="5750">
                  <c:v>8.7600000000000004E-3</c:v>
                </c:pt>
                <c:pt idx="5751">
                  <c:v>8.7600000000000004E-3</c:v>
                </c:pt>
                <c:pt idx="5752">
                  <c:v>8.8699999999999994E-3</c:v>
                </c:pt>
                <c:pt idx="5753">
                  <c:v>8.8699999999999994E-3</c:v>
                </c:pt>
                <c:pt idx="5754">
                  <c:v>8.8699999999999994E-3</c:v>
                </c:pt>
                <c:pt idx="5755">
                  <c:v>8.8699999999999994E-3</c:v>
                </c:pt>
                <c:pt idx="5756">
                  <c:v>9.0799999999999995E-3</c:v>
                </c:pt>
                <c:pt idx="5757">
                  <c:v>8.9700000000000005E-3</c:v>
                </c:pt>
                <c:pt idx="5758">
                  <c:v>9.0799999999999995E-3</c:v>
                </c:pt>
                <c:pt idx="5759">
                  <c:v>9.1900000000000003E-3</c:v>
                </c:pt>
                <c:pt idx="5760">
                  <c:v>9.1900000000000003E-3</c:v>
                </c:pt>
                <c:pt idx="5761">
                  <c:v>9.0799999999999995E-3</c:v>
                </c:pt>
                <c:pt idx="5762">
                  <c:v>9.2999999999999992E-3</c:v>
                </c:pt>
                <c:pt idx="5763">
                  <c:v>9.41E-3</c:v>
                </c:pt>
                <c:pt idx="5764">
                  <c:v>9.41E-3</c:v>
                </c:pt>
                <c:pt idx="5765">
                  <c:v>9.5200000000000007E-3</c:v>
                </c:pt>
                <c:pt idx="5766">
                  <c:v>9.41E-3</c:v>
                </c:pt>
                <c:pt idx="5767">
                  <c:v>9.5200000000000007E-3</c:v>
                </c:pt>
                <c:pt idx="5768">
                  <c:v>9.5200000000000007E-3</c:v>
                </c:pt>
                <c:pt idx="5769">
                  <c:v>9.5200000000000007E-3</c:v>
                </c:pt>
                <c:pt idx="5770">
                  <c:v>9.5200000000000007E-3</c:v>
                </c:pt>
                <c:pt idx="5771">
                  <c:v>9.6299999999999997E-3</c:v>
                </c:pt>
                <c:pt idx="5772">
                  <c:v>9.7300000000000008E-3</c:v>
                </c:pt>
                <c:pt idx="5773">
                  <c:v>9.8399999999999998E-3</c:v>
                </c:pt>
                <c:pt idx="5774">
                  <c:v>9.8399999999999998E-3</c:v>
                </c:pt>
                <c:pt idx="5775">
                  <c:v>9.8399999999999998E-3</c:v>
                </c:pt>
                <c:pt idx="5776">
                  <c:v>9.9500000000000005E-3</c:v>
                </c:pt>
                <c:pt idx="5777">
                  <c:v>9.8399999999999998E-3</c:v>
                </c:pt>
                <c:pt idx="5778">
                  <c:v>1.0059999999999999E-2</c:v>
                </c:pt>
                <c:pt idx="5779">
                  <c:v>1.017E-2</c:v>
                </c:pt>
                <c:pt idx="5780">
                  <c:v>1.0059999999999999E-2</c:v>
                </c:pt>
                <c:pt idx="5781">
                  <c:v>1.017E-2</c:v>
                </c:pt>
                <c:pt idx="5782">
                  <c:v>1.017E-2</c:v>
                </c:pt>
                <c:pt idx="5783">
                  <c:v>1.0279999999999999E-2</c:v>
                </c:pt>
                <c:pt idx="5784">
                  <c:v>1.0279999999999999E-2</c:v>
                </c:pt>
                <c:pt idx="5785">
                  <c:v>1.0279999999999999E-2</c:v>
                </c:pt>
                <c:pt idx="5786">
                  <c:v>1.039E-2</c:v>
                </c:pt>
                <c:pt idx="5787">
                  <c:v>1.039E-2</c:v>
                </c:pt>
                <c:pt idx="5788">
                  <c:v>1.039E-2</c:v>
                </c:pt>
                <c:pt idx="5789">
                  <c:v>1.0489999999999999E-2</c:v>
                </c:pt>
                <c:pt idx="5790">
                  <c:v>1.0710000000000001E-2</c:v>
                </c:pt>
                <c:pt idx="5791">
                  <c:v>1.0710000000000001E-2</c:v>
                </c:pt>
                <c:pt idx="5792">
                  <c:v>1.0710000000000001E-2</c:v>
                </c:pt>
                <c:pt idx="5793">
                  <c:v>1.06E-2</c:v>
                </c:pt>
                <c:pt idx="5794">
                  <c:v>1.06E-2</c:v>
                </c:pt>
                <c:pt idx="5795">
                  <c:v>1.0710000000000001E-2</c:v>
                </c:pt>
                <c:pt idx="5796">
                  <c:v>1.082E-2</c:v>
                </c:pt>
                <c:pt idx="5797">
                  <c:v>1.0710000000000001E-2</c:v>
                </c:pt>
                <c:pt idx="5798">
                  <c:v>1.082E-2</c:v>
                </c:pt>
                <c:pt idx="5799">
                  <c:v>1.093E-2</c:v>
                </c:pt>
                <c:pt idx="5800">
                  <c:v>1.1039999999999999E-2</c:v>
                </c:pt>
                <c:pt idx="5801">
                  <c:v>1.093E-2</c:v>
                </c:pt>
                <c:pt idx="5802">
                  <c:v>1.1039999999999999E-2</c:v>
                </c:pt>
                <c:pt idx="5803">
                  <c:v>1.1039999999999999E-2</c:v>
                </c:pt>
                <c:pt idx="5804">
                  <c:v>1.1039999999999999E-2</c:v>
                </c:pt>
                <c:pt idx="5805">
                  <c:v>1.1039999999999999E-2</c:v>
                </c:pt>
                <c:pt idx="5806">
                  <c:v>1.136E-2</c:v>
                </c:pt>
                <c:pt idx="5807">
                  <c:v>1.125E-2</c:v>
                </c:pt>
                <c:pt idx="5808">
                  <c:v>1.115E-2</c:v>
                </c:pt>
                <c:pt idx="5809">
                  <c:v>1.136E-2</c:v>
                </c:pt>
                <c:pt idx="5810">
                  <c:v>1.136E-2</c:v>
                </c:pt>
                <c:pt idx="5811">
                  <c:v>1.136E-2</c:v>
                </c:pt>
                <c:pt idx="5812">
                  <c:v>1.136E-2</c:v>
                </c:pt>
                <c:pt idx="5813">
                  <c:v>1.1469999999999999E-2</c:v>
                </c:pt>
                <c:pt idx="5814">
                  <c:v>1.1469999999999999E-2</c:v>
                </c:pt>
                <c:pt idx="5815">
                  <c:v>1.1469999999999999E-2</c:v>
                </c:pt>
                <c:pt idx="5816">
                  <c:v>1.1469999999999999E-2</c:v>
                </c:pt>
                <c:pt idx="5817">
                  <c:v>1.158E-2</c:v>
                </c:pt>
                <c:pt idx="5818">
                  <c:v>1.1469999999999999E-2</c:v>
                </c:pt>
                <c:pt idx="5819">
                  <c:v>1.158E-2</c:v>
                </c:pt>
                <c:pt idx="5820">
                  <c:v>1.18E-2</c:v>
                </c:pt>
                <c:pt idx="5821">
                  <c:v>1.1690000000000001E-2</c:v>
                </c:pt>
                <c:pt idx="5822">
                  <c:v>1.18E-2</c:v>
                </c:pt>
                <c:pt idx="5823">
                  <c:v>1.18E-2</c:v>
                </c:pt>
                <c:pt idx="5824">
                  <c:v>1.18E-2</c:v>
                </c:pt>
                <c:pt idx="5825">
                  <c:v>1.18E-2</c:v>
                </c:pt>
                <c:pt idx="5826">
                  <c:v>1.191E-2</c:v>
                </c:pt>
                <c:pt idx="5827">
                  <c:v>1.191E-2</c:v>
                </c:pt>
                <c:pt idx="5828">
                  <c:v>1.18E-2</c:v>
                </c:pt>
                <c:pt idx="5829">
                  <c:v>1.191E-2</c:v>
                </c:pt>
                <c:pt idx="5830">
                  <c:v>1.201E-2</c:v>
                </c:pt>
                <c:pt idx="5831">
                  <c:v>1.191E-2</c:v>
                </c:pt>
                <c:pt idx="5832">
                  <c:v>1.201E-2</c:v>
                </c:pt>
                <c:pt idx="5833">
                  <c:v>1.2120000000000001E-2</c:v>
                </c:pt>
                <c:pt idx="5834">
                  <c:v>1.201E-2</c:v>
                </c:pt>
                <c:pt idx="5835">
                  <c:v>1.201E-2</c:v>
                </c:pt>
                <c:pt idx="5836">
                  <c:v>1.2120000000000001E-2</c:v>
                </c:pt>
                <c:pt idx="5837">
                  <c:v>1.2120000000000001E-2</c:v>
                </c:pt>
                <c:pt idx="5838">
                  <c:v>1.223E-2</c:v>
                </c:pt>
                <c:pt idx="5839">
                  <c:v>1.223E-2</c:v>
                </c:pt>
                <c:pt idx="5840">
                  <c:v>1.234E-2</c:v>
                </c:pt>
                <c:pt idx="5841">
                  <c:v>1.223E-2</c:v>
                </c:pt>
                <c:pt idx="5842">
                  <c:v>1.223E-2</c:v>
                </c:pt>
                <c:pt idx="5843">
                  <c:v>1.234E-2</c:v>
                </c:pt>
                <c:pt idx="5844">
                  <c:v>1.223E-2</c:v>
                </c:pt>
                <c:pt idx="5845">
                  <c:v>1.2120000000000001E-2</c:v>
                </c:pt>
                <c:pt idx="5846">
                  <c:v>1.234E-2</c:v>
                </c:pt>
                <c:pt idx="5847">
                  <c:v>1.234E-2</c:v>
                </c:pt>
                <c:pt idx="5848">
                  <c:v>1.2449999999999999E-2</c:v>
                </c:pt>
                <c:pt idx="5849">
                  <c:v>1.234E-2</c:v>
                </c:pt>
                <c:pt idx="5850">
                  <c:v>1.223E-2</c:v>
                </c:pt>
                <c:pt idx="5851">
                  <c:v>1.223E-2</c:v>
                </c:pt>
                <c:pt idx="5852">
                  <c:v>1.2449999999999999E-2</c:v>
                </c:pt>
                <c:pt idx="5853">
                  <c:v>1.234E-2</c:v>
                </c:pt>
                <c:pt idx="5854">
                  <c:v>1.234E-2</c:v>
                </c:pt>
                <c:pt idx="5855">
                  <c:v>1.234E-2</c:v>
                </c:pt>
                <c:pt idx="5856">
                  <c:v>1.2449999999999999E-2</c:v>
                </c:pt>
                <c:pt idx="5857">
                  <c:v>1.223E-2</c:v>
                </c:pt>
                <c:pt idx="5858">
                  <c:v>1.256E-2</c:v>
                </c:pt>
                <c:pt idx="5859">
                  <c:v>1.2449999999999999E-2</c:v>
                </c:pt>
                <c:pt idx="5860">
                  <c:v>1.2449999999999999E-2</c:v>
                </c:pt>
                <c:pt idx="5861">
                  <c:v>1.2449999999999999E-2</c:v>
                </c:pt>
                <c:pt idx="5862">
                  <c:v>1.2449999999999999E-2</c:v>
                </c:pt>
                <c:pt idx="5863">
                  <c:v>1.2449999999999999E-2</c:v>
                </c:pt>
                <c:pt idx="5864">
                  <c:v>1.234E-2</c:v>
                </c:pt>
                <c:pt idx="5865">
                  <c:v>1.2449999999999999E-2</c:v>
                </c:pt>
                <c:pt idx="5866">
                  <c:v>1.256E-2</c:v>
                </c:pt>
                <c:pt idx="5867">
                  <c:v>1.234E-2</c:v>
                </c:pt>
                <c:pt idx="5868">
                  <c:v>1.256E-2</c:v>
                </c:pt>
                <c:pt idx="5869">
                  <c:v>1.2449999999999999E-2</c:v>
                </c:pt>
                <c:pt idx="5870">
                  <c:v>1.2449999999999999E-2</c:v>
                </c:pt>
                <c:pt idx="5871">
                  <c:v>1.2449999999999999E-2</c:v>
                </c:pt>
                <c:pt idx="5872">
                  <c:v>1.234E-2</c:v>
                </c:pt>
                <c:pt idx="5873">
                  <c:v>1.2449999999999999E-2</c:v>
                </c:pt>
                <c:pt idx="5874">
                  <c:v>1.223E-2</c:v>
                </c:pt>
                <c:pt idx="5875">
                  <c:v>1.2449999999999999E-2</c:v>
                </c:pt>
                <c:pt idx="5876">
                  <c:v>1.2449999999999999E-2</c:v>
                </c:pt>
                <c:pt idx="5877">
                  <c:v>1.234E-2</c:v>
                </c:pt>
                <c:pt idx="5878">
                  <c:v>1.234E-2</c:v>
                </c:pt>
                <c:pt idx="5879">
                  <c:v>1.2449999999999999E-2</c:v>
                </c:pt>
                <c:pt idx="5880">
                  <c:v>1.234E-2</c:v>
                </c:pt>
                <c:pt idx="5881">
                  <c:v>1.2449999999999999E-2</c:v>
                </c:pt>
                <c:pt idx="5882">
                  <c:v>1.234E-2</c:v>
                </c:pt>
                <c:pt idx="5883">
                  <c:v>1.223E-2</c:v>
                </c:pt>
                <c:pt idx="5884">
                  <c:v>1.234E-2</c:v>
                </c:pt>
                <c:pt idx="5885">
                  <c:v>1.234E-2</c:v>
                </c:pt>
                <c:pt idx="5886">
                  <c:v>1.234E-2</c:v>
                </c:pt>
                <c:pt idx="5887">
                  <c:v>1.223E-2</c:v>
                </c:pt>
                <c:pt idx="5888">
                  <c:v>1.234E-2</c:v>
                </c:pt>
                <c:pt idx="5889">
                  <c:v>1.223E-2</c:v>
                </c:pt>
                <c:pt idx="5890">
                  <c:v>1.223E-2</c:v>
                </c:pt>
                <c:pt idx="5891">
                  <c:v>1.234E-2</c:v>
                </c:pt>
                <c:pt idx="5892">
                  <c:v>1.223E-2</c:v>
                </c:pt>
                <c:pt idx="5893">
                  <c:v>1.223E-2</c:v>
                </c:pt>
                <c:pt idx="5894">
                  <c:v>1.2120000000000001E-2</c:v>
                </c:pt>
                <c:pt idx="5895">
                  <c:v>1.2120000000000001E-2</c:v>
                </c:pt>
                <c:pt idx="5896">
                  <c:v>1.2120000000000001E-2</c:v>
                </c:pt>
                <c:pt idx="5897">
                  <c:v>1.201E-2</c:v>
                </c:pt>
                <c:pt idx="5898">
                  <c:v>1.2120000000000001E-2</c:v>
                </c:pt>
                <c:pt idx="5899">
                  <c:v>1.2120000000000001E-2</c:v>
                </c:pt>
                <c:pt idx="5900">
                  <c:v>1.191E-2</c:v>
                </c:pt>
                <c:pt idx="5901">
                  <c:v>1.201E-2</c:v>
                </c:pt>
                <c:pt idx="5902">
                  <c:v>1.191E-2</c:v>
                </c:pt>
                <c:pt idx="5903">
                  <c:v>1.191E-2</c:v>
                </c:pt>
                <c:pt idx="5904">
                  <c:v>1.201E-2</c:v>
                </c:pt>
                <c:pt idx="5905">
                  <c:v>1.201E-2</c:v>
                </c:pt>
                <c:pt idx="5906">
                  <c:v>1.191E-2</c:v>
                </c:pt>
                <c:pt idx="5907">
                  <c:v>1.18E-2</c:v>
                </c:pt>
                <c:pt idx="5908">
                  <c:v>1.18E-2</c:v>
                </c:pt>
                <c:pt idx="5909">
                  <c:v>1.1690000000000001E-2</c:v>
                </c:pt>
                <c:pt idx="5910">
                  <c:v>1.18E-2</c:v>
                </c:pt>
                <c:pt idx="5911">
                  <c:v>1.18E-2</c:v>
                </c:pt>
                <c:pt idx="5912">
                  <c:v>1.1690000000000001E-2</c:v>
                </c:pt>
                <c:pt idx="5913">
                  <c:v>1.136E-2</c:v>
                </c:pt>
                <c:pt idx="5914">
                  <c:v>1.1469999999999999E-2</c:v>
                </c:pt>
                <c:pt idx="5915">
                  <c:v>1.1469999999999999E-2</c:v>
                </c:pt>
                <c:pt idx="5916">
                  <c:v>1.1469999999999999E-2</c:v>
                </c:pt>
                <c:pt idx="5917">
                  <c:v>1.125E-2</c:v>
                </c:pt>
                <c:pt idx="5918">
                  <c:v>1.136E-2</c:v>
                </c:pt>
                <c:pt idx="5919">
                  <c:v>1.125E-2</c:v>
                </c:pt>
                <c:pt idx="5920">
                  <c:v>1.125E-2</c:v>
                </c:pt>
                <c:pt idx="5921">
                  <c:v>1.115E-2</c:v>
                </c:pt>
                <c:pt idx="5922">
                  <c:v>1.115E-2</c:v>
                </c:pt>
                <c:pt idx="5923">
                  <c:v>1.1039999999999999E-2</c:v>
                </c:pt>
                <c:pt idx="5924">
                  <c:v>1.1039999999999999E-2</c:v>
                </c:pt>
                <c:pt idx="5925">
                  <c:v>1.1039999999999999E-2</c:v>
                </c:pt>
                <c:pt idx="5926">
                  <c:v>1.093E-2</c:v>
                </c:pt>
                <c:pt idx="5927">
                  <c:v>1.093E-2</c:v>
                </c:pt>
                <c:pt idx="5928">
                  <c:v>1.0710000000000001E-2</c:v>
                </c:pt>
                <c:pt idx="5929">
                  <c:v>1.0710000000000001E-2</c:v>
                </c:pt>
                <c:pt idx="5930">
                  <c:v>1.082E-2</c:v>
                </c:pt>
                <c:pt idx="5931">
                  <c:v>1.0710000000000001E-2</c:v>
                </c:pt>
                <c:pt idx="5932">
                  <c:v>1.0710000000000001E-2</c:v>
                </c:pt>
                <c:pt idx="5933">
                  <c:v>1.06E-2</c:v>
                </c:pt>
                <c:pt idx="5934">
                  <c:v>1.0710000000000001E-2</c:v>
                </c:pt>
                <c:pt idx="5935">
                  <c:v>1.0489999999999999E-2</c:v>
                </c:pt>
                <c:pt idx="5936">
                  <c:v>1.039E-2</c:v>
                </c:pt>
                <c:pt idx="5937">
                  <c:v>1.0489999999999999E-2</c:v>
                </c:pt>
                <c:pt idx="5938">
                  <c:v>1.0279999999999999E-2</c:v>
                </c:pt>
                <c:pt idx="5939">
                  <c:v>1.0279999999999999E-2</c:v>
                </c:pt>
                <c:pt idx="5940">
                  <c:v>1.017E-2</c:v>
                </c:pt>
                <c:pt idx="5941">
                  <c:v>1.0059999999999999E-2</c:v>
                </c:pt>
                <c:pt idx="5942">
                  <c:v>9.9500000000000005E-3</c:v>
                </c:pt>
                <c:pt idx="5943">
                  <c:v>9.9500000000000005E-3</c:v>
                </c:pt>
                <c:pt idx="5944">
                  <c:v>9.9500000000000005E-3</c:v>
                </c:pt>
                <c:pt idx="5945">
                  <c:v>9.7300000000000008E-3</c:v>
                </c:pt>
                <c:pt idx="5946">
                  <c:v>9.7300000000000008E-3</c:v>
                </c:pt>
                <c:pt idx="5947">
                  <c:v>9.7300000000000008E-3</c:v>
                </c:pt>
                <c:pt idx="5948">
                  <c:v>9.6299999999999997E-3</c:v>
                </c:pt>
                <c:pt idx="5949">
                  <c:v>9.6299999999999997E-3</c:v>
                </c:pt>
                <c:pt idx="5950">
                  <c:v>9.5200000000000007E-3</c:v>
                </c:pt>
                <c:pt idx="5951">
                  <c:v>9.41E-3</c:v>
                </c:pt>
                <c:pt idx="5952">
                  <c:v>9.2999999999999992E-3</c:v>
                </c:pt>
                <c:pt idx="5953">
                  <c:v>9.2999999999999992E-3</c:v>
                </c:pt>
                <c:pt idx="5954">
                  <c:v>9.2999999999999992E-3</c:v>
                </c:pt>
                <c:pt idx="5955">
                  <c:v>9.0799999999999995E-3</c:v>
                </c:pt>
                <c:pt idx="5956">
                  <c:v>8.9700000000000005E-3</c:v>
                </c:pt>
                <c:pt idx="5957">
                  <c:v>8.9700000000000005E-3</c:v>
                </c:pt>
                <c:pt idx="5958">
                  <c:v>8.8699999999999994E-3</c:v>
                </c:pt>
                <c:pt idx="5959">
                  <c:v>8.7600000000000004E-3</c:v>
                </c:pt>
                <c:pt idx="5960">
                  <c:v>8.7600000000000004E-3</c:v>
                </c:pt>
                <c:pt idx="5961">
                  <c:v>8.7600000000000004E-3</c:v>
                </c:pt>
                <c:pt idx="5962">
                  <c:v>8.6499999999999997E-3</c:v>
                </c:pt>
                <c:pt idx="5963">
                  <c:v>8.5400000000000007E-3</c:v>
                </c:pt>
                <c:pt idx="5964">
                  <c:v>8.43E-3</c:v>
                </c:pt>
                <c:pt idx="5965">
                  <c:v>8.3199999999999993E-3</c:v>
                </c:pt>
                <c:pt idx="5966">
                  <c:v>8.3199999999999993E-3</c:v>
                </c:pt>
                <c:pt idx="5967">
                  <c:v>8.2100000000000003E-3</c:v>
                </c:pt>
                <c:pt idx="5968">
                  <c:v>8.2100000000000003E-3</c:v>
                </c:pt>
                <c:pt idx="5969">
                  <c:v>8.1099999999999992E-3</c:v>
                </c:pt>
                <c:pt idx="5970">
                  <c:v>8.0000000000000002E-3</c:v>
                </c:pt>
                <c:pt idx="5971">
                  <c:v>7.8899999999999994E-3</c:v>
                </c:pt>
                <c:pt idx="5972">
                  <c:v>7.7799999999999996E-3</c:v>
                </c:pt>
                <c:pt idx="5973">
                  <c:v>7.7799999999999996E-3</c:v>
                </c:pt>
                <c:pt idx="5974">
                  <c:v>7.7799999999999996E-3</c:v>
                </c:pt>
                <c:pt idx="5975">
                  <c:v>7.6699999999999997E-3</c:v>
                </c:pt>
                <c:pt idx="5976">
                  <c:v>7.5599999999999999E-3</c:v>
                </c:pt>
                <c:pt idx="5977">
                  <c:v>7.3499999999999998E-3</c:v>
                </c:pt>
                <c:pt idx="5978">
                  <c:v>7.2399999999999999E-3</c:v>
                </c:pt>
                <c:pt idx="5979">
                  <c:v>7.2399999999999999E-3</c:v>
                </c:pt>
                <c:pt idx="5980">
                  <c:v>7.1300000000000001E-3</c:v>
                </c:pt>
                <c:pt idx="5981">
                  <c:v>7.2399999999999999E-3</c:v>
                </c:pt>
                <c:pt idx="5982">
                  <c:v>7.0200000000000002E-3</c:v>
                </c:pt>
                <c:pt idx="5983">
                  <c:v>6.9100000000000003E-3</c:v>
                </c:pt>
                <c:pt idx="5984">
                  <c:v>6.7999999999999996E-3</c:v>
                </c:pt>
                <c:pt idx="5985">
                  <c:v>6.6899999999999998E-3</c:v>
                </c:pt>
                <c:pt idx="5986">
                  <c:v>6.5900000000000004E-3</c:v>
                </c:pt>
                <c:pt idx="5987">
                  <c:v>6.5900000000000004E-3</c:v>
                </c:pt>
                <c:pt idx="5988">
                  <c:v>6.4799999999999996E-3</c:v>
                </c:pt>
                <c:pt idx="5989">
                  <c:v>6.4799999999999996E-3</c:v>
                </c:pt>
                <c:pt idx="5990">
                  <c:v>6.3699999999999998E-3</c:v>
                </c:pt>
                <c:pt idx="5991">
                  <c:v>6.2599999999999999E-3</c:v>
                </c:pt>
                <c:pt idx="5992">
                  <c:v>6.1500000000000001E-3</c:v>
                </c:pt>
                <c:pt idx="5993">
                  <c:v>6.0400000000000002E-3</c:v>
                </c:pt>
                <c:pt idx="5994">
                  <c:v>5.8300000000000001E-3</c:v>
                </c:pt>
                <c:pt idx="5995">
                  <c:v>5.9300000000000004E-3</c:v>
                </c:pt>
                <c:pt idx="5996">
                  <c:v>5.9300000000000004E-3</c:v>
                </c:pt>
                <c:pt idx="5997">
                  <c:v>5.7200000000000003E-3</c:v>
                </c:pt>
                <c:pt idx="5998">
                  <c:v>5.7200000000000003E-3</c:v>
                </c:pt>
                <c:pt idx="5999">
                  <c:v>5.6100000000000004E-3</c:v>
                </c:pt>
                <c:pt idx="6000">
                  <c:v>5.4999999999999997E-3</c:v>
                </c:pt>
                <c:pt idx="6001">
                  <c:v>5.28E-3</c:v>
                </c:pt>
                <c:pt idx="6002">
                  <c:v>5.28E-3</c:v>
                </c:pt>
                <c:pt idx="6003">
                  <c:v>5.28E-3</c:v>
                </c:pt>
                <c:pt idx="6004">
                  <c:v>5.0699999999999999E-3</c:v>
                </c:pt>
                <c:pt idx="6005">
                  <c:v>5.0699999999999999E-3</c:v>
                </c:pt>
                <c:pt idx="6006">
                  <c:v>4.96E-3</c:v>
                </c:pt>
                <c:pt idx="6007">
                  <c:v>4.8500000000000001E-3</c:v>
                </c:pt>
                <c:pt idx="6008">
                  <c:v>4.7400000000000003E-3</c:v>
                </c:pt>
                <c:pt idx="6009">
                  <c:v>4.6299999999999996E-3</c:v>
                </c:pt>
                <c:pt idx="6010">
                  <c:v>4.4099999999999999E-3</c:v>
                </c:pt>
                <c:pt idx="6011">
                  <c:v>4.4099999999999999E-3</c:v>
                </c:pt>
                <c:pt idx="6012">
                  <c:v>4.4099999999999999E-3</c:v>
                </c:pt>
                <c:pt idx="6013">
                  <c:v>4.4099999999999999E-3</c:v>
                </c:pt>
                <c:pt idx="6014">
                  <c:v>4.1999999999999997E-3</c:v>
                </c:pt>
                <c:pt idx="6015">
                  <c:v>4.1999999999999997E-3</c:v>
                </c:pt>
                <c:pt idx="6016">
                  <c:v>3.98E-3</c:v>
                </c:pt>
                <c:pt idx="6017">
                  <c:v>3.8700000000000002E-3</c:v>
                </c:pt>
                <c:pt idx="6018">
                  <c:v>3.98E-3</c:v>
                </c:pt>
                <c:pt idx="6019">
                  <c:v>3.7599999999999999E-3</c:v>
                </c:pt>
                <c:pt idx="6020">
                  <c:v>3.7599999999999999E-3</c:v>
                </c:pt>
                <c:pt idx="6021">
                  <c:v>3.65E-3</c:v>
                </c:pt>
                <c:pt idx="6022">
                  <c:v>3.5500000000000002E-3</c:v>
                </c:pt>
                <c:pt idx="6023">
                  <c:v>3.4399999999999999E-3</c:v>
                </c:pt>
                <c:pt idx="6024">
                  <c:v>3.5500000000000002E-3</c:v>
                </c:pt>
                <c:pt idx="6025">
                  <c:v>3.2200000000000002E-3</c:v>
                </c:pt>
                <c:pt idx="6026">
                  <c:v>3.1099999999999999E-3</c:v>
                </c:pt>
                <c:pt idx="6027">
                  <c:v>3.1099999999999999E-3</c:v>
                </c:pt>
                <c:pt idx="6028">
                  <c:v>3.0000000000000001E-3</c:v>
                </c:pt>
                <c:pt idx="6029">
                  <c:v>3.1099999999999999E-3</c:v>
                </c:pt>
                <c:pt idx="6030">
                  <c:v>3.0000000000000001E-3</c:v>
                </c:pt>
                <c:pt idx="6031">
                  <c:v>2.7899999999999999E-3</c:v>
                </c:pt>
                <c:pt idx="6032">
                  <c:v>2.6800000000000001E-3</c:v>
                </c:pt>
                <c:pt idx="6033">
                  <c:v>2.7899999999999999E-3</c:v>
                </c:pt>
                <c:pt idx="6034">
                  <c:v>2.6800000000000001E-3</c:v>
                </c:pt>
                <c:pt idx="6035">
                  <c:v>2.5699999999999998E-3</c:v>
                </c:pt>
                <c:pt idx="6036">
                  <c:v>2.4599999999999999E-3</c:v>
                </c:pt>
                <c:pt idx="6037">
                  <c:v>2.1299999999999999E-3</c:v>
                </c:pt>
                <c:pt idx="6038">
                  <c:v>2.3500000000000001E-3</c:v>
                </c:pt>
                <c:pt idx="6039">
                  <c:v>2.0300000000000001E-3</c:v>
                </c:pt>
                <c:pt idx="6040">
                  <c:v>2.1299999999999999E-3</c:v>
                </c:pt>
                <c:pt idx="6041">
                  <c:v>2.0300000000000001E-3</c:v>
                </c:pt>
                <c:pt idx="6042">
                  <c:v>1.81E-3</c:v>
                </c:pt>
                <c:pt idx="6043">
                  <c:v>1.81E-3</c:v>
                </c:pt>
                <c:pt idx="6044">
                  <c:v>1.81E-3</c:v>
                </c:pt>
                <c:pt idx="6045">
                  <c:v>1.6999999999999999E-3</c:v>
                </c:pt>
                <c:pt idx="6046">
                  <c:v>1.5900000000000001E-3</c:v>
                </c:pt>
                <c:pt idx="6047">
                  <c:v>1.6999999999999999E-3</c:v>
                </c:pt>
                <c:pt idx="6048">
                  <c:v>1.48E-3</c:v>
                </c:pt>
                <c:pt idx="6049">
                  <c:v>1.3699999999999999E-3</c:v>
                </c:pt>
                <c:pt idx="6050">
                  <c:v>1.3699999999999999E-3</c:v>
                </c:pt>
                <c:pt idx="6051">
                  <c:v>1.3699999999999999E-3</c:v>
                </c:pt>
                <c:pt idx="6052">
                  <c:v>1.16E-3</c:v>
                </c:pt>
                <c:pt idx="6053">
                  <c:v>9.3999999999999997E-4</c:v>
                </c:pt>
                <c:pt idx="6054">
                  <c:v>1.16E-3</c:v>
                </c:pt>
                <c:pt idx="6055">
                  <c:v>1.0499999999999999E-3</c:v>
                </c:pt>
                <c:pt idx="6056">
                  <c:v>7.2000000000000005E-4</c:v>
                </c:pt>
                <c:pt idx="6057">
                  <c:v>8.3000000000000001E-4</c:v>
                </c:pt>
                <c:pt idx="6058">
                  <c:v>7.2000000000000005E-4</c:v>
                </c:pt>
                <c:pt idx="6059">
                  <c:v>6.0999999999999997E-4</c:v>
                </c:pt>
                <c:pt idx="6060">
                  <c:v>6.0999999999999997E-4</c:v>
                </c:pt>
                <c:pt idx="6061">
                  <c:v>6.0999999999999997E-4</c:v>
                </c:pt>
                <c:pt idx="6062">
                  <c:v>6.0999999999999997E-4</c:v>
                </c:pt>
                <c:pt idx="6063">
                  <c:v>5.1000000000000004E-4</c:v>
                </c:pt>
                <c:pt idx="6064">
                  <c:v>5.1000000000000004E-4</c:v>
                </c:pt>
                <c:pt idx="6065">
                  <c:v>2.9E-4</c:v>
                </c:pt>
                <c:pt idx="6066">
                  <c:v>1.8000000000000001E-4</c:v>
                </c:pt>
                <c:pt idx="6067">
                  <c:v>2.9E-4</c:v>
                </c:pt>
                <c:pt idx="6068">
                  <c:v>6.9999999999999994E-5</c:v>
                </c:pt>
                <c:pt idx="6069">
                  <c:v>6.9999999999999994E-5</c:v>
                </c:pt>
                <c:pt idx="6070">
                  <c:v>-4.0000000000000003E-5</c:v>
                </c:pt>
                <c:pt idx="6071">
                  <c:v>-4.0000000000000003E-5</c:v>
                </c:pt>
                <c:pt idx="6072">
                  <c:v>-1.4999999999999999E-4</c:v>
                </c:pt>
                <c:pt idx="6073">
                  <c:v>-1.4999999999999999E-4</c:v>
                </c:pt>
                <c:pt idx="6074">
                  <c:v>-2.5000000000000001E-4</c:v>
                </c:pt>
                <c:pt idx="6075">
                  <c:v>-3.6000000000000002E-4</c:v>
                </c:pt>
                <c:pt idx="6076">
                  <c:v>-3.6000000000000002E-4</c:v>
                </c:pt>
                <c:pt idx="6077">
                  <c:v>-3.6000000000000002E-4</c:v>
                </c:pt>
                <c:pt idx="6078">
                  <c:v>-4.6999999999999999E-4</c:v>
                </c:pt>
                <c:pt idx="6079">
                  <c:v>-3.6000000000000002E-4</c:v>
                </c:pt>
                <c:pt idx="6080">
                  <c:v>-4.6999999999999999E-4</c:v>
                </c:pt>
                <c:pt idx="6081">
                  <c:v>-5.8E-4</c:v>
                </c:pt>
                <c:pt idx="6082">
                  <c:v>-4.6999999999999999E-4</c:v>
                </c:pt>
                <c:pt idx="6083">
                  <c:v>-4.6999999999999999E-4</c:v>
                </c:pt>
                <c:pt idx="6084">
                  <c:v>-6.8999999999999997E-4</c:v>
                </c:pt>
                <c:pt idx="6085">
                  <c:v>-6.8999999999999997E-4</c:v>
                </c:pt>
                <c:pt idx="6086">
                  <c:v>-8.0000000000000004E-4</c:v>
                </c:pt>
                <c:pt idx="6087">
                  <c:v>-8.0000000000000004E-4</c:v>
                </c:pt>
                <c:pt idx="6088">
                  <c:v>-9.1E-4</c:v>
                </c:pt>
                <c:pt idx="6089">
                  <c:v>-9.1E-4</c:v>
                </c:pt>
                <c:pt idx="6090">
                  <c:v>-9.1E-4</c:v>
                </c:pt>
                <c:pt idx="6091">
                  <c:v>-1.01E-3</c:v>
                </c:pt>
                <c:pt idx="6092">
                  <c:v>-1.1199999999999999E-3</c:v>
                </c:pt>
                <c:pt idx="6093">
                  <c:v>-1.01E-3</c:v>
                </c:pt>
                <c:pt idx="6094">
                  <c:v>-1.01E-3</c:v>
                </c:pt>
                <c:pt idx="6095">
                  <c:v>-1.1199999999999999E-3</c:v>
                </c:pt>
                <c:pt idx="6096">
                  <c:v>-1.1199999999999999E-3</c:v>
                </c:pt>
                <c:pt idx="6097">
                  <c:v>-1.01E-3</c:v>
                </c:pt>
                <c:pt idx="6098">
                  <c:v>-1.1199999999999999E-3</c:v>
                </c:pt>
                <c:pt idx="6099">
                  <c:v>-1.23E-3</c:v>
                </c:pt>
                <c:pt idx="6100">
                  <c:v>-1.4499999999999999E-3</c:v>
                </c:pt>
                <c:pt idx="6101">
                  <c:v>-1.23E-3</c:v>
                </c:pt>
                <c:pt idx="6102">
                  <c:v>-1.34E-3</c:v>
                </c:pt>
                <c:pt idx="6103">
                  <c:v>-1.34E-3</c:v>
                </c:pt>
                <c:pt idx="6104">
                  <c:v>-1.4499999999999999E-3</c:v>
                </c:pt>
                <c:pt idx="6105">
                  <c:v>-1.34E-3</c:v>
                </c:pt>
                <c:pt idx="6106">
                  <c:v>-1.34E-3</c:v>
                </c:pt>
                <c:pt idx="6107">
                  <c:v>-1.34E-3</c:v>
                </c:pt>
                <c:pt idx="6108">
                  <c:v>-1.34E-3</c:v>
                </c:pt>
                <c:pt idx="6109">
                  <c:v>-1.4499999999999999E-3</c:v>
                </c:pt>
                <c:pt idx="6110">
                  <c:v>-1.4499999999999999E-3</c:v>
                </c:pt>
                <c:pt idx="6111">
                  <c:v>-1.4499999999999999E-3</c:v>
                </c:pt>
                <c:pt idx="6112">
                  <c:v>-1.56E-3</c:v>
                </c:pt>
                <c:pt idx="6113">
                  <c:v>-1.56E-3</c:v>
                </c:pt>
                <c:pt idx="6114">
                  <c:v>-1.67E-3</c:v>
                </c:pt>
                <c:pt idx="6115">
                  <c:v>-1.67E-3</c:v>
                </c:pt>
                <c:pt idx="6116">
                  <c:v>-1.56E-3</c:v>
                </c:pt>
                <c:pt idx="6117">
                  <c:v>-1.7700000000000001E-3</c:v>
                </c:pt>
                <c:pt idx="6118">
                  <c:v>-1.56E-3</c:v>
                </c:pt>
                <c:pt idx="6119">
                  <c:v>-1.56E-3</c:v>
                </c:pt>
                <c:pt idx="6120">
                  <c:v>-1.67E-3</c:v>
                </c:pt>
                <c:pt idx="6121">
                  <c:v>-1.67E-3</c:v>
                </c:pt>
                <c:pt idx="6122">
                  <c:v>-1.67E-3</c:v>
                </c:pt>
                <c:pt idx="6123">
                  <c:v>-1.4499999999999999E-3</c:v>
                </c:pt>
                <c:pt idx="6124">
                  <c:v>-1.67E-3</c:v>
                </c:pt>
                <c:pt idx="6125">
                  <c:v>-1.67E-3</c:v>
                </c:pt>
                <c:pt idx="6126">
                  <c:v>-1.4499999999999999E-3</c:v>
                </c:pt>
                <c:pt idx="6127">
                  <c:v>-1.7700000000000001E-3</c:v>
                </c:pt>
                <c:pt idx="6128">
                  <c:v>-1.56E-3</c:v>
                </c:pt>
                <c:pt idx="6129">
                  <c:v>-1.56E-3</c:v>
                </c:pt>
                <c:pt idx="6130">
                  <c:v>-1.67E-3</c:v>
                </c:pt>
                <c:pt idx="6131">
                  <c:v>-1.7700000000000001E-3</c:v>
                </c:pt>
                <c:pt idx="6132">
                  <c:v>-1.34E-3</c:v>
                </c:pt>
                <c:pt idx="6133">
                  <c:v>-1.4499999999999999E-3</c:v>
                </c:pt>
                <c:pt idx="6134">
                  <c:v>-1.56E-3</c:v>
                </c:pt>
                <c:pt idx="6135">
                  <c:v>-1.56E-3</c:v>
                </c:pt>
                <c:pt idx="6136">
                  <c:v>-1.4499999999999999E-3</c:v>
                </c:pt>
                <c:pt idx="6137">
                  <c:v>-1.56E-3</c:v>
                </c:pt>
                <c:pt idx="6138">
                  <c:v>-1.56E-3</c:v>
                </c:pt>
                <c:pt idx="6139">
                  <c:v>-1.4499999999999999E-3</c:v>
                </c:pt>
                <c:pt idx="6140">
                  <c:v>-1.56E-3</c:v>
                </c:pt>
                <c:pt idx="6141">
                  <c:v>-1.4499999999999999E-3</c:v>
                </c:pt>
                <c:pt idx="6142">
                  <c:v>-1.4499999999999999E-3</c:v>
                </c:pt>
                <c:pt idx="6143">
                  <c:v>-1.34E-3</c:v>
                </c:pt>
                <c:pt idx="6144">
                  <c:v>-1.34E-3</c:v>
                </c:pt>
                <c:pt idx="6145">
                  <c:v>-1.34E-3</c:v>
                </c:pt>
                <c:pt idx="6146">
                  <c:v>-1.23E-3</c:v>
                </c:pt>
                <c:pt idx="6147">
                  <c:v>-1.34E-3</c:v>
                </c:pt>
                <c:pt idx="6148">
                  <c:v>-1.4499999999999999E-3</c:v>
                </c:pt>
                <c:pt idx="6149">
                  <c:v>-1.34E-3</c:v>
                </c:pt>
                <c:pt idx="6150">
                  <c:v>-1.23E-3</c:v>
                </c:pt>
                <c:pt idx="6151">
                  <c:v>-1.23E-3</c:v>
                </c:pt>
                <c:pt idx="6152">
                  <c:v>-1.34E-3</c:v>
                </c:pt>
                <c:pt idx="6153">
                  <c:v>-1.23E-3</c:v>
                </c:pt>
                <c:pt idx="6154">
                  <c:v>-1.1199999999999999E-3</c:v>
                </c:pt>
                <c:pt idx="6155">
                  <c:v>-1.1199999999999999E-3</c:v>
                </c:pt>
                <c:pt idx="6156">
                  <c:v>-1.23E-3</c:v>
                </c:pt>
                <c:pt idx="6157">
                  <c:v>-1.01E-3</c:v>
                </c:pt>
                <c:pt idx="6158">
                  <c:v>-1.23E-3</c:v>
                </c:pt>
                <c:pt idx="6159">
                  <c:v>-1.1199999999999999E-3</c:v>
                </c:pt>
                <c:pt idx="6160">
                  <c:v>-1.1199999999999999E-3</c:v>
                </c:pt>
                <c:pt idx="6161">
                  <c:v>-1.1199999999999999E-3</c:v>
                </c:pt>
                <c:pt idx="6162">
                  <c:v>-1.01E-3</c:v>
                </c:pt>
                <c:pt idx="6163">
                  <c:v>-1.1199999999999999E-3</c:v>
                </c:pt>
                <c:pt idx="6164">
                  <c:v>-9.1E-4</c:v>
                </c:pt>
                <c:pt idx="6165">
                  <c:v>-9.1E-4</c:v>
                </c:pt>
                <c:pt idx="6166">
                  <c:v>-8.0000000000000004E-4</c:v>
                </c:pt>
                <c:pt idx="6167">
                  <c:v>-8.0000000000000004E-4</c:v>
                </c:pt>
                <c:pt idx="6168">
                  <c:v>-6.8999999999999997E-4</c:v>
                </c:pt>
                <c:pt idx="6169">
                  <c:v>-6.8999999999999997E-4</c:v>
                </c:pt>
                <c:pt idx="6170">
                  <c:v>-6.8999999999999997E-4</c:v>
                </c:pt>
                <c:pt idx="6171">
                  <c:v>-6.8999999999999997E-4</c:v>
                </c:pt>
                <c:pt idx="6172">
                  <c:v>-5.8E-4</c:v>
                </c:pt>
                <c:pt idx="6173">
                  <c:v>-5.8E-4</c:v>
                </c:pt>
                <c:pt idx="6174">
                  <c:v>-4.6999999999999999E-4</c:v>
                </c:pt>
                <c:pt idx="6175">
                  <c:v>-4.6999999999999999E-4</c:v>
                </c:pt>
                <c:pt idx="6176">
                  <c:v>-5.8E-4</c:v>
                </c:pt>
                <c:pt idx="6177">
                  <c:v>-5.8E-4</c:v>
                </c:pt>
                <c:pt idx="6178">
                  <c:v>-4.6999999999999999E-4</c:v>
                </c:pt>
                <c:pt idx="6179">
                  <c:v>-3.6000000000000002E-4</c:v>
                </c:pt>
                <c:pt idx="6180">
                  <c:v>-1.4999999999999999E-4</c:v>
                </c:pt>
                <c:pt idx="6181">
                  <c:v>-2.5000000000000001E-4</c:v>
                </c:pt>
                <c:pt idx="6182">
                  <c:v>-1.4999999999999999E-4</c:v>
                </c:pt>
                <c:pt idx="6183">
                  <c:v>-1.4999999999999999E-4</c:v>
                </c:pt>
                <c:pt idx="6184">
                  <c:v>-4.0000000000000003E-5</c:v>
                </c:pt>
                <c:pt idx="6185">
                  <c:v>-4.0000000000000003E-5</c:v>
                </c:pt>
                <c:pt idx="6186">
                  <c:v>-4.0000000000000003E-5</c:v>
                </c:pt>
                <c:pt idx="6187">
                  <c:v>1.8000000000000001E-4</c:v>
                </c:pt>
                <c:pt idx="6188">
                  <c:v>2.9E-4</c:v>
                </c:pt>
                <c:pt idx="6189">
                  <c:v>6.9999999999999994E-5</c:v>
                </c:pt>
                <c:pt idx="6190">
                  <c:v>2.9E-4</c:v>
                </c:pt>
                <c:pt idx="6191">
                  <c:v>2.9E-4</c:v>
                </c:pt>
                <c:pt idx="6192">
                  <c:v>1.8000000000000001E-4</c:v>
                </c:pt>
                <c:pt idx="6193">
                  <c:v>2.9E-4</c:v>
                </c:pt>
                <c:pt idx="6194">
                  <c:v>4.0000000000000002E-4</c:v>
                </c:pt>
                <c:pt idx="6195">
                  <c:v>4.0000000000000002E-4</c:v>
                </c:pt>
                <c:pt idx="6196">
                  <c:v>5.1000000000000004E-4</c:v>
                </c:pt>
                <c:pt idx="6197">
                  <c:v>5.1000000000000004E-4</c:v>
                </c:pt>
                <c:pt idx="6198">
                  <c:v>5.1000000000000004E-4</c:v>
                </c:pt>
                <c:pt idx="6199">
                  <c:v>7.2000000000000005E-4</c:v>
                </c:pt>
                <c:pt idx="6200">
                  <c:v>7.2000000000000005E-4</c:v>
                </c:pt>
                <c:pt idx="6201">
                  <c:v>8.3000000000000001E-4</c:v>
                </c:pt>
                <c:pt idx="6202">
                  <c:v>8.3000000000000001E-4</c:v>
                </c:pt>
                <c:pt idx="6203">
                  <c:v>9.3999999999999997E-4</c:v>
                </c:pt>
                <c:pt idx="6204">
                  <c:v>1.0499999999999999E-3</c:v>
                </c:pt>
                <c:pt idx="6205">
                  <c:v>9.3999999999999997E-4</c:v>
                </c:pt>
                <c:pt idx="6206">
                  <c:v>1.0499999999999999E-3</c:v>
                </c:pt>
                <c:pt idx="6207">
                  <c:v>1.0499999999999999E-3</c:v>
                </c:pt>
                <c:pt idx="6208">
                  <c:v>1.0499999999999999E-3</c:v>
                </c:pt>
                <c:pt idx="6209">
                  <c:v>1.0499999999999999E-3</c:v>
                </c:pt>
                <c:pt idx="6210">
                  <c:v>1.2700000000000001E-3</c:v>
                </c:pt>
                <c:pt idx="6211">
                  <c:v>1.2700000000000001E-3</c:v>
                </c:pt>
                <c:pt idx="6212">
                  <c:v>1.48E-3</c:v>
                </c:pt>
                <c:pt idx="6213">
                  <c:v>1.48E-3</c:v>
                </c:pt>
                <c:pt idx="6214">
                  <c:v>1.5900000000000001E-3</c:v>
                </c:pt>
                <c:pt idx="6215">
                  <c:v>1.5900000000000001E-3</c:v>
                </c:pt>
                <c:pt idx="6216">
                  <c:v>1.5900000000000001E-3</c:v>
                </c:pt>
                <c:pt idx="6217">
                  <c:v>1.5900000000000001E-3</c:v>
                </c:pt>
                <c:pt idx="6218">
                  <c:v>1.81E-3</c:v>
                </c:pt>
                <c:pt idx="6219">
                  <c:v>1.81E-3</c:v>
                </c:pt>
                <c:pt idx="6220">
                  <c:v>2.0300000000000001E-3</c:v>
                </c:pt>
                <c:pt idx="6221">
                  <c:v>2.0300000000000001E-3</c:v>
                </c:pt>
                <c:pt idx="6222">
                  <c:v>2.0300000000000001E-3</c:v>
                </c:pt>
                <c:pt idx="6223">
                  <c:v>2.0300000000000001E-3</c:v>
                </c:pt>
                <c:pt idx="6224">
                  <c:v>1.92E-3</c:v>
                </c:pt>
                <c:pt idx="6225">
                  <c:v>2.0300000000000001E-3</c:v>
                </c:pt>
                <c:pt idx="6226">
                  <c:v>2.1299999999999999E-3</c:v>
                </c:pt>
                <c:pt idx="6227">
                  <c:v>2.0300000000000001E-3</c:v>
                </c:pt>
                <c:pt idx="6228">
                  <c:v>2.2399999999999998E-3</c:v>
                </c:pt>
                <c:pt idx="6229">
                  <c:v>2.3500000000000001E-3</c:v>
                </c:pt>
                <c:pt idx="6230">
                  <c:v>2.3500000000000001E-3</c:v>
                </c:pt>
                <c:pt idx="6231">
                  <c:v>2.4599999999999999E-3</c:v>
                </c:pt>
                <c:pt idx="6232">
                  <c:v>2.4599999999999999E-3</c:v>
                </c:pt>
                <c:pt idx="6233">
                  <c:v>2.5699999999999998E-3</c:v>
                </c:pt>
                <c:pt idx="6234">
                  <c:v>2.5699999999999998E-3</c:v>
                </c:pt>
                <c:pt idx="6235">
                  <c:v>2.5699999999999998E-3</c:v>
                </c:pt>
                <c:pt idx="6236">
                  <c:v>2.8900000000000002E-3</c:v>
                </c:pt>
                <c:pt idx="6237">
                  <c:v>2.7899999999999999E-3</c:v>
                </c:pt>
                <c:pt idx="6238">
                  <c:v>2.7899999999999999E-3</c:v>
                </c:pt>
                <c:pt idx="6239">
                  <c:v>2.6800000000000001E-3</c:v>
                </c:pt>
                <c:pt idx="6240">
                  <c:v>2.8900000000000002E-3</c:v>
                </c:pt>
                <c:pt idx="6241">
                  <c:v>2.7899999999999999E-3</c:v>
                </c:pt>
                <c:pt idx="6242">
                  <c:v>3.0000000000000001E-3</c:v>
                </c:pt>
                <c:pt idx="6243">
                  <c:v>3.0000000000000001E-3</c:v>
                </c:pt>
                <c:pt idx="6244">
                  <c:v>3.1099999999999999E-3</c:v>
                </c:pt>
                <c:pt idx="6245">
                  <c:v>3.2200000000000002E-3</c:v>
                </c:pt>
                <c:pt idx="6246">
                  <c:v>3.2200000000000002E-3</c:v>
                </c:pt>
                <c:pt idx="6247">
                  <c:v>3.2200000000000002E-3</c:v>
                </c:pt>
                <c:pt idx="6248">
                  <c:v>3.2200000000000002E-3</c:v>
                </c:pt>
                <c:pt idx="6249">
                  <c:v>3.2200000000000002E-3</c:v>
                </c:pt>
                <c:pt idx="6250">
                  <c:v>3.3300000000000001E-3</c:v>
                </c:pt>
                <c:pt idx="6251">
                  <c:v>3.4399999999999999E-3</c:v>
                </c:pt>
                <c:pt idx="6252">
                  <c:v>3.3300000000000001E-3</c:v>
                </c:pt>
                <c:pt idx="6253">
                  <c:v>3.5500000000000002E-3</c:v>
                </c:pt>
                <c:pt idx="6254">
                  <c:v>3.5500000000000002E-3</c:v>
                </c:pt>
                <c:pt idx="6255">
                  <c:v>3.4399999999999999E-3</c:v>
                </c:pt>
                <c:pt idx="6256">
                  <c:v>3.4399999999999999E-3</c:v>
                </c:pt>
                <c:pt idx="6257">
                  <c:v>3.4399999999999999E-3</c:v>
                </c:pt>
                <c:pt idx="6258">
                  <c:v>3.5500000000000002E-3</c:v>
                </c:pt>
                <c:pt idx="6259">
                  <c:v>3.65E-3</c:v>
                </c:pt>
                <c:pt idx="6260">
                  <c:v>3.65E-3</c:v>
                </c:pt>
                <c:pt idx="6261">
                  <c:v>3.65E-3</c:v>
                </c:pt>
                <c:pt idx="6262">
                  <c:v>3.7599999999999999E-3</c:v>
                </c:pt>
                <c:pt idx="6263">
                  <c:v>3.98E-3</c:v>
                </c:pt>
                <c:pt idx="6264">
                  <c:v>3.7599999999999999E-3</c:v>
                </c:pt>
                <c:pt idx="6265">
                  <c:v>3.8700000000000002E-3</c:v>
                </c:pt>
                <c:pt idx="6266">
                  <c:v>3.98E-3</c:v>
                </c:pt>
                <c:pt idx="6267">
                  <c:v>4.0899999999999999E-3</c:v>
                </c:pt>
                <c:pt idx="6268">
                  <c:v>3.98E-3</c:v>
                </c:pt>
                <c:pt idx="6269">
                  <c:v>4.0899999999999999E-3</c:v>
                </c:pt>
                <c:pt idx="6270">
                  <c:v>4.1999999999999997E-3</c:v>
                </c:pt>
                <c:pt idx="6271">
                  <c:v>4.3099999999999996E-3</c:v>
                </c:pt>
                <c:pt idx="6272">
                  <c:v>4.1999999999999997E-3</c:v>
                </c:pt>
                <c:pt idx="6273">
                  <c:v>4.0899999999999999E-3</c:v>
                </c:pt>
                <c:pt idx="6274">
                  <c:v>4.1999999999999997E-3</c:v>
                </c:pt>
                <c:pt idx="6275">
                  <c:v>4.0899999999999999E-3</c:v>
                </c:pt>
                <c:pt idx="6276">
                  <c:v>4.3099999999999996E-3</c:v>
                </c:pt>
                <c:pt idx="6277">
                  <c:v>4.1999999999999997E-3</c:v>
                </c:pt>
                <c:pt idx="6278">
                  <c:v>4.1999999999999997E-3</c:v>
                </c:pt>
                <c:pt idx="6279">
                  <c:v>4.3099999999999996E-3</c:v>
                </c:pt>
                <c:pt idx="6280">
                  <c:v>4.4099999999999999E-3</c:v>
                </c:pt>
                <c:pt idx="6281">
                  <c:v>4.4099999999999999E-3</c:v>
                </c:pt>
                <c:pt idx="6282">
                  <c:v>4.4099999999999999E-3</c:v>
                </c:pt>
                <c:pt idx="6283">
                  <c:v>4.4099999999999999E-3</c:v>
                </c:pt>
                <c:pt idx="6284">
                  <c:v>4.5199999999999997E-3</c:v>
                </c:pt>
                <c:pt idx="6285">
                  <c:v>4.4099999999999999E-3</c:v>
                </c:pt>
                <c:pt idx="6286">
                  <c:v>4.5199999999999997E-3</c:v>
                </c:pt>
                <c:pt idx="6287">
                  <c:v>4.5199999999999997E-3</c:v>
                </c:pt>
                <c:pt idx="6288">
                  <c:v>4.6299999999999996E-3</c:v>
                </c:pt>
                <c:pt idx="6289">
                  <c:v>4.4099999999999999E-3</c:v>
                </c:pt>
                <c:pt idx="6290">
                  <c:v>4.5199999999999997E-3</c:v>
                </c:pt>
                <c:pt idx="6291">
                  <c:v>4.3099999999999996E-3</c:v>
                </c:pt>
                <c:pt idx="6292">
                  <c:v>4.5199999999999997E-3</c:v>
                </c:pt>
                <c:pt idx="6293">
                  <c:v>4.5199999999999997E-3</c:v>
                </c:pt>
                <c:pt idx="6294">
                  <c:v>4.5199999999999997E-3</c:v>
                </c:pt>
                <c:pt idx="6295">
                  <c:v>4.5199999999999997E-3</c:v>
                </c:pt>
                <c:pt idx="6296">
                  <c:v>4.6299999999999996E-3</c:v>
                </c:pt>
                <c:pt idx="6297">
                  <c:v>4.5199999999999997E-3</c:v>
                </c:pt>
                <c:pt idx="6298">
                  <c:v>4.6299999999999996E-3</c:v>
                </c:pt>
                <c:pt idx="6299">
                  <c:v>4.5199999999999997E-3</c:v>
                </c:pt>
                <c:pt idx="6300">
                  <c:v>4.6299999999999996E-3</c:v>
                </c:pt>
                <c:pt idx="6301">
                  <c:v>4.5199999999999997E-3</c:v>
                </c:pt>
                <c:pt idx="6302">
                  <c:v>4.5199999999999997E-3</c:v>
                </c:pt>
                <c:pt idx="6303">
                  <c:v>4.5199999999999997E-3</c:v>
                </c:pt>
                <c:pt idx="6304">
                  <c:v>4.6299999999999996E-3</c:v>
                </c:pt>
                <c:pt idx="6305">
                  <c:v>4.5199999999999997E-3</c:v>
                </c:pt>
                <c:pt idx="6306">
                  <c:v>4.5199999999999997E-3</c:v>
                </c:pt>
                <c:pt idx="6307">
                  <c:v>4.4099999999999999E-3</c:v>
                </c:pt>
                <c:pt idx="6308">
                  <c:v>4.5199999999999997E-3</c:v>
                </c:pt>
                <c:pt idx="6309">
                  <c:v>4.5199999999999997E-3</c:v>
                </c:pt>
                <c:pt idx="6310">
                  <c:v>4.5199999999999997E-3</c:v>
                </c:pt>
                <c:pt idx="6311">
                  <c:v>4.5199999999999997E-3</c:v>
                </c:pt>
                <c:pt idx="6312">
                  <c:v>4.5199999999999997E-3</c:v>
                </c:pt>
                <c:pt idx="6313">
                  <c:v>4.6299999999999996E-3</c:v>
                </c:pt>
                <c:pt idx="6314">
                  <c:v>4.5199999999999997E-3</c:v>
                </c:pt>
                <c:pt idx="6315">
                  <c:v>4.5199999999999997E-3</c:v>
                </c:pt>
                <c:pt idx="6316">
                  <c:v>4.5199999999999997E-3</c:v>
                </c:pt>
                <c:pt idx="6317">
                  <c:v>4.4099999999999999E-3</c:v>
                </c:pt>
                <c:pt idx="6318">
                  <c:v>4.5199999999999997E-3</c:v>
                </c:pt>
                <c:pt idx="6319">
                  <c:v>4.4099999999999999E-3</c:v>
                </c:pt>
                <c:pt idx="6320">
                  <c:v>4.4099999999999999E-3</c:v>
                </c:pt>
                <c:pt idx="6321">
                  <c:v>4.4099999999999999E-3</c:v>
                </c:pt>
                <c:pt idx="6322">
                  <c:v>4.4099999999999999E-3</c:v>
                </c:pt>
                <c:pt idx="6323">
                  <c:v>4.4099999999999999E-3</c:v>
                </c:pt>
                <c:pt idx="6324">
                  <c:v>4.3099999999999996E-3</c:v>
                </c:pt>
                <c:pt idx="6325">
                  <c:v>4.3099999999999996E-3</c:v>
                </c:pt>
                <c:pt idx="6326">
                  <c:v>4.4099999999999999E-3</c:v>
                </c:pt>
                <c:pt idx="6327">
                  <c:v>4.3099999999999996E-3</c:v>
                </c:pt>
                <c:pt idx="6328">
                  <c:v>4.3099999999999996E-3</c:v>
                </c:pt>
                <c:pt idx="6329">
                  <c:v>4.3099999999999996E-3</c:v>
                </c:pt>
                <c:pt idx="6330">
                  <c:v>4.1999999999999997E-3</c:v>
                </c:pt>
                <c:pt idx="6331">
                  <c:v>4.3099999999999996E-3</c:v>
                </c:pt>
                <c:pt idx="6332">
                  <c:v>4.1999999999999997E-3</c:v>
                </c:pt>
                <c:pt idx="6333">
                  <c:v>4.0899999999999999E-3</c:v>
                </c:pt>
                <c:pt idx="6334">
                  <c:v>4.0899999999999999E-3</c:v>
                </c:pt>
                <c:pt idx="6335">
                  <c:v>3.98E-3</c:v>
                </c:pt>
                <c:pt idx="6336">
                  <c:v>3.98E-3</c:v>
                </c:pt>
                <c:pt idx="6337">
                  <c:v>3.8700000000000002E-3</c:v>
                </c:pt>
                <c:pt idx="6338">
                  <c:v>3.8700000000000002E-3</c:v>
                </c:pt>
                <c:pt idx="6339">
                  <c:v>3.8700000000000002E-3</c:v>
                </c:pt>
                <c:pt idx="6340">
                  <c:v>3.65E-3</c:v>
                </c:pt>
                <c:pt idx="6341">
                  <c:v>3.7599999999999999E-3</c:v>
                </c:pt>
                <c:pt idx="6342">
                  <c:v>3.7599999999999999E-3</c:v>
                </c:pt>
                <c:pt idx="6343">
                  <c:v>3.65E-3</c:v>
                </c:pt>
                <c:pt idx="6344">
                  <c:v>3.7599999999999999E-3</c:v>
                </c:pt>
                <c:pt idx="6345">
                  <c:v>3.65E-3</c:v>
                </c:pt>
                <c:pt idx="6346">
                  <c:v>3.5500000000000002E-3</c:v>
                </c:pt>
                <c:pt idx="6347">
                  <c:v>3.5500000000000002E-3</c:v>
                </c:pt>
                <c:pt idx="6348">
                  <c:v>3.5500000000000002E-3</c:v>
                </c:pt>
                <c:pt idx="6349">
                  <c:v>3.4399999999999999E-3</c:v>
                </c:pt>
                <c:pt idx="6350">
                  <c:v>3.4399999999999999E-3</c:v>
                </c:pt>
                <c:pt idx="6351">
                  <c:v>3.3300000000000001E-3</c:v>
                </c:pt>
                <c:pt idx="6352">
                  <c:v>3.3300000000000001E-3</c:v>
                </c:pt>
                <c:pt idx="6353">
                  <c:v>3.3300000000000001E-3</c:v>
                </c:pt>
                <c:pt idx="6354">
                  <c:v>3.2200000000000002E-3</c:v>
                </c:pt>
                <c:pt idx="6355">
                  <c:v>3.2200000000000002E-3</c:v>
                </c:pt>
                <c:pt idx="6356">
                  <c:v>3.1099999999999999E-3</c:v>
                </c:pt>
                <c:pt idx="6357">
                  <c:v>3.1099999999999999E-3</c:v>
                </c:pt>
                <c:pt idx="6358">
                  <c:v>2.7899999999999999E-3</c:v>
                </c:pt>
                <c:pt idx="6359">
                  <c:v>3.0000000000000001E-3</c:v>
                </c:pt>
                <c:pt idx="6360">
                  <c:v>2.7899999999999999E-3</c:v>
                </c:pt>
                <c:pt idx="6361">
                  <c:v>3.0000000000000001E-3</c:v>
                </c:pt>
                <c:pt idx="6362">
                  <c:v>2.6800000000000001E-3</c:v>
                </c:pt>
                <c:pt idx="6363">
                  <c:v>2.7899999999999999E-3</c:v>
                </c:pt>
                <c:pt idx="6364">
                  <c:v>2.6800000000000001E-3</c:v>
                </c:pt>
                <c:pt idx="6365">
                  <c:v>2.6800000000000001E-3</c:v>
                </c:pt>
                <c:pt idx="6366">
                  <c:v>2.7899999999999999E-3</c:v>
                </c:pt>
                <c:pt idx="6367">
                  <c:v>2.5699999999999998E-3</c:v>
                </c:pt>
                <c:pt idx="6368">
                  <c:v>2.3500000000000001E-3</c:v>
                </c:pt>
                <c:pt idx="6369">
                  <c:v>2.3500000000000001E-3</c:v>
                </c:pt>
                <c:pt idx="6370">
                  <c:v>2.2399999999999998E-3</c:v>
                </c:pt>
                <c:pt idx="6371">
                  <c:v>2.3500000000000001E-3</c:v>
                </c:pt>
                <c:pt idx="6372">
                  <c:v>2.1299999999999999E-3</c:v>
                </c:pt>
                <c:pt idx="6373">
                  <c:v>2.1299999999999999E-3</c:v>
                </c:pt>
                <c:pt idx="6374">
                  <c:v>2.1299999999999999E-3</c:v>
                </c:pt>
                <c:pt idx="6375">
                  <c:v>2.0300000000000001E-3</c:v>
                </c:pt>
                <c:pt idx="6376">
                  <c:v>1.92E-3</c:v>
                </c:pt>
                <c:pt idx="6377">
                  <c:v>1.92E-3</c:v>
                </c:pt>
                <c:pt idx="6378">
                  <c:v>1.6999999999999999E-3</c:v>
                </c:pt>
                <c:pt idx="6379">
                  <c:v>1.81E-3</c:v>
                </c:pt>
                <c:pt idx="6380">
                  <c:v>1.6999999999999999E-3</c:v>
                </c:pt>
                <c:pt idx="6381">
                  <c:v>1.6999999999999999E-3</c:v>
                </c:pt>
                <c:pt idx="6382">
                  <c:v>1.5900000000000001E-3</c:v>
                </c:pt>
                <c:pt idx="6383">
                  <c:v>1.48E-3</c:v>
                </c:pt>
                <c:pt idx="6384">
                  <c:v>1.48E-3</c:v>
                </c:pt>
                <c:pt idx="6385">
                  <c:v>1.2700000000000001E-3</c:v>
                </c:pt>
                <c:pt idx="6386">
                  <c:v>1.3699999999999999E-3</c:v>
                </c:pt>
                <c:pt idx="6387">
                  <c:v>1.16E-3</c:v>
                </c:pt>
                <c:pt idx="6388">
                  <c:v>1.2700000000000001E-3</c:v>
                </c:pt>
                <c:pt idx="6389">
                  <c:v>1.0499999999999999E-3</c:v>
                </c:pt>
                <c:pt idx="6390">
                  <c:v>1.0499999999999999E-3</c:v>
                </c:pt>
                <c:pt idx="6391">
                  <c:v>8.3000000000000001E-4</c:v>
                </c:pt>
                <c:pt idx="6392">
                  <c:v>7.2000000000000005E-4</c:v>
                </c:pt>
                <c:pt idx="6393">
                  <c:v>9.3999999999999997E-4</c:v>
                </c:pt>
                <c:pt idx="6394">
                  <c:v>7.2000000000000005E-4</c:v>
                </c:pt>
                <c:pt idx="6395">
                  <c:v>7.2000000000000005E-4</c:v>
                </c:pt>
                <c:pt idx="6396">
                  <c:v>5.1000000000000004E-4</c:v>
                </c:pt>
                <c:pt idx="6397">
                  <c:v>5.1000000000000004E-4</c:v>
                </c:pt>
                <c:pt idx="6398">
                  <c:v>4.0000000000000002E-4</c:v>
                </c:pt>
                <c:pt idx="6399">
                  <c:v>6.9999999999999994E-5</c:v>
                </c:pt>
                <c:pt idx="6400">
                  <c:v>2.9E-4</c:v>
                </c:pt>
                <c:pt idx="6401">
                  <c:v>1.8000000000000001E-4</c:v>
                </c:pt>
                <c:pt idx="6402">
                  <c:v>2.9E-4</c:v>
                </c:pt>
                <c:pt idx="6403">
                  <c:v>-4.0000000000000003E-5</c:v>
                </c:pt>
                <c:pt idx="6404">
                  <c:v>-4.0000000000000003E-5</c:v>
                </c:pt>
                <c:pt idx="6405">
                  <c:v>-1.4999999999999999E-4</c:v>
                </c:pt>
                <c:pt idx="6406">
                  <c:v>-2.5000000000000001E-4</c:v>
                </c:pt>
                <c:pt idx="6407">
                  <c:v>-3.6000000000000002E-4</c:v>
                </c:pt>
                <c:pt idx="6408">
                  <c:v>-3.6000000000000002E-4</c:v>
                </c:pt>
                <c:pt idx="6409">
                  <c:v>-2.5000000000000001E-4</c:v>
                </c:pt>
                <c:pt idx="6410">
                  <c:v>-5.8E-4</c:v>
                </c:pt>
                <c:pt idx="6411">
                  <c:v>-5.8E-4</c:v>
                </c:pt>
                <c:pt idx="6412">
                  <c:v>-5.8E-4</c:v>
                </c:pt>
                <c:pt idx="6413">
                  <c:v>-6.8999999999999997E-4</c:v>
                </c:pt>
                <c:pt idx="6414">
                  <c:v>-8.0000000000000004E-4</c:v>
                </c:pt>
                <c:pt idx="6415">
                  <c:v>-1.01E-3</c:v>
                </c:pt>
                <c:pt idx="6416">
                  <c:v>-9.1E-4</c:v>
                </c:pt>
                <c:pt idx="6417">
                  <c:v>-1.01E-3</c:v>
                </c:pt>
                <c:pt idx="6418">
                  <c:v>-1.01E-3</c:v>
                </c:pt>
                <c:pt idx="6419">
                  <c:v>-1.23E-3</c:v>
                </c:pt>
                <c:pt idx="6420">
                  <c:v>-1.1199999999999999E-3</c:v>
                </c:pt>
                <c:pt idx="6421">
                  <c:v>-1.4499999999999999E-3</c:v>
                </c:pt>
                <c:pt idx="6422">
                  <c:v>-1.4499999999999999E-3</c:v>
                </c:pt>
                <c:pt idx="6423">
                  <c:v>-1.4499999999999999E-3</c:v>
                </c:pt>
                <c:pt idx="6424">
                  <c:v>-1.56E-3</c:v>
                </c:pt>
                <c:pt idx="6425">
                  <c:v>-1.4499999999999999E-3</c:v>
                </c:pt>
                <c:pt idx="6426">
                  <c:v>-1.67E-3</c:v>
                </c:pt>
                <c:pt idx="6427">
                  <c:v>-1.7700000000000001E-3</c:v>
                </c:pt>
                <c:pt idx="6428">
                  <c:v>-1.8799999999999999E-3</c:v>
                </c:pt>
                <c:pt idx="6429">
                  <c:v>-1.7700000000000001E-3</c:v>
                </c:pt>
                <c:pt idx="6430">
                  <c:v>-1.99E-3</c:v>
                </c:pt>
                <c:pt idx="6431">
                  <c:v>-2.0999999999999999E-3</c:v>
                </c:pt>
                <c:pt idx="6432">
                  <c:v>-1.99E-3</c:v>
                </c:pt>
                <c:pt idx="6433">
                  <c:v>-2.2100000000000002E-3</c:v>
                </c:pt>
                <c:pt idx="6434">
                  <c:v>-2.0999999999999999E-3</c:v>
                </c:pt>
                <c:pt idx="6435">
                  <c:v>-2.2100000000000002E-3</c:v>
                </c:pt>
                <c:pt idx="6436">
                  <c:v>-2.5300000000000001E-3</c:v>
                </c:pt>
                <c:pt idx="6437">
                  <c:v>-2.5300000000000001E-3</c:v>
                </c:pt>
                <c:pt idx="6438">
                  <c:v>-2.7499999999999998E-3</c:v>
                </c:pt>
                <c:pt idx="6439">
                  <c:v>-2.64E-3</c:v>
                </c:pt>
                <c:pt idx="6440">
                  <c:v>-2.8600000000000001E-3</c:v>
                </c:pt>
                <c:pt idx="6441">
                  <c:v>-2.8600000000000001E-3</c:v>
                </c:pt>
                <c:pt idx="6442">
                  <c:v>-2.97E-3</c:v>
                </c:pt>
                <c:pt idx="6443">
                  <c:v>-2.8600000000000001E-3</c:v>
                </c:pt>
                <c:pt idx="6444">
                  <c:v>-2.97E-3</c:v>
                </c:pt>
                <c:pt idx="6445">
                  <c:v>-2.97E-3</c:v>
                </c:pt>
                <c:pt idx="6446">
                  <c:v>-3.1900000000000001E-3</c:v>
                </c:pt>
                <c:pt idx="6447">
                  <c:v>-3.29E-3</c:v>
                </c:pt>
                <c:pt idx="6448">
                  <c:v>-3.29E-3</c:v>
                </c:pt>
                <c:pt idx="6449">
                  <c:v>-3.29E-3</c:v>
                </c:pt>
                <c:pt idx="6450">
                  <c:v>-3.29E-3</c:v>
                </c:pt>
                <c:pt idx="6451">
                  <c:v>-3.3999999999999998E-3</c:v>
                </c:pt>
                <c:pt idx="6452">
                  <c:v>-3.62E-3</c:v>
                </c:pt>
                <c:pt idx="6453">
                  <c:v>-3.7299999999999998E-3</c:v>
                </c:pt>
                <c:pt idx="6454">
                  <c:v>-3.8400000000000001E-3</c:v>
                </c:pt>
                <c:pt idx="6455">
                  <c:v>-3.8400000000000001E-3</c:v>
                </c:pt>
                <c:pt idx="6456">
                  <c:v>-3.8400000000000001E-3</c:v>
                </c:pt>
                <c:pt idx="6457">
                  <c:v>-3.8400000000000001E-3</c:v>
                </c:pt>
                <c:pt idx="6458">
                  <c:v>-4.0499999999999998E-3</c:v>
                </c:pt>
                <c:pt idx="6459">
                  <c:v>-3.9500000000000004E-3</c:v>
                </c:pt>
                <c:pt idx="6460">
                  <c:v>-4.0499999999999998E-3</c:v>
                </c:pt>
                <c:pt idx="6461">
                  <c:v>-4.2700000000000004E-3</c:v>
                </c:pt>
                <c:pt idx="6462">
                  <c:v>-4.1599999999999996E-3</c:v>
                </c:pt>
                <c:pt idx="6463">
                  <c:v>-4.2700000000000004E-3</c:v>
                </c:pt>
                <c:pt idx="6464">
                  <c:v>-4.3800000000000002E-3</c:v>
                </c:pt>
                <c:pt idx="6465">
                  <c:v>-4.2700000000000004E-3</c:v>
                </c:pt>
                <c:pt idx="6466">
                  <c:v>-4.2700000000000004E-3</c:v>
                </c:pt>
                <c:pt idx="6467">
                  <c:v>-4.4900000000000001E-3</c:v>
                </c:pt>
                <c:pt idx="6468">
                  <c:v>-4.7099999999999998E-3</c:v>
                </c:pt>
                <c:pt idx="6469">
                  <c:v>-4.5999999999999999E-3</c:v>
                </c:pt>
                <c:pt idx="6470">
                  <c:v>-4.7099999999999998E-3</c:v>
                </c:pt>
                <c:pt idx="6471">
                  <c:v>-4.5999999999999999E-3</c:v>
                </c:pt>
                <c:pt idx="6472">
                  <c:v>-4.5999999999999999E-3</c:v>
                </c:pt>
                <c:pt idx="6473">
                  <c:v>-4.81E-3</c:v>
                </c:pt>
                <c:pt idx="6474">
                  <c:v>-4.81E-3</c:v>
                </c:pt>
                <c:pt idx="6475">
                  <c:v>-4.9199999999999999E-3</c:v>
                </c:pt>
                <c:pt idx="6476">
                  <c:v>-4.9199999999999999E-3</c:v>
                </c:pt>
                <c:pt idx="6477">
                  <c:v>-5.0299999999999997E-3</c:v>
                </c:pt>
                <c:pt idx="6478">
                  <c:v>-5.1399999999999996E-3</c:v>
                </c:pt>
                <c:pt idx="6479">
                  <c:v>-5.1399999999999996E-3</c:v>
                </c:pt>
                <c:pt idx="6480">
                  <c:v>-5.1399999999999996E-3</c:v>
                </c:pt>
                <c:pt idx="6481">
                  <c:v>-5.2500000000000003E-3</c:v>
                </c:pt>
                <c:pt idx="6482">
                  <c:v>-5.1399999999999996E-3</c:v>
                </c:pt>
                <c:pt idx="6483">
                  <c:v>-5.47E-3</c:v>
                </c:pt>
                <c:pt idx="6484">
                  <c:v>-5.2500000000000003E-3</c:v>
                </c:pt>
                <c:pt idx="6485">
                  <c:v>-5.3600000000000002E-3</c:v>
                </c:pt>
                <c:pt idx="6486">
                  <c:v>-5.3600000000000002E-3</c:v>
                </c:pt>
                <c:pt idx="6487">
                  <c:v>-5.3600000000000002E-3</c:v>
                </c:pt>
                <c:pt idx="6488">
                  <c:v>-5.3600000000000002E-3</c:v>
                </c:pt>
                <c:pt idx="6489">
                  <c:v>-5.47E-3</c:v>
                </c:pt>
                <c:pt idx="6490">
                  <c:v>-5.5700000000000003E-3</c:v>
                </c:pt>
                <c:pt idx="6491">
                  <c:v>-5.47E-3</c:v>
                </c:pt>
                <c:pt idx="6492">
                  <c:v>-5.5700000000000003E-3</c:v>
                </c:pt>
                <c:pt idx="6493">
                  <c:v>-5.79E-3</c:v>
                </c:pt>
                <c:pt idx="6494">
                  <c:v>-5.79E-3</c:v>
                </c:pt>
                <c:pt idx="6495">
                  <c:v>-5.8999999999999999E-3</c:v>
                </c:pt>
                <c:pt idx="6496">
                  <c:v>-5.8999999999999999E-3</c:v>
                </c:pt>
                <c:pt idx="6497">
                  <c:v>-5.8999999999999999E-3</c:v>
                </c:pt>
                <c:pt idx="6498">
                  <c:v>-5.8999999999999999E-3</c:v>
                </c:pt>
                <c:pt idx="6499">
                  <c:v>-5.8999999999999999E-3</c:v>
                </c:pt>
                <c:pt idx="6500">
                  <c:v>-5.79E-3</c:v>
                </c:pt>
                <c:pt idx="6501">
                  <c:v>-5.8999999999999999E-3</c:v>
                </c:pt>
                <c:pt idx="6502">
                  <c:v>-5.8999999999999999E-3</c:v>
                </c:pt>
                <c:pt idx="6503">
                  <c:v>-6.0099999999999997E-3</c:v>
                </c:pt>
                <c:pt idx="6504">
                  <c:v>-6.0099999999999997E-3</c:v>
                </c:pt>
                <c:pt idx="6505">
                  <c:v>-6.1199999999999996E-3</c:v>
                </c:pt>
                <c:pt idx="6506">
                  <c:v>-6.2300000000000003E-3</c:v>
                </c:pt>
                <c:pt idx="6507">
                  <c:v>-6.0099999999999997E-3</c:v>
                </c:pt>
                <c:pt idx="6508">
                  <c:v>-6.0099999999999997E-3</c:v>
                </c:pt>
                <c:pt idx="6509">
                  <c:v>-6.0099999999999997E-3</c:v>
                </c:pt>
                <c:pt idx="6510">
                  <c:v>-6.2300000000000003E-3</c:v>
                </c:pt>
                <c:pt idx="6511">
                  <c:v>-6.2300000000000003E-3</c:v>
                </c:pt>
                <c:pt idx="6512">
                  <c:v>-6.2300000000000003E-3</c:v>
                </c:pt>
                <c:pt idx="6513">
                  <c:v>-6.2300000000000003E-3</c:v>
                </c:pt>
                <c:pt idx="6514">
                  <c:v>-6.1199999999999996E-3</c:v>
                </c:pt>
                <c:pt idx="6515">
                  <c:v>-6.2300000000000003E-3</c:v>
                </c:pt>
                <c:pt idx="6516">
                  <c:v>-6.4400000000000004E-3</c:v>
                </c:pt>
                <c:pt idx="6517">
                  <c:v>-6.3299999999999997E-3</c:v>
                </c:pt>
                <c:pt idx="6518">
                  <c:v>-6.3299999999999997E-3</c:v>
                </c:pt>
                <c:pt idx="6519">
                  <c:v>-6.2300000000000003E-3</c:v>
                </c:pt>
                <c:pt idx="6520">
                  <c:v>-6.4400000000000004E-3</c:v>
                </c:pt>
                <c:pt idx="6521">
                  <c:v>-6.3299999999999997E-3</c:v>
                </c:pt>
                <c:pt idx="6522">
                  <c:v>-6.3299999999999997E-3</c:v>
                </c:pt>
                <c:pt idx="6523">
                  <c:v>-6.3299999999999997E-3</c:v>
                </c:pt>
                <c:pt idx="6524">
                  <c:v>-6.3299999999999997E-3</c:v>
                </c:pt>
                <c:pt idx="6525">
                  <c:v>-6.3299999999999997E-3</c:v>
                </c:pt>
                <c:pt idx="6526">
                  <c:v>-6.3299999999999997E-3</c:v>
                </c:pt>
                <c:pt idx="6527">
                  <c:v>-6.4400000000000004E-3</c:v>
                </c:pt>
                <c:pt idx="6528">
                  <c:v>-6.3299999999999997E-3</c:v>
                </c:pt>
                <c:pt idx="6529">
                  <c:v>-6.4400000000000004E-3</c:v>
                </c:pt>
                <c:pt idx="6530">
                  <c:v>-6.4400000000000004E-3</c:v>
                </c:pt>
                <c:pt idx="6531">
                  <c:v>-6.3299999999999997E-3</c:v>
                </c:pt>
                <c:pt idx="6532">
                  <c:v>-6.3299999999999997E-3</c:v>
                </c:pt>
                <c:pt idx="6533">
                  <c:v>-6.4400000000000004E-3</c:v>
                </c:pt>
                <c:pt idx="6534">
                  <c:v>-6.3299999999999997E-3</c:v>
                </c:pt>
                <c:pt idx="6535">
                  <c:v>-6.4400000000000004E-3</c:v>
                </c:pt>
                <c:pt idx="6536">
                  <c:v>-6.3299999999999997E-3</c:v>
                </c:pt>
                <c:pt idx="6537">
                  <c:v>-6.3299999999999997E-3</c:v>
                </c:pt>
                <c:pt idx="6538">
                  <c:v>-6.3299999999999997E-3</c:v>
                </c:pt>
                <c:pt idx="6539">
                  <c:v>-6.3299999999999997E-3</c:v>
                </c:pt>
                <c:pt idx="6540">
                  <c:v>-6.3299999999999997E-3</c:v>
                </c:pt>
                <c:pt idx="6541">
                  <c:v>-6.3299999999999997E-3</c:v>
                </c:pt>
                <c:pt idx="6542">
                  <c:v>-6.3299999999999997E-3</c:v>
                </c:pt>
                <c:pt idx="6543">
                  <c:v>-6.3299999999999997E-3</c:v>
                </c:pt>
                <c:pt idx="6544">
                  <c:v>-6.3299999999999997E-3</c:v>
                </c:pt>
                <c:pt idx="6545">
                  <c:v>-6.3299999999999997E-3</c:v>
                </c:pt>
                <c:pt idx="6546">
                  <c:v>-6.2300000000000003E-3</c:v>
                </c:pt>
                <c:pt idx="6547">
                  <c:v>-6.3299999999999997E-3</c:v>
                </c:pt>
                <c:pt idx="6548">
                  <c:v>-6.3299999999999997E-3</c:v>
                </c:pt>
                <c:pt idx="6549">
                  <c:v>-6.2300000000000003E-3</c:v>
                </c:pt>
                <c:pt idx="6550">
                  <c:v>-6.3299999999999997E-3</c:v>
                </c:pt>
                <c:pt idx="6551">
                  <c:v>-6.2300000000000003E-3</c:v>
                </c:pt>
                <c:pt idx="6552">
                  <c:v>-6.2300000000000003E-3</c:v>
                </c:pt>
                <c:pt idx="6553">
                  <c:v>-6.2300000000000003E-3</c:v>
                </c:pt>
                <c:pt idx="6554">
                  <c:v>-6.1199999999999996E-3</c:v>
                </c:pt>
                <c:pt idx="6555">
                  <c:v>-6.1199999999999996E-3</c:v>
                </c:pt>
                <c:pt idx="6556">
                  <c:v>-6.1199999999999996E-3</c:v>
                </c:pt>
                <c:pt idx="6557">
                  <c:v>-6.2300000000000003E-3</c:v>
                </c:pt>
                <c:pt idx="6558">
                  <c:v>-6.2300000000000003E-3</c:v>
                </c:pt>
                <c:pt idx="6559">
                  <c:v>-6.1199999999999996E-3</c:v>
                </c:pt>
                <c:pt idx="6560">
                  <c:v>-6.0099999999999997E-3</c:v>
                </c:pt>
                <c:pt idx="6561">
                  <c:v>-6.0099999999999997E-3</c:v>
                </c:pt>
                <c:pt idx="6562">
                  <c:v>-6.1199999999999996E-3</c:v>
                </c:pt>
                <c:pt idx="6563">
                  <c:v>-6.1199999999999996E-3</c:v>
                </c:pt>
                <c:pt idx="6564">
                  <c:v>-5.8999999999999999E-3</c:v>
                </c:pt>
                <c:pt idx="6565">
                  <c:v>-5.8999999999999999E-3</c:v>
                </c:pt>
                <c:pt idx="6566">
                  <c:v>-5.8999999999999999E-3</c:v>
                </c:pt>
                <c:pt idx="6567">
                  <c:v>-5.8999999999999999E-3</c:v>
                </c:pt>
                <c:pt idx="6568">
                  <c:v>-5.79E-3</c:v>
                </c:pt>
                <c:pt idx="6569">
                  <c:v>-5.79E-3</c:v>
                </c:pt>
                <c:pt idx="6570">
                  <c:v>-5.6800000000000002E-3</c:v>
                </c:pt>
                <c:pt idx="6571">
                  <c:v>-5.79E-3</c:v>
                </c:pt>
                <c:pt idx="6572">
                  <c:v>-5.79E-3</c:v>
                </c:pt>
                <c:pt idx="6573">
                  <c:v>-5.79E-3</c:v>
                </c:pt>
                <c:pt idx="6574">
                  <c:v>-5.79E-3</c:v>
                </c:pt>
                <c:pt idx="6575">
                  <c:v>-5.6800000000000002E-3</c:v>
                </c:pt>
                <c:pt idx="6576">
                  <c:v>-5.6800000000000002E-3</c:v>
                </c:pt>
                <c:pt idx="6577">
                  <c:v>-5.79E-3</c:v>
                </c:pt>
                <c:pt idx="6578">
                  <c:v>-5.5700000000000003E-3</c:v>
                </c:pt>
                <c:pt idx="6579">
                  <c:v>-5.5700000000000003E-3</c:v>
                </c:pt>
                <c:pt idx="6580">
                  <c:v>-5.5700000000000003E-3</c:v>
                </c:pt>
                <c:pt idx="6581">
                  <c:v>-5.5700000000000003E-3</c:v>
                </c:pt>
                <c:pt idx="6582">
                  <c:v>-5.5700000000000003E-3</c:v>
                </c:pt>
                <c:pt idx="6583">
                  <c:v>-5.2500000000000003E-3</c:v>
                </c:pt>
                <c:pt idx="6584">
                  <c:v>-5.47E-3</c:v>
                </c:pt>
                <c:pt idx="6585">
                  <c:v>-5.3600000000000002E-3</c:v>
                </c:pt>
                <c:pt idx="6586">
                  <c:v>-5.2500000000000003E-3</c:v>
                </c:pt>
                <c:pt idx="6587">
                  <c:v>-5.2500000000000003E-3</c:v>
                </c:pt>
                <c:pt idx="6588">
                  <c:v>-5.3600000000000002E-3</c:v>
                </c:pt>
                <c:pt idx="6589">
                  <c:v>-5.2500000000000003E-3</c:v>
                </c:pt>
                <c:pt idx="6590">
                  <c:v>-5.1399999999999996E-3</c:v>
                </c:pt>
                <c:pt idx="6591">
                  <c:v>-5.0299999999999997E-3</c:v>
                </c:pt>
                <c:pt idx="6592">
                  <c:v>-5.0299999999999997E-3</c:v>
                </c:pt>
                <c:pt idx="6593">
                  <c:v>-5.0299999999999997E-3</c:v>
                </c:pt>
                <c:pt idx="6594">
                  <c:v>-4.9199999999999999E-3</c:v>
                </c:pt>
                <c:pt idx="6595">
                  <c:v>-4.9199999999999999E-3</c:v>
                </c:pt>
                <c:pt idx="6596">
                  <c:v>-4.9199999999999999E-3</c:v>
                </c:pt>
                <c:pt idx="6597">
                  <c:v>-4.9199999999999999E-3</c:v>
                </c:pt>
                <c:pt idx="6598">
                  <c:v>-4.9199999999999999E-3</c:v>
                </c:pt>
                <c:pt idx="6599">
                  <c:v>-5.0299999999999997E-3</c:v>
                </c:pt>
                <c:pt idx="6600">
                  <c:v>-4.7099999999999998E-3</c:v>
                </c:pt>
                <c:pt idx="6601">
                  <c:v>-4.7099999999999998E-3</c:v>
                </c:pt>
                <c:pt idx="6602">
                  <c:v>-4.7099999999999998E-3</c:v>
                </c:pt>
                <c:pt idx="6603">
                  <c:v>-4.5999999999999999E-3</c:v>
                </c:pt>
                <c:pt idx="6604">
                  <c:v>-4.5999999999999999E-3</c:v>
                </c:pt>
                <c:pt idx="6605">
                  <c:v>-4.5999999999999999E-3</c:v>
                </c:pt>
                <c:pt idx="6606">
                  <c:v>-4.4900000000000001E-3</c:v>
                </c:pt>
                <c:pt idx="6607">
                  <c:v>-4.3800000000000002E-3</c:v>
                </c:pt>
                <c:pt idx="6608">
                  <c:v>-4.3800000000000002E-3</c:v>
                </c:pt>
                <c:pt idx="6609">
                  <c:v>-4.3800000000000002E-3</c:v>
                </c:pt>
                <c:pt idx="6610">
                  <c:v>-4.3800000000000002E-3</c:v>
                </c:pt>
                <c:pt idx="6611">
                  <c:v>-4.2700000000000004E-3</c:v>
                </c:pt>
                <c:pt idx="6612">
                  <c:v>-4.2700000000000004E-3</c:v>
                </c:pt>
                <c:pt idx="6613">
                  <c:v>-4.2700000000000004E-3</c:v>
                </c:pt>
                <c:pt idx="6614">
                  <c:v>-4.2700000000000004E-3</c:v>
                </c:pt>
                <c:pt idx="6615">
                  <c:v>-4.1599999999999996E-3</c:v>
                </c:pt>
                <c:pt idx="6616">
                  <c:v>-4.1599999999999996E-3</c:v>
                </c:pt>
                <c:pt idx="6617">
                  <c:v>-3.9500000000000004E-3</c:v>
                </c:pt>
                <c:pt idx="6618">
                  <c:v>-3.9500000000000004E-3</c:v>
                </c:pt>
                <c:pt idx="6619">
                  <c:v>-3.9500000000000004E-3</c:v>
                </c:pt>
                <c:pt idx="6620">
                  <c:v>-3.9500000000000004E-3</c:v>
                </c:pt>
                <c:pt idx="6621">
                  <c:v>-3.9500000000000004E-3</c:v>
                </c:pt>
                <c:pt idx="6622">
                  <c:v>-3.8400000000000001E-3</c:v>
                </c:pt>
                <c:pt idx="6623">
                  <c:v>-3.7299999999999998E-3</c:v>
                </c:pt>
                <c:pt idx="6624">
                  <c:v>-3.7299999999999998E-3</c:v>
                </c:pt>
                <c:pt idx="6625">
                  <c:v>-3.62E-3</c:v>
                </c:pt>
                <c:pt idx="6626">
                  <c:v>-3.62E-3</c:v>
                </c:pt>
                <c:pt idx="6627">
                  <c:v>-3.7299999999999998E-3</c:v>
                </c:pt>
                <c:pt idx="6628">
                  <c:v>-3.5100000000000001E-3</c:v>
                </c:pt>
                <c:pt idx="6629">
                  <c:v>-3.5100000000000001E-3</c:v>
                </c:pt>
                <c:pt idx="6630">
                  <c:v>-3.62E-3</c:v>
                </c:pt>
                <c:pt idx="6631">
                  <c:v>-3.62E-3</c:v>
                </c:pt>
                <c:pt idx="6632">
                  <c:v>-3.3999999999999998E-3</c:v>
                </c:pt>
                <c:pt idx="6633">
                  <c:v>-3.29E-3</c:v>
                </c:pt>
                <c:pt idx="6634">
                  <c:v>-3.1900000000000001E-3</c:v>
                </c:pt>
                <c:pt idx="6635">
                  <c:v>-3.29E-3</c:v>
                </c:pt>
                <c:pt idx="6636">
                  <c:v>-3.1900000000000001E-3</c:v>
                </c:pt>
                <c:pt idx="6637">
                  <c:v>-3.1900000000000001E-3</c:v>
                </c:pt>
                <c:pt idx="6638">
                  <c:v>-3.1900000000000001E-3</c:v>
                </c:pt>
                <c:pt idx="6639">
                  <c:v>-2.97E-3</c:v>
                </c:pt>
                <c:pt idx="6640">
                  <c:v>-2.97E-3</c:v>
                </c:pt>
                <c:pt idx="6641">
                  <c:v>-2.8600000000000001E-3</c:v>
                </c:pt>
                <c:pt idx="6642">
                  <c:v>-2.8600000000000001E-3</c:v>
                </c:pt>
                <c:pt idx="6643">
                  <c:v>-2.97E-3</c:v>
                </c:pt>
                <c:pt idx="6644">
                  <c:v>-2.7499999999999998E-3</c:v>
                </c:pt>
                <c:pt idx="6645">
                  <c:v>-2.8600000000000001E-3</c:v>
                </c:pt>
                <c:pt idx="6646">
                  <c:v>-2.8600000000000001E-3</c:v>
                </c:pt>
                <c:pt idx="6647">
                  <c:v>-2.7499999999999998E-3</c:v>
                </c:pt>
                <c:pt idx="6648">
                  <c:v>-2.5300000000000001E-3</c:v>
                </c:pt>
                <c:pt idx="6649">
                  <c:v>-2.64E-3</c:v>
                </c:pt>
                <c:pt idx="6650">
                  <c:v>-2.64E-3</c:v>
                </c:pt>
                <c:pt idx="6651">
                  <c:v>-2.5300000000000001E-3</c:v>
                </c:pt>
                <c:pt idx="6652">
                  <c:v>-2.64E-3</c:v>
                </c:pt>
                <c:pt idx="6653">
                  <c:v>-2.4299999999999999E-3</c:v>
                </c:pt>
                <c:pt idx="6654">
                  <c:v>-2.32E-3</c:v>
                </c:pt>
                <c:pt idx="6655">
                  <c:v>-2.4299999999999999E-3</c:v>
                </c:pt>
                <c:pt idx="6656">
                  <c:v>-2.32E-3</c:v>
                </c:pt>
                <c:pt idx="6657">
                  <c:v>-2.2100000000000002E-3</c:v>
                </c:pt>
                <c:pt idx="6658">
                  <c:v>-2.32E-3</c:v>
                </c:pt>
                <c:pt idx="6659">
                  <c:v>-2.32E-3</c:v>
                </c:pt>
                <c:pt idx="6660">
                  <c:v>-2.32E-3</c:v>
                </c:pt>
                <c:pt idx="6661">
                  <c:v>-2.32E-3</c:v>
                </c:pt>
                <c:pt idx="6662">
                  <c:v>-2.2100000000000002E-3</c:v>
                </c:pt>
                <c:pt idx="6663">
                  <c:v>-1.99E-3</c:v>
                </c:pt>
                <c:pt idx="6664">
                  <c:v>-1.99E-3</c:v>
                </c:pt>
                <c:pt idx="6665">
                  <c:v>-1.99E-3</c:v>
                </c:pt>
                <c:pt idx="6666">
                  <c:v>-1.8799999999999999E-3</c:v>
                </c:pt>
                <c:pt idx="6667">
                  <c:v>-1.8799999999999999E-3</c:v>
                </c:pt>
                <c:pt idx="6668">
                  <c:v>-1.99E-3</c:v>
                </c:pt>
                <c:pt idx="6669">
                  <c:v>-1.8799999999999999E-3</c:v>
                </c:pt>
                <c:pt idx="6670">
                  <c:v>-1.8799999999999999E-3</c:v>
                </c:pt>
                <c:pt idx="6671">
                  <c:v>-1.7700000000000001E-3</c:v>
                </c:pt>
                <c:pt idx="6672">
                  <c:v>-1.7700000000000001E-3</c:v>
                </c:pt>
                <c:pt idx="6673">
                  <c:v>-1.67E-3</c:v>
                </c:pt>
                <c:pt idx="6674">
                  <c:v>-1.67E-3</c:v>
                </c:pt>
                <c:pt idx="6675">
                  <c:v>-1.7700000000000001E-3</c:v>
                </c:pt>
                <c:pt idx="6676">
                  <c:v>-1.56E-3</c:v>
                </c:pt>
                <c:pt idx="6677">
                  <c:v>-1.56E-3</c:v>
                </c:pt>
                <c:pt idx="6678">
                  <c:v>-1.56E-3</c:v>
                </c:pt>
                <c:pt idx="6679">
                  <c:v>-1.4499999999999999E-3</c:v>
                </c:pt>
                <c:pt idx="6680">
                  <c:v>-1.4499999999999999E-3</c:v>
                </c:pt>
                <c:pt idx="6681">
                  <c:v>-1.34E-3</c:v>
                </c:pt>
                <c:pt idx="6682">
                  <c:v>-1.34E-3</c:v>
                </c:pt>
                <c:pt idx="6683">
                  <c:v>-1.34E-3</c:v>
                </c:pt>
                <c:pt idx="6684">
                  <c:v>-1.34E-3</c:v>
                </c:pt>
                <c:pt idx="6685">
                  <c:v>-1.34E-3</c:v>
                </c:pt>
                <c:pt idx="6686">
                  <c:v>-1.23E-3</c:v>
                </c:pt>
                <c:pt idx="6687">
                  <c:v>-1.1199999999999999E-3</c:v>
                </c:pt>
                <c:pt idx="6688">
                  <c:v>-1.1199999999999999E-3</c:v>
                </c:pt>
                <c:pt idx="6689">
                  <c:v>-1.1199999999999999E-3</c:v>
                </c:pt>
                <c:pt idx="6690">
                  <c:v>-1.1199999999999999E-3</c:v>
                </c:pt>
                <c:pt idx="6691">
                  <c:v>-1.23E-3</c:v>
                </c:pt>
                <c:pt idx="6692">
                  <c:v>-1.23E-3</c:v>
                </c:pt>
                <c:pt idx="6693">
                  <c:v>-1.01E-3</c:v>
                </c:pt>
                <c:pt idx="6694">
                  <c:v>-1.01E-3</c:v>
                </c:pt>
                <c:pt idx="6695">
                  <c:v>-1.01E-3</c:v>
                </c:pt>
                <c:pt idx="6696">
                  <c:v>-1.01E-3</c:v>
                </c:pt>
                <c:pt idx="6697">
                  <c:v>-9.1E-4</c:v>
                </c:pt>
                <c:pt idx="6698">
                  <c:v>-8.0000000000000004E-4</c:v>
                </c:pt>
                <c:pt idx="6699">
                  <c:v>-9.1E-4</c:v>
                </c:pt>
                <c:pt idx="6700">
                  <c:v>-9.1E-4</c:v>
                </c:pt>
                <c:pt idx="6701">
                  <c:v>-1.01E-3</c:v>
                </c:pt>
                <c:pt idx="6702">
                  <c:v>-1.01E-3</c:v>
                </c:pt>
                <c:pt idx="6703">
                  <c:v>-9.1E-4</c:v>
                </c:pt>
                <c:pt idx="6704">
                  <c:v>-9.1E-4</c:v>
                </c:pt>
                <c:pt idx="6705">
                  <c:v>-8.0000000000000004E-4</c:v>
                </c:pt>
                <c:pt idx="6706">
                  <c:v>-8.0000000000000004E-4</c:v>
                </c:pt>
                <c:pt idx="6707">
                  <c:v>-1.01E-3</c:v>
                </c:pt>
                <c:pt idx="6708">
                  <c:v>-8.0000000000000004E-4</c:v>
                </c:pt>
                <c:pt idx="6709">
                  <c:v>-6.8999999999999997E-4</c:v>
                </c:pt>
                <c:pt idx="6710">
                  <c:v>-8.0000000000000004E-4</c:v>
                </c:pt>
                <c:pt idx="6711">
                  <c:v>-8.0000000000000004E-4</c:v>
                </c:pt>
                <c:pt idx="6712">
                  <c:v>-8.0000000000000004E-4</c:v>
                </c:pt>
                <c:pt idx="6713">
                  <c:v>-6.8999999999999997E-4</c:v>
                </c:pt>
                <c:pt idx="6714">
                  <c:v>-5.8E-4</c:v>
                </c:pt>
                <c:pt idx="6715">
                  <c:v>-6.8999999999999997E-4</c:v>
                </c:pt>
                <c:pt idx="6716">
                  <c:v>-5.8E-4</c:v>
                </c:pt>
                <c:pt idx="6717">
                  <c:v>-8.0000000000000004E-4</c:v>
                </c:pt>
                <c:pt idx="6718">
                  <c:v>-5.8E-4</c:v>
                </c:pt>
                <c:pt idx="6719">
                  <c:v>-6.8999999999999997E-4</c:v>
                </c:pt>
                <c:pt idx="6720">
                  <c:v>-5.8E-4</c:v>
                </c:pt>
                <c:pt idx="6721">
                  <c:v>-6.8999999999999997E-4</c:v>
                </c:pt>
                <c:pt idx="6722">
                  <c:v>-5.8E-4</c:v>
                </c:pt>
                <c:pt idx="6723">
                  <c:v>-5.8E-4</c:v>
                </c:pt>
                <c:pt idx="6724">
                  <c:v>-5.8E-4</c:v>
                </c:pt>
                <c:pt idx="6725">
                  <c:v>-5.8E-4</c:v>
                </c:pt>
                <c:pt idx="6726">
                  <c:v>-6.8999999999999997E-4</c:v>
                </c:pt>
                <c:pt idx="6727">
                  <c:v>-5.8E-4</c:v>
                </c:pt>
                <c:pt idx="6728">
                  <c:v>-5.8E-4</c:v>
                </c:pt>
                <c:pt idx="6729">
                  <c:v>-5.8E-4</c:v>
                </c:pt>
                <c:pt idx="6730">
                  <c:v>-4.6999999999999999E-4</c:v>
                </c:pt>
                <c:pt idx="6731">
                  <c:v>-5.8E-4</c:v>
                </c:pt>
                <c:pt idx="6732">
                  <c:v>-4.6999999999999999E-4</c:v>
                </c:pt>
                <c:pt idx="6733">
                  <c:v>-4.6999999999999999E-4</c:v>
                </c:pt>
                <c:pt idx="6734">
                  <c:v>-6.8999999999999997E-4</c:v>
                </c:pt>
                <c:pt idx="6735">
                  <c:v>-5.8E-4</c:v>
                </c:pt>
                <c:pt idx="6736">
                  <c:v>-5.8E-4</c:v>
                </c:pt>
                <c:pt idx="6737">
                  <c:v>-5.8E-4</c:v>
                </c:pt>
                <c:pt idx="6738">
                  <c:v>-6.8999999999999997E-4</c:v>
                </c:pt>
                <c:pt idx="6739">
                  <c:v>-5.8E-4</c:v>
                </c:pt>
                <c:pt idx="6740">
                  <c:v>-6.8999999999999997E-4</c:v>
                </c:pt>
                <c:pt idx="6741">
                  <c:v>-5.8E-4</c:v>
                </c:pt>
                <c:pt idx="6742">
                  <c:v>-5.8E-4</c:v>
                </c:pt>
                <c:pt idx="6743">
                  <c:v>-5.8E-4</c:v>
                </c:pt>
                <c:pt idx="6744">
                  <c:v>-6.8999999999999997E-4</c:v>
                </c:pt>
                <c:pt idx="6745">
                  <c:v>-5.8E-4</c:v>
                </c:pt>
                <c:pt idx="6746">
                  <c:v>-4.6999999999999999E-4</c:v>
                </c:pt>
                <c:pt idx="6747">
                  <c:v>-6.8999999999999997E-4</c:v>
                </c:pt>
                <c:pt idx="6748">
                  <c:v>-4.6999999999999999E-4</c:v>
                </c:pt>
                <c:pt idx="6749">
                  <c:v>-5.8E-4</c:v>
                </c:pt>
                <c:pt idx="6750">
                  <c:v>-6.8999999999999997E-4</c:v>
                </c:pt>
                <c:pt idx="6751">
                  <c:v>-6.8999999999999997E-4</c:v>
                </c:pt>
                <c:pt idx="6752">
                  <c:v>-8.0000000000000004E-4</c:v>
                </c:pt>
                <c:pt idx="6753">
                  <c:v>-5.8E-4</c:v>
                </c:pt>
                <c:pt idx="6754">
                  <c:v>-6.8999999999999997E-4</c:v>
                </c:pt>
                <c:pt idx="6755">
                  <c:v>-6.8999999999999997E-4</c:v>
                </c:pt>
                <c:pt idx="6756">
                  <c:v>-6.8999999999999997E-4</c:v>
                </c:pt>
                <c:pt idx="6757">
                  <c:v>-8.0000000000000004E-4</c:v>
                </c:pt>
                <c:pt idx="6758">
                  <c:v>-5.8E-4</c:v>
                </c:pt>
                <c:pt idx="6759">
                  <c:v>-6.8999999999999997E-4</c:v>
                </c:pt>
                <c:pt idx="6760">
                  <c:v>-6.8999999999999997E-4</c:v>
                </c:pt>
                <c:pt idx="6761">
                  <c:v>-8.0000000000000004E-4</c:v>
                </c:pt>
                <c:pt idx="6762">
                  <c:v>-6.8999999999999997E-4</c:v>
                </c:pt>
                <c:pt idx="6763">
                  <c:v>-8.0000000000000004E-4</c:v>
                </c:pt>
                <c:pt idx="6764">
                  <c:v>-8.0000000000000004E-4</c:v>
                </c:pt>
                <c:pt idx="6765">
                  <c:v>-8.0000000000000004E-4</c:v>
                </c:pt>
                <c:pt idx="6766">
                  <c:v>-8.0000000000000004E-4</c:v>
                </c:pt>
                <c:pt idx="6767">
                  <c:v>-9.1E-4</c:v>
                </c:pt>
                <c:pt idx="6768">
                  <c:v>-9.1E-4</c:v>
                </c:pt>
                <c:pt idx="6769">
                  <c:v>-8.0000000000000004E-4</c:v>
                </c:pt>
                <c:pt idx="6770">
                  <c:v>-8.0000000000000004E-4</c:v>
                </c:pt>
                <c:pt idx="6771">
                  <c:v>-1.01E-3</c:v>
                </c:pt>
                <c:pt idx="6772">
                  <c:v>-8.0000000000000004E-4</c:v>
                </c:pt>
                <c:pt idx="6773">
                  <c:v>-9.1E-4</c:v>
                </c:pt>
                <c:pt idx="6774">
                  <c:v>-1.01E-3</c:v>
                </c:pt>
                <c:pt idx="6775">
                  <c:v>-1.1199999999999999E-3</c:v>
                </c:pt>
                <c:pt idx="6776">
                  <c:v>-1.01E-3</c:v>
                </c:pt>
                <c:pt idx="6777">
                  <c:v>-1.01E-3</c:v>
                </c:pt>
                <c:pt idx="6778">
                  <c:v>-1.01E-3</c:v>
                </c:pt>
                <c:pt idx="6779">
                  <c:v>-1.01E-3</c:v>
                </c:pt>
                <c:pt idx="6780">
                  <c:v>-1.01E-3</c:v>
                </c:pt>
                <c:pt idx="6781">
                  <c:v>-1.01E-3</c:v>
                </c:pt>
                <c:pt idx="6782">
                  <c:v>-1.1199999999999999E-3</c:v>
                </c:pt>
                <c:pt idx="6783">
                  <c:v>-1.1199999999999999E-3</c:v>
                </c:pt>
                <c:pt idx="6784">
                  <c:v>-1.1199999999999999E-3</c:v>
                </c:pt>
                <c:pt idx="6785">
                  <c:v>-1.23E-3</c:v>
                </c:pt>
                <c:pt idx="6786">
                  <c:v>-1.34E-3</c:v>
                </c:pt>
                <c:pt idx="6787">
                  <c:v>-1.23E-3</c:v>
                </c:pt>
                <c:pt idx="6788">
                  <c:v>-1.23E-3</c:v>
                </c:pt>
                <c:pt idx="6789">
                  <c:v>-1.23E-3</c:v>
                </c:pt>
                <c:pt idx="6790">
                  <c:v>-1.23E-3</c:v>
                </c:pt>
                <c:pt idx="6791">
                  <c:v>-1.23E-3</c:v>
                </c:pt>
                <c:pt idx="6792">
                  <c:v>-1.4499999999999999E-3</c:v>
                </c:pt>
                <c:pt idx="6793">
                  <c:v>-1.4499999999999999E-3</c:v>
                </c:pt>
                <c:pt idx="6794">
                  <c:v>-1.34E-3</c:v>
                </c:pt>
                <c:pt idx="6795">
                  <c:v>-1.4499999999999999E-3</c:v>
                </c:pt>
                <c:pt idx="6796">
                  <c:v>-1.34E-3</c:v>
                </c:pt>
                <c:pt idx="6797">
                  <c:v>-1.34E-3</c:v>
                </c:pt>
                <c:pt idx="6798">
                  <c:v>-1.4499999999999999E-3</c:v>
                </c:pt>
                <c:pt idx="6799">
                  <c:v>-1.4499999999999999E-3</c:v>
                </c:pt>
                <c:pt idx="6800">
                  <c:v>-1.4499999999999999E-3</c:v>
                </c:pt>
                <c:pt idx="6801">
                  <c:v>-1.56E-3</c:v>
                </c:pt>
                <c:pt idx="6802">
                  <c:v>-1.56E-3</c:v>
                </c:pt>
                <c:pt idx="6803">
                  <c:v>-1.67E-3</c:v>
                </c:pt>
                <c:pt idx="6804">
                  <c:v>-1.4499999999999999E-3</c:v>
                </c:pt>
                <c:pt idx="6805">
                  <c:v>-1.4499999999999999E-3</c:v>
                </c:pt>
                <c:pt idx="6806">
                  <c:v>-1.56E-3</c:v>
                </c:pt>
                <c:pt idx="6807">
                  <c:v>-1.67E-3</c:v>
                </c:pt>
                <c:pt idx="6808">
                  <c:v>-1.67E-3</c:v>
                </c:pt>
                <c:pt idx="6809">
                  <c:v>-1.67E-3</c:v>
                </c:pt>
                <c:pt idx="6810">
                  <c:v>-1.8799999999999999E-3</c:v>
                </c:pt>
                <c:pt idx="6811">
                  <c:v>-1.7700000000000001E-3</c:v>
                </c:pt>
                <c:pt idx="6812">
                  <c:v>-1.7700000000000001E-3</c:v>
                </c:pt>
                <c:pt idx="6813">
                  <c:v>-1.7700000000000001E-3</c:v>
                </c:pt>
                <c:pt idx="6814">
                  <c:v>-1.8799999999999999E-3</c:v>
                </c:pt>
                <c:pt idx="6815">
                  <c:v>-1.99E-3</c:v>
                </c:pt>
                <c:pt idx="6816">
                  <c:v>-1.8799999999999999E-3</c:v>
                </c:pt>
                <c:pt idx="6817">
                  <c:v>-1.99E-3</c:v>
                </c:pt>
                <c:pt idx="6818">
                  <c:v>-1.99E-3</c:v>
                </c:pt>
                <c:pt idx="6819">
                  <c:v>-2.0999999999999999E-3</c:v>
                </c:pt>
                <c:pt idx="6820">
                  <c:v>-2.0999999999999999E-3</c:v>
                </c:pt>
                <c:pt idx="6821">
                  <c:v>-2.0999999999999999E-3</c:v>
                </c:pt>
                <c:pt idx="6822">
                  <c:v>-2.0999999999999999E-3</c:v>
                </c:pt>
                <c:pt idx="6823">
                  <c:v>-2.0999999999999999E-3</c:v>
                </c:pt>
                <c:pt idx="6824">
                  <c:v>-2.32E-3</c:v>
                </c:pt>
                <c:pt idx="6825">
                  <c:v>-2.32E-3</c:v>
                </c:pt>
                <c:pt idx="6826">
                  <c:v>-2.4299999999999999E-3</c:v>
                </c:pt>
                <c:pt idx="6827">
                  <c:v>-2.4299999999999999E-3</c:v>
                </c:pt>
                <c:pt idx="6828">
                  <c:v>-2.32E-3</c:v>
                </c:pt>
                <c:pt idx="6829">
                  <c:v>-2.4299999999999999E-3</c:v>
                </c:pt>
                <c:pt idx="6830">
                  <c:v>-2.4299999999999999E-3</c:v>
                </c:pt>
                <c:pt idx="6831">
                  <c:v>-2.5300000000000001E-3</c:v>
                </c:pt>
                <c:pt idx="6832">
                  <c:v>-2.64E-3</c:v>
                </c:pt>
                <c:pt idx="6833">
                  <c:v>-2.64E-3</c:v>
                </c:pt>
                <c:pt idx="6834">
                  <c:v>-2.64E-3</c:v>
                </c:pt>
                <c:pt idx="6835">
                  <c:v>-2.64E-3</c:v>
                </c:pt>
                <c:pt idx="6836">
                  <c:v>-2.7499999999999998E-3</c:v>
                </c:pt>
                <c:pt idx="6837">
                  <c:v>-2.7499999999999998E-3</c:v>
                </c:pt>
                <c:pt idx="6838">
                  <c:v>-2.64E-3</c:v>
                </c:pt>
                <c:pt idx="6839">
                  <c:v>-2.8600000000000001E-3</c:v>
                </c:pt>
                <c:pt idx="6840">
                  <c:v>-2.7499999999999998E-3</c:v>
                </c:pt>
                <c:pt idx="6841">
                  <c:v>-2.8600000000000001E-3</c:v>
                </c:pt>
                <c:pt idx="6842">
                  <c:v>-2.97E-3</c:v>
                </c:pt>
                <c:pt idx="6843">
                  <c:v>-2.8600000000000001E-3</c:v>
                </c:pt>
                <c:pt idx="6844">
                  <c:v>-2.97E-3</c:v>
                </c:pt>
                <c:pt idx="6845">
                  <c:v>-2.97E-3</c:v>
                </c:pt>
                <c:pt idx="6846">
                  <c:v>-2.97E-3</c:v>
                </c:pt>
                <c:pt idx="6847">
                  <c:v>-3.1900000000000001E-3</c:v>
                </c:pt>
                <c:pt idx="6848">
                  <c:v>-3.29E-3</c:v>
                </c:pt>
                <c:pt idx="6849">
                  <c:v>-3.29E-3</c:v>
                </c:pt>
                <c:pt idx="6850">
                  <c:v>-3.1900000000000001E-3</c:v>
                </c:pt>
                <c:pt idx="6851">
                  <c:v>-3.29E-3</c:v>
                </c:pt>
                <c:pt idx="6852">
                  <c:v>-3.1900000000000001E-3</c:v>
                </c:pt>
                <c:pt idx="6853">
                  <c:v>-3.1900000000000001E-3</c:v>
                </c:pt>
                <c:pt idx="6854">
                  <c:v>-3.29E-3</c:v>
                </c:pt>
                <c:pt idx="6855">
                  <c:v>-3.29E-3</c:v>
                </c:pt>
                <c:pt idx="6856">
                  <c:v>-3.3999999999999998E-3</c:v>
                </c:pt>
                <c:pt idx="6857">
                  <c:v>-3.5100000000000001E-3</c:v>
                </c:pt>
                <c:pt idx="6858">
                  <c:v>-3.5100000000000001E-3</c:v>
                </c:pt>
                <c:pt idx="6859">
                  <c:v>-3.5100000000000001E-3</c:v>
                </c:pt>
                <c:pt idx="6860">
                  <c:v>-3.5100000000000001E-3</c:v>
                </c:pt>
                <c:pt idx="6861">
                  <c:v>-3.5100000000000001E-3</c:v>
                </c:pt>
                <c:pt idx="6862">
                  <c:v>-3.62E-3</c:v>
                </c:pt>
                <c:pt idx="6863">
                  <c:v>-3.8400000000000001E-3</c:v>
                </c:pt>
                <c:pt idx="6864">
                  <c:v>-3.8400000000000001E-3</c:v>
                </c:pt>
                <c:pt idx="6865">
                  <c:v>-3.7299999999999998E-3</c:v>
                </c:pt>
                <c:pt idx="6866">
                  <c:v>-3.7299999999999998E-3</c:v>
                </c:pt>
                <c:pt idx="6867">
                  <c:v>-3.7299999999999998E-3</c:v>
                </c:pt>
                <c:pt idx="6868">
                  <c:v>-3.8400000000000001E-3</c:v>
                </c:pt>
                <c:pt idx="6869">
                  <c:v>-3.7299999999999998E-3</c:v>
                </c:pt>
                <c:pt idx="6870">
                  <c:v>-3.9500000000000004E-3</c:v>
                </c:pt>
                <c:pt idx="6871">
                  <c:v>-3.9500000000000004E-3</c:v>
                </c:pt>
                <c:pt idx="6872">
                  <c:v>-3.9500000000000004E-3</c:v>
                </c:pt>
                <c:pt idx="6873">
                  <c:v>-4.1599999999999996E-3</c:v>
                </c:pt>
                <c:pt idx="6874">
                  <c:v>-4.1599999999999996E-3</c:v>
                </c:pt>
                <c:pt idx="6875">
                  <c:v>-4.0499999999999998E-3</c:v>
                </c:pt>
                <c:pt idx="6876">
                  <c:v>-4.0499999999999998E-3</c:v>
                </c:pt>
                <c:pt idx="6877">
                  <c:v>-4.2700000000000004E-3</c:v>
                </c:pt>
                <c:pt idx="6878">
                  <c:v>-4.2700000000000004E-3</c:v>
                </c:pt>
                <c:pt idx="6879">
                  <c:v>-4.4900000000000001E-3</c:v>
                </c:pt>
                <c:pt idx="6880">
                  <c:v>-4.4900000000000001E-3</c:v>
                </c:pt>
                <c:pt idx="6881">
                  <c:v>-4.2700000000000004E-3</c:v>
                </c:pt>
                <c:pt idx="6882">
                  <c:v>-4.2700000000000004E-3</c:v>
                </c:pt>
                <c:pt idx="6883">
                  <c:v>-4.2700000000000004E-3</c:v>
                </c:pt>
                <c:pt idx="6884">
                  <c:v>-4.3800000000000002E-3</c:v>
                </c:pt>
                <c:pt idx="6885">
                  <c:v>-4.3800000000000002E-3</c:v>
                </c:pt>
                <c:pt idx="6886">
                  <c:v>-4.4900000000000001E-3</c:v>
                </c:pt>
                <c:pt idx="6887">
                  <c:v>-4.4900000000000001E-3</c:v>
                </c:pt>
                <c:pt idx="6888">
                  <c:v>-4.5999999999999999E-3</c:v>
                </c:pt>
                <c:pt idx="6889">
                  <c:v>-4.5999999999999999E-3</c:v>
                </c:pt>
                <c:pt idx="6890">
                  <c:v>-4.7099999999999998E-3</c:v>
                </c:pt>
                <c:pt idx="6891">
                  <c:v>-4.7099999999999998E-3</c:v>
                </c:pt>
                <c:pt idx="6892">
                  <c:v>-4.5999999999999999E-3</c:v>
                </c:pt>
                <c:pt idx="6893">
                  <c:v>-4.81E-3</c:v>
                </c:pt>
                <c:pt idx="6894">
                  <c:v>-4.9199999999999999E-3</c:v>
                </c:pt>
                <c:pt idx="6895">
                  <c:v>-5.0299999999999997E-3</c:v>
                </c:pt>
                <c:pt idx="6896">
                  <c:v>-4.9199999999999999E-3</c:v>
                </c:pt>
                <c:pt idx="6897">
                  <c:v>-4.9199999999999999E-3</c:v>
                </c:pt>
                <c:pt idx="6898">
                  <c:v>-4.9199999999999999E-3</c:v>
                </c:pt>
                <c:pt idx="6899">
                  <c:v>-5.0299999999999997E-3</c:v>
                </c:pt>
                <c:pt idx="6900">
                  <c:v>-4.9199999999999999E-3</c:v>
                </c:pt>
                <c:pt idx="6901">
                  <c:v>-5.0299999999999997E-3</c:v>
                </c:pt>
                <c:pt idx="6902">
                  <c:v>-5.1399999999999996E-3</c:v>
                </c:pt>
                <c:pt idx="6903">
                  <c:v>-5.0299999999999997E-3</c:v>
                </c:pt>
                <c:pt idx="6904">
                  <c:v>-5.2500000000000003E-3</c:v>
                </c:pt>
                <c:pt idx="6905">
                  <c:v>-5.2500000000000003E-3</c:v>
                </c:pt>
                <c:pt idx="6906">
                  <c:v>-5.2500000000000003E-3</c:v>
                </c:pt>
                <c:pt idx="6907">
                  <c:v>-5.2500000000000003E-3</c:v>
                </c:pt>
                <c:pt idx="6908">
                  <c:v>-5.3600000000000002E-3</c:v>
                </c:pt>
                <c:pt idx="6909">
                  <c:v>-5.2500000000000003E-3</c:v>
                </c:pt>
                <c:pt idx="6910">
                  <c:v>-5.3600000000000002E-3</c:v>
                </c:pt>
                <c:pt idx="6911">
                  <c:v>-5.47E-3</c:v>
                </c:pt>
                <c:pt idx="6912">
                  <c:v>-5.47E-3</c:v>
                </c:pt>
                <c:pt idx="6913">
                  <c:v>-5.47E-3</c:v>
                </c:pt>
                <c:pt idx="6914">
                  <c:v>-5.47E-3</c:v>
                </c:pt>
                <c:pt idx="6915">
                  <c:v>-5.47E-3</c:v>
                </c:pt>
                <c:pt idx="6916">
                  <c:v>-5.5700000000000003E-3</c:v>
                </c:pt>
                <c:pt idx="6917">
                  <c:v>-5.5700000000000003E-3</c:v>
                </c:pt>
                <c:pt idx="6918">
                  <c:v>-5.79E-3</c:v>
                </c:pt>
                <c:pt idx="6919">
                  <c:v>-5.6800000000000002E-3</c:v>
                </c:pt>
                <c:pt idx="6920">
                  <c:v>-5.6800000000000002E-3</c:v>
                </c:pt>
                <c:pt idx="6921">
                  <c:v>-5.6800000000000002E-3</c:v>
                </c:pt>
                <c:pt idx="6922">
                  <c:v>-5.8999999999999999E-3</c:v>
                </c:pt>
                <c:pt idx="6923">
                  <c:v>-5.79E-3</c:v>
                </c:pt>
                <c:pt idx="6924">
                  <c:v>-5.6800000000000002E-3</c:v>
                </c:pt>
                <c:pt idx="6925">
                  <c:v>-5.79E-3</c:v>
                </c:pt>
                <c:pt idx="6926">
                  <c:v>-6.0099999999999997E-3</c:v>
                </c:pt>
                <c:pt idx="6927">
                  <c:v>-6.0099999999999997E-3</c:v>
                </c:pt>
                <c:pt idx="6928">
                  <c:v>-6.0099999999999997E-3</c:v>
                </c:pt>
                <c:pt idx="6929">
                  <c:v>-5.8999999999999999E-3</c:v>
                </c:pt>
                <c:pt idx="6930">
                  <c:v>-6.0099999999999997E-3</c:v>
                </c:pt>
                <c:pt idx="6931">
                  <c:v>-6.0099999999999997E-3</c:v>
                </c:pt>
                <c:pt idx="6932">
                  <c:v>-6.0099999999999997E-3</c:v>
                </c:pt>
                <c:pt idx="6933">
                  <c:v>-6.1199999999999996E-3</c:v>
                </c:pt>
                <c:pt idx="6934">
                  <c:v>-6.3299999999999997E-3</c:v>
                </c:pt>
                <c:pt idx="6935">
                  <c:v>-6.1199999999999996E-3</c:v>
                </c:pt>
                <c:pt idx="6936">
                  <c:v>-6.1199999999999996E-3</c:v>
                </c:pt>
                <c:pt idx="6937">
                  <c:v>-6.2300000000000003E-3</c:v>
                </c:pt>
                <c:pt idx="6938">
                  <c:v>-6.1199999999999996E-3</c:v>
                </c:pt>
                <c:pt idx="6939">
                  <c:v>-6.2300000000000003E-3</c:v>
                </c:pt>
                <c:pt idx="6940">
                  <c:v>-6.3299999999999997E-3</c:v>
                </c:pt>
                <c:pt idx="6941">
                  <c:v>-6.2300000000000003E-3</c:v>
                </c:pt>
                <c:pt idx="6942">
                  <c:v>-6.4400000000000004E-3</c:v>
                </c:pt>
                <c:pt idx="6943">
                  <c:v>-6.4400000000000004E-3</c:v>
                </c:pt>
                <c:pt idx="6944">
                  <c:v>-6.5500000000000003E-3</c:v>
                </c:pt>
                <c:pt idx="6945">
                  <c:v>-6.3299999999999997E-3</c:v>
                </c:pt>
                <c:pt idx="6946">
                  <c:v>-6.4400000000000004E-3</c:v>
                </c:pt>
                <c:pt idx="6947">
                  <c:v>-6.3299999999999997E-3</c:v>
                </c:pt>
                <c:pt idx="6948">
                  <c:v>-6.5500000000000003E-3</c:v>
                </c:pt>
                <c:pt idx="6949">
                  <c:v>-6.77E-3</c:v>
                </c:pt>
                <c:pt idx="6950">
                  <c:v>-6.5500000000000003E-3</c:v>
                </c:pt>
                <c:pt idx="6951">
                  <c:v>-6.4400000000000004E-3</c:v>
                </c:pt>
                <c:pt idx="6952">
                  <c:v>-6.6600000000000001E-3</c:v>
                </c:pt>
                <c:pt idx="6953">
                  <c:v>-6.6600000000000001E-3</c:v>
                </c:pt>
                <c:pt idx="6954">
                  <c:v>-6.6600000000000001E-3</c:v>
                </c:pt>
                <c:pt idx="6955">
                  <c:v>-6.77E-3</c:v>
                </c:pt>
                <c:pt idx="6956">
                  <c:v>-6.5500000000000003E-3</c:v>
                </c:pt>
                <c:pt idx="6957">
                  <c:v>-6.6600000000000001E-3</c:v>
                </c:pt>
                <c:pt idx="6958">
                  <c:v>-6.77E-3</c:v>
                </c:pt>
                <c:pt idx="6959">
                  <c:v>-6.8799999999999998E-3</c:v>
                </c:pt>
                <c:pt idx="6960">
                  <c:v>-6.8799999999999998E-3</c:v>
                </c:pt>
                <c:pt idx="6961">
                  <c:v>-6.9899999999999997E-3</c:v>
                </c:pt>
                <c:pt idx="6962">
                  <c:v>-6.8799999999999998E-3</c:v>
                </c:pt>
                <c:pt idx="6963">
                  <c:v>-6.8799999999999998E-3</c:v>
                </c:pt>
                <c:pt idx="6964">
                  <c:v>-6.8799999999999998E-3</c:v>
                </c:pt>
                <c:pt idx="6965">
                  <c:v>-6.8799999999999998E-3</c:v>
                </c:pt>
                <c:pt idx="6966">
                  <c:v>-6.9899999999999997E-3</c:v>
                </c:pt>
                <c:pt idx="6967">
                  <c:v>-6.8799999999999998E-3</c:v>
                </c:pt>
                <c:pt idx="6968">
                  <c:v>-6.9899999999999997E-3</c:v>
                </c:pt>
                <c:pt idx="6969">
                  <c:v>-6.9899999999999997E-3</c:v>
                </c:pt>
                <c:pt idx="6970">
                  <c:v>-6.9899999999999997E-3</c:v>
                </c:pt>
                <c:pt idx="6971">
                  <c:v>-6.9899999999999997E-3</c:v>
                </c:pt>
                <c:pt idx="6972">
                  <c:v>-7.0899999999999999E-3</c:v>
                </c:pt>
                <c:pt idx="6973">
                  <c:v>-6.9899999999999997E-3</c:v>
                </c:pt>
                <c:pt idx="6974">
                  <c:v>-7.0899999999999999E-3</c:v>
                </c:pt>
                <c:pt idx="6975">
                  <c:v>-6.9899999999999997E-3</c:v>
                </c:pt>
                <c:pt idx="6976">
                  <c:v>-7.0899999999999999E-3</c:v>
                </c:pt>
                <c:pt idx="6977">
                  <c:v>-7.0899999999999999E-3</c:v>
                </c:pt>
                <c:pt idx="6978">
                  <c:v>-7.0899999999999999E-3</c:v>
                </c:pt>
                <c:pt idx="6979">
                  <c:v>-6.9899999999999997E-3</c:v>
                </c:pt>
                <c:pt idx="6980">
                  <c:v>-7.0899999999999999E-3</c:v>
                </c:pt>
                <c:pt idx="6981">
                  <c:v>-7.0899999999999999E-3</c:v>
                </c:pt>
                <c:pt idx="6982">
                  <c:v>-7.0899999999999999E-3</c:v>
                </c:pt>
                <c:pt idx="6983">
                  <c:v>-7.1999999999999998E-3</c:v>
                </c:pt>
                <c:pt idx="6984">
                  <c:v>-7.1999999999999998E-3</c:v>
                </c:pt>
                <c:pt idx="6985">
                  <c:v>-7.1999999999999998E-3</c:v>
                </c:pt>
                <c:pt idx="6986">
                  <c:v>-7.0899999999999999E-3</c:v>
                </c:pt>
                <c:pt idx="6987">
                  <c:v>-7.0899999999999999E-3</c:v>
                </c:pt>
                <c:pt idx="6988">
                  <c:v>-7.0899999999999999E-3</c:v>
                </c:pt>
                <c:pt idx="6989">
                  <c:v>-7.1999999999999998E-3</c:v>
                </c:pt>
                <c:pt idx="6990">
                  <c:v>-7.0899999999999999E-3</c:v>
                </c:pt>
                <c:pt idx="6991">
                  <c:v>-7.0899999999999999E-3</c:v>
                </c:pt>
                <c:pt idx="6992">
                  <c:v>-7.1999999999999998E-3</c:v>
                </c:pt>
                <c:pt idx="6993">
                  <c:v>-7.1999999999999998E-3</c:v>
                </c:pt>
                <c:pt idx="6994">
                  <c:v>-7.3099999999999997E-3</c:v>
                </c:pt>
                <c:pt idx="6995">
                  <c:v>-7.1999999999999998E-3</c:v>
                </c:pt>
                <c:pt idx="6996">
                  <c:v>-7.3099999999999997E-3</c:v>
                </c:pt>
                <c:pt idx="6997">
                  <c:v>-7.1999999999999998E-3</c:v>
                </c:pt>
                <c:pt idx="6998">
                  <c:v>-7.4200000000000004E-3</c:v>
                </c:pt>
                <c:pt idx="6999">
                  <c:v>-7.3099999999999997E-3</c:v>
                </c:pt>
                <c:pt idx="7000">
                  <c:v>-7.4200000000000004E-3</c:v>
                </c:pt>
                <c:pt idx="7001">
                  <c:v>-7.4200000000000004E-3</c:v>
                </c:pt>
                <c:pt idx="7002">
                  <c:v>-7.1999999999999998E-3</c:v>
                </c:pt>
                <c:pt idx="7003">
                  <c:v>-7.1999999999999998E-3</c:v>
                </c:pt>
                <c:pt idx="7004">
                  <c:v>-7.1999999999999998E-3</c:v>
                </c:pt>
                <c:pt idx="7005">
                  <c:v>-7.1999999999999998E-3</c:v>
                </c:pt>
                <c:pt idx="7006">
                  <c:v>-7.3099999999999997E-3</c:v>
                </c:pt>
                <c:pt idx="7007">
                  <c:v>-7.3099999999999997E-3</c:v>
                </c:pt>
                <c:pt idx="7008">
                  <c:v>-7.3099999999999997E-3</c:v>
                </c:pt>
                <c:pt idx="7009">
                  <c:v>-7.5300000000000002E-3</c:v>
                </c:pt>
                <c:pt idx="7010">
                  <c:v>-7.5300000000000002E-3</c:v>
                </c:pt>
                <c:pt idx="7011">
                  <c:v>-7.3099999999999997E-3</c:v>
                </c:pt>
                <c:pt idx="7012">
                  <c:v>-7.3099999999999997E-3</c:v>
                </c:pt>
                <c:pt idx="7013">
                  <c:v>-7.4200000000000004E-3</c:v>
                </c:pt>
                <c:pt idx="7014">
                  <c:v>-7.4200000000000004E-3</c:v>
                </c:pt>
                <c:pt idx="7015">
                  <c:v>-7.4200000000000004E-3</c:v>
                </c:pt>
                <c:pt idx="7016">
                  <c:v>-7.4200000000000004E-3</c:v>
                </c:pt>
                <c:pt idx="7017">
                  <c:v>-7.1999999999999998E-3</c:v>
                </c:pt>
                <c:pt idx="7018">
                  <c:v>-7.1999999999999998E-3</c:v>
                </c:pt>
                <c:pt idx="7019">
                  <c:v>-7.1999999999999998E-3</c:v>
                </c:pt>
                <c:pt idx="7020">
                  <c:v>-7.1999999999999998E-3</c:v>
                </c:pt>
                <c:pt idx="7021">
                  <c:v>-7.3099999999999997E-3</c:v>
                </c:pt>
                <c:pt idx="7022">
                  <c:v>-7.4200000000000004E-3</c:v>
                </c:pt>
                <c:pt idx="7023">
                  <c:v>-7.4200000000000004E-3</c:v>
                </c:pt>
                <c:pt idx="7024">
                  <c:v>-7.3099999999999997E-3</c:v>
                </c:pt>
                <c:pt idx="7025">
                  <c:v>-7.3099999999999997E-3</c:v>
                </c:pt>
                <c:pt idx="7026">
                  <c:v>-7.1999999999999998E-3</c:v>
                </c:pt>
                <c:pt idx="7027">
                  <c:v>-7.1999999999999998E-3</c:v>
                </c:pt>
                <c:pt idx="7028">
                  <c:v>-7.3099999999999997E-3</c:v>
                </c:pt>
                <c:pt idx="7029">
                  <c:v>-7.1999999999999998E-3</c:v>
                </c:pt>
                <c:pt idx="7030">
                  <c:v>-7.3099999999999997E-3</c:v>
                </c:pt>
                <c:pt idx="7031">
                  <c:v>-7.1999999999999998E-3</c:v>
                </c:pt>
                <c:pt idx="7032">
                  <c:v>-7.1999999999999998E-3</c:v>
                </c:pt>
                <c:pt idx="7033">
                  <c:v>-7.0899999999999999E-3</c:v>
                </c:pt>
                <c:pt idx="7034">
                  <c:v>-7.1999999999999998E-3</c:v>
                </c:pt>
                <c:pt idx="7035">
                  <c:v>-7.1999999999999998E-3</c:v>
                </c:pt>
                <c:pt idx="7036">
                  <c:v>-7.1999999999999998E-3</c:v>
                </c:pt>
                <c:pt idx="7037">
                  <c:v>-7.3099999999999997E-3</c:v>
                </c:pt>
                <c:pt idx="7038">
                  <c:v>-7.3099999999999997E-3</c:v>
                </c:pt>
                <c:pt idx="7039">
                  <c:v>-7.3099999999999997E-3</c:v>
                </c:pt>
                <c:pt idx="7040">
                  <c:v>-7.1999999999999998E-3</c:v>
                </c:pt>
                <c:pt idx="7041">
                  <c:v>-7.1999999999999998E-3</c:v>
                </c:pt>
                <c:pt idx="7042">
                  <c:v>-7.1999999999999998E-3</c:v>
                </c:pt>
                <c:pt idx="7043">
                  <c:v>-7.0899999999999999E-3</c:v>
                </c:pt>
                <c:pt idx="7044">
                  <c:v>-7.3099999999999997E-3</c:v>
                </c:pt>
                <c:pt idx="7045">
                  <c:v>-7.1999999999999998E-3</c:v>
                </c:pt>
                <c:pt idx="7046">
                  <c:v>-7.0899999999999999E-3</c:v>
                </c:pt>
                <c:pt idx="7047">
                  <c:v>-7.1999999999999998E-3</c:v>
                </c:pt>
                <c:pt idx="7048">
                  <c:v>-7.1999999999999998E-3</c:v>
                </c:pt>
                <c:pt idx="7049">
                  <c:v>-7.0899999999999999E-3</c:v>
                </c:pt>
                <c:pt idx="7050">
                  <c:v>-7.0899999999999999E-3</c:v>
                </c:pt>
                <c:pt idx="7051">
                  <c:v>-6.9899999999999997E-3</c:v>
                </c:pt>
                <c:pt idx="7052">
                  <c:v>-7.0899999999999999E-3</c:v>
                </c:pt>
                <c:pt idx="7053">
                  <c:v>-7.0899999999999999E-3</c:v>
                </c:pt>
                <c:pt idx="7054">
                  <c:v>-7.0899999999999999E-3</c:v>
                </c:pt>
                <c:pt idx="7055">
                  <c:v>-6.9899999999999997E-3</c:v>
                </c:pt>
                <c:pt idx="7056">
                  <c:v>-6.9899999999999997E-3</c:v>
                </c:pt>
                <c:pt idx="7057">
                  <c:v>-6.8799999999999998E-3</c:v>
                </c:pt>
                <c:pt idx="7058">
                  <c:v>-7.0899999999999999E-3</c:v>
                </c:pt>
                <c:pt idx="7059">
                  <c:v>-6.9899999999999997E-3</c:v>
                </c:pt>
                <c:pt idx="7060">
                  <c:v>-6.8799999999999998E-3</c:v>
                </c:pt>
                <c:pt idx="7061">
                  <c:v>-7.0899999999999999E-3</c:v>
                </c:pt>
                <c:pt idx="7062">
                  <c:v>-6.9899999999999997E-3</c:v>
                </c:pt>
                <c:pt idx="7063">
                  <c:v>-6.9899999999999997E-3</c:v>
                </c:pt>
                <c:pt idx="7064">
                  <c:v>-6.77E-3</c:v>
                </c:pt>
                <c:pt idx="7065">
                  <c:v>-6.77E-3</c:v>
                </c:pt>
                <c:pt idx="7066">
                  <c:v>-6.6600000000000001E-3</c:v>
                </c:pt>
                <c:pt idx="7067">
                  <c:v>-6.77E-3</c:v>
                </c:pt>
                <c:pt idx="7068">
                  <c:v>-6.77E-3</c:v>
                </c:pt>
                <c:pt idx="7069">
                  <c:v>-6.77E-3</c:v>
                </c:pt>
                <c:pt idx="7070">
                  <c:v>-6.77E-3</c:v>
                </c:pt>
                <c:pt idx="7071">
                  <c:v>-6.6600000000000001E-3</c:v>
                </c:pt>
                <c:pt idx="7072">
                  <c:v>-6.6600000000000001E-3</c:v>
                </c:pt>
                <c:pt idx="7073">
                  <c:v>-6.77E-3</c:v>
                </c:pt>
                <c:pt idx="7074">
                  <c:v>-6.6600000000000001E-3</c:v>
                </c:pt>
                <c:pt idx="7075">
                  <c:v>-6.4400000000000004E-3</c:v>
                </c:pt>
                <c:pt idx="7076">
                  <c:v>-6.5500000000000003E-3</c:v>
                </c:pt>
                <c:pt idx="7077">
                  <c:v>-6.4400000000000004E-3</c:v>
                </c:pt>
                <c:pt idx="7078">
                  <c:v>-6.6600000000000001E-3</c:v>
                </c:pt>
                <c:pt idx="7079">
                  <c:v>-6.5500000000000003E-3</c:v>
                </c:pt>
                <c:pt idx="7080">
                  <c:v>-6.5500000000000003E-3</c:v>
                </c:pt>
                <c:pt idx="7081">
                  <c:v>-6.3299999999999997E-3</c:v>
                </c:pt>
                <c:pt idx="7082">
                  <c:v>-6.3299999999999997E-3</c:v>
                </c:pt>
                <c:pt idx="7083">
                  <c:v>-6.3299999999999997E-3</c:v>
                </c:pt>
                <c:pt idx="7084">
                  <c:v>-6.2300000000000003E-3</c:v>
                </c:pt>
                <c:pt idx="7085">
                  <c:v>-6.3299999999999997E-3</c:v>
                </c:pt>
                <c:pt idx="7086">
                  <c:v>-6.3299999999999997E-3</c:v>
                </c:pt>
                <c:pt idx="7087">
                  <c:v>-6.2300000000000003E-3</c:v>
                </c:pt>
                <c:pt idx="7088">
                  <c:v>-6.3299999999999997E-3</c:v>
                </c:pt>
                <c:pt idx="7089">
                  <c:v>-6.1199999999999996E-3</c:v>
                </c:pt>
                <c:pt idx="7090">
                  <c:v>-6.1199999999999996E-3</c:v>
                </c:pt>
                <c:pt idx="7091">
                  <c:v>-6.1199999999999996E-3</c:v>
                </c:pt>
                <c:pt idx="7092">
                  <c:v>-6.1199999999999996E-3</c:v>
                </c:pt>
                <c:pt idx="7093">
                  <c:v>-6.0099999999999997E-3</c:v>
                </c:pt>
                <c:pt idx="7094">
                  <c:v>-6.1199999999999996E-3</c:v>
                </c:pt>
                <c:pt idx="7095">
                  <c:v>-6.1199999999999996E-3</c:v>
                </c:pt>
                <c:pt idx="7096">
                  <c:v>-6.0099999999999997E-3</c:v>
                </c:pt>
                <c:pt idx="7097">
                  <c:v>-5.8999999999999999E-3</c:v>
                </c:pt>
                <c:pt idx="7098">
                  <c:v>-5.79E-3</c:v>
                </c:pt>
                <c:pt idx="7099">
                  <c:v>-5.8999999999999999E-3</c:v>
                </c:pt>
                <c:pt idx="7100">
                  <c:v>-6.0099999999999997E-3</c:v>
                </c:pt>
                <c:pt idx="7101">
                  <c:v>-5.79E-3</c:v>
                </c:pt>
                <c:pt idx="7102">
                  <c:v>-5.79E-3</c:v>
                </c:pt>
                <c:pt idx="7103">
                  <c:v>-5.79E-3</c:v>
                </c:pt>
                <c:pt idx="7104">
                  <c:v>-5.6800000000000002E-3</c:v>
                </c:pt>
                <c:pt idx="7105">
                  <c:v>-5.5700000000000003E-3</c:v>
                </c:pt>
                <c:pt idx="7106">
                  <c:v>-5.5700000000000003E-3</c:v>
                </c:pt>
                <c:pt idx="7107">
                  <c:v>-5.47E-3</c:v>
                </c:pt>
                <c:pt idx="7108">
                  <c:v>-5.5700000000000003E-3</c:v>
                </c:pt>
                <c:pt idx="7109">
                  <c:v>-5.47E-3</c:v>
                </c:pt>
                <c:pt idx="7110">
                  <c:v>-5.47E-3</c:v>
                </c:pt>
                <c:pt idx="7111">
                  <c:v>-5.6800000000000002E-3</c:v>
                </c:pt>
                <c:pt idx="7112">
                  <c:v>-5.5700000000000003E-3</c:v>
                </c:pt>
                <c:pt idx="7113">
                  <c:v>-5.3600000000000002E-3</c:v>
                </c:pt>
                <c:pt idx="7114">
                  <c:v>-5.3600000000000002E-3</c:v>
                </c:pt>
                <c:pt idx="7115">
                  <c:v>-5.2500000000000003E-3</c:v>
                </c:pt>
                <c:pt idx="7116">
                  <c:v>-5.3600000000000002E-3</c:v>
                </c:pt>
                <c:pt idx="7117">
                  <c:v>-5.2500000000000003E-3</c:v>
                </c:pt>
                <c:pt idx="7118">
                  <c:v>-5.2500000000000003E-3</c:v>
                </c:pt>
                <c:pt idx="7119">
                  <c:v>-5.1399999999999996E-3</c:v>
                </c:pt>
                <c:pt idx="7120">
                  <c:v>-5.1399999999999996E-3</c:v>
                </c:pt>
                <c:pt idx="7121">
                  <c:v>-5.0299999999999997E-3</c:v>
                </c:pt>
                <c:pt idx="7122">
                  <c:v>-4.9199999999999999E-3</c:v>
                </c:pt>
                <c:pt idx="7123">
                  <c:v>-5.0299999999999997E-3</c:v>
                </c:pt>
                <c:pt idx="7124">
                  <c:v>-4.81E-3</c:v>
                </c:pt>
                <c:pt idx="7125">
                  <c:v>-4.81E-3</c:v>
                </c:pt>
                <c:pt idx="7126">
                  <c:v>-4.81E-3</c:v>
                </c:pt>
                <c:pt idx="7127">
                  <c:v>-5.0299999999999997E-3</c:v>
                </c:pt>
                <c:pt idx="7128">
                  <c:v>-4.9199999999999999E-3</c:v>
                </c:pt>
                <c:pt idx="7129">
                  <c:v>-4.7099999999999998E-3</c:v>
                </c:pt>
                <c:pt idx="7130">
                  <c:v>-4.7099999999999998E-3</c:v>
                </c:pt>
                <c:pt idx="7131">
                  <c:v>-4.4900000000000001E-3</c:v>
                </c:pt>
                <c:pt idx="7132">
                  <c:v>-4.5999999999999999E-3</c:v>
                </c:pt>
                <c:pt idx="7133">
                  <c:v>-4.3800000000000002E-3</c:v>
                </c:pt>
                <c:pt idx="7134">
                  <c:v>-4.4900000000000001E-3</c:v>
                </c:pt>
                <c:pt idx="7135">
                  <c:v>-4.2700000000000004E-3</c:v>
                </c:pt>
                <c:pt idx="7136">
                  <c:v>-4.2700000000000004E-3</c:v>
                </c:pt>
                <c:pt idx="7137">
                  <c:v>-4.2700000000000004E-3</c:v>
                </c:pt>
                <c:pt idx="7138">
                  <c:v>-4.1599999999999996E-3</c:v>
                </c:pt>
                <c:pt idx="7139">
                  <c:v>-4.2700000000000004E-3</c:v>
                </c:pt>
                <c:pt idx="7140">
                  <c:v>-4.1599999999999996E-3</c:v>
                </c:pt>
                <c:pt idx="7141">
                  <c:v>-4.2700000000000004E-3</c:v>
                </c:pt>
                <c:pt idx="7142">
                  <c:v>-4.1599999999999996E-3</c:v>
                </c:pt>
                <c:pt idx="7143">
                  <c:v>-4.2700000000000004E-3</c:v>
                </c:pt>
                <c:pt idx="7144">
                  <c:v>-4.2700000000000004E-3</c:v>
                </c:pt>
                <c:pt idx="7145">
                  <c:v>-3.9500000000000004E-3</c:v>
                </c:pt>
                <c:pt idx="7146">
                  <c:v>-3.9500000000000004E-3</c:v>
                </c:pt>
                <c:pt idx="7147">
                  <c:v>-3.9500000000000004E-3</c:v>
                </c:pt>
                <c:pt idx="7148">
                  <c:v>-3.8400000000000001E-3</c:v>
                </c:pt>
                <c:pt idx="7149">
                  <c:v>-3.9500000000000004E-3</c:v>
                </c:pt>
                <c:pt idx="7150">
                  <c:v>-3.8400000000000001E-3</c:v>
                </c:pt>
                <c:pt idx="7151">
                  <c:v>-3.7299999999999998E-3</c:v>
                </c:pt>
                <c:pt idx="7152">
                  <c:v>-3.62E-3</c:v>
                </c:pt>
                <c:pt idx="7153">
                  <c:v>-3.62E-3</c:v>
                </c:pt>
                <c:pt idx="7154">
                  <c:v>-3.62E-3</c:v>
                </c:pt>
                <c:pt idx="7155">
                  <c:v>-3.7299999999999998E-3</c:v>
                </c:pt>
                <c:pt idx="7156">
                  <c:v>-3.5100000000000001E-3</c:v>
                </c:pt>
                <c:pt idx="7157">
                  <c:v>-3.5100000000000001E-3</c:v>
                </c:pt>
                <c:pt idx="7158">
                  <c:v>-3.62E-3</c:v>
                </c:pt>
                <c:pt idx="7159">
                  <c:v>-3.7299999999999998E-3</c:v>
                </c:pt>
                <c:pt idx="7160">
                  <c:v>-3.5100000000000001E-3</c:v>
                </c:pt>
                <c:pt idx="7161">
                  <c:v>-3.29E-3</c:v>
                </c:pt>
                <c:pt idx="7162">
                  <c:v>-3.1900000000000001E-3</c:v>
                </c:pt>
                <c:pt idx="7163">
                  <c:v>-3.29E-3</c:v>
                </c:pt>
                <c:pt idx="7164">
                  <c:v>-3.29E-3</c:v>
                </c:pt>
                <c:pt idx="7165">
                  <c:v>-3.1900000000000001E-3</c:v>
                </c:pt>
                <c:pt idx="7166">
                  <c:v>-3.1900000000000001E-3</c:v>
                </c:pt>
                <c:pt idx="7167">
                  <c:v>-2.97E-3</c:v>
                </c:pt>
                <c:pt idx="7168">
                  <c:v>-2.97E-3</c:v>
                </c:pt>
                <c:pt idx="7169">
                  <c:v>-2.8600000000000001E-3</c:v>
                </c:pt>
                <c:pt idx="7170">
                  <c:v>-2.8600000000000001E-3</c:v>
                </c:pt>
                <c:pt idx="7171">
                  <c:v>-2.97E-3</c:v>
                </c:pt>
                <c:pt idx="7172">
                  <c:v>-2.7499999999999998E-3</c:v>
                </c:pt>
                <c:pt idx="7173">
                  <c:v>-2.7499999999999998E-3</c:v>
                </c:pt>
                <c:pt idx="7174">
                  <c:v>-2.8600000000000001E-3</c:v>
                </c:pt>
                <c:pt idx="7175">
                  <c:v>-2.7499999999999998E-3</c:v>
                </c:pt>
                <c:pt idx="7176">
                  <c:v>-2.5300000000000001E-3</c:v>
                </c:pt>
                <c:pt idx="7177">
                  <c:v>-2.64E-3</c:v>
                </c:pt>
                <c:pt idx="7178">
                  <c:v>-2.64E-3</c:v>
                </c:pt>
                <c:pt idx="7179">
                  <c:v>-2.5300000000000001E-3</c:v>
                </c:pt>
                <c:pt idx="7180">
                  <c:v>-2.64E-3</c:v>
                </c:pt>
                <c:pt idx="7181">
                  <c:v>-2.4299999999999999E-3</c:v>
                </c:pt>
                <c:pt idx="7182">
                  <c:v>-2.32E-3</c:v>
                </c:pt>
                <c:pt idx="7183">
                  <c:v>-2.4299999999999999E-3</c:v>
                </c:pt>
                <c:pt idx="7184">
                  <c:v>-2.32E-3</c:v>
                </c:pt>
                <c:pt idx="7185">
                  <c:v>-2.2100000000000002E-3</c:v>
                </c:pt>
                <c:pt idx="7186">
                  <c:v>-2.32E-3</c:v>
                </c:pt>
                <c:pt idx="7187">
                  <c:v>-2.32E-3</c:v>
                </c:pt>
                <c:pt idx="7188">
                  <c:v>-2.32E-3</c:v>
                </c:pt>
                <c:pt idx="7189">
                  <c:v>-2.32E-3</c:v>
                </c:pt>
                <c:pt idx="7190">
                  <c:v>-2.2100000000000002E-3</c:v>
                </c:pt>
                <c:pt idx="7191">
                  <c:v>-1.99E-3</c:v>
                </c:pt>
                <c:pt idx="7192">
                  <c:v>-1.99E-3</c:v>
                </c:pt>
                <c:pt idx="7193">
                  <c:v>-1.99E-3</c:v>
                </c:pt>
                <c:pt idx="7194">
                  <c:v>-1.8799999999999999E-3</c:v>
                </c:pt>
                <c:pt idx="7195">
                  <c:v>-1.8799999999999999E-3</c:v>
                </c:pt>
                <c:pt idx="7196">
                  <c:v>-1.99E-3</c:v>
                </c:pt>
                <c:pt idx="7197">
                  <c:v>-1.8799999999999999E-3</c:v>
                </c:pt>
                <c:pt idx="7198">
                  <c:v>-1.8799999999999999E-3</c:v>
                </c:pt>
                <c:pt idx="7199">
                  <c:v>-1.7700000000000001E-3</c:v>
                </c:pt>
                <c:pt idx="7200">
                  <c:v>-1.7700000000000001E-3</c:v>
                </c:pt>
                <c:pt idx="7201">
                  <c:v>-1.67E-3</c:v>
                </c:pt>
                <c:pt idx="7202">
                  <c:v>-1.67E-3</c:v>
                </c:pt>
                <c:pt idx="7203">
                  <c:v>-1.7700000000000001E-3</c:v>
                </c:pt>
                <c:pt idx="7204">
                  <c:v>-1.56E-3</c:v>
                </c:pt>
                <c:pt idx="7205">
                  <c:v>-1.56E-3</c:v>
                </c:pt>
                <c:pt idx="7206">
                  <c:v>-1.56E-3</c:v>
                </c:pt>
                <c:pt idx="7207">
                  <c:v>-1.56E-3</c:v>
                </c:pt>
                <c:pt idx="7208">
                  <c:v>-1.4499999999999999E-3</c:v>
                </c:pt>
                <c:pt idx="7209">
                  <c:v>-1.34E-3</c:v>
                </c:pt>
                <c:pt idx="7210">
                  <c:v>-1.34E-3</c:v>
                </c:pt>
                <c:pt idx="7211">
                  <c:v>-1.4499999999999999E-3</c:v>
                </c:pt>
                <c:pt idx="7212">
                  <c:v>-1.34E-3</c:v>
                </c:pt>
                <c:pt idx="7213">
                  <c:v>-1.34E-3</c:v>
                </c:pt>
                <c:pt idx="7214">
                  <c:v>-1.23E-3</c:v>
                </c:pt>
                <c:pt idx="7215">
                  <c:v>-1.23E-3</c:v>
                </c:pt>
                <c:pt idx="7216">
                  <c:v>-1.1199999999999999E-3</c:v>
                </c:pt>
                <c:pt idx="7217">
                  <c:v>-1.1199999999999999E-3</c:v>
                </c:pt>
                <c:pt idx="7218">
                  <c:v>-1.1199999999999999E-3</c:v>
                </c:pt>
                <c:pt idx="7219">
                  <c:v>-1.23E-3</c:v>
                </c:pt>
                <c:pt idx="7220">
                  <c:v>-1.23E-3</c:v>
                </c:pt>
                <c:pt idx="7221">
                  <c:v>-1.01E-3</c:v>
                </c:pt>
                <c:pt idx="7222">
                  <c:v>-1.01E-3</c:v>
                </c:pt>
                <c:pt idx="7223">
                  <c:v>-1.01E-3</c:v>
                </c:pt>
                <c:pt idx="7224">
                  <c:v>-9.1E-4</c:v>
                </c:pt>
                <c:pt idx="7225">
                  <c:v>-9.1E-4</c:v>
                </c:pt>
                <c:pt idx="7226">
                  <c:v>-9.1E-4</c:v>
                </c:pt>
                <c:pt idx="7227">
                  <c:v>-9.1E-4</c:v>
                </c:pt>
                <c:pt idx="7228">
                  <c:v>-9.1E-4</c:v>
                </c:pt>
                <c:pt idx="7229">
                  <c:v>-9.1E-4</c:v>
                </c:pt>
                <c:pt idx="7230">
                  <c:v>-1.01E-3</c:v>
                </c:pt>
                <c:pt idx="7231">
                  <c:v>-9.1E-4</c:v>
                </c:pt>
                <c:pt idx="7232">
                  <c:v>-9.1E-4</c:v>
                </c:pt>
                <c:pt idx="7233">
                  <c:v>-8.0000000000000004E-4</c:v>
                </c:pt>
                <c:pt idx="7234">
                  <c:v>-6.8999999999999997E-4</c:v>
                </c:pt>
                <c:pt idx="7235">
                  <c:v>-9.1E-4</c:v>
                </c:pt>
                <c:pt idx="7236">
                  <c:v>-9.1E-4</c:v>
                </c:pt>
                <c:pt idx="7237">
                  <c:v>-8.0000000000000004E-4</c:v>
                </c:pt>
                <c:pt idx="7238">
                  <c:v>-5.8E-4</c:v>
                </c:pt>
                <c:pt idx="7239">
                  <c:v>-8.0000000000000004E-4</c:v>
                </c:pt>
                <c:pt idx="7240">
                  <c:v>-5.8E-4</c:v>
                </c:pt>
                <c:pt idx="7241">
                  <c:v>-5.8E-4</c:v>
                </c:pt>
                <c:pt idx="7242">
                  <c:v>-6.8999999999999997E-4</c:v>
                </c:pt>
                <c:pt idx="7243">
                  <c:v>-6.8999999999999997E-4</c:v>
                </c:pt>
                <c:pt idx="7244">
                  <c:v>-4.6999999999999999E-4</c:v>
                </c:pt>
                <c:pt idx="7245">
                  <c:v>-6.8999999999999997E-4</c:v>
                </c:pt>
                <c:pt idx="7246">
                  <c:v>-6.8999999999999997E-4</c:v>
                </c:pt>
                <c:pt idx="7247">
                  <c:v>-6.8999999999999997E-4</c:v>
                </c:pt>
                <c:pt idx="7248">
                  <c:v>-4.6999999999999999E-4</c:v>
                </c:pt>
                <c:pt idx="7249">
                  <c:v>-4.6999999999999999E-4</c:v>
                </c:pt>
                <c:pt idx="7250">
                  <c:v>-5.8E-4</c:v>
                </c:pt>
                <c:pt idx="7251">
                  <c:v>-5.8E-4</c:v>
                </c:pt>
                <c:pt idx="7252">
                  <c:v>-4.6999999999999999E-4</c:v>
                </c:pt>
                <c:pt idx="7253">
                  <c:v>-5.8E-4</c:v>
                </c:pt>
                <c:pt idx="7254">
                  <c:v>-4.6999999999999999E-4</c:v>
                </c:pt>
                <c:pt idx="7255">
                  <c:v>-5.8E-4</c:v>
                </c:pt>
                <c:pt idx="7256">
                  <c:v>-3.6000000000000002E-4</c:v>
                </c:pt>
                <c:pt idx="7257">
                  <c:v>-4.6999999999999999E-4</c:v>
                </c:pt>
                <c:pt idx="7258">
                  <c:v>-5.8E-4</c:v>
                </c:pt>
                <c:pt idx="7259">
                  <c:v>-4.6999999999999999E-4</c:v>
                </c:pt>
                <c:pt idx="7260">
                  <c:v>-4.6999999999999999E-4</c:v>
                </c:pt>
                <c:pt idx="7261">
                  <c:v>-3.6000000000000002E-4</c:v>
                </c:pt>
                <c:pt idx="7262">
                  <c:v>-5.8E-4</c:v>
                </c:pt>
                <c:pt idx="7263">
                  <c:v>-4.6999999999999999E-4</c:v>
                </c:pt>
                <c:pt idx="7264">
                  <c:v>-4.6999999999999999E-4</c:v>
                </c:pt>
                <c:pt idx="7265">
                  <c:v>-3.6000000000000002E-4</c:v>
                </c:pt>
                <c:pt idx="7266">
                  <c:v>-5.8E-4</c:v>
                </c:pt>
                <c:pt idx="7267">
                  <c:v>-3.6000000000000002E-4</c:v>
                </c:pt>
                <c:pt idx="7268">
                  <c:v>-5.8E-4</c:v>
                </c:pt>
                <c:pt idx="7269">
                  <c:v>-4.6999999999999999E-4</c:v>
                </c:pt>
                <c:pt idx="7270">
                  <c:v>-4.6999999999999999E-4</c:v>
                </c:pt>
                <c:pt idx="7271">
                  <c:v>-4.6999999999999999E-4</c:v>
                </c:pt>
                <c:pt idx="7272">
                  <c:v>-4.6999999999999999E-4</c:v>
                </c:pt>
                <c:pt idx="7273">
                  <c:v>-3.6000000000000002E-4</c:v>
                </c:pt>
                <c:pt idx="7274">
                  <c:v>-4.6999999999999999E-4</c:v>
                </c:pt>
                <c:pt idx="7275">
                  <c:v>-4.6999999999999999E-4</c:v>
                </c:pt>
                <c:pt idx="7276">
                  <c:v>-4.6999999999999999E-4</c:v>
                </c:pt>
                <c:pt idx="7277">
                  <c:v>-3.6000000000000002E-4</c:v>
                </c:pt>
                <c:pt idx="7278">
                  <c:v>-3.6000000000000002E-4</c:v>
                </c:pt>
                <c:pt idx="7279">
                  <c:v>-4.6999999999999999E-4</c:v>
                </c:pt>
                <c:pt idx="7280">
                  <c:v>-5.8E-4</c:v>
                </c:pt>
                <c:pt idx="7281">
                  <c:v>-4.6999999999999999E-4</c:v>
                </c:pt>
                <c:pt idx="7282">
                  <c:v>-4.6999999999999999E-4</c:v>
                </c:pt>
                <c:pt idx="7283">
                  <c:v>-3.6000000000000002E-4</c:v>
                </c:pt>
                <c:pt idx="7284">
                  <c:v>-4.6999999999999999E-4</c:v>
                </c:pt>
                <c:pt idx="7285">
                  <c:v>-3.6000000000000002E-4</c:v>
                </c:pt>
                <c:pt idx="7286">
                  <c:v>-4.6999999999999999E-4</c:v>
                </c:pt>
                <c:pt idx="7287">
                  <c:v>-4.6999999999999999E-4</c:v>
                </c:pt>
                <c:pt idx="7288">
                  <c:v>-5.8E-4</c:v>
                </c:pt>
                <c:pt idx="7289">
                  <c:v>-4.6999999999999999E-4</c:v>
                </c:pt>
                <c:pt idx="7290">
                  <c:v>-4.6999999999999999E-4</c:v>
                </c:pt>
                <c:pt idx="7291">
                  <c:v>-5.8E-4</c:v>
                </c:pt>
                <c:pt idx="7292">
                  <c:v>-5.8E-4</c:v>
                </c:pt>
                <c:pt idx="7293">
                  <c:v>-3.6000000000000002E-4</c:v>
                </c:pt>
                <c:pt idx="7294">
                  <c:v>-4.6999999999999999E-4</c:v>
                </c:pt>
                <c:pt idx="7295">
                  <c:v>-5.8E-4</c:v>
                </c:pt>
                <c:pt idx="7296">
                  <c:v>-5.8E-4</c:v>
                </c:pt>
                <c:pt idx="7297">
                  <c:v>-5.8E-4</c:v>
                </c:pt>
                <c:pt idx="7298">
                  <c:v>-4.6999999999999999E-4</c:v>
                </c:pt>
                <c:pt idx="7299">
                  <c:v>-4.6999999999999999E-4</c:v>
                </c:pt>
                <c:pt idx="7300">
                  <c:v>-5.8E-4</c:v>
                </c:pt>
                <c:pt idx="7301">
                  <c:v>-5.8E-4</c:v>
                </c:pt>
                <c:pt idx="7302">
                  <c:v>-5.8E-4</c:v>
                </c:pt>
                <c:pt idx="7303">
                  <c:v>-6.8999999999999997E-4</c:v>
                </c:pt>
                <c:pt idx="7304">
                  <c:v>-5.8E-4</c:v>
                </c:pt>
                <c:pt idx="7305">
                  <c:v>-8.0000000000000004E-4</c:v>
                </c:pt>
                <c:pt idx="7306">
                  <c:v>-5.8E-4</c:v>
                </c:pt>
                <c:pt idx="7307">
                  <c:v>-8.0000000000000004E-4</c:v>
                </c:pt>
                <c:pt idx="7308">
                  <c:v>-8.0000000000000004E-4</c:v>
                </c:pt>
                <c:pt idx="7309">
                  <c:v>-6.8999999999999997E-4</c:v>
                </c:pt>
                <c:pt idx="7310">
                  <c:v>-6.8999999999999997E-4</c:v>
                </c:pt>
                <c:pt idx="7311">
                  <c:v>-9.1E-4</c:v>
                </c:pt>
                <c:pt idx="7312">
                  <c:v>-8.0000000000000004E-4</c:v>
                </c:pt>
                <c:pt idx="7313">
                  <c:v>-9.1E-4</c:v>
                </c:pt>
                <c:pt idx="7314">
                  <c:v>-1.01E-3</c:v>
                </c:pt>
                <c:pt idx="7315">
                  <c:v>-9.1E-4</c:v>
                </c:pt>
                <c:pt idx="7316">
                  <c:v>-8.0000000000000004E-4</c:v>
                </c:pt>
                <c:pt idx="7317">
                  <c:v>-9.1E-4</c:v>
                </c:pt>
                <c:pt idx="7318">
                  <c:v>-1.01E-3</c:v>
                </c:pt>
                <c:pt idx="7319">
                  <c:v>-9.1E-4</c:v>
                </c:pt>
                <c:pt idx="7320">
                  <c:v>-9.1E-4</c:v>
                </c:pt>
                <c:pt idx="7321">
                  <c:v>-1.1199999999999999E-3</c:v>
                </c:pt>
                <c:pt idx="7322">
                  <c:v>-1.01E-3</c:v>
                </c:pt>
                <c:pt idx="7323">
                  <c:v>-1.01E-3</c:v>
                </c:pt>
                <c:pt idx="7324">
                  <c:v>-1.01E-3</c:v>
                </c:pt>
                <c:pt idx="7325">
                  <c:v>-1.01E-3</c:v>
                </c:pt>
                <c:pt idx="7326">
                  <c:v>-1.01E-3</c:v>
                </c:pt>
                <c:pt idx="7327">
                  <c:v>-1.1199999999999999E-3</c:v>
                </c:pt>
                <c:pt idx="7328">
                  <c:v>-1.1199999999999999E-3</c:v>
                </c:pt>
                <c:pt idx="7329">
                  <c:v>-1.23E-3</c:v>
                </c:pt>
                <c:pt idx="7330">
                  <c:v>-1.34E-3</c:v>
                </c:pt>
                <c:pt idx="7331">
                  <c:v>-1.34E-3</c:v>
                </c:pt>
                <c:pt idx="7332">
                  <c:v>-1.23E-3</c:v>
                </c:pt>
                <c:pt idx="7333">
                  <c:v>-1.34E-3</c:v>
                </c:pt>
                <c:pt idx="7334">
                  <c:v>-1.23E-3</c:v>
                </c:pt>
                <c:pt idx="7335">
                  <c:v>-1.34E-3</c:v>
                </c:pt>
                <c:pt idx="7336">
                  <c:v>-1.34E-3</c:v>
                </c:pt>
                <c:pt idx="7337">
                  <c:v>-1.56E-3</c:v>
                </c:pt>
                <c:pt idx="7338">
                  <c:v>-1.4499999999999999E-3</c:v>
                </c:pt>
                <c:pt idx="7339">
                  <c:v>-1.4499999999999999E-3</c:v>
                </c:pt>
                <c:pt idx="7340">
                  <c:v>-1.4499999999999999E-3</c:v>
                </c:pt>
                <c:pt idx="7341">
                  <c:v>-1.4499999999999999E-3</c:v>
                </c:pt>
                <c:pt idx="7342">
                  <c:v>-1.56E-3</c:v>
                </c:pt>
                <c:pt idx="7343">
                  <c:v>-1.56E-3</c:v>
                </c:pt>
                <c:pt idx="7344">
                  <c:v>-1.56E-3</c:v>
                </c:pt>
                <c:pt idx="7345">
                  <c:v>-1.67E-3</c:v>
                </c:pt>
                <c:pt idx="7346">
                  <c:v>-1.7700000000000001E-3</c:v>
                </c:pt>
                <c:pt idx="7347">
                  <c:v>-1.7700000000000001E-3</c:v>
                </c:pt>
                <c:pt idx="7348">
                  <c:v>-1.67E-3</c:v>
                </c:pt>
                <c:pt idx="7349">
                  <c:v>-1.67E-3</c:v>
                </c:pt>
                <c:pt idx="7350">
                  <c:v>-1.67E-3</c:v>
                </c:pt>
                <c:pt idx="7351">
                  <c:v>-1.67E-3</c:v>
                </c:pt>
                <c:pt idx="7352">
                  <c:v>-1.7700000000000001E-3</c:v>
                </c:pt>
                <c:pt idx="7353">
                  <c:v>-1.7700000000000001E-3</c:v>
                </c:pt>
                <c:pt idx="7354">
                  <c:v>-1.8799999999999999E-3</c:v>
                </c:pt>
                <c:pt idx="7355">
                  <c:v>-1.8799999999999999E-3</c:v>
                </c:pt>
                <c:pt idx="7356">
                  <c:v>-1.8799999999999999E-3</c:v>
                </c:pt>
                <c:pt idx="7357">
                  <c:v>-1.8799999999999999E-3</c:v>
                </c:pt>
                <c:pt idx="7358">
                  <c:v>-1.99E-3</c:v>
                </c:pt>
                <c:pt idx="7359">
                  <c:v>-1.99E-3</c:v>
                </c:pt>
                <c:pt idx="7360">
                  <c:v>-1.99E-3</c:v>
                </c:pt>
                <c:pt idx="7361">
                  <c:v>-2.0999999999999999E-3</c:v>
                </c:pt>
                <c:pt idx="7362">
                  <c:v>-1.99E-3</c:v>
                </c:pt>
                <c:pt idx="7363">
                  <c:v>-2.32E-3</c:v>
                </c:pt>
                <c:pt idx="7364">
                  <c:v>-2.0999999999999999E-3</c:v>
                </c:pt>
                <c:pt idx="7365">
                  <c:v>-2.0999999999999999E-3</c:v>
                </c:pt>
                <c:pt idx="7366">
                  <c:v>-2.2100000000000002E-3</c:v>
                </c:pt>
                <c:pt idx="7367">
                  <c:v>-2.2100000000000002E-3</c:v>
                </c:pt>
                <c:pt idx="7368">
                  <c:v>-2.4299999999999999E-3</c:v>
                </c:pt>
                <c:pt idx="7369">
                  <c:v>-2.4299999999999999E-3</c:v>
                </c:pt>
                <c:pt idx="7370">
                  <c:v>-2.32E-3</c:v>
                </c:pt>
                <c:pt idx="7371">
                  <c:v>-2.32E-3</c:v>
                </c:pt>
                <c:pt idx="7372">
                  <c:v>-2.32E-3</c:v>
                </c:pt>
                <c:pt idx="7373">
                  <c:v>-2.4299999999999999E-3</c:v>
                </c:pt>
                <c:pt idx="7374">
                  <c:v>-2.4299999999999999E-3</c:v>
                </c:pt>
                <c:pt idx="7375">
                  <c:v>-2.4299999999999999E-3</c:v>
                </c:pt>
                <c:pt idx="7376">
                  <c:v>-2.64E-3</c:v>
                </c:pt>
                <c:pt idx="7377">
                  <c:v>-2.5300000000000001E-3</c:v>
                </c:pt>
                <c:pt idx="7378">
                  <c:v>-2.64E-3</c:v>
                </c:pt>
                <c:pt idx="7379">
                  <c:v>-2.7499999999999998E-3</c:v>
                </c:pt>
                <c:pt idx="7380">
                  <c:v>-2.64E-3</c:v>
                </c:pt>
                <c:pt idx="7381">
                  <c:v>-2.64E-3</c:v>
                </c:pt>
                <c:pt idx="7382">
                  <c:v>-2.7499999999999998E-3</c:v>
                </c:pt>
                <c:pt idx="7383">
                  <c:v>-2.64E-3</c:v>
                </c:pt>
                <c:pt idx="7384">
                  <c:v>-2.8600000000000001E-3</c:v>
                </c:pt>
                <c:pt idx="7385">
                  <c:v>-2.8600000000000001E-3</c:v>
                </c:pt>
                <c:pt idx="7386">
                  <c:v>-2.8600000000000001E-3</c:v>
                </c:pt>
                <c:pt idx="7387">
                  <c:v>-2.8600000000000001E-3</c:v>
                </c:pt>
                <c:pt idx="7388">
                  <c:v>-2.8600000000000001E-3</c:v>
                </c:pt>
                <c:pt idx="7389">
                  <c:v>-2.8600000000000001E-3</c:v>
                </c:pt>
                <c:pt idx="7390">
                  <c:v>-2.97E-3</c:v>
                </c:pt>
                <c:pt idx="7391">
                  <c:v>-2.97E-3</c:v>
                </c:pt>
                <c:pt idx="7392">
                  <c:v>-2.97E-3</c:v>
                </c:pt>
                <c:pt idx="7393">
                  <c:v>-2.97E-3</c:v>
                </c:pt>
                <c:pt idx="7394">
                  <c:v>-3.0799999999999998E-3</c:v>
                </c:pt>
                <c:pt idx="7395">
                  <c:v>-3.1900000000000001E-3</c:v>
                </c:pt>
                <c:pt idx="7396">
                  <c:v>-3.0799999999999998E-3</c:v>
                </c:pt>
                <c:pt idx="7397">
                  <c:v>-3.29E-3</c:v>
                </c:pt>
                <c:pt idx="7398">
                  <c:v>-3.1900000000000001E-3</c:v>
                </c:pt>
                <c:pt idx="7399">
                  <c:v>-3.29E-3</c:v>
                </c:pt>
                <c:pt idx="7400">
                  <c:v>-3.29E-3</c:v>
                </c:pt>
                <c:pt idx="7401">
                  <c:v>-3.29E-3</c:v>
                </c:pt>
                <c:pt idx="7402">
                  <c:v>-3.29E-3</c:v>
                </c:pt>
                <c:pt idx="7403">
                  <c:v>-3.1900000000000001E-3</c:v>
                </c:pt>
                <c:pt idx="7404">
                  <c:v>-3.29E-3</c:v>
                </c:pt>
                <c:pt idx="7405">
                  <c:v>-3.3999999999999998E-3</c:v>
                </c:pt>
                <c:pt idx="7406">
                  <c:v>-3.29E-3</c:v>
                </c:pt>
                <c:pt idx="7407">
                  <c:v>-3.3999999999999998E-3</c:v>
                </c:pt>
                <c:pt idx="7408">
                  <c:v>-3.3999999999999998E-3</c:v>
                </c:pt>
                <c:pt idx="7409">
                  <c:v>-3.3999999999999998E-3</c:v>
                </c:pt>
                <c:pt idx="7410">
                  <c:v>-3.3999999999999998E-3</c:v>
                </c:pt>
                <c:pt idx="7411">
                  <c:v>-3.62E-3</c:v>
                </c:pt>
                <c:pt idx="7412">
                  <c:v>-3.5100000000000001E-3</c:v>
                </c:pt>
                <c:pt idx="7413">
                  <c:v>-3.3999999999999998E-3</c:v>
                </c:pt>
                <c:pt idx="7414">
                  <c:v>-3.3999999999999998E-3</c:v>
                </c:pt>
                <c:pt idx="7415">
                  <c:v>-3.62E-3</c:v>
                </c:pt>
                <c:pt idx="7416">
                  <c:v>-3.7299999999999998E-3</c:v>
                </c:pt>
                <c:pt idx="7417">
                  <c:v>-3.7299999999999998E-3</c:v>
                </c:pt>
                <c:pt idx="7418">
                  <c:v>-3.7299999999999998E-3</c:v>
                </c:pt>
                <c:pt idx="7419">
                  <c:v>-3.7299999999999998E-3</c:v>
                </c:pt>
                <c:pt idx="7420">
                  <c:v>-3.7299999999999998E-3</c:v>
                </c:pt>
                <c:pt idx="7421">
                  <c:v>-3.7299999999999998E-3</c:v>
                </c:pt>
                <c:pt idx="7422">
                  <c:v>-3.8400000000000001E-3</c:v>
                </c:pt>
                <c:pt idx="7423">
                  <c:v>-3.7299999999999998E-3</c:v>
                </c:pt>
                <c:pt idx="7424">
                  <c:v>-3.7299999999999998E-3</c:v>
                </c:pt>
                <c:pt idx="7425">
                  <c:v>-3.8400000000000001E-3</c:v>
                </c:pt>
                <c:pt idx="7426">
                  <c:v>-3.8400000000000001E-3</c:v>
                </c:pt>
                <c:pt idx="7427">
                  <c:v>-3.9500000000000004E-3</c:v>
                </c:pt>
                <c:pt idx="7428">
                  <c:v>-3.8400000000000001E-3</c:v>
                </c:pt>
                <c:pt idx="7429">
                  <c:v>-3.9500000000000004E-3</c:v>
                </c:pt>
                <c:pt idx="7430">
                  <c:v>-3.9500000000000004E-3</c:v>
                </c:pt>
                <c:pt idx="7431">
                  <c:v>-3.9500000000000004E-3</c:v>
                </c:pt>
                <c:pt idx="7432">
                  <c:v>-3.9500000000000004E-3</c:v>
                </c:pt>
                <c:pt idx="7433">
                  <c:v>-4.0499999999999998E-3</c:v>
                </c:pt>
                <c:pt idx="7434">
                  <c:v>-3.8400000000000001E-3</c:v>
                </c:pt>
                <c:pt idx="7435">
                  <c:v>-3.9500000000000004E-3</c:v>
                </c:pt>
                <c:pt idx="7436">
                  <c:v>-3.9500000000000004E-3</c:v>
                </c:pt>
                <c:pt idx="7437">
                  <c:v>-3.9500000000000004E-3</c:v>
                </c:pt>
                <c:pt idx="7438">
                  <c:v>-3.9500000000000004E-3</c:v>
                </c:pt>
                <c:pt idx="7439">
                  <c:v>-4.0499999999999998E-3</c:v>
                </c:pt>
                <c:pt idx="7440">
                  <c:v>-4.0499999999999998E-3</c:v>
                </c:pt>
                <c:pt idx="7441">
                  <c:v>-3.9500000000000004E-3</c:v>
                </c:pt>
                <c:pt idx="7442">
                  <c:v>-4.1599999999999996E-3</c:v>
                </c:pt>
                <c:pt idx="7443">
                  <c:v>-4.1599999999999996E-3</c:v>
                </c:pt>
                <c:pt idx="7444">
                  <c:v>-4.2700000000000004E-3</c:v>
                </c:pt>
                <c:pt idx="7445">
                  <c:v>-4.0499999999999998E-3</c:v>
                </c:pt>
                <c:pt idx="7446">
                  <c:v>-4.1599999999999996E-3</c:v>
                </c:pt>
                <c:pt idx="7447">
                  <c:v>-4.1599999999999996E-3</c:v>
                </c:pt>
                <c:pt idx="7448">
                  <c:v>-4.2700000000000004E-3</c:v>
                </c:pt>
                <c:pt idx="7449">
                  <c:v>-4.1599999999999996E-3</c:v>
                </c:pt>
                <c:pt idx="7450">
                  <c:v>-4.0499999999999998E-3</c:v>
                </c:pt>
                <c:pt idx="7451">
                  <c:v>-4.0499999999999998E-3</c:v>
                </c:pt>
                <c:pt idx="7452">
                  <c:v>-4.1599999999999996E-3</c:v>
                </c:pt>
                <c:pt idx="7453">
                  <c:v>-4.1599999999999996E-3</c:v>
                </c:pt>
                <c:pt idx="7454">
                  <c:v>-4.0499999999999998E-3</c:v>
                </c:pt>
                <c:pt idx="7455">
                  <c:v>-4.0499999999999998E-3</c:v>
                </c:pt>
                <c:pt idx="7456">
                  <c:v>-4.1599999999999996E-3</c:v>
                </c:pt>
                <c:pt idx="7457">
                  <c:v>-4.1599999999999996E-3</c:v>
                </c:pt>
                <c:pt idx="7458">
                  <c:v>-4.3800000000000002E-3</c:v>
                </c:pt>
                <c:pt idx="7459">
                  <c:v>-4.3800000000000002E-3</c:v>
                </c:pt>
                <c:pt idx="7460">
                  <c:v>-4.3800000000000002E-3</c:v>
                </c:pt>
                <c:pt idx="7461">
                  <c:v>-4.2700000000000004E-3</c:v>
                </c:pt>
                <c:pt idx="7462">
                  <c:v>-4.3800000000000002E-3</c:v>
                </c:pt>
                <c:pt idx="7463">
                  <c:v>-4.2700000000000004E-3</c:v>
                </c:pt>
                <c:pt idx="7464">
                  <c:v>-4.3800000000000002E-3</c:v>
                </c:pt>
                <c:pt idx="7465">
                  <c:v>-4.1599999999999996E-3</c:v>
                </c:pt>
                <c:pt idx="7466">
                  <c:v>-4.2700000000000004E-3</c:v>
                </c:pt>
                <c:pt idx="7467">
                  <c:v>-4.3800000000000002E-3</c:v>
                </c:pt>
                <c:pt idx="7468">
                  <c:v>-4.3800000000000002E-3</c:v>
                </c:pt>
                <c:pt idx="7469">
                  <c:v>-4.2700000000000004E-3</c:v>
                </c:pt>
                <c:pt idx="7470">
                  <c:v>-4.3800000000000002E-3</c:v>
                </c:pt>
                <c:pt idx="7471">
                  <c:v>-4.2700000000000004E-3</c:v>
                </c:pt>
                <c:pt idx="7472">
                  <c:v>-4.2700000000000004E-3</c:v>
                </c:pt>
                <c:pt idx="7473">
                  <c:v>-4.3800000000000002E-3</c:v>
                </c:pt>
                <c:pt idx="7474">
                  <c:v>-4.2700000000000004E-3</c:v>
                </c:pt>
                <c:pt idx="7475">
                  <c:v>-4.3800000000000002E-3</c:v>
                </c:pt>
                <c:pt idx="7476">
                  <c:v>-4.2700000000000004E-3</c:v>
                </c:pt>
                <c:pt idx="7477">
                  <c:v>-4.3800000000000002E-3</c:v>
                </c:pt>
                <c:pt idx="7478">
                  <c:v>-4.4900000000000001E-3</c:v>
                </c:pt>
                <c:pt idx="7479">
                  <c:v>-4.4900000000000001E-3</c:v>
                </c:pt>
                <c:pt idx="7480">
                  <c:v>-4.3800000000000002E-3</c:v>
                </c:pt>
                <c:pt idx="7481">
                  <c:v>-4.2700000000000004E-3</c:v>
                </c:pt>
                <c:pt idx="7482">
                  <c:v>-4.3800000000000002E-3</c:v>
                </c:pt>
                <c:pt idx="7483">
                  <c:v>-4.2700000000000004E-3</c:v>
                </c:pt>
                <c:pt idx="7484">
                  <c:v>-4.3800000000000002E-3</c:v>
                </c:pt>
                <c:pt idx="7485">
                  <c:v>-4.2700000000000004E-3</c:v>
                </c:pt>
                <c:pt idx="7486">
                  <c:v>-4.3800000000000002E-3</c:v>
                </c:pt>
                <c:pt idx="7487">
                  <c:v>-4.4900000000000001E-3</c:v>
                </c:pt>
                <c:pt idx="7488">
                  <c:v>-4.4900000000000001E-3</c:v>
                </c:pt>
                <c:pt idx="7489">
                  <c:v>-4.3800000000000002E-3</c:v>
                </c:pt>
                <c:pt idx="7490">
                  <c:v>-4.2700000000000004E-3</c:v>
                </c:pt>
                <c:pt idx="7491">
                  <c:v>-4.3800000000000002E-3</c:v>
                </c:pt>
                <c:pt idx="7492">
                  <c:v>-4.2700000000000004E-3</c:v>
                </c:pt>
                <c:pt idx="7493">
                  <c:v>-4.3800000000000002E-3</c:v>
                </c:pt>
                <c:pt idx="7494">
                  <c:v>-4.4900000000000001E-3</c:v>
                </c:pt>
                <c:pt idx="7495">
                  <c:v>-4.4900000000000001E-3</c:v>
                </c:pt>
                <c:pt idx="7496">
                  <c:v>-4.4900000000000001E-3</c:v>
                </c:pt>
                <c:pt idx="7497">
                  <c:v>-4.2700000000000004E-3</c:v>
                </c:pt>
                <c:pt idx="7498">
                  <c:v>-4.2700000000000004E-3</c:v>
                </c:pt>
                <c:pt idx="7499">
                  <c:v>-4.2700000000000004E-3</c:v>
                </c:pt>
                <c:pt idx="7500">
                  <c:v>-4.2700000000000004E-3</c:v>
                </c:pt>
                <c:pt idx="7501">
                  <c:v>-4.2700000000000004E-3</c:v>
                </c:pt>
                <c:pt idx="7502">
                  <c:v>-4.2700000000000004E-3</c:v>
                </c:pt>
                <c:pt idx="7503">
                  <c:v>-4.4900000000000001E-3</c:v>
                </c:pt>
                <c:pt idx="7504">
                  <c:v>-4.2700000000000004E-3</c:v>
                </c:pt>
                <c:pt idx="7505">
                  <c:v>-4.3800000000000002E-3</c:v>
                </c:pt>
                <c:pt idx="7506">
                  <c:v>-4.2700000000000004E-3</c:v>
                </c:pt>
                <c:pt idx="7507">
                  <c:v>-4.2700000000000004E-3</c:v>
                </c:pt>
                <c:pt idx="7508">
                  <c:v>-4.2700000000000004E-3</c:v>
                </c:pt>
                <c:pt idx="7509">
                  <c:v>-4.3800000000000002E-3</c:v>
                </c:pt>
                <c:pt idx="7510">
                  <c:v>-4.3800000000000002E-3</c:v>
                </c:pt>
                <c:pt idx="7511">
                  <c:v>-4.3800000000000002E-3</c:v>
                </c:pt>
                <c:pt idx="7512">
                  <c:v>-4.2700000000000004E-3</c:v>
                </c:pt>
                <c:pt idx="7513">
                  <c:v>-4.1599999999999996E-3</c:v>
                </c:pt>
                <c:pt idx="7514">
                  <c:v>-4.1599999999999996E-3</c:v>
                </c:pt>
                <c:pt idx="7515">
                  <c:v>-4.1599999999999996E-3</c:v>
                </c:pt>
                <c:pt idx="7516">
                  <c:v>-4.1599999999999996E-3</c:v>
                </c:pt>
                <c:pt idx="7517">
                  <c:v>-4.1599999999999996E-3</c:v>
                </c:pt>
                <c:pt idx="7518">
                  <c:v>-4.3800000000000002E-3</c:v>
                </c:pt>
                <c:pt idx="7519">
                  <c:v>-4.2700000000000004E-3</c:v>
                </c:pt>
                <c:pt idx="7520">
                  <c:v>-4.2700000000000004E-3</c:v>
                </c:pt>
                <c:pt idx="7521">
                  <c:v>-4.2700000000000004E-3</c:v>
                </c:pt>
                <c:pt idx="7522">
                  <c:v>-4.1599999999999996E-3</c:v>
                </c:pt>
                <c:pt idx="7523">
                  <c:v>-4.1599999999999996E-3</c:v>
                </c:pt>
                <c:pt idx="7524">
                  <c:v>-4.1599999999999996E-3</c:v>
                </c:pt>
                <c:pt idx="7525">
                  <c:v>-4.2700000000000004E-3</c:v>
                </c:pt>
                <c:pt idx="7526">
                  <c:v>-4.1599999999999996E-3</c:v>
                </c:pt>
                <c:pt idx="7527">
                  <c:v>-4.1599999999999996E-3</c:v>
                </c:pt>
                <c:pt idx="7528">
                  <c:v>-4.1599999999999996E-3</c:v>
                </c:pt>
                <c:pt idx="7529">
                  <c:v>-4.0499999999999998E-3</c:v>
                </c:pt>
                <c:pt idx="7530">
                  <c:v>-4.0499999999999998E-3</c:v>
                </c:pt>
                <c:pt idx="7531">
                  <c:v>-4.0499999999999998E-3</c:v>
                </c:pt>
                <c:pt idx="7532">
                  <c:v>-4.0499999999999998E-3</c:v>
                </c:pt>
                <c:pt idx="7533">
                  <c:v>-4.0499999999999998E-3</c:v>
                </c:pt>
                <c:pt idx="7534">
                  <c:v>-4.1599999999999996E-3</c:v>
                </c:pt>
                <c:pt idx="7535">
                  <c:v>-4.1599999999999996E-3</c:v>
                </c:pt>
                <c:pt idx="7536">
                  <c:v>-4.1599999999999996E-3</c:v>
                </c:pt>
                <c:pt idx="7537">
                  <c:v>-4.0499999999999998E-3</c:v>
                </c:pt>
                <c:pt idx="7538">
                  <c:v>-4.0499999999999998E-3</c:v>
                </c:pt>
                <c:pt idx="7539">
                  <c:v>-4.0499999999999998E-3</c:v>
                </c:pt>
                <c:pt idx="7540">
                  <c:v>-4.0499999999999998E-3</c:v>
                </c:pt>
                <c:pt idx="7541">
                  <c:v>-4.1599999999999996E-3</c:v>
                </c:pt>
                <c:pt idx="7542">
                  <c:v>-4.1599999999999996E-3</c:v>
                </c:pt>
                <c:pt idx="7543">
                  <c:v>-4.1599999999999996E-3</c:v>
                </c:pt>
                <c:pt idx="7544">
                  <c:v>-4.0499999999999998E-3</c:v>
                </c:pt>
                <c:pt idx="7545">
                  <c:v>-3.9500000000000004E-3</c:v>
                </c:pt>
                <c:pt idx="7546">
                  <c:v>-3.9500000000000004E-3</c:v>
                </c:pt>
                <c:pt idx="7547">
                  <c:v>-3.9500000000000004E-3</c:v>
                </c:pt>
                <c:pt idx="7548">
                  <c:v>-3.9500000000000004E-3</c:v>
                </c:pt>
                <c:pt idx="7549">
                  <c:v>-3.9500000000000004E-3</c:v>
                </c:pt>
                <c:pt idx="7550">
                  <c:v>-4.1599999999999996E-3</c:v>
                </c:pt>
                <c:pt idx="7551">
                  <c:v>-4.0499999999999998E-3</c:v>
                </c:pt>
                <c:pt idx="7552">
                  <c:v>-4.0499999999999998E-3</c:v>
                </c:pt>
                <c:pt idx="7553">
                  <c:v>-4.0499999999999998E-3</c:v>
                </c:pt>
                <c:pt idx="7554">
                  <c:v>-3.9500000000000004E-3</c:v>
                </c:pt>
                <c:pt idx="7555">
                  <c:v>-4.0499999999999998E-3</c:v>
                </c:pt>
                <c:pt idx="7556">
                  <c:v>-3.9500000000000004E-3</c:v>
                </c:pt>
                <c:pt idx="7557">
                  <c:v>-4.0499999999999998E-3</c:v>
                </c:pt>
                <c:pt idx="7558">
                  <c:v>-4.0499999999999998E-3</c:v>
                </c:pt>
                <c:pt idx="7559">
                  <c:v>-4.0499999999999998E-3</c:v>
                </c:pt>
                <c:pt idx="7560">
                  <c:v>-4.0499999999999998E-3</c:v>
                </c:pt>
                <c:pt idx="7561">
                  <c:v>-3.8400000000000001E-3</c:v>
                </c:pt>
                <c:pt idx="7562">
                  <c:v>-3.9500000000000004E-3</c:v>
                </c:pt>
                <c:pt idx="7563">
                  <c:v>-3.8400000000000001E-3</c:v>
                </c:pt>
                <c:pt idx="7564">
                  <c:v>-3.9500000000000004E-3</c:v>
                </c:pt>
                <c:pt idx="7565">
                  <c:v>-3.8400000000000001E-3</c:v>
                </c:pt>
                <c:pt idx="7566">
                  <c:v>-3.9500000000000004E-3</c:v>
                </c:pt>
                <c:pt idx="7567">
                  <c:v>-4.0499999999999998E-3</c:v>
                </c:pt>
                <c:pt idx="7568">
                  <c:v>-4.0499999999999998E-3</c:v>
                </c:pt>
                <c:pt idx="7569">
                  <c:v>-4.0499999999999998E-3</c:v>
                </c:pt>
                <c:pt idx="7570">
                  <c:v>-3.9500000000000004E-3</c:v>
                </c:pt>
                <c:pt idx="7571">
                  <c:v>-4.0499999999999998E-3</c:v>
                </c:pt>
                <c:pt idx="7572">
                  <c:v>-3.9500000000000004E-3</c:v>
                </c:pt>
                <c:pt idx="7573">
                  <c:v>-3.9500000000000004E-3</c:v>
                </c:pt>
                <c:pt idx="7574">
                  <c:v>-4.0499999999999998E-3</c:v>
                </c:pt>
                <c:pt idx="7575">
                  <c:v>-3.9500000000000004E-3</c:v>
                </c:pt>
                <c:pt idx="7576">
                  <c:v>-4.0499999999999998E-3</c:v>
                </c:pt>
                <c:pt idx="7577">
                  <c:v>-3.8400000000000001E-3</c:v>
                </c:pt>
                <c:pt idx="7578">
                  <c:v>-3.9500000000000004E-3</c:v>
                </c:pt>
                <c:pt idx="7579">
                  <c:v>-3.8400000000000001E-3</c:v>
                </c:pt>
                <c:pt idx="7580">
                  <c:v>-3.9500000000000004E-3</c:v>
                </c:pt>
                <c:pt idx="7581">
                  <c:v>-3.8400000000000001E-3</c:v>
                </c:pt>
                <c:pt idx="7582">
                  <c:v>-3.9500000000000004E-3</c:v>
                </c:pt>
                <c:pt idx="7583">
                  <c:v>-3.9500000000000004E-3</c:v>
                </c:pt>
                <c:pt idx="7584">
                  <c:v>-4.0499999999999998E-3</c:v>
                </c:pt>
                <c:pt idx="7585">
                  <c:v>-4.0499999999999998E-3</c:v>
                </c:pt>
                <c:pt idx="7586">
                  <c:v>-3.9500000000000004E-3</c:v>
                </c:pt>
                <c:pt idx="7587">
                  <c:v>-4.0499999999999998E-3</c:v>
                </c:pt>
                <c:pt idx="7588">
                  <c:v>-4.0499999999999998E-3</c:v>
                </c:pt>
                <c:pt idx="7589">
                  <c:v>-3.9500000000000004E-3</c:v>
                </c:pt>
                <c:pt idx="7590">
                  <c:v>-4.1599999999999996E-3</c:v>
                </c:pt>
                <c:pt idx="7591">
                  <c:v>-4.0499999999999998E-3</c:v>
                </c:pt>
                <c:pt idx="7592">
                  <c:v>-4.1599999999999996E-3</c:v>
                </c:pt>
                <c:pt idx="7593">
                  <c:v>-4.1599999999999996E-3</c:v>
                </c:pt>
                <c:pt idx="7594">
                  <c:v>-4.0499999999999998E-3</c:v>
                </c:pt>
                <c:pt idx="7595">
                  <c:v>-3.9500000000000004E-3</c:v>
                </c:pt>
                <c:pt idx="7596">
                  <c:v>-4.0499999999999998E-3</c:v>
                </c:pt>
                <c:pt idx="7597">
                  <c:v>-3.9500000000000004E-3</c:v>
                </c:pt>
                <c:pt idx="7598">
                  <c:v>-4.0499999999999998E-3</c:v>
                </c:pt>
                <c:pt idx="7599">
                  <c:v>-4.0499999999999998E-3</c:v>
                </c:pt>
                <c:pt idx="7600">
                  <c:v>-3.9500000000000004E-3</c:v>
                </c:pt>
                <c:pt idx="7601">
                  <c:v>-4.1599999999999996E-3</c:v>
                </c:pt>
                <c:pt idx="7602">
                  <c:v>-4.1599999999999996E-3</c:v>
                </c:pt>
                <c:pt idx="7603">
                  <c:v>-4.1599999999999996E-3</c:v>
                </c:pt>
                <c:pt idx="7604">
                  <c:v>-4.3800000000000002E-3</c:v>
                </c:pt>
                <c:pt idx="7605">
                  <c:v>-4.1599999999999996E-3</c:v>
                </c:pt>
                <c:pt idx="7606">
                  <c:v>-4.1599999999999996E-3</c:v>
                </c:pt>
                <c:pt idx="7607">
                  <c:v>-4.0499999999999998E-3</c:v>
                </c:pt>
                <c:pt idx="7608">
                  <c:v>-4.0499999999999998E-3</c:v>
                </c:pt>
                <c:pt idx="7609">
                  <c:v>-4.2700000000000004E-3</c:v>
                </c:pt>
                <c:pt idx="7610">
                  <c:v>-4.0499999999999998E-3</c:v>
                </c:pt>
                <c:pt idx="7611">
                  <c:v>-4.1599999999999996E-3</c:v>
                </c:pt>
                <c:pt idx="7612">
                  <c:v>-4.0499999999999998E-3</c:v>
                </c:pt>
                <c:pt idx="7613">
                  <c:v>-4.1599999999999996E-3</c:v>
                </c:pt>
                <c:pt idx="7614">
                  <c:v>-4.1599999999999996E-3</c:v>
                </c:pt>
                <c:pt idx="7615">
                  <c:v>-4.2700000000000004E-3</c:v>
                </c:pt>
                <c:pt idx="7616">
                  <c:v>-4.2700000000000004E-3</c:v>
                </c:pt>
                <c:pt idx="7617">
                  <c:v>-4.1599999999999996E-3</c:v>
                </c:pt>
                <c:pt idx="7618">
                  <c:v>-4.3800000000000002E-3</c:v>
                </c:pt>
                <c:pt idx="7619">
                  <c:v>-4.2700000000000004E-3</c:v>
                </c:pt>
                <c:pt idx="7620">
                  <c:v>-4.2700000000000004E-3</c:v>
                </c:pt>
                <c:pt idx="7621">
                  <c:v>-4.3800000000000002E-3</c:v>
                </c:pt>
                <c:pt idx="7622">
                  <c:v>-4.3800000000000002E-3</c:v>
                </c:pt>
                <c:pt idx="7623">
                  <c:v>-4.4900000000000001E-3</c:v>
                </c:pt>
                <c:pt idx="7624">
                  <c:v>-4.4900000000000001E-3</c:v>
                </c:pt>
                <c:pt idx="7625">
                  <c:v>-4.4900000000000001E-3</c:v>
                </c:pt>
                <c:pt idx="7626">
                  <c:v>-4.4900000000000001E-3</c:v>
                </c:pt>
                <c:pt idx="7627">
                  <c:v>-4.3800000000000002E-3</c:v>
                </c:pt>
                <c:pt idx="7628">
                  <c:v>-4.3800000000000002E-3</c:v>
                </c:pt>
                <c:pt idx="7629">
                  <c:v>-4.4900000000000001E-3</c:v>
                </c:pt>
                <c:pt idx="7630">
                  <c:v>-4.4900000000000001E-3</c:v>
                </c:pt>
                <c:pt idx="7631">
                  <c:v>-4.4900000000000001E-3</c:v>
                </c:pt>
                <c:pt idx="7632">
                  <c:v>-4.4900000000000001E-3</c:v>
                </c:pt>
                <c:pt idx="7633">
                  <c:v>-4.5999999999999999E-3</c:v>
                </c:pt>
                <c:pt idx="7634">
                  <c:v>-4.7099999999999998E-3</c:v>
                </c:pt>
                <c:pt idx="7635">
                  <c:v>-4.5999999999999999E-3</c:v>
                </c:pt>
                <c:pt idx="7636">
                  <c:v>-4.7099999999999998E-3</c:v>
                </c:pt>
                <c:pt idx="7637">
                  <c:v>-4.81E-3</c:v>
                </c:pt>
                <c:pt idx="7638">
                  <c:v>-4.5999999999999999E-3</c:v>
                </c:pt>
                <c:pt idx="7639">
                  <c:v>-4.7099999999999998E-3</c:v>
                </c:pt>
                <c:pt idx="7640">
                  <c:v>-4.7099999999999998E-3</c:v>
                </c:pt>
                <c:pt idx="7641">
                  <c:v>-4.7099999999999998E-3</c:v>
                </c:pt>
                <c:pt idx="7642">
                  <c:v>-4.81E-3</c:v>
                </c:pt>
                <c:pt idx="7643">
                  <c:v>-4.7099999999999998E-3</c:v>
                </c:pt>
                <c:pt idx="7644">
                  <c:v>-4.81E-3</c:v>
                </c:pt>
                <c:pt idx="7645">
                  <c:v>-4.7099999999999998E-3</c:v>
                </c:pt>
                <c:pt idx="7646">
                  <c:v>-4.7099999999999998E-3</c:v>
                </c:pt>
                <c:pt idx="7647">
                  <c:v>-5.0299999999999997E-3</c:v>
                </c:pt>
                <c:pt idx="7648">
                  <c:v>-4.9199999999999999E-3</c:v>
                </c:pt>
                <c:pt idx="7649">
                  <c:v>-5.0299999999999997E-3</c:v>
                </c:pt>
                <c:pt idx="7650">
                  <c:v>-4.9199999999999999E-3</c:v>
                </c:pt>
                <c:pt idx="7651">
                  <c:v>-4.81E-3</c:v>
                </c:pt>
                <c:pt idx="7652">
                  <c:v>-5.0299999999999997E-3</c:v>
                </c:pt>
                <c:pt idx="7653">
                  <c:v>-5.0299999999999997E-3</c:v>
                </c:pt>
                <c:pt idx="7654">
                  <c:v>-4.9199999999999999E-3</c:v>
                </c:pt>
                <c:pt idx="7655">
                  <c:v>-5.0299999999999997E-3</c:v>
                </c:pt>
                <c:pt idx="7656">
                  <c:v>-5.1399999999999996E-3</c:v>
                </c:pt>
                <c:pt idx="7657">
                  <c:v>-5.1399999999999996E-3</c:v>
                </c:pt>
                <c:pt idx="7658">
                  <c:v>-5.2500000000000003E-3</c:v>
                </c:pt>
                <c:pt idx="7659">
                  <c:v>-5.1399999999999996E-3</c:v>
                </c:pt>
                <c:pt idx="7660">
                  <c:v>-5.1399999999999996E-3</c:v>
                </c:pt>
                <c:pt idx="7661">
                  <c:v>-5.1399999999999996E-3</c:v>
                </c:pt>
                <c:pt idx="7662">
                  <c:v>-5.1399999999999996E-3</c:v>
                </c:pt>
                <c:pt idx="7663">
                  <c:v>-5.3600000000000002E-3</c:v>
                </c:pt>
                <c:pt idx="7664">
                  <c:v>-5.2500000000000003E-3</c:v>
                </c:pt>
                <c:pt idx="7665">
                  <c:v>-5.47E-3</c:v>
                </c:pt>
                <c:pt idx="7666">
                  <c:v>-5.2500000000000003E-3</c:v>
                </c:pt>
                <c:pt idx="7667">
                  <c:v>-5.3600000000000002E-3</c:v>
                </c:pt>
                <c:pt idx="7668">
                  <c:v>-5.47E-3</c:v>
                </c:pt>
                <c:pt idx="7669">
                  <c:v>-5.5700000000000003E-3</c:v>
                </c:pt>
                <c:pt idx="7670">
                  <c:v>-5.5700000000000003E-3</c:v>
                </c:pt>
                <c:pt idx="7671">
                  <c:v>-5.47E-3</c:v>
                </c:pt>
                <c:pt idx="7672">
                  <c:v>-5.5700000000000003E-3</c:v>
                </c:pt>
                <c:pt idx="7673">
                  <c:v>-5.5700000000000003E-3</c:v>
                </c:pt>
                <c:pt idx="7674">
                  <c:v>-5.6800000000000002E-3</c:v>
                </c:pt>
                <c:pt idx="7675">
                  <c:v>-5.6800000000000002E-3</c:v>
                </c:pt>
                <c:pt idx="7676">
                  <c:v>-5.5700000000000003E-3</c:v>
                </c:pt>
                <c:pt idx="7677">
                  <c:v>-5.6800000000000002E-3</c:v>
                </c:pt>
                <c:pt idx="7678">
                  <c:v>-5.79E-3</c:v>
                </c:pt>
                <c:pt idx="7679">
                  <c:v>-5.79E-3</c:v>
                </c:pt>
                <c:pt idx="7680">
                  <c:v>-5.8999999999999999E-3</c:v>
                </c:pt>
                <c:pt idx="7681">
                  <c:v>-5.6800000000000002E-3</c:v>
                </c:pt>
                <c:pt idx="7682">
                  <c:v>-5.6800000000000002E-3</c:v>
                </c:pt>
                <c:pt idx="7683">
                  <c:v>-5.79E-3</c:v>
                </c:pt>
                <c:pt idx="7684">
                  <c:v>-5.8999999999999999E-3</c:v>
                </c:pt>
                <c:pt idx="7685">
                  <c:v>-5.8999999999999999E-3</c:v>
                </c:pt>
                <c:pt idx="7686">
                  <c:v>-5.8999999999999999E-3</c:v>
                </c:pt>
                <c:pt idx="7687">
                  <c:v>-5.8999999999999999E-3</c:v>
                </c:pt>
                <c:pt idx="7688">
                  <c:v>-6.0099999999999997E-3</c:v>
                </c:pt>
                <c:pt idx="7689">
                  <c:v>-6.0099999999999997E-3</c:v>
                </c:pt>
                <c:pt idx="7690">
                  <c:v>-6.0099999999999997E-3</c:v>
                </c:pt>
                <c:pt idx="7691">
                  <c:v>-6.0099999999999997E-3</c:v>
                </c:pt>
                <c:pt idx="7692">
                  <c:v>-6.0099999999999997E-3</c:v>
                </c:pt>
                <c:pt idx="7693">
                  <c:v>-6.1199999999999996E-3</c:v>
                </c:pt>
                <c:pt idx="7694">
                  <c:v>-6.1199999999999996E-3</c:v>
                </c:pt>
                <c:pt idx="7695">
                  <c:v>-6.1199999999999996E-3</c:v>
                </c:pt>
                <c:pt idx="7696">
                  <c:v>-6.3299999999999997E-3</c:v>
                </c:pt>
                <c:pt idx="7697">
                  <c:v>-6.2300000000000003E-3</c:v>
                </c:pt>
                <c:pt idx="7698">
                  <c:v>-6.2300000000000003E-3</c:v>
                </c:pt>
                <c:pt idx="7699">
                  <c:v>-6.3299999999999997E-3</c:v>
                </c:pt>
                <c:pt idx="7700">
                  <c:v>-6.3299999999999997E-3</c:v>
                </c:pt>
                <c:pt idx="7701">
                  <c:v>-6.5500000000000003E-3</c:v>
                </c:pt>
                <c:pt idx="7702">
                  <c:v>-6.3299999999999997E-3</c:v>
                </c:pt>
                <c:pt idx="7703">
                  <c:v>-6.2300000000000003E-3</c:v>
                </c:pt>
                <c:pt idx="7704">
                  <c:v>-6.5500000000000003E-3</c:v>
                </c:pt>
                <c:pt idx="7705">
                  <c:v>-6.4400000000000004E-3</c:v>
                </c:pt>
                <c:pt idx="7706">
                  <c:v>-6.5500000000000003E-3</c:v>
                </c:pt>
                <c:pt idx="7707">
                  <c:v>-6.4400000000000004E-3</c:v>
                </c:pt>
                <c:pt idx="7708">
                  <c:v>-6.4400000000000004E-3</c:v>
                </c:pt>
                <c:pt idx="7709">
                  <c:v>-6.5500000000000003E-3</c:v>
                </c:pt>
                <c:pt idx="7710">
                  <c:v>-6.5500000000000003E-3</c:v>
                </c:pt>
                <c:pt idx="7711">
                  <c:v>-6.6600000000000001E-3</c:v>
                </c:pt>
                <c:pt idx="7712">
                  <c:v>-6.6600000000000001E-3</c:v>
                </c:pt>
                <c:pt idx="7713">
                  <c:v>-6.77E-3</c:v>
                </c:pt>
                <c:pt idx="7714">
                  <c:v>-6.5500000000000003E-3</c:v>
                </c:pt>
                <c:pt idx="7715">
                  <c:v>-6.6600000000000001E-3</c:v>
                </c:pt>
                <c:pt idx="7716">
                  <c:v>-6.77E-3</c:v>
                </c:pt>
                <c:pt idx="7717">
                  <c:v>-6.77E-3</c:v>
                </c:pt>
                <c:pt idx="7718">
                  <c:v>-6.77E-3</c:v>
                </c:pt>
                <c:pt idx="7719">
                  <c:v>-6.77E-3</c:v>
                </c:pt>
                <c:pt idx="7720">
                  <c:v>-6.8799999999999998E-3</c:v>
                </c:pt>
                <c:pt idx="7721">
                  <c:v>-6.77E-3</c:v>
                </c:pt>
                <c:pt idx="7722">
                  <c:v>-6.8799999999999998E-3</c:v>
                </c:pt>
                <c:pt idx="7723">
                  <c:v>-6.77E-3</c:v>
                </c:pt>
                <c:pt idx="7724">
                  <c:v>-6.8799999999999998E-3</c:v>
                </c:pt>
                <c:pt idx="7725">
                  <c:v>-6.9899999999999997E-3</c:v>
                </c:pt>
                <c:pt idx="7726">
                  <c:v>-6.8799999999999998E-3</c:v>
                </c:pt>
                <c:pt idx="7727">
                  <c:v>-6.9899999999999997E-3</c:v>
                </c:pt>
                <c:pt idx="7728">
                  <c:v>-7.0899999999999999E-3</c:v>
                </c:pt>
                <c:pt idx="7729">
                  <c:v>-7.0899999999999999E-3</c:v>
                </c:pt>
                <c:pt idx="7730">
                  <c:v>-6.9899999999999997E-3</c:v>
                </c:pt>
                <c:pt idx="7731">
                  <c:v>-6.9899999999999997E-3</c:v>
                </c:pt>
                <c:pt idx="7732">
                  <c:v>-7.0899999999999999E-3</c:v>
                </c:pt>
                <c:pt idx="7733">
                  <c:v>-7.0899999999999999E-3</c:v>
                </c:pt>
                <c:pt idx="7734">
                  <c:v>-7.0899999999999999E-3</c:v>
                </c:pt>
                <c:pt idx="7735">
                  <c:v>-6.9899999999999997E-3</c:v>
                </c:pt>
                <c:pt idx="7736">
                  <c:v>-7.1999999999999998E-3</c:v>
                </c:pt>
                <c:pt idx="7737">
                  <c:v>-7.1999999999999998E-3</c:v>
                </c:pt>
                <c:pt idx="7738">
                  <c:v>-7.1999999999999998E-3</c:v>
                </c:pt>
                <c:pt idx="7739">
                  <c:v>-7.0899999999999999E-3</c:v>
                </c:pt>
                <c:pt idx="7740">
                  <c:v>-7.0899999999999999E-3</c:v>
                </c:pt>
                <c:pt idx="7741">
                  <c:v>-7.1999999999999998E-3</c:v>
                </c:pt>
                <c:pt idx="7742">
                  <c:v>-7.1999999999999998E-3</c:v>
                </c:pt>
                <c:pt idx="7743">
                  <c:v>-7.3099999999999997E-3</c:v>
                </c:pt>
                <c:pt idx="7744">
                  <c:v>-7.1999999999999998E-3</c:v>
                </c:pt>
                <c:pt idx="7745">
                  <c:v>-7.3099999999999997E-3</c:v>
                </c:pt>
                <c:pt idx="7746">
                  <c:v>-7.4200000000000004E-3</c:v>
                </c:pt>
                <c:pt idx="7747">
                  <c:v>-7.1999999999999998E-3</c:v>
                </c:pt>
                <c:pt idx="7748">
                  <c:v>-7.4200000000000004E-3</c:v>
                </c:pt>
                <c:pt idx="7749">
                  <c:v>-7.3099999999999997E-3</c:v>
                </c:pt>
                <c:pt idx="7750">
                  <c:v>-7.4200000000000004E-3</c:v>
                </c:pt>
                <c:pt idx="7751">
                  <c:v>-7.4200000000000004E-3</c:v>
                </c:pt>
                <c:pt idx="7752">
                  <c:v>-7.4200000000000004E-3</c:v>
                </c:pt>
                <c:pt idx="7753">
                  <c:v>-7.5300000000000002E-3</c:v>
                </c:pt>
                <c:pt idx="7754">
                  <c:v>-7.4200000000000004E-3</c:v>
                </c:pt>
                <c:pt idx="7755">
                  <c:v>-7.3099999999999997E-3</c:v>
                </c:pt>
                <c:pt idx="7756">
                  <c:v>-7.3099999999999997E-3</c:v>
                </c:pt>
                <c:pt idx="7757">
                  <c:v>-7.3099999999999997E-3</c:v>
                </c:pt>
                <c:pt idx="7758">
                  <c:v>-7.4200000000000004E-3</c:v>
                </c:pt>
                <c:pt idx="7759">
                  <c:v>-7.4200000000000004E-3</c:v>
                </c:pt>
                <c:pt idx="7760">
                  <c:v>-7.3099999999999997E-3</c:v>
                </c:pt>
                <c:pt idx="7761">
                  <c:v>-7.4200000000000004E-3</c:v>
                </c:pt>
                <c:pt idx="7762">
                  <c:v>-7.5300000000000002E-3</c:v>
                </c:pt>
                <c:pt idx="7763">
                  <c:v>-7.4200000000000004E-3</c:v>
                </c:pt>
                <c:pt idx="7764">
                  <c:v>-7.5300000000000002E-3</c:v>
                </c:pt>
                <c:pt idx="7765">
                  <c:v>-7.4200000000000004E-3</c:v>
                </c:pt>
                <c:pt idx="7766">
                  <c:v>-7.6400000000000001E-3</c:v>
                </c:pt>
                <c:pt idx="7767">
                  <c:v>-7.5300000000000002E-3</c:v>
                </c:pt>
                <c:pt idx="7768">
                  <c:v>-7.5300000000000002E-3</c:v>
                </c:pt>
                <c:pt idx="7769">
                  <c:v>-7.5300000000000002E-3</c:v>
                </c:pt>
                <c:pt idx="7770">
                  <c:v>-7.5300000000000002E-3</c:v>
                </c:pt>
                <c:pt idx="7771">
                  <c:v>-7.5300000000000002E-3</c:v>
                </c:pt>
                <c:pt idx="7772">
                  <c:v>-7.5300000000000002E-3</c:v>
                </c:pt>
                <c:pt idx="7773">
                  <c:v>-7.5300000000000002E-3</c:v>
                </c:pt>
                <c:pt idx="7774">
                  <c:v>-7.4200000000000004E-3</c:v>
                </c:pt>
                <c:pt idx="7775">
                  <c:v>-7.5300000000000002E-3</c:v>
                </c:pt>
                <c:pt idx="7776">
                  <c:v>-7.5300000000000002E-3</c:v>
                </c:pt>
                <c:pt idx="7777">
                  <c:v>-7.6400000000000001E-3</c:v>
                </c:pt>
                <c:pt idx="7778">
                  <c:v>-7.5300000000000002E-3</c:v>
                </c:pt>
                <c:pt idx="7779">
                  <c:v>-7.4200000000000004E-3</c:v>
                </c:pt>
                <c:pt idx="7780">
                  <c:v>-7.4200000000000004E-3</c:v>
                </c:pt>
                <c:pt idx="7781">
                  <c:v>-7.6400000000000001E-3</c:v>
                </c:pt>
                <c:pt idx="7782">
                  <c:v>-7.5300000000000002E-3</c:v>
                </c:pt>
                <c:pt idx="7783">
                  <c:v>-7.6400000000000001E-3</c:v>
                </c:pt>
                <c:pt idx="7784">
                  <c:v>-7.5300000000000002E-3</c:v>
                </c:pt>
                <c:pt idx="7785">
                  <c:v>-7.4200000000000004E-3</c:v>
                </c:pt>
                <c:pt idx="7786">
                  <c:v>-7.5300000000000002E-3</c:v>
                </c:pt>
                <c:pt idx="7787">
                  <c:v>-7.5300000000000002E-3</c:v>
                </c:pt>
                <c:pt idx="7788">
                  <c:v>-7.5300000000000002E-3</c:v>
                </c:pt>
                <c:pt idx="7789">
                  <c:v>-7.4200000000000004E-3</c:v>
                </c:pt>
                <c:pt idx="7790">
                  <c:v>-7.6400000000000001E-3</c:v>
                </c:pt>
                <c:pt idx="7791">
                  <c:v>-7.6400000000000001E-3</c:v>
                </c:pt>
                <c:pt idx="7792">
                  <c:v>-7.6400000000000001E-3</c:v>
                </c:pt>
                <c:pt idx="7793">
                  <c:v>-7.5300000000000002E-3</c:v>
                </c:pt>
                <c:pt idx="7794">
                  <c:v>-7.4200000000000004E-3</c:v>
                </c:pt>
                <c:pt idx="7795">
                  <c:v>-7.4200000000000004E-3</c:v>
                </c:pt>
                <c:pt idx="7796">
                  <c:v>-7.6400000000000001E-3</c:v>
                </c:pt>
                <c:pt idx="7797">
                  <c:v>-7.6400000000000001E-3</c:v>
                </c:pt>
                <c:pt idx="7798">
                  <c:v>-7.4200000000000004E-3</c:v>
                </c:pt>
                <c:pt idx="7799">
                  <c:v>-7.4200000000000004E-3</c:v>
                </c:pt>
                <c:pt idx="7800">
                  <c:v>-7.4200000000000004E-3</c:v>
                </c:pt>
                <c:pt idx="7801">
                  <c:v>-7.4200000000000004E-3</c:v>
                </c:pt>
                <c:pt idx="7802">
                  <c:v>-7.3099999999999997E-3</c:v>
                </c:pt>
                <c:pt idx="7803">
                  <c:v>-7.3099999999999997E-3</c:v>
                </c:pt>
                <c:pt idx="7804">
                  <c:v>-7.4200000000000004E-3</c:v>
                </c:pt>
                <c:pt idx="7805">
                  <c:v>-7.5300000000000002E-3</c:v>
                </c:pt>
                <c:pt idx="7806">
                  <c:v>-7.4200000000000004E-3</c:v>
                </c:pt>
                <c:pt idx="7807">
                  <c:v>-7.5300000000000002E-3</c:v>
                </c:pt>
                <c:pt idx="7808">
                  <c:v>-7.4200000000000004E-3</c:v>
                </c:pt>
                <c:pt idx="7809">
                  <c:v>-7.4200000000000004E-3</c:v>
                </c:pt>
                <c:pt idx="7810">
                  <c:v>-7.4200000000000004E-3</c:v>
                </c:pt>
                <c:pt idx="7811">
                  <c:v>-7.3099999999999997E-3</c:v>
                </c:pt>
                <c:pt idx="7812">
                  <c:v>-7.3099999999999997E-3</c:v>
                </c:pt>
                <c:pt idx="7813">
                  <c:v>-7.3099999999999997E-3</c:v>
                </c:pt>
                <c:pt idx="7814">
                  <c:v>-7.3099999999999997E-3</c:v>
                </c:pt>
                <c:pt idx="7815">
                  <c:v>-7.1999999999999998E-3</c:v>
                </c:pt>
                <c:pt idx="7816">
                  <c:v>-7.1999999999999998E-3</c:v>
                </c:pt>
                <c:pt idx="7817">
                  <c:v>-7.1999999999999998E-3</c:v>
                </c:pt>
                <c:pt idx="7818">
                  <c:v>-7.1999999999999998E-3</c:v>
                </c:pt>
                <c:pt idx="7819">
                  <c:v>-7.1999999999999998E-3</c:v>
                </c:pt>
                <c:pt idx="7820">
                  <c:v>-7.1999999999999998E-3</c:v>
                </c:pt>
                <c:pt idx="7821">
                  <c:v>-7.3099999999999997E-3</c:v>
                </c:pt>
                <c:pt idx="7822">
                  <c:v>-7.3099999999999997E-3</c:v>
                </c:pt>
                <c:pt idx="7823">
                  <c:v>-7.1999999999999998E-3</c:v>
                </c:pt>
                <c:pt idx="7824">
                  <c:v>-7.1999999999999998E-3</c:v>
                </c:pt>
                <c:pt idx="7825">
                  <c:v>-7.0899999999999999E-3</c:v>
                </c:pt>
                <c:pt idx="7826">
                  <c:v>-7.1999999999999998E-3</c:v>
                </c:pt>
                <c:pt idx="7827">
                  <c:v>-6.9899999999999997E-3</c:v>
                </c:pt>
                <c:pt idx="7828">
                  <c:v>-7.0899999999999999E-3</c:v>
                </c:pt>
                <c:pt idx="7829">
                  <c:v>-7.0899999999999999E-3</c:v>
                </c:pt>
                <c:pt idx="7830">
                  <c:v>-7.0899999999999999E-3</c:v>
                </c:pt>
                <c:pt idx="7831">
                  <c:v>-7.0899999999999999E-3</c:v>
                </c:pt>
                <c:pt idx="7832">
                  <c:v>-7.0899999999999999E-3</c:v>
                </c:pt>
                <c:pt idx="7833">
                  <c:v>-6.9899999999999997E-3</c:v>
                </c:pt>
                <c:pt idx="7834">
                  <c:v>-7.0899999999999999E-3</c:v>
                </c:pt>
                <c:pt idx="7835">
                  <c:v>-6.8799999999999998E-3</c:v>
                </c:pt>
                <c:pt idx="7836">
                  <c:v>-6.8799999999999998E-3</c:v>
                </c:pt>
                <c:pt idx="7837">
                  <c:v>-6.8799999999999998E-3</c:v>
                </c:pt>
                <c:pt idx="7838">
                  <c:v>-6.8799999999999998E-3</c:v>
                </c:pt>
                <c:pt idx="7839">
                  <c:v>-6.8799999999999998E-3</c:v>
                </c:pt>
                <c:pt idx="7840">
                  <c:v>-6.77E-3</c:v>
                </c:pt>
                <c:pt idx="7841">
                  <c:v>-6.8799999999999998E-3</c:v>
                </c:pt>
                <c:pt idx="7842">
                  <c:v>-6.8799999999999998E-3</c:v>
                </c:pt>
                <c:pt idx="7843">
                  <c:v>-6.77E-3</c:v>
                </c:pt>
                <c:pt idx="7844">
                  <c:v>-6.6600000000000001E-3</c:v>
                </c:pt>
                <c:pt idx="7845">
                  <c:v>-6.8799999999999998E-3</c:v>
                </c:pt>
                <c:pt idx="7846">
                  <c:v>-6.77E-3</c:v>
                </c:pt>
                <c:pt idx="7847">
                  <c:v>-6.77E-3</c:v>
                </c:pt>
                <c:pt idx="7848">
                  <c:v>-6.77E-3</c:v>
                </c:pt>
                <c:pt idx="7849">
                  <c:v>-6.5500000000000003E-3</c:v>
                </c:pt>
                <c:pt idx="7850">
                  <c:v>-6.5500000000000003E-3</c:v>
                </c:pt>
                <c:pt idx="7851">
                  <c:v>-6.6600000000000001E-3</c:v>
                </c:pt>
                <c:pt idx="7852">
                  <c:v>-6.5500000000000003E-3</c:v>
                </c:pt>
                <c:pt idx="7853">
                  <c:v>-6.5500000000000003E-3</c:v>
                </c:pt>
                <c:pt idx="7854">
                  <c:v>-6.5500000000000003E-3</c:v>
                </c:pt>
                <c:pt idx="7855">
                  <c:v>-6.3299999999999997E-3</c:v>
                </c:pt>
                <c:pt idx="7856">
                  <c:v>-6.4400000000000004E-3</c:v>
                </c:pt>
                <c:pt idx="7857">
                  <c:v>-6.6600000000000001E-3</c:v>
                </c:pt>
                <c:pt idx="7858">
                  <c:v>-6.5500000000000003E-3</c:v>
                </c:pt>
                <c:pt idx="7859">
                  <c:v>-6.3299999999999997E-3</c:v>
                </c:pt>
                <c:pt idx="7860">
                  <c:v>-6.3299999999999997E-3</c:v>
                </c:pt>
                <c:pt idx="7861">
                  <c:v>-6.4400000000000004E-3</c:v>
                </c:pt>
                <c:pt idx="7862">
                  <c:v>-6.4400000000000004E-3</c:v>
                </c:pt>
                <c:pt idx="7863">
                  <c:v>-6.3299999999999997E-3</c:v>
                </c:pt>
                <c:pt idx="7864">
                  <c:v>-6.3299999999999997E-3</c:v>
                </c:pt>
                <c:pt idx="7865">
                  <c:v>-6.2300000000000003E-3</c:v>
                </c:pt>
                <c:pt idx="7866">
                  <c:v>-6.1199999999999996E-3</c:v>
                </c:pt>
                <c:pt idx="7867">
                  <c:v>-6.1199999999999996E-3</c:v>
                </c:pt>
                <c:pt idx="7868">
                  <c:v>-6.1199999999999996E-3</c:v>
                </c:pt>
                <c:pt idx="7869">
                  <c:v>-6.1199999999999996E-3</c:v>
                </c:pt>
                <c:pt idx="7870">
                  <c:v>-6.0099999999999997E-3</c:v>
                </c:pt>
                <c:pt idx="7871">
                  <c:v>-6.0099999999999997E-3</c:v>
                </c:pt>
                <c:pt idx="7872">
                  <c:v>-6.0099999999999997E-3</c:v>
                </c:pt>
                <c:pt idx="7873">
                  <c:v>-6.0099999999999997E-3</c:v>
                </c:pt>
                <c:pt idx="7874">
                  <c:v>-6.0099999999999997E-3</c:v>
                </c:pt>
                <c:pt idx="7875">
                  <c:v>-5.8999999999999999E-3</c:v>
                </c:pt>
                <c:pt idx="7876">
                  <c:v>-5.8999999999999999E-3</c:v>
                </c:pt>
                <c:pt idx="7877">
                  <c:v>-5.79E-3</c:v>
                </c:pt>
                <c:pt idx="7878">
                  <c:v>-6.0099999999999997E-3</c:v>
                </c:pt>
                <c:pt idx="7879">
                  <c:v>-5.8999999999999999E-3</c:v>
                </c:pt>
                <c:pt idx="7880">
                  <c:v>-5.8999999999999999E-3</c:v>
                </c:pt>
                <c:pt idx="7881">
                  <c:v>-5.79E-3</c:v>
                </c:pt>
                <c:pt idx="7882">
                  <c:v>-5.6800000000000002E-3</c:v>
                </c:pt>
                <c:pt idx="7883">
                  <c:v>-5.6800000000000002E-3</c:v>
                </c:pt>
                <c:pt idx="7884">
                  <c:v>-5.6800000000000002E-3</c:v>
                </c:pt>
                <c:pt idx="7885">
                  <c:v>-5.5700000000000003E-3</c:v>
                </c:pt>
                <c:pt idx="7886">
                  <c:v>-5.5700000000000003E-3</c:v>
                </c:pt>
                <c:pt idx="7887">
                  <c:v>-5.5700000000000003E-3</c:v>
                </c:pt>
                <c:pt idx="7888">
                  <c:v>-5.47E-3</c:v>
                </c:pt>
                <c:pt idx="7889">
                  <c:v>-5.5700000000000003E-3</c:v>
                </c:pt>
                <c:pt idx="7890">
                  <c:v>-5.5700000000000003E-3</c:v>
                </c:pt>
                <c:pt idx="7891">
                  <c:v>-5.47E-3</c:v>
                </c:pt>
                <c:pt idx="7892">
                  <c:v>-5.2500000000000003E-3</c:v>
                </c:pt>
                <c:pt idx="7893">
                  <c:v>-5.47E-3</c:v>
                </c:pt>
                <c:pt idx="7894">
                  <c:v>-5.3600000000000002E-3</c:v>
                </c:pt>
                <c:pt idx="7895">
                  <c:v>-5.47E-3</c:v>
                </c:pt>
                <c:pt idx="7896">
                  <c:v>-5.1399999999999996E-3</c:v>
                </c:pt>
                <c:pt idx="7897">
                  <c:v>-5.1399999999999996E-3</c:v>
                </c:pt>
                <c:pt idx="7898">
                  <c:v>-5.2500000000000003E-3</c:v>
                </c:pt>
                <c:pt idx="7899">
                  <c:v>-5.1399999999999996E-3</c:v>
                </c:pt>
                <c:pt idx="7900">
                  <c:v>-5.2500000000000003E-3</c:v>
                </c:pt>
                <c:pt idx="7901">
                  <c:v>-5.2500000000000003E-3</c:v>
                </c:pt>
                <c:pt idx="7902">
                  <c:v>-5.2500000000000003E-3</c:v>
                </c:pt>
                <c:pt idx="7903">
                  <c:v>-5.0299999999999997E-3</c:v>
                </c:pt>
                <c:pt idx="7904">
                  <c:v>-5.0299999999999997E-3</c:v>
                </c:pt>
                <c:pt idx="7905">
                  <c:v>-5.0299999999999997E-3</c:v>
                </c:pt>
                <c:pt idx="7906">
                  <c:v>-5.0299999999999997E-3</c:v>
                </c:pt>
                <c:pt idx="7907">
                  <c:v>-4.81E-3</c:v>
                </c:pt>
                <c:pt idx="7908">
                  <c:v>-4.81E-3</c:v>
                </c:pt>
                <c:pt idx="7909">
                  <c:v>-5.0299999999999997E-3</c:v>
                </c:pt>
                <c:pt idx="7910">
                  <c:v>-5.0299999999999997E-3</c:v>
                </c:pt>
                <c:pt idx="7911">
                  <c:v>-5.0299999999999997E-3</c:v>
                </c:pt>
                <c:pt idx="7912">
                  <c:v>-4.81E-3</c:v>
                </c:pt>
                <c:pt idx="7913">
                  <c:v>-4.81E-3</c:v>
                </c:pt>
                <c:pt idx="7914">
                  <c:v>-4.81E-3</c:v>
                </c:pt>
                <c:pt idx="7915">
                  <c:v>-4.81E-3</c:v>
                </c:pt>
                <c:pt idx="7916">
                  <c:v>-4.9199999999999999E-3</c:v>
                </c:pt>
                <c:pt idx="7917">
                  <c:v>-4.81E-3</c:v>
                </c:pt>
                <c:pt idx="7918">
                  <c:v>-4.81E-3</c:v>
                </c:pt>
                <c:pt idx="7919">
                  <c:v>-4.7099999999999998E-3</c:v>
                </c:pt>
                <c:pt idx="7920">
                  <c:v>-4.7099999999999998E-3</c:v>
                </c:pt>
                <c:pt idx="7921">
                  <c:v>-4.81E-3</c:v>
                </c:pt>
                <c:pt idx="7922">
                  <c:v>-4.7099999999999998E-3</c:v>
                </c:pt>
                <c:pt idx="7923">
                  <c:v>-4.5999999999999999E-3</c:v>
                </c:pt>
                <c:pt idx="7924">
                  <c:v>-4.7099999999999998E-3</c:v>
                </c:pt>
                <c:pt idx="7925">
                  <c:v>-4.5999999999999999E-3</c:v>
                </c:pt>
                <c:pt idx="7926">
                  <c:v>-4.4900000000000001E-3</c:v>
                </c:pt>
                <c:pt idx="7927">
                  <c:v>-4.4900000000000001E-3</c:v>
                </c:pt>
                <c:pt idx="7928">
                  <c:v>-4.4900000000000001E-3</c:v>
                </c:pt>
                <c:pt idx="7929">
                  <c:v>-4.4900000000000001E-3</c:v>
                </c:pt>
                <c:pt idx="7930">
                  <c:v>-4.3800000000000002E-3</c:v>
                </c:pt>
                <c:pt idx="7931">
                  <c:v>-4.3800000000000002E-3</c:v>
                </c:pt>
                <c:pt idx="7932">
                  <c:v>-4.4900000000000001E-3</c:v>
                </c:pt>
                <c:pt idx="7933">
                  <c:v>-4.4900000000000001E-3</c:v>
                </c:pt>
                <c:pt idx="7934">
                  <c:v>-4.3800000000000002E-3</c:v>
                </c:pt>
                <c:pt idx="7935">
                  <c:v>-4.4900000000000001E-3</c:v>
                </c:pt>
                <c:pt idx="7936">
                  <c:v>-4.3800000000000002E-3</c:v>
                </c:pt>
                <c:pt idx="7937">
                  <c:v>-4.3800000000000002E-3</c:v>
                </c:pt>
                <c:pt idx="7938">
                  <c:v>-4.3800000000000002E-3</c:v>
                </c:pt>
                <c:pt idx="7939">
                  <c:v>-4.2700000000000004E-3</c:v>
                </c:pt>
                <c:pt idx="7940">
                  <c:v>-4.3800000000000002E-3</c:v>
                </c:pt>
                <c:pt idx="7941">
                  <c:v>-4.1599999999999996E-3</c:v>
                </c:pt>
                <c:pt idx="7942">
                  <c:v>-4.2700000000000004E-3</c:v>
                </c:pt>
                <c:pt idx="7943">
                  <c:v>-4.2700000000000004E-3</c:v>
                </c:pt>
                <c:pt idx="7944">
                  <c:v>-4.1599999999999996E-3</c:v>
                </c:pt>
                <c:pt idx="7945">
                  <c:v>-4.1599999999999996E-3</c:v>
                </c:pt>
                <c:pt idx="7946">
                  <c:v>-4.1599999999999996E-3</c:v>
                </c:pt>
                <c:pt idx="7947">
                  <c:v>-4.1599999999999996E-3</c:v>
                </c:pt>
                <c:pt idx="7948">
                  <c:v>-4.0499999999999998E-3</c:v>
                </c:pt>
                <c:pt idx="7949">
                  <c:v>-4.3800000000000002E-3</c:v>
                </c:pt>
                <c:pt idx="7950">
                  <c:v>-4.0499999999999998E-3</c:v>
                </c:pt>
                <c:pt idx="7951">
                  <c:v>-4.1599999999999996E-3</c:v>
                </c:pt>
                <c:pt idx="7952">
                  <c:v>-4.1599999999999996E-3</c:v>
                </c:pt>
                <c:pt idx="7953">
                  <c:v>-4.1599999999999996E-3</c:v>
                </c:pt>
                <c:pt idx="7954">
                  <c:v>-4.2700000000000004E-3</c:v>
                </c:pt>
                <c:pt idx="7955">
                  <c:v>-4.1599999999999996E-3</c:v>
                </c:pt>
                <c:pt idx="7956">
                  <c:v>-4.0499999999999998E-3</c:v>
                </c:pt>
                <c:pt idx="7957">
                  <c:v>-4.1599999999999996E-3</c:v>
                </c:pt>
                <c:pt idx="7958">
                  <c:v>-4.1599999999999996E-3</c:v>
                </c:pt>
                <c:pt idx="7959">
                  <c:v>-4.0499999999999998E-3</c:v>
                </c:pt>
                <c:pt idx="7960">
                  <c:v>-4.0499999999999998E-3</c:v>
                </c:pt>
                <c:pt idx="7961">
                  <c:v>-3.9500000000000004E-3</c:v>
                </c:pt>
                <c:pt idx="7962">
                  <c:v>-4.0499999999999998E-3</c:v>
                </c:pt>
                <c:pt idx="7963">
                  <c:v>-3.9500000000000004E-3</c:v>
                </c:pt>
                <c:pt idx="7964">
                  <c:v>-4.0499999999999998E-3</c:v>
                </c:pt>
                <c:pt idx="7965">
                  <c:v>-4.1599999999999996E-3</c:v>
                </c:pt>
                <c:pt idx="7966">
                  <c:v>-4.1599999999999996E-3</c:v>
                </c:pt>
                <c:pt idx="7967">
                  <c:v>-4.0499999999999998E-3</c:v>
                </c:pt>
                <c:pt idx="7968">
                  <c:v>-4.1599999999999996E-3</c:v>
                </c:pt>
                <c:pt idx="7969">
                  <c:v>-3.9500000000000004E-3</c:v>
                </c:pt>
                <c:pt idx="7970">
                  <c:v>-4.0499999999999998E-3</c:v>
                </c:pt>
                <c:pt idx="7971">
                  <c:v>-4.0499999999999998E-3</c:v>
                </c:pt>
                <c:pt idx="7972">
                  <c:v>-3.9500000000000004E-3</c:v>
                </c:pt>
                <c:pt idx="7973">
                  <c:v>-4.0499999999999998E-3</c:v>
                </c:pt>
                <c:pt idx="7974">
                  <c:v>-4.0499999999999998E-3</c:v>
                </c:pt>
                <c:pt idx="7975">
                  <c:v>-4.0499999999999998E-3</c:v>
                </c:pt>
                <c:pt idx="7976">
                  <c:v>-4.0499999999999998E-3</c:v>
                </c:pt>
                <c:pt idx="7977">
                  <c:v>-3.9500000000000004E-3</c:v>
                </c:pt>
                <c:pt idx="7978">
                  <c:v>-3.9500000000000004E-3</c:v>
                </c:pt>
                <c:pt idx="7979">
                  <c:v>-3.9500000000000004E-3</c:v>
                </c:pt>
                <c:pt idx="7980">
                  <c:v>-3.9500000000000004E-3</c:v>
                </c:pt>
                <c:pt idx="7981">
                  <c:v>-3.9500000000000004E-3</c:v>
                </c:pt>
                <c:pt idx="7982">
                  <c:v>-3.9500000000000004E-3</c:v>
                </c:pt>
                <c:pt idx="7983">
                  <c:v>-4.0499999999999998E-3</c:v>
                </c:pt>
                <c:pt idx="7984">
                  <c:v>-4.0499999999999998E-3</c:v>
                </c:pt>
                <c:pt idx="7985">
                  <c:v>-4.0499999999999998E-3</c:v>
                </c:pt>
                <c:pt idx="7986">
                  <c:v>-3.9500000000000004E-3</c:v>
                </c:pt>
                <c:pt idx="7987">
                  <c:v>-4.0499999999999998E-3</c:v>
                </c:pt>
                <c:pt idx="7988">
                  <c:v>-4.0499999999999998E-3</c:v>
                </c:pt>
                <c:pt idx="7989">
                  <c:v>-3.9500000000000004E-3</c:v>
                </c:pt>
                <c:pt idx="7990">
                  <c:v>-4.1599999999999996E-3</c:v>
                </c:pt>
                <c:pt idx="7991">
                  <c:v>-4.0499999999999998E-3</c:v>
                </c:pt>
                <c:pt idx="7992">
                  <c:v>-4.1599999999999996E-3</c:v>
                </c:pt>
                <c:pt idx="7993">
                  <c:v>-4.1599999999999996E-3</c:v>
                </c:pt>
                <c:pt idx="7994">
                  <c:v>-4.0499999999999998E-3</c:v>
                </c:pt>
                <c:pt idx="7995">
                  <c:v>-3.9500000000000004E-3</c:v>
                </c:pt>
                <c:pt idx="7996">
                  <c:v>-4.0499999999999998E-3</c:v>
                </c:pt>
                <c:pt idx="7997">
                  <c:v>-3.9500000000000004E-3</c:v>
                </c:pt>
                <c:pt idx="7998">
                  <c:v>-4.0499999999999998E-3</c:v>
                </c:pt>
                <c:pt idx="7999">
                  <c:v>-4.0499999999999998E-3</c:v>
                </c:pt>
                <c:pt idx="8000">
                  <c:v>-4.1599999999999996E-3</c:v>
                </c:pt>
                <c:pt idx="8001">
                  <c:v>-4.1599999999999996E-3</c:v>
                </c:pt>
                <c:pt idx="8002">
                  <c:v>-4.0499999999999998E-3</c:v>
                </c:pt>
                <c:pt idx="8003">
                  <c:v>-4.1599999999999996E-3</c:v>
                </c:pt>
                <c:pt idx="8004">
                  <c:v>-4.2700000000000004E-3</c:v>
                </c:pt>
                <c:pt idx="8005">
                  <c:v>-4.2700000000000004E-3</c:v>
                </c:pt>
                <c:pt idx="8006">
                  <c:v>-4.1599999999999996E-3</c:v>
                </c:pt>
                <c:pt idx="8007">
                  <c:v>-4.1599999999999996E-3</c:v>
                </c:pt>
                <c:pt idx="8008">
                  <c:v>-4.1599999999999996E-3</c:v>
                </c:pt>
                <c:pt idx="8009">
                  <c:v>-4.2700000000000004E-3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4642368"/>
        <c:axId val="284642928"/>
      </c:scatterChart>
      <c:valAx>
        <c:axId val="284642368"/>
        <c:scaling>
          <c:orientation val="minMax"/>
        </c:scaling>
        <c:delete val="0"/>
        <c:axPos val="b"/>
        <c:numFmt formatCode="0.00E+00" sourceLinked="1"/>
        <c:majorTickMark val="out"/>
        <c:minorTickMark val="none"/>
        <c:tickLblPos val="nextTo"/>
        <c:crossAx val="284642928"/>
        <c:crosses val="autoZero"/>
        <c:crossBetween val="midCat"/>
      </c:valAx>
      <c:valAx>
        <c:axId val="284642928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2846423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93606736657918"/>
          <c:y val="0.74961614173228341"/>
          <c:w val="0.178417104111986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55555555555555E-2"/>
          <c:y val="6.0659813356663747E-2"/>
          <c:w val="0.82616622922134741"/>
          <c:h val="0.89719889180519097"/>
        </c:manualLayout>
      </c:layout>
      <c:scatterChart>
        <c:scatterStyle val="smoothMarker"/>
        <c:varyColors val="0"/>
        <c:ser>
          <c:idx val="0"/>
          <c:order val="0"/>
          <c:tx>
            <c:v>Cathode</c:v>
          </c:tx>
          <c:marker>
            <c:symbol val="none"/>
          </c:marker>
          <c:xVal>
            <c:numRef>
              <c:f>Clean26!$A$1:$A$8011</c:f>
              <c:numCache>
                <c:formatCode>0.00E+00</c:formatCode>
                <c:ptCount val="8011"/>
                <c:pt idx="0">
                  <c:v>-2.4999999999999999E-8</c:v>
                </c:pt>
                <c:pt idx="1">
                  <c:v>-2.4999999999999999E-8</c:v>
                </c:pt>
                <c:pt idx="2">
                  <c:v>-2.4999999999999999E-8</c:v>
                </c:pt>
                <c:pt idx="3">
                  <c:v>-2.4999999999999999E-8</c:v>
                </c:pt>
                <c:pt idx="4">
                  <c:v>-2.4999999999999999E-8</c:v>
                </c:pt>
                <c:pt idx="5">
                  <c:v>-2.4999999999999999E-8</c:v>
                </c:pt>
                <c:pt idx="6">
                  <c:v>-2.4999999999999999E-8</c:v>
                </c:pt>
                <c:pt idx="7">
                  <c:v>-2.4999999999999999E-8</c:v>
                </c:pt>
                <c:pt idx="8">
                  <c:v>-2.4999999999999999E-8</c:v>
                </c:pt>
                <c:pt idx="9">
                  <c:v>-2.4999999999999999E-8</c:v>
                </c:pt>
                <c:pt idx="10">
                  <c:v>-2.4999999999999999E-8</c:v>
                </c:pt>
                <c:pt idx="11">
                  <c:v>-2.4999999999999999E-8</c:v>
                </c:pt>
                <c:pt idx="12">
                  <c:v>-2.4900000000000001E-8</c:v>
                </c:pt>
                <c:pt idx="13">
                  <c:v>-2.4900000000000001E-8</c:v>
                </c:pt>
                <c:pt idx="14">
                  <c:v>-2.4900000000000001E-8</c:v>
                </c:pt>
                <c:pt idx="15">
                  <c:v>-2.4900000000000001E-8</c:v>
                </c:pt>
                <c:pt idx="16">
                  <c:v>-2.4900000000000001E-8</c:v>
                </c:pt>
                <c:pt idx="17">
                  <c:v>-2.4900000000000001E-8</c:v>
                </c:pt>
                <c:pt idx="18">
                  <c:v>-2.4900000000000001E-8</c:v>
                </c:pt>
                <c:pt idx="19">
                  <c:v>-2.4900000000000001E-8</c:v>
                </c:pt>
                <c:pt idx="20">
                  <c:v>-2.4900000000000001E-8</c:v>
                </c:pt>
                <c:pt idx="21">
                  <c:v>-2.4900000000000001E-8</c:v>
                </c:pt>
                <c:pt idx="22">
                  <c:v>-2.4900000000000001E-8</c:v>
                </c:pt>
                <c:pt idx="23">
                  <c:v>-2.4900000000000001E-8</c:v>
                </c:pt>
                <c:pt idx="24">
                  <c:v>-2.4900000000000001E-8</c:v>
                </c:pt>
                <c:pt idx="25">
                  <c:v>-2.4900000000000001E-8</c:v>
                </c:pt>
                <c:pt idx="26">
                  <c:v>-2.4900000000000001E-8</c:v>
                </c:pt>
                <c:pt idx="27">
                  <c:v>-2.4900000000000001E-8</c:v>
                </c:pt>
                <c:pt idx="28">
                  <c:v>-2.48E-8</c:v>
                </c:pt>
                <c:pt idx="29">
                  <c:v>-2.48E-8</c:v>
                </c:pt>
                <c:pt idx="30">
                  <c:v>-2.48E-8</c:v>
                </c:pt>
                <c:pt idx="31">
                  <c:v>-2.48E-8</c:v>
                </c:pt>
                <c:pt idx="32">
                  <c:v>-2.48E-8</c:v>
                </c:pt>
                <c:pt idx="33">
                  <c:v>-2.48E-8</c:v>
                </c:pt>
                <c:pt idx="34">
                  <c:v>-2.48E-8</c:v>
                </c:pt>
                <c:pt idx="35">
                  <c:v>-2.48E-8</c:v>
                </c:pt>
                <c:pt idx="36">
                  <c:v>-2.48E-8</c:v>
                </c:pt>
                <c:pt idx="37">
                  <c:v>-2.48E-8</c:v>
                </c:pt>
                <c:pt idx="38">
                  <c:v>-2.48E-8</c:v>
                </c:pt>
                <c:pt idx="39">
                  <c:v>-2.48E-8</c:v>
                </c:pt>
                <c:pt idx="40">
                  <c:v>-2.48E-8</c:v>
                </c:pt>
                <c:pt idx="41">
                  <c:v>-2.48E-8</c:v>
                </c:pt>
                <c:pt idx="42">
                  <c:v>-2.48E-8</c:v>
                </c:pt>
                <c:pt idx="43">
                  <c:v>-2.48E-8</c:v>
                </c:pt>
                <c:pt idx="44">
                  <c:v>-2.4699999999999999E-8</c:v>
                </c:pt>
                <c:pt idx="45">
                  <c:v>-2.4699999999999999E-8</c:v>
                </c:pt>
                <c:pt idx="46">
                  <c:v>-2.4699999999999999E-8</c:v>
                </c:pt>
                <c:pt idx="47">
                  <c:v>-2.4699999999999999E-8</c:v>
                </c:pt>
                <c:pt idx="48">
                  <c:v>-2.4699999999999999E-8</c:v>
                </c:pt>
                <c:pt idx="49">
                  <c:v>-2.4699999999999999E-8</c:v>
                </c:pt>
                <c:pt idx="50">
                  <c:v>-2.4699999999999999E-8</c:v>
                </c:pt>
                <c:pt idx="51">
                  <c:v>-2.4699999999999999E-8</c:v>
                </c:pt>
                <c:pt idx="52">
                  <c:v>-2.4699999999999999E-8</c:v>
                </c:pt>
                <c:pt idx="53">
                  <c:v>-2.4699999999999999E-8</c:v>
                </c:pt>
                <c:pt idx="54">
                  <c:v>-2.4699999999999999E-8</c:v>
                </c:pt>
                <c:pt idx="55">
                  <c:v>-2.4699999999999999E-8</c:v>
                </c:pt>
                <c:pt idx="56">
                  <c:v>-2.4699999999999999E-8</c:v>
                </c:pt>
                <c:pt idx="57">
                  <c:v>-2.4699999999999999E-8</c:v>
                </c:pt>
                <c:pt idx="58">
                  <c:v>-2.4699999999999999E-8</c:v>
                </c:pt>
                <c:pt idx="59">
                  <c:v>-2.4699999999999999E-8</c:v>
                </c:pt>
                <c:pt idx="60">
                  <c:v>-2.4599999999999999E-8</c:v>
                </c:pt>
                <c:pt idx="61">
                  <c:v>-2.4599999999999999E-8</c:v>
                </c:pt>
                <c:pt idx="62">
                  <c:v>-2.4599999999999999E-8</c:v>
                </c:pt>
                <c:pt idx="63">
                  <c:v>-2.4599999999999999E-8</c:v>
                </c:pt>
                <c:pt idx="64">
                  <c:v>-2.4599999999999999E-8</c:v>
                </c:pt>
                <c:pt idx="65">
                  <c:v>-2.4599999999999999E-8</c:v>
                </c:pt>
                <c:pt idx="66">
                  <c:v>-2.4599999999999999E-8</c:v>
                </c:pt>
                <c:pt idx="67">
                  <c:v>-2.4599999999999999E-8</c:v>
                </c:pt>
                <c:pt idx="68">
                  <c:v>-2.4599999999999999E-8</c:v>
                </c:pt>
                <c:pt idx="69">
                  <c:v>-2.4599999999999999E-8</c:v>
                </c:pt>
                <c:pt idx="70">
                  <c:v>-2.4599999999999999E-8</c:v>
                </c:pt>
                <c:pt idx="71">
                  <c:v>-2.4599999999999999E-8</c:v>
                </c:pt>
                <c:pt idx="72">
                  <c:v>-2.4599999999999999E-8</c:v>
                </c:pt>
                <c:pt idx="73">
                  <c:v>-2.4599999999999999E-8</c:v>
                </c:pt>
                <c:pt idx="74">
                  <c:v>-2.4599999999999999E-8</c:v>
                </c:pt>
                <c:pt idx="75">
                  <c:v>-2.4599999999999999E-8</c:v>
                </c:pt>
                <c:pt idx="76">
                  <c:v>-2.4500000000000001E-8</c:v>
                </c:pt>
                <c:pt idx="77">
                  <c:v>-2.4500000000000001E-8</c:v>
                </c:pt>
                <c:pt idx="78">
                  <c:v>-2.4500000000000001E-8</c:v>
                </c:pt>
                <c:pt idx="79">
                  <c:v>-2.4500000000000001E-8</c:v>
                </c:pt>
                <c:pt idx="80">
                  <c:v>-2.4500000000000001E-8</c:v>
                </c:pt>
                <c:pt idx="81">
                  <c:v>-2.4500000000000001E-8</c:v>
                </c:pt>
                <c:pt idx="82">
                  <c:v>-2.4500000000000001E-8</c:v>
                </c:pt>
                <c:pt idx="83">
                  <c:v>-2.4500000000000001E-8</c:v>
                </c:pt>
                <c:pt idx="84">
                  <c:v>-2.4500000000000001E-8</c:v>
                </c:pt>
                <c:pt idx="85">
                  <c:v>-2.4500000000000001E-8</c:v>
                </c:pt>
                <c:pt idx="86">
                  <c:v>-2.4500000000000001E-8</c:v>
                </c:pt>
                <c:pt idx="87">
                  <c:v>-2.4500000000000001E-8</c:v>
                </c:pt>
                <c:pt idx="88">
                  <c:v>-2.4500000000000001E-8</c:v>
                </c:pt>
                <c:pt idx="89">
                  <c:v>-2.4500000000000001E-8</c:v>
                </c:pt>
                <c:pt idx="90">
                  <c:v>-2.4500000000000001E-8</c:v>
                </c:pt>
                <c:pt idx="91">
                  <c:v>-2.4500000000000001E-8</c:v>
                </c:pt>
                <c:pt idx="92">
                  <c:v>-2.44E-8</c:v>
                </c:pt>
                <c:pt idx="93">
                  <c:v>-2.44E-8</c:v>
                </c:pt>
                <c:pt idx="94">
                  <c:v>-2.44E-8</c:v>
                </c:pt>
                <c:pt idx="95">
                  <c:v>-2.44E-8</c:v>
                </c:pt>
                <c:pt idx="96">
                  <c:v>-2.44E-8</c:v>
                </c:pt>
                <c:pt idx="97">
                  <c:v>-2.44E-8</c:v>
                </c:pt>
                <c:pt idx="98">
                  <c:v>-2.44E-8</c:v>
                </c:pt>
                <c:pt idx="99">
                  <c:v>-2.44E-8</c:v>
                </c:pt>
                <c:pt idx="100">
                  <c:v>-2.44E-8</c:v>
                </c:pt>
                <c:pt idx="101">
                  <c:v>-2.44E-8</c:v>
                </c:pt>
                <c:pt idx="102">
                  <c:v>-2.44E-8</c:v>
                </c:pt>
                <c:pt idx="103">
                  <c:v>-2.44E-8</c:v>
                </c:pt>
                <c:pt idx="104">
                  <c:v>-2.44E-8</c:v>
                </c:pt>
                <c:pt idx="105">
                  <c:v>-2.44E-8</c:v>
                </c:pt>
                <c:pt idx="106">
                  <c:v>-2.44E-8</c:v>
                </c:pt>
                <c:pt idx="107">
                  <c:v>-2.44E-8</c:v>
                </c:pt>
                <c:pt idx="108">
                  <c:v>-2.4299999999999999E-8</c:v>
                </c:pt>
                <c:pt idx="109">
                  <c:v>-2.4299999999999999E-8</c:v>
                </c:pt>
                <c:pt idx="110">
                  <c:v>-2.4299999999999999E-8</c:v>
                </c:pt>
                <c:pt idx="111">
                  <c:v>-2.4299999999999999E-8</c:v>
                </c:pt>
                <c:pt idx="112">
                  <c:v>-2.4299999999999999E-8</c:v>
                </c:pt>
                <c:pt idx="113">
                  <c:v>-2.4299999999999999E-8</c:v>
                </c:pt>
                <c:pt idx="114">
                  <c:v>-2.4299999999999999E-8</c:v>
                </c:pt>
                <c:pt idx="115">
                  <c:v>-2.4299999999999999E-8</c:v>
                </c:pt>
                <c:pt idx="116">
                  <c:v>-2.4299999999999999E-8</c:v>
                </c:pt>
                <c:pt idx="117">
                  <c:v>-2.4299999999999999E-8</c:v>
                </c:pt>
                <c:pt idx="118">
                  <c:v>-2.4299999999999999E-8</c:v>
                </c:pt>
                <c:pt idx="119">
                  <c:v>-2.4299999999999999E-8</c:v>
                </c:pt>
                <c:pt idx="120">
                  <c:v>-2.4299999999999999E-8</c:v>
                </c:pt>
                <c:pt idx="121">
                  <c:v>-2.4299999999999999E-8</c:v>
                </c:pt>
                <c:pt idx="122">
                  <c:v>-2.4299999999999999E-8</c:v>
                </c:pt>
                <c:pt idx="123">
                  <c:v>-2.4299999999999999E-8</c:v>
                </c:pt>
                <c:pt idx="124">
                  <c:v>-2.4200000000000002E-8</c:v>
                </c:pt>
                <c:pt idx="125">
                  <c:v>-2.4200000000000002E-8</c:v>
                </c:pt>
                <c:pt idx="126">
                  <c:v>-2.4200000000000002E-8</c:v>
                </c:pt>
                <c:pt idx="127">
                  <c:v>-2.4200000000000002E-8</c:v>
                </c:pt>
                <c:pt idx="128">
                  <c:v>-2.4200000000000002E-8</c:v>
                </c:pt>
                <c:pt idx="129">
                  <c:v>-2.4200000000000002E-8</c:v>
                </c:pt>
                <c:pt idx="130">
                  <c:v>-2.4200000000000002E-8</c:v>
                </c:pt>
                <c:pt idx="131">
                  <c:v>-2.4200000000000002E-8</c:v>
                </c:pt>
                <c:pt idx="132">
                  <c:v>-2.4200000000000002E-8</c:v>
                </c:pt>
                <c:pt idx="133">
                  <c:v>-2.4200000000000002E-8</c:v>
                </c:pt>
                <c:pt idx="134">
                  <c:v>-2.4200000000000002E-8</c:v>
                </c:pt>
                <c:pt idx="135">
                  <c:v>-2.4200000000000002E-8</c:v>
                </c:pt>
                <c:pt idx="136">
                  <c:v>-2.4200000000000002E-8</c:v>
                </c:pt>
                <c:pt idx="137">
                  <c:v>-2.4200000000000002E-8</c:v>
                </c:pt>
                <c:pt idx="138">
                  <c:v>-2.4200000000000002E-8</c:v>
                </c:pt>
                <c:pt idx="139">
                  <c:v>-2.4200000000000002E-8</c:v>
                </c:pt>
                <c:pt idx="140">
                  <c:v>-2.4100000000000001E-8</c:v>
                </c:pt>
                <c:pt idx="141">
                  <c:v>-2.4100000000000001E-8</c:v>
                </c:pt>
                <c:pt idx="142">
                  <c:v>-2.4100000000000001E-8</c:v>
                </c:pt>
                <c:pt idx="143">
                  <c:v>-2.4100000000000001E-8</c:v>
                </c:pt>
                <c:pt idx="144">
                  <c:v>-2.4100000000000001E-8</c:v>
                </c:pt>
                <c:pt idx="145">
                  <c:v>-2.4100000000000001E-8</c:v>
                </c:pt>
                <c:pt idx="146">
                  <c:v>-2.4100000000000001E-8</c:v>
                </c:pt>
                <c:pt idx="147">
                  <c:v>-2.4100000000000001E-8</c:v>
                </c:pt>
                <c:pt idx="148">
                  <c:v>-2.4100000000000001E-8</c:v>
                </c:pt>
                <c:pt idx="149">
                  <c:v>-2.4100000000000001E-8</c:v>
                </c:pt>
                <c:pt idx="150">
                  <c:v>-2.4100000000000001E-8</c:v>
                </c:pt>
                <c:pt idx="151">
                  <c:v>-2.4100000000000001E-8</c:v>
                </c:pt>
                <c:pt idx="152">
                  <c:v>-2.4100000000000001E-8</c:v>
                </c:pt>
                <c:pt idx="153">
                  <c:v>-2.4100000000000001E-8</c:v>
                </c:pt>
                <c:pt idx="154">
                  <c:v>-2.4100000000000001E-8</c:v>
                </c:pt>
                <c:pt idx="155">
                  <c:v>-2.4100000000000001E-8</c:v>
                </c:pt>
                <c:pt idx="156">
                  <c:v>-2.4E-8</c:v>
                </c:pt>
                <c:pt idx="157">
                  <c:v>-2.4E-8</c:v>
                </c:pt>
                <c:pt idx="158">
                  <c:v>-2.4E-8</c:v>
                </c:pt>
                <c:pt idx="159">
                  <c:v>-2.4E-8</c:v>
                </c:pt>
                <c:pt idx="160">
                  <c:v>-2.4E-8</c:v>
                </c:pt>
                <c:pt idx="161">
                  <c:v>-2.4E-8</c:v>
                </c:pt>
                <c:pt idx="162">
                  <c:v>-2.4E-8</c:v>
                </c:pt>
                <c:pt idx="163">
                  <c:v>-2.4E-8</c:v>
                </c:pt>
                <c:pt idx="164">
                  <c:v>-2.4E-8</c:v>
                </c:pt>
                <c:pt idx="165">
                  <c:v>-2.4E-8</c:v>
                </c:pt>
                <c:pt idx="166">
                  <c:v>-2.4E-8</c:v>
                </c:pt>
                <c:pt idx="167">
                  <c:v>-2.4E-8</c:v>
                </c:pt>
                <c:pt idx="168">
                  <c:v>-2.4E-8</c:v>
                </c:pt>
                <c:pt idx="169">
                  <c:v>-2.4E-8</c:v>
                </c:pt>
                <c:pt idx="170">
                  <c:v>-2.4E-8</c:v>
                </c:pt>
                <c:pt idx="171">
                  <c:v>-2.4E-8</c:v>
                </c:pt>
                <c:pt idx="172">
                  <c:v>-2.3899999999999999E-8</c:v>
                </c:pt>
                <c:pt idx="173">
                  <c:v>-2.3899999999999999E-8</c:v>
                </c:pt>
                <c:pt idx="174">
                  <c:v>-2.3899999999999999E-8</c:v>
                </c:pt>
                <c:pt idx="175">
                  <c:v>-2.3899999999999999E-8</c:v>
                </c:pt>
                <c:pt idx="176">
                  <c:v>-2.3899999999999999E-8</c:v>
                </c:pt>
                <c:pt idx="177">
                  <c:v>-2.3899999999999999E-8</c:v>
                </c:pt>
                <c:pt idx="178">
                  <c:v>-2.3899999999999999E-8</c:v>
                </c:pt>
                <c:pt idx="179">
                  <c:v>-2.3899999999999999E-8</c:v>
                </c:pt>
                <c:pt idx="180">
                  <c:v>-2.3899999999999999E-8</c:v>
                </c:pt>
                <c:pt idx="181">
                  <c:v>-2.3899999999999999E-8</c:v>
                </c:pt>
                <c:pt idx="182">
                  <c:v>-2.3899999999999999E-8</c:v>
                </c:pt>
                <c:pt idx="183">
                  <c:v>-2.3899999999999999E-8</c:v>
                </c:pt>
                <c:pt idx="184">
                  <c:v>-2.3899999999999999E-8</c:v>
                </c:pt>
                <c:pt idx="185">
                  <c:v>-2.3899999999999999E-8</c:v>
                </c:pt>
                <c:pt idx="186">
                  <c:v>-2.3899999999999999E-8</c:v>
                </c:pt>
                <c:pt idx="187">
                  <c:v>-2.3899999999999999E-8</c:v>
                </c:pt>
                <c:pt idx="188">
                  <c:v>-2.3800000000000001E-8</c:v>
                </c:pt>
                <c:pt idx="189">
                  <c:v>-2.3800000000000001E-8</c:v>
                </c:pt>
                <c:pt idx="190">
                  <c:v>-2.3800000000000001E-8</c:v>
                </c:pt>
                <c:pt idx="191">
                  <c:v>-2.3800000000000001E-8</c:v>
                </c:pt>
                <c:pt idx="192">
                  <c:v>-2.3800000000000001E-8</c:v>
                </c:pt>
                <c:pt idx="193">
                  <c:v>-2.3800000000000001E-8</c:v>
                </c:pt>
                <c:pt idx="194">
                  <c:v>-2.3800000000000001E-8</c:v>
                </c:pt>
                <c:pt idx="195">
                  <c:v>-2.3800000000000001E-8</c:v>
                </c:pt>
                <c:pt idx="196">
                  <c:v>-2.3800000000000001E-8</c:v>
                </c:pt>
                <c:pt idx="197">
                  <c:v>-2.3800000000000001E-8</c:v>
                </c:pt>
                <c:pt idx="198">
                  <c:v>-2.3800000000000001E-8</c:v>
                </c:pt>
                <c:pt idx="199">
                  <c:v>-2.3800000000000001E-8</c:v>
                </c:pt>
                <c:pt idx="200">
                  <c:v>-2.3800000000000001E-8</c:v>
                </c:pt>
                <c:pt idx="201">
                  <c:v>-2.3800000000000001E-8</c:v>
                </c:pt>
                <c:pt idx="202">
                  <c:v>-2.3800000000000001E-8</c:v>
                </c:pt>
                <c:pt idx="203">
                  <c:v>-2.3800000000000001E-8</c:v>
                </c:pt>
                <c:pt idx="204">
                  <c:v>-2.37E-8</c:v>
                </c:pt>
                <c:pt idx="205">
                  <c:v>-2.37E-8</c:v>
                </c:pt>
                <c:pt idx="206">
                  <c:v>-2.37E-8</c:v>
                </c:pt>
                <c:pt idx="207">
                  <c:v>-2.37E-8</c:v>
                </c:pt>
                <c:pt idx="208">
                  <c:v>-2.37E-8</c:v>
                </c:pt>
                <c:pt idx="209">
                  <c:v>-2.37E-8</c:v>
                </c:pt>
                <c:pt idx="210">
                  <c:v>-2.37E-8</c:v>
                </c:pt>
                <c:pt idx="211">
                  <c:v>-2.37E-8</c:v>
                </c:pt>
                <c:pt idx="212">
                  <c:v>-2.37E-8</c:v>
                </c:pt>
                <c:pt idx="213">
                  <c:v>-2.37E-8</c:v>
                </c:pt>
                <c:pt idx="214">
                  <c:v>-2.37E-8</c:v>
                </c:pt>
                <c:pt idx="215">
                  <c:v>-2.37E-8</c:v>
                </c:pt>
                <c:pt idx="216">
                  <c:v>-2.37E-8</c:v>
                </c:pt>
                <c:pt idx="217">
                  <c:v>-2.37E-8</c:v>
                </c:pt>
                <c:pt idx="218">
                  <c:v>-2.37E-8</c:v>
                </c:pt>
                <c:pt idx="219">
                  <c:v>-2.37E-8</c:v>
                </c:pt>
                <c:pt idx="220">
                  <c:v>-2.36E-8</c:v>
                </c:pt>
                <c:pt idx="221">
                  <c:v>-2.36E-8</c:v>
                </c:pt>
                <c:pt idx="222">
                  <c:v>-2.36E-8</c:v>
                </c:pt>
                <c:pt idx="223">
                  <c:v>-2.36E-8</c:v>
                </c:pt>
                <c:pt idx="224">
                  <c:v>-2.36E-8</c:v>
                </c:pt>
                <c:pt idx="225">
                  <c:v>-2.36E-8</c:v>
                </c:pt>
                <c:pt idx="226">
                  <c:v>-2.36E-8</c:v>
                </c:pt>
                <c:pt idx="227">
                  <c:v>-2.36E-8</c:v>
                </c:pt>
                <c:pt idx="228">
                  <c:v>-2.36E-8</c:v>
                </c:pt>
                <c:pt idx="229">
                  <c:v>-2.36E-8</c:v>
                </c:pt>
                <c:pt idx="230">
                  <c:v>-2.36E-8</c:v>
                </c:pt>
                <c:pt idx="231">
                  <c:v>-2.36E-8</c:v>
                </c:pt>
                <c:pt idx="232">
                  <c:v>-2.36E-8</c:v>
                </c:pt>
                <c:pt idx="233">
                  <c:v>-2.36E-8</c:v>
                </c:pt>
                <c:pt idx="234">
                  <c:v>-2.36E-8</c:v>
                </c:pt>
                <c:pt idx="235">
                  <c:v>-2.36E-8</c:v>
                </c:pt>
                <c:pt idx="236">
                  <c:v>-2.3499999999999999E-8</c:v>
                </c:pt>
                <c:pt idx="237">
                  <c:v>-2.3499999999999999E-8</c:v>
                </c:pt>
                <c:pt idx="238">
                  <c:v>-2.3499999999999999E-8</c:v>
                </c:pt>
                <c:pt idx="239">
                  <c:v>-2.3499999999999999E-8</c:v>
                </c:pt>
                <c:pt idx="240">
                  <c:v>-2.3499999999999999E-8</c:v>
                </c:pt>
                <c:pt idx="241">
                  <c:v>-2.3499999999999999E-8</c:v>
                </c:pt>
                <c:pt idx="242">
                  <c:v>-2.3499999999999999E-8</c:v>
                </c:pt>
                <c:pt idx="243">
                  <c:v>-2.3499999999999999E-8</c:v>
                </c:pt>
                <c:pt idx="244">
                  <c:v>-2.3499999999999999E-8</c:v>
                </c:pt>
                <c:pt idx="245">
                  <c:v>-2.3499999999999999E-8</c:v>
                </c:pt>
                <c:pt idx="246">
                  <c:v>-2.3499999999999999E-8</c:v>
                </c:pt>
                <c:pt idx="247">
                  <c:v>-2.3499999999999999E-8</c:v>
                </c:pt>
                <c:pt idx="248">
                  <c:v>-2.3499999999999999E-8</c:v>
                </c:pt>
                <c:pt idx="249">
                  <c:v>-2.3499999999999999E-8</c:v>
                </c:pt>
                <c:pt idx="250">
                  <c:v>-2.3499999999999999E-8</c:v>
                </c:pt>
                <c:pt idx="251">
                  <c:v>-2.3499999999999999E-8</c:v>
                </c:pt>
                <c:pt idx="252">
                  <c:v>-2.3400000000000001E-8</c:v>
                </c:pt>
                <c:pt idx="253">
                  <c:v>-2.3400000000000001E-8</c:v>
                </c:pt>
                <c:pt idx="254">
                  <c:v>-2.3400000000000001E-8</c:v>
                </c:pt>
                <c:pt idx="255">
                  <c:v>-2.3400000000000001E-8</c:v>
                </c:pt>
                <c:pt idx="256">
                  <c:v>-2.3400000000000001E-8</c:v>
                </c:pt>
                <c:pt idx="257">
                  <c:v>-2.3400000000000001E-8</c:v>
                </c:pt>
                <c:pt idx="258">
                  <c:v>-2.3400000000000001E-8</c:v>
                </c:pt>
                <c:pt idx="259">
                  <c:v>-2.3400000000000001E-8</c:v>
                </c:pt>
                <c:pt idx="260">
                  <c:v>-2.3400000000000001E-8</c:v>
                </c:pt>
                <c:pt idx="261">
                  <c:v>-2.3400000000000001E-8</c:v>
                </c:pt>
                <c:pt idx="262">
                  <c:v>-2.3400000000000001E-8</c:v>
                </c:pt>
                <c:pt idx="263">
                  <c:v>-2.3400000000000001E-8</c:v>
                </c:pt>
                <c:pt idx="264">
                  <c:v>-2.3400000000000001E-8</c:v>
                </c:pt>
                <c:pt idx="265">
                  <c:v>-2.3400000000000001E-8</c:v>
                </c:pt>
                <c:pt idx="266">
                  <c:v>-2.3400000000000001E-8</c:v>
                </c:pt>
                <c:pt idx="267">
                  <c:v>-2.3400000000000001E-8</c:v>
                </c:pt>
                <c:pt idx="268">
                  <c:v>-2.33E-8</c:v>
                </c:pt>
                <c:pt idx="269">
                  <c:v>-2.33E-8</c:v>
                </c:pt>
                <c:pt idx="270">
                  <c:v>-2.33E-8</c:v>
                </c:pt>
                <c:pt idx="271">
                  <c:v>-2.33E-8</c:v>
                </c:pt>
                <c:pt idx="272">
                  <c:v>-2.33E-8</c:v>
                </c:pt>
                <c:pt idx="273">
                  <c:v>-2.33E-8</c:v>
                </c:pt>
                <c:pt idx="274">
                  <c:v>-2.33E-8</c:v>
                </c:pt>
                <c:pt idx="275">
                  <c:v>-2.33E-8</c:v>
                </c:pt>
                <c:pt idx="276">
                  <c:v>-2.33E-8</c:v>
                </c:pt>
                <c:pt idx="277">
                  <c:v>-2.33E-8</c:v>
                </c:pt>
                <c:pt idx="278">
                  <c:v>-2.33E-8</c:v>
                </c:pt>
                <c:pt idx="279">
                  <c:v>-2.33E-8</c:v>
                </c:pt>
                <c:pt idx="280">
                  <c:v>-2.33E-8</c:v>
                </c:pt>
                <c:pt idx="281">
                  <c:v>-2.33E-8</c:v>
                </c:pt>
                <c:pt idx="282">
                  <c:v>-2.33E-8</c:v>
                </c:pt>
                <c:pt idx="283">
                  <c:v>-2.33E-8</c:v>
                </c:pt>
                <c:pt idx="284">
                  <c:v>-2.3199999999999999E-8</c:v>
                </c:pt>
                <c:pt idx="285">
                  <c:v>-2.3199999999999999E-8</c:v>
                </c:pt>
                <c:pt idx="286">
                  <c:v>-2.3199999999999999E-8</c:v>
                </c:pt>
                <c:pt idx="287">
                  <c:v>-2.3199999999999999E-8</c:v>
                </c:pt>
                <c:pt idx="288">
                  <c:v>-2.3199999999999999E-8</c:v>
                </c:pt>
                <c:pt idx="289">
                  <c:v>-2.3199999999999999E-8</c:v>
                </c:pt>
                <c:pt idx="290">
                  <c:v>-2.3199999999999999E-8</c:v>
                </c:pt>
                <c:pt idx="291">
                  <c:v>-2.3199999999999999E-8</c:v>
                </c:pt>
                <c:pt idx="292">
                  <c:v>-2.3199999999999999E-8</c:v>
                </c:pt>
                <c:pt idx="293">
                  <c:v>-2.3199999999999999E-8</c:v>
                </c:pt>
                <c:pt idx="294">
                  <c:v>-2.3199999999999999E-8</c:v>
                </c:pt>
                <c:pt idx="295">
                  <c:v>-2.3199999999999999E-8</c:v>
                </c:pt>
                <c:pt idx="296">
                  <c:v>-2.3199999999999999E-8</c:v>
                </c:pt>
                <c:pt idx="297">
                  <c:v>-2.3199999999999999E-8</c:v>
                </c:pt>
                <c:pt idx="298">
                  <c:v>-2.3199999999999999E-8</c:v>
                </c:pt>
                <c:pt idx="299">
                  <c:v>-2.3199999999999999E-8</c:v>
                </c:pt>
                <c:pt idx="300">
                  <c:v>-2.3099999999999998E-8</c:v>
                </c:pt>
                <c:pt idx="301">
                  <c:v>-2.3099999999999998E-8</c:v>
                </c:pt>
                <c:pt idx="302">
                  <c:v>-2.3099999999999998E-8</c:v>
                </c:pt>
                <c:pt idx="303">
                  <c:v>-2.3099999999999998E-8</c:v>
                </c:pt>
                <c:pt idx="304">
                  <c:v>-2.3099999999999998E-8</c:v>
                </c:pt>
                <c:pt idx="305">
                  <c:v>-2.3099999999999998E-8</c:v>
                </c:pt>
                <c:pt idx="306">
                  <c:v>-2.3099999999999998E-8</c:v>
                </c:pt>
                <c:pt idx="307">
                  <c:v>-2.3099999999999998E-8</c:v>
                </c:pt>
                <c:pt idx="308">
                  <c:v>-2.3099999999999998E-8</c:v>
                </c:pt>
                <c:pt idx="309">
                  <c:v>-2.3099999999999998E-8</c:v>
                </c:pt>
                <c:pt idx="310">
                  <c:v>-2.3099999999999998E-8</c:v>
                </c:pt>
                <c:pt idx="311">
                  <c:v>-2.3099999999999998E-8</c:v>
                </c:pt>
                <c:pt idx="312">
                  <c:v>-2.3099999999999998E-8</c:v>
                </c:pt>
                <c:pt idx="313">
                  <c:v>-2.3099999999999998E-8</c:v>
                </c:pt>
                <c:pt idx="314">
                  <c:v>-2.3099999999999998E-8</c:v>
                </c:pt>
                <c:pt idx="315">
                  <c:v>-2.3099999999999998E-8</c:v>
                </c:pt>
                <c:pt idx="316">
                  <c:v>-2.3000000000000001E-8</c:v>
                </c:pt>
                <c:pt idx="317">
                  <c:v>-2.3000000000000001E-8</c:v>
                </c:pt>
                <c:pt idx="318">
                  <c:v>-2.3000000000000001E-8</c:v>
                </c:pt>
                <c:pt idx="319">
                  <c:v>-2.3000000000000001E-8</c:v>
                </c:pt>
                <c:pt idx="320">
                  <c:v>-2.3000000000000001E-8</c:v>
                </c:pt>
                <c:pt idx="321">
                  <c:v>-2.3000000000000001E-8</c:v>
                </c:pt>
                <c:pt idx="322">
                  <c:v>-2.3000000000000001E-8</c:v>
                </c:pt>
                <c:pt idx="323">
                  <c:v>-2.3000000000000001E-8</c:v>
                </c:pt>
                <c:pt idx="324">
                  <c:v>-2.3000000000000001E-8</c:v>
                </c:pt>
                <c:pt idx="325">
                  <c:v>-2.3000000000000001E-8</c:v>
                </c:pt>
                <c:pt idx="326">
                  <c:v>-2.3000000000000001E-8</c:v>
                </c:pt>
                <c:pt idx="327">
                  <c:v>-2.3000000000000001E-8</c:v>
                </c:pt>
                <c:pt idx="328">
                  <c:v>-2.3000000000000001E-8</c:v>
                </c:pt>
                <c:pt idx="329">
                  <c:v>-2.3000000000000001E-8</c:v>
                </c:pt>
                <c:pt idx="330">
                  <c:v>-2.3000000000000001E-8</c:v>
                </c:pt>
                <c:pt idx="331">
                  <c:v>-2.3000000000000001E-8</c:v>
                </c:pt>
                <c:pt idx="332">
                  <c:v>-2.29E-8</c:v>
                </c:pt>
                <c:pt idx="333">
                  <c:v>-2.29E-8</c:v>
                </c:pt>
                <c:pt idx="334">
                  <c:v>-2.29E-8</c:v>
                </c:pt>
                <c:pt idx="335">
                  <c:v>-2.29E-8</c:v>
                </c:pt>
                <c:pt idx="336">
                  <c:v>-2.29E-8</c:v>
                </c:pt>
                <c:pt idx="337">
                  <c:v>-2.29E-8</c:v>
                </c:pt>
                <c:pt idx="338">
                  <c:v>-2.29E-8</c:v>
                </c:pt>
                <c:pt idx="339">
                  <c:v>-2.29E-8</c:v>
                </c:pt>
                <c:pt idx="340">
                  <c:v>-2.29E-8</c:v>
                </c:pt>
                <c:pt idx="341">
                  <c:v>-2.29E-8</c:v>
                </c:pt>
                <c:pt idx="342">
                  <c:v>-2.29E-8</c:v>
                </c:pt>
                <c:pt idx="343">
                  <c:v>-2.29E-8</c:v>
                </c:pt>
                <c:pt idx="344">
                  <c:v>-2.29E-8</c:v>
                </c:pt>
                <c:pt idx="345">
                  <c:v>-2.29E-8</c:v>
                </c:pt>
                <c:pt idx="346">
                  <c:v>-2.29E-8</c:v>
                </c:pt>
                <c:pt idx="347">
                  <c:v>-2.29E-8</c:v>
                </c:pt>
                <c:pt idx="348">
                  <c:v>-2.2799999999999999E-8</c:v>
                </c:pt>
                <c:pt idx="349">
                  <c:v>-2.2799999999999999E-8</c:v>
                </c:pt>
                <c:pt idx="350">
                  <c:v>-2.2799999999999999E-8</c:v>
                </c:pt>
                <c:pt idx="351">
                  <c:v>-2.2799999999999999E-8</c:v>
                </c:pt>
                <c:pt idx="352">
                  <c:v>-2.2799999999999999E-8</c:v>
                </c:pt>
                <c:pt idx="353">
                  <c:v>-2.2799999999999999E-8</c:v>
                </c:pt>
                <c:pt idx="354">
                  <c:v>-2.2799999999999999E-8</c:v>
                </c:pt>
                <c:pt idx="355">
                  <c:v>-2.2799999999999999E-8</c:v>
                </c:pt>
                <c:pt idx="356">
                  <c:v>-2.2799999999999999E-8</c:v>
                </c:pt>
                <c:pt idx="357">
                  <c:v>-2.2799999999999999E-8</c:v>
                </c:pt>
                <c:pt idx="358">
                  <c:v>-2.2799999999999999E-8</c:v>
                </c:pt>
                <c:pt idx="359">
                  <c:v>-2.2799999999999999E-8</c:v>
                </c:pt>
                <c:pt idx="360">
                  <c:v>-2.2799999999999999E-8</c:v>
                </c:pt>
                <c:pt idx="361">
                  <c:v>-2.2799999999999999E-8</c:v>
                </c:pt>
                <c:pt idx="362">
                  <c:v>-2.2799999999999999E-8</c:v>
                </c:pt>
                <c:pt idx="363">
                  <c:v>-2.2799999999999999E-8</c:v>
                </c:pt>
                <c:pt idx="364">
                  <c:v>-2.2700000000000001E-8</c:v>
                </c:pt>
                <c:pt idx="365">
                  <c:v>-2.2700000000000001E-8</c:v>
                </c:pt>
                <c:pt idx="366">
                  <c:v>-2.2700000000000001E-8</c:v>
                </c:pt>
                <c:pt idx="367">
                  <c:v>-2.2700000000000001E-8</c:v>
                </c:pt>
                <c:pt idx="368">
                  <c:v>-2.2700000000000001E-8</c:v>
                </c:pt>
                <c:pt idx="369">
                  <c:v>-2.2700000000000001E-8</c:v>
                </c:pt>
                <c:pt idx="370">
                  <c:v>-2.2700000000000001E-8</c:v>
                </c:pt>
                <c:pt idx="371">
                  <c:v>-2.2700000000000001E-8</c:v>
                </c:pt>
                <c:pt idx="372">
                  <c:v>-2.2700000000000001E-8</c:v>
                </c:pt>
                <c:pt idx="373">
                  <c:v>-2.2700000000000001E-8</c:v>
                </c:pt>
                <c:pt idx="374">
                  <c:v>-2.2700000000000001E-8</c:v>
                </c:pt>
                <c:pt idx="375">
                  <c:v>-2.2700000000000001E-8</c:v>
                </c:pt>
                <c:pt idx="376">
                  <c:v>-2.2700000000000001E-8</c:v>
                </c:pt>
                <c:pt idx="377">
                  <c:v>-2.2700000000000001E-8</c:v>
                </c:pt>
                <c:pt idx="378">
                  <c:v>-2.2700000000000001E-8</c:v>
                </c:pt>
                <c:pt idx="379">
                  <c:v>-2.2700000000000001E-8</c:v>
                </c:pt>
                <c:pt idx="380">
                  <c:v>-2.2600000000000001E-8</c:v>
                </c:pt>
                <c:pt idx="381">
                  <c:v>-2.2600000000000001E-8</c:v>
                </c:pt>
                <c:pt idx="382">
                  <c:v>-2.2600000000000001E-8</c:v>
                </c:pt>
                <c:pt idx="383">
                  <c:v>-2.2600000000000001E-8</c:v>
                </c:pt>
                <c:pt idx="384">
                  <c:v>-2.2600000000000001E-8</c:v>
                </c:pt>
                <c:pt idx="385">
                  <c:v>-2.2600000000000001E-8</c:v>
                </c:pt>
                <c:pt idx="386">
                  <c:v>-2.2600000000000001E-8</c:v>
                </c:pt>
                <c:pt idx="387">
                  <c:v>-2.2600000000000001E-8</c:v>
                </c:pt>
                <c:pt idx="388">
                  <c:v>-2.2600000000000001E-8</c:v>
                </c:pt>
                <c:pt idx="389">
                  <c:v>-2.2600000000000001E-8</c:v>
                </c:pt>
                <c:pt idx="390">
                  <c:v>-2.2600000000000001E-8</c:v>
                </c:pt>
                <c:pt idx="391">
                  <c:v>-2.2600000000000001E-8</c:v>
                </c:pt>
                <c:pt idx="392">
                  <c:v>-2.2600000000000001E-8</c:v>
                </c:pt>
                <c:pt idx="393">
                  <c:v>-2.2600000000000001E-8</c:v>
                </c:pt>
                <c:pt idx="394">
                  <c:v>-2.2600000000000001E-8</c:v>
                </c:pt>
                <c:pt idx="395">
                  <c:v>-2.2600000000000001E-8</c:v>
                </c:pt>
                <c:pt idx="396">
                  <c:v>-2.25E-8</c:v>
                </c:pt>
                <c:pt idx="397">
                  <c:v>-2.25E-8</c:v>
                </c:pt>
                <c:pt idx="398">
                  <c:v>-2.25E-8</c:v>
                </c:pt>
                <c:pt idx="399">
                  <c:v>-2.25E-8</c:v>
                </c:pt>
                <c:pt idx="400">
                  <c:v>-2.25E-8</c:v>
                </c:pt>
                <c:pt idx="401">
                  <c:v>-2.25E-8</c:v>
                </c:pt>
                <c:pt idx="402">
                  <c:v>-2.25E-8</c:v>
                </c:pt>
                <c:pt idx="403">
                  <c:v>-2.25E-8</c:v>
                </c:pt>
                <c:pt idx="404">
                  <c:v>-2.25E-8</c:v>
                </c:pt>
                <c:pt idx="405">
                  <c:v>-2.25E-8</c:v>
                </c:pt>
                <c:pt idx="406">
                  <c:v>-2.25E-8</c:v>
                </c:pt>
                <c:pt idx="407">
                  <c:v>-2.25E-8</c:v>
                </c:pt>
                <c:pt idx="408">
                  <c:v>-2.25E-8</c:v>
                </c:pt>
                <c:pt idx="409">
                  <c:v>-2.25E-8</c:v>
                </c:pt>
                <c:pt idx="410">
                  <c:v>-2.25E-8</c:v>
                </c:pt>
                <c:pt idx="411">
                  <c:v>-2.25E-8</c:v>
                </c:pt>
                <c:pt idx="412">
                  <c:v>-2.2399999999999999E-8</c:v>
                </c:pt>
                <c:pt idx="413">
                  <c:v>-2.2399999999999999E-8</c:v>
                </c:pt>
                <c:pt idx="414">
                  <c:v>-2.2399999999999999E-8</c:v>
                </c:pt>
                <c:pt idx="415">
                  <c:v>-2.2399999999999999E-8</c:v>
                </c:pt>
                <c:pt idx="416">
                  <c:v>-2.2399999999999999E-8</c:v>
                </c:pt>
                <c:pt idx="417">
                  <c:v>-2.2399999999999999E-8</c:v>
                </c:pt>
                <c:pt idx="418">
                  <c:v>-2.2399999999999999E-8</c:v>
                </c:pt>
                <c:pt idx="419">
                  <c:v>-2.2399999999999999E-8</c:v>
                </c:pt>
                <c:pt idx="420">
                  <c:v>-2.2399999999999999E-8</c:v>
                </c:pt>
                <c:pt idx="421">
                  <c:v>-2.2399999999999999E-8</c:v>
                </c:pt>
                <c:pt idx="422">
                  <c:v>-2.2399999999999999E-8</c:v>
                </c:pt>
                <c:pt idx="423">
                  <c:v>-2.2399999999999999E-8</c:v>
                </c:pt>
                <c:pt idx="424">
                  <c:v>-2.2399999999999999E-8</c:v>
                </c:pt>
                <c:pt idx="425">
                  <c:v>-2.2399999999999999E-8</c:v>
                </c:pt>
                <c:pt idx="426">
                  <c:v>-2.2399999999999999E-8</c:v>
                </c:pt>
                <c:pt idx="427">
                  <c:v>-2.2399999999999999E-8</c:v>
                </c:pt>
                <c:pt idx="428">
                  <c:v>-2.2300000000000001E-8</c:v>
                </c:pt>
                <c:pt idx="429">
                  <c:v>-2.2300000000000001E-8</c:v>
                </c:pt>
                <c:pt idx="430">
                  <c:v>-2.2300000000000001E-8</c:v>
                </c:pt>
                <c:pt idx="431">
                  <c:v>-2.2300000000000001E-8</c:v>
                </c:pt>
                <c:pt idx="432">
                  <c:v>-2.2300000000000001E-8</c:v>
                </c:pt>
                <c:pt idx="433">
                  <c:v>-2.2300000000000001E-8</c:v>
                </c:pt>
                <c:pt idx="434">
                  <c:v>-2.2300000000000001E-8</c:v>
                </c:pt>
                <c:pt idx="435">
                  <c:v>-2.2300000000000001E-8</c:v>
                </c:pt>
                <c:pt idx="436">
                  <c:v>-2.2300000000000001E-8</c:v>
                </c:pt>
                <c:pt idx="437">
                  <c:v>-2.2300000000000001E-8</c:v>
                </c:pt>
                <c:pt idx="438">
                  <c:v>-2.2300000000000001E-8</c:v>
                </c:pt>
                <c:pt idx="439">
                  <c:v>-2.2300000000000001E-8</c:v>
                </c:pt>
                <c:pt idx="440">
                  <c:v>-2.2300000000000001E-8</c:v>
                </c:pt>
                <c:pt idx="441">
                  <c:v>-2.2300000000000001E-8</c:v>
                </c:pt>
                <c:pt idx="442">
                  <c:v>-2.2300000000000001E-8</c:v>
                </c:pt>
                <c:pt idx="443">
                  <c:v>-2.2300000000000001E-8</c:v>
                </c:pt>
                <c:pt idx="444">
                  <c:v>-2.22E-8</c:v>
                </c:pt>
                <c:pt idx="445">
                  <c:v>-2.22E-8</c:v>
                </c:pt>
                <c:pt idx="446">
                  <c:v>-2.22E-8</c:v>
                </c:pt>
                <c:pt idx="447">
                  <c:v>-2.22E-8</c:v>
                </c:pt>
                <c:pt idx="448">
                  <c:v>-2.22E-8</c:v>
                </c:pt>
                <c:pt idx="449">
                  <c:v>-2.22E-8</c:v>
                </c:pt>
                <c:pt idx="450">
                  <c:v>-2.22E-8</c:v>
                </c:pt>
                <c:pt idx="451">
                  <c:v>-2.22E-8</c:v>
                </c:pt>
                <c:pt idx="452">
                  <c:v>-2.22E-8</c:v>
                </c:pt>
                <c:pt idx="453">
                  <c:v>-2.22E-8</c:v>
                </c:pt>
                <c:pt idx="454">
                  <c:v>-2.22E-8</c:v>
                </c:pt>
                <c:pt idx="455">
                  <c:v>-2.22E-8</c:v>
                </c:pt>
                <c:pt idx="456">
                  <c:v>-2.22E-8</c:v>
                </c:pt>
                <c:pt idx="457">
                  <c:v>-2.22E-8</c:v>
                </c:pt>
                <c:pt idx="458">
                  <c:v>-2.22E-8</c:v>
                </c:pt>
                <c:pt idx="459">
                  <c:v>-2.22E-8</c:v>
                </c:pt>
                <c:pt idx="460">
                  <c:v>-2.2099999999999999E-8</c:v>
                </c:pt>
                <c:pt idx="461">
                  <c:v>-2.2099999999999999E-8</c:v>
                </c:pt>
                <c:pt idx="462">
                  <c:v>-2.2099999999999999E-8</c:v>
                </c:pt>
                <c:pt idx="463">
                  <c:v>-2.2099999999999999E-8</c:v>
                </c:pt>
                <c:pt idx="464">
                  <c:v>-2.2099999999999999E-8</c:v>
                </c:pt>
                <c:pt idx="465">
                  <c:v>-2.2099999999999999E-8</c:v>
                </c:pt>
                <c:pt idx="466">
                  <c:v>-2.2099999999999999E-8</c:v>
                </c:pt>
                <c:pt idx="467">
                  <c:v>-2.2099999999999999E-8</c:v>
                </c:pt>
                <c:pt idx="468">
                  <c:v>-2.2099999999999999E-8</c:v>
                </c:pt>
                <c:pt idx="469">
                  <c:v>-2.2099999999999999E-8</c:v>
                </c:pt>
                <c:pt idx="470">
                  <c:v>-2.2099999999999999E-8</c:v>
                </c:pt>
                <c:pt idx="471">
                  <c:v>-2.2099999999999999E-8</c:v>
                </c:pt>
                <c:pt idx="472">
                  <c:v>-2.2099999999999999E-8</c:v>
                </c:pt>
                <c:pt idx="473">
                  <c:v>-2.2099999999999999E-8</c:v>
                </c:pt>
                <c:pt idx="474">
                  <c:v>-2.2099999999999999E-8</c:v>
                </c:pt>
                <c:pt idx="475">
                  <c:v>-2.2099999999999999E-8</c:v>
                </c:pt>
                <c:pt idx="476">
                  <c:v>-2.1999999999999998E-8</c:v>
                </c:pt>
                <c:pt idx="477">
                  <c:v>-2.1999999999999998E-8</c:v>
                </c:pt>
                <c:pt idx="478">
                  <c:v>-2.1999999999999998E-8</c:v>
                </c:pt>
                <c:pt idx="479">
                  <c:v>-2.1999999999999998E-8</c:v>
                </c:pt>
                <c:pt idx="480">
                  <c:v>-2.1999999999999998E-8</c:v>
                </c:pt>
                <c:pt idx="481">
                  <c:v>-2.1999999999999998E-8</c:v>
                </c:pt>
                <c:pt idx="482">
                  <c:v>-2.1999999999999998E-8</c:v>
                </c:pt>
                <c:pt idx="483">
                  <c:v>-2.1999999999999998E-8</c:v>
                </c:pt>
                <c:pt idx="484">
                  <c:v>-2.1999999999999998E-8</c:v>
                </c:pt>
                <c:pt idx="485">
                  <c:v>-2.1999999999999998E-8</c:v>
                </c:pt>
                <c:pt idx="486">
                  <c:v>-2.1999999999999998E-8</c:v>
                </c:pt>
                <c:pt idx="487">
                  <c:v>-2.1999999999999998E-8</c:v>
                </c:pt>
                <c:pt idx="488">
                  <c:v>-2.1999999999999998E-8</c:v>
                </c:pt>
                <c:pt idx="489">
                  <c:v>-2.1999999999999998E-8</c:v>
                </c:pt>
                <c:pt idx="490">
                  <c:v>-2.1999999999999998E-8</c:v>
                </c:pt>
                <c:pt idx="491">
                  <c:v>-2.1999999999999998E-8</c:v>
                </c:pt>
                <c:pt idx="492">
                  <c:v>-2.1900000000000001E-8</c:v>
                </c:pt>
                <c:pt idx="493">
                  <c:v>-2.1900000000000001E-8</c:v>
                </c:pt>
                <c:pt idx="494">
                  <c:v>-2.1900000000000001E-8</c:v>
                </c:pt>
                <c:pt idx="495">
                  <c:v>-2.1900000000000001E-8</c:v>
                </c:pt>
                <c:pt idx="496">
                  <c:v>-2.1900000000000001E-8</c:v>
                </c:pt>
                <c:pt idx="497">
                  <c:v>-2.1900000000000001E-8</c:v>
                </c:pt>
                <c:pt idx="498">
                  <c:v>-2.1900000000000001E-8</c:v>
                </c:pt>
                <c:pt idx="499">
                  <c:v>-2.1900000000000001E-8</c:v>
                </c:pt>
                <c:pt idx="500">
                  <c:v>-2.1900000000000001E-8</c:v>
                </c:pt>
                <c:pt idx="501">
                  <c:v>-2.1900000000000001E-8</c:v>
                </c:pt>
                <c:pt idx="502">
                  <c:v>-2.1900000000000001E-8</c:v>
                </c:pt>
                <c:pt idx="503">
                  <c:v>-2.1900000000000001E-8</c:v>
                </c:pt>
                <c:pt idx="504">
                  <c:v>-2.1900000000000001E-8</c:v>
                </c:pt>
                <c:pt idx="505">
                  <c:v>-2.1900000000000001E-8</c:v>
                </c:pt>
                <c:pt idx="506">
                  <c:v>-2.1900000000000001E-8</c:v>
                </c:pt>
                <c:pt idx="507">
                  <c:v>-2.1900000000000001E-8</c:v>
                </c:pt>
                <c:pt idx="508">
                  <c:v>-2.18E-8</c:v>
                </c:pt>
                <c:pt idx="509">
                  <c:v>-2.18E-8</c:v>
                </c:pt>
                <c:pt idx="510">
                  <c:v>-2.18E-8</c:v>
                </c:pt>
                <c:pt idx="511">
                  <c:v>-2.18E-8</c:v>
                </c:pt>
                <c:pt idx="512">
                  <c:v>-2.18E-8</c:v>
                </c:pt>
                <c:pt idx="513">
                  <c:v>-2.18E-8</c:v>
                </c:pt>
                <c:pt idx="514">
                  <c:v>-2.18E-8</c:v>
                </c:pt>
                <c:pt idx="515">
                  <c:v>-2.18E-8</c:v>
                </c:pt>
                <c:pt idx="516">
                  <c:v>-2.18E-8</c:v>
                </c:pt>
                <c:pt idx="517">
                  <c:v>-2.18E-8</c:v>
                </c:pt>
                <c:pt idx="518">
                  <c:v>-2.18E-8</c:v>
                </c:pt>
                <c:pt idx="519">
                  <c:v>-2.18E-8</c:v>
                </c:pt>
                <c:pt idx="520">
                  <c:v>-2.18E-8</c:v>
                </c:pt>
                <c:pt idx="521">
                  <c:v>-2.18E-8</c:v>
                </c:pt>
                <c:pt idx="522">
                  <c:v>-2.18E-8</c:v>
                </c:pt>
                <c:pt idx="523">
                  <c:v>-2.18E-8</c:v>
                </c:pt>
                <c:pt idx="524">
                  <c:v>-2.1699999999999999E-8</c:v>
                </c:pt>
                <c:pt idx="525">
                  <c:v>-2.1699999999999999E-8</c:v>
                </c:pt>
                <c:pt idx="526">
                  <c:v>-2.1699999999999999E-8</c:v>
                </c:pt>
                <c:pt idx="527">
                  <c:v>-2.1699999999999999E-8</c:v>
                </c:pt>
                <c:pt idx="528">
                  <c:v>-2.1699999999999999E-8</c:v>
                </c:pt>
                <c:pt idx="529">
                  <c:v>-2.1699999999999999E-8</c:v>
                </c:pt>
                <c:pt idx="530">
                  <c:v>-2.1699999999999999E-8</c:v>
                </c:pt>
                <c:pt idx="531">
                  <c:v>-2.1699999999999999E-8</c:v>
                </c:pt>
                <c:pt idx="532">
                  <c:v>-2.1699999999999999E-8</c:v>
                </c:pt>
                <c:pt idx="533">
                  <c:v>-2.1699999999999999E-8</c:v>
                </c:pt>
                <c:pt idx="534">
                  <c:v>-2.1699999999999999E-8</c:v>
                </c:pt>
                <c:pt idx="535">
                  <c:v>-2.1699999999999999E-8</c:v>
                </c:pt>
                <c:pt idx="536">
                  <c:v>-2.1699999999999999E-8</c:v>
                </c:pt>
                <c:pt idx="537">
                  <c:v>-2.1699999999999999E-8</c:v>
                </c:pt>
                <c:pt idx="538">
                  <c:v>-2.1699999999999999E-8</c:v>
                </c:pt>
                <c:pt idx="539">
                  <c:v>-2.1699999999999999E-8</c:v>
                </c:pt>
                <c:pt idx="540">
                  <c:v>-2.1600000000000002E-8</c:v>
                </c:pt>
                <c:pt idx="541">
                  <c:v>-2.1600000000000002E-8</c:v>
                </c:pt>
                <c:pt idx="542">
                  <c:v>-2.1600000000000002E-8</c:v>
                </c:pt>
                <c:pt idx="543">
                  <c:v>-2.1600000000000002E-8</c:v>
                </c:pt>
                <c:pt idx="544">
                  <c:v>-2.1600000000000002E-8</c:v>
                </c:pt>
                <c:pt idx="545">
                  <c:v>-2.1600000000000002E-8</c:v>
                </c:pt>
                <c:pt idx="546">
                  <c:v>-2.1600000000000002E-8</c:v>
                </c:pt>
                <c:pt idx="547">
                  <c:v>-2.1600000000000002E-8</c:v>
                </c:pt>
                <c:pt idx="548">
                  <c:v>-2.1600000000000002E-8</c:v>
                </c:pt>
                <c:pt idx="549">
                  <c:v>-2.1600000000000002E-8</c:v>
                </c:pt>
                <c:pt idx="550">
                  <c:v>-2.1600000000000002E-8</c:v>
                </c:pt>
                <c:pt idx="551">
                  <c:v>-2.1600000000000002E-8</c:v>
                </c:pt>
                <c:pt idx="552">
                  <c:v>-2.1600000000000002E-8</c:v>
                </c:pt>
                <c:pt idx="553">
                  <c:v>-2.1600000000000002E-8</c:v>
                </c:pt>
                <c:pt idx="554">
                  <c:v>-2.1600000000000002E-8</c:v>
                </c:pt>
                <c:pt idx="555">
                  <c:v>-2.1600000000000002E-8</c:v>
                </c:pt>
                <c:pt idx="556">
                  <c:v>-2.1500000000000001E-8</c:v>
                </c:pt>
                <c:pt idx="557">
                  <c:v>-2.1500000000000001E-8</c:v>
                </c:pt>
                <c:pt idx="558">
                  <c:v>-2.1500000000000001E-8</c:v>
                </c:pt>
                <c:pt idx="559">
                  <c:v>-2.1500000000000001E-8</c:v>
                </c:pt>
                <c:pt idx="560">
                  <c:v>-2.1500000000000001E-8</c:v>
                </c:pt>
                <c:pt idx="561">
                  <c:v>-2.1500000000000001E-8</c:v>
                </c:pt>
                <c:pt idx="562">
                  <c:v>-2.1500000000000001E-8</c:v>
                </c:pt>
                <c:pt idx="563">
                  <c:v>-2.1500000000000001E-8</c:v>
                </c:pt>
                <c:pt idx="564">
                  <c:v>-2.1500000000000001E-8</c:v>
                </c:pt>
                <c:pt idx="565">
                  <c:v>-2.1500000000000001E-8</c:v>
                </c:pt>
                <c:pt idx="566">
                  <c:v>-2.1500000000000001E-8</c:v>
                </c:pt>
                <c:pt idx="567">
                  <c:v>-2.1500000000000001E-8</c:v>
                </c:pt>
                <c:pt idx="568">
                  <c:v>-2.1500000000000001E-8</c:v>
                </c:pt>
                <c:pt idx="569">
                  <c:v>-2.1500000000000001E-8</c:v>
                </c:pt>
                <c:pt idx="570">
                  <c:v>-2.1500000000000001E-8</c:v>
                </c:pt>
                <c:pt idx="571">
                  <c:v>-2.1500000000000001E-8</c:v>
                </c:pt>
                <c:pt idx="572">
                  <c:v>-2.14E-8</c:v>
                </c:pt>
                <c:pt idx="573">
                  <c:v>-2.14E-8</c:v>
                </c:pt>
                <c:pt idx="574">
                  <c:v>-2.14E-8</c:v>
                </c:pt>
                <c:pt idx="575">
                  <c:v>-2.14E-8</c:v>
                </c:pt>
                <c:pt idx="576">
                  <c:v>-2.14E-8</c:v>
                </c:pt>
                <c:pt idx="577">
                  <c:v>-2.14E-8</c:v>
                </c:pt>
                <c:pt idx="578">
                  <c:v>-2.14E-8</c:v>
                </c:pt>
                <c:pt idx="579">
                  <c:v>-2.14E-8</c:v>
                </c:pt>
                <c:pt idx="580">
                  <c:v>-2.14E-8</c:v>
                </c:pt>
                <c:pt idx="581">
                  <c:v>-2.14E-8</c:v>
                </c:pt>
                <c:pt idx="582">
                  <c:v>-2.14E-8</c:v>
                </c:pt>
                <c:pt idx="583">
                  <c:v>-2.14E-8</c:v>
                </c:pt>
                <c:pt idx="584">
                  <c:v>-2.14E-8</c:v>
                </c:pt>
                <c:pt idx="585">
                  <c:v>-2.14E-8</c:v>
                </c:pt>
                <c:pt idx="586">
                  <c:v>-2.14E-8</c:v>
                </c:pt>
                <c:pt idx="587">
                  <c:v>-2.14E-8</c:v>
                </c:pt>
                <c:pt idx="588">
                  <c:v>-2.1299999999999999E-8</c:v>
                </c:pt>
                <c:pt idx="589">
                  <c:v>-2.1299999999999999E-8</c:v>
                </c:pt>
                <c:pt idx="590">
                  <c:v>-2.1299999999999999E-8</c:v>
                </c:pt>
                <c:pt idx="591">
                  <c:v>-2.1299999999999999E-8</c:v>
                </c:pt>
                <c:pt idx="592">
                  <c:v>-2.1299999999999999E-8</c:v>
                </c:pt>
                <c:pt idx="593">
                  <c:v>-2.1299999999999999E-8</c:v>
                </c:pt>
                <c:pt idx="594">
                  <c:v>-2.1299999999999999E-8</c:v>
                </c:pt>
                <c:pt idx="595">
                  <c:v>-2.1299999999999999E-8</c:v>
                </c:pt>
                <c:pt idx="596">
                  <c:v>-2.1299999999999999E-8</c:v>
                </c:pt>
                <c:pt idx="597">
                  <c:v>-2.1299999999999999E-8</c:v>
                </c:pt>
                <c:pt idx="598">
                  <c:v>-2.1299999999999999E-8</c:v>
                </c:pt>
                <c:pt idx="599">
                  <c:v>-2.1299999999999999E-8</c:v>
                </c:pt>
                <c:pt idx="600">
                  <c:v>-2.1299999999999999E-8</c:v>
                </c:pt>
                <c:pt idx="601">
                  <c:v>-2.1299999999999999E-8</c:v>
                </c:pt>
                <c:pt idx="602">
                  <c:v>-2.1299999999999999E-8</c:v>
                </c:pt>
                <c:pt idx="603">
                  <c:v>-2.1299999999999999E-8</c:v>
                </c:pt>
                <c:pt idx="604">
                  <c:v>-2.1200000000000001E-8</c:v>
                </c:pt>
                <c:pt idx="605">
                  <c:v>-2.1200000000000001E-8</c:v>
                </c:pt>
                <c:pt idx="606">
                  <c:v>-2.1200000000000001E-8</c:v>
                </c:pt>
                <c:pt idx="607">
                  <c:v>-2.1200000000000001E-8</c:v>
                </c:pt>
                <c:pt idx="608">
                  <c:v>-2.1200000000000001E-8</c:v>
                </c:pt>
                <c:pt idx="609">
                  <c:v>-2.1200000000000001E-8</c:v>
                </c:pt>
                <c:pt idx="610">
                  <c:v>-2.1200000000000001E-8</c:v>
                </c:pt>
                <c:pt idx="611">
                  <c:v>-2.1200000000000001E-8</c:v>
                </c:pt>
                <c:pt idx="612">
                  <c:v>-2.1200000000000001E-8</c:v>
                </c:pt>
                <c:pt idx="613">
                  <c:v>-2.1200000000000001E-8</c:v>
                </c:pt>
                <c:pt idx="614">
                  <c:v>-2.1200000000000001E-8</c:v>
                </c:pt>
                <c:pt idx="615">
                  <c:v>-2.1200000000000001E-8</c:v>
                </c:pt>
                <c:pt idx="616">
                  <c:v>-2.1200000000000001E-8</c:v>
                </c:pt>
                <c:pt idx="617">
                  <c:v>-2.1200000000000001E-8</c:v>
                </c:pt>
                <c:pt idx="618">
                  <c:v>-2.1200000000000001E-8</c:v>
                </c:pt>
                <c:pt idx="619">
                  <c:v>-2.1200000000000001E-8</c:v>
                </c:pt>
                <c:pt idx="620">
                  <c:v>-2.11E-8</c:v>
                </c:pt>
                <c:pt idx="621">
                  <c:v>-2.11E-8</c:v>
                </c:pt>
                <c:pt idx="622">
                  <c:v>-2.11E-8</c:v>
                </c:pt>
                <c:pt idx="623">
                  <c:v>-2.11E-8</c:v>
                </c:pt>
                <c:pt idx="624">
                  <c:v>-2.11E-8</c:v>
                </c:pt>
                <c:pt idx="625">
                  <c:v>-2.11E-8</c:v>
                </c:pt>
                <c:pt idx="626">
                  <c:v>-2.11E-8</c:v>
                </c:pt>
                <c:pt idx="627">
                  <c:v>-2.11E-8</c:v>
                </c:pt>
                <c:pt idx="628">
                  <c:v>-2.11E-8</c:v>
                </c:pt>
                <c:pt idx="629">
                  <c:v>-2.11E-8</c:v>
                </c:pt>
                <c:pt idx="630">
                  <c:v>-2.11E-8</c:v>
                </c:pt>
                <c:pt idx="631">
                  <c:v>-2.11E-8</c:v>
                </c:pt>
                <c:pt idx="632">
                  <c:v>-2.11E-8</c:v>
                </c:pt>
                <c:pt idx="633">
                  <c:v>-2.11E-8</c:v>
                </c:pt>
                <c:pt idx="634">
                  <c:v>-2.11E-8</c:v>
                </c:pt>
                <c:pt idx="635">
                  <c:v>-2.11E-8</c:v>
                </c:pt>
                <c:pt idx="636">
                  <c:v>-2.0999999999999999E-8</c:v>
                </c:pt>
                <c:pt idx="637">
                  <c:v>-2.0999999999999999E-8</c:v>
                </c:pt>
                <c:pt idx="638">
                  <c:v>-2.0999999999999999E-8</c:v>
                </c:pt>
                <c:pt idx="639">
                  <c:v>-2.0999999999999999E-8</c:v>
                </c:pt>
                <c:pt idx="640">
                  <c:v>-2.0999999999999999E-8</c:v>
                </c:pt>
                <c:pt idx="641">
                  <c:v>-2.0999999999999999E-8</c:v>
                </c:pt>
                <c:pt idx="642">
                  <c:v>-2.0999999999999999E-8</c:v>
                </c:pt>
                <c:pt idx="643">
                  <c:v>-2.0999999999999999E-8</c:v>
                </c:pt>
                <c:pt idx="644">
                  <c:v>-2.0999999999999999E-8</c:v>
                </c:pt>
                <c:pt idx="645">
                  <c:v>-2.0999999999999999E-8</c:v>
                </c:pt>
                <c:pt idx="646">
                  <c:v>-2.0999999999999999E-8</c:v>
                </c:pt>
                <c:pt idx="647">
                  <c:v>-2.0999999999999999E-8</c:v>
                </c:pt>
                <c:pt idx="648">
                  <c:v>-2.0999999999999999E-8</c:v>
                </c:pt>
                <c:pt idx="649">
                  <c:v>-2.0999999999999999E-8</c:v>
                </c:pt>
                <c:pt idx="650">
                  <c:v>-2.0999999999999999E-8</c:v>
                </c:pt>
                <c:pt idx="651">
                  <c:v>-2.0999999999999999E-8</c:v>
                </c:pt>
                <c:pt idx="652">
                  <c:v>-2.0899999999999999E-8</c:v>
                </c:pt>
                <c:pt idx="653">
                  <c:v>-2.0899999999999999E-8</c:v>
                </c:pt>
                <c:pt idx="654">
                  <c:v>-2.0899999999999999E-8</c:v>
                </c:pt>
                <c:pt idx="655">
                  <c:v>-2.0899999999999999E-8</c:v>
                </c:pt>
                <c:pt idx="656">
                  <c:v>-2.0899999999999999E-8</c:v>
                </c:pt>
                <c:pt idx="657">
                  <c:v>-2.0899999999999999E-8</c:v>
                </c:pt>
                <c:pt idx="658">
                  <c:v>-2.0899999999999999E-8</c:v>
                </c:pt>
                <c:pt idx="659">
                  <c:v>-2.0899999999999999E-8</c:v>
                </c:pt>
                <c:pt idx="660">
                  <c:v>-2.0899999999999999E-8</c:v>
                </c:pt>
                <c:pt idx="661">
                  <c:v>-2.0899999999999999E-8</c:v>
                </c:pt>
                <c:pt idx="662">
                  <c:v>-2.0899999999999999E-8</c:v>
                </c:pt>
                <c:pt idx="663">
                  <c:v>-2.0899999999999999E-8</c:v>
                </c:pt>
                <c:pt idx="664">
                  <c:v>-2.0899999999999999E-8</c:v>
                </c:pt>
                <c:pt idx="665">
                  <c:v>-2.0899999999999999E-8</c:v>
                </c:pt>
                <c:pt idx="666">
                  <c:v>-2.0899999999999999E-8</c:v>
                </c:pt>
                <c:pt idx="667">
                  <c:v>-2.0899999999999999E-8</c:v>
                </c:pt>
                <c:pt idx="668">
                  <c:v>-2.0800000000000001E-8</c:v>
                </c:pt>
                <c:pt idx="669">
                  <c:v>-2.0800000000000001E-8</c:v>
                </c:pt>
                <c:pt idx="670">
                  <c:v>-2.0800000000000001E-8</c:v>
                </c:pt>
                <c:pt idx="671">
                  <c:v>-2.0800000000000001E-8</c:v>
                </c:pt>
                <c:pt idx="672">
                  <c:v>-2.0800000000000001E-8</c:v>
                </c:pt>
                <c:pt idx="673">
                  <c:v>-2.0800000000000001E-8</c:v>
                </c:pt>
                <c:pt idx="674">
                  <c:v>-2.0800000000000001E-8</c:v>
                </c:pt>
                <c:pt idx="675">
                  <c:v>-2.0800000000000001E-8</c:v>
                </c:pt>
                <c:pt idx="676">
                  <c:v>-2.0800000000000001E-8</c:v>
                </c:pt>
                <c:pt idx="677">
                  <c:v>-2.0800000000000001E-8</c:v>
                </c:pt>
                <c:pt idx="678">
                  <c:v>-2.0800000000000001E-8</c:v>
                </c:pt>
                <c:pt idx="679">
                  <c:v>-2.0800000000000001E-8</c:v>
                </c:pt>
                <c:pt idx="680">
                  <c:v>-2.0800000000000001E-8</c:v>
                </c:pt>
                <c:pt idx="681">
                  <c:v>-2.0800000000000001E-8</c:v>
                </c:pt>
                <c:pt idx="682">
                  <c:v>-2.0800000000000001E-8</c:v>
                </c:pt>
                <c:pt idx="683">
                  <c:v>-2.0800000000000001E-8</c:v>
                </c:pt>
                <c:pt idx="684">
                  <c:v>-2.07E-8</c:v>
                </c:pt>
                <c:pt idx="685">
                  <c:v>-2.07E-8</c:v>
                </c:pt>
                <c:pt idx="686">
                  <c:v>-2.07E-8</c:v>
                </c:pt>
                <c:pt idx="687">
                  <c:v>-2.07E-8</c:v>
                </c:pt>
                <c:pt idx="688">
                  <c:v>-2.07E-8</c:v>
                </c:pt>
                <c:pt idx="689">
                  <c:v>-2.07E-8</c:v>
                </c:pt>
                <c:pt idx="690">
                  <c:v>-2.07E-8</c:v>
                </c:pt>
                <c:pt idx="691">
                  <c:v>-2.07E-8</c:v>
                </c:pt>
                <c:pt idx="692">
                  <c:v>-2.07E-8</c:v>
                </c:pt>
                <c:pt idx="693">
                  <c:v>-2.07E-8</c:v>
                </c:pt>
                <c:pt idx="694">
                  <c:v>-2.07E-8</c:v>
                </c:pt>
                <c:pt idx="695">
                  <c:v>-2.07E-8</c:v>
                </c:pt>
                <c:pt idx="696">
                  <c:v>-2.07E-8</c:v>
                </c:pt>
                <c:pt idx="697">
                  <c:v>-2.07E-8</c:v>
                </c:pt>
                <c:pt idx="698">
                  <c:v>-2.07E-8</c:v>
                </c:pt>
                <c:pt idx="699">
                  <c:v>-2.07E-8</c:v>
                </c:pt>
                <c:pt idx="700">
                  <c:v>-2.0599999999999999E-8</c:v>
                </c:pt>
                <c:pt idx="701">
                  <c:v>-2.0599999999999999E-8</c:v>
                </c:pt>
                <c:pt idx="702">
                  <c:v>-2.0599999999999999E-8</c:v>
                </c:pt>
                <c:pt idx="703">
                  <c:v>-2.0599999999999999E-8</c:v>
                </c:pt>
                <c:pt idx="704">
                  <c:v>-2.0599999999999999E-8</c:v>
                </c:pt>
                <c:pt idx="705">
                  <c:v>-2.0599999999999999E-8</c:v>
                </c:pt>
                <c:pt idx="706">
                  <c:v>-2.0599999999999999E-8</c:v>
                </c:pt>
                <c:pt idx="707">
                  <c:v>-2.0599999999999999E-8</c:v>
                </c:pt>
                <c:pt idx="708">
                  <c:v>-2.0599999999999999E-8</c:v>
                </c:pt>
                <c:pt idx="709">
                  <c:v>-2.0599999999999999E-8</c:v>
                </c:pt>
                <c:pt idx="710">
                  <c:v>-2.0599999999999999E-8</c:v>
                </c:pt>
                <c:pt idx="711">
                  <c:v>-2.0599999999999999E-8</c:v>
                </c:pt>
                <c:pt idx="712">
                  <c:v>-2.0599999999999999E-8</c:v>
                </c:pt>
                <c:pt idx="713">
                  <c:v>-2.0599999999999999E-8</c:v>
                </c:pt>
                <c:pt idx="714">
                  <c:v>-2.0599999999999999E-8</c:v>
                </c:pt>
                <c:pt idx="715">
                  <c:v>-2.0599999999999999E-8</c:v>
                </c:pt>
                <c:pt idx="716">
                  <c:v>-2.0500000000000002E-8</c:v>
                </c:pt>
                <c:pt idx="717">
                  <c:v>-2.0500000000000002E-8</c:v>
                </c:pt>
                <c:pt idx="718">
                  <c:v>-2.0500000000000002E-8</c:v>
                </c:pt>
                <c:pt idx="719">
                  <c:v>-2.0500000000000002E-8</c:v>
                </c:pt>
                <c:pt idx="720">
                  <c:v>-2.0500000000000002E-8</c:v>
                </c:pt>
                <c:pt idx="721">
                  <c:v>-2.0500000000000002E-8</c:v>
                </c:pt>
                <c:pt idx="722">
                  <c:v>-2.0500000000000002E-8</c:v>
                </c:pt>
                <c:pt idx="723">
                  <c:v>-2.0500000000000002E-8</c:v>
                </c:pt>
                <c:pt idx="724">
                  <c:v>-2.0500000000000002E-8</c:v>
                </c:pt>
                <c:pt idx="725">
                  <c:v>-2.0500000000000002E-8</c:v>
                </c:pt>
                <c:pt idx="726">
                  <c:v>-2.0500000000000002E-8</c:v>
                </c:pt>
                <c:pt idx="727">
                  <c:v>-2.0500000000000002E-8</c:v>
                </c:pt>
                <c:pt idx="728">
                  <c:v>-2.0500000000000002E-8</c:v>
                </c:pt>
                <c:pt idx="729">
                  <c:v>-2.0500000000000002E-8</c:v>
                </c:pt>
                <c:pt idx="730">
                  <c:v>-2.0500000000000002E-8</c:v>
                </c:pt>
                <c:pt idx="731">
                  <c:v>-2.0500000000000002E-8</c:v>
                </c:pt>
                <c:pt idx="732">
                  <c:v>-2.0400000000000001E-8</c:v>
                </c:pt>
                <c:pt idx="733">
                  <c:v>-2.0400000000000001E-8</c:v>
                </c:pt>
                <c:pt idx="734">
                  <c:v>-2.0400000000000001E-8</c:v>
                </c:pt>
                <c:pt idx="735">
                  <c:v>-2.0400000000000001E-8</c:v>
                </c:pt>
                <c:pt idx="736">
                  <c:v>-2.0400000000000001E-8</c:v>
                </c:pt>
                <c:pt idx="737">
                  <c:v>-2.0400000000000001E-8</c:v>
                </c:pt>
                <c:pt idx="738">
                  <c:v>-2.0400000000000001E-8</c:v>
                </c:pt>
                <c:pt idx="739">
                  <c:v>-2.0400000000000001E-8</c:v>
                </c:pt>
                <c:pt idx="740">
                  <c:v>-2.0400000000000001E-8</c:v>
                </c:pt>
                <c:pt idx="741">
                  <c:v>-2.0400000000000001E-8</c:v>
                </c:pt>
                <c:pt idx="742">
                  <c:v>-2.0400000000000001E-8</c:v>
                </c:pt>
                <c:pt idx="743">
                  <c:v>-2.0400000000000001E-8</c:v>
                </c:pt>
                <c:pt idx="744">
                  <c:v>-2.0400000000000001E-8</c:v>
                </c:pt>
                <c:pt idx="745">
                  <c:v>-2.0400000000000001E-8</c:v>
                </c:pt>
                <c:pt idx="746">
                  <c:v>-2.0400000000000001E-8</c:v>
                </c:pt>
                <c:pt idx="747">
                  <c:v>-2.0400000000000001E-8</c:v>
                </c:pt>
                <c:pt idx="748">
                  <c:v>-2.03E-8</c:v>
                </c:pt>
                <c:pt idx="749">
                  <c:v>-2.03E-8</c:v>
                </c:pt>
                <c:pt idx="750">
                  <c:v>-2.03E-8</c:v>
                </c:pt>
                <c:pt idx="751">
                  <c:v>-2.03E-8</c:v>
                </c:pt>
                <c:pt idx="752">
                  <c:v>-2.03E-8</c:v>
                </c:pt>
                <c:pt idx="753">
                  <c:v>-2.03E-8</c:v>
                </c:pt>
                <c:pt idx="754">
                  <c:v>-2.03E-8</c:v>
                </c:pt>
                <c:pt idx="755">
                  <c:v>-2.03E-8</c:v>
                </c:pt>
                <c:pt idx="756">
                  <c:v>-2.03E-8</c:v>
                </c:pt>
                <c:pt idx="757">
                  <c:v>-2.03E-8</c:v>
                </c:pt>
                <c:pt idx="758">
                  <c:v>-2.03E-8</c:v>
                </c:pt>
                <c:pt idx="759">
                  <c:v>-2.03E-8</c:v>
                </c:pt>
                <c:pt idx="760">
                  <c:v>-2.03E-8</c:v>
                </c:pt>
                <c:pt idx="761">
                  <c:v>-2.03E-8</c:v>
                </c:pt>
                <c:pt idx="762">
                  <c:v>-2.03E-8</c:v>
                </c:pt>
                <c:pt idx="763">
                  <c:v>-2.03E-8</c:v>
                </c:pt>
                <c:pt idx="764">
                  <c:v>-2.0199999999999999E-8</c:v>
                </c:pt>
                <c:pt idx="765">
                  <c:v>-2.0199999999999999E-8</c:v>
                </c:pt>
                <c:pt idx="766">
                  <c:v>-2.0199999999999999E-8</c:v>
                </c:pt>
                <c:pt idx="767">
                  <c:v>-2.0199999999999999E-8</c:v>
                </c:pt>
                <c:pt idx="768">
                  <c:v>-2.0199999999999999E-8</c:v>
                </c:pt>
                <c:pt idx="769">
                  <c:v>-2.0199999999999999E-8</c:v>
                </c:pt>
                <c:pt idx="770">
                  <c:v>-2.0199999999999999E-8</c:v>
                </c:pt>
                <c:pt idx="771">
                  <c:v>-2.0199999999999999E-8</c:v>
                </c:pt>
                <c:pt idx="772">
                  <c:v>-2.0199999999999999E-8</c:v>
                </c:pt>
                <c:pt idx="773">
                  <c:v>-2.0199999999999999E-8</c:v>
                </c:pt>
                <c:pt idx="774">
                  <c:v>-2.0199999999999999E-8</c:v>
                </c:pt>
                <c:pt idx="775">
                  <c:v>-2.0199999999999999E-8</c:v>
                </c:pt>
                <c:pt idx="776">
                  <c:v>-2.0199999999999999E-8</c:v>
                </c:pt>
                <c:pt idx="777">
                  <c:v>-2.0199999999999999E-8</c:v>
                </c:pt>
                <c:pt idx="778">
                  <c:v>-2.0199999999999999E-8</c:v>
                </c:pt>
                <c:pt idx="779">
                  <c:v>-2.0199999999999999E-8</c:v>
                </c:pt>
                <c:pt idx="780">
                  <c:v>-2.0100000000000001E-8</c:v>
                </c:pt>
                <c:pt idx="781">
                  <c:v>-2.0100000000000001E-8</c:v>
                </c:pt>
                <c:pt idx="782">
                  <c:v>-2.0100000000000001E-8</c:v>
                </c:pt>
                <c:pt idx="783">
                  <c:v>-2.0100000000000001E-8</c:v>
                </c:pt>
                <c:pt idx="784">
                  <c:v>-2.0100000000000001E-8</c:v>
                </c:pt>
                <c:pt idx="785">
                  <c:v>-2.0100000000000001E-8</c:v>
                </c:pt>
                <c:pt idx="786">
                  <c:v>-2.0100000000000001E-8</c:v>
                </c:pt>
                <c:pt idx="787">
                  <c:v>-2.0100000000000001E-8</c:v>
                </c:pt>
                <c:pt idx="788">
                  <c:v>-2.0100000000000001E-8</c:v>
                </c:pt>
                <c:pt idx="789">
                  <c:v>-2.0100000000000001E-8</c:v>
                </c:pt>
                <c:pt idx="790">
                  <c:v>-2.0100000000000001E-8</c:v>
                </c:pt>
                <c:pt idx="791">
                  <c:v>-2.0100000000000001E-8</c:v>
                </c:pt>
                <c:pt idx="792">
                  <c:v>-2.0100000000000001E-8</c:v>
                </c:pt>
                <c:pt idx="793">
                  <c:v>-2.0100000000000001E-8</c:v>
                </c:pt>
                <c:pt idx="794">
                  <c:v>-2.0100000000000001E-8</c:v>
                </c:pt>
                <c:pt idx="795">
                  <c:v>-2.0100000000000001E-8</c:v>
                </c:pt>
                <c:pt idx="796">
                  <c:v>-2E-8</c:v>
                </c:pt>
                <c:pt idx="797">
                  <c:v>-2E-8</c:v>
                </c:pt>
                <c:pt idx="798">
                  <c:v>-2E-8</c:v>
                </c:pt>
                <c:pt idx="799">
                  <c:v>-2E-8</c:v>
                </c:pt>
                <c:pt idx="800">
                  <c:v>-2E-8</c:v>
                </c:pt>
                <c:pt idx="801">
                  <c:v>-2E-8</c:v>
                </c:pt>
                <c:pt idx="802">
                  <c:v>-2E-8</c:v>
                </c:pt>
                <c:pt idx="803">
                  <c:v>-2E-8</c:v>
                </c:pt>
                <c:pt idx="804">
                  <c:v>-2E-8</c:v>
                </c:pt>
                <c:pt idx="805">
                  <c:v>-2E-8</c:v>
                </c:pt>
                <c:pt idx="806">
                  <c:v>-2E-8</c:v>
                </c:pt>
                <c:pt idx="807">
                  <c:v>-2E-8</c:v>
                </c:pt>
                <c:pt idx="808">
                  <c:v>-2E-8</c:v>
                </c:pt>
                <c:pt idx="809">
                  <c:v>-2E-8</c:v>
                </c:pt>
                <c:pt idx="810">
                  <c:v>-2E-8</c:v>
                </c:pt>
                <c:pt idx="811">
                  <c:v>-2E-8</c:v>
                </c:pt>
                <c:pt idx="812">
                  <c:v>-1.99E-8</c:v>
                </c:pt>
                <c:pt idx="813">
                  <c:v>-1.99E-8</c:v>
                </c:pt>
                <c:pt idx="814">
                  <c:v>-1.99E-8</c:v>
                </c:pt>
                <c:pt idx="815">
                  <c:v>-1.99E-8</c:v>
                </c:pt>
                <c:pt idx="816">
                  <c:v>-1.99E-8</c:v>
                </c:pt>
                <c:pt idx="817">
                  <c:v>-1.99E-8</c:v>
                </c:pt>
                <c:pt idx="818">
                  <c:v>-1.99E-8</c:v>
                </c:pt>
                <c:pt idx="819">
                  <c:v>-1.99E-8</c:v>
                </c:pt>
                <c:pt idx="820">
                  <c:v>-1.99E-8</c:v>
                </c:pt>
                <c:pt idx="821">
                  <c:v>-1.99E-8</c:v>
                </c:pt>
                <c:pt idx="822">
                  <c:v>-1.99E-8</c:v>
                </c:pt>
                <c:pt idx="823">
                  <c:v>-1.99E-8</c:v>
                </c:pt>
                <c:pt idx="824">
                  <c:v>-1.99E-8</c:v>
                </c:pt>
                <c:pt idx="825">
                  <c:v>-1.99E-8</c:v>
                </c:pt>
                <c:pt idx="826">
                  <c:v>-1.99E-8</c:v>
                </c:pt>
                <c:pt idx="827">
                  <c:v>-1.99E-8</c:v>
                </c:pt>
                <c:pt idx="828">
                  <c:v>-1.9799999999999999E-8</c:v>
                </c:pt>
                <c:pt idx="829">
                  <c:v>-1.9799999999999999E-8</c:v>
                </c:pt>
                <c:pt idx="830">
                  <c:v>-1.9799999999999999E-8</c:v>
                </c:pt>
                <c:pt idx="831">
                  <c:v>-1.9799999999999999E-8</c:v>
                </c:pt>
                <c:pt idx="832">
                  <c:v>-1.9799999999999999E-8</c:v>
                </c:pt>
                <c:pt idx="833">
                  <c:v>-1.9799999999999999E-8</c:v>
                </c:pt>
                <c:pt idx="834">
                  <c:v>-1.9799999999999999E-8</c:v>
                </c:pt>
                <c:pt idx="835">
                  <c:v>-1.9799999999999999E-8</c:v>
                </c:pt>
                <c:pt idx="836">
                  <c:v>-1.9799999999999999E-8</c:v>
                </c:pt>
                <c:pt idx="837">
                  <c:v>-1.9799999999999999E-8</c:v>
                </c:pt>
                <c:pt idx="838">
                  <c:v>-1.9799999999999999E-8</c:v>
                </c:pt>
                <c:pt idx="839">
                  <c:v>-1.9799999999999999E-8</c:v>
                </c:pt>
                <c:pt idx="840">
                  <c:v>-1.9799999999999999E-8</c:v>
                </c:pt>
                <c:pt idx="841">
                  <c:v>-1.9799999999999999E-8</c:v>
                </c:pt>
                <c:pt idx="842">
                  <c:v>-1.9799999999999999E-8</c:v>
                </c:pt>
                <c:pt idx="843">
                  <c:v>-1.9799999999999999E-8</c:v>
                </c:pt>
                <c:pt idx="844">
                  <c:v>-1.9700000000000001E-8</c:v>
                </c:pt>
                <c:pt idx="845">
                  <c:v>-1.9700000000000001E-8</c:v>
                </c:pt>
                <c:pt idx="846">
                  <c:v>-1.9700000000000001E-8</c:v>
                </c:pt>
                <c:pt idx="847">
                  <c:v>-1.9700000000000001E-8</c:v>
                </c:pt>
                <c:pt idx="848">
                  <c:v>-1.9700000000000001E-8</c:v>
                </c:pt>
                <c:pt idx="849">
                  <c:v>-1.9700000000000001E-8</c:v>
                </c:pt>
                <c:pt idx="850">
                  <c:v>-1.9700000000000001E-8</c:v>
                </c:pt>
                <c:pt idx="851">
                  <c:v>-1.9700000000000001E-8</c:v>
                </c:pt>
                <c:pt idx="852">
                  <c:v>-1.9700000000000001E-8</c:v>
                </c:pt>
                <c:pt idx="853">
                  <c:v>-1.9700000000000001E-8</c:v>
                </c:pt>
                <c:pt idx="854">
                  <c:v>-1.9700000000000001E-8</c:v>
                </c:pt>
                <c:pt idx="855">
                  <c:v>-1.9700000000000001E-8</c:v>
                </c:pt>
                <c:pt idx="856">
                  <c:v>-1.9700000000000001E-8</c:v>
                </c:pt>
                <c:pt idx="857">
                  <c:v>-1.9700000000000001E-8</c:v>
                </c:pt>
                <c:pt idx="858">
                  <c:v>-1.9700000000000001E-8</c:v>
                </c:pt>
                <c:pt idx="859">
                  <c:v>-1.9700000000000001E-8</c:v>
                </c:pt>
                <c:pt idx="860">
                  <c:v>-1.96E-8</c:v>
                </c:pt>
                <c:pt idx="861">
                  <c:v>-1.96E-8</c:v>
                </c:pt>
                <c:pt idx="862">
                  <c:v>-1.96E-8</c:v>
                </c:pt>
                <c:pt idx="863">
                  <c:v>-1.96E-8</c:v>
                </c:pt>
                <c:pt idx="864">
                  <c:v>-1.96E-8</c:v>
                </c:pt>
                <c:pt idx="865">
                  <c:v>-1.96E-8</c:v>
                </c:pt>
                <c:pt idx="866">
                  <c:v>-1.96E-8</c:v>
                </c:pt>
                <c:pt idx="867">
                  <c:v>-1.96E-8</c:v>
                </c:pt>
                <c:pt idx="868">
                  <c:v>-1.96E-8</c:v>
                </c:pt>
                <c:pt idx="869">
                  <c:v>-1.96E-8</c:v>
                </c:pt>
                <c:pt idx="870">
                  <c:v>-1.96E-8</c:v>
                </c:pt>
                <c:pt idx="871">
                  <c:v>-1.96E-8</c:v>
                </c:pt>
                <c:pt idx="872">
                  <c:v>-1.96E-8</c:v>
                </c:pt>
                <c:pt idx="873">
                  <c:v>-1.96E-8</c:v>
                </c:pt>
                <c:pt idx="874">
                  <c:v>-1.96E-8</c:v>
                </c:pt>
                <c:pt idx="875">
                  <c:v>-1.96E-8</c:v>
                </c:pt>
                <c:pt idx="876">
                  <c:v>-1.9499999999999999E-8</c:v>
                </c:pt>
                <c:pt idx="877">
                  <c:v>-1.9499999999999999E-8</c:v>
                </c:pt>
                <c:pt idx="878">
                  <c:v>-1.9499999999999999E-8</c:v>
                </c:pt>
                <c:pt idx="879">
                  <c:v>-1.9499999999999999E-8</c:v>
                </c:pt>
                <c:pt idx="880">
                  <c:v>-1.9499999999999999E-8</c:v>
                </c:pt>
                <c:pt idx="881">
                  <c:v>-1.9499999999999999E-8</c:v>
                </c:pt>
                <c:pt idx="882">
                  <c:v>-1.9499999999999999E-8</c:v>
                </c:pt>
                <c:pt idx="883">
                  <c:v>-1.9499999999999999E-8</c:v>
                </c:pt>
                <c:pt idx="884">
                  <c:v>-1.9499999999999999E-8</c:v>
                </c:pt>
                <c:pt idx="885">
                  <c:v>-1.9499999999999999E-8</c:v>
                </c:pt>
                <c:pt idx="886">
                  <c:v>-1.9499999999999999E-8</c:v>
                </c:pt>
                <c:pt idx="887">
                  <c:v>-1.9499999999999999E-8</c:v>
                </c:pt>
                <c:pt idx="888">
                  <c:v>-1.9499999999999999E-8</c:v>
                </c:pt>
                <c:pt idx="889">
                  <c:v>-1.9499999999999999E-8</c:v>
                </c:pt>
                <c:pt idx="890">
                  <c:v>-1.9499999999999999E-8</c:v>
                </c:pt>
                <c:pt idx="891">
                  <c:v>-1.9499999999999999E-8</c:v>
                </c:pt>
                <c:pt idx="892">
                  <c:v>-1.9399999999999998E-8</c:v>
                </c:pt>
                <c:pt idx="893">
                  <c:v>-1.9399999999999998E-8</c:v>
                </c:pt>
                <c:pt idx="894">
                  <c:v>-1.9399999999999998E-8</c:v>
                </c:pt>
                <c:pt idx="895">
                  <c:v>-1.9399999999999998E-8</c:v>
                </c:pt>
                <c:pt idx="896">
                  <c:v>-1.9399999999999998E-8</c:v>
                </c:pt>
                <c:pt idx="897">
                  <c:v>-1.9399999999999998E-8</c:v>
                </c:pt>
                <c:pt idx="898">
                  <c:v>-1.9399999999999998E-8</c:v>
                </c:pt>
                <c:pt idx="899">
                  <c:v>-1.9399999999999998E-8</c:v>
                </c:pt>
                <c:pt idx="900">
                  <c:v>-1.9399999999999998E-8</c:v>
                </c:pt>
                <c:pt idx="901">
                  <c:v>-1.9399999999999998E-8</c:v>
                </c:pt>
                <c:pt idx="902">
                  <c:v>-1.9399999999999998E-8</c:v>
                </c:pt>
                <c:pt idx="903">
                  <c:v>-1.9399999999999998E-8</c:v>
                </c:pt>
                <c:pt idx="904">
                  <c:v>-1.9399999999999998E-8</c:v>
                </c:pt>
                <c:pt idx="905">
                  <c:v>-1.9399999999999998E-8</c:v>
                </c:pt>
                <c:pt idx="906">
                  <c:v>-1.9399999999999998E-8</c:v>
                </c:pt>
                <c:pt idx="907">
                  <c:v>-1.9399999999999998E-8</c:v>
                </c:pt>
                <c:pt idx="908">
                  <c:v>-1.9300000000000001E-8</c:v>
                </c:pt>
                <c:pt idx="909">
                  <c:v>-1.9300000000000001E-8</c:v>
                </c:pt>
                <c:pt idx="910">
                  <c:v>-1.9300000000000001E-8</c:v>
                </c:pt>
                <c:pt idx="911">
                  <c:v>-1.9300000000000001E-8</c:v>
                </c:pt>
                <c:pt idx="912">
                  <c:v>-1.9300000000000001E-8</c:v>
                </c:pt>
                <c:pt idx="913">
                  <c:v>-1.9300000000000001E-8</c:v>
                </c:pt>
                <c:pt idx="914">
                  <c:v>-1.9300000000000001E-8</c:v>
                </c:pt>
                <c:pt idx="915">
                  <c:v>-1.9300000000000001E-8</c:v>
                </c:pt>
                <c:pt idx="916">
                  <c:v>-1.9300000000000001E-8</c:v>
                </c:pt>
                <c:pt idx="917">
                  <c:v>-1.9300000000000001E-8</c:v>
                </c:pt>
                <c:pt idx="918">
                  <c:v>-1.9300000000000001E-8</c:v>
                </c:pt>
                <c:pt idx="919">
                  <c:v>-1.9300000000000001E-8</c:v>
                </c:pt>
                <c:pt idx="920">
                  <c:v>-1.9300000000000001E-8</c:v>
                </c:pt>
                <c:pt idx="921">
                  <c:v>-1.9300000000000001E-8</c:v>
                </c:pt>
                <c:pt idx="922">
                  <c:v>-1.9300000000000001E-8</c:v>
                </c:pt>
                <c:pt idx="923">
                  <c:v>-1.9300000000000001E-8</c:v>
                </c:pt>
                <c:pt idx="924">
                  <c:v>-1.92E-8</c:v>
                </c:pt>
                <c:pt idx="925">
                  <c:v>-1.92E-8</c:v>
                </c:pt>
                <c:pt idx="926">
                  <c:v>-1.92E-8</c:v>
                </c:pt>
                <c:pt idx="927">
                  <c:v>-1.92E-8</c:v>
                </c:pt>
                <c:pt idx="928">
                  <c:v>-1.92E-8</c:v>
                </c:pt>
                <c:pt idx="929">
                  <c:v>-1.92E-8</c:v>
                </c:pt>
                <c:pt idx="930">
                  <c:v>-1.92E-8</c:v>
                </c:pt>
                <c:pt idx="931">
                  <c:v>-1.92E-8</c:v>
                </c:pt>
                <c:pt idx="932">
                  <c:v>-1.92E-8</c:v>
                </c:pt>
                <c:pt idx="933">
                  <c:v>-1.92E-8</c:v>
                </c:pt>
                <c:pt idx="934">
                  <c:v>-1.92E-8</c:v>
                </c:pt>
                <c:pt idx="935">
                  <c:v>-1.92E-8</c:v>
                </c:pt>
                <c:pt idx="936">
                  <c:v>-1.92E-8</c:v>
                </c:pt>
                <c:pt idx="937">
                  <c:v>-1.92E-8</c:v>
                </c:pt>
                <c:pt idx="938">
                  <c:v>-1.92E-8</c:v>
                </c:pt>
                <c:pt idx="939">
                  <c:v>-1.92E-8</c:v>
                </c:pt>
                <c:pt idx="940">
                  <c:v>-1.9099999999999999E-8</c:v>
                </c:pt>
                <c:pt idx="941">
                  <c:v>-1.9099999999999999E-8</c:v>
                </c:pt>
                <c:pt idx="942">
                  <c:v>-1.9099999999999999E-8</c:v>
                </c:pt>
                <c:pt idx="943">
                  <c:v>-1.9099999999999999E-8</c:v>
                </c:pt>
                <c:pt idx="944">
                  <c:v>-1.9099999999999999E-8</c:v>
                </c:pt>
                <c:pt idx="945">
                  <c:v>-1.9099999999999999E-8</c:v>
                </c:pt>
                <c:pt idx="946">
                  <c:v>-1.9099999999999999E-8</c:v>
                </c:pt>
                <c:pt idx="947">
                  <c:v>-1.9099999999999999E-8</c:v>
                </c:pt>
                <c:pt idx="948">
                  <c:v>-1.9099999999999999E-8</c:v>
                </c:pt>
                <c:pt idx="949">
                  <c:v>-1.9099999999999999E-8</c:v>
                </c:pt>
                <c:pt idx="950">
                  <c:v>-1.9099999999999999E-8</c:v>
                </c:pt>
                <c:pt idx="951">
                  <c:v>-1.9099999999999999E-8</c:v>
                </c:pt>
                <c:pt idx="952">
                  <c:v>-1.9099999999999999E-8</c:v>
                </c:pt>
                <c:pt idx="953">
                  <c:v>-1.9099999999999999E-8</c:v>
                </c:pt>
                <c:pt idx="954">
                  <c:v>-1.9099999999999999E-8</c:v>
                </c:pt>
                <c:pt idx="955">
                  <c:v>-1.9099999999999999E-8</c:v>
                </c:pt>
                <c:pt idx="956">
                  <c:v>-1.9000000000000001E-8</c:v>
                </c:pt>
                <c:pt idx="957">
                  <c:v>-1.9000000000000001E-8</c:v>
                </c:pt>
                <c:pt idx="958">
                  <c:v>-1.9000000000000001E-8</c:v>
                </c:pt>
                <c:pt idx="959">
                  <c:v>-1.9000000000000001E-8</c:v>
                </c:pt>
                <c:pt idx="960">
                  <c:v>-1.9000000000000001E-8</c:v>
                </c:pt>
                <c:pt idx="961">
                  <c:v>-1.9000000000000001E-8</c:v>
                </c:pt>
                <c:pt idx="962">
                  <c:v>-1.9000000000000001E-8</c:v>
                </c:pt>
                <c:pt idx="963">
                  <c:v>-1.9000000000000001E-8</c:v>
                </c:pt>
                <c:pt idx="964">
                  <c:v>-1.9000000000000001E-8</c:v>
                </c:pt>
                <c:pt idx="965">
                  <c:v>-1.9000000000000001E-8</c:v>
                </c:pt>
                <c:pt idx="966">
                  <c:v>-1.9000000000000001E-8</c:v>
                </c:pt>
                <c:pt idx="967">
                  <c:v>-1.9000000000000001E-8</c:v>
                </c:pt>
                <c:pt idx="968">
                  <c:v>-1.9000000000000001E-8</c:v>
                </c:pt>
                <c:pt idx="969">
                  <c:v>-1.9000000000000001E-8</c:v>
                </c:pt>
                <c:pt idx="970">
                  <c:v>-1.9000000000000001E-8</c:v>
                </c:pt>
                <c:pt idx="971">
                  <c:v>-1.9000000000000001E-8</c:v>
                </c:pt>
                <c:pt idx="972">
                  <c:v>-1.89E-8</c:v>
                </c:pt>
                <c:pt idx="973">
                  <c:v>-1.89E-8</c:v>
                </c:pt>
                <c:pt idx="974">
                  <c:v>-1.89E-8</c:v>
                </c:pt>
                <c:pt idx="975">
                  <c:v>-1.89E-8</c:v>
                </c:pt>
                <c:pt idx="976">
                  <c:v>-1.89E-8</c:v>
                </c:pt>
                <c:pt idx="977">
                  <c:v>-1.89E-8</c:v>
                </c:pt>
                <c:pt idx="978">
                  <c:v>-1.89E-8</c:v>
                </c:pt>
                <c:pt idx="979">
                  <c:v>-1.89E-8</c:v>
                </c:pt>
                <c:pt idx="980">
                  <c:v>-1.89E-8</c:v>
                </c:pt>
                <c:pt idx="981">
                  <c:v>-1.89E-8</c:v>
                </c:pt>
                <c:pt idx="982">
                  <c:v>-1.89E-8</c:v>
                </c:pt>
                <c:pt idx="983">
                  <c:v>-1.89E-8</c:v>
                </c:pt>
                <c:pt idx="984">
                  <c:v>-1.89E-8</c:v>
                </c:pt>
                <c:pt idx="985">
                  <c:v>-1.89E-8</c:v>
                </c:pt>
                <c:pt idx="986">
                  <c:v>-1.89E-8</c:v>
                </c:pt>
                <c:pt idx="987">
                  <c:v>-1.89E-8</c:v>
                </c:pt>
                <c:pt idx="988">
                  <c:v>-1.88E-8</c:v>
                </c:pt>
                <c:pt idx="989">
                  <c:v>-1.88E-8</c:v>
                </c:pt>
                <c:pt idx="990">
                  <c:v>-1.88E-8</c:v>
                </c:pt>
                <c:pt idx="991">
                  <c:v>-1.88E-8</c:v>
                </c:pt>
                <c:pt idx="992">
                  <c:v>-1.88E-8</c:v>
                </c:pt>
                <c:pt idx="993">
                  <c:v>-1.88E-8</c:v>
                </c:pt>
                <c:pt idx="994">
                  <c:v>-1.88E-8</c:v>
                </c:pt>
                <c:pt idx="995">
                  <c:v>-1.88E-8</c:v>
                </c:pt>
                <c:pt idx="996">
                  <c:v>-1.88E-8</c:v>
                </c:pt>
                <c:pt idx="997">
                  <c:v>-1.88E-8</c:v>
                </c:pt>
                <c:pt idx="998">
                  <c:v>-1.88E-8</c:v>
                </c:pt>
                <c:pt idx="999">
                  <c:v>-1.88E-8</c:v>
                </c:pt>
                <c:pt idx="1000">
                  <c:v>-1.88E-8</c:v>
                </c:pt>
                <c:pt idx="1001">
                  <c:v>-1.88E-8</c:v>
                </c:pt>
                <c:pt idx="1002">
                  <c:v>-1.88E-8</c:v>
                </c:pt>
                <c:pt idx="1003">
                  <c:v>-1.88E-8</c:v>
                </c:pt>
                <c:pt idx="1004">
                  <c:v>-1.8699999999999999E-8</c:v>
                </c:pt>
                <c:pt idx="1005">
                  <c:v>-1.8699999999999999E-8</c:v>
                </c:pt>
                <c:pt idx="1006">
                  <c:v>-1.8699999999999999E-8</c:v>
                </c:pt>
                <c:pt idx="1007">
                  <c:v>-1.8699999999999999E-8</c:v>
                </c:pt>
                <c:pt idx="1008">
                  <c:v>-1.8699999999999999E-8</c:v>
                </c:pt>
                <c:pt idx="1009">
                  <c:v>-1.8699999999999999E-8</c:v>
                </c:pt>
                <c:pt idx="1010">
                  <c:v>-1.8699999999999999E-8</c:v>
                </c:pt>
                <c:pt idx="1011">
                  <c:v>-1.8699999999999999E-8</c:v>
                </c:pt>
                <c:pt idx="1012">
                  <c:v>-1.8699999999999999E-8</c:v>
                </c:pt>
                <c:pt idx="1013">
                  <c:v>-1.8699999999999999E-8</c:v>
                </c:pt>
                <c:pt idx="1014">
                  <c:v>-1.8699999999999999E-8</c:v>
                </c:pt>
                <c:pt idx="1015">
                  <c:v>-1.8699999999999999E-8</c:v>
                </c:pt>
                <c:pt idx="1016">
                  <c:v>-1.8699999999999999E-8</c:v>
                </c:pt>
                <c:pt idx="1017">
                  <c:v>-1.8699999999999999E-8</c:v>
                </c:pt>
                <c:pt idx="1018">
                  <c:v>-1.8699999999999999E-8</c:v>
                </c:pt>
                <c:pt idx="1019">
                  <c:v>-1.8699999999999999E-8</c:v>
                </c:pt>
                <c:pt idx="1020">
                  <c:v>-1.8600000000000001E-8</c:v>
                </c:pt>
                <c:pt idx="1021">
                  <c:v>-1.8600000000000001E-8</c:v>
                </c:pt>
                <c:pt idx="1022">
                  <c:v>-1.8600000000000001E-8</c:v>
                </c:pt>
                <c:pt idx="1023">
                  <c:v>-1.8600000000000001E-8</c:v>
                </c:pt>
                <c:pt idx="1024">
                  <c:v>-1.8600000000000001E-8</c:v>
                </c:pt>
                <c:pt idx="1025">
                  <c:v>-1.8600000000000001E-8</c:v>
                </c:pt>
                <c:pt idx="1026">
                  <c:v>-1.8600000000000001E-8</c:v>
                </c:pt>
                <c:pt idx="1027">
                  <c:v>-1.8600000000000001E-8</c:v>
                </c:pt>
                <c:pt idx="1028">
                  <c:v>-1.8600000000000001E-8</c:v>
                </c:pt>
                <c:pt idx="1029">
                  <c:v>-1.8600000000000001E-8</c:v>
                </c:pt>
                <c:pt idx="1030">
                  <c:v>-1.8600000000000001E-8</c:v>
                </c:pt>
                <c:pt idx="1031">
                  <c:v>-1.8600000000000001E-8</c:v>
                </c:pt>
                <c:pt idx="1032">
                  <c:v>-1.8600000000000001E-8</c:v>
                </c:pt>
                <c:pt idx="1033">
                  <c:v>-1.8600000000000001E-8</c:v>
                </c:pt>
                <c:pt idx="1034">
                  <c:v>-1.8600000000000001E-8</c:v>
                </c:pt>
                <c:pt idx="1035">
                  <c:v>-1.8600000000000001E-8</c:v>
                </c:pt>
                <c:pt idx="1036">
                  <c:v>-1.85E-8</c:v>
                </c:pt>
                <c:pt idx="1037">
                  <c:v>-1.85E-8</c:v>
                </c:pt>
                <c:pt idx="1038">
                  <c:v>-1.85E-8</c:v>
                </c:pt>
                <c:pt idx="1039">
                  <c:v>-1.85E-8</c:v>
                </c:pt>
                <c:pt idx="1040">
                  <c:v>-1.85E-8</c:v>
                </c:pt>
                <c:pt idx="1041">
                  <c:v>-1.85E-8</c:v>
                </c:pt>
                <c:pt idx="1042">
                  <c:v>-1.85E-8</c:v>
                </c:pt>
                <c:pt idx="1043">
                  <c:v>-1.85E-8</c:v>
                </c:pt>
                <c:pt idx="1044">
                  <c:v>-1.85E-8</c:v>
                </c:pt>
                <c:pt idx="1045">
                  <c:v>-1.85E-8</c:v>
                </c:pt>
                <c:pt idx="1046">
                  <c:v>-1.85E-8</c:v>
                </c:pt>
                <c:pt idx="1047">
                  <c:v>-1.85E-8</c:v>
                </c:pt>
                <c:pt idx="1048">
                  <c:v>-1.85E-8</c:v>
                </c:pt>
                <c:pt idx="1049">
                  <c:v>-1.85E-8</c:v>
                </c:pt>
                <c:pt idx="1050">
                  <c:v>-1.85E-8</c:v>
                </c:pt>
                <c:pt idx="1051">
                  <c:v>-1.85E-8</c:v>
                </c:pt>
                <c:pt idx="1052">
                  <c:v>-1.8399999999999999E-8</c:v>
                </c:pt>
                <c:pt idx="1053">
                  <c:v>-1.8399999999999999E-8</c:v>
                </c:pt>
                <c:pt idx="1054">
                  <c:v>-1.8399999999999999E-8</c:v>
                </c:pt>
                <c:pt idx="1055">
                  <c:v>-1.8399999999999999E-8</c:v>
                </c:pt>
                <c:pt idx="1056">
                  <c:v>-1.8399999999999999E-8</c:v>
                </c:pt>
                <c:pt idx="1057">
                  <c:v>-1.8399999999999999E-8</c:v>
                </c:pt>
                <c:pt idx="1058">
                  <c:v>-1.8399999999999999E-8</c:v>
                </c:pt>
                <c:pt idx="1059">
                  <c:v>-1.8399999999999999E-8</c:v>
                </c:pt>
                <c:pt idx="1060">
                  <c:v>-1.8399999999999999E-8</c:v>
                </c:pt>
                <c:pt idx="1061">
                  <c:v>-1.8399999999999999E-8</c:v>
                </c:pt>
                <c:pt idx="1062">
                  <c:v>-1.8399999999999999E-8</c:v>
                </c:pt>
                <c:pt idx="1063">
                  <c:v>-1.8399999999999999E-8</c:v>
                </c:pt>
                <c:pt idx="1064">
                  <c:v>-1.8399999999999999E-8</c:v>
                </c:pt>
                <c:pt idx="1065">
                  <c:v>-1.8399999999999999E-8</c:v>
                </c:pt>
                <c:pt idx="1066">
                  <c:v>-1.8399999999999999E-8</c:v>
                </c:pt>
                <c:pt idx="1067">
                  <c:v>-1.8399999999999999E-8</c:v>
                </c:pt>
                <c:pt idx="1068">
                  <c:v>-1.8299999999999998E-8</c:v>
                </c:pt>
                <c:pt idx="1069">
                  <c:v>-1.8299999999999998E-8</c:v>
                </c:pt>
                <c:pt idx="1070">
                  <c:v>-1.8299999999999998E-8</c:v>
                </c:pt>
                <c:pt idx="1071">
                  <c:v>-1.8299999999999998E-8</c:v>
                </c:pt>
                <c:pt idx="1072">
                  <c:v>-1.8299999999999998E-8</c:v>
                </c:pt>
                <c:pt idx="1073">
                  <c:v>-1.8299999999999998E-8</c:v>
                </c:pt>
                <c:pt idx="1074">
                  <c:v>-1.8299999999999998E-8</c:v>
                </c:pt>
                <c:pt idx="1075">
                  <c:v>-1.8299999999999998E-8</c:v>
                </c:pt>
                <c:pt idx="1076">
                  <c:v>-1.8299999999999998E-8</c:v>
                </c:pt>
                <c:pt idx="1077">
                  <c:v>-1.8299999999999998E-8</c:v>
                </c:pt>
                <c:pt idx="1078">
                  <c:v>-1.8299999999999998E-8</c:v>
                </c:pt>
                <c:pt idx="1079">
                  <c:v>-1.8299999999999998E-8</c:v>
                </c:pt>
                <c:pt idx="1080">
                  <c:v>-1.8299999999999998E-8</c:v>
                </c:pt>
                <c:pt idx="1081">
                  <c:v>-1.8299999999999998E-8</c:v>
                </c:pt>
                <c:pt idx="1082">
                  <c:v>-1.8299999999999998E-8</c:v>
                </c:pt>
                <c:pt idx="1083">
                  <c:v>-1.8299999999999998E-8</c:v>
                </c:pt>
                <c:pt idx="1084">
                  <c:v>-1.8200000000000001E-8</c:v>
                </c:pt>
                <c:pt idx="1085">
                  <c:v>-1.8200000000000001E-8</c:v>
                </c:pt>
                <c:pt idx="1086">
                  <c:v>-1.8200000000000001E-8</c:v>
                </c:pt>
                <c:pt idx="1087">
                  <c:v>-1.8200000000000001E-8</c:v>
                </c:pt>
                <c:pt idx="1088">
                  <c:v>-1.8200000000000001E-8</c:v>
                </c:pt>
                <c:pt idx="1089">
                  <c:v>-1.8200000000000001E-8</c:v>
                </c:pt>
                <c:pt idx="1090">
                  <c:v>-1.8200000000000001E-8</c:v>
                </c:pt>
                <c:pt idx="1091">
                  <c:v>-1.8200000000000001E-8</c:v>
                </c:pt>
                <c:pt idx="1092">
                  <c:v>-1.8200000000000001E-8</c:v>
                </c:pt>
                <c:pt idx="1093">
                  <c:v>-1.8200000000000001E-8</c:v>
                </c:pt>
                <c:pt idx="1094">
                  <c:v>-1.8200000000000001E-8</c:v>
                </c:pt>
                <c:pt idx="1095">
                  <c:v>-1.8200000000000001E-8</c:v>
                </c:pt>
                <c:pt idx="1096">
                  <c:v>-1.8200000000000001E-8</c:v>
                </c:pt>
                <c:pt idx="1097">
                  <c:v>-1.8200000000000001E-8</c:v>
                </c:pt>
                <c:pt idx="1098">
                  <c:v>-1.8200000000000001E-8</c:v>
                </c:pt>
                <c:pt idx="1099">
                  <c:v>-1.8200000000000001E-8</c:v>
                </c:pt>
                <c:pt idx="1100">
                  <c:v>-1.81E-8</c:v>
                </c:pt>
                <c:pt idx="1101">
                  <c:v>-1.81E-8</c:v>
                </c:pt>
                <c:pt idx="1102">
                  <c:v>-1.81E-8</c:v>
                </c:pt>
                <c:pt idx="1103">
                  <c:v>-1.81E-8</c:v>
                </c:pt>
                <c:pt idx="1104">
                  <c:v>-1.81E-8</c:v>
                </c:pt>
                <c:pt idx="1105">
                  <c:v>-1.81E-8</c:v>
                </c:pt>
                <c:pt idx="1106">
                  <c:v>-1.81E-8</c:v>
                </c:pt>
                <c:pt idx="1107">
                  <c:v>-1.81E-8</c:v>
                </c:pt>
                <c:pt idx="1108">
                  <c:v>-1.81E-8</c:v>
                </c:pt>
                <c:pt idx="1109">
                  <c:v>-1.81E-8</c:v>
                </c:pt>
                <c:pt idx="1110">
                  <c:v>-1.81E-8</c:v>
                </c:pt>
                <c:pt idx="1111">
                  <c:v>-1.81E-8</c:v>
                </c:pt>
                <c:pt idx="1112">
                  <c:v>-1.81E-8</c:v>
                </c:pt>
                <c:pt idx="1113">
                  <c:v>-1.81E-8</c:v>
                </c:pt>
                <c:pt idx="1114">
                  <c:v>-1.81E-8</c:v>
                </c:pt>
                <c:pt idx="1115">
                  <c:v>-1.81E-8</c:v>
                </c:pt>
                <c:pt idx="1116">
                  <c:v>-1.7999999999999999E-8</c:v>
                </c:pt>
                <c:pt idx="1117">
                  <c:v>-1.7999999999999999E-8</c:v>
                </c:pt>
                <c:pt idx="1118">
                  <c:v>-1.7999999999999999E-8</c:v>
                </c:pt>
                <c:pt idx="1119">
                  <c:v>-1.7999999999999999E-8</c:v>
                </c:pt>
                <c:pt idx="1120">
                  <c:v>-1.7999999999999999E-8</c:v>
                </c:pt>
                <c:pt idx="1121">
                  <c:v>-1.7999999999999999E-8</c:v>
                </c:pt>
                <c:pt idx="1122">
                  <c:v>-1.7999999999999999E-8</c:v>
                </c:pt>
                <c:pt idx="1123">
                  <c:v>-1.7999999999999999E-8</c:v>
                </c:pt>
                <c:pt idx="1124">
                  <c:v>-1.7999999999999999E-8</c:v>
                </c:pt>
                <c:pt idx="1125">
                  <c:v>-1.7999999999999999E-8</c:v>
                </c:pt>
                <c:pt idx="1126">
                  <c:v>-1.7999999999999999E-8</c:v>
                </c:pt>
                <c:pt idx="1127">
                  <c:v>-1.7999999999999999E-8</c:v>
                </c:pt>
                <c:pt idx="1128">
                  <c:v>-1.7999999999999999E-8</c:v>
                </c:pt>
                <c:pt idx="1129">
                  <c:v>-1.7999999999999999E-8</c:v>
                </c:pt>
                <c:pt idx="1130">
                  <c:v>-1.7999999999999999E-8</c:v>
                </c:pt>
                <c:pt idx="1131">
                  <c:v>-1.7999999999999999E-8</c:v>
                </c:pt>
                <c:pt idx="1132">
                  <c:v>-1.7900000000000001E-8</c:v>
                </c:pt>
                <c:pt idx="1133">
                  <c:v>-1.7900000000000001E-8</c:v>
                </c:pt>
                <c:pt idx="1134">
                  <c:v>-1.7900000000000001E-8</c:v>
                </c:pt>
                <c:pt idx="1135">
                  <c:v>-1.7900000000000001E-8</c:v>
                </c:pt>
                <c:pt idx="1136">
                  <c:v>-1.7900000000000001E-8</c:v>
                </c:pt>
                <c:pt idx="1137">
                  <c:v>-1.7900000000000001E-8</c:v>
                </c:pt>
                <c:pt idx="1138">
                  <c:v>-1.7900000000000001E-8</c:v>
                </c:pt>
                <c:pt idx="1139">
                  <c:v>-1.7900000000000001E-8</c:v>
                </c:pt>
                <c:pt idx="1140">
                  <c:v>-1.7900000000000001E-8</c:v>
                </c:pt>
                <c:pt idx="1141">
                  <c:v>-1.7900000000000001E-8</c:v>
                </c:pt>
                <c:pt idx="1142">
                  <c:v>-1.7900000000000001E-8</c:v>
                </c:pt>
                <c:pt idx="1143">
                  <c:v>-1.7900000000000001E-8</c:v>
                </c:pt>
                <c:pt idx="1144">
                  <c:v>-1.7900000000000001E-8</c:v>
                </c:pt>
                <c:pt idx="1145">
                  <c:v>-1.7900000000000001E-8</c:v>
                </c:pt>
                <c:pt idx="1146">
                  <c:v>-1.7900000000000001E-8</c:v>
                </c:pt>
                <c:pt idx="1147">
                  <c:v>-1.7900000000000001E-8</c:v>
                </c:pt>
                <c:pt idx="1148">
                  <c:v>-1.7800000000000001E-8</c:v>
                </c:pt>
                <c:pt idx="1149">
                  <c:v>-1.7800000000000001E-8</c:v>
                </c:pt>
                <c:pt idx="1150">
                  <c:v>-1.7800000000000001E-8</c:v>
                </c:pt>
                <c:pt idx="1151">
                  <c:v>-1.7800000000000001E-8</c:v>
                </c:pt>
                <c:pt idx="1152">
                  <c:v>-1.7800000000000001E-8</c:v>
                </c:pt>
                <c:pt idx="1153">
                  <c:v>-1.7800000000000001E-8</c:v>
                </c:pt>
                <c:pt idx="1154">
                  <c:v>-1.7800000000000001E-8</c:v>
                </c:pt>
                <c:pt idx="1155">
                  <c:v>-1.7800000000000001E-8</c:v>
                </c:pt>
                <c:pt idx="1156">
                  <c:v>-1.7800000000000001E-8</c:v>
                </c:pt>
                <c:pt idx="1157">
                  <c:v>-1.7800000000000001E-8</c:v>
                </c:pt>
                <c:pt idx="1158">
                  <c:v>-1.7800000000000001E-8</c:v>
                </c:pt>
                <c:pt idx="1159">
                  <c:v>-1.7800000000000001E-8</c:v>
                </c:pt>
                <c:pt idx="1160">
                  <c:v>-1.7800000000000001E-8</c:v>
                </c:pt>
                <c:pt idx="1161">
                  <c:v>-1.7800000000000001E-8</c:v>
                </c:pt>
                <c:pt idx="1162">
                  <c:v>-1.7800000000000001E-8</c:v>
                </c:pt>
                <c:pt idx="1163">
                  <c:v>-1.7800000000000001E-8</c:v>
                </c:pt>
                <c:pt idx="1164">
                  <c:v>-1.77E-8</c:v>
                </c:pt>
                <c:pt idx="1165">
                  <c:v>-1.77E-8</c:v>
                </c:pt>
                <c:pt idx="1166">
                  <c:v>-1.77E-8</c:v>
                </c:pt>
                <c:pt idx="1167">
                  <c:v>-1.77E-8</c:v>
                </c:pt>
                <c:pt idx="1168">
                  <c:v>-1.77E-8</c:v>
                </c:pt>
                <c:pt idx="1169">
                  <c:v>-1.77E-8</c:v>
                </c:pt>
                <c:pt idx="1170">
                  <c:v>-1.77E-8</c:v>
                </c:pt>
                <c:pt idx="1171">
                  <c:v>-1.77E-8</c:v>
                </c:pt>
                <c:pt idx="1172">
                  <c:v>-1.77E-8</c:v>
                </c:pt>
                <c:pt idx="1173">
                  <c:v>-1.77E-8</c:v>
                </c:pt>
                <c:pt idx="1174">
                  <c:v>-1.77E-8</c:v>
                </c:pt>
                <c:pt idx="1175">
                  <c:v>-1.77E-8</c:v>
                </c:pt>
                <c:pt idx="1176">
                  <c:v>-1.77E-8</c:v>
                </c:pt>
                <c:pt idx="1177">
                  <c:v>-1.77E-8</c:v>
                </c:pt>
                <c:pt idx="1178">
                  <c:v>-1.77E-8</c:v>
                </c:pt>
                <c:pt idx="1179">
                  <c:v>-1.77E-8</c:v>
                </c:pt>
                <c:pt idx="1180">
                  <c:v>-1.7599999999999999E-8</c:v>
                </c:pt>
                <c:pt idx="1181">
                  <c:v>-1.7599999999999999E-8</c:v>
                </c:pt>
                <c:pt idx="1182">
                  <c:v>-1.7599999999999999E-8</c:v>
                </c:pt>
                <c:pt idx="1183">
                  <c:v>-1.7599999999999999E-8</c:v>
                </c:pt>
                <c:pt idx="1184">
                  <c:v>-1.7599999999999999E-8</c:v>
                </c:pt>
                <c:pt idx="1185">
                  <c:v>-1.7599999999999999E-8</c:v>
                </c:pt>
                <c:pt idx="1186">
                  <c:v>-1.7599999999999999E-8</c:v>
                </c:pt>
                <c:pt idx="1187">
                  <c:v>-1.7599999999999999E-8</c:v>
                </c:pt>
                <c:pt idx="1188">
                  <c:v>-1.7599999999999999E-8</c:v>
                </c:pt>
                <c:pt idx="1189">
                  <c:v>-1.7599999999999999E-8</c:v>
                </c:pt>
                <c:pt idx="1190">
                  <c:v>-1.7599999999999999E-8</c:v>
                </c:pt>
                <c:pt idx="1191">
                  <c:v>-1.7599999999999999E-8</c:v>
                </c:pt>
                <c:pt idx="1192">
                  <c:v>-1.7599999999999999E-8</c:v>
                </c:pt>
                <c:pt idx="1193">
                  <c:v>-1.7599999999999999E-8</c:v>
                </c:pt>
                <c:pt idx="1194">
                  <c:v>-1.7599999999999999E-8</c:v>
                </c:pt>
                <c:pt idx="1195">
                  <c:v>-1.7599999999999999E-8</c:v>
                </c:pt>
                <c:pt idx="1196">
                  <c:v>-1.7500000000000001E-8</c:v>
                </c:pt>
                <c:pt idx="1197">
                  <c:v>-1.7500000000000001E-8</c:v>
                </c:pt>
                <c:pt idx="1198">
                  <c:v>-1.7500000000000001E-8</c:v>
                </c:pt>
                <c:pt idx="1199">
                  <c:v>-1.7500000000000001E-8</c:v>
                </c:pt>
                <c:pt idx="1200">
                  <c:v>-1.7500000000000001E-8</c:v>
                </c:pt>
                <c:pt idx="1201">
                  <c:v>-1.7500000000000001E-8</c:v>
                </c:pt>
                <c:pt idx="1202">
                  <c:v>-1.7500000000000001E-8</c:v>
                </c:pt>
                <c:pt idx="1203">
                  <c:v>-1.7500000000000001E-8</c:v>
                </c:pt>
                <c:pt idx="1204">
                  <c:v>-1.7500000000000001E-8</c:v>
                </c:pt>
                <c:pt idx="1205">
                  <c:v>-1.7500000000000001E-8</c:v>
                </c:pt>
                <c:pt idx="1206">
                  <c:v>-1.7500000000000001E-8</c:v>
                </c:pt>
                <c:pt idx="1207">
                  <c:v>-1.7500000000000001E-8</c:v>
                </c:pt>
                <c:pt idx="1208">
                  <c:v>-1.7500000000000001E-8</c:v>
                </c:pt>
                <c:pt idx="1209">
                  <c:v>-1.7500000000000001E-8</c:v>
                </c:pt>
                <c:pt idx="1210">
                  <c:v>-1.7500000000000001E-8</c:v>
                </c:pt>
                <c:pt idx="1211">
                  <c:v>-1.7500000000000001E-8</c:v>
                </c:pt>
                <c:pt idx="1212">
                  <c:v>-1.74E-8</c:v>
                </c:pt>
                <c:pt idx="1213">
                  <c:v>-1.74E-8</c:v>
                </c:pt>
                <c:pt idx="1214">
                  <c:v>-1.74E-8</c:v>
                </c:pt>
                <c:pt idx="1215">
                  <c:v>-1.74E-8</c:v>
                </c:pt>
                <c:pt idx="1216">
                  <c:v>-1.74E-8</c:v>
                </c:pt>
                <c:pt idx="1217">
                  <c:v>-1.74E-8</c:v>
                </c:pt>
                <c:pt idx="1218">
                  <c:v>-1.74E-8</c:v>
                </c:pt>
                <c:pt idx="1219">
                  <c:v>-1.74E-8</c:v>
                </c:pt>
                <c:pt idx="1220">
                  <c:v>-1.74E-8</c:v>
                </c:pt>
                <c:pt idx="1221">
                  <c:v>-1.74E-8</c:v>
                </c:pt>
                <c:pt idx="1222">
                  <c:v>-1.74E-8</c:v>
                </c:pt>
                <c:pt idx="1223">
                  <c:v>-1.74E-8</c:v>
                </c:pt>
                <c:pt idx="1224">
                  <c:v>-1.74E-8</c:v>
                </c:pt>
                <c:pt idx="1225">
                  <c:v>-1.74E-8</c:v>
                </c:pt>
                <c:pt idx="1226">
                  <c:v>-1.74E-8</c:v>
                </c:pt>
                <c:pt idx="1227">
                  <c:v>-1.74E-8</c:v>
                </c:pt>
                <c:pt idx="1228">
                  <c:v>-1.7299999999999999E-8</c:v>
                </c:pt>
                <c:pt idx="1229">
                  <c:v>-1.7299999999999999E-8</c:v>
                </c:pt>
                <c:pt idx="1230">
                  <c:v>-1.7299999999999999E-8</c:v>
                </c:pt>
                <c:pt idx="1231">
                  <c:v>-1.7299999999999999E-8</c:v>
                </c:pt>
                <c:pt idx="1232">
                  <c:v>-1.7299999999999999E-8</c:v>
                </c:pt>
                <c:pt idx="1233">
                  <c:v>-1.7299999999999999E-8</c:v>
                </c:pt>
                <c:pt idx="1234">
                  <c:v>-1.7299999999999999E-8</c:v>
                </c:pt>
                <c:pt idx="1235">
                  <c:v>-1.7299999999999999E-8</c:v>
                </c:pt>
                <c:pt idx="1236">
                  <c:v>-1.7299999999999999E-8</c:v>
                </c:pt>
                <c:pt idx="1237">
                  <c:v>-1.7299999999999999E-8</c:v>
                </c:pt>
                <c:pt idx="1238">
                  <c:v>-1.7299999999999999E-8</c:v>
                </c:pt>
                <c:pt idx="1239">
                  <c:v>-1.7299999999999999E-8</c:v>
                </c:pt>
                <c:pt idx="1240">
                  <c:v>-1.7299999999999999E-8</c:v>
                </c:pt>
                <c:pt idx="1241">
                  <c:v>-1.7299999999999999E-8</c:v>
                </c:pt>
                <c:pt idx="1242">
                  <c:v>-1.7299999999999999E-8</c:v>
                </c:pt>
                <c:pt idx="1243">
                  <c:v>-1.7299999999999999E-8</c:v>
                </c:pt>
                <c:pt idx="1244">
                  <c:v>-1.7199999999999999E-8</c:v>
                </c:pt>
                <c:pt idx="1245">
                  <c:v>-1.7199999999999999E-8</c:v>
                </c:pt>
                <c:pt idx="1246">
                  <c:v>-1.7199999999999999E-8</c:v>
                </c:pt>
                <c:pt idx="1247">
                  <c:v>-1.7199999999999999E-8</c:v>
                </c:pt>
                <c:pt idx="1248">
                  <c:v>-1.7199999999999999E-8</c:v>
                </c:pt>
                <c:pt idx="1249">
                  <c:v>-1.7199999999999999E-8</c:v>
                </c:pt>
                <c:pt idx="1250">
                  <c:v>-1.7199999999999999E-8</c:v>
                </c:pt>
                <c:pt idx="1251">
                  <c:v>-1.7199999999999999E-8</c:v>
                </c:pt>
                <c:pt idx="1252">
                  <c:v>-1.7199999999999999E-8</c:v>
                </c:pt>
                <c:pt idx="1253">
                  <c:v>-1.7199999999999999E-8</c:v>
                </c:pt>
                <c:pt idx="1254">
                  <c:v>-1.7199999999999999E-8</c:v>
                </c:pt>
                <c:pt idx="1255">
                  <c:v>-1.7199999999999999E-8</c:v>
                </c:pt>
                <c:pt idx="1256">
                  <c:v>-1.7199999999999999E-8</c:v>
                </c:pt>
                <c:pt idx="1257">
                  <c:v>-1.7199999999999999E-8</c:v>
                </c:pt>
                <c:pt idx="1258">
                  <c:v>-1.7199999999999999E-8</c:v>
                </c:pt>
                <c:pt idx="1259">
                  <c:v>-1.7199999999999999E-8</c:v>
                </c:pt>
                <c:pt idx="1260">
                  <c:v>-1.7100000000000001E-8</c:v>
                </c:pt>
                <c:pt idx="1261">
                  <c:v>-1.7100000000000001E-8</c:v>
                </c:pt>
                <c:pt idx="1262">
                  <c:v>-1.7100000000000001E-8</c:v>
                </c:pt>
                <c:pt idx="1263">
                  <c:v>-1.7100000000000001E-8</c:v>
                </c:pt>
                <c:pt idx="1264">
                  <c:v>-1.7100000000000001E-8</c:v>
                </c:pt>
                <c:pt idx="1265">
                  <c:v>-1.7100000000000001E-8</c:v>
                </c:pt>
                <c:pt idx="1266">
                  <c:v>-1.7100000000000001E-8</c:v>
                </c:pt>
                <c:pt idx="1267">
                  <c:v>-1.7100000000000001E-8</c:v>
                </c:pt>
                <c:pt idx="1268">
                  <c:v>-1.7100000000000001E-8</c:v>
                </c:pt>
                <c:pt idx="1269">
                  <c:v>-1.7100000000000001E-8</c:v>
                </c:pt>
                <c:pt idx="1270">
                  <c:v>-1.7100000000000001E-8</c:v>
                </c:pt>
                <c:pt idx="1271">
                  <c:v>-1.7100000000000001E-8</c:v>
                </c:pt>
                <c:pt idx="1272">
                  <c:v>-1.7100000000000001E-8</c:v>
                </c:pt>
                <c:pt idx="1273">
                  <c:v>-1.7100000000000001E-8</c:v>
                </c:pt>
                <c:pt idx="1274">
                  <c:v>-1.7100000000000001E-8</c:v>
                </c:pt>
                <c:pt idx="1275">
                  <c:v>-1.7100000000000001E-8</c:v>
                </c:pt>
                <c:pt idx="1276">
                  <c:v>-1.7E-8</c:v>
                </c:pt>
                <c:pt idx="1277">
                  <c:v>-1.7E-8</c:v>
                </c:pt>
                <c:pt idx="1278">
                  <c:v>-1.7E-8</c:v>
                </c:pt>
                <c:pt idx="1279">
                  <c:v>-1.7E-8</c:v>
                </c:pt>
                <c:pt idx="1280">
                  <c:v>-1.7E-8</c:v>
                </c:pt>
                <c:pt idx="1281">
                  <c:v>-1.7E-8</c:v>
                </c:pt>
                <c:pt idx="1282">
                  <c:v>-1.7E-8</c:v>
                </c:pt>
                <c:pt idx="1283">
                  <c:v>-1.7E-8</c:v>
                </c:pt>
                <c:pt idx="1284">
                  <c:v>-1.7E-8</c:v>
                </c:pt>
                <c:pt idx="1285">
                  <c:v>-1.7E-8</c:v>
                </c:pt>
                <c:pt idx="1286">
                  <c:v>-1.7E-8</c:v>
                </c:pt>
                <c:pt idx="1287">
                  <c:v>-1.7E-8</c:v>
                </c:pt>
                <c:pt idx="1288">
                  <c:v>-1.7E-8</c:v>
                </c:pt>
                <c:pt idx="1289">
                  <c:v>-1.7E-8</c:v>
                </c:pt>
                <c:pt idx="1290">
                  <c:v>-1.7E-8</c:v>
                </c:pt>
                <c:pt idx="1291">
                  <c:v>-1.7E-8</c:v>
                </c:pt>
                <c:pt idx="1292">
                  <c:v>-1.6899999999999999E-8</c:v>
                </c:pt>
                <c:pt idx="1293">
                  <c:v>-1.6899999999999999E-8</c:v>
                </c:pt>
                <c:pt idx="1294">
                  <c:v>-1.6899999999999999E-8</c:v>
                </c:pt>
                <c:pt idx="1295">
                  <c:v>-1.6899999999999999E-8</c:v>
                </c:pt>
                <c:pt idx="1296">
                  <c:v>-1.6899999999999999E-8</c:v>
                </c:pt>
                <c:pt idx="1297">
                  <c:v>-1.6899999999999999E-8</c:v>
                </c:pt>
                <c:pt idx="1298">
                  <c:v>-1.6899999999999999E-8</c:v>
                </c:pt>
                <c:pt idx="1299">
                  <c:v>-1.6899999999999999E-8</c:v>
                </c:pt>
                <c:pt idx="1300">
                  <c:v>-1.6899999999999999E-8</c:v>
                </c:pt>
                <c:pt idx="1301">
                  <c:v>-1.6899999999999999E-8</c:v>
                </c:pt>
                <c:pt idx="1302">
                  <c:v>-1.6899999999999999E-8</c:v>
                </c:pt>
                <c:pt idx="1303">
                  <c:v>-1.6899999999999999E-8</c:v>
                </c:pt>
                <c:pt idx="1304">
                  <c:v>-1.6899999999999999E-8</c:v>
                </c:pt>
                <c:pt idx="1305">
                  <c:v>-1.6899999999999999E-8</c:v>
                </c:pt>
                <c:pt idx="1306">
                  <c:v>-1.6899999999999999E-8</c:v>
                </c:pt>
                <c:pt idx="1307">
                  <c:v>-1.6899999999999999E-8</c:v>
                </c:pt>
                <c:pt idx="1308">
                  <c:v>-1.6800000000000002E-8</c:v>
                </c:pt>
                <c:pt idx="1309">
                  <c:v>-1.6800000000000002E-8</c:v>
                </c:pt>
                <c:pt idx="1310">
                  <c:v>-1.6800000000000002E-8</c:v>
                </c:pt>
                <c:pt idx="1311">
                  <c:v>-1.6800000000000002E-8</c:v>
                </c:pt>
                <c:pt idx="1312">
                  <c:v>-1.6800000000000002E-8</c:v>
                </c:pt>
                <c:pt idx="1313">
                  <c:v>-1.6800000000000002E-8</c:v>
                </c:pt>
                <c:pt idx="1314">
                  <c:v>-1.6800000000000002E-8</c:v>
                </c:pt>
                <c:pt idx="1315">
                  <c:v>-1.6800000000000002E-8</c:v>
                </c:pt>
                <c:pt idx="1316">
                  <c:v>-1.6800000000000002E-8</c:v>
                </c:pt>
                <c:pt idx="1317">
                  <c:v>-1.6800000000000002E-8</c:v>
                </c:pt>
                <c:pt idx="1318">
                  <c:v>-1.6800000000000002E-8</c:v>
                </c:pt>
                <c:pt idx="1319">
                  <c:v>-1.6800000000000002E-8</c:v>
                </c:pt>
                <c:pt idx="1320">
                  <c:v>-1.6800000000000002E-8</c:v>
                </c:pt>
                <c:pt idx="1321">
                  <c:v>-1.6800000000000002E-8</c:v>
                </c:pt>
                <c:pt idx="1322">
                  <c:v>-1.6800000000000002E-8</c:v>
                </c:pt>
                <c:pt idx="1323">
                  <c:v>-1.6800000000000002E-8</c:v>
                </c:pt>
                <c:pt idx="1324">
                  <c:v>-1.6700000000000001E-8</c:v>
                </c:pt>
                <c:pt idx="1325">
                  <c:v>-1.6700000000000001E-8</c:v>
                </c:pt>
                <c:pt idx="1326">
                  <c:v>-1.6700000000000001E-8</c:v>
                </c:pt>
                <c:pt idx="1327">
                  <c:v>-1.6700000000000001E-8</c:v>
                </c:pt>
                <c:pt idx="1328">
                  <c:v>-1.6700000000000001E-8</c:v>
                </c:pt>
                <c:pt idx="1329">
                  <c:v>-1.6700000000000001E-8</c:v>
                </c:pt>
                <c:pt idx="1330">
                  <c:v>-1.6700000000000001E-8</c:v>
                </c:pt>
                <c:pt idx="1331">
                  <c:v>-1.6700000000000001E-8</c:v>
                </c:pt>
                <c:pt idx="1332">
                  <c:v>-1.6700000000000001E-8</c:v>
                </c:pt>
                <c:pt idx="1333">
                  <c:v>-1.6700000000000001E-8</c:v>
                </c:pt>
                <c:pt idx="1334">
                  <c:v>-1.6700000000000001E-8</c:v>
                </c:pt>
                <c:pt idx="1335">
                  <c:v>-1.6700000000000001E-8</c:v>
                </c:pt>
                <c:pt idx="1336">
                  <c:v>-1.6700000000000001E-8</c:v>
                </c:pt>
                <c:pt idx="1337">
                  <c:v>-1.6700000000000001E-8</c:v>
                </c:pt>
                <c:pt idx="1338">
                  <c:v>-1.6700000000000001E-8</c:v>
                </c:pt>
                <c:pt idx="1339">
                  <c:v>-1.6700000000000001E-8</c:v>
                </c:pt>
                <c:pt idx="1340">
                  <c:v>-1.66E-8</c:v>
                </c:pt>
                <c:pt idx="1341">
                  <c:v>-1.66E-8</c:v>
                </c:pt>
                <c:pt idx="1342">
                  <c:v>-1.66E-8</c:v>
                </c:pt>
                <c:pt idx="1343">
                  <c:v>-1.66E-8</c:v>
                </c:pt>
                <c:pt idx="1344">
                  <c:v>-1.66E-8</c:v>
                </c:pt>
                <c:pt idx="1345">
                  <c:v>-1.66E-8</c:v>
                </c:pt>
                <c:pt idx="1346">
                  <c:v>-1.66E-8</c:v>
                </c:pt>
                <c:pt idx="1347">
                  <c:v>-1.66E-8</c:v>
                </c:pt>
                <c:pt idx="1348">
                  <c:v>-1.66E-8</c:v>
                </c:pt>
                <c:pt idx="1349">
                  <c:v>-1.66E-8</c:v>
                </c:pt>
                <c:pt idx="1350">
                  <c:v>-1.66E-8</c:v>
                </c:pt>
                <c:pt idx="1351">
                  <c:v>-1.66E-8</c:v>
                </c:pt>
                <c:pt idx="1352">
                  <c:v>-1.66E-8</c:v>
                </c:pt>
                <c:pt idx="1353">
                  <c:v>-1.66E-8</c:v>
                </c:pt>
                <c:pt idx="1354">
                  <c:v>-1.66E-8</c:v>
                </c:pt>
                <c:pt idx="1355">
                  <c:v>-1.66E-8</c:v>
                </c:pt>
                <c:pt idx="1356">
                  <c:v>-1.6499999999999999E-8</c:v>
                </c:pt>
                <c:pt idx="1357">
                  <c:v>-1.6499999999999999E-8</c:v>
                </c:pt>
                <c:pt idx="1358">
                  <c:v>-1.6499999999999999E-8</c:v>
                </c:pt>
                <c:pt idx="1359">
                  <c:v>-1.6499999999999999E-8</c:v>
                </c:pt>
                <c:pt idx="1360">
                  <c:v>-1.6499999999999999E-8</c:v>
                </c:pt>
                <c:pt idx="1361">
                  <c:v>-1.6499999999999999E-8</c:v>
                </c:pt>
                <c:pt idx="1362">
                  <c:v>-1.6499999999999999E-8</c:v>
                </c:pt>
                <c:pt idx="1363">
                  <c:v>-1.6499999999999999E-8</c:v>
                </c:pt>
                <c:pt idx="1364">
                  <c:v>-1.6499999999999999E-8</c:v>
                </c:pt>
                <c:pt idx="1365">
                  <c:v>-1.6499999999999999E-8</c:v>
                </c:pt>
                <c:pt idx="1366">
                  <c:v>-1.6499999999999999E-8</c:v>
                </c:pt>
                <c:pt idx="1367">
                  <c:v>-1.6499999999999999E-8</c:v>
                </c:pt>
                <c:pt idx="1368">
                  <c:v>-1.6499999999999999E-8</c:v>
                </c:pt>
                <c:pt idx="1369">
                  <c:v>-1.6499999999999999E-8</c:v>
                </c:pt>
                <c:pt idx="1370">
                  <c:v>-1.6499999999999999E-8</c:v>
                </c:pt>
                <c:pt idx="1371">
                  <c:v>-1.6499999999999999E-8</c:v>
                </c:pt>
                <c:pt idx="1372">
                  <c:v>-1.6400000000000001E-8</c:v>
                </c:pt>
                <c:pt idx="1373">
                  <c:v>-1.6400000000000001E-8</c:v>
                </c:pt>
                <c:pt idx="1374">
                  <c:v>-1.6400000000000001E-8</c:v>
                </c:pt>
                <c:pt idx="1375">
                  <c:v>-1.6400000000000001E-8</c:v>
                </c:pt>
                <c:pt idx="1376">
                  <c:v>-1.6400000000000001E-8</c:v>
                </c:pt>
                <c:pt idx="1377">
                  <c:v>-1.6400000000000001E-8</c:v>
                </c:pt>
                <c:pt idx="1378">
                  <c:v>-1.6400000000000001E-8</c:v>
                </c:pt>
                <c:pt idx="1379">
                  <c:v>-1.6400000000000001E-8</c:v>
                </c:pt>
                <c:pt idx="1380">
                  <c:v>-1.6400000000000001E-8</c:v>
                </c:pt>
                <c:pt idx="1381">
                  <c:v>-1.6400000000000001E-8</c:v>
                </c:pt>
                <c:pt idx="1382">
                  <c:v>-1.6400000000000001E-8</c:v>
                </c:pt>
                <c:pt idx="1383">
                  <c:v>-1.6400000000000001E-8</c:v>
                </c:pt>
                <c:pt idx="1384">
                  <c:v>-1.6400000000000001E-8</c:v>
                </c:pt>
                <c:pt idx="1385">
                  <c:v>-1.6400000000000001E-8</c:v>
                </c:pt>
                <c:pt idx="1386">
                  <c:v>-1.6400000000000001E-8</c:v>
                </c:pt>
                <c:pt idx="1387">
                  <c:v>-1.6400000000000001E-8</c:v>
                </c:pt>
                <c:pt idx="1388">
                  <c:v>-1.63E-8</c:v>
                </c:pt>
                <c:pt idx="1389">
                  <c:v>-1.63E-8</c:v>
                </c:pt>
                <c:pt idx="1390">
                  <c:v>-1.63E-8</c:v>
                </c:pt>
                <c:pt idx="1391">
                  <c:v>-1.63E-8</c:v>
                </c:pt>
                <c:pt idx="1392">
                  <c:v>-1.63E-8</c:v>
                </c:pt>
                <c:pt idx="1393">
                  <c:v>-1.63E-8</c:v>
                </c:pt>
                <c:pt idx="1394">
                  <c:v>-1.63E-8</c:v>
                </c:pt>
                <c:pt idx="1395">
                  <c:v>-1.63E-8</c:v>
                </c:pt>
                <c:pt idx="1396">
                  <c:v>-1.63E-8</c:v>
                </c:pt>
                <c:pt idx="1397">
                  <c:v>-1.63E-8</c:v>
                </c:pt>
                <c:pt idx="1398">
                  <c:v>-1.63E-8</c:v>
                </c:pt>
                <c:pt idx="1399">
                  <c:v>-1.63E-8</c:v>
                </c:pt>
                <c:pt idx="1400">
                  <c:v>-1.63E-8</c:v>
                </c:pt>
                <c:pt idx="1401">
                  <c:v>-1.63E-8</c:v>
                </c:pt>
                <c:pt idx="1402">
                  <c:v>-1.63E-8</c:v>
                </c:pt>
                <c:pt idx="1403">
                  <c:v>-1.63E-8</c:v>
                </c:pt>
                <c:pt idx="1404">
                  <c:v>-1.6199999999999999E-8</c:v>
                </c:pt>
                <c:pt idx="1405">
                  <c:v>-1.6199999999999999E-8</c:v>
                </c:pt>
                <c:pt idx="1406">
                  <c:v>-1.6199999999999999E-8</c:v>
                </c:pt>
                <c:pt idx="1407">
                  <c:v>-1.6199999999999999E-8</c:v>
                </c:pt>
                <c:pt idx="1408">
                  <c:v>-1.6199999999999999E-8</c:v>
                </c:pt>
                <c:pt idx="1409">
                  <c:v>-1.6199999999999999E-8</c:v>
                </c:pt>
                <c:pt idx="1410">
                  <c:v>-1.6199999999999999E-8</c:v>
                </c:pt>
                <c:pt idx="1411">
                  <c:v>-1.6199999999999999E-8</c:v>
                </c:pt>
                <c:pt idx="1412">
                  <c:v>-1.6199999999999999E-8</c:v>
                </c:pt>
                <c:pt idx="1413">
                  <c:v>-1.6199999999999999E-8</c:v>
                </c:pt>
                <c:pt idx="1414">
                  <c:v>-1.6199999999999999E-8</c:v>
                </c:pt>
                <c:pt idx="1415">
                  <c:v>-1.6199999999999999E-8</c:v>
                </c:pt>
                <c:pt idx="1416">
                  <c:v>-1.6199999999999999E-8</c:v>
                </c:pt>
                <c:pt idx="1417">
                  <c:v>-1.6199999999999999E-8</c:v>
                </c:pt>
                <c:pt idx="1418">
                  <c:v>-1.6199999999999999E-8</c:v>
                </c:pt>
                <c:pt idx="1419">
                  <c:v>-1.6199999999999999E-8</c:v>
                </c:pt>
                <c:pt idx="1420">
                  <c:v>-1.6099999999999999E-8</c:v>
                </c:pt>
                <c:pt idx="1421">
                  <c:v>-1.6099999999999999E-8</c:v>
                </c:pt>
                <c:pt idx="1422">
                  <c:v>-1.6099999999999999E-8</c:v>
                </c:pt>
                <c:pt idx="1423">
                  <c:v>-1.6099999999999999E-8</c:v>
                </c:pt>
                <c:pt idx="1424">
                  <c:v>-1.6099999999999999E-8</c:v>
                </c:pt>
                <c:pt idx="1425">
                  <c:v>-1.6099999999999999E-8</c:v>
                </c:pt>
                <c:pt idx="1426">
                  <c:v>-1.6099999999999999E-8</c:v>
                </c:pt>
                <c:pt idx="1427">
                  <c:v>-1.6099999999999999E-8</c:v>
                </c:pt>
                <c:pt idx="1428">
                  <c:v>-1.6099999999999999E-8</c:v>
                </c:pt>
                <c:pt idx="1429">
                  <c:v>-1.6099999999999999E-8</c:v>
                </c:pt>
                <c:pt idx="1430">
                  <c:v>-1.6099999999999999E-8</c:v>
                </c:pt>
                <c:pt idx="1431">
                  <c:v>-1.6099999999999999E-8</c:v>
                </c:pt>
                <c:pt idx="1432">
                  <c:v>-1.6099999999999999E-8</c:v>
                </c:pt>
                <c:pt idx="1433">
                  <c:v>-1.6099999999999999E-8</c:v>
                </c:pt>
                <c:pt idx="1434">
                  <c:v>-1.6099999999999999E-8</c:v>
                </c:pt>
                <c:pt idx="1435">
                  <c:v>-1.6099999999999999E-8</c:v>
                </c:pt>
                <c:pt idx="1436">
                  <c:v>-1.6000000000000001E-8</c:v>
                </c:pt>
                <c:pt idx="1437">
                  <c:v>-1.6000000000000001E-8</c:v>
                </c:pt>
                <c:pt idx="1438">
                  <c:v>-1.6000000000000001E-8</c:v>
                </c:pt>
                <c:pt idx="1439">
                  <c:v>-1.6000000000000001E-8</c:v>
                </c:pt>
                <c:pt idx="1440">
                  <c:v>-1.6000000000000001E-8</c:v>
                </c:pt>
                <c:pt idx="1441">
                  <c:v>-1.6000000000000001E-8</c:v>
                </c:pt>
                <c:pt idx="1442">
                  <c:v>-1.6000000000000001E-8</c:v>
                </c:pt>
                <c:pt idx="1443">
                  <c:v>-1.6000000000000001E-8</c:v>
                </c:pt>
                <c:pt idx="1444">
                  <c:v>-1.6000000000000001E-8</c:v>
                </c:pt>
                <c:pt idx="1445">
                  <c:v>-1.6000000000000001E-8</c:v>
                </c:pt>
                <c:pt idx="1446">
                  <c:v>-1.6000000000000001E-8</c:v>
                </c:pt>
                <c:pt idx="1447">
                  <c:v>-1.6000000000000001E-8</c:v>
                </c:pt>
                <c:pt idx="1448">
                  <c:v>-1.6000000000000001E-8</c:v>
                </c:pt>
                <c:pt idx="1449">
                  <c:v>-1.6000000000000001E-8</c:v>
                </c:pt>
                <c:pt idx="1450">
                  <c:v>-1.6000000000000001E-8</c:v>
                </c:pt>
                <c:pt idx="1451">
                  <c:v>-1.6000000000000001E-8</c:v>
                </c:pt>
                <c:pt idx="1452">
                  <c:v>-1.59E-8</c:v>
                </c:pt>
                <c:pt idx="1453">
                  <c:v>-1.59E-8</c:v>
                </c:pt>
                <c:pt idx="1454">
                  <c:v>-1.59E-8</c:v>
                </c:pt>
                <c:pt idx="1455">
                  <c:v>-1.59E-8</c:v>
                </c:pt>
                <c:pt idx="1456">
                  <c:v>-1.59E-8</c:v>
                </c:pt>
                <c:pt idx="1457">
                  <c:v>-1.59E-8</c:v>
                </c:pt>
                <c:pt idx="1458">
                  <c:v>-1.59E-8</c:v>
                </c:pt>
                <c:pt idx="1459">
                  <c:v>-1.59E-8</c:v>
                </c:pt>
                <c:pt idx="1460">
                  <c:v>-1.59E-8</c:v>
                </c:pt>
                <c:pt idx="1461">
                  <c:v>-1.59E-8</c:v>
                </c:pt>
                <c:pt idx="1462">
                  <c:v>-1.59E-8</c:v>
                </c:pt>
                <c:pt idx="1463">
                  <c:v>-1.59E-8</c:v>
                </c:pt>
                <c:pt idx="1464">
                  <c:v>-1.59E-8</c:v>
                </c:pt>
                <c:pt idx="1465">
                  <c:v>-1.59E-8</c:v>
                </c:pt>
                <c:pt idx="1466">
                  <c:v>-1.59E-8</c:v>
                </c:pt>
                <c:pt idx="1467">
                  <c:v>-1.59E-8</c:v>
                </c:pt>
                <c:pt idx="1468">
                  <c:v>-1.5799999999999999E-8</c:v>
                </c:pt>
                <c:pt idx="1469">
                  <c:v>-1.5799999999999999E-8</c:v>
                </c:pt>
                <c:pt idx="1470">
                  <c:v>-1.5799999999999999E-8</c:v>
                </c:pt>
                <c:pt idx="1471">
                  <c:v>-1.5799999999999999E-8</c:v>
                </c:pt>
                <c:pt idx="1472">
                  <c:v>-1.5799999999999999E-8</c:v>
                </c:pt>
                <c:pt idx="1473">
                  <c:v>-1.5799999999999999E-8</c:v>
                </c:pt>
                <c:pt idx="1474">
                  <c:v>-1.5799999999999999E-8</c:v>
                </c:pt>
                <c:pt idx="1475">
                  <c:v>-1.5799999999999999E-8</c:v>
                </c:pt>
                <c:pt idx="1476">
                  <c:v>-1.5799999999999999E-8</c:v>
                </c:pt>
                <c:pt idx="1477">
                  <c:v>-1.5799999999999999E-8</c:v>
                </c:pt>
                <c:pt idx="1478">
                  <c:v>-1.5799999999999999E-8</c:v>
                </c:pt>
                <c:pt idx="1479">
                  <c:v>-1.5799999999999999E-8</c:v>
                </c:pt>
                <c:pt idx="1480">
                  <c:v>-1.5799999999999999E-8</c:v>
                </c:pt>
                <c:pt idx="1481">
                  <c:v>-1.5799999999999999E-8</c:v>
                </c:pt>
                <c:pt idx="1482">
                  <c:v>-1.5799999999999999E-8</c:v>
                </c:pt>
                <c:pt idx="1483">
                  <c:v>-1.5799999999999999E-8</c:v>
                </c:pt>
                <c:pt idx="1484">
                  <c:v>-1.5700000000000002E-8</c:v>
                </c:pt>
                <c:pt idx="1485">
                  <c:v>-1.5700000000000002E-8</c:v>
                </c:pt>
                <c:pt idx="1486">
                  <c:v>-1.5700000000000002E-8</c:v>
                </c:pt>
                <c:pt idx="1487">
                  <c:v>-1.5700000000000002E-8</c:v>
                </c:pt>
                <c:pt idx="1488">
                  <c:v>-1.5700000000000002E-8</c:v>
                </c:pt>
                <c:pt idx="1489">
                  <c:v>-1.5700000000000002E-8</c:v>
                </c:pt>
                <c:pt idx="1490">
                  <c:v>-1.5700000000000002E-8</c:v>
                </c:pt>
                <c:pt idx="1491">
                  <c:v>-1.5700000000000002E-8</c:v>
                </c:pt>
                <c:pt idx="1492">
                  <c:v>-1.5700000000000002E-8</c:v>
                </c:pt>
                <c:pt idx="1493">
                  <c:v>-1.5700000000000002E-8</c:v>
                </c:pt>
                <c:pt idx="1494">
                  <c:v>-1.5700000000000002E-8</c:v>
                </c:pt>
                <c:pt idx="1495">
                  <c:v>-1.5700000000000002E-8</c:v>
                </c:pt>
                <c:pt idx="1496">
                  <c:v>-1.5700000000000002E-8</c:v>
                </c:pt>
                <c:pt idx="1497">
                  <c:v>-1.5700000000000002E-8</c:v>
                </c:pt>
                <c:pt idx="1498">
                  <c:v>-1.5700000000000002E-8</c:v>
                </c:pt>
                <c:pt idx="1499">
                  <c:v>-1.5700000000000002E-8</c:v>
                </c:pt>
                <c:pt idx="1500">
                  <c:v>-1.5600000000000001E-8</c:v>
                </c:pt>
                <c:pt idx="1501">
                  <c:v>-1.5600000000000001E-8</c:v>
                </c:pt>
                <c:pt idx="1502">
                  <c:v>-1.5600000000000001E-8</c:v>
                </c:pt>
                <c:pt idx="1503">
                  <c:v>-1.5600000000000001E-8</c:v>
                </c:pt>
                <c:pt idx="1504">
                  <c:v>-1.5600000000000001E-8</c:v>
                </c:pt>
                <c:pt idx="1505">
                  <c:v>-1.5600000000000001E-8</c:v>
                </c:pt>
                <c:pt idx="1506">
                  <c:v>-1.5600000000000001E-8</c:v>
                </c:pt>
                <c:pt idx="1507">
                  <c:v>-1.5600000000000001E-8</c:v>
                </c:pt>
                <c:pt idx="1508">
                  <c:v>-1.5600000000000001E-8</c:v>
                </c:pt>
                <c:pt idx="1509">
                  <c:v>-1.5600000000000001E-8</c:v>
                </c:pt>
                <c:pt idx="1510">
                  <c:v>-1.5600000000000001E-8</c:v>
                </c:pt>
                <c:pt idx="1511">
                  <c:v>-1.5600000000000001E-8</c:v>
                </c:pt>
                <c:pt idx="1512">
                  <c:v>-1.5600000000000001E-8</c:v>
                </c:pt>
                <c:pt idx="1513">
                  <c:v>-1.5600000000000001E-8</c:v>
                </c:pt>
                <c:pt idx="1514">
                  <c:v>-1.5600000000000001E-8</c:v>
                </c:pt>
                <c:pt idx="1515">
                  <c:v>-1.5600000000000001E-8</c:v>
                </c:pt>
                <c:pt idx="1516">
                  <c:v>-1.55E-8</c:v>
                </c:pt>
                <c:pt idx="1517">
                  <c:v>-1.55E-8</c:v>
                </c:pt>
                <c:pt idx="1518">
                  <c:v>-1.55E-8</c:v>
                </c:pt>
                <c:pt idx="1519">
                  <c:v>-1.55E-8</c:v>
                </c:pt>
                <c:pt idx="1520">
                  <c:v>-1.55E-8</c:v>
                </c:pt>
                <c:pt idx="1521">
                  <c:v>-1.55E-8</c:v>
                </c:pt>
                <c:pt idx="1522">
                  <c:v>-1.55E-8</c:v>
                </c:pt>
                <c:pt idx="1523">
                  <c:v>-1.55E-8</c:v>
                </c:pt>
                <c:pt idx="1524">
                  <c:v>-1.55E-8</c:v>
                </c:pt>
                <c:pt idx="1525">
                  <c:v>-1.55E-8</c:v>
                </c:pt>
                <c:pt idx="1526">
                  <c:v>-1.55E-8</c:v>
                </c:pt>
                <c:pt idx="1527">
                  <c:v>-1.55E-8</c:v>
                </c:pt>
                <c:pt idx="1528">
                  <c:v>-1.55E-8</c:v>
                </c:pt>
                <c:pt idx="1529">
                  <c:v>-1.55E-8</c:v>
                </c:pt>
                <c:pt idx="1530">
                  <c:v>-1.55E-8</c:v>
                </c:pt>
                <c:pt idx="1531">
                  <c:v>-1.55E-8</c:v>
                </c:pt>
                <c:pt idx="1532">
                  <c:v>-1.5399999999999999E-8</c:v>
                </c:pt>
                <c:pt idx="1533">
                  <c:v>-1.5399999999999999E-8</c:v>
                </c:pt>
                <c:pt idx="1534">
                  <c:v>-1.5399999999999999E-8</c:v>
                </c:pt>
                <c:pt idx="1535">
                  <c:v>-1.5399999999999999E-8</c:v>
                </c:pt>
                <c:pt idx="1536">
                  <c:v>-1.5399999999999999E-8</c:v>
                </c:pt>
                <c:pt idx="1537">
                  <c:v>-1.5399999999999999E-8</c:v>
                </c:pt>
                <c:pt idx="1538">
                  <c:v>-1.5399999999999999E-8</c:v>
                </c:pt>
                <c:pt idx="1539">
                  <c:v>-1.5399999999999999E-8</c:v>
                </c:pt>
                <c:pt idx="1540">
                  <c:v>-1.5399999999999999E-8</c:v>
                </c:pt>
                <c:pt idx="1541">
                  <c:v>-1.5399999999999999E-8</c:v>
                </c:pt>
                <c:pt idx="1542">
                  <c:v>-1.5399999999999999E-8</c:v>
                </c:pt>
                <c:pt idx="1543">
                  <c:v>-1.5399999999999999E-8</c:v>
                </c:pt>
                <c:pt idx="1544">
                  <c:v>-1.5399999999999999E-8</c:v>
                </c:pt>
                <c:pt idx="1545">
                  <c:v>-1.5399999999999999E-8</c:v>
                </c:pt>
                <c:pt idx="1546">
                  <c:v>-1.5399999999999999E-8</c:v>
                </c:pt>
                <c:pt idx="1547">
                  <c:v>-1.5399999999999999E-8</c:v>
                </c:pt>
                <c:pt idx="1548">
                  <c:v>-1.5300000000000001E-8</c:v>
                </c:pt>
                <c:pt idx="1549">
                  <c:v>-1.5300000000000001E-8</c:v>
                </c:pt>
                <c:pt idx="1550">
                  <c:v>-1.5300000000000001E-8</c:v>
                </c:pt>
                <c:pt idx="1551">
                  <c:v>-1.5300000000000001E-8</c:v>
                </c:pt>
                <c:pt idx="1552">
                  <c:v>-1.5300000000000001E-8</c:v>
                </c:pt>
                <c:pt idx="1553">
                  <c:v>-1.5300000000000001E-8</c:v>
                </c:pt>
                <c:pt idx="1554">
                  <c:v>-1.5300000000000001E-8</c:v>
                </c:pt>
                <c:pt idx="1555">
                  <c:v>-1.5300000000000001E-8</c:v>
                </c:pt>
                <c:pt idx="1556">
                  <c:v>-1.5300000000000001E-8</c:v>
                </c:pt>
                <c:pt idx="1557">
                  <c:v>-1.5300000000000001E-8</c:v>
                </c:pt>
                <c:pt idx="1558">
                  <c:v>-1.5300000000000001E-8</c:v>
                </c:pt>
                <c:pt idx="1559">
                  <c:v>-1.5300000000000001E-8</c:v>
                </c:pt>
                <c:pt idx="1560">
                  <c:v>-1.5300000000000001E-8</c:v>
                </c:pt>
                <c:pt idx="1561">
                  <c:v>-1.5300000000000001E-8</c:v>
                </c:pt>
                <c:pt idx="1562">
                  <c:v>-1.5300000000000001E-8</c:v>
                </c:pt>
                <c:pt idx="1563">
                  <c:v>-1.5300000000000001E-8</c:v>
                </c:pt>
                <c:pt idx="1564">
                  <c:v>-1.52E-8</c:v>
                </c:pt>
                <c:pt idx="1565">
                  <c:v>-1.52E-8</c:v>
                </c:pt>
                <c:pt idx="1566">
                  <c:v>-1.52E-8</c:v>
                </c:pt>
                <c:pt idx="1567">
                  <c:v>-1.52E-8</c:v>
                </c:pt>
                <c:pt idx="1568">
                  <c:v>-1.52E-8</c:v>
                </c:pt>
                <c:pt idx="1569">
                  <c:v>-1.52E-8</c:v>
                </c:pt>
                <c:pt idx="1570">
                  <c:v>-1.52E-8</c:v>
                </c:pt>
                <c:pt idx="1571">
                  <c:v>-1.52E-8</c:v>
                </c:pt>
                <c:pt idx="1572">
                  <c:v>-1.52E-8</c:v>
                </c:pt>
                <c:pt idx="1573">
                  <c:v>-1.52E-8</c:v>
                </c:pt>
                <c:pt idx="1574">
                  <c:v>-1.52E-8</c:v>
                </c:pt>
                <c:pt idx="1575">
                  <c:v>-1.52E-8</c:v>
                </c:pt>
                <c:pt idx="1576">
                  <c:v>-1.52E-8</c:v>
                </c:pt>
                <c:pt idx="1577">
                  <c:v>-1.52E-8</c:v>
                </c:pt>
                <c:pt idx="1578">
                  <c:v>-1.52E-8</c:v>
                </c:pt>
                <c:pt idx="1579">
                  <c:v>-1.52E-8</c:v>
                </c:pt>
                <c:pt idx="1580">
                  <c:v>-1.51E-8</c:v>
                </c:pt>
                <c:pt idx="1581">
                  <c:v>-1.51E-8</c:v>
                </c:pt>
                <c:pt idx="1582">
                  <c:v>-1.51E-8</c:v>
                </c:pt>
                <c:pt idx="1583">
                  <c:v>-1.51E-8</c:v>
                </c:pt>
                <c:pt idx="1584">
                  <c:v>-1.51E-8</c:v>
                </c:pt>
                <c:pt idx="1585">
                  <c:v>-1.51E-8</c:v>
                </c:pt>
                <c:pt idx="1586">
                  <c:v>-1.51E-8</c:v>
                </c:pt>
                <c:pt idx="1587">
                  <c:v>-1.51E-8</c:v>
                </c:pt>
                <c:pt idx="1588">
                  <c:v>-1.51E-8</c:v>
                </c:pt>
                <c:pt idx="1589">
                  <c:v>-1.51E-8</c:v>
                </c:pt>
                <c:pt idx="1590">
                  <c:v>-1.51E-8</c:v>
                </c:pt>
                <c:pt idx="1591">
                  <c:v>-1.51E-8</c:v>
                </c:pt>
                <c:pt idx="1592">
                  <c:v>-1.51E-8</c:v>
                </c:pt>
                <c:pt idx="1593">
                  <c:v>-1.51E-8</c:v>
                </c:pt>
                <c:pt idx="1594">
                  <c:v>-1.51E-8</c:v>
                </c:pt>
                <c:pt idx="1595">
                  <c:v>-1.51E-8</c:v>
                </c:pt>
                <c:pt idx="1596">
                  <c:v>-1.4999999999999999E-8</c:v>
                </c:pt>
                <c:pt idx="1597">
                  <c:v>-1.4999999999999999E-8</c:v>
                </c:pt>
                <c:pt idx="1598">
                  <c:v>-1.4999999999999999E-8</c:v>
                </c:pt>
                <c:pt idx="1599">
                  <c:v>-1.4999999999999999E-8</c:v>
                </c:pt>
                <c:pt idx="1600">
                  <c:v>-1.4999999999999999E-8</c:v>
                </c:pt>
                <c:pt idx="1601">
                  <c:v>-1.4999999999999999E-8</c:v>
                </c:pt>
                <c:pt idx="1602">
                  <c:v>-1.4999999999999999E-8</c:v>
                </c:pt>
                <c:pt idx="1603">
                  <c:v>-1.4999999999999999E-8</c:v>
                </c:pt>
                <c:pt idx="1604">
                  <c:v>-1.4999999999999999E-8</c:v>
                </c:pt>
                <c:pt idx="1605">
                  <c:v>-1.4999999999999999E-8</c:v>
                </c:pt>
                <c:pt idx="1606">
                  <c:v>-1.4999999999999999E-8</c:v>
                </c:pt>
                <c:pt idx="1607">
                  <c:v>-1.4999999999999999E-8</c:v>
                </c:pt>
                <c:pt idx="1608">
                  <c:v>-1.4999999999999999E-8</c:v>
                </c:pt>
                <c:pt idx="1609">
                  <c:v>-1.4999999999999999E-8</c:v>
                </c:pt>
                <c:pt idx="1610">
                  <c:v>-1.4999999999999999E-8</c:v>
                </c:pt>
                <c:pt idx="1611">
                  <c:v>-1.4999999999999999E-8</c:v>
                </c:pt>
                <c:pt idx="1612">
                  <c:v>-1.4899999999999999E-8</c:v>
                </c:pt>
                <c:pt idx="1613">
                  <c:v>-1.4899999999999999E-8</c:v>
                </c:pt>
                <c:pt idx="1614">
                  <c:v>-1.4899999999999999E-8</c:v>
                </c:pt>
                <c:pt idx="1615">
                  <c:v>-1.4899999999999999E-8</c:v>
                </c:pt>
                <c:pt idx="1616">
                  <c:v>-1.4899999999999999E-8</c:v>
                </c:pt>
                <c:pt idx="1617">
                  <c:v>-1.4899999999999999E-8</c:v>
                </c:pt>
                <c:pt idx="1618">
                  <c:v>-1.4899999999999999E-8</c:v>
                </c:pt>
                <c:pt idx="1619">
                  <c:v>-1.4899999999999999E-8</c:v>
                </c:pt>
                <c:pt idx="1620">
                  <c:v>-1.4899999999999999E-8</c:v>
                </c:pt>
                <c:pt idx="1621">
                  <c:v>-1.4899999999999999E-8</c:v>
                </c:pt>
                <c:pt idx="1622">
                  <c:v>-1.4899999999999999E-8</c:v>
                </c:pt>
                <c:pt idx="1623">
                  <c:v>-1.4899999999999999E-8</c:v>
                </c:pt>
                <c:pt idx="1624">
                  <c:v>-1.4899999999999999E-8</c:v>
                </c:pt>
                <c:pt idx="1625">
                  <c:v>-1.4899999999999999E-8</c:v>
                </c:pt>
                <c:pt idx="1626">
                  <c:v>-1.4899999999999999E-8</c:v>
                </c:pt>
                <c:pt idx="1627">
                  <c:v>-1.4899999999999999E-8</c:v>
                </c:pt>
                <c:pt idx="1628">
                  <c:v>-1.48E-8</c:v>
                </c:pt>
                <c:pt idx="1629">
                  <c:v>-1.48E-8</c:v>
                </c:pt>
                <c:pt idx="1630">
                  <c:v>-1.48E-8</c:v>
                </c:pt>
                <c:pt idx="1631">
                  <c:v>-1.48E-8</c:v>
                </c:pt>
                <c:pt idx="1632">
                  <c:v>-1.48E-8</c:v>
                </c:pt>
                <c:pt idx="1633">
                  <c:v>-1.48E-8</c:v>
                </c:pt>
                <c:pt idx="1634">
                  <c:v>-1.48E-8</c:v>
                </c:pt>
                <c:pt idx="1635">
                  <c:v>-1.48E-8</c:v>
                </c:pt>
                <c:pt idx="1636">
                  <c:v>-1.48E-8</c:v>
                </c:pt>
                <c:pt idx="1637">
                  <c:v>-1.48E-8</c:v>
                </c:pt>
                <c:pt idx="1638">
                  <c:v>-1.48E-8</c:v>
                </c:pt>
                <c:pt idx="1639">
                  <c:v>-1.48E-8</c:v>
                </c:pt>
                <c:pt idx="1640">
                  <c:v>-1.48E-8</c:v>
                </c:pt>
                <c:pt idx="1641">
                  <c:v>-1.48E-8</c:v>
                </c:pt>
                <c:pt idx="1642">
                  <c:v>-1.48E-8</c:v>
                </c:pt>
                <c:pt idx="1643">
                  <c:v>-1.48E-8</c:v>
                </c:pt>
                <c:pt idx="1644">
                  <c:v>-1.4699999999999999E-8</c:v>
                </c:pt>
                <c:pt idx="1645">
                  <c:v>-1.4699999999999999E-8</c:v>
                </c:pt>
                <c:pt idx="1646">
                  <c:v>-1.4699999999999999E-8</c:v>
                </c:pt>
                <c:pt idx="1647">
                  <c:v>-1.4699999999999999E-8</c:v>
                </c:pt>
                <c:pt idx="1648">
                  <c:v>-1.4699999999999999E-8</c:v>
                </c:pt>
                <c:pt idx="1649">
                  <c:v>-1.4699999999999999E-8</c:v>
                </c:pt>
                <c:pt idx="1650">
                  <c:v>-1.4699999999999999E-8</c:v>
                </c:pt>
                <c:pt idx="1651">
                  <c:v>-1.4699999999999999E-8</c:v>
                </c:pt>
                <c:pt idx="1652">
                  <c:v>-1.4699999999999999E-8</c:v>
                </c:pt>
                <c:pt idx="1653">
                  <c:v>-1.4699999999999999E-8</c:v>
                </c:pt>
                <c:pt idx="1654">
                  <c:v>-1.4699999999999999E-8</c:v>
                </c:pt>
                <c:pt idx="1655">
                  <c:v>-1.4699999999999999E-8</c:v>
                </c:pt>
                <c:pt idx="1656">
                  <c:v>-1.4699999999999999E-8</c:v>
                </c:pt>
                <c:pt idx="1657">
                  <c:v>-1.4699999999999999E-8</c:v>
                </c:pt>
                <c:pt idx="1658">
                  <c:v>-1.4699999999999999E-8</c:v>
                </c:pt>
                <c:pt idx="1659">
                  <c:v>-1.4699999999999999E-8</c:v>
                </c:pt>
                <c:pt idx="1660">
                  <c:v>-1.46E-8</c:v>
                </c:pt>
                <c:pt idx="1661">
                  <c:v>-1.46E-8</c:v>
                </c:pt>
                <c:pt idx="1662">
                  <c:v>-1.46E-8</c:v>
                </c:pt>
                <c:pt idx="1663">
                  <c:v>-1.46E-8</c:v>
                </c:pt>
                <c:pt idx="1664">
                  <c:v>-1.46E-8</c:v>
                </c:pt>
                <c:pt idx="1665">
                  <c:v>-1.46E-8</c:v>
                </c:pt>
                <c:pt idx="1666">
                  <c:v>-1.46E-8</c:v>
                </c:pt>
                <c:pt idx="1667">
                  <c:v>-1.46E-8</c:v>
                </c:pt>
                <c:pt idx="1668">
                  <c:v>-1.46E-8</c:v>
                </c:pt>
                <c:pt idx="1669">
                  <c:v>-1.46E-8</c:v>
                </c:pt>
                <c:pt idx="1670">
                  <c:v>-1.46E-8</c:v>
                </c:pt>
                <c:pt idx="1671">
                  <c:v>-1.46E-8</c:v>
                </c:pt>
                <c:pt idx="1672">
                  <c:v>-1.46E-8</c:v>
                </c:pt>
                <c:pt idx="1673">
                  <c:v>-1.46E-8</c:v>
                </c:pt>
                <c:pt idx="1674">
                  <c:v>-1.46E-8</c:v>
                </c:pt>
                <c:pt idx="1675">
                  <c:v>-1.46E-8</c:v>
                </c:pt>
                <c:pt idx="1676">
                  <c:v>-1.4500000000000001E-8</c:v>
                </c:pt>
                <c:pt idx="1677">
                  <c:v>-1.4500000000000001E-8</c:v>
                </c:pt>
                <c:pt idx="1678">
                  <c:v>-1.4500000000000001E-8</c:v>
                </c:pt>
                <c:pt idx="1679">
                  <c:v>-1.4500000000000001E-8</c:v>
                </c:pt>
                <c:pt idx="1680">
                  <c:v>-1.4500000000000001E-8</c:v>
                </c:pt>
                <c:pt idx="1681">
                  <c:v>-1.4500000000000001E-8</c:v>
                </c:pt>
                <c:pt idx="1682">
                  <c:v>-1.4500000000000001E-8</c:v>
                </c:pt>
                <c:pt idx="1683">
                  <c:v>-1.4500000000000001E-8</c:v>
                </c:pt>
                <c:pt idx="1684">
                  <c:v>-1.4500000000000001E-8</c:v>
                </c:pt>
                <c:pt idx="1685">
                  <c:v>-1.4500000000000001E-8</c:v>
                </c:pt>
                <c:pt idx="1686">
                  <c:v>-1.4500000000000001E-8</c:v>
                </c:pt>
                <c:pt idx="1687">
                  <c:v>-1.4500000000000001E-8</c:v>
                </c:pt>
                <c:pt idx="1688">
                  <c:v>-1.4500000000000001E-8</c:v>
                </c:pt>
                <c:pt idx="1689">
                  <c:v>-1.4500000000000001E-8</c:v>
                </c:pt>
                <c:pt idx="1690">
                  <c:v>-1.4500000000000001E-8</c:v>
                </c:pt>
                <c:pt idx="1691">
                  <c:v>-1.4500000000000001E-8</c:v>
                </c:pt>
                <c:pt idx="1692">
                  <c:v>-1.44E-8</c:v>
                </c:pt>
                <c:pt idx="1693">
                  <c:v>-1.44E-8</c:v>
                </c:pt>
                <c:pt idx="1694">
                  <c:v>-1.44E-8</c:v>
                </c:pt>
                <c:pt idx="1695">
                  <c:v>-1.44E-8</c:v>
                </c:pt>
                <c:pt idx="1696">
                  <c:v>-1.44E-8</c:v>
                </c:pt>
                <c:pt idx="1697">
                  <c:v>-1.44E-8</c:v>
                </c:pt>
                <c:pt idx="1698">
                  <c:v>-1.44E-8</c:v>
                </c:pt>
                <c:pt idx="1699">
                  <c:v>-1.44E-8</c:v>
                </c:pt>
                <c:pt idx="1700">
                  <c:v>-1.44E-8</c:v>
                </c:pt>
                <c:pt idx="1701">
                  <c:v>-1.44E-8</c:v>
                </c:pt>
                <c:pt idx="1702">
                  <c:v>-1.44E-8</c:v>
                </c:pt>
                <c:pt idx="1703">
                  <c:v>-1.44E-8</c:v>
                </c:pt>
                <c:pt idx="1704">
                  <c:v>-1.44E-8</c:v>
                </c:pt>
                <c:pt idx="1705">
                  <c:v>-1.44E-8</c:v>
                </c:pt>
                <c:pt idx="1706">
                  <c:v>-1.44E-8</c:v>
                </c:pt>
                <c:pt idx="1707">
                  <c:v>-1.44E-8</c:v>
                </c:pt>
                <c:pt idx="1708">
                  <c:v>-1.4300000000000001E-8</c:v>
                </c:pt>
                <c:pt idx="1709">
                  <c:v>-1.4300000000000001E-8</c:v>
                </c:pt>
                <c:pt idx="1710">
                  <c:v>-1.4300000000000001E-8</c:v>
                </c:pt>
                <c:pt idx="1711">
                  <c:v>-1.4300000000000001E-8</c:v>
                </c:pt>
                <c:pt idx="1712">
                  <c:v>-1.4300000000000001E-8</c:v>
                </c:pt>
                <c:pt idx="1713">
                  <c:v>-1.4300000000000001E-8</c:v>
                </c:pt>
                <c:pt idx="1714">
                  <c:v>-1.4300000000000001E-8</c:v>
                </c:pt>
                <c:pt idx="1715">
                  <c:v>-1.4300000000000001E-8</c:v>
                </c:pt>
                <c:pt idx="1716">
                  <c:v>-1.4300000000000001E-8</c:v>
                </c:pt>
                <c:pt idx="1717">
                  <c:v>-1.4300000000000001E-8</c:v>
                </c:pt>
                <c:pt idx="1718">
                  <c:v>-1.4300000000000001E-8</c:v>
                </c:pt>
                <c:pt idx="1719">
                  <c:v>-1.4300000000000001E-8</c:v>
                </c:pt>
                <c:pt idx="1720">
                  <c:v>-1.4300000000000001E-8</c:v>
                </c:pt>
                <c:pt idx="1721">
                  <c:v>-1.4300000000000001E-8</c:v>
                </c:pt>
                <c:pt idx="1722">
                  <c:v>-1.4300000000000001E-8</c:v>
                </c:pt>
                <c:pt idx="1723">
                  <c:v>-1.4300000000000001E-8</c:v>
                </c:pt>
                <c:pt idx="1724">
                  <c:v>-1.42E-8</c:v>
                </c:pt>
                <c:pt idx="1725">
                  <c:v>-1.42E-8</c:v>
                </c:pt>
                <c:pt idx="1726">
                  <c:v>-1.42E-8</c:v>
                </c:pt>
                <c:pt idx="1727">
                  <c:v>-1.42E-8</c:v>
                </c:pt>
                <c:pt idx="1728">
                  <c:v>-1.42E-8</c:v>
                </c:pt>
                <c:pt idx="1729">
                  <c:v>-1.42E-8</c:v>
                </c:pt>
                <c:pt idx="1730">
                  <c:v>-1.42E-8</c:v>
                </c:pt>
                <c:pt idx="1731">
                  <c:v>-1.42E-8</c:v>
                </c:pt>
                <c:pt idx="1732">
                  <c:v>-1.42E-8</c:v>
                </c:pt>
                <c:pt idx="1733">
                  <c:v>-1.42E-8</c:v>
                </c:pt>
                <c:pt idx="1734">
                  <c:v>-1.42E-8</c:v>
                </c:pt>
                <c:pt idx="1735">
                  <c:v>-1.42E-8</c:v>
                </c:pt>
                <c:pt idx="1736">
                  <c:v>-1.42E-8</c:v>
                </c:pt>
                <c:pt idx="1737">
                  <c:v>-1.42E-8</c:v>
                </c:pt>
                <c:pt idx="1738">
                  <c:v>-1.42E-8</c:v>
                </c:pt>
                <c:pt idx="1739">
                  <c:v>-1.42E-8</c:v>
                </c:pt>
                <c:pt idx="1740">
                  <c:v>-1.4100000000000001E-8</c:v>
                </c:pt>
                <c:pt idx="1741">
                  <c:v>-1.4100000000000001E-8</c:v>
                </c:pt>
                <c:pt idx="1742">
                  <c:v>-1.4100000000000001E-8</c:v>
                </c:pt>
                <c:pt idx="1743">
                  <c:v>-1.4100000000000001E-8</c:v>
                </c:pt>
                <c:pt idx="1744">
                  <c:v>-1.4100000000000001E-8</c:v>
                </c:pt>
                <c:pt idx="1745">
                  <c:v>-1.4100000000000001E-8</c:v>
                </c:pt>
                <c:pt idx="1746">
                  <c:v>-1.4100000000000001E-8</c:v>
                </c:pt>
                <c:pt idx="1747">
                  <c:v>-1.4100000000000001E-8</c:v>
                </c:pt>
                <c:pt idx="1748">
                  <c:v>-1.4100000000000001E-8</c:v>
                </c:pt>
                <c:pt idx="1749">
                  <c:v>-1.4100000000000001E-8</c:v>
                </c:pt>
                <c:pt idx="1750">
                  <c:v>-1.4100000000000001E-8</c:v>
                </c:pt>
                <c:pt idx="1751">
                  <c:v>-1.4100000000000001E-8</c:v>
                </c:pt>
                <c:pt idx="1752">
                  <c:v>-1.4100000000000001E-8</c:v>
                </c:pt>
                <c:pt idx="1753">
                  <c:v>-1.4100000000000001E-8</c:v>
                </c:pt>
                <c:pt idx="1754">
                  <c:v>-1.4100000000000001E-8</c:v>
                </c:pt>
                <c:pt idx="1755">
                  <c:v>-1.4100000000000001E-8</c:v>
                </c:pt>
                <c:pt idx="1756">
                  <c:v>-1.4E-8</c:v>
                </c:pt>
                <c:pt idx="1757">
                  <c:v>-1.4E-8</c:v>
                </c:pt>
                <c:pt idx="1758">
                  <c:v>-1.4E-8</c:v>
                </c:pt>
                <c:pt idx="1759">
                  <c:v>-1.4E-8</c:v>
                </c:pt>
                <c:pt idx="1760">
                  <c:v>-1.4E-8</c:v>
                </c:pt>
                <c:pt idx="1761">
                  <c:v>-1.4E-8</c:v>
                </c:pt>
                <c:pt idx="1762">
                  <c:v>-1.4E-8</c:v>
                </c:pt>
                <c:pt idx="1763">
                  <c:v>-1.4E-8</c:v>
                </c:pt>
                <c:pt idx="1764">
                  <c:v>-1.4E-8</c:v>
                </c:pt>
                <c:pt idx="1765">
                  <c:v>-1.4E-8</c:v>
                </c:pt>
                <c:pt idx="1766">
                  <c:v>-1.4E-8</c:v>
                </c:pt>
                <c:pt idx="1767">
                  <c:v>-1.4E-8</c:v>
                </c:pt>
                <c:pt idx="1768">
                  <c:v>-1.4E-8</c:v>
                </c:pt>
                <c:pt idx="1769">
                  <c:v>-1.4E-8</c:v>
                </c:pt>
                <c:pt idx="1770">
                  <c:v>-1.4E-8</c:v>
                </c:pt>
                <c:pt idx="1771">
                  <c:v>-1.4E-8</c:v>
                </c:pt>
                <c:pt idx="1772">
                  <c:v>-1.39E-8</c:v>
                </c:pt>
                <c:pt idx="1773">
                  <c:v>-1.39E-8</c:v>
                </c:pt>
                <c:pt idx="1774">
                  <c:v>-1.39E-8</c:v>
                </c:pt>
                <c:pt idx="1775">
                  <c:v>-1.39E-8</c:v>
                </c:pt>
                <c:pt idx="1776">
                  <c:v>-1.39E-8</c:v>
                </c:pt>
                <c:pt idx="1777">
                  <c:v>-1.39E-8</c:v>
                </c:pt>
                <c:pt idx="1778">
                  <c:v>-1.39E-8</c:v>
                </c:pt>
                <c:pt idx="1779">
                  <c:v>-1.39E-8</c:v>
                </c:pt>
                <c:pt idx="1780">
                  <c:v>-1.39E-8</c:v>
                </c:pt>
                <c:pt idx="1781">
                  <c:v>-1.39E-8</c:v>
                </c:pt>
                <c:pt idx="1782">
                  <c:v>-1.39E-8</c:v>
                </c:pt>
                <c:pt idx="1783">
                  <c:v>-1.39E-8</c:v>
                </c:pt>
                <c:pt idx="1784">
                  <c:v>-1.39E-8</c:v>
                </c:pt>
                <c:pt idx="1785">
                  <c:v>-1.39E-8</c:v>
                </c:pt>
                <c:pt idx="1786">
                  <c:v>-1.39E-8</c:v>
                </c:pt>
                <c:pt idx="1787">
                  <c:v>-1.39E-8</c:v>
                </c:pt>
                <c:pt idx="1788">
                  <c:v>-1.3799999999999999E-8</c:v>
                </c:pt>
                <c:pt idx="1789">
                  <c:v>-1.3799999999999999E-8</c:v>
                </c:pt>
                <c:pt idx="1790">
                  <c:v>-1.3799999999999999E-8</c:v>
                </c:pt>
                <c:pt idx="1791">
                  <c:v>-1.3799999999999999E-8</c:v>
                </c:pt>
                <c:pt idx="1792">
                  <c:v>-1.3799999999999999E-8</c:v>
                </c:pt>
                <c:pt idx="1793">
                  <c:v>-1.3799999999999999E-8</c:v>
                </c:pt>
                <c:pt idx="1794">
                  <c:v>-1.3799999999999999E-8</c:v>
                </c:pt>
                <c:pt idx="1795">
                  <c:v>-1.3799999999999999E-8</c:v>
                </c:pt>
                <c:pt idx="1796">
                  <c:v>-1.3799999999999999E-8</c:v>
                </c:pt>
                <c:pt idx="1797">
                  <c:v>-1.3799999999999999E-8</c:v>
                </c:pt>
                <c:pt idx="1798">
                  <c:v>-1.3799999999999999E-8</c:v>
                </c:pt>
                <c:pt idx="1799">
                  <c:v>-1.3799999999999999E-8</c:v>
                </c:pt>
                <c:pt idx="1800">
                  <c:v>-1.3799999999999999E-8</c:v>
                </c:pt>
                <c:pt idx="1801">
                  <c:v>-1.3799999999999999E-8</c:v>
                </c:pt>
                <c:pt idx="1802">
                  <c:v>-1.3799999999999999E-8</c:v>
                </c:pt>
                <c:pt idx="1803">
                  <c:v>-1.3799999999999999E-8</c:v>
                </c:pt>
                <c:pt idx="1804">
                  <c:v>-1.37E-8</c:v>
                </c:pt>
                <c:pt idx="1805">
                  <c:v>-1.37E-8</c:v>
                </c:pt>
                <c:pt idx="1806">
                  <c:v>-1.37E-8</c:v>
                </c:pt>
                <c:pt idx="1807">
                  <c:v>-1.37E-8</c:v>
                </c:pt>
                <c:pt idx="1808">
                  <c:v>-1.37E-8</c:v>
                </c:pt>
                <c:pt idx="1809">
                  <c:v>-1.37E-8</c:v>
                </c:pt>
                <c:pt idx="1810">
                  <c:v>-1.37E-8</c:v>
                </c:pt>
                <c:pt idx="1811">
                  <c:v>-1.37E-8</c:v>
                </c:pt>
                <c:pt idx="1812">
                  <c:v>-1.37E-8</c:v>
                </c:pt>
                <c:pt idx="1813">
                  <c:v>-1.37E-8</c:v>
                </c:pt>
                <c:pt idx="1814">
                  <c:v>-1.37E-8</c:v>
                </c:pt>
                <c:pt idx="1815">
                  <c:v>-1.37E-8</c:v>
                </c:pt>
                <c:pt idx="1816">
                  <c:v>-1.37E-8</c:v>
                </c:pt>
                <c:pt idx="1817">
                  <c:v>-1.37E-8</c:v>
                </c:pt>
                <c:pt idx="1818">
                  <c:v>-1.37E-8</c:v>
                </c:pt>
                <c:pt idx="1819">
                  <c:v>-1.37E-8</c:v>
                </c:pt>
                <c:pt idx="1820">
                  <c:v>-1.3599999999999999E-8</c:v>
                </c:pt>
                <c:pt idx="1821">
                  <c:v>-1.3599999999999999E-8</c:v>
                </c:pt>
                <c:pt idx="1822">
                  <c:v>-1.3599999999999999E-8</c:v>
                </c:pt>
                <c:pt idx="1823">
                  <c:v>-1.3599999999999999E-8</c:v>
                </c:pt>
                <c:pt idx="1824">
                  <c:v>-1.3599999999999999E-8</c:v>
                </c:pt>
                <c:pt idx="1825">
                  <c:v>-1.3599999999999999E-8</c:v>
                </c:pt>
                <c:pt idx="1826">
                  <c:v>-1.3599999999999999E-8</c:v>
                </c:pt>
                <c:pt idx="1827">
                  <c:v>-1.3599999999999999E-8</c:v>
                </c:pt>
                <c:pt idx="1828">
                  <c:v>-1.3599999999999999E-8</c:v>
                </c:pt>
                <c:pt idx="1829">
                  <c:v>-1.3599999999999999E-8</c:v>
                </c:pt>
                <c:pt idx="1830">
                  <c:v>-1.3599999999999999E-8</c:v>
                </c:pt>
                <c:pt idx="1831">
                  <c:v>-1.3599999999999999E-8</c:v>
                </c:pt>
                <c:pt idx="1832">
                  <c:v>-1.3599999999999999E-8</c:v>
                </c:pt>
                <c:pt idx="1833">
                  <c:v>-1.3599999999999999E-8</c:v>
                </c:pt>
                <c:pt idx="1834">
                  <c:v>-1.3599999999999999E-8</c:v>
                </c:pt>
                <c:pt idx="1835">
                  <c:v>-1.3599999999999999E-8</c:v>
                </c:pt>
                <c:pt idx="1836">
                  <c:v>-1.35E-8</c:v>
                </c:pt>
                <c:pt idx="1837">
                  <c:v>-1.35E-8</c:v>
                </c:pt>
                <c:pt idx="1838">
                  <c:v>-1.35E-8</c:v>
                </c:pt>
                <c:pt idx="1839">
                  <c:v>-1.35E-8</c:v>
                </c:pt>
                <c:pt idx="1840">
                  <c:v>-1.35E-8</c:v>
                </c:pt>
                <c:pt idx="1841">
                  <c:v>-1.35E-8</c:v>
                </c:pt>
                <c:pt idx="1842">
                  <c:v>-1.35E-8</c:v>
                </c:pt>
                <c:pt idx="1843">
                  <c:v>-1.35E-8</c:v>
                </c:pt>
                <c:pt idx="1844">
                  <c:v>-1.35E-8</c:v>
                </c:pt>
                <c:pt idx="1845">
                  <c:v>-1.35E-8</c:v>
                </c:pt>
                <c:pt idx="1846">
                  <c:v>-1.35E-8</c:v>
                </c:pt>
                <c:pt idx="1847">
                  <c:v>-1.35E-8</c:v>
                </c:pt>
                <c:pt idx="1848">
                  <c:v>-1.35E-8</c:v>
                </c:pt>
                <c:pt idx="1849">
                  <c:v>-1.35E-8</c:v>
                </c:pt>
                <c:pt idx="1850">
                  <c:v>-1.35E-8</c:v>
                </c:pt>
                <c:pt idx="1851">
                  <c:v>-1.35E-8</c:v>
                </c:pt>
                <c:pt idx="1852">
                  <c:v>-1.3399999999999999E-8</c:v>
                </c:pt>
                <c:pt idx="1853">
                  <c:v>-1.3399999999999999E-8</c:v>
                </c:pt>
                <c:pt idx="1854">
                  <c:v>-1.3399999999999999E-8</c:v>
                </c:pt>
                <c:pt idx="1855">
                  <c:v>-1.3399999999999999E-8</c:v>
                </c:pt>
                <c:pt idx="1856">
                  <c:v>-1.3399999999999999E-8</c:v>
                </c:pt>
                <c:pt idx="1857">
                  <c:v>-1.3399999999999999E-8</c:v>
                </c:pt>
                <c:pt idx="1858">
                  <c:v>-1.3399999999999999E-8</c:v>
                </c:pt>
                <c:pt idx="1859">
                  <c:v>-1.3399999999999999E-8</c:v>
                </c:pt>
                <c:pt idx="1860">
                  <c:v>-1.3399999999999999E-8</c:v>
                </c:pt>
                <c:pt idx="1861">
                  <c:v>-1.3399999999999999E-8</c:v>
                </c:pt>
                <c:pt idx="1862">
                  <c:v>-1.3399999999999999E-8</c:v>
                </c:pt>
                <c:pt idx="1863">
                  <c:v>-1.3399999999999999E-8</c:v>
                </c:pt>
                <c:pt idx="1864">
                  <c:v>-1.3399999999999999E-8</c:v>
                </c:pt>
                <c:pt idx="1865">
                  <c:v>-1.3399999999999999E-8</c:v>
                </c:pt>
                <c:pt idx="1866">
                  <c:v>-1.3399999999999999E-8</c:v>
                </c:pt>
                <c:pt idx="1867">
                  <c:v>-1.3399999999999999E-8</c:v>
                </c:pt>
                <c:pt idx="1868">
                  <c:v>-1.33E-8</c:v>
                </c:pt>
                <c:pt idx="1869">
                  <c:v>-1.33E-8</c:v>
                </c:pt>
                <c:pt idx="1870">
                  <c:v>-1.33E-8</c:v>
                </c:pt>
                <c:pt idx="1871">
                  <c:v>-1.33E-8</c:v>
                </c:pt>
                <c:pt idx="1872">
                  <c:v>-1.33E-8</c:v>
                </c:pt>
                <c:pt idx="1873">
                  <c:v>-1.33E-8</c:v>
                </c:pt>
                <c:pt idx="1874">
                  <c:v>-1.33E-8</c:v>
                </c:pt>
                <c:pt idx="1875">
                  <c:v>-1.33E-8</c:v>
                </c:pt>
                <c:pt idx="1876">
                  <c:v>-1.33E-8</c:v>
                </c:pt>
                <c:pt idx="1877">
                  <c:v>-1.33E-8</c:v>
                </c:pt>
                <c:pt idx="1878">
                  <c:v>-1.33E-8</c:v>
                </c:pt>
                <c:pt idx="1879">
                  <c:v>-1.33E-8</c:v>
                </c:pt>
                <c:pt idx="1880">
                  <c:v>-1.33E-8</c:v>
                </c:pt>
                <c:pt idx="1881">
                  <c:v>-1.33E-8</c:v>
                </c:pt>
                <c:pt idx="1882">
                  <c:v>-1.33E-8</c:v>
                </c:pt>
                <c:pt idx="1883">
                  <c:v>-1.33E-8</c:v>
                </c:pt>
                <c:pt idx="1884">
                  <c:v>-1.3200000000000001E-8</c:v>
                </c:pt>
                <c:pt idx="1885">
                  <c:v>-1.3200000000000001E-8</c:v>
                </c:pt>
                <c:pt idx="1886">
                  <c:v>-1.3200000000000001E-8</c:v>
                </c:pt>
                <c:pt idx="1887">
                  <c:v>-1.3200000000000001E-8</c:v>
                </c:pt>
                <c:pt idx="1888">
                  <c:v>-1.3200000000000001E-8</c:v>
                </c:pt>
                <c:pt idx="1889">
                  <c:v>-1.3200000000000001E-8</c:v>
                </c:pt>
                <c:pt idx="1890">
                  <c:v>-1.3200000000000001E-8</c:v>
                </c:pt>
                <c:pt idx="1891">
                  <c:v>-1.3200000000000001E-8</c:v>
                </c:pt>
                <c:pt idx="1892">
                  <c:v>-1.3200000000000001E-8</c:v>
                </c:pt>
                <c:pt idx="1893">
                  <c:v>-1.3200000000000001E-8</c:v>
                </c:pt>
                <c:pt idx="1894">
                  <c:v>-1.3200000000000001E-8</c:v>
                </c:pt>
                <c:pt idx="1895">
                  <c:v>-1.3200000000000001E-8</c:v>
                </c:pt>
                <c:pt idx="1896">
                  <c:v>-1.3200000000000001E-8</c:v>
                </c:pt>
                <c:pt idx="1897">
                  <c:v>-1.3200000000000001E-8</c:v>
                </c:pt>
                <c:pt idx="1898">
                  <c:v>-1.3200000000000001E-8</c:v>
                </c:pt>
                <c:pt idx="1899">
                  <c:v>-1.3200000000000001E-8</c:v>
                </c:pt>
                <c:pt idx="1900">
                  <c:v>-1.31E-8</c:v>
                </c:pt>
                <c:pt idx="1901">
                  <c:v>-1.31E-8</c:v>
                </c:pt>
                <c:pt idx="1902">
                  <c:v>-1.31E-8</c:v>
                </c:pt>
                <c:pt idx="1903">
                  <c:v>-1.31E-8</c:v>
                </c:pt>
                <c:pt idx="1904">
                  <c:v>-1.31E-8</c:v>
                </c:pt>
                <c:pt idx="1905">
                  <c:v>-1.31E-8</c:v>
                </c:pt>
                <c:pt idx="1906">
                  <c:v>-1.31E-8</c:v>
                </c:pt>
                <c:pt idx="1907">
                  <c:v>-1.31E-8</c:v>
                </c:pt>
                <c:pt idx="1908">
                  <c:v>-1.31E-8</c:v>
                </c:pt>
                <c:pt idx="1909">
                  <c:v>-1.31E-8</c:v>
                </c:pt>
                <c:pt idx="1910">
                  <c:v>-1.31E-8</c:v>
                </c:pt>
                <c:pt idx="1911">
                  <c:v>-1.31E-8</c:v>
                </c:pt>
                <c:pt idx="1912">
                  <c:v>-1.31E-8</c:v>
                </c:pt>
                <c:pt idx="1913">
                  <c:v>-1.31E-8</c:v>
                </c:pt>
                <c:pt idx="1914">
                  <c:v>-1.31E-8</c:v>
                </c:pt>
                <c:pt idx="1915">
                  <c:v>-1.31E-8</c:v>
                </c:pt>
                <c:pt idx="1916">
                  <c:v>-1.3000000000000001E-8</c:v>
                </c:pt>
                <c:pt idx="1917">
                  <c:v>-1.3000000000000001E-8</c:v>
                </c:pt>
                <c:pt idx="1918">
                  <c:v>-1.3000000000000001E-8</c:v>
                </c:pt>
                <c:pt idx="1919">
                  <c:v>-1.3000000000000001E-8</c:v>
                </c:pt>
                <c:pt idx="1920">
                  <c:v>-1.3000000000000001E-8</c:v>
                </c:pt>
                <c:pt idx="1921">
                  <c:v>-1.3000000000000001E-8</c:v>
                </c:pt>
                <c:pt idx="1922">
                  <c:v>-1.3000000000000001E-8</c:v>
                </c:pt>
                <c:pt idx="1923">
                  <c:v>-1.3000000000000001E-8</c:v>
                </c:pt>
                <c:pt idx="1924">
                  <c:v>-1.3000000000000001E-8</c:v>
                </c:pt>
                <c:pt idx="1925">
                  <c:v>-1.3000000000000001E-8</c:v>
                </c:pt>
                <c:pt idx="1926">
                  <c:v>-1.3000000000000001E-8</c:v>
                </c:pt>
                <c:pt idx="1927">
                  <c:v>-1.3000000000000001E-8</c:v>
                </c:pt>
                <c:pt idx="1928">
                  <c:v>-1.3000000000000001E-8</c:v>
                </c:pt>
                <c:pt idx="1929">
                  <c:v>-1.3000000000000001E-8</c:v>
                </c:pt>
                <c:pt idx="1930">
                  <c:v>-1.3000000000000001E-8</c:v>
                </c:pt>
                <c:pt idx="1931">
                  <c:v>-1.3000000000000001E-8</c:v>
                </c:pt>
                <c:pt idx="1932">
                  <c:v>-1.29E-8</c:v>
                </c:pt>
                <c:pt idx="1933">
                  <c:v>-1.29E-8</c:v>
                </c:pt>
                <c:pt idx="1934">
                  <c:v>-1.29E-8</c:v>
                </c:pt>
                <c:pt idx="1935">
                  <c:v>-1.29E-8</c:v>
                </c:pt>
                <c:pt idx="1936">
                  <c:v>-1.29E-8</c:v>
                </c:pt>
                <c:pt idx="1937">
                  <c:v>-1.29E-8</c:v>
                </c:pt>
                <c:pt idx="1938">
                  <c:v>-1.29E-8</c:v>
                </c:pt>
                <c:pt idx="1939">
                  <c:v>-1.29E-8</c:v>
                </c:pt>
                <c:pt idx="1940">
                  <c:v>-1.29E-8</c:v>
                </c:pt>
                <c:pt idx="1941">
                  <c:v>-1.29E-8</c:v>
                </c:pt>
                <c:pt idx="1942">
                  <c:v>-1.29E-8</c:v>
                </c:pt>
                <c:pt idx="1943">
                  <c:v>-1.29E-8</c:v>
                </c:pt>
                <c:pt idx="1944">
                  <c:v>-1.29E-8</c:v>
                </c:pt>
                <c:pt idx="1945">
                  <c:v>-1.29E-8</c:v>
                </c:pt>
                <c:pt idx="1946">
                  <c:v>-1.29E-8</c:v>
                </c:pt>
                <c:pt idx="1947">
                  <c:v>-1.29E-8</c:v>
                </c:pt>
                <c:pt idx="1948">
                  <c:v>-1.28E-8</c:v>
                </c:pt>
                <c:pt idx="1949">
                  <c:v>-1.28E-8</c:v>
                </c:pt>
                <c:pt idx="1950">
                  <c:v>-1.28E-8</c:v>
                </c:pt>
                <c:pt idx="1951">
                  <c:v>-1.28E-8</c:v>
                </c:pt>
                <c:pt idx="1952">
                  <c:v>-1.28E-8</c:v>
                </c:pt>
                <c:pt idx="1953">
                  <c:v>-1.28E-8</c:v>
                </c:pt>
                <c:pt idx="1954">
                  <c:v>-1.28E-8</c:v>
                </c:pt>
                <c:pt idx="1955">
                  <c:v>-1.28E-8</c:v>
                </c:pt>
                <c:pt idx="1956">
                  <c:v>-1.28E-8</c:v>
                </c:pt>
                <c:pt idx="1957">
                  <c:v>-1.28E-8</c:v>
                </c:pt>
                <c:pt idx="1958">
                  <c:v>-1.28E-8</c:v>
                </c:pt>
                <c:pt idx="1959">
                  <c:v>-1.28E-8</c:v>
                </c:pt>
                <c:pt idx="1960">
                  <c:v>-1.28E-8</c:v>
                </c:pt>
                <c:pt idx="1961">
                  <c:v>-1.28E-8</c:v>
                </c:pt>
                <c:pt idx="1962">
                  <c:v>-1.28E-8</c:v>
                </c:pt>
                <c:pt idx="1963">
                  <c:v>-1.28E-8</c:v>
                </c:pt>
                <c:pt idx="1964">
                  <c:v>-1.27E-8</c:v>
                </c:pt>
                <c:pt idx="1965">
                  <c:v>-1.27E-8</c:v>
                </c:pt>
                <c:pt idx="1966">
                  <c:v>-1.27E-8</c:v>
                </c:pt>
                <c:pt idx="1967">
                  <c:v>-1.27E-8</c:v>
                </c:pt>
                <c:pt idx="1968">
                  <c:v>-1.27E-8</c:v>
                </c:pt>
                <c:pt idx="1969">
                  <c:v>-1.27E-8</c:v>
                </c:pt>
                <c:pt idx="1970">
                  <c:v>-1.27E-8</c:v>
                </c:pt>
                <c:pt idx="1971">
                  <c:v>-1.27E-8</c:v>
                </c:pt>
                <c:pt idx="1972">
                  <c:v>-1.27E-8</c:v>
                </c:pt>
                <c:pt idx="1973">
                  <c:v>-1.27E-8</c:v>
                </c:pt>
                <c:pt idx="1974">
                  <c:v>-1.27E-8</c:v>
                </c:pt>
                <c:pt idx="1975">
                  <c:v>-1.27E-8</c:v>
                </c:pt>
                <c:pt idx="1976">
                  <c:v>-1.27E-8</c:v>
                </c:pt>
                <c:pt idx="1977">
                  <c:v>-1.27E-8</c:v>
                </c:pt>
                <c:pt idx="1978">
                  <c:v>-1.27E-8</c:v>
                </c:pt>
                <c:pt idx="1979">
                  <c:v>-1.27E-8</c:v>
                </c:pt>
                <c:pt idx="1980">
                  <c:v>-1.26E-8</c:v>
                </c:pt>
                <c:pt idx="1981">
                  <c:v>-1.26E-8</c:v>
                </c:pt>
                <c:pt idx="1982">
                  <c:v>-1.26E-8</c:v>
                </c:pt>
                <c:pt idx="1983">
                  <c:v>-1.26E-8</c:v>
                </c:pt>
                <c:pt idx="1984">
                  <c:v>-1.26E-8</c:v>
                </c:pt>
                <c:pt idx="1985">
                  <c:v>-1.26E-8</c:v>
                </c:pt>
                <c:pt idx="1986">
                  <c:v>-1.26E-8</c:v>
                </c:pt>
                <c:pt idx="1987">
                  <c:v>-1.26E-8</c:v>
                </c:pt>
                <c:pt idx="1988">
                  <c:v>-1.26E-8</c:v>
                </c:pt>
                <c:pt idx="1989">
                  <c:v>-1.26E-8</c:v>
                </c:pt>
                <c:pt idx="1990">
                  <c:v>-1.26E-8</c:v>
                </c:pt>
                <c:pt idx="1991">
                  <c:v>-1.26E-8</c:v>
                </c:pt>
                <c:pt idx="1992">
                  <c:v>-1.26E-8</c:v>
                </c:pt>
                <c:pt idx="1993">
                  <c:v>-1.26E-8</c:v>
                </c:pt>
                <c:pt idx="1994">
                  <c:v>-1.26E-8</c:v>
                </c:pt>
                <c:pt idx="1995">
                  <c:v>-1.26E-8</c:v>
                </c:pt>
                <c:pt idx="1996">
                  <c:v>-1.2499999999999999E-8</c:v>
                </c:pt>
                <c:pt idx="1997">
                  <c:v>-1.2499999999999999E-8</c:v>
                </c:pt>
                <c:pt idx="1998">
                  <c:v>-1.2499999999999999E-8</c:v>
                </c:pt>
                <c:pt idx="1999">
                  <c:v>-1.2499999999999999E-8</c:v>
                </c:pt>
                <c:pt idx="2000">
                  <c:v>-1.2499999999999999E-8</c:v>
                </c:pt>
                <c:pt idx="2001">
                  <c:v>-1.2499999999999999E-8</c:v>
                </c:pt>
                <c:pt idx="2002">
                  <c:v>-1.2499999999999999E-8</c:v>
                </c:pt>
                <c:pt idx="2003">
                  <c:v>-1.2499999999999999E-8</c:v>
                </c:pt>
                <c:pt idx="2004">
                  <c:v>-1.2499999999999999E-8</c:v>
                </c:pt>
                <c:pt idx="2005">
                  <c:v>-1.2499999999999999E-8</c:v>
                </c:pt>
                <c:pt idx="2006">
                  <c:v>-1.2499999999999999E-8</c:v>
                </c:pt>
                <c:pt idx="2007">
                  <c:v>-1.2499999999999999E-8</c:v>
                </c:pt>
                <c:pt idx="2008">
                  <c:v>-1.2499999999999999E-8</c:v>
                </c:pt>
                <c:pt idx="2009">
                  <c:v>-1.2499999999999999E-8</c:v>
                </c:pt>
                <c:pt idx="2010">
                  <c:v>-1.2499999999999999E-8</c:v>
                </c:pt>
                <c:pt idx="2011">
                  <c:v>-1.2499999999999999E-8</c:v>
                </c:pt>
                <c:pt idx="2012">
                  <c:v>-1.24E-8</c:v>
                </c:pt>
                <c:pt idx="2013">
                  <c:v>-1.24E-8</c:v>
                </c:pt>
                <c:pt idx="2014">
                  <c:v>-1.24E-8</c:v>
                </c:pt>
                <c:pt idx="2015">
                  <c:v>-1.24E-8</c:v>
                </c:pt>
                <c:pt idx="2016">
                  <c:v>-1.24E-8</c:v>
                </c:pt>
                <c:pt idx="2017">
                  <c:v>-1.24E-8</c:v>
                </c:pt>
                <c:pt idx="2018">
                  <c:v>-1.24E-8</c:v>
                </c:pt>
                <c:pt idx="2019">
                  <c:v>-1.24E-8</c:v>
                </c:pt>
                <c:pt idx="2020">
                  <c:v>-1.24E-8</c:v>
                </c:pt>
                <c:pt idx="2021">
                  <c:v>-1.24E-8</c:v>
                </c:pt>
                <c:pt idx="2022">
                  <c:v>-1.24E-8</c:v>
                </c:pt>
                <c:pt idx="2023">
                  <c:v>-1.24E-8</c:v>
                </c:pt>
                <c:pt idx="2024">
                  <c:v>-1.24E-8</c:v>
                </c:pt>
                <c:pt idx="2025">
                  <c:v>-1.24E-8</c:v>
                </c:pt>
                <c:pt idx="2026">
                  <c:v>-1.24E-8</c:v>
                </c:pt>
                <c:pt idx="2027">
                  <c:v>-1.24E-8</c:v>
                </c:pt>
                <c:pt idx="2028">
                  <c:v>-1.2299999999999999E-8</c:v>
                </c:pt>
                <c:pt idx="2029">
                  <c:v>-1.2299999999999999E-8</c:v>
                </c:pt>
                <c:pt idx="2030">
                  <c:v>-1.2299999999999999E-8</c:v>
                </c:pt>
                <c:pt idx="2031">
                  <c:v>-1.2299999999999999E-8</c:v>
                </c:pt>
                <c:pt idx="2032">
                  <c:v>-1.2299999999999999E-8</c:v>
                </c:pt>
                <c:pt idx="2033">
                  <c:v>-1.2299999999999999E-8</c:v>
                </c:pt>
                <c:pt idx="2034">
                  <c:v>-1.2299999999999999E-8</c:v>
                </c:pt>
                <c:pt idx="2035">
                  <c:v>-1.2299999999999999E-8</c:v>
                </c:pt>
                <c:pt idx="2036">
                  <c:v>-1.2299999999999999E-8</c:v>
                </c:pt>
                <c:pt idx="2037">
                  <c:v>-1.2299999999999999E-8</c:v>
                </c:pt>
                <c:pt idx="2038">
                  <c:v>-1.2299999999999999E-8</c:v>
                </c:pt>
                <c:pt idx="2039">
                  <c:v>-1.2299999999999999E-8</c:v>
                </c:pt>
                <c:pt idx="2040">
                  <c:v>-1.2299999999999999E-8</c:v>
                </c:pt>
                <c:pt idx="2041">
                  <c:v>-1.2299999999999999E-8</c:v>
                </c:pt>
                <c:pt idx="2042">
                  <c:v>-1.2299999999999999E-8</c:v>
                </c:pt>
                <c:pt idx="2043">
                  <c:v>-1.2299999999999999E-8</c:v>
                </c:pt>
                <c:pt idx="2044">
                  <c:v>-1.22E-8</c:v>
                </c:pt>
                <c:pt idx="2045">
                  <c:v>-1.22E-8</c:v>
                </c:pt>
                <c:pt idx="2046">
                  <c:v>-1.22E-8</c:v>
                </c:pt>
                <c:pt idx="2047">
                  <c:v>-1.22E-8</c:v>
                </c:pt>
                <c:pt idx="2048">
                  <c:v>-1.22E-8</c:v>
                </c:pt>
                <c:pt idx="2049">
                  <c:v>-1.22E-8</c:v>
                </c:pt>
                <c:pt idx="2050">
                  <c:v>-1.22E-8</c:v>
                </c:pt>
                <c:pt idx="2051">
                  <c:v>-1.22E-8</c:v>
                </c:pt>
                <c:pt idx="2052">
                  <c:v>-1.22E-8</c:v>
                </c:pt>
                <c:pt idx="2053">
                  <c:v>-1.22E-8</c:v>
                </c:pt>
                <c:pt idx="2054">
                  <c:v>-1.22E-8</c:v>
                </c:pt>
                <c:pt idx="2055">
                  <c:v>-1.22E-8</c:v>
                </c:pt>
                <c:pt idx="2056">
                  <c:v>-1.22E-8</c:v>
                </c:pt>
                <c:pt idx="2057">
                  <c:v>-1.22E-8</c:v>
                </c:pt>
                <c:pt idx="2058">
                  <c:v>-1.22E-8</c:v>
                </c:pt>
                <c:pt idx="2059">
                  <c:v>-1.22E-8</c:v>
                </c:pt>
                <c:pt idx="2060">
                  <c:v>-1.2100000000000001E-8</c:v>
                </c:pt>
                <c:pt idx="2061">
                  <c:v>-1.2100000000000001E-8</c:v>
                </c:pt>
                <c:pt idx="2062">
                  <c:v>-1.2100000000000001E-8</c:v>
                </c:pt>
                <c:pt idx="2063">
                  <c:v>-1.2100000000000001E-8</c:v>
                </c:pt>
                <c:pt idx="2064">
                  <c:v>-1.2100000000000001E-8</c:v>
                </c:pt>
                <c:pt idx="2065">
                  <c:v>-1.2100000000000001E-8</c:v>
                </c:pt>
                <c:pt idx="2066">
                  <c:v>-1.2100000000000001E-8</c:v>
                </c:pt>
                <c:pt idx="2067">
                  <c:v>-1.2100000000000001E-8</c:v>
                </c:pt>
                <c:pt idx="2068">
                  <c:v>-1.2100000000000001E-8</c:v>
                </c:pt>
                <c:pt idx="2069">
                  <c:v>-1.2100000000000001E-8</c:v>
                </c:pt>
                <c:pt idx="2070">
                  <c:v>-1.2100000000000001E-8</c:v>
                </c:pt>
                <c:pt idx="2071">
                  <c:v>-1.2100000000000001E-8</c:v>
                </c:pt>
                <c:pt idx="2072">
                  <c:v>-1.2100000000000001E-8</c:v>
                </c:pt>
                <c:pt idx="2073">
                  <c:v>-1.2100000000000001E-8</c:v>
                </c:pt>
                <c:pt idx="2074">
                  <c:v>-1.2100000000000001E-8</c:v>
                </c:pt>
                <c:pt idx="2075">
                  <c:v>-1.2100000000000001E-8</c:v>
                </c:pt>
                <c:pt idx="2076">
                  <c:v>-1.2E-8</c:v>
                </c:pt>
                <c:pt idx="2077">
                  <c:v>-1.2E-8</c:v>
                </c:pt>
                <c:pt idx="2078">
                  <c:v>-1.2E-8</c:v>
                </c:pt>
                <c:pt idx="2079">
                  <c:v>-1.2E-8</c:v>
                </c:pt>
                <c:pt idx="2080">
                  <c:v>-1.2E-8</c:v>
                </c:pt>
                <c:pt idx="2081">
                  <c:v>-1.2E-8</c:v>
                </c:pt>
                <c:pt idx="2082">
                  <c:v>-1.2E-8</c:v>
                </c:pt>
                <c:pt idx="2083">
                  <c:v>-1.2E-8</c:v>
                </c:pt>
                <c:pt idx="2084">
                  <c:v>-1.2E-8</c:v>
                </c:pt>
                <c:pt idx="2085">
                  <c:v>-1.2E-8</c:v>
                </c:pt>
                <c:pt idx="2086">
                  <c:v>-1.2E-8</c:v>
                </c:pt>
                <c:pt idx="2087">
                  <c:v>-1.2E-8</c:v>
                </c:pt>
                <c:pt idx="2088">
                  <c:v>-1.2E-8</c:v>
                </c:pt>
                <c:pt idx="2089">
                  <c:v>-1.2E-8</c:v>
                </c:pt>
                <c:pt idx="2090">
                  <c:v>-1.2E-8</c:v>
                </c:pt>
                <c:pt idx="2091">
                  <c:v>-1.2E-8</c:v>
                </c:pt>
                <c:pt idx="2092">
                  <c:v>-1.1900000000000001E-8</c:v>
                </c:pt>
                <c:pt idx="2093">
                  <c:v>-1.1900000000000001E-8</c:v>
                </c:pt>
                <c:pt idx="2094">
                  <c:v>-1.1900000000000001E-8</c:v>
                </c:pt>
                <c:pt idx="2095">
                  <c:v>-1.1900000000000001E-8</c:v>
                </c:pt>
                <c:pt idx="2096">
                  <c:v>-1.1900000000000001E-8</c:v>
                </c:pt>
                <c:pt idx="2097">
                  <c:v>-1.1900000000000001E-8</c:v>
                </c:pt>
                <c:pt idx="2098">
                  <c:v>-1.1900000000000001E-8</c:v>
                </c:pt>
                <c:pt idx="2099">
                  <c:v>-1.1900000000000001E-8</c:v>
                </c:pt>
                <c:pt idx="2100">
                  <c:v>-1.1900000000000001E-8</c:v>
                </c:pt>
                <c:pt idx="2101">
                  <c:v>-1.1900000000000001E-8</c:v>
                </c:pt>
                <c:pt idx="2102">
                  <c:v>-1.1900000000000001E-8</c:v>
                </c:pt>
                <c:pt idx="2103">
                  <c:v>-1.1900000000000001E-8</c:v>
                </c:pt>
                <c:pt idx="2104">
                  <c:v>-1.1900000000000001E-8</c:v>
                </c:pt>
                <c:pt idx="2105">
                  <c:v>-1.1900000000000001E-8</c:v>
                </c:pt>
                <c:pt idx="2106">
                  <c:v>-1.1900000000000001E-8</c:v>
                </c:pt>
                <c:pt idx="2107">
                  <c:v>-1.1900000000000001E-8</c:v>
                </c:pt>
                <c:pt idx="2108">
                  <c:v>-1.18E-8</c:v>
                </c:pt>
                <c:pt idx="2109">
                  <c:v>-1.18E-8</c:v>
                </c:pt>
                <c:pt idx="2110">
                  <c:v>-1.18E-8</c:v>
                </c:pt>
                <c:pt idx="2111">
                  <c:v>-1.18E-8</c:v>
                </c:pt>
                <c:pt idx="2112">
                  <c:v>-1.18E-8</c:v>
                </c:pt>
                <c:pt idx="2113">
                  <c:v>-1.18E-8</c:v>
                </c:pt>
                <c:pt idx="2114">
                  <c:v>-1.18E-8</c:v>
                </c:pt>
                <c:pt idx="2115">
                  <c:v>-1.18E-8</c:v>
                </c:pt>
                <c:pt idx="2116">
                  <c:v>-1.18E-8</c:v>
                </c:pt>
                <c:pt idx="2117">
                  <c:v>-1.18E-8</c:v>
                </c:pt>
                <c:pt idx="2118">
                  <c:v>-1.18E-8</c:v>
                </c:pt>
                <c:pt idx="2119">
                  <c:v>-1.18E-8</c:v>
                </c:pt>
                <c:pt idx="2120">
                  <c:v>-1.18E-8</c:v>
                </c:pt>
                <c:pt idx="2121">
                  <c:v>-1.18E-8</c:v>
                </c:pt>
                <c:pt idx="2122">
                  <c:v>-1.18E-8</c:v>
                </c:pt>
                <c:pt idx="2123">
                  <c:v>-1.18E-8</c:v>
                </c:pt>
                <c:pt idx="2124">
                  <c:v>-1.1700000000000001E-8</c:v>
                </c:pt>
                <c:pt idx="2125">
                  <c:v>-1.1700000000000001E-8</c:v>
                </c:pt>
                <c:pt idx="2126">
                  <c:v>-1.1700000000000001E-8</c:v>
                </c:pt>
                <c:pt idx="2127">
                  <c:v>-1.1700000000000001E-8</c:v>
                </c:pt>
                <c:pt idx="2128">
                  <c:v>-1.1700000000000001E-8</c:v>
                </c:pt>
                <c:pt idx="2129">
                  <c:v>-1.1700000000000001E-8</c:v>
                </c:pt>
                <c:pt idx="2130">
                  <c:v>-1.1700000000000001E-8</c:v>
                </c:pt>
                <c:pt idx="2131">
                  <c:v>-1.1700000000000001E-8</c:v>
                </c:pt>
                <c:pt idx="2132">
                  <c:v>-1.1700000000000001E-8</c:v>
                </c:pt>
                <c:pt idx="2133">
                  <c:v>-1.1700000000000001E-8</c:v>
                </c:pt>
                <c:pt idx="2134">
                  <c:v>-1.1700000000000001E-8</c:v>
                </c:pt>
                <c:pt idx="2135">
                  <c:v>-1.1700000000000001E-8</c:v>
                </c:pt>
                <c:pt idx="2136">
                  <c:v>-1.1700000000000001E-8</c:v>
                </c:pt>
                <c:pt idx="2137">
                  <c:v>-1.1700000000000001E-8</c:v>
                </c:pt>
                <c:pt idx="2138">
                  <c:v>-1.1700000000000001E-8</c:v>
                </c:pt>
                <c:pt idx="2139">
                  <c:v>-1.1700000000000001E-8</c:v>
                </c:pt>
                <c:pt idx="2140">
                  <c:v>-1.16E-8</c:v>
                </c:pt>
                <c:pt idx="2141">
                  <c:v>-1.16E-8</c:v>
                </c:pt>
                <c:pt idx="2142">
                  <c:v>-1.16E-8</c:v>
                </c:pt>
                <c:pt idx="2143">
                  <c:v>-1.16E-8</c:v>
                </c:pt>
                <c:pt idx="2144">
                  <c:v>-1.16E-8</c:v>
                </c:pt>
                <c:pt idx="2145">
                  <c:v>-1.16E-8</c:v>
                </c:pt>
                <c:pt idx="2146">
                  <c:v>-1.16E-8</c:v>
                </c:pt>
                <c:pt idx="2147">
                  <c:v>-1.16E-8</c:v>
                </c:pt>
                <c:pt idx="2148">
                  <c:v>-1.16E-8</c:v>
                </c:pt>
                <c:pt idx="2149">
                  <c:v>-1.16E-8</c:v>
                </c:pt>
                <c:pt idx="2150">
                  <c:v>-1.16E-8</c:v>
                </c:pt>
                <c:pt idx="2151">
                  <c:v>-1.16E-8</c:v>
                </c:pt>
                <c:pt idx="2152">
                  <c:v>-1.16E-8</c:v>
                </c:pt>
                <c:pt idx="2153">
                  <c:v>-1.16E-8</c:v>
                </c:pt>
                <c:pt idx="2154">
                  <c:v>-1.16E-8</c:v>
                </c:pt>
                <c:pt idx="2155">
                  <c:v>-1.16E-8</c:v>
                </c:pt>
                <c:pt idx="2156">
                  <c:v>-1.15E-8</c:v>
                </c:pt>
                <c:pt idx="2157">
                  <c:v>-1.15E-8</c:v>
                </c:pt>
                <c:pt idx="2158">
                  <c:v>-1.15E-8</c:v>
                </c:pt>
                <c:pt idx="2159">
                  <c:v>-1.15E-8</c:v>
                </c:pt>
                <c:pt idx="2160">
                  <c:v>-1.15E-8</c:v>
                </c:pt>
                <c:pt idx="2161">
                  <c:v>-1.15E-8</c:v>
                </c:pt>
                <c:pt idx="2162">
                  <c:v>-1.15E-8</c:v>
                </c:pt>
                <c:pt idx="2163">
                  <c:v>-1.15E-8</c:v>
                </c:pt>
                <c:pt idx="2164">
                  <c:v>-1.15E-8</c:v>
                </c:pt>
                <c:pt idx="2165">
                  <c:v>-1.15E-8</c:v>
                </c:pt>
                <c:pt idx="2166">
                  <c:v>-1.15E-8</c:v>
                </c:pt>
                <c:pt idx="2167">
                  <c:v>-1.15E-8</c:v>
                </c:pt>
                <c:pt idx="2168">
                  <c:v>-1.15E-8</c:v>
                </c:pt>
                <c:pt idx="2169">
                  <c:v>-1.15E-8</c:v>
                </c:pt>
                <c:pt idx="2170">
                  <c:v>-1.15E-8</c:v>
                </c:pt>
                <c:pt idx="2171">
                  <c:v>-1.15E-8</c:v>
                </c:pt>
                <c:pt idx="2172">
                  <c:v>-1.14E-8</c:v>
                </c:pt>
                <c:pt idx="2173">
                  <c:v>-1.14E-8</c:v>
                </c:pt>
                <c:pt idx="2174">
                  <c:v>-1.14E-8</c:v>
                </c:pt>
                <c:pt idx="2175">
                  <c:v>-1.14E-8</c:v>
                </c:pt>
                <c:pt idx="2176">
                  <c:v>-1.14E-8</c:v>
                </c:pt>
                <c:pt idx="2177">
                  <c:v>-1.14E-8</c:v>
                </c:pt>
                <c:pt idx="2178">
                  <c:v>-1.14E-8</c:v>
                </c:pt>
                <c:pt idx="2179">
                  <c:v>-1.14E-8</c:v>
                </c:pt>
                <c:pt idx="2180">
                  <c:v>-1.14E-8</c:v>
                </c:pt>
                <c:pt idx="2181">
                  <c:v>-1.14E-8</c:v>
                </c:pt>
                <c:pt idx="2182">
                  <c:v>-1.14E-8</c:v>
                </c:pt>
                <c:pt idx="2183">
                  <c:v>-1.14E-8</c:v>
                </c:pt>
                <c:pt idx="2184">
                  <c:v>-1.14E-8</c:v>
                </c:pt>
                <c:pt idx="2185">
                  <c:v>-1.14E-8</c:v>
                </c:pt>
                <c:pt idx="2186">
                  <c:v>-1.14E-8</c:v>
                </c:pt>
                <c:pt idx="2187">
                  <c:v>-1.14E-8</c:v>
                </c:pt>
                <c:pt idx="2188">
                  <c:v>-1.13E-8</c:v>
                </c:pt>
                <c:pt idx="2189">
                  <c:v>-1.13E-8</c:v>
                </c:pt>
                <c:pt idx="2190">
                  <c:v>-1.13E-8</c:v>
                </c:pt>
                <c:pt idx="2191">
                  <c:v>-1.13E-8</c:v>
                </c:pt>
                <c:pt idx="2192">
                  <c:v>-1.13E-8</c:v>
                </c:pt>
                <c:pt idx="2193">
                  <c:v>-1.13E-8</c:v>
                </c:pt>
                <c:pt idx="2194">
                  <c:v>-1.13E-8</c:v>
                </c:pt>
                <c:pt idx="2195">
                  <c:v>-1.13E-8</c:v>
                </c:pt>
                <c:pt idx="2196">
                  <c:v>-1.13E-8</c:v>
                </c:pt>
                <c:pt idx="2197">
                  <c:v>-1.13E-8</c:v>
                </c:pt>
                <c:pt idx="2198">
                  <c:v>-1.13E-8</c:v>
                </c:pt>
                <c:pt idx="2199">
                  <c:v>-1.13E-8</c:v>
                </c:pt>
                <c:pt idx="2200">
                  <c:v>-1.13E-8</c:v>
                </c:pt>
                <c:pt idx="2201">
                  <c:v>-1.13E-8</c:v>
                </c:pt>
                <c:pt idx="2202">
                  <c:v>-1.13E-8</c:v>
                </c:pt>
                <c:pt idx="2203">
                  <c:v>-1.13E-8</c:v>
                </c:pt>
                <c:pt idx="2204">
                  <c:v>-1.1199999999999999E-8</c:v>
                </c:pt>
                <c:pt idx="2205">
                  <c:v>-1.1199999999999999E-8</c:v>
                </c:pt>
                <c:pt idx="2206">
                  <c:v>-1.1199999999999999E-8</c:v>
                </c:pt>
                <c:pt idx="2207">
                  <c:v>-1.1199999999999999E-8</c:v>
                </c:pt>
                <c:pt idx="2208">
                  <c:v>-1.1199999999999999E-8</c:v>
                </c:pt>
                <c:pt idx="2209">
                  <c:v>-1.1199999999999999E-8</c:v>
                </c:pt>
                <c:pt idx="2210">
                  <c:v>-1.1199999999999999E-8</c:v>
                </c:pt>
                <c:pt idx="2211">
                  <c:v>-1.1199999999999999E-8</c:v>
                </c:pt>
                <c:pt idx="2212">
                  <c:v>-1.1199999999999999E-8</c:v>
                </c:pt>
                <c:pt idx="2213">
                  <c:v>-1.1199999999999999E-8</c:v>
                </c:pt>
                <c:pt idx="2214">
                  <c:v>-1.1199999999999999E-8</c:v>
                </c:pt>
                <c:pt idx="2215">
                  <c:v>-1.1199999999999999E-8</c:v>
                </c:pt>
                <c:pt idx="2216">
                  <c:v>-1.1199999999999999E-8</c:v>
                </c:pt>
                <c:pt idx="2217">
                  <c:v>-1.1199999999999999E-8</c:v>
                </c:pt>
                <c:pt idx="2218">
                  <c:v>-1.1199999999999999E-8</c:v>
                </c:pt>
                <c:pt idx="2219">
                  <c:v>-1.1199999999999999E-8</c:v>
                </c:pt>
                <c:pt idx="2220">
                  <c:v>-1.11E-8</c:v>
                </c:pt>
                <c:pt idx="2221">
                  <c:v>-1.11E-8</c:v>
                </c:pt>
                <c:pt idx="2222">
                  <c:v>-1.11E-8</c:v>
                </c:pt>
                <c:pt idx="2223">
                  <c:v>-1.11E-8</c:v>
                </c:pt>
                <c:pt idx="2224">
                  <c:v>-1.11E-8</c:v>
                </c:pt>
                <c:pt idx="2225">
                  <c:v>-1.11E-8</c:v>
                </c:pt>
                <c:pt idx="2226">
                  <c:v>-1.11E-8</c:v>
                </c:pt>
                <c:pt idx="2227">
                  <c:v>-1.11E-8</c:v>
                </c:pt>
                <c:pt idx="2228">
                  <c:v>-1.11E-8</c:v>
                </c:pt>
                <c:pt idx="2229">
                  <c:v>-1.11E-8</c:v>
                </c:pt>
                <c:pt idx="2230">
                  <c:v>-1.11E-8</c:v>
                </c:pt>
                <c:pt idx="2231">
                  <c:v>-1.11E-8</c:v>
                </c:pt>
                <c:pt idx="2232">
                  <c:v>-1.11E-8</c:v>
                </c:pt>
                <c:pt idx="2233">
                  <c:v>-1.11E-8</c:v>
                </c:pt>
                <c:pt idx="2234">
                  <c:v>-1.11E-8</c:v>
                </c:pt>
                <c:pt idx="2235">
                  <c:v>-1.11E-8</c:v>
                </c:pt>
                <c:pt idx="2236">
                  <c:v>-1.0999999999999999E-8</c:v>
                </c:pt>
                <c:pt idx="2237">
                  <c:v>-1.0999999999999999E-8</c:v>
                </c:pt>
                <c:pt idx="2238">
                  <c:v>-1.0999999999999999E-8</c:v>
                </c:pt>
                <c:pt idx="2239">
                  <c:v>-1.0999999999999999E-8</c:v>
                </c:pt>
                <c:pt idx="2240">
                  <c:v>-1.0999999999999999E-8</c:v>
                </c:pt>
                <c:pt idx="2241">
                  <c:v>-1.0999999999999999E-8</c:v>
                </c:pt>
                <c:pt idx="2242">
                  <c:v>-1.0999999999999999E-8</c:v>
                </c:pt>
                <c:pt idx="2243">
                  <c:v>-1.0999999999999999E-8</c:v>
                </c:pt>
                <c:pt idx="2244">
                  <c:v>-1.0999999999999999E-8</c:v>
                </c:pt>
                <c:pt idx="2245">
                  <c:v>-1.0999999999999999E-8</c:v>
                </c:pt>
                <c:pt idx="2246">
                  <c:v>-1.0999999999999999E-8</c:v>
                </c:pt>
                <c:pt idx="2247">
                  <c:v>-1.0999999999999999E-8</c:v>
                </c:pt>
                <c:pt idx="2248">
                  <c:v>-1.0999999999999999E-8</c:v>
                </c:pt>
                <c:pt idx="2249">
                  <c:v>-1.0999999999999999E-8</c:v>
                </c:pt>
                <c:pt idx="2250">
                  <c:v>-1.0999999999999999E-8</c:v>
                </c:pt>
                <c:pt idx="2251">
                  <c:v>-1.0999999999999999E-8</c:v>
                </c:pt>
                <c:pt idx="2252">
                  <c:v>-1.09E-8</c:v>
                </c:pt>
                <c:pt idx="2253">
                  <c:v>-1.09E-8</c:v>
                </c:pt>
                <c:pt idx="2254">
                  <c:v>-1.09E-8</c:v>
                </c:pt>
                <c:pt idx="2255">
                  <c:v>-1.09E-8</c:v>
                </c:pt>
                <c:pt idx="2256">
                  <c:v>-1.09E-8</c:v>
                </c:pt>
                <c:pt idx="2257">
                  <c:v>-1.09E-8</c:v>
                </c:pt>
                <c:pt idx="2258">
                  <c:v>-1.09E-8</c:v>
                </c:pt>
                <c:pt idx="2259">
                  <c:v>-1.09E-8</c:v>
                </c:pt>
                <c:pt idx="2260">
                  <c:v>-1.09E-8</c:v>
                </c:pt>
                <c:pt idx="2261">
                  <c:v>-1.09E-8</c:v>
                </c:pt>
                <c:pt idx="2262">
                  <c:v>-1.09E-8</c:v>
                </c:pt>
                <c:pt idx="2263">
                  <c:v>-1.09E-8</c:v>
                </c:pt>
                <c:pt idx="2264">
                  <c:v>-1.09E-8</c:v>
                </c:pt>
                <c:pt idx="2265">
                  <c:v>-1.09E-8</c:v>
                </c:pt>
                <c:pt idx="2266">
                  <c:v>-1.09E-8</c:v>
                </c:pt>
                <c:pt idx="2267">
                  <c:v>-1.09E-8</c:v>
                </c:pt>
                <c:pt idx="2268">
                  <c:v>-1.0800000000000001E-8</c:v>
                </c:pt>
                <c:pt idx="2269">
                  <c:v>-1.0800000000000001E-8</c:v>
                </c:pt>
                <c:pt idx="2270">
                  <c:v>-1.0800000000000001E-8</c:v>
                </c:pt>
                <c:pt idx="2271">
                  <c:v>-1.0800000000000001E-8</c:v>
                </c:pt>
                <c:pt idx="2272">
                  <c:v>-1.0800000000000001E-8</c:v>
                </c:pt>
                <c:pt idx="2273">
                  <c:v>-1.0800000000000001E-8</c:v>
                </c:pt>
                <c:pt idx="2274">
                  <c:v>-1.0800000000000001E-8</c:v>
                </c:pt>
                <c:pt idx="2275">
                  <c:v>-1.0800000000000001E-8</c:v>
                </c:pt>
                <c:pt idx="2276">
                  <c:v>-1.0800000000000001E-8</c:v>
                </c:pt>
                <c:pt idx="2277">
                  <c:v>-1.0800000000000001E-8</c:v>
                </c:pt>
                <c:pt idx="2278">
                  <c:v>-1.0800000000000001E-8</c:v>
                </c:pt>
                <c:pt idx="2279">
                  <c:v>-1.0800000000000001E-8</c:v>
                </c:pt>
                <c:pt idx="2280">
                  <c:v>-1.0800000000000001E-8</c:v>
                </c:pt>
                <c:pt idx="2281">
                  <c:v>-1.0800000000000001E-8</c:v>
                </c:pt>
                <c:pt idx="2282">
                  <c:v>-1.0800000000000001E-8</c:v>
                </c:pt>
                <c:pt idx="2283">
                  <c:v>-1.0800000000000001E-8</c:v>
                </c:pt>
                <c:pt idx="2284">
                  <c:v>-1.07E-8</c:v>
                </c:pt>
                <c:pt idx="2285">
                  <c:v>-1.07E-8</c:v>
                </c:pt>
                <c:pt idx="2286">
                  <c:v>-1.07E-8</c:v>
                </c:pt>
                <c:pt idx="2287">
                  <c:v>-1.07E-8</c:v>
                </c:pt>
                <c:pt idx="2288">
                  <c:v>-1.07E-8</c:v>
                </c:pt>
                <c:pt idx="2289">
                  <c:v>-1.07E-8</c:v>
                </c:pt>
                <c:pt idx="2290">
                  <c:v>-1.07E-8</c:v>
                </c:pt>
                <c:pt idx="2291">
                  <c:v>-1.07E-8</c:v>
                </c:pt>
                <c:pt idx="2292">
                  <c:v>-1.07E-8</c:v>
                </c:pt>
                <c:pt idx="2293">
                  <c:v>-1.07E-8</c:v>
                </c:pt>
                <c:pt idx="2294">
                  <c:v>-1.07E-8</c:v>
                </c:pt>
                <c:pt idx="2295">
                  <c:v>-1.07E-8</c:v>
                </c:pt>
                <c:pt idx="2296">
                  <c:v>-1.07E-8</c:v>
                </c:pt>
                <c:pt idx="2297">
                  <c:v>-1.07E-8</c:v>
                </c:pt>
                <c:pt idx="2298">
                  <c:v>-1.07E-8</c:v>
                </c:pt>
                <c:pt idx="2299">
                  <c:v>-1.07E-8</c:v>
                </c:pt>
                <c:pt idx="2300">
                  <c:v>-1.0600000000000001E-8</c:v>
                </c:pt>
                <c:pt idx="2301">
                  <c:v>-1.0600000000000001E-8</c:v>
                </c:pt>
                <c:pt idx="2302">
                  <c:v>-1.0600000000000001E-8</c:v>
                </c:pt>
                <c:pt idx="2303">
                  <c:v>-1.0600000000000001E-8</c:v>
                </c:pt>
                <c:pt idx="2304">
                  <c:v>-1.0600000000000001E-8</c:v>
                </c:pt>
                <c:pt idx="2305">
                  <c:v>-1.0600000000000001E-8</c:v>
                </c:pt>
                <c:pt idx="2306">
                  <c:v>-1.0600000000000001E-8</c:v>
                </c:pt>
                <c:pt idx="2307">
                  <c:v>-1.0600000000000001E-8</c:v>
                </c:pt>
                <c:pt idx="2308">
                  <c:v>-1.0600000000000001E-8</c:v>
                </c:pt>
                <c:pt idx="2309">
                  <c:v>-1.0600000000000001E-8</c:v>
                </c:pt>
                <c:pt idx="2310">
                  <c:v>-1.0600000000000001E-8</c:v>
                </c:pt>
                <c:pt idx="2311">
                  <c:v>-1.0600000000000001E-8</c:v>
                </c:pt>
                <c:pt idx="2312">
                  <c:v>-1.0600000000000001E-8</c:v>
                </c:pt>
                <c:pt idx="2313">
                  <c:v>-1.0600000000000001E-8</c:v>
                </c:pt>
                <c:pt idx="2314">
                  <c:v>-1.0600000000000001E-8</c:v>
                </c:pt>
                <c:pt idx="2315">
                  <c:v>-1.0600000000000001E-8</c:v>
                </c:pt>
                <c:pt idx="2316">
                  <c:v>-1.05E-8</c:v>
                </c:pt>
                <c:pt idx="2317">
                  <c:v>-1.05E-8</c:v>
                </c:pt>
                <c:pt idx="2318">
                  <c:v>-1.05E-8</c:v>
                </c:pt>
                <c:pt idx="2319">
                  <c:v>-1.05E-8</c:v>
                </c:pt>
                <c:pt idx="2320">
                  <c:v>-1.05E-8</c:v>
                </c:pt>
                <c:pt idx="2321">
                  <c:v>-1.05E-8</c:v>
                </c:pt>
                <c:pt idx="2322">
                  <c:v>-1.05E-8</c:v>
                </c:pt>
                <c:pt idx="2323">
                  <c:v>-1.05E-8</c:v>
                </c:pt>
                <c:pt idx="2324">
                  <c:v>-1.05E-8</c:v>
                </c:pt>
                <c:pt idx="2325">
                  <c:v>-1.05E-8</c:v>
                </c:pt>
                <c:pt idx="2326">
                  <c:v>-1.05E-8</c:v>
                </c:pt>
                <c:pt idx="2327">
                  <c:v>-1.05E-8</c:v>
                </c:pt>
                <c:pt idx="2328">
                  <c:v>-1.05E-8</c:v>
                </c:pt>
                <c:pt idx="2329">
                  <c:v>-1.05E-8</c:v>
                </c:pt>
                <c:pt idx="2330">
                  <c:v>-1.05E-8</c:v>
                </c:pt>
                <c:pt idx="2331">
                  <c:v>-1.05E-8</c:v>
                </c:pt>
                <c:pt idx="2332">
                  <c:v>-1.04E-8</c:v>
                </c:pt>
                <c:pt idx="2333">
                  <c:v>-1.04E-8</c:v>
                </c:pt>
                <c:pt idx="2334">
                  <c:v>-1.04E-8</c:v>
                </c:pt>
                <c:pt idx="2335">
                  <c:v>-1.04E-8</c:v>
                </c:pt>
                <c:pt idx="2336">
                  <c:v>-1.04E-8</c:v>
                </c:pt>
                <c:pt idx="2337">
                  <c:v>-1.04E-8</c:v>
                </c:pt>
                <c:pt idx="2338">
                  <c:v>-1.04E-8</c:v>
                </c:pt>
                <c:pt idx="2339">
                  <c:v>-1.04E-8</c:v>
                </c:pt>
                <c:pt idx="2340">
                  <c:v>-1.04E-8</c:v>
                </c:pt>
                <c:pt idx="2341">
                  <c:v>-1.04E-8</c:v>
                </c:pt>
                <c:pt idx="2342">
                  <c:v>-1.04E-8</c:v>
                </c:pt>
                <c:pt idx="2343">
                  <c:v>-1.04E-8</c:v>
                </c:pt>
                <c:pt idx="2344">
                  <c:v>-1.04E-8</c:v>
                </c:pt>
                <c:pt idx="2345">
                  <c:v>-1.04E-8</c:v>
                </c:pt>
                <c:pt idx="2346">
                  <c:v>-1.04E-8</c:v>
                </c:pt>
                <c:pt idx="2347">
                  <c:v>-1.04E-8</c:v>
                </c:pt>
                <c:pt idx="2348">
                  <c:v>-1.03E-8</c:v>
                </c:pt>
                <c:pt idx="2349">
                  <c:v>-1.03E-8</c:v>
                </c:pt>
                <c:pt idx="2350">
                  <c:v>-1.03E-8</c:v>
                </c:pt>
                <c:pt idx="2351">
                  <c:v>-1.03E-8</c:v>
                </c:pt>
                <c:pt idx="2352">
                  <c:v>-1.03E-8</c:v>
                </c:pt>
                <c:pt idx="2353">
                  <c:v>-1.03E-8</c:v>
                </c:pt>
                <c:pt idx="2354">
                  <c:v>-1.03E-8</c:v>
                </c:pt>
                <c:pt idx="2355">
                  <c:v>-1.03E-8</c:v>
                </c:pt>
                <c:pt idx="2356">
                  <c:v>-1.03E-8</c:v>
                </c:pt>
                <c:pt idx="2357">
                  <c:v>-1.03E-8</c:v>
                </c:pt>
                <c:pt idx="2358">
                  <c:v>-1.03E-8</c:v>
                </c:pt>
                <c:pt idx="2359">
                  <c:v>-1.03E-8</c:v>
                </c:pt>
                <c:pt idx="2360">
                  <c:v>-1.03E-8</c:v>
                </c:pt>
                <c:pt idx="2361">
                  <c:v>-1.03E-8</c:v>
                </c:pt>
                <c:pt idx="2362">
                  <c:v>-1.03E-8</c:v>
                </c:pt>
                <c:pt idx="2363">
                  <c:v>-1.03E-8</c:v>
                </c:pt>
                <c:pt idx="2364">
                  <c:v>-1.02E-8</c:v>
                </c:pt>
                <c:pt idx="2365">
                  <c:v>-1.02E-8</c:v>
                </c:pt>
                <c:pt idx="2366">
                  <c:v>-1.02E-8</c:v>
                </c:pt>
                <c:pt idx="2367">
                  <c:v>-1.02E-8</c:v>
                </c:pt>
                <c:pt idx="2368">
                  <c:v>-1.02E-8</c:v>
                </c:pt>
                <c:pt idx="2369">
                  <c:v>-1.02E-8</c:v>
                </c:pt>
                <c:pt idx="2370">
                  <c:v>-1.02E-8</c:v>
                </c:pt>
                <c:pt idx="2371">
                  <c:v>-1.02E-8</c:v>
                </c:pt>
                <c:pt idx="2372">
                  <c:v>-1.02E-8</c:v>
                </c:pt>
                <c:pt idx="2373">
                  <c:v>-1.02E-8</c:v>
                </c:pt>
                <c:pt idx="2374">
                  <c:v>-1.02E-8</c:v>
                </c:pt>
                <c:pt idx="2375">
                  <c:v>-1.02E-8</c:v>
                </c:pt>
                <c:pt idx="2376">
                  <c:v>-1.02E-8</c:v>
                </c:pt>
                <c:pt idx="2377">
                  <c:v>-1.02E-8</c:v>
                </c:pt>
                <c:pt idx="2378">
                  <c:v>-1.02E-8</c:v>
                </c:pt>
                <c:pt idx="2379">
                  <c:v>-1.02E-8</c:v>
                </c:pt>
                <c:pt idx="2380">
                  <c:v>-1.0099999999999999E-8</c:v>
                </c:pt>
                <c:pt idx="2381">
                  <c:v>-1.0099999999999999E-8</c:v>
                </c:pt>
                <c:pt idx="2382">
                  <c:v>-1.0099999999999999E-8</c:v>
                </c:pt>
                <c:pt idx="2383">
                  <c:v>-1.0099999999999999E-8</c:v>
                </c:pt>
                <c:pt idx="2384">
                  <c:v>-1.0099999999999999E-8</c:v>
                </c:pt>
                <c:pt idx="2385">
                  <c:v>-1.0099999999999999E-8</c:v>
                </c:pt>
                <c:pt idx="2386">
                  <c:v>-1.0099999999999999E-8</c:v>
                </c:pt>
                <c:pt idx="2387">
                  <c:v>-1.0099999999999999E-8</c:v>
                </c:pt>
                <c:pt idx="2388">
                  <c:v>-1.0099999999999999E-8</c:v>
                </c:pt>
                <c:pt idx="2389">
                  <c:v>-1.0099999999999999E-8</c:v>
                </c:pt>
                <c:pt idx="2390">
                  <c:v>-1.0099999999999999E-8</c:v>
                </c:pt>
                <c:pt idx="2391">
                  <c:v>-1.0099999999999999E-8</c:v>
                </c:pt>
                <c:pt idx="2392">
                  <c:v>-1.0099999999999999E-8</c:v>
                </c:pt>
                <c:pt idx="2393">
                  <c:v>-1.0099999999999999E-8</c:v>
                </c:pt>
                <c:pt idx="2394">
                  <c:v>-1.0099999999999999E-8</c:v>
                </c:pt>
                <c:pt idx="2395">
                  <c:v>-1.0099999999999999E-8</c:v>
                </c:pt>
                <c:pt idx="2396">
                  <c:v>-1E-8</c:v>
                </c:pt>
                <c:pt idx="2397">
                  <c:v>-1E-8</c:v>
                </c:pt>
                <c:pt idx="2398">
                  <c:v>-1E-8</c:v>
                </c:pt>
                <c:pt idx="2399">
                  <c:v>-1E-8</c:v>
                </c:pt>
                <c:pt idx="2400">
                  <c:v>-1E-8</c:v>
                </c:pt>
                <c:pt idx="2401">
                  <c:v>-1E-8</c:v>
                </c:pt>
                <c:pt idx="2402">
                  <c:v>-1E-8</c:v>
                </c:pt>
                <c:pt idx="2403">
                  <c:v>-1E-8</c:v>
                </c:pt>
                <c:pt idx="2404">
                  <c:v>-1E-8</c:v>
                </c:pt>
                <c:pt idx="2405">
                  <c:v>-9.9900000000000005E-9</c:v>
                </c:pt>
                <c:pt idx="2406">
                  <c:v>-9.9900000000000005E-9</c:v>
                </c:pt>
                <c:pt idx="2407">
                  <c:v>-9.9800000000000007E-9</c:v>
                </c:pt>
                <c:pt idx="2408">
                  <c:v>-9.9699999999999993E-9</c:v>
                </c:pt>
                <c:pt idx="2409">
                  <c:v>-9.9699999999999993E-9</c:v>
                </c:pt>
                <c:pt idx="2410">
                  <c:v>-9.9599999999999995E-9</c:v>
                </c:pt>
                <c:pt idx="2411">
                  <c:v>-9.9599999999999995E-9</c:v>
                </c:pt>
                <c:pt idx="2412">
                  <c:v>-9.9499999999999998E-9</c:v>
                </c:pt>
                <c:pt idx="2413">
                  <c:v>-9.94E-9</c:v>
                </c:pt>
                <c:pt idx="2414">
                  <c:v>-9.94E-9</c:v>
                </c:pt>
                <c:pt idx="2415">
                  <c:v>-9.9300000000000002E-9</c:v>
                </c:pt>
                <c:pt idx="2416">
                  <c:v>-9.9200000000000005E-9</c:v>
                </c:pt>
                <c:pt idx="2417">
                  <c:v>-9.9200000000000005E-9</c:v>
                </c:pt>
                <c:pt idx="2418">
                  <c:v>-9.9100000000000007E-9</c:v>
                </c:pt>
                <c:pt idx="2419">
                  <c:v>-9.9100000000000007E-9</c:v>
                </c:pt>
                <c:pt idx="2420">
                  <c:v>-9.8999999999999993E-9</c:v>
                </c:pt>
                <c:pt idx="2421">
                  <c:v>-9.8899999999999996E-9</c:v>
                </c:pt>
                <c:pt idx="2422">
                  <c:v>-9.8899999999999996E-9</c:v>
                </c:pt>
                <c:pt idx="2423">
                  <c:v>-9.8799999999999998E-9</c:v>
                </c:pt>
                <c:pt idx="2424">
                  <c:v>-9.87E-9</c:v>
                </c:pt>
                <c:pt idx="2425">
                  <c:v>-9.87E-9</c:v>
                </c:pt>
                <c:pt idx="2426">
                  <c:v>-9.8600000000000003E-9</c:v>
                </c:pt>
                <c:pt idx="2427">
                  <c:v>-9.8600000000000003E-9</c:v>
                </c:pt>
                <c:pt idx="2428">
                  <c:v>-9.8500000000000005E-9</c:v>
                </c:pt>
                <c:pt idx="2429">
                  <c:v>-9.8400000000000008E-9</c:v>
                </c:pt>
                <c:pt idx="2430">
                  <c:v>-9.8400000000000008E-9</c:v>
                </c:pt>
                <c:pt idx="2431">
                  <c:v>-9.8299999999999993E-9</c:v>
                </c:pt>
                <c:pt idx="2432">
                  <c:v>-9.8199999999999996E-9</c:v>
                </c:pt>
                <c:pt idx="2433">
                  <c:v>-9.8199999999999996E-9</c:v>
                </c:pt>
                <c:pt idx="2434">
                  <c:v>-9.8099999999999998E-9</c:v>
                </c:pt>
                <c:pt idx="2435">
                  <c:v>-9.8099999999999998E-9</c:v>
                </c:pt>
                <c:pt idx="2436">
                  <c:v>-9.8000000000000001E-9</c:v>
                </c:pt>
                <c:pt idx="2437">
                  <c:v>-9.7900000000000003E-9</c:v>
                </c:pt>
                <c:pt idx="2438">
                  <c:v>-9.7900000000000003E-9</c:v>
                </c:pt>
                <c:pt idx="2439">
                  <c:v>-9.7800000000000006E-9</c:v>
                </c:pt>
                <c:pt idx="2440">
                  <c:v>-9.7700000000000008E-9</c:v>
                </c:pt>
                <c:pt idx="2441">
                  <c:v>-9.7700000000000008E-9</c:v>
                </c:pt>
                <c:pt idx="2442">
                  <c:v>-9.7599999999999994E-9</c:v>
                </c:pt>
                <c:pt idx="2443">
                  <c:v>-9.7599999999999994E-9</c:v>
                </c:pt>
                <c:pt idx="2444">
                  <c:v>-9.7499999999999996E-9</c:v>
                </c:pt>
                <c:pt idx="2445">
                  <c:v>-9.7399999999999999E-9</c:v>
                </c:pt>
                <c:pt idx="2446">
                  <c:v>-9.7399999999999999E-9</c:v>
                </c:pt>
                <c:pt idx="2447">
                  <c:v>-9.7300000000000001E-9</c:v>
                </c:pt>
                <c:pt idx="2448">
                  <c:v>-9.7200000000000003E-9</c:v>
                </c:pt>
                <c:pt idx="2449">
                  <c:v>-9.7200000000000003E-9</c:v>
                </c:pt>
                <c:pt idx="2450">
                  <c:v>-9.7100000000000006E-9</c:v>
                </c:pt>
                <c:pt idx="2451">
                  <c:v>-9.7100000000000006E-9</c:v>
                </c:pt>
                <c:pt idx="2452">
                  <c:v>-9.6999999999999992E-9</c:v>
                </c:pt>
                <c:pt idx="2453">
                  <c:v>-9.6899999999999994E-9</c:v>
                </c:pt>
                <c:pt idx="2454">
                  <c:v>-9.6899999999999994E-9</c:v>
                </c:pt>
                <c:pt idx="2455">
                  <c:v>-9.6799999999999997E-9</c:v>
                </c:pt>
                <c:pt idx="2456">
                  <c:v>-9.6699999999999999E-9</c:v>
                </c:pt>
                <c:pt idx="2457">
                  <c:v>-9.6699999999999999E-9</c:v>
                </c:pt>
                <c:pt idx="2458">
                  <c:v>-9.6600000000000001E-9</c:v>
                </c:pt>
                <c:pt idx="2459">
                  <c:v>-9.6600000000000001E-9</c:v>
                </c:pt>
                <c:pt idx="2460">
                  <c:v>-9.6500000000000004E-9</c:v>
                </c:pt>
                <c:pt idx="2461">
                  <c:v>-9.6400000000000006E-9</c:v>
                </c:pt>
                <c:pt idx="2462">
                  <c:v>-9.6400000000000006E-9</c:v>
                </c:pt>
                <c:pt idx="2463">
                  <c:v>-9.6299999999999992E-9</c:v>
                </c:pt>
                <c:pt idx="2464">
                  <c:v>-9.6199999999999995E-9</c:v>
                </c:pt>
                <c:pt idx="2465">
                  <c:v>-9.6199999999999995E-9</c:v>
                </c:pt>
                <c:pt idx="2466">
                  <c:v>-9.6099999999999997E-9</c:v>
                </c:pt>
                <c:pt idx="2467">
                  <c:v>-9.6099999999999997E-9</c:v>
                </c:pt>
                <c:pt idx="2468">
                  <c:v>-9.5999999999999999E-9</c:v>
                </c:pt>
                <c:pt idx="2469">
                  <c:v>-9.5900000000000002E-9</c:v>
                </c:pt>
                <c:pt idx="2470">
                  <c:v>-9.5900000000000002E-9</c:v>
                </c:pt>
                <c:pt idx="2471">
                  <c:v>-9.5800000000000004E-9</c:v>
                </c:pt>
                <c:pt idx="2472">
                  <c:v>-9.5700000000000007E-9</c:v>
                </c:pt>
                <c:pt idx="2473">
                  <c:v>-9.5700000000000007E-9</c:v>
                </c:pt>
                <c:pt idx="2474">
                  <c:v>-9.5599999999999992E-9</c:v>
                </c:pt>
                <c:pt idx="2475">
                  <c:v>-9.5599999999999992E-9</c:v>
                </c:pt>
                <c:pt idx="2476">
                  <c:v>-9.5499999999999995E-9</c:v>
                </c:pt>
                <c:pt idx="2477">
                  <c:v>-9.5399999999999997E-9</c:v>
                </c:pt>
                <c:pt idx="2478">
                  <c:v>-9.5399999999999997E-9</c:v>
                </c:pt>
                <c:pt idx="2479">
                  <c:v>-9.53E-9</c:v>
                </c:pt>
                <c:pt idx="2480">
                  <c:v>-9.5200000000000002E-9</c:v>
                </c:pt>
                <c:pt idx="2481">
                  <c:v>-9.5200000000000002E-9</c:v>
                </c:pt>
                <c:pt idx="2482">
                  <c:v>-9.5100000000000005E-9</c:v>
                </c:pt>
                <c:pt idx="2483">
                  <c:v>-9.5100000000000005E-9</c:v>
                </c:pt>
                <c:pt idx="2484">
                  <c:v>-9.5000000000000007E-9</c:v>
                </c:pt>
                <c:pt idx="2485">
                  <c:v>-9.4899999999999993E-9</c:v>
                </c:pt>
                <c:pt idx="2486">
                  <c:v>-9.4899999999999993E-9</c:v>
                </c:pt>
                <c:pt idx="2487">
                  <c:v>-9.4799999999999995E-9</c:v>
                </c:pt>
                <c:pt idx="2488">
                  <c:v>-9.4699999999999998E-9</c:v>
                </c:pt>
                <c:pt idx="2489">
                  <c:v>-9.4699999999999998E-9</c:v>
                </c:pt>
                <c:pt idx="2490">
                  <c:v>-9.46E-9</c:v>
                </c:pt>
                <c:pt idx="2491">
                  <c:v>-9.46E-9</c:v>
                </c:pt>
                <c:pt idx="2492">
                  <c:v>-9.4500000000000002E-9</c:v>
                </c:pt>
                <c:pt idx="2493">
                  <c:v>-9.4400000000000005E-9</c:v>
                </c:pt>
                <c:pt idx="2494">
                  <c:v>-9.4400000000000005E-9</c:v>
                </c:pt>
                <c:pt idx="2495">
                  <c:v>-9.4300000000000007E-9</c:v>
                </c:pt>
                <c:pt idx="2496">
                  <c:v>-9.4199999999999993E-9</c:v>
                </c:pt>
                <c:pt idx="2497">
                  <c:v>-9.4199999999999993E-9</c:v>
                </c:pt>
                <c:pt idx="2498">
                  <c:v>-9.4099999999999996E-9</c:v>
                </c:pt>
                <c:pt idx="2499">
                  <c:v>-9.4099999999999996E-9</c:v>
                </c:pt>
                <c:pt idx="2500">
                  <c:v>-9.3999999999999998E-9</c:v>
                </c:pt>
                <c:pt idx="2501">
                  <c:v>-9.39E-9</c:v>
                </c:pt>
                <c:pt idx="2502">
                  <c:v>-9.39E-9</c:v>
                </c:pt>
                <c:pt idx="2503">
                  <c:v>-9.3800000000000003E-9</c:v>
                </c:pt>
                <c:pt idx="2504">
                  <c:v>-9.3700000000000005E-9</c:v>
                </c:pt>
                <c:pt idx="2505">
                  <c:v>-9.3700000000000005E-9</c:v>
                </c:pt>
                <c:pt idx="2506">
                  <c:v>-9.3600000000000008E-9</c:v>
                </c:pt>
                <c:pt idx="2507">
                  <c:v>-9.3600000000000008E-9</c:v>
                </c:pt>
                <c:pt idx="2508">
                  <c:v>-9.3499999999999994E-9</c:v>
                </c:pt>
                <c:pt idx="2509">
                  <c:v>-9.3399999999999996E-9</c:v>
                </c:pt>
                <c:pt idx="2510">
                  <c:v>-9.3399999999999996E-9</c:v>
                </c:pt>
                <c:pt idx="2511">
                  <c:v>-9.3299999999999998E-9</c:v>
                </c:pt>
                <c:pt idx="2512">
                  <c:v>-9.3200000000000001E-9</c:v>
                </c:pt>
                <c:pt idx="2513">
                  <c:v>-9.3200000000000001E-9</c:v>
                </c:pt>
                <c:pt idx="2514">
                  <c:v>-9.3100000000000003E-9</c:v>
                </c:pt>
                <c:pt idx="2515">
                  <c:v>-9.3100000000000003E-9</c:v>
                </c:pt>
                <c:pt idx="2516">
                  <c:v>-9.3000000000000006E-9</c:v>
                </c:pt>
                <c:pt idx="2517">
                  <c:v>-9.2900000000000008E-9</c:v>
                </c:pt>
                <c:pt idx="2518">
                  <c:v>-9.2900000000000008E-9</c:v>
                </c:pt>
                <c:pt idx="2519">
                  <c:v>-9.2799999999999994E-9</c:v>
                </c:pt>
                <c:pt idx="2520">
                  <c:v>-9.2699999999999996E-9</c:v>
                </c:pt>
                <c:pt idx="2521">
                  <c:v>-9.2699999999999996E-9</c:v>
                </c:pt>
                <c:pt idx="2522">
                  <c:v>-9.2599999999999999E-9</c:v>
                </c:pt>
                <c:pt idx="2523">
                  <c:v>-9.2599999999999999E-9</c:v>
                </c:pt>
                <c:pt idx="2524">
                  <c:v>-9.2500000000000001E-9</c:v>
                </c:pt>
                <c:pt idx="2525">
                  <c:v>-9.2400000000000004E-9</c:v>
                </c:pt>
                <c:pt idx="2526">
                  <c:v>-9.2400000000000004E-9</c:v>
                </c:pt>
                <c:pt idx="2527">
                  <c:v>-9.2300000000000006E-9</c:v>
                </c:pt>
                <c:pt idx="2528">
                  <c:v>-9.2199999999999992E-9</c:v>
                </c:pt>
                <c:pt idx="2529">
                  <c:v>-9.2199999999999992E-9</c:v>
                </c:pt>
                <c:pt idx="2530">
                  <c:v>-9.2099999999999994E-9</c:v>
                </c:pt>
                <c:pt idx="2531">
                  <c:v>-9.2099999999999994E-9</c:v>
                </c:pt>
                <c:pt idx="2532">
                  <c:v>-9.1999999999999997E-9</c:v>
                </c:pt>
                <c:pt idx="2533">
                  <c:v>-9.1899999999999999E-9</c:v>
                </c:pt>
                <c:pt idx="2534">
                  <c:v>-9.1899999999999999E-9</c:v>
                </c:pt>
                <c:pt idx="2535">
                  <c:v>-9.1800000000000001E-9</c:v>
                </c:pt>
                <c:pt idx="2536">
                  <c:v>-9.1700000000000004E-9</c:v>
                </c:pt>
                <c:pt idx="2537">
                  <c:v>-9.1700000000000004E-9</c:v>
                </c:pt>
                <c:pt idx="2538">
                  <c:v>-9.1600000000000006E-9</c:v>
                </c:pt>
                <c:pt idx="2539">
                  <c:v>-9.1600000000000006E-9</c:v>
                </c:pt>
                <c:pt idx="2540">
                  <c:v>-9.1499999999999992E-9</c:v>
                </c:pt>
                <c:pt idx="2541">
                  <c:v>-9.1399999999999995E-9</c:v>
                </c:pt>
                <c:pt idx="2542">
                  <c:v>-9.1399999999999995E-9</c:v>
                </c:pt>
                <c:pt idx="2543">
                  <c:v>-9.1299999999999997E-9</c:v>
                </c:pt>
                <c:pt idx="2544">
                  <c:v>-9.1199999999999999E-9</c:v>
                </c:pt>
                <c:pt idx="2545">
                  <c:v>-9.1199999999999999E-9</c:v>
                </c:pt>
                <c:pt idx="2546">
                  <c:v>-9.1100000000000002E-9</c:v>
                </c:pt>
                <c:pt idx="2547">
                  <c:v>-9.1100000000000002E-9</c:v>
                </c:pt>
                <c:pt idx="2548">
                  <c:v>-9.1000000000000004E-9</c:v>
                </c:pt>
                <c:pt idx="2549">
                  <c:v>-9.0900000000000007E-9</c:v>
                </c:pt>
                <c:pt idx="2550">
                  <c:v>-9.0900000000000007E-9</c:v>
                </c:pt>
                <c:pt idx="2551">
                  <c:v>-9.0799999999999993E-9</c:v>
                </c:pt>
                <c:pt idx="2552">
                  <c:v>-9.0699999999999995E-9</c:v>
                </c:pt>
                <c:pt idx="2553">
                  <c:v>-9.0699999999999995E-9</c:v>
                </c:pt>
                <c:pt idx="2554">
                  <c:v>-9.0599999999999997E-9</c:v>
                </c:pt>
                <c:pt idx="2555">
                  <c:v>-9.0599999999999997E-9</c:v>
                </c:pt>
                <c:pt idx="2556">
                  <c:v>-9.05E-9</c:v>
                </c:pt>
                <c:pt idx="2557">
                  <c:v>-9.0400000000000002E-9</c:v>
                </c:pt>
                <c:pt idx="2558">
                  <c:v>-9.0400000000000002E-9</c:v>
                </c:pt>
                <c:pt idx="2559">
                  <c:v>-9.0300000000000005E-9</c:v>
                </c:pt>
                <c:pt idx="2560">
                  <c:v>-9.0200000000000007E-9</c:v>
                </c:pt>
                <c:pt idx="2561">
                  <c:v>-9.0200000000000007E-9</c:v>
                </c:pt>
                <c:pt idx="2562">
                  <c:v>-9.0099999999999993E-9</c:v>
                </c:pt>
                <c:pt idx="2563">
                  <c:v>-9.0099999999999993E-9</c:v>
                </c:pt>
                <c:pt idx="2564">
                  <c:v>-8.9999999999999995E-9</c:v>
                </c:pt>
                <c:pt idx="2565">
                  <c:v>-8.9899999999999998E-9</c:v>
                </c:pt>
                <c:pt idx="2566">
                  <c:v>-8.9899999999999998E-9</c:v>
                </c:pt>
                <c:pt idx="2567">
                  <c:v>-8.98E-9</c:v>
                </c:pt>
                <c:pt idx="2568">
                  <c:v>-8.9700000000000003E-9</c:v>
                </c:pt>
                <c:pt idx="2569">
                  <c:v>-8.9700000000000003E-9</c:v>
                </c:pt>
                <c:pt idx="2570">
                  <c:v>-8.9600000000000005E-9</c:v>
                </c:pt>
                <c:pt idx="2571">
                  <c:v>-8.9600000000000005E-9</c:v>
                </c:pt>
                <c:pt idx="2572">
                  <c:v>-8.9500000000000007E-9</c:v>
                </c:pt>
                <c:pt idx="2573">
                  <c:v>-8.9399999999999993E-9</c:v>
                </c:pt>
                <c:pt idx="2574">
                  <c:v>-8.9399999999999993E-9</c:v>
                </c:pt>
                <c:pt idx="2575">
                  <c:v>-8.9299999999999996E-9</c:v>
                </c:pt>
                <c:pt idx="2576">
                  <c:v>-8.9199999999999998E-9</c:v>
                </c:pt>
                <c:pt idx="2577">
                  <c:v>-8.9199999999999998E-9</c:v>
                </c:pt>
                <c:pt idx="2578">
                  <c:v>-8.91E-9</c:v>
                </c:pt>
                <c:pt idx="2579">
                  <c:v>-8.91E-9</c:v>
                </c:pt>
                <c:pt idx="2580">
                  <c:v>-8.9000000000000003E-9</c:v>
                </c:pt>
                <c:pt idx="2581">
                  <c:v>-8.8900000000000005E-9</c:v>
                </c:pt>
                <c:pt idx="2582">
                  <c:v>-8.8900000000000005E-9</c:v>
                </c:pt>
                <c:pt idx="2583">
                  <c:v>-8.8800000000000008E-9</c:v>
                </c:pt>
                <c:pt idx="2584">
                  <c:v>-8.8699999999999994E-9</c:v>
                </c:pt>
                <c:pt idx="2585">
                  <c:v>-8.8699999999999994E-9</c:v>
                </c:pt>
                <c:pt idx="2586">
                  <c:v>-8.8599999999999996E-9</c:v>
                </c:pt>
                <c:pt idx="2587">
                  <c:v>-8.8599999999999996E-9</c:v>
                </c:pt>
                <c:pt idx="2588">
                  <c:v>-8.8499999999999998E-9</c:v>
                </c:pt>
                <c:pt idx="2589">
                  <c:v>-8.8400000000000001E-9</c:v>
                </c:pt>
                <c:pt idx="2590">
                  <c:v>-8.8400000000000001E-9</c:v>
                </c:pt>
                <c:pt idx="2591">
                  <c:v>-8.8300000000000003E-9</c:v>
                </c:pt>
                <c:pt idx="2592">
                  <c:v>-8.8200000000000006E-9</c:v>
                </c:pt>
                <c:pt idx="2593">
                  <c:v>-8.8200000000000006E-9</c:v>
                </c:pt>
                <c:pt idx="2594">
                  <c:v>-8.8100000000000008E-9</c:v>
                </c:pt>
                <c:pt idx="2595">
                  <c:v>-8.8100000000000008E-9</c:v>
                </c:pt>
                <c:pt idx="2596">
                  <c:v>-8.7999999999999994E-9</c:v>
                </c:pt>
                <c:pt idx="2597">
                  <c:v>-8.7899999999999996E-9</c:v>
                </c:pt>
                <c:pt idx="2598">
                  <c:v>-8.7899999999999996E-9</c:v>
                </c:pt>
                <c:pt idx="2599">
                  <c:v>-8.7799999999999999E-9</c:v>
                </c:pt>
                <c:pt idx="2600">
                  <c:v>-8.7700000000000001E-9</c:v>
                </c:pt>
                <c:pt idx="2601">
                  <c:v>-8.7700000000000001E-9</c:v>
                </c:pt>
                <c:pt idx="2602">
                  <c:v>-8.7600000000000004E-9</c:v>
                </c:pt>
                <c:pt idx="2603">
                  <c:v>-8.7600000000000004E-9</c:v>
                </c:pt>
                <c:pt idx="2604">
                  <c:v>-8.7500000000000006E-9</c:v>
                </c:pt>
                <c:pt idx="2605">
                  <c:v>-8.7399999999999992E-9</c:v>
                </c:pt>
                <c:pt idx="2606">
                  <c:v>-8.7399999999999992E-9</c:v>
                </c:pt>
                <c:pt idx="2607">
                  <c:v>-8.7299999999999994E-9</c:v>
                </c:pt>
                <c:pt idx="2608">
                  <c:v>-8.7199999999999997E-9</c:v>
                </c:pt>
                <c:pt idx="2609">
                  <c:v>-8.7199999999999997E-9</c:v>
                </c:pt>
                <c:pt idx="2610">
                  <c:v>-8.7099999999999999E-9</c:v>
                </c:pt>
                <c:pt idx="2611">
                  <c:v>-8.7099999999999999E-9</c:v>
                </c:pt>
                <c:pt idx="2612">
                  <c:v>-8.7000000000000001E-9</c:v>
                </c:pt>
                <c:pt idx="2613">
                  <c:v>-8.6900000000000004E-9</c:v>
                </c:pt>
                <c:pt idx="2614">
                  <c:v>-8.6900000000000004E-9</c:v>
                </c:pt>
                <c:pt idx="2615">
                  <c:v>-8.6800000000000006E-9</c:v>
                </c:pt>
                <c:pt idx="2616">
                  <c:v>-8.6699999999999992E-9</c:v>
                </c:pt>
                <c:pt idx="2617">
                  <c:v>-8.6699999999999992E-9</c:v>
                </c:pt>
                <c:pt idx="2618">
                  <c:v>-8.6599999999999995E-9</c:v>
                </c:pt>
                <c:pt idx="2619">
                  <c:v>-8.6599999999999995E-9</c:v>
                </c:pt>
                <c:pt idx="2620">
                  <c:v>-8.6499999999999997E-9</c:v>
                </c:pt>
                <c:pt idx="2621">
                  <c:v>-8.6399999999999999E-9</c:v>
                </c:pt>
                <c:pt idx="2622">
                  <c:v>-8.6399999999999999E-9</c:v>
                </c:pt>
                <c:pt idx="2623">
                  <c:v>-8.6300000000000002E-9</c:v>
                </c:pt>
                <c:pt idx="2624">
                  <c:v>-8.6200000000000004E-9</c:v>
                </c:pt>
                <c:pt idx="2625">
                  <c:v>-8.6200000000000004E-9</c:v>
                </c:pt>
                <c:pt idx="2626">
                  <c:v>-8.6100000000000007E-9</c:v>
                </c:pt>
                <c:pt idx="2627">
                  <c:v>-8.6100000000000007E-9</c:v>
                </c:pt>
                <c:pt idx="2628">
                  <c:v>-8.5999999999999993E-9</c:v>
                </c:pt>
                <c:pt idx="2629">
                  <c:v>-8.5899999999999995E-9</c:v>
                </c:pt>
                <c:pt idx="2630">
                  <c:v>-8.5899999999999995E-9</c:v>
                </c:pt>
                <c:pt idx="2631">
                  <c:v>-8.5799999999999997E-9</c:v>
                </c:pt>
                <c:pt idx="2632">
                  <c:v>-8.57E-9</c:v>
                </c:pt>
                <c:pt idx="2633">
                  <c:v>-8.57E-9</c:v>
                </c:pt>
                <c:pt idx="2634">
                  <c:v>-8.5600000000000002E-9</c:v>
                </c:pt>
                <c:pt idx="2635">
                  <c:v>-8.5600000000000002E-9</c:v>
                </c:pt>
                <c:pt idx="2636">
                  <c:v>-8.5500000000000005E-9</c:v>
                </c:pt>
                <c:pt idx="2637">
                  <c:v>-8.5400000000000007E-9</c:v>
                </c:pt>
                <c:pt idx="2638">
                  <c:v>-8.5400000000000007E-9</c:v>
                </c:pt>
                <c:pt idx="2639">
                  <c:v>-8.5299999999999993E-9</c:v>
                </c:pt>
                <c:pt idx="2640">
                  <c:v>-8.5199999999999995E-9</c:v>
                </c:pt>
                <c:pt idx="2641">
                  <c:v>-8.5199999999999995E-9</c:v>
                </c:pt>
                <c:pt idx="2642">
                  <c:v>-8.5099999999999998E-9</c:v>
                </c:pt>
                <c:pt idx="2643">
                  <c:v>-8.5099999999999998E-9</c:v>
                </c:pt>
                <c:pt idx="2644">
                  <c:v>-8.5E-9</c:v>
                </c:pt>
                <c:pt idx="2645">
                  <c:v>-8.4900000000000003E-9</c:v>
                </c:pt>
                <c:pt idx="2646">
                  <c:v>-8.4900000000000003E-9</c:v>
                </c:pt>
                <c:pt idx="2647">
                  <c:v>-8.4800000000000005E-9</c:v>
                </c:pt>
                <c:pt idx="2648">
                  <c:v>-8.4700000000000007E-9</c:v>
                </c:pt>
                <c:pt idx="2649">
                  <c:v>-8.4700000000000007E-9</c:v>
                </c:pt>
                <c:pt idx="2650">
                  <c:v>-8.4599999999999993E-9</c:v>
                </c:pt>
                <c:pt idx="2651">
                  <c:v>-8.4599999999999993E-9</c:v>
                </c:pt>
                <c:pt idx="2652">
                  <c:v>-8.4499999999999996E-9</c:v>
                </c:pt>
                <c:pt idx="2653">
                  <c:v>-8.4399999999999998E-9</c:v>
                </c:pt>
                <c:pt idx="2654">
                  <c:v>-8.4399999999999998E-9</c:v>
                </c:pt>
                <c:pt idx="2655">
                  <c:v>-8.43E-9</c:v>
                </c:pt>
                <c:pt idx="2656">
                  <c:v>-8.4200000000000003E-9</c:v>
                </c:pt>
                <c:pt idx="2657">
                  <c:v>-8.4200000000000003E-9</c:v>
                </c:pt>
                <c:pt idx="2658">
                  <c:v>-8.4100000000000005E-9</c:v>
                </c:pt>
                <c:pt idx="2659">
                  <c:v>-8.4100000000000005E-9</c:v>
                </c:pt>
                <c:pt idx="2660">
                  <c:v>-8.4000000000000008E-9</c:v>
                </c:pt>
                <c:pt idx="2661">
                  <c:v>-8.3899999999999994E-9</c:v>
                </c:pt>
                <c:pt idx="2662">
                  <c:v>-8.3899999999999994E-9</c:v>
                </c:pt>
                <c:pt idx="2663">
                  <c:v>-8.3799999999999996E-9</c:v>
                </c:pt>
                <c:pt idx="2664">
                  <c:v>-8.3699999999999998E-9</c:v>
                </c:pt>
                <c:pt idx="2665">
                  <c:v>-8.3699999999999998E-9</c:v>
                </c:pt>
                <c:pt idx="2666">
                  <c:v>-8.3600000000000001E-9</c:v>
                </c:pt>
                <c:pt idx="2667">
                  <c:v>-8.3600000000000001E-9</c:v>
                </c:pt>
                <c:pt idx="2668">
                  <c:v>-8.3500000000000003E-9</c:v>
                </c:pt>
                <c:pt idx="2669">
                  <c:v>-8.3400000000000006E-9</c:v>
                </c:pt>
                <c:pt idx="2670">
                  <c:v>-8.3400000000000006E-9</c:v>
                </c:pt>
                <c:pt idx="2671">
                  <c:v>-8.3300000000000008E-9</c:v>
                </c:pt>
                <c:pt idx="2672">
                  <c:v>-8.3199999999999994E-9</c:v>
                </c:pt>
                <c:pt idx="2673">
                  <c:v>-8.3199999999999994E-9</c:v>
                </c:pt>
                <c:pt idx="2674">
                  <c:v>-8.3099999999999996E-9</c:v>
                </c:pt>
                <c:pt idx="2675">
                  <c:v>-8.3099999999999996E-9</c:v>
                </c:pt>
                <c:pt idx="2676">
                  <c:v>-8.2999999999999999E-9</c:v>
                </c:pt>
                <c:pt idx="2677">
                  <c:v>-8.2900000000000001E-9</c:v>
                </c:pt>
                <c:pt idx="2678">
                  <c:v>-8.2900000000000001E-9</c:v>
                </c:pt>
                <c:pt idx="2679">
                  <c:v>-8.2800000000000004E-9</c:v>
                </c:pt>
                <c:pt idx="2680">
                  <c:v>-8.2700000000000006E-9</c:v>
                </c:pt>
                <c:pt idx="2681">
                  <c:v>-8.2700000000000006E-9</c:v>
                </c:pt>
                <c:pt idx="2682">
                  <c:v>-8.2599999999999992E-9</c:v>
                </c:pt>
                <c:pt idx="2683">
                  <c:v>-8.2599999999999992E-9</c:v>
                </c:pt>
                <c:pt idx="2684">
                  <c:v>-8.2499999999999994E-9</c:v>
                </c:pt>
                <c:pt idx="2685">
                  <c:v>-8.2399999999999997E-9</c:v>
                </c:pt>
                <c:pt idx="2686">
                  <c:v>-8.2399999999999997E-9</c:v>
                </c:pt>
                <c:pt idx="2687">
                  <c:v>-8.2299999999999999E-9</c:v>
                </c:pt>
                <c:pt idx="2688">
                  <c:v>-8.2200000000000002E-9</c:v>
                </c:pt>
                <c:pt idx="2689">
                  <c:v>-8.2200000000000002E-9</c:v>
                </c:pt>
                <c:pt idx="2690">
                  <c:v>-8.2100000000000004E-9</c:v>
                </c:pt>
                <c:pt idx="2691">
                  <c:v>-8.2100000000000004E-9</c:v>
                </c:pt>
                <c:pt idx="2692">
                  <c:v>-8.2000000000000006E-9</c:v>
                </c:pt>
                <c:pt idx="2693">
                  <c:v>-8.1899999999999992E-9</c:v>
                </c:pt>
                <c:pt idx="2694">
                  <c:v>-8.1899999999999992E-9</c:v>
                </c:pt>
                <c:pt idx="2695">
                  <c:v>-8.1799999999999995E-9</c:v>
                </c:pt>
                <c:pt idx="2696">
                  <c:v>-8.1699999999999997E-9</c:v>
                </c:pt>
                <c:pt idx="2697">
                  <c:v>-8.1699999999999997E-9</c:v>
                </c:pt>
                <c:pt idx="2698">
                  <c:v>-8.1599999999999999E-9</c:v>
                </c:pt>
                <c:pt idx="2699">
                  <c:v>-8.1599999999999999E-9</c:v>
                </c:pt>
                <c:pt idx="2700">
                  <c:v>-8.1500000000000002E-9</c:v>
                </c:pt>
                <c:pt idx="2701">
                  <c:v>-8.1400000000000004E-9</c:v>
                </c:pt>
                <c:pt idx="2702">
                  <c:v>-8.1400000000000004E-9</c:v>
                </c:pt>
                <c:pt idx="2703">
                  <c:v>-8.1300000000000007E-9</c:v>
                </c:pt>
                <c:pt idx="2704">
                  <c:v>-8.1199999999999993E-9</c:v>
                </c:pt>
                <c:pt idx="2705">
                  <c:v>-8.1199999999999993E-9</c:v>
                </c:pt>
                <c:pt idx="2706">
                  <c:v>-8.1099999999999995E-9</c:v>
                </c:pt>
                <c:pt idx="2707">
                  <c:v>-8.1099999999999995E-9</c:v>
                </c:pt>
                <c:pt idx="2708">
                  <c:v>-8.0999999999999997E-9</c:v>
                </c:pt>
                <c:pt idx="2709">
                  <c:v>-8.09E-9</c:v>
                </c:pt>
                <c:pt idx="2710">
                  <c:v>-8.09E-9</c:v>
                </c:pt>
                <c:pt idx="2711">
                  <c:v>-8.0800000000000002E-9</c:v>
                </c:pt>
                <c:pt idx="2712">
                  <c:v>-8.0700000000000005E-9</c:v>
                </c:pt>
                <c:pt idx="2713">
                  <c:v>-8.0700000000000005E-9</c:v>
                </c:pt>
                <c:pt idx="2714">
                  <c:v>-8.0600000000000007E-9</c:v>
                </c:pt>
                <c:pt idx="2715">
                  <c:v>-8.0600000000000007E-9</c:v>
                </c:pt>
                <c:pt idx="2716">
                  <c:v>-8.0499999999999993E-9</c:v>
                </c:pt>
                <c:pt idx="2717">
                  <c:v>-8.0399999999999995E-9</c:v>
                </c:pt>
                <c:pt idx="2718">
                  <c:v>-8.0399999999999995E-9</c:v>
                </c:pt>
                <c:pt idx="2719">
                  <c:v>-8.0299999999999998E-9</c:v>
                </c:pt>
                <c:pt idx="2720">
                  <c:v>-8.02E-9</c:v>
                </c:pt>
                <c:pt idx="2721">
                  <c:v>-8.02E-9</c:v>
                </c:pt>
                <c:pt idx="2722">
                  <c:v>-8.0100000000000003E-9</c:v>
                </c:pt>
                <c:pt idx="2723">
                  <c:v>-8.0100000000000003E-9</c:v>
                </c:pt>
                <c:pt idx="2724">
                  <c:v>-8.0000000000000005E-9</c:v>
                </c:pt>
                <c:pt idx="2725">
                  <c:v>-7.9900000000000007E-9</c:v>
                </c:pt>
                <c:pt idx="2726">
                  <c:v>-7.9900000000000007E-9</c:v>
                </c:pt>
                <c:pt idx="2727">
                  <c:v>-7.9799999999999993E-9</c:v>
                </c:pt>
                <c:pt idx="2728">
                  <c:v>-7.9699999999999996E-9</c:v>
                </c:pt>
                <c:pt idx="2729">
                  <c:v>-7.9699999999999996E-9</c:v>
                </c:pt>
                <c:pt idx="2730">
                  <c:v>-7.9599999999999998E-9</c:v>
                </c:pt>
                <c:pt idx="2731">
                  <c:v>-7.9599999999999998E-9</c:v>
                </c:pt>
                <c:pt idx="2732">
                  <c:v>-7.9500000000000001E-9</c:v>
                </c:pt>
                <c:pt idx="2733">
                  <c:v>-7.9400000000000003E-9</c:v>
                </c:pt>
                <c:pt idx="2734">
                  <c:v>-7.9400000000000003E-9</c:v>
                </c:pt>
                <c:pt idx="2735">
                  <c:v>-7.9300000000000005E-9</c:v>
                </c:pt>
                <c:pt idx="2736">
                  <c:v>-7.9200000000000008E-9</c:v>
                </c:pt>
                <c:pt idx="2737">
                  <c:v>-7.9200000000000008E-9</c:v>
                </c:pt>
                <c:pt idx="2738">
                  <c:v>-7.9099999999999994E-9</c:v>
                </c:pt>
                <c:pt idx="2739">
                  <c:v>-7.9099999999999994E-9</c:v>
                </c:pt>
                <c:pt idx="2740">
                  <c:v>-7.8999999999999996E-9</c:v>
                </c:pt>
                <c:pt idx="2741">
                  <c:v>-7.8899999999999998E-9</c:v>
                </c:pt>
                <c:pt idx="2742">
                  <c:v>-7.8899999999999998E-9</c:v>
                </c:pt>
                <c:pt idx="2743">
                  <c:v>-7.8800000000000001E-9</c:v>
                </c:pt>
                <c:pt idx="2744">
                  <c:v>-7.8700000000000003E-9</c:v>
                </c:pt>
                <c:pt idx="2745">
                  <c:v>-7.8700000000000003E-9</c:v>
                </c:pt>
                <c:pt idx="2746">
                  <c:v>-7.8600000000000006E-9</c:v>
                </c:pt>
                <c:pt idx="2747">
                  <c:v>-7.8600000000000006E-9</c:v>
                </c:pt>
                <c:pt idx="2748">
                  <c:v>-7.8500000000000008E-9</c:v>
                </c:pt>
                <c:pt idx="2749">
                  <c:v>-7.8399999999999994E-9</c:v>
                </c:pt>
                <c:pt idx="2750">
                  <c:v>-7.8399999999999994E-9</c:v>
                </c:pt>
                <c:pt idx="2751">
                  <c:v>-7.8299999999999996E-9</c:v>
                </c:pt>
                <c:pt idx="2752">
                  <c:v>-7.8199999999999999E-9</c:v>
                </c:pt>
                <c:pt idx="2753">
                  <c:v>-7.8199999999999999E-9</c:v>
                </c:pt>
                <c:pt idx="2754">
                  <c:v>-7.8100000000000001E-9</c:v>
                </c:pt>
                <c:pt idx="2755">
                  <c:v>-7.8100000000000001E-9</c:v>
                </c:pt>
                <c:pt idx="2756">
                  <c:v>-7.8000000000000004E-9</c:v>
                </c:pt>
                <c:pt idx="2757">
                  <c:v>-7.7900000000000006E-9</c:v>
                </c:pt>
                <c:pt idx="2758">
                  <c:v>-7.7900000000000006E-9</c:v>
                </c:pt>
                <c:pt idx="2759">
                  <c:v>-7.7799999999999992E-9</c:v>
                </c:pt>
                <c:pt idx="2760">
                  <c:v>-7.7699999999999994E-9</c:v>
                </c:pt>
                <c:pt idx="2761">
                  <c:v>-7.7699999999999994E-9</c:v>
                </c:pt>
                <c:pt idx="2762">
                  <c:v>-7.7599999999999997E-9</c:v>
                </c:pt>
                <c:pt idx="2763">
                  <c:v>-7.7599999999999997E-9</c:v>
                </c:pt>
                <c:pt idx="2764">
                  <c:v>-7.7499999999999999E-9</c:v>
                </c:pt>
                <c:pt idx="2765">
                  <c:v>-7.7400000000000002E-9</c:v>
                </c:pt>
                <c:pt idx="2766">
                  <c:v>-7.7400000000000002E-9</c:v>
                </c:pt>
                <c:pt idx="2767">
                  <c:v>-7.7300000000000004E-9</c:v>
                </c:pt>
                <c:pt idx="2768">
                  <c:v>-7.7200000000000006E-9</c:v>
                </c:pt>
                <c:pt idx="2769">
                  <c:v>-7.7200000000000006E-9</c:v>
                </c:pt>
                <c:pt idx="2770">
                  <c:v>-7.7099999999999992E-9</c:v>
                </c:pt>
                <c:pt idx="2771">
                  <c:v>-7.7099999999999992E-9</c:v>
                </c:pt>
                <c:pt idx="2772">
                  <c:v>-7.6999999999999995E-9</c:v>
                </c:pt>
                <c:pt idx="2773">
                  <c:v>-7.6899999999999997E-9</c:v>
                </c:pt>
                <c:pt idx="2774">
                  <c:v>-7.6899999999999997E-9</c:v>
                </c:pt>
                <c:pt idx="2775">
                  <c:v>-7.6799999999999999E-9</c:v>
                </c:pt>
                <c:pt idx="2776">
                  <c:v>-7.6700000000000002E-9</c:v>
                </c:pt>
                <c:pt idx="2777">
                  <c:v>-7.6700000000000002E-9</c:v>
                </c:pt>
                <c:pt idx="2778">
                  <c:v>-7.6600000000000004E-9</c:v>
                </c:pt>
                <c:pt idx="2779">
                  <c:v>-7.6600000000000004E-9</c:v>
                </c:pt>
                <c:pt idx="2780">
                  <c:v>-7.6500000000000007E-9</c:v>
                </c:pt>
                <c:pt idx="2781">
                  <c:v>-7.6399999999999993E-9</c:v>
                </c:pt>
                <c:pt idx="2782">
                  <c:v>-7.6399999999999993E-9</c:v>
                </c:pt>
                <c:pt idx="2783">
                  <c:v>-7.6299999999999995E-9</c:v>
                </c:pt>
                <c:pt idx="2784">
                  <c:v>-7.6199999999999997E-9</c:v>
                </c:pt>
                <c:pt idx="2785">
                  <c:v>-7.6199999999999997E-9</c:v>
                </c:pt>
                <c:pt idx="2786">
                  <c:v>-7.61E-9</c:v>
                </c:pt>
                <c:pt idx="2787">
                  <c:v>-7.61E-9</c:v>
                </c:pt>
                <c:pt idx="2788">
                  <c:v>-7.6000000000000002E-9</c:v>
                </c:pt>
                <c:pt idx="2789">
                  <c:v>-7.5900000000000005E-9</c:v>
                </c:pt>
                <c:pt idx="2790">
                  <c:v>-7.5900000000000005E-9</c:v>
                </c:pt>
                <c:pt idx="2791">
                  <c:v>-7.5800000000000007E-9</c:v>
                </c:pt>
                <c:pt idx="2792">
                  <c:v>-7.5699999999999993E-9</c:v>
                </c:pt>
                <c:pt idx="2793">
                  <c:v>-7.5699999999999993E-9</c:v>
                </c:pt>
                <c:pt idx="2794">
                  <c:v>-7.5599999999999995E-9</c:v>
                </c:pt>
                <c:pt idx="2795">
                  <c:v>-7.5599999999999995E-9</c:v>
                </c:pt>
                <c:pt idx="2796">
                  <c:v>-7.5499999999999998E-9</c:v>
                </c:pt>
                <c:pt idx="2797">
                  <c:v>-7.54E-9</c:v>
                </c:pt>
                <c:pt idx="2798">
                  <c:v>-7.54E-9</c:v>
                </c:pt>
                <c:pt idx="2799">
                  <c:v>-7.5300000000000003E-9</c:v>
                </c:pt>
                <c:pt idx="2800">
                  <c:v>-7.5200000000000005E-9</c:v>
                </c:pt>
                <c:pt idx="2801">
                  <c:v>-7.5200000000000005E-9</c:v>
                </c:pt>
                <c:pt idx="2802">
                  <c:v>-7.5100000000000007E-9</c:v>
                </c:pt>
                <c:pt idx="2803">
                  <c:v>-7.5100000000000007E-9</c:v>
                </c:pt>
                <c:pt idx="2804">
                  <c:v>-7.4999999999999993E-9</c:v>
                </c:pt>
                <c:pt idx="2805">
                  <c:v>-7.4899999999999996E-9</c:v>
                </c:pt>
                <c:pt idx="2806">
                  <c:v>-7.4899999999999996E-9</c:v>
                </c:pt>
                <c:pt idx="2807">
                  <c:v>-7.4799999999999998E-9</c:v>
                </c:pt>
                <c:pt idx="2808">
                  <c:v>-7.4700000000000001E-9</c:v>
                </c:pt>
                <c:pt idx="2809">
                  <c:v>-7.4700000000000001E-9</c:v>
                </c:pt>
                <c:pt idx="2810">
                  <c:v>-7.4600000000000003E-9</c:v>
                </c:pt>
                <c:pt idx="2811">
                  <c:v>-7.4600000000000003E-9</c:v>
                </c:pt>
                <c:pt idx="2812">
                  <c:v>-7.4499999999999997E-9</c:v>
                </c:pt>
                <c:pt idx="2813">
                  <c:v>-7.44E-9</c:v>
                </c:pt>
                <c:pt idx="2814">
                  <c:v>-7.44E-9</c:v>
                </c:pt>
                <c:pt idx="2815">
                  <c:v>-7.4300000000000002E-9</c:v>
                </c:pt>
                <c:pt idx="2816">
                  <c:v>-7.4199999999999996E-9</c:v>
                </c:pt>
                <c:pt idx="2817">
                  <c:v>-7.4199999999999996E-9</c:v>
                </c:pt>
                <c:pt idx="2818">
                  <c:v>-7.4099999999999998E-9</c:v>
                </c:pt>
                <c:pt idx="2819">
                  <c:v>-7.4099999999999998E-9</c:v>
                </c:pt>
                <c:pt idx="2820">
                  <c:v>-7.4000000000000001E-9</c:v>
                </c:pt>
                <c:pt idx="2821">
                  <c:v>-7.3900000000000003E-9</c:v>
                </c:pt>
                <c:pt idx="2822">
                  <c:v>-7.3900000000000003E-9</c:v>
                </c:pt>
                <c:pt idx="2823">
                  <c:v>-7.3799999999999997E-9</c:v>
                </c:pt>
                <c:pt idx="2824">
                  <c:v>-7.37E-9</c:v>
                </c:pt>
                <c:pt idx="2825">
                  <c:v>-7.37E-9</c:v>
                </c:pt>
                <c:pt idx="2826">
                  <c:v>-7.3600000000000002E-9</c:v>
                </c:pt>
                <c:pt idx="2827">
                  <c:v>-7.3600000000000002E-9</c:v>
                </c:pt>
                <c:pt idx="2828">
                  <c:v>-7.3499999999999996E-9</c:v>
                </c:pt>
                <c:pt idx="2829">
                  <c:v>-7.3399999999999999E-9</c:v>
                </c:pt>
                <c:pt idx="2830">
                  <c:v>-7.3399999999999999E-9</c:v>
                </c:pt>
                <c:pt idx="2831">
                  <c:v>-7.3300000000000001E-9</c:v>
                </c:pt>
                <c:pt idx="2832">
                  <c:v>-7.3200000000000004E-9</c:v>
                </c:pt>
                <c:pt idx="2833">
                  <c:v>-7.3200000000000004E-9</c:v>
                </c:pt>
                <c:pt idx="2834">
                  <c:v>-7.3099999999999998E-9</c:v>
                </c:pt>
                <c:pt idx="2835">
                  <c:v>-7.3099999999999998E-9</c:v>
                </c:pt>
                <c:pt idx="2836">
                  <c:v>-7.3E-9</c:v>
                </c:pt>
                <c:pt idx="2837">
                  <c:v>-7.2900000000000003E-9</c:v>
                </c:pt>
                <c:pt idx="2838">
                  <c:v>-7.2900000000000003E-9</c:v>
                </c:pt>
                <c:pt idx="2839">
                  <c:v>-7.2799999999999997E-9</c:v>
                </c:pt>
                <c:pt idx="2840">
                  <c:v>-7.2699999999999999E-9</c:v>
                </c:pt>
                <c:pt idx="2841">
                  <c:v>-7.2699999999999999E-9</c:v>
                </c:pt>
                <c:pt idx="2842">
                  <c:v>-7.2600000000000002E-9</c:v>
                </c:pt>
                <c:pt idx="2843">
                  <c:v>-7.2600000000000002E-9</c:v>
                </c:pt>
                <c:pt idx="2844">
                  <c:v>-7.2500000000000004E-9</c:v>
                </c:pt>
                <c:pt idx="2845">
                  <c:v>-7.2399999999999998E-9</c:v>
                </c:pt>
                <c:pt idx="2846">
                  <c:v>-7.2399999999999998E-9</c:v>
                </c:pt>
                <c:pt idx="2847">
                  <c:v>-7.2300000000000001E-9</c:v>
                </c:pt>
                <c:pt idx="2848">
                  <c:v>-7.2200000000000003E-9</c:v>
                </c:pt>
                <c:pt idx="2849">
                  <c:v>-7.2200000000000003E-9</c:v>
                </c:pt>
                <c:pt idx="2850">
                  <c:v>-7.2099999999999997E-9</c:v>
                </c:pt>
                <c:pt idx="2851">
                  <c:v>-7.2099999999999997E-9</c:v>
                </c:pt>
                <c:pt idx="2852">
                  <c:v>-7.2E-9</c:v>
                </c:pt>
                <c:pt idx="2853">
                  <c:v>-7.1900000000000002E-9</c:v>
                </c:pt>
                <c:pt idx="2854">
                  <c:v>-7.1900000000000002E-9</c:v>
                </c:pt>
                <c:pt idx="2855">
                  <c:v>-7.1799999999999996E-9</c:v>
                </c:pt>
                <c:pt idx="2856">
                  <c:v>-7.1699999999999998E-9</c:v>
                </c:pt>
                <c:pt idx="2857">
                  <c:v>-7.1699999999999998E-9</c:v>
                </c:pt>
                <c:pt idx="2858">
                  <c:v>-7.1600000000000001E-9</c:v>
                </c:pt>
                <c:pt idx="2859">
                  <c:v>-7.1600000000000001E-9</c:v>
                </c:pt>
                <c:pt idx="2860">
                  <c:v>-7.1500000000000003E-9</c:v>
                </c:pt>
                <c:pt idx="2861">
                  <c:v>-7.1399999999999997E-9</c:v>
                </c:pt>
                <c:pt idx="2862">
                  <c:v>-7.1399999999999997E-9</c:v>
                </c:pt>
                <c:pt idx="2863">
                  <c:v>-7.13E-9</c:v>
                </c:pt>
                <c:pt idx="2864">
                  <c:v>-7.1200000000000002E-9</c:v>
                </c:pt>
                <c:pt idx="2865">
                  <c:v>-7.1200000000000002E-9</c:v>
                </c:pt>
                <c:pt idx="2866">
                  <c:v>-7.1099999999999996E-9</c:v>
                </c:pt>
                <c:pt idx="2867">
                  <c:v>-7.1099999999999996E-9</c:v>
                </c:pt>
                <c:pt idx="2868">
                  <c:v>-7.0999999999999999E-9</c:v>
                </c:pt>
                <c:pt idx="2869">
                  <c:v>-7.0900000000000001E-9</c:v>
                </c:pt>
                <c:pt idx="2870">
                  <c:v>-7.0900000000000001E-9</c:v>
                </c:pt>
                <c:pt idx="2871">
                  <c:v>-7.0800000000000004E-9</c:v>
                </c:pt>
                <c:pt idx="2872">
                  <c:v>-7.0699999999999998E-9</c:v>
                </c:pt>
                <c:pt idx="2873">
                  <c:v>-7.0699999999999998E-9</c:v>
                </c:pt>
                <c:pt idx="2874">
                  <c:v>-7.06E-9</c:v>
                </c:pt>
                <c:pt idx="2875">
                  <c:v>-7.06E-9</c:v>
                </c:pt>
                <c:pt idx="2876">
                  <c:v>-7.0500000000000003E-9</c:v>
                </c:pt>
                <c:pt idx="2877">
                  <c:v>-7.0399999999999997E-9</c:v>
                </c:pt>
                <c:pt idx="2878">
                  <c:v>-7.0399999999999997E-9</c:v>
                </c:pt>
                <c:pt idx="2879">
                  <c:v>-7.0299999999999999E-9</c:v>
                </c:pt>
                <c:pt idx="2880">
                  <c:v>-7.0200000000000002E-9</c:v>
                </c:pt>
                <c:pt idx="2881">
                  <c:v>-7.0200000000000002E-9</c:v>
                </c:pt>
                <c:pt idx="2882">
                  <c:v>-7.0100000000000004E-9</c:v>
                </c:pt>
                <c:pt idx="2883">
                  <c:v>-7.0100000000000004E-9</c:v>
                </c:pt>
                <c:pt idx="2884">
                  <c:v>-6.9999999999999998E-9</c:v>
                </c:pt>
                <c:pt idx="2885">
                  <c:v>-6.9900000000000001E-9</c:v>
                </c:pt>
                <c:pt idx="2886">
                  <c:v>-6.9900000000000001E-9</c:v>
                </c:pt>
                <c:pt idx="2887">
                  <c:v>-6.9800000000000003E-9</c:v>
                </c:pt>
                <c:pt idx="2888">
                  <c:v>-6.9699999999999997E-9</c:v>
                </c:pt>
                <c:pt idx="2889">
                  <c:v>-6.9699999999999997E-9</c:v>
                </c:pt>
                <c:pt idx="2890">
                  <c:v>-6.96E-9</c:v>
                </c:pt>
                <c:pt idx="2891">
                  <c:v>-6.96E-9</c:v>
                </c:pt>
                <c:pt idx="2892">
                  <c:v>-6.9500000000000002E-9</c:v>
                </c:pt>
                <c:pt idx="2893">
                  <c:v>-6.9399999999999996E-9</c:v>
                </c:pt>
                <c:pt idx="2894">
                  <c:v>-6.9399999999999996E-9</c:v>
                </c:pt>
                <c:pt idx="2895">
                  <c:v>-6.9299999999999999E-9</c:v>
                </c:pt>
                <c:pt idx="2896">
                  <c:v>-6.9200000000000001E-9</c:v>
                </c:pt>
                <c:pt idx="2897">
                  <c:v>-6.9200000000000001E-9</c:v>
                </c:pt>
                <c:pt idx="2898">
                  <c:v>-6.9100000000000003E-9</c:v>
                </c:pt>
                <c:pt idx="2899">
                  <c:v>-6.9100000000000003E-9</c:v>
                </c:pt>
                <c:pt idx="2900">
                  <c:v>-6.8999999999999997E-9</c:v>
                </c:pt>
                <c:pt idx="2901">
                  <c:v>-6.89E-9</c:v>
                </c:pt>
                <c:pt idx="2902">
                  <c:v>-6.89E-9</c:v>
                </c:pt>
                <c:pt idx="2903">
                  <c:v>-6.8800000000000002E-9</c:v>
                </c:pt>
                <c:pt idx="2904">
                  <c:v>-6.8699999999999996E-9</c:v>
                </c:pt>
                <c:pt idx="2905">
                  <c:v>-6.8699999999999996E-9</c:v>
                </c:pt>
                <c:pt idx="2906">
                  <c:v>-6.8599999999999999E-9</c:v>
                </c:pt>
                <c:pt idx="2907">
                  <c:v>-6.8599999999999999E-9</c:v>
                </c:pt>
                <c:pt idx="2908">
                  <c:v>-6.8500000000000001E-9</c:v>
                </c:pt>
                <c:pt idx="2909">
                  <c:v>-6.8400000000000004E-9</c:v>
                </c:pt>
                <c:pt idx="2910">
                  <c:v>-6.8400000000000004E-9</c:v>
                </c:pt>
                <c:pt idx="2911">
                  <c:v>-6.8299999999999998E-9</c:v>
                </c:pt>
                <c:pt idx="2912">
                  <c:v>-6.82E-9</c:v>
                </c:pt>
                <c:pt idx="2913">
                  <c:v>-6.82E-9</c:v>
                </c:pt>
                <c:pt idx="2914">
                  <c:v>-6.8100000000000003E-9</c:v>
                </c:pt>
                <c:pt idx="2915">
                  <c:v>-6.8100000000000003E-9</c:v>
                </c:pt>
                <c:pt idx="2916">
                  <c:v>-6.7999999999999997E-9</c:v>
                </c:pt>
                <c:pt idx="2917">
                  <c:v>-6.7899999999999999E-9</c:v>
                </c:pt>
                <c:pt idx="2918">
                  <c:v>-6.7899999999999999E-9</c:v>
                </c:pt>
                <c:pt idx="2919">
                  <c:v>-6.7800000000000002E-9</c:v>
                </c:pt>
                <c:pt idx="2920">
                  <c:v>-6.7700000000000004E-9</c:v>
                </c:pt>
                <c:pt idx="2921">
                  <c:v>-6.7700000000000004E-9</c:v>
                </c:pt>
                <c:pt idx="2922">
                  <c:v>-6.7599999999999998E-9</c:v>
                </c:pt>
                <c:pt idx="2923">
                  <c:v>-6.7599999999999998E-9</c:v>
                </c:pt>
                <c:pt idx="2924">
                  <c:v>-6.7500000000000001E-9</c:v>
                </c:pt>
                <c:pt idx="2925">
                  <c:v>-6.7400000000000003E-9</c:v>
                </c:pt>
                <c:pt idx="2926">
                  <c:v>-6.7400000000000003E-9</c:v>
                </c:pt>
                <c:pt idx="2927">
                  <c:v>-6.7299999999999997E-9</c:v>
                </c:pt>
                <c:pt idx="2928">
                  <c:v>-6.72E-9</c:v>
                </c:pt>
                <c:pt idx="2929">
                  <c:v>-6.72E-9</c:v>
                </c:pt>
                <c:pt idx="2930">
                  <c:v>-6.7100000000000002E-9</c:v>
                </c:pt>
                <c:pt idx="2931">
                  <c:v>-6.7100000000000002E-9</c:v>
                </c:pt>
                <c:pt idx="2932">
                  <c:v>-6.6999999999999996E-9</c:v>
                </c:pt>
                <c:pt idx="2933">
                  <c:v>-6.6899999999999999E-9</c:v>
                </c:pt>
                <c:pt idx="2934">
                  <c:v>-6.6899999999999999E-9</c:v>
                </c:pt>
                <c:pt idx="2935">
                  <c:v>-6.6800000000000001E-9</c:v>
                </c:pt>
                <c:pt idx="2936">
                  <c:v>-6.6700000000000003E-9</c:v>
                </c:pt>
                <c:pt idx="2937">
                  <c:v>-6.6700000000000003E-9</c:v>
                </c:pt>
                <c:pt idx="2938">
                  <c:v>-6.6599999999999997E-9</c:v>
                </c:pt>
                <c:pt idx="2939">
                  <c:v>-6.6599999999999997E-9</c:v>
                </c:pt>
                <c:pt idx="2940">
                  <c:v>-6.65E-9</c:v>
                </c:pt>
                <c:pt idx="2941">
                  <c:v>-6.6400000000000002E-9</c:v>
                </c:pt>
                <c:pt idx="2942">
                  <c:v>-6.6400000000000002E-9</c:v>
                </c:pt>
                <c:pt idx="2943">
                  <c:v>-6.6299999999999996E-9</c:v>
                </c:pt>
                <c:pt idx="2944">
                  <c:v>-6.6199999999999999E-9</c:v>
                </c:pt>
                <c:pt idx="2945">
                  <c:v>-6.6199999999999999E-9</c:v>
                </c:pt>
                <c:pt idx="2946">
                  <c:v>-6.6100000000000001E-9</c:v>
                </c:pt>
                <c:pt idx="2947">
                  <c:v>-6.6100000000000001E-9</c:v>
                </c:pt>
                <c:pt idx="2948">
                  <c:v>-6.6000000000000004E-9</c:v>
                </c:pt>
                <c:pt idx="2949">
                  <c:v>-6.5899999999999998E-9</c:v>
                </c:pt>
                <c:pt idx="2950">
                  <c:v>-6.5899999999999998E-9</c:v>
                </c:pt>
                <c:pt idx="2951">
                  <c:v>-6.58E-9</c:v>
                </c:pt>
                <c:pt idx="2952">
                  <c:v>-6.5700000000000003E-9</c:v>
                </c:pt>
                <c:pt idx="2953">
                  <c:v>-6.5700000000000003E-9</c:v>
                </c:pt>
                <c:pt idx="2954">
                  <c:v>-6.5599999999999997E-9</c:v>
                </c:pt>
                <c:pt idx="2955">
                  <c:v>-6.5599999999999997E-9</c:v>
                </c:pt>
                <c:pt idx="2956">
                  <c:v>-6.5499999999999999E-9</c:v>
                </c:pt>
                <c:pt idx="2957">
                  <c:v>-6.5400000000000002E-9</c:v>
                </c:pt>
                <c:pt idx="2958">
                  <c:v>-6.5400000000000002E-9</c:v>
                </c:pt>
                <c:pt idx="2959">
                  <c:v>-6.5300000000000004E-9</c:v>
                </c:pt>
                <c:pt idx="2960">
                  <c:v>-6.5199999999999998E-9</c:v>
                </c:pt>
                <c:pt idx="2961">
                  <c:v>-6.5199999999999998E-9</c:v>
                </c:pt>
                <c:pt idx="2962">
                  <c:v>-6.5100000000000001E-9</c:v>
                </c:pt>
                <c:pt idx="2963">
                  <c:v>-6.5100000000000001E-9</c:v>
                </c:pt>
                <c:pt idx="2964">
                  <c:v>-6.5000000000000003E-9</c:v>
                </c:pt>
                <c:pt idx="2965">
                  <c:v>-6.4899999999999997E-9</c:v>
                </c:pt>
                <c:pt idx="2966">
                  <c:v>-6.4899999999999997E-9</c:v>
                </c:pt>
                <c:pt idx="2967">
                  <c:v>-6.48E-9</c:v>
                </c:pt>
                <c:pt idx="2968">
                  <c:v>-6.4700000000000002E-9</c:v>
                </c:pt>
                <c:pt idx="2969">
                  <c:v>-6.4700000000000002E-9</c:v>
                </c:pt>
                <c:pt idx="2970">
                  <c:v>-6.4599999999999996E-9</c:v>
                </c:pt>
                <c:pt idx="2971">
                  <c:v>-6.4599999999999996E-9</c:v>
                </c:pt>
                <c:pt idx="2972">
                  <c:v>-6.4499999999999999E-9</c:v>
                </c:pt>
                <c:pt idx="2973">
                  <c:v>-6.4400000000000001E-9</c:v>
                </c:pt>
                <c:pt idx="2974">
                  <c:v>-6.4400000000000001E-9</c:v>
                </c:pt>
                <c:pt idx="2975">
                  <c:v>-6.4300000000000003E-9</c:v>
                </c:pt>
                <c:pt idx="2976">
                  <c:v>-6.4199999999999998E-9</c:v>
                </c:pt>
                <c:pt idx="2977">
                  <c:v>-6.4199999999999998E-9</c:v>
                </c:pt>
                <c:pt idx="2978">
                  <c:v>-6.41E-9</c:v>
                </c:pt>
                <c:pt idx="2979">
                  <c:v>-6.41E-9</c:v>
                </c:pt>
                <c:pt idx="2980">
                  <c:v>-6.4000000000000002E-9</c:v>
                </c:pt>
                <c:pt idx="2981">
                  <c:v>-6.3899999999999996E-9</c:v>
                </c:pt>
                <c:pt idx="2982">
                  <c:v>-6.3899999999999996E-9</c:v>
                </c:pt>
                <c:pt idx="2983">
                  <c:v>-6.3799999999999999E-9</c:v>
                </c:pt>
                <c:pt idx="2984">
                  <c:v>-6.3700000000000001E-9</c:v>
                </c:pt>
                <c:pt idx="2985">
                  <c:v>-6.3700000000000001E-9</c:v>
                </c:pt>
                <c:pt idx="2986">
                  <c:v>-6.3600000000000004E-9</c:v>
                </c:pt>
                <c:pt idx="2987">
                  <c:v>-6.3600000000000004E-9</c:v>
                </c:pt>
                <c:pt idx="2988">
                  <c:v>-6.3499999999999998E-9</c:v>
                </c:pt>
                <c:pt idx="2989">
                  <c:v>-6.34E-9</c:v>
                </c:pt>
                <c:pt idx="2990">
                  <c:v>-6.34E-9</c:v>
                </c:pt>
                <c:pt idx="2991">
                  <c:v>-6.3300000000000003E-9</c:v>
                </c:pt>
                <c:pt idx="2992">
                  <c:v>-6.3199999999999997E-9</c:v>
                </c:pt>
                <c:pt idx="2993">
                  <c:v>-6.3199999999999997E-9</c:v>
                </c:pt>
                <c:pt idx="2994">
                  <c:v>-6.3099999999999999E-9</c:v>
                </c:pt>
                <c:pt idx="2995">
                  <c:v>-6.3099999999999999E-9</c:v>
                </c:pt>
                <c:pt idx="2996">
                  <c:v>-6.3000000000000002E-9</c:v>
                </c:pt>
                <c:pt idx="2997">
                  <c:v>-6.2900000000000004E-9</c:v>
                </c:pt>
                <c:pt idx="2998">
                  <c:v>-6.2900000000000004E-9</c:v>
                </c:pt>
                <c:pt idx="2999">
                  <c:v>-6.2799999999999998E-9</c:v>
                </c:pt>
                <c:pt idx="3000">
                  <c:v>-6.2700000000000001E-9</c:v>
                </c:pt>
                <c:pt idx="3001">
                  <c:v>-6.2700000000000001E-9</c:v>
                </c:pt>
                <c:pt idx="3002">
                  <c:v>-6.2600000000000003E-9</c:v>
                </c:pt>
                <c:pt idx="3003">
                  <c:v>-6.2600000000000003E-9</c:v>
                </c:pt>
                <c:pt idx="3004">
                  <c:v>-6.2499999999999997E-9</c:v>
                </c:pt>
                <c:pt idx="3005">
                  <c:v>-6.24E-9</c:v>
                </c:pt>
                <c:pt idx="3006">
                  <c:v>-6.24E-9</c:v>
                </c:pt>
                <c:pt idx="3007">
                  <c:v>-6.2300000000000002E-9</c:v>
                </c:pt>
                <c:pt idx="3008">
                  <c:v>-6.2199999999999996E-9</c:v>
                </c:pt>
                <c:pt idx="3009">
                  <c:v>-6.2199999999999996E-9</c:v>
                </c:pt>
                <c:pt idx="3010">
                  <c:v>-6.2099999999999999E-9</c:v>
                </c:pt>
                <c:pt idx="3011">
                  <c:v>-6.2099999999999999E-9</c:v>
                </c:pt>
                <c:pt idx="3012">
                  <c:v>-6.2000000000000001E-9</c:v>
                </c:pt>
                <c:pt idx="3013">
                  <c:v>-6.1900000000000003E-9</c:v>
                </c:pt>
                <c:pt idx="3014">
                  <c:v>-6.1900000000000003E-9</c:v>
                </c:pt>
                <c:pt idx="3015">
                  <c:v>-6.1799999999999998E-9</c:v>
                </c:pt>
                <c:pt idx="3016">
                  <c:v>-6.17E-9</c:v>
                </c:pt>
                <c:pt idx="3017">
                  <c:v>-6.17E-9</c:v>
                </c:pt>
                <c:pt idx="3018">
                  <c:v>-6.1600000000000002E-9</c:v>
                </c:pt>
                <c:pt idx="3019">
                  <c:v>-6.1600000000000002E-9</c:v>
                </c:pt>
                <c:pt idx="3020">
                  <c:v>-6.1499999999999996E-9</c:v>
                </c:pt>
                <c:pt idx="3021">
                  <c:v>-6.1399999999999999E-9</c:v>
                </c:pt>
                <c:pt idx="3022">
                  <c:v>-6.1399999999999999E-9</c:v>
                </c:pt>
                <c:pt idx="3023">
                  <c:v>-6.1300000000000001E-9</c:v>
                </c:pt>
                <c:pt idx="3024">
                  <c:v>-6.1200000000000004E-9</c:v>
                </c:pt>
                <c:pt idx="3025">
                  <c:v>-6.1200000000000004E-9</c:v>
                </c:pt>
                <c:pt idx="3026">
                  <c:v>-6.1099999999999998E-9</c:v>
                </c:pt>
                <c:pt idx="3027">
                  <c:v>-6.1099999999999998E-9</c:v>
                </c:pt>
                <c:pt idx="3028">
                  <c:v>-6.1E-9</c:v>
                </c:pt>
                <c:pt idx="3029">
                  <c:v>-6.0900000000000003E-9</c:v>
                </c:pt>
                <c:pt idx="3030">
                  <c:v>-6.0900000000000003E-9</c:v>
                </c:pt>
                <c:pt idx="3031">
                  <c:v>-6.0799999999999997E-9</c:v>
                </c:pt>
                <c:pt idx="3032">
                  <c:v>-6.0699999999999999E-9</c:v>
                </c:pt>
                <c:pt idx="3033">
                  <c:v>-6.0699999999999999E-9</c:v>
                </c:pt>
                <c:pt idx="3034">
                  <c:v>-6.0600000000000002E-9</c:v>
                </c:pt>
                <c:pt idx="3035">
                  <c:v>-6.0600000000000002E-9</c:v>
                </c:pt>
                <c:pt idx="3036">
                  <c:v>-6.0500000000000004E-9</c:v>
                </c:pt>
                <c:pt idx="3037">
                  <c:v>-6.0399999999999998E-9</c:v>
                </c:pt>
                <c:pt idx="3038">
                  <c:v>-6.0399999999999998E-9</c:v>
                </c:pt>
                <c:pt idx="3039">
                  <c:v>-6.0300000000000001E-9</c:v>
                </c:pt>
                <c:pt idx="3040">
                  <c:v>-6.0200000000000003E-9</c:v>
                </c:pt>
                <c:pt idx="3041">
                  <c:v>-6.0200000000000003E-9</c:v>
                </c:pt>
                <c:pt idx="3042">
                  <c:v>-6.0099999999999997E-9</c:v>
                </c:pt>
                <c:pt idx="3043">
                  <c:v>-6.0099999999999997E-9</c:v>
                </c:pt>
                <c:pt idx="3044">
                  <c:v>-6E-9</c:v>
                </c:pt>
                <c:pt idx="3045">
                  <c:v>-5.9900000000000002E-9</c:v>
                </c:pt>
                <c:pt idx="3046">
                  <c:v>-5.9900000000000002E-9</c:v>
                </c:pt>
                <c:pt idx="3047">
                  <c:v>-5.9799999999999996E-9</c:v>
                </c:pt>
                <c:pt idx="3048">
                  <c:v>-5.9699999999999999E-9</c:v>
                </c:pt>
                <c:pt idx="3049">
                  <c:v>-5.9699999999999999E-9</c:v>
                </c:pt>
                <c:pt idx="3050">
                  <c:v>-5.9600000000000001E-9</c:v>
                </c:pt>
                <c:pt idx="3051">
                  <c:v>-5.9600000000000001E-9</c:v>
                </c:pt>
                <c:pt idx="3052">
                  <c:v>-5.9500000000000003E-9</c:v>
                </c:pt>
                <c:pt idx="3053">
                  <c:v>-5.9399999999999998E-9</c:v>
                </c:pt>
                <c:pt idx="3054">
                  <c:v>-5.9399999999999998E-9</c:v>
                </c:pt>
                <c:pt idx="3055">
                  <c:v>-5.93E-9</c:v>
                </c:pt>
                <c:pt idx="3056">
                  <c:v>-5.9200000000000002E-9</c:v>
                </c:pt>
                <c:pt idx="3057">
                  <c:v>-5.9200000000000002E-9</c:v>
                </c:pt>
                <c:pt idx="3058">
                  <c:v>-5.9099999999999997E-9</c:v>
                </c:pt>
                <c:pt idx="3059">
                  <c:v>-5.9099999999999997E-9</c:v>
                </c:pt>
                <c:pt idx="3060">
                  <c:v>-5.8999999999999999E-9</c:v>
                </c:pt>
                <c:pt idx="3061">
                  <c:v>-5.8900000000000001E-9</c:v>
                </c:pt>
                <c:pt idx="3062">
                  <c:v>-5.8900000000000001E-9</c:v>
                </c:pt>
                <c:pt idx="3063">
                  <c:v>-5.8800000000000004E-9</c:v>
                </c:pt>
                <c:pt idx="3064">
                  <c:v>-5.8699999999999998E-9</c:v>
                </c:pt>
                <c:pt idx="3065">
                  <c:v>-5.8699999999999998E-9</c:v>
                </c:pt>
                <c:pt idx="3066">
                  <c:v>-5.86E-9</c:v>
                </c:pt>
                <c:pt idx="3067">
                  <c:v>-5.86E-9</c:v>
                </c:pt>
                <c:pt idx="3068">
                  <c:v>-5.8500000000000003E-9</c:v>
                </c:pt>
                <c:pt idx="3069">
                  <c:v>-5.8399999999999997E-9</c:v>
                </c:pt>
                <c:pt idx="3070">
                  <c:v>-5.8399999999999997E-9</c:v>
                </c:pt>
                <c:pt idx="3071">
                  <c:v>-5.8299999999999999E-9</c:v>
                </c:pt>
                <c:pt idx="3072">
                  <c:v>-5.8200000000000002E-9</c:v>
                </c:pt>
                <c:pt idx="3073">
                  <c:v>-5.8200000000000002E-9</c:v>
                </c:pt>
                <c:pt idx="3074">
                  <c:v>-5.8100000000000004E-9</c:v>
                </c:pt>
                <c:pt idx="3075">
                  <c:v>-5.8100000000000004E-9</c:v>
                </c:pt>
                <c:pt idx="3076">
                  <c:v>-5.7999999999999998E-9</c:v>
                </c:pt>
                <c:pt idx="3077">
                  <c:v>-5.7900000000000001E-9</c:v>
                </c:pt>
                <c:pt idx="3078">
                  <c:v>-5.7900000000000001E-9</c:v>
                </c:pt>
                <c:pt idx="3079">
                  <c:v>-5.7800000000000003E-9</c:v>
                </c:pt>
                <c:pt idx="3080">
                  <c:v>-5.7699999999999997E-9</c:v>
                </c:pt>
                <c:pt idx="3081">
                  <c:v>-5.7699999999999997E-9</c:v>
                </c:pt>
                <c:pt idx="3082">
                  <c:v>-5.76E-9</c:v>
                </c:pt>
                <c:pt idx="3083">
                  <c:v>-5.76E-9</c:v>
                </c:pt>
                <c:pt idx="3084">
                  <c:v>-5.7500000000000002E-9</c:v>
                </c:pt>
                <c:pt idx="3085">
                  <c:v>-5.7399999999999996E-9</c:v>
                </c:pt>
                <c:pt idx="3086">
                  <c:v>-5.7399999999999996E-9</c:v>
                </c:pt>
                <c:pt idx="3087">
                  <c:v>-5.7299999999999999E-9</c:v>
                </c:pt>
                <c:pt idx="3088">
                  <c:v>-5.7200000000000001E-9</c:v>
                </c:pt>
                <c:pt idx="3089">
                  <c:v>-5.7200000000000001E-9</c:v>
                </c:pt>
                <c:pt idx="3090">
                  <c:v>-5.7100000000000003E-9</c:v>
                </c:pt>
                <c:pt idx="3091">
                  <c:v>-5.7100000000000003E-9</c:v>
                </c:pt>
                <c:pt idx="3092">
                  <c:v>-5.6999999999999998E-9</c:v>
                </c:pt>
                <c:pt idx="3093">
                  <c:v>-5.69E-9</c:v>
                </c:pt>
                <c:pt idx="3094">
                  <c:v>-5.69E-9</c:v>
                </c:pt>
                <c:pt idx="3095">
                  <c:v>-5.6800000000000002E-9</c:v>
                </c:pt>
                <c:pt idx="3096">
                  <c:v>-5.6699999999999997E-9</c:v>
                </c:pt>
                <c:pt idx="3097">
                  <c:v>-5.6699999999999997E-9</c:v>
                </c:pt>
                <c:pt idx="3098">
                  <c:v>-5.6599999999999999E-9</c:v>
                </c:pt>
                <c:pt idx="3099">
                  <c:v>-5.6599999999999999E-9</c:v>
                </c:pt>
                <c:pt idx="3100">
                  <c:v>-5.6500000000000001E-9</c:v>
                </c:pt>
                <c:pt idx="3101">
                  <c:v>-5.6400000000000004E-9</c:v>
                </c:pt>
                <c:pt idx="3102">
                  <c:v>-5.6400000000000004E-9</c:v>
                </c:pt>
                <c:pt idx="3103">
                  <c:v>-5.6299999999999998E-9</c:v>
                </c:pt>
                <c:pt idx="3104">
                  <c:v>-5.62E-9</c:v>
                </c:pt>
                <c:pt idx="3105">
                  <c:v>-5.62E-9</c:v>
                </c:pt>
                <c:pt idx="3106">
                  <c:v>-5.6100000000000003E-9</c:v>
                </c:pt>
                <c:pt idx="3107">
                  <c:v>-5.6100000000000003E-9</c:v>
                </c:pt>
                <c:pt idx="3108">
                  <c:v>-5.5999999999999997E-9</c:v>
                </c:pt>
                <c:pt idx="3109">
                  <c:v>-5.5899999999999999E-9</c:v>
                </c:pt>
                <c:pt idx="3110">
                  <c:v>-5.5899999999999999E-9</c:v>
                </c:pt>
                <c:pt idx="3111">
                  <c:v>-5.5800000000000002E-9</c:v>
                </c:pt>
                <c:pt idx="3112">
                  <c:v>-5.5700000000000004E-9</c:v>
                </c:pt>
                <c:pt idx="3113">
                  <c:v>-5.5700000000000004E-9</c:v>
                </c:pt>
                <c:pt idx="3114">
                  <c:v>-5.5599999999999998E-9</c:v>
                </c:pt>
                <c:pt idx="3115">
                  <c:v>-5.5599999999999998E-9</c:v>
                </c:pt>
                <c:pt idx="3116">
                  <c:v>-5.5500000000000001E-9</c:v>
                </c:pt>
                <c:pt idx="3117">
                  <c:v>-5.5400000000000003E-9</c:v>
                </c:pt>
                <c:pt idx="3118">
                  <c:v>-5.5400000000000003E-9</c:v>
                </c:pt>
                <c:pt idx="3119">
                  <c:v>-5.5299999999999997E-9</c:v>
                </c:pt>
                <c:pt idx="3120">
                  <c:v>-5.52E-9</c:v>
                </c:pt>
                <c:pt idx="3121">
                  <c:v>-5.52E-9</c:v>
                </c:pt>
                <c:pt idx="3122">
                  <c:v>-5.5100000000000002E-9</c:v>
                </c:pt>
                <c:pt idx="3123">
                  <c:v>-5.5100000000000002E-9</c:v>
                </c:pt>
                <c:pt idx="3124">
                  <c:v>-5.4999999999999996E-9</c:v>
                </c:pt>
                <c:pt idx="3125">
                  <c:v>-5.4899999999999999E-9</c:v>
                </c:pt>
                <c:pt idx="3126">
                  <c:v>-5.4899999999999999E-9</c:v>
                </c:pt>
                <c:pt idx="3127">
                  <c:v>-5.4800000000000001E-9</c:v>
                </c:pt>
                <c:pt idx="3128">
                  <c:v>-5.4700000000000003E-9</c:v>
                </c:pt>
                <c:pt idx="3129">
                  <c:v>-5.4700000000000003E-9</c:v>
                </c:pt>
                <c:pt idx="3130">
                  <c:v>-5.4599999999999998E-9</c:v>
                </c:pt>
                <c:pt idx="3131">
                  <c:v>-5.4599999999999998E-9</c:v>
                </c:pt>
                <c:pt idx="3132">
                  <c:v>-5.45E-9</c:v>
                </c:pt>
                <c:pt idx="3133">
                  <c:v>-5.4400000000000002E-9</c:v>
                </c:pt>
                <c:pt idx="3134">
                  <c:v>-5.4400000000000002E-9</c:v>
                </c:pt>
                <c:pt idx="3135">
                  <c:v>-5.4299999999999997E-9</c:v>
                </c:pt>
                <c:pt idx="3136">
                  <c:v>-5.4199999999999999E-9</c:v>
                </c:pt>
                <c:pt idx="3137">
                  <c:v>-5.4199999999999999E-9</c:v>
                </c:pt>
                <c:pt idx="3138">
                  <c:v>-5.4100000000000001E-9</c:v>
                </c:pt>
                <c:pt idx="3139">
                  <c:v>-5.4100000000000001E-9</c:v>
                </c:pt>
                <c:pt idx="3140">
                  <c:v>-5.4000000000000004E-9</c:v>
                </c:pt>
                <c:pt idx="3141">
                  <c:v>-5.3899999999999998E-9</c:v>
                </c:pt>
                <c:pt idx="3142">
                  <c:v>-5.3899999999999998E-9</c:v>
                </c:pt>
                <c:pt idx="3143">
                  <c:v>-5.38E-9</c:v>
                </c:pt>
                <c:pt idx="3144">
                  <c:v>-5.3700000000000003E-9</c:v>
                </c:pt>
                <c:pt idx="3145">
                  <c:v>-5.3700000000000003E-9</c:v>
                </c:pt>
                <c:pt idx="3146">
                  <c:v>-5.3599999999999997E-9</c:v>
                </c:pt>
                <c:pt idx="3147">
                  <c:v>-5.3599999999999997E-9</c:v>
                </c:pt>
                <c:pt idx="3148">
                  <c:v>-5.3499999999999999E-9</c:v>
                </c:pt>
                <c:pt idx="3149">
                  <c:v>-5.3400000000000002E-9</c:v>
                </c:pt>
                <c:pt idx="3150">
                  <c:v>-5.3400000000000002E-9</c:v>
                </c:pt>
                <c:pt idx="3151">
                  <c:v>-5.3300000000000004E-9</c:v>
                </c:pt>
                <c:pt idx="3152">
                  <c:v>-5.3199999999999998E-9</c:v>
                </c:pt>
                <c:pt idx="3153">
                  <c:v>-5.3199999999999998E-9</c:v>
                </c:pt>
                <c:pt idx="3154">
                  <c:v>-5.3100000000000001E-9</c:v>
                </c:pt>
                <c:pt idx="3155">
                  <c:v>-5.3100000000000001E-9</c:v>
                </c:pt>
                <c:pt idx="3156">
                  <c:v>-5.3000000000000003E-9</c:v>
                </c:pt>
                <c:pt idx="3157">
                  <c:v>-5.2899999999999997E-9</c:v>
                </c:pt>
                <c:pt idx="3158">
                  <c:v>-5.2899999999999997E-9</c:v>
                </c:pt>
                <c:pt idx="3159">
                  <c:v>-5.28E-9</c:v>
                </c:pt>
                <c:pt idx="3160">
                  <c:v>-5.2700000000000002E-9</c:v>
                </c:pt>
                <c:pt idx="3161">
                  <c:v>-5.2700000000000002E-9</c:v>
                </c:pt>
                <c:pt idx="3162">
                  <c:v>-5.2599999999999996E-9</c:v>
                </c:pt>
                <c:pt idx="3163">
                  <c:v>-5.2599999999999996E-9</c:v>
                </c:pt>
                <c:pt idx="3164">
                  <c:v>-5.2499999999999999E-9</c:v>
                </c:pt>
                <c:pt idx="3165">
                  <c:v>-5.2400000000000001E-9</c:v>
                </c:pt>
                <c:pt idx="3166">
                  <c:v>-5.2400000000000001E-9</c:v>
                </c:pt>
                <c:pt idx="3167">
                  <c:v>-5.2300000000000003E-9</c:v>
                </c:pt>
                <c:pt idx="3168">
                  <c:v>-5.2199999999999998E-9</c:v>
                </c:pt>
                <c:pt idx="3169">
                  <c:v>-5.2199999999999998E-9</c:v>
                </c:pt>
                <c:pt idx="3170">
                  <c:v>-5.21E-9</c:v>
                </c:pt>
                <c:pt idx="3171">
                  <c:v>-5.21E-9</c:v>
                </c:pt>
                <c:pt idx="3172">
                  <c:v>-5.2000000000000002E-9</c:v>
                </c:pt>
                <c:pt idx="3173">
                  <c:v>-5.1899999999999997E-9</c:v>
                </c:pt>
                <c:pt idx="3174">
                  <c:v>-5.1899999999999997E-9</c:v>
                </c:pt>
                <c:pt idx="3175">
                  <c:v>-5.1799999999999999E-9</c:v>
                </c:pt>
                <c:pt idx="3176">
                  <c:v>-5.1700000000000001E-9</c:v>
                </c:pt>
                <c:pt idx="3177">
                  <c:v>-5.1700000000000001E-9</c:v>
                </c:pt>
                <c:pt idx="3178">
                  <c:v>-5.1600000000000004E-9</c:v>
                </c:pt>
                <c:pt idx="3179">
                  <c:v>-5.1600000000000004E-9</c:v>
                </c:pt>
                <c:pt idx="3180">
                  <c:v>-5.1499999999999998E-9</c:v>
                </c:pt>
                <c:pt idx="3181">
                  <c:v>-5.14E-9</c:v>
                </c:pt>
                <c:pt idx="3182">
                  <c:v>-5.14E-9</c:v>
                </c:pt>
                <c:pt idx="3183">
                  <c:v>-5.1300000000000003E-9</c:v>
                </c:pt>
                <c:pt idx="3184">
                  <c:v>-5.1199999999999997E-9</c:v>
                </c:pt>
                <c:pt idx="3185">
                  <c:v>-5.1199999999999997E-9</c:v>
                </c:pt>
                <c:pt idx="3186">
                  <c:v>-5.1099999999999999E-9</c:v>
                </c:pt>
                <c:pt idx="3187">
                  <c:v>-5.1099999999999999E-9</c:v>
                </c:pt>
                <c:pt idx="3188">
                  <c:v>-5.1000000000000002E-9</c:v>
                </c:pt>
                <c:pt idx="3189">
                  <c:v>-5.0899999999999996E-9</c:v>
                </c:pt>
                <c:pt idx="3190">
                  <c:v>-5.0899999999999996E-9</c:v>
                </c:pt>
                <c:pt idx="3191">
                  <c:v>-5.0799999999999998E-9</c:v>
                </c:pt>
                <c:pt idx="3192">
                  <c:v>-5.0700000000000001E-9</c:v>
                </c:pt>
                <c:pt idx="3193">
                  <c:v>-5.0700000000000001E-9</c:v>
                </c:pt>
                <c:pt idx="3194">
                  <c:v>-5.0600000000000003E-9</c:v>
                </c:pt>
                <c:pt idx="3195">
                  <c:v>-5.0600000000000003E-9</c:v>
                </c:pt>
                <c:pt idx="3196">
                  <c:v>-5.0499999999999997E-9</c:v>
                </c:pt>
                <c:pt idx="3197">
                  <c:v>-5.04E-9</c:v>
                </c:pt>
                <c:pt idx="3198">
                  <c:v>-5.04E-9</c:v>
                </c:pt>
                <c:pt idx="3199">
                  <c:v>-5.0300000000000002E-9</c:v>
                </c:pt>
                <c:pt idx="3200">
                  <c:v>-5.0199999999999996E-9</c:v>
                </c:pt>
                <c:pt idx="3201">
                  <c:v>-5.0199999999999996E-9</c:v>
                </c:pt>
                <c:pt idx="3202">
                  <c:v>-5.0099999999999999E-9</c:v>
                </c:pt>
                <c:pt idx="3203">
                  <c:v>-5.0099999999999999E-9</c:v>
                </c:pt>
                <c:pt idx="3204">
                  <c:v>-5.0000000000000001E-9</c:v>
                </c:pt>
                <c:pt idx="3205">
                  <c:v>-4.9900000000000003E-9</c:v>
                </c:pt>
                <c:pt idx="3206">
                  <c:v>-4.9900000000000003E-9</c:v>
                </c:pt>
                <c:pt idx="3207">
                  <c:v>-4.9799999999999998E-9</c:v>
                </c:pt>
                <c:pt idx="3208">
                  <c:v>-4.97E-9</c:v>
                </c:pt>
                <c:pt idx="3209">
                  <c:v>-4.97E-9</c:v>
                </c:pt>
                <c:pt idx="3210">
                  <c:v>-4.9600000000000002E-9</c:v>
                </c:pt>
                <c:pt idx="3211">
                  <c:v>-4.9600000000000002E-9</c:v>
                </c:pt>
                <c:pt idx="3212">
                  <c:v>-4.9499999999999997E-9</c:v>
                </c:pt>
                <c:pt idx="3213">
                  <c:v>-4.9399999999999999E-9</c:v>
                </c:pt>
                <c:pt idx="3214">
                  <c:v>-4.9399999999999999E-9</c:v>
                </c:pt>
                <c:pt idx="3215">
                  <c:v>-4.9300000000000001E-9</c:v>
                </c:pt>
                <c:pt idx="3216">
                  <c:v>-4.9200000000000004E-9</c:v>
                </c:pt>
                <c:pt idx="3217">
                  <c:v>-4.9200000000000004E-9</c:v>
                </c:pt>
                <c:pt idx="3218">
                  <c:v>-4.9099999999999998E-9</c:v>
                </c:pt>
                <c:pt idx="3219">
                  <c:v>-4.9099999999999998E-9</c:v>
                </c:pt>
                <c:pt idx="3220">
                  <c:v>-4.9E-9</c:v>
                </c:pt>
                <c:pt idx="3221">
                  <c:v>-4.8900000000000003E-9</c:v>
                </c:pt>
                <c:pt idx="3222">
                  <c:v>-4.8900000000000003E-9</c:v>
                </c:pt>
                <c:pt idx="3223">
                  <c:v>-4.8799999999999997E-9</c:v>
                </c:pt>
                <c:pt idx="3224">
                  <c:v>-4.8699999999999999E-9</c:v>
                </c:pt>
                <c:pt idx="3225">
                  <c:v>-4.8699999999999999E-9</c:v>
                </c:pt>
                <c:pt idx="3226">
                  <c:v>-4.8600000000000002E-9</c:v>
                </c:pt>
                <c:pt idx="3227">
                  <c:v>-4.8600000000000002E-9</c:v>
                </c:pt>
                <c:pt idx="3228">
                  <c:v>-4.8499999999999996E-9</c:v>
                </c:pt>
                <c:pt idx="3229">
                  <c:v>-4.8399999999999998E-9</c:v>
                </c:pt>
                <c:pt idx="3230">
                  <c:v>-4.8399999999999998E-9</c:v>
                </c:pt>
                <c:pt idx="3231">
                  <c:v>-4.8300000000000001E-9</c:v>
                </c:pt>
                <c:pt idx="3232">
                  <c:v>-4.8200000000000003E-9</c:v>
                </c:pt>
                <c:pt idx="3233">
                  <c:v>-4.8200000000000003E-9</c:v>
                </c:pt>
                <c:pt idx="3234">
                  <c:v>-4.8099999999999997E-9</c:v>
                </c:pt>
                <c:pt idx="3235">
                  <c:v>-4.8099999999999997E-9</c:v>
                </c:pt>
                <c:pt idx="3236">
                  <c:v>-4.8E-9</c:v>
                </c:pt>
                <c:pt idx="3237">
                  <c:v>-4.7900000000000002E-9</c:v>
                </c:pt>
                <c:pt idx="3238">
                  <c:v>-4.7900000000000002E-9</c:v>
                </c:pt>
                <c:pt idx="3239">
                  <c:v>-4.7799999999999996E-9</c:v>
                </c:pt>
                <c:pt idx="3240">
                  <c:v>-4.7699999999999999E-9</c:v>
                </c:pt>
                <c:pt idx="3241">
                  <c:v>-4.7699999999999999E-9</c:v>
                </c:pt>
                <c:pt idx="3242">
                  <c:v>-4.7600000000000001E-9</c:v>
                </c:pt>
                <c:pt idx="3243">
                  <c:v>-4.7600000000000001E-9</c:v>
                </c:pt>
                <c:pt idx="3244">
                  <c:v>-4.7500000000000003E-9</c:v>
                </c:pt>
                <c:pt idx="3245">
                  <c:v>-4.7399999999999998E-9</c:v>
                </c:pt>
                <c:pt idx="3246">
                  <c:v>-4.7399999999999998E-9</c:v>
                </c:pt>
                <c:pt idx="3247">
                  <c:v>-4.73E-9</c:v>
                </c:pt>
                <c:pt idx="3248">
                  <c:v>-4.7200000000000002E-9</c:v>
                </c:pt>
                <c:pt idx="3249">
                  <c:v>-4.7200000000000002E-9</c:v>
                </c:pt>
                <c:pt idx="3250">
                  <c:v>-4.7099999999999997E-9</c:v>
                </c:pt>
                <c:pt idx="3251">
                  <c:v>-4.7099999999999997E-9</c:v>
                </c:pt>
                <c:pt idx="3252">
                  <c:v>-4.6999999999999999E-9</c:v>
                </c:pt>
                <c:pt idx="3253">
                  <c:v>-4.6900000000000001E-9</c:v>
                </c:pt>
                <c:pt idx="3254">
                  <c:v>-4.6900000000000001E-9</c:v>
                </c:pt>
                <c:pt idx="3255">
                  <c:v>-4.6800000000000004E-9</c:v>
                </c:pt>
                <c:pt idx="3256">
                  <c:v>-4.6699999999999998E-9</c:v>
                </c:pt>
                <c:pt idx="3257">
                  <c:v>-4.6699999999999998E-9</c:v>
                </c:pt>
                <c:pt idx="3258">
                  <c:v>-4.66E-9</c:v>
                </c:pt>
                <c:pt idx="3259">
                  <c:v>-4.66E-9</c:v>
                </c:pt>
                <c:pt idx="3260">
                  <c:v>-4.6500000000000003E-9</c:v>
                </c:pt>
                <c:pt idx="3261">
                  <c:v>-4.6399999999999997E-9</c:v>
                </c:pt>
                <c:pt idx="3262">
                  <c:v>-4.6399999999999997E-9</c:v>
                </c:pt>
                <c:pt idx="3263">
                  <c:v>-4.6299999999999999E-9</c:v>
                </c:pt>
                <c:pt idx="3264">
                  <c:v>-4.6200000000000002E-9</c:v>
                </c:pt>
                <c:pt idx="3265">
                  <c:v>-4.6200000000000002E-9</c:v>
                </c:pt>
                <c:pt idx="3266">
                  <c:v>-4.6099999999999996E-9</c:v>
                </c:pt>
                <c:pt idx="3267">
                  <c:v>-4.6099999999999996E-9</c:v>
                </c:pt>
                <c:pt idx="3268">
                  <c:v>-4.5999999999999998E-9</c:v>
                </c:pt>
                <c:pt idx="3269">
                  <c:v>-4.5900000000000001E-9</c:v>
                </c:pt>
                <c:pt idx="3270">
                  <c:v>-4.5900000000000001E-9</c:v>
                </c:pt>
                <c:pt idx="3271">
                  <c:v>-4.5800000000000003E-9</c:v>
                </c:pt>
                <c:pt idx="3272">
                  <c:v>-4.5699999999999997E-9</c:v>
                </c:pt>
                <c:pt idx="3273">
                  <c:v>-4.5699999999999997E-9</c:v>
                </c:pt>
                <c:pt idx="3274">
                  <c:v>-4.56E-9</c:v>
                </c:pt>
                <c:pt idx="3275">
                  <c:v>-4.56E-9</c:v>
                </c:pt>
                <c:pt idx="3276">
                  <c:v>-4.5500000000000002E-9</c:v>
                </c:pt>
                <c:pt idx="3277">
                  <c:v>-4.5399999999999996E-9</c:v>
                </c:pt>
                <c:pt idx="3278">
                  <c:v>-4.5399999999999996E-9</c:v>
                </c:pt>
                <c:pt idx="3279">
                  <c:v>-4.5299999999999999E-9</c:v>
                </c:pt>
                <c:pt idx="3280">
                  <c:v>-4.5200000000000001E-9</c:v>
                </c:pt>
                <c:pt idx="3281">
                  <c:v>-4.5200000000000001E-9</c:v>
                </c:pt>
                <c:pt idx="3282">
                  <c:v>-4.5100000000000003E-9</c:v>
                </c:pt>
                <c:pt idx="3283">
                  <c:v>-4.5100000000000003E-9</c:v>
                </c:pt>
                <c:pt idx="3284">
                  <c:v>-4.4999999999999998E-9</c:v>
                </c:pt>
                <c:pt idx="3285">
                  <c:v>-4.49E-9</c:v>
                </c:pt>
                <c:pt idx="3286">
                  <c:v>-4.49E-9</c:v>
                </c:pt>
                <c:pt idx="3287">
                  <c:v>-4.4800000000000002E-9</c:v>
                </c:pt>
                <c:pt idx="3288">
                  <c:v>-4.4699999999999997E-9</c:v>
                </c:pt>
                <c:pt idx="3289">
                  <c:v>-4.4699999999999997E-9</c:v>
                </c:pt>
                <c:pt idx="3290">
                  <c:v>-4.4599999999999999E-9</c:v>
                </c:pt>
                <c:pt idx="3291">
                  <c:v>-4.4599999999999999E-9</c:v>
                </c:pt>
                <c:pt idx="3292">
                  <c:v>-4.4500000000000001E-9</c:v>
                </c:pt>
                <c:pt idx="3293">
                  <c:v>-4.4400000000000004E-9</c:v>
                </c:pt>
                <c:pt idx="3294">
                  <c:v>-4.4400000000000004E-9</c:v>
                </c:pt>
                <c:pt idx="3295">
                  <c:v>-4.4299999999999998E-9</c:v>
                </c:pt>
                <c:pt idx="3296">
                  <c:v>-4.42E-9</c:v>
                </c:pt>
                <c:pt idx="3297">
                  <c:v>-4.42E-9</c:v>
                </c:pt>
                <c:pt idx="3298">
                  <c:v>-4.4100000000000003E-9</c:v>
                </c:pt>
                <c:pt idx="3299">
                  <c:v>-4.4100000000000003E-9</c:v>
                </c:pt>
                <c:pt idx="3300">
                  <c:v>-4.3999999999999997E-9</c:v>
                </c:pt>
                <c:pt idx="3301">
                  <c:v>-4.3899999999999999E-9</c:v>
                </c:pt>
                <c:pt idx="3302">
                  <c:v>-4.3899999999999999E-9</c:v>
                </c:pt>
                <c:pt idx="3303">
                  <c:v>-4.3800000000000002E-9</c:v>
                </c:pt>
                <c:pt idx="3304">
                  <c:v>-4.3699999999999996E-9</c:v>
                </c:pt>
                <c:pt idx="3305">
                  <c:v>-4.3699999999999996E-9</c:v>
                </c:pt>
                <c:pt idx="3306">
                  <c:v>-4.3599999999999998E-9</c:v>
                </c:pt>
                <c:pt idx="3307">
                  <c:v>-4.3599999999999998E-9</c:v>
                </c:pt>
                <c:pt idx="3308">
                  <c:v>-4.3500000000000001E-9</c:v>
                </c:pt>
                <c:pt idx="3309">
                  <c:v>-4.3400000000000003E-9</c:v>
                </c:pt>
                <c:pt idx="3310">
                  <c:v>-4.3400000000000003E-9</c:v>
                </c:pt>
                <c:pt idx="3311">
                  <c:v>-4.3299999999999997E-9</c:v>
                </c:pt>
                <c:pt idx="3312">
                  <c:v>-4.32E-9</c:v>
                </c:pt>
                <c:pt idx="3313">
                  <c:v>-4.32E-9</c:v>
                </c:pt>
                <c:pt idx="3314">
                  <c:v>-4.3100000000000002E-9</c:v>
                </c:pt>
                <c:pt idx="3315">
                  <c:v>-4.3100000000000002E-9</c:v>
                </c:pt>
                <c:pt idx="3316">
                  <c:v>-4.2999999999999996E-9</c:v>
                </c:pt>
                <c:pt idx="3317">
                  <c:v>-4.2899999999999999E-9</c:v>
                </c:pt>
                <c:pt idx="3318">
                  <c:v>-4.2899999999999999E-9</c:v>
                </c:pt>
                <c:pt idx="3319">
                  <c:v>-4.2800000000000001E-9</c:v>
                </c:pt>
                <c:pt idx="3320">
                  <c:v>-4.2700000000000004E-9</c:v>
                </c:pt>
                <c:pt idx="3321">
                  <c:v>-4.2700000000000004E-9</c:v>
                </c:pt>
                <c:pt idx="3322">
                  <c:v>-4.2599999999999998E-9</c:v>
                </c:pt>
                <c:pt idx="3323">
                  <c:v>-4.2599999999999998E-9</c:v>
                </c:pt>
                <c:pt idx="3324">
                  <c:v>-4.25E-9</c:v>
                </c:pt>
                <c:pt idx="3325">
                  <c:v>-4.2400000000000002E-9</c:v>
                </c:pt>
                <c:pt idx="3326">
                  <c:v>-4.2400000000000002E-9</c:v>
                </c:pt>
                <c:pt idx="3327">
                  <c:v>-4.2299999999999997E-9</c:v>
                </c:pt>
                <c:pt idx="3328">
                  <c:v>-4.2199999999999999E-9</c:v>
                </c:pt>
                <c:pt idx="3329">
                  <c:v>-4.2199999999999999E-9</c:v>
                </c:pt>
                <c:pt idx="3330">
                  <c:v>-4.2100000000000001E-9</c:v>
                </c:pt>
                <c:pt idx="3331">
                  <c:v>-4.2100000000000001E-9</c:v>
                </c:pt>
                <c:pt idx="3332">
                  <c:v>-4.2000000000000004E-9</c:v>
                </c:pt>
                <c:pt idx="3333">
                  <c:v>-4.1899999999999998E-9</c:v>
                </c:pt>
                <c:pt idx="3334">
                  <c:v>-4.1899999999999998E-9</c:v>
                </c:pt>
                <c:pt idx="3335">
                  <c:v>-4.18E-9</c:v>
                </c:pt>
                <c:pt idx="3336">
                  <c:v>-4.1700000000000003E-9</c:v>
                </c:pt>
                <c:pt idx="3337">
                  <c:v>-4.1700000000000003E-9</c:v>
                </c:pt>
                <c:pt idx="3338">
                  <c:v>-4.1599999999999997E-9</c:v>
                </c:pt>
                <c:pt idx="3339">
                  <c:v>-4.1599999999999997E-9</c:v>
                </c:pt>
                <c:pt idx="3340">
                  <c:v>-4.1499999999999999E-9</c:v>
                </c:pt>
                <c:pt idx="3341">
                  <c:v>-4.1400000000000002E-9</c:v>
                </c:pt>
                <c:pt idx="3342">
                  <c:v>-4.1400000000000002E-9</c:v>
                </c:pt>
                <c:pt idx="3343">
                  <c:v>-4.1299999999999996E-9</c:v>
                </c:pt>
                <c:pt idx="3344">
                  <c:v>-4.1199999999999998E-9</c:v>
                </c:pt>
                <c:pt idx="3345">
                  <c:v>-4.1199999999999998E-9</c:v>
                </c:pt>
                <c:pt idx="3346">
                  <c:v>-4.1100000000000001E-9</c:v>
                </c:pt>
                <c:pt idx="3347">
                  <c:v>-4.1100000000000001E-9</c:v>
                </c:pt>
                <c:pt idx="3348">
                  <c:v>-4.1000000000000003E-9</c:v>
                </c:pt>
                <c:pt idx="3349">
                  <c:v>-4.0899999999999997E-9</c:v>
                </c:pt>
                <c:pt idx="3350">
                  <c:v>-4.0899999999999997E-9</c:v>
                </c:pt>
                <c:pt idx="3351">
                  <c:v>-4.08E-9</c:v>
                </c:pt>
                <c:pt idx="3352">
                  <c:v>-4.0700000000000002E-9</c:v>
                </c:pt>
                <c:pt idx="3353">
                  <c:v>-4.0700000000000002E-9</c:v>
                </c:pt>
                <c:pt idx="3354">
                  <c:v>-4.0599999999999996E-9</c:v>
                </c:pt>
                <c:pt idx="3355">
                  <c:v>-4.0599999999999996E-9</c:v>
                </c:pt>
                <c:pt idx="3356">
                  <c:v>-4.0499999999999999E-9</c:v>
                </c:pt>
                <c:pt idx="3357">
                  <c:v>-4.0400000000000001E-9</c:v>
                </c:pt>
                <c:pt idx="3358">
                  <c:v>-4.0400000000000001E-9</c:v>
                </c:pt>
                <c:pt idx="3359">
                  <c:v>-4.0300000000000004E-9</c:v>
                </c:pt>
                <c:pt idx="3360">
                  <c:v>-4.0199999999999998E-9</c:v>
                </c:pt>
                <c:pt idx="3361">
                  <c:v>-4.0199999999999998E-9</c:v>
                </c:pt>
                <c:pt idx="3362">
                  <c:v>-4.01E-9</c:v>
                </c:pt>
                <c:pt idx="3363">
                  <c:v>-4.01E-9</c:v>
                </c:pt>
                <c:pt idx="3364">
                  <c:v>-4.0000000000000002E-9</c:v>
                </c:pt>
                <c:pt idx="3365">
                  <c:v>-3.9899999999999997E-9</c:v>
                </c:pt>
                <c:pt idx="3366">
                  <c:v>-3.9899999999999997E-9</c:v>
                </c:pt>
                <c:pt idx="3367">
                  <c:v>-3.9799999999999999E-9</c:v>
                </c:pt>
                <c:pt idx="3368">
                  <c:v>-3.9700000000000001E-9</c:v>
                </c:pt>
                <c:pt idx="3369">
                  <c:v>-3.9700000000000001E-9</c:v>
                </c:pt>
                <c:pt idx="3370">
                  <c:v>-3.9600000000000004E-9</c:v>
                </c:pt>
                <c:pt idx="3371">
                  <c:v>-3.9600000000000004E-9</c:v>
                </c:pt>
                <c:pt idx="3372">
                  <c:v>-3.9499999999999998E-9</c:v>
                </c:pt>
                <c:pt idx="3373">
                  <c:v>-3.94E-9</c:v>
                </c:pt>
                <c:pt idx="3374">
                  <c:v>-3.94E-9</c:v>
                </c:pt>
                <c:pt idx="3375">
                  <c:v>-3.9300000000000003E-9</c:v>
                </c:pt>
                <c:pt idx="3376">
                  <c:v>-3.9199999999999997E-9</c:v>
                </c:pt>
                <c:pt idx="3377">
                  <c:v>-3.9199999999999997E-9</c:v>
                </c:pt>
                <c:pt idx="3378">
                  <c:v>-3.9099999999999999E-9</c:v>
                </c:pt>
                <c:pt idx="3379">
                  <c:v>-3.9099999999999999E-9</c:v>
                </c:pt>
                <c:pt idx="3380">
                  <c:v>-3.9000000000000002E-9</c:v>
                </c:pt>
                <c:pt idx="3381">
                  <c:v>-3.8899999999999996E-9</c:v>
                </c:pt>
                <c:pt idx="3382">
                  <c:v>-3.8899999999999996E-9</c:v>
                </c:pt>
                <c:pt idx="3383">
                  <c:v>-3.8799999999999998E-9</c:v>
                </c:pt>
                <c:pt idx="3384">
                  <c:v>-3.8700000000000001E-9</c:v>
                </c:pt>
                <c:pt idx="3385">
                  <c:v>-3.8700000000000001E-9</c:v>
                </c:pt>
                <c:pt idx="3386">
                  <c:v>-3.8600000000000003E-9</c:v>
                </c:pt>
                <c:pt idx="3387">
                  <c:v>-3.8600000000000003E-9</c:v>
                </c:pt>
                <c:pt idx="3388">
                  <c:v>-3.8499999999999997E-9</c:v>
                </c:pt>
                <c:pt idx="3389">
                  <c:v>-3.84E-9</c:v>
                </c:pt>
                <c:pt idx="3390">
                  <c:v>-3.84E-9</c:v>
                </c:pt>
                <c:pt idx="3391">
                  <c:v>-3.8300000000000002E-9</c:v>
                </c:pt>
                <c:pt idx="3392">
                  <c:v>-3.8199999999999996E-9</c:v>
                </c:pt>
                <c:pt idx="3393">
                  <c:v>-3.8199999999999996E-9</c:v>
                </c:pt>
                <c:pt idx="3394">
                  <c:v>-3.8099999999999999E-9</c:v>
                </c:pt>
                <c:pt idx="3395">
                  <c:v>-3.8099999999999999E-9</c:v>
                </c:pt>
                <c:pt idx="3396">
                  <c:v>-3.8000000000000001E-9</c:v>
                </c:pt>
                <c:pt idx="3397">
                  <c:v>-3.7900000000000004E-9</c:v>
                </c:pt>
                <c:pt idx="3398">
                  <c:v>-3.7900000000000004E-9</c:v>
                </c:pt>
                <c:pt idx="3399">
                  <c:v>-3.7799999999999998E-9</c:v>
                </c:pt>
                <c:pt idx="3400">
                  <c:v>-3.77E-9</c:v>
                </c:pt>
                <c:pt idx="3401">
                  <c:v>-3.77E-9</c:v>
                </c:pt>
                <c:pt idx="3402">
                  <c:v>-3.7600000000000003E-9</c:v>
                </c:pt>
                <c:pt idx="3403">
                  <c:v>-3.7600000000000003E-9</c:v>
                </c:pt>
                <c:pt idx="3404">
                  <c:v>-3.7499999999999997E-9</c:v>
                </c:pt>
                <c:pt idx="3405">
                  <c:v>-3.7399999999999999E-9</c:v>
                </c:pt>
                <c:pt idx="3406">
                  <c:v>-3.7399999999999999E-9</c:v>
                </c:pt>
                <c:pt idx="3407">
                  <c:v>-3.7300000000000001E-9</c:v>
                </c:pt>
                <c:pt idx="3408">
                  <c:v>-3.72E-9</c:v>
                </c:pt>
                <c:pt idx="3409">
                  <c:v>-3.72E-9</c:v>
                </c:pt>
                <c:pt idx="3410">
                  <c:v>-3.7099999999999998E-9</c:v>
                </c:pt>
                <c:pt idx="3411">
                  <c:v>-3.7099999999999998E-9</c:v>
                </c:pt>
                <c:pt idx="3412">
                  <c:v>-3.7E-9</c:v>
                </c:pt>
                <c:pt idx="3413">
                  <c:v>-3.6899999999999999E-9</c:v>
                </c:pt>
                <c:pt idx="3414">
                  <c:v>-3.6899999999999999E-9</c:v>
                </c:pt>
                <c:pt idx="3415">
                  <c:v>-3.6800000000000001E-9</c:v>
                </c:pt>
                <c:pt idx="3416">
                  <c:v>-3.6699999999999999E-9</c:v>
                </c:pt>
                <c:pt idx="3417">
                  <c:v>-3.6699999999999999E-9</c:v>
                </c:pt>
                <c:pt idx="3418">
                  <c:v>-3.6600000000000002E-9</c:v>
                </c:pt>
                <c:pt idx="3419">
                  <c:v>-3.6600000000000002E-9</c:v>
                </c:pt>
                <c:pt idx="3420">
                  <c:v>-3.65E-9</c:v>
                </c:pt>
                <c:pt idx="3421">
                  <c:v>-3.6399999999999998E-9</c:v>
                </c:pt>
                <c:pt idx="3422">
                  <c:v>-3.6399999999999998E-9</c:v>
                </c:pt>
                <c:pt idx="3423">
                  <c:v>-3.6300000000000001E-9</c:v>
                </c:pt>
                <c:pt idx="3424">
                  <c:v>-3.6199999999999999E-9</c:v>
                </c:pt>
                <c:pt idx="3425">
                  <c:v>-3.6199999999999999E-9</c:v>
                </c:pt>
                <c:pt idx="3426">
                  <c:v>-3.6100000000000001E-9</c:v>
                </c:pt>
                <c:pt idx="3427">
                  <c:v>-3.6100000000000001E-9</c:v>
                </c:pt>
                <c:pt idx="3428">
                  <c:v>-3.6E-9</c:v>
                </c:pt>
                <c:pt idx="3429">
                  <c:v>-3.5899999999999998E-9</c:v>
                </c:pt>
                <c:pt idx="3430">
                  <c:v>-3.5899999999999998E-9</c:v>
                </c:pt>
                <c:pt idx="3431">
                  <c:v>-3.58E-9</c:v>
                </c:pt>
                <c:pt idx="3432">
                  <c:v>-3.5699999999999999E-9</c:v>
                </c:pt>
                <c:pt idx="3433">
                  <c:v>-3.5699999999999999E-9</c:v>
                </c:pt>
                <c:pt idx="3434">
                  <c:v>-3.5600000000000001E-9</c:v>
                </c:pt>
                <c:pt idx="3435">
                  <c:v>-3.5600000000000001E-9</c:v>
                </c:pt>
                <c:pt idx="3436">
                  <c:v>-3.5499999999999999E-9</c:v>
                </c:pt>
                <c:pt idx="3437">
                  <c:v>-3.5400000000000002E-9</c:v>
                </c:pt>
                <c:pt idx="3438">
                  <c:v>-3.5400000000000002E-9</c:v>
                </c:pt>
                <c:pt idx="3439">
                  <c:v>-3.53E-9</c:v>
                </c:pt>
                <c:pt idx="3440">
                  <c:v>-3.5199999999999998E-9</c:v>
                </c:pt>
                <c:pt idx="3441">
                  <c:v>-3.5199999999999998E-9</c:v>
                </c:pt>
                <c:pt idx="3442">
                  <c:v>-3.5100000000000001E-9</c:v>
                </c:pt>
                <c:pt idx="3443">
                  <c:v>-3.5100000000000001E-9</c:v>
                </c:pt>
                <c:pt idx="3444">
                  <c:v>-3.4999999999999999E-9</c:v>
                </c:pt>
                <c:pt idx="3445">
                  <c:v>-3.4900000000000001E-9</c:v>
                </c:pt>
                <c:pt idx="3446">
                  <c:v>-3.4900000000000001E-9</c:v>
                </c:pt>
                <c:pt idx="3447">
                  <c:v>-3.48E-9</c:v>
                </c:pt>
                <c:pt idx="3448">
                  <c:v>-3.4699999999999998E-9</c:v>
                </c:pt>
                <c:pt idx="3449">
                  <c:v>-3.4699999999999998E-9</c:v>
                </c:pt>
                <c:pt idx="3450">
                  <c:v>-3.46E-9</c:v>
                </c:pt>
                <c:pt idx="3451">
                  <c:v>-3.46E-9</c:v>
                </c:pt>
                <c:pt idx="3452">
                  <c:v>-3.4499999999999999E-9</c:v>
                </c:pt>
                <c:pt idx="3453">
                  <c:v>-3.4400000000000001E-9</c:v>
                </c:pt>
                <c:pt idx="3454">
                  <c:v>-3.4400000000000001E-9</c:v>
                </c:pt>
                <c:pt idx="3455">
                  <c:v>-3.4299999999999999E-9</c:v>
                </c:pt>
                <c:pt idx="3456">
                  <c:v>-3.4200000000000002E-9</c:v>
                </c:pt>
                <c:pt idx="3457">
                  <c:v>-3.4200000000000002E-9</c:v>
                </c:pt>
                <c:pt idx="3458">
                  <c:v>-3.41E-9</c:v>
                </c:pt>
                <c:pt idx="3459">
                  <c:v>-3.41E-9</c:v>
                </c:pt>
                <c:pt idx="3460">
                  <c:v>-3.3999999999999998E-9</c:v>
                </c:pt>
                <c:pt idx="3461">
                  <c:v>-3.3900000000000001E-9</c:v>
                </c:pt>
                <c:pt idx="3462">
                  <c:v>-3.3900000000000001E-9</c:v>
                </c:pt>
                <c:pt idx="3463">
                  <c:v>-3.3799999999999999E-9</c:v>
                </c:pt>
                <c:pt idx="3464">
                  <c:v>-3.3700000000000001E-9</c:v>
                </c:pt>
                <c:pt idx="3465">
                  <c:v>-3.3700000000000001E-9</c:v>
                </c:pt>
                <c:pt idx="3466">
                  <c:v>-3.36E-9</c:v>
                </c:pt>
                <c:pt idx="3467">
                  <c:v>-3.36E-9</c:v>
                </c:pt>
                <c:pt idx="3468">
                  <c:v>-3.3499999999999998E-9</c:v>
                </c:pt>
                <c:pt idx="3469">
                  <c:v>-3.34E-9</c:v>
                </c:pt>
                <c:pt idx="3470">
                  <c:v>-3.34E-9</c:v>
                </c:pt>
                <c:pt idx="3471">
                  <c:v>-3.3299999999999999E-9</c:v>
                </c:pt>
                <c:pt idx="3472">
                  <c:v>-3.3200000000000001E-9</c:v>
                </c:pt>
                <c:pt idx="3473">
                  <c:v>-3.3200000000000001E-9</c:v>
                </c:pt>
                <c:pt idx="3474">
                  <c:v>-3.3099999999999999E-9</c:v>
                </c:pt>
                <c:pt idx="3475">
                  <c:v>-3.3099999999999999E-9</c:v>
                </c:pt>
                <c:pt idx="3476">
                  <c:v>-3.3000000000000002E-9</c:v>
                </c:pt>
                <c:pt idx="3477">
                  <c:v>-3.29E-9</c:v>
                </c:pt>
                <c:pt idx="3478">
                  <c:v>-3.29E-9</c:v>
                </c:pt>
                <c:pt idx="3479">
                  <c:v>-3.2799999999999998E-9</c:v>
                </c:pt>
                <c:pt idx="3480">
                  <c:v>-3.2700000000000001E-9</c:v>
                </c:pt>
                <c:pt idx="3481">
                  <c:v>-3.2700000000000001E-9</c:v>
                </c:pt>
                <c:pt idx="3482">
                  <c:v>-3.2599999999999999E-9</c:v>
                </c:pt>
                <c:pt idx="3483">
                  <c:v>-3.2599999999999999E-9</c:v>
                </c:pt>
                <c:pt idx="3484">
                  <c:v>-3.2500000000000002E-9</c:v>
                </c:pt>
                <c:pt idx="3485">
                  <c:v>-3.24E-9</c:v>
                </c:pt>
                <c:pt idx="3486">
                  <c:v>-3.24E-9</c:v>
                </c:pt>
                <c:pt idx="3487">
                  <c:v>-3.2299999999999998E-9</c:v>
                </c:pt>
                <c:pt idx="3488">
                  <c:v>-3.22E-9</c:v>
                </c:pt>
                <c:pt idx="3489">
                  <c:v>-3.22E-9</c:v>
                </c:pt>
                <c:pt idx="3490">
                  <c:v>-3.2099999999999999E-9</c:v>
                </c:pt>
                <c:pt idx="3491">
                  <c:v>-3.2099999999999999E-9</c:v>
                </c:pt>
                <c:pt idx="3492">
                  <c:v>-3.2000000000000001E-9</c:v>
                </c:pt>
                <c:pt idx="3493">
                  <c:v>-3.1899999999999999E-9</c:v>
                </c:pt>
                <c:pt idx="3494">
                  <c:v>-3.1899999999999999E-9</c:v>
                </c:pt>
                <c:pt idx="3495">
                  <c:v>-3.1800000000000002E-9</c:v>
                </c:pt>
                <c:pt idx="3496">
                  <c:v>-3.17E-9</c:v>
                </c:pt>
                <c:pt idx="3497">
                  <c:v>-3.17E-9</c:v>
                </c:pt>
                <c:pt idx="3498">
                  <c:v>-3.1599999999999998E-9</c:v>
                </c:pt>
                <c:pt idx="3499">
                  <c:v>-3.1599999999999998E-9</c:v>
                </c:pt>
                <c:pt idx="3500">
                  <c:v>-3.1500000000000001E-9</c:v>
                </c:pt>
                <c:pt idx="3501">
                  <c:v>-3.1399999999999999E-9</c:v>
                </c:pt>
                <c:pt idx="3502">
                  <c:v>-3.1399999999999999E-9</c:v>
                </c:pt>
                <c:pt idx="3503">
                  <c:v>-3.1300000000000002E-9</c:v>
                </c:pt>
                <c:pt idx="3504">
                  <c:v>-3.12E-9</c:v>
                </c:pt>
                <c:pt idx="3505">
                  <c:v>-3.12E-9</c:v>
                </c:pt>
                <c:pt idx="3506">
                  <c:v>-3.1099999999999998E-9</c:v>
                </c:pt>
                <c:pt idx="3507">
                  <c:v>-3.1099999999999998E-9</c:v>
                </c:pt>
                <c:pt idx="3508">
                  <c:v>-3.1E-9</c:v>
                </c:pt>
                <c:pt idx="3509">
                  <c:v>-3.0899999999999999E-9</c:v>
                </c:pt>
                <c:pt idx="3510">
                  <c:v>-3.0899999999999999E-9</c:v>
                </c:pt>
                <c:pt idx="3511">
                  <c:v>-3.0800000000000001E-9</c:v>
                </c:pt>
                <c:pt idx="3512">
                  <c:v>-3.0699999999999999E-9</c:v>
                </c:pt>
                <c:pt idx="3513">
                  <c:v>-3.0699999999999999E-9</c:v>
                </c:pt>
                <c:pt idx="3514">
                  <c:v>-3.0600000000000002E-9</c:v>
                </c:pt>
                <c:pt idx="3515">
                  <c:v>-3.0600000000000002E-9</c:v>
                </c:pt>
                <c:pt idx="3516">
                  <c:v>-3.05E-9</c:v>
                </c:pt>
                <c:pt idx="3517">
                  <c:v>-3.0399999999999998E-9</c:v>
                </c:pt>
                <c:pt idx="3518">
                  <c:v>-3.0399999999999998E-9</c:v>
                </c:pt>
                <c:pt idx="3519">
                  <c:v>-3.0300000000000001E-9</c:v>
                </c:pt>
                <c:pt idx="3520">
                  <c:v>-3.0199999999999999E-9</c:v>
                </c:pt>
                <c:pt idx="3521">
                  <c:v>-3.0199999999999999E-9</c:v>
                </c:pt>
                <c:pt idx="3522">
                  <c:v>-3.0100000000000002E-9</c:v>
                </c:pt>
                <c:pt idx="3523">
                  <c:v>-3.0100000000000002E-9</c:v>
                </c:pt>
                <c:pt idx="3524">
                  <c:v>-3E-9</c:v>
                </c:pt>
                <c:pt idx="3525">
                  <c:v>-2.9899999999999998E-9</c:v>
                </c:pt>
                <c:pt idx="3526">
                  <c:v>-2.9899999999999998E-9</c:v>
                </c:pt>
                <c:pt idx="3527">
                  <c:v>-2.98E-9</c:v>
                </c:pt>
                <c:pt idx="3528">
                  <c:v>-2.9699999999999999E-9</c:v>
                </c:pt>
                <c:pt idx="3529">
                  <c:v>-2.9699999999999999E-9</c:v>
                </c:pt>
                <c:pt idx="3530">
                  <c:v>-2.9600000000000001E-9</c:v>
                </c:pt>
                <c:pt idx="3531">
                  <c:v>-2.9600000000000001E-9</c:v>
                </c:pt>
                <c:pt idx="3532">
                  <c:v>-2.9499999999999999E-9</c:v>
                </c:pt>
                <c:pt idx="3533">
                  <c:v>-2.9400000000000002E-9</c:v>
                </c:pt>
                <c:pt idx="3534">
                  <c:v>-2.9400000000000002E-9</c:v>
                </c:pt>
                <c:pt idx="3535">
                  <c:v>-2.93E-9</c:v>
                </c:pt>
                <c:pt idx="3536">
                  <c:v>-2.9199999999999998E-9</c:v>
                </c:pt>
                <c:pt idx="3537">
                  <c:v>-2.9199999999999998E-9</c:v>
                </c:pt>
                <c:pt idx="3538">
                  <c:v>-2.9100000000000001E-9</c:v>
                </c:pt>
                <c:pt idx="3539">
                  <c:v>-2.9100000000000001E-9</c:v>
                </c:pt>
                <c:pt idx="3540">
                  <c:v>-2.8999999999999999E-9</c:v>
                </c:pt>
                <c:pt idx="3541">
                  <c:v>-2.8900000000000002E-9</c:v>
                </c:pt>
                <c:pt idx="3542">
                  <c:v>-2.8900000000000002E-9</c:v>
                </c:pt>
                <c:pt idx="3543">
                  <c:v>-2.88E-9</c:v>
                </c:pt>
                <c:pt idx="3544">
                  <c:v>-2.8699999999999998E-9</c:v>
                </c:pt>
                <c:pt idx="3545">
                  <c:v>-2.8699999999999998E-9</c:v>
                </c:pt>
                <c:pt idx="3546">
                  <c:v>-2.86E-9</c:v>
                </c:pt>
                <c:pt idx="3547">
                  <c:v>-2.86E-9</c:v>
                </c:pt>
                <c:pt idx="3548">
                  <c:v>-2.8499999999999999E-9</c:v>
                </c:pt>
                <c:pt idx="3549">
                  <c:v>-2.8400000000000001E-9</c:v>
                </c:pt>
                <c:pt idx="3550">
                  <c:v>-2.8400000000000001E-9</c:v>
                </c:pt>
                <c:pt idx="3551">
                  <c:v>-2.8299999999999999E-9</c:v>
                </c:pt>
                <c:pt idx="3552">
                  <c:v>-2.8200000000000002E-9</c:v>
                </c:pt>
                <c:pt idx="3553">
                  <c:v>-2.8200000000000002E-9</c:v>
                </c:pt>
                <c:pt idx="3554">
                  <c:v>-2.81E-9</c:v>
                </c:pt>
                <c:pt idx="3555">
                  <c:v>-2.81E-9</c:v>
                </c:pt>
                <c:pt idx="3556">
                  <c:v>-2.7999999999999998E-9</c:v>
                </c:pt>
                <c:pt idx="3557">
                  <c:v>-2.7900000000000001E-9</c:v>
                </c:pt>
                <c:pt idx="3558">
                  <c:v>-2.7900000000000001E-9</c:v>
                </c:pt>
                <c:pt idx="3559">
                  <c:v>-2.7799999999999999E-9</c:v>
                </c:pt>
                <c:pt idx="3560">
                  <c:v>-2.7700000000000002E-9</c:v>
                </c:pt>
                <c:pt idx="3561">
                  <c:v>-2.7700000000000002E-9</c:v>
                </c:pt>
                <c:pt idx="3562">
                  <c:v>-2.76E-9</c:v>
                </c:pt>
                <c:pt idx="3563">
                  <c:v>-2.76E-9</c:v>
                </c:pt>
                <c:pt idx="3564">
                  <c:v>-2.7499999999999998E-9</c:v>
                </c:pt>
                <c:pt idx="3565">
                  <c:v>-2.7400000000000001E-9</c:v>
                </c:pt>
                <c:pt idx="3566">
                  <c:v>-2.7400000000000001E-9</c:v>
                </c:pt>
                <c:pt idx="3567">
                  <c:v>-2.7299999999999999E-9</c:v>
                </c:pt>
                <c:pt idx="3568">
                  <c:v>-2.7200000000000001E-9</c:v>
                </c:pt>
                <c:pt idx="3569">
                  <c:v>-2.7200000000000001E-9</c:v>
                </c:pt>
                <c:pt idx="3570">
                  <c:v>-2.7099999999999999E-9</c:v>
                </c:pt>
                <c:pt idx="3571">
                  <c:v>-2.7099999999999999E-9</c:v>
                </c:pt>
                <c:pt idx="3572">
                  <c:v>-2.7000000000000002E-9</c:v>
                </c:pt>
                <c:pt idx="3573">
                  <c:v>-2.69E-9</c:v>
                </c:pt>
                <c:pt idx="3574">
                  <c:v>-2.69E-9</c:v>
                </c:pt>
                <c:pt idx="3575">
                  <c:v>-2.6799999999999998E-9</c:v>
                </c:pt>
                <c:pt idx="3576">
                  <c:v>-2.6700000000000001E-9</c:v>
                </c:pt>
                <c:pt idx="3577">
                  <c:v>-2.6700000000000001E-9</c:v>
                </c:pt>
                <c:pt idx="3578">
                  <c:v>-2.6599999999999999E-9</c:v>
                </c:pt>
                <c:pt idx="3579">
                  <c:v>-2.6599999999999999E-9</c:v>
                </c:pt>
                <c:pt idx="3580">
                  <c:v>-2.6500000000000002E-9</c:v>
                </c:pt>
                <c:pt idx="3581">
                  <c:v>-2.64E-9</c:v>
                </c:pt>
                <c:pt idx="3582">
                  <c:v>-2.64E-9</c:v>
                </c:pt>
                <c:pt idx="3583">
                  <c:v>-2.6299999999999998E-9</c:v>
                </c:pt>
                <c:pt idx="3584">
                  <c:v>-2.6200000000000001E-9</c:v>
                </c:pt>
                <c:pt idx="3585">
                  <c:v>-2.6200000000000001E-9</c:v>
                </c:pt>
                <c:pt idx="3586">
                  <c:v>-2.6099999999999999E-9</c:v>
                </c:pt>
                <c:pt idx="3587">
                  <c:v>-2.6099999999999999E-9</c:v>
                </c:pt>
                <c:pt idx="3588">
                  <c:v>-2.6000000000000001E-9</c:v>
                </c:pt>
                <c:pt idx="3589">
                  <c:v>-2.5899999999999999E-9</c:v>
                </c:pt>
                <c:pt idx="3590">
                  <c:v>-2.5899999999999999E-9</c:v>
                </c:pt>
                <c:pt idx="3591">
                  <c:v>-2.5800000000000002E-9</c:v>
                </c:pt>
                <c:pt idx="3592">
                  <c:v>-2.57E-9</c:v>
                </c:pt>
                <c:pt idx="3593">
                  <c:v>-2.57E-9</c:v>
                </c:pt>
                <c:pt idx="3594">
                  <c:v>-2.5599999999999998E-9</c:v>
                </c:pt>
                <c:pt idx="3595">
                  <c:v>-2.5599999999999998E-9</c:v>
                </c:pt>
                <c:pt idx="3596">
                  <c:v>-2.5500000000000001E-9</c:v>
                </c:pt>
                <c:pt idx="3597">
                  <c:v>-2.5399999999999999E-9</c:v>
                </c:pt>
                <c:pt idx="3598">
                  <c:v>-2.5399999999999999E-9</c:v>
                </c:pt>
                <c:pt idx="3599">
                  <c:v>-2.5300000000000002E-9</c:v>
                </c:pt>
                <c:pt idx="3600">
                  <c:v>-2.52E-9</c:v>
                </c:pt>
                <c:pt idx="3601">
                  <c:v>-2.52E-9</c:v>
                </c:pt>
                <c:pt idx="3602">
                  <c:v>-2.5099999999999998E-9</c:v>
                </c:pt>
                <c:pt idx="3603">
                  <c:v>-2.5099999999999998E-9</c:v>
                </c:pt>
                <c:pt idx="3604">
                  <c:v>-2.5000000000000001E-9</c:v>
                </c:pt>
                <c:pt idx="3605">
                  <c:v>-2.4899999999999999E-9</c:v>
                </c:pt>
                <c:pt idx="3606">
                  <c:v>-2.4899999999999999E-9</c:v>
                </c:pt>
                <c:pt idx="3607">
                  <c:v>-2.4800000000000001E-9</c:v>
                </c:pt>
                <c:pt idx="3608">
                  <c:v>-2.4699999999999999E-9</c:v>
                </c:pt>
                <c:pt idx="3609">
                  <c:v>-2.4699999999999999E-9</c:v>
                </c:pt>
                <c:pt idx="3610">
                  <c:v>-2.4600000000000002E-9</c:v>
                </c:pt>
                <c:pt idx="3611">
                  <c:v>-2.4600000000000002E-9</c:v>
                </c:pt>
                <c:pt idx="3612">
                  <c:v>-2.45E-9</c:v>
                </c:pt>
                <c:pt idx="3613">
                  <c:v>-2.4399999999999998E-9</c:v>
                </c:pt>
                <c:pt idx="3614">
                  <c:v>-2.4399999999999998E-9</c:v>
                </c:pt>
                <c:pt idx="3615">
                  <c:v>-2.4300000000000001E-9</c:v>
                </c:pt>
                <c:pt idx="3616">
                  <c:v>-2.4199999999999999E-9</c:v>
                </c:pt>
                <c:pt idx="3617">
                  <c:v>-2.4199999999999999E-9</c:v>
                </c:pt>
                <c:pt idx="3618">
                  <c:v>-2.4100000000000002E-9</c:v>
                </c:pt>
                <c:pt idx="3619">
                  <c:v>-2.4100000000000002E-9</c:v>
                </c:pt>
                <c:pt idx="3620">
                  <c:v>-2.4E-9</c:v>
                </c:pt>
                <c:pt idx="3621">
                  <c:v>-2.3899999999999998E-9</c:v>
                </c:pt>
                <c:pt idx="3622">
                  <c:v>-2.3899999999999998E-9</c:v>
                </c:pt>
                <c:pt idx="3623">
                  <c:v>-2.3800000000000001E-9</c:v>
                </c:pt>
                <c:pt idx="3624">
                  <c:v>-2.3699999999999999E-9</c:v>
                </c:pt>
                <c:pt idx="3625">
                  <c:v>-2.3699999999999999E-9</c:v>
                </c:pt>
                <c:pt idx="3626">
                  <c:v>-2.3600000000000001E-9</c:v>
                </c:pt>
                <c:pt idx="3627">
                  <c:v>-2.3600000000000001E-9</c:v>
                </c:pt>
                <c:pt idx="3628">
                  <c:v>-2.3499999999999999E-9</c:v>
                </c:pt>
                <c:pt idx="3629">
                  <c:v>-2.3400000000000002E-9</c:v>
                </c:pt>
                <c:pt idx="3630">
                  <c:v>-2.3400000000000002E-9</c:v>
                </c:pt>
                <c:pt idx="3631">
                  <c:v>-2.33E-9</c:v>
                </c:pt>
                <c:pt idx="3632">
                  <c:v>-2.3199999999999998E-9</c:v>
                </c:pt>
                <c:pt idx="3633">
                  <c:v>-2.3199999999999998E-9</c:v>
                </c:pt>
                <c:pt idx="3634">
                  <c:v>-2.3100000000000001E-9</c:v>
                </c:pt>
                <c:pt idx="3635">
                  <c:v>-2.3100000000000001E-9</c:v>
                </c:pt>
                <c:pt idx="3636">
                  <c:v>-2.2999999999999999E-9</c:v>
                </c:pt>
                <c:pt idx="3637">
                  <c:v>-2.2900000000000002E-9</c:v>
                </c:pt>
                <c:pt idx="3638">
                  <c:v>-2.2900000000000002E-9</c:v>
                </c:pt>
                <c:pt idx="3639">
                  <c:v>-2.28E-9</c:v>
                </c:pt>
                <c:pt idx="3640">
                  <c:v>-2.2699999999999998E-9</c:v>
                </c:pt>
                <c:pt idx="3641">
                  <c:v>-2.2699999999999998E-9</c:v>
                </c:pt>
                <c:pt idx="3642">
                  <c:v>-2.2600000000000001E-9</c:v>
                </c:pt>
                <c:pt idx="3643">
                  <c:v>-2.2600000000000001E-9</c:v>
                </c:pt>
                <c:pt idx="3644">
                  <c:v>-2.2499999999999999E-9</c:v>
                </c:pt>
                <c:pt idx="3645">
                  <c:v>-2.2400000000000001E-9</c:v>
                </c:pt>
                <c:pt idx="3646">
                  <c:v>-2.2400000000000001E-9</c:v>
                </c:pt>
                <c:pt idx="3647">
                  <c:v>-2.23E-9</c:v>
                </c:pt>
                <c:pt idx="3648">
                  <c:v>-2.2200000000000002E-9</c:v>
                </c:pt>
                <c:pt idx="3649">
                  <c:v>-2.2200000000000002E-9</c:v>
                </c:pt>
                <c:pt idx="3650">
                  <c:v>-2.21E-9</c:v>
                </c:pt>
                <c:pt idx="3651">
                  <c:v>-2.21E-9</c:v>
                </c:pt>
                <c:pt idx="3652">
                  <c:v>-2.1999999999999998E-9</c:v>
                </c:pt>
                <c:pt idx="3653">
                  <c:v>-2.1900000000000001E-9</c:v>
                </c:pt>
                <c:pt idx="3654">
                  <c:v>-2.1900000000000001E-9</c:v>
                </c:pt>
                <c:pt idx="3655">
                  <c:v>-2.1799999999999999E-9</c:v>
                </c:pt>
                <c:pt idx="3656">
                  <c:v>-2.1700000000000002E-9</c:v>
                </c:pt>
                <c:pt idx="3657">
                  <c:v>-2.1700000000000002E-9</c:v>
                </c:pt>
                <c:pt idx="3658">
                  <c:v>-2.16E-9</c:v>
                </c:pt>
                <c:pt idx="3659">
                  <c:v>-2.16E-9</c:v>
                </c:pt>
                <c:pt idx="3660">
                  <c:v>-2.1499999999999998E-9</c:v>
                </c:pt>
                <c:pt idx="3661">
                  <c:v>-2.1400000000000001E-9</c:v>
                </c:pt>
                <c:pt idx="3662">
                  <c:v>-2.1400000000000001E-9</c:v>
                </c:pt>
                <c:pt idx="3663">
                  <c:v>-2.1299999999999999E-9</c:v>
                </c:pt>
                <c:pt idx="3664">
                  <c:v>-2.1200000000000001E-9</c:v>
                </c:pt>
                <c:pt idx="3665">
                  <c:v>-2.1200000000000001E-9</c:v>
                </c:pt>
                <c:pt idx="3666">
                  <c:v>-2.11E-9</c:v>
                </c:pt>
                <c:pt idx="3667">
                  <c:v>-2.11E-9</c:v>
                </c:pt>
                <c:pt idx="3668">
                  <c:v>-2.1000000000000002E-9</c:v>
                </c:pt>
                <c:pt idx="3669">
                  <c:v>-2.09E-9</c:v>
                </c:pt>
                <c:pt idx="3670">
                  <c:v>-2.09E-9</c:v>
                </c:pt>
                <c:pt idx="3671">
                  <c:v>-2.0799999999999998E-9</c:v>
                </c:pt>
                <c:pt idx="3672">
                  <c:v>-2.0700000000000001E-9</c:v>
                </c:pt>
                <c:pt idx="3673">
                  <c:v>-2.0700000000000001E-9</c:v>
                </c:pt>
                <c:pt idx="3674">
                  <c:v>-2.0599999999999999E-9</c:v>
                </c:pt>
                <c:pt idx="3675">
                  <c:v>-2.0599999999999999E-9</c:v>
                </c:pt>
                <c:pt idx="3676">
                  <c:v>-2.0500000000000002E-9</c:v>
                </c:pt>
                <c:pt idx="3677">
                  <c:v>-2.04E-9</c:v>
                </c:pt>
                <c:pt idx="3678">
                  <c:v>-2.04E-9</c:v>
                </c:pt>
                <c:pt idx="3679">
                  <c:v>-2.0299999999999998E-9</c:v>
                </c:pt>
                <c:pt idx="3680">
                  <c:v>-2.0200000000000001E-9</c:v>
                </c:pt>
                <c:pt idx="3681">
                  <c:v>-2.0200000000000001E-9</c:v>
                </c:pt>
                <c:pt idx="3682">
                  <c:v>-2.0099999999999999E-9</c:v>
                </c:pt>
                <c:pt idx="3683">
                  <c:v>-2.0099999999999999E-9</c:v>
                </c:pt>
                <c:pt idx="3684">
                  <c:v>-2.0000000000000001E-9</c:v>
                </c:pt>
                <c:pt idx="3685">
                  <c:v>-1.99E-9</c:v>
                </c:pt>
                <c:pt idx="3686">
                  <c:v>-1.99E-9</c:v>
                </c:pt>
                <c:pt idx="3687">
                  <c:v>-1.9800000000000002E-9</c:v>
                </c:pt>
                <c:pt idx="3688">
                  <c:v>-1.97E-9</c:v>
                </c:pt>
                <c:pt idx="3689">
                  <c:v>-1.97E-9</c:v>
                </c:pt>
                <c:pt idx="3690">
                  <c:v>-1.9599999999999998E-9</c:v>
                </c:pt>
                <c:pt idx="3691">
                  <c:v>-1.9599999999999998E-9</c:v>
                </c:pt>
                <c:pt idx="3692">
                  <c:v>-1.9500000000000001E-9</c:v>
                </c:pt>
                <c:pt idx="3693">
                  <c:v>-1.9399999999999999E-9</c:v>
                </c:pt>
                <c:pt idx="3694">
                  <c:v>-1.9399999999999999E-9</c:v>
                </c:pt>
                <c:pt idx="3695">
                  <c:v>-1.9300000000000002E-9</c:v>
                </c:pt>
                <c:pt idx="3696">
                  <c:v>-1.92E-9</c:v>
                </c:pt>
                <c:pt idx="3697">
                  <c:v>-1.92E-9</c:v>
                </c:pt>
                <c:pt idx="3698">
                  <c:v>-1.9099999999999998E-9</c:v>
                </c:pt>
                <c:pt idx="3699">
                  <c:v>-1.9099999999999998E-9</c:v>
                </c:pt>
                <c:pt idx="3700">
                  <c:v>-1.9000000000000001E-9</c:v>
                </c:pt>
                <c:pt idx="3701">
                  <c:v>-1.8899999999999999E-9</c:v>
                </c:pt>
                <c:pt idx="3702">
                  <c:v>-1.8899999999999999E-9</c:v>
                </c:pt>
                <c:pt idx="3703">
                  <c:v>-1.8800000000000001E-9</c:v>
                </c:pt>
                <c:pt idx="3704">
                  <c:v>-1.87E-9</c:v>
                </c:pt>
                <c:pt idx="3705">
                  <c:v>-1.87E-9</c:v>
                </c:pt>
                <c:pt idx="3706">
                  <c:v>-1.86E-9</c:v>
                </c:pt>
                <c:pt idx="3707">
                  <c:v>-1.86E-9</c:v>
                </c:pt>
                <c:pt idx="3708">
                  <c:v>-1.85E-9</c:v>
                </c:pt>
                <c:pt idx="3709">
                  <c:v>-1.8400000000000001E-9</c:v>
                </c:pt>
                <c:pt idx="3710">
                  <c:v>-1.8400000000000001E-9</c:v>
                </c:pt>
                <c:pt idx="3711">
                  <c:v>-1.8300000000000001E-9</c:v>
                </c:pt>
                <c:pt idx="3712">
                  <c:v>-1.8199999999999999E-9</c:v>
                </c:pt>
                <c:pt idx="3713">
                  <c:v>-1.8199999999999999E-9</c:v>
                </c:pt>
                <c:pt idx="3714">
                  <c:v>-1.81E-9</c:v>
                </c:pt>
                <c:pt idx="3715">
                  <c:v>-1.81E-9</c:v>
                </c:pt>
                <c:pt idx="3716">
                  <c:v>-1.8E-9</c:v>
                </c:pt>
                <c:pt idx="3717">
                  <c:v>-1.79E-9</c:v>
                </c:pt>
                <c:pt idx="3718">
                  <c:v>-1.79E-9</c:v>
                </c:pt>
                <c:pt idx="3719">
                  <c:v>-1.7800000000000001E-9</c:v>
                </c:pt>
                <c:pt idx="3720">
                  <c:v>-1.7700000000000001E-9</c:v>
                </c:pt>
                <c:pt idx="3721">
                  <c:v>-1.7700000000000001E-9</c:v>
                </c:pt>
                <c:pt idx="3722">
                  <c:v>-1.7599999999999999E-9</c:v>
                </c:pt>
                <c:pt idx="3723">
                  <c:v>-1.7599999999999999E-9</c:v>
                </c:pt>
                <c:pt idx="3724">
                  <c:v>-1.75E-9</c:v>
                </c:pt>
                <c:pt idx="3725">
                  <c:v>-1.74E-9</c:v>
                </c:pt>
                <c:pt idx="3726">
                  <c:v>-1.74E-9</c:v>
                </c:pt>
                <c:pt idx="3727">
                  <c:v>-1.73E-9</c:v>
                </c:pt>
                <c:pt idx="3728">
                  <c:v>-1.7200000000000001E-9</c:v>
                </c:pt>
                <c:pt idx="3729">
                  <c:v>-1.7200000000000001E-9</c:v>
                </c:pt>
                <c:pt idx="3730">
                  <c:v>-1.7100000000000001E-9</c:v>
                </c:pt>
                <c:pt idx="3731">
                  <c:v>-1.7100000000000001E-9</c:v>
                </c:pt>
                <c:pt idx="3732">
                  <c:v>-1.6999999999999999E-9</c:v>
                </c:pt>
                <c:pt idx="3733">
                  <c:v>-1.69E-9</c:v>
                </c:pt>
                <c:pt idx="3734">
                  <c:v>-1.69E-9</c:v>
                </c:pt>
                <c:pt idx="3735">
                  <c:v>-1.68E-9</c:v>
                </c:pt>
                <c:pt idx="3736">
                  <c:v>-1.67E-9</c:v>
                </c:pt>
                <c:pt idx="3737">
                  <c:v>-1.67E-9</c:v>
                </c:pt>
                <c:pt idx="3738">
                  <c:v>-1.6600000000000001E-9</c:v>
                </c:pt>
                <c:pt idx="3739">
                  <c:v>-1.6600000000000001E-9</c:v>
                </c:pt>
                <c:pt idx="3740">
                  <c:v>-1.6500000000000001E-9</c:v>
                </c:pt>
                <c:pt idx="3741">
                  <c:v>-1.6399999999999999E-9</c:v>
                </c:pt>
                <c:pt idx="3742">
                  <c:v>-1.6399999999999999E-9</c:v>
                </c:pt>
                <c:pt idx="3743">
                  <c:v>-1.63E-9</c:v>
                </c:pt>
                <c:pt idx="3744">
                  <c:v>-1.62E-9</c:v>
                </c:pt>
                <c:pt idx="3745">
                  <c:v>-1.62E-9</c:v>
                </c:pt>
                <c:pt idx="3746">
                  <c:v>-1.61E-9</c:v>
                </c:pt>
                <c:pt idx="3747">
                  <c:v>-1.61E-9</c:v>
                </c:pt>
                <c:pt idx="3748">
                  <c:v>-1.6000000000000001E-9</c:v>
                </c:pt>
                <c:pt idx="3749">
                  <c:v>-1.5900000000000001E-9</c:v>
                </c:pt>
                <c:pt idx="3750">
                  <c:v>-1.5900000000000001E-9</c:v>
                </c:pt>
                <c:pt idx="3751">
                  <c:v>-1.5799999999999999E-9</c:v>
                </c:pt>
                <c:pt idx="3752">
                  <c:v>-1.57E-9</c:v>
                </c:pt>
                <c:pt idx="3753">
                  <c:v>-1.57E-9</c:v>
                </c:pt>
                <c:pt idx="3754">
                  <c:v>-1.56E-9</c:v>
                </c:pt>
                <c:pt idx="3755">
                  <c:v>-1.56E-9</c:v>
                </c:pt>
                <c:pt idx="3756">
                  <c:v>-1.55E-9</c:v>
                </c:pt>
                <c:pt idx="3757">
                  <c:v>-1.5400000000000001E-9</c:v>
                </c:pt>
                <c:pt idx="3758">
                  <c:v>-1.5400000000000001E-9</c:v>
                </c:pt>
                <c:pt idx="3759">
                  <c:v>-1.5300000000000001E-9</c:v>
                </c:pt>
                <c:pt idx="3760">
                  <c:v>-1.5199999999999999E-9</c:v>
                </c:pt>
                <c:pt idx="3761">
                  <c:v>-1.5199999999999999E-9</c:v>
                </c:pt>
                <c:pt idx="3762">
                  <c:v>-1.51E-9</c:v>
                </c:pt>
                <c:pt idx="3763">
                  <c:v>-1.51E-9</c:v>
                </c:pt>
                <c:pt idx="3764">
                  <c:v>-1.5E-9</c:v>
                </c:pt>
                <c:pt idx="3765">
                  <c:v>-1.49E-9</c:v>
                </c:pt>
                <c:pt idx="3766">
                  <c:v>-1.49E-9</c:v>
                </c:pt>
                <c:pt idx="3767">
                  <c:v>-1.4800000000000001E-9</c:v>
                </c:pt>
                <c:pt idx="3768">
                  <c:v>-1.4700000000000001E-9</c:v>
                </c:pt>
                <c:pt idx="3769">
                  <c:v>-1.4700000000000001E-9</c:v>
                </c:pt>
                <c:pt idx="3770">
                  <c:v>-1.4599999999999999E-9</c:v>
                </c:pt>
                <c:pt idx="3771">
                  <c:v>-1.4599999999999999E-9</c:v>
                </c:pt>
                <c:pt idx="3772">
                  <c:v>-1.45E-9</c:v>
                </c:pt>
                <c:pt idx="3773">
                  <c:v>-1.44E-9</c:v>
                </c:pt>
                <c:pt idx="3774">
                  <c:v>-1.44E-9</c:v>
                </c:pt>
                <c:pt idx="3775">
                  <c:v>-1.43E-9</c:v>
                </c:pt>
                <c:pt idx="3776">
                  <c:v>-1.4200000000000001E-9</c:v>
                </c:pt>
                <c:pt idx="3777">
                  <c:v>-1.4200000000000001E-9</c:v>
                </c:pt>
                <c:pt idx="3778">
                  <c:v>-1.4100000000000001E-9</c:v>
                </c:pt>
                <c:pt idx="3779">
                  <c:v>-1.4100000000000001E-9</c:v>
                </c:pt>
                <c:pt idx="3780">
                  <c:v>-1.3999999999999999E-9</c:v>
                </c:pt>
                <c:pt idx="3781">
                  <c:v>-1.39E-9</c:v>
                </c:pt>
                <c:pt idx="3782">
                  <c:v>-1.39E-9</c:v>
                </c:pt>
                <c:pt idx="3783">
                  <c:v>-1.38E-9</c:v>
                </c:pt>
                <c:pt idx="3784">
                  <c:v>-1.37E-9</c:v>
                </c:pt>
                <c:pt idx="3785">
                  <c:v>-1.37E-9</c:v>
                </c:pt>
                <c:pt idx="3786">
                  <c:v>-1.3600000000000001E-9</c:v>
                </c:pt>
                <c:pt idx="3787">
                  <c:v>-1.3600000000000001E-9</c:v>
                </c:pt>
                <c:pt idx="3788">
                  <c:v>-1.3500000000000001E-9</c:v>
                </c:pt>
                <c:pt idx="3789">
                  <c:v>-1.3399999999999999E-9</c:v>
                </c:pt>
                <c:pt idx="3790">
                  <c:v>-1.3399999999999999E-9</c:v>
                </c:pt>
                <c:pt idx="3791">
                  <c:v>-1.33E-9</c:v>
                </c:pt>
                <c:pt idx="3792">
                  <c:v>-1.32E-9</c:v>
                </c:pt>
                <c:pt idx="3793">
                  <c:v>-1.32E-9</c:v>
                </c:pt>
                <c:pt idx="3794">
                  <c:v>-1.31E-9</c:v>
                </c:pt>
                <c:pt idx="3795">
                  <c:v>-1.31E-9</c:v>
                </c:pt>
                <c:pt idx="3796">
                  <c:v>-1.3000000000000001E-9</c:v>
                </c:pt>
                <c:pt idx="3797">
                  <c:v>-1.2900000000000001E-9</c:v>
                </c:pt>
                <c:pt idx="3798">
                  <c:v>-1.2900000000000001E-9</c:v>
                </c:pt>
                <c:pt idx="3799">
                  <c:v>-1.2799999999999999E-9</c:v>
                </c:pt>
                <c:pt idx="3800">
                  <c:v>-1.27E-9</c:v>
                </c:pt>
                <c:pt idx="3801">
                  <c:v>-1.27E-9</c:v>
                </c:pt>
                <c:pt idx="3802">
                  <c:v>-1.26E-9</c:v>
                </c:pt>
                <c:pt idx="3803">
                  <c:v>-1.26E-9</c:v>
                </c:pt>
                <c:pt idx="3804">
                  <c:v>-1.25E-9</c:v>
                </c:pt>
                <c:pt idx="3805">
                  <c:v>-1.2400000000000001E-9</c:v>
                </c:pt>
                <c:pt idx="3806">
                  <c:v>-1.2400000000000001E-9</c:v>
                </c:pt>
                <c:pt idx="3807">
                  <c:v>-1.2300000000000001E-9</c:v>
                </c:pt>
                <c:pt idx="3808">
                  <c:v>-1.2199999999999999E-9</c:v>
                </c:pt>
                <c:pt idx="3809">
                  <c:v>-1.2199999999999999E-9</c:v>
                </c:pt>
                <c:pt idx="3810">
                  <c:v>-1.21E-9</c:v>
                </c:pt>
                <c:pt idx="3811">
                  <c:v>-1.21E-9</c:v>
                </c:pt>
                <c:pt idx="3812">
                  <c:v>-1.2E-9</c:v>
                </c:pt>
                <c:pt idx="3813">
                  <c:v>-1.19E-9</c:v>
                </c:pt>
                <c:pt idx="3814">
                  <c:v>-1.19E-9</c:v>
                </c:pt>
                <c:pt idx="3815">
                  <c:v>-1.1800000000000001E-9</c:v>
                </c:pt>
                <c:pt idx="3816">
                  <c:v>-1.1700000000000001E-9</c:v>
                </c:pt>
                <c:pt idx="3817">
                  <c:v>-1.1700000000000001E-9</c:v>
                </c:pt>
                <c:pt idx="3818">
                  <c:v>-1.1599999999999999E-9</c:v>
                </c:pt>
                <c:pt idx="3819">
                  <c:v>-1.1599999999999999E-9</c:v>
                </c:pt>
                <c:pt idx="3820">
                  <c:v>-1.15E-9</c:v>
                </c:pt>
                <c:pt idx="3821">
                  <c:v>-1.14E-9</c:v>
                </c:pt>
                <c:pt idx="3822">
                  <c:v>-1.14E-9</c:v>
                </c:pt>
                <c:pt idx="3823">
                  <c:v>-1.13E-9</c:v>
                </c:pt>
                <c:pt idx="3824">
                  <c:v>-1.1200000000000001E-9</c:v>
                </c:pt>
                <c:pt idx="3825">
                  <c:v>-1.1200000000000001E-9</c:v>
                </c:pt>
                <c:pt idx="3826">
                  <c:v>-1.1100000000000001E-9</c:v>
                </c:pt>
                <c:pt idx="3827">
                  <c:v>-1.1100000000000001E-9</c:v>
                </c:pt>
                <c:pt idx="3828">
                  <c:v>-1.0999999999999999E-9</c:v>
                </c:pt>
                <c:pt idx="3829">
                  <c:v>-1.09E-9</c:v>
                </c:pt>
                <c:pt idx="3830">
                  <c:v>-1.09E-9</c:v>
                </c:pt>
                <c:pt idx="3831">
                  <c:v>-1.08E-9</c:v>
                </c:pt>
                <c:pt idx="3832">
                  <c:v>-1.07E-9</c:v>
                </c:pt>
                <c:pt idx="3833">
                  <c:v>-1.07E-9</c:v>
                </c:pt>
                <c:pt idx="3834">
                  <c:v>-1.0600000000000001E-9</c:v>
                </c:pt>
                <c:pt idx="3835">
                  <c:v>-1.0600000000000001E-9</c:v>
                </c:pt>
                <c:pt idx="3836">
                  <c:v>-1.0500000000000001E-9</c:v>
                </c:pt>
                <c:pt idx="3837">
                  <c:v>-1.0399999999999999E-9</c:v>
                </c:pt>
                <c:pt idx="3838">
                  <c:v>-1.0399999999999999E-9</c:v>
                </c:pt>
                <c:pt idx="3839">
                  <c:v>-1.03E-9</c:v>
                </c:pt>
                <c:pt idx="3840">
                  <c:v>-1.02E-9</c:v>
                </c:pt>
                <c:pt idx="3841">
                  <c:v>-1.02E-9</c:v>
                </c:pt>
                <c:pt idx="3842">
                  <c:v>-1.01E-9</c:v>
                </c:pt>
                <c:pt idx="3843">
                  <c:v>-1.01E-9</c:v>
                </c:pt>
                <c:pt idx="3844">
                  <c:v>-9.9899999999999996E-10</c:v>
                </c:pt>
                <c:pt idx="3845">
                  <c:v>-9.9299999999999998E-10</c:v>
                </c:pt>
                <c:pt idx="3846">
                  <c:v>-9.87E-10</c:v>
                </c:pt>
                <c:pt idx="3847">
                  <c:v>-9.8100000000000002E-10</c:v>
                </c:pt>
                <c:pt idx="3848">
                  <c:v>-9.7399999999999995E-10</c:v>
                </c:pt>
                <c:pt idx="3849">
                  <c:v>-9.6799999999999997E-10</c:v>
                </c:pt>
                <c:pt idx="3850">
                  <c:v>-9.6199999999999999E-10</c:v>
                </c:pt>
                <c:pt idx="3851">
                  <c:v>-9.5600000000000001E-10</c:v>
                </c:pt>
                <c:pt idx="3852">
                  <c:v>-9.4899999999999993E-10</c:v>
                </c:pt>
                <c:pt idx="3853">
                  <c:v>-9.4299999999999995E-10</c:v>
                </c:pt>
                <c:pt idx="3854">
                  <c:v>-9.3699999999999997E-10</c:v>
                </c:pt>
                <c:pt idx="3855">
                  <c:v>-9.3099999999999999E-10</c:v>
                </c:pt>
                <c:pt idx="3856">
                  <c:v>-9.2400000000000001E-10</c:v>
                </c:pt>
                <c:pt idx="3857">
                  <c:v>-9.1800000000000004E-10</c:v>
                </c:pt>
                <c:pt idx="3858">
                  <c:v>-9.1199999999999995E-10</c:v>
                </c:pt>
                <c:pt idx="3859">
                  <c:v>-9.0599999999999997E-10</c:v>
                </c:pt>
                <c:pt idx="3860">
                  <c:v>-8.99E-10</c:v>
                </c:pt>
                <c:pt idx="3861">
                  <c:v>-8.9300000000000002E-10</c:v>
                </c:pt>
                <c:pt idx="3862">
                  <c:v>-8.8700000000000004E-10</c:v>
                </c:pt>
                <c:pt idx="3863">
                  <c:v>-8.8099999999999996E-10</c:v>
                </c:pt>
                <c:pt idx="3864">
                  <c:v>-8.7399999999999998E-10</c:v>
                </c:pt>
                <c:pt idx="3865">
                  <c:v>-8.68E-10</c:v>
                </c:pt>
                <c:pt idx="3866">
                  <c:v>-8.6200000000000002E-10</c:v>
                </c:pt>
                <c:pt idx="3867">
                  <c:v>-8.5600000000000004E-10</c:v>
                </c:pt>
                <c:pt idx="3868">
                  <c:v>-8.4899999999999996E-10</c:v>
                </c:pt>
                <c:pt idx="3869">
                  <c:v>-8.4299999999999998E-10</c:v>
                </c:pt>
                <c:pt idx="3870">
                  <c:v>-8.37E-10</c:v>
                </c:pt>
                <c:pt idx="3871">
                  <c:v>-8.3100000000000003E-10</c:v>
                </c:pt>
                <c:pt idx="3872">
                  <c:v>-8.2400000000000005E-10</c:v>
                </c:pt>
                <c:pt idx="3873">
                  <c:v>-8.1799999999999997E-10</c:v>
                </c:pt>
                <c:pt idx="3874">
                  <c:v>-8.1199999999999999E-10</c:v>
                </c:pt>
                <c:pt idx="3875">
                  <c:v>-8.0600000000000001E-10</c:v>
                </c:pt>
                <c:pt idx="3876">
                  <c:v>-7.9900000000000003E-10</c:v>
                </c:pt>
                <c:pt idx="3877">
                  <c:v>-7.9299999999999995E-10</c:v>
                </c:pt>
                <c:pt idx="3878">
                  <c:v>-7.8699999999999997E-10</c:v>
                </c:pt>
                <c:pt idx="3879">
                  <c:v>-7.8099999999999999E-10</c:v>
                </c:pt>
                <c:pt idx="3880">
                  <c:v>-7.7400000000000002E-10</c:v>
                </c:pt>
                <c:pt idx="3881">
                  <c:v>-7.6800000000000004E-10</c:v>
                </c:pt>
                <c:pt idx="3882">
                  <c:v>-7.6199999999999995E-10</c:v>
                </c:pt>
                <c:pt idx="3883">
                  <c:v>-7.5599999999999997E-10</c:v>
                </c:pt>
                <c:pt idx="3884">
                  <c:v>-7.49E-10</c:v>
                </c:pt>
                <c:pt idx="3885">
                  <c:v>-7.4300000000000002E-10</c:v>
                </c:pt>
                <c:pt idx="3886">
                  <c:v>-7.3700000000000004E-10</c:v>
                </c:pt>
                <c:pt idx="3887">
                  <c:v>-7.3099999999999996E-10</c:v>
                </c:pt>
                <c:pt idx="3888">
                  <c:v>-7.2399999999999998E-10</c:v>
                </c:pt>
                <c:pt idx="3889">
                  <c:v>-7.18E-10</c:v>
                </c:pt>
                <c:pt idx="3890">
                  <c:v>-7.1200000000000002E-10</c:v>
                </c:pt>
                <c:pt idx="3891">
                  <c:v>-7.0600000000000004E-10</c:v>
                </c:pt>
                <c:pt idx="3892">
                  <c:v>-6.9899999999999996E-10</c:v>
                </c:pt>
                <c:pt idx="3893">
                  <c:v>-6.9299999999999999E-10</c:v>
                </c:pt>
                <c:pt idx="3894">
                  <c:v>-6.8700000000000001E-10</c:v>
                </c:pt>
                <c:pt idx="3895">
                  <c:v>-6.8100000000000003E-10</c:v>
                </c:pt>
                <c:pt idx="3896">
                  <c:v>-6.7400000000000005E-10</c:v>
                </c:pt>
                <c:pt idx="3897">
                  <c:v>-6.6799999999999997E-10</c:v>
                </c:pt>
                <c:pt idx="3898">
                  <c:v>-6.6199999999999999E-10</c:v>
                </c:pt>
                <c:pt idx="3899">
                  <c:v>-6.5600000000000001E-10</c:v>
                </c:pt>
                <c:pt idx="3900">
                  <c:v>-6.4900000000000003E-10</c:v>
                </c:pt>
                <c:pt idx="3901">
                  <c:v>-6.4299999999999995E-10</c:v>
                </c:pt>
                <c:pt idx="3902">
                  <c:v>-6.3699999999999997E-10</c:v>
                </c:pt>
                <c:pt idx="3903">
                  <c:v>-6.3099999999999999E-10</c:v>
                </c:pt>
                <c:pt idx="3904">
                  <c:v>-6.2400000000000002E-10</c:v>
                </c:pt>
                <c:pt idx="3905">
                  <c:v>-6.1800000000000004E-10</c:v>
                </c:pt>
                <c:pt idx="3906">
                  <c:v>-6.1199999999999995E-10</c:v>
                </c:pt>
                <c:pt idx="3907">
                  <c:v>-6.0599999999999998E-10</c:v>
                </c:pt>
                <c:pt idx="3908">
                  <c:v>-5.99E-10</c:v>
                </c:pt>
                <c:pt idx="3909">
                  <c:v>-5.9300000000000002E-10</c:v>
                </c:pt>
                <c:pt idx="3910">
                  <c:v>-5.8700000000000004E-10</c:v>
                </c:pt>
                <c:pt idx="3911">
                  <c:v>-5.8099999999999996E-10</c:v>
                </c:pt>
                <c:pt idx="3912">
                  <c:v>-5.7399999999999998E-10</c:v>
                </c:pt>
                <c:pt idx="3913">
                  <c:v>-5.68E-10</c:v>
                </c:pt>
                <c:pt idx="3914">
                  <c:v>-5.6200000000000002E-10</c:v>
                </c:pt>
                <c:pt idx="3915">
                  <c:v>-5.5600000000000004E-10</c:v>
                </c:pt>
                <c:pt idx="3916">
                  <c:v>-5.4899999999999997E-10</c:v>
                </c:pt>
                <c:pt idx="3917">
                  <c:v>-5.4299999999999999E-10</c:v>
                </c:pt>
                <c:pt idx="3918">
                  <c:v>-5.3700000000000001E-10</c:v>
                </c:pt>
                <c:pt idx="3919">
                  <c:v>-5.3100000000000003E-10</c:v>
                </c:pt>
                <c:pt idx="3920">
                  <c:v>-5.2400000000000005E-10</c:v>
                </c:pt>
                <c:pt idx="3921">
                  <c:v>-5.1799999999999997E-10</c:v>
                </c:pt>
                <c:pt idx="3922">
                  <c:v>-5.1199999999999999E-10</c:v>
                </c:pt>
                <c:pt idx="3923">
                  <c:v>-5.0600000000000001E-10</c:v>
                </c:pt>
                <c:pt idx="3924">
                  <c:v>-4.9900000000000003E-10</c:v>
                </c:pt>
                <c:pt idx="3925">
                  <c:v>-4.9299999999999995E-10</c:v>
                </c:pt>
                <c:pt idx="3926">
                  <c:v>-4.8699999999999997E-10</c:v>
                </c:pt>
                <c:pt idx="3927">
                  <c:v>-4.8099999999999999E-10</c:v>
                </c:pt>
                <c:pt idx="3928">
                  <c:v>-4.7400000000000002E-10</c:v>
                </c:pt>
                <c:pt idx="3929">
                  <c:v>-4.6800000000000004E-10</c:v>
                </c:pt>
                <c:pt idx="3930">
                  <c:v>-4.6200000000000001E-10</c:v>
                </c:pt>
                <c:pt idx="3931">
                  <c:v>-4.5599999999999998E-10</c:v>
                </c:pt>
                <c:pt idx="3932">
                  <c:v>-4.49E-10</c:v>
                </c:pt>
                <c:pt idx="3933">
                  <c:v>-4.4300000000000002E-10</c:v>
                </c:pt>
                <c:pt idx="3934">
                  <c:v>-4.3699999999999999E-10</c:v>
                </c:pt>
                <c:pt idx="3935">
                  <c:v>-4.3100000000000001E-10</c:v>
                </c:pt>
                <c:pt idx="3936">
                  <c:v>-4.2399999999999998E-10</c:v>
                </c:pt>
                <c:pt idx="3937">
                  <c:v>-4.18E-10</c:v>
                </c:pt>
                <c:pt idx="3938">
                  <c:v>-4.1200000000000002E-10</c:v>
                </c:pt>
                <c:pt idx="3939">
                  <c:v>-4.0599999999999999E-10</c:v>
                </c:pt>
                <c:pt idx="3940">
                  <c:v>-3.9900000000000002E-10</c:v>
                </c:pt>
                <c:pt idx="3941">
                  <c:v>-3.9299999999999999E-10</c:v>
                </c:pt>
                <c:pt idx="3942">
                  <c:v>-3.8700000000000001E-10</c:v>
                </c:pt>
                <c:pt idx="3943">
                  <c:v>-3.8099999999999998E-10</c:v>
                </c:pt>
                <c:pt idx="3944">
                  <c:v>-3.74E-10</c:v>
                </c:pt>
                <c:pt idx="3945">
                  <c:v>-3.6800000000000002E-10</c:v>
                </c:pt>
                <c:pt idx="3946">
                  <c:v>-3.6199999999999999E-10</c:v>
                </c:pt>
                <c:pt idx="3947">
                  <c:v>-3.5600000000000001E-10</c:v>
                </c:pt>
                <c:pt idx="3948">
                  <c:v>-3.4899999999999998E-10</c:v>
                </c:pt>
                <c:pt idx="3949">
                  <c:v>-3.43E-10</c:v>
                </c:pt>
                <c:pt idx="3950">
                  <c:v>-3.3700000000000003E-10</c:v>
                </c:pt>
                <c:pt idx="3951">
                  <c:v>-3.3099999999999999E-10</c:v>
                </c:pt>
                <c:pt idx="3952">
                  <c:v>-3.2400000000000002E-10</c:v>
                </c:pt>
                <c:pt idx="3953">
                  <c:v>-3.1799999999999999E-10</c:v>
                </c:pt>
                <c:pt idx="3954">
                  <c:v>-3.1200000000000001E-10</c:v>
                </c:pt>
                <c:pt idx="3955">
                  <c:v>-3.0599999999999998E-10</c:v>
                </c:pt>
                <c:pt idx="3956">
                  <c:v>-2.99E-10</c:v>
                </c:pt>
                <c:pt idx="3957">
                  <c:v>-2.9300000000000002E-10</c:v>
                </c:pt>
                <c:pt idx="3958">
                  <c:v>-2.8699999999999999E-10</c:v>
                </c:pt>
                <c:pt idx="3959">
                  <c:v>-2.8100000000000001E-10</c:v>
                </c:pt>
                <c:pt idx="3960">
                  <c:v>-2.7399999999999998E-10</c:v>
                </c:pt>
                <c:pt idx="3961">
                  <c:v>-2.6800000000000001E-10</c:v>
                </c:pt>
                <c:pt idx="3962">
                  <c:v>-2.6200000000000003E-10</c:v>
                </c:pt>
                <c:pt idx="3963">
                  <c:v>-2.5599999999999999E-10</c:v>
                </c:pt>
                <c:pt idx="3964">
                  <c:v>-2.4900000000000002E-10</c:v>
                </c:pt>
                <c:pt idx="3965">
                  <c:v>-2.4299999999999999E-10</c:v>
                </c:pt>
                <c:pt idx="3966">
                  <c:v>-2.3700000000000001E-10</c:v>
                </c:pt>
                <c:pt idx="3967">
                  <c:v>-2.31E-10</c:v>
                </c:pt>
                <c:pt idx="3968">
                  <c:v>-2.24E-10</c:v>
                </c:pt>
                <c:pt idx="3969">
                  <c:v>-2.18E-10</c:v>
                </c:pt>
                <c:pt idx="3970">
                  <c:v>-2.1199999999999999E-10</c:v>
                </c:pt>
                <c:pt idx="3971">
                  <c:v>-2.0600000000000001E-10</c:v>
                </c:pt>
                <c:pt idx="3972">
                  <c:v>-1.9900000000000001E-10</c:v>
                </c:pt>
                <c:pt idx="3973">
                  <c:v>-1.9300000000000001E-10</c:v>
                </c:pt>
                <c:pt idx="3974">
                  <c:v>-1.87E-10</c:v>
                </c:pt>
                <c:pt idx="3975">
                  <c:v>-1.81E-10</c:v>
                </c:pt>
                <c:pt idx="3976">
                  <c:v>-1.7399999999999999E-10</c:v>
                </c:pt>
                <c:pt idx="3977">
                  <c:v>-1.6799999999999999E-10</c:v>
                </c:pt>
                <c:pt idx="3978">
                  <c:v>-1.6200000000000001E-10</c:v>
                </c:pt>
                <c:pt idx="3979">
                  <c:v>-1.56E-10</c:v>
                </c:pt>
                <c:pt idx="3980">
                  <c:v>-1.49E-10</c:v>
                </c:pt>
                <c:pt idx="3981">
                  <c:v>-1.43E-10</c:v>
                </c:pt>
                <c:pt idx="3982">
                  <c:v>-1.3699999999999999E-10</c:v>
                </c:pt>
                <c:pt idx="3983">
                  <c:v>-1.3100000000000001E-10</c:v>
                </c:pt>
                <c:pt idx="3984">
                  <c:v>-1.2400000000000001E-10</c:v>
                </c:pt>
                <c:pt idx="3985">
                  <c:v>-1.1800000000000001E-10</c:v>
                </c:pt>
                <c:pt idx="3986">
                  <c:v>-1.12E-10</c:v>
                </c:pt>
                <c:pt idx="3987">
                  <c:v>-1.06E-10</c:v>
                </c:pt>
                <c:pt idx="3988">
                  <c:v>-9.9200000000000004E-11</c:v>
                </c:pt>
                <c:pt idx="3989">
                  <c:v>-9.3000000000000002E-11</c:v>
                </c:pt>
                <c:pt idx="3990">
                  <c:v>-8.6699999999999995E-11</c:v>
                </c:pt>
                <c:pt idx="3991">
                  <c:v>-8.0500000000000006E-11</c:v>
                </c:pt>
                <c:pt idx="3992">
                  <c:v>-7.42E-11</c:v>
                </c:pt>
                <c:pt idx="3993">
                  <c:v>-6.7999999999999998E-11</c:v>
                </c:pt>
                <c:pt idx="3994">
                  <c:v>-6.1700000000000004E-11</c:v>
                </c:pt>
                <c:pt idx="3995">
                  <c:v>-5.5500000000000002E-11</c:v>
                </c:pt>
                <c:pt idx="3996">
                  <c:v>-4.9200000000000002E-11</c:v>
                </c:pt>
                <c:pt idx="3997">
                  <c:v>-4.3E-11</c:v>
                </c:pt>
                <c:pt idx="3998">
                  <c:v>-3.67E-11</c:v>
                </c:pt>
                <c:pt idx="3999">
                  <c:v>-3.0499999999999998E-11</c:v>
                </c:pt>
                <c:pt idx="4000">
                  <c:v>-2.4200000000000001E-11</c:v>
                </c:pt>
                <c:pt idx="4001">
                  <c:v>-1.7999999999999999E-11</c:v>
                </c:pt>
                <c:pt idx="4002">
                  <c:v>-1.1700000000000001E-11</c:v>
                </c:pt>
                <c:pt idx="4003">
                  <c:v>-5.5000000000000004E-12</c:v>
                </c:pt>
                <c:pt idx="4004">
                  <c:v>8.0000000000000002E-13</c:v>
                </c:pt>
                <c:pt idx="4005">
                  <c:v>7.0000000000000001E-12</c:v>
                </c:pt>
                <c:pt idx="4006">
                  <c:v>1.33E-11</c:v>
                </c:pt>
                <c:pt idx="4007">
                  <c:v>1.9500000000000001E-11</c:v>
                </c:pt>
                <c:pt idx="4008">
                  <c:v>2.5800000000000001E-11</c:v>
                </c:pt>
                <c:pt idx="4009">
                  <c:v>3.1999999999999999E-11</c:v>
                </c:pt>
                <c:pt idx="4010">
                  <c:v>3.83E-11</c:v>
                </c:pt>
                <c:pt idx="4011">
                  <c:v>4.4500000000000001E-11</c:v>
                </c:pt>
                <c:pt idx="4012">
                  <c:v>5.0800000000000002E-11</c:v>
                </c:pt>
                <c:pt idx="4013">
                  <c:v>5.6999999999999997E-11</c:v>
                </c:pt>
                <c:pt idx="4014">
                  <c:v>6.3300000000000004E-11</c:v>
                </c:pt>
                <c:pt idx="4015">
                  <c:v>6.9500000000000006E-11</c:v>
                </c:pt>
                <c:pt idx="4016">
                  <c:v>7.5799999999999999E-11</c:v>
                </c:pt>
                <c:pt idx="4017">
                  <c:v>8.2000000000000001E-11</c:v>
                </c:pt>
                <c:pt idx="4018">
                  <c:v>8.8299999999999995E-11</c:v>
                </c:pt>
                <c:pt idx="4019">
                  <c:v>9.4499999999999997E-11</c:v>
                </c:pt>
                <c:pt idx="4020">
                  <c:v>1.01E-10</c:v>
                </c:pt>
                <c:pt idx="4021">
                  <c:v>1.0700000000000001E-10</c:v>
                </c:pt>
                <c:pt idx="4022">
                  <c:v>1.13E-10</c:v>
                </c:pt>
                <c:pt idx="4023">
                  <c:v>1.2E-10</c:v>
                </c:pt>
                <c:pt idx="4024">
                  <c:v>1.26E-10</c:v>
                </c:pt>
                <c:pt idx="4025">
                  <c:v>1.3200000000000001E-10</c:v>
                </c:pt>
                <c:pt idx="4026">
                  <c:v>1.3799999999999999E-10</c:v>
                </c:pt>
                <c:pt idx="4027">
                  <c:v>1.4499999999999999E-10</c:v>
                </c:pt>
                <c:pt idx="4028">
                  <c:v>1.51E-10</c:v>
                </c:pt>
                <c:pt idx="4029">
                  <c:v>1.57E-10</c:v>
                </c:pt>
                <c:pt idx="4030">
                  <c:v>1.6300000000000001E-10</c:v>
                </c:pt>
                <c:pt idx="4031">
                  <c:v>1.7000000000000001E-10</c:v>
                </c:pt>
                <c:pt idx="4032">
                  <c:v>1.7600000000000001E-10</c:v>
                </c:pt>
                <c:pt idx="4033">
                  <c:v>1.8199999999999999E-10</c:v>
                </c:pt>
                <c:pt idx="4034">
                  <c:v>1.88E-10</c:v>
                </c:pt>
                <c:pt idx="4035">
                  <c:v>1.95E-10</c:v>
                </c:pt>
                <c:pt idx="4036">
                  <c:v>2.01E-10</c:v>
                </c:pt>
                <c:pt idx="4037">
                  <c:v>2.0700000000000001E-10</c:v>
                </c:pt>
                <c:pt idx="4038">
                  <c:v>2.1299999999999999E-10</c:v>
                </c:pt>
                <c:pt idx="4039">
                  <c:v>2.1999999999999999E-10</c:v>
                </c:pt>
                <c:pt idx="4040">
                  <c:v>2.26E-10</c:v>
                </c:pt>
                <c:pt idx="4041">
                  <c:v>2.32E-10</c:v>
                </c:pt>
                <c:pt idx="4042">
                  <c:v>2.3800000000000001E-10</c:v>
                </c:pt>
                <c:pt idx="4043">
                  <c:v>2.4499999999999998E-10</c:v>
                </c:pt>
                <c:pt idx="4044">
                  <c:v>2.5100000000000001E-10</c:v>
                </c:pt>
                <c:pt idx="4045">
                  <c:v>2.5699999999999999E-10</c:v>
                </c:pt>
                <c:pt idx="4046">
                  <c:v>2.6300000000000002E-10</c:v>
                </c:pt>
                <c:pt idx="4047">
                  <c:v>2.7E-10</c:v>
                </c:pt>
                <c:pt idx="4048">
                  <c:v>2.7599999999999998E-10</c:v>
                </c:pt>
                <c:pt idx="4049">
                  <c:v>2.8200000000000001E-10</c:v>
                </c:pt>
                <c:pt idx="4050">
                  <c:v>2.8799999999999999E-10</c:v>
                </c:pt>
                <c:pt idx="4051">
                  <c:v>2.9500000000000002E-10</c:v>
                </c:pt>
                <c:pt idx="4052">
                  <c:v>3.0099999999999999E-10</c:v>
                </c:pt>
                <c:pt idx="4053">
                  <c:v>3.0700000000000003E-10</c:v>
                </c:pt>
                <c:pt idx="4054">
                  <c:v>3.13E-10</c:v>
                </c:pt>
                <c:pt idx="4055">
                  <c:v>3.1999999999999998E-10</c:v>
                </c:pt>
                <c:pt idx="4056">
                  <c:v>3.2600000000000001E-10</c:v>
                </c:pt>
                <c:pt idx="4057">
                  <c:v>3.3199999999999999E-10</c:v>
                </c:pt>
                <c:pt idx="4058">
                  <c:v>3.3800000000000002E-10</c:v>
                </c:pt>
                <c:pt idx="4059">
                  <c:v>3.45E-10</c:v>
                </c:pt>
                <c:pt idx="4060">
                  <c:v>3.5099999999999998E-10</c:v>
                </c:pt>
                <c:pt idx="4061">
                  <c:v>3.5700000000000001E-10</c:v>
                </c:pt>
                <c:pt idx="4062">
                  <c:v>3.6299999999999999E-10</c:v>
                </c:pt>
                <c:pt idx="4063">
                  <c:v>3.7000000000000001E-10</c:v>
                </c:pt>
                <c:pt idx="4064">
                  <c:v>3.7599999999999999E-10</c:v>
                </c:pt>
                <c:pt idx="4065">
                  <c:v>3.8200000000000003E-10</c:v>
                </c:pt>
                <c:pt idx="4066">
                  <c:v>3.88E-10</c:v>
                </c:pt>
                <c:pt idx="4067">
                  <c:v>3.9499999999999998E-10</c:v>
                </c:pt>
                <c:pt idx="4068">
                  <c:v>4.0100000000000001E-10</c:v>
                </c:pt>
                <c:pt idx="4069">
                  <c:v>4.0699999999999999E-10</c:v>
                </c:pt>
                <c:pt idx="4070">
                  <c:v>4.1300000000000002E-10</c:v>
                </c:pt>
                <c:pt idx="4071">
                  <c:v>4.2E-10</c:v>
                </c:pt>
                <c:pt idx="4072">
                  <c:v>4.2599999999999998E-10</c:v>
                </c:pt>
                <c:pt idx="4073">
                  <c:v>4.3200000000000001E-10</c:v>
                </c:pt>
                <c:pt idx="4074">
                  <c:v>4.3799999999999999E-10</c:v>
                </c:pt>
                <c:pt idx="4075">
                  <c:v>4.4500000000000001E-10</c:v>
                </c:pt>
                <c:pt idx="4076">
                  <c:v>4.5099999999999999E-10</c:v>
                </c:pt>
                <c:pt idx="4077">
                  <c:v>4.5700000000000002E-10</c:v>
                </c:pt>
                <c:pt idx="4078">
                  <c:v>4.63E-10</c:v>
                </c:pt>
                <c:pt idx="4079">
                  <c:v>4.7000000000000003E-10</c:v>
                </c:pt>
                <c:pt idx="4080">
                  <c:v>4.7600000000000001E-10</c:v>
                </c:pt>
                <c:pt idx="4081">
                  <c:v>4.8199999999999999E-10</c:v>
                </c:pt>
                <c:pt idx="4082">
                  <c:v>4.8799999999999997E-10</c:v>
                </c:pt>
                <c:pt idx="4083">
                  <c:v>4.9500000000000005E-10</c:v>
                </c:pt>
                <c:pt idx="4084">
                  <c:v>5.0100000000000003E-10</c:v>
                </c:pt>
                <c:pt idx="4085">
                  <c:v>5.0700000000000001E-10</c:v>
                </c:pt>
                <c:pt idx="4086">
                  <c:v>5.1299999999999999E-10</c:v>
                </c:pt>
                <c:pt idx="4087">
                  <c:v>5.1999999999999996E-10</c:v>
                </c:pt>
                <c:pt idx="4088">
                  <c:v>5.2600000000000004E-10</c:v>
                </c:pt>
                <c:pt idx="4089">
                  <c:v>5.3200000000000002E-10</c:v>
                </c:pt>
                <c:pt idx="4090">
                  <c:v>5.38E-10</c:v>
                </c:pt>
                <c:pt idx="4091">
                  <c:v>5.4499999999999998E-10</c:v>
                </c:pt>
                <c:pt idx="4092">
                  <c:v>5.5099999999999996E-10</c:v>
                </c:pt>
                <c:pt idx="4093">
                  <c:v>5.5700000000000004E-10</c:v>
                </c:pt>
                <c:pt idx="4094">
                  <c:v>5.6300000000000002E-10</c:v>
                </c:pt>
                <c:pt idx="4095">
                  <c:v>5.7E-10</c:v>
                </c:pt>
                <c:pt idx="4096">
                  <c:v>5.7599999999999998E-10</c:v>
                </c:pt>
                <c:pt idx="4097">
                  <c:v>5.8199999999999995E-10</c:v>
                </c:pt>
                <c:pt idx="4098">
                  <c:v>5.8800000000000004E-10</c:v>
                </c:pt>
                <c:pt idx="4099">
                  <c:v>5.9500000000000001E-10</c:v>
                </c:pt>
                <c:pt idx="4100">
                  <c:v>6.0099999999999999E-10</c:v>
                </c:pt>
                <c:pt idx="4101">
                  <c:v>6.0699999999999997E-10</c:v>
                </c:pt>
                <c:pt idx="4102">
                  <c:v>6.1299999999999995E-10</c:v>
                </c:pt>
                <c:pt idx="4103">
                  <c:v>6.2000000000000003E-10</c:v>
                </c:pt>
                <c:pt idx="4104">
                  <c:v>6.2600000000000001E-10</c:v>
                </c:pt>
                <c:pt idx="4105">
                  <c:v>6.3199999999999999E-10</c:v>
                </c:pt>
                <c:pt idx="4106">
                  <c:v>6.3799999999999997E-10</c:v>
                </c:pt>
                <c:pt idx="4107">
                  <c:v>6.4500000000000005E-10</c:v>
                </c:pt>
                <c:pt idx="4108">
                  <c:v>6.5100000000000003E-10</c:v>
                </c:pt>
                <c:pt idx="4109">
                  <c:v>6.5700000000000001E-10</c:v>
                </c:pt>
                <c:pt idx="4110">
                  <c:v>6.6299999999999999E-10</c:v>
                </c:pt>
                <c:pt idx="4111">
                  <c:v>6.6999999999999996E-10</c:v>
                </c:pt>
                <c:pt idx="4112">
                  <c:v>6.7600000000000004E-10</c:v>
                </c:pt>
                <c:pt idx="4113">
                  <c:v>6.8200000000000002E-10</c:v>
                </c:pt>
                <c:pt idx="4114">
                  <c:v>6.88E-10</c:v>
                </c:pt>
                <c:pt idx="4115">
                  <c:v>6.9499999999999998E-10</c:v>
                </c:pt>
                <c:pt idx="4116">
                  <c:v>7.0099999999999996E-10</c:v>
                </c:pt>
                <c:pt idx="4117">
                  <c:v>7.0700000000000004E-10</c:v>
                </c:pt>
                <c:pt idx="4118">
                  <c:v>7.1300000000000002E-10</c:v>
                </c:pt>
                <c:pt idx="4119">
                  <c:v>7.2E-10</c:v>
                </c:pt>
                <c:pt idx="4120">
                  <c:v>7.2599999999999997E-10</c:v>
                </c:pt>
                <c:pt idx="4121">
                  <c:v>7.3199999999999995E-10</c:v>
                </c:pt>
                <c:pt idx="4122">
                  <c:v>7.3800000000000004E-10</c:v>
                </c:pt>
                <c:pt idx="4123">
                  <c:v>7.4500000000000001E-10</c:v>
                </c:pt>
                <c:pt idx="4124">
                  <c:v>7.5099999999999999E-10</c:v>
                </c:pt>
                <c:pt idx="4125">
                  <c:v>7.5699999999999997E-10</c:v>
                </c:pt>
                <c:pt idx="4126">
                  <c:v>7.6299999999999995E-10</c:v>
                </c:pt>
                <c:pt idx="4127">
                  <c:v>7.7000000000000003E-10</c:v>
                </c:pt>
                <c:pt idx="4128">
                  <c:v>7.7600000000000001E-10</c:v>
                </c:pt>
                <c:pt idx="4129">
                  <c:v>7.8199999999999999E-10</c:v>
                </c:pt>
                <c:pt idx="4130">
                  <c:v>7.8799999999999997E-10</c:v>
                </c:pt>
                <c:pt idx="4131">
                  <c:v>7.9500000000000005E-10</c:v>
                </c:pt>
                <c:pt idx="4132">
                  <c:v>8.0100000000000003E-10</c:v>
                </c:pt>
                <c:pt idx="4133">
                  <c:v>8.07E-10</c:v>
                </c:pt>
                <c:pt idx="4134">
                  <c:v>8.1299999999999998E-10</c:v>
                </c:pt>
                <c:pt idx="4135">
                  <c:v>8.1999999999999996E-10</c:v>
                </c:pt>
                <c:pt idx="4136">
                  <c:v>8.2600000000000004E-10</c:v>
                </c:pt>
                <c:pt idx="4137">
                  <c:v>8.3200000000000002E-10</c:v>
                </c:pt>
                <c:pt idx="4138">
                  <c:v>8.38E-10</c:v>
                </c:pt>
                <c:pt idx="4139">
                  <c:v>8.4499999999999998E-10</c:v>
                </c:pt>
                <c:pt idx="4140">
                  <c:v>8.5099999999999996E-10</c:v>
                </c:pt>
                <c:pt idx="4141">
                  <c:v>8.5700000000000004E-10</c:v>
                </c:pt>
                <c:pt idx="4142">
                  <c:v>8.6300000000000002E-10</c:v>
                </c:pt>
                <c:pt idx="4143">
                  <c:v>8.6999999999999999E-10</c:v>
                </c:pt>
                <c:pt idx="4144">
                  <c:v>8.7599999999999997E-10</c:v>
                </c:pt>
                <c:pt idx="4145">
                  <c:v>8.8199999999999995E-10</c:v>
                </c:pt>
                <c:pt idx="4146">
                  <c:v>8.8800000000000004E-10</c:v>
                </c:pt>
                <c:pt idx="4147">
                  <c:v>8.9500000000000001E-10</c:v>
                </c:pt>
                <c:pt idx="4148">
                  <c:v>9.0099999999999999E-10</c:v>
                </c:pt>
                <c:pt idx="4149">
                  <c:v>9.0699999999999997E-10</c:v>
                </c:pt>
                <c:pt idx="4150">
                  <c:v>9.1299999999999995E-10</c:v>
                </c:pt>
                <c:pt idx="4151">
                  <c:v>9.2000000000000003E-10</c:v>
                </c:pt>
                <c:pt idx="4152">
                  <c:v>9.2600000000000001E-10</c:v>
                </c:pt>
                <c:pt idx="4153">
                  <c:v>9.3200000000000009E-10</c:v>
                </c:pt>
                <c:pt idx="4154">
                  <c:v>9.3800000000000007E-10</c:v>
                </c:pt>
                <c:pt idx="4155">
                  <c:v>9.4499999999999994E-10</c:v>
                </c:pt>
                <c:pt idx="4156">
                  <c:v>9.5099999999999992E-10</c:v>
                </c:pt>
                <c:pt idx="4157">
                  <c:v>9.569999999999999E-10</c:v>
                </c:pt>
                <c:pt idx="4158">
                  <c:v>9.6300000000000009E-10</c:v>
                </c:pt>
                <c:pt idx="4159">
                  <c:v>9.6999999999999996E-10</c:v>
                </c:pt>
                <c:pt idx="4160">
                  <c:v>9.7599999999999994E-10</c:v>
                </c:pt>
                <c:pt idx="4161">
                  <c:v>9.8199999999999992E-10</c:v>
                </c:pt>
                <c:pt idx="4162">
                  <c:v>9.879999999999999E-10</c:v>
                </c:pt>
                <c:pt idx="4163">
                  <c:v>9.9499999999999998E-10</c:v>
                </c:pt>
                <c:pt idx="4164">
                  <c:v>1.0000000000000001E-9</c:v>
                </c:pt>
                <c:pt idx="4165">
                  <c:v>1.01E-9</c:v>
                </c:pt>
                <c:pt idx="4166">
                  <c:v>1.01E-9</c:v>
                </c:pt>
                <c:pt idx="4167">
                  <c:v>1.02E-9</c:v>
                </c:pt>
                <c:pt idx="4168">
                  <c:v>1.03E-9</c:v>
                </c:pt>
                <c:pt idx="4169">
                  <c:v>1.03E-9</c:v>
                </c:pt>
                <c:pt idx="4170">
                  <c:v>1.0399999999999999E-9</c:v>
                </c:pt>
                <c:pt idx="4171">
                  <c:v>1.0399999999999999E-9</c:v>
                </c:pt>
                <c:pt idx="4172">
                  <c:v>1.0500000000000001E-9</c:v>
                </c:pt>
                <c:pt idx="4173">
                  <c:v>1.0600000000000001E-9</c:v>
                </c:pt>
                <c:pt idx="4174">
                  <c:v>1.0600000000000001E-9</c:v>
                </c:pt>
                <c:pt idx="4175">
                  <c:v>1.07E-9</c:v>
                </c:pt>
                <c:pt idx="4176">
                  <c:v>1.08E-9</c:v>
                </c:pt>
                <c:pt idx="4177">
                  <c:v>1.08E-9</c:v>
                </c:pt>
                <c:pt idx="4178">
                  <c:v>1.09E-9</c:v>
                </c:pt>
                <c:pt idx="4179">
                  <c:v>1.09E-9</c:v>
                </c:pt>
                <c:pt idx="4180">
                  <c:v>1.0999999999999999E-9</c:v>
                </c:pt>
                <c:pt idx="4181">
                  <c:v>1.1100000000000001E-9</c:v>
                </c:pt>
                <c:pt idx="4182">
                  <c:v>1.1100000000000001E-9</c:v>
                </c:pt>
                <c:pt idx="4183">
                  <c:v>1.1200000000000001E-9</c:v>
                </c:pt>
                <c:pt idx="4184">
                  <c:v>1.13E-9</c:v>
                </c:pt>
                <c:pt idx="4185">
                  <c:v>1.13E-9</c:v>
                </c:pt>
                <c:pt idx="4186">
                  <c:v>1.14E-9</c:v>
                </c:pt>
                <c:pt idx="4187">
                  <c:v>1.14E-9</c:v>
                </c:pt>
                <c:pt idx="4188">
                  <c:v>1.15E-9</c:v>
                </c:pt>
                <c:pt idx="4189">
                  <c:v>1.1599999999999999E-9</c:v>
                </c:pt>
                <c:pt idx="4190">
                  <c:v>1.1599999999999999E-9</c:v>
                </c:pt>
                <c:pt idx="4191">
                  <c:v>1.1700000000000001E-9</c:v>
                </c:pt>
                <c:pt idx="4192">
                  <c:v>1.1800000000000001E-9</c:v>
                </c:pt>
                <c:pt idx="4193">
                  <c:v>1.1800000000000001E-9</c:v>
                </c:pt>
                <c:pt idx="4194">
                  <c:v>1.19E-9</c:v>
                </c:pt>
                <c:pt idx="4195">
                  <c:v>1.19E-9</c:v>
                </c:pt>
                <c:pt idx="4196">
                  <c:v>1.2E-9</c:v>
                </c:pt>
                <c:pt idx="4197">
                  <c:v>1.21E-9</c:v>
                </c:pt>
                <c:pt idx="4198">
                  <c:v>1.21E-9</c:v>
                </c:pt>
                <c:pt idx="4199">
                  <c:v>1.2199999999999999E-9</c:v>
                </c:pt>
                <c:pt idx="4200">
                  <c:v>1.2300000000000001E-9</c:v>
                </c:pt>
                <c:pt idx="4201">
                  <c:v>1.2300000000000001E-9</c:v>
                </c:pt>
                <c:pt idx="4202">
                  <c:v>1.2400000000000001E-9</c:v>
                </c:pt>
                <c:pt idx="4203">
                  <c:v>1.2400000000000001E-9</c:v>
                </c:pt>
                <c:pt idx="4204">
                  <c:v>1.25E-9</c:v>
                </c:pt>
                <c:pt idx="4205">
                  <c:v>1.26E-9</c:v>
                </c:pt>
                <c:pt idx="4206">
                  <c:v>1.26E-9</c:v>
                </c:pt>
                <c:pt idx="4207">
                  <c:v>1.27E-9</c:v>
                </c:pt>
                <c:pt idx="4208">
                  <c:v>1.2799999999999999E-9</c:v>
                </c:pt>
                <c:pt idx="4209">
                  <c:v>1.2799999999999999E-9</c:v>
                </c:pt>
                <c:pt idx="4210">
                  <c:v>1.2900000000000001E-9</c:v>
                </c:pt>
                <c:pt idx="4211">
                  <c:v>1.2900000000000001E-9</c:v>
                </c:pt>
                <c:pt idx="4212">
                  <c:v>1.3000000000000001E-9</c:v>
                </c:pt>
                <c:pt idx="4213">
                  <c:v>1.31E-9</c:v>
                </c:pt>
                <c:pt idx="4214">
                  <c:v>1.31E-9</c:v>
                </c:pt>
                <c:pt idx="4215">
                  <c:v>1.32E-9</c:v>
                </c:pt>
                <c:pt idx="4216">
                  <c:v>1.33E-9</c:v>
                </c:pt>
                <c:pt idx="4217">
                  <c:v>1.33E-9</c:v>
                </c:pt>
                <c:pt idx="4218">
                  <c:v>1.3399999999999999E-9</c:v>
                </c:pt>
                <c:pt idx="4219">
                  <c:v>1.3399999999999999E-9</c:v>
                </c:pt>
                <c:pt idx="4220">
                  <c:v>1.3500000000000001E-9</c:v>
                </c:pt>
                <c:pt idx="4221">
                  <c:v>1.3600000000000001E-9</c:v>
                </c:pt>
                <c:pt idx="4222">
                  <c:v>1.3600000000000001E-9</c:v>
                </c:pt>
                <c:pt idx="4223">
                  <c:v>1.37E-9</c:v>
                </c:pt>
                <c:pt idx="4224">
                  <c:v>1.38E-9</c:v>
                </c:pt>
                <c:pt idx="4225">
                  <c:v>1.38E-9</c:v>
                </c:pt>
                <c:pt idx="4226">
                  <c:v>1.39E-9</c:v>
                </c:pt>
                <c:pt idx="4227">
                  <c:v>1.39E-9</c:v>
                </c:pt>
                <c:pt idx="4228">
                  <c:v>1.3999999999999999E-9</c:v>
                </c:pt>
                <c:pt idx="4229">
                  <c:v>1.4100000000000001E-9</c:v>
                </c:pt>
                <c:pt idx="4230">
                  <c:v>1.4100000000000001E-9</c:v>
                </c:pt>
                <c:pt idx="4231">
                  <c:v>1.4200000000000001E-9</c:v>
                </c:pt>
                <c:pt idx="4232">
                  <c:v>1.43E-9</c:v>
                </c:pt>
                <c:pt idx="4233">
                  <c:v>1.43E-9</c:v>
                </c:pt>
                <c:pt idx="4234">
                  <c:v>1.44E-9</c:v>
                </c:pt>
                <c:pt idx="4235">
                  <c:v>1.44E-9</c:v>
                </c:pt>
                <c:pt idx="4236">
                  <c:v>1.45E-9</c:v>
                </c:pt>
                <c:pt idx="4237">
                  <c:v>1.4599999999999999E-9</c:v>
                </c:pt>
                <c:pt idx="4238">
                  <c:v>1.4599999999999999E-9</c:v>
                </c:pt>
                <c:pt idx="4239">
                  <c:v>1.4700000000000001E-9</c:v>
                </c:pt>
                <c:pt idx="4240">
                  <c:v>1.4800000000000001E-9</c:v>
                </c:pt>
                <c:pt idx="4241">
                  <c:v>1.4800000000000001E-9</c:v>
                </c:pt>
                <c:pt idx="4242">
                  <c:v>1.49E-9</c:v>
                </c:pt>
                <c:pt idx="4243">
                  <c:v>1.49E-9</c:v>
                </c:pt>
                <c:pt idx="4244">
                  <c:v>1.5E-9</c:v>
                </c:pt>
                <c:pt idx="4245">
                  <c:v>1.51E-9</c:v>
                </c:pt>
                <c:pt idx="4246">
                  <c:v>1.51E-9</c:v>
                </c:pt>
                <c:pt idx="4247">
                  <c:v>1.5199999999999999E-9</c:v>
                </c:pt>
                <c:pt idx="4248">
                  <c:v>1.5300000000000001E-9</c:v>
                </c:pt>
                <c:pt idx="4249">
                  <c:v>1.5300000000000001E-9</c:v>
                </c:pt>
                <c:pt idx="4250">
                  <c:v>1.5400000000000001E-9</c:v>
                </c:pt>
                <c:pt idx="4251">
                  <c:v>1.5400000000000001E-9</c:v>
                </c:pt>
                <c:pt idx="4252">
                  <c:v>1.55E-9</c:v>
                </c:pt>
                <c:pt idx="4253">
                  <c:v>1.56E-9</c:v>
                </c:pt>
                <c:pt idx="4254">
                  <c:v>1.56E-9</c:v>
                </c:pt>
                <c:pt idx="4255">
                  <c:v>1.57E-9</c:v>
                </c:pt>
                <c:pt idx="4256">
                  <c:v>1.5799999999999999E-9</c:v>
                </c:pt>
                <c:pt idx="4257">
                  <c:v>1.5799999999999999E-9</c:v>
                </c:pt>
                <c:pt idx="4258">
                  <c:v>1.5900000000000001E-9</c:v>
                </c:pt>
                <c:pt idx="4259">
                  <c:v>1.5900000000000001E-9</c:v>
                </c:pt>
                <c:pt idx="4260">
                  <c:v>1.6000000000000001E-9</c:v>
                </c:pt>
                <c:pt idx="4261">
                  <c:v>1.61E-9</c:v>
                </c:pt>
                <c:pt idx="4262">
                  <c:v>1.61E-9</c:v>
                </c:pt>
                <c:pt idx="4263">
                  <c:v>1.62E-9</c:v>
                </c:pt>
                <c:pt idx="4264">
                  <c:v>1.63E-9</c:v>
                </c:pt>
                <c:pt idx="4265">
                  <c:v>1.63E-9</c:v>
                </c:pt>
                <c:pt idx="4266">
                  <c:v>1.6399999999999999E-9</c:v>
                </c:pt>
                <c:pt idx="4267">
                  <c:v>1.6399999999999999E-9</c:v>
                </c:pt>
                <c:pt idx="4268">
                  <c:v>1.6500000000000001E-9</c:v>
                </c:pt>
                <c:pt idx="4269">
                  <c:v>1.6600000000000001E-9</c:v>
                </c:pt>
                <c:pt idx="4270">
                  <c:v>1.6600000000000001E-9</c:v>
                </c:pt>
                <c:pt idx="4271">
                  <c:v>1.67E-9</c:v>
                </c:pt>
                <c:pt idx="4272">
                  <c:v>1.68E-9</c:v>
                </c:pt>
                <c:pt idx="4273">
                  <c:v>1.68E-9</c:v>
                </c:pt>
                <c:pt idx="4274">
                  <c:v>1.69E-9</c:v>
                </c:pt>
                <c:pt idx="4275">
                  <c:v>1.69E-9</c:v>
                </c:pt>
                <c:pt idx="4276">
                  <c:v>1.6999999999999999E-9</c:v>
                </c:pt>
                <c:pt idx="4277">
                  <c:v>1.7100000000000001E-9</c:v>
                </c:pt>
                <c:pt idx="4278">
                  <c:v>1.7100000000000001E-9</c:v>
                </c:pt>
                <c:pt idx="4279">
                  <c:v>1.7200000000000001E-9</c:v>
                </c:pt>
                <c:pt idx="4280">
                  <c:v>1.73E-9</c:v>
                </c:pt>
                <c:pt idx="4281">
                  <c:v>1.73E-9</c:v>
                </c:pt>
                <c:pt idx="4282">
                  <c:v>1.74E-9</c:v>
                </c:pt>
                <c:pt idx="4283">
                  <c:v>1.74E-9</c:v>
                </c:pt>
                <c:pt idx="4284">
                  <c:v>1.75E-9</c:v>
                </c:pt>
                <c:pt idx="4285">
                  <c:v>1.7599999999999999E-9</c:v>
                </c:pt>
                <c:pt idx="4286">
                  <c:v>1.7599999999999999E-9</c:v>
                </c:pt>
                <c:pt idx="4287">
                  <c:v>1.7700000000000001E-9</c:v>
                </c:pt>
                <c:pt idx="4288">
                  <c:v>1.7800000000000001E-9</c:v>
                </c:pt>
                <c:pt idx="4289">
                  <c:v>1.7800000000000001E-9</c:v>
                </c:pt>
                <c:pt idx="4290">
                  <c:v>1.79E-9</c:v>
                </c:pt>
                <c:pt idx="4291">
                  <c:v>1.79E-9</c:v>
                </c:pt>
                <c:pt idx="4292">
                  <c:v>1.8E-9</c:v>
                </c:pt>
                <c:pt idx="4293">
                  <c:v>1.81E-9</c:v>
                </c:pt>
                <c:pt idx="4294">
                  <c:v>1.81E-9</c:v>
                </c:pt>
                <c:pt idx="4295">
                  <c:v>1.8199999999999999E-9</c:v>
                </c:pt>
                <c:pt idx="4296">
                  <c:v>1.8300000000000001E-9</c:v>
                </c:pt>
                <c:pt idx="4297">
                  <c:v>1.8300000000000001E-9</c:v>
                </c:pt>
                <c:pt idx="4298">
                  <c:v>1.8400000000000001E-9</c:v>
                </c:pt>
                <c:pt idx="4299">
                  <c:v>1.8400000000000001E-9</c:v>
                </c:pt>
                <c:pt idx="4300">
                  <c:v>1.85E-9</c:v>
                </c:pt>
                <c:pt idx="4301">
                  <c:v>1.86E-9</c:v>
                </c:pt>
                <c:pt idx="4302">
                  <c:v>1.86E-9</c:v>
                </c:pt>
                <c:pt idx="4303">
                  <c:v>1.87E-9</c:v>
                </c:pt>
                <c:pt idx="4304">
                  <c:v>1.8800000000000001E-9</c:v>
                </c:pt>
                <c:pt idx="4305">
                  <c:v>1.8800000000000001E-9</c:v>
                </c:pt>
                <c:pt idx="4306">
                  <c:v>1.8899999999999999E-9</c:v>
                </c:pt>
                <c:pt idx="4307">
                  <c:v>1.8899999999999999E-9</c:v>
                </c:pt>
                <c:pt idx="4308">
                  <c:v>1.9000000000000001E-9</c:v>
                </c:pt>
                <c:pt idx="4309">
                  <c:v>1.9099999999999998E-9</c:v>
                </c:pt>
                <c:pt idx="4310">
                  <c:v>1.9099999999999998E-9</c:v>
                </c:pt>
                <c:pt idx="4311">
                  <c:v>1.92E-9</c:v>
                </c:pt>
                <c:pt idx="4312">
                  <c:v>1.9300000000000002E-9</c:v>
                </c:pt>
                <c:pt idx="4313">
                  <c:v>1.9300000000000002E-9</c:v>
                </c:pt>
                <c:pt idx="4314">
                  <c:v>1.9399999999999999E-9</c:v>
                </c:pt>
                <c:pt idx="4315">
                  <c:v>1.9399999999999999E-9</c:v>
                </c:pt>
                <c:pt idx="4316">
                  <c:v>1.9500000000000001E-9</c:v>
                </c:pt>
                <c:pt idx="4317">
                  <c:v>1.9599999999999998E-9</c:v>
                </c:pt>
                <c:pt idx="4318">
                  <c:v>1.9599999999999998E-9</c:v>
                </c:pt>
                <c:pt idx="4319">
                  <c:v>1.97E-9</c:v>
                </c:pt>
                <c:pt idx="4320">
                  <c:v>1.9800000000000002E-9</c:v>
                </c:pt>
                <c:pt idx="4321">
                  <c:v>1.9800000000000002E-9</c:v>
                </c:pt>
                <c:pt idx="4322">
                  <c:v>1.99E-9</c:v>
                </c:pt>
                <c:pt idx="4323">
                  <c:v>1.99E-9</c:v>
                </c:pt>
                <c:pt idx="4324">
                  <c:v>2.0000000000000001E-9</c:v>
                </c:pt>
                <c:pt idx="4325">
                  <c:v>2.0099999999999999E-9</c:v>
                </c:pt>
                <c:pt idx="4326">
                  <c:v>2.0099999999999999E-9</c:v>
                </c:pt>
                <c:pt idx="4327">
                  <c:v>2.0200000000000001E-9</c:v>
                </c:pt>
                <c:pt idx="4328">
                  <c:v>2.0299999999999998E-9</c:v>
                </c:pt>
                <c:pt idx="4329">
                  <c:v>2.0299999999999998E-9</c:v>
                </c:pt>
                <c:pt idx="4330">
                  <c:v>2.04E-9</c:v>
                </c:pt>
                <c:pt idx="4331">
                  <c:v>2.04E-9</c:v>
                </c:pt>
                <c:pt idx="4332">
                  <c:v>2.0500000000000002E-9</c:v>
                </c:pt>
                <c:pt idx="4333">
                  <c:v>2.0599999999999999E-9</c:v>
                </c:pt>
                <c:pt idx="4334">
                  <c:v>2.0599999999999999E-9</c:v>
                </c:pt>
                <c:pt idx="4335">
                  <c:v>2.0700000000000001E-9</c:v>
                </c:pt>
                <c:pt idx="4336">
                  <c:v>2.0799999999999998E-9</c:v>
                </c:pt>
                <c:pt idx="4337">
                  <c:v>2.0799999999999998E-9</c:v>
                </c:pt>
                <c:pt idx="4338">
                  <c:v>2.09E-9</c:v>
                </c:pt>
                <c:pt idx="4339">
                  <c:v>2.09E-9</c:v>
                </c:pt>
                <c:pt idx="4340">
                  <c:v>2.1000000000000002E-9</c:v>
                </c:pt>
                <c:pt idx="4341">
                  <c:v>2.11E-9</c:v>
                </c:pt>
                <c:pt idx="4342">
                  <c:v>2.11E-9</c:v>
                </c:pt>
                <c:pt idx="4343">
                  <c:v>2.1200000000000001E-9</c:v>
                </c:pt>
                <c:pt idx="4344">
                  <c:v>2.1299999999999999E-9</c:v>
                </c:pt>
                <c:pt idx="4345">
                  <c:v>2.1299999999999999E-9</c:v>
                </c:pt>
                <c:pt idx="4346">
                  <c:v>2.1400000000000001E-9</c:v>
                </c:pt>
                <c:pt idx="4347">
                  <c:v>2.1400000000000001E-9</c:v>
                </c:pt>
                <c:pt idx="4348">
                  <c:v>2.1499999999999998E-9</c:v>
                </c:pt>
                <c:pt idx="4349">
                  <c:v>2.16E-9</c:v>
                </c:pt>
                <c:pt idx="4350">
                  <c:v>2.16E-9</c:v>
                </c:pt>
                <c:pt idx="4351">
                  <c:v>2.1700000000000002E-9</c:v>
                </c:pt>
                <c:pt idx="4352">
                  <c:v>2.1799999999999999E-9</c:v>
                </c:pt>
                <c:pt idx="4353">
                  <c:v>2.1799999999999999E-9</c:v>
                </c:pt>
                <c:pt idx="4354">
                  <c:v>2.1900000000000001E-9</c:v>
                </c:pt>
                <c:pt idx="4355">
                  <c:v>2.1900000000000001E-9</c:v>
                </c:pt>
                <c:pt idx="4356">
                  <c:v>2.1999999999999998E-9</c:v>
                </c:pt>
                <c:pt idx="4357">
                  <c:v>2.21E-9</c:v>
                </c:pt>
                <c:pt idx="4358">
                  <c:v>2.21E-9</c:v>
                </c:pt>
                <c:pt idx="4359">
                  <c:v>2.2200000000000002E-9</c:v>
                </c:pt>
                <c:pt idx="4360">
                  <c:v>2.23E-9</c:v>
                </c:pt>
                <c:pt idx="4361">
                  <c:v>2.23E-9</c:v>
                </c:pt>
                <c:pt idx="4362">
                  <c:v>2.2400000000000001E-9</c:v>
                </c:pt>
                <c:pt idx="4363">
                  <c:v>2.2400000000000001E-9</c:v>
                </c:pt>
                <c:pt idx="4364">
                  <c:v>2.2499999999999999E-9</c:v>
                </c:pt>
                <c:pt idx="4365">
                  <c:v>2.2600000000000001E-9</c:v>
                </c:pt>
                <c:pt idx="4366">
                  <c:v>2.2600000000000001E-9</c:v>
                </c:pt>
                <c:pt idx="4367">
                  <c:v>2.2699999999999998E-9</c:v>
                </c:pt>
                <c:pt idx="4368">
                  <c:v>2.28E-9</c:v>
                </c:pt>
                <c:pt idx="4369">
                  <c:v>2.28E-9</c:v>
                </c:pt>
                <c:pt idx="4370">
                  <c:v>2.2900000000000002E-9</c:v>
                </c:pt>
                <c:pt idx="4371">
                  <c:v>2.2900000000000002E-9</c:v>
                </c:pt>
                <c:pt idx="4372">
                  <c:v>2.2999999999999999E-9</c:v>
                </c:pt>
                <c:pt idx="4373">
                  <c:v>2.3100000000000001E-9</c:v>
                </c:pt>
                <c:pt idx="4374">
                  <c:v>2.3100000000000001E-9</c:v>
                </c:pt>
                <c:pt idx="4375">
                  <c:v>2.3199999999999998E-9</c:v>
                </c:pt>
                <c:pt idx="4376">
                  <c:v>2.33E-9</c:v>
                </c:pt>
                <c:pt idx="4377">
                  <c:v>2.33E-9</c:v>
                </c:pt>
                <c:pt idx="4378">
                  <c:v>2.3400000000000002E-9</c:v>
                </c:pt>
                <c:pt idx="4379">
                  <c:v>2.3400000000000002E-9</c:v>
                </c:pt>
                <c:pt idx="4380">
                  <c:v>2.3499999999999999E-9</c:v>
                </c:pt>
                <c:pt idx="4381">
                  <c:v>2.3600000000000001E-9</c:v>
                </c:pt>
                <c:pt idx="4382">
                  <c:v>2.3600000000000001E-9</c:v>
                </c:pt>
                <c:pt idx="4383">
                  <c:v>2.3699999999999999E-9</c:v>
                </c:pt>
                <c:pt idx="4384">
                  <c:v>2.3800000000000001E-9</c:v>
                </c:pt>
                <c:pt idx="4385">
                  <c:v>2.3800000000000001E-9</c:v>
                </c:pt>
                <c:pt idx="4386">
                  <c:v>2.3899999999999998E-9</c:v>
                </c:pt>
                <c:pt idx="4387">
                  <c:v>2.3899999999999998E-9</c:v>
                </c:pt>
                <c:pt idx="4388">
                  <c:v>2.4E-9</c:v>
                </c:pt>
                <c:pt idx="4389">
                  <c:v>2.4100000000000002E-9</c:v>
                </c:pt>
                <c:pt idx="4390">
                  <c:v>2.4100000000000002E-9</c:v>
                </c:pt>
                <c:pt idx="4391">
                  <c:v>2.4199999999999999E-9</c:v>
                </c:pt>
                <c:pt idx="4392">
                  <c:v>2.4300000000000001E-9</c:v>
                </c:pt>
                <c:pt idx="4393">
                  <c:v>2.4300000000000001E-9</c:v>
                </c:pt>
                <c:pt idx="4394">
                  <c:v>2.4399999999999998E-9</c:v>
                </c:pt>
                <c:pt idx="4395">
                  <c:v>2.4399999999999998E-9</c:v>
                </c:pt>
                <c:pt idx="4396">
                  <c:v>2.45E-9</c:v>
                </c:pt>
                <c:pt idx="4397">
                  <c:v>2.4600000000000002E-9</c:v>
                </c:pt>
                <c:pt idx="4398">
                  <c:v>2.4600000000000002E-9</c:v>
                </c:pt>
                <c:pt idx="4399">
                  <c:v>2.4699999999999999E-9</c:v>
                </c:pt>
                <c:pt idx="4400">
                  <c:v>2.4800000000000001E-9</c:v>
                </c:pt>
                <c:pt idx="4401">
                  <c:v>2.4800000000000001E-9</c:v>
                </c:pt>
                <c:pt idx="4402">
                  <c:v>2.4899999999999999E-9</c:v>
                </c:pt>
                <c:pt idx="4403">
                  <c:v>2.4899999999999999E-9</c:v>
                </c:pt>
                <c:pt idx="4404">
                  <c:v>2.5000000000000001E-9</c:v>
                </c:pt>
                <c:pt idx="4405">
                  <c:v>2.5099999999999998E-9</c:v>
                </c:pt>
                <c:pt idx="4406">
                  <c:v>2.5099999999999998E-9</c:v>
                </c:pt>
                <c:pt idx="4407">
                  <c:v>2.52E-9</c:v>
                </c:pt>
                <c:pt idx="4408">
                  <c:v>2.5300000000000002E-9</c:v>
                </c:pt>
                <c:pt idx="4409">
                  <c:v>2.5300000000000002E-9</c:v>
                </c:pt>
                <c:pt idx="4410">
                  <c:v>2.5399999999999999E-9</c:v>
                </c:pt>
                <c:pt idx="4411">
                  <c:v>2.5399999999999999E-9</c:v>
                </c:pt>
                <c:pt idx="4412">
                  <c:v>2.5500000000000001E-9</c:v>
                </c:pt>
                <c:pt idx="4413">
                  <c:v>2.5599999999999998E-9</c:v>
                </c:pt>
                <c:pt idx="4414">
                  <c:v>2.5599999999999998E-9</c:v>
                </c:pt>
                <c:pt idx="4415">
                  <c:v>2.57E-9</c:v>
                </c:pt>
                <c:pt idx="4416">
                  <c:v>2.5800000000000002E-9</c:v>
                </c:pt>
                <c:pt idx="4417">
                  <c:v>2.5800000000000002E-9</c:v>
                </c:pt>
                <c:pt idx="4418">
                  <c:v>2.5899999999999999E-9</c:v>
                </c:pt>
                <c:pt idx="4419">
                  <c:v>2.5899999999999999E-9</c:v>
                </c:pt>
                <c:pt idx="4420">
                  <c:v>2.6000000000000001E-9</c:v>
                </c:pt>
                <c:pt idx="4421">
                  <c:v>2.6099999999999999E-9</c:v>
                </c:pt>
                <c:pt idx="4422">
                  <c:v>2.6099999999999999E-9</c:v>
                </c:pt>
                <c:pt idx="4423">
                  <c:v>2.6200000000000001E-9</c:v>
                </c:pt>
                <c:pt idx="4424">
                  <c:v>2.6299999999999998E-9</c:v>
                </c:pt>
                <c:pt idx="4425">
                  <c:v>2.6299999999999998E-9</c:v>
                </c:pt>
                <c:pt idx="4426">
                  <c:v>2.64E-9</c:v>
                </c:pt>
                <c:pt idx="4427">
                  <c:v>2.64E-9</c:v>
                </c:pt>
                <c:pt idx="4428">
                  <c:v>2.6500000000000002E-9</c:v>
                </c:pt>
                <c:pt idx="4429">
                  <c:v>2.6599999999999999E-9</c:v>
                </c:pt>
                <c:pt idx="4430">
                  <c:v>2.6599999999999999E-9</c:v>
                </c:pt>
                <c:pt idx="4431">
                  <c:v>2.6700000000000001E-9</c:v>
                </c:pt>
                <c:pt idx="4432">
                  <c:v>2.6799999999999998E-9</c:v>
                </c:pt>
                <c:pt idx="4433">
                  <c:v>2.6799999999999998E-9</c:v>
                </c:pt>
                <c:pt idx="4434">
                  <c:v>2.69E-9</c:v>
                </c:pt>
                <c:pt idx="4435">
                  <c:v>2.69E-9</c:v>
                </c:pt>
                <c:pt idx="4436">
                  <c:v>2.7000000000000002E-9</c:v>
                </c:pt>
                <c:pt idx="4437">
                  <c:v>2.7099999999999999E-9</c:v>
                </c:pt>
                <c:pt idx="4438">
                  <c:v>2.7099999999999999E-9</c:v>
                </c:pt>
                <c:pt idx="4439">
                  <c:v>2.7200000000000001E-9</c:v>
                </c:pt>
                <c:pt idx="4440">
                  <c:v>2.7299999999999999E-9</c:v>
                </c:pt>
                <c:pt idx="4441">
                  <c:v>2.7299999999999999E-9</c:v>
                </c:pt>
                <c:pt idx="4442">
                  <c:v>2.7400000000000001E-9</c:v>
                </c:pt>
                <c:pt idx="4443">
                  <c:v>2.7400000000000001E-9</c:v>
                </c:pt>
                <c:pt idx="4444">
                  <c:v>2.7499999999999998E-9</c:v>
                </c:pt>
                <c:pt idx="4445">
                  <c:v>2.76E-9</c:v>
                </c:pt>
                <c:pt idx="4446">
                  <c:v>2.76E-9</c:v>
                </c:pt>
                <c:pt idx="4447">
                  <c:v>2.7700000000000002E-9</c:v>
                </c:pt>
                <c:pt idx="4448">
                  <c:v>2.7799999999999999E-9</c:v>
                </c:pt>
                <c:pt idx="4449">
                  <c:v>2.7799999999999999E-9</c:v>
                </c:pt>
                <c:pt idx="4450">
                  <c:v>2.7900000000000001E-9</c:v>
                </c:pt>
                <c:pt idx="4451">
                  <c:v>2.7900000000000001E-9</c:v>
                </c:pt>
                <c:pt idx="4452">
                  <c:v>2.7999999999999998E-9</c:v>
                </c:pt>
                <c:pt idx="4453">
                  <c:v>2.81E-9</c:v>
                </c:pt>
                <c:pt idx="4454">
                  <c:v>2.81E-9</c:v>
                </c:pt>
                <c:pt idx="4455">
                  <c:v>2.8200000000000002E-9</c:v>
                </c:pt>
                <c:pt idx="4456">
                  <c:v>2.8299999999999999E-9</c:v>
                </c:pt>
                <c:pt idx="4457">
                  <c:v>2.8299999999999999E-9</c:v>
                </c:pt>
                <c:pt idx="4458">
                  <c:v>2.8400000000000001E-9</c:v>
                </c:pt>
                <c:pt idx="4459">
                  <c:v>2.8400000000000001E-9</c:v>
                </c:pt>
                <c:pt idx="4460">
                  <c:v>2.8499999999999999E-9</c:v>
                </c:pt>
                <c:pt idx="4461">
                  <c:v>2.86E-9</c:v>
                </c:pt>
                <c:pt idx="4462">
                  <c:v>2.86E-9</c:v>
                </c:pt>
                <c:pt idx="4463">
                  <c:v>2.8699999999999998E-9</c:v>
                </c:pt>
                <c:pt idx="4464">
                  <c:v>2.88E-9</c:v>
                </c:pt>
                <c:pt idx="4465">
                  <c:v>2.88E-9</c:v>
                </c:pt>
                <c:pt idx="4466">
                  <c:v>2.8900000000000002E-9</c:v>
                </c:pt>
                <c:pt idx="4467">
                  <c:v>2.8900000000000002E-9</c:v>
                </c:pt>
                <c:pt idx="4468">
                  <c:v>2.8999999999999999E-9</c:v>
                </c:pt>
                <c:pt idx="4469">
                  <c:v>2.9100000000000001E-9</c:v>
                </c:pt>
                <c:pt idx="4470">
                  <c:v>2.9100000000000001E-9</c:v>
                </c:pt>
                <c:pt idx="4471">
                  <c:v>2.9199999999999998E-9</c:v>
                </c:pt>
                <c:pt idx="4472">
                  <c:v>2.93E-9</c:v>
                </c:pt>
                <c:pt idx="4473">
                  <c:v>2.93E-9</c:v>
                </c:pt>
                <c:pt idx="4474">
                  <c:v>2.9400000000000002E-9</c:v>
                </c:pt>
                <c:pt idx="4475">
                  <c:v>2.9400000000000002E-9</c:v>
                </c:pt>
                <c:pt idx="4476">
                  <c:v>2.9499999999999999E-9</c:v>
                </c:pt>
                <c:pt idx="4477">
                  <c:v>2.9600000000000001E-9</c:v>
                </c:pt>
                <c:pt idx="4478">
                  <c:v>2.9600000000000001E-9</c:v>
                </c:pt>
                <c:pt idx="4479">
                  <c:v>2.9699999999999999E-9</c:v>
                </c:pt>
                <c:pt idx="4480">
                  <c:v>2.98E-9</c:v>
                </c:pt>
                <c:pt idx="4481">
                  <c:v>2.98E-9</c:v>
                </c:pt>
                <c:pt idx="4482">
                  <c:v>2.9899999999999998E-9</c:v>
                </c:pt>
                <c:pt idx="4483">
                  <c:v>2.9899999999999998E-9</c:v>
                </c:pt>
                <c:pt idx="4484">
                  <c:v>3E-9</c:v>
                </c:pt>
                <c:pt idx="4485">
                  <c:v>3.0100000000000002E-9</c:v>
                </c:pt>
                <c:pt idx="4486">
                  <c:v>3.0100000000000002E-9</c:v>
                </c:pt>
                <c:pt idx="4487">
                  <c:v>3.0199999999999999E-9</c:v>
                </c:pt>
                <c:pt idx="4488">
                  <c:v>3.0300000000000001E-9</c:v>
                </c:pt>
                <c:pt idx="4489">
                  <c:v>3.0300000000000001E-9</c:v>
                </c:pt>
                <c:pt idx="4490">
                  <c:v>3.0399999999999998E-9</c:v>
                </c:pt>
                <c:pt idx="4491">
                  <c:v>3.0399999999999998E-9</c:v>
                </c:pt>
                <c:pt idx="4492">
                  <c:v>3.05E-9</c:v>
                </c:pt>
                <c:pt idx="4493">
                  <c:v>3.0600000000000002E-9</c:v>
                </c:pt>
                <c:pt idx="4494">
                  <c:v>3.0600000000000002E-9</c:v>
                </c:pt>
                <c:pt idx="4495">
                  <c:v>3.0699999999999999E-9</c:v>
                </c:pt>
                <c:pt idx="4496">
                  <c:v>3.0800000000000001E-9</c:v>
                </c:pt>
                <c:pt idx="4497">
                  <c:v>3.0800000000000001E-9</c:v>
                </c:pt>
                <c:pt idx="4498">
                  <c:v>3.0899999999999999E-9</c:v>
                </c:pt>
                <c:pt idx="4499">
                  <c:v>3.0899999999999999E-9</c:v>
                </c:pt>
                <c:pt idx="4500">
                  <c:v>3.1E-9</c:v>
                </c:pt>
                <c:pt idx="4501">
                  <c:v>3.1099999999999998E-9</c:v>
                </c:pt>
                <c:pt idx="4502">
                  <c:v>3.1099999999999998E-9</c:v>
                </c:pt>
                <c:pt idx="4503">
                  <c:v>3.12E-9</c:v>
                </c:pt>
                <c:pt idx="4504">
                  <c:v>3.1300000000000002E-9</c:v>
                </c:pt>
                <c:pt idx="4505">
                  <c:v>3.1300000000000002E-9</c:v>
                </c:pt>
                <c:pt idx="4506">
                  <c:v>3.1399999999999999E-9</c:v>
                </c:pt>
                <c:pt idx="4507">
                  <c:v>3.1399999999999999E-9</c:v>
                </c:pt>
                <c:pt idx="4508">
                  <c:v>3.1500000000000001E-9</c:v>
                </c:pt>
                <c:pt idx="4509">
                  <c:v>3.1599999999999998E-9</c:v>
                </c:pt>
                <c:pt idx="4510">
                  <c:v>3.1599999999999998E-9</c:v>
                </c:pt>
                <c:pt idx="4511">
                  <c:v>3.17E-9</c:v>
                </c:pt>
                <c:pt idx="4512">
                  <c:v>3.1800000000000002E-9</c:v>
                </c:pt>
                <c:pt idx="4513">
                  <c:v>3.1800000000000002E-9</c:v>
                </c:pt>
                <c:pt idx="4514">
                  <c:v>3.1899999999999999E-9</c:v>
                </c:pt>
                <c:pt idx="4515">
                  <c:v>3.1899999999999999E-9</c:v>
                </c:pt>
                <c:pt idx="4516">
                  <c:v>3.2000000000000001E-9</c:v>
                </c:pt>
                <c:pt idx="4517">
                  <c:v>3.2099999999999999E-9</c:v>
                </c:pt>
                <c:pt idx="4518">
                  <c:v>3.2099999999999999E-9</c:v>
                </c:pt>
                <c:pt idx="4519">
                  <c:v>3.22E-9</c:v>
                </c:pt>
                <c:pt idx="4520">
                  <c:v>3.2299999999999998E-9</c:v>
                </c:pt>
                <c:pt idx="4521">
                  <c:v>3.2299999999999998E-9</c:v>
                </c:pt>
                <c:pt idx="4522">
                  <c:v>3.24E-9</c:v>
                </c:pt>
                <c:pt idx="4523">
                  <c:v>3.24E-9</c:v>
                </c:pt>
                <c:pt idx="4524">
                  <c:v>3.2500000000000002E-9</c:v>
                </c:pt>
                <c:pt idx="4525">
                  <c:v>3.2599999999999999E-9</c:v>
                </c:pt>
                <c:pt idx="4526">
                  <c:v>3.2599999999999999E-9</c:v>
                </c:pt>
                <c:pt idx="4527">
                  <c:v>3.2700000000000001E-9</c:v>
                </c:pt>
                <c:pt idx="4528">
                  <c:v>3.2799999999999998E-9</c:v>
                </c:pt>
                <c:pt idx="4529">
                  <c:v>3.2799999999999998E-9</c:v>
                </c:pt>
                <c:pt idx="4530">
                  <c:v>3.29E-9</c:v>
                </c:pt>
                <c:pt idx="4531">
                  <c:v>3.29E-9</c:v>
                </c:pt>
                <c:pt idx="4532">
                  <c:v>3.3000000000000002E-9</c:v>
                </c:pt>
                <c:pt idx="4533">
                  <c:v>3.3099999999999999E-9</c:v>
                </c:pt>
                <c:pt idx="4534">
                  <c:v>3.3099999999999999E-9</c:v>
                </c:pt>
                <c:pt idx="4535">
                  <c:v>3.3200000000000001E-9</c:v>
                </c:pt>
                <c:pt idx="4536">
                  <c:v>3.3299999999999999E-9</c:v>
                </c:pt>
                <c:pt idx="4537">
                  <c:v>3.3299999999999999E-9</c:v>
                </c:pt>
                <c:pt idx="4538">
                  <c:v>3.34E-9</c:v>
                </c:pt>
                <c:pt idx="4539">
                  <c:v>3.34E-9</c:v>
                </c:pt>
                <c:pt idx="4540">
                  <c:v>3.3499999999999998E-9</c:v>
                </c:pt>
                <c:pt idx="4541">
                  <c:v>3.36E-9</c:v>
                </c:pt>
                <c:pt idx="4542">
                  <c:v>3.36E-9</c:v>
                </c:pt>
                <c:pt idx="4543">
                  <c:v>3.3700000000000001E-9</c:v>
                </c:pt>
                <c:pt idx="4544">
                  <c:v>3.3799999999999999E-9</c:v>
                </c:pt>
                <c:pt idx="4545">
                  <c:v>3.3799999999999999E-9</c:v>
                </c:pt>
                <c:pt idx="4546">
                  <c:v>3.3900000000000001E-9</c:v>
                </c:pt>
                <c:pt idx="4547">
                  <c:v>3.3900000000000001E-9</c:v>
                </c:pt>
                <c:pt idx="4548">
                  <c:v>3.3999999999999998E-9</c:v>
                </c:pt>
                <c:pt idx="4549">
                  <c:v>3.41E-9</c:v>
                </c:pt>
                <c:pt idx="4550">
                  <c:v>3.41E-9</c:v>
                </c:pt>
                <c:pt idx="4551">
                  <c:v>3.4200000000000002E-9</c:v>
                </c:pt>
                <c:pt idx="4552">
                  <c:v>3.4299999999999999E-9</c:v>
                </c:pt>
                <c:pt idx="4553">
                  <c:v>3.4299999999999999E-9</c:v>
                </c:pt>
                <c:pt idx="4554">
                  <c:v>3.4400000000000001E-9</c:v>
                </c:pt>
                <c:pt idx="4555">
                  <c:v>3.4400000000000001E-9</c:v>
                </c:pt>
                <c:pt idx="4556">
                  <c:v>3.4499999999999999E-9</c:v>
                </c:pt>
                <c:pt idx="4557">
                  <c:v>3.46E-9</c:v>
                </c:pt>
                <c:pt idx="4558">
                  <c:v>3.46E-9</c:v>
                </c:pt>
                <c:pt idx="4559">
                  <c:v>3.4699999999999998E-9</c:v>
                </c:pt>
                <c:pt idx="4560">
                  <c:v>3.48E-9</c:v>
                </c:pt>
                <c:pt idx="4561">
                  <c:v>3.48E-9</c:v>
                </c:pt>
                <c:pt idx="4562">
                  <c:v>3.4900000000000001E-9</c:v>
                </c:pt>
                <c:pt idx="4563">
                  <c:v>3.4900000000000001E-9</c:v>
                </c:pt>
                <c:pt idx="4564">
                  <c:v>3.4999999999999999E-9</c:v>
                </c:pt>
                <c:pt idx="4565">
                  <c:v>3.5100000000000001E-9</c:v>
                </c:pt>
                <c:pt idx="4566">
                  <c:v>3.5100000000000001E-9</c:v>
                </c:pt>
                <c:pt idx="4567">
                  <c:v>3.5199999999999998E-9</c:v>
                </c:pt>
                <c:pt idx="4568">
                  <c:v>3.53E-9</c:v>
                </c:pt>
                <c:pt idx="4569">
                  <c:v>3.53E-9</c:v>
                </c:pt>
                <c:pt idx="4570">
                  <c:v>3.5400000000000002E-9</c:v>
                </c:pt>
                <c:pt idx="4571">
                  <c:v>3.5400000000000002E-9</c:v>
                </c:pt>
                <c:pt idx="4572">
                  <c:v>3.5499999999999999E-9</c:v>
                </c:pt>
                <c:pt idx="4573">
                  <c:v>3.5600000000000001E-9</c:v>
                </c:pt>
                <c:pt idx="4574">
                  <c:v>3.5600000000000001E-9</c:v>
                </c:pt>
                <c:pt idx="4575">
                  <c:v>3.5699999999999999E-9</c:v>
                </c:pt>
                <c:pt idx="4576">
                  <c:v>3.58E-9</c:v>
                </c:pt>
                <c:pt idx="4577">
                  <c:v>3.58E-9</c:v>
                </c:pt>
                <c:pt idx="4578">
                  <c:v>3.5899999999999998E-9</c:v>
                </c:pt>
                <c:pt idx="4579">
                  <c:v>3.5899999999999998E-9</c:v>
                </c:pt>
                <c:pt idx="4580">
                  <c:v>3.6E-9</c:v>
                </c:pt>
                <c:pt idx="4581">
                  <c:v>3.6100000000000001E-9</c:v>
                </c:pt>
                <c:pt idx="4582">
                  <c:v>3.6100000000000001E-9</c:v>
                </c:pt>
                <c:pt idx="4583">
                  <c:v>3.6199999999999999E-9</c:v>
                </c:pt>
                <c:pt idx="4584">
                  <c:v>3.6300000000000001E-9</c:v>
                </c:pt>
                <c:pt idx="4585">
                  <c:v>3.6300000000000001E-9</c:v>
                </c:pt>
                <c:pt idx="4586">
                  <c:v>3.6399999999999998E-9</c:v>
                </c:pt>
                <c:pt idx="4587">
                  <c:v>3.6399999999999998E-9</c:v>
                </c:pt>
                <c:pt idx="4588">
                  <c:v>3.65E-9</c:v>
                </c:pt>
                <c:pt idx="4589">
                  <c:v>3.6600000000000002E-9</c:v>
                </c:pt>
                <c:pt idx="4590">
                  <c:v>3.6600000000000002E-9</c:v>
                </c:pt>
                <c:pt idx="4591">
                  <c:v>3.6699999999999999E-9</c:v>
                </c:pt>
                <c:pt idx="4592">
                  <c:v>3.6800000000000001E-9</c:v>
                </c:pt>
                <c:pt idx="4593">
                  <c:v>3.6800000000000001E-9</c:v>
                </c:pt>
                <c:pt idx="4594">
                  <c:v>3.6899999999999999E-9</c:v>
                </c:pt>
                <c:pt idx="4595">
                  <c:v>3.6899999999999999E-9</c:v>
                </c:pt>
                <c:pt idx="4596">
                  <c:v>3.7E-9</c:v>
                </c:pt>
                <c:pt idx="4597">
                  <c:v>3.7099999999999998E-9</c:v>
                </c:pt>
                <c:pt idx="4598">
                  <c:v>3.7099999999999998E-9</c:v>
                </c:pt>
                <c:pt idx="4599">
                  <c:v>3.72E-9</c:v>
                </c:pt>
                <c:pt idx="4600">
                  <c:v>3.7300000000000001E-9</c:v>
                </c:pt>
                <c:pt idx="4601">
                  <c:v>3.7300000000000001E-9</c:v>
                </c:pt>
                <c:pt idx="4602">
                  <c:v>3.7399999999999999E-9</c:v>
                </c:pt>
                <c:pt idx="4603">
                  <c:v>3.7399999999999999E-9</c:v>
                </c:pt>
                <c:pt idx="4604">
                  <c:v>3.7499999999999997E-9</c:v>
                </c:pt>
                <c:pt idx="4605">
                  <c:v>3.7600000000000003E-9</c:v>
                </c:pt>
                <c:pt idx="4606">
                  <c:v>3.7600000000000003E-9</c:v>
                </c:pt>
                <c:pt idx="4607">
                  <c:v>3.77E-9</c:v>
                </c:pt>
                <c:pt idx="4608">
                  <c:v>3.7799999999999998E-9</c:v>
                </c:pt>
                <c:pt idx="4609">
                  <c:v>3.7799999999999998E-9</c:v>
                </c:pt>
                <c:pt idx="4610">
                  <c:v>3.7900000000000004E-9</c:v>
                </c:pt>
                <c:pt idx="4611">
                  <c:v>3.7900000000000004E-9</c:v>
                </c:pt>
                <c:pt idx="4612">
                  <c:v>3.8000000000000001E-9</c:v>
                </c:pt>
                <c:pt idx="4613">
                  <c:v>3.8099999999999999E-9</c:v>
                </c:pt>
                <c:pt idx="4614">
                  <c:v>3.8099999999999999E-9</c:v>
                </c:pt>
                <c:pt idx="4615">
                  <c:v>3.8199999999999996E-9</c:v>
                </c:pt>
                <c:pt idx="4616">
                  <c:v>3.8300000000000002E-9</c:v>
                </c:pt>
                <c:pt idx="4617">
                  <c:v>3.8300000000000002E-9</c:v>
                </c:pt>
                <c:pt idx="4618">
                  <c:v>3.84E-9</c:v>
                </c:pt>
                <c:pt idx="4619">
                  <c:v>3.84E-9</c:v>
                </c:pt>
                <c:pt idx="4620">
                  <c:v>3.8499999999999997E-9</c:v>
                </c:pt>
                <c:pt idx="4621">
                  <c:v>3.8600000000000003E-9</c:v>
                </c:pt>
                <c:pt idx="4622">
                  <c:v>3.8600000000000003E-9</c:v>
                </c:pt>
                <c:pt idx="4623">
                  <c:v>3.8700000000000001E-9</c:v>
                </c:pt>
                <c:pt idx="4624">
                  <c:v>3.8799999999999998E-9</c:v>
                </c:pt>
                <c:pt idx="4625">
                  <c:v>3.8799999999999998E-9</c:v>
                </c:pt>
                <c:pt idx="4626">
                  <c:v>3.8899999999999996E-9</c:v>
                </c:pt>
                <c:pt idx="4627">
                  <c:v>3.8899999999999996E-9</c:v>
                </c:pt>
                <c:pt idx="4628">
                  <c:v>3.9000000000000002E-9</c:v>
                </c:pt>
                <c:pt idx="4629">
                  <c:v>3.9099999999999999E-9</c:v>
                </c:pt>
                <c:pt idx="4630">
                  <c:v>3.9099999999999999E-9</c:v>
                </c:pt>
                <c:pt idx="4631">
                  <c:v>3.9199999999999997E-9</c:v>
                </c:pt>
                <c:pt idx="4632">
                  <c:v>3.9300000000000003E-9</c:v>
                </c:pt>
                <c:pt idx="4633">
                  <c:v>3.9300000000000003E-9</c:v>
                </c:pt>
                <c:pt idx="4634">
                  <c:v>3.94E-9</c:v>
                </c:pt>
                <c:pt idx="4635">
                  <c:v>3.94E-9</c:v>
                </c:pt>
                <c:pt idx="4636">
                  <c:v>3.9499999999999998E-9</c:v>
                </c:pt>
                <c:pt idx="4637">
                  <c:v>3.9600000000000004E-9</c:v>
                </c:pt>
                <c:pt idx="4638">
                  <c:v>3.9600000000000004E-9</c:v>
                </c:pt>
                <c:pt idx="4639">
                  <c:v>3.9700000000000001E-9</c:v>
                </c:pt>
                <c:pt idx="4640">
                  <c:v>3.9799999999999999E-9</c:v>
                </c:pt>
                <c:pt idx="4641">
                  <c:v>3.9799999999999999E-9</c:v>
                </c:pt>
                <c:pt idx="4642">
                  <c:v>3.9899999999999997E-9</c:v>
                </c:pt>
                <c:pt idx="4643">
                  <c:v>3.9899999999999997E-9</c:v>
                </c:pt>
                <c:pt idx="4644">
                  <c:v>4.0000000000000002E-9</c:v>
                </c:pt>
                <c:pt idx="4645">
                  <c:v>4.01E-9</c:v>
                </c:pt>
                <c:pt idx="4646">
                  <c:v>4.01E-9</c:v>
                </c:pt>
                <c:pt idx="4647">
                  <c:v>4.0199999999999998E-9</c:v>
                </c:pt>
                <c:pt idx="4648">
                  <c:v>4.0300000000000004E-9</c:v>
                </c:pt>
                <c:pt idx="4649">
                  <c:v>4.0300000000000004E-9</c:v>
                </c:pt>
                <c:pt idx="4650">
                  <c:v>4.0400000000000001E-9</c:v>
                </c:pt>
                <c:pt idx="4651">
                  <c:v>4.0400000000000001E-9</c:v>
                </c:pt>
                <c:pt idx="4652">
                  <c:v>4.0499999999999999E-9</c:v>
                </c:pt>
                <c:pt idx="4653">
                  <c:v>4.0599999999999996E-9</c:v>
                </c:pt>
                <c:pt idx="4654">
                  <c:v>4.0599999999999996E-9</c:v>
                </c:pt>
                <c:pt idx="4655">
                  <c:v>4.0700000000000002E-9</c:v>
                </c:pt>
                <c:pt idx="4656">
                  <c:v>4.08E-9</c:v>
                </c:pt>
                <c:pt idx="4657">
                  <c:v>4.08E-9</c:v>
                </c:pt>
                <c:pt idx="4658">
                  <c:v>4.0899999999999997E-9</c:v>
                </c:pt>
                <c:pt idx="4659">
                  <c:v>4.0899999999999997E-9</c:v>
                </c:pt>
                <c:pt idx="4660">
                  <c:v>4.1000000000000003E-9</c:v>
                </c:pt>
                <c:pt idx="4661">
                  <c:v>4.1100000000000001E-9</c:v>
                </c:pt>
                <c:pt idx="4662">
                  <c:v>4.1100000000000001E-9</c:v>
                </c:pt>
                <c:pt idx="4663">
                  <c:v>4.1199999999999998E-9</c:v>
                </c:pt>
                <c:pt idx="4664">
                  <c:v>4.1299999999999996E-9</c:v>
                </c:pt>
                <c:pt idx="4665">
                  <c:v>4.1299999999999996E-9</c:v>
                </c:pt>
                <c:pt idx="4666">
                  <c:v>4.1400000000000002E-9</c:v>
                </c:pt>
                <c:pt idx="4667">
                  <c:v>4.1400000000000002E-9</c:v>
                </c:pt>
                <c:pt idx="4668">
                  <c:v>4.1499999999999999E-9</c:v>
                </c:pt>
                <c:pt idx="4669">
                  <c:v>4.1599999999999997E-9</c:v>
                </c:pt>
                <c:pt idx="4670">
                  <c:v>4.1599999999999997E-9</c:v>
                </c:pt>
                <c:pt idx="4671">
                  <c:v>4.1700000000000003E-9</c:v>
                </c:pt>
                <c:pt idx="4672">
                  <c:v>4.18E-9</c:v>
                </c:pt>
                <c:pt idx="4673">
                  <c:v>4.18E-9</c:v>
                </c:pt>
                <c:pt idx="4674">
                  <c:v>4.1899999999999998E-9</c:v>
                </c:pt>
                <c:pt idx="4675">
                  <c:v>4.1899999999999998E-9</c:v>
                </c:pt>
                <c:pt idx="4676">
                  <c:v>4.2000000000000004E-9</c:v>
                </c:pt>
                <c:pt idx="4677">
                  <c:v>4.2100000000000001E-9</c:v>
                </c:pt>
                <c:pt idx="4678">
                  <c:v>4.2100000000000001E-9</c:v>
                </c:pt>
                <c:pt idx="4679">
                  <c:v>4.2199999999999999E-9</c:v>
                </c:pt>
                <c:pt idx="4680">
                  <c:v>4.2299999999999997E-9</c:v>
                </c:pt>
                <c:pt idx="4681">
                  <c:v>4.2299999999999997E-9</c:v>
                </c:pt>
                <c:pt idx="4682">
                  <c:v>4.2400000000000002E-9</c:v>
                </c:pt>
                <c:pt idx="4683">
                  <c:v>4.2400000000000002E-9</c:v>
                </c:pt>
                <c:pt idx="4684">
                  <c:v>4.25E-9</c:v>
                </c:pt>
                <c:pt idx="4685">
                  <c:v>4.2599999999999998E-9</c:v>
                </c:pt>
                <c:pt idx="4686">
                  <c:v>4.2599999999999998E-9</c:v>
                </c:pt>
                <c:pt idx="4687">
                  <c:v>4.2700000000000004E-9</c:v>
                </c:pt>
                <c:pt idx="4688">
                  <c:v>4.2800000000000001E-9</c:v>
                </c:pt>
                <c:pt idx="4689">
                  <c:v>4.2800000000000001E-9</c:v>
                </c:pt>
                <c:pt idx="4690">
                  <c:v>4.2899999999999999E-9</c:v>
                </c:pt>
                <c:pt idx="4691">
                  <c:v>4.2899999999999999E-9</c:v>
                </c:pt>
                <c:pt idx="4692">
                  <c:v>4.2999999999999996E-9</c:v>
                </c:pt>
                <c:pt idx="4693">
                  <c:v>4.3100000000000002E-9</c:v>
                </c:pt>
                <c:pt idx="4694">
                  <c:v>4.3100000000000002E-9</c:v>
                </c:pt>
                <c:pt idx="4695">
                  <c:v>4.32E-9</c:v>
                </c:pt>
                <c:pt idx="4696">
                  <c:v>4.3299999999999997E-9</c:v>
                </c:pt>
                <c:pt idx="4697">
                  <c:v>4.3299999999999997E-9</c:v>
                </c:pt>
                <c:pt idx="4698">
                  <c:v>4.3400000000000003E-9</c:v>
                </c:pt>
                <c:pt idx="4699">
                  <c:v>4.3400000000000003E-9</c:v>
                </c:pt>
                <c:pt idx="4700">
                  <c:v>4.3500000000000001E-9</c:v>
                </c:pt>
                <c:pt idx="4701">
                  <c:v>4.3599999999999998E-9</c:v>
                </c:pt>
                <c:pt idx="4702">
                  <c:v>4.3599999999999998E-9</c:v>
                </c:pt>
                <c:pt idx="4703">
                  <c:v>4.3699999999999996E-9</c:v>
                </c:pt>
                <c:pt idx="4704">
                  <c:v>4.3800000000000002E-9</c:v>
                </c:pt>
                <c:pt idx="4705">
                  <c:v>4.3800000000000002E-9</c:v>
                </c:pt>
                <c:pt idx="4706">
                  <c:v>4.3899999999999999E-9</c:v>
                </c:pt>
                <c:pt idx="4707">
                  <c:v>4.3899999999999999E-9</c:v>
                </c:pt>
                <c:pt idx="4708">
                  <c:v>4.3999999999999997E-9</c:v>
                </c:pt>
                <c:pt idx="4709">
                  <c:v>4.4100000000000003E-9</c:v>
                </c:pt>
                <c:pt idx="4710">
                  <c:v>4.4100000000000003E-9</c:v>
                </c:pt>
                <c:pt idx="4711">
                  <c:v>4.42E-9</c:v>
                </c:pt>
                <c:pt idx="4712">
                  <c:v>4.4299999999999998E-9</c:v>
                </c:pt>
                <c:pt idx="4713">
                  <c:v>4.4299999999999998E-9</c:v>
                </c:pt>
                <c:pt idx="4714">
                  <c:v>4.4400000000000004E-9</c:v>
                </c:pt>
                <c:pt idx="4715">
                  <c:v>4.4400000000000004E-9</c:v>
                </c:pt>
                <c:pt idx="4716">
                  <c:v>4.4500000000000001E-9</c:v>
                </c:pt>
                <c:pt idx="4717">
                  <c:v>4.4599999999999999E-9</c:v>
                </c:pt>
                <c:pt idx="4718">
                  <c:v>4.4599999999999999E-9</c:v>
                </c:pt>
                <c:pt idx="4719">
                  <c:v>4.4699999999999997E-9</c:v>
                </c:pt>
                <c:pt idx="4720">
                  <c:v>4.4800000000000002E-9</c:v>
                </c:pt>
                <c:pt idx="4721">
                  <c:v>4.4800000000000002E-9</c:v>
                </c:pt>
                <c:pt idx="4722">
                  <c:v>4.49E-9</c:v>
                </c:pt>
                <c:pt idx="4723">
                  <c:v>4.49E-9</c:v>
                </c:pt>
                <c:pt idx="4724">
                  <c:v>4.4999999999999998E-9</c:v>
                </c:pt>
                <c:pt idx="4725">
                  <c:v>4.5100000000000003E-9</c:v>
                </c:pt>
                <c:pt idx="4726">
                  <c:v>4.5100000000000003E-9</c:v>
                </c:pt>
                <c:pt idx="4727">
                  <c:v>4.5200000000000001E-9</c:v>
                </c:pt>
                <c:pt idx="4728">
                  <c:v>4.5299999999999999E-9</c:v>
                </c:pt>
                <c:pt idx="4729">
                  <c:v>4.5299999999999999E-9</c:v>
                </c:pt>
                <c:pt idx="4730">
                  <c:v>4.5399999999999996E-9</c:v>
                </c:pt>
                <c:pt idx="4731">
                  <c:v>4.5399999999999996E-9</c:v>
                </c:pt>
                <c:pt idx="4732">
                  <c:v>4.5500000000000002E-9</c:v>
                </c:pt>
                <c:pt idx="4733">
                  <c:v>4.56E-9</c:v>
                </c:pt>
                <c:pt idx="4734">
                  <c:v>4.56E-9</c:v>
                </c:pt>
                <c:pt idx="4735">
                  <c:v>4.5699999999999997E-9</c:v>
                </c:pt>
                <c:pt idx="4736">
                  <c:v>4.5800000000000003E-9</c:v>
                </c:pt>
                <c:pt idx="4737">
                  <c:v>4.5800000000000003E-9</c:v>
                </c:pt>
                <c:pt idx="4738">
                  <c:v>4.5900000000000001E-9</c:v>
                </c:pt>
                <c:pt idx="4739">
                  <c:v>4.5900000000000001E-9</c:v>
                </c:pt>
                <c:pt idx="4740">
                  <c:v>4.5999999999999998E-9</c:v>
                </c:pt>
                <c:pt idx="4741">
                  <c:v>4.6099999999999996E-9</c:v>
                </c:pt>
                <c:pt idx="4742">
                  <c:v>4.6099999999999996E-9</c:v>
                </c:pt>
                <c:pt idx="4743">
                  <c:v>4.6200000000000002E-9</c:v>
                </c:pt>
                <c:pt idx="4744">
                  <c:v>4.6299999999999999E-9</c:v>
                </c:pt>
                <c:pt idx="4745">
                  <c:v>4.6299999999999999E-9</c:v>
                </c:pt>
                <c:pt idx="4746">
                  <c:v>4.6399999999999997E-9</c:v>
                </c:pt>
                <c:pt idx="4747">
                  <c:v>4.6399999999999997E-9</c:v>
                </c:pt>
                <c:pt idx="4748">
                  <c:v>4.6500000000000003E-9</c:v>
                </c:pt>
                <c:pt idx="4749">
                  <c:v>4.66E-9</c:v>
                </c:pt>
                <c:pt idx="4750">
                  <c:v>4.66E-9</c:v>
                </c:pt>
                <c:pt idx="4751">
                  <c:v>4.6699999999999998E-9</c:v>
                </c:pt>
                <c:pt idx="4752">
                  <c:v>4.6800000000000004E-9</c:v>
                </c:pt>
                <c:pt idx="4753">
                  <c:v>4.6800000000000004E-9</c:v>
                </c:pt>
                <c:pt idx="4754">
                  <c:v>4.6900000000000001E-9</c:v>
                </c:pt>
                <c:pt idx="4755">
                  <c:v>4.6900000000000001E-9</c:v>
                </c:pt>
                <c:pt idx="4756">
                  <c:v>4.6999999999999999E-9</c:v>
                </c:pt>
                <c:pt idx="4757">
                  <c:v>4.7099999999999997E-9</c:v>
                </c:pt>
                <c:pt idx="4758">
                  <c:v>4.7099999999999997E-9</c:v>
                </c:pt>
                <c:pt idx="4759">
                  <c:v>4.7200000000000002E-9</c:v>
                </c:pt>
                <c:pt idx="4760">
                  <c:v>4.73E-9</c:v>
                </c:pt>
                <c:pt idx="4761">
                  <c:v>4.73E-9</c:v>
                </c:pt>
                <c:pt idx="4762">
                  <c:v>4.7399999999999998E-9</c:v>
                </c:pt>
                <c:pt idx="4763">
                  <c:v>4.7399999999999998E-9</c:v>
                </c:pt>
                <c:pt idx="4764">
                  <c:v>4.7500000000000003E-9</c:v>
                </c:pt>
                <c:pt idx="4765">
                  <c:v>4.7600000000000001E-9</c:v>
                </c:pt>
                <c:pt idx="4766">
                  <c:v>4.7600000000000001E-9</c:v>
                </c:pt>
                <c:pt idx="4767">
                  <c:v>4.7699999999999999E-9</c:v>
                </c:pt>
                <c:pt idx="4768">
                  <c:v>4.7799999999999996E-9</c:v>
                </c:pt>
                <c:pt idx="4769">
                  <c:v>4.7799999999999996E-9</c:v>
                </c:pt>
                <c:pt idx="4770">
                  <c:v>4.7900000000000002E-9</c:v>
                </c:pt>
                <c:pt idx="4771">
                  <c:v>4.7900000000000002E-9</c:v>
                </c:pt>
                <c:pt idx="4772">
                  <c:v>4.8E-9</c:v>
                </c:pt>
                <c:pt idx="4773">
                  <c:v>4.8099999999999997E-9</c:v>
                </c:pt>
                <c:pt idx="4774">
                  <c:v>4.8099999999999997E-9</c:v>
                </c:pt>
                <c:pt idx="4775">
                  <c:v>4.8200000000000003E-9</c:v>
                </c:pt>
                <c:pt idx="4776">
                  <c:v>4.8300000000000001E-9</c:v>
                </c:pt>
                <c:pt idx="4777">
                  <c:v>4.8300000000000001E-9</c:v>
                </c:pt>
                <c:pt idx="4778">
                  <c:v>4.8399999999999998E-9</c:v>
                </c:pt>
                <c:pt idx="4779">
                  <c:v>4.8399999999999998E-9</c:v>
                </c:pt>
                <c:pt idx="4780">
                  <c:v>4.8499999999999996E-9</c:v>
                </c:pt>
                <c:pt idx="4781">
                  <c:v>4.8600000000000002E-9</c:v>
                </c:pt>
                <c:pt idx="4782">
                  <c:v>4.8600000000000002E-9</c:v>
                </c:pt>
                <c:pt idx="4783">
                  <c:v>4.8699999999999999E-9</c:v>
                </c:pt>
                <c:pt idx="4784">
                  <c:v>4.8799999999999997E-9</c:v>
                </c:pt>
                <c:pt idx="4785">
                  <c:v>4.8799999999999997E-9</c:v>
                </c:pt>
                <c:pt idx="4786">
                  <c:v>4.8900000000000003E-9</c:v>
                </c:pt>
                <c:pt idx="4787">
                  <c:v>4.8900000000000003E-9</c:v>
                </c:pt>
                <c:pt idx="4788">
                  <c:v>4.9E-9</c:v>
                </c:pt>
                <c:pt idx="4789">
                  <c:v>4.9099999999999998E-9</c:v>
                </c:pt>
                <c:pt idx="4790">
                  <c:v>4.9099999999999998E-9</c:v>
                </c:pt>
                <c:pt idx="4791">
                  <c:v>4.9200000000000004E-9</c:v>
                </c:pt>
                <c:pt idx="4792">
                  <c:v>4.9300000000000001E-9</c:v>
                </c:pt>
                <c:pt idx="4793">
                  <c:v>4.9300000000000001E-9</c:v>
                </c:pt>
                <c:pt idx="4794">
                  <c:v>4.9399999999999999E-9</c:v>
                </c:pt>
                <c:pt idx="4795">
                  <c:v>4.9399999999999999E-9</c:v>
                </c:pt>
                <c:pt idx="4796">
                  <c:v>4.9499999999999997E-9</c:v>
                </c:pt>
                <c:pt idx="4797">
                  <c:v>4.9600000000000002E-9</c:v>
                </c:pt>
                <c:pt idx="4798">
                  <c:v>4.9600000000000002E-9</c:v>
                </c:pt>
                <c:pt idx="4799">
                  <c:v>4.97E-9</c:v>
                </c:pt>
                <c:pt idx="4800">
                  <c:v>4.9799999999999998E-9</c:v>
                </c:pt>
                <c:pt idx="4801">
                  <c:v>4.9799999999999998E-9</c:v>
                </c:pt>
                <c:pt idx="4802">
                  <c:v>4.9900000000000003E-9</c:v>
                </c:pt>
                <c:pt idx="4803">
                  <c:v>4.9900000000000003E-9</c:v>
                </c:pt>
                <c:pt idx="4804">
                  <c:v>5.0000000000000001E-9</c:v>
                </c:pt>
                <c:pt idx="4805">
                  <c:v>5.0099999999999999E-9</c:v>
                </c:pt>
                <c:pt idx="4806">
                  <c:v>5.0099999999999999E-9</c:v>
                </c:pt>
                <c:pt idx="4807">
                  <c:v>5.0199999999999996E-9</c:v>
                </c:pt>
                <c:pt idx="4808">
                  <c:v>5.0300000000000002E-9</c:v>
                </c:pt>
                <c:pt idx="4809">
                  <c:v>5.0300000000000002E-9</c:v>
                </c:pt>
                <c:pt idx="4810">
                  <c:v>5.04E-9</c:v>
                </c:pt>
                <c:pt idx="4811">
                  <c:v>5.04E-9</c:v>
                </c:pt>
                <c:pt idx="4812">
                  <c:v>5.0499999999999997E-9</c:v>
                </c:pt>
                <c:pt idx="4813">
                  <c:v>5.0600000000000003E-9</c:v>
                </c:pt>
                <c:pt idx="4814">
                  <c:v>5.0600000000000003E-9</c:v>
                </c:pt>
                <c:pt idx="4815">
                  <c:v>5.0700000000000001E-9</c:v>
                </c:pt>
                <c:pt idx="4816">
                  <c:v>5.0799999999999998E-9</c:v>
                </c:pt>
                <c:pt idx="4817">
                  <c:v>5.0799999999999998E-9</c:v>
                </c:pt>
                <c:pt idx="4818">
                  <c:v>5.0899999999999996E-9</c:v>
                </c:pt>
                <c:pt idx="4819">
                  <c:v>5.0899999999999996E-9</c:v>
                </c:pt>
                <c:pt idx="4820">
                  <c:v>5.1000000000000002E-9</c:v>
                </c:pt>
                <c:pt idx="4821">
                  <c:v>5.1099999999999999E-9</c:v>
                </c:pt>
                <c:pt idx="4822">
                  <c:v>5.1099999999999999E-9</c:v>
                </c:pt>
                <c:pt idx="4823">
                  <c:v>5.1199999999999997E-9</c:v>
                </c:pt>
                <c:pt idx="4824">
                  <c:v>5.1300000000000003E-9</c:v>
                </c:pt>
                <c:pt idx="4825">
                  <c:v>5.1300000000000003E-9</c:v>
                </c:pt>
                <c:pt idx="4826">
                  <c:v>5.14E-9</c:v>
                </c:pt>
                <c:pt idx="4827">
                  <c:v>5.14E-9</c:v>
                </c:pt>
                <c:pt idx="4828">
                  <c:v>5.1499999999999998E-9</c:v>
                </c:pt>
                <c:pt idx="4829">
                  <c:v>5.1600000000000004E-9</c:v>
                </c:pt>
                <c:pt idx="4830">
                  <c:v>5.1600000000000004E-9</c:v>
                </c:pt>
                <c:pt idx="4831">
                  <c:v>5.1700000000000001E-9</c:v>
                </c:pt>
                <c:pt idx="4832">
                  <c:v>5.1799999999999999E-9</c:v>
                </c:pt>
                <c:pt idx="4833">
                  <c:v>5.1799999999999999E-9</c:v>
                </c:pt>
                <c:pt idx="4834">
                  <c:v>5.1899999999999997E-9</c:v>
                </c:pt>
                <c:pt idx="4835">
                  <c:v>5.1899999999999997E-9</c:v>
                </c:pt>
                <c:pt idx="4836">
                  <c:v>5.2000000000000002E-9</c:v>
                </c:pt>
                <c:pt idx="4837">
                  <c:v>5.21E-9</c:v>
                </c:pt>
                <c:pt idx="4838">
                  <c:v>5.21E-9</c:v>
                </c:pt>
                <c:pt idx="4839">
                  <c:v>5.2199999999999998E-9</c:v>
                </c:pt>
                <c:pt idx="4840">
                  <c:v>5.2300000000000003E-9</c:v>
                </c:pt>
                <c:pt idx="4841">
                  <c:v>5.2300000000000003E-9</c:v>
                </c:pt>
                <c:pt idx="4842">
                  <c:v>5.2400000000000001E-9</c:v>
                </c:pt>
                <c:pt idx="4843">
                  <c:v>5.2400000000000001E-9</c:v>
                </c:pt>
                <c:pt idx="4844">
                  <c:v>5.2499999999999999E-9</c:v>
                </c:pt>
                <c:pt idx="4845">
                  <c:v>5.2599999999999996E-9</c:v>
                </c:pt>
                <c:pt idx="4846">
                  <c:v>5.2599999999999996E-9</c:v>
                </c:pt>
                <c:pt idx="4847">
                  <c:v>5.2700000000000002E-9</c:v>
                </c:pt>
                <c:pt idx="4848">
                  <c:v>5.28E-9</c:v>
                </c:pt>
                <c:pt idx="4849">
                  <c:v>5.28E-9</c:v>
                </c:pt>
                <c:pt idx="4850">
                  <c:v>5.2899999999999997E-9</c:v>
                </c:pt>
                <c:pt idx="4851">
                  <c:v>5.2899999999999997E-9</c:v>
                </c:pt>
                <c:pt idx="4852">
                  <c:v>5.3000000000000003E-9</c:v>
                </c:pt>
                <c:pt idx="4853">
                  <c:v>5.3100000000000001E-9</c:v>
                </c:pt>
                <c:pt idx="4854">
                  <c:v>5.3100000000000001E-9</c:v>
                </c:pt>
                <c:pt idx="4855">
                  <c:v>5.3199999999999998E-9</c:v>
                </c:pt>
                <c:pt idx="4856">
                  <c:v>5.3300000000000004E-9</c:v>
                </c:pt>
                <c:pt idx="4857">
                  <c:v>5.3300000000000004E-9</c:v>
                </c:pt>
                <c:pt idx="4858">
                  <c:v>5.3400000000000002E-9</c:v>
                </c:pt>
                <c:pt idx="4859">
                  <c:v>5.3400000000000002E-9</c:v>
                </c:pt>
                <c:pt idx="4860">
                  <c:v>5.3499999999999999E-9</c:v>
                </c:pt>
                <c:pt idx="4861">
                  <c:v>5.3599999999999997E-9</c:v>
                </c:pt>
                <c:pt idx="4862">
                  <c:v>5.3599999999999997E-9</c:v>
                </c:pt>
                <c:pt idx="4863">
                  <c:v>5.3700000000000003E-9</c:v>
                </c:pt>
                <c:pt idx="4864">
                  <c:v>5.38E-9</c:v>
                </c:pt>
                <c:pt idx="4865">
                  <c:v>5.38E-9</c:v>
                </c:pt>
                <c:pt idx="4866">
                  <c:v>5.3899999999999998E-9</c:v>
                </c:pt>
                <c:pt idx="4867">
                  <c:v>5.3899999999999998E-9</c:v>
                </c:pt>
                <c:pt idx="4868">
                  <c:v>5.4000000000000004E-9</c:v>
                </c:pt>
                <c:pt idx="4869">
                  <c:v>5.4100000000000001E-9</c:v>
                </c:pt>
                <c:pt idx="4870">
                  <c:v>5.4100000000000001E-9</c:v>
                </c:pt>
                <c:pt idx="4871">
                  <c:v>5.4199999999999999E-9</c:v>
                </c:pt>
                <c:pt idx="4872">
                  <c:v>5.4299999999999997E-9</c:v>
                </c:pt>
                <c:pt idx="4873">
                  <c:v>5.4299999999999997E-9</c:v>
                </c:pt>
                <c:pt idx="4874">
                  <c:v>5.4400000000000002E-9</c:v>
                </c:pt>
                <c:pt idx="4875">
                  <c:v>5.4400000000000002E-9</c:v>
                </c:pt>
                <c:pt idx="4876">
                  <c:v>5.45E-9</c:v>
                </c:pt>
                <c:pt idx="4877">
                  <c:v>5.4599999999999998E-9</c:v>
                </c:pt>
                <c:pt idx="4878">
                  <c:v>5.4599999999999998E-9</c:v>
                </c:pt>
                <c:pt idx="4879">
                  <c:v>5.4700000000000003E-9</c:v>
                </c:pt>
                <c:pt idx="4880">
                  <c:v>5.4800000000000001E-9</c:v>
                </c:pt>
                <c:pt idx="4881">
                  <c:v>5.4800000000000001E-9</c:v>
                </c:pt>
                <c:pt idx="4882">
                  <c:v>5.4899999999999999E-9</c:v>
                </c:pt>
                <c:pt idx="4883">
                  <c:v>5.4899999999999999E-9</c:v>
                </c:pt>
                <c:pt idx="4884">
                  <c:v>5.4999999999999996E-9</c:v>
                </c:pt>
                <c:pt idx="4885">
                  <c:v>5.5100000000000002E-9</c:v>
                </c:pt>
                <c:pt idx="4886">
                  <c:v>5.5100000000000002E-9</c:v>
                </c:pt>
                <c:pt idx="4887">
                  <c:v>5.52E-9</c:v>
                </c:pt>
                <c:pt idx="4888">
                  <c:v>5.5299999999999997E-9</c:v>
                </c:pt>
                <c:pt idx="4889">
                  <c:v>5.5299999999999997E-9</c:v>
                </c:pt>
                <c:pt idx="4890">
                  <c:v>5.5400000000000003E-9</c:v>
                </c:pt>
                <c:pt idx="4891">
                  <c:v>5.5400000000000003E-9</c:v>
                </c:pt>
                <c:pt idx="4892">
                  <c:v>5.5500000000000001E-9</c:v>
                </c:pt>
                <c:pt idx="4893">
                  <c:v>5.5599999999999998E-9</c:v>
                </c:pt>
                <c:pt idx="4894">
                  <c:v>5.5599999999999998E-9</c:v>
                </c:pt>
                <c:pt idx="4895">
                  <c:v>5.5700000000000004E-9</c:v>
                </c:pt>
                <c:pt idx="4896">
                  <c:v>5.5800000000000002E-9</c:v>
                </c:pt>
                <c:pt idx="4897">
                  <c:v>5.5800000000000002E-9</c:v>
                </c:pt>
                <c:pt idx="4898">
                  <c:v>5.5899999999999999E-9</c:v>
                </c:pt>
                <c:pt idx="4899">
                  <c:v>5.5899999999999999E-9</c:v>
                </c:pt>
                <c:pt idx="4900">
                  <c:v>5.5999999999999997E-9</c:v>
                </c:pt>
                <c:pt idx="4901">
                  <c:v>5.6100000000000003E-9</c:v>
                </c:pt>
                <c:pt idx="4902">
                  <c:v>5.6100000000000003E-9</c:v>
                </c:pt>
                <c:pt idx="4903">
                  <c:v>5.62E-9</c:v>
                </c:pt>
                <c:pt idx="4904">
                  <c:v>5.6299999999999998E-9</c:v>
                </c:pt>
                <c:pt idx="4905">
                  <c:v>5.6299999999999998E-9</c:v>
                </c:pt>
                <c:pt idx="4906">
                  <c:v>5.6400000000000004E-9</c:v>
                </c:pt>
                <c:pt idx="4907">
                  <c:v>5.6400000000000004E-9</c:v>
                </c:pt>
                <c:pt idx="4908">
                  <c:v>5.6500000000000001E-9</c:v>
                </c:pt>
                <c:pt idx="4909">
                  <c:v>5.6599999999999999E-9</c:v>
                </c:pt>
                <c:pt idx="4910">
                  <c:v>5.6599999999999999E-9</c:v>
                </c:pt>
                <c:pt idx="4911">
                  <c:v>5.6699999999999997E-9</c:v>
                </c:pt>
                <c:pt idx="4912">
                  <c:v>5.6800000000000002E-9</c:v>
                </c:pt>
                <c:pt idx="4913">
                  <c:v>5.6800000000000002E-9</c:v>
                </c:pt>
                <c:pt idx="4914">
                  <c:v>5.69E-9</c:v>
                </c:pt>
                <c:pt idx="4915">
                  <c:v>5.69E-9</c:v>
                </c:pt>
                <c:pt idx="4916">
                  <c:v>5.6999999999999998E-9</c:v>
                </c:pt>
                <c:pt idx="4917">
                  <c:v>5.7100000000000003E-9</c:v>
                </c:pt>
                <c:pt idx="4918">
                  <c:v>5.7100000000000003E-9</c:v>
                </c:pt>
                <c:pt idx="4919">
                  <c:v>5.7200000000000001E-9</c:v>
                </c:pt>
                <c:pt idx="4920">
                  <c:v>5.7299999999999999E-9</c:v>
                </c:pt>
                <c:pt idx="4921">
                  <c:v>5.7299999999999999E-9</c:v>
                </c:pt>
                <c:pt idx="4922">
                  <c:v>5.7399999999999996E-9</c:v>
                </c:pt>
                <c:pt idx="4923">
                  <c:v>5.7399999999999996E-9</c:v>
                </c:pt>
                <c:pt idx="4924">
                  <c:v>5.7500000000000002E-9</c:v>
                </c:pt>
                <c:pt idx="4925">
                  <c:v>5.76E-9</c:v>
                </c:pt>
                <c:pt idx="4926">
                  <c:v>5.76E-9</c:v>
                </c:pt>
                <c:pt idx="4927">
                  <c:v>5.7699999999999997E-9</c:v>
                </c:pt>
                <c:pt idx="4928">
                  <c:v>5.7800000000000003E-9</c:v>
                </c:pt>
                <c:pt idx="4929">
                  <c:v>5.7800000000000003E-9</c:v>
                </c:pt>
                <c:pt idx="4930">
                  <c:v>5.7900000000000001E-9</c:v>
                </c:pt>
                <c:pt idx="4931">
                  <c:v>5.7900000000000001E-9</c:v>
                </c:pt>
                <c:pt idx="4932">
                  <c:v>5.7999999999999998E-9</c:v>
                </c:pt>
                <c:pt idx="4933">
                  <c:v>5.8100000000000004E-9</c:v>
                </c:pt>
                <c:pt idx="4934">
                  <c:v>5.8100000000000004E-9</c:v>
                </c:pt>
                <c:pt idx="4935">
                  <c:v>5.8200000000000002E-9</c:v>
                </c:pt>
                <c:pt idx="4936">
                  <c:v>5.8299999999999999E-9</c:v>
                </c:pt>
                <c:pt idx="4937">
                  <c:v>5.8299999999999999E-9</c:v>
                </c:pt>
                <c:pt idx="4938">
                  <c:v>5.8399999999999997E-9</c:v>
                </c:pt>
                <c:pt idx="4939">
                  <c:v>5.8399999999999997E-9</c:v>
                </c:pt>
                <c:pt idx="4940">
                  <c:v>5.8500000000000003E-9</c:v>
                </c:pt>
                <c:pt idx="4941">
                  <c:v>5.86E-9</c:v>
                </c:pt>
                <c:pt idx="4942">
                  <c:v>5.86E-9</c:v>
                </c:pt>
                <c:pt idx="4943">
                  <c:v>5.8699999999999998E-9</c:v>
                </c:pt>
                <c:pt idx="4944">
                  <c:v>5.8800000000000004E-9</c:v>
                </c:pt>
                <c:pt idx="4945">
                  <c:v>5.8800000000000004E-9</c:v>
                </c:pt>
                <c:pt idx="4946">
                  <c:v>5.8900000000000001E-9</c:v>
                </c:pt>
                <c:pt idx="4947">
                  <c:v>5.8900000000000001E-9</c:v>
                </c:pt>
                <c:pt idx="4948">
                  <c:v>5.8999999999999999E-9</c:v>
                </c:pt>
                <c:pt idx="4949">
                  <c:v>5.9099999999999997E-9</c:v>
                </c:pt>
                <c:pt idx="4950">
                  <c:v>5.9099999999999997E-9</c:v>
                </c:pt>
                <c:pt idx="4951">
                  <c:v>5.9200000000000002E-9</c:v>
                </c:pt>
                <c:pt idx="4952">
                  <c:v>5.93E-9</c:v>
                </c:pt>
                <c:pt idx="4953">
                  <c:v>5.93E-9</c:v>
                </c:pt>
                <c:pt idx="4954">
                  <c:v>5.9399999999999998E-9</c:v>
                </c:pt>
                <c:pt idx="4955">
                  <c:v>5.9399999999999998E-9</c:v>
                </c:pt>
                <c:pt idx="4956">
                  <c:v>5.9500000000000003E-9</c:v>
                </c:pt>
                <c:pt idx="4957">
                  <c:v>5.9600000000000001E-9</c:v>
                </c:pt>
                <c:pt idx="4958">
                  <c:v>5.9600000000000001E-9</c:v>
                </c:pt>
                <c:pt idx="4959">
                  <c:v>5.9699999999999999E-9</c:v>
                </c:pt>
                <c:pt idx="4960">
                  <c:v>5.9799999999999996E-9</c:v>
                </c:pt>
                <c:pt idx="4961">
                  <c:v>5.9799999999999996E-9</c:v>
                </c:pt>
                <c:pt idx="4962">
                  <c:v>5.9900000000000002E-9</c:v>
                </c:pt>
                <c:pt idx="4963">
                  <c:v>5.9900000000000002E-9</c:v>
                </c:pt>
                <c:pt idx="4964">
                  <c:v>6E-9</c:v>
                </c:pt>
                <c:pt idx="4965">
                  <c:v>6.0099999999999997E-9</c:v>
                </c:pt>
                <c:pt idx="4966">
                  <c:v>6.0099999999999997E-9</c:v>
                </c:pt>
                <c:pt idx="4967">
                  <c:v>6.0200000000000003E-9</c:v>
                </c:pt>
                <c:pt idx="4968">
                  <c:v>6.0300000000000001E-9</c:v>
                </c:pt>
                <c:pt idx="4969">
                  <c:v>6.0300000000000001E-9</c:v>
                </c:pt>
                <c:pt idx="4970">
                  <c:v>6.0399999999999998E-9</c:v>
                </c:pt>
                <c:pt idx="4971">
                  <c:v>6.0399999999999998E-9</c:v>
                </c:pt>
                <c:pt idx="4972">
                  <c:v>6.0500000000000004E-9</c:v>
                </c:pt>
                <c:pt idx="4973">
                  <c:v>6.0600000000000002E-9</c:v>
                </c:pt>
                <c:pt idx="4974">
                  <c:v>6.0600000000000002E-9</c:v>
                </c:pt>
                <c:pt idx="4975">
                  <c:v>6.0699999999999999E-9</c:v>
                </c:pt>
                <c:pt idx="4976">
                  <c:v>6.0799999999999997E-9</c:v>
                </c:pt>
                <c:pt idx="4977">
                  <c:v>6.0799999999999997E-9</c:v>
                </c:pt>
                <c:pt idx="4978">
                  <c:v>6.0900000000000003E-9</c:v>
                </c:pt>
                <c:pt idx="4979">
                  <c:v>6.0900000000000003E-9</c:v>
                </c:pt>
                <c:pt idx="4980">
                  <c:v>6.1E-9</c:v>
                </c:pt>
                <c:pt idx="4981">
                  <c:v>6.1099999999999998E-9</c:v>
                </c:pt>
                <c:pt idx="4982">
                  <c:v>6.1099999999999998E-9</c:v>
                </c:pt>
                <c:pt idx="4983">
                  <c:v>6.1200000000000004E-9</c:v>
                </c:pt>
                <c:pt idx="4984">
                  <c:v>6.1300000000000001E-9</c:v>
                </c:pt>
                <c:pt idx="4985">
                  <c:v>6.1300000000000001E-9</c:v>
                </c:pt>
                <c:pt idx="4986">
                  <c:v>6.1399999999999999E-9</c:v>
                </c:pt>
                <c:pt idx="4987">
                  <c:v>6.1399999999999999E-9</c:v>
                </c:pt>
                <c:pt idx="4988">
                  <c:v>6.1499999999999996E-9</c:v>
                </c:pt>
                <c:pt idx="4989">
                  <c:v>6.1600000000000002E-9</c:v>
                </c:pt>
                <c:pt idx="4990">
                  <c:v>6.1600000000000002E-9</c:v>
                </c:pt>
                <c:pt idx="4991">
                  <c:v>6.17E-9</c:v>
                </c:pt>
                <c:pt idx="4992">
                  <c:v>6.1799999999999998E-9</c:v>
                </c:pt>
                <c:pt idx="4993">
                  <c:v>6.1799999999999998E-9</c:v>
                </c:pt>
                <c:pt idx="4994">
                  <c:v>6.1900000000000003E-9</c:v>
                </c:pt>
                <c:pt idx="4995">
                  <c:v>6.1900000000000003E-9</c:v>
                </c:pt>
                <c:pt idx="4996">
                  <c:v>6.2000000000000001E-9</c:v>
                </c:pt>
                <c:pt idx="4997">
                  <c:v>6.2099999999999999E-9</c:v>
                </c:pt>
                <c:pt idx="4998">
                  <c:v>6.2099999999999999E-9</c:v>
                </c:pt>
                <c:pt idx="4999">
                  <c:v>6.2199999999999996E-9</c:v>
                </c:pt>
                <c:pt idx="5000">
                  <c:v>6.2300000000000002E-9</c:v>
                </c:pt>
                <c:pt idx="5001">
                  <c:v>6.2300000000000002E-9</c:v>
                </c:pt>
                <c:pt idx="5002">
                  <c:v>6.24E-9</c:v>
                </c:pt>
                <c:pt idx="5003">
                  <c:v>6.24E-9</c:v>
                </c:pt>
                <c:pt idx="5004">
                  <c:v>6.2499999999999997E-9</c:v>
                </c:pt>
                <c:pt idx="5005">
                  <c:v>6.2600000000000003E-9</c:v>
                </c:pt>
                <c:pt idx="5006">
                  <c:v>6.2600000000000003E-9</c:v>
                </c:pt>
                <c:pt idx="5007">
                  <c:v>6.2700000000000001E-9</c:v>
                </c:pt>
                <c:pt idx="5008">
                  <c:v>6.2799999999999998E-9</c:v>
                </c:pt>
                <c:pt idx="5009">
                  <c:v>6.2799999999999998E-9</c:v>
                </c:pt>
                <c:pt idx="5010">
                  <c:v>6.2900000000000004E-9</c:v>
                </c:pt>
                <c:pt idx="5011">
                  <c:v>6.2900000000000004E-9</c:v>
                </c:pt>
                <c:pt idx="5012">
                  <c:v>6.3000000000000002E-9</c:v>
                </c:pt>
                <c:pt idx="5013">
                  <c:v>6.3099999999999999E-9</c:v>
                </c:pt>
                <c:pt idx="5014">
                  <c:v>6.3099999999999999E-9</c:v>
                </c:pt>
                <c:pt idx="5015">
                  <c:v>6.3199999999999997E-9</c:v>
                </c:pt>
                <c:pt idx="5016">
                  <c:v>6.3300000000000003E-9</c:v>
                </c:pt>
                <c:pt idx="5017">
                  <c:v>6.3300000000000003E-9</c:v>
                </c:pt>
                <c:pt idx="5018">
                  <c:v>6.34E-9</c:v>
                </c:pt>
                <c:pt idx="5019">
                  <c:v>6.34E-9</c:v>
                </c:pt>
                <c:pt idx="5020">
                  <c:v>6.3499999999999998E-9</c:v>
                </c:pt>
                <c:pt idx="5021">
                  <c:v>6.3600000000000004E-9</c:v>
                </c:pt>
                <c:pt idx="5022">
                  <c:v>6.3600000000000004E-9</c:v>
                </c:pt>
                <c:pt idx="5023">
                  <c:v>6.3700000000000001E-9</c:v>
                </c:pt>
                <c:pt idx="5024">
                  <c:v>6.3799999999999999E-9</c:v>
                </c:pt>
                <c:pt idx="5025">
                  <c:v>6.3799999999999999E-9</c:v>
                </c:pt>
                <c:pt idx="5026">
                  <c:v>6.3899999999999996E-9</c:v>
                </c:pt>
                <c:pt idx="5027">
                  <c:v>6.3899999999999996E-9</c:v>
                </c:pt>
                <c:pt idx="5028">
                  <c:v>6.4000000000000002E-9</c:v>
                </c:pt>
                <c:pt idx="5029">
                  <c:v>6.41E-9</c:v>
                </c:pt>
                <c:pt idx="5030">
                  <c:v>6.41E-9</c:v>
                </c:pt>
                <c:pt idx="5031">
                  <c:v>6.4199999999999998E-9</c:v>
                </c:pt>
                <c:pt idx="5032">
                  <c:v>6.4300000000000003E-9</c:v>
                </c:pt>
                <c:pt idx="5033">
                  <c:v>6.4300000000000003E-9</c:v>
                </c:pt>
                <c:pt idx="5034">
                  <c:v>6.4400000000000001E-9</c:v>
                </c:pt>
                <c:pt idx="5035">
                  <c:v>6.4400000000000001E-9</c:v>
                </c:pt>
                <c:pt idx="5036">
                  <c:v>6.4499999999999999E-9</c:v>
                </c:pt>
                <c:pt idx="5037">
                  <c:v>6.4599999999999996E-9</c:v>
                </c:pt>
                <c:pt idx="5038">
                  <c:v>6.4599999999999996E-9</c:v>
                </c:pt>
                <c:pt idx="5039">
                  <c:v>6.4700000000000002E-9</c:v>
                </c:pt>
                <c:pt idx="5040">
                  <c:v>6.48E-9</c:v>
                </c:pt>
                <c:pt idx="5041">
                  <c:v>6.48E-9</c:v>
                </c:pt>
                <c:pt idx="5042">
                  <c:v>6.4899999999999997E-9</c:v>
                </c:pt>
                <c:pt idx="5043">
                  <c:v>6.4899999999999997E-9</c:v>
                </c:pt>
                <c:pt idx="5044">
                  <c:v>6.5000000000000003E-9</c:v>
                </c:pt>
                <c:pt idx="5045">
                  <c:v>6.5100000000000001E-9</c:v>
                </c:pt>
                <c:pt idx="5046">
                  <c:v>6.5100000000000001E-9</c:v>
                </c:pt>
                <c:pt idx="5047">
                  <c:v>6.5199999999999998E-9</c:v>
                </c:pt>
                <c:pt idx="5048">
                  <c:v>6.5300000000000004E-9</c:v>
                </c:pt>
                <c:pt idx="5049">
                  <c:v>6.5300000000000004E-9</c:v>
                </c:pt>
                <c:pt idx="5050">
                  <c:v>6.5400000000000002E-9</c:v>
                </c:pt>
                <c:pt idx="5051">
                  <c:v>6.5400000000000002E-9</c:v>
                </c:pt>
                <c:pt idx="5052">
                  <c:v>6.5499999999999999E-9</c:v>
                </c:pt>
                <c:pt idx="5053">
                  <c:v>6.5599999999999997E-9</c:v>
                </c:pt>
                <c:pt idx="5054">
                  <c:v>6.5599999999999997E-9</c:v>
                </c:pt>
                <c:pt idx="5055">
                  <c:v>6.5700000000000003E-9</c:v>
                </c:pt>
                <c:pt idx="5056">
                  <c:v>6.58E-9</c:v>
                </c:pt>
                <c:pt idx="5057">
                  <c:v>6.58E-9</c:v>
                </c:pt>
                <c:pt idx="5058">
                  <c:v>6.5899999999999998E-9</c:v>
                </c:pt>
                <c:pt idx="5059">
                  <c:v>6.5899999999999998E-9</c:v>
                </c:pt>
                <c:pt idx="5060">
                  <c:v>6.6000000000000004E-9</c:v>
                </c:pt>
                <c:pt idx="5061">
                  <c:v>6.6100000000000001E-9</c:v>
                </c:pt>
                <c:pt idx="5062">
                  <c:v>6.6100000000000001E-9</c:v>
                </c:pt>
                <c:pt idx="5063">
                  <c:v>6.6199999999999999E-9</c:v>
                </c:pt>
                <c:pt idx="5064">
                  <c:v>6.6299999999999996E-9</c:v>
                </c:pt>
                <c:pt idx="5065">
                  <c:v>6.6299999999999996E-9</c:v>
                </c:pt>
                <c:pt idx="5066">
                  <c:v>6.6400000000000002E-9</c:v>
                </c:pt>
                <c:pt idx="5067">
                  <c:v>6.6400000000000002E-9</c:v>
                </c:pt>
                <c:pt idx="5068">
                  <c:v>6.65E-9</c:v>
                </c:pt>
                <c:pt idx="5069">
                  <c:v>6.6599999999999997E-9</c:v>
                </c:pt>
                <c:pt idx="5070">
                  <c:v>6.6599999999999997E-9</c:v>
                </c:pt>
                <c:pt idx="5071">
                  <c:v>6.6700000000000003E-9</c:v>
                </c:pt>
                <c:pt idx="5072">
                  <c:v>6.6800000000000001E-9</c:v>
                </c:pt>
                <c:pt idx="5073">
                  <c:v>6.6800000000000001E-9</c:v>
                </c:pt>
                <c:pt idx="5074">
                  <c:v>6.6899999999999999E-9</c:v>
                </c:pt>
                <c:pt idx="5075">
                  <c:v>6.6899999999999999E-9</c:v>
                </c:pt>
                <c:pt idx="5076">
                  <c:v>6.6999999999999996E-9</c:v>
                </c:pt>
                <c:pt idx="5077">
                  <c:v>6.7100000000000002E-9</c:v>
                </c:pt>
                <c:pt idx="5078">
                  <c:v>6.7100000000000002E-9</c:v>
                </c:pt>
                <c:pt idx="5079">
                  <c:v>6.72E-9</c:v>
                </c:pt>
                <c:pt idx="5080">
                  <c:v>6.7299999999999997E-9</c:v>
                </c:pt>
                <c:pt idx="5081">
                  <c:v>6.7299999999999997E-9</c:v>
                </c:pt>
                <c:pt idx="5082">
                  <c:v>6.7400000000000003E-9</c:v>
                </c:pt>
                <c:pt idx="5083">
                  <c:v>6.7400000000000003E-9</c:v>
                </c:pt>
                <c:pt idx="5084">
                  <c:v>6.7500000000000001E-9</c:v>
                </c:pt>
                <c:pt idx="5085">
                  <c:v>6.7599999999999998E-9</c:v>
                </c:pt>
                <c:pt idx="5086">
                  <c:v>6.7599999999999998E-9</c:v>
                </c:pt>
                <c:pt idx="5087">
                  <c:v>6.7700000000000004E-9</c:v>
                </c:pt>
                <c:pt idx="5088">
                  <c:v>6.7800000000000002E-9</c:v>
                </c:pt>
                <c:pt idx="5089">
                  <c:v>6.7800000000000002E-9</c:v>
                </c:pt>
                <c:pt idx="5090">
                  <c:v>6.7899999999999999E-9</c:v>
                </c:pt>
                <c:pt idx="5091">
                  <c:v>6.7899999999999999E-9</c:v>
                </c:pt>
                <c:pt idx="5092">
                  <c:v>6.7999999999999997E-9</c:v>
                </c:pt>
                <c:pt idx="5093">
                  <c:v>6.8100000000000003E-9</c:v>
                </c:pt>
                <c:pt idx="5094">
                  <c:v>6.8100000000000003E-9</c:v>
                </c:pt>
                <c:pt idx="5095">
                  <c:v>6.82E-9</c:v>
                </c:pt>
                <c:pt idx="5096">
                  <c:v>6.8299999999999998E-9</c:v>
                </c:pt>
                <c:pt idx="5097">
                  <c:v>6.8299999999999998E-9</c:v>
                </c:pt>
                <c:pt idx="5098">
                  <c:v>6.8400000000000004E-9</c:v>
                </c:pt>
                <c:pt idx="5099">
                  <c:v>6.8400000000000004E-9</c:v>
                </c:pt>
                <c:pt idx="5100">
                  <c:v>6.8500000000000001E-9</c:v>
                </c:pt>
                <c:pt idx="5101">
                  <c:v>6.8599999999999999E-9</c:v>
                </c:pt>
                <c:pt idx="5102">
                  <c:v>6.8599999999999999E-9</c:v>
                </c:pt>
                <c:pt idx="5103">
                  <c:v>6.8699999999999996E-9</c:v>
                </c:pt>
                <c:pt idx="5104">
                  <c:v>6.8800000000000002E-9</c:v>
                </c:pt>
                <c:pt idx="5105">
                  <c:v>6.8800000000000002E-9</c:v>
                </c:pt>
                <c:pt idx="5106">
                  <c:v>6.89E-9</c:v>
                </c:pt>
                <c:pt idx="5107">
                  <c:v>6.89E-9</c:v>
                </c:pt>
                <c:pt idx="5108">
                  <c:v>6.8999999999999997E-9</c:v>
                </c:pt>
                <c:pt idx="5109">
                  <c:v>6.9100000000000003E-9</c:v>
                </c:pt>
                <c:pt idx="5110">
                  <c:v>6.9100000000000003E-9</c:v>
                </c:pt>
                <c:pt idx="5111">
                  <c:v>6.9200000000000001E-9</c:v>
                </c:pt>
                <c:pt idx="5112">
                  <c:v>6.9299999999999999E-9</c:v>
                </c:pt>
                <c:pt idx="5113">
                  <c:v>6.9299999999999999E-9</c:v>
                </c:pt>
                <c:pt idx="5114">
                  <c:v>6.9399999999999996E-9</c:v>
                </c:pt>
                <c:pt idx="5115">
                  <c:v>6.9399999999999996E-9</c:v>
                </c:pt>
                <c:pt idx="5116">
                  <c:v>6.9500000000000002E-9</c:v>
                </c:pt>
                <c:pt idx="5117">
                  <c:v>6.96E-9</c:v>
                </c:pt>
                <c:pt idx="5118">
                  <c:v>6.96E-9</c:v>
                </c:pt>
                <c:pt idx="5119">
                  <c:v>6.9699999999999997E-9</c:v>
                </c:pt>
                <c:pt idx="5120">
                  <c:v>6.9800000000000003E-9</c:v>
                </c:pt>
                <c:pt idx="5121">
                  <c:v>6.9800000000000003E-9</c:v>
                </c:pt>
                <c:pt idx="5122">
                  <c:v>6.9900000000000001E-9</c:v>
                </c:pt>
                <c:pt idx="5123">
                  <c:v>6.9900000000000001E-9</c:v>
                </c:pt>
                <c:pt idx="5124">
                  <c:v>6.9999999999999998E-9</c:v>
                </c:pt>
                <c:pt idx="5125">
                  <c:v>7.0100000000000004E-9</c:v>
                </c:pt>
                <c:pt idx="5126">
                  <c:v>7.0100000000000004E-9</c:v>
                </c:pt>
                <c:pt idx="5127">
                  <c:v>7.0200000000000002E-9</c:v>
                </c:pt>
                <c:pt idx="5128">
                  <c:v>7.0299999999999999E-9</c:v>
                </c:pt>
                <c:pt idx="5129">
                  <c:v>7.0299999999999999E-9</c:v>
                </c:pt>
                <c:pt idx="5130">
                  <c:v>7.0399999999999997E-9</c:v>
                </c:pt>
                <c:pt idx="5131">
                  <c:v>7.0399999999999997E-9</c:v>
                </c:pt>
                <c:pt idx="5132">
                  <c:v>7.0500000000000003E-9</c:v>
                </c:pt>
                <c:pt idx="5133">
                  <c:v>7.06E-9</c:v>
                </c:pt>
                <c:pt idx="5134">
                  <c:v>7.06E-9</c:v>
                </c:pt>
                <c:pt idx="5135">
                  <c:v>7.0699999999999998E-9</c:v>
                </c:pt>
                <c:pt idx="5136">
                  <c:v>7.0800000000000004E-9</c:v>
                </c:pt>
                <c:pt idx="5137">
                  <c:v>7.0800000000000004E-9</c:v>
                </c:pt>
                <c:pt idx="5138">
                  <c:v>7.0900000000000001E-9</c:v>
                </c:pt>
                <c:pt idx="5139">
                  <c:v>7.0900000000000001E-9</c:v>
                </c:pt>
                <c:pt idx="5140">
                  <c:v>7.0999999999999999E-9</c:v>
                </c:pt>
                <c:pt idx="5141">
                  <c:v>7.1099999999999996E-9</c:v>
                </c:pt>
                <c:pt idx="5142">
                  <c:v>7.1099999999999996E-9</c:v>
                </c:pt>
                <c:pt idx="5143">
                  <c:v>7.1200000000000002E-9</c:v>
                </c:pt>
                <c:pt idx="5144">
                  <c:v>7.13E-9</c:v>
                </c:pt>
                <c:pt idx="5145">
                  <c:v>7.13E-9</c:v>
                </c:pt>
                <c:pt idx="5146">
                  <c:v>7.1399999999999997E-9</c:v>
                </c:pt>
                <c:pt idx="5147">
                  <c:v>7.1399999999999997E-9</c:v>
                </c:pt>
                <c:pt idx="5148">
                  <c:v>7.1500000000000003E-9</c:v>
                </c:pt>
                <c:pt idx="5149">
                  <c:v>7.1600000000000001E-9</c:v>
                </c:pt>
                <c:pt idx="5150">
                  <c:v>7.1600000000000001E-9</c:v>
                </c:pt>
                <c:pt idx="5151">
                  <c:v>7.1699999999999998E-9</c:v>
                </c:pt>
                <c:pt idx="5152">
                  <c:v>7.1799999999999996E-9</c:v>
                </c:pt>
                <c:pt idx="5153">
                  <c:v>7.1799999999999996E-9</c:v>
                </c:pt>
                <c:pt idx="5154">
                  <c:v>7.1900000000000002E-9</c:v>
                </c:pt>
                <c:pt idx="5155">
                  <c:v>7.1900000000000002E-9</c:v>
                </c:pt>
                <c:pt idx="5156">
                  <c:v>7.2E-9</c:v>
                </c:pt>
                <c:pt idx="5157">
                  <c:v>7.2099999999999997E-9</c:v>
                </c:pt>
                <c:pt idx="5158">
                  <c:v>7.2099999999999997E-9</c:v>
                </c:pt>
                <c:pt idx="5159">
                  <c:v>7.2200000000000003E-9</c:v>
                </c:pt>
                <c:pt idx="5160">
                  <c:v>7.2300000000000001E-9</c:v>
                </c:pt>
                <c:pt idx="5161">
                  <c:v>7.2300000000000001E-9</c:v>
                </c:pt>
                <c:pt idx="5162">
                  <c:v>7.2399999999999998E-9</c:v>
                </c:pt>
                <c:pt idx="5163">
                  <c:v>7.2399999999999998E-9</c:v>
                </c:pt>
                <c:pt idx="5164">
                  <c:v>7.2500000000000004E-9</c:v>
                </c:pt>
                <c:pt idx="5165">
                  <c:v>7.2600000000000002E-9</c:v>
                </c:pt>
                <c:pt idx="5166">
                  <c:v>7.2600000000000002E-9</c:v>
                </c:pt>
                <c:pt idx="5167">
                  <c:v>7.2699999999999999E-9</c:v>
                </c:pt>
                <c:pt idx="5168">
                  <c:v>7.2799999999999997E-9</c:v>
                </c:pt>
                <c:pt idx="5169">
                  <c:v>7.2799999999999997E-9</c:v>
                </c:pt>
                <c:pt idx="5170">
                  <c:v>7.2900000000000003E-9</c:v>
                </c:pt>
                <c:pt idx="5171">
                  <c:v>7.2900000000000003E-9</c:v>
                </c:pt>
                <c:pt idx="5172">
                  <c:v>7.3E-9</c:v>
                </c:pt>
                <c:pt idx="5173">
                  <c:v>7.3099999999999998E-9</c:v>
                </c:pt>
                <c:pt idx="5174">
                  <c:v>7.3099999999999998E-9</c:v>
                </c:pt>
                <c:pt idx="5175">
                  <c:v>7.3200000000000004E-9</c:v>
                </c:pt>
                <c:pt idx="5176">
                  <c:v>7.3300000000000001E-9</c:v>
                </c:pt>
                <c:pt idx="5177">
                  <c:v>7.3300000000000001E-9</c:v>
                </c:pt>
                <c:pt idx="5178">
                  <c:v>7.3399999999999999E-9</c:v>
                </c:pt>
                <c:pt idx="5179">
                  <c:v>7.3399999999999999E-9</c:v>
                </c:pt>
                <c:pt idx="5180">
                  <c:v>7.3499999999999996E-9</c:v>
                </c:pt>
                <c:pt idx="5181">
                  <c:v>7.3600000000000002E-9</c:v>
                </c:pt>
                <c:pt idx="5182">
                  <c:v>7.3600000000000002E-9</c:v>
                </c:pt>
                <c:pt idx="5183">
                  <c:v>7.37E-9</c:v>
                </c:pt>
                <c:pt idx="5184">
                  <c:v>7.3799999999999997E-9</c:v>
                </c:pt>
                <c:pt idx="5185">
                  <c:v>7.3799999999999997E-9</c:v>
                </c:pt>
                <c:pt idx="5186">
                  <c:v>7.3900000000000003E-9</c:v>
                </c:pt>
                <c:pt idx="5187">
                  <c:v>7.3900000000000003E-9</c:v>
                </c:pt>
                <c:pt idx="5188">
                  <c:v>7.4000000000000001E-9</c:v>
                </c:pt>
                <c:pt idx="5189">
                  <c:v>7.4099999999999998E-9</c:v>
                </c:pt>
                <c:pt idx="5190">
                  <c:v>7.4099999999999998E-9</c:v>
                </c:pt>
                <c:pt idx="5191">
                  <c:v>7.4199999999999996E-9</c:v>
                </c:pt>
                <c:pt idx="5192">
                  <c:v>7.4300000000000002E-9</c:v>
                </c:pt>
                <c:pt idx="5193">
                  <c:v>7.4300000000000002E-9</c:v>
                </c:pt>
                <c:pt idx="5194">
                  <c:v>7.44E-9</c:v>
                </c:pt>
                <c:pt idx="5195">
                  <c:v>7.44E-9</c:v>
                </c:pt>
                <c:pt idx="5196">
                  <c:v>7.4499999999999997E-9</c:v>
                </c:pt>
                <c:pt idx="5197">
                  <c:v>7.4600000000000003E-9</c:v>
                </c:pt>
                <c:pt idx="5198">
                  <c:v>7.4600000000000003E-9</c:v>
                </c:pt>
                <c:pt idx="5199">
                  <c:v>7.4700000000000001E-9</c:v>
                </c:pt>
                <c:pt idx="5200">
                  <c:v>7.4799999999999998E-9</c:v>
                </c:pt>
                <c:pt idx="5201">
                  <c:v>7.4799999999999998E-9</c:v>
                </c:pt>
                <c:pt idx="5202">
                  <c:v>7.4899999999999996E-9</c:v>
                </c:pt>
                <c:pt idx="5203">
                  <c:v>7.4899999999999996E-9</c:v>
                </c:pt>
                <c:pt idx="5204">
                  <c:v>7.4999999999999993E-9</c:v>
                </c:pt>
                <c:pt idx="5205">
                  <c:v>7.5100000000000007E-9</c:v>
                </c:pt>
                <c:pt idx="5206">
                  <c:v>7.5100000000000007E-9</c:v>
                </c:pt>
                <c:pt idx="5207">
                  <c:v>7.5200000000000005E-9</c:v>
                </c:pt>
                <c:pt idx="5208">
                  <c:v>7.5300000000000003E-9</c:v>
                </c:pt>
                <c:pt idx="5209">
                  <c:v>7.5300000000000003E-9</c:v>
                </c:pt>
                <c:pt idx="5210">
                  <c:v>7.54E-9</c:v>
                </c:pt>
                <c:pt idx="5211">
                  <c:v>7.54E-9</c:v>
                </c:pt>
                <c:pt idx="5212">
                  <c:v>7.5499999999999998E-9</c:v>
                </c:pt>
                <c:pt idx="5213">
                  <c:v>7.5599999999999995E-9</c:v>
                </c:pt>
                <c:pt idx="5214">
                  <c:v>7.5599999999999995E-9</c:v>
                </c:pt>
                <c:pt idx="5215">
                  <c:v>7.5699999999999993E-9</c:v>
                </c:pt>
                <c:pt idx="5216">
                  <c:v>7.5800000000000007E-9</c:v>
                </c:pt>
                <c:pt idx="5217">
                  <c:v>7.5800000000000007E-9</c:v>
                </c:pt>
                <c:pt idx="5218">
                  <c:v>7.5900000000000005E-9</c:v>
                </c:pt>
                <c:pt idx="5219">
                  <c:v>7.5900000000000005E-9</c:v>
                </c:pt>
                <c:pt idx="5220">
                  <c:v>7.6000000000000002E-9</c:v>
                </c:pt>
                <c:pt idx="5221">
                  <c:v>7.61E-9</c:v>
                </c:pt>
                <c:pt idx="5222">
                  <c:v>7.61E-9</c:v>
                </c:pt>
                <c:pt idx="5223">
                  <c:v>7.6199999999999997E-9</c:v>
                </c:pt>
                <c:pt idx="5224">
                  <c:v>7.6299999999999995E-9</c:v>
                </c:pt>
                <c:pt idx="5225">
                  <c:v>7.6299999999999995E-9</c:v>
                </c:pt>
                <c:pt idx="5226">
                  <c:v>7.6399999999999993E-9</c:v>
                </c:pt>
                <c:pt idx="5227">
                  <c:v>7.6399999999999993E-9</c:v>
                </c:pt>
                <c:pt idx="5228">
                  <c:v>7.6500000000000007E-9</c:v>
                </c:pt>
                <c:pt idx="5229">
                  <c:v>7.6600000000000004E-9</c:v>
                </c:pt>
                <c:pt idx="5230">
                  <c:v>7.6600000000000004E-9</c:v>
                </c:pt>
                <c:pt idx="5231">
                  <c:v>7.6700000000000002E-9</c:v>
                </c:pt>
                <c:pt idx="5232">
                  <c:v>7.6799999999999999E-9</c:v>
                </c:pt>
                <c:pt idx="5233">
                  <c:v>7.6799999999999999E-9</c:v>
                </c:pt>
                <c:pt idx="5234">
                  <c:v>7.6899999999999997E-9</c:v>
                </c:pt>
                <c:pt idx="5235">
                  <c:v>7.6899999999999997E-9</c:v>
                </c:pt>
                <c:pt idx="5236">
                  <c:v>7.6999999999999995E-9</c:v>
                </c:pt>
                <c:pt idx="5237">
                  <c:v>7.7099999999999992E-9</c:v>
                </c:pt>
                <c:pt idx="5238">
                  <c:v>7.7099999999999992E-9</c:v>
                </c:pt>
                <c:pt idx="5239">
                  <c:v>7.7200000000000006E-9</c:v>
                </c:pt>
                <c:pt idx="5240">
                  <c:v>7.7300000000000004E-9</c:v>
                </c:pt>
                <c:pt idx="5241">
                  <c:v>7.7300000000000004E-9</c:v>
                </c:pt>
                <c:pt idx="5242">
                  <c:v>7.7400000000000002E-9</c:v>
                </c:pt>
                <c:pt idx="5243">
                  <c:v>7.7400000000000002E-9</c:v>
                </c:pt>
                <c:pt idx="5244">
                  <c:v>7.7499999999999999E-9</c:v>
                </c:pt>
                <c:pt idx="5245">
                  <c:v>7.7599999999999997E-9</c:v>
                </c:pt>
                <c:pt idx="5246">
                  <c:v>7.7599999999999997E-9</c:v>
                </c:pt>
                <c:pt idx="5247">
                  <c:v>7.7699999999999994E-9</c:v>
                </c:pt>
                <c:pt idx="5248">
                  <c:v>7.7799999999999992E-9</c:v>
                </c:pt>
                <c:pt idx="5249">
                  <c:v>7.7799999999999992E-9</c:v>
                </c:pt>
                <c:pt idx="5250">
                  <c:v>7.7900000000000006E-9</c:v>
                </c:pt>
                <c:pt idx="5251">
                  <c:v>7.7900000000000006E-9</c:v>
                </c:pt>
                <c:pt idx="5252">
                  <c:v>7.8000000000000004E-9</c:v>
                </c:pt>
                <c:pt idx="5253">
                  <c:v>7.8100000000000001E-9</c:v>
                </c:pt>
                <c:pt idx="5254">
                  <c:v>7.8100000000000001E-9</c:v>
                </c:pt>
                <c:pt idx="5255">
                  <c:v>7.8199999999999999E-9</c:v>
                </c:pt>
                <c:pt idx="5256">
                  <c:v>7.8299999999999996E-9</c:v>
                </c:pt>
                <c:pt idx="5257">
                  <c:v>7.8299999999999996E-9</c:v>
                </c:pt>
                <c:pt idx="5258">
                  <c:v>7.8399999999999994E-9</c:v>
                </c:pt>
                <c:pt idx="5259">
                  <c:v>7.8399999999999994E-9</c:v>
                </c:pt>
                <c:pt idx="5260">
                  <c:v>7.8500000000000008E-9</c:v>
                </c:pt>
                <c:pt idx="5261">
                  <c:v>7.8600000000000006E-9</c:v>
                </c:pt>
                <c:pt idx="5262">
                  <c:v>7.8600000000000006E-9</c:v>
                </c:pt>
                <c:pt idx="5263">
                  <c:v>7.8700000000000003E-9</c:v>
                </c:pt>
                <c:pt idx="5264">
                  <c:v>7.8800000000000001E-9</c:v>
                </c:pt>
                <c:pt idx="5265">
                  <c:v>7.8800000000000001E-9</c:v>
                </c:pt>
                <c:pt idx="5266">
                  <c:v>7.8899999999999998E-9</c:v>
                </c:pt>
                <c:pt idx="5267">
                  <c:v>7.8899999999999998E-9</c:v>
                </c:pt>
                <c:pt idx="5268">
                  <c:v>7.8999999999999996E-9</c:v>
                </c:pt>
                <c:pt idx="5269">
                  <c:v>7.9099999999999994E-9</c:v>
                </c:pt>
                <c:pt idx="5270">
                  <c:v>7.9099999999999994E-9</c:v>
                </c:pt>
                <c:pt idx="5271">
                  <c:v>7.9200000000000008E-9</c:v>
                </c:pt>
                <c:pt idx="5272">
                  <c:v>7.9300000000000005E-9</c:v>
                </c:pt>
                <c:pt idx="5273">
                  <c:v>7.9300000000000005E-9</c:v>
                </c:pt>
                <c:pt idx="5274">
                  <c:v>7.9400000000000003E-9</c:v>
                </c:pt>
                <c:pt idx="5275">
                  <c:v>7.9400000000000003E-9</c:v>
                </c:pt>
                <c:pt idx="5276">
                  <c:v>7.9500000000000001E-9</c:v>
                </c:pt>
                <c:pt idx="5277">
                  <c:v>7.9599999999999998E-9</c:v>
                </c:pt>
                <c:pt idx="5278">
                  <c:v>7.9599999999999998E-9</c:v>
                </c:pt>
                <c:pt idx="5279">
                  <c:v>7.9699999999999996E-9</c:v>
                </c:pt>
                <c:pt idx="5280">
                  <c:v>7.9799999999999993E-9</c:v>
                </c:pt>
                <c:pt idx="5281">
                  <c:v>7.9799999999999993E-9</c:v>
                </c:pt>
                <c:pt idx="5282">
                  <c:v>7.9900000000000007E-9</c:v>
                </c:pt>
                <c:pt idx="5283">
                  <c:v>7.9900000000000007E-9</c:v>
                </c:pt>
                <c:pt idx="5284">
                  <c:v>8.0000000000000005E-9</c:v>
                </c:pt>
                <c:pt idx="5285">
                  <c:v>8.0100000000000003E-9</c:v>
                </c:pt>
                <c:pt idx="5286">
                  <c:v>8.0100000000000003E-9</c:v>
                </c:pt>
                <c:pt idx="5287">
                  <c:v>8.02E-9</c:v>
                </c:pt>
                <c:pt idx="5288">
                  <c:v>8.0299999999999998E-9</c:v>
                </c:pt>
                <c:pt idx="5289">
                  <c:v>8.0299999999999998E-9</c:v>
                </c:pt>
                <c:pt idx="5290">
                  <c:v>8.0399999999999995E-9</c:v>
                </c:pt>
                <c:pt idx="5291">
                  <c:v>8.0399999999999995E-9</c:v>
                </c:pt>
                <c:pt idx="5292">
                  <c:v>8.0499999999999993E-9</c:v>
                </c:pt>
                <c:pt idx="5293">
                  <c:v>8.0600000000000007E-9</c:v>
                </c:pt>
                <c:pt idx="5294">
                  <c:v>8.0600000000000007E-9</c:v>
                </c:pt>
                <c:pt idx="5295">
                  <c:v>8.0700000000000005E-9</c:v>
                </c:pt>
                <c:pt idx="5296">
                  <c:v>8.0800000000000002E-9</c:v>
                </c:pt>
                <c:pt idx="5297">
                  <c:v>8.0800000000000002E-9</c:v>
                </c:pt>
                <c:pt idx="5298">
                  <c:v>8.09E-9</c:v>
                </c:pt>
                <c:pt idx="5299">
                  <c:v>8.09E-9</c:v>
                </c:pt>
                <c:pt idx="5300">
                  <c:v>8.0999999999999997E-9</c:v>
                </c:pt>
                <c:pt idx="5301">
                  <c:v>8.1099999999999995E-9</c:v>
                </c:pt>
                <c:pt idx="5302">
                  <c:v>8.1099999999999995E-9</c:v>
                </c:pt>
                <c:pt idx="5303">
                  <c:v>8.1199999999999993E-9</c:v>
                </c:pt>
                <c:pt idx="5304">
                  <c:v>8.1300000000000007E-9</c:v>
                </c:pt>
                <c:pt idx="5305">
                  <c:v>8.1300000000000007E-9</c:v>
                </c:pt>
                <c:pt idx="5306">
                  <c:v>8.1400000000000004E-9</c:v>
                </c:pt>
                <c:pt idx="5307">
                  <c:v>8.1400000000000004E-9</c:v>
                </c:pt>
                <c:pt idx="5308">
                  <c:v>8.1500000000000002E-9</c:v>
                </c:pt>
                <c:pt idx="5309">
                  <c:v>8.1599999999999999E-9</c:v>
                </c:pt>
                <c:pt idx="5310">
                  <c:v>8.1599999999999999E-9</c:v>
                </c:pt>
                <c:pt idx="5311">
                  <c:v>8.1699999999999997E-9</c:v>
                </c:pt>
                <c:pt idx="5312">
                  <c:v>8.1799999999999995E-9</c:v>
                </c:pt>
                <c:pt idx="5313">
                  <c:v>8.1799999999999995E-9</c:v>
                </c:pt>
                <c:pt idx="5314">
                  <c:v>8.1899999999999992E-9</c:v>
                </c:pt>
                <c:pt idx="5315">
                  <c:v>8.1899999999999992E-9</c:v>
                </c:pt>
                <c:pt idx="5316">
                  <c:v>8.2000000000000006E-9</c:v>
                </c:pt>
                <c:pt idx="5317">
                  <c:v>8.2100000000000004E-9</c:v>
                </c:pt>
                <c:pt idx="5318">
                  <c:v>8.2100000000000004E-9</c:v>
                </c:pt>
                <c:pt idx="5319">
                  <c:v>8.2200000000000002E-9</c:v>
                </c:pt>
                <c:pt idx="5320">
                  <c:v>8.2299999999999999E-9</c:v>
                </c:pt>
                <c:pt idx="5321">
                  <c:v>8.2299999999999999E-9</c:v>
                </c:pt>
                <c:pt idx="5322">
                  <c:v>8.2399999999999997E-9</c:v>
                </c:pt>
                <c:pt idx="5323">
                  <c:v>8.2399999999999997E-9</c:v>
                </c:pt>
                <c:pt idx="5324">
                  <c:v>8.2499999999999994E-9</c:v>
                </c:pt>
                <c:pt idx="5325">
                  <c:v>8.2599999999999992E-9</c:v>
                </c:pt>
                <c:pt idx="5326">
                  <c:v>8.2599999999999992E-9</c:v>
                </c:pt>
                <c:pt idx="5327">
                  <c:v>8.2700000000000006E-9</c:v>
                </c:pt>
                <c:pt idx="5328">
                  <c:v>8.2800000000000004E-9</c:v>
                </c:pt>
                <c:pt idx="5329">
                  <c:v>8.2800000000000004E-9</c:v>
                </c:pt>
                <c:pt idx="5330">
                  <c:v>8.2900000000000001E-9</c:v>
                </c:pt>
                <c:pt idx="5331">
                  <c:v>8.2900000000000001E-9</c:v>
                </c:pt>
                <c:pt idx="5332">
                  <c:v>8.2999999999999999E-9</c:v>
                </c:pt>
                <c:pt idx="5333">
                  <c:v>8.3099999999999996E-9</c:v>
                </c:pt>
                <c:pt idx="5334">
                  <c:v>8.3099999999999996E-9</c:v>
                </c:pt>
                <c:pt idx="5335">
                  <c:v>8.3199999999999994E-9</c:v>
                </c:pt>
                <c:pt idx="5336">
                  <c:v>8.3300000000000008E-9</c:v>
                </c:pt>
                <c:pt idx="5337">
                  <c:v>8.3300000000000008E-9</c:v>
                </c:pt>
                <c:pt idx="5338">
                  <c:v>8.3400000000000006E-9</c:v>
                </c:pt>
                <c:pt idx="5339">
                  <c:v>8.3400000000000006E-9</c:v>
                </c:pt>
                <c:pt idx="5340">
                  <c:v>8.3500000000000003E-9</c:v>
                </c:pt>
                <c:pt idx="5341">
                  <c:v>8.3600000000000001E-9</c:v>
                </c:pt>
                <c:pt idx="5342">
                  <c:v>8.3600000000000001E-9</c:v>
                </c:pt>
                <c:pt idx="5343">
                  <c:v>8.3699999999999998E-9</c:v>
                </c:pt>
                <c:pt idx="5344">
                  <c:v>8.3799999999999996E-9</c:v>
                </c:pt>
                <c:pt idx="5345">
                  <c:v>8.3799999999999996E-9</c:v>
                </c:pt>
                <c:pt idx="5346">
                  <c:v>8.3899999999999994E-9</c:v>
                </c:pt>
                <c:pt idx="5347">
                  <c:v>8.3899999999999994E-9</c:v>
                </c:pt>
                <c:pt idx="5348">
                  <c:v>8.4000000000000008E-9</c:v>
                </c:pt>
                <c:pt idx="5349">
                  <c:v>8.4100000000000005E-9</c:v>
                </c:pt>
                <c:pt idx="5350">
                  <c:v>8.4100000000000005E-9</c:v>
                </c:pt>
                <c:pt idx="5351">
                  <c:v>8.4200000000000003E-9</c:v>
                </c:pt>
                <c:pt idx="5352">
                  <c:v>8.43E-9</c:v>
                </c:pt>
                <c:pt idx="5353">
                  <c:v>8.43E-9</c:v>
                </c:pt>
                <c:pt idx="5354">
                  <c:v>8.4399999999999998E-9</c:v>
                </c:pt>
                <c:pt idx="5355">
                  <c:v>8.4399999999999998E-9</c:v>
                </c:pt>
                <c:pt idx="5356">
                  <c:v>8.4499999999999996E-9</c:v>
                </c:pt>
                <c:pt idx="5357">
                  <c:v>8.4599999999999993E-9</c:v>
                </c:pt>
                <c:pt idx="5358">
                  <c:v>8.4599999999999993E-9</c:v>
                </c:pt>
                <c:pt idx="5359">
                  <c:v>8.4700000000000007E-9</c:v>
                </c:pt>
                <c:pt idx="5360">
                  <c:v>8.4800000000000005E-9</c:v>
                </c:pt>
                <c:pt idx="5361">
                  <c:v>8.4800000000000005E-9</c:v>
                </c:pt>
                <c:pt idx="5362">
                  <c:v>8.4900000000000003E-9</c:v>
                </c:pt>
                <c:pt idx="5363">
                  <c:v>8.4900000000000003E-9</c:v>
                </c:pt>
                <c:pt idx="5364">
                  <c:v>8.5E-9</c:v>
                </c:pt>
                <c:pt idx="5365">
                  <c:v>8.5099999999999998E-9</c:v>
                </c:pt>
                <c:pt idx="5366">
                  <c:v>8.5099999999999998E-9</c:v>
                </c:pt>
                <c:pt idx="5367">
                  <c:v>8.5199999999999995E-9</c:v>
                </c:pt>
                <c:pt idx="5368">
                  <c:v>8.5299999999999993E-9</c:v>
                </c:pt>
                <c:pt idx="5369">
                  <c:v>8.5299999999999993E-9</c:v>
                </c:pt>
                <c:pt idx="5370">
                  <c:v>8.5400000000000007E-9</c:v>
                </c:pt>
                <c:pt idx="5371">
                  <c:v>8.5400000000000007E-9</c:v>
                </c:pt>
                <c:pt idx="5372">
                  <c:v>8.5500000000000005E-9</c:v>
                </c:pt>
                <c:pt idx="5373">
                  <c:v>8.5600000000000002E-9</c:v>
                </c:pt>
                <c:pt idx="5374">
                  <c:v>8.5600000000000002E-9</c:v>
                </c:pt>
                <c:pt idx="5375">
                  <c:v>8.57E-9</c:v>
                </c:pt>
                <c:pt idx="5376">
                  <c:v>8.5799999999999997E-9</c:v>
                </c:pt>
                <c:pt idx="5377">
                  <c:v>8.5799999999999997E-9</c:v>
                </c:pt>
                <c:pt idx="5378">
                  <c:v>8.5899999999999995E-9</c:v>
                </c:pt>
                <c:pt idx="5379">
                  <c:v>8.5899999999999995E-9</c:v>
                </c:pt>
                <c:pt idx="5380">
                  <c:v>8.5999999999999993E-9</c:v>
                </c:pt>
                <c:pt idx="5381">
                  <c:v>8.6100000000000007E-9</c:v>
                </c:pt>
                <c:pt idx="5382">
                  <c:v>8.6100000000000007E-9</c:v>
                </c:pt>
                <c:pt idx="5383">
                  <c:v>8.6200000000000004E-9</c:v>
                </c:pt>
                <c:pt idx="5384">
                  <c:v>8.6300000000000002E-9</c:v>
                </c:pt>
                <c:pt idx="5385">
                  <c:v>8.6300000000000002E-9</c:v>
                </c:pt>
                <c:pt idx="5386">
                  <c:v>8.6399999999999999E-9</c:v>
                </c:pt>
                <c:pt idx="5387">
                  <c:v>8.6399999999999999E-9</c:v>
                </c:pt>
                <c:pt idx="5388">
                  <c:v>8.6499999999999997E-9</c:v>
                </c:pt>
                <c:pt idx="5389">
                  <c:v>8.6599999999999995E-9</c:v>
                </c:pt>
                <c:pt idx="5390">
                  <c:v>8.6599999999999995E-9</c:v>
                </c:pt>
                <c:pt idx="5391">
                  <c:v>8.6699999999999992E-9</c:v>
                </c:pt>
                <c:pt idx="5392">
                  <c:v>8.6800000000000006E-9</c:v>
                </c:pt>
                <c:pt idx="5393">
                  <c:v>8.6800000000000006E-9</c:v>
                </c:pt>
                <c:pt idx="5394">
                  <c:v>8.6900000000000004E-9</c:v>
                </c:pt>
                <c:pt idx="5395">
                  <c:v>8.6900000000000004E-9</c:v>
                </c:pt>
                <c:pt idx="5396">
                  <c:v>8.7000000000000001E-9</c:v>
                </c:pt>
                <c:pt idx="5397">
                  <c:v>8.7099999999999999E-9</c:v>
                </c:pt>
                <c:pt idx="5398">
                  <c:v>8.7099999999999999E-9</c:v>
                </c:pt>
                <c:pt idx="5399">
                  <c:v>8.7199999999999997E-9</c:v>
                </c:pt>
                <c:pt idx="5400">
                  <c:v>8.7299999999999994E-9</c:v>
                </c:pt>
                <c:pt idx="5401">
                  <c:v>8.7299999999999994E-9</c:v>
                </c:pt>
                <c:pt idx="5402">
                  <c:v>8.7399999999999992E-9</c:v>
                </c:pt>
                <c:pt idx="5403">
                  <c:v>8.7399999999999992E-9</c:v>
                </c:pt>
                <c:pt idx="5404">
                  <c:v>8.7500000000000006E-9</c:v>
                </c:pt>
                <c:pt idx="5405">
                  <c:v>8.7600000000000004E-9</c:v>
                </c:pt>
                <c:pt idx="5406">
                  <c:v>8.7600000000000004E-9</c:v>
                </c:pt>
                <c:pt idx="5407">
                  <c:v>8.7700000000000001E-9</c:v>
                </c:pt>
                <c:pt idx="5408">
                  <c:v>8.7799999999999999E-9</c:v>
                </c:pt>
                <c:pt idx="5409">
                  <c:v>8.7799999999999999E-9</c:v>
                </c:pt>
                <c:pt idx="5410">
                  <c:v>8.7899999999999996E-9</c:v>
                </c:pt>
                <c:pt idx="5411">
                  <c:v>8.7899999999999996E-9</c:v>
                </c:pt>
                <c:pt idx="5412">
                  <c:v>8.7999999999999994E-9</c:v>
                </c:pt>
                <c:pt idx="5413">
                  <c:v>8.8100000000000008E-9</c:v>
                </c:pt>
                <c:pt idx="5414">
                  <c:v>8.8100000000000008E-9</c:v>
                </c:pt>
                <c:pt idx="5415">
                  <c:v>8.8200000000000006E-9</c:v>
                </c:pt>
                <c:pt idx="5416">
                  <c:v>8.8300000000000003E-9</c:v>
                </c:pt>
                <c:pt idx="5417">
                  <c:v>8.8300000000000003E-9</c:v>
                </c:pt>
                <c:pt idx="5418">
                  <c:v>8.8400000000000001E-9</c:v>
                </c:pt>
                <c:pt idx="5419">
                  <c:v>8.8400000000000001E-9</c:v>
                </c:pt>
                <c:pt idx="5420">
                  <c:v>8.8499999999999998E-9</c:v>
                </c:pt>
                <c:pt idx="5421">
                  <c:v>8.8599999999999996E-9</c:v>
                </c:pt>
                <c:pt idx="5422">
                  <c:v>8.8599999999999996E-9</c:v>
                </c:pt>
                <c:pt idx="5423">
                  <c:v>8.8699999999999994E-9</c:v>
                </c:pt>
                <c:pt idx="5424">
                  <c:v>8.8800000000000008E-9</c:v>
                </c:pt>
                <c:pt idx="5425">
                  <c:v>8.8800000000000008E-9</c:v>
                </c:pt>
                <c:pt idx="5426">
                  <c:v>8.8900000000000005E-9</c:v>
                </c:pt>
                <c:pt idx="5427">
                  <c:v>8.8900000000000005E-9</c:v>
                </c:pt>
                <c:pt idx="5428">
                  <c:v>8.9000000000000003E-9</c:v>
                </c:pt>
                <c:pt idx="5429">
                  <c:v>8.91E-9</c:v>
                </c:pt>
                <c:pt idx="5430">
                  <c:v>8.91E-9</c:v>
                </c:pt>
                <c:pt idx="5431">
                  <c:v>8.9199999999999998E-9</c:v>
                </c:pt>
                <c:pt idx="5432">
                  <c:v>8.9299999999999996E-9</c:v>
                </c:pt>
                <c:pt idx="5433">
                  <c:v>8.9299999999999996E-9</c:v>
                </c:pt>
                <c:pt idx="5434">
                  <c:v>8.9399999999999993E-9</c:v>
                </c:pt>
                <c:pt idx="5435">
                  <c:v>8.9399999999999993E-9</c:v>
                </c:pt>
                <c:pt idx="5436">
                  <c:v>8.9500000000000007E-9</c:v>
                </c:pt>
                <c:pt idx="5437">
                  <c:v>8.9600000000000005E-9</c:v>
                </c:pt>
                <c:pt idx="5438">
                  <c:v>8.9600000000000005E-9</c:v>
                </c:pt>
                <c:pt idx="5439">
                  <c:v>8.9700000000000003E-9</c:v>
                </c:pt>
                <c:pt idx="5440">
                  <c:v>8.98E-9</c:v>
                </c:pt>
                <c:pt idx="5441">
                  <c:v>8.98E-9</c:v>
                </c:pt>
                <c:pt idx="5442">
                  <c:v>8.9899999999999998E-9</c:v>
                </c:pt>
                <c:pt idx="5443">
                  <c:v>8.9899999999999998E-9</c:v>
                </c:pt>
                <c:pt idx="5444">
                  <c:v>8.9999999999999995E-9</c:v>
                </c:pt>
                <c:pt idx="5445">
                  <c:v>9.0099999999999993E-9</c:v>
                </c:pt>
                <c:pt idx="5446">
                  <c:v>9.0099999999999993E-9</c:v>
                </c:pt>
                <c:pt idx="5447">
                  <c:v>9.0200000000000007E-9</c:v>
                </c:pt>
                <c:pt idx="5448">
                  <c:v>9.0300000000000005E-9</c:v>
                </c:pt>
                <c:pt idx="5449">
                  <c:v>9.0300000000000005E-9</c:v>
                </c:pt>
                <c:pt idx="5450">
                  <c:v>9.0400000000000002E-9</c:v>
                </c:pt>
                <c:pt idx="5451">
                  <c:v>9.0400000000000002E-9</c:v>
                </c:pt>
                <c:pt idx="5452">
                  <c:v>9.05E-9</c:v>
                </c:pt>
                <c:pt idx="5453">
                  <c:v>9.0599999999999997E-9</c:v>
                </c:pt>
                <c:pt idx="5454">
                  <c:v>9.0599999999999997E-9</c:v>
                </c:pt>
                <c:pt idx="5455">
                  <c:v>9.0699999999999995E-9</c:v>
                </c:pt>
                <c:pt idx="5456">
                  <c:v>9.0799999999999993E-9</c:v>
                </c:pt>
                <c:pt idx="5457">
                  <c:v>9.0799999999999993E-9</c:v>
                </c:pt>
                <c:pt idx="5458">
                  <c:v>9.0900000000000007E-9</c:v>
                </c:pt>
                <c:pt idx="5459">
                  <c:v>9.0900000000000007E-9</c:v>
                </c:pt>
                <c:pt idx="5460">
                  <c:v>9.1000000000000004E-9</c:v>
                </c:pt>
                <c:pt idx="5461">
                  <c:v>9.1100000000000002E-9</c:v>
                </c:pt>
                <c:pt idx="5462">
                  <c:v>9.1100000000000002E-9</c:v>
                </c:pt>
                <c:pt idx="5463">
                  <c:v>9.1199999999999999E-9</c:v>
                </c:pt>
                <c:pt idx="5464">
                  <c:v>9.1299999999999997E-9</c:v>
                </c:pt>
                <c:pt idx="5465">
                  <c:v>9.1299999999999997E-9</c:v>
                </c:pt>
                <c:pt idx="5466">
                  <c:v>9.1399999999999995E-9</c:v>
                </c:pt>
                <c:pt idx="5467">
                  <c:v>9.1399999999999995E-9</c:v>
                </c:pt>
                <c:pt idx="5468">
                  <c:v>9.1499999999999992E-9</c:v>
                </c:pt>
                <c:pt idx="5469">
                  <c:v>9.1600000000000006E-9</c:v>
                </c:pt>
                <c:pt idx="5470">
                  <c:v>9.1600000000000006E-9</c:v>
                </c:pt>
                <c:pt idx="5471">
                  <c:v>9.1700000000000004E-9</c:v>
                </c:pt>
                <c:pt idx="5472">
                  <c:v>9.1800000000000001E-9</c:v>
                </c:pt>
                <c:pt idx="5473">
                  <c:v>9.1800000000000001E-9</c:v>
                </c:pt>
                <c:pt idx="5474">
                  <c:v>9.1899999999999999E-9</c:v>
                </c:pt>
                <c:pt idx="5475">
                  <c:v>9.1899999999999999E-9</c:v>
                </c:pt>
                <c:pt idx="5476">
                  <c:v>9.1999999999999997E-9</c:v>
                </c:pt>
                <c:pt idx="5477">
                  <c:v>9.2099999999999994E-9</c:v>
                </c:pt>
                <c:pt idx="5478">
                  <c:v>9.2099999999999994E-9</c:v>
                </c:pt>
                <c:pt idx="5479">
                  <c:v>9.2199999999999992E-9</c:v>
                </c:pt>
                <c:pt idx="5480">
                  <c:v>9.2300000000000006E-9</c:v>
                </c:pt>
                <c:pt idx="5481">
                  <c:v>9.2300000000000006E-9</c:v>
                </c:pt>
                <c:pt idx="5482">
                  <c:v>9.2400000000000004E-9</c:v>
                </c:pt>
                <c:pt idx="5483">
                  <c:v>9.2400000000000004E-9</c:v>
                </c:pt>
                <c:pt idx="5484">
                  <c:v>9.2500000000000001E-9</c:v>
                </c:pt>
                <c:pt idx="5485">
                  <c:v>9.2599999999999999E-9</c:v>
                </c:pt>
                <c:pt idx="5486">
                  <c:v>9.2599999999999999E-9</c:v>
                </c:pt>
                <c:pt idx="5487">
                  <c:v>9.2699999999999996E-9</c:v>
                </c:pt>
                <c:pt idx="5488">
                  <c:v>9.2799999999999994E-9</c:v>
                </c:pt>
                <c:pt idx="5489">
                  <c:v>9.2799999999999994E-9</c:v>
                </c:pt>
                <c:pt idx="5490">
                  <c:v>9.2900000000000008E-9</c:v>
                </c:pt>
                <c:pt idx="5491">
                  <c:v>9.2900000000000008E-9</c:v>
                </c:pt>
                <c:pt idx="5492">
                  <c:v>9.3000000000000006E-9</c:v>
                </c:pt>
                <c:pt idx="5493">
                  <c:v>9.3100000000000003E-9</c:v>
                </c:pt>
                <c:pt idx="5494">
                  <c:v>9.3100000000000003E-9</c:v>
                </c:pt>
                <c:pt idx="5495">
                  <c:v>9.3200000000000001E-9</c:v>
                </c:pt>
                <c:pt idx="5496">
                  <c:v>9.3299999999999998E-9</c:v>
                </c:pt>
                <c:pt idx="5497">
                  <c:v>9.3299999999999998E-9</c:v>
                </c:pt>
                <c:pt idx="5498">
                  <c:v>9.3399999999999996E-9</c:v>
                </c:pt>
                <c:pt idx="5499">
                  <c:v>9.3399999999999996E-9</c:v>
                </c:pt>
                <c:pt idx="5500">
                  <c:v>9.3499999999999994E-9</c:v>
                </c:pt>
                <c:pt idx="5501">
                  <c:v>9.3600000000000008E-9</c:v>
                </c:pt>
                <c:pt idx="5502">
                  <c:v>9.3600000000000008E-9</c:v>
                </c:pt>
                <c:pt idx="5503">
                  <c:v>9.3700000000000005E-9</c:v>
                </c:pt>
                <c:pt idx="5504">
                  <c:v>9.3800000000000003E-9</c:v>
                </c:pt>
                <c:pt idx="5505">
                  <c:v>9.3800000000000003E-9</c:v>
                </c:pt>
                <c:pt idx="5506">
                  <c:v>9.39E-9</c:v>
                </c:pt>
                <c:pt idx="5507">
                  <c:v>9.39E-9</c:v>
                </c:pt>
                <c:pt idx="5508">
                  <c:v>9.3999999999999998E-9</c:v>
                </c:pt>
                <c:pt idx="5509">
                  <c:v>9.4099999999999996E-9</c:v>
                </c:pt>
                <c:pt idx="5510">
                  <c:v>9.4099999999999996E-9</c:v>
                </c:pt>
                <c:pt idx="5511">
                  <c:v>9.4199999999999993E-9</c:v>
                </c:pt>
                <c:pt idx="5512">
                  <c:v>9.4300000000000007E-9</c:v>
                </c:pt>
                <c:pt idx="5513">
                  <c:v>9.4300000000000007E-9</c:v>
                </c:pt>
                <c:pt idx="5514">
                  <c:v>9.4400000000000005E-9</c:v>
                </c:pt>
                <c:pt idx="5515">
                  <c:v>9.4400000000000005E-9</c:v>
                </c:pt>
                <c:pt idx="5516">
                  <c:v>9.4500000000000002E-9</c:v>
                </c:pt>
                <c:pt idx="5517">
                  <c:v>9.46E-9</c:v>
                </c:pt>
                <c:pt idx="5518">
                  <c:v>9.46E-9</c:v>
                </c:pt>
                <c:pt idx="5519">
                  <c:v>9.4699999999999998E-9</c:v>
                </c:pt>
                <c:pt idx="5520">
                  <c:v>9.4799999999999995E-9</c:v>
                </c:pt>
                <c:pt idx="5521">
                  <c:v>9.4799999999999995E-9</c:v>
                </c:pt>
                <c:pt idx="5522">
                  <c:v>9.4899999999999993E-9</c:v>
                </c:pt>
                <c:pt idx="5523">
                  <c:v>9.4899999999999993E-9</c:v>
                </c:pt>
                <c:pt idx="5524">
                  <c:v>9.5000000000000007E-9</c:v>
                </c:pt>
                <c:pt idx="5525">
                  <c:v>9.5100000000000005E-9</c:v>
                </c:pt>
                <c:pt idx="5526">
                  <c:v>9.5100000000000005E-9</c:v>
                </c:pt>
                <c:pt idx="5527">
                  <c:v>9.5200000000000002E-9</c:v>
                </c:pt>
                <c:pt idx="5528">
                  <c:v>9.53E-9</c:v>
                </c:pt>
                <c:pt idx="5529">
                  <c:v>9.53E-9</c:v>
                </c:pt>
                <c:pt idx="5530">
                  <c:v>9.5399999999999997E-9</c:v>
                </c:pt>
                <c:pt idx="5531">
                  <c:v>9.5399999999999997E-9</c:v>
                </c:pt>
                <c:pt idx="5532">
                  <c:v>9.5499999999999995E-9</c:v>
                </c:pt>
                <c:pt idx="5533">
                  <c:v>9.5599999999999992E-9</c:v>
                </c:pt>
                <c:pt idx="5534">
                  <c:v>9.5599999999999992E-9</c:v>
                </c:pt>
                <c:pt idx="5535">
                  <c:v>9.5700000000000007E-9</c:v>
                </c:pt>
                <c:pt idx="5536">
                  <c:v>9.5800000000000004E-9</c:v>
                </c:pt>
                <c:pt idx="5537">
                  <c:v>9.5800000000000004E-9</c:v>
                </c:pt>
                <c:pt idx="5538">
                  <c:v>9.5900000000000002E-9</c:v>
                </c:pt>
                <c:pt idx="5539">
                  <c:v>9.5900000000000002E-9</c:v>
                </c:pt>
                <c:pt idx="5540">
                  <c:v>9.5999999999999999E-9</c:v>
                </c:pt>
                <c:pt idx="5541">
                  <c:v>9.6099999999999997E-9</c:v>
                </c:pt>
                <c:pt idx="5542">
                  <c:v>9.6099999999999997E-9</c:v>
                </c:pt>
                <c:pt idx="5543">
                  <c:v>9.6199999999999995E-9</c:v>
                </c:pt>
                <c:pt idx="5544">
                  <c:v>9.6299999999999992E-9</c:v>
                </c:pt>
                <c:pt idx="5545">
                  <c:v>9.6299999999999992E-9</c:v>
                </c:pt>
                <c:pt idx="5546">
                  <c:v>9.6400000000000006E-9</c:v>
                </c:pt>
                <c:pt idx="5547">
                  <c:v>9.6400000000000006E-9</c:v>
                </c:pt>
                <c:pt idx="5548">
                  <c:v>9.6500000000000004E-9</c:v>
                </c:pt>
                <c:pt idx="5549">
                  <c:v>9.6600000000000001E-9</c:v>
                </c:pt>
                <c:pt idx="5550">
                  <c:v>9.6600000000000001E-9</c:v>
                </c:pt>
                <c:pt idx="5551">
                  <c:v>9.6699999999999999E-9</c:v>
                </c:pt>
                <c:pt idx="5552">
                  <c:v>9.6799999999999997E-9</c:v>
                </c:pt>
                <c:pt idx="5553">
                  <c:v>9.6799999999999997E-9</c:v>
                </c:pt>
                <c:pt idx="5554">
                  <c:v>9.6899999999999994E-9</c:v>
                </c:pt>
                <c:pt idx="5555">
                  <c:v>9.6899999999999994E-9</c:v>
                </c:pt>
                <c:pt idx="5556">
                  <c:v>9.6999999999999992E-9</c:v>
                </c:pt>
                <c:pt idx="5557">
                  <c:v>9.7100000000000006E-9</c:v>
                </c:pt>
                <c:pt idx="5558">
                  <c:v>9.7100000000000006E-9</c:v>
                </c:pt>
                <c:pt idx="5559">
                  <c:v>9.7200000000000003E-9</c:v>
                </c:pt>
                <c:pt idx="5560">
                  <c:v>9.7300000000000001E-9</c:v>
                </c:pt>
                <c:pt idx="5561">
                  <c:v>9.7300000000000001E-9</c:v>
                </c:pt>
                <c:pt idx="5562">
                  <c:v>9.7399999999999999E-9</c:v>
                </c:pt>
                <c:pt idx="5563">
                  <c:v>9.7399999999999999E-9</c:v>
                </c:pt>
                <c:pt idx="5564">
                  <c:v>9.7499999999999996E-9</c:v>
                </c:pt>
                <c:pt idx="5565">
                  <c:v>9.7599999999999994E-9</c:v>
                </c:pt>
                <c:pt idx="5566">
                  <c:v>9.7599999999999994E-9</c:v>
                </c:pt>
                <c:pt idx="5567">
                  <c:v>9.7700000000000008E-9</c:v>
                </c:pt>
                <c:pt idx="5568">
                  <c:v>9.7800000000000006E-9</c:v>
                </c:pt>
                <c:pt idx="5569">
                  <c:v>9.7800000000000006E-9</c:v>
                </c:pt>
                <c:pt idx="5570">
                  <c:v>9.7900000000000003E-9</c:v>
                </c:pt>
                <c:pt idx="5571">
                  <c:v>9.7900000000000003E-9</c:v>
                </c:pt>
                <c:pt idx="5572">
                  <c:v>9.8000000000000001E-9</c:v>
                </c:pt>
                <c:pt idx="5573">
                  <c:v>9.8099999999999998E-9</c:v>
                </c:pt>
                <c:pt idx="5574">
                  <c:v>9.8099999999999998E-9</c:v>
                </c:pt>
                <c:pt idx="5575">
                  <c:v>9.8199999999999996E-9</c:v>
                </c:pt>
                <c:pt idx="5576">
                  <c:v>9.8299999999999993E-9</c:v>
                </c:pt>
                <c:pt idx="5577">
                  <c:v>9.8299999999999993E-9</c:v>
                </c:pt>
                <c:pt idx="5578">
                  <c:v>9.8400000000000008E-9</c:v>
                </c:pt>
                <c:pt idx="5579">
                  <c:v>9.8400000000000008E-9</c:v>
                </c:pt>
                <c:pt idx="5580">
                  <c:v>9.8500000000000005E-9</c:v>
                </c:pt>
                <c:pt idx="5581">
                  <c:v>9.8600000000000003E-9</c:v>
                </c:pt>
                <c:pt idx="5582">
                  <c:v>9.8600000000000003E-9</c:v>
                </c:pt>
                <c:pt idx="5583">
                  <c:v>9.87E-9</c:v>
                </c:pt>
                <c:pt idx="5584">
                  <c:v>9.8799999999999998E-9</c:v>
                </c:pt>
                <c:pt idx="5585">
                  <c:v>9.8799999999999998E-9</c:v>
                </c:pt>
                <c:pt idx="5586">
                  <c:v>9.8899999999999996E-9</c:v>
                </c:pt>
                <c:pt idx="5587">
                  <c:v>9.8899999999999996E-9</c:v>
                </c:pt>
                <c:pt idx="5588">
                  <c:v>9.8999999999999993E-9</c:v>
                </c:pt>
                <c:pt idx="5589">
                  <c:v>9.9100000000000007E-9</c:v>
                </c:pt>
                <c:pt idx="5590">
                  <c:v>9.9100000000000007E-9</c:v>
                </c:pt>
                <c:pt idx="5591">
                  <c:v>9.9200000000000005E-9</c:v>
                </c:pt>
                <c:pt idx="5592">
                  <c:v>9.9300000000000002E-9</c:v>
                </c:pt>
                <c:pt idx="5593">
                  <c:v>9.9300000000000002E-9</c:v>
                </c:pt>
                <c:pt idx="5594">
                  <c:v>9.94E-9</c:v>
                </c:pt>
                <c:pt idx="5595">
                  <c:v>9.94E-9</c:v>
                </c:pt>
                <c:pt idx="5596">
                  <c:v>9.9499999999999998E-9</c:v>
                </c:pt>
                <c:pt idx="5597">
                  <c:v>9.9599999999999995E-9</c:v>
                </c:pt>
                <c:pt idx="5598">
                  <c:v>9.9599999999999995E-9</c:v>
                </c:pt>
                <c:pt idx="5599">
                  <c:v>9.9699999999999993E-9</c:v>
                </c:pt>
                <c:pt idx="5600">
                  <c:v>9.9800000000000007E-9</c:v>
                </c:pt>
                <c:pt idx="5601">
                  <c:v>9.9800000000000007E-9</c:v>
                </c:pt>
                <c:pt idx="5602">
                  <c:v>9.9900000000000005E-9</c:v>
                </c:pt>
                <c:pt idx="5603">
                  <c:v>9.9900000000000005E-9</c:v>
                </c:pt>
                <c:pt idx="5604">
                  <c:v>1E-8</c:v>
                </c:pt>
                <c:pt idx="5605">
                  <c:v>1E-8</c:v>
                </c:pt>
                <c:pt idx="5606">
                  <c:v>1E-8</c:v>
                </c:pt>
                <c:pt idx="5607">
                  <c:v>1E-8</c:v>
                </c:pt>
                <c:pt idx="5608">
                  <c:v>1E-8</c:v>
                </c:pt>
                <c:pt idx="5609">
                  <c:v>1E-8</c:v>
                </c:pt>
                <c:pt idx="5610">
                  <c:v>1E-8</c:v>
                </c:pt>
                <c:pt idx="5611">
                  <c:v>1E-8</c:v>
                </c:pt>
                <c:pt idx="5612">
                  <c:v>1.0099999999999999E-8</c:v>
                </c:pt>
                <c:pt idx="5613">
                  <c:v>1.0099999999999999E-8</c:v>
                </c:pt>
                <c:pt idx="5614">
                  <c:v>1.0099999999999999E-8</c:v>
                </c:pt>
                <c:pt idx="5615">
                  <c:v>1.0099999999999999E-8</c:v>
                </c:pt>
                <c:pt idx="5616">
                  <c:v>1.0099999999999999E-8</c:v>
                </c:pt>
                <c:pt idx="5617">
                  <c:v>1.0099999999999999E-8</c:v>
                </c:pt>
                <c:pt idx="5618">
                  <c:v>1.0099999999999999E-8</c:v>
                </c:pt>
                <c:pt idx="5619">
                  <c:v>1.0099999999999999E-8</c:v>
                </c:pt>
                <c:pt idx="5620">
                  <c:v>1.0099999999999999E-8</c:v>
                </c:pt>
                <c:pt idx="5621">
                  <c:v>1.0099999999999999E-8</c:v>
                </c:pt>
                <c:pt idx="5622">
                  <c:v>1.0099999999999999E-8</c:v>
                </c:pt>
                <c:pt idx="5623">
                  <c:v>1.0099999999999999E-8</c:v>
                </c:pt>
                <c:pt idx="5624">
                  <c:v>1.0099999999999999E-8</c:v>
                </c:pt>
                <c:pt idx="5625">
                  <c:v>1.0099999999999999E-8</c:v>
                </c:pt>
                <c:pt idx="5626">
                  <c:v>1.0099999999999999E-8</c:v>
                </c:pt>
                <c:pt idx="5627">
                  <c:v>1.0099999999999999E-8</c:v>
                </c:pt>
                <c:pt idx="5628">
                  <c:v>1.02E-8</c:v>
                </c:pt>
                <c:pt idx="5629">
                  <c:v>1.02E-8</c:v>
                </c:pt>
                <c:pt idx="5630">
                  <c:v>1.02E-8</c:v>
                </c:pt>
                <c:pt idx="5631">
                  <c:v>1.02E-8</c:v>
                </c:pt>
                <c:pt idx="5632">
                  <c:v>1.02E-8</c:v>
                </c:pt>
                <c:pt idx="5633">
                  <c:v>1.02E-8</c:v>
                </c:pt>
                <c:pt idx="5634">
                  <c:v>1.02E-8</c:v>
                </c:pt>
                <c:pt idx="5635">
                  <c:v>1.02E-8</c:v>
                </c:pt>
                <c:pt idx="5636">
                  <c:v>1.02E-8</c:v>
                </c:pt>
                <c:pt idx="5637">
                  <c:v>1.02E-8</c:v>
                </c:pt>
                <c:pt idx="5638">
                  <c:v>1.02E-8</c:v>
                </c:pt>
                <c:pt idx="5639">
                  <c:v>1.02E-8</c:v>
                </c:pt>
                <c:pt idx="5640">
                  <c:v>1.02E-8</c:v>
                </c:pt>
                <c:pt idx="5641">
                  <c:v>1.02E-8</c:v>
                </c:pt>
                <c:pt idx="5642">
                  <c:v>1.02E-8</c:v>
                </c:pt>
                <c:pt idx="5643">
                  <c:v>1.02E-8</c:v>
                </c:pt>
                <c:pt idx="5644">
                  <c:v>1.03E-8</c:v>
                </c:pt>
                <c:pt idx="5645">
                  <c:v>1.03E-8</c:v>
                </c:pt>
                <c:pt idx="5646">
                  <c:v>1.03E-8</c:v>
                </c:pt>
                <c:pt idx="5647">
                  <c:v>1.03E-8</c:v>
                </c:pt>
                <c:pt idx="5648">
                  <c:v>1.03E-8</c:v>
                </c:pt>
                <c:pt idx="5649">
                  <c:v>1.03E-8</c:v>
                </c:pt>
                <c:pt idx="5650">
                  <c:v>1.03E-8</c:v>
                </c:pt>
                <c:pt idx="5651">
                  <c:v>1.03E-8</c:v>
                </c:pt>
                <c:pt idx="5652">
                  <c:v>1.03E-8</c:v>
                </c:pt>
                <c:pt idx="5653">
                  <c:v>1.03E-8</c:v>
                </c:pt>
                <c:pt idx="5654">
                  <c:v>1.03E-8</c:v>
                </c:pt>
                <c:pt idx="5655">
                  <c:v>1.03E-8</c:v>
                </c:pt>
                <c:pt idx="5656">
                  <c:v>1.03E-8</c:v>
                </c:pt>
                <c:pt idx="5657">
                  <c:v>1.03E-8</c:v>
                </c:pt>
                <c:pt idx="5658">
                  <c:v>1.03E-8</c:v>
                </c:pt>
                <c:pt idx="5659">
                  <c:v>1.03E-8</c:v>
                </c:pt>
                <c:pt idx="5660">
                  <c:v>1.04E-8</c:v>
                </c:pt>
                <c:pt idx="5661">
                  <c:v>1.04E-8</c:v>
                </c:pt>
                <c:pt idx="5662">
                  <c:v>1.04E-8</c:v>
                </c:pt>
                <c:pt idx="5663">
                  <c:v>1.04E-8</c:v>
                </c:pt>
                <c:pt idx="5664">
                  <c:v>1.04E-8</c:v>
                </c:pt>
                <c:pt idx="5665">
                  <c:v>1.04E-8</c:v>
                </c:pt>
                <c:pt idx="5666">
                  <c:v>1.04E-8</c:v>
                </c:pt>
                <c:pt idx="5667">
                  <c:v>1.04E-8</c:v>
                </c:pt>
                <c:pt idx="5668">
                  <c:v>1.04E-8</c:v>
                </c:pt>
                <c:pt idx="5669">
                  <c:v>1.04E-8</c:v>
                </c:pt>
                <c:pt idx="5670">
                  <c:v>1.04E-8</c:v>
                </c:pt>
                <c:pt idx="5671">
                  <c:v>1.04E-8</c:v>
                </c:pt>
                <c:pt idx="5672">
                  <c:v>1.04E-8</c:v>
                </c:pt>
                <c:pt idx="5673">
                  <c:v>1.04E-8</c:v>
                </c:pt>
                <c:pt idx="5674">
                  <c:v>1.04E-8</c:v>
                </c:pt>
                <c:pt idx="5675">
                  <c:v>1.04E-8</c:v>
                </c:pt>
                <c:pt idx="5676">
                  <c:v>1.05E-8</c:v>
                </c:pt>
                <c:pt idx="5677">
                  <c:v>1.05E-8</c:v>
                </c:pt>
                <c:pt idx="5678">
                  <c:v>1.05E-8</c:v>
                </c:pt>
                <c:pt idx="5679">
                  <c:v>1.05E-8</c:v>
                </c:pt>
                <c:pt idx="5680">
                  <c:v>1.05E-8</c:v>
                </c:pt>
                <c:pt idx="5681">
                  <c:v>1.05E-8</c:v>
                </c:pt>
                <c:pt idx="5682">
                  <c:v>1.05E-8</c:v>
                </c:pt>
                <c:pt idx="5683">
                  <c:v>1.05E-8</c:v>
                </c:pt>
                <c:pt idx="5684">
                  <c:v>1.05E-8</c:v>
                </c:pt>
                <c:pt idx="5685">
                  <c:v>1.05E-8</c:v>
                </c:pt>
                <c:pt idx="5686">
                  <c:v>1.05E-8</c:v>
                </c:pt>
                <c:pt idx="5687">
                  <c:v>1.05E-8</c:v>
                </c:pt>
                <c:pt idx="5688">
                  <c:v>1.05E-8</c:v>
                </c:pt>
                <c:pt idx="5689">
                  <c:v>1.05E-8</c:v>
                </c:pt>
                <c:pt idx="5690">
                  <c:v>1.05E-8</c:v>
                </c:pt>
                <c:pt idx="5691">
                  <c:v>1.05E-8</c:v>
                </c:pt>
                <c:pt idx="5692">
                  <c:v>1.0600000000000001E-8</c:v>
                </c:pt>
                <c:pt idx="5693">
                  <c:v>1.0600000000000001E-8</c:v>
                </c:pt>
                <c:pt idx="5694">
                  <c:v>1.0600000000000001E-8</c:v>
                </c:pt>
                <c:pt idx="5695">
                  <c:v>1.0600000000000001E-8</c:v>
                </c:pt>
                <c:pt idx="5696">
                  <c:v>1.0600000000000001E-8</c:v>
                </c:pt>
                <c:pt idx="5697">
                  <c:v>1.0600000000000001E-8</c:v>
                </c:pt>
                <c:pt idx="5698">
                  <c:v>1.0600000000000001E-8</c:v>
                </c:pt>
                <c:pt idx="5699">
                  <c:v>1.0600000000000001E-8</c:v>
                </c:pt>
                <c:pt idx="5700">
                  <c:v>1.0600000000000001E-8</c:v>
                </c:pt>
                <c:pt idx="5701">
                  <c:v>1.0600000000000001E-8</c:v>
                </c:pt>
                <c:pt idx="5702">
                  <c:v>1.0600000000000001E-8</c:v>
                </c:pt>
                <c:pt idx="5703">
                  <c:v>1.0600000000000001E-8</c:v>
                </c:pt>
                <c:pt idx="5704">
                  <c:v>1.0600000000000001E-8</c:v>
                </c:pt>
                <c:pt idx="5705">
                  <c:v>1.0600000000000001E-8</c:v>
                </c:pt>
                <c:pt idx="5706">
                  <c:v>1.0600000000000001E-8</c:v>
                </c:pt>
                <c:pt idx="5707">
                  <c:v>1.0600000000000001E-8</c:v>
                </c:pt>
                <c:pt idx="5708">
                  <c:v>1.07E-8</c:v>
                </c:pt>
                <c:pt idx="5709">
                  <c:v>1.07E-8</c:v>
                </c:pt>
                <c:pt idx="5710">
                  <c:v>1.07E-8</c:v>
                </c:pt>
                <c:pt idx="5711">
                  <c:v>1.07E-8</c:v>
                </c:pt>
                <c:pt idx="5712">
                  <c:v>1.07E-8</c:v>
                </c:pt>
                <c:pt idx="5713">
                  <c:v>1.07E-8</c:v>
                </c:pt>
                <c:pt idx="5714">
                  <c:v>1.07E-8</c:v>
                </c:pt>
                <c:pt idx="5715">
                  <c:v>1.07E-8</c:v>
                </c:pt>
                <c:pt idx="5716">
                  <c:v>1.07E-8</c:v>
                </c:pt>
                <c:pt idx="5717">
                  <c:v>1.07E-8</c:v>
                </c:pt>
                <c:pt idx="5718">
                  <c:v>1.07E-8</c:v>
                </c:pt>
                <c:pt idx="5719">
                  <c:v>1.07E-8</c:v>
                </c:pt>
                <c:pt idx="5720">
                  <c:v>1.07E-8</c:v>
                </c:pt>
                <c:pt idx="5721">
                  <c:v>1.07E-8</c:v>
                </c:pt>
                <c:pt idx="5722">
                  <c:v>1.07E-8</c:v>
                </c:pt>
                <c:pt idx="5723">
                  <c:v>1.07E-8</c:v>
                </c:pt>
                <c:pt idx="5724">
                  <c:v>1.0800000000000001E-8</c:v>
                </c:pt>
                <c:pt idx="5725">
                  <c:v>1.0800000000000001E-8</c:v>
                </c:pt>
                <c:pt idx="5726">
                  <c:v>1.0800000000000001E-8</c:v>
                </c:pt>
                <c:pt idx="5727">
                  <c:v>1.0800000000000001E-8</c:v>
                </c:pt>
                <c:pt idx="5728">
                  <c:v>1.0800000000000001E-8</c:v>
                </c:pt>
                <c:pt idx="5729">
                  <c:v>1.0800000000000001E-8</c:v>
                </c:pt>
                <c:pt idx="5730">
                  <c:v>1.0800000000000001E-8</c:v>
                </c:pt>
                <c:pt idx="5731">
                  <c:v>1.0800000000000001E-8</c:v>
                </c:pt>
                <c:pt idx="5732">
                  <c:v>1.0800000000000001E-8</c:v>
                </c:pt>
                <c:pt idx="5733">
                  <c:v>1.0800000000000001E-8</c:v>
                </c:pt>
                <c:pt idx="5734">
                  <c:v>1.0800000000000001E-8</c:v>
                </c:pt>
                <c:pt idx="5735">
                  <c:v>1.0800000000000001E-8</c:v>
                </c:pt>
                <c:pt idx="5736">
                  <c:v>1.0800000000000001E-8</c:v>
                </c:pt>
                <c:pt idx="5737">
                  <c:v>1.0800000000000001E-8</c:v>
                </c:pt>
                <c:pt idx="5738">
                  <c:v>1.0800000000000001E-8</c:v>
                </c:pt>
                <c:pt idx="5739">
                  <c:v>1.0800000000000001E-8</c:v>
                </c:pt>
                <c:pt idx="5740">
                  <c:v>1.09E-8</c:v>
                </c:pt>
                <c:pt idx="5741">
                  <c:v>1.09E-8</c:v>
                </c:pt>
                <c:pt idx="5742">
                  <c:v>1.09E-8</c:v>
                </c:pt>
                <c:pt idx="5743">
                  <c:v>1.09E-8</c:v>
                </c:pt>
                <c:pt idx="5744">
                  <c:v>1.09E-8</c:v>
                </c:pt>
                <c:pt idx="5745">
                  <c:v>1.09E-8</c:v>
                </c:pt>
                <c:pt idx="5746">
                  <c:v>1.09E-8</c:v>
                </c:pt>
                <c:pt idx="5747">
                  <c:v>1.09E-8</c:v>
                </c:pt>
                <c:pt idx="5748">
                  <c:v>1.09E-8</c:v>
                </c:pt>
                <c:pt idx="5749">
                  <c:v>1.09E-8</c:v>
                </c:pt>
                <c:pt idx="5750">
                  <c:v>1.09E-8</c:v>
                </c:pt>
                <c:pt idx="5751">
                  <c:v>1.09E-8</c:v>
                </c:pt>
                <c:pt idx="5752">
                  <c:v>1.09E-8</c:v>
                </c:pt>
                <c:pt idx="5753">
                  <c:v>1.09E-8</c:v>
                </c:pt>
                <c:pt idx="5754">
                  <c:v>1.09E-8</c:v>
                </c:pt>
                <c:pt idx="5755">
                  <c:v>1.09E-8</c:v>
                </c:pt>
                <c:pt idx="5756">
                  <c:v>1.0999999999999999E-8</c:v>
                </c:pt>
                <c:pt idx="5757">
                  <c:v>1.0999999999999999E-8</c:v>
                </c:pt>
                <c:pt idx="5758">
                  <c:v>1.0999999999999999E-8</c:v>
                </c:pt>
                <c:pt idx="5759">
                  <c:v>1.0999999999999999E-8</c:v>
                </c:pt>
                <c:pt idx="5760">
                  <c:v>1.0999999999999999E-8</c:v>
                </c:pt>
                <c:pt idx="5761">
                  <c:v>1.0999999999999999E-8</c:v>
                </c:pt>
                <c:pt idx="5762">
                  <c:v>1.0999999999999999E-8</c:v>
                </c:pt>
                <c:pt idx="5763">
                  <c:v>1.0999999999999999E-8</c:v>
                </c:pt>
                <c:pt idx="5764">
                  <c:v>1.0999999999999999E-8</c:v>
                </c:pt>
                <c:pt idx="5765">
                  <c:v>1.0999999999999999E-8</c:v>
                </c:pt>
                <c:pt idx="5766">
                  <c:v>1.0999999999999999E-8</c:v>
                </c:pt>
                <c:pt idx="5767">
                  <c:v>1.0999999999999999E-8</c:v>
                </c:pt>
                <c:pt idx="5768">
                  <c:v>1.0999999999999999E-8</c:v>
                </c:pt>
                <c:pt idx="5769">
                  <c:v>1.0999999999999999E-8</c:v>
                </c:pt>
                <c:pt idx="5770">
                  <c:v>1.0999999999999999E-8</c:v>
                </c:pt>
                <c:pt idx="5771">
                  <c:v>1.0999999999999999E-8</c:v>
                </c:pt>
                <c:pt idx="5772">
                  <c:v>1.11E-8</c:v>
                </c:pt>
                <c:pt idx="5773">
                  <c:v>1.11E-8</c:v>
                </c:pt>
                <c:pt idx="5774">
                  <c:v>1.11E-8</c:v>
                </c:pt>
                <c:pt idx="5775">
                  <c:v>1.11E-8</c:v>
                </c:pt>
                <c:pt idx="5776">
                  <c:v>1.11E-8</c:v>
                </c:pt>
                <c:pt idx="5777">
                  <c:v>1.11E-8</c:v>
                </c:pt>
                <c:pt idx="5778">
                  <c:v>1.11E-8</c:v>
                </c:pt>
                <c:pt idx="5779">
                  <c:v>1.11E-8</c:v>
                </c:pt>
                <c:pt idx="5780">
                  <c:v>1.11E-8</c:v>
                </c:pt>
                <c:pt idx="5781">
                  <c:v>1.11E-8</c:v>
                </c:pt>
                <c:pt idx="5782">
                  <c:v>1.11E-8</c:v>
                </c:pt>
                <c:pt idx="5783">
                  <c:v>1.11E-8</c:v>
                </c:pt>
                <c:pt idx="5784">
                  <c:v>1.11E-8</c:v>
                </c:pt>
                <c:pt idx="5785">
                  <c:v>1.11E-8</c:v>
                </c:pt>
                <c:pt idx="5786">
                  <c:v>1.11E-8</c:v>
                </c:pt>
                <c:pt idx="5787">
                  <c:v>1.11E-8</c:v>
                </c:pt>
                <c:pt idx="5788">
                  <c:v>1.1199999999999999E-8</c:v>
                </c:pt>
                <c:pt idx="5789">
                  <c:v>1.1199999999999999E-8</c:v>
                </c:pt>
                <c:pt idx="5790">
                  <c:v>1.1199999999999999E-8</c:v>
                </c:pt>
                <c:pt idx="5791">
                  <c:v>1.1199999999999999E-8</c:v>
                </c:pt>
                <c:pt idx="5792">
                  <c:v>1.1199999999999999E-8</c:v>
                </c:pt>
                <c:pt idx="5793">
                  <c:v>1.1199999999999999E-8</c:v>
                </c:pt>
                <c:pt idx="5794">
                  <c:v>1.1199999999999999E-8</c:v>
                </c:pt>
                <c:pt idx="5795">
                  <c:v>1.1199999999999999E-8</c:v>
                </c:pt>
                <c:pt idx="5796">
                  <c:v>1.1199999999999999E-8</c:v>
                </c:pt>
                <c:pt idx="5797">
                  <c:v>1.1199999999999999E-8</c:v>
                </c:pt>
                <c:pt idx="5798">
                  <c:v>1.1199999999999999E-8</c:v>
                </c:pt>
                <c:pt idx="5799">
                  <c:v>1.1199999999999999E-8</c:v>
                </c:pt>
                <c:pt idx="5800">
                  <c:v>1.1199999999999999E-8</c:v>
                </c:pt>
                <c:pt idx="5801">
                  <c:v>1.1199999999999999E-8</c:v>
                </c:pt>
                <c:pt idx="5802">
                  <c:v>1.1199999999999999E-8</c:v>
                </c:pt>
                <c:pt idx="5803">
                  <c:v>1.1199999999999999E-8</c:v>
                </c:pt>
                <c:pt idx="5804">
                  <c:v>1.13E-8</c:v>
                </c:pt>
                <c:pt idx="5805">
                  <c:v>1.13E-8</c:v>
                </c:pt>
                <c:pt idx="5806">
                  <c:v>1.13E-8</c:v>
                </c:pt>
                <c:pt idx="5807">
                  <c:v>1.13E-8</c:v>
                </c:pt>
                <c:pt idx="5808">
                  <c:v>1.13E-8</c:v>
                </c:pt>
                <c:pt idx="5809">
                  <c:v>1.13E-8</c:v>
                </c:pt>
                <c:pt idx="5810">
                  <c:v>1.13E-8</c:v>
                </c:pt>
                <c:pt idx="5811">
                  <c:v>1.13E-8</c:v>
                </c:pt>
                <c:pt idx="5812">
                  <c:v>1.13E-8</c:v>
                </c:pt>
                <c:pt idx="5813">
                  <c:v>1.13E-8</c:v>
                </c:pt>
                <c:pt idx="5814">
                  <c:v>1.13E-8</c:v>
                </c:pt>
                <c:pt idx="5815">
                  <c:v>1.13E-8</c:v>
                </c:pt>
                <c:pt idx="5816">
                  <c:v>1.13E-8</c:v>
                </c:pt>
                <c:pt idx="5817">
                  <c:v>1.13E-8</c:v>
                </c:pt>
                <c:pt idx="5818">
                  <c:v>1.13E-8</c:v>
                </c:pt>
                <c:pt idx="5819">
                  <c:v>1.13E-8</c:v>
                </c:pt>
                <c:pt idx="5820">
                  <c:v>1.14E-8</c:v>
                </c:pt>
                <c:pt idx="5821">
                  <c:v>1.14E-8</c:v>
                </c:pt>
                <c:pt idx="5822">
                  <c:v>1.14E-8</c:v>
                </c:pt>
                <c:pt idx="5823">
                  <c:v>1.14E-8</c:v>
                </c:pt>
                <c:pt idx="5824">
                  <c:v>1.14E-8</c:v>
                </c:pt>
                <c:pt idx="5825">
                  <c:v>1.14E-8</c:v>
                </c:pt>
                <c:pt idx="5826">
                  <c:v>1.14E-8</c:v>
                </c:pt>
                <c:pt idx="5827">
                  <c:v>1.14E-8</c:v>
                </c:pt>
                <c:pt idx="5828">
                  <c:v>1.14E-8</c:v>
                </c:pt>
                <c:pt idx="5829">
                  <c:v>1.14E-8</c:v>
                </c:pt>
                <c:pt idx="5830">
                  <c:v>1.14E-8</c:v>
                </c:pt>
                <c:pt idx="5831">
                  <c:v>1.14E-8</c:v>
                </c:pt>
                <c:pt idx="5832">
                  <c:v>1.14E-8</c:v>
                </c:pt>
                <c:pt idx="5833">
                  <c:v>1.14E-8</c:v>
                </c:pt>
                <c:pt idx="5834">
                  <c:v>1.14E-8</c:v>
                </c:pt>
                <c:pt idx="5835">
                  <c:v>1.14E-8</c:v>
                </c:pt>
                <c:pt idx="5836">
                  <c:v>1.15E-8</c:v>
                </c:pt>
                <c:pt idx="5837">
                  <c:v>1.15E-8</c:v>
                </c:pt>
                <c:pt idx="5838">
                  <c:v>1.15E-8</c:v>
                </c:pt>
                <c:pt idx="5839">
                  <c:v>1.15E-8</c:v>
                </c:pt>
                <c:pt idx="5840">
                  <c:v>1.15E-8</c:v>
                </c:pt>
                <c:pt idx="5841">
                  <c:v>1.15E-8</c:v>
                </c:pt>
                <c:pt idx="5842">
                  <c:v>1.15E-8</c:v>
                </c:pt>
                <c:pt idx="5843">
                  <c:v>1.15E-8</c:v>
                </c:pt>
                <c:pt idx="5844">
                  <c:v>1.15E-8</c:v>
                </c:pt>
                <c:pt idx="5845">
                  <c:v>1.15E-8</c:v>
                </c:pt>
                <c:pt idx="5846">
                  <c:v>1.15E-8</c:v>
                </c:pt>
                <c:pt idx="5847">
                  <c:v>1.15E-8</c:v>
                </c:pt>
                <c:pt idx="5848">
                  <c:v>1.15E-8</c:v>
                </c:pt>
                <c:pt idx="5849">
                  <c:v>1.15E-8</c:v>
                </c:pt>
                <c:pt idx="5850">
                  <c:v>1.15E-8</c:v>
                </c:pt>
                <c:pt idx="5851">
                  <c:v>1.15E-8</c:v>
                </c:pt>
                <c:pt idx="5852">
                  <c:v>1.16E-8</c:v>
                </c:pt>
                <c:pt idx="5853">
                  <c:v>1.16E-8</c:v>
                </c:pt>
                <c:pt idx="5854">
                  <c:v>1.16E-8</c:v>
                </c:pt>
                <c:pt idx="5855">
                  <c:v>1.16E-8</c:v>
                </c:pt>
                <c:pt idx="5856">
                  <c:v>1.16E-8</c:v>
                </c:pt>
                <c:pt idx="5857">
                  <c:v>1.16E-8</c:v>
                </c:pt>
                <c:pt idx="5858">
                  <c:v>1.16E-8</c:v>
                </c:pt>
                <c:pt idx="5859">
                  <c:v>1.16E-8</c:v>
                </c:pt>
                <c:pt idx="5860">
                  <c:v>1.16E-8</c:v>
                </c:pt>
                <c:pt idx="5861">
                  <c:v>1.16E-8</c:v>
                </c:pt>
                <c:pt idx="5862">
                  <c:v>1.16E-8</c:v>
                </c:pt>
                <c:pt idx="5863">
                  <c:v>1.16E-8</c:v>
                </c:pt>
                <c:pt idx="5864">
                  <c:v>1.16E-8</c:v>
                </c:pt>
                <c:pt idx="5865">
                  <c:v>1.16E-8</c:v>
                </c:pt>
                <c:pt idx="5866">
                  <c:v>1.16E-8</c:v>
                </c:pt>
                <c:pt idx="5867">
                  <c:v>1.16E-8</c:v>
                </c:pt>
                <c:pt idx="5868">
                  <c:v>1.1700000000000001E-8</c:v>
                </c:pt>
                <c:pt idx="5869">
                  <c:v>1.1700000000000001E-8</c:v>
                </c:pt>
                <c:pt idx="5870">
                  <c:v>1.1700000000000001E-8</c:v>
                </c:pt>
                <c:pt idx="5871">
                  <c:v>1.1700000000000001E-8</c:v>
                </c:pt>
                <c:pt idx="5872">
                  <c:v>1.1700000000000001E-8</c:v>
                </c:pt>
                <c:pt idx="5873">
                  <c:v>1.1700000000000001E-8</c:v>
                </c:pt>
                <c:pt idx="5874">
                  <c:v>1.1700000000000001E-8</c:v>
                </c:pt>
                <c:pt idx="5875">
                  <c:v>1.1700000000000001E-8</c:v>
                </c:pt>
                <c:pt idx="5876">
                  <c:v>1.1700000000000001E-8</c:v>
                </c:pt>
                <c:pt idx="5877">
                  <c:v>1.1700000000000001E-8</c:v>
                </c:pt>
                <c:pt idx="5878">
                  <c:v>1.1700000000000001E-8</c:v>
                </c:pt>
                <c:pt idx="5879">
                  <c:v>1.1700000000000001E-8</c:v>
                </c:pt>
                <c:pt idx="5880">
                  <c:v>1.1700000000000001E-8</c:v>
                </c:pt>
                <c:pt idx="5881">
                  <c:v>1.1700000000000001E-8</c:v>
                </c:pt>
                <c:pt idx="5882">
                  <c:v>1.1700000000000001E-8</c:v>
                </c:pt>
                <c:pt idx="5883">
                  <c:v>1.1700000000000001E-8</c:v>
                </c:pt>
                <c:pt idx="5884">
                  <c:v>1.18E-8</c:v>
                </c:pt>
                <c:pt idx="5885">
                  <c:v>1.18E-8</c:v>
                </c:pt>
                <c:pt idx="5886">
                  <c:v>1.18E-8</c:v>
                </c:pt>
                <c:pt idx="5887">
                  <c:v>1.18E-8</c:v>
                </c:pt>
                <c:pt idx="5888">
                  <c:v>1.18E-8</c:v>
                </c:pt>
                <c:pt idx="5889">
                  <c:v>1.18E-8</c:v>
                </c:pt>
                <c:pt idx="5890">
                  <c:v>1.18E-8</c:v>
                </c:pt>
                <c:pt idx="5891">
                  <c:v>1.18E-8</c:v>
                </c:pt>
                <c:pt idx="5892">
                  <c:v>1.18E-8</c:v>
                </c:pt>
                <c:pt idx="5893">
                  <c:v>1.18E-8</c:v>
                </c:pt>
                <c:pt idx="5894">
                  <c:v>1.18E-8</c:v>
                </c:pt>
                <c:pt idx="5895">
                  <c:v>1.18E-8</c:v>
                </c:pt>
                <c:pt idx="5896">
                  <c:v>1.18E-8</c:v>
                </c:pt>
                <c:pt idx="5897">
                  <c:v>1.18E-8</c:v>
                </c:pt>
                <c:pt idx="5898">
                  <c:v>1.18E-8</c:v>
                </c:pt>
                <c:pt idx="5899">
                  <c:v>1.18E-8</c:v>
                </c:pt>
                <c:pt idx="5900">
                  <c:v>1.1900000000000001E-8</c:v>
                </c:pt>
                <c:pt idx="5901">
                  <c:v>1.1900000000000001E-8</c:v>
                </c:pt>
                <c:pt idx="5902">
                  <c:v>1.1900000000000001E-8</c:v>
                </c:pt>
                <c:pt idx="5903">
                  <c:v>1.1900000000000001E-8</c:v>
                </c:pt>
                <c:pt idx="5904">
                  <c:v>1.1900000000000001E-8</c:v>
                </c:pt>
                <c:pt idx="5905">
                  <c:v>1.1900000000000001E-8</c:v>
                </c:pt>
                <c:pt idx="5906">
                  <c:v>1.1900000000000001E-8</c:v>
                </c:pt>
                <c:pt idx="5907">
                  <c:v>1.1900000000000001E-8</c:v>
                </c:pt>
                <c:pt idx="5908">
                  <c:v>1.1900000000000001E-8</c:v>
                </c:pt>
                <c:pt idx="5909">
                  <c:v>1.1900000000000001E-8</c:v>
                </c:pt>
                <c:pt idx="5910">
                  <c:v>1.1900000000000001E-8</c:v>
                </c:pt>
                <c:pt idx="5911">
                  <c:v>1.1900000000000001E-8</c:v>
                </c:pt>
                <c:pt idx="5912">
                  <c:v>1.1900000000000001E-8</c:v>
                </c:pt>
                <c:pt idx="5913">
                  <c:v>1.1900000000000001E-8</c:v>
                </c:pt>
                <c:pt idx="5914">
                  <c:v>1.1900000000000001E-8</c:v>
                </c:pt>
                <c:pt idx="5915">
                  <c:v>1.1900000000000001E-8</c:v>
                </c:pt>
                <c:pt idx="5916">
                  <c:v>1.2E-8</c:v>
                </c:pt>
                <c:pt idx="5917">
                  <c:v>1.2E-8</c:v>
                </c:pt>
                <c:pt idx="5918">
                  <c:v>1.2E-8</c:v>
                </c:pt>
                <c:pt idx="5919">
                  <c:v>1.2E-8</c:v>
                </c:pt>
                <c:pt idx="5920">
                  <c:v>1.2E-8</c:v>
                </c:pt>
                <c:pt idx="5921">
                  <c:v>1.2E-8</c:v>
                </c:pt>
                <c:pt idx="5922">
                  <c:v>1.2E-8</c:v>
                </c:pt>
                <c:pt idx="5923">
                  <c:v>1.2E-8</c:v>
                </c:pt>
                <c:pt idx="5924">
                  <c:v>1.2E-8</c:v>
                </c:pt>
                <c:pt idx="5925">
                  <c:v>1.2E-8</c:v>
                </c:pt>
                <c:pt idx="5926">
                  <c:v>1.2E-8</c:v>
                </c:pt>
                <c:pt idx="5927">
                  <c:v>1.2E-8</c:v>
                </c:pt>
                <c:pt idx="5928">
                  <c:v>1.2E-8</c:v>
                </c:pt>
                <c:pt idx="5929">
                  <c:v>1.2E-8</c:v>
                </c:pt>
                <c:pt idx="5930">
                  <c:v>1.2E-8</c:v>
                </c:pt>
                <c:pt idx="5931">
                  <c:v>1.2E-8</c:v>
                </c:pt>
                <c:pt idx="5932">
                  <c:v>1.2100000000000001E-8</c:v>
                </c:pt>
                <c:pt idx="5933">
                  <c:v>1.2100000000000001E-8</c:v>
                </c:pt>
                <c:pt idx="5934">
                  <c:v>1.2100000000000001E-8</c:v>
                </c:pt>
                <c:pt idx="5935">
                  <c:v>1.2100000000000001E-8</c:v>
                </c:pt>
                <c:pt idx="5936">
                  <c:v>1.2100000000000001E-8</c:v>
                </c:pt>
                <c:pt idx="5937">
                  <c:v>1.2100000000000001E-8</c:v>
                </c:pt>
                <c:pt idx="5938">
                  <c:v>1.2100000000000001E-8</c:v>
                </c:pt>
                <c:pt idx="5939">
                  <c:v>1.2100000000000001E-8</c:v>
                </c:pt>
                <c:pt idx="5940">
                  <c:v>1.2100000000000001E-8</c:v>
                </c:pt>
                <c:pt idx="5941">
                  <c:v>1.2100000000000001E-8</c:v>
                </c:pt>
                <c:pt idx="5942">
                  <c:v>1.2100000000000001E-8</c:v>
                </c:pt>
                <c:pt idx="5943">
                  <c:v>1.2100000000000001E-8</c:v>
                </c:pt>
                <c:pt idx="5944">
                  <c:v>1.2100000000000001E-8</c:v>
                </c:pt>
                <c:pt idx="5945">
                  <c:v>1.2100000000000001E-8</c:v>
                </c:pt>
                <c:pt idx="5946">
                  <c:v>1.2100000000000001E-8</c:v>
                </c:pt>
                <c:pt idx="5947">
                  <c:v>1.2100000000000001E-8</c:v>
                </c:pt>
                <c:pt idx="5948">
                  <c:v>1.22E-8</c:v>
                </c:pt>
                <c:pt idx="5949">
                  <c:v>1.22E-8</c:v>
                </c:pt>
                <c:pt idx="5950">
                  <c:v>1.22E-8</c:v>
                </c:pt>
                <c:pt idx="5951">
                  <c:v>1.22E-8</c:v>
                </c:pt>
                <c:pt idx="5952">
                  <c:v>1.22E-8</c:v>
                </c:pt>
                <c:pt idx="5953">
                  <c:v>1.22E-8</c:v>
                </c:pt>
                <c:pt idx="5954">
                  <c:v>1.22E-8</c:v>
                </c:pt>
                <c:pt idx="5955">
                  <c:v>1.22E-8</c:v>
                </c:pt>
                <c:pt idx="5956">
                  <c:v>1.22E-8</c:v>
                </c:pt>
                <c:pt idx="5957">
                  <c:v>1.22E-8</c:v>
                </c:pt>
                <c:pt idx="5958">
                  <c:v>1.22E-8</c:v>
                </c:pt>
                <c:pt idx="5959">
                  <c:v>1.22E-8</c:v>
                </c:pt>
                <c:pt idx="5960">
                  <c:v>1.22E-8</c:v>
                </c:pt>
                <c:pt idx="5961">
                  <c:v>1.22E-8</c:v>
                </c:pt>
                <c:pt idx="5962">
                  <c:v>1.22E-8</c:v>
                </c:pt>
                <c:pt idx="5963">
                  <c:v>1.22E-8</c:v>
                </c:pt>
                <c:pt idx="5964">
                  <c:v>1.2299999999999999E-8</c:v>
                </c:pt>
                <c:pt idx="5965">
                  <c:v>1.2299999999999999E-8</c:v>
                </c:pt>
                <c:pt idx="5966">
                  <c:v>1.2299999999999999E-8</c:v>
                </c:pt>
                <c:pt idx="5967">
                  <c:v>1.2299999999999999E-8</c:v>
                </c:pt>
                <c:pt idx="5968">
                  <c:v>1.2299999999999999E-8</c:v>
                </c:pt>
                <c:pt idx="5969">
                  <c:v>1.2299999999999999E-8</c:v>
                </c:pt>
                <c:pt idx="5970">
                  <c:v>1.2299999999999999E-8</c:v>
                </c:pt>
                <c:pt idx="5971">
                  <c:v>1.2299999999999999E-8</c:v>
                </c:pt>
                <c:pt idx="5972">
                  <c:v>1.2299999999999999E-8</c:v>
                </c:pt>
                <c:pt idx="5973">
                  <c:v>1.2299999999999999E-8</c:v>
                </c:pt>
                <c:pt idx="5974">
                  <c:v>1.2299999999999999E-8</c:v>
                </c:pt>
                <c:pt idx="5975">
                  <c:v>1.2299999999999999E-8</c:v>
                </c:pt>
                <c:pt idx="5976">
                  <c:v>1.2299999999999999E-8</c:v>
                </c:pt>
                <c:pt idx="5977">
                  <c:v>1.2299999999999999E-8</c:v>
                </c:pt>
                <c:pt idx="5978">
                  <c:v>1.2299999999999999E-8</c:v>
                </c:pt>
                <c:pt idx="5979">
                  <c:v>1.2299999999999999E-8</c:v>
                </c:pt>
                <c:pt idx="5980">
                  <c:v>1.24E-8</c:v>
                </c:pt>
                <c:pt idx="5981">
                  <c:v>1.24E-8</c:v>
                </c:pt>
                <c:pt idx="5982">
                  <c:v>1.24E-8</c:v>
                </c:pt>
                <c:pt idx="5983">
                  <c:v>1.24E-8</c:v>
                </c:pt>
                <c:pt idx="5984">
                  <c:v>1.24E-8</c:v>
                </c:pt>
                <c:pt idx="5985">
                  <c:v>1.24E-8</c:v>
                </c:pt>
                <c:pt idx="5986">
                  <c:v>1.24E-8</c:v>
                </c:pt>
                <c:pt idx="5987">
                  <c:v>1.24E-8</c:v>
                </c:pt>
                <c:pt idx="5988">
                  <c:v>1.24E-8</c:v>
                </c:pt>
                <c:pt idx="5989">
                  <c:v>1.24E-8</c:v>
                </c:pt>
                <c:pt idx="5990">
                  <c:v>1.24E-8</c:v>
                </c:pt>
                <c:pt idx="5991">
                  <c:v>1.24E-8</c:v>
                </c:pt>
                <c:pt idx="5992">
                  <c:v>1.24E-8</c:v>
                </c:pt>
                <c:pt idx="5993">
                  <c:v>1.24E-8</c:v>
                </c:pt>
                <c:pt idx="5994">
                  <c:v>1.24E-8</c:v>
                </c:pt>
                <c:pt idx="5995">
                  <c:v>1.24E-8</c:v>
                </c:pt>
                <c:pt idx="5996">
                  <c:v>1.2499999999999999E-8</c:v>
                </c:pt>
                <c:pt idx="5997">
                  <c:v>1.2499999999999999E-8</c:v>
                </c:pt>
                <c:pt idx="5998">
                  <c:v>1.2499999999999999E-8</c:v>
                </c:pt>
                <c:pt idx="5999">
                  <c:v>1.2499999999999999E-8</c:v>
                </c:pt>
                <c:pt idx="6000">
                  <c:v>1.2499999999999999E-8</c:v>
                </c:pt>
                <c:pt idx="6001">
                  <c:v>1.2499999999999999E-8</c:v>
                </c:pt>
                <c:pt idx="6002">
                  <c:v>1.2499999999999999E-8</c:v>
                </c:pt>
                <c:pt idx="6003">
                  <c:v>1.2499999999999999E-8</c:v>
                </c:pt>
                <c:pt idx="6004">
                  <c:v>1.2499999999999999E-8</c:v>
                </c:pt>
                <c:pt idx="6005">
                  <c:v>1.2499999999999999E-8</c:v>
                </c:pt>
                <c:pt idx="6006">
                  <c:v>1.2499999999999999E-8</c:v>
                </c:pt>
                <c:pt idx="6007">
                  <c:v>1.2499999999999999E-8</c:v>
                </c:pt>
                <c:pt idx="6008">
                  <c:v>1.2499999999999999E-8</c:v>
                </c:pt>
                <c:pt idx="6009">
                  <c:v>1.2499999999999999E-8</c:v>
                </c:pt>
                <c:pt idx="6010">
                  <c:v>1.2499999999999999E-8</c:v>
                </c:pt>
                <c:pt idx="6011">
                  <c:v>1.2499999999999999E-8</c:v>
                </c:pt>
                <c:pt idx="6012">
                  <c:v>1.26E-8</c:v>
                </c:pt>
                <c:pt idx="6013">
                  <c:v>1.26E-8</c:v>
                </c:pt>
                <c:pt idx="6014">
                  <c:v>1.26E-8</c:v>
                </c:pt>
                <c:pt idx="6015">
                  <c:v>1.26E-8</c:v>
                </c:pt>
                <c:pt idx="6016">
                  <c:v>1.26E-8</c:v>
                </c:pt>
                <c:pt idx="6017">
                  <c:v>1.26E-8</c:v>
                </c:pt>
                <c:pt idx="6018">
                  <c:v>1.26E-8</c:v>
                </c:pt>
                <c:pt idx="6019">
                  <c:v>1.26E-8</c:v>
                </c:pt>
                <c:pt idx="6020">
                  <c:v>1.26E-8</c:v>
                </c:pt>
                <c:pt idx="6021">
                  <c:v>1.26E-8</c:v>
                </c:pt>
                <c:pt idx="6022">
                  <c:v>1.26E-8</c:v>
                </c:pt>
                <c:pt idx="6023">
                  <c:v>1.26E-8</c:v>
                </c:pt>
                <c:pt idx="6024">
                  <c:v>1.26E-8</c:v>
                </c:pt>
                <c:pt idx="6025">
                  <c:v>1.26E-8</c:v>
                </c:pt>
                <c:pt idx="6026">
                  <c:v>1.26E-8</c:v>
                </c:pt>
                <c:pt idx="6027">
                  <c:v>1.26E-8</c:v>
                </c:pt>
                <c:pt idx="6028">
                  <c:v>1.27E-8</c:v>
                </c:pt>
                <c:pt idx="6029">
                  <c:v>1.27E-8</c:v>
                </c:pt>
                <c:pt idx="6030">
                  <c:v>1.27E-8</c:v>
                </c:pt>
                <c:pt idx="6031">
                  <c:v>1.27E-8</c:v>
                </c:pt>
                <c:pt idx="6032">
                  <c:v>1.27E-8</c:v>
                </c:pt>
                <c:pt idx="6033">
                  <c:v>1.27E-8</c:v>
                </c:pt>
                <c:pt idx="6034">
                  <c:v>1.27E-8</c:v>
                </c:pt>
                <c:pt idx="6035">
                  <c:v>1.27E-8</c:v>
                </c:pt>
                <c:pt idx="6036">
                  <c:v>1.27E-8</c:v>
                </c:pt>
                <c:pt idx="6037">
                  <c:v>1.27E-8</c:v>
                </c:pt>
                <c:pt idx="6038">
                  <c:v>1.27E-8</c:v>
                </c:pt>
                <c:pt idx="6039">
                  <c:v>1.27E-8</c:v>
                </c:pt>
                <c:pt idx="6040">
                  <c:v>1.27E-8</c:v>
                </c:pt>
                <c:pt idx="6041">
                  <c:v>1.27E-8</c:v>
                </c:pt>
                <c:pt idx="6042">
                  <c:v>1.27E-8</c:v>
                </c:pt>
                <c:pt idx="6043">
                  <c:v>1.27E-8</c:v>
                </c:pt>
                <c:pt idx="6044">
                  <c:v>1.28E-8</c:v>
                </c:pt>
                <c:pt idx="6045">
                  <c:v>1.28E-8</c:v>
                </c:pt>
                <c:pt idx="6046">
                  <c:v>1.28E-8</c:v>
                </c:pt>
                <c:pt idx="6047">
                  <c:v>1.28E-8</c:v>
                </c:pt>
                <c:pt idx="6048">
                  <c:v>1.28E-8</c:v>
                </c:pt>
                <c:pt idx="6049">
                  <c:v>1.28E-8</c:v>
                </c:pt>
                <c:pt idx="6050">
                  <c:v>1.28E-8</c:v>
                </c:pt>
                <c:pt idx="6051">
                  <c:v>1.28E-8</c:v>
                </c:pt>
                <c:pt idx="6052">
                  <c:v>1.28E-8</c:v>
                </c:pt>
                <c:pt idx="6053">
                  <c:v>1.28E-8</c:v>
                </c:pt>
                <c:pt idx="6054">
                  <c:v>1.28E-8</c:v>
                </c:pt>
                <c:pt idx="6055">
                  <c:v>1.28E-8</c:v>
                </c:pt>
                <c:pt idx="6056">
                  <c:v>1.28E-8</c:v>
                </c:pt>
                <c:pt idx="6057">
                  <c:v>1.28E-8</c:v>
                </c:pt>
                <c:pt idx="6058">
                  <c:v>1.28E-8</c:v>
                </c:pt>
                <c:pt idx="6059">
                  <c:v>1.28E-8</c:v>
                </c:pt>
                <c:pt idx="6060">
                  <c:v>1.29E-8</c:v>
                </c:pt>
                <c:pt idx="6061">
                  <c:v>1.29E-8</c:v>
                </c:pt>
                <c:pt idx="6062">
                  <c:v>1.29E-8</c:v>
                </c:pt>
                <c:pt idx="6063">
                  <c:v>1.29E-8</c:v>
                </c:pt>
                <c:pt idx="6064">
                  <c:v>1.29E-8</c:v>
                </c:pt>
                <c:pt idx="6065">
                  <c:v>1.29E-8</c:v>
                </c:pt>
                <c:pt idx="6066">
                  <c:v>1.29E-8</c:v>
                </c:pt>
                <c:pt idx="6067">
                  <c:v>1.29E-8</c:v>
                </c:pt>
                <c:pt idx="6068">
                  <c:v>1.29E-8</c:v>
                </c:pt>
                <c:pt idx="6069">
                  <c:v>1.29E-8</c:v>
                </c:pt>
                <c:pt idx="6070">
                  <c:v>1.29E-8</c:v>
                </c:pt>
                <c:pt idx="6071">
                  <c:v>1.29E-8</c:v>
                </c:pt>
                <c:pt idx="6072">
                  <c:v>1.29E-8</c:v>
                </c:pt>
                <c:pt idx="6073">
                  <c:v>1.29E-8</c:v>
                </c:pt>
                <c:pt idx="6074">
                  <c:v>1.29E-8</c:v>
                </c:pt>
                <c:pt idx="6075">
                  <c:v>1.29E-8</c:v>
                </c:pt>
                <c:pt idx="6076">
                  <c:v>1.3000000000000001E-8</c:v>
                </c:pt>
                <c:pt idx="6077">
                  <c:v>1.3000000000000001E-8</c:v>
                </c:pt>
                <c:pt idx="6078">
                  <c:v>1.3000000000000001E-8</c:v>
                </c:pt>
                <c:pt idx="6079">
                  <c:v>1.3000000000000001E-8</c:v>
                </c:pt>
                <c:pt idx="6080">
                  <c:v>1.3000000000000001E-8</c:v>
                </c:pt>
                <c:pt idx="6081">
                  <c:v>1.3000000000000001E-8</c:v>
                </c:pt>
                <c:pt idx="6082">
                  <c:v>1.3000000000000001E-8</c:v>
                </c:pt>
                <c:pt idx="6083">
                  <c:v>1.3000000000000001E-8</c:v>
                </c:pt>
                <c:pt idx="6084">
                  <c:v>1.3000000000000001E-8</c:v>
                </c:pt>
                <c:pt idx="6085">
                  <c:v>1.3000000000000001E-8</c:v>
                </c:pt>
                <c:pt idx="6086">
                  <c:v>1.3000000000000001E-8</c:v>
                </c:pt>
                <c:pt idx="6087">
                  <c:v>1.3000000000000001E-8</c:v>
                </c:pt>
                <c:pt idx="6088">
                  <c:v>1.3000000000000001E-8</c:v>
                </c:pt>
                <c:pt idx="6089">
                  <c:v>1.3000000000000001E-8</c:v>
                </c:pt>
                <c:pt idx="6090">
                  <c:v>1.3000000000000001E-8</c:v>
                </c:pt>
                <c:pt idx="6091">
                  <c:v>1.3000000000000001E-8</c:v>
                </c:pt>
                <c:pt idx="6092">
                  <c:v>1.31E-8</c:v>
                </c:pt>
                <c:pt idx="6093">
                  <c:v>1.31E-8</c:v>
                </c:pt>
                <c:pt idx="6094">
                  <c:v>1.31E-8</c:v>
                </c:pt>
                <c:pt idx="6095">
                  <c:v>1.31E-8</c:v>
                </c:pt>
                <c:pt idx="6096">
                  <c:v>1.31E-8</c:v>
                </c:pt>
                <c:pt idx="6097">
                  <c:v>1.31E-8</c:v>
                </c:pt>
                <c:pt idx="6098">
                  <c:v>1.31E-8</c:v>
                </c:pt>
                <c:pt idx="6099">
                  <c:v>1.31E-8</c:v>
                </c:pt>
                <c:pt idx="6100">
                  <c:v>1.31E-8</c:v>
                </c:pt>
                <c:pt idx="6101">
                  <c:v>1.31E-8</c:v>
                </c:pt>
                <c:pt idx="6102">
                  <c:v>1.31E-8</c:v>
                </c:pt>
                <c:pt idx="6103">
                  <c:v>1.31E-8</c:v>
                </c:pt>
                <c:pt idx="6104">
                  <c:v>1.31E-8</c:v>
                </c:pt>
                <c:pt idx="6105">
                  <c:v>1.31E-8</c:v>
                </c:pt>
                <c:pt idx="6106">
                  <c:v>1.31E-8</c:v>
                </c:pt>
                <c:pt idx="6107">
                  <c:v>1.31E-8</c:v>
                </c:pt>
                <c:pt idx="6108">
                  <c:v>1.3200000000000001E-8</c:v>
                </c:pt>
                <c:pt idx="6109">
                  <c:v>1.3200000000000001E-8</c:v>
                </c:pt>
                <c:pt idx="6110">
                  <c:v>1.3200000000000001E-8</c:v>
                </c:pt>
                <c:pt idx="6111">
                  <c:v>1.3200000000000001E-8</c:v>
                </c:pt>
                <c:pt idx="6112">
                  <c:v>1.3200000000000001E-8</c:v>
                </c:pt>
                <c:pt idx="6113">
                  <c:v>1.3200000000000001E-8</c:v>
                </c:pt>
                <c:pt idx="6114">
                  <c:v>1.3200000000000001E-8</c:v>
                </c:pt>
                <c:pt idx="6115">
                  <c:v>1.3200000000000001E-8</c:v>
                </c:pt>
                <c:pt idx="6116">
                  <c:v>1.3200000000000001E-8</c:v>
                </c:pt>
                <c:pt idx="6117">
                  <c:v>1.3200000000000001E-8</c:v>
                </c:pt>
                <c:pt idx="6118">
                  <c:v>1.3200000000000001E-8</c:v>
                </c:pt>
                <c:pt idx="6119">
                  <c:v>1.3200000000000001E-8</c:v>
                </c:pt>
                <c:pt idx="6120">
                  <c:v>1.3200000000000001E-8</c:v>
                </c:pt>
                <c:pt idx="6121">
                  <c:v>1.3200000000000001E-8</c:v>
                </c:pt>
                <c:pt idx="6122">
                  <c:v>1.3200000000000001E-8</c:v>
                </c:pt>
                <c:pt idx="6123">
                  <c:v>1.3200000000000001E-8</c:v>
                </c:pt>
                <c:pt idx="6124">
                  <c:v>1.33E-8</c:v>
                </c:pt>
                <c:pt idx="6125">
                  <c:v>1.33E-8</c:v>
                </c:pt>
                <c:pt idx="6126">
                  <c:v>1.33E-8</c:v>
                </c:pt>
                <c:pt idx="6127">
                  <c:v>1.33E-8</c:v>
                </c:pt>
                <c:pt idx="6128">
                  <c:v>1.33E-8</c:v>
                </c:pt>
                <c:pt idx="6129">
                  <c:v>1.33E-8</c:v>
                </c:pt>
                <c:pt idx="6130">
                  <c:v>1.33E-8</c:v>
                </c:pt>
                <c:pt idx="6131">
                  <c:v>1.33E-8</c:v>
                </c:pt>
                <c:pt idx="6132">
                  <c:v>1.33E-8</c:v>
                </c:pt>
                <c:pt idx="6133">
                  <c:v>1.33E-8</c:v>
                </c:pt>
                <c:pt idx="6134">
                  <c:v>1.33E-8</c:v>
                </c:pt>
                <c:pt idx="6135">
                  <c:v>1.33E-8</c:v>
                </c:pt>
                <c:pt idx="6136">
                  <c:v>1.33E-8</c:v>
                </c:pt>
                <c:pt idx="6137">
                  <c:v>1.33E-8</c:v>
                </c:pt>
                <c:pt idx="6138">
                  <c:v>1.33E-8</c:v>
                </c:pt>
                <c:pt idx="6139">
                  <c:v>1.33E-8</c:v>
                </c:pt>
                <c:pt idx="6140">
                  <c:v>1.3399999999999999E-8</c:v>
                </c:pt>
                <c:pt idx="6141">
                  <c:v>1.3399999999999999E-8</c:v>
                </c:pt>
                <c:pt idx="6142">
                  <c:v>1.3399999999999999E-8</c:v>
                </c:pt>
                <c:pt idx="6143">
                  <c:v>1.3399999999999999E-8</c:v>
                </c:pt>
                <c:pt idx="6144">
                  <c:v>1.3399999999999999E-8</c:v>
                </c:pt>
                <c:pt idx="6145">
                  <c:v>1.3399999999999999E-8</c:v>
                </c:pt>
                <c:pt idx="6146">
                  <c:v>1.3399999999999999E-8</c:v>
                </c:pt>
                <c:pt idx="6147">
                  <c:v>1.3399999999999999E-8</c:v>
                </c:pt>
                <c:pt idx="6148">
                  <c:v>1.3399999999999999E-8</c:v>
                </c:pt>
                <c:pt idx="6149">
                  <c:v>1.3399999999999999E-8</c:v>
                </c:pt>
                <c:pt idx="6150">
                  <c:v>1.3399999999999999E-8</c:v>
                </c:pt>
                <c:pt idx="6151">
                  <c:v>1.3399999999999999E-8</c:v>
                </c:pt>
                <c:pt idx="6152">
                  <c:v>1.3399999999999999E-8</c:v>
                </c:pt>
                <c:pt idx="6153">
                  <c:v>1.3399999999999999E-8</c:v>
                </c:pt>
                <c:pt idx="6154">
                  <c:v>1.3399999999999999E-8</c:v>
                </c:pt>
                <c:pt idx="6155">
                  <c:v>1.3399999999999999E-8</c:v>
                </c:pt>
                <c:pt idx="6156">
                  <c:v>1.35E-8</c:v>
                </c:pt>
                <c:pt idx="6157">
                  <c:v>1.35E-8</c:v>
                </c:pt>
                <c:pt idx="6158">
                  <c:v>1.35E-8</c:v>
                </c:pt>
                <c:pt idx="6159">
                  <c:v>1.35E-8</c:v>
                </c:pt>
                <c:pt idx="6160">
                  <c:v>1.35E-8</c:v>
                </c:pt>
                <c:pt idx="6161">
                  <c:v>1.35E-8</c:v>
                </c:pt>
                <c:pt idx="6162">
                  <c:v>1.35E-8</c:v>
                </c:pt>
                <c:pt idx="6163">
                  <c:v>1.35E-8</c:v>
                </c:pt>
                <c:pt idx="6164">
                  <c:v>1.35E-8</c:v>
                </c:pt>
                <c:pt idx="6165">
                  <c:v>1.35E-8</c:v>
                </c:pt>
                <c:pt idx="6166">
                  <c:v>1.35E-8</c:v>
                </c:pt>
                <c:pt idx="6167">
                  <c:v>1.35E-8</c:v>
                </c:pt>
                <c:pt idx="6168">
                  <c:v>1.35E-8</c:v>
                </c:pt>
                <c:pt idx="6169">
                  <c:v>1.35E-8</c:v>
                </c:pt>
                <c:pt idx="6170">
                  <c:v>1.35E-8</c:v>
                </c:pt>
                <c:pt idx="6171">
                  <c:v>1.35E-8</c:v>
                </c:pt>
                <c:pt idx="6172">
                  <c:v>1.3599999999999999E-8</c:v>
                </c:pt>
                <c:pt idx="6173">
                  <c:v>1.3599999999999999E-8</c:v>
                </c:pt>
                <c:pt idx="6174">
                  <c:v>1.3599999999999999E-8</c:v>
                </c:pt>
                <c:pt idx="6175">
                  <c:v>1.3599999999999999E-8</c:v>
                </c:pt>
                <c:pt idx="6176">
                  <c:v>1.3599999999999999E-8</c:v>
                </c:pt>
                <c:pt idx="6177">
                  <c:v>1.3599999999999999E-8</c:v>
                </c:pt>
                <c:pt idx="6178">
                  <c:v>1.3599999999999999E-8</c:v>
                </c:pt>
                <c:pt idx="6179">
                  <c:v>1.3599999999999999E-8</c:v>
                </c:pt>
                <c:pt idx="6180">
                  <c:v>1.3599999999999999E-8</c:v>
                </c:pt>
                <c:pt idx="6181">
                  <c:v>1.3599999999999999E-8</c:v>
                </c:pt>
                <c:pt idx="6182">
                  <c:v>1.3599999999999999E-8</c:v>
                </c:pt>
                <c:pt idx="6183">
                  <c:v>1.3599999999999999E-8</c:v>
                </c:pt>
                <c:pt idx="6184">
                  <c:v>1.3599999999999999E-8</c:v>
                </c:pt>
                <c:pt idx="6185">
                  <c:v>1.3599999999999999E-8</c:v>
                </c:pt>
                <c:pt idx="6186">
                  <c:v>1.3599999999999999E-8</c:v>
                </c:pt>
                <c:pt idx="6187">
                  <c:v>1.3599999999999999E-8</c:v>
                </c:pt>
                <c:pt idx="6188">
                  <c:v>1.37E-8</c:v>
                </c:pt>
                <c:pt idx="6189">
                  <c:v>1.37E-8</c:v>
                </c:pt>
                <c:pt idx="6190">
                  <c:v>1.37E-8</c:v>
                </c:pt>
                <c:pt idx="6191">
                  <c:v>1.37E-8</c:v>
                </c:pt>
                <c:pt idx="6192">
                  <c:v>1.37E-8</c:v>
                </c:pt>
                <c:pt idx="6193">
                  <c:v>1.37E-8</c:v>
                </c:pt>
                <c:pt idx="6194">
                  <c:v>1.37E-8</c:v>
                </c:pt>
                <c:pt idx="6195">
                  <c:v>1.37E-8</c:v>
                </c:pt>
                <c:pt idx="6196">
                  <c:v>1.37E-8</c:v>
                </c:pt>
                <c:pt idx="6197">
                  <c:v>1.37E-8</c:v>
                </c:pt>
                <c:pt idx="6198">
                  <c:v>1.37E-8</c:v>
                </c:pt>
                <c:pt idx="6199">
                  <c:v>1.37E-8</c:v>
                </c:pt>
                <c:pt idx="6200">
                  <c:v>1.37E-8</c:v>
                </c:pt>
                <c:pt idx="6201">
                  <c:v>1.37E-8</c:v>
                </c:pt>
                <c:pt idx="6202">
                  <c:v>1.37E-8</c:v>
                </c:pt>
                <c:pt idx="6203">
                  <c:v>1.37E-8</c:v>
                </c:pt>
                <c:pt idx="6204">
                  <c:v>1.3799999999999999E-8</c:v>
                </c:pt>
                <c:pt idx="6205">
                  <c:v>1.3799999999999999E-8</c:v>
                </c:pt>
                <c:pt idx="6206">
                  <c:v>1.3799999999999999E-8</c:v>
                </c:pt>
                <c:pt idx="6207">
                  <c:v>1.3799999999999999E-8</c:v>
                </c:pt>
                <c:pt idx="6208">
                  <c:v>1.3799999999999999E-8</c:v>
                </c:pt>
                <c:pt idx="6209">
                  <c:v>1.3799999999999999E-8</c:v>
                </c:pt>
                <c:pt idx="6210">
                  <c:v>1.3799999999999999E-8</c:v>
                </c:pt>
                <c:pt idx="6211">
                  <c:v>1.3799999999999999E-8</c:v>
                </c:pt>
                <c:pt idx="6212">
                  <c:v>1.3799999999999999E-8</c:v>
                </c:pt>
                <c:pt idx="6213">
                  <c:v>1.3799999999999999E-8</c:v>
                </c:pt>
                <c:pt idx="6214">
                  <c:v>1.3799999999999999E-8</c:v>
                </c:pt>
                <c:pt idx="6215">
                  <c:v>1.3799999999999999E-8</c:v>
                </c:pt>
                <c:pt idx="6216">
                  <c:v>1.3799999999999999E-8</c:v>
                </c:pt>
                <c:pt idx="6217">
                  <c:v>1.3799999999999999E-8</c:v>
                </c:pt>
                <c:pt idx="6218">
                  <c:v>1.3799999999999999E-8</c:v>
                </c:pt>
                <c:pt idx="6219">
                  <c:v>1.3799999999999999E-8</c:v>
                </c:pt>
                <c:pt idx="6220">
                  <c:v>1.39E-8</c:v>
                </c:pt>
                <c:pt idx="6221">
                  <c:v>1.39E-8</c:v>
                </c:pt>
                <c:pt idx="6222">
                  <c:v>1.39E-8</c:v>
                </c:pt>
                <c:pt idx="6223">
                  <c:v>1.39E-8</c:v>
                </c:pt>
                <c:pt idx="6224">
                  <c:v>1.39E-8</c:v>
                </c:pt>
                <c:pt idx="6225">
                  <c:v>1.39E-8</c:v>
                </c:pt>
                <c:pt idx="6226">
                  <c:v>1.39E-8</c:v>
                </c:pt>
                <c:pt idx="6227">
                  <c:v>1.39E-8</c:v>
                </c:pt>
                <c:pt idx="6228">
                  <c:v>1.39E-8</c:v>
                </c:pt>
                <c:pt idx="6229">
                  <c:v>1.39E-8</c:v>
                </c:pt>
                <c:pt idx="6230">
                  <c:v>1.39E-8</c:v>
                </c:pt>
                <c:pt idx="6231">
                  <c:v>1.39E-8</c:v>
                </c:pt>
                <c:pt idx="6232">
                  <c:v>1.39E-8</c:v>
                </c:pt>
                <c:pt idx="6233">
                  <c:v>1.39E-8</c:v>
                </c:pt>
                <c:pt idx="6234">
                  <c:v>1.39E-8</c:v>
                </c:pt>
                <c:pt idx="6235">
                  <c:v>1.39E-8</c:v>
                </c:pt>
                <c:pt idx="6236">
                  <c:v>1.4E-8</c:v>
                </c:pt>
                <c:pt idx="6237">
                  <c:v>1.4E-8</c:v>
                </c:pt>
                <c:pt idx="6238">
                  <c:v>1.4E-8</c:v>
                </c:pt>
                <c:pt idx="6239">
                  <c:v>1.4E-8</c:v>
                </c:pt>
                <c:pt idx="6240">
                  <c:v>1.4E-8</c:v>
                </c:pt>
                <c:pt idx="6241">
                  <c:v>1.4E-8</c:v>
                </c:pt>
                <c:pt idx="6242">
                  <c:v>1.4E-8</c:v>
                </c:pt>
                <c:pt idx="6243">
                  <c:v>1.4E-8</c:v>
                </c:pt>
                <c:pt idx="6244">
                  <c:v>1.4E-8</c:v>
                </c:pt>
                <c:pt idx="6245">
                  <c:v>1.4E-8</c:v>
                </c:pt>
                <c:pt idx="6246">
                  <c:v>1.4E-8</c:v>
                </c:pt>
                <c:pt idx="6247">
                  <c:v>1.4E-8</c:v>
                </c:pt>
                <c:pt idx="6248">
                  <c:v>1.4E-8</c:v>
                </c:pt>
                <c:pt idx="6249">
                  <c:v>1.4E-8</c:v>
                </c:pt>
                <c:pt idx="6250">
                  <c:v>1.4E-8</c:v>
                </c:pt>
                <c:pt idx="6251">
                  <c:v>1.4E-8</c:v>
                </c:pt>
                <c:pt idx="6252">
                  <c:v>1.4100000000000001E-8</c:v>
                </c:pt>
                <c:pt idx="6253">
                  <c:v>1.4100000000000001E-8</c:v>
                </c:pt>
                <c:pt idx="6254">
                  <c:v>1.4100000000000001E-8</c:v>
                </c:pt>
                <c:pt idx="6255">
                  <c:v>1.4100000000000001E-8</c:v>
                </c:pt>
                <c:pt idx="6256">
                  <c:v>1.4100000000000001E-8</c:v>
                </c:pt>
                <c:pt idx="6257">
                  <c:v>1.4100000000000001E-8</c:v>
                </c:pt>
                <c:pt idx="6258">
                  <c:v>1.4100000000000001E-8</c:v>
                </c:pt>
                <c:pt idx="6259">
                  <c:v>1.4100000000000001E-8</c:v>
                </c:pt>
                <c:pt idx="6260">
                  <c:v>1.4100000000000001E-8</c:v>
                </c:pt>
                <c:pt idx="6261">
                  <c:v>1.4100000000000001E-8</c:v>
                </c:pt>
                <c:pt idx="6262">
                  <c:v>1.4100000000000001E-8</c:v>
                </c:pt>
                <c:pt idx="6263">
                  <c:v>1.4100000000000001E-8</c:v>
                </c:pt>
                <c:pt idx="6264">
                  <c:v>1.4100000000000001E-8</c:v>
                </c:pt>
                <c:pt idx="6265">
                  <c:v>1.4100000000000001E-8</c:v>
                </c:pt>
                <c:pt idx="6266">
                  <c:v>1.4100000000000001E-8</c:v>
                </c:pt>
                <c:pt idx="6267">
                  <c:v>1.4100000000000001E-8</c:v>
                </c:pt>
                <c:pt idx="6268">
                  <c:v>1.42E-8</c:v>
                </c:pt>
                <c:pt idx="6269">
                  <c:v>1.42E-8</c:v>
                </c:pt>
                <c:pt idx="6270">
                  <c:v>1.42E-8</c:v>
                </c:pt>
                <c:pt idx="6271">
                  <c:v>1.42E-8</c:v>
                </c:pt>
                <c:pt idx="6272">
                  <c:v>1.42E-8</c:v>
                </c:pt>
                <c:pt idx="6273">
                  <c:v>1.42E-8</c:v>
                </c:pt>
                <c:pt idx="6274">
                  <c:v>1.42E-8</c:v>
                </c:pt>
                <c:pt idx="6275">
                  <c:v>1.42E-8</c:v>
                </c:pt>
                <c:pt idx="6276">
                  <c:v>1.42E-8</c:v>
                </c:pt>
                <c:pt idx="6277">
                  <c:v>1.42E-8</c:v>
                </c:pt>
                <c:pt idx="6278">
                  <c:v>1.42E-8</c:v>
                </c:pt>
                <c:pt idx="6279">
                  <c:v>1.42E-8</c:v>
                </c:pt>
                <c:pt idx="6280">
                  <c:v>1.42E-8</c:v>
                </c:pt>
                <c:pt idx="6281">
                  <c:v>1.42E-8</c:v>
                </c:pt>
                <c:pt idx="6282">
                  <c:v>1.42E-8</c:v>
                </c:pt>
                <c:pt idx="6283">
                  <c:v>1.42E-8</c:v>
                </c:pt>
                <c:pt idx="6284">
                  <c:v>1.4300000000000001E-8</c:v>
                </c:pt>
                <c:pt idx="6285">
                  <c:v>1.4300000000000001E-8</c:v>
                </c:pt>
                <c:pt idx="6286">
                  <c:v>1.4300000000000001E-8</c:v>
                </c:pt>
                <c:pt idx="6287">
                  <c:v>1.4300000000000001E-8</c:v>
                </c:pt>
                <c:pt idx="6288">
                  <c:v>1.4300000000000001E-8</c:v>
                </c:pt>
                <c:pt idx="6289">
                  <c:v>1.4300000000000001E-8</c:v>
                </c:pt>
                <c:pt idx="6290">
                  <c:v>1.4300000000000001E-8</c:v>
                </c:pt>
                <c:pt idx="6291">
                  <c:v>1.4300000000000001E-8</c:v>
                </c:pt>
                <c:pt idx="6292">
                  <c:v>1.4300000000000001E-8</c:v>
                </c:pt>
                <c:pt idx="6293">
                  <c:v>1.4300000000000001E-8</c:v>
                </c:pt>
                <c:pt idx="6294">
                  <c:v>1.4300000000000001E-8</c:v>
                </c:pt>
                <c:pt idx="6295">
                  <c:v>1.4300000000000001E-8</c:v>
                </c:pt>
                <c:pt idx="6296">
                  <c:v>1.4300000000000001E-8</c:v>
                </c:pt>
                <c:pt idx="6297">
                  <c:v>1.4300000000000001E-8</c:v>
                </c:pt>
                <c:pt idx="6298">
                  <c:v>1.4300000000000001E-8</c:v>
                </c:pt>
                <c:pt idx="6299">
                  <c:v>1.4300000000000001E-8</c:v>
                </c:pt>
                <c:pt idx="6300">
                  <c:v>1.44E-8</c:v>
                </c:pt>
                <c:pt idx="6301">
                  <c:v>1.44E-8</c:v>
                </c:pt>
                <c:pt idx="6302">
                  <c:v>1.44E-8</c:v>
                </c:pt>
                <c:pt idx="6303">
                  <c:v>1.44E-8</c:v>
                </c:pt>
                <c:pt idx="6304">
                  <c:v>1.44E-8</c:v>
                </c:pt>
                <c:pt idx="6305">
                  <c:v>1.44E-8</c:v>
                </c:pt>
                <c:pt idx="6306">
                  <c:v>1.44E-8</c:v>
                </c:pt>
                <c:pt idx="6307">
                  <c:v>1.44E-8</c:v>
                </c:pt>
                <c:pt idx="6308">
                  <c:v>1.44E-8</c:v>
                </c:pt>
                <c:pt idx="6309">
                  <c:v>1.44E-8</c:v>
                </c:pt>
                <c:pt idx="6310">
                  <c:v>1.44E-8</c:v>
                </c:pt>
                <c:pt idx="6311">
                  <c:v>1.44E-8</c:v>
                </c:pt>
                <c:pt idx="6312">
                  <c:v>1.44E-8</c:v>
                </c:pt>
                <c:pt idx="6313">
                  <c:v>1.44E-8</c:v>
                </c:pt>
                <c:pt idx="6314">
                  <c:v>1.44E-8</c:v>
                </c:pt>
                <c:pt idx="6315">
                  <c:v>1.44E-8</c:v>
                </c:pt>
                <c:pt idx="6316">
                  <c:v>1.4500000000000001E-8</c:v>
                </c:pt>
                <c:pt idx="6317">
                  <c:v>1.4500000000000001E-8</c:v>
                </c:pt>
                <c:pt idx="6318">
                  <c:v>1.4500000000000001E-8</c:v>
                </c:pt>
                <c:pt idx="6319">
                  <c:v>1.4500000000000001E-8</c:v>
                </c:pt>
                <c:pt idx="6320">
                  <c:v>1.4500000000000001E-8</c:v>
                </c:pt>
                <c:pt idx="6321">
                  <c:v>1.4500000000000001E-8</c:v>
                </c:pt>
                <c:pt idx="6322">
                  <c:v>1.4500000000000001E-8</c:v>
                </c:pt>
                <c:pt idx="6323">
                  <c:v>1.4500000000000001E-8</c:v>
                </c:pt>
                <c:pt idx="6324">
                  <c:v>1.4500000000000001E-8</c:v>
                </c:pt>
                <c:pt idx="6325">
                  <c:v>1.4500000000000001E-8</c:v>
                </c:pt>
                <c:pt idx="6326">
                  <c:v>1.4500000000000001E-8</c:v>
                </c:pt>
                <c:pt idx="6327">
                  <c:v>1.4500000000000001E-8</c:v>
                </c:pt>
                <c:pt idx="6328">
                  <c:v>1.4500000000000001E-8</c:v>
                </c:pt>
                <c:pt idx="6329">
                  <c:v>1.4500000000000001E-8</c:v>
                </c:pt>
                <c:pt idx="6330">
                  <c:v>1.4500000000000001E-8</c:v>
                </c:pt>
                <c:pt idx="6331">
                  <c:v>1.4500000000000001E-8</c:v>
                </c:pt>
                <c:pt idx="6332">
                  <c:v>1.46E-8</c:v>
                </c:pt>
                <c:pt idx="6333">
                  <c:v>1.46E-8</c:v>
                </c:pt>
                <c:pt idx="6334">
                  <c:v>1.46E-8</c:v>
                </c:pt>
                <c:pt idx="6335">
                  <c:v>1.46E-8</c:v>
                </c:pt>
                <c:pt idx="6336">
                  <c:v>1.46E-8</c:v>
                </c:pt>
                <c:pt idx="6337">
                  <c:v>1.46E-8</c:v>
                </c:pt>
                <c:pt idx="6338">
                  <c:v>1.46E-8</c:v>
                </c:pt>
                <c:pt idx="6339">
                  <c:v>1.46E-8</c:v>
                </c:pt>
                <c:pt idx="6340">
                  <c:v>1.46E-8</c:v>
                </c:pt>
                <c:pt idx="6341">
                  <c:v>1.46E-8</c:v>
                </c:pt>
                <c:pt idx="6342">
                  <c:v>1.46E-8</c:v>
                </c:pt>
                <c:pt idx="6343">
                  <c:v>1.46E-8</c:v>
                </c:pt>
                <c:pt idx="6344">
                  <c:v>1.46E-8</c:v>
                </c:pt>
                <c:pt idx="6345">
                  <c:v>1.46E-8</c:v>
                </c:pt>
                <c:pt idx="6346">
                  <c:v>1.46E-8</c:v>
                </c:pt>
                <c:pt idx="6347">
                  <c:v>1.46E-8</c:v>
                </c:pt>
                <c:pt idx="6348">
                  <c:v>1.4699999999999999E-8</c:v>
                </c:pt>
                <c:pt idx="6349">
                  <c:v>1.4699999999999999E-8</c:v>
                </c:pt>
                <c:pt idx="6350">
                  <c:v>1.4699999999999999E-8</c:v>
                </c:pt>
                <c:pt idx="6351">
                  <c:v>1.4699999999999999E-8</c:v>
                </c:pt>
                <c:pt idx="6352">
                  <c:v>1.4699999999999999E-8</c:v>
                </c:pt>
                <c:pt idx="6353">
                  <c:v>1.4699999999999999E-8</c:v>
                </c:pt>
                <c:pt idx="6354">
                  <c:v>1.4699999999999999E-8</c:v>
                </c:pt>
                <c:pt idx="6355">
                  <c:v>1.4699999999999999E-8</c:v>
                </c:pt>
                <c:pt idx="6356">
                  <c:v>1.4699999999999999E-8</c:v>
                </c:pt>
                <c:pt idx="6357">
                  <c:v>1.4699999999999999E-8</c:v>
                </c:pt>
                <c:pt idx="6358">
                  <c:v>1.4699999999999999E-8</c:v>
                </c:pt>
                <c:pt idx="6359">
                  <c:v>1.4699999999999999E-8</c:v>
                </c:pt>
                <c:pt idx="6360">
                  <c:v>1.4699999999999999E-8</c:v>
                </c:pt>
                <c:pt idx="6361">
                  <c:v>1.4699999999999999E-8</c:v>
                </c:pt>
                <c:pt idx="6362">
                  <c:v>1.4699999999999999E-8</c:v>
                </c:pt>
                <c:pt idx="6363">
                  <c:v>1.4699999999999999E-8</c:v>
                </c:pt>
                <c:pt idx="6364">
                  <c:v>1.48E-8</c:v>
                </c:pt>
                <c:pt idx="6365">
                  <c:v>1.48E-8</c:v>
                </c:pt>
                <c:pt idx="6366">
                  <c:v>1.48E-8</c:v>
                </c:pt>
                <c:pt idx="6367">
                  <c:v>1.48E-8</c:v>
                </c:pt>
                <c:pt idx="6368">
                  <c:v>1.48E-8</c:v>
                </c:pt>
                <c:pt idx="6369">
                  <c:v>1.48E-8</c:v>
                </c:pt>
                <c:pt idx="6370">
                  <c:v>1.48E-8</c:v>
                </c:pt>
                <c:pt idx="6371">
                  <c:v>1.48E-8</c:v>
                </c:pt>
                <c:pt idx="6372">
                  <c:v>1.48E-8</c:v>
                </c:pt>
                <c:pt idx="6373">
                  <c:v>1.48E-8</c:v>
                </c:pt>
                <c:pt idx="6374">
                  <c:v>1.48E-8</c:v>
                </c:pt>
                <c:pt idx="6375">
                  <c:v>1.48E-8</c:v>
                </c:pt>
                <c:pt idx="6376">
                  <c:v>1.48E-8</c:v>
                </c:pt>
                <c:pt idx="6377">
                  <c:v>1.48E-8</c:v>
                </c:pt>
                <c:pt idx="6378">
                  <c:v>1.48E-8</c:v>
                </c:pt>
                <c:pt idx="6379">
                  <c:v>1.48E-8</c:v>
                </c:pt>
                <c:pt idx="6380">
                  <c:v>1.4899999999999999E-8</c:v>
                </c:pt>
                <c:pt idx="6381">
                  <c:v>1.4899999999999999E-8</c:v>
                </c:pt>
                <c:pt idx="6382">
                  <c:v>1.4899999999999999E-8</c:v>
                </c:pt>
                <c:pt idx="6383">
                  <c:v>1.4899999999999999E-8</c:v>
                </c:pt>
                <c:pt idx="6384">
                  <c:v>1.4899999999999999E-8</c:v>
                </c:pt>
                <c:pt idx="6385">
                  <c:v>1.4899999999999999E-8</c:v>
                </c:pt>
                <c:pt idx="6386">
                  <c:v>1.4899999999999999E-8</c:v>
                </c:pt>
                <c:pt idx="6387">
                  <c:v>1.4899999999999999E-8</c:v>
                </c:pt>
                <c:pt idx="6388">
                  <c:v>1.4899999999999999E-8</c:v>
                </c:pt>
                <c:pt idx="6389">
                  <c:v>1.4899999999999999E-8</c:v>
                </c:pt>
                <c:pt idx="6390">
                  <c:v>1.4899999999999999E-8</c:v>
                </c:pt>
                <c:pt idx="6391">
                  <c:v>1.4899999999999999E-8</c:v>
                </c:pt>
                <c:pt idx="6392">
                  <c:v>1.4899999999999999E-8</c:v>
                </c:pt>
                <c:pt idx="6393">
                  <c:v>1.4899999999999999E-8</c:v>
                </c:pt>
                <c:pt idx="6394">
                  <c:v>1.4899999999999999E-8</c:v>
                </c:pt>
                <c:pt idx="6395">
                  <c:v>1.4899999999999999E-8</c:v>
                </c:pt>
                <c:pt idx="6396">
                  <c:v>1.4999999999999999E-8</c:v>
                </c:pt>
                <c:pt idx="6397">
                  <c:v>1.4999999999999999E-8</c:v>
                </c:pt>
                <c:pt idx="6398">
                  <c:v>1.4999999999999999E-8</c:v>
                </c:pt>
                <c:pt idx="6399">
                  <c:v>1.4999999999999999E-8</c:v>
                </c:pt>
                <c:pt idx="6400">
                  <c:v>1.4999999999999999E-8</c:v>
                </c:pt>
                <c:pt idx="6401">
                  <c:v>1.4999999999999999E-8</c:v>
                </c:pt>
                <c:pt idx="6402">
                  <c:v>1.4999999999999999E-8</c:v>
                </c:pt>
                <c:pt idx="6403">
                  <c:v>1.4999999999999999E-8</c:v>
                </c:pt>
                <c:pt idx="6404">
                  <c:v>1.4999999999999999E-8</c:v>
                </c:pt>
                <c:pt idx="6405">
                  <c:v>1.4999999999999999E-8</c:v>
                </c:pt>
                <c:pt idx="6406">
                  <c:v>1.4999999999999999E-8</c:v>
                </c:pt>
                <c:pt idx="6407">
                  <c:v>1.4999999999999999E-8</c:v>
                </c:pt>
                <c:pt idx="6408">
                  <c:v>1.4999999999999999E-8</c:v>
                </c:pt>
                <c:pt idx="6409">
                  <c:v>1.4999999999999999E-8</c:v>
                </c:pt>
                <c:pt idx="6410">
                  <c:v>1.4999999999999999E-8</c:v>
                </c:pt>
                <c:pt idx="6411">
                  <c:v>1.4999999999999999E-8</c:v>
                </c:pt>
                <c:pt idx="6412">
                  <c:v>1.51E-8</c:v>
                </c:pt>
                <c:pt idx="6413">
                  <c:v>1.51E-8</c:v>
                </c:pt>
                <c:pt idx="6414">
                  <c:v>1.51E-8</c:v>
                </c:pt>
                <c:pt idx="6415">
                  <c:v>1.51E-8</c:v>
                </c:pt>
                <c:pt idx="6416">
                  <c:v>1.51E-8</c:v>
                </c:pt>
                <c:pt idx="6417">
                  <c:v>1.51E-8</c:v>
                </c:pt>
                <c:pt idx="6418">
                  <c:v>1.51E-8</c:v>
                </c:pt>
                <c:pt idx="6419">
                  <c:v>1.51E-8</c:v>
                </c:pt>
                <c:pt idx="6420">
                  <c:v>1.51E-8</c:v>
                </c:pt>
                <c:pt idx="6421">
                  <c:v>1.51E-8</c:v>
                </c:pt>
                <c:pt idx="6422">
                  <c:v>1.51E-8</c:v>
                </c:pt>
                <c:pt idx="6423">
                  <c:v>1.51E-8</c:v>
                </c:pt>
                <c:pt idx="6424">
                  <c:v>1.51E-8</c:v>
                </c:pt>
                <c:pt idx="6425">
                  <c:v>1.51E-8</c:v>
                </c:pt>
                <c:pt idx="6426">
                  <c:v>1.51E-8</c:v>
                </c:pt>
                <c:pt idx="6427">
                  <c:v>1.51E-8</c:v>
                </c:pt>
                <c:pt idx="6428">
                  <c:v>1.52E-8</c:v>
                </c:pt>
                <c:pt idx="6429">
                  <c:v>1.52E-8</c:v>
                </c:pt>
                <c:pt idx="6430">
                  <c:v>1.52E-8</c:v>
                </c:pt>
                <c:pt idx="6431">
                  <c:v>1.52E-8</c:v>
                </c:pt>
                <c:pt idx="6432">
                  <c:v>1.52E-8</c:v>
                </c:pt>
                <c:pt idx="6433">
                  <c:v>1.52E-8</c:v>
                </c:pt>
                <c:pt idx="6434">
                  <c:v>1.52E-8</c:v>
                </c:pt>
                <c:pt idx="6435">
                  <c:v>1.52E-8</c:v>
                </c:pt>
                <c:pt idx="6436">
                  <c:v>1.52E-8</c:v>
                </c:pt>
                <c:pt idx="6437">
                  <c:v>1.52E-8</c:v>
                </c:pt>
                <c:pt idx="6438">
                  <c:v>1.52E-8</c:v>
                </c:pt>
                <c:pt idx="6439">
                  <c:v>1.52E-8</c:v>
                </c:pt>
                <c:pt idx="6440">
                  <c:v>1.52E-8</c:v>
                </c:pt>
                <c:pt idx="6441">
                  <c:v>1.52E-8</c:v>
                </c:pt>
                <c:pt idx="6442">
                  <c:v>1.52E-8</c:v>
                </c:pt>
                <c:pt idx="6443">
                  <c:v>1.52E-8</c:v>
                </c:pt>
                <c:pt idx="6444">
                  <c:v>1.5300000000000001E-8</c:v>
                </c:pt>
                <c:pt idx="6445">
                  <c:v>1.5300000000000001E-8</c:v>
                </c:pt>
                <c:pt idx="6446">
                  <c:v>1.5300000000000001E-8</c:v>
                </c:pt>
                <c:pt idx="6447">
                  <c:v>1.5300000000000001E-8</c:v>
                </c:pt>
                <c:pt idx="6448">
                  <c:v>1.5300000000000001E-8</c:v>
                </c:pt>
                <c:pt idx="6449">
                  <c:v>1.5300000000000001E-8</c:v>
                </c:pt>
                <c:pt idx="6450">
                  <c:v>1.5300000000000001E-8</c:v>
                </c:pt>
                <c:pt idx="6451">
                  <c:v>1.5300000000000001E-8</c:v>
                </c:pt>
                <c:pt idx="6452">
                  <c:v>1.5300000000000001E-8</c:v>
                </c:pt>
                <c:pt idx="6453">
                  <c:v>1.5300000000000001E-8</c:v>
                </c:pt>
                <c:pt idx="6454">
                  <c:v>1.5300000000000001E-8</c:v>
                </c:pt>
                <c:pt idx="6455">
                  <c:v>1.5300000000000001E-8</c:v>
                </c:pt>
                <c:pt idx="6456">
                  <c:v>1.5300000000000001E-8</c:v>
                </c:pt>
                <c:pt idx="6457">
                  <c:v>1.5300000000000001E-8</c:v>
                </c:pt>
                <c:pt idx="6458">
                  <c:v>1.5300000000000001E-8</c:v>
                </c:pt>
                <c:pt idx="6459">
                  <c:v>1.5300000000000001E-8</c:v>
                </c:pt>
                <c:pt idx="6460">
                  <c:v>1.5399999999999999E-8</c:v>
                </c:pt>
                <c:pt idx="6461">
                  <c:v>1.5399999999999999E-8</c:v>
                </c:pt>
                <c:pt idx="6462">
                  <c:v>1.5399999999999999E-8</c:v>
                </c:pt>
                <c:pt idx="6463">
                  <c:v>1.5399999999999999E-8</c:v>
                </c:pt>
                <c:pt idx="6464">
                  <c:v>1.5399999999999999E-8</c:v>
                </c:pt>
                <c:pt idx="6465">
                  <c:v>1.5399999999999999E-8</c:v>
                </c:pt>
                <c:pt idx="6466">
                  <c:v>1.5399999999999999E-8</c:v>
                </c:pt>
                <c:pt idx="6467">
                  <c:v>1.5399999999999999E-8</c:v>
                </c:pt>
                <c:pt idx="6468">
                  <c:v>1.5399999999999999E-8</c:v>
                </c:pt>
                <c:pt idx="6469">
                  <c:v>1.5399999999999999E-8</c:v>
                </c:pt>
                <c:pt idx="6470">
                  <c:v>1.5399999999999999E-8</c:v>
                </c:pt>
                <c:pt idx="6471">
                  <c:v>1.5399999999999999E-8</c:v>
                </c:pt>
                <c:pt idx="6472">
                  <c:v>1.5399999999999999E-8</c:v>
                </c:pt>
                <c:pt idx="6473">
                  <c:v>1.5399999999999999E-8</c:v>
                </c:pt>
                <c:pt idx="6474">
                  <c:v>1.5399999999999999E-8</c:v>
                </c:pt>
                <c:pt idx="6475">
                  <c:v>1.5399999999999999E-8</c:v>
                </c:pt>
                <c:pt idx="6476">
                  <c:v>1.55E-8</c:v>
                </c:pt>
                <c:pt idx="6477">
                  <c:v>1.55E-8</c:v>
                </c:pt>
                <c:pt idx="6478">
                  <c:v>1.55E-8</c:v>
                </c:pt>
                <c:pt idx="6479">
                  <c:v>1.55E-8</c:v>
                </c:pt>
                <c:pt idx="6480">
                  <c:v>1.55E-8</c:v>
                </c:pt>
                <c:pt idx="6481">
                  <c:v>1.55E-8</c:v>
                </c:pt>
                <c:pt idx="6482">
                  <c:v>1.55E-8</c:v>
                </c:pt>
                <c:pt idx="6483">
                  <c:v>1.55E-8</c:v>
                </c:pt>
                <c:pt idx="6484">
                  <c:v>1.55E-8</c:v>
                </c:pt>
                <c:pt idx="6485">
                  <c:v>1.55E-8</c:v>
                </c:pt>
                <c:pt idx="6486">
                  <c:v>1.55E-8</c:v>
                </c:pt>
                <c:pt idx="6487">
                  <c:v>1.55E-8</c:v>
                </c:pt>
                <c:pt idx="6488">
                  <c:v>1.55E-8</c:v>
                </c:pt>
                <c:pt idx="6489">
                  <c:v>1.55E-8</c:v>
                </c:pt>
                <c:pt idx="6490">
                  <c:v>1.55E-8</c:v>
                </c:pt>
                <c:pt idx="6491">
                  <c:v>1.55E-8</c:v>
                </c:pt>
                <c:pt idx="6492">
                  <c:v>1.5600000000000001E-8</c:v>
                </c:pt>
                <c:pt idx="6493">
                  <c:v>1.5600000000000001E-8</c:v>
                </c:pt>
                <c:pt idx="6494">
                  <c:v>1.5600000000000001E-8</c:v>
                </c:pt>
                <c:pt idx="6495">
                  <c:v>1.5600000000000001E-8</c:v>
                </c:pt>
                <c:pt idx="6496">
                  <c:v>1.5600000000000001E-8</c:v>
                </c:pt>
                <c:pt idx="6497">
                  <c:v>1.5600000000000001E-8</c:v>
                </c:pt>
                <c:pt idx="6498">
                  <c:v>1.5600000000000001E-8</c:v>
                </c:pt>
                <c:pt idx="6499">
                  <c:v>1.5600000000000001E-8</c:v>
                </c:pt>
                <c:pt idx="6500">
                  <c:v>1.5600000000000001E-8</c:v>
                </c:pt>
                <c:pt idx="6501">
                  <c:v>1.5600000000000001E-8</c:v>
                </c:pt>
                <c:pt idx="6502">
                  <c:v>1.5600000000000001E-8</c:v>
                </c:pt>
                <c:pt idx="6503">
                  <c:v>1.5600000000000001E-8</c:v>
                </c:pt>
                <c:pt idx="6504">
                  <c:v>1.5600000000000001E-8</c:v>
                </c:pt>
                <c:pt idx="6505">
                  <c:v>1.5600000000000001E-8</c:v>
                </c:pt>
                <c:pt idx="6506">
                  <c:v>1.5600000000000001E-8</c:v>
                </c:pt>
                <c:pt idx="6507">
                  <c:v>1.5600000000000001E-8</c:v>
                </c:pt>
                <c:pt idx="6508">
                  <c:v>1.5700000000000002E-8</c:v>
                </c:pt>
                <c:pt idx="6509">
                  <c:v>1.5700000000000002E-8</c:v>
                </c:pt>
                <c:pt idx="6510">
                  <c:v>1.5700000000000002E-8</c:v>
                </c:pt>
                <c:pt idx="6511">
                  <c:v>1.5700000000000002E-8</c:v>
                </c:pt>
                <c:pt idx="6512">
                  <c:v>1.5700000000000002E-8</c:v>
                </c:pt>
                <c:pt idx="6513">
                  <c:v>1.5700000000000002E-8</c:v>
                </c:pt>
                <c:pt idx="6514">
                  <c:v>1.5700000000000002E-8</c:v>
                </c:pt>
                <c:pt idx="6515">
                  <c:v>1.5700000000000002E-8</c:v>
                </c:pt>
                <c:pt idx="6516">
                  <c:v>1.5700000000000002E-8</c:v>
                </c:pt>
                <c:pt idx="6517">
                  <c:v>1.5700000000000002E-8</c:v>
                </c:pt>
                <c:pt idx="6518">
                  <c:v>1.5700000000000002E-8</c:v>
                </c:pt>
                <c:pt idx="6519">
                  <c:v>1.5700000000000002E-8</c:v>
                </c:pt>
                <c:pt idx="6520">
                  <c:v>1.5700000000000002E-8</c:v>
                </c:pt>
                <c:pt idx="6521">
                  <c:v>1.5700000000000002E-8</c:v>
                </c:pt>
                <c:pt idx="6522">
                  <c:v>1.5700000000000002E-8</c:v>
                </c:pt>
                <c:pt idx="6523">
                  <c:v>1.5700000000000002E-8</c:v>
                </c:pt>
                <c:pt idx="6524">
                  <c:v>1.5799999999999999E-8</c:v>
                </c:pt>
                <c:pt idx="6525">
                  <c:v>1.5799999999999999E-8</c:v>
                </c:pt>
                <c:pt idx="6526">
                  <c:v>1.5799999999999999E-8</c:v>
                </c:pt>
                <c:pt idx="6527">
                  <c:v>1.5799999999999999E-8</c:v>
                </c:pt>
                <c:pt idx="6528">
                  <c:v>1.5799999999999999E-8</c:v>
                </c:pt>
                <c:pt idx="6529">
                  <c:v>1.5799999999999999E-8</c:v>
                </c:pt>
                <c:pt idx="6530">
                  <c:v>1.5799999999999999E-8</c:v>
                </c:pt>
                <c:pt idx="6531">
                  <c:v>1.5799999999999999E-8</c:v>
                </c:pt>
                <c:pt idx="6532">
                  <c:v>1.5799999999999999E-8</c:v>
                </c:pt>
                <c:pt idx="6533">
                  <c:v>1.5799999999999999E-8</c:v>
                </c:pt>
                <c:pt idx="6534">
                  <c:v>1.5799999999999999E-8</c:v>
                </c:pt>
                <c:pt idx="6535">
                  <c:v>1.5799999999999999E-8</c:v>
                </c:pt>
                <c:pt idx="6536">
                  <c:v>1.5799999999999999E-8</c:v>
                </c:pt>
                <c:pt idx="6537">
                  <c:v>1.5799999999999999E-8</c:v>
                </c:pt>
                <c:pt idx="6538">
                  <c:v>1.5799999999999999E-8</c:v>
                </c:pt>
                <c:pt idx="6539">
                  <c:v>1.5799999999999999E-8</c:v>
                </c:pt>
                <c:pt idx="6540">
                  <c:v>1.59E-8</c:v>
                </c:pt>
                <c:pt idx="6541">
                  <c:v>1.59E-8</c:v>
                </c:pt>
                <c:pt idx="6542">
                  <c:v>1.59E-8</c:v>
                </c:pt>
                <c:pt idx="6543">
                  <c:v>1.59E-8</c:v>
                </c:pt>
                <c:pt idx="6544">
                  <c:v>1.59E-8</c:v>
                </c:pt>
                <c:pt idx="6545">
                  <c:v>1.59E-8</c:v>
                </c:pt>
                <c:pt idx="6546">
                  <c:v>1.59E-8</c:v>
                </c:pt>
                <c:pt idx="6547">
                  <c:v>1.59E-8</c:v>
                </c:pt>
                <c:pt idx="6548">
                  <c:v>1.59E-8</c:v>
                </c:pt>
                <c:pt idx="6549">
                  <c:v>1.59E-8</c:v>
                </c:pt>
                <c:pt idx="6550">
                  <c:v>1.59E-8</c:v>
                </c:pt>
                <c:pt idx="6551">
                  <c:v>1.59E-8</c:v>
                </c:pt>
                <c:pt idx="6552">
                  <c:v>1.59E-8</c:v>
                </c:pt>
                <c:pt idx="6553">
                  <c:v>1.59E-8</c:v>
                </c:pt>
                <c:pt idx="6554">
                  <c:v>1.59E-8</c:v>
                </c:pt>
                <c:pt idx="6555">
                  <c:v>1.59E-8</c:v>
                </c:pt>
                <c:pt idx="6556">
                  <c:v>1.6000000000000001E-8</c:v>
                </c:pt>
                <c:pt idx="6557">
                  <c:v>1.6000000000000001E-8</c:v>
                </c:pt>
                <c:pt idx="6558">
                  <c:v>1.6000000000000001E-8</c:v>
                </c:pt>
                <c:pt idx="6559">
                  <c:v>1.6000000000000001E-8</c:v>
                </c:pt>
                <c:pt idx="6560">
                  <c:v>1.6000000000000001E-8</c:v>
                </c:pt>
                <c:pt idx="6561">
                  <c:v>1.6000000000000001E-8</c:v>
                </c:pt>
                <c:pt idx="6562">
                  <c:v>1.6000000000000001E-8</c:v>
                </c:pt>
                <c:pt idx="6563">
                  <c:v>1.6000000000000001E-8</c:v>
                </c:pt>
                <c:pt idx="6564">
                  <c:v>1.6000000000000001E-8</c:v>
                </c:pt>
                <c:pt idx="6565">
                  <c:v>1.6000000000000001E-8</c:v>
                </c:pt>
                <c:pt idx="6566">
                  <c:v>1.6000000000000001E-8</c:v>
                </c:pt>
                <c:pt idx="6567">
                  <c:v>1.6000000000000001E-8</c:v>
                </c:pt>
                <c:pt idx="6568">
                  <c:v>1.6000000000000001E-8</c:v>
                </c:pt>
                <c:pt idx="6569">
                  <c:v>1.6000000000000001E-8</c:v>
                </c:pt>
                <c:pt idx="6570">
                  <c:v>1.6000000000000001E-8</c:v>
                </c:pt>
                <c:pt idx="6571">
                  <c:v>1.6000000000000001E-8</c:v>
                </c:pt>
                <c:pt idx="6572">
                  <c:v>1.6099999999999999E-8</c:v>
                </c:pt>
                <c:pt idx="6573">
                  <c:v>1.6099999999999999E-8</c:v>
                </c:pt>
                <c:pt idx="6574">
                  <c:v>1.6099999999999999E-8</c:v>
                </c:pt>
                <c:pt idx="6575">
                  <c:v>1.6099999999999999E-8</c:v>
                </c:pt>
                <c:pt idx="6576">
                  <c:v>1.6099999999999999E-8</c:v>
                </c:pt>
                <c:pt idx="6577">
                  <c:v>1.6099999999999999E-8</c:v>
                </c:pt>
                <c:pt idx="6578">
                  <c:v>1.6099999999999999E-8</c:v>
                </c:pt>
                <c:pt idx="6579">
                  <c:v>1.6099999999999999E-8</c:v>
                </c:pt>
                <c:pt idx="6580">
                  <c:v>1.6099999999999999E-8</c:v>
                </c:pt>
                <c:pt idx="6581">
                  <c:v>1.6099999999999999E-8</c:v>
                </c:pt>
                <c:pt idx="6582">
                  <c:v>1.6099999999999999E-8</c:v>
                </c:pt>
                <c:pt idx="6583">
                  <c:v>1.6099999999999999E-8</c:v>
                </c:pt>
                <c:pt idx="6584">
                  <c:v>1.6099999999999999E-8</c:v>
                </c:pt>
                <c:pt idx="6585">
                  <c:v>1.6099999999999999E-8</c:v>
                </c:pt>
                <c:pt idx="6586">
                  <c:v>1.6099999999999999E-8</c:v>
                </c:pt>
                <c:pt idx="6587">
                  <c:v>1.6099999999999999E-8</c:v>
                </c:pt>
                <c:pt idx="6588">
                  <c:v>1.6199999999999999E-8</c:v>
                </c:pt>
                <c:pt idx="6589">
                  <c:v>1.6199999999999999E-8</c:v>
                </c:pt>
                <c:pt idx="6590">
                  <c:v>1.6199999999999999E-8</c:v>
                </c:pt>
                <c:pt idx="6591">
                  <c:v>1.6199999999999999E-8</c:v>
                </c:pt>
                <c:pt idx="6592">
                  <c:v>1.6199999999999999E-8</c:v>
                </c:pt>
                <c:pt idx="6593">
                  <c:v>1.6199999999999999E-8</c:v>
                </c:pt>
                <c:pt idx="6594">
                  <c:v>1.6199999999999999E-8</c:v>
                </c:pt>
                <c:pt idx="6595">
                  <c:v>1.6199999999999999E-8</c:v>
                </c:pt>
                <c:pt idx="6596">
                  <c:v>1.6199999999999999E-8</c:v>
                </c:pt>
                <c:pt idx="6597">
                  <c:v>1.6199999999999999E-8</c:v>
                </c:pt>
                <c:pt idx="6598">
                  <c:v>1.6199999999999999E-8</c:v>
                </c:pt>
                <c:pt idx="6599">
                  <c:v>1.6199999999999999E-8</c:v>
                </c:pt>
                <c:pt idx="6600">
                  <c:v>1.6199999999999999E-8</c:v>
                </c:pt>
                <c:pt idx="6601">
                  <c:v>1.6199999999999999E-8</c:v>
                </c:pt>
                <c:pt idx="6602">
                  <c:v>1.6199999999999999E-8</c:v>
                </c:pt>
                <c:pt idx="6603">
                  <c:v>1.6199999999999999E-8</c:v>
                </c:pt>
                <c:pt idx="6604">
                  <c:v>1.63E-8</c:v>
                </c:pt>
                <c:pt idx="6605">
                  <c:v>1.63E-8</c:v>
                </c:pt>
                <c:pt idx="6606">
                  <c:v>1.63E-8</c:v>
                </c:pt>
                <c:pt idx="6607">
                  <c:v>1.63E-8</c:v>
                </c:pt>
                <c:pt idx="6608">
                  <c:v>1.63E-8</c:v>
                </c:pt>
                <c:pt idx="6609">
                  <c:v>1.63E-8</c:v>
                </c:pt>
                <c:pt idx="6610">
                  <c:v>1.63E-8</c:v>
                </c:pt>
                <c:pt idx="6611">
                  <c:v>1.63E-8</c:v>
                </c:pt>
                <c:pt idx="6612">
                  <c:v>1.63E-8</c:v>
                </c:pt>
                <c:pt idx="6613">
                  <c:v>1.63E-8</c:v>
                </c:pt>
                <c:pt idx="6614">
                  <c:v>1.63E-8</c:v>
                </c:pt>
                <c:pt idx="6615">
                  <c:v>1.63E-8</c:v>
                </c:pt>
                <c:pt idx="6616">
                  <c:v>1.63E-8</c:v>
                </c:pt>
                <c:pt idx="6617">
                  <c:v>1.63E-8</c:v>
                </c:pt>
                <c:pt idx="6618">
                  <c:v>1.63E-8</c:v>
                </c:pt>
                <c:pt idx="6619">
                  <c:v>1.63E-8</c:v>
                </c:pt>
                <c:pt idx="6620">
                  <c:v>1.6400000000000001E-8</c:v>
                </c:pt>
                <c:pt idx="6621">
                  <c:v>1.6400000000000001E-8</c:v>
                </c:pt>
                <c:pt idx="6622">
                  <c:v>1.6400000000000001E-8</c:v>
                </c:pt>
                <c:pt idx="6623">
                  <c:v>1.6400000000000001E-8</c:v>
                </c:pt>
                <c:pt idx="6624">
                  <c:v>1.6400000000000001E-8</c:v>
                </c:pt>
                <c:pt idx="6625">
                  <c:v>1.6400000000000001E-8</c:v>
                </c:pt>
                <c:pt idx="6626">
                  <c:v>1.6400000000000001E-8</c:v>
                </c:pt>
                <c:pt idx="6627">
                  <c:v>1.6400000000000001E-8</c:v>
                </c:pt>
                <c:pt idx="6628">
                  <c:v>1.6400000000000001E-8</c:v>
                </c:pt>
                <c:pt idx="6629">
                  <c:v>1.6400000000000001E-8</c:v>
                </c:pt>
                <c:pt idx="6630">
                  <c:v>1.6400000000000001E-8</c:v>
                </c:pt>
                <c:pt idx="6631">
                  <c:v>1.6400000000000001E-8</c:v>
                </c:pt>
                <c:pt idx="6632">
                  <c:v>1.6400000000000001E-8</c:v>
                </c:pt>
                <c:pt idx="6633">
                  <c:v>1.6400000000000001E-8</c:v>
                </c:pt>
                <c:pt idx="6634">
                  <c:v>1.6400000000000001E-8</c:v>
                </c:pt>
                <c:pt idx="6635">
                  <c:v>1.6400000000000001E-8</c:v>
                </c:pt>
                <c:pt idx="6636">
                  <c:v>1.6499999999999999E-8</c:v>
                </c:pt>
                <c:pt idx="6637">
                  <c:v>1.6499999999999999E-8</c:v>
                </c:pt>
                <c:pt idx="6638">
                  <c:v>1.6499999999999999E-8</c:v>
                </c:pt>
                <c:pt idx="6639">
                  <c:v>1.6499999999999999E-8</c:v>
                </c:pt>
                <c:pt idx="6640">
                  <c:v>1.6499999999999999E-8</c:v>
                </c:pt>
                <c:pt idx="6641">
                  <c:v>1.6499999999999999E-8</c:v>
                </c:pt>
                <c:pt idx="6642">
                  <c:v>1.6499999999999999E-8</c:v>
                </c:pt>
                <c:pt idx="6643">
                  <c:v>1.6499999999999999E-8</c:v>
                </c:pt>
                <c:pt idx="6644">
                  <c:v>1.6499999999999999E-8</c:v>
                </c:pt>
                <c:pt idx="6645">
                  <c:v>1.6499999999999999E-8</c:v>
                </c:pt>
                <c:pt idx="6646">
                  <c:v>1.6499999999999999E-8</c:v>
                </c:pt>
                <c:pt idx="6647">
                  <c:v>1.6499999999999999E-8</c:v>
                </c:pt>
                <c:pt idx="6648">
                  <c:v>1.6499999999999999E-8</c:v>
                </c:pt>
                <c:pt idx="6649">
                  <c:v>1.6499999999999999E-8</c:v>
                </c:pt>
                <c:pt idx="6650">
                  <c:v>1.6499999999999999E-8</c:v>
                </c:pt>
                <c:pt idx="6651">
                  <c:v>1.6499999999999999E-8</c:v>
                </c:pt>
                <c:pt idx="6652">
                  <c:v>1.66E-8</c:v>
                </c:pt>
                <c:pt idx="6653">
                  <c:v>1.66E-8</c:v>
                </c:pt>
                <c:pt idx="6654">
                  <c:v>1.66E-8</c:v>
                </c:pt>
                <c:pt idx="6655">
                  <c:v>1.66E-8</c:v>
                </c:pt>
                <c:pt idx="6656">
                  <c:v>1.66E-8</c:v>
                </c:pt>
                <c:pt idx="6657">
                  <c:v>1.66E-8</c:v>
                </c:pt>
                <c:pt idx="6658">
                  <c:v>1.66E-8</c:v>
                </c:pt>
                <c:pt idx="6659">
                  <c:v>1.66E-8</c:v>
                </c:pt>
                <c:pt idx="6660">
                  <c:v>1.66E-8</c:v>
                </c:pt>
                <c:pt idx="6661">
                  <c:v>1.66E-8</c:v>
                </c:pt>
                <c:pt idx="6662">
                  <c:v>1.66E-8</c:v>
                </c:pt>
                <c:pt idx="6663">
                  <c:v>1.66E-8</c:v>
                </c:pt>
                <c:pt idx="6664">
                  <c:v>1.66E-8</c:v>
                </c:pt>
                <c:pt idx="6665">
                  <c:v>1.66E-8</c:v>
                </c:pt>
                <c:pt idx="6666">
                  <c:v>1.66E-8</c:v>
                </c:pt>
                <c:pt idx="6667">
                  <c:v>1.66E-8</c:v>
                </c:pt>
                <c:pt idx="6668">
                  <c:v>1.6700000000000001E-8</c:v>
                </c:pt>
                <c:pt idx="6669">
                  <c:v>1.6700000000000001E-8</c:v>
                </c:pt>
                <c:pt idx="6670">
                  <c:v>1.6700000000000001E-8</c:v>
                </c:pt>
                <c:pt idx="6671">
                  <c:v>1.6700000000000001E-8</c:v>
                </c:pt>
                <c:pt idx="6672">
                  <c:v>1.6700000000000001E-8</c:v>
                </c:pt>
                <c:pt idx="6673">
                  <c:v>1.6700000000000001E-8</c:v>
                </c:pt>
                <c:pt idx="6674">
                  <c:v>1.6700000000000001E-8</c:v>
                </c:pt>
                <c:pt idx="6675">
                  <c:v>1.6700000000000001E-8</c:v>
                </c:pt>
                <c:pt idx="6676">
                  <c:v>1.6700000000000001E-8</c:v>
                </c:pt>
                <c:pt idx="6677">
                  <c:v>1.6700000000000001E-8</c:v>
                </c:pt>
                <c:pt idx="6678">
                  <c:v>1.6700000000000001E-8</c:v>
                </c:pt>
                <c:pt idx="6679">
                  <c:v>1.6700000000000001E-8</c:v>
                </c:pt>
                <c:pt idx="6680">
                  <c:v>1.6700000000000001E-8</c:v>
                </c:pt>
                <c:pt idx="6681">
                  <c:v>1.6700000000000001E-8</c:v>
                </c:pt>
                <c:pt idx="6682">
                  <c:v>1.6700000000000001E-8</c:v>
                </c:pt>
                <c:pt idx="6683">
                  <c:v>1.6700000000000001E-8</c:v>
                </c:pt>
                <c:pt idx="6684">
                  <c:v>1.6800000000000002E-8</c:v>
                </c:pt>
                <c:pt idx="6685">
                  <c:v>1.6800000000000002E-8</c:v>
                </c:pt>
                <c:pt idx="6686">
                  <c:v>1.6800000000000002E-8</c:v>
                </c:pt>
                <c:pt idx="6687">
                  <c:v>1.6800000000000002E-8</c:v>
                </c:pt>
                <c:pt idx="6688">
                  <c:v>1.6800000000000002E-8</c:v>
                </c:pt>
                <c:pt idx="6689">
                  <c:v>1.6800000000000002E-8</c:v>
                </c:pt>
                <c:pt idx="6690">
                  <c:v>1.6800000000000002E-8</c:v>
                </c:pt>
                <c:pt idx="6691">
                  <c:v>1.6800000000000002E-8</c:v>
                </c:pt>
                <c:pt idx="6692">
                  <c:v>1.6800000000000002E-8</c:v>
                </c:pt>
                <c:pt idx="6693">
                  <c:v>1.6800000000000002E-8</c:v>
                </c:pt>
                <c:pt idx="6694">
                  <c:v>1.6800000000000002E-8</c:v>
                </c:pt>
                <c:pt idx="6695">
                  <c:v>1.6800000000000002E-8</c:v>
                </c:pt>
                <c:pt idx="6696">
                  <c:v>1.6800000000000002E-8</c:v>
                </c:pt>
                <c:pt idx="6697">
                  <c:v>1.6800000000000002E-8</c:v>
                </c:pt>
                <c:pt idx="6698">
                  <c:v>1.6800000000000002E-8</c:v>
                </c:pt>
                <c:pt idx="6699">
                  <c:v>1.6800000000000002E-8</c:v>
                </c:pt>
                <c:pt idx="6700">
                  <c:v>1.6899999999999999E-8</c:v>
                </c:pt>
                <c:pt idx="6701">
                  <c:v>1.6899999999999999E-8</c:v>
                </c:pt>
                <c:pt idx="6702">
                  <c:v>1.6899999999999999E-8</c:v>
                </c:pt>
                <c:pt idx="6703">
                  <c:v>1.6899999999999999E-8</c:v>
                </c:pt>
                <c:pt idx="6704">
                  <c:v>1.6899999999999999E-8</c:v>
                </c:pt>
                <c:pt idx="6705">
                  <c:v>1.6899999999999999E-8</c:v>
                </c:pt>
                <c:pt idx="6706">
                  <c:v>1.6899999999999999E-8</c:v>
                </c:pt>
                <c:pt idx="6707">
                  <c:v>1.6899999999999999E-8</c:v>
                </c:pt>
                <c:pt idx="6708">
                  <c:v>1.6899999999999999E-8</c:v>
                </c:pt>
                <c:pt idx="6709">
                  <c:v>1.6899999999999999E-8</c:v>
                </c:pt>
                <c:pt idx="6710">
                  <c:v>1.6899999999999999E-8</c:v>
                </c:pt>
                <c:pt idx="6711">
                  <c:v>1.6899999999999999E-8</c:v>
                </c:pt>
                <c:pt idx="6712">
                  <c:v>1.6899999999999999E-8</c:v>
                </c:pt>
                <c:pt idx="6713">
                  <c:v>1.6899999999999999E-8</c:v>
                </c:pt>
                <c:pt idx="6714">
                  <c:v>1.6899999999999999E-8</c:v>
                </c:pt>
                <c:pt idx="6715">
                  <c:v>1.6899999999999999E-8</c:v>
                </c:pt>
                <c:pt idx="6716">
                  <c:v>1.7E-8</c:v>
                </c:pt>
                <c:pt idx="6717">
                  <c:v>1.7E-8</c:v>
                </c:pt>
                <c:pt idx="6718">
                  <c:v>1.7E-8</c:v>
                </c:pt>
                <c:pt idx="6719">
                  <c:v>1.7E-8</c:v>
                </c:pt>
                <c:pt idx="6720">
                  <c:v>1.7E-8</c:v>
                </c:pt>
                <c:pt idx="6721">
                  <c:v>1.7E-8</c:v>
                </c:pt>
                <c:pt idx="6722">
                  <c:v>1.7E-8</c:v>
                </c:pt>
                <c:pt idx="6723">
                  <c:v>1.7E-8</c:v>
                </c:pt>
                <c:pt idx="6724">
                  <c:v>1.7E-8</c:v>
                </c:pt>
                <c:pt idx="6725">
                  <c:v>1.7E-8</c:v>
                </c:pt>
                <c:pt idx="6726">
                  <c:v>1.7E-8</c:v>
                </c:pt>
                <c:pt idx="6727">
                  <c:v>1.7E-8</c:v>
                </c:pt>
                <c:pt idx="6728">
                  <c:v>1.7E-8</c:v>
                </c:pt>
                <c:pt idx="6729">
                  <c:v>1.7E-8</c:v>
                </c:pt>
                <c:pt idx="6730">
                  <c:v>1.7E-8</c:v>
                </c:pt>
                <c:pt idx="6731">
                  <c:v>1.7E-8</c:v>
                </c:pt>
                <c:pt idx="6732">
                  <c:v>1.7100000000000001E-8</c:v>
                </c:pt>
                <c:pt idx="6733">
                  <c:v>1.7100000000000001E-8</c:v>
                </c:pt>
                <c:pt idx="6734">
                  <c:v>1.7100000000000001E-8</c:v>
                </c:pt>
                <c:pt idx="6735">
                  <c:v>1.7100000000000001E-8</c:v>
                </c:pt>
                <c:pt idx="6736">
                  <c:v>1.7100000000000001E-8</c:v>
                </c:pt>
                <c:pt idx="6737">
                  <c:v>1.7100000000000001E-8</c:v>
                </c:pt>
                <c:pt idx="6738">
                  <c:v>1.7100000000000001E-8</c:v>
                </c:pt>
                <c:pt idx="6739">
                  <c:v>1.7100000000000001E-8</c:v>
                </c:pt>
                <c:pt idx="6740">
                  <c:v>1.7100000000000001E-8</c:v>
                </c:pt>
                <c:pt idx="6741">
                  <c:v>1.7100000000000001E-8</c:v>
                </c:pt>
                <c:pt idx="6742">
                  <c:v>1.7100000000000001E-8</c:v>
                </c:pt>
                <c:pt idx="6743">
                  <c:v>1.7100000000000001E-8</c:v>
                </c:pt>
                <c:pt idx="6744">
                  <c:v>1.7100000000000001E-8</c:v>
                </c:pt>
                <c:pt idx="6745">
                  <c:v>1.7100000000000001E-8</c:v>
                </c:pt>
                <c:pt idx="6746">
                  <c:v>1.7100000000000001E-8</c:v>
                </c:pt>
                <c:pt idx="6747">
                  <c:v>1.7100000000000001E-8</c:v>
                </c:pt>
                <c:pt idx="6748">
                  <c:v>1.7199999999999999E-8</c:v>
                </c:pt>
                <c:pt idx="6749">
                  <c:v>1.7199999999999999E-8</c:v>
                </c:pt>
                <c:pt idx="6750">
                  <c:v>1.7199999999999999E-8</c:v>
                </c:pt>
                <c:pt idx="6751">
                  <c:v>1.7199999999999999E-8</c:v>
                </c:pt>
                <c:pt idx="6752">
                  <c:v>1.7199999999999999E-8</c:v>
                </c:pt>
                <c:pt idx="6753">
                  <c:v>1.7199999999999999E-8</c:v>
                </c:pt>
                <c:pt idx="6754">
                  <c:v>1.7199999999999999E-8</c:v>
                </c:pt>
                <c:pt idx="6755">
                  <c:v>1.7199999999999999E-8</c:v>
                </c:pt>
                <c:pt idx="6756">
                  <c:v>1.7199999999999999E-8</c:v>
                </c:pt>
                <c:pt idx="6757">
                  <c:v>1.7199999999999999E-8</c:v>
                </c:pt>
                <c:pt idx="6758">
                  <c:v>1.7199999999999999E-8</c:v>
                </c:pt>
                <c:pt idx="6759">
                  <c:v>1.7199999999999999E-8</c:v>
                </c:pt>
                <c:pt idx="6760">
                  <c:v>1.7199999999999999E-8</c:v>
                </c:pt>
                <c:pt idx="6761">
                  <c:v>1.7199999999999999E-8</c:v>
                </c:pt>
                <c:pt idx="6762">
                  <c:v>1.7199999999999999E-8</c:v>
                </c:pt>
                <c:pt idx="6763">
                  <c:v>1.7199999999999999E-8</c:v>
                </c:pt>
                <c:pt idx="6764">
                  <c:v>1.7299999999999999E-8</c:v>
                </c:pt>
                <c:pt idx="6765">
                  <c:v>1.7299999999999999E-8</c:v>
                </c:pt>
                <c:pt idx="6766">
                  <c:v>1.7299999999999999E-8</c:v>
                </c:pt>
                <c:pt idx="6767">
                  <c:v>1.7299999999999999E-8</c:v>
                </c:pt>
                <c:pt idx="6768">
                  <c:v>1.7299999999999999E-8</c:v>
                </c:pt>
                <c:pt idx="6769">
                  <c:v>1.7299999999999999E-8</c:v>
                </c:pt>
                <c:pt idx="6770">
                  <c:v>1.7299999999999999E-8</c:v>
                </c:pt>
                <c:pt idx="6771">
                  <c:v>1.7299999999999999E-8</c:v>
                </c:pt>
                <c:pt idx="6772">
                  <c:v>1.7299999999999999E-8</c:v>
                </c:pt>
                <c:pt idx="6773">
                  <c:v>1.7299999999999999E-8</c:v>
                </c:pt>
                <c:pt idx="6774">
                  <c:v>1.7299999999999999E-8</c:v>
                </c:pt>
                <c:pt idx="6775">
                  <c:v>1.7299999999999999E-8</c:v>
                </c:pt>
                <c:pt idx="6776">
                  <c:v>1.7299999999999999E-8</c:v>
                </c:pt>
                <c:pt idx="6777">
                  <c:v>1.7299999999999999E-8</c:v>
                </c:pt>
                <c:pt idx="6778">
                  <c:v>1.7299999999999999E-8</c:v>
                </c:pt>
                <c:pt idx="6779">
                  <c:v>1.7299999999999999E-8</c:v>
                </c:pt>
                <c:pt idx="6780">
                  <c:v>1.74E-8</c:v>
                </c:pt>
                <c:pt idx="6781">
                  <c:v>1.74E-8</c:v>
                </c:pt>
                <c:pt idx="6782">
                  <c:v>1.74E-8</c:v>
                </c:pt>
                <c:pt idx="6783">
                  <c:v>1.74E-8</c:v>
                </c:pt>
                <c:pt idx="6784">
                  <c:v>1.74E-8</c:v>
                </c:pt>
                <c:pt idx="6785">
                  <c:v>1.74E-8</c:v>
                </c:pt>
                <c:pt idx="6786">
                  <c:v>1.74E-8</c:v>
                </c:pt>
                <c:pt idx="6787">
                  <c:v>1.74E-8</c:v>
                </c:pt>
                <c:pt idx="6788">
                  <c:v>1.74E-8</c:v>
                </c:pt>
                <c:pt idx="6789">
                  <c:v>1.74E-8</c:v>
                </c:pt>
                <c:pt idx="6790">
                  <c:v>1.74E-8</c:v>
                </c:pt>
                <c:pt idx="6791">
                  <c:v>1.74E-8</c:v>
                </c:pt>
                <c:pt idx="6792">
                  <c:v>1.74E-8</c:v>
                </c:pt>
                <c:pt idx="6793">
                  <c:v>1.74E-8</c:v>
                </c:pt>
                <c:pt idx="6794">
                  <c:v>1.74E-8</c:v>
                </c:pt>
                <c:pt idx="6795">
                  <c:v>1.74E-8</c:v>
                </c:pt>
                <c:pt idx="6796">
                  <c:v>1.7500000000000001E-8</c:v>
                </c:pt>
                <c:pt idx="6797">
                  <c:v>1.7500000000000001E-8</c:v>
                </c:pt>
                <c:pt idx="6798">
                  <c:v>1.7500000000000001E-8</c:v>
                </c:pt>
                <c:pt idx="6799">
                  <c:v>1.7500000000000001E-8</c:v>
                </c:pt>
                <c:pt idx="6800">
                  <c:v>1.7500000000000001E-8</c:v>
                </c:pt>
                <c:pt idx="6801">
                  <c:v>1.7500000000000001E-8</c:v>
                </c:pt>
                <c:pt idx="6802">
                  <c:v>1.7500000000000001E-8</c:v>
                </c:pt>
                <c:pt idx="6803">
                  <c:v>1.7500000000000001E-8</c:v>
                </c:pt>
                <c:pt idx="6804">
                  <c:v>1.7500000000000001E-8</c:v>
                </c:pt>
                <c:pt idx="6805">
                  <c:v>1.7500000000000001E-8</c:v>
                </c:pt>
                <c:pt idx="6806">
                  <c:v>1.7500000000000001E-8</c:v>
                </c:pt>
                <c:pt idx="6807">
                  <c:v>1.7500000000000001E-8</c:v>
                </c:pt>
                <c:pt idx="6808">
                  <c:v>1.7500000000000001E-8</c:v>
                </c:pt>
                <c:pt idx="6809">
                  <c:v>1.7500000000000001E-8</c:v>
                </c:pt>
                <c:pt idx="6810">
                  <c:v>1.7500000000000001E-8</c:v>
                </c:pt>
                <c:pt idx="6811">
                  <c:v>1.7500000000000001E-8</c:v>
                </c:pt>
                <c:pt idx="6812">
                  <c:v>1.7599999999999999E-8</c:v>
                </c:pt>
                <c:pt idx="6813">
                  <c:v>1.7599999999999999E-8</c:v>
                </c:pt>
                <c:pt idx="6814">
                  <c:v>1.7599999999999999E-8</c:v>
                </c:pt>
                <c:pt idx="6815">
                  <c:v>1.7599999999999999E-8</c:v>
                </c:pt>
                <c:pt idx="6816">
                  <c:v>1.7599999999999999E-8</c:v>
                </c:pt>
                <c:pt idx="6817">
                  <c:v>1.7599999999999999E-8</c:v>
                </c:pt>
                <c:pt idx="6818">
                  <c:v>1.7599999999999999E-8</c:v>
                </c:pt>
                <c:pt idx="6819">
                  <c:v>1.7599999999999999E-8</c:v>
                </c:pt>
                <c:pt idx="6820">
                  <c:v>1.7599999999999999E-8</c:v>
                </c:pt>
                <c:pt idx="6821">
                  <c:v>1.7599999999999999E-8</c:v>
                </c:pt>
                <c:pt idx="6822">
                  <c:v>1.7599999999999999E-8</c:v>
                </c:pt>
                <c:pt idx="6823">
                  <c:v>1.7599999999999999E-8</c:v>
                </c:pt>
                <c:pt idx="6824">
                  <c:v>1.7599999999999999E-8</c:v>
                </c:pt>
                <c:pt idx="6825">
                  <c:v>1.7599999999999999E-8</c:v>
                </c:pt>
                <c:pt idx="6826">
                  <c:v>1.7599999999999999E-8</c:v>
                </c:pt>
                <c:pt idx="6827">
                  <c:v>1.7599999999999999E-8</c:v>
                </c:pt>
                <c:pt idx="6828">
                  <c:v>1.77E-8</c:v>
                </c:pt>
                <c:pt idx="6829">
                  <c:v>1.77E-8</c:v>
                </c:pt>
                <c:pt idx="6830">
                  <c:v>1.77E-8</c:v>
                </c:pt>
                <c:pt idx="6831">
                  <c:v>1.77E-8</c:v>
                </c:pt>
                <c:pt idx="6832">
                  <c:v>1.77E-8</c:v>
                </c:pt>
                <c:pt idx="6833">
                  <c:v>1.77E-8</c:v>
                </c:pt>
                <c:pt idx="6834">
                  <c:v>1.77E-8</c:v>
                </c:pt>
                <c:pt idx="6835">
                  <c:v>1.77E-8</c:v>
                </c:pt>
                <c:pt idx="6836">
                  <c:v>1.77E-8</c:v>
                </c:pt>
                <c:pt idx="6837">
                  <c:v>1.77E-8</c:v>
                </c:pt>
                <c:pt idx="6838">
                  <c:v>1.77E-8</c:v>
                </c:pt>
                <c:pt idx="6839">
                  <c:v>1.77E-8</c:v>
                </c:pt>
                <c:pt idx="6840">
                  <c:v>1.77E-8</c:v>
                </c:pt>
                <c:pt idx="6841">
                  <c:v>1.77E-8</c:v>
                </c:pt>
                <c:pt idx="6842">
                  <c:v>1.77E-8</c:v>
                </c:pt>
                <c:pt idx="6843">
                  <c:v>1.77E-8</c:v>
                </c:pt>
                <c:pt idx="6844">
                  <c:v>1.7800000000000001E-8</c:v>
                </c:pt>
                <c:pt idx="6845">
                  <c:v>1.7800000000000001E-8</c:v>
                </c:pt>
                <c:pt idx="6846">
                  <c:v>1.7800000000000001E-8</c:v>
                </c:pt>
                <c:pt idx="6847">
                  <c:v>1.7800000000000001E-8</c:v>
                </c:pt>
                <c:pt idx="6848">
                  <c:v>1.7800000000000001E-8</c:v>
                </c:pt>
                <c:pt idx="6849">
                  <c:v>1.7800000000000001E-8</c:v>
                </c:pt>
                <c:pt idx="6850">
                  <c:v>1.7800000000000001E-8</c:v>
                </c:pt>
                <c:pt idx="6851">
                  <c:v>1.7800000000000001E-8</c:v>
                </c:pt>
                <c:pt idx="6852">
                  <c:v>1.7800000000000001E-8</c:v>
                </c:pt>
                <c:pt idx="6853">
                  <c:v>1.7800000000000001E-8</c:v>
                </c:pt>
                <c:pt idx="6854">
                  <c:v>1.7800000000000001E-8</c:v>
                </c:pt>
                <c:pt idx="6855">
                  <c:v>1.7800000000000001E-8</c:v>
                </c:pt>
                <c:pt idx="6856">
                  <c:v>1.7800000000000001E-8</c:v>
                </c:pt>
                <c:pt idx="6857">
                  <c:v>1.7800000000000001E-8</c:v>
                </c:pt>
                <c:pt idx="6858">
                  <c:v>1.7800000000000001E-8</c:v>
                </c:pt>
                <c:pt idx="6859">
                  <c:v>1.7800000000000001E-8</c:v>
                </c:pt>
                <c:pt idx="6860">
                  <c:v>1.7900000000000001E-8</c:v>
                </c:pt>
                <c:pt idx="6861">
                  <c:v>1.7900000000000001E-8</c:v>
                </c:pt>
                <c:pt idx="6862">
                  <c:v>1.7900000000000001E-8</c:v>
                </c:pt>
                <c:pt idx="6863">
                  <c:v>1.7900000000000001E-8</c:v>
                </c:pt>
                <c:pt idx="6864">
                  <c:v>1.7900000000000001E-8</c:v>
                </c:pt>
                <c:pt idx="6865">
                  <c:v>1.7900000000000001E-8</c:v>
                </c:pt>
                <c:pt idx="6866">
                  <c:v>1.7900000000000001E-8</c:v>
                </c:pt>
                <c:pt idx="6867">
                  <c:v>1.7900000000000001E-8</c:v>
                </c:pt>
                <c:pt idx="6868">
                  <c:v>1.7900000000000001E-8</c:v>
                </c:pt>
                <c:pt idx="6869">
                  <c:v>1.7900000000000001E-8</c:v>
                </c:pt>
                <c:pt idx="6870">
                  <c:v>1.7900000000000001E-8</c:v>
                </c:pt>
                <c:pt idx="6871">
                  <c:v>1.7900000000000001E-8</c:v>
                </c:pt>
                <c:pt idx="6872">
                  <c:v>1.7900000000000001E-8</c:v>
                </c:pt>
                <c:pt idx="6873">
                  <c:v>1.7900000000000001E-8</c:v>
                </c:pt>
                <c:pt idx="6874">
                  <c:v>1.7900000000000001E-8</c:v>
                </c:pt>
                <c:pt idx="6875">
                  <c:v>1.7900000000000001E-8</c:v>
                </c:pt>
                <c:pt idx="6876">
                  <c:v>1.7999999999999999E-8</c:v>
                </c:pt>
                <c:pt idx="6877">
                  <c:v>1.7999999999999999E-8</c:v>
                </c:pt>
                <c:pt idx="6878">
                  <c:v>1.7999999999999999E-8</c:v>
                </c:pt>
                <c:pt idx="6879">
                  <c:v>1.7999999999999999E-8</c:v>
                </c:pt>
                <c:pt idx="6880">
                  <c:v>1.7999999999999999E-8</c:v>
                </c:pt>
                <c:pt idx="6881">
                  <c:v>1.7999999999999999E-8</c:v>
                </c:pt>
                <c:pt idx="6882">
                  <c:v>1.7999999999999999E-8</c:v>
                </c:pt>
                <c:pt idx="6883">
                  <c:v>1.7999999999999999E-8</c:v>
                </c:pt>
                <c:pt idx="6884">
                  <c:v>1.7999999999999999E-8</c:v>
                </c:pt>
                <c:pt idx="6885">
                  <c:v>1.7999999999999999E-8</c:v>
                </c:pt>
                <c:pt idx="6886">
                  <c:v>1.7999999999999999E-8</c:v>
                </c:pt>
                <c:pt idx="6887">
                  <c:v>1.7999999999999999E-8</c:v>
                </c:pt>
                <c:pt idx="6888">
                  <c:v>1.7999999999999999E-8</c:v>
                </c:pt>
                <c:pt idx="6889">
                  <c:v>1.7999999999999999E-8</c:v>
                </c:pt>
                <c:pt idx="6890">
                  <c:v>1.7999999999999999E-8</c:v>
                </c:pt>
                <c:pt idx="6891">
                  <c:v>1.7999999999999999E-8</c:v>
                </c:pt>
                <c:pt idx="6892">
                  <c:v>1.81E-8</c:v>
                </c:pt>
                <c:pt idx="6893">
                  <c:v>1.81E-8</c:v>
                </c:pt>
                <c:pt idx="6894">
                  <c:v>1.81E-8</c:v>
                </c:pt>
                <c:pt idx="6895">
                  <c:v>1.81E-8</c:v>
                </c:pt>
                <c:pt idx="6896">
                  <c:v>1.81E-8</c:v>
                </c:pt>
                <c:pt idx="6897">
                  <c:v>1.81E-8</c:v>
                </c:pt>
                <c:pt idx="6898">
                  <c:v>1.81E-8</c:v>
                </c:pt>
                <c:pt idx="6899">
                  <c:v>1.81E-8</c:v>
                </c:pt>
                <c:pt idx="6900">
                  <c:v>1.81E-8</c:v>
                </c:pt>
                <c:pt idx="6901">
                  <c:v>1.81E-8</c:v>
                </c:pt>
                <c:pt idx="6902">
                  <c:v>1.81E-8</c:v>
                </c:pt>
                <c:pt idx="6903">
                  <c:v>1.81E-8</c:v>
                </c:pt>
                <c:pt idx="6904">
                  <c:v>1.81E-8</c:v>
                </c:pt>
                <c:pt idx="6905">
                  <c:v>1.81E-8</c:v>
                </c:pt>
                <c:pt idx="6906">
                  <c:v>1.81E-8</c:v>
                </c:pt>
                <c:pt idx="6907">
                  <c:v>1.81E-8</c:v>
                </c:pt>
                <c:pt idx="6908">
                  <c:v>1.8200000000000001E-8</c:v>
                </c:pt>
                <c:pt idx="6909">
                  <c:v>1.8200000000000001E-8</c:v>
                </c:pt>
                <c:pt idx="6910">
                  <c:v>1.8200000000000001E-8</c:v>
                </c:pt>
                <c:pt idx="6911">
                  <c:v>1.8200000000000001E-8</c:v>
                </c:pt>
                <c:pt idx="6912">
                  <c:v>1.8200000000000001E-8</c:v>
                </c:pt>
                <c:pt idx="6913">
                  <c:v>1.8200000000000001E-8</c:v>
                </c:pt>
                <c:pt idx="6914">
                  <c:v>1.8200000000000001E-8</c:v>
                </c:pt>
                <c:pt idx="6915">
                  <c:v>1.8200000000000001E-8</c:v>
                </c:pt>
                <c:pt idx="6916">
                  <c:v>1.8200000000000001E-8</c:v>
                </c:pt>
                <c:pt idx="6917">
                  <c:v>1.8200000000000001E-8</c:v>
                </c:pt>
                <c:pt idx="6918">
                  <c:v>1.8200000000000001E-8</c:v>
                </c:pt>
                <c:pt idx="6919">
                  <c:v>1.8200000000000001E-8</c:v>
                </c:pt>
                <c:pt idx="6920">
                  <c:v>1.8200000000000001E-8</c:v>
                </c:pt>
                <c:pt idx="6921">
                  <c:v>1.8200000000000001E-8</c:v>
                </c:pt>
                <c:pt idx="6922">
                  <c:v>1.8200000000000001E-8</c:v>
                </c:pt>
                <c:pt idx="6923">
                  <c:v>1.8200000000000001E-8</c:v>
                </c:pt>
                <c:pt idx="6924">
                  <c:v>1.8299999999999998E-8</c:v>
                </c:pt>
                <c:pt idx="6925">
                  <c:v>1.8299999999999998E-8</c:v>
                </c:pt>
                <c:pt idx="6926">
                  <c:v>1.8299999999999998E-8</c:v>
                </c:pt>
                <c:pt idx="6927">
                  <c:v>1.8299999999999998E-8</c:v>
                </c:pt>
                <c:pt idx="6928">
                  <c:v>1.8299999999999998E-8</c:v>
                </c:pt>
                <c:pt idx="6929">
                  <c:v>1.8299999999999998E-8</c:v>
                </c:pt>
                <c:pt idx="6930">
                  <c:v>1.8299999999999998E-8</c:v>
                </c:pt>
                <c:pt idx="6931">
                  <c:v>1.8299999999999998E-8</c:v>
                </c:pt>
                <c:pt idx="6932">
                  <c:v>1.8299999999999998E-8</c:v>
                </c:pt>
                <c:pt idx="6933">
                  <c:v>1.8299999999999998E-8</c:v>
                </c:pt>
                <c:pt idx="6934">
                  <c:v>1.8299999999999998E-8</c:v>
                </c:pt>
                <c:pt idx="6935">
                  <c:v>1.8299999999999998E-8</c:v>
                </c:pt>
                <c:pt idx="6936">
                  <c:v>1.8299999999999998E-8</c:v>
                </c:pt>
                <c:pt idx="6937">
                  <c:v>1.8299999999999998E-8</c:v>
                </c:pt>
                <c:pt idx="6938">
                  <c:v>1.8299999999999998E-8</c:v>
                </c:pt>
                <c:pt idx="6939">
                  <c:v>1.8299999999999998E-8</c:v>
                </c:pt>
                <c:pt idx="6940">
                  <c:v>1.8399999999999999E-8</c:v>
                </c:pt>
                <c:pt idx="6941">
                  <c:v>1.8399999999999999E-8</c:v>
                </c:pt>
                <c:pt idx="6942">
                  <c:v>1.8399999999999999E-8</c:v>
                </c:pt>
                <c:pt idx="6943">
                  <c:v>1.8399999999999999E-8</c:v>
                </c:pt>
                <c:pt idx="6944">
                  <c:v>1.8399999999999999E-8</c:v>
                </c:pt>
                <c:pt idx="6945">
                  <c:v>1.8399999999999999E-8</c:v>
                </c:pt>
                <c:pt idx="6946">
                  <c:v>1.8399999999999999E-8</c:v>
                </c:pt>
                <c:pt idx="6947">
                  <c:v>1.8399999999999999E-8</c:v>
                </c:pt>
                <c:pt idx="6948">
                  <c:v>1.8399999999999999E-8</c:v>
                </c:pt>
                <c:pt idx="6949">
                  <c:v>1.8399999999999999E-8</c:v>
                </c:pt>
                <c:pt idx="6950">
                  <c:v>1.8399999999999999E-8</c:v>
                </c:pt>
                <c:pt idx="6951">
                  <c:v>1.8399999999999999E-8</c:v>
                </c:pt>
                <c:pt idx="6952">
                  <c:v>1.8399999999999999E-8</c:v>
                </c:pt>
                <c:pt idx="6953">
                  <c:v>1.8399999999999999E-8</c:v>
                </c:pt>
                <c:pt idx="6954">
                  <c:v>1.8399999999999999E-8</c:v>
                </c:pt>
                <c:pt idx="6955">
                  <c:v>1.8399999999999999E-8</c:v>
                </c:pt>
                <c:pt idx="6956">
                  <c:v>1.85E-8</c:v>
                </c:pt>
                <c:pt idx="6957">
                  <c:v>1.85E-8</c:v>
                </c:pt>
                <c:pt idx="6958">
                  <c:v>1.85E-8</c:v>
                </c:pt>
                <c:pt idx="6959">
                  <c:v>1.85E-8</c:v>
                </c:pt>
                <c:pt idx="6960">
                  <c:v>1.85E-8</c:v>
                </c:pt>
                <c:pt idx="6961">
                  <c:v>1.85E-8</c:v>
                </c:pt>
                <c:pt idx="6962">
                  <c:v>1.85E-8</c:v>
                </c:pt>
                <c:pt idx="6963">
                  <c:v>1.85E-8</c:v>
                </c:pt>
                <c:pt idx="6964">
                  <c:v>1.85E-8</c:v>
                </c:pt>
                <c:pt idx="6965">
                  <c:v>1.85E-8</c:v>
                </c:pt>
                <c:pt idx="6966">
                  <c:v>1.85E-8</c:v>
                </c:pt>
                <c:pt idx="6967">
                  <c:v>1.85E-8</c:v>
                </c:pt>
                <c:pt idx="6968">
                  <c:v>1.85E-8</c:v>
                </c:pt>
                <c:pt idx="6969">
                  <c:v>1.85E-8</c:v>
                </c:pt>
                <c:pt idx="6970">
                  <c:v>1.85E-8</c:v>
                </c:pt>
                <c:pt idx="6971">
                  <c:v>1.85E-8</c:v>
                </c:pt>
                <c:pt idx="6972">
                  <c:v>1.8600000000000001E-8</c:v>
                </c:pt>
                <c:pt idx="6973">
                  <c:v>1.8600000000000001E-8</c:v>
                </c:pt>
                <c:pt idx="6974">
                  <c:v>1.8600000000000001E-8</c:v>
                </c:pt>
                <c:pt idx="6975">
                  <c:v>1.8600000000000001E-8</c:v>
                </c:pt>
                <c:pt idx="6976">
                  <c:v>1.8600000000000001E-8</c:v>
                </c:pt>
                <c:pt idx="6977">
                  <c:v>1.8600000000000001E-8</c:v>
                </c:pt>
                <c:pt idx="6978">
                  <c:v>1.8600000000000001E-8</c:v>
                </c:pt>
                <c:pt idx="6979">
                  <c:v>1.8600000000000001E-8</c:v>
                </c:pt>
                <c:pt idx="6980">
                  <c:v>1.8600000000000001E-8</c:v>
                </c:pt>
                <c:pt idx="6981">
                  <c:v>1.8600000000000001E-8</c:v>
                </c:pt>
                <c:pt idx="6982">
                  <c:v>1.8600000000000001E-8</c:v>
                </c:pt>
                <c:pt idx="6983">
                  <c:v>1.8600000000000001E-8</c:v>
                </c:pt>
                <c:pt idx="6984">
                  <c:v>1.8600000000000001E-8</c:v>
                </c:pt>
                <c:pt idx="6985">
                  <c:v>1.8600000000000001E-8</c:v>
                </c:pt>
                <c:pt idx="6986">
                  <c:v>1.8600000000000001E-8</c:v>
                </c:pt>
                <c:pt idx="6987">
                  <c:v>1.8600000000000001E-8</c:v>
                </c:pt>
                <c:pt idx="6988">
                  <c:v>1.8699999999999999E-8</c:v>
                </c:pt>
                <c:pt idx="6989">
                  <c:v>1.8699999999999999E-8</c:v>
                </c:pt>
                <c:pt idx="6990">
                  <c:v>1.8699999999999999E-8</c:v>
                </c:pt>
                <c:pt idx="6991">
                  <c:v>1.8699999999999999E-8</c:v>
                </c:pt>
                <c:pt idx="6992">
                  <c:v>1.8699999999999999E-8</c:v>
                </c:pt>
                <c:pt idx="6993">
                  <c:v>1.8699999999999999E-8</c:v>
                </c:pt>
                <c:pt idx="6994">
                  <c:v>1.8699999999999999E-8</c:v>
                </c:pt>
                <c:pt idx="6995">
                  <c:v>1.8699999999999999E-8</c:v>
                </c:pt>
                <c:pt idx="6996">
                  <c:v>1.8699999999999999E-8</c:v>
                </c:pt>
                <c:pt idx="6997">
                  <c:v>1.8699999999999999E-8</c:v>
                </c:pt>
                <c:pt idx="6998">
                  <c:v>1.8699999999999999E-8</c:v>
                </c:pt>
                <c:pt idx="6999">
                  <c:v>1.8699999999999999E-8</c:v>
                </c:pt>
                <c:pt idx="7000">
                  <c:v>1.8699999999999999E-8</c:v>
                </c:pt>
                <c:pt idx="7001">
                  <c:v>1.8699999999999999E-8</c:v>
                </c:pt>
                <c:pt idx="7002">
                  <c:v>1.8699999999999999E-8</c:v>
                </c:pt>
                <c:pt idx="7003">
                  <c:v>1.8699999999999999E-8</c:v>
                </c:pt>
                <c:pt idx="7004">
                  <c:v>1.88E-8</c:v>
                </c:pt>
                <c:pt idx="7005">
                  <c:v>1.88E-8</c:v>
                </c:pt>
                <c:pt idx="7006">
                  <c:v>1.88E-8</c:v>
                </c:pt>
                <c:pt idx="7007">
                  <c:v>1.88E-8</c:v>
                </c:pt>
                <c:pt idx="7008">
                  <c:v>1.88E-8</c:v>
                </c:pt>
                <c:pt idx="7009">
                  <c:v>1.88E-8</c:v>
                </c:pt>
                <c:pt idx="7010">
                  <c:v>1.88E-8</c:v>
                </c:pt>
                <c:pt idx="7011">
                  <c:v>1.88E-8</c:v>
                </c:pt>
                <c:pt idx="7012">
                  <c:v>1.88E-8</c:v>
                </c:pt>
                <c:pt idx="7013">
                  <c:v>1.88E-8</c:v>
                </c:pt>
                <c:pt idx="7014">
                  <c:v>1.88E-8</c:v>
                </c:pt>
                <c:pt idx="7015">
                  <c:v>1.88E-8</c:v>
                </c:pt>
                <c:pt idx="7016">
                  <c:v>1.88E-8</c:v>
                </c:pt>
                <c:pt idx="7017">
                  <c:v>1.88E-8</c:v>
                </c:pt>
                <c:pt idx="7018">
                  <c:v>1.88E-8</c:v>
                </c:pt>
                <c:pt idx="7019">
                  <c:v>1.88E-8</c:v>
                </c:pt>
                <c:pt idx="7020">
                  <c:v>1.89E-8</c:v>
                </c:pt>
                <c:pt idx="7021">
                  <c:v>1.89E-8</c:v>
                </c:pt>
                <c:pt idx="7022">
                  <c:v>1.89E-8</c:v>
                </c:pt>
                <c:pt idx="7023">
                  <c:v>1.89E-8</c:v>
                </c:pt>
                <c:pt idx="7024">
                  <c:v>1.89E-8</c:v>
                </c:pt>
                <c:pt idx="7025">
                  <c:v>1.89E-8</c:v>
                </c:pt>
                <c:pt idx="7026">
                  <c:v>1.89E-8</c:v>
                </c:pt>
                <c:pt idx="7027">
                  <c:v>1.89E-8</c:v>
                </c:pt>
                <c:pt idx="7028">
                  <c:v>1.89E-8</c:v>
                </c:pt>
                <c:pt idx="7029">
                  <c:v>1.89E-8</c:v>
                </c:pt>
                <c:pt idx="7030">
                  <c:v>1.89E-8</c:v>
                </c:pt>
                <c:pt idx="7031">
                  <c:v>1.89E-8</c:v>
                </c:pt>
                <c:pt idx="7032">
                  <c:v>1.89E-8</c:v>
                </c:pt>
                <c:pt idx="7033">
                  <c:v>1.89E-8</c:v>
                </c:pt>
                <c:pt idx="7034">
                  <c:v>1.89E-8</c:v>
                </c:pt>
                <c:pt idx="7035">
                  <c:v>1.89E-8</c:v>
                </c:pt>
                <c:pt idx="7036">
                  <c:v>1.9000000000000001E-8</c:v>
                </c:pt>
                <c:pt idx="7037">
                  <c:v>1.9000000000000001E-8</c:v>
                </c:pt>
                <c:pt idx="7038">
                  <c:v>1.9000000000000001E-8</c:v>
                </c:pt>
                <c:pt idx="7039">
                  <c:v>1.9000000000000001E-8</c:v>
                </c:pt>
                <c:pt idx="7040">
                  <c:v>1.9000000000000001E-8</c:v>
                </c:pt>
                <c:pt idx="7041">
                  <c:v>1.9000000000000001E-8</c:v>
                </c:pt>
                <c:pt idx="7042">
                  <c:v>1.9000000000000001E-8</c:v>
                </c:pt>
                <c:pt idx="7043">
                  <c:v>1.9000000000000001E-8</c:v>
                </c:pt>
                <c:pt idx="7044">
                  <c:v>1.9000000000000001E-8</c:v>
                </c:pt>
                <c:pt idx="7045">
                  <c:v>1.9000000000000001E-8</c:v>
                </c:pt>
                <c:pt idx="7046">
                  <c:v>1.9000000000000001E-8</c:v>
                </c:pt>
                <c:pt idx="7047">
                  <c:v>1.9000000000000001E-8</c:v>
                </c:pt>
                <c:pt idx="7048">
                  <c:v>1.9000000000000001E-8</c:v>
                </c:pt>
                <c:pt idx="7049">
                  <c:v>1.9000000000000001E-8</c:v>
                </c:pt>
                <c:pt idx="7050">
                  <c:v>1.9000000000000001E-8</c:v>
                </c:pt>
                <c:pt idx="7051">
                  <c:v>1.9000000000000001E-8</c:v>
                </c:pt>
                <c:pt idx="7052">
                  <c:v>1.9099999999999999E-8</c:v>
                </c:pt>
                <c:pt idx="7053">
                  <c:v>1.9099999999999999E-8</c:v>
                </c:pt>
                <c:pt idx="7054">
                  <c:v>1.9099999999999999E-8</c:v>
                </c:pt>
                <c:pt idx="7055">
                  <c:v>1.9099999999999999E-8</c:v>
                </c:pt>
                <c:pt idx="7056">
                  <c:v>1.9099999999999999E-8</c:v>
                </c:pt>
                <c:pt idx="7057">
                  <c:v>1.9099999999999999E-8</c:v>
                </c:pt>
                <c:pt idx="7058">
                  <c:v>1.9099999999999999E-8</c:v>
                </c:pt>
                <c:pt idx="7059">
                  <c:v>1.9099999999999999E-8</c:v>
                </c:pt>
                <c:pt idx="7060">
                  <c:v>1.9099999999999999E-8</c:v>
                </c:pt>
                <c:pt idx="7061">
                  <c:v>1.9099999999999999E-8</c:v>
                </c:pt>
                <c:pt idx="7062">
                  <c:v>1.9099999999999999E-8</c:v>
                </c:pt>
                <c:pt idx="7063">
                  <c:v>1.9099999999999999E-8</c:v>
                </c:pt>
                <c:pt idx="7064">
                  <c:v>1.9099999999999999E-8</c:v>
                </c:pt>
                <c:pt idx="7065">
                  <c:v>1.9099999999999999E-8</c:v>
                </c:pt>
                <c:pt idx="7066">
                  <c:v>1.9099999999999999E-8</c:v>
                </c:pt>
                <c:pt idx="7067">
                  <c:v>1.9099999999999999E-8</c:v>
                </c:pt>
                <c:pt idx="7068">
                  <c:v>1.92E-8</c:v>
                </c:pt>
                <c:pt idx="7069">
                  <c:v>1.92E-8</c:v>
                </c:pt>
                <c:pt idx="7070">
                  <c:v>1.92E-8</c:v>
                </c:pt>
                <c:pt idx="7071">
                  <c:v>1.92E-8</c:v>
                </c:pt>
                <c:pt idx="7072">
                  <c:v>1.92E-8</c:v>
                </c:pt>
                <c:pt idx="7073">
                  <c:v>1.92E-8</c:v>
                </c:pt>
                <c:pt idx="7074">
                  <c:v>1.92E-8</c:v>
                </c:pt>
                <c:pt idx="7075">
                  <c:v>1.92E-8</c:v>
                </c:pt>
                <c:pt idx="7076">
                  <c:v>1.92E-8</c:v>
                </c:pt>
                <c:pt idx="7077">
                  <c:v>1.92E-8</c:v>
                </c:pt>
                <c:pt idx="7078">
                  <c:v>1.92E-8</c:v>
                </c:pt>
                <c:pt idx="7079">
                  <c:v>1.92E-8</c:v>
                </c:pt>
                <c:pt idx="7080">
                  <c:v>1.92E-8</c:v>
                </c:pt>
                <c:pt idx="7081">
                  <c:v>1.92E-8</c:v>
                </c:pt>
                <c:pt idx="7082">
                  <c:v>1.92E-8</c:v>
                </c:pt>
                <c:pt idx="7083">
                  <c:v>1.92E-8</c:v>
                </c:pt>
                <c:pt idx="7084">
                  <c:v>1.9300000000000001E-8</c:v>
                </c:pt>
                <c:pt idx="7085">
                  <c:v>1.9300000000000001E-8</c:v>
                </c:pt>
                <c:pt idx="7086">
                  <c:v>1.9300000000000001E-8</c:v>
                </c:pt>
                <c:pt idx="7087">
                  <c:v>1.9300000000000001E-8</c:v>
                </c:pt>
                <c:pt idx="7088">
                  <c:v>1.9300000000000001E-8</c:v>
                </c:pt>
                <c:pt idx="7089">
                  <c:v>1.9300000000000001E-8</c:v>
                </c:pt>
                <c:pt idx="7090">
                  <c:v>1.9300000000000001E-8</c:v>
                </c:pt>
                <c:pt idx="7091">
                  <c:v>1.9300000000000001E-8</c:v>
                </c:pt>
                <c:pt idx="7092">
                  <c:v>1.9300000000000001E-8</c:v>
                </c:pt>
                <c:pt idx="7093">
                  <c:v>1.9300000000000001E-8</c:v>
                </c:pt>
                <c:pt idx="7094">
                  <c:v>1.9300000000000001E-8</c:v>
                </c:pt>
                <c:pt idx="7095">
                  <c:v>1.9300000000000001E-8</c:v>
                </c:pt>
                <c:pt idx="7096">
                  <c:v>1.9300000000000001E-8</c:v>
                </c:pt>
                <c:pt idx="7097">
                  <c:v>1.9300000000000001E-8</c:v>
                </c:pt>
                <c:pt idx="7098">
                  <c:v>1.9300000000000001E-8</c:v>
                </c:pt>
                <c:pt idx="7099">
                  <c:v>1.9300000000000001E-8</c:v>
                </c:pt>
                <c:pt idx="7100">
                  <c:v>1.9399999999999998E-8</c:v>
                </c:pt>
                <c:pt idx="7101">
                  <c:v>1.9399999999999998E-8</c:v>
                </c:pt>
                <c:pt idx="7102">
                  <c:v>1.9399999999999998E-8</c:v>
                </c:pt>
                <c:pt idx="7103">
                  <c:v>1.9399999999999998E-8</c:v>
                </c:pt>
                <c:pt idx="7104">
                  <c:v>1.9399999999999998E-8</c:v>
                </c:pt>
                <c:pt idx="7105">
                  <c:v>1.9399999999999998E-8</c:v>
                </c:pt>
                <c:pt idx="7106">
                  <c:v>1.9399999999999998E-8</c:v>
                </c:pt>
                <c:pt idx="7107">
                  <c:v>1.9399999999999998E-8</c:v>
                </c:pt>
                <c:pt idx="7108">
                  <c:v>1.9399999999999998E-8</c:v>
                </c:pt>
                <c:pt idx="7109">
                  <c:v>1.9399999999999998E-8</c:v>
                </c:pt>
                <c:pt idx="7110">
                  <c:v>1.9399999999999998E-8</c:v>
                </c:pt>
                <c:pt idx="7111">
                  <c:v>1.9399999999999998E-8</c:v>
                </c:pt>
                <c:pt idx="7112">
                  <c:v>1.9399999999999998E-8</c:v>
                </c:pt>
                <c:pt idx="7113">
                  <c:v>1.9399999999999998E-8</c:v>
                </c:pt>
                <c:pt idx="7114">
                  <c:v>1.9399999999999998E-8</c:v>
                </c:pt>
                <c:pt idx="7115">
                  <c:v>1.9399999999999998E-8</c:v>
                </c:pt>
                <c:pt idx="7116">
                  <c:v>1.9499999999999999E-8</c:v>
                </c:pt>
                <c:pt idx="7117">
                  <c:v>1.9499999999999999E-8</c:v>
                </c:pt>
                <c:pt idx="7118">
                  <c:v>1.9499999999999999E-8</c:v>
                </c:pt>
                <c:pt idx="7119">
                  <c:v>1.9499999999999999E-8</c:v>
                </c:pt>
                <c:pt idx="7120">
                  <c:v>1.9499999999999999E-8</c:v>
                </c:pt>
                <c:pt idx="7121">
                  <c:v>1.9499999999999999E-8</c:v>
                </c:pt>
                <c:pt idx="7122">
                  <c:v>1.9499999999999999E-8</c:v>
                </c:pt>
                <c:pt idx="7123">
                  <c:v>1.9499999999999999E-8</c:v>
                </c:pt>
                <c:pt idx="7124">
                  <c:v>1.9499999999999999E-8</c:v>
                </c:pt>
                <c:pt idx="7125">
                  <c:v>1.9499999999999999E-8</c:v>
                </c:pt>
                <c:pt idx="7126">
                  <c:v>1.9499999999999999E-8</c:v>
                </c:pt>
                <c:pt idx="7127">
                  <c:v>1.9499999999999999E-8</c:v>
                </c:pt>
                <c:pt idx="7128">
                  <c:v>1.9499999999999999E-8</c:v>
                </c:pt>
                <c:pt idx="7129">
                  <c:v>1.9499999999999999E-8</c:v>
                </c:pt>
                <c:pt idx="7130">
                  <c:v>1.9499999999999999E-8</c:v>
                </c:pt>
                <c:pt idx="7131">
                  <c:v>1.9499999999999999E-8</c:v>
                </c:pt>
                <c:pt idx="7132">
                  <c:v>1.96E-8</c:v>
                </c:pt>
                <c:pt idx="7133">
                  <c:v>1.96E-8</c:v>
                </c:pt>
                <c:pt idx="7134">
                  <c:v>1.96E-8</c:v>
                </c:pt>
                <c:pt idx="7135">
                  <c:v>1.96E-8</c:v>
                </c:pt>
                <c:pt idx="7136">
                  <c:v>1.96E-8</c:v>
                </c:pt>
                <c:pt idx="7137">
                  <c:v>1.96E-8</c:v>
                </c:pt>
                <c:pt idx="7138">
                  <c:v>1.96E-8</c:v>
                </c:pt>
                <c:pt idx="7139">
                  <c:v>1.96E-8</c:v>
                </c:pt>
                <c:pt idx="7140">
                  <c:v>1.96E-8</c:v>
                </c:pt>
                <c:pt idx="7141">
                  <c:v>1.96E-8</c:v>
                </c:pt>
                <c:pt idx="7142">
                  <c:v>1.96E-8</c:v>
                </c:pt>
                <c:pt idx="7143">
                  <c:v>1.96E-8</c:v>
                </c:pt>
                <c:pt idx="7144">
                  <c:v>1.96E-8</c:v>
                </c:pt>
                <c:pt idx="7145">
                  <c:v>1.96E-8</c:v>
                </c:pt>
                <c:pt idx="7146">
                  <c:v>1.96E-8</c:v>
                </c:pt>
                <c:pt idx="7147">
                  <c:v>1.96E-8</c:v>
                </c:pt>
                <c:pt idx="7148">
                  <c:v>1.9700000000000001E-8</c:v>
                </c:pt>
                <c:pt idx="7149">
                  <c:v>1.9700000000000001E-8</c:v>
                </c:pt>
                <c:pt idx="7150">
                  <c:v>1.9700000000000001E-8</c:v>
                </c:pt>
                <c:pt idx="7151">
                  <c:v>1.9700000000000001E-8</c:v>
                </c:pt>
                <c:pt idx="7152">
                  <c:v>1.9700000000000001E-8</c:v>
                </c:pt>
                <c:pt idx="7153">
                  <c:v>1.9700000000000001E-8</c:v>
                </c:pt>
                <c:pt idx="7154">
                  <c:v>1.9700000000000001E-8</c:v>
                </c:pt>
                <c:pt idx="7155">
                  <c:v>1.9700000000000001E-8</c:v>
                </c:pt>
                <c:pt idx="7156">
                  <c:v>1.9700000000000001E-8</c:v>
                </c:pt>
                <c:pt idx="7157">
                  <c:v>1.9700000000000001E-8</c:v>
                </c:pt>
                <c:pt idx="7158">
                  <c:v>1.9700000000000001E-8</c:v>
                </c:pt>
                <c:pt idx="7159">
                  <c:v>1.9700000000000001E-8</c:v>
                </c:pt>
                <c:pt idx="7160">
                  <c:v>1.9700000000000001E-8</c:v>
                </c:pt>
                <c:pt idx="7161">
                  <c:v>1.9700000000000001E-8</c:v>
                </c:pt>
                <c:pt idx="7162">
                  <c:v>1.9700000000000001E-8</c:v>
                </c:pt>
                <c:pt idx="7163">
                  <c:v>1.9700000000000001E-8</c:v>
                </c:pt>
                <c:pt idx="7164">
                  <c:v>1.9799999999999999E-8</c:v>
                </c:pt>
                <c:pt idx="7165">
                  <c:v>1.9799999999999999E-8</c:v>
                </c:pt>
                <c:pt idx="7166">
                  <c:v>1.9799999999999999E-8</c:v>
                </c:pt>
                <c:pt idx="7167">
                  <c:v>1.9799999999999999E-8</c:v>
                </c:pt>
                <c:pt idx="7168">
                  <c:v>1.9799999999999999E-8</c:v>
                </c:pt>
                <c:pt idx="7169">
                  <c:v>1.9799999999999999E-8</c:v>
                </c:pt>
                <c:pt idx="7170">
                  <c:v>1.9799999999999999E-8</c:v>
                </c:pt>
                <c:pt idx="7171">
                  <c:v>1.9799999999999999E-8</c:v>
                </c:pt>
                <c:pt idx="7172">
                  <c:v>1.9799999999999999E-8</c:v>
                </c:pt>
                <c:pt idx="7173">
                  <c:v>1.9799999999999999E-8</c:v>
                </c:pt>
                <c:pt idx="7174">
                  <c:v>1.9799999999999999E-8</c:v>
                </c:pt>
                <c:pt idx="7175">
                  <c:v>1.9799999999999999E-8</c:v>
                </c:pt>
                <c:pt idx="7176">
                  <c:v>1.9799999999999999E-8</c:v>
                </c:pt>
                <c:pt idx="7177">
                  <c:v>1.9799999999999999E-8</c:v>
                </c:pt>
                <c:pt idx="7178">
                  <c:v>1.9799999999999999E-8</c:v>
                </c:pt>
                <c:pt idx="7179">
                  <c:v>1.9799999999999999E-8</c:v>
                </c:pt>
                <c:pt idx="7180">
                  <c:v>1.99E-8</c:v>
                </c:pt>
                <c:pt idx="7181">
                  <c:v>1.99E-8</c:v>
                </c:pt>
                <c:pt idx="7182">
                  <c:v>1.99E-8</c:v>
                </c:pt>
                <c:pt idx="7183">
                  <c:v>1.99E-8</c:v>
                </c:pt>
                <c:pt idx="7184">
                  <c:v>1.99E-8</c:v>
                </c:pt>
                <c:pt idx="7185">
                  <c:v>1.99E-8</c:v>
                </c:pt>
                <c:pt idx="7186">
                  <c:v>1.99E-8</c:v>
                </c:pt>
                <c:pt idx="7187">
                  <c:v>1.99E-8</c:v>
                </c:pt>
                <c:pt idx="7188">
                  <c:v>1.99E-8</c:v>
                </c:pt>
                <c:pt idx="7189">
                  <c:v>1.99E-8</c:v>
                </c:pt>
                <c:pt idx="7190">
                  <c:v>1.99E-8</c:v>
                </c:pt>
                <c:pt idx="7191">
                  <c:v>1.99E-8</c:v>
                </c:pt>
                <c:pt idx="7192">
                  <c:v>1.99E-8</c:v>
                </c:pt>
                <c:pt idx="7193">
                  <c:v>1.99E-8</c:v>
                </c:pt>
                <c:pt idx="7194">
                  <c:v>1.99E-8</c:v>
                </c:pt>
                <c:pt idx="7195">
                  <c:v>1.99E-8</c:v>
                </c:pt>
                <c:pt idx="7196">
                  <c:v>2E-8</c:v>
                </c:pt>
                <c:pt idx="7197">
                  <c:v>2E-8</c:v>
                </c:pt>
                <c:pt idx="7198">
                  <c:v>2E-8</c:v>
                </c:pt>
                <c:pt idx="7199">
                  <c:v>2E-8</c:v>
                </c:pt>
                <c:pt idx="7200">
                  <c:v>2E-8</c:v>
                </c:pt>
                <c:pt idx="7201">
                  <c:v>2E-8</c:v>
                </c:pt>
                <c:pt idx="7202">
                  <c:v>2E-8</c:v>
                </c:pt>
                <c:pt idx="7203">
                  <c:v>2E-8</c:v>
                </c:pt>
                <c:pt idx="7204">
                  <c:v>2E-8</c:v>
                </c:pt>
                <c:pt idx="7205">
                  <c:v>2E-8</c:v>
                </c:pt>
                <c:pt idx="7206">
                  <c:v>2E-8</c:v>
                </c:pt>
                <c:pt idx="7207">
                  <c:v>2E-8</c:v>
                </c:pt>
                <c:pt idx="7208">
                  <c:v>2E-8</c:v>
                </c:pt>
                <c:pt idx="7209">
                  <c:v>2E-8</c:v>
                </c:pt>
                <c:pt idx="7210">
                  <c:v>2E-8</c:v>
                </c:pt>
                <c:pt idx="7211">
                  <c:v>2E-8</c:v>
                </c:pt>
                <c:pt idx="7212">
                  <c:v>2.0100000000000001E-8</c:v>
                </c:pt>
                <c:pt idx="7213">
                  <c:v>2.0100000000000001E-8</c:v>
                </c:pt>
                <c:pt idx="7214">
                  <c:v>2.0100000000000001E-8</c:v>
                </c:pt>
                <c:pt idx="7215">
                  <c:v>2.0100000000000001E-8</c:v>
                </c:pt>
                <c:pt idx="7216">
                  <c:v>2.0100000000000001E-8</c:v>
                </c:pt>
                <c:pt idx="7217">
                  <c:v>2.0100000000000001E-8</c:v>
                </c:pt>
                <c:pt idx="7218">
                  <c:v>2.0100000000000001E-8</c:v>
                </c:pt>
                <c:pt idx="7219">
                  <c:v>2.0100000000000001E-8</c:v>
                </c:pt>
                <c:pt idx="7220">
                  <c:v>2.0100000000000001E-8</c:v>
                </c:pt>
                <c:pt idx="7221">
                  <c:v>2.0100000000000001E-8</c:v>
                </c:pt>
                <c:pt idx="7222">
                  <c:v>2.0100000000000001E-8</c:v>
                </c:pt>
                <c:pt idx="7223">
                  <c:v>2.0100000000000001E-8</c:v>
                </c:pt>
                <c:pt idx="7224">
                  <c:v>2.0100000000000001E-8</c:v>
                </c:pt>
                <c:pt idx="7225">
                  <c:v>2.0100000000000001E-8</c:v>
                </c:pt>
                <c:pt idx="7226">
                  <c:v>2.0100000000000001E-8</c:v>
                </c:pt>
                <c:pt idx="7227">
                  <c:v>2.0100000000000001E-8</c:v>
                </c:pt>
                <c:pt idx="7228">
                  <c:v>2.0199999999999999E-8</c:v>
                </c:pt>
                <c:pt idx="7229">
                  <c:v>2.0199999999999999E-8</c:v>
                </c:pt>
                <c:pt idx="7230">
                  <c:v>2.0199999999999999E-8</c:v>
                </c:pt>
                <c:pt idx="7231">
                  <c:v>2.0199999999999999E-8</c:v>
                </c:pt>
                <c:pt idx="7232">
                  <c:v>2.0199999999999999E-8</c:v>
                </c:pt>
                <c:pt idx="7233">
                  <c:v>2.0199999999999999E-8</c:v>
                </c:pt>
                <c:pt idx="7234">
                  <c:v>2.0199999999999999E-8</c:v>
                </c:pt>
                <c:pt idx="7235">
                  <c:v>2.0199999999999999E-8</c:v>
                </c:pt>
                <c:pt idx="7236">
                  <c:v>2.0199999999999999E-8</c:v>
                </c:pt>
                <c:pt idx="7237">
                  <c:v>2.0199999999999999E-8</c:v>
                </c:pt>
                <c:pt idx="7238">
                  <c:v>2.0199999999999999E-8</c:v>
                </c:pt>
                <c:pt idx="7239">
                  <c:v>2.0199999999999999E-8</c:v>
                </c:pt>
                <c:pt idx="7240">
                  <c:v>2.0199999999999999E-8</c:v>
                </c:pt>
                <c:pt idx="7241">
                  <c:v>2.0199999999999999E-8</c:v>
                </c:pt>
                <c:pt idx="7242">
                  <c:v>2.0199999999999999E-8</c:v>
                </c:pt>
                <c:pt idx="7243">
                  <c:v>2.0199999999999999E-8</c:v>
                </c:pt>
                <c:pt idx="7244">
                  <c:v>2.03E-8</c:v>
                </c:pt>
                <c:pt idx="7245">
                  <c:v>2.03E-8</c:v>
                </c:pt>
                <c:pt idx="7246">
                  <c:v>2.03E-8</c:v>
                </c:pt>
                <c:pt idx="7247">
                  <c:v>2.03E-8</c:v>
                </c:pt>
                <c:pt idx="7248">
                  <c:v>2.03E-8</c:v>
                </c:pt>
                <c:pt idx="7249">
                  <c:v>2.03E-8</c:v>
                </c:pt>
                <c:pt idx="7250">
                  <c:v>2.03E-8</c:v>
                </c:pt>
                <c:pt idx="7251">
                  <c:v>2.03E-8</c:v>
                </c:pt>
                <c:pt idx="7252">
                  <c:v>2.03E-8</c:v>
                </c:pt>
                <c:pt idx="7253">
                  <c:v>2.03E-8</c:v>
                </c:pt>
                <c:pt idx="7254">
                  <c:v>2.03E-8</c:v>
                </c:pt>
                <c:pt idx="7255">
                  <c:v>2.03E-8</c:v>
                </c:pt>
                <c:pt idx="7256">
                  <c:v>2.03E-8</c:v>
                </c:pt>
                <c:pt idx="7257">
                  <c:v>2.03E-8</c:v>
                </c:pt>
                <c:pt idx="7258">
                  <c:v>2.03E-8</c:v>
                </c:pt>
                <c:pt idx="7259">
                  <c:v>2.03E-8</c:v>
                </c:pt>
                <c:pt idx="7260">
                  <c:v>2.0400000000000001E-8</c:v>
                </c:pt>
                <c:pt idx="7261">
                  <c:v>2.0400000000000001E-8</c:v>
                </c:pt>
                <c:pt idx="7262">
                  <c:v>2.0400000000000001E-8</c:v>
                </c:pt>
                <c:pt idx="7263">
                  <c:v>2.0400000000000001E-8</c:v>
                </c:pt>
                <c:pt idx="7264">
                  <c:v>2.0400000000000001E-8</c:v>
                </c:pt>
                <c:pt idx="7265">
                  <c:v>2.0400000000000001E-8</c:v>
                </c:pt>
                <c:pt idx="7266">
                  <c:v>2.0400000000000001E-8</c:v>
                </c:pt>
                <c:pt idx="7267">
                  <c:v>2.0400000000000001E-8</c:v>
                </c:pt>
                <c:pt idx="7268">
                  <c:v>2.0400000000000001E-8</c:v>
                </c:pt>
                <c:pt idx="7269">
                  <c:v>2.0400000000000001E-8</c:v>
                </c:pt>
                <c:pt idx="7270">
                  <c:v>2.0400000000000001E-8</c:v>
                </c:pt>
                <c:pt idx="7271">
                  <c:v>2.0400000000000001E-8</c:v>
                </c:pt>
                <c:pt idx="7272">
                  <c:v>2.0400000000000001E-8</c:v>
                </c:pt>
                <c:pt idx="7273">
                  <c:v>2.0400000000000001E-8</c:v>
                </c:pt>
                <c:pt idx="7274">
                  <c:v>2.0400000000000001E-8</c:v>
                </c:pt>
                <c:pt idx="7275">
                  <c:v>2.0400000000000001E-8</c:v>
                </c:pt>
                <c:pt idx="7276">
                  <c:v>2.0500000000000002E-8</c:v>
                </c:pt>
                <c:pt idx="7277">
                  <c:v>2.0500000000000002E-8</c:v>
                </c:pt>
                <c:pt idx="7278">
                  <c:v>2.0500000000000002E-8</c:v>
                </c:pt>
                <c:pt idx="7279">
                  <c:v>2.0500000000000002E-8</c:v>
                </c:pt>
                <c:pt idx="7280">
                  <c:v>2.0500000000000002E-8</c:v>
                </c:pt>
                <c:pt idx="7281">
                  <c:v>2.0500000000000002E-8</c:v>
                </c:pt>
                <c:pt idx="7282">
                  <c:v>2.0500000000000002E-8</c:v>
                </c:pt>
                <c:pt idx="7283">
                  <c:v>2.0500000000000002E-8</c:v>
                </c:pt>
                <c:pt idx="7284">
                  <c:v>2.0500000000000002E-8</c:v>
                </c:pt>
                <c:pt idx="7285">
                  <c:v>2.0500000000000002E-8</c:v>
                </c:pt>
                <c:pt idx="7286">
                  <c:v>2.0500000000000002E-8</c:v>
                </c:pt>
                <c:pt idx="7287">
                  <c:v>2.0500000000000002E-8</c:v>
                </c:pt>
                <c:pt idx="7288">
                  <c:v>2.0500000000000002E-8</c:v>
                </c:pt>
                <c:pt idx="7289">
                  <c:v>2.0500000000000002E-8</c:v>
                </c:pt>
                <c:pt idx="7290">
                  <c:v>2.0500000000000002E-8</c:v>
                </c:pt>
                <c:pt idx="7291">
                  <c:v>2.0500000000000002E-8</c:v>
                </c:pt>
                <c:pt idx="7292">
                  <c:v>2.0599999999999999E-8</c:v>
                </c:pt>
                <c:pt idx="7293">
                  <c:v>2.0599999999999999E-8</c:v>
                </c:pt>
                <c:pt idx="7294">
                  <c:v>2.0599999999999999E-8</c:v>
                </c:pt>
                <c:pt idx="7295">
                  <c:v>2.0599999999999999E-8</c:v>
                </c:pt>
                <c:pt idx="7296">
                  <c:v>2.0599999999999999E-8</c:v>
                </c:pt>
                <c:pt idx="7297">
                  <c:v>2.0599999999999999E-8</c:v>
                </c:pt>
                <c:pt idx="7298">
                  <c:v>2.0599999999999999E-8</c:v>
                </c:pt>
                <c:pt idx="7299">
                  <c:v>2.0599999999999999E-8</c:v>
                </c:pt>
                <c:pt idx="7300">
                  <c:v>2.0599999999999999E-8</c:v>
                </c:pt>
                <c:pt idx="7301">
                  <c:v>2.0599999999999999E-8</c:v>
                </c:pt>
                <c:pt idx="7302">
                  <c:v>2.0599999999999999E-8</c:v>
                </c:pt>
                <c:pt idx="7303">
                  <c:v>2.0599999999999999E-8</c:v>
                </c:pt>
                <c:pt idx="7304">
                  <c:v>2.0599999999999999E-8</c:v>
                </c:pt>
                <c:pt idx="7305">
                  <c:v>2.0599999999999999E-8</c:v>
                </c:pt>
                <c:pt idx="7306">
                  <c:v>2.0599999999999999E-8</c:v>
                </c:pt>
                <c:pt idx="7307">
                  <c:v>2.0599999999999999E-8</c:v>
                </c:pt>
                <c:pt idx="7308">
                  <c:v>2.07E-8</c:v>
                </c:pt>
                <c:pt idx="7309">
                  <c:v>2.07E-8</c:v>
                </c:pt>
                <c:pt idx="7310">
                  <c:v>2.07E-8</c:v>
                </c:pt>
                <c:pt idx="7311">
                  <c:v>2.07E-8</c:v>
                </c:pt>
                <c:pt idx="7312">
                  <c:v>2.07E-8</c:v>
                </c:pt>
                <c:pt idx="7313">
                  <c:v>2.07E-8</c:v>
                </c:pt>
                <c:pt idx="7314">
                  <c:v>2.07E-8</c:v>
                </c:pt>
                <c:pt idx="7315">
                  <c:v>2.07E-8</c:v>
                </c:pt>
                <c:pt idx="7316">
                  <c:v>2.07E-8</c:v>
                </c:pt>
                <c:pt idx="7317">
                  <c:v>2.07E-8</c:v>
                </c:pt>
                <c:pt idx="7318">
                  <c:v>2.07E-8</c:v>
                </c:pt>
                <c:pt idx="7319">
                  <c:v>2.07E-8</c:v>
                </c:pt>
                <c:pt idx="7320">
                  <c:v>2.07E-8</c:v>
                </c:pt>
                <c:pt idx="7321">
                  <c:v>2.07E-8</c:v>
                </c:pt>
                <c:pt idx="7322">
                  <c:v>2.07E-8</c:v>
                </c:pt>
                <c:pt idx="7323">
                  <c:v>2.07E-8</c:v>
                </c:pt>
                <c:pt idx="7324">
                  <c:v>2.0800000000000001E-8</c:v>
                </c:pt>
                <c:pt idx="7325">
                  <c:v>2.0800000000000001E-8</c:v>
                </c:pt>
                <c:pt idx="7326">
                  <c:v>2.0800000000000001E-8</c:v>
                </c:pt>
                <c:pt idx="7327">
                  <c:v>2.0800000000000001E-8</c:v>
                </c:pt>
                <c:pt idx="7328">
                  <c:v>2.0800000000000001E-8</c:v>
                </c:pt>
                <c:pt idx="7329">
                  <c:v>2.0800000000000001E-8</c:v>
                </c:pt>
                <c:pt idx="7330">
                  <c:v>2.0800000000000001E-8</c:v>
                </c:pt>
                <c:pt idx="7331">
                  <c:v>2.0800000000000001E-8</c:v>
                </c:pt>
                <c:pt idx="7332">
                  <c:v>2.0800000000000001E-8</c:v>
                </c:pt>
                <c:pt idx="7333">
                  <c:v>2.0800000000000001E-8</c:v>
                </c:pt>
                <c:pt idx="7334">
                  <c:v>2.0800000000000001E-8</c:v>
                </c:pt>
                <c:pt idx="7335">
                  <c:v>2.0800000000000001E-8</c:v>
                </c:pt>
                <c:pt idx="7336">
                  <c:v>2.0800000000000001E-8</c:v>
                </c:pt>
                <c:pt idx="7337">
                  <c:v>2.0800000000000001E-8</c:v>
                </c:pt>
                <c:pt idx="7338">
                  <c:v>2.0800000000000001E-8</c:v>
                </c:pt>
                <c:pt idx="7339">
                  <c:v>2.0800000000000001E-8</c:v>
                </c:pt>
                <c:pt idx="7340">
                  <c:v>2.0899999999999999E-8</c:v>
                </c:pt>
                <c:pt idx="7341">
                  <c:v>2.0899999999999999E-8</c:v>
                </c:pt>
                <c:pt idx="7342">
                  <c:v>2.0899999999999999E-8</c:v>
                </c:pt>
                <c:pt idx="7343">
                  <c:v>2.0899999999999999E-8</c:v>
                </c:pt>
                <c:pt idx="7344">
                  <c:v>2.0899999999999999E-8</c:v>
                </c:pt>
                <c:pt idx="7345">
                  <c:v>2.0899999999999999E-8</c:v>
                </c:pt>
                <c:pt idx="7346">
                  <c:v>2.0899999999999999E-8</c:v>
                </c:pt>
                <c:pt idx="7347">
                  <c:v>2.0899999999999999E-8</c:v>
                </c:pt>
                <c:pt idx="7348">
                  <c:v>2.0899999999999999E-8</c:v>
                </c:pt>
                <c:pt idx="7349">
                  <c:v>2.0899999999999999E-8</c:v>
                </c:pt>
                <c:pt idx="7350">
                  <c:v>2.0899999999999999E-8</c:v>
                </c:pt>
                <c:pt idx="7351">
                  <c:v>2.0899999999999999E-8</c:v>
                </c:pt>
                <c:pt idx="7352">
                  <c:v>2.0899999999999999E-8</c:v>
                </c:pt>
                <c:pt idx="7353">
                  <c:v>2.0899999999999999E-8</c:v>
                </c:pt>
                <c:pt idx="7354">
                  <c:v>2.0899999999999999E-8</c:v>
                </c:pt>
                <c:pt idx="7355">
                  <c:v>2.0899999999999999E-8</c:v>
                </c:pt>
                <c:pt idx="7356">
                  <c:v>2.0999999999999999E-8</c:v>
                </c:pt>
                <c:pt idx="7357">
                  <c:v>2.0999999999999999E-8</c:v>
                </c:pt>
                <c:pt idx="7358">
                  <c:v>2.0999999999999999E-8</c:v>
                </c:pt>
                <c:pt idx="7359">
                  <c:v>2.0999999999999999E-8</c:v>
                </c:pt>
                <c:pt idx="7360">
                  <c:v>2.0999999999999999E-8</c:v>
                </c:pt>
                <c:pt idx="7361">
                  <c:v>2.0999999999999999E-8</c:v>
                </c:pt>
                <c:pt idx="7362">
                  <c:v>2.0999999999999999E-8</c:v>
                </c:pt>
                <c:pt idx="7363">
                  <c:v>2.0999999999999999E-8</c:v>
                </c:pt>
                <c:pt idx="7364">
                  <c:v>2.0999999999999999E-8</c:v>
                </c:pt>
                <c:pt idx="7365">
                  <c:v>2.0999999999999999E-8</c:v>
                </c:pt>
                <c:pt idx="7366">
                  <c:v>2.0999999999999999E-8</c:v>
                </c:pt>
                <c:pt idx="7367">
                  <c:v>2.0999999999999999E-8</c:v>
                </c:pt>
                <c:pt idx="7368">
                  <c:v>2.0999999999999999E-8</c:v>
                </c:pt>
                <c:pt idx="7369">
                  <c:v>2.0999999999999999E-8</c:v>
                </c:pt>
                <c:pt idx="7370">
                  <c:v>2.0999999999999999E-8</c:v>
                </c:pt>
                <c:pt idx="7371">
                  <c:v>2.0999999999999999E-8</c:v>
                </c:pt>
                <c:pt idx="7372">
                  <c:v>2.11E-8</c:v>
                </c:pt>
                <c:pt idx="7373">
                  <c:v>2.11E-8</c:v>
                </c:pt>
                <c:pt idx="7374">
                  <c:v>2.11E-8</c:v>
                </c:pt>
                <c:pt idx="7375">
                  <c:v>2.11E-8</c:v>
                </c:pt>
                <c:pt idx="7376">
                  <c:v>2.11E-8</c:v>
                </c:pt>
                <c:pt idx="7377">
                  <c:v>2.11E-8</c:v>
                </c:pt>
                <c:pt idx="7378">
                  <c:v>2.11E-8</c:v>
                </c:pt>
                <c:pt idx="7379">
                  <c:v>2.11E-8</c:v>
                </c:pt>
                <c:pt idx="7380">
                  <c:v>2.11E-8</c:v>
                </c:pt>
                <c:pt idx="7381">
                  <c:v>2.11E-8</c:v>
                </c:pt>
                <c:pt idx="7382">
                  <c:v>2.11E-8</c:v>
                </c:pt>
                <c:pt idx="7383">
                  <c:v>2.11E-8</c:v>
                </c:pt>
                <c:pt idx="7384">
                  <c:v>2.11E-8</c:v>
                </c:pt>
                <c:pt idx="7385">
                  <c:v>2.11E-8</c:v>
                </c:pt>
                <c:pt idx="7386">
                  <c:v>2.11E-8</c:v>
                </c:pt>
                <c:pt idx="7387">
                  <c:v>2.11E-8</c:v>
                </c:pt>
                <c:pt idx="7388">
                  <c:v>2.1200000000000001E-8</c:v>
                </c:pt>
                <c:pt idx="7389">
                  <c:v>2.1200000000000001E-8</c:v>
                </c:pt>
                <c:pt idx="7390">
                  <c:v>2.1200000000000001E-8</c:v>
                </c:pt>
                <c:pt idx="7391">
                  <c:v>2.1200000000000001E-8</c:v>
                </c:pt>
                <c:pt idx="7392">
                  <c:v>2.1200000000000001E-8</c:v>
                </c:pt>
                <c:pt idx="7393">
                  <c:v>2.1200000000000001E-8</c:v>
                </c:pt>
                <c:pt idx="7394">
                  <c:v>2.1200000000000001E-8</c:v>
                </c:pt>
                <c:pt idx="7395">
                  <c:v>2.1200000000000001E-8</c:v>
                </c:pt>
                <c:pt idx="7396">
                  <c:v>2.1200000000000001E-8</c:v>
                </c:pt>
                <c:pt idx="7397">
                  <c:v>2.1200000000000001E-8</c:v>
                </c:pt>
                <c:pt idx="7398">
                  <c:v>2.1200000000000001E-8</c:v>
                </c:pt>
                <c:pt idx="7399">
                  <c:v>2.1200000000000001E-8</c:v>
                </c:pt>
                <c:pt idx="7400">
                  <c:v>2.1200000000000001E-8</c:v>
                </c:pt>
                <c:pt idx="7401">
                  <c:v>2.1200000000000001E-8</c:v>
                </c:pt>
                <c:pt idx="7402">
                  <c:v>2.1200000000000001E-8</c:v>
                </c:pt>
                <c:pt idx="7403">
                  <c:v>2.1200000000000001E-8</c:v>
                </c:pt>
                <c:pt idx="7404">
                  <c:v>2.1299999999999999E-8</c:v>
                </c:pt>
                <c:pt idx="7405">
                  <c:v>2.1299999999999999E-8</c:v>
                </c:pt>
                <c:pt idx="7406">
                  <c:v>2.1299999999999999E-8</c:v>
                </c:pt>
                <c:pt idx="7407">
                  <c:v>2.1299999999999999E-8</c:v>
                </c:pt>
                <c:pt idx="7408">
                  <c:v>2.1299999999999999E-8</c:v>
                </c:pt>
                <c:pt idx="7409">
                  <c:v>2.1299999999999999E-8</c:v>
                </c:pt>
                <c:pt idx="7410">
                  <c:v>2.1299999999999999E-8</c:v>
                </c:pt>
                <c:pt idx="7411">
                  <c:v>2.1299999999999999E-8</c:v>
                </c:pt>
                <c:pt idx="7412">
                  <c:v>2.1299999999999999E-8</c:v>
                </c:pt>
                <c:pt idx="7413">
                  <c:v>2.1299999999999999E-8</c:v>
                </c:pt>
                <c:pt idx="7414">
                  <c:v>2.1299999999999999E-8</c:v>
                </c:pt>
                <c:pt idx="7415">
                  <c:v>2.1299999999999999E-8</c:v>
                </c:pt>
                <c:pt idx="7416">
                  <c:v>2.1299999999999999E-8</c:v>
                </c:pt>
                <c:pt idx="7417">
                  <c:v>2.1299999999999999E-8</c:v>
                </c:pt>
                <c:pt idx="7418">
                  <c:v>2.1299999999999999E-8</c:v>
                </c:pt>
                <c:pt idx="7419">
                  <c:v>2.1299999999999999E-8</c:v>
                </c:pt>
                <c:pt idx="7420">
                  <c:v>2.14E-8</c:v>
                </c:pt>
                <c:pt idx="7421">
                  <c:v>2.14E-8</c:v>
                </c:pt>
                <c:pt idx="7422">
                  <c:v>2.14E-8</c:v>
                </c:pt>
                <c:pt idx="7423">
                  <c:v>2.14E-8</c:v>
                </c:pt>
                <c:pt idx="7424">
                  <c:v>2.14E-8</c:v>
                </c:pt>
                <c:pt idx="7425">
                  <c:v>2.14E-8</c:v>
                </c:pt>
                <c:pt idx="7426">
                  <c:v>2.14E-8</c:v>
                </c:pt>
                <c:pt idx="7427">
                  <c:v>2.14E-8</c:v>
                </c:pt>
                <c:pt idx="7428">
                  <c:v>2.14E-8</c:v>
                </c:pt>
                <c:pt idx="7429">
                  <c:v>2.14E-8</c:v>
                </c:pt>
                <c:pt idx="7430">
                  <c:v>2.14E-8</c:v>
                </c:pt>
                <c:pt idx="7431">
                  <c:v>2.14E-8</c:v>
                </c:pt>
                <c:pt idx="7432">
                  <c:v>2.14E-8</c:v>
                </c:pt>
                <c:pt idx="7433">
                  <c:v>2.14E-8</c:v>
                </c:pt>
                <c:pt idx="7434">
                  <c:v>2.14E-8</c:v>
                </c:pt>
                <c:pt idx="7435">
                  <c:v>2.14E-8</c:v>
                </c:pt>
                <c:pt idx="7436">
                  <c:v>2.1500000000000001E-8</c:v>
                </c:pt>
                <c:pt idx="7437">
                  <c:v>2.1500000000000001E-8</c:v>
                </c:pt>
                <c:pt idx="7438">
                  <c:v>2.1500000000000001E-8</c:v>
                </c:pt>
                <c:pt idx="7439">
                  <c:v>2.1500000000000001E-8</c:v>
                </c:pt>
                <c:pt idx="7440">
                  <c:v>2.1500000000000001E-8</c:v>
                </c:pt>
                <c:pt idx="7441">
                  <c:v>2.1500000000000001E-8</c:v>
                </c:pt>
                <c:pt idx="7442">
                  <c:v>2.1500000000000001E-8</c:v>
                </c:pt>
                <c:pt idx="7443">
                  <c:v>2.1500000000000001E-8</c:v>
                </c:pt>
                <c:pt idx="7444">
                  <c:v>2.1500000000000001E-8</c:v>
                </c:pt>
                <c:pt idx="7445">
                  <c:v>2.1500000000000001E-8</c:v>
                </c:pt>
                <c:pt idx="7446">
                  <c:v>2.1500000000000001E-8</c:v>
                </c:pt>
                <c:pt idx="7447">
                  <c:v>2.1500000000000001E-8</c:v>
                </c:pt>
                <c:pt idx="7448">
                  <c:v>2.1500000000000001E-8</c:v>
                </c:pt>
                <c:pt idx="7449">
                  <c:v>2.1500000000000001E-8</c:v>
                </c:pt>
                <c:pt idx="7450">
                  <c:v>2.1500000000000001E-8</c:v>
                </c:pt>
                <c:pt idx="7451">
                  <c:v>2.1500000000000001E-8</c:v>
                </c:pt>
                <c:pt idx="7452">
                  <c:v>2.1600000000000002E-8</c:v>
                </c:pt>
                <c:pt idx="7453">
                  <c:v>2.1600000000000002E-8</c:v>
                </c:pt>
                <c:pt idx="7454">
                  <c:v>2.1600000000000002E-8</c:v>
                </c:pt>
                <c:pt idx="7455">
                  <c:v>2.1600000000000002E-8</c:v>
                </c:pt>
                <c:pt idx="7456">
                  <c:v>2.1600000000000002E-8</c:v>
                </c:pt>
                <c:pt idx="7457">
                  <c:v>2.1600000000000002E-8</c:v>
                </c:pt>
                <c:pt idx="7458">
                  <c:v>2.1600000000000002E-8</c:v>
                </c:pt>
                <c:pt idx="7459">
                  <c:v>2.1600000000000002E-8</c:v>
                </c:pt>
                <c:pt idx="7460">
                  <c:v>2.1600000000000002E-8</c:v>
                </c:pt>
                <c:pt idx="7461">
                  <c:v>2.1600000000000002E-8</c:v>
                </c:pt>
                <c:pt idx="7462">
                  <c:v>2.1600000000000002E-8</c:v>
                </c:pt>
                <c:pt idx="7463">
                  <c:v>2.1600000000000002E-8</c:v>
                </c:pt>
                <c:pt idx="7464">
                  <c:v>2.1600000000000002E-8</c:v>
                </c:pt>
                <c:pt idx="7465">
                  <c:v>2.1600000000000002E-8</c:v>
                </c:pt>
                <c:pt idx="7466">
                  <c:v>2.1600000000000002E-8</c:v>
                </c:pt>
                <c:pt idx="7467">
                  <c:v>2.1600000000000002E-8</c:v>
                </c:pt>
                <c:pt idx="7468">
                  <c:v>2.1699999999999999E-8</c:v>
                </c:pt>
                <c:pt idx="7469">
                  <c:v>2.1699999999999999E-8</c:v>
                </c:pt>
                <c:pt idx="7470">
                  <c:v>2.1699999999999999E-8</c:v>
                </c:pt>
                <c:pt idx="7471">
                  <c:v>2.1699999999999999E-8</c:v>
                </c:pt>
                <c:pt idx="7472">
                  <c:v>2.1699999999999999E-8</c:v>
                </c:pt>
                <c:pt idx="7473">
                  <c:v>2.1699999999999999E-8</c:v>
                </c:pt>
                <c:pt idx="7474">
                  <c:v>2.1699999999999999E-8</c:v>
                </c:pt>
                <c:pt idx="7475">
                  <c:v>2.1699999999999999E-8</c:v>
                </c:pt>
                <c:pt idx="7476">
                  <c:v>2.1699999999999999E-8</c:v>
                </c:pt>
                <c:pt idx="7477">
                  <c:v>2.1699999999999999E-8</c:v>
                </c:pt>
                <c:pt idx="7478">
                  <c:v>2.1699999999999999E-8</c:v>
                </c:pt>
                <c:pt idx="7479">
                  <c:v>2.1699999999999999E-8</c:v>
                </c:pt>
                <c:pt idx="7480">
                  <c:v>2.1699999999999999E-8</c:v>
                </c:pt>
                <c:pt idx="7481">
                  <c:v>2.1699999999999999E-8</c:v>
                </c:pt>
                <c:pt idx="7482">
                  <c:v>2.1699999999999999E-8</c:v>
                </c:pt>
                <c:pt idx="7483">
                  <c:v>2.1699999999999999E-8</c:v>
                </c:pt>
                <c:pt idx="7484">
                  <c:v>2.18E-8</c:v>
                </c:pt>
                <c:pt idx="7485">
                  <c:v>2.18E-8</c:v>
                </c:pt>
                <c:pt idx="7486">
                  <c:v>2.18E-8</c:v>
                </c:pt>
                <c:pt idx="7487">
                  <c:v>2.18E-8</c:v>
                </c:pt>
                <c:pt idx="7488">
                  <c:v>2.18E-8</c:v>
                </c:pt>
                <c:pt idx="7489">
                  <c:v>2.18E-8</c:v>
                </c:pt>
                <c:pt idx="7490">
                  <c:v>2.18E-8</c:v>
                </c:pt>
                <c:pt idx="7491">
                  <c:v>2.18E-8</c:v>
                </c:pt>
                <c:pt idx="7492">
                  <c:v>2.18E-8</c:v>
                </c:pt>
                <c:pt idx="7493">
                  <c:v>2.18E-8</c:v>
                </c:pt>
                <c:pt idx="7494">
                  <c:v>2.18E-8</c:v>
                </c:pt>
                <c:pt idx="7495">
                  <c:v>2.18E-8</c:v>
                </c:pt>
                <c:pt idx="7496">
                  <c:v>2.18E-8</c:v>
                </c:pt>
                <c:pt idx="7497">
                  <c:v>2.18E-8</c:v>
                </c:pt>
                <c:pt idx="7498">
                  <c:v>2.18E-8</c:v>
                </c:pt>
                <c:pt idx="7499">
                  <c:v>2.18E-8</c:v>
                </c:pt>
                <c:pt idx="7500">
                  <c:v>2.1900000000000001E-8</c:v>
                </c:pt>
                <c:pt idx="7501">
                  <c:v>2.1900000000000001E-8</c:v>
                </c:pt>
                <c:pt idx="7502">
                  <c:v>2.1900000000000001E-8</c:v>
                </c:pt>
                <c:pt idx="7503">
                  <c:v>2.1900000000000001E-8</c:v>
                </c:pt>
                <c:pt idx="7504">
                  <c:v>2.1900000000000001E-8</c:v>
                </c:pt>
                <c:pt idx="7505">
                  <c:v>2.1900000000000001E-8</c:v>
                </c:pt>
                <c:pt idx="7506">
                  <c:v>2.1900000000000001E-8</c:v>
                </c:pt>
                <c:pt idx="7507">
                  <c:v>2.1900000000000001E-8</c:v>
                </c:pt>
                <c:pt idx="7508">
                  <c:v>2.1900000000000001E-8</c:v>
                </c:pt>
                <c:pt idx="7509">
                  <c:v>2.1900000000000001E-8</c:v>
                </c:pt>
                <c:pt idx="7510">
                  <c:v>2.1900000000000001E-8</c:v>
                </c:pt>
                <c:pt idx="7511">
                  <c:v>2.1900000000000001E-8</c:v>
                </c:pt>
                <c:pt idx="7512">
                  <c:v>2.1900000000000001E-8</c:v>
                </c:pt>
                <c:pt idx="7513">
                  <c:v>2.1900000000000001E-8</c:v>
                </c:pt>
                <c:pt idx="7514">
                  <c:v>2.1900000000000001E-8</c:v>
                </c:pt>
                <c:pt idx="7515">
                  <c:v>2.1900000000000001E-8</c:v>
                </c:pt>
                <c:pt idx="7516">
                  <c:v>2.1999999999999998E-8</c:v>
                </c:pt>
                <c:pt idx="7517">
                  <c:v>2.1999999999999998E-8</c:v>
                </c:pt>
                <c:pt idx="7518">
                  <c:v>2.1999999999999998E-8</c:v>
                </c:pt>
                <c:pt idx="7519">
                  <c:v>2.1999999999999998E-8</c:v>
                </c:pt>
                <c:pt idx="7520">
                  <c:v>2.1999999999999998E-8</c:v>
                </c:pt>
                <c:pt idx="7521">
                  <c:v>2.1999999999999998E-8</c:v>
                </c:pt>
                <c:pt idx="7522">
                  <c:v>2.1999999999999998E-8</c:v>
                </c:pt>
                <c:pt idx="7523">
                  <c:v>2.1999999999999998E-8</c:v>
                </c:pt>
                <c:pt idx="7524">
                  <c:v>2.1999999999999998E-8</c:v>
                </c:pt>
                <c:pt idx="7525">
                  <c:v>2.1999999999999998E-8</c:v>
                </c:pt>
                <c:pt idx="7526">
                  <c:v>2.1999999999999998E-8</c:v>
                </c:pt>
                <c:pt idx="7527">
                  <c:v>2.1999999999999998E-8</c:v>
                </c:pt>
                <c:pt idx="7528">
                  <c:v>2.1999999999999998E-8</c:v>
                </c:pt>
                <c:pt idx="7529">
                  <c:v>2.1999999999999998E-8</c:v>
                </c:pt>
                <c:pt idx="7530">
                  <c:v>2.1999999999999998E-8</c:v>
                </c:pt>
                <c:pt idx="7531">
                  <c:v>2.1999999999999998E-8</c:v>
                </c:pt>
                <c:pt idx="7532">
                  <c:v>2.2099999999999999E-8</c:v>
                </c:pt>
                <c:pt idx="7533">
                  <c:v>2.2099999999999999E-8</c:v>
                </c:pt>
                <c:pt idx="7534">
                  <c:v>2.2099999999999999E-8</c:v>
                </c:pt>
                <c:pt idx="7535">
                  <c:v>2.2099999999999999E-8</c:v>
                </c:pt>
                <c:pt idx="7536">
                  <c:v>2.2099999999999999E-8</c:v>
                </c:pt>
                <c:pt idx="7537">
                  <c:v>2.2099999999999999E-8</c:v>
                </c:pt>
                <c:pt idx="7538">
                  <c:v>2.2099999999999999E-8</c:v>
                </c:pt>
                <c:pt idx="7539">
                  <c:v>2.2099999999999999E-8</c:v>
                </c:pt>
                <c:pt idx="7540">
                  <c:v>2.2099999999999999E-8</c:v>
                </c:pt>
                <c:pt idx="7541">
                  <c:v>2.2099999999999999E-8</c:v>
                </c:pt>
                <c:pt idx="7542">
                  <c:v>2.2099999999999999E-8</c:v>
                </c:pt>
                <c:pt idx="7543">
                  <c:v>2.2099999999999999E-8</c:v>
                </c:pt>
                <c:pt idx="7544">
                  <c:v>2.2099999999999999E-8</c:v>
                </c:pt>
                <c:pt idx="7545">
                  <c:v>2.2099999999999999E-8</c:v>
                </c:pt>
                <c:pt idx="7546">
                  <c:v>2.2099999999999999E-8</c:v>
                </c:pt>
                <c:pt idx="7547">
                  <c:v>2.2099999999999999E-8</c:v>
                </c:pt>
                <c:pt idx="7548">
                  <c:v>2.22E-8</c:v>
                </c:pt>
                <c:pt idx="7549">
                  <c:v>2.22E-8</c:v>
                </c:pt>
                <c:pt idx="7550">
                  <c:v>2.22E-8</c:v>
                </c:pt>
                <c:pt idx="7551">
                  <c:v>2.22E-8</c:v>
                </c:pt>
                <c:pt idx="7552">
                  <c:v>2.22E-8</c:v>
                </c:pt>
                <c:pt idx="7553">
                  <c:v>2.22E-8</c:v>
                </c:pt>
                <c:pt idx="7554">
                  <c:v>2.22E-8</c:v>
                </c:pt>
                <c:pt idx="7555">
                  <c:v>2.22E-8</c:v>
                </c:pt>
                <c:pt idx="7556">
                  <c:v>2.22E-8</c:v>
                </c:pt>
                <c:pt idx="7557">
                  <c:v>2.22E-8</c:v>
                </c:pt>
                <c:pt idx="7558">
                  <c:v>2.22E-8</c:v>
                </c:pt>
                <c:pt idx="7559">
                  <c:v>2.22E-8</c:v>
                </c:pt>
                <c:pt idx="7560">
                  <c:v>2.22E-8</c:v>
                </c:pt>
                <c:pt idx="7561">
                  <c:v>2.22E-8</c:v>
                </c:pt>
                <c:pt idx="7562">
                  <c:v>2.22E-8</c:v>
                </c:pt>
                <c:pt idx="7563">
                  <c:v>2.22E-8</c:v>
                </c:pt>
                <c:pt idx="7564">
                  <c:v>2.2300000000000001E-8</c:v>
                </c:pt>
                <c:pt idx="7565">
                  <c:v>2.2300000000000001E-8</c:v>
                </c:pt>
                <c:pt idx="7566">
                  <c:v>2.2300000000000001E-8</c:v>
                </c:pt>
                <c:pt idx="7567">
                  <c:v>2.2300000000000001E-8</c:v>
                </c:pt>
                <c:pt idx="7568">
                  <c:v>2.2300000000000001E-8</c:v>
                </c:pt>
                <c:pt idx="7569">
                  <c:v>2.2300000000000001E-8</c:v>
                </c:pt>
                <c:pt idx="7570">
                  <c:v>2.2300000000000001E-8</c:v>
                </c:pt>
                <c:pt idx="7571">
                  <c:v>2.2300000000000001E-8</c:v>
                </c:pt>
                <c:pt idx="7572">
                  <c:v>2.2300000000000001E-8</c:v>
                </c:pt>
                <c:pt idx="7573">
                  <c:v>2.2300000000000001E-8</c:v>
                </c:pt>
                <c:pt idx="7574">
                  <c:v>2.2300000000000001E-8</c:v>
                </c:pt>
                <c:pt idx="7575">
                  <c:v>2.2300000000000001E-8</c:v>
                </c:pt>
                <c:pt idx="7576">
                  <c:v>2.2300000000000001E-8</c:v>
                </c:pt>
                <c:pt idx="7577">
                  <c:v>2.2300000000000001E-8</c:v>
                </c:pt>
                <c:pt idx="7578">
                  <c:v>2.2300000000000001E-8</c:v>
                </c:pt>
                <c:pt idx="7579">
                  <c:v>2.2300000000000001E-8</c:v>
                </c:pt>
                <c:pt idx="7580">
                  <c:v>2.2399999999999999E-8</c:v>
                </c:pt>
                <c:pt idx="7581">
                  <c:v>2.2399999999999999E-8</c:v>
                </c:pt>
                <c:pt idx="7582">
                  <c:v>2.2399999999999999E-8</c:v>
                </c:pt>
                <c:pt idx="7583">
                  <c:v>2.2399999999999999E-8</c:v>
                </c:pt>
                <c:pt idx="7584">
                  <c:v>2.2399999999999999E-8</c:v>
                </c:pt>
                <c:pt idx="7585">
                  <c:v>2.2399999999999999E-8</c:v>
                </c:pt>
                <c:pt idx="7586">
                  <c:v>2.2399999999999999E-8</c:v>
                </c:pt>
                <c:pt idx="7587">
                  <c:v>2.2399999999999999E-8</c:v>
                </c:pt>
                <c:pt idx="7588">
                  <c:v>2.2399999999999999E-8</c:v>
                </c:pt>
                <c:pt idx="7589">
                  <c:v>2.2399999999999999E-8</c:v>
                </c:pt>
                <c:pt idx="7590">
                  <c:v>2.2399999999999999E-8</c:v>
                </c:pt>
                <c:pt idx="7591">
                  <c:v>2.2399999999999999E-8</c:v>
                </c:pt>
                <c:pt idx="7592">
                  <c:v>2.2399999999999999E-8</c:v>
                </c:pt>
                <c:pt idx="7593">
                  <c:v>2.2399999999999999E-8</c:v>
                </c:pt>
                <c:pt idx="7594">
                  <c:v>2.2399999999999999E-8</c:v>
                </c:pt>
                <c:pt idx="7595">
                  <c:v>2.2399999999999999E-8</c:v>
                </c:pt>
                <c:pt idx="7596">
                  <c:v>2.25E-8</c:v>
                </c:pt>
                <c:pt idx="7597">
                  <c:v>2.25E-8</c:v>
                </c:pt>
                <c:pt idx="7598">
                  <c:v>2.25E-8</c:v>
                </c:pt>
                <c:pt idx="7599">
                  <c:v>2.25E-8</c:v>
                </c:pt>
                <c:pt idx="7600">
                  <c:v>2.25E-8</c:v>
                </c:pt>
                <c:pt idx="7601">
                  <c:v>2.25E-8</c:v>
                </c:pt>
                <c:pt idx="7602">
                  <c:v>2.25E-8</c:v>
                </c:pt>
                <c:pt idx="7603">
                  <c:v>2.25E-8</c:v>
                </c:pt>
                <c:pt idx="7604">
                  <c:v>2.25E-8</c:v>
                </c:pt>
                <c:pt idx="7605">
                  <c:v>2.25E-8</c:v>
                </c:pt>
                <c:pt idx="7606">
                  <c:v>2.25E-8</c:v>
                </c:pt>
                <c:pt idx="7607">
                  <c:v>2.25E-8</c:v>
                </c:pt>
                <c:pt idx="7608">
                  <c:v>2.25E-8</c:v>
                </c:pt>
                <c:pt idx="7609">
                  <c:v>2.25E-8</c:v>
                </c:pt>
                <c:pt idx="7610">
                  <c:v>2.25E-8</c:v>
                </c:pt>
                <c:pt idx="7611">
                  <c:v>2.25E-8</c:v>
                </c:pt>
                <c:pt idx="7612">
                  <c:v>2.2600000000000001E-8</c:v>
                </c:pt>
                <c:pt idx="7613">
                  <c:v>2.2600000000000001E-8</c:v>
                </c:pt>
                <c:pt idx="7614">
                  <c:v>2.2600000000000001E-8</c:v>
                </c:pt>
                <c:pt idx="7615">
                  <c:v>2.2600000000000001E-8</c:v>
                </c:pt>
                <c:pt idx="7616">
                  <c:v>2.2600000000000001E-8</c:v>
                </c:pt>
                <c:pt idx="7617">
                  <c:v>2.2600000000000001E-8</c:v>
                </c:pt>
                <c:pt idx="7618">
                  <c:v>2.2600000000000001E-8</c:v>
                </c:pt>
                <c:pt idx="7619">
                  <c:v>2.2600000000000001E-8</c:v>
                </c:pt>
                <c:pt idx="7620">
                  <c:v>2.2600000000000001E-8</c:v>
                </c:pt>
                <c:pt idx="7621">
                  <c:v>2.2600000000000001E-8</c:v>
                </c:pt>
                <c:pt idx="7622">
                  <c:v>2.2600000000000001E-8</c:v>
                </c:pt>
                <c:pt idx="7623">
                  <c:v>2.2600000000000001E-8</c:v>
                </c:pt>
                <c:pt idx="7624">
                  <c:v>2.2600000000000001E-8</c:v>
                </c:pt>
                <c:pt idx="7625">
                  <c:v>2.2600000000000001E-8</c:v>
                </c:pt>
                <c:pt idx="7626">
                  <c:v>2.2600000000000001E-8</c:v>
                </c:pt>
                <c:pt idx="7627">
                  <c:v>2.2600000000000001E-8</c:v>
                </c:pt>
                <c:pt idx="7628">
                  <c:v>2.2700000000000001E-8</c:v>
                </c:pt>
                <c:pt idx="7629">
                  <c:v>2.2700000000000001E-8</c:v>
                </c:pt>
                <c:pt idx="7630">
                  <c:v>2.2700000000000001E-8</c:v>
                </c:pt>
                <c:pt idx="7631">
                  <c:v>2.2700000000000001E-8</c:v>
                </c:pt>
                <c:pt idx="7632">
                  <c:v>2.2700000000000001E-8</c:v>
                </c:pt>
                <c:pt idx="7633">
                  <c:v>2.2700000000000001E-8</c:v>
                </c:pt>
                <c:pt idx="7634">
                  <c:v>2.2700000000000001E-8</c:v>
                </c:pt>
                <c:pt idx="7635">
                  <c:v>2.2700000000000001E-8</c:v>
                </c:pt>
                <c:pt idx="7636">
                  <c:v>2.2700000000000001E-8</c:v>
                </c:pt>
                <c:pt idx="7637">
                  <c:v>2.2700000000000001E-8</c:v>
                </c:pt>
                <c:pt idx="7638">
                  <c:v>2.2700000000000001E-8</c:v>
                </c:pt>
                <c:pt idx="7639">
                  <c:v>2.2700000000000001E-8</c:v>
                </c:pt>
                <c:pt idx="7640">
                  <c:v>2.2700000000000001E-8</c:v>
                </c:pt>
                <c:pt idx="7641">
                  <c:v>2.2700000000000001E-8</c:v>
                </c:pt>
                <c:pt idx="7642">
                  <c:v>2.2700000000000001E-8</c:v>
                </c:pt>
                <c:pt idx="7643">
                  <c:v>2.2700000000000001E-8</c:v>
                </c:pt>
                <c:pt idx="7644">
                  <c:v>2.2799999999999999E-8</c:v>
                </c:pt>
                <c:pt idx="7645">
                  <c:v>2.2799999999999999E-8</c:v>
                </c:pt>
                <c:pt idx="7646">
                  <c:v>2.2799999999999999E-8</c:v>
                </c:pt>
                <c:pt idx="7647">
                  <c:v>2.2799999999999999E-8</c:v>
                </c:pt>
                <c:pt idx="7648">
                  <c:v>2.2799999999999999E-8</c:v>
                </c:pt>
                <c:pt idx="7649">
                  <c:v>2.2799999999999999E-8</c:v>
                </c:pt>
                <c:pt idx="7650">
                  <c:v>2.2799999999999999E-8</c:v>
                </c:pt>
                <c:pt idx="7651">
                  <c:v>2.2799999999999999E-8</c:v>
                </c:pt>
                <c:pt idx="7652">
                  <c:v>2.2799999999999999E-8</c:v>
                </c:pt>
                <c:pt idx="7653">
                  <c:v>2.2799999999999999E-8</c:v>
                </c:pt>
                <c:pt idx="7654">
                  <c:v>2.2799999999999999E-8</c:v>
                </c:pt>
                <c:pt idx="7655">
                  <c:v>2.2799999999999999E-8</c:v>
                </c:pt>
                <c:pt idx="7656">
                  <c:v>2.2799999999999999E-8</c:v>
                </c:pt>
                <c:pt idx="7657">
                  <c:v>2.2799999999999999E-8</c:v>
                </c:pt>
                <c:pt idx="7658">
                  <c:v>2.2799999999999999E-8</c:v>
                </c:pt>
                <c:pt idx="7659">
                  <c:v>2.2799999999999999E-8</c:v>
                </c:pt>
                <c:pt idx="7660">
                  <c:v>2.29E-8</c:v>
                </c:pt>
                <c:pt idx="7661">
                  <c:v>2.29E-8</c:v>
                </c:pt>
                <c:pt idx="7662">
                  <c:v>2.29E-8</c:v>
                </c:pt>
                <c:pt idx="7663">
                  <c:v>2.29E-8</c:v>
                </c:pt>
                <c:pt idx="7664">
                  <c:v>2.29E-8</c:v>
                </c:pt>
                <c:pt idx="7665">
                  <c:v>2.29E-8</c:v>
                </c:pt>
                <c:pt idx="7666">
                  <c:v>2.29E-8</c:v>
                </c:pt>
                <c:pt idx="7667">
                  <c:v>2.29E-8</c:v>
                </c:pt>
                <c:pt idx="7668">
                  <c:v>2.29E-8</c:v>
                </c:pt>
                <c:pt idx="7669">
                  <c:v>2.29E-8</c:v>
                </c:pt>
                <c:pt idx="7670">
                  <c:v>2.29E-8</c:v>
                </c:pt>
                <c:pt idx="7671">
                  <c:v>2.29E-8</c:v>
                </c:pt>
                <c:pt idx="7672">
                  <c:v>2.29E-8</c:v>
                </c:pt>
                <c:pt idx="7673">
                  <c:v>2.29E-8</c:v>
                </c:pt>
                <c:pt idx="7674">
                  <c:v>2.29E-8</c:v>
                </c:pt>
                <c:pt idx="7675">
                  <c:v>2.29E-8</c:v>
                </c:pt>
                <c:pt idx="7676">
                  <c:v>2.3000000000000001E-8</c:v>
                </c:pt>
                <c:pt idx="7677">
                  <c:v>2.3000000000000001E-8</c:v>
                </c:pt>
                <c:pt idx="7678">
                  <c:v>2.3000000000000001E-8</c:v>
                </c:pt>
                <c:pt idx="7679">
                  <c:v>2.3000000000000001E-8</c:v>
                </c:pt>
                <c:pt idx="7680">
                  <c:v>2.3000000000000001E-8</c:v>
                </c:pt>
                <c:pt idx="7681">
                  <c:v>2.3000000000000001E-8</c:v>
                </c:pt>
                <c:pt idx="7682">
                  <c:v>2.3000000000000001E-8</c:v>
                </c:pt>
                <c:pt idx="7683">
                  <c:v>2.3000000000000001E-8</c:v>
                </c:pt>
                <c:pt idx="7684">
                  <c:v>2.3000000000000001E-8</c:v>
                </c:pt>
                <c:pt idx="7685">
                  <c:v>2.3000000000000001E-8</c:v>
                </c:pt>
                <c:pt idx="7686">
                  <c:v>2.3000000000000001E-8</c:v>
                </c:pt>
                <c:pt idx="7687">
                  <c:v>2.3000000000000001E-8</c:v>
                </c:pt>
                <c:pt idx="7688">
                  <c:v>2.3000000000000001E-8</c:v>
                </c:pt>
                <c:pt idx="7689">
                  <c:v>2.3000000000000001E-8</c:v>
                </c:pt>
                <c:pt idx="7690">
                  <c:v>2.3000000000000001E-8</c:v>
                </c:pt>
                <c:pt idx="7691">
                  <c:v>2.3000000000000001E-8</c:v>
                </c:pt>
                <c:pt idx="7692">
                  <c:v>2.3099999999999998E-8</c:v>
                </c:pt>
                <c:pt idx="7693">
                  <c:v>2.3099999999999998E-8</c:v>
                </c:pt>
                <c:pt idx="7694">
                  <c:v>2.3099999999999998E-8</c:v>
                </c:pt>
                <c:pt idx="7695">
                  <c:v>2.3099999999999998E-8</c:v>
                </c:pt>
                <c:pt idx="7696">
                  <c:v>2.3099999999999998E-8</c:v>
                </c:pt>
                <c:pt idx="7697">
                  <c:v>2.3099999999999998E-8</c:v>
                </c:pt>
                <c:pt idx="7698">
                  <c:v>2.3099999999999998E-8</c:v>
                </c:pt>
                <c:pt idx="7699">
                  <c:v>2.3099999999999998E-8</c:v>
                </c:pt>
                <c:pt idx="7700">
                  <c:v>2.3099999999999998E-8</c:v>
                </c:pt>
                <c:pt idx="7701">
                  <c:v>2.3099999999999998E-8</c:v>
                </c:pt>
                <c:pt idx="7702">
                  <c:v>2.3099999999999998E-8</c:v>
                </c:pt>
                <c:pt idx="7703">
                  <c:v>2.3099999999999998E-8</c:v>
                </c:pt>
                <c:pt idx="7704">
                  <c:v>2.3099999999999998E-8</c:v>
                </c:pt>
                <c:pt idx="7705">
                  <c:v>2.3099999999999998E-8</c:v>
                </c:pt>
                <c:pt idx="7706">
                  <c:v>2.3099999999999998E-8</c:v>
                </c:pt>
                <c:pt idx="7707">
                  <c:v>2.3099999999999998E-8</c:v>
                </c:pt>
                <c:pt idx="7708">
                  <c:v>2.3199999999999999E-8</c:v>
                </c:pt>
                <c:pt idx="7709">
                  <c:v>2.3199999999999999E-8</c:v>
                </c:pt>
                <c:pt idx="7710">
                  <c:v>2.3199999999999999E-8</c:v>
                </c:pt>
                <c:pt idx="7711">
                  <c:v>2.3199999999999999E-8</c:v>
                </c:pt>
                <c:pt idx="7712">
                  <c:v>2.3199999999999999E-8</c:v>
                </c:pt>
                <c:pt idx="7713">
                  <c:v>2.3199999999999999E-8</c:v>
                </c:pt>
                <c:pt idx="7714">
                  <c:v>2.3199999999999999E-8</c:v>
                </c:pt>
                <c:pt idx="7715">
                  <c:v>2.3199999999999999E-8</c:v>
                </c:pt>
                <c:pt idx="7716">
                  <c:v>2.3199999999999999E-8</c:v>
                </c:pt>
                <c:pt idx="7717">
                  <c:v>2.3199999999999999E-8</c:v>
                </c:pt>
                <c:pt idx="7718">
                  <c:v>2.3199999999999999E-8</c:v>
                </c:pt>
                <c:pt idx="7719">
                  <c:v>2.3199999999999999E-8</c:v>
                </c:pt>
                <c:pt idx="7720">
                  <c:v>2.3199999999999999E-8</c:v>
                </c:pt>
                <c:pt idx="7721">
                  <c:v>2.3199999999999999E-8</c:v>
                </c:pt>
                <c:pt idx="7722">
                  <c:v>2.3199999999999999E-8</c:v>
                </c:pt>
                <c:pt idx="7723">
                  <c:v>2.3199999999999999E-8</c:v>
                </c:pt>
                <c:pt idx="7724">
                  <c:v>2.33E-8</c:v>
                </c:pt>
                <c:pt idx="7725">
                  <c:v>2.33E-8</c:v>
                </c:pt>
                <c:pt idx="7726">
                  <c:v>2.33E-8</c:v>
                </c:pt>
                <c:pt idx="7727">
                  <c:v>2.33E-8</c:v>
                </c:pt>
                <c:pt idx="7728">
                  <c:v>2.33E-8</c:v>
                </c:pt>
                <c:pt idx="7729">
                  <c:v>2.33E-8</c:v>
                </c:pt>
                <c:pt idx="7730">
                  <c:v>2.33E-8</c:v>
                </c:pt>
                <c:pt idx="7731">
                  <c:v>2.33E-8</c:v>
                </c:pt>
                <c:pt idx="7732">
                  <c:v>2.33E-8</c:v>
                </c:pt>
                <c:pt idx="7733">
                  <c:v>2.33E-8</c:v>
                </c:pt>
                <c:pt idx="7734">
                  <c:v>2.33E-8</c:v>
                </c:pt>
                <c:pt idx="7735">
                  <c:v>2.33E-8</c:v>
                </c:pt>
                <c:pt idx="7736">
                  <c:v>2.33E-8</c:v>
                </c:pt>
                <c:pt idx="7737">
                  <c:v>2.33E-8</c:v>
                </c:pt>
                <c:pt idx="7738">
                  <c:v>2.33E-8</c:v>
                </c:pt>
                <c:pt idx="7739">
                  <c:v>2.33E-8</c:v>
                </c:pt>
                <c:pt idx="7740">
                  <c:v>2.3400000000000001E-8</c:v>
                </c:pt>
                <c:pt idx="7741">
                  <c:v>2.3400000000000001E-8</c:v>
                </c:pt>
                <c:pt idx="7742">
                  <c:v>2.3400000000000001E-8</c:v>
                </c:pt>
                <c:pt idx="7743">
                  <c:v>2.3400000000000001E-8</c:v>
                </c:pt>
                <c:pt idx="7744">
                  <c:v>2.3400000000000001E-8</c:v>
                </c:pt>
                <c:pt idx="7745">
                  <c:v>2.3400000000000001E-8</c:v>
                </c:pt>
                <c:pt idx="7746">
                  <c:v>2.3400000000000001E-8</c:v>
                </c:pt>
                <c:pt idx="7747">
                  <c:v>2.3400000000000001E-8</c:v>
                </c:pt>
                <c:pt idx="7748">
                  <c:v>2.3400000000000001E-8</c:v>
                </c:pt>
                <c:pt idx="7749">
                  <c:v>2.3400000000000001E-8</c:v>
                </c:pt>
                <c:pt idx="7750">
                  <c:v>2.3400000000000001E-8</c:v>
                </c:pt>
                <c:pt idx="7751">
                  <c:v>2.3400000000000001E-8</c:v>
                </c:pt>
                <c:pt idx="7752">
                  <c:v>2.3400000000000001E-8</c:v>
                </c:pt>
                <c:pt idx="7753">
                  <c:v>2.3400000000000001E-8</c:v>
                </c:pt>
                <c:pt idx="7754">
                  <c:v>2.3400000000000001E-8</c:v>
                </c:pt>
                <c:pt idx="7755">
                  <c:v>2.3400000000000001E-8</c:v>
                </c:pt>
                <c:pt idx="7756">
                  <c:v>2.3499999999999999E-8</c:v>
                </c:pt>
                <c:pt idx="7757">
                  <c:v>2.3499999999999999E-8</c:v>
                </c:pt>
                <c:pt idx="7758">
                  <c:v>2.3499999999999999E-8</c:v>
                </c:pt>
                <c:pt idx="7759">
                  <c:v>2.3499999999999999E-8</c:v>
                </c:pt>
                <c:pt idx="7760">
                  <c:v>2.3499999999999999E-8</c:v>
                </c:pt>
                <c:pt idx="7761">
                  <c:v>2.3499999999999999E-8</c:v>
                </c:pt>
                <c:pt idx="7762">
                  <c:v>2.3499999999999999E-8</c:v>
                </c:pt>
                <c:pt idx="7763">
                  <c:v>2.3499999999999999E-8</c:v>
                </c:pt>
                <c:pt idx="7764">
                  <c:v>2.3499999999999999E-8</c:v>
                </c:pt>
                <c:pt idx="7765">
                  <c:v>2.3499999999999999E-8</c:v>
                </c:pt>
                <c:pt idx="7766">
                  <c:v>2.3499999999999999E-8</c:v>
                </c:pt>
                <c:pt idx="7767">
                  <c:v>2.3499999999999999E-8</c:v>
                </c:pt>
                <c:pt idx="7768">
                  <c:v>2.3499999999999999E-8</c:v>
                </c:pt>
                <c:pt idx="7769">
                  <c:v>2.3499999999999999E-8</c:v>
                </c:pt>
                <c:pt idx="7770">
                  <c:v>2.3499999999999999E-8</c:v>
                </c:pt>
                <c:pt idx="7771">
                  <c:v>2.3499999999999999E-8</c:v>
                </c:pt>
                <c:pt idx="7772">
                  <c:v>2.36E-8</c:v>
                </c:pt>
                <c:pt idx="7773">
                  <c:v>2.36E-8</c:v>
                </c:pt>
                <c:pt idx="7774">
                  <c:v>2.36E-8</c:v>
                </c:pt>
                <c:pt idx="7775">
                  <c:v>2.36E-8</c:v>
                </c:pt>
                <c:pt idx="7776">
                  <c:v>2.36E-8</c:v>
                </c:pt>
                <c:pt idx="7777">
                  <c:v>2.36E-8</c:v>
                </c:pt>
                <c:pt idx="7778">
                  <c:v>2.36E-8</c:v>
                </c:pt>
                <c:pt idx="7779">
                  <c:v>2.36E-8</c:v>
                </c:pt>
                <c:pt idx="7780">
                  <c:v>2.36E-8</c:v>
                </c:pt>
                <c:pt idx="7781">
                  <c:v>2.36E-8</c:v>
                </c:pt>
                <c:pt idx="7782">
                  <c:v>2.36E-8</c:v>
                </c:pt>
                <c:pt idx="7783">
                  <c:v>2.36E-8</c:v>
                </c:pt>
                <c:pt idx="7784">
                  <c:v>2.36E-8</c:v>
                </c:pt>
                <c:pt idx="7785">
                  <c:v>2.36E-8</c:v>
                </c:pt>
                <c:pt idx="7786">
                  <c:v>2.36E-8</c:v>
                </c:pt>
                <c:pt idx="7787">
                  <c:v>2.36E-8</c:v>
                </c:pt>
                <c:pt idx="7788">
                  <c:v>2.37E-8</c:v>
                </c:pt>
                <c:pt idx="7789">
                  <c:v>2.37E-8</c:v>
                </c:pt>
                <c:pt idx="7790">
                  <c:v>2.37E-8</c:v>
                </c:pt>
                <c:pt idx="7791">
                  <c:v>2.37E-8</c:v>
                </c:pt>
                <c:pt idx="7792">
                  <c:v>2.37E-8</c:v>
                </c:pt>
                <c:pt idx="7793">
                  <c:v>2.37E-8</c:v>
                </c:pt>
                <c:pt idx="7794">
                  <c:v>2.37E-8</c:v>
                </c:pt>
                <c:pt idx="7795">
                  <c:v>2.37E-8</c:v>
                </c:pt>
                <c:pt idx="7796">
                  <c:v>2.37E-8</c:v>
                </c:pt>
                <c:pt idx="7797">
                  <c:v>2.37E-8</c:v>
                </c:pt>
                <c:pt idx="7798">
                  <c:v>2.37E-8</c:v>
                </c:pt>
                <c:pt idx="7799">
                  <c:v>2.37E-8</c:v>
                </c:pt>
                <c:pt idx="7800">
                  <c:v>2.37E-8</c:v>
                </c:pt>
                <c:pt idx="7801">
                  <c:v>2.37E-8</c:v>
                </c:pt>
                <c:pt idx="7802">
                  <c:v>2.37E-8</c:v>
                </c:pt>
                <c:pt idx="7803">
                  <c:v>2.37E-8</c:v>
                </c:pt>
                <c:pt idx="7804">
                  <c:v>2.3800000000000001E-8</c:v>
                </c:pt>
                <c:pt idx="7805">
                  <c:v>2.3800000000000001E-8</c:v>
                </c:pt>
                <c:pt idx="7806">
                  <c:v>2.3800000000000001E-8</c:v>
                </c:pt>
                <c:pt idx="7807">
                  <c:v>2.3800000000000001E-8</c:v>
                </c:pt>
                <c:pt idx="7808">
                  <c:v>2.3800000000000001E-8</c:v>
                </c:pt>
                <c:pt idx="7809">
                  <c:v>2.3800000000000001E-8</c:v>
                </c:pt>
                <c:pt idx="7810">
                  <c:v>2.3800000000000001E-8</c:v>
                </c:pt>
                <c:pt idx="7811">
                  <c:v>2.3800000000000001E-8</c:v>
                </c:pt>
                <c:pt idx="7812">
                  <c:v>2.3800000000000001E-8</c:v>
                </c:pt>
                <c:pt idx="7813">
                  <c:v>2.3800000000000001E-8</c:v>
                </c:pt>
                <c:pt idx="7814">
                  <c:v>2.3800000000000001E-8</c:v>
                </c:pt>
                <c:pt idx="7815">
                  <c:v>2.3800000000000001E-8</c:v>
                </c:pt>
                <c:pt idx="7816">
                  <c:v>2.3800000000000001E-8</c:v>
                </c:pt>
                <c:pt idx="7817">
                  <c:v>2.3800000000000001E-8</c:v>
                </c:pt>
                <c:pt idx="7818">
                  <c:v>2.3800000000000001E-8</c:v>
                </c:pt>
                <c:pt idx="7819">
                  <c:v>2.3800000000000001E-8</c:v>
                </c:pt>
                <c:pt idx="7820">
                  <c:v>2.3899999999999999E-8</c:v>
                </c:pt>
                <c:pt idx="7821">
                  <c:v>2.3899999999999999E-8</c:v>
                </c:pt>
                <c:pt idx="7822">
                  <c:v>2.3899999999999999E-8</c:v>
                </c:pt>
                <c:pt idx="7823">
                  <c:v>2.3899999999999999E-8</c:v>
                </c:pt>
                <c:pt idx="7824">
                  <c:v>2.3899999999999999E-8</c:v>
                </c:pt>
                <c:pt idx="7825">
                  <c:v>2.3899999999999999E-8</c:v>
                </c:pt>
                <c:pt idx="7826">
                  <c:v>2.3899999999999999E-8</c:v>
                </c:pt>
                <c:pt idx="7827">
                  <c:v>2.3899999999999999E-8</c:v>
                </c:pt>
                <c:pt idx="7828">
                  <c:v>2.3899999999999999E-8</c:v>
                </c:pt>
                <c:pt idx="7829">
                  <c:v>2.3899999999999999E-8</c:v>
                </c:pt>
                <c:pt idx="7830">
                  <c:v>2.3899999999999999E-8</c:v>
                </c:pt>
                <c:pt idx="7831">
                  <c:v>2.3899999999999999E-8</c:v>
                </c:pt>
                <c:pt idx="7832">
                  <c:v>2.3899999999999999E-8</c:v>
                </c:pt>
                <c:pt idx="7833">
                  <c:v>2.3899999999999999E-8</c:v>
                </c:pt>
                <c:pt idx="7834">
                  <c:v>2.3899999999999999E-8</c:v>
                </c:pt>
                <c:pt idx="7835">
                  <c:v>2.3899999999999999E-8</c:v>
                </c:pt>
                <c:pt idx="7836">
                  <c:v>2.4E-8</c:v>
                </c:pt>
                <c:pt idx="7837">
                  <c:v>2.4E-8</c:v>
                </c:pt>
                <c:pt idx="7838">
                  <c:v>2.4E-8</c:v>
                </c:pt>
                <c:pt idx="7839">
                  <c:v>2.4E-8</c:v>
                </c:pt>
                <c:pt idx="7840">
                  <c:v>2.4E-8</c:v>
                </c:pt>
                <c:pt idx="7841">
                  <c:v>2.4E-8</c:v>
                </c:pt>
                <c:pt idx="7842">
                  <c:v>2.4E-8</c:v>
                </c:pt>
                <c:pt idx="7843">
                  <c:v>2.4E-8</c:v>
                </c:pt>
                <c:pt idx="7844">
                  <c:v>2.4E-8</c:v>
                </c:pt>
                <c:pt idx="7845">
                  <c:v>2.4E-8</c:v>
                </c:pt>
                <c:pt idx="7846">
                  <c:v>2.4E-8</c:v>
                </c:pt>
                <c:pt idx="7847">
                  <c:v>2.4E-8</c:v>
                </c:pt>
                <c:pt idx="7848">
                  <c:v>2.4E-8</c:v>
                </c:pt>
                <c:pt idx="7849">
                  <c:v>2.4E-8</c:v>
                </c:pt>
                <c:pt idx="7850">
                  <c:v>2.4E-8</c:v>
                </c:pt>
                <c:pt idx="7851">
                  <c:v>2.4E-8</c:v>
                </c:pt>
                <c:pt idx="7852">
                  <c:v>2.4100000000000001E-8</c:v>
                </c:pt>
                <c:pt idx="7853">
                  <c:v>2.4100000000000001E-8</c:v>
                </c:pt>
                <c:pt idx="7854">
                  <c:v>2.4100000000000001E-8</c:v>
                </c:pt>
                <c:pt idx="7855">
                  <c:v>2.4100000000000001E-8</c:v>
                </c:pt>
                <c:pt idx="7856">
                  <c:v>2.4100000000000001E-8</c:v>
                </c:pt>
                <c:pt idx="7857">
                  <c:v>2.4100000000000001E-8</c:v>
                </c:pt>
                <c:pt idx="7858">
                  <c:v>2.4100000000000001E-8</c:v>
                </c:pt>
                <c:pt idx="7859">
                  <c:v>2.4100000000000001E-8</c:v>
                </c:pt>
                <c:pt idx="7860">
                  <c:v>2.4100000000000001E-8</c:v>
                </c:pt>
                <c:pt idx="7861">
                  <c:v>2.4100000000000001E-8</c:v>
                </c:pt>
                <c:pt idx="7862">
                  <c:v>2.4100000000000001E-8</c:v>
                </c:pt>
                <c:pt idx="7863">
                  <c:v>2.4100000000000001E-8</c:v>
                </c:pt>
                <c:pt idx="7864">
                  <c:v>2.4100000000000001E-8</c:v>
                </c:pt>
                <c:pt idx="7865">
                  <c:v>2.4100000000000001E-8</c:v>
                </c:pt>
                <c:pt idx="7866">
                  <c:v>2.4100000000000001E-8</c:v>
                </c:pt>
                <c:pt idx="7867">
                  <c:v>2.4100000000000001E-8</c:v>
                </c:pt>
                <c:pt idx="7868">
                  <c:v>2.4200000000000002E-8</c:v>
                </c:pt>
                <c:pt idx="7869">
                  <c:v>2.4200000000000002E-8</c:v>
                </c:pt>
                <c:pt idx="7870">
                  <c:v>2.4200000000000002E-8</c:v>
                </c:pt>
                <c:pt idx="7871">
                  <c:v>2.4200000000000002E-8</c:v>
                </c:pt>
                <c:pt idx="7872">
                  <c:v>2.4200000000000002E-8</c:v>
                </c:pt>
                <c:pt idx="7873">
                  <c:v>2.4200000000000002E-8</c:v>
                </c:pt>
                <c:pt idx="7874">
                  <c:v>2.4200000000000002E-8</c:v>
                </c:pt>
                <c:pt idx="7875">
                  <c:v>2.4200000000000002E-8</c:v>
                </c:pt>
                <c:pt idx="7876">
                  <c:v>2.4200000000000002E-8</c:v>
                </c:pt>
                <c:pt idx="7877">
                  <c:v>2.4200000000000002E-8</c:v>
                </c:pt>
                <c:pt idx="7878">
                  <c:v>2.4200000000000002E-8</c:v>
                </c:pt>
                <c:pt idx="7879">
                  <c:v>2.4200000000000002E-8</c:v>
                </c:pt>
                <c:pt idx="7880">
                  <c:v>2.4200000000000002E-8</c:v>
                </c:pt>
                <c:pt idx="7881">
                  <c:v>2.4200000000000002E-8</c:v>
                </c:pt>
                <c:pt idx="7882">
                  <c:v>2.4200000000000002E-8</c:v>
                </c:pt>
                <c:pt idx="7883">
                  <c:v>2.4200000000000002E-8</c:v>
                </c:pt>
                <c:pt idx="7884">
                  <c:v>2.4299999999999999E-8</c:v>
                </c:pt>
                <c:pt idx="7885">
                  <c:v>2.4299999999999999E-8</c:v>
                </c:pt>
                <c:pt idx="7886">
                  <c:v>2.4299999999999999E-8</c:v>
                </c:pt>
                <c:pt idx="7887">
                  <c:v>2.4299999999999999E-8</c:v>
                </c:pt>
                <c:pt idx="7888">
                  <c:v>2.4299999999999999E-8</c:v>
                </c:pt>
                <c:pt idx="7889">
                  <c:v>2.4299999999999999E-8</c:v>
                </c:pt>
                <c:pt idx="7890">
                  <c:v>2.4299999999999999E-8</c:v>
                </c:pt>
                <c:pt idx="7891">
                  <c:v>2.4299999999999999E-8</c:v>
                </c:pt>
                <c:pt idx="7892">
                  <c:v>2.4299999999999999E-8</c:v>
                </c:pt>
                <c:pt idx="7893">
                  <c:v>2.4299999999999999E-8</c:v>
                </c:pt>
                <c:pt idx="7894">
                  <c:v>2.4299999999999999E-8</c:v>
                </c:pt>
                <c:pt idx="7895">
                  <c:v>2.4299999999999999E-8</c:v>
                </c:pt>
                <c:pt idx="7896">
                  <c:v>2.4299999999999999E-8</c:v>
                </c:pt>
                <c:pt idx="7897">
                  <c:v>2.4299999999999999E-8</c:v>
                </c:pt>
                <c:pt idx="7898">
                  <c:v>2.4299999999999999E-8</c:v>
                </c:pt>
                <c:pt idx="7899">
                  <c:v>2.4299999999999999E-8</c:v>
                </c:pt>
                <c:pt idx="7900">
                  <c:v>2.44E-8</c:v>
                </c:pt>
                <c:pt idx="7901">
                  <c:v>2.44E-8</c:v>
                </c:pt>
                <c:pt idx="7902">
                  <c:v>2.44E-8</c:v>
                </c:pt>
                <c:pt idx="7903">
                  <c:v>2.44E-8</c:v>
                </c:pt>
                <c:pt idx="7904">
                  <c:v>2.44E-8</c:v>
                </c:pt>
                <c:pt idx="7905">
                  <c:v>2.44E-8</c:v>
                </c:pt>
                <c:pt idx="7906">
                  <c:v>2.44E-8</c:v>
                </c:pt>
                <c:pt idx="7907">
                  <c:v>2.44E-8</c:v>
                </c:pt>
                <c:pt idx="7908">
                  <c:v>2.44E-8</c:v>
                </c:pt>
                <c:pt idx="7909">
                  <c:v>2.44E-8</c:v>
                </c:pt>
                <c:pt idx="7910">
                  <c:v>2.44E-8</c:v>
                </c:pt>
                <c:pt idx="7911">
                  <c:v>2.44E-8</c:v>
                </c:pt>
                <c:pt idx="7912">
                  <c:v>2.44E-8</c:v>
                </c:pt>
                <c:pt idx="7913">
                  <c:v>2.44E-8</c:v>
                </c:pt>
                <c:pt idx="7914">
                  <c:v>2.44E-8</c:v>
                </c:pt>
                <c:pt idx="7915">
                  <c:v>2.44E-8</c:v>
                </c:pt>
                <c:pt idx="7916">
                  <c:v>2.4500000000000001E-8</c:v>
                </c:pt>
                <c:pt idx="7917">
                  <c:v>2.4500000000000001E-8</c:v>
                </c:pt>
                <c:pt idx="7918">
                  <c:v>2.4500000000000001E-8</c:v>
                </c:pt>
                <c:pt idx="7919">
                  <c:v>2.4500000000000001E-8</c:v>
                </c:pt>
                <c:pt idx="7920">
                  <c:v>2.4500000000000001E-8</c:v>
                </c:pt>
                <c:pt idx="7921">
                  <c:v>2.4500000000000001E-8</c:v>
                </c:pt>
                <c:pt idx="7922">
                  <c:v>2.4500000000000001E-8</c:v>
                </c:pt>
                <c:pt idx="7923">
                  <c:v>2.4500000000000001E-8</c:v>
                </c:pt>
                <c:pt idx="7924">
                  <c:v>2.4500000000000001E-8</c:v>
                </c:pt>
                <c:pt idx="7925">
                  <c:v>2.4500000000000001E-8</c:v>
                </c:pt>
                <c:pt idx="7926">
                  <c:v>2.4500000000000001E-8</c:v>
                </c:pt>
                <c:pt idx="7927">
                  <c:v>2.4500000000000001E-8</c:v>
                </c:pt>
                <c:pt idx="7928">
                  <c:v>2.4500000000000001E-8</c:v>
                </c:pt>
                <c:pt idx="7929">
                  <c:v>2.4500000000000001E-8</c:v>
                </c:pt>
                <c:pt idx="7930">
                  <c:v>2.4500000000000001E-8</c:v>
                </c:pt>
                <c:pt idx="7931">
                  <c:v>2.4500000000000001E-8</c:v>
                </c:pt>
                <c:pt idx="7932">
                  <c:v>2.4599999999999999E-8</c:v>
                </c:pt>
                <c:pt idx="7933">
                  <c:v>2.4599999999999999E-8</c:v>
                </c:pt>
                <c:pt idx="7934">
                  <c:v>2.4599999999999999E-8</c:v>
                </c:pt>
                <c:pt idx="7935">
                  <c:v>2.4599999999999999E-8</c:v>
                </c:pt>
                <c:pt idx="7936">
                  <c:v>2.4599999999999999E-8</c:v>
                </c:pt>
                <c:pt idx="7937">
                  <c:v>2.4599999999999999E-8</c:v>
                </c:pt>
                <c:pt idx="7938">
                  <c:v>2.4599999999999999E-8</c:v>
                </c:pt>
                <c:pt idx="7939">
                  <c:v>2.4599999999999999E-8</c:v>
                </c:pt>
                <c:pt idx="7940">
                  <c:v>2.4599999999999999E-8</c:v>
                </c:pt>
                <c:pt idx="7941">
                  <c:v>2.4599999999999999E-8</c:v>
                </c:pt>
                <c:pt idx="7942">
                  <c:v>2.4599999999999999E-8</c:v>
                </c:pt>
                <c:pt idx="7943">
                  <c:v>2.4599999999999999E-8</c:v>
                </c:pt>
                <c:pt idx="7944">
                  <c:v>2.4599999999999999E-8</c:v>
                </c:pt>
                <c:pt idx="7945">
                  <c:v>2.4599999999999999E-8</c:v>
                </c:pt>
                <c:pt idx="7946">
                  <c:v>2.4599999999999999E-8</c:v>
                </c:pt>
                <c:pt idx="7947">
                  <c:v>2.4599999999999999E-8</c:v>
                </c:pt>
                <c:pt idx="7948">
                  <c:v>2.4699999999999999E-8</c:v>
                </c:pt>
                <c:pt idx="7949">
                  <c:v>2.4699999999999999E-8</c:v>
                </c:pt>
                <c:pt idx="7950">
                  <c:v>2.4699999999999999E-8</c:v>
                </c:pt>
                <c:pt idx="7951">
                  <c:v>2.4699999999999999E-8</c:v>
                </c:pt>
                <c:pt idx="7952">
                  <c:v>2.4699999999999999E-8</c:v>
                </c:pt>
                <c:pt idx="7953">
                  <c:v>2.4699999999999999E-8</c:v>
                </c:pt>
                <c:pt idx="7954">
                  <c:v>2.4699999999999999E-8</c:v>
                </c:pt>
                <c:pt idx="7955">
                  <c:v>2.4699999999999999E-8</c:v>
                </c:pt>
                <c:pt idx="7956">
                  <c:v>2.4699999999999999E-8</c:v>
                </c:pt>
                <c:pt idx="7957">
                  <c:v>2.4699999999999999E-8</c:v>
                </c:pt>
                <c:pt idx="7958">
                  <c:v>2.4699999999999999E-8</c:v>
                </c:pt>
                <c:pt idx="7959">
                  <c:v>2.4699999999999999E-8</c:v>
                </c:pt>
                <c:pt idx="7960">
                  <c:v>2.4699999999999999E-8</c:v>
                </c:pt>
                <c:pt idx="7961">
                  <c:v>2.4699999999999999E-8</c:v>
                </c:pt>
                <c:pt idx="7962">
                  <c:v>2.4699999999999999E-8</c:v>
                </c:pt>
                <c:pt idx="7963">
                  <c:v>2.4699999999999999E-8</c:v>
                </c:pt>
                <c:pt idx="7964">
                  <c:v>2.48E-8</c:v>
                </c:pt>
                <c:pt idx="7965">
                  <c:v>2.48E-8</c:v>
                </c:pt>
                <c:pt idx="7966">
                  <c:v>2.48E-8</c:v>
                </c:pt>
                <c:pt idx="7967">
                  <c:v>2.48E-8</c:v>
                </c:pt>
                <c:pt idx="7968">
                  <c:v>2.48E-8</c:v>
                </c:pt>
                <c:pt idx="7969">
                  <c:v>2.48E-8</c:v>
                </c:pt>
                <c:pt idx="7970">
                  <c:v>2.48E-8</c:v>
                </c:pt>
                <c:pt idx="7971">
                  <c:v>2.48E-8</c:v>
                </c:pt>
                <c:pt idx="7972">
                  <c:v>2.48E-8</c:v>
                </c:pt>
                <c:pt idx="7973">
                  <c:v>2.48E-8</c:v>
                </c:pt>
                <c:pt idx="7974">
                  <c:v>2.48E-8</c:v>
                </c:pt>
                <c:pt idx="7975">
                  <c:v>2.48E-8</c:v>
                </c:pt>
                <c:pt idx="7976">
                  <c:v>2.48E-8</c:v>
                </c:pt>
                <c:pt idx="7977">
                  <c:v>2.48E-8</c:v>
                </c:pt>
                <c:pt idx="7978">
                  <c:v>2.48E-8</c:v>
                </c:pt>
                <c:pt idx="7979">
                  <c:v>2.48E-8</c:v>
                </c:pt>
                <c:pt idx="7980">
                  <c:v>2.4900000000000001E-8</c:v>
                </c:pt>
                <c:pt idx="7981">
                  <c:v>2.4900000000000001E-8</c:v>
                </c:pt>
                <c:pt idx="7982">
                  <c:v>2.4900000000000001E-8</c:v>
                </c:pt>
                <c:pt idx="7983">
                  <c:v>2.4900000000000001E-8</c:v>
                </c:pt>
                <c:pt idx="7984">
                  <c:v>2.4900000000000001E-8</c:v>
                </c:pt>
                <c:pt idx="7985">
                  <c:v>2.4900000000000001E-8</c:v>
                </c:pt>
                <c:pt idx="7986">
                  <c:v>2.4900000000000001E-8</c:v>
                </c:pt>
                <c:pt idx="7987">
                  <c:v>2.4900000000000001E-8</c:v>
                </c:pt>
                <c:pt idx="7988">
                  <c:v>2.4900000000000001E-8</c:v>
                </c:pt>
                <c:pt idx="7989">
                  <c:v>2.4900000000000001E-8</c:v>
                </c:pt>
                <c:pt idx="7990">
                  <c:v>2.4900000000000001E-8</c:v>
                </c:pt>
                <c:pt idx="7991">
                  <c:v>2.4900000000000001E-8</c:v>
                </c:pt>
                <c:pt idx="7992">
                  <c:v>2.4900000000000001E-8</c:v>
                </c:pt>
                <c:pt idx="7993">
                  <c:v>2.4900000000000001E-8</c:v>
                </c:pt>
                <c:pt idx="7994">
                  <c:v>2.4900000000000001E-8</c:v>
                </c:pt>
                <c:pt idx="7995">
                  <c:v>2.4900000000000001E-8</c:v>
                </c:pt>
                <c:pt idx="7996">
                  <c:v>2.4999999999999999E-8</c:v>
                </c:pt>
                <c:pt idx="7997">
                  <c:v>2.4999999999999999E-8</c:v>
                </c:pt>
                <c:pt idx="7998">
                  <c:v>2.4999999999999999E-8</c:v>
                </c:pt>
                <c:pt idx="7999">
                  <c:v>2.4999999999999999E-8</c:v>
                </c:pt>
                <c:pt idx="8000">
                  <c:v>2.4999999999999999E-8</c:v>
                </c:pt>
                <c:pt idx="8001">
                  <c:v>2.4999999999999999E-8</c:v>
                </c:pt>
                <c:pt idx="8002">
                  <c:v>2.4999999999999999E-8</c:v>
                </c:pt>
                <c:pt idx="8003">
                  <c:v>2.4999999999999999E-8</c:v>
                </c:pt>
                <c:pt idx="8004">
                  <c:v>2.4999999999999999E-8</c:v>
                </c:pt>
                <c:pt idx="8005">
                  <c:v>2.4999999999999999E-8</c:v>
                </c:pt>
                <c:pt idx="8006">
                  <c:v>2.4999999999999999E-8</c:v>
                </c:pt>
                <c:pt idx="8007">
                  <c:v>2.4999999999999999E-8</c:v>
                </c:pt>
                <c:pt idx="8008">
                  <c:v>2.4999999999999999E-8</c:v>
                </c:pt>
              </c:numCache>
            </c:numRef>
          </c:xVal>
          <c:yVal>
            <c:numRef>
              <c:f>Clean26!$B$1:$B$8011</c:f>
              <c:numCache>
                <c:formatCode>0.00E+00</c:formatCode>
                <c:ptCount val="8011"/>
                <c:pt idx="0">
                  <c:v>3.5899999999999999E-3</c:v>
                </c:pt>
                <c:pt idx="1">
                  <c:v>3.48E-3</c:v>
                </c:pt>
                <c:pt idx="2">
                  <c:v>3.3800000000000002E-3</c:v>
                </c:pt>
                <c:pt idx="3">
                  <c:v>3.48E-3</c:v>
                </c:pt>
                <c:pt idx="4">
                  <c:v>3.3800000000000002E-3</c:v>
                </c:pt>
                <c:pt idx="5">
                  <c:v>3.2699999999999999E-3</c:v>
                </c:pt>
                <c:pt idx="6">
                  <c:v>3.48E-3</c:v>
                </c:pt>
                <c:pt idx="7">
                  <c:v>3.3800000000000002E-3</c:v>
                </c:pt>
                <c:pt idx="8">
                  <c:v>3.16E-3</c:v>
                </c:pt>
                <c:pt idx="9">
                  <c:v>3.16E-3</c:v>
                </c:pt>
                <c:pt idx="10">
                  <c:v>3.2699999999999999E-3</c:v>
                </c:pt>
                <c:pt idx="11">
                  <c:v>3.16E-3</c:v>
                </c:pt>
                <c:pt idx="12">
                  <c:v>3.0500000000000002E-3</c:v>
                </c:pt>
                <c:pt idx="13">
                  <c:v>3.0500000000000002E-3</c:v>
                </c:pt>
                <c:pt idx="14">
                  <c:v>2.8300000000000001E-3</c:v>
                </c:pt>
                <c:pt idx="15">
                  <c:v>2.8300000000000001E-3</c:v>
                </c:pt>
                <c:pt idx="16">
                  <c:v>2.8300000000000001E-3</c:v>
                </c:pt>
                <c:pt idx="17">
                  <c:v>2.8300000000000001E-3</c:v>
                </c:pt>
                <c:pt idx="18">
                  <c:v>2.6199999999999999E-3</c:v>
                </c:pt>
                <c:pt idx="19">
                  <c:v>2.8300000000000001E-3</c:v>
                </c:pt>
                <c:pt idx="20">
                  <c:v>2.7200000000000002E-3</c:v>
                </c:pt>
                <c:pt idx="21">
                  <c:v>2.5100000000000001E-3</c:v>
                </c:pt>
                <c:pt idx="22">
                  <c:v>2.6199999999999999E-3</c:v>
                </c:pt>
                <c:pt idx="23">
                  <c:v>2.7200000000000002E-3</c:v>
                </c:pt>
                <c:pt idx="24">
                  <c:v>2.6199999999999999E-3</c:v>
                </c:pt>
                <c:pt idx="25">
                  <c:v>2.5100000000000001E-3</c:v>
                </c:pt>
                <c:pt idx="26">
                  <c:v>2.7200000000000002E-3</c:v>
                </c:pt>
                <c:pt idx="27">
                  <c:v>2.3999999999999998E-3</c:v>
                </c:pt>
                <c:pt idx="28">
                  <c:v>2.5100000000000001E-3</c:v>
                </c:pt>
                <c:pt idx="29">
                  <c:v>2.3999999999999998E-3</c:v>
                </c:pt>
                <c:pt idx="30">
                  <c:v>2.1800000000000001E-3</c:v>
                </c:pt>
                <c:pt idx="31">
                  <c:v>2.1800000000000001E-3</c:v>
                </c:pt>
                <c:pt idx="32">
                  <c:v>2.0699999999999998E-3</c:v>
                </c:pt>
                <c:pt idx="33">
                  <c:v>2.0699999999999998E-3</c:v>
                </c:pt>
                <c:pt idx="34">
                  <c:v>1.8600000000000001E-3</c:v>
                </c:pt>
                <c:pt idx="35">
                  <c:v>2.1800000000000001E-3</c:v>
                </c:pt>
                <c:pt idx="36">
                  <c:v>2.0699999999999998E-3</c:v>
                </c:pt>
                <c:pt idx="37">
                  <c:v>1.8600000000000001E-3</c:v>
                </c:pt>
                <c:pt idx="38">
                  <c:v>1.9599999999999999E-3</c:v>
                </c:pt>
                <c:pt idx="39">
                  <c:v>2.1800000000000001E-3</c:v>
                </c:pt>
                <c:pt idx="40">
                  <c:v>1.9599999999999999E-3</c:v>
                </c:pt>
                <c:pt idx="41">
                  <c:v>1.8600000000000001E-3</c:v>
                </c:pt>
                <c:pt idx="42">
                  <c:v>2.0699999999999998E-3</c:v>
                </c:pt>
                <c:pt idx="43">
                  <c:v>1.8600000000000001E-3</c:v>
                </c:pt>
                <c:pt idx="44">
                  <c:v>1.8600000000000001E-3</c:v>
                </c:pt>
                <c:pt idx="45">
                  <c:v>1.8600000000000001E-3</c:v>
                </c:pt>
                <c:pt idx="46">
                  <c:v>1.8600000000000001E-3</c:v>
                </c:pt>
                <c:pt idx="47">
                  <c:v>1.75E-3</c:v>
                </c:pt>
                <c:pt idx="48">
                  <c:v>1.75E-3</c:v>
                </c:pt>
                <c:pt idx="49">
                  <c:v>1.5299999999999999E-3</c:v>
                </c:pt>
                <c:pt idx="50">
                  <c:v>1.75E-3</c:v>
                </c:pt>
                <c:pt idx="51">
                  <c:v>1.75E-3</c:v>
                </c:pt>
                <c:pt idx="52">
                  <c:v>1.75E-3</c:v>
                </c:pt>
                <c:pt idx="53">
                  <c:v>1.5299999999999999E-3</c:v>
                </c:pt>
                <c:pt idx="54">
                  <c:v>1.5299999999999999E-3</c:v>
                </c:pt>
                <c:pt idx="55">
                  <c:v>1.64E-3</c:v>
                </c:pt>
                <c:pt idx="56">
                  <c:v>1.5299999999999999E-3</c:v>
                </c:pt>
                <c:pt idx="57">
                  <c:v>1.5299999999999999E-3</c:v>
                </c:pt>
                <c:pt idx="58">
                  <c:v>1.5299999999999999E-3</c:v>
                </c:pt>
                <c:pt idx="59">
                  <c:v>1.5299999999999999E-3</c:v>
                </c:pt>
                <c:pt idx="60">
                  <c:v>1.42E-3</c:v>
                </c:pt>
                <c:pt idx="61">
                  <c:v>1.5299999999999999E-3</c:v>
                </c:pt>
                <c:pt idx="62">
                  <c:v>1.31E-3</c:v>
                </c:pt>
                <c:pt idx="63">
                  <c:v>1.31E-3</c:v>
                </c:pt>
                <c:pt idx="64">
                  <c:v>1.31E-3</c:v>
                </c:pt>
                <c:pt idx="65">
                  <c:v>1.42E-3</c:v>
                </c:pt>
                <c:pt idx="66">
                  <c:v>1.31E-3</c:v>
                </c:pt>
                <c:pt idx="67">
                  <c:v>1.31E-3</c:v>
                </c:pt>
                <c:pt idx="68">
                  <c:v>1.1999999999999999E-3</c:v>
                </c:pt>
                <c:pt idx="69">
                  <c:v>1.1000000000000001E-3</c:v>
                </c:pt>
                <c:pt idx="70">
                  <c:v>1.31E-3</c:v>
                </c:pt>
                <c:pt idx="71">
                  <c:v>1.31E-3</c:v>
                </c:pt>
                <c:pt idx="72">
                  <c:v>1.1999999999999999E-3</c:v>
                </c:pt>
                <c:pt idx="73">
                  <c:v>1.1999999999999999E-3</c:v>
                </c:pt>
                <c:pt idx="74">
                  <c:v>1.1000000000000001E-3</c:v>
                </c:pt>
                <c:pt idx="75">
                  <c:v>1.1000000000000001E-3</c:v>
                </c:pt>
                <c:pt idx="76">
                  <c:v>1.1000000000000001E-3</c:v>
                </c:pt>
                <c:pt idx="77">
                  <c:v>1.1000000000000001E-3</c:v>
                </c:pt>
                <c:pt idx="78">
                  <c:v>9.8999999999999999E-4</c:v>
                </c:pt>
                <c:pt idx="79">
                  <c:v>9.8999999999999999E-4</c:v>
                </c:pt>
                <c:pt idx="80">
                  <c:v>9.8999999999999999E-4</c:v>
                </c:pt>
                <c:pt idx="81">
                  <c:v>8.8000000000000003E-4</c:v>
                </c:pt>
                <c:pt idx="82">
                  <c:v>8.8000000000000003E-4</c:v>
                </c:pt>
                <c:pt idx="83">
                  <c:v>9.8999999999999999E-4</c:v>
                </c:pt>
                <c:pt idx="84">
                  <c:v>1.1000000000000001E-3</c:v>
                </c:pt>
                <c:pt idx="85">
                  <c:v>9.8999999999999999E-4</c:v>
                </c:pt>
                <c:pt idx="86">
                  <c:v>8.8000000000000003E-4</c:v>
                </c:pt>
                <c:pt idx="87">
                  <c:v>1.1000000000000001E-3</c:v>
                </c:pt>
                <c:pt idx="88">
                  <c:v>9.8999999999999999E-4</c:v>
                </c:pt>
                <c:pt idx="89">
                  <c:v>9.8999999999999999E-4</c:v>
                </c:pt>
                <c:pt idx="90">
                  <c:v>8.8000000000000003E-4</c:v>
                </c:pt>
                <c:pt idx="91">
                  <c:v>8.8000000000000003E-4</c:v>
                </c:pt>
                <c:pt idx="92">
                  <c:v>9.8999999999999999E-4</c:v>
                </c:pt>
                <c:pt idx="93">
                  <c:v>8.8000000000000003E-4</c:v>
                </c:pt>
                <c:pt idx="94">
                  <c:v>8.8000000000000003E-4</c:v>
                </c:pt>
                <c:pt idx="95">
                  <c:v>7.6999999999999996E-4</c:v>
                </c:pt>
                <c:pt idx="96">
                  <c:v>8.8000000000000003E-4</c:v>
                </c:pt>
                <c:pt idx="97">
                  <c:v>8.8000000000000003E-4</c:v>
                </c:pt>
                <c:pt idx="98">
                  <c:v>7.6999999999999996E-4</c:v>
                </c:pt>
                <c:pt idx="99">
                  <c:v>8.8000000000000003E-4</c:v>
                </c:pt>
                <c:pt idx="100">
                  <c:v>8.8000000000000003E-4</c:v>
                </c:pt>
                <c:pt idx="101">
                  <c:v>7.6999999999999996E-4</c:v>
                </c:pt>
                <c:pt idx="102">
                  <c:v>1.1000000000000001E-3</c:v>
                </c:pt>
                <c:pt idx="103">
                  <c:v>8.8000000000000003E-4</c:v>
                </c:pt>
                <c:pt idx="104">
                  <c:v>9.8999999999999999E-4</c:v>
                </c:pt>
                <c:pt idx="105">
                  <c:v>9.8999999999999999E-4</c:v>
                </c:pt>
                <c:pt idx="106">
                  <c:v>8.8000000000000003E-4</c:v>
                </c:pt>
                <c:pt idx="107">
                  <c:v>8.8000000000000003E-4</c:v>
                </c:pt>
                <c:pt idx="108">
                  <c:v>7.6999999999999996E-4</c:v>
                </c:pt>
                <c:pt idx="109">
                  <c:v>6.6E-4</c:v>
                </c:pt>
                <c:pt idx="110">
                  <c:v>7.6999999999999996E-4</c:v>
                </c:pt>
                <c:pt idx="111">
                  <c:v>6.6E-4</c:v>
                </c:pt>
                <c:pt idx="112">
                  <c:v>7.6999999999999996E-4</c:v>
                </c:pt>
                <c:pt idx="113">
                  <c:v>6.6E-4</c:v>
                </c:pt>
                <c:pt idx="114">
                  <c:v>7.6999999999999996E-4</c:v>
                </c:pt>
                <c:pt idx="115">
                  <c:v>8.8000000000000003E-4</c:v>
                </c:pt>
                <c:pt idx="116">
                  <c:v>7.6999999999999996E-4</c:v>
                </c:pt>
                <c:pt idx="117">
                  <c:v>5.5000000000000003E-4</c:v>
                </c:pt>
                <c:pt idx="118">
                  <c:v>9.8999999999999999E-4</c:v>
                </c:pt>
                <c:pt idx="119">
                  <c:v>7.6999999999999996E-4</c:v>
                </c:pt>
                <c:pt idx="120">
                  <c:v>8.8000000000000003E-4</c:v>
                </c:pt>
                <c:pt idx="121">
                  <c:v>7.6999999999999996E-4</c:v>
                </c:pt>
                <c:pt idx="122">
                  <c:v>7.6999999999999996E-4</c:v>
                </c:pt>
                <c:pt idx="123">
                  <c:v>6.6E-4</c:v>
                </c:pt>
                <c:pt idx="124">
                  <c:v>7.6999999999999996E-4</c:v>
                </c:pt>
                <c:pt idx="125">
                  <c:v>6.6E-4</c:v>
                </c:pt>
                <c:pt idx="126">
                  <c:v>7.6999999999999996E-4</c:v>
                </c:pt>
                <c:pt idx="127">
                  <c:v>6.6E-4</c:v>
                </c:pt>
                <c:pt idx="128">
                  <c:v>7.6999999999999996E-4</c:v>
                </c:pt>
                <c:pt idx="129">
                  <c:v>7.6999999999999996E-4</c:v>
                </c:pt>
                <c:pt idx="130">
                  <c:v>8.8000000000000003E-4</c:v>
                </c:pt>
                <c:pt idx="131">
                  <c:v>7.6999999999999996E-4</c:v>
                </c:pt>
                <c:pt idx="132">
                  <c:v>7.6999999999999996E-4</c:v>
                </c:pt>
                <c:pt idx="133">
                  <c:v>5.5000000000000003E-4</c:v>
                </c:pt>
                <c:pt idx="134">
                  <c:v>7.6999999999999996E-4</c:v>
                </c:pt>
                <c:pt idx="135">
                  <c:v>6.6E-4</c:v>
                </c:pt>
                <c:pt idx="136">
                  <c:v>8.8000000000000003E-4</c:v>
                </c:pt>
                <c:pt idx="137">
                  <c:v>8.8000000000000003E-4</c:v>
                </c:pt>
                <c:pt idx="138">
                  <c:v>7.6999999999999996E-4</c:v>
                </c:pt>
                <c:pt idx="139">
                  <c:v>6.6E-4</c:v>
                </c:pt>
                <c:pt idx="140">
                  <c:v>7.6999999999999996E-4</c:v>
                </c:pt>
                <c:pt idx="141">
                  <c:v>5.5000000000000003E-4</c:v>
                </c:pt>
                <c:pt idx="142">
                  <c:v>7.6999999999999996E-4</c:v>
                </c:pt>
                <c:pt idx="143">
                  <c:v>6.6E-4</c:v>
                </c:pt>
                <c:pt idx="144">
                  <c:v>7.6999999999999996E-4</c:v>
                </c:pt>
                <c:pt idx="145">
                  <c:v>7.6999999999999996E-4</c:v>
                </c:pt>
                <c:pt idx="146">
                  <c:v>7.6999999999999996E-4</c:v>
                </c:pt>
                <c:pt idx="147">
                  <c:v>6.6E-4</c:v>
                </c:pt>
                <c:pt idx="148">
                  <c:v>6.6E-4</c:v>
                </c:pt>
                <c:pt idx="149">
                  <c:v>5.5000000000000003E-4</c:v>
                </c:pt>
                <c:pt idx="150">
                  <c:v>6.6E-4</c:v>
                </c:pt>
                <c:pt idx="151">
                  <c:v>7.6999999999999996E-4</c:v>
                </c:pt>
                <c:pt idx="152">
                  <c:v>7.6999999999999996E-4</c:v>
                </c:pt>
                <c:pt idx="153">
                  <c:v>9.8999999999999999E-4</c:v>
                </c:pt>
                <c:pt idx="154">
                  <c:v>6.6E-4</c:v>
                </c:pt>
                <c:pt idx="155">
                  <c:v>5.5000000000000003E-4</c:v>
                </c:pt>
                <c:pt idx="156">
                  <c:v>7.6999999999999996E-4</c:v>
                </c:pt>
                <c:pt idx="157">
                  <c:v>6.6E-4</c:v>
                </c:pt>
                <c:pt idx="158">
                  <c:v>7.6999999999999996E-4</c:v>
                </c:pt>
                <c:pt idx="159">
                  <c:v>6.6E-4</c:v>
                </c:pt>
                <c:pt idx="160">
                  <c:v>8.8000000000000003E-4</c:v>
                </c:pt>
                <c:pt idx="161">
                  <c:v>7.6999999999999996E-4</c:v>
                </c:pt>
                <c:pt idx="162">
                  <c:v>5.5000000000000003E-4</c:v>
                </c:pt>
                <c:pt idx="163">
                  <c:v>5.5000000000000003E-4</c:v>
                </c:pt>
                <c:pt idx="164">
                  <c:v>7.6999999999999996E-4</c:v>
                </c:pt>
                <c:pt idx="165">
                  <c:v>4.4000000000000002E-4</c:v>
                </c:pt>
                <c:pt idx="166">
                  <c:v>6.6E-4</c:v>
                </c:pt>
                <c:pt idx="167">
                  <c:v>5.5000000000000003E-4</c:v>
                </c:pt>
                <c:pt idx="168">
                  <c:v>6.6E-4</c:v>
                </c:pt>
                <c:pt idx="169">
                  <c:v>7.6999999999999996E-4</c:v>
                </c:pt>
                <c:pt idx="170">
                  <c:v>7.6999999999999996E-4</c:v>
                </c:pt>
                <c:pt idx="171">
                  <c:v>4.4000000000000002E-4</c:v>
                </c:pt>
                <c:pt idx="172">
                  <c:v>4.4000000000000002E-4</c:v>
                </c:pt>
                <c:pt idx="173">
                  <c:v>5.5000000000000003E-4</c:v>
                </c:pt>
                <c:pt idx="174">
                  <c:v>4.4000000000000002E-4</c:v>
                </c:pt>
                <c:pt idx="175">
                  <c:v>5.5000000000000003E-4</c:v>
                </c:pt>
                <c:pt idx="176">
                  <c:v>6.6E-4</c:v>
                </c:pt>
                <c:pt idx="177">
                  <c:v>5.5000000000000003E-4</c:v>
                </c:pt>
                <c:pt idx="178">
                  <c:v>3.4000000000000002E-4</c:v>
                </c:pt>
                <c:pt idx="179">
                  <c:v>4.4000000000000002E-4</c:v>
                </c:pt>
                <c:pt idx="180">
                  <c:v>4.4000000000000002E-4</c:v>
                </c:pt>
                <c:pt idx="181">
                  <c:v>4.4000000000000002E-4</c:v>
                </c:pt>
                <c:pt idx="182">
                  <c:v>4.4000000000000002E-4</c:v>
                </c:pt>
                <c:pt idx="183">
                  <c:v>4.4000000000000002E-4</c:v>
                </c:pt>
                <c:pt idx="184">
                  <c:v>3.4000000000000002E-4</c:v>
                </c:pt>
                <c:pt idx="185">
                  <c:v>5.5000000000000003E-4</c:v>
                </c:pt>
                <c:pt idx="186">
                  <c:v>3.4000000000000002E-4</c:v>
                </c:pt>
                <c:pt idx="187">
                  <c:v>4.4000000000000002E-4</c:v>
                </c:pt>
                <c:pt idx="188">
                  <c:v>3.4000000000000002E-4</c:v>
                </c:pt>
                <c:pt idx="189">
                  <c:v>2.3000000000000001E-4</c:v>
                </c:pt>
                <c:pt idx="190">
                  <c:v>2.3000000000000001E-4</c:v>
                </c:pt>
                <c:pt idx="191">
                  <c:v>3.4000000000000002E-4</c:v>
                </c:pt>
                <c:pt idx="192">
                  <c:v>4.4000000000000002E-4</c:v>
                </c:pt>
                <c:pt idx="193">
                  <c:v>4.4000000000000002E-4</c:v>
                </c:pt>
                <c:pt idx="194">
                  <c:v>1.2E-4</c:v>
                </c:pt>
                <c:pt idx="195">
                  <c:v>3.4000000000000002E-4</c:v>
                </c:pt>
                <c:pt idx="196">
                  <c:v>2.3000000000000001E-4</c:v>
                </c:pt>
                <c:pt idx="197">
                  <c:v>2.3000000000000001E-4</c:v>
                </c:pt>
                <c:pt idx="198">
                  <c:v>1.2E-4</c:v>
                </c:pt>
                <c:pt idx="199">
                  <c:v>2.3000000000000001E-4</c:v>
                </c:pt>
                <c:pt idx="200">
                  <c:v>1.2E-4</c:v>
                </c:pt>
                <c:pt idx="201">
                  <c:v>1.2E-4</c:v>
                </c:pt>
                <c:pt idx="202">
                  <c:v>1.2E-4</c:v>
                </c:pt>
                <c:pt idx="203">
                  <c:v>1.0000000000000001E-5</c:v>
                </c:pt>
                <c:pt idx="204">
                  <c:v>1.2E-4</c:v>
                </c:pt>
                <c:pt idx="205">
                  <c:v>-1E-4</c:v>
                </c:pt>
                <c:pt idx="206">
                  <c:v>-1E-4</c:v>
                </c:pt>
                <c:pt idx="207">
                  <c:v>1.0000000000000001E-5</c:v>
                </c:pt>
                <c:pt idx="208">
                  <c:v>1.0000000000000001E-5</c:v>
                </c:pt>
                <c:pt idx="209">
                  <c:v>1.0000000000000001E-5</c:v>
                </c:pt>
                <c:pt idx="210">
                  <c:v>-4.2000000000000002E-4</c:v>
                </c:pt>
                <c:pt idx="211">
                  <c:v>-2.1000000000000001E-4</c:v>
                </c:pt>
                <c:pt idx="212">
                  <c:v>-2.1000000000000001E-4</c:v>
                </c:pt>
                <c:pt idx="213">
                  <c:v>-2.1000000000000001E-4</c:v>
                </c:pt>
                <c:pt idx="214">
                  <c:v>-2.1000000000000001E-4</c:v>
                </c:pt>
                <c:pt idx="215">
                  <c:v>-4.2000000000000002E-4</c:v>
                </c:pt>
                <c:pt idx="216">
                  <c:v>-4.2000000000000002E-4</c:v>
                </c:pt>
                <c:pt idx="217">
                  <c:v>-2.1000000000000001E-4</c:v>
                </c:pt>
                <c:pt idx="218">
                  <c:v>-4.2000000000000002E-4</c:v>
                </c:pt>
                <c:pt idx="219">
                  <c:v>-4.2000000000000002E-4</c:v>
                </c:pt>
                <c:pt idx="220">
                  <c:v>-3.2000000000000003E-4</c:v>
                </c:pt>
                <c:pt idx="221">
                  <c:v>-5.2999999999999998E-4</c:v>
                </c:pt>
                <c:pt idx="222">
                  <c:v>-5.2999999999999998E-4</c:v>
                </c:pt>
                <c:pt idx="223">
                  <c:v>-5.2999999999999998E-4</c:v>
                </c:pt>
                <c:pt idx="224">
                  <c:v>-4.2000000000000002E-4</c:v>
                </c:pt>
                <c:pt idx="225">
                  <c:v>-5.2999999999999998E-4</c:v>
                </c:pt>
                <c:pt idx="226">
                  <c:v>-8.5999999999999998E-4</c:v>
                </c:pt>
                <c:pt idx="227">
                  <c:v>-6.4000000000000005E-4</c:v>
                </c:pt>
                <c:pt idx="228">
                  <c:v>-6.4000000000000005E-4</c:v>
                </c:pt>
                <c:pt idx="229">
                  <c:v>-6.4000000000000005E-4</c:v>
                </c:pt>
                <c:pt idx="230">
                  <c:v>-7.5000000000000002E-4</c:v>
                </c:pt>
                <c:pt idx="231">
                  <c:v>-8.5999999999999998E-4</c:v>
                </c:pt>
                <c:pt idx="232">
                  <c:v>-8.5999999999999998E-4</c:v>
                </c:pt>
                <c:pt idx="233">
                  <c:v>-7.5000000000000002E-4</c:v>
                </c:pt>
                <c:pt idx="234">
                  <c:v>-8.5999999999999998E-4</c:v>
                </c:pt>
                <c:pt idx="235">
                  <c:v>-1.08E-3</c:v>
                </c:pt>
                <c:pt idx="236">
                  <c:v>-9.7000000000000005E-4</c:v>
                </c:pt>
                <c:pt idx="237">
                  <c:v>-9.7000000000000005E-4</c:v>
                </c:pt>
                <c:pt idx="238">
                  <c:v>-1.1800000000000001E-3</c:v>
                </c:pt>
                <c:pt idx="239">
                  <c:v>-1.08E-3</c:v>
                </c:pt>
                <c:pt idx="240">
                  <c:v>-1.08E-3</c:v>
                </c:pt>
                <c:pt idx="241">
                  <c:v>-1.08E-3</c:v>
                </c:pt>
                <c:pt idx="242">
                  <c:v>-1.4E-3</c:v>
                </c:pt>
                <c:pt idx="243">
                  <c:v>-1.1800000000000001E-3</c:v>
                </c:pt>
                <c:pt idx="244">
                  <c:v>-1.1800000000000001E-3</c:v>
                </c:pt>
                <c:pt idx="245">
                  <c:v>-1.1800000000000001E-3</c:v>
                </c:pt>
                <c:pt idx="246">
                  <c:v>-1.2899999999999999E-3</c:v>
                </c:pt>
                <c:pt idx="247">
                  <c:v>-1.5100000000000001E-3</c:v>
                </c:pt>
                <c:pt idx="248">
                  <c:v>-1.5100000000000001E-3</c:v>
                </c:pt>
                <c:pt idx="249">
                  <c:v>-1.4E-3</c:v>
                </c:pt>
                <c:pt idx="250">
                  <c:v>-1.4E-3</c:v>
                </c:pt>
                <c:pt idx="251">
                  <c:v>-1.6199999999999999E-3</c:v>
                </c:pt>
                <c:pt idx="252">
                  <c:v>-1.5100000000000001E-3</c:v>
                </c:pt>
                <c:pt idx="253">
                  <c:v>-1.6199999999999999E-3</c:v>
                </c:pt>
                <c:pt idx="254">
                  <c:v>-1.73E-3</c:v>
                </c:pt>
                <c:pt idx="255">
                  <c:v>-1.6199999999999999E-3</c:v>
                </c:pt>
                <c:pt idx="256">
                  <c:v>-1.73E-3</c:v>
                </c:pt>
                <c:pt idx="257">
                  <c:v>-1.6199999999999999E-3</c:v>
                </c:pt>
                <c:pt idx="258">
                  <c:v>-1.9400000000000001E-3</c:v>
                </c:pt>
                <c:pt idx="259">
                  <c:v>-1.8400000000000001E-3</c:v>
                </c:pt>
                <c:pt idx="260">
                  <c:v>-1.8400000000000001E-3</c:v>
                </c:pt>
                <c:pt idx="261">
                  <c:v>-1.9400000000000001E-3</c:v>
                </c:pt>
                <c:pt idx="262">
                  <c:v>-2.16E-3</c:v>
                </c:pt>
                <c:pt idx="263">
                  <c:v>-2.0500000000000002E-3</c:v>
                </c:pt>
                <c:pt idx="264">
                  <c:v>-2.16E-3</c:v>
                </c:pt>
                <c:pt idx="265">
                  <c:v>-1.9400000000000001E-3</c:v>
                </c:pt>
                <c:pt idx="266">
                  <c:v>-2.0500000000000002E-3</c:v>
                </c:pt>
                <c:pt idx="267">
                  <c:v>-2.3800000000000002E-3</c:v>
                </c:pt>
                <c:pt idx="268">
                  <c:v>-2.2699999999999999E-3</c:v>
                </c:pt>
                <c:pt idx="269">
                  <c:v>-2.16E-3</c:v>
                </c:pt>
                <c:pt idx="270">
                  <c:v>-2.2699999999999999E-3</c:v>
                </c:pt>
                <c:pt idx="271">
                  <c:v>-2.3800000000000002E-3</c:v>
                </c:pt>
                <c:pt idx="272">
                  <c:v>-2.3800000000000002E-3</c:v>
                </c:pt>
                <c:pt idx="273">
                  <c:v>-2.3800000000000002E-3</c:v>
                </c:pt>
                <c:pt idx="274">
                  <c:v>-2.7000000000000001E-3</c:v>
                </c:pt>
                <c:pt idx="275">
                  <c:v>-2.49E-3</c:v>
                </c:pt>
                <c:pt idx="276">
                  <c:v>-2.49E-3</c:v>
                </c:pt>
                <c:pt idx="277">
                  <c:v>-2.3800000000000002E-3</c:v>
                </c:pt>
                <c:pt idx="278">
                  <c:v>-2.7000000000000001E-3</c:v>
                </c:pt>
                <c:pt idx="279">
                  <c:v>-2.7000000000000001E-3</c:v>
                </c:pt>
                <c:pt idx="280">
                  <c:v>-2.7000000000000001E-3</c:v>
                </c:pt>
                <c:pt idx="281">
                  <c:v>-2.5999999999999999E-3</c:v>
                </c:pt>
                <c:pt idx="282">
                  <c:v>-2.5999999999999999E-3</c:v>
                </c:pt>
                <c:pt idx="283">
                  <c:v>-2.81E-3</c:v>
                </c:pt>
                <c:pt idx="284">
                  <c:v>-2.9199999999999999E-3</c:v>
                </c:pt>
                <c:pt idx="285">
                  <c:v>-2.9199999999999999E-3</c:v>
                </c:pt>
                <c:pt idx="286">
                  <c:v>-2.9199999999999999E-3</c:v>
                </c:pt>
                <c:pt idx="287">
                  <c:v>-3.0300000000000001E-3</c:v>
                </c:pt>
                <c:pt idx="288">
                  <c:v>-2.81E-3</c:v>
                </c:pt>
                <c:pt idx="289">
                  <c:v>-2.9199999999999999E-3</c:v>
                </c:pt>
                <c:pt idx="290">
                  <c:v>-3.14E-3</c:v>
                </c:pt>
                <c:pt idx="291">
                  <c:v>-2.9199999999999999E-3</c:v>
                </c:pt>
                <c:pt idx="292">
                  <c:v>-3.2499999999999999E-3</c:v>
                </c:pt>
                <c:pt idx="293">
                  <c:v>-3.14E-3</c:v>
                </c:pt>
                <c:pt idx="294">
                  <c:v>-3.14E-3</c:v>
                </c:pt>
                <c:pt idx="295">
                  <c:v>-3.14E-3</c:v>
                </c:pt>
                <c:pt idx="296">
                  <c:v>-3.0300000000000001E-3</c:v>
                </c:pt>
                <c:pt idx="297">
                  <c:v>-3.14E-3</c:v>
                </c:pt>
                <c:pt idx="298">
                  <c:v>-3.2499999999999999E-3</c:v>
                </c:pt>
                <c:pt idx="299">
                  <c:v>-3.3600000000000001E-3</c:v>
                </c:pt>
                <c:pt idx="300">
                  <c:v>-3.46E-3</c:v>
                </c:pt>
                <c:pt idx="301">
                  <c:v>-3.3600000000000001E-3</c:v>
                </c:pt>
                <c:pt idx="302">
                  <c:v>-3.46E-3</c:v>
                </c:pt>
                <c:pt idx="303">
                  <c:v>-3.46E-3</c:v>
                </c:pt>
                <c:pt idx="304">
                  <c:v>-3.3600000000000001E-3</c:v>
                </c:pt>
                <c:pt idx="305">
                  <c:v>-3.3600000000000001E-3</c:v>
                </c:pt>
                <c:pt idx="306">
                  <c:v>-3.6800000000000001E-3</c:v>
                </c:pt>
                <c:pt idx="307">
                  <c:v>-3.3600000000000001E-3</c:v>
                </c:pt>
                <c:pt idx="308">
                  <c:v>-3.46E-3</c:v>
                </c:pt>
                <c:pt idx="309">
                  <c:v>-3.5699999999999998E-3</c:v>
                </c:pt>
                <c:pt idx="310">
                  <c:v>-3.6800000000000001E-3</c:v>
                </c:pt>
                <c:pt idx="311">
                  <c:v>-3.6800000000000001E-3</c:v>
                </c:pt>
                <c:pt idx="312">
                  <c:v>-3.5699999999999998E-3</c:v>
                </c:pt>
                <c:pt idx="313">
                  <c:v>-3.5699999999999998E-3</c:v>
                </c:pt>
                <c:pt idx="314">
                  <c:v>-3.5699999999999998E-3</c:v>
                </c:pt>
                <c:pt idx="315">
                  <c:v>-3.6800000000000001E-3</c:v>
                </c:pt>
                <c:pt idx="316">
                  <c:v>-3.8999999999999998E-3</c:v>
                </c:pt>
                <c:pt idx="317">
                  <c:v>-3.6800000000000001E-3</c:v>
                </c:pt>
                <c:pt idx="318">
                  <c:v>-3.79E-3</c:v>
                </c:pt>
                <c:pt idx="319">
                  <c:v>-3.79E-3</c:v>
                </c:pt>
                <c:pt idx="320">
                  <c:v>-3.5699999999999998E-3</c:v>
                </c:pt>
                <c:pt idx="321">
                  <c:v>-3.79E-3</c:v>
                </c:pt>
                <c:pt idx="322">
                  <c:v>-3.8999999999999998E-3</c:v>
                </c:pt>
                <c:pt idx="323">
                  <c:v>-3.79E-3</c:v>
                </c:pt>
                <c:pt idx="324">
                  <c:v>-3.6800000000000001E-3</c:v>
                </c:pt>
                <c:pt idx="325">
                  <c:v>-4.0099999999999997E-3</c:v>
                </c:pt>
                <c:pt idx="326">
                  <c:v>-3.8999999999999998E-3</c:v>
                </c:pt>
                <c:pt idx="327">
                  <c:v>-3.8999999999999998E-3</c:v>
                </c:pt>
                <c:pt idx="328">
                  <c:v>-3.8999999999999998E-3</c:v>
                </c:pt>
                <c:pt idx="329">
                  <c:v>-3.79E-3</c:v>
                </c:pt>
                <c:pt idx="330">
                  <c:v>-3.79E-3</c:v>
                </c:pt>
                <c:pt idx="331">
                  <c:v>-3.79E-3</c:v>
                </c:pt>
                <c:pt idx="332">
                  <c:v>-3.8999999999999998E-3</c:v>
                </c:pt>
                <c:pt idx="333">
                  <c:v>-3.8999999999999998E-3</c:v>
                </c:pt>
                <c:pt idx="334">
                  <c:v>-3.8999999999999998E-3</c:v>
                </c:pt>
                <c:pt idx="335">
                  <c:v>-3.8999999999999998E-3</c:v>
                </c:pt>
                <c:pt idx="336">
                  <c:v>-4.0099999999999997E-3</c:v>
                </c:pt>
                <c:pt idx="337">
                  <c:v>-3.8999999999999998E-3</c:v>
                </c:pt>
                <c:pt idx="338">
                  <c:v>-3.79E-3</c:v>
                </c:pt>
                <c:pt idx="339">
                  <c:v>-3.79E-3</c:v>
                </c:pt>
                <c:pt idx="340">
                  <c:v>-3.8999999999999998E-3</c:v>
                </c:pt>
                <c:pt idx="341">
                  <c:v>-3.8999999999999998E-3</c:v>
                </c:pt>
                <c:pt idx="342">
                  <c:v>-3.8999999999999998E-3</c:v>
                </c:pt>
                <c:pt idx="343">
                  <c:v>-4.1200000000000004E-3</c:v>
                </c:pt>
                <c:pt idx="344">
                  <c:v>-3.8999999999999998E-3</c:v>
                </c:pt>
                <c:pt idx="345">
                  <c:v>-3.79E-3</c:v>
                </c:pt>
                <c:pt idx="346">
                  <c:v>-4.0099999999999997E-3</c:v>
                </c:pt>
                <c:pt idx="347">
                  <c:v>-4.0099999999999997E-3</c:v>
                </c:pt>
                <c:pt idx="348">
                  <c:v>-3.6800000000000001E-3</c:v>
                </c:pt>
                <c:pt idx="349">
                  <c:v>-3.79E-3</c:v>
                </c:pt>
                <c:pt idx="350">
                  <c:v>-3.8999999999999998E-3</c:v>
                </c:pt>
                <c:pt idx="351">
                  <c:v>-3.79E-3</c:v>
                </c:pt>
                <c:pt idx="352">
                  <c:v>-3.8999999999999998E-3</c:v>
                </c:pt>
                <c:pt idx="353">
                  <c:v>-3.8999999999999998E-3</c:v>
                </c:pt>
                <c:pt idx="354">
                  <c:v>-3.6800000000000001E-3</c:v>
                </c:pt>
                <c:pt idx="355">
                  <c:v>-3.6800000000000001E-3</c:v>
                </c:pt>
                <c:pt idx="356">
                  <c:v>-3.6800000000000001E-3</c:v>
                </c:pt>
                <c:pt idx="357">
                  <c:v>-3.8999999999999998E-3</c:v>
                </c:pt>
                <c:pt idx="358">
                  <c:v>-3.79E-3</c:v>
                </c:pt>
                <c:pt idx="359">
                  <c:v>-3.6800000000000001E-3</c:v>
                </c:pt>
                <c:pt idx="360">
                  <c:v>-3.79E-3</c:v>
                </c:pt>
                <c:pt idx="361">
                  <c:v>-3.5699999999999998E-3</c:v>
                </c:pt>
                <c:pt idx="362">
                  <c:v>-3.79E-3</c:v>
                </c:pt>
                <c:pt idx="363">
                  <c:v>-3.5699999999999998E-3</c:v>
                </c:pt>
                <c:pt idx="364">
                  <c:v>-3.6800000000000001E-3</c:v>
                </c:pt>
                <c:pt idx="365">
                  <c:v>-3.5699999999999998E-3</c:v>
                </c:pt>
                <c:pt idx="366">
                  <c:v>-3.6800000000000001E-3</c:v>
                </c:pt>
                <c:pt idx="367">
                  <c:v>-3.5699999999999998E-3</c:v>
                </c:pt>
                <c:pt idx="368">
                  <c:v>-3.46E-3</c:v>
                </c:pt>
                <c:pt idx="369">
                  <c:v>-3.5699999999999998E-3</c:v>
                </c:pt>
                <c:pt idx="370">
                  <c:v>-3.46E-3</c:v>
                </c:pt>
                <c:pt idx="371">
                  <c:v>-3.2499999999999999E-3</c:v>
                </c:pt>
                <c:pt idx="372">
                  <c:v>-3.3600000000000001E-3</c:v>
                </c:pt>
                <c:pt idx="373">
                  <c:v>-3.3600000000000001E-3</c:v>
                </c:pt>
                <c:pt idx="374">
                  <c:v>-3.3600000000000001E-3</c:v>
                </c:pt>
                <c:pt idx="375">
                  <c:v>-3.2499999999999999E-3</c:v>
                </c:pt>
                <c:pt idx="376">
                  <c:v>-3.3600000000000001E-3</c:v>
                </c:pt>
                <c:pt idx="377">
                  <c:v>-3.2499999999999999E-3</c:v>
                </c:pt>
                <c:pt idx="378">
                  <c:v>-3.3600000000000001E-3</c:v>
                </c:pt>
                <c:pt idx="379">
                  <c:v>-3.0300000000000001E-3</c:v>
                </c:pt>
                <c:pt idx="380">
                  <c:v>-3.0300000000000001E-3</c:v>
                </c:pt>
                <c:pt idx="381">
                  <c:v>-3.14E-3</c:v>
                </c:pt>
                <c:pt idx="382">
                  <c:v>-3.0300000000000001E-3</c:v>
                </c:pt>
                <c:pt idx="383">
                  <c:v>-3.2499999999999999E-3</c:v>
                </c:pt>
                <c:pt idx="384">
                  <c:v>-3.0300000000000001E-3</c:v>
                </c:pt>
                <c:pt idx="385">
                  <c:v>-2.9199999999999999E-3</c:v>
                </c:pt>
                <c:pt idx="386">
                  <c:v>-2.81E-3</c:v>
                </c:pt>
                <c:pt idx="387">
                  <c:v>-2.9199999999999999E-3</c:v>
                </c:pt>
                <c:pt idx="388">
                  <c:v>-2.81E-3</c:v>
                </c:pt>
                <c:pt idx="389">
                  <c:v>-2.7000000000000001E-3</c:v>
                </c:pt>
                <c:pt idx="390">
                  <c:v>-2.81E-3</c:v>
                </c:pt>
                <c:pt idx="391">
                  <c:v>-2.7000000000000001E-3</c:v>
                </c:pt>
                <c:pt idx="392">
                  <c:v>-2.5999999999999999E-3</c:v>
                </c:pt>
                <c:pt idx="393">
                  <c:v>-2.7000000000000001E-3</c:v>
                </c:pt>
                <c:pt idx="394">
                  <c:v>-2.49E-3</c:v>
                </c:pt>
                <c:pt idx="395">
                  <c:v>-2.2699999999999999E-3</c:v>
                </c:pt>
                <c:pt idx="396">
                  <c:v>-2.2699999999999999E-3</c:v>
                </c:pt>
                <c:pt idx="397">
                  <c:v>-2.2699999999999999E-3</c:v>
                </c:pt>
                <c:pt idx="398">
                  <c:v>-2.3800000000000002E-3</c:v>
                </c:pt>
                <c:pt idx="399">
                  <c:v>-2.3800000000000002E-3</c:v>
                </c:pt>
                <c:pt idx="400">
                  <c:v>-2.2699999999999999E-3</c:v>
                </c:pt>
                <c:pt idx="401">
                  <c:v>-2.16E-3</c:v>
                </c:pt>
                <c:pt idx="402">
                  <c:v>-2.0500000000000002E-3</c:v>
                </c:pt>
                <c:pt idx="403">
                  <c:v>-2.16E-3</c:v>
                </c:pt>
                <c:pt idx="404">
                  <c:v>-1.8400000000000001E-3</c:v>
                </c:pt>
                <c:pt idx="405">
                  <c:v>-1.73E-3</c:v>
                </c:pt>
                <c:pt idx="406">
                  <c:v>-1.8400000000000001E-3</c:v>
                </c:pt>
                <c:pt idx="407">
                  <c:v>-1.6199999999999999E-3</c:v>
                </c:pt>
                <c:pt idx="408">
                  <c:v>-1.6199999999999999E-3</c:v>
                </c:pt>
                <c:pt idx="409">
                  <c:v>-1.73E-3</c:v>
                </c:pt>
                <c:pt idx="410">
                  <c:v>-1.6199999999999999E-3</c:v>
                </c:pt>
                <c:pt idx="411">
                  <c:v>-1.5100000000000001E-3</c:v>
                </c:pt>
                <c:pt idx="412">
                  <c:v>-1.4E-3</c:v>
                </c:pt>
                <c:pt idx="413">
                  <c:v>-1.2899999999999999E-3</c:v>
                </c:pt>
                <c:pt idx="414">
                  <c:v>-1.5100000000000001E-3</c:v>
                </c:pt>
                <c:pt idx="415">
                  <c:v>-1.4E-3</c:v>
                </c:pt>
                <c:pt idx="416">
                  <c:v>-1.2899999999999999E-3</c:v>
                </c:pt>
                <c:pt idx="417">
                  <c:v>-1.1800000000000001E-3</c:v>
                </c:pt>
                <c:pt idx="418">
                  <c:v>-1.2899999999999999E-3</c:v>
                </c:pt>
                <c:pt idx="419">
                  <c:v>-1.1800000000000001E-3</c:v>
                </c:pt>
                <c:pt idx="420">
                  <c:v>-1.08E-3</c:v>
                </c:pt>
                <c:pt idx="421">
                  <c:v>-9.7000000000000005E-4</c:v>
                </c:pt>
                <c:pt idx="422">
                  <c:v>-8.5999999999999998E-4</c:v>
                </c:pt>
                <c:pt idx="423">
                  <c:v>-7.5000000000000002E-4</c:v>
                </c:pt>
                <c:pt idx="424">
                  <c:v>-7.5000000000000002E-4</c:v>
                </c:pt>
                <c:pt idx="425">
                  <c:v>-8.5999999999999998E-4</c:v>
                </c:pt>
                <c:pt idx="426">
                  <c:v>-9.7000000000000005E-4</c:v>
                </c:pt>
                <c:pt idx="427">
                  <c:v>-5.2999999999999998E-4</c:v>
                </c:pt>
                <c:pt idx="428">
                  <c:v>-5.2999999999999998E-4</c:v>
                </c:pt>
                <c:pt idx="429">
                  <c:v>-5.2999999999999998E-4</c:v>
                </c:pt>
                <c:pt idx="430">
                  <c:v>-6.4000000000000005E-4</c:v>
                </c:pt>
                <c:pt idx="431">
                  <c:v>-6.4000000000000005E-4</c:v>
                </c:pt>
                <c:pt idx="432">
                  <c:v>-3.2000000000000003E-4</c:v>
                </c:pt>
                <c:pt idx="433">
                  <c:v>-2.1000000000000001E-4</c:v>
                </c:pt>
                <c:pt idx="434">
                  <c:v>-3.2000000000000003E-4</c:v>
                </c:pt>
                <c:pt idx="435">
                  <c:v>-1E-4</c:v>
                </c:pt>
                <c:pt idx="436">
                  <c:v>-1E-4</c:v>
                </c:pt>
                <c:pt idx="437">
                  <c:v>-1E-4</c:v>
                </c:pt>
                <c:pt idx="438">
                  <c:v>-1E-4</c:v>
                </c:pt>
                <c:pt idx="439">
                  <c:v>1.2E-4</c:v>
                </c:pt>
                <c:pt idx="440">
                  <c:v>2.3000000000000001E-4</c:v>
                </c:pt>
                <c:pt idx="441">
                  <c:v>1.2E-4</c:v>
                </c:pt>
                <c:pt idx="442">
                  <c:v>1.2E-4</c:v>
                </c:pt>
                <c:pt idx="443">
                  <c:v>5.5000000000000003E-4</c:v>
                </c:pt>
                <c:pt idx="444">
                  <c:v>4.4000000000000002E-4</c:v>
                </c:pt>
                <c:pt idx="445">
                  <c:v>5.5000000000000003E-4</c:v>
                </c:pt>
                <c:pt idx="446">
                  <c:v>4.4000000000000002E-4</c:v>
                </c:pt>
                <c:pt idx="447">
                  <c:v>5.5000000000000003E-4</c:v>
                </c:pt>
                <c:pt idx="448">
                  <c:v>7.6999999999999996E-4</c:v>
                </c:pt>
                <c:pt idx="449">
                  <c:v>6.6E-4</c:v>
                </c:pt>
                <c:pt idx="450">
                  <c:v>6.6E-4</c:v>
                </c:pt>
                <c:pt idx="451">
                  <c:v>6.6E-4</c:v>
                </c:pt>
                <c:pt idx="452">
                  <c:v>8.8000000000000003E-4</c:v>
                </c:pt>
                <c:pt idx="453">
                  <c:v>9.8999999999999999E-4</c:v>
                </c:pt>
                <c:pt idx="454">
                  <c:v>8.8000000000000003E-4</c:v>
                </c:pt>
                <c:pt idx="455">
                  <c:v>1.1000000000000001E-3</c:v>
                </c:pt>
                <c:pt idx="456">
                  <c:v>1.1999999999999999E-3</c:v>
                </c:pt>
                <c:pt idx="457">
                  <c:v>9.8999999999999999E-4</c:v>
                </c:pt>
                <c:pt idx="458">
                  <c:v>1.1000000000000001E-3</c:v>
                </c:pt>
                <c:pt idx="459">
                  <c:v>1.42E-3</c:v>
                </c:pt>
                <c:pt idx="460">
                  <c:v>1.31E-3</c:v>
                </c:pt>
                <c:pt idx="461">
                  <c:v>1.31E-3</c:v>
                </c:pt>
                <c:pt idx="462">
                  <c:v>1.42E-3</c:v>
                </c:pt>
                <c:pt idx="463">
                  <c:v>1.5299999999999999E-3</c:v>
                </c:pt>
                <c:pt idx="464">
                  <c:v>1.64E-3</c:v>
                </c:pt>
                <c:pt idx="465">
                  <c:v>1.64E-3</c:v>
                </c:pt>
                <c:pt idx="466">
                  <c:v>1.64E-3</c:v>
                </c:pt>
                <c:pt idx="467">
                  <c:v>1.64E-3</c:v>
                </c:pt>
                <c:pt idx="468">
                  <c:v>1.8600000000000001E-3</c:v>
                </c:pt>
                <c:pt idx="469">
                  <c:v>1.8600000000000001E-3</c:v>
                </c:pt>
                <c:pt idx="470">
                  <c:v>1.8600000000000001E-3</c:v>
                </c:pt>
                <c:pt idx="471">
                  <c:v>1.9599999999999999E-3</c:v>
                </c:pt>
                <c:pt idx="472">
                  <c:v>2.0699999999999998E-3</c:v>
                </c:pt>
                <c:pt idx="473">
                  <c:v>1.9599999999999999E-3</c:v>
                </c:pt>
                <c:pt idx="474">
                  <c:v>2.0699999999999998E-3</c:v>
                </c:pt>
                <c:pt idx="475">
                  <c:v>2.2899999999999999E-3</c:v>
                </c:pt>
                <c:pt idx="476">
                  <c:v>2.2899999999999999E-3</c:v>
                </c:pt>
                <c:pt idx="477">
                  <c:v>2.2899999999999999E-3</c:v>
                </c:pt>
                <c:pt idx="478">
                  <c:v>2.2899999999999999E-3</c:v>
                </c:pt>
                <c:pt idx="479">
                  <c:v>2.2899999999999999E-3</c:v>
                </c:pt>
                <c:pt idx="480">
                  <c:v>2.5100000000000001E-3</c:v>
                </c:pt>
                <c:pt idx="481">
                  <c:v>2.5100000000000001E-3</c:v>
                </c:pt>
                <c:pt idx="482">
                  <c:v>2.5100000000000001E-3</c:v>
                </c:pt>
                <c:pt idx="483">
                  <c:v>2.6199999999999999E-3</c:v>
                </c:pt>
                <c:pt idx="484">
                  <c:v>2.6199999999999999E-3</c:v>
                </c:pt>
                <c:pt idx="485">
                  <c:v>2.6199999999999999E-3</c:v>
                </c:pt>
                <c:pt idx="486">
                  <c:v>2.7200000000000002E-3</c:v>
                </c:pt>
                <c:pt idx="487">
                  <c:v>2.7200000000000002E-3</c:v>
                </c:pt>
                <c:pt idx="488">
                  <c:v>2.8300000000000001E-3</c:v>
                </c:pt>
                <c:pt idx="489">
                  <c:v>2.8300000000000001E-3</c:v>
                </c:pt>
                <c:pt idx="490">
                  <c:v>2.8300000000000001E-3</c:v>
                </c:pt>
                <c:pt idx="491">
                  <c:v>3.0500000000000002E-3</c:v>
                </c:pt>
                <c:pt idx="492">
                  <c:v>3.0500000000000002E-3</c:v>
                </c:pt>
                <c:pt idx="493">
                  <c:v>3.0500000000000002E-3</c:v>
                </c:pt>
                <c:pt idx="494">
                  <c:v>3.0500000000000002E-3</c:v>
                </c:pt>
                <c:pt idx="495">
                  <c:v>2.9399999999999999E-3</c:v>
                </c:pt>
                <c:pt idx="496">
                  <c:v>3.0500000000000002E-3</c:v>
                </c:pt>
                <c:pt idx="497">
                  <c:v>3.16E-3</c:v>
                </c:pt>
                <c:pt idx="498">
                  <c:v>3.2699999999999999E-3</c:v>
                </c:pt>
                <c:pt idx="499">
                  <c:v>3.0500000000000002E-3</c:v>
                </c:pt>
                <c:pt idx="500">
                  <c:v>3.3800000000000002E-3</c:v>
                </c:pt>
                <c:pt idx="501">
                  <c:v>3.0500000000000002E-3</c:v>
                </c:pt>
                <c:pt idx="502">
                  <c:v>3.16E-3</c:v>
                </c:pt>
                <c:pt idx="503">
                  <c:v>3.16E-3</c:v>
                </c:pt>
                <c:pt idx="504">
                  <c:v>3.2699999999999999E-3</c:v>
                </c:pt>
                <c:pt idx="505">
                  <c:v>3.3800000000000002E-3</c:v>
                </c:pt>
                <c:pt idx="506">
                  <c:v>3.2699999999999999E-3</c:v>
                </c:pt>
                <c:pt idx="507">
                  <c:v>3.48E-3</c:v>
                </c:pt>
                <c:pt idx="508">
                  <c:v>3.48E-3</c:v>
                </c:pt>
                <c:pt idx="509">
                  <c:v>3.48E-3</c:v>
                </c:pt>
                <c:pt idx="510">
                  <c:v>3.48E-3</c:v>
                </c:pt>
                <c:pt idx="511">
                  <c:v>3.48E-3</c:v>
                </c:pt>
                <c:pt idx="512">
                  <c:v>3.5899999999999999E-3</c:v>
                </c:pt>
                <c:pt idx="513">
                  <c:v>3.5899999999999999E-3</c:v>
                </c:pt>
                <c:pt idx="514">
                  <c:v>3.48E-3</c:v>
                </c:pt>
                <c:pt idx="515">
                  <c:v>3.5899999999999999E-3</c:v>
                </c:pt>
                <c:pt idx="516">
                  <c:v>3.5899999999999999E-3</c:v>
                </c:pt>
                <c:pt idx="517">
                  <c:v>3.5899999999999999E-3</c:v>
                </c:pt>
                <c:pt idx="518">
                  <c:v>3.5899999999999999E-3</c:v>
                </c:pt>
                <c:pt idx="519">
                  <c:v>3.7000000000000002E-3</c:v>
                </c:pt>
                <c:pt idx="520">
                  <c:v>3.5899999999999999E-3</c:v>
                </c:pt>
                <c:pt idx="521">
                  <c:v>3.5899999999999999E-3</c:v>
                </c:pt>
                <c:pt idx="522">
                  <c:v>3.7000000000000002E-3</c:v>
                </c:pt>
                <c:pt idx="523">
                  <c:v>3.7000000000000002E-3</c:v>
                </c:pt>
                <c:pt idx="524">
                  <c:v>3.7000000000000002E-3</c:v>
                </c:pt>
                <c:pt idx="525">
                  <c:v>3.5899999999999999E-3</c:v>
                </c:pt>
                <c:pt idx="526">
                  <c:v>3.81E-3</c:v>
                </c:pt>
                <c:pt idx="527">
                  <c:v>3.5899999999999999E-3</c:v>
                </c:pt>
                <c:pt idx="528">
                  <c:v>3.7000000000000002E-3</c:v>
                </c:pt>
                <c:pt idx="529">
                  <c:v>3.5899999999999999E-3</c:v>
                </c:pt>
                <c:pt idx="530">
                  <c:v>3.7000000000000002E-3</c:v>
                </c:pt>
                <c:pt idx="531">
                  <c:v>3.81E-3</c:v>
                </c:pt>
                <c:pt idx="532">
                  <c:v>3.7000000000000002E-3</c:v>
                </c:pt>
                <c:pt idx="533">
                  <c:v>3.5899999999999999E-3</c:v>
                </c:pt>
                <c:pt idx="534">
                  <c:v>3.7000000000000002E-3</c:v>
                </c:pt>
                <c:pt idx="535">
                  <c:v>3.5899999999999999E-3</c:v>
                </c:pt>
                <c:pt idx="536">
                  <c:v>3.7000000000000002E-3</c:v>
                </c:pt>
                <c:pt idx="537">
                  <c:v>3.7000000000000002E-3</c:v>
                </c:pt>
                <c:pt idx="538">
                  <c:v>3.5899999999999999E-3</c:v>
                </c:pt>
                <c:pt idx="539">
                  <c:v>3.5899999999999999E-3</c:v>
                </c:pt>
                <c:pt idx="540">
                  <c:v>3.7000000000000002E-3</c:v>
                </c:pt>
                <c:pt idx="541">
                  <c:v>3.5899999999999999E-3</c:v>
                </c:pt>
                <c:pt idx="542">
                  <c:v>3.81E-3</c:v>
                </c:pt>
                <c:pt idx="543">
                  <c:v>3.5899999999999999E-3</c:v>
                </c:pt>
                <c:pt idx="544">
                  <c:v>3.7000000000000002E-3</c:v>
                </c:pt>
                <c:pt idx="545">
                  <c:v>3.7000000000000002E-3</c:v>
                </c:pt>
                <c:pt idx="546">
                  <c:v>3.7000000000000002E-3</c:v>
                </c:pt>
                <c:pt idx="547">
                  <c:v>3.5899999999999999E-3</c:v>
                </c:pt>
                <c:pt idx="548">
                  <c:v>3.5899999999999999E-3</c:v>
                </c:pt>
                <c:pt idx="549">
                  <c:v>3.7000000000000002E-3</c:v>
                </c:pt>
                <c:pt idx="550">
                  <c:v>3.5899999999999999E-3</c:v>
                </c:pt>
                <c:pt idx="551">
                  <c:v>3.5899999999999999E-3</c:v>
                </c:pt>
                <c:pt idx="552">
                  <c:v>3.5899999999999999E-3</c:v>
                </c:pt>
                <c:pt idx="553">
                  <c:v>3.5899999999999999E-3</c:v>
                </c:pt>
                <c:pt idx="554">
                  <c:v>3.5899999999999999E-3</c:v>
                </c:pt>
                <c:pt idx="555">
                  <c:v>3.48E-3</c:v>
                </c:pt>
                <c:pt idx="556">
                  <c:v>3.48E-3</c:v>
                </c:pt>
                <c:pt idx="557">
                  <c:v>3.48E-3</c:v>
                </c:pt>
                <c:pt idx="558">
                  <c:v>3.5899999999999999E-3</c:v>
                </c:pt>
                <c:pt idx="559">
                  <c:v>3.48E-3</c:v>
                </c:pt>
                <c:pt idx="560">
                  <c:v>3.3800000000000002E-3</c:v>
                </c:pt>
                <c:pt idx="561">
                  <c:v>3.3800000000000002E-3</c:v>
                </c:pt>
                <c:pt idx="562">
                  <c:v>3.3800000000000002E-3</c:v>
                </c:pt>
                <c:pt idx="563">
                  <c:v>3.3800000000000002E-3</c:v>
                </c:pt>
                <c:pt idx="564">
                  <c:v>3.3800000000000002E-3</c:v>
                </c:pt>
                <c:pt idx="565">
                  <c:v>3.2699999999999999E-3</c:v>
                </c:pt>
                <c:pt idx="566">
                  <c:v>3.2699999999999999E-3</c:v>
                </c:pt>
                <c:pt idx="567">
                  <c:v>3.0500000000000002E-3</c:v>
                </c:pt>
                <c:pt idx="568">
                  <c:v>3.16E-3</c:v>
                </c:pt>
                <c:pt idx="569">
                  <c:v>3.2699999999999999E-3</c:v>
                </c:pt>
                <c:pt idx="570">
                  <c:v>3.0500000000000002E-3</c:v>
                </c:pt>
                <c:pt idx="571">
                  <c:v>3.16E-3</c:v>
                </c:pt>
                <c:pt idx="572">
                  <c:v>3.16E-3</c:v>
                </c:pt>
                <c:pt idx="573">
                  <c:v>2.9399999999999999E-3</c:v>
                </c:pt>
                <c:pt idx="574">
                  <c:v>3.0500000000000002E-3</c:v>
                </c:pt>
                <c:pt idx="575">
                  <c:v>3.0500000000000002E-3</c:v>
                </c:pt>
                <c:pt idx="576">
                  <c:v>2.9399999999999999E-3</c:v>
                </c:pt>
                <c:pt idx="577">
                  <c:v>2.9399999999999999E-3</c:v>
                </c:pt>
                <c:pt idx="578">
                  <c:v>2.7200000000000002E-3</c:v>
                </c:pt>
                <c:pt idx="579">
                  <c:v>2.9399999999999999E-3</c:v>
                </c:pt>
                <c:pt idx="580">
                  <c:v>2.9399999999999999E-3</c:v>
                </c:pt>
                <c:pt idx="581">
                  <c:v>2.7200000000000002E-3</c:v>
                </c:pt>
                <c:pt idx="582">
                  <c:v>2.6199999999999999E-3</c:v>
                </c:pt>
                <c:pt idx="583">
                  <c:v>2.6199999999999999E-3</c:v>
                </c:pt>
                <c:pt idx="584">
                  <c:v>2.7200000000000002E-3</c:v>
                </c:pt>
                <c:pt idx="585">
                  <c:v>2.5100000000000001E-3</c:v>
                </c:pt>
                <c:pt idx="586">
                  <c:v>2.6199999999999999E-3</c:v>
                </c:pt>
                <c:pt idx="587">
                  <c:v>2.6199999999999999E-3</c:v>
                </c:pt>
                <c:pt idx="588">
                  <c:v>2.5100000000000001E-3</c:v>
                </c:pt>
                <c:pt idx="589">
                  <c:v>2.2899999999999999E-3</c:v>
                </c:pt>
                <c:pt idx="590">
                  <c:v>2.5100000000000001E-3</c:v>
                </c:pt>
                <c:pt idx="591">
                  <c:v>2.5100000000000001E-3</c:v>
                </c:pt>
                <c:pt idx="592">
                  <c:v>2.3999999999999998E-3</c:v>
                </c:pt>
                <c:pt idx="593">
                  <c:v>2.2899999999999999E-3</c:v>
                </c:pt>
                <c:pt idx="594">
                  <c:v>2.2899999999999999E-3</c:v>
                </c:pt>
                <c:pt idx="595">
                  <c:v>2.2899999999999999E-3</c:v>
                </c:pt>
                <c:pt idx="596">
                  <c:v>2.1800000000000001E-3</c:v>
                </c:pt>
                <c:pt idx="597">
                  <c:v>1.9599999999999999E-3</c:v>
                </c:pt>
                <c:pt idx="598">
                  <c:v>2.1800000000000001E-3</c:v>
                </c:pt>
                <c:pt idx="599">
                  <c:v>2.0699999999999998E-3</c:v>
                </c:pt>
                <c:pt idx="600">
                  <c:v>2.0699999999999998E-3</c:v>
                </c:pt>
                <c:pt idx="601">
                  <c:v>2.0699999999999998E-3</c:v>
                </c:pt>
                <c:pt idx="602">
                  <c:v>1.9599999999999999E-3</c:v>
                </c:pt>
                <c:pt idx="603">
                  <c:v>1.9599999999999999E-3</c:v>
                </c:pt>
                <c:pt idx="604">
                  <c:v>1.9599999999999999E-3</c:v>
                </c:pt>
                <c:pt idx="605">
                  <c:v>1.75E-3</c:v>
                </c:pt>
                <c:pt idx="606">
                  <c:v>1.75E-3</c:v>
                </c:pt>
                <c:pt idx="607">
                  <c:v>1.75E-3</c:v>
                </c:pt>
                <c:pt idx="608">
                  <c:v>1.64E-3</c:v>
                </c:pt>
                <c:pt idx="609">
                  <c:v>1.64E-3</c:v>
                </c:pt>
                <c:pt idx="610">
                  <c:v>1.42E-3</c:v>
                </c:pt>
                <c:pt idx="611">
                  <c:v>1.64E-3</c:v>
                </c:pt>
                <c:pt idx="612">
                  <c:v>1.5299999999999999E-3</c:v>
                </c:pt>
                <c:pt idx="613">
                  <c:v>1.31E-3</c:v>
                </c:pt>
                <c:pt idx="614">
                  <c:v>1.5299999999999999E-3</c:v>
                </c:pt>
                <c:pt idx="615">
                  <c:v>1.42E-3</c:v>
                </c:pt>
                <c:pt idx="616">
                  <c:v>1.42E-3</c:v>
                </c:pt>
                <c:pt idx="617">
                  <c:v>1.1999999999999999E-3</c:v>
                </c:pt>
                <c:pt idx="618">
                  <c:v>1.42E-3</c:v>
                </c:pt>
                <c:pt idx="619">
                  <c:v>1.31E-3</c:v>
                </c:pt>
                <c:pt idx="620">
                  <c:v>1.1999999999999999E-3</c:v>
                </c:pt>
                <c:pt idx="621">
                  <c:v>1.1000000000000001E-3</c:v>
                </c:pt>
                <c:pt idx="622">
                  <c:v>9.8999999999999999E-4</c:v>
                </c:pt>
                <c:pt idx="623">
                  <c:v>9.8999999999999999E-4</c:v>
                </c:pt>
                <c:pt idx="624">
                  <c:v>8.8000000000000003E-4</c:v>
                </c:pt>
                <c:pt idx="625">
                  <c:v>7.6999999999999996E-4</c:v>
                </c:pt>
                <c:pt idx="626">
                  <c:v>7.6999999999999996E-4</c:v>
                </c:pt>
                <c:pt idx="627">
                  <c:v>9.8999999999999999E-4</c:v>
                </c:pt>
                <c:pt idx="628">
                  <c:v>7.6999999999999996E-4</c:v>
                </c:pt>
                <c:pt idx="629">
                  <c:v>7.6999999999999996E-4</c:v>
                </c:pt>
                <c:pt idx="630">
                  <c:v>9.8999999999999999E-4</c:v>
                </c:pt>
                <c:pt idx="631">
                  <c:v>7.6999999999999996E-4</c:v>
                </c:pt>
                <c:pt idx="632">
                  <c:v>6.6E-4</c:v>
                </c:pt>
                <c:pt idx="633">
                  <c:v>5.5000000000000003E-4</c:v>
                </c:pt>
                <c:pt idx="634">
                  <c:v>5.5000000000000003E-4</c:v>
                </c:pt>
                <c:pt idx="635">
                  <c:v>5.5000000000000003E-4</c:v>
                </c:pt>
                <c:pt idx="636">
                  <c:v>4.4000000000000002E-4</c:v>
                </c:pt>
                <c:pt idx="637">
                  <c:v>3.4000000000000002E-4</c:v>
                </c:pt>
                <c:pt idx="638">
                  <c:v>3.4000000000000002E-4</c:v>
                </c:pt>
                <c:pt idx="639">
                  <c:v>4.4000000000000002E-4</c:v>
                </c:pt>
                <c:pt idx="640">
                  <c:v>3.4000000000000002E-4</c:v>
                </c:pt>
                <c:pt idx="641">
                  <c:v>2.3000000000000001E-4</c:v>
                </c:pt>
                <c:pt idx="642">
                  <c:v>1.2E-4</c:v>
                </c:pt>
                <c:pt idx="643">
                  <c:v>3.4000000000000002E-4</c:v>
                </c:pt>
                <c:pt idx="644">
                  <c:v>1.2E-4</c:v>
                </c:pt>
                <c:pt idx="645">
                  <c:v>1.0000000000000001E-5</c:v>
                </c:pt>
                <c:pt idx="646">
                  <c:v>2.3000000000000001E-4</c:v>
                </c:pt>
                <c:pt idx="647">
                  <c:v>1.2E-4</c:v>
                </c:pt>
                <c:pt idx="648">
                  <c:v>1.2E-4</c:v>
                </c:pt>
                <c:pt idx="649">
                  <c:v>-1E-4</c:v>
                </c:pt>
                <c:pt idx="650">
                  <c:v>1.0000000000000001E-5</c:v>
                </c:pt>
                <c:pt idx="651">
                  <c:v>-1E-4</c:v>
                </c:pt>
                <c:pt idx="652">
                  <c:v>-2.1000000000000001E-4</c:v>
                </c:pt>
                <c:pt idx="653">
                  <c:v>-1E-4</c:v>
                </c:pt>
                <c:pt idx="654">
                  <c:v>-1E-4</c:v>
                </c:pt>
                <c:pt idx="655">
                  <c:v>-2.1000000000000001E-4</c:v>
                </c:pt>
                <c:pt idx="656">
                  <c:v>-3.2000000000000003E-4</c:v>
                </c:pt>
                <c:pt idx="657">
                  <c:v>-3.2000000000000003E-4</c:v>
                </c:pt>
                <c:pt idx="658">
                  <c:v>-4.2000000000000002E-4</c:v>
                </c:pt>
                <c:pt idx="659">
                  <c:v>-2.1000000000000001E-4</c:v>
                </c:pt>
                <c:pt idx="660">
                  <c:v>-4.2000000000000002E-4</c:v>
                </c:pt>
                <c:pt idx="661">
                  <c:v>-5.2999999999999998E-4</c:v>
                </c:pt>
                <c:pt idx="662">
                  <c:v>-3.2000000000000003E-4</c:v>
                </c:pt>
                <c:pt idx="663">
                  <c:v>-3.2000000000000003E-4</c:v>
                </c:pt>
                <c:pt idx="664">
                  <c:v>-5.2999999999999998E-4</c:v>
                </c:pt>
                <c:pt idx="665">
                  <c:v>-5.2999999999999998E-4</c:v>
                </c:pt>
                <c:pt idx="666">
                  <c:v>-4.2000000000000002E-4</c:v>
                </c:pt>
                <c:pt idx="667">
                  <c:v>-6.4000000000000005E-4</c:v>
                </c:pt>
                <c:pt idx="668">
                  <c:v>-6.4000000000000005E-4</c:v>
                </c:pt>
                <c:pt idx="669">
                  <c:v>-7.5000000000000002E-4</c:v>
                </c:pt>
                <c:pt idx="670">
                  <c:v>-5.2999999999999998E-4</c:v>
                </c:pt>
                <c:pt idx="671">
                  <c:v>-5.2999999999999998E-4</c:v>
                </c:pt>
                <c:pt idx="672">
                  <c:v>-7.5000000000000002E-4</c:v>
                </c:pt>
                <c:pt idx="673">
                  <c:v>-7.5000000000000002E-4</c:v>
                </c:pt>
                <c:pt idx="674">
                  <c:v>-9.7000000000000005E-4</c:v>
                </c:pt>
                <c:pt idx="675">
                  <c:v>-6.4000000000000005E-4</c:v>
                </c:pt>
                <c:pt idx="676">
                  <c:v>-6.4000000000000005E-4</c:v>
                </c:pt>
                <c:pt idx="677">
                  <c:v>-8.5999999999999998E-4</c:v>
                </c:pt>
                <c:pt idx="678">
                  <c:v>-7.5000000000000002E-4</c:v>
                </c:pt>
                <c:pt idx="679">
                  <c:v>-8.5999999999999998E-4</c:v>
                </c:pt>
                <c:pt idx="680">
                  <c:v>-8.5999999999999998E-4</c:v>
                </c:pt>
                <c:pt idx="681">
                  <c:v>-9.7000000000000005E-4</c:v>
                </c:pt>
                <c:pt idx="682">
                  <c:v>-8.5999999999999998E-4</c:v>
                </c:pt>
                <c:pt idx="683">
                  <c:v>-8.5999999999999998E-4</c:v>
                </c:pt>
                <c:pt idx="684">
                  <c:v>-8.5999999999999998E-4</c:v>
                </c:pt>
                <c:pt idx="685">
                  <c:v>-1.08E-3</c:v>
                </c:pt>
                <c:pt idx="686">
                  <c:v>-9.7000000000000005E-4</c:v>
                </c:pt>
                <c:pt idx="687">
                  <c:v>-9.7000000000000005E-4</c:v>
                </c:pt>
                <c:pt idx="688">
                  <c:v>-9.7000000000000005E-4</c:v>
                </c:pt>
                <c:pt idx="689">
                  <c:v>-9.7000000000000005E-4</c:v>
                </c:pt>
                <c:pt idx="690">
                  <c:v>-9.7000000000000005E-4</c:v>
                </c:pt>
                <c:pt idx="691">
                  <c:v>-9.7000000000000005E-4</c:v>
                </c:pt>
                <c:pt idx="692">
                  <c:v>-9.7000000000000005E-4</c:v>
                </c:pt>
                <c:pt idx="693">
                  <c:v>-1.08E-3</c:v>
                </c:pt>
                <c:pt idx="694">
                  <c:v>-9.7000000000000005E-4</c:v>
                </c:pt>
                <c:pt idx="695">
                  <c:v>-1.08E-3</c:v>
                </c:pt>
                <c:pt idx="696">
                  <c:v>-1.08E-3</c:v>
                </c:pt>
                <c:pt idx="697">
                  <c:v>-8.5999999999999998E-4</c:v>
                </c:pt>
                <c:pt idx="698">
                  <c:v>-1.08E-3</c:v>
                </c:pt>
                <c:pt idx="699">
                  <c:v>-1.08E-3</c:v>
                </c:pt>
                <c:pt idx="700">
                  <c:v>-1.1800000000000001E-3</c:v>
                </c:pt>
                <c:pt idx="701">
                  <c:v>-1.2899999999999999E-3</c:v>
                </c:pt>
                <c:pt idx="702">
                  <c:v>-9.7000000000000005E-4</c:v>
                </c:pt>
                <c:pt idx="703">
                  <c:v>-1.1800000000000001E-3</c:v>
                </c:pt>
                <c:pt idx="704">
                  <c:v>-1.08E-3</c:v>
                </c:pt>
                <c:pt idx="705">
                  <c:v>-1.08E-3</c:v>
                </c:pt>
                <c:pt idx="706">
                  <c:v>-1.1800000000000001E-3</c:v>
                </c:pt>
                <c:pt idx="707">
                  <c:v>-1.08E-3</c:v>
                </c:pt>
                <c:pt idx="708">
                  <c:v>-1.08E-3</c:v>
                </c:pt>
                <c:pt idx="709">
                  <c:v>-1.1800000000000001E-3</c:v>
                </c:pt>
                <c:pt idx="710">
                  <c:v>-9.7000000000000005E-4</c:v>
                </c:pt>
                <c:pt idx="711">
                  <c:v>-1.1800000000000001E-3</c:v>
                </c:pt>
                <c:pt idx="712">
                  <c:v>-1.1800000000000001E-3</c:v>
                </c:pt>
                <c:pt idx="713">
                  <c:v>-1.08E-3</c:v>
                </c:pt>
                <c:pt idx="714">
                  <c:v>-9.7000000000000005E-4</c:v>
                </c:pt>
                <c:pt idx="715">
                  <c:v>-1.08E-3</c:v>
                </c:pt>
                <c:pt idx="716">
                  <c:v>-1.1800000000000001E-3</c:v>
                </c:pt>
                <c:pt idx="717">
                  <c:v>-1.2899999999999999E-3</c:v>
                </c:pt>
                <c:pt idx="718">
                  <c:v>-9.7000000000000005E-4</c:v>
                </c:pt>
                <c:pt idx="719">
                  <c:v>-1.08E-3</c:v>
                </c:pt>
                <c:pt idx="720">
                  <c:v>-1.1800000000000001E-3</c:v>
                </c:pt>
                <c:pt idx="721">
                  <c:v>-1.08E-3</c:v>
                </c:pt>
                <c:pt idx="722">
                  <c:v>-1.08E-3</c:v>
                </c:pt>
                <c:pt idx="723">
                  <c:v>-1.08E-3</c:v>
                </c:pt>
                <c:pt idx="724">
                  <c:v>-1.1800000000000001E-3</c:v>
                </c:pt>
                <c:pt idx="725">
                  <c:v>-9.7000000000000005E-4</c:v>
                </c:pt>
                <c:pt idx="726">
                  <c:v>-8.5999999999999998E-4</c:v>
                </c:pt>
                <c:pt idx="727">
                  <c:v>-1.08E-3</c:v>
                </c:pt>
                <c:pt idx="728">
                  <c:v>-9.7000000000000005E-4</c:v>
                </c:pt>
                <c:pt idx="729">
                  <c:v>-9.7000000000000005E-4</c:v>
                </c:pt>
                <c:pt idx="730">
                  <c:v>-9.7000000000000005E-4</c:v>
                </c:pt>
                <c:pt idx="731">
                  <c:v>-9.7000000000000005E-4</c:v>
                </c:pt>
                <c:pt idx="732">
                  <c:v>-9.7000000000000005E-4</c:v>
                </c:pt>
                <c:pt idx="733">
                  <c:v>-9.7000000000000005E-4</c:v>
                </c:pt>
                <c:pt idx="734">
                  <c:v>-1.08E-3</c:v>
                </c:pt>
                <c:pt idx="735">
                  <c:v>-9.7000000000000005E-4</c:v>
                </c:pt>
                <c:pt idx="736">
                  <c:v>-1.1800000000000001E-3</c:v>
                </c:pt>
                <c:pt idx="737">
                  <c:v>-1.08E-3</c:v>
                </c:pt>
                <c:pt idx="738">
                  <c:v>-8.5999999999999998E-4</c:v>
                </c:pt>
                <c:pt idx="739">
                  <c:v>-7.5000000000000002E-4</c:v>
                </c:pt>
                <c:pt idx="740">
                  <c:v>-8.5999999999999998E-4</c:v>
                </c:pt>
                <c:pt idx="741">
                  <c:v>-8.5999999999999998E-4</c:v>
                </c:pt>
                <c:pt idx="742">
                  <c:v>-8.5999999999999998E-4</c:v>
                </c:pt>
                <c:pt idx="743">
                  <c:v>-7.5000000000000002E-4</c:v>
                </c:pt>
                <c:pt idx="744">
                  <c:v>-8.5999999999999998E-4</c:v>
                </c:pt>
                <c:pt idx="745">
                  <c:v>-8.5999999999999998E-4</c:v>
                </c:pt>
                <c:pt idx="746">
                  <c:v>-6.4000000000000005E-4</c:v>
                </c:pt>
                <c:pt idx="747">
                  <c:v>-7.5000000000000002E-4</c:v>
                </c:pt>
                <c:pt idx="748">
                  <c:v>-7.5000000000000002E-4</c:v>
                </c:pt>
                <c:pt idx="749">
                  <c:v>-7.5000000000000002E-4</c:v>
                </c:pt>
                <c:pt idx="750">
                  <c:v>-8.5999999999999998E-4</c:v>
                </c:pt>
                <c:pt idx="751">
                  <c:v>-7.5000000000000002E-4</c:v>
                </c:pt>
                <c:pt idx="752">
                  <c:v>-8.5999999999999998E-4</c:v>
                </c:pt>
                <c:pt idx="753">
                  <c:v>-7.5000000000000002E-4</c:v>
                </c:pt>
                <c:pt idx="754">
                  <c:v>-7.5000000000000002E-4</c:v>
                </c:pt>
                <c:pt idx="755">
                  <c:v>-6.4000000000000005E-4</c:v>
                </c:pt>
                <c:pt idx="756">
                  <c:v>-6.4000000000000005E-4</c:v>
                </c:pt>
                <c:pt idx="757">
                  <c:v>-7.5000000000000002E-4</c:v>
                </c:pt>
                <c:pt idx="758">
                  <c:v>-7.5000000000000002E-4</c:v>
                </c:pt>
                <c:pt idx="759">
                  <c:v>-5.2999999999999998E-4</c:v>
                </c:pt>
                <c:pt idx="760">
                  <c:v>-6.4000000000000005E-4</c:v>
                </c:pt>
                <c:pt idx="761">
                  <c:v>-6.4000000000000005E-4</c:v>
                </c:pt>
                <c:pt idx="762">
                  <c:v>-4.2000000000000002E-4</c:v>
                </c:pt>
                <c:pt idx="763">
                  <c:v>-6.4000000000000005E-4</c:v>
                </c:pt>
                <c:pt idx="764">
                  <c:v>-5.2999999999999998E-4</c:v>
                </c:pt>
                <c:pt idx="765">
                  <c:v>-6.4000000000000005E-4</c:v>
                </c:pt>
                <c:pt idx="766">
                  <c:v>-6.4000000000000005E-4</c:v>
                </c:pt>
                <c:pt idx="767">
                  <c:v>-6.4000000000000005E-4</c:v>
                </c:pt>
                <c:pt idx="768">
                  <c:v>-6.4000000000000005E-4</c:v>
                </c:pt>
                <c:pt idx="769">
                  <c:v>-5.2999999999999998E-4</c:v>
                </c:pt>
                <c:pt idx="770">
                  <c:v>-6.4000000000000005E-4</c:v>
                </c:pt>
                <c:pt idx="771">
                  <c:v>-3.2000000000000003E-4</c:v>
                </c:pt>
                <c:pt idx="772">
                  <c:v>-4.2000000000000002E-4</c:v>
                </c:pt>
                <c:pt idx="773">
                  <c:v>-5.2999999999999998E-4</c:v>
                </c:pt>
                <c:pt idx="774">
                  <c:v>-4.2000000000000002E-4</c:v>
                </c:pt>
                <c:pt idx="775">
                  <c:v>-4.2000000000000002E-4</c:v>
                </c:pt>
                <c:pt idx="776">
                  <c:v>-4.2000000000000002E-4</c:v>
                </c:pt>
                <c:pt idx="777">
                  <c:v>-4.2000000000000002E-4</c:v>
                </c:pt>
                <c:pt idx="778">
                  <c:v>-3.2000000000000003E-4</c:v>
                </c:pt>
                <c:pt idx="779">
                  <c:v>-3.2000000000000003E-4</c:v>
                </c:pt>
                <c:pt idx="780">
                  <c:v>-2.1000000000000001E-4</c:v>
                </c:pt>
                <c:pt idx="781">
                  <c:v>-4.2000000000000002E-4</c:v>
                </c:pt>
                <c:pt idx="782">
                  <c:v>-4.2000000000000002E-4</c:v>
                </c:pt>
                <c:pt idx="783">
                  <c:v>-3.2000000000000003E-4</c:v>
                </c:pt>
                <c:pt idx="784">
                  <c:v>-3.2000000000000003E-4</c:v>
                </c:pt>
                <c:pt idx="785">
                  <c:v>-3.2000000000000003E-4</c:v>
                </c:pt>
                <c:pt idx="786">
                  <c:v>-3.2000000000000003E-4</c:v>
                </c:pt>
                <c:pt idx="787">
                  <c:v>-2.1000000000000001E-4</c:v>
                </c:pt>
                <c:pt idx="788">
                  <c:v>-2.1000000000000001E-4</c:v>
                </c:pt>
                <c:pt idx="789">
                  <c:v>-3.2000000000000003E-4</c:v>
                </c:pt>
                <c:pt idx="790">
                  <c:v>-2.1000000000000001E-4</c:v>
                </c:pt>
                <c:pt idx="791">
                  <c:v>-2.1000000000000001E-4</c:v>
                </c:pt>
                <c:pt idx="792">
                  <c:v>-3.2000000000000003E-4</c:v>
                </c:pt>
                <c:pt idx="793">
                  <c:v>-2.1000000000000001E-4</c:v>
                </c:pt>
                <c:pt idx="794">
                  <c:v>-2.1000000000000001E-4</c:v>
                </c:pt>
                <c:pt idx="795">
                  <c:v>-2.1000000000000001E-4</c:v>
                </c:pt>
                <c:pt idx="796">
                  <c:v>-1E-4</c:v>
                </c:pt>
                <c:pt idx="797">
                  <c:v>-2.1000000000000001E-4</c:v>
                </c:pt>
                <c:pt idx="798">
                  <c:v>-2.1000000000000001E-4</c:v>
                </c:pt>
                <c:pt idx="799">
                  <c:v>-2.1000000000000001E-4</c:v>
                </c:pt>
                <c:pt idx="800">
                  <c:v>1.0000000000000001E-5</c:v>
                </c:pt>
                <c:pt idx="801">
                  <c:v>1.0000000000000001E-5</c:v>
                </c:pt>
                <c:pt idx="802">
                  <c:v>-2.1000000000000001E-4</c:v>
                </c:pt>
                <c:pt idx="803">
                  <c:v>-1E-4</c:v>
                </c:pt>
                <c:pt idx="804">
                  <c:v>-2.1000000000000001E-4</c:v>
                </c:pt>
                <c:pt idx="805">
                  <c:v>-1E-4</c:v>
                </c:pt>
                <c:pt idx="806">
                  <c:v>-2.1000000000000001E-4</c:v>
                </c:pt>
                <c:pt idx="807">
                  <c:v>-2.1000000000000001E-4</c:v>
                </c:pt>
                <c:pt idx="808">
                  <c:v>-2.1000000000000001E-4</c:v>
                </c:pt>
                <c:pt idx="809">
                  <c:v>1.0000000000000001E-5</c:v>
                </c:pt>
                <c:pt idx="810">
                  <c:v>-2.1000000000000001E-4</c:v>
                </c:pt>
                <c:pt idx="811">
                  <c:v>-1E-4</c:v>
                </c:pt>
                <c:pt idx="812">
                  <c:v>-1E-4</c:v>
                </c:pt>
                <c:pt idx="813">
                  <c:v>-2.1000000000000001E-4</c:v>
                </c:pt>
                <c:pt idx="814">
                  <c:v>-2.1000000000000001E-4</c:v>
                </c:pt>
                <c:pt idx="815">
                  <c:v>-2.1000000000000001E-4</c:v>
                </c:pt>
                <c:pt idx="816">
                  <c:v>1.0000000000000001E-5</c:v>
                </c:pt>
                <c:pt idx="817">
                  <c:v>1.0000000000000001E-5</c:v>
                </c:pt>
                <c:pt idx="818">
                  <c:v>-3.2000000000000003E-4</c:v>
                </c:pt>
                <c:pt idx="819">
                  <c:v>-3.2000000000000003E-4</c:v>
                </c:pt>
                <c:pt idx="820">
                  <c:v>-2.1000000000000001E-4</c:v>
                </c:pt>
                <c:pt idx="821">
                  <c:v>-3.2000000000000003E-4</c:v>
                </c:pt>
                <c:pt idx="822">
                  <c:v>-2.1000000000000001E-4</c:v>
                </c:pt>
                <c:pt idx="823">
                  <c:v>-3.2000000000000003E-4</c:v>
                </c:pt>
                <c:pt idx="824">
                  <c:v>-2.1000000000000001E-4</c:v>
                </c:pt>
                <c:pt idx="825">
                  <c:v>-1E-4</c:v>
                </c:pt>
                <c:pt idx="826">
                  <c:v>-2.1000000000000001E-4</c:v>
                </c:pt>
                <c:pt idx="827">
                  <c:v>-1E-4</c:v>
                </c:pt>
                <c:pt idx="828">
                  <c:v>-2.1000000000000001E-4</c:v>
                </c:pt>
                <c:pt idx="829">
                  <c:v>-3.2000000000000003E-4</c:v>
                </c:pt>
                <c:pt idx="830">
                  <c:v>-3.2000000000000003E-4</c:v>
                </c:pt>
                <c:pt idx="831">
                  <c:v>-3.2000000000000003E-4</c:v>
                </c:pt>
                <c:pt idx="832">
                  <c:v>-2.1000000000000001E-4</c:v>
                </c:pt>
                <c:pt idx="833">
                  <c:v>-2.1000000000000001E-4</c:v>
                </c:pt>
                <c:pt idx="834">
                  <c:v>-4.2000000000000002E-4</c:v>
                </c:pt>
                <c:pt idx="835">
                  <c:v>-4.2000000000000002E-4</c:v>
                </c:pt>
                <c:pt idx="836">
                  <c:v>-4.2000000000000002E-4</c:v>
                </c:pt>
                <c:pt idx="837">
                  <c:v>-5.2999999999999998E-4</c:v>
                </c:pt>
                <c:pt idx="838">
                  <c:v>-4.2000000000000002E-4</c:v>
                </c:pt>
                <c:pt idx="839">
                  <c:v>-4.2000000000000002E-4</c:v>
                </c:pt>
                <c:pt idx="840">
                  <c:v>-3.2000000000000003E-4</c:v>
                </c:pt>
                <c:pt idx="841">
                  <c:v>-3.2000000000000003E-4</c:v>
                </c:pt>
                <c:pt idx="842">
                  <c:v>-4.2000000000000002E-4</c:v>
                </c:pt>
                <c:pt idx="843">
                  <c:v>-5.2999999999999998E-4</c:v>
                </c:pt>
                <c:pt idx="844">
                  <c:v>-4.2000000000000002E-4</c:v>
                </c:pt>
                <c:pt idx="845">
                  <c:v>-4.2000000000000002E-4</c:v>
                </c:pt>
                <c:pt idx="846">
                  <c:v>-5.2999999999999998E-4</c:v>
                </c:pt>
                <c:pt idx="847">
                  <c:v>-6.4000000000000005E-4</c:v>
                </c:pt>
                <c:pt idx="848">
                  <c:v>-4.2000000000000002E-4</c:v>
                </c:pt>
                <c:pt idx="849">
                  <c:v>-4.2000000000000002E-4</c:v>
                </c:pt>
                <c:pt idx="850">
                  <c:v>-5.2999999999999998E-4</c:v>
                </c:pt>
                <c:pt idx="851">
                  <c:v>-7.5000000000000002E-4</c:v>
                </c:pt>
                <c:pt idx="852">
                  <c:v>-6.4000000000000005E-4</c:v>
                </c:pt>
                <c:pt idx="853">
                  <c:v>-6.4000000000000005E-4</c:v>
                </c:pt>
                <c:pt idx="854">
                  <c:v>-7.5000000000000002E-4</c:v>
                </c:pt>
                <c:pt idx="855">
                  <c:v>-6.4000000000000005E-4</c:v>
                </c:pt>
                <c:pt idx="856">
                  <c:v>-6.4000000000000005E-4</c:v>
                </c:pt>
                <c:pt idx="857">
                  <c:v>-6.4000000000000005E-4</c:v>
                </c:pt>
                <c:pt idx="858">
                  <c:v>-8.5999999999999998E-4</c:v>
                </c:pt>
                <c:pt idx="859">
                  <c:v>-8.5999999999999998E-4</c:v>
                </c:pt>
                <c:pt idx="860">
                  <c:v>-6.4000000000000005E-4</c:v>
                </c:pt>
                <c:pt idx="861">
                  <c:v>-9.7000000000000005E-4</c:v>
                </c:pt>
                <c:pt idx="862">
                  <c:v>-8.5999999999999998E-4</c:v>
                </c:pt>
                <c:pt idx="863">
                  <c:v>-8.5999999999999998E-4</c:v>
                </c:pt>
                <c:pt idx="864">
                  <c:v>-8.5999999999999998E-4</c:v>
                </c:pt>
                <c:pt idx="865">
                  <c:v>-7.5000000000000002E-4</c:v>
                </c:pt>
                <c:pt idx="866">
                  <c:v>-9.7000000000000005E-4</c:v>
                </c:pt>
                <c:pt idx="867">
                  <c:v>-7.5000000000000002E-4</c:v>
                </c:pt>
                <c:pt idx="868">
                  <c:v>-1.08E-3</c:v>
                </c:pt>
                <c:pt idx="869">
                  <c:v>-1.1800000000000001E-3</c:v>
                </c:pt>
                <c:pt idx="870">
                  <c:v>-1.1800000000000001E-3</c:v>
                </c:pt>
                <c:pt idx="871">
                  <c:v>-1.08E-3</c:v>
                </c:pt>
                <c:pt idx="872">
                  <c:v>-9.7000000000000005E-4</c:v>
                </c:pt>
                <c:pt idx="873">
                  <c:v>-1.1800000000000001E-3</c:v>
                </c:pt>
                <c:pt idx="874">
                  <c:v>-1.1800000000000001E-3</c:v>
                </c:pt>
                <c:pt idx="875">
                  <c:v>-1.2899999999999999E-3</c:v>
                </c:pt>
                <c:pt idx="876">
                  <c:v>-1.2899999999999999E-3</c:v>
                </c:pt>
                <c:pt idx="877">
                  <c:v>-1.08E-3</c:v>
                </c:pt>
                <c:pt idx="878">
                  <c:v>-1.2899999999999999E-3</c:v>
                </c:pt>
                <c:pt idx="879">
                  <c:v>-1.4E-3</c:v>
                </c:pt>
                <c:pt idx="880">
                  <c:v>-1.2899999999999999E-3</c:v>
                </c:pt>
                <c:pt idx="881">
                  <c:v>-1.1800000000000001E-3</c:v>
                </c:pt>
                <c:pt idx="882">
                  <c:v>-1.5100000000000001E-3</c:v>
                </c:pt>
                <c:pt idx="883">
                  <c:v>-1.2899999999999999E-3</c:v>
                </c:pt>
                <c:pt idx="884">
                  <c:v>-1.4E-3</c:v>
                </c:pt>
                <c:pt idx="885">
                  <c:v>-1.6199999999999999E-3</c:v>
                </c:pt>
                <c:pt idx="886">
                  <c:v>-1.4E-3</c:v>
                </c:pt>
                <c:pt idx="887">
                  <c:v>-1.4E-3</c:v>
                </c:pt>
                <c:pt idx="888">
                  <c:v>-1.5100000000000001E-3</c:v>
                </c:pt>
                <c:pt idx="889">
                  <c:v>-1.6199999999999999E-3</c:v>
                </c:pt>
                <c:pt idx="890">
                  <c:v>-1.6199999999999999E-3</c:v>
                </c:pt>
                <c:pt idx="891">
                  <c:v>-1.6199999999999999E-3</c:v>
                </c:pt>
                <c:pt idx="892">
                  <c:v>-1.73E-3</c:v>
                </c:pt>
                <c:pt idx="893">
                  <c:v>-1.6199999999999999E-3</c:v>
                </c:pt>
                <c:pt idx="894">
                  <c:v>-1.73E-3</c:v>
                </c:pt>
                <c:pt idx="895">
                  <c:v>-1.73E-3</c:v>
                </c:pt>
                <c:pt idx="896">
                  <c:v>-1.73E-3</c:v>
                </c:pt>
                <c:pt idx="897">
                  <c:v>-1.8400000000000001E-3</c:v>
                </c:pt>
                <c:pt idx="898">
                  <c:v>-1.8400000000000001E-3</c:v>
                </c:pt>
                <c:pt idx="899">
                  <c:v>-1.6199999999999999E-3</c:v>
                </c:pt>
                <c:pt idx="900">
                  <c:v>-1.8400000000000001E-3</c:v>
                </c:pt>
                <c:pt idx="901">
                  <c:v>-2.0500000000000002E-3</c:v>
                </c:pt>
                <c:pt idx="902">
                  <c:v>-1.8400000000000001E-3</c:v>
                </c:pt>
                <c:pt idx="903">
                  <c:v>-1.9400000000000001E-3</c:v>
                </c:pt>
                <c:pt idx="904">
                  <c:v>-1.9400000000000001E-3</c:v>
                </c:pt>
                <c:pt idx="905">
                  <c:v>-1.9400000000000001E-3</c:v>
                </c:pt>
                <c:pt idx="906">
                  <c:v>-2.0500000000000002E-3</c:v>
                </c:pt>
                <c:pt idx="907">
                  <c:v>-2.16E-3</c:v>
                </c:pt>
                <c:pt idx="908">
                  <c:v>-2.16E-3</c:v>
                </c:pt>
                <c:pt idx="909">
                  <c:v>-2.0500000000000002E-3</c:v>
                </c:pt>
                <c:pt idx="910">
                  <c:v>-2.16E-3</c:v>
                </c:pt>
                <c:pt idx="911">
                  <c:v>-2.16E-3</c:v>
                </c:pt>
                <c:pt idx="912">
                  <c:v>-2.16E-3</c:v>
                </c:pt>
                <c:pt idx="913">
                  <c:v>-2.16E-3</c:v>
                </c:pt>
                <c:pt idx="914">
                  <c:v>-2.16E-3</c:v>
                </c:pt>
                <c:pt idx="915">
                  <c:v>-2.16E-3</c:v>
                </c:pt>
                <c:pt idx="916">
                  <c:v>-2.16E-3</c:v>
                </c:pt>
                <c:pt idx="917">
                  <c:v>-2.3800000000000002E-3</c:v>
                </c:pt>
                <c:pt idx="918">
                  <c:v>-2.2699999999999999E-3</c:v>
                </c:pt>
                <c:pt idx="919">
                  <c:v>-2.3800000000000002E-3</c:v>
                </c:pt>
                <c:pt idx="920">
                  <c:v>-2.3800000000000002E-3</c:v>
                </c:pt>
                <c:pt idx="921">
                  <c:v>-2.3800000000000002E-3</c:v>
                </c:pt>
                <c:pt idx="922">
                  <c:v>-2.49E-3</c:v>
                </c:pt>
                <c:pt idx="923">
                  <c:v>-2.3800000000000002E-3</c:v>
                </c:pt>
                <c:pt idx="924">
                  <c:v>-2.49E-3</c:v>
                </c:pt>
                <c:pt idx="925">
                  <c:v>-2.49E-3</c:v>
                </c:pt>
                <c:pt idx="926">
                  <c:v>-2.5999999999999999E-3</c:v>
                </c:pt>
                <c:pt idx="927">
                  <c:v>-2.5999999999999999E-3</c:v>
                </c:pt>
                <c:pt idx="928">
                  <c:v>-2.5999999999999999E-3</c:v>
                </c:pt>
                <c:pt idx="929">
                  <c:v>-2.49E-3</c:v>
                </c:pt>
                <c:pt idx="930">
                  <c:v>-2.49E-3</c:v>
                </c:pt>
                <c:pt idx="931">
                  <c:v>-2.49E-3</c:v>
                </c:pt>
                <c:pt idx="932">
                  <c:v>-2.49E-3</c:v>
                </c:pt>
                <c:pt idx="933">
                  <c:v>-2.5999999999999999E-3</c:v>
                </c:pt>
                <c:pt idx="934">
                  <c:v>-2.49E-3</c:v>
                </c:pt>
                <c:pt idx="935">
                  <c:v>-2.5999999999999999E-3</c:v>
                </c:pt>
                <c:pt idx="936">
                  <c:v>-2.5999999999999999E-3</c:v>
                </c:pt>
                <c:pt idx="937">
                  <c:v>-2.49E-3</c:v>
                </c:pt>
                <c:pt idx="938">
                  <c:v>-2.5999999999999999E-3</c:v>
                </c:pt>
                <c:pt idx="939">
                  <c:v>-2.7000000000000001E-3</c:v>
                </c:pt>
                <c:pt idx="940">
                  <c:v>-2.5999999999999999E-3</c:v>
                </c:pt>
                <c:pt idx="941">
                  <c:v>-2.81E-3</c:v>
                </c:pt>
                <c:pt idx="942">
                  <c:v>-2.81E-3</c:v>
                </c:pt>
                <c:pt idx="943">
                  <c:v>-2.81E-3</c:v>
                </c:pt>
                <c:pt idx="944">
                  <c:v>-2.5999999999999999E-3</c:v>
                </c:pt>
                <c:pt idx="945">
                  <c:v>-2.81E-3</c:v>
                </c:pt>
                <c:pt idx="946">
                  <c:v>-2.5999999999999999E-3</c:v>
                </c:pt>
                <c:pt idx="947">
                  <c:v>-2.7000000000000001E-3</c:v>
                </c:pt>
                <c:pt idx="948">
                  <c:v>-2.7000000000000001E-3</c:v>
                </c:pt>
                <c:pt idx="949">
                  <c:v>-2.7000000000000001E-3</c:v>
                </c:pt>
                <c:pt idx="950">
                  <c:v>-2.7000000000000001E-3</c:v>
                </c:pt>
                <c:pt idx="951">
                  <c:v>-2.81E-3</c:v>
                </c:pt>
                <c:pt idx="952">
                  <c:v>-2.5999999999999999E-3</c:v>
                </c:pt>
                <c:pt idx="953">
                  <c:v>-2.7000000000000001E-3</c:v>
                </c:pt>
                <c:pt idx="954">
                  <c:v>-2.81E-3</c:v>
                </c:pt>
                <c:pt idx="955">
                  <c:v>-2.7000000000000001E-3</c:v>
                </c:pt>
                <c:pt idx="956">
                  <c:v>-2.7000000000000001E-3</c:v>
                </c:pt>
                <c:pt idx="957">
                  <c:v>-2.81E-3</c:v>
                </c:pt>
                <c:pt idx="958">
                  <c:v>-2.7000000000000001E-3</c:v>
                </c:pt>
                <c:pt idx="959">
                  <c:v>-2.9199999999999999E-3</c:v>
                </c:pt>
                <c:pt idx="960">
                  <c:v>-2.5999999999999999E-3</c:v>
                </c:pt>
                <c:pt idx="961">
                  <c:v>-2.81E-3</c:v>
                </c:pt>
                <c:pt idx="962">
                  <c:v>-2.5999999999999999E-3</c:v>
                </c:pt>
                <c:pt idx="963">
                  <c:v>-2.3800000000000002E-3</c:v>
                </c:pt>
                <c:pt idx="964">
                  <c:v>-2.5999999999999999E-3</c:v>
                </c:pt>
                <c:pt idx="965">
                  <c:v>-2.7000000000000001E-3</c:v>
                </c:pt>
                <c:pt idx="966">
                  <c:v>-2.49E-3</c:v>
                </c:pt>
                <c:pt idx="967">
                  <c:v>-2.81E-3</c:v>
                </c:pt>
                <c:pt idx="968">
                  <c:v>-2.5999999999999999E-3</c:v>
                </c:pt>
                <c:pt idx="969">
                  <c:v>-2.3800000000000002E-3</c:v>
                </c:pt>
                <c:pt idx="970">
                  <c:v>-2.7000000000000001E-3</c:v>
                </c:pt>
                <c:pt idx="971">
                  <c:v>-2.5999999999999999E-3</c:v>
                </c:pt>
                <c:pt idx="972">
                  <c:v>-2.49E-3</c:v>
                </c:pt>
                <c:pt idx="973">
                  <c:v>-2.49E-3</c:v>
                </c:pt>
                <c:pt idx="974">
                  <c:v>-2.3800000000000002E-3</c:v>
                </c:pt>
                <c:pt idx="975">
                  <c:v>-2.7000000000000001E-3</c:v>
                </c:pt>
                <c:pt idx="976">
                  <c:v>-2.3800000000000002E-3</c:v>
                </c:pt>
                <c:pt idx="977">
                  <c:v>-2.3800000000000002E-3</c:v>
                </c:pt>
                <c:pt idx="978">
                  <c:v>-2.2699999999999999E-3</c:v>
                </c:pt>
                <c:pt idx="979">
                  <c:v>-2.3800000000000002E-3</c:v>
                </c:pt>
                <c:pt idx="980">
                  <c:v>-2.49E-3</c:v>
                </c:pt>
                <c:pt idx="981">
                  <c:v>-2.16E-3</c:v>
                </c:pt>
                <c:pt idx="982">
                  <c:v>-2.2699999999999999E-3</c:v>
                </c:pt>
                <c:pt idx="983">
                  <c:v>-2.0500000000000002E-3</c:v>
                </c:pt>
                <c:pt idx="984">
                  <c:v>-2.2699999999999999E-3</c:v>
                </c:pt>
                <c:pt idx="985">
                  <c:v>-2.0500000000000002E-3</c:v>
                </c:pt>
                <c:pt idx="986">
                  <c:v>-2.2699999999999999E-3</c:v>
                </c:pt>
                <c:pt idx="987">
                  <c:v>-2.16E-3</c:v>
                </c:pt>
                <c:pt idx="988">
                  <c:v>-2.0500000000000002E-3</c:v>
                </c:pt>
                <c:pt idx="989">
                  <c:v>-1.9400000000000001E-3</c:v>
                </c:pt>
                <c:pt idx="990">
                  <c:v>-2.0500000000000002E-3</c:v>
                </c:pt>
                <c:pt idx="991">
                  <c:v>-2.0500000000000002E-3</c:v>
                </c:pt>
                <c:pt idx="992">
                  <c:v>-1.9400000000000001E-3</c:v>
                </c:pt>
                <c:pt idx="993">
                  <c:v>-1.8400000000000001E-3</c:v>
                </c:pt>
                <c:pt idx="994">
                  <c:v>-1.8400000000000001E-3</c:v>
                </c:pt>
                <c:pt idx="995">
                  <c:v>-1.8400000000000001E-3</c:v>
                </c:pt>
                <c:pt idx="996">
                  <c:v>-1.6199999999999999E-3</c:v>
                </c:pt>
                <c:pt idx="997">
                  <c:v>-1.6199999999999999E-3</c:v>
                </c:pt>
                <c:pt idx="998">
                  <c:v>-1.6199999999999999E-3</c:v>
                </c:pt>
                <c:pt idx="999">
                  <c:v>-1.6199999999999999E-3</c:v>
                </c:pt>
                <c:pt idx="1000">
                  <c:v>-1.5100000000000001E-3</c:v>
                </c:pt>
                <c:pt idx="1001">
                  <c:v>-1.5100000000000001E-3</c:v>
                </c:pt>
                <c:pt idx="1002">
                  <c:v>-1.5100000000000001E-3</c:v>
                </c:pt>
                <c:pt idx="1003">
                  <c:v>-1.2899999999999999E-3</c:v>
                </c:pt>
                <c:pt idx="1004">
                  <c:v>-1.5100000000000001E-3</c:v>
                </c:pt>
                <c:pt idx="1005">
                  <c:v>-1.2899999999999999E-3</c:v>
                </c:pt>
                <c:pt idx="1006">
                  <c:v>-1.2899999999999999E-3</c:v>
                </c:pt>
                <c:pt idx="1007">
                  <c:v>-1.4E-3</c:v>
                </c:pt>
                <c:pt idx="1008">
                  <c:v>-1.1800000000000001E-3</c:v>
                </c:pt>
                <c:pt idx="1009">
                  <c:v>-1.08E-3</c:v>
                </c:pt>
                <c:pt idx="1010">
                  <c:v>-9.7000000000000005E-4</c:v>
                </c:pt>
                <c:pt idx="1011">
                  <c:v>-1.08E-3</c:v>
                </c:pt>
                <c:pt idx="1012">
                  <c:v>-8.5999999999999998E-4</c:v>
                </c:pt>
                <c:pt idx="1013">
                  <c:v>-7.5000000000000002E-4</c:v>
                </c:pt>
                <c:pt idx="1014">
                  <c:v>-9.7000000000000005E-4</c:v>
                </c:pt>
                <c:pt idx="1015">
                  <c:v>-8.5999999999999998E-4</c:v>
                </c:pt>
                <c:pt idx="1016">
                  <c:v>-6.4000000000000005E-4</c:v>
                </c:pt>
                <c:pt idx="1017">
                  <c:v>-8.5999999999999998E-4</c:v>
                </c:pt>
                <c:pt idx="1018">
                  <c:v>-7.5000000000000002E-4</c:v>
                </c:pt>
                <c:pt idx="1019">
                  <c:v>-4.2000000000000002E-4</c:v>
                </c:pt>
                <c:pt idx="1020">
                  <c:v>-5.2999999999999998E-4</c:v>
                </c:pt>
                <c:pt idx="1021">
                  <c:v>-5.2999999999999998E-4</c:v>
                </c:pt>
                <c:pt idx="1022">
                  <c:v>-4.2000000000000002E-4</c:v>
                </c:pt>
                <c:pt idx="1023">
                  <c:v>-4.2000000000000002E-4</c:v>
                </c:pt>
                <c:pt idx="1024">
                  <c:v>-3.2000000000000003E-4</c:v>
                </c:pt>
                <c:pt idx="1025">
                  <c:v>-2.1000000000000001E-4</c:v>
                </c:pt>
                <c:pt idx="1026">
                  <c:v>-1E-4</c:v>
                </c:pt>
                <c:pt idx="1027">
                  <c:v>-3.2000000000000003E-4</c:v>
                </c:pt>
                <c:pt idx="1028">
                  <c:v>1.0000000000000001E-5</c:v>
                </c:pt>
                <c:pt idx="1029">
                  <c:v>1.0000000000000001E-5</c:v>
                </c:pt>
                <c:pt idx="1030">
                  <c:v>2.3000000000000001E-4</c:v>
                </c:pt>
                <c:pt idx="1031">
                  <c:v>2.3000000000000001E-4</c:v>
                </c:pt>
                <c:pt idx="1032">
                  <c:v>3.4000000000000002E-4</c:v>
                </c:pt>
                <c:pt idx="1033">
                  <c:v>2.3000000000000001E-4</c:v>
                </c:pt>
                <c:pt idx="1034">
                  <c:v>2.3000000000000001E-4</c:v>
                </c:pt>
                <c:pt idx="1035">
                  <c:v>5.5000000000000003E-4</c:v>
                </c:pt>
                <c:pt idx="1036">
                  <c:v>5.5000000000000003E-4</c:v>
                </c:pt>
                <c:pt idx="1037">
                  <c:v>5.5000000000000003E-4</c:v>
                </c:pt>
                <c:pt idx="1038">
                  <c:v>6.6E-4</c:v>
                </c:pt>
                <c:pt idx="1039">
                  <c:v>6.6E-4</c:v>
                </c:pt>
                <c:pt idx="1040">
                  <c:v>7.6999999999999996E-4</c:v>
                </c:pt>
                <c:pt idx="1041">
                  <c:v>8.8000000000000003E-4</c:v>
                </c:pt>
                <c:pt idx="1042">
                  <c:v>9.8999999999999999E-4</c:v>
                </c:pt>
                <c:pt idx="1043">
                  <c:v>9.8999999999999999E-4</c:v>
                </c:pt>
                <c:pt idx="1044">
                  <c:v>9.8999999999999999E-4</c:v>
                </c:pt>
                <c:pt idx="1045">
                  <c:v>1.1999999999999999E-3</c:v>
                </c:pt>
                <c:pt idx="1046">
                  <c:v>1.31E-3</c:v>
                </c:pt>
                <c:pt idx="1047">
                  <c:v>1.1999999999999999E-3</c:v>
                </c:pt>
                <c:pt idx="1048">
                  <c:v>1.42E-3</c:v>
                </c:pt>
                <c:pt idx="1049">
                  <c:v>1.31E-3</c:v>
                </c:pt>
                <c:pt idx="1050">
                  <c:v>1.42E-3</c:v>
                </c:pt>
                <c:pt idx="1051">
                  <c:v>1.75E-3</c:v>
                </c:pt>
                <c:pt idx="1052">
                  <c:v>1.5299999999999999E-3</c:v>
                </c:pt>
                <c:pt idx="1053">
                  <c:v>1.64E-3</c:v>
                </c:pt>
                <c:pt idx="1054">
                  <c:v>1.64E-3</c:v>
                </c:pt>
                <c:pt idx="1055">
                  <c:v>1.75E-3</c:v>
                </c:pt>
                <c:pt idx="1056">
                  <c:v>1.8600000000000001E-3</c:v>
                </c:pt>
                <c:pt idx="1057">
                  <c:v>1.9599999999999999E-3</c:v>
                </c:pt>
                <c:pt idx="1058">
                  <c:v>2.0699999999999998E-3</c:v>
                </c:pt>
                <c:pt idx="1059">
                  <c:v>2.0699999999999998E-3</c:v>
                </c:pt>
                <c:pt idx="1060">
                  <c:v>2.0699999999999998E-3</c:v>
                </c:pt>
                <c:pt idx="1061">
                  <c:v>2.2899999999999999E-3</c:v>
                </c:pt>
                <c:pt idx="1062">
                  <c:v>2.3999999999999998E-3</c:v>
                </c:pt>
                <c:pt idx="1063">
                  <c:v>2.2899999999999999E-3</c:v>
                </c:pt>
                <c:pt idx="1064">
                  <c:v>2.5100000000000001E-3</c:v>
                </c:pt>
                <c:pt idx="1065">
                  <c:v>2.3999999999999998E-3</c:v>
                </c:pt>
                <c:pt idx="1066">
                  <c:v>2.3999999999999998E-3</c:v>
                </c:pt>
                <c:pt idx="1067">
                  <c:v>2.7200000000000002E-3</c:v>
                </c:pt>
                <c:pt idx="1068">
                  <c:v>2.6199999999999999E-3</c:v>
                </c:pt>
                <c:pt idx="1069">
                  <c:v>2.7200000000000002E-3</c:v>
                </c:pt>
                <c:pt idx="1070">
                  <c:v>2.8300000000000001E-3</c:v>
                </c:pt>
                <c:pt idx="1071">
                  <c:v>2.7200000000000002E-3</c:v>
                </c:pt>
                <c:pt idx="1072">
                  <c:v>2.8300000000000001E-3</c:v>
                </c:pt>
                <c:pt idx="1073">
                  <c:v>2.9399999999999999E-3</c:v>
                </c:pt>
                <c:pt idx="1074">
                  <c:v>3.0500000000000002E-3</c:v>
                </c:pt>
                <c:pt idx="1075">
                  <c:v>2.9399999999999999E-3</c:v>
                </c:pt>
                <c:pt idx="1076">
                  <c:v>3.16E-3</c:v>
                </c:pt>
                <c:pt idx="1077">
                  <c:v>3.2699999999999999E-3</c:v>
                </c:pt>
                <c:pt idx="1078">
                  <c:v>3.3800000000000002E-3</c:v>
                </c:pt>
                <c:pt idx="1079">
                  <c:v>3.3800000000000002E-3</c:v>
                </c:pt>
                <c:pt idx="1080">
                  <c:v>3.48E-3</c:v>
                </c:pt>
                <c:pt idx="1081">
                  <c:v>3.48E-3</c:v>
                </c:pt>
                <c:pt idx="1082">
                  <c:v>3.48E-3</c:v>
                </c:pt>
                <c:pt idx="1083">
                  <c:v>3.81E-3</c:v>
                </c:pt>
                <c:pt idx="1084">
                  <c:v>3.81E-3</c:v>
                </c:pt>
                <c:pt idx="1085">
                  <c:v>3.7000000000000002E-3</c:v>
                </c:pt>
                <c:pt idx="1086">
                  <c:v>3.81E-3</c:v>
                </c:pt>
                <c:pt idx="1087">
                  <c:v>3.81E-3</c:v>
                </c:pt>
                <c:pt idx="1088">
                  <c:v>4.0299999999999997E-3</c:v>
                </c:pt>
                <c:pt idx="1089">
                  <c:v>3.9199999999999999E-3</c:v>
                </c:pt>
                <c:pt idx="1090">
                  <c:v>4.1399999999999996E-3</c:v>
                </c:pt>
                <c:pt idx="1091">
                  <c:v>4.0299999999999997E-3</c:v>
                </c:pt>
                <c:pt idx="1092">
                  <c:v>4.1399999999999996E-3</c:v>
                </c:pt>
                <c:pt idx="1093">
                  <c:v>4.1399999999999996E-3</c:v>
                </c:pt>
                <c:pt idx="1094">
                  <c:v>4.3499999999999997E-3</c:v>
                </c:pt>
                <c:pt idx="1095">
                  <c:v>4.3499999999999997E-3</c:v>
                </c:pt>
                <c:pt idx="1096">
                  <c:v>4.2399999999999998E-3</c:v>
                </c:pt>
                <c:pt idx="1097">
                  <c:v>4.3499999999999997E-3</c:v>
                </c:pt>
                <c:pt idx="1098">
                  <c:v>4.2399999999999998E-3</c:v>
                </c:pt>
                <c:pt idx="1099">
                  <c:v>4.4600000000000004E-3</c:v>
                </c:pt>
                <c:pt idx="1100">
                  <c:v>4.5700000000000003E-3</c:v>
                </c:pt>
                <c:pt idx="1101">
                  <c:v>4.6800000000000001E-3</c:v>
                </c:pt>
                <c:pt idx="1102">
                  <c:v>4.6800000000000001E-3</c:v>
                </c:pt>
                <c:pt idx="1103">
                  <c:v>4.5700000000000003E-3</c:v>
                </c:pt>
                <c:pt idx="1104">
                  <c:v>4.79E-3</c:v>
                </c:pt>
                <c:pt idx="1105">
                  <c:v>4.79E-3</c:v>
                </c:pt>
                <c:pt idx="1106">
                  <c:v>4.8999999999999998E-3</c:v>
                </c:pt>
                <c:pt idx="1107">
                  <c:v>4.8999999999999998E-3</c:v>
                </c:pt>
                <c:pt idx="1108">
                  <c:v>5.0000000000000001E-3</c:v>
                </c:pt>
                <c:pt idx="1109">
                  <c:v>4.8999999999999998E-3</c:v>
                </c:pt>
                <c:pt idx="1110">
                  <c:v>4.79E-3</c:v>
                </c:pt>
                <c:pt idx="1111">
                  <c:v>4.8999999999999998E-3</c:v>
                </c:pt>
                <c:pt idx="1112">
                  <c:v>5.0000000000000001E-3</c:v>
                </c:pt>
                <c:pt idx="1113">
                  <c:v>5.11E-3</c:v>
                </c:pt>
                <c:pt idx="1114">
                  <c:v>5.11E-3</c:v>
                </c:pt>
                <c:pt idx="1115">
                  <c:v>5.11E-3</c:v>
                </c:pt>
                <c:pt idx="1116">
                  <c:v>5.11E-3</c:v>
                </c:pt>
                <c:pt idx="1117">
                  <c:v>5.11E-3</c:v>
                </c:pt>
                <c:pt idx="1118">
                  <c:v>5.11E-3</c:v>
                </c:pt>
                <c:pt idx="1119">
                  <c:v>5.3299999999999997E-3</c:v>
                </c:pt>
                <c:pt idx="1120">
                  <c:v>5.3299999999999997E-3</c:v>
                </c:pt>
                <c:pt idx="1121">
                  <c:v>5.3299999999999997E-3</c:v>
                </c:pt>
                <c:pt idx="1122">
                  <c:v>5.4400000000000004E-3</c:v>
                </c:pt>
                <c:pt idx="1123">
                  <c:v>5.4400000000000004E-3</c:v>
                </c:pt>
                <c:pt idx="1124">
                  <c:v>5.3299999999999997E-3</c:v>
                </c:pt>
                <c:pt idx="1125">
                  <c:v>5.3299999999999997E-3</c:v>
                </c:pt>
                <c:pt idx="1126">
                  <c:v>5.3299999999999997E-3</c:v>
                </c:pt>
                <c:pt idx="1127">
                  <c:v>5.4400000000000004E-3</c:v>
                </c:pt>
                <c:pt idx="1128">
                  <c:v>5.4400000000000004E-3</c:v>
                </c:pt>
                <c:pt idx="1129">
                  <c:v>5.5500000000000002E-3</c:v>
                </c:pt>
                <c:pt idx="1130">
                  <c:v>5.5500000000000002E-3</c:v>
                </c:pt>
                <c:pt idx="1131">
                  <c:v>5.5500000000000002E-3</c:v>
                </c:pt>
                <c:pt idx="1132">
                  <c:v>5.6600000000000001E-3</c:v>
                </c:pt>
                <c:pt idx="1133">
                  <c:v>5.4400000000000004E-3</c:v>
                </c:pt>
                <c:pt idx="1134">
                  <c:v>5.5500000000000002E-3</c:v>
                </c:pt>
                <c:pt idx="1135">
                  <c:v>5.4400000000000004E-3</c:v>
                </c:pt>
                <c:pt idx="1136">
                  <c:v>5.6600000000000001E-3</c:v>
                </c:pt>
                <c:pt idx="1137">
                  <c:v>5.5500000000000002E-3</c:v>
                </c:pt>
                <c:pt idx="1138">
                  <c:v>5.3299999999999997E-3</c:v>
                </c:pt>
                <c:pt idx="1139">
                  <c:v>5.5500000000000002E-3</c:v>
                </c:pt>
                <c:pt idx="1140">
                  <c:v>5.6600000000000001E-3</c:v>
                </c:pt>
                <c:pt idx="1141">
                  <c:v>5.4400000000000004E-3</c:v>
                </c:pt>
                <c:pt idx="1142">
                  <c:v>5.3299999999999997E-3</c:v>
                </c:pt>
                <c:pt idx="1143">
                  <c:v>5.5500000000000002E-3</c:v>
                </c:pt>
                <c:pt idx="1144">
                  <c:v>5.5500000000000002E-3</c:v>
                </c:pt>
                <c:pt idx="1145">
                  <c:v>5.6600000000000001E-3</c:v>
                </c:pt>
                <c:pt idx="1146">
                  <c:v>5.5500000000000002E-3</c:v>
                </c:pt>
                <c:pt idx="1147">
                  <c:v>5.3299999999999997E-3</c:v>
                </c:pt>
                <c:pt idx="1148">
                  <c:v>5.5500000000000002E-3</c:v>
                </c:pt>
                <c:pt idx="1149">
                  <c:v>5.5500000000000002E-3</c:v>
                </c:pt>
                <c:pt idx="1150">
                  <c:v>5.5500000000000002E-3</c:v>
                </c:pt>
                <c:pt idx="1151">
                  <c:v>5.4400000000000004E-3</c:v>
                </c:pt>
                <c:pt idx="1152">
                  <c:v>5.5500000000000002E-3</c:v>
                </c:pt>
                <c:pt idx="1153">
                  <c:v>5.4400000000000004E-3</c:v>
                </c:pt>
                <c:pt idx="1154">
                  <c:v>5.4400000000000004E-3</c:v>
                </c:pt>
                <c:pt idx="1155">
                  <c:v>5.3299999999999997E-3</c:v>
                </c:pt>
                <c:pt idx="1156">
                  <c:v>5.3299999999999997E-3</c:v>
                </c:pt>
                <c:pt idx="1157">
                  <c:v>5.3299999999999997E-3</c:v>
                </c:pt>
                <c:pt idx="1158">
                  <c:v>5.2199999999999998E-3</c:v>
                </c:pt>
                <c:pt idx="1159">
                  <c:v>5.2199999999999998E-3</c:v>
                </c:pt>
                <c:pt idx="1160">
                  <c:v>5.4400000000000004E-3</c:v>
                </c:pt>
                <c:pt idx="1161">
                  <c:v>5.3299999999999997E-3</c:v>
                </c:pt>
                <c:pt idx="1162">
                  <c:v>5.2199999999999998E-3</c:v>
                </c:pt>
                <c:pt idx="1163">
                  <c:v>5.3299999999999997E-3</c:v>
                </c:pt>
                <c:pt idx="1164">
                  <c:v>5.2199999999999998E-3</c:v>
                </c:pt>
                <c:pt idx="1165">
                  <c:v>5.11E-3</c:v>
                </c:pt>
                <c:pt idx="1166">
                  <c:v>5.11E-3</c:v>
                </c:pt>
                <c:pt idx="1167">
                  <c:v>5.11E-3</c:v>
                </c:pt>
                <c:pt idx="1168">
                  <c:v>5.11E-3</c:v>
                </c:pt>
                <c:pt idx="1169">
                  <c:v>5.0000000000000001E-3</c:v>
                </c:pt>
                <c:pt idx="1170">
                  <c:v>4.6800000000000001E-3</c:v>
                </c:pt>
                <c:pt idx="1171">
                  <c:v>4.8999999999999998E-3</c:v>
                </c:pt>
                <c:pt idx="1172">
                  <c:v>4.79E-3</c:v>
                </c:pt>
                <c:pt idx="1173">
                  <c:v>4.79E-3</c:v>
                </c:pt>
                <c:pt idx="1174">
                  <c:v>4.8999999999999998E-3</c:v>
                </c:pt>
                <c:pt idx="1175">
                  <c:v>4.6800000000000001E-3</c:v>
                </c:pt>
                <c:pt idx="1176">
                  <c:v>4.79E-3</c:v>
                </c:pt>
                <c:pt idx="1177">
                  <c:v>4.6800000000000001E-3</c:v>
                </c:pt>
                <c:pt idx="1178">
                  <c:v>4.5700000000000003E-3</c:v>
                </c:pt>
                <c:pt idx="1179">
                  <c:v>4.6800000000000001E-3</c:v>
                </c:pt>
                <c:pt idx="1180">
                  <c:v>4.5700000000000003E-3</c:v>
                </c:pt>
                <c:pt idx="1181">
                  <c:v>4.4600000000000004E-3</c:v>
                </c:pt>
                <c:pt idx="1182">
                  <c:v>4.4600000000000004E-3</c:v>
                </c:pt>
                <c:pt idx="1183">
                  <c:v>4.3499999999999997E-3</c:v>
                </c:pt>
                <c:pt idx="1184">
                  <c:v>4.2399999999999998E-3</c:v>
                </c:pt>
                <c:pt idx="1185">
                  <c:v>4.3499999999999997E-3</c:v>
                </c:pt>
                <c:pt idx="1186">
                  <c:v>4.0299999999999997E-3</c:v>
                </c:pt>
                <c:pt idx="1187">
                  <c:v>4.0299999999999997E-3</c:v>
                </c:pt>
                <c:pt idx="1188">
                  <c:v>4.2399999999999998E-3</c:v>
                </c:pt>
                <c:pt idx="1189">
                  <c:v>4.1399999999999996E-3</c:v>
                </c:pt>
                <c:pt idx="1190">
                  <c:v>4.0299999999999997E-3</c:v>
                </c:pt>
                <c:pt idx="1191">
                  <c:v>3.9199999999999999E-3</c:v>
                </c:pt>
                <c:pt idx="1192">
                  <c:v>3.9199999999999999E-3</c:v>
                </c:pt>
                <c:pt idx="1193">
                  <c:v>3.7000000000000002E-3</c:v>
                </c:pt>
                <c:pt idx="1194">
                  <c:v>3.81E-3</c:v>
                </c:pt>
                <c:pt idx="1195">
                  <c:v>3.81E-3</c:v>
                </c:pt>
                <c:pt idx="1196">
                  <c:v>3.5899999999999999E-3</c:v>
                </c:pt>
                <c:pt idx="1197">
                  <c:v>3.48E-3</c:v>
                </c:pt>
                <c:pt idx="1198">
                  <c:v>3.48E-3</c:v>
                </c:pt>
                <c:pt idx="1199">
                  <c:v>3.3800000000000002E-3</c:v>
                </c:pt>
                <c:pt idx="1200">
                  <c:v>3.2699999999999999E-3</c:v>
                </c:pt>
                <c:pt idx="1201">
                  <c:v>3.48E-3</c:v>
                </c:pt>
                <c:pt idx="1202">
                  <c:v>3.0500000000000002E-3</c:v>
                </c:pt>
                <c:pt idx="1203">
                  <c:v>3.0500000000000002E-3</c:v>
                </c:pt>
                <c:pt idx="1204">
                  <c:v>3.16E-3</c:v>
                </c:pt>
                <c:pt idx="1205">
                  <c:v>3.0500000000000002E-3</c:v>
                </c:pt>
                <c:pt idx="1206">
                  <c:v>2.8300000000000001E-3</c:v>
                </c:pt>
                <c:pt idx="1207">
                  <c:v>2.9399999999999999E-3</c:v>
                </c:pt>
                <c:pt idx="1208">
                  <c:v>2.8300000000000001E-3</c:v>
                </c:pt>
                <c:pt idx="1209">
                  <c:v>2.7200000000000002E-3</c:v>
                </c:pt>
                <c:pt idx="1210">
                  <c:v>2.7200000000000002E-3</c:v>
                </c:pt>
                <c:pt idx="1211">
                  <c:v>2.5100000000000001E-3</c:v>
                </c:pt>
                <c:pt idx="1212">
                  <c:v>2.5100000000000001E-3</c:v>
                </c:pt>
                <c:pt idx="1213">
                  <c:v>2.2899999999999999E-3</c:v>
                </c:pt>
                <c:pt idx="1214">
                  <c:v>2.2899999999999999E-3</c:v>
                </c:pt>
                <c:pt idx="1215">
                  <c:v>2.3999999999999998E-3</c:v>
                </c:pt>
                <c:pt idx="1216">
                  <c:v>2.1800000000000001E-3</c:v>
                </c:pt>
                <c:pt idx="1217">
                  <c:v>2.1800000000000001E-3</c:v>
                </c:pt>
                <c:pt idx="1218">
                  <c:v>1.8600000000000001E-3</c:v>
                </c:pt>
                <c:pt idx="1219">
                  <c:v>1.75E-3</c:v>
                </c:pt>
                <c:pt idx="1220">
                  <c:v>1.75E-3</c:v>
                </c:pt>
                <c:pt idx="1221">
                  <c:v>1.64E-3</c:v>
                </c:pt>
                <c:pt idx="1222">
                  <c:v>1.5299999999999999E-3</c:v>
                </c:pt>
                <c:pt idx="1223">
                  <c:v>1.5299999999999999E-3</c:v>
                </c:pt>
                <c:pt idx="1224">
                  <c:v>1.64E-3</c:v>
                </c:pt>
                <c:pt idx="1225">
                  <c:v>1.5299999999999999E-3</c:v>
                </c:pt>
                <c:pt idx="1226">
                  <c:v>1.42E-3</c:v>
                </c:pt>
                <c:pt idx="1227">
                  <c:v>1.1999999999999999E-3</c:v>
                </c:pt>
                <c:pt idx="1228">
                  <c:v>1.1999999999999999E-3</c:v>
                </c:pt>
                <c:pt idx="1229">
                  <c:v>9.8999999999999999E-4</c:v>
                </c:pt>
                <c:pt idx="1230">
                  <c:v>9.8999999999999999E-4</c:v>
                </c:pt>
                <c:pt idx="1231">
                  <c:v>8.8000000000000003E-4</c:v>
                </c:pt>
                <c:pt idx="1232">
                  <c:v>9.8999999999999999E-4</c:v>
                </c:pt>
                <c:pt idx="1233">
                  <c:v>6.6E-4</c:v>
                </c:pt>
                <c:pt idx="1234">
                  <c:v>6.6E-4</c:v>
                </c:pt>
                <c:pt idx="1235">
                  <c:v>4.4000000000000002E-4</c:v>
                </c:pt>
                <c:pt idx="1236">
                  <c:v>6.6E-4</c:v>
                </c:pt>
                <c:pt idx="1237">
                  <c:v>2.3000000000000001E-4</c:v>
                </c:pt>
                <c:pt idx="1238">
                  <c:v>3.4000000000000002E-4</c:v>
                </c:pt>
                <c:pt idx="1239">
                  <c:v>1.2E-4</c:v>
                </c:pt>
                <c:pt idx="1240">
                  <c:v>1.0000000000000001E-5</c:v>
                </c:pt>
                <c:pt idx="1241">
                  <c:v>1.2E-4</c:v>
                </c:pt>
                <c:pt idx="1242">
                  <c:v>-1E-4</c:v>
                </c:pt>
                <c:pt idx="1243">
                  <c:v>-1E-4</c:v>
                </c:pt>
                <c:pt idx="1244">
                  <c:v>-2.1000000000000001E-4</c:v>
                </c:pt>
                <c:pt idx="1245">
                  <c:v>-3.2000000000000003E-4</c:v>
                </c:pt>
                <c:pt idx="1246">
                  <c:v>-2.1000000000000001E-4</c:v>
                </c:pt>
                <c:pt idx="1247">
                  <c:v>-5.2999999999999998E-4</c:v>
                </c:pt>
                <c:pt idx="1248">
                  <c:v>-5.2999999999999998E-4</c:v>
                </c:pt>
                <c:pt idx="1249">
                  <c:v>-6.4000000000000005E-4</c:v>
                </c:pt>
                <c:pt idx="1250">
                  <c:v>-6.4000000000000005E-4</c:v>
                </c:pt>
                <c:pt idx="1251">
                  <c:v>-9.7000000000000005E-4</c:v>
                </c:pt>
                <c:pt idx="1252">
                  <c:v>-7.5000000000000002E-4</c:v>
                </c:pt>
                <c:pt idx="1253">
                  <c:v>-9.7000000000000005E-4</c:v>
                </c:pt>
                <c:pt idx="1254">
                  <c:v>-8.5999999999999998E-4</c:v>
                </c:pt>
                <c:pt idx="1255">
                  <c:v>-1.08E-3</c:v>
                </c:pt>
                <c:pt idx="1256">
                  <c:v>-1.1800000000000001E-3</c:v>
                </c:pt>
                <c:pt idx="1257">
                  <c:v>-1.2899999999999999E-3</c:v>
                </c:pt>
                <c:pt idx="1258">
                  <c:v>-1.1800000000000001E-3</c:v>
                </c:pt>
                <c:pt idx="1259">
                  <c:v>-1.2899999999999999E-3</c:v>
                </c:pt>
                <c:pt idx="1260">
                  <c:v>-1.4E-3</c:v>
                </c:pt>
                <c:pt idx="1261">
                  <c:v>-1.5100000000000001E-3</c:v>
                </c:pt>
                <c:pt idx="1262">
                  <c:v>-1.6199999999999999E-3</c:v>
                </c:pt>
                <c:pt idx="1263">
                  <c:v>-1.6199999999999999E-3</c:v>
                </c:pt>
                <c:pt idx="1264">
                  <c:v>-1.8400000000000001E-3</c:v>
                </c:pt>
                <c:pt idx="1265">
                  <c:v>-1.73E-3</c:v>
                </c:pt>
                <c:pt idx="1266">
                  <c:v>-2.0500000000000002E-3</c:v>
                </c:pt>
                <c:pt idx="1267">
                  <c:v>-2.16E-3</c:v>
                </c:pt>
                <c:pt idx="1268">
                  <c:v>-2.0500000000000002E-3</c:v>
                </c:pt>
                <c:pt idx="1269">
                  <c:v>-2.2699999999999999E-3</c:v>
                </c:pt>
                <c:pt idx="1270">
                  <c:v>-2.16E-3</c:v>
                </c:pt>
                <c:pt idx="1271">
                  <c:v>-2.16E-3</c:v>
                </c:pt>
                <c:pt idx="1272">
                  <c:v>-2.3800000000000002E-3</c:v>
                </c:pt>
                <c:pt idx="1273">
                  <c:v>-2.49E-3</c:v>
                </c:pt>
                <c:pt idx="1274">
                  <c:v>-2.49E-3</c:v>
                </c:pt>
                <c:pt idx="1275">
                  <c:v>-2.49E-3</c:v>
                </c:pt>
                <c:pt idx="1276">
                  <c:v>-2.5999999999999999E-3</c:v>
                </c:pt>
                <c:pt idx="1277">
                  <c:v>-2.7000000000000001E-3</c:v>
                </c:pt>
                <c:pt idx="1278">
                  <c:v>-2.81E-3</c:v>
                </c:pt>
                <c:pt idx="1279">
                  <c:v>-2.7000000000000001E-3</c:v>
                </c:pt>
                <c:pt idx="1280">
                  <c:v>-2.81E-3</c:v>
                </c:pt>
                <c:pt idx="1281">
                  <c:v>-2.7000000000000001E-3</c:v>
                </c:pt>
                <c:pt idx="1282">
                  <c:v>-3.0300000000000001E-3</c:v>
                </c:pt>
                <c:pt idx="1283">
                  <c:v>-3.14E-3</c:v>
                </c:pt>
                <c:pt idx="1284">
                  <c:v>-2.9199999999999999E-3</c:v>
                </c:pt>
                <c:pt idx="1285">
                  <c:v>-3.0300000000000001E-3</c:v>
                </c:pt>
                <c:pt idx="1286">
                  <c:v>-3.0300000000000001E-3</c:v>
                </c:pt>
                <c:pt idx="1287">
                  <c:v>-3.0300000000000001E-3</c:v>
                </c:pt>
                <c:pt idx="1288">
                  <c:v>-3.2499999999999999E-3</c:v>
                </c:pt>
                <c:pt idx="1289">
                  <c:v>-3.3600000000000001E-3</c:v>
                </c:pt>
                <c:pt idx="1290">
                  <c:v>-3.2499999999999999E-3</c:v>
                </c:pt>
                <c:pt idx="1291">
                  <c:v>-3.3600000000000001E-3</c:v>
                </c:pt>
                <c:pt idx="1292">
                  <c:v>-3.3600000000000001E-3</c:v>
                </c:pt>
                <c:pt idx="1293">
                  <c:v>-3.6800000000000001E-3</c:v>
                </c:pt>
                <c:pt idx="1294">
                  <c:v>-3.5699999999999998E-3</c:v>
                </c:pt>
                <c:pt idx="1295">
                  <c:v>-3.46E-3</c:v>
                </c:pt>
                <c:pt idx="1296">
                  <c:v>-3.5699999999999998E-3</c:v>
                </c:pt>
                <c:pt idx="1297">
                  <c:v>-3.46E-3</c:v>
                </c:pt>
                <c:pt idx="1298">
                  <c:v>-3.79E-3</c:v>
                </c:pt>
                <c:pt idx="1299">
                  <c:v>-3.8999999999999998E-3</c:v>
                </c:pt>
                <c:pt idx="1300">
                  <c:v>-3.5699999999999998E-3</c:v>
                </c:pt>
                <c:pt idx="1301">
                  <c:v>-3.8999999999999998E-3</c:v>
                </c:pt>
                <c:pt idx="1302">
                  <c:v>-3.79E-3</c:v>
                </c:pt>
                <c:pt idx="1303">
                  <c:v>-3.8999999999999998E-3</c:v>
                </c:pt>
                <c:pt idx="1304">
                  <c:v>-4.0099999999999997E-3</c:v>
                </c:pt>
                <c:pt idx="1305">
                  <c:v>-4.0099999999999997E-3</c:v>
                </c:pt>
                <c:pt idx="1306">
                  <c:v>-4.0099999999999997E-3</c:v>
                </c:pt>
                <c:pt idx="1307">
                  <c:v>-4.0099999999999997E-3</c:v>
                </c:pt>
                <c:pt idx="1308">
                  <c:v>-4.1200000000000004E-3</c:v>
                </c:pt>
                <c:pt idx="1309">
                  <c:v>-4.2199999999999998E-3</c:v>
                </c:pt>
                <c:pt idx="1310">
                  <c:v>-4.1200000000000004E-3</c:v>
                </c:pt>
                <c:pt idx="1311">
                  <c:v>-4.2199999999999998E-3</c:v>
                </c:pt>
                <c:pt idx="1312">
                  <c:v>-4.2199999999999998E-3</c:v>
                </c:pt>
                <c:pt idx="1313">
                  <c:v>-4.2199999999999998E-3</c:v>
                </c:pt>
                <c:pt idx="1314">
                  <c:v>-4.3299999999999996E-3</c:v>
                </c:pt>
                <c:pt idx="1315">
                  <c:v>-4.1200000000000004E-3</c:v>
                </c:pt>
                <c:pt idx="1316">
                  <c:v>-4.3299999999999996E-3</c:v>
                </c:pt>
                <c:pt idx="1317">
                  <c:v>-4.4400000000000004E-3</c:v>
                </c:pt>
                <c:pt idx="1318">
                  <c:v>-4.2199999999999998E-3</c:v>
                </c:pt>
                <c:pt idx="1319">
                  <c:v>-4.4400000000000004E-3</c:v>
                </c:pt>
                <c:pt idx="1320">
                  <c:v>-4.3299999999999996E-3</c:v>
                </c:pt>
                <c:pt idx="1321">
                  <c:v>-4.2199999999999998E-3</c:v>
                </c:pt>
                <c:pt idx="1322">
                  <c:v>-4.3299999999999996E-3</c:v>
                </c:pt>
                <c:pt idx="1323">
                  <c:v>-4.3299999999999996E-3</c:v>
                </c:pt>
                <c:pt idx="1324">
                  <c:v>-4.5500000000000002E-3</c:v>
                </c:pt>
                <c:pt idx="1325">
                  <c:v>-4.6600000000000001E-3</c:v>
                </c:pt>
                <c:pt idx="1326">
                  <c:v>-4.4400000000000004E-3</c:v>
                </c:pt>
                <c:pt idx="1327">
                  <c:v>-4.5500000000000002E-3</c:v>
                </c:pt>
                <c:pt idx="1328">
                  <c:v>-4.4400000000000004E-3</c:v>
                </c:pt>
                <c:pt idx="1329">
                  <c:v>-4.4400000000000004E-3</c:v>
                </c:pt>
                <c:pt idx="1330">
                  <c:v>-4.5500000000000002E-3</c:v>
                </c:pt>
                <c:pt idx="1331">
                  <c:v>-4.4400000000000004E-3</c:v>
                </c:pt>
                <c:pt idx="1332">
                  <c:v>-4.3299999999999996E-3</c:v>
                </c:pt>
                <c:pt idx="1333">
                  <c:v>-4.5500000000000002E-3</c:v>
                </c:pt>
                <c:pt idx="1334">
                  <c:v>-4.4400000000000004E-3</c:v>
                </c:pt>
                <c:pt idx="1335">
                  <c:v>-4.4400000000000004E-3</c:v>
                </c:pt>
                <c:pt idx="1336">
                  <c:v>-4.4400000000000004E-3</c:v>
                </c:pt>
                <c:pt idx="1337">
                  <c:v>-4.4400000000000004E-3</c:v>
                </c:pt>
                <c:pt idx="1338">
                  <c:v>-4.4400000000000004E-3</c:v>
                </c:pt>
                <c:pt idx="1339">
                  <c:v>-4.4400000000000004E-3</c:v>
                </c:pt>
                <c:pt idx="1340">
                  <c:v>-4.4400000000000004E-3</c:v>
                </c:pt>
                <c:pt idx="1341">
                  <c:v>-4.4400000000000004E-3</c:v>
                </c:pt>
                <c:pt idx="1342">
                  <c:v>-4.4400000000000004E-3</c:v>
                </c:pt>
                <c:pt idx="1343">
                  <c:v>-4.4400000000000004E-3</c:v>
                </c:pt>
                <c:pt idx="1344">
                  <c:v>-4.4400000000000004E-3</c:v>
                </c:pt>
                <c:pt idx="1345">
                  <c:v>-4.2199999999999998E-3</c:v>
                </c:pt>
                <c:pt idx="1346">
                  <c:v>-4.2199999999999998E-3</c:v>
                </c:pt>
                <c:pt idx="1347">
                  <c:v>-4.2199999999999998E-3</c:v>
                </c:pt>
                <c:pt idx="1348">
                  <c:v>-4.2199999999999998E-3</c:v>
                </c:pt>
                <c:pt idx="1349">
                  <c:v>-4.3299999999999996E-3</c:v>
                </c:pt>
                <c:pt idx="1350">
                  <c:v>-4.1200000000000004E-3</c:v>
                </c:pt>
                <c:pt idx="1351">
                  <c:v>-4.2199999999999998E-3</c:v>
                </c:pt>
                <c:pt idx="1352">
                  <c:v>-4.2199999999999998E-3</c:v>
                </c:pt>
                <c:pt idx="1353">
                  <c:v>-4.0099999999999997E-3</c:v>
                </c:pt>
                <c:pt idx="1354">
                  <c:v>-4.3299999999999996E-3</c:v>
                </c:pt>
                <c:pt idx="1355">
                  <c:v>-4.1200000000000004E-3</c:v>
                </c:pt>
                <c:pt idx="1356">
                  <c:v>-4.0099999999999997E-3</c:v>
                </c:pt>
                <c:pt idx="1357">
                  <c:v>-4.0099999999999997E-3</c:v>
                </c:pt>
                <c:pt idx="1358">
                  <c:v>-4.0099999999999997E-3</c:v>
                </c:pt>
                <c:pt idx="1359">
                  <c:v>-4.1200000000000004E-3</c:v>
                </c:pt>
                <c:pt idx="1360">
                  <c:v>-4.1200000000000004E-3</c:v>
                </c:pt>
                <c:pt idx="1361">
                  <c:v>-4.1200000000000004E-3</c:v>
                </c:pt>
                <c:pt idx="1362">
                  <c:v>-4.0099999999999997E-3</c:v>
                </c:pt>
                <c:pt idx="1363">
                  <c:v>-3.79E-3</c:v>
                </c:pt>
                <c:pt idx="1364">
                  <c:v>-3.79E-3</c:v>
                </c:pt>
                <c:pt idx="1365">
                  <c:v>-3.79E-3</c:v>
                </c:pt>
                <c:pt idx="1366">
                  <c:v>-3.8999999999999998E-3</c:v>
                </c:pt>
                <c:pt idx="1367">
                  <c:v>-3.5699999999999998E-3</c:v>
                </c:pt>
                <c:pt idx="1368">
                  <c:v>-3.79E-3</c:v>
                </c:pt>
                <c:pt idx="1369">
                  <c:v>-3.5699999999999998E-3</c:v>
                </c:pt>
                <c:pt idx="1370">
                  <c:v>-3.79E-3</c:v>
                </c:pt>
                <c:pt idx="1371">
                  <c:v>-3.46E-3</c:v>
                </c:pt>
                <c:pt idx="1372">
                  <c:v>-3.3600000000000001E-3</c:v>
                </c:pt>
                <c:pt idx="1373">
                  <c:v>-3.5699999999999998E-3</c:v>
                </c:pt>
                <c:pt idx="1374">
                  <c:v>-3.46E-3</c:v>
                </c:pt>
                <c:pt idx="1375">
                  <c:v>-3.3600000000000001E-3</c:v>
                </c:pt>
                <c:pt idx="1376">
                  <c:v>-3.3600000000000001E-3</c:v>
                </c:pt>
                <c:pt idx="1377">
                  <c:v>-3.2499999999999999E-3</c:v>
                </c:pt>
                <c:pt idx="1378">
                  <c:v>-3.2499999999999999E-3</c:v>
                </c:pt>
                <c:pt idx="1379">
                  <c:v>-3.14E-3</c:v>
                </c:pt>
                <c:pt idx="1380">
                  <c:v>-3.2499999999999999E-3</c:v>
                </c:pt>
                <c:pt idx="1381">
                  <c:v>-3.2499999999999999E-3</c:v>
                </c:pt>
                <c:pt idx="1382">
                  <c:v>-3.14E-3</c:v>
                </c:pt>
                <c:pt idx="1383">
                  <c:v>-3.14E-3</c:v>
                </c:pt>
                <c:pt idx="1384">
                  <c:v>-2.81E-3</c:v>
                </c:pt>
                <c:pt idx="1385">
                  <c:v>-3.0300000000000001E-3</c:v>
                </c:pt>
                <c:pt idx="1386">
                  <c:v>-3.0300000000000001E-3</c:v>
                </c:pt>
                <c:pt idx="1387">
                  <c:v>-2.7000000000000001E-3</c:v>
                </c:pt>
                <c:pt idx="1388">
                  <c:v>-2.7000000000000001E-3</c:v>
                </c:pt>
                <c:pt idx="1389">
                  <c:v>-2.7000000000000001E-3</c:v>
                </c:pt>
                <c:pt idx="1390">
                  <c:v>-2.5999999999999999E-3</c:v>
                </c:pt>
                <c:pt idx="1391">
                  <c:v>-2.5999999999999999E-3</c:v>
                </c:pt>
                <c:pt idx="1392">
                  <c:v>-2.49E-3</c:v>
                </c:pt>
                <c:pt idx="1393">
                  <c:v>-2.3800000000000002E-3</c:v>
                </c:pt>
                <c:pt idx="1394">
                  <c:v>-2.3800000000000002E-3</c:v>
                </c:pt>
                <c:pt idx="1395">
                  <c:v>-2.2699999999999999E-3</c:v>
                </c:pt>
                <c:pt idx="1396">
                  <c:v>-2.16E-3</c:v>
                </c:pt>
                <c:pt idx="1397">
                  <c:v>-2.3800000000000002E-3</c:v>
                </c:pt>
                <c:pt idx="1398">
                  <c:v>-2.2699999999999999E-3</c:v>
                </c:pt>
                <c:pt idx="1399">
                  <c:v>-2.0500000000000002E-3</c:v>
                </c:pt>
                <c:pt idx="1400">
                  <c:v>-2.0500000000000002E-3</c:v>
                </c:pt>
                <c:pt idx="1401">
                  <c:v>-2.16E-3</c:v>
                </c:pt>
                <c:pt idx="1402">
                  <c:v>-1.9400000000000001E-3</c:v>
                </c:pt>
                <c:pt idx="1403">
                  <c:v>-1.73E-3</c:v>
                </c:pt>
                <c:pt idx="1404">
                  <c:v>-1.8400000000000001E-3</c:v>
                </c:pt>
                <c:pt idx="1405">
                  <c:v>-1.73E-3</c:v>
                </c:pt>
                <c:pt idx="1406">
                  <c:v>-1.8400000000000001E-3</c:v>
                </c:pt>
                <c:pt idx="1407">
                  <c:v>-1.73E-3</c:v>
                </c:pt>
                <c:pt idx="1408">
                  <c:v>-1.6199999999999999E-3</c:v>
                </c:pt>
                <c:pt idx="1409">
                  <c:v>-1.5100000000000001E-3</c:v>
                </c:pt>
                <c:pt idx="1410">
                  <c:v>-1.6199999999999999E-3</c:v>
                </c:pt>
                <c:pt idx="1411">
                  <c:v>-1.5100000000000001E-3</c:v>
                </c:pt>
                <c:pt idx="1412">
                  <c:v>-1.1800000000000001E-3</c:v>
                </c:pt>
                <c:pt idx="1413">
                  <c:v>-1.4E-3</c:v>
                </c:pt>
                <c:pt idx="1414">
                  <c:v>-1.4E-3</c:v>
                </c:pt>
                <c:pt idx="1415">
                  <c:v>-1.1800000000000001E-3</c:v>
                </c:pt>
                <c:pt idx="1416">
                  <c:v>-9.7000000000000005E-4</c:v>
                </c:pt>
                <c:pt idx="1417">
                  <c:v>-1.1800000000000001E-3</c:v>
                </c:pt>
                <c:pt idx="1418">
                  <c:v>-1.08E-3</c:v>
                </c:pt>
                <c:pt idx="1419">
                  <c:v>-7.5000000000000002E-4</c:v>
                </c:pt>
                <c:pt idx="1420">
                  <c:v>-8.5999999999999998E-4</c:v>
                </c:pt>
                <c:pt idx="1421">
                  <c:v>-8.5999999999999998E-4</c:v>
                </c:pt>
                <c:pt idx="1422">
                  <c:v>-8.5999999999999998E-4</c:v>
                </c:pt>
                <c:pt idx="1423">
                  <c:v>-7.5000000000000002E-4</c:v>
                </c:pt>
                <c:pt idx="1424">
                  <c:v>-7.5000000000000002E-4</c:v>
                </c:pt>
                <c:pt idx="1425">
                  <c:v>-5.2999999999999998E-4</c:v>
                </c:pt>
                <c:pt idx="1426">
                  <c:v>-7.5000000000000002E-4</c:v>
                </c:pt>
                <c:pt idx="1427">
                  <c:v>-4.2000000000000002E-4</c:v>
                </c:pt>
                <c:pt idx="1428">
                  <c:v>-3.2000000000000003E-4</c:v>
                </c:pt>
                <c:pt idx="1429">
                  <c:v>-5.2999999999999998E-4</c:v>
                </c:pt>
                <c:pt idx="1430">
                  <c:v>-3.2000000000000003E-4</c:v>
                </c:pt>
                <c:pt idx="1431">
                  <c:v>-4.2000000000000002E-4</c:v>
                </c:pt>
                <c:pt idx="1432">
                  <c:v>-2.1000000000000001E-4</c:v>
                </c:pt>
                <c:pt idx="1433">
                  <c:v>-3.2000000000000003E-4</c:v>
                </c:pt>
                <c:pt idx="1434">
                  <c:v>-1E-4</c:v>
                </c:pt>
                <c:pt idx="1435">
                  <c:v>1.0000000000000001E-5</c:v>
                </c:pt>
                <c:pt idx="1436">
                  <c:v>1.2E-4</c:v>
                </c:pt>
                <c:pt idx="1437">
                  <c:v>1.2E-4</c:v>
                </c:pt>
                <c:pt idx="1438">
                  <c:v>-1E-4</c:v>
                </c:pt>
                <c:pt idx="1439">
                  <c:v>1.0000000000000001E-5</c:v>
                </c:pt>
                <c:pt idx="1440">
                  <c:v>1.2E-4</c:v>
                </c:pt>
                <c:pt idx="1441">
                  <c:v>2.3000000000000001E-4</c:v>
                </c:pt>
                <c:pt idx="1442">
                  <c:v>3.4000000000000002E-4</c:v>
                </c:pt>
                <c:pt idx="1443">
                  <c:v>3.4000000000000002E-4</c:v>
                </c:pt>
                <c:pt idx="1444">
                  <c:v>2.3000000000000001E-4</c:v>
                </c:pt>
                <c:pt idx="1445">
                  <c:v>2.3000000000000001E-4</c:v>
                </c:pt>
                <c:pt idx="1446">
                  <c:v>3.4000000000000002E-4</c:v>
                </c:pt>
                <c:pt idx="1447">
                  <c:v>4.4000000000000002E-4</c:v>
                </c:pt>
                <c:pt idx="1448">
                  <c:v>4.4000000000000002E-4</c:v>
                </c:pt>
                <c:pt idx="1449">
                  <c:v>4.4000000000000002E-4</c:v>
                </c:pt>
                <c:pt idx="1450">
                  <c:v>5.5000000000000003E-4</c:v>
                </c:pt>
                <c:pt idx="1451">
                  <c:v>6.6E-4</c:v>
                </c:pt>
                <c:pt idx="1452">
                  <c:v>7.6999999999999996E-4</c:v>
                </c:pt>
                <c:pt idx="1453">
                  <c:v>7.6999999999999996E-4</c:v>
                </c:pt>
                <c:pt idx="1454">
                  <c:v>6.6E-4</c:v>
                </c:pt>
                <c:pt idx="1455">
                  <c:v>7.6999999999999996E-4</c:v>
                </c:pt>
                <c:pt idx="1456">
                  <c:v>8.8000000000000003E-4</c:v>
                </c:pt>
                <c:pt idx="1457">
                  <c:v>9.8999999999999999E-4</c:v>
                </c:pt>
                <c:pt idx="1458">
                  <c:v>9.8999999999999999E-4</c:v>
                </c:pt>
                <c:pt idx="1459">
                  <c:v>1.1000000000000001E-3</c:v>
                </c:pt>
                <c:pt idx="1460">
                  <c:v>8.8000000000000003E-4</c:v>
                </c:pt>
                <c:pt idx="1461">
                  <c:v>8.8000000000000003E-4</c:v>
                </c:pt>
                <c:pt idx="1462">
                  <c:v>9.8999999999999999E-4</c:v>
                </c:pt>
                <c:pt idx="1463">
                  <c:v>9.8999999999999999E-4</c:v>
                </c:pt>
                <c:pt idx="1464">
                  <c:v>1.1000000000000001E-3</c:v>
                </c:pt>
                <c:pt idx="1465">
                  <c:v>1.1000000000000001E-3</c:v>
                </c:pt>
                <c:pt idx="1466">
                  <c:v>9.8999999999999999E-4</c:v>
                </c:pt>
                <c:pt idx="1467">
                  <c:v>1.31E-3</c:v>
                </c:pt>
                <c:pt idx="1468">
                  <c:v>1.31E-3</c:v>
                </c:pt>
                <c:pt idx="1469">
                  <c:v>1.42E-3</c:v>
                </c:pt>
                <c:pt idx="1470">
                  <c:v>1.1999999999999999E-3</c:v>
                </c:pt>
                <c:pt idx="1471">
                  <c:v>1.1999999999999999E-3</c:v>
                </c:pt>
                <c:pt idx="1472">
                  <c:v>1.42E-3</c:v>
                </c:pt>
                <c:pt idx="1473">
                  <c:v>1.1999999999999999E-3</c:v>
                </c:pt>
                <c:pt idx="1474">
                  <c:v>1.5299999999999999E-3</c:v>
                </c:pt>
                <c:pt idx="1475">
                  <c:v>1.5299999999999999E-3</c:v>
                </c:pt>
                <c:pt idx="1476">
                  <c:v>1.42E-3</c:v>
                </c:pt>
                <c:pt idx="1477">
                  <c:v>1.42E-3</c:v>
                </c:pt>
                <c:pt idx="1478">
                  <c:v>1.5299999999999999E-3</c:v>
                </c:pt>
                <c:pt idx="1479">
                  <c:v>1.42E-3</c:v>
                </c:pt>
                <c:pt idx="1480">
                  <c:v>1.64E-3</c:v>
                </c:pt>
                <c:pt idx="1481">
                  <c:v>1.42E-3</c:v>
                </c:pt>
                <c:pt idx="1482">
                  <c:v>1.31E-3</c:v>
                </c:pt>
                <c:pt idx="1483">
                  <c:v>1.64E-3</c:v>
                </c:pt>
                <c:pt idx="1484">
                  <c:v>1.8600000000000001E-3</c:v>
                </c:pt>
                <c:pt idx="1485">
                  <c:v>1.5299999999999999E-3</c:v>
                </c:pt>
                <c:pt idx="1486">
                  <c:v>1.5299999999999999E-3</c:v>
                </c:pt>
                <c:pt idx="1487">
                  <c:v>1.64E-3</c:v>
                </c:pt>
                <c:pt idx="1488">
                  <c:v>1.5299999999999999E-3</c:v>
                </c:pt>
                <c:pt idx="1489">
                  <c:v>1.5299999999999999E-3</c:v>
                </c:pt>
                <c:pt idx="1490">
                  <c:v>1.75E-3</c:v>
                </c:pt>
                <c:pt idx="1491">
                  <c:v>1.75E-3</c:v>
                </c:pt>
                <c:pt idx="1492">
                  <c:v>1.75E-3</c:v>
                </c:pt>
                <c:pt idx="1493">
                  <c:v>1.5299999999999999E-3</c:v>
                </c:pt>
                <c:pt idx="1494">
                  <c:v>1.64E-3</c:v>
                </c:pt>
                <c:pt idx="1495">
                  <c:v>1.5299999999999999E-3</c:v>
                </c:pt>
                <c:pt idx="1496">
                  <c:v>1.64E-3</c:v>
                </c:pt>
                <c:pt idx="1497">
                  <c:v>1.64E-3</c:v>
                </c:pt>
                <c:pt idx="1498">
                  <c:v>1.64E-3</c:v>
                </c:pt>
                <c:pt idx="1499">
                  <c:v>1.9599999999999999E-3</c:v>
                </c:pt>
                <c:pt idx="1500">
                  <c:v>1.8600000000000001E-3</c:v>
                </c:pt>
                <c:pt idx="1501">
                  <c:v>1.75E-3</c:v>
                </c:pt>
                <c:pt idx="1502">
                  <c:v>1.75E-3</c:v>
                </c:pt>
                <c:pt idx="1503">
                  <c:v>1.75E-3</c:v>
                </c:pt>
                <c:pt idx="1504">
                  <c:v>1.64E-3</c:v>
                </c:pt>
                <c:pt idx="1505">
                  <c:v>1.75E-3</c:v>
                </c:pt>
                <c:pt idx="1506">
                  <c:v>1.75E-3</c:v>
                </c:pt>
                <c:pt idx="1507">
                  <c:v>1.8600000000000001E-3</c:v>
                </c:pt>
                <c:pt idx="1508">
                  <c:v>1.75E-3</c:v>
                </c:pt>
                <c:pt idx="1509">
                  <c:v>1.75E-3</c:v>
                </c:pt>
                <c:pt idx="1510">
                  <c:v>1.64E-3</c:v>
                </c:pt>
                <c:pt idx="1511">
                  <c:v>1.64E-3</c:v>
                </c:pt>
                <c:pt idx="1512">
                  <c:v>1.75E-3</c:v>
                </c:pt>
                <c:pt idx="1513">
                  <c:v>1.75E-3</c:v>
                </c:pt>
                <c:pt idx="1514">
                  <c:v>1.75E-3</c:v>
                </c:pt>
                <c:pt idx="1515">
                  <c:v>1.64E-3</c:v>
                </c:pt>
                <c:pt idx="1516">
                  <c:v>1.8600000000000001E-3</c:v>
                </c:pt>
                <c:pt idx="1517">
                  <c:v>1.75E-3</c:v>
                </c:pt>
                <c:pt idx="1518">
                  <c:v>1.5299999999999999E-3</c:v>
                </c:pt>
                <c:pt idx="1519">
                  <c:v>1.5299999999999999E-3</c:v>
                </c:pt>
                <c:pt idx="1520">
                  <c:v>1.64E-3</c:v>
                </c:pt>
                <c:pt idx="1521">
                  <c:v>1.75E-3</c:v>
                </c:pt>
                <c:pt idx="1522">
                  <c:v>1.75E-3</c:v>
                </c:pt>
                <c:pt idx="1523">
                  <c:v>1.64E-3</c:v>
                </c:pt>
                <c:pt idx="1524">
                  <c:v>1.5299999999999999E-3</c:v>
                </c:pt>
                <c:pt idx="1525">
                  <c:v>1.5299999999999999E-3</c:v>
                </c:pt>
                <c:pt idx="1526">
                  <c:v>1.5299999999999999E-3</c:v>
                </c:pt>
                <c:pt idx="1527">
                  <c:v>1.5299999999999999E-3</c:v>
                </c:pt>
                <c:pt idx="1528">
                  <c:v>1.5299999999999999E-3</c:v>
                </c:pt>
                <c:pt idx="1529">
                  <c:v>1.5299999999999999E-3</c:v>
                </c:pt>
                <c:pt idx="1530">
                  <c:v>1.42E-3</c:v>
                </c:pt>
                <c:pt idx="1531">
                  <c:v>1.42E-3</c:v>
                </c:pt>
                <c:pt idx="1532">
                  <c:v>1.31E-3</c:v>
                </c:pt>
                <c:pt idx="1533">
                  <c:v>1.42E-3</c:v>
                </c:pt>
                <c:pt idx="1534">
                  <c:v>1.31E-3</c:v>
                </c:pt>
                <c:pt idx="1535">
                  <c:v>1.1999999999999999E-3</c:v>
                </c:pt>
                <c:pt idx="1536">
                  <c:v>1.5299999999999999E-3</c:v>
                </c:pt>
                <c:pt idx="1537">
                  <c:v>1.31E-3</c:v>
                </c:pt>
                <c:pt idx="1538">
                  <c:v>1.42E-3</c:v>
                </c:pt>
                <c:pt idx="1539">
                  <c:v>1.42E-3</c:v>
                </c:pt>
                <c:pt idx="1540">
                  <c:v>1.31E-3</c:v>
                </c:pt>
                <c:pt idx="1541">
                  <c:v>1.1999999999999999E-3</c:v>
                </c:pt>
                <c:pt idx="1542">
                  <c:v>1.1999999999999999E-3</c:v>
                </c:pt>
                <c:pt idx="1543">
                  <c:v>1.1999999999999999E-3</c:v>
                </c:pt>
                <c:pt idx="1544">
                  <c:v>1.1999999999999999E-3</c:v>
                </c:pt>
                <c:pt idx="1545">
                  <c:v>1.31E-3</c:v>
                </c:pt>
                <c:pt idx="1546">
                  <c:v>9.8999999999999999E-4</c:v>
                </c:pt>
                <c:pt idx="1547">
                  <c:v>9.8999999999999999E-4</c:v>
                </c:pt>
                <c:pt idx="1548">
                  <c:v>1.1000000000000001E-3</c:v>
                </c:pt>
                <c:pt idx="1549">
                  <c:v>1.1000000000000001E-3</c:v>
                </c:pt>
                <c:pt idx="1550">
                  <c:v>9.8999999999999999E-4</c:v>
                </c:pt>
                <c:pt idx="1551">
                  <c:v>9.8999999999999999E-4</c:v>
                </c:pt>
                <c:pt idx="1552">
                  <c:v>9.8999999999999999E-4</c:v>
                </c:pt>
                <c:pt idx="1553">
                  <c:v>9.8999999999999999E-4</c:v>
                </c:pt>
                <c:pt idx="1554">
                  <c:v>1.1000000000000001E-3</c:v>
                </c:pt>
                <c:pt idx="1555">
                  <c:v>1.1000000000000001E-3</c:v>
                </c:pt>
                <c:pt idx="1556">
                  <c:v>9.8999999999999999E-4</c:v>
                </c:pt>
                <c:pt idx="1557">
                  <c:v>8.8000000000000003E-4</c:v>
                </c:pt>
                <c:pt idx="1558">
                  <c:v>9.8999999999999999E-4</c:v>
                </c:pt>
                <c:pt idx="1559">
                  <c:v>8.8000000000000003E-4</c:v>
                </c:pt>
                <c:pt idx="1560">
                  <c:v>8.8000000000000003E-4</c:v>
                </c:pt>
                <c:pt idx="1561">
                  <c:v>9.8999999999999999E-4</c:v>
                </c:pt>
                <c:pt idx="1562">
                  <c:v>7.6999999999999996E-4</c:v>
                </c:pt>
                <c:pt idx="1563">
                  <c:v>6.6E-4</c:v>
                </c:pt>
                <c:pt idx="1564">
                  <c:v>7.6999999999999996E-4</c:v>
                </c:pt>
                <c:pt idx="1565">
                  <c:v>5.5000000000000003E-4</c:v>
                </c:pt>
                <c:pt idx="1566">
                  <c:v>6.6E-4</c:v>
                </c:pt>
                <c:pt idx="1567">
                  <c:v>4.4000000000000002E-4</c:v>
                </c:pt>
                <c:pt idx="1568">
                  <c:v>4.4000000000000002E-4</c:v>
                </c:pt>
                <c:pt idx="1569">
                  <c:v>6.6E-4</c:v>
                </c:pt>
                <c:pt idx="1570">
                  <c:v>5.5000000000000003E-4</c:v>
                </c:pt>
                <c:pt idx="1571">
                  <c:v>7.6999999999999996E-4</c:v>
                </c:pt>
                <c:pt idx="1572">
                  <c:v>5.5000000000000003E-4</c:v>
                </c:pt>
                <c:pt idx="1573">
                  <c:v>5.5000000000000003E-4</c:v>
                </c:pt>
                <c:pt idx="1574">
                  <c:v>5.5000000000000003E-4</c:v>
                </c:pt>
                <c:pt idx="1575">
                  <c:v>3.4000000000000002E-4</c:v>
                </c:pt>
                <c:pt idx="1576">
                  <c:v>4.4000000000000002E-4</c:v>
                </c:pt>
                <c:pt idx="1577">
                  <c:v>5.5000000000000003E-4</c:v>
                </c:pt>
                <c:pt idx="1578">
                  <c:v>4.4000000000000002E-4</c:v>
                </c:pt>
                <c:pt idx="1579">
                  <c:v>4.4000000000000002E-4</c:v>
                </c:pt>
                <c:pt idx="1580">
                  <c:v>4.4000000000000002E-4</c:v>
                </c:pt>
                <c:pt idx="1581">
                  <c:v>1.2E-4</c:v>
                </c:pt>
                <c:pt idx="1582">
                  <c:v>3.4000000000000002E-4</c:v>
                </c:pt>
                <c:pt idx="1583">
                  <c:v>1.0000000000000001E-5</c:v>
                </c:pt>
                <c:pt idx="1584">
                  <c:v>2.3000000000000001E-4</c:v>
                </c:pt>
                <c:pt idx="1585">
                  <c:v>1.2E-4</c:v>
                </c:pt>
                <c:pt idx="1586">
                  <c:v>3.4000000000000002E-4</c:v>
                </c:pt>
                <c:pt idx="1587">
                  <c:v>2.3000000000000001E-4</c:v>
                </c:pt>
                <c:pt idx="1588">
                  <c:v>2.3000000000000001E-4</c:v>
                </c:pt>
                <c:pt idx="1589">
                  <c:v>2.3000000000000001E-4</c:v>
                </c:pt>
                <c:pt idx="1590">
                  <c:v>3.4000000000000002E-4</c:v>
                </c:pt>
                <c:pt idx="1591">
                  <c:v>1.2E-4</c:v>
                </c:pt>
                <c:pt idx="1592">
                  <c:v>1.2E-4</c:v>
                </c:pt>
                <c:pt idx="1593">
                  <c:v>2.3000000000000001E-4</c:v>
                </c:pt>
                <c:pt idx="1594">
                  <c:v>1.2E-4</c:v>
                </c:pt>
                <c:pt idx="1595">
                  <c:v>1.2E-4</c:v>
                </c:pt>
                <c:pt idx="1596">
                  <c:v>1.2E-4</c:v>
                </c:pt>
                <c:pt idx="1597">
                  <c:v>-1E-4</c:v>
                </c:pt>
                <c:pt idx="1598">
                  <c:v>1.0000000000000001E-5</c:v>
                </c:pt>
                <c:pt idx="1599">
                  <c:v>-2.1000000000000001E-4</c:v>
                </c:pt>
                <c:pt idx="1600">
                  <c:v>1.2E-4</c:v>
                </c:pt>
                <c:pt idx="1601">
                  <c:v>1.0000000000000001E-5</c:v>
                </c:pt>
                <c:pt idx="1602">
                  <c:v>2.3000000000000001E-4</c:v>
                </c:pt>
                <c:pt idx="1603">
                  <c:v>1.0000000000000001E-5</c:v>
                </c:pt>
                <c:pt idx="1604">
                  <c:v>-1E-4</c:v>
                </c:pt>
                <c:pt idx="1605">
                  <c:v>1.0000000000000001E-5</c:v>
                </c:pt>
                <c:pt idx="1606">
                  <c:v>1.0000000000000001E-5</c:v>
                </c:pt>
                <c:pt idx="1607">
                  <c:v>-1E-4</c:v>
                </c:pt>
                <c:pt idx="1608">
                  <c:v>-1E-4</c:v>
                </c:pt>
                <c:pt idx="1609">
                  <c:v>1.0000000000000001E-5</c:v>
                </c:pt>
                <c:pt idx="1610">
                  <c:v>1.0000000000000001E-5</c:v>
                </c:pt>
                <c:pt idx="1611">
                  <c:v>1.0000000000000001E-5</c:v>
                </c:pt>
                <c:pt idx="1612">
                  <c:v>1.0000000000000001E-5</c:v>
                </c:pt>
                <c:pt idx="1613">
                  <c:v>-3.2000000000000003E-4</c:v>
                </c:pt>
                <c:pt idx="1614">
                  <c:v>-2.1000000000000001E-4</c:v>
                </c:pt>
                <c:pt idx="1615">
                  <c:v>-3.2000000000000003E-4</c:v>
                </c:pt>
                <c:pt idx="1616">
                  <c:v>1.0000000000000001E-5</c:v>
                </c:pt>
                <c:pt idx="1617">
                  <c:v>-1E-4</c:v>
                </c:pt>
                <c:pt idx="1618">
                  <c:v>-1E-4</c:v>
                </c:pt>
                <c:pt idx="1619">
                  <c:v>-1E-4</c:v>
                </c:pt>
                <c:pt idx="1620">
                  <c:v>-1E-4</c:v>
                </c:pt>
                <c:pt idx="1621">
                  <c:v>1.0000000000000001E-5</c:v>
                </c:pt>
                <c:pt idx="1622">
                  <c:v>-1E-4</c:v>
                </c:pt>
                <c:pt idx="1623">
                  <c:v>-1E-4</c:v>
                </c:pt>
                <c:pt idx="1624">
                  <c:v>-2.1000000000000001E-4</c:v>
                </c:pt>
                <c:pt idx="1625">
                  <c:v>1.0000000000000001E-5</c:v>
                </c:pt>
                <c:pt idx="1626">
                  <c:v>1.2E-4</c:v>
                </c:pt>
                <c:pt idx="1627">
                  <c:v>-2.1000000000000001E-4</c:v>
                </c:pt>
                <c:pt idx="1628">
                  <c:v>-2.1000000000000001E-4</c:v>
                </c:pt>
                <c:pt idx="1629">
                  <c:v>-3.2000000000000003E-4</c:v>
                </c:pt>
                <c:pt idx="1630">
                  <c:v>-1E-4</c:v>
                </c:pt>
                <c:pt idx="1631">
                  <c:v>-2.1000000000000001E-4</c:v>
                </c:pt>
                <c:pt idx="1632">
                  <c:v>1.0000000000000001E-5</c:v>
                </c:pt>
                <c:pt idx="1633">
                  <c:v>1.0000000000000001E-5</c:v>
                </c:pt>
                <c:pt idx="1634">
                  <c:v>1.0000000000000001E-5</c:v>
                </c:pt>
                <c:pt idx="1635">
                  <c:v>1.2E-4</c:v>
                </c:pt>
                <c:pt idx="1636">
                  <c:v>1.0000000000000001E-5</c:v>
                </c:pt>
                <c:pt idx="1637">
                  <c:v>1.2E-4</c:v>
                </c:pt>
                <c:pt idx="1638">
                  <c:v>2.3000000000000001E-4</c:v>
                </c:pt>
                <c:pt idx="1639">
                  <c:v>1.2E-4</c:v>
                </c:pt>
                <c:pt idx="1640">
                  <c:v>2.3000000000000001E-4</c:v>
                </c:pt>
                <c:pt idx="1641">
                  <c:v>1.2E-4</c:v>
                </c:pt>
                <c:pt idx="1642">
                  <c:v>2.3000000000000001E-4</c:v>
                </c:pt>
                <c:pt idx="1643">
                  <c:v>1.2E-4</c:v>
                </c:pt>
                <c:pt idx="1644">
                  <c:v>1.2E-4</c:v>
                </c:pt>
                <c:pt idx="1645">
                  <c:v>1.2E-4</c:v>
                </c:pt>
                <c:pt idx="1646">
                  <c:v>1.2E-4</c:v>
                </c:pt>
                <c:pt idx="1647">
                  <c:v>1.2E-4</c:v>
                </c:pt>
                <c:pt idx="1648">
                  <c:v>3.4000000000000002E-4</c:v>
                </c:pt>
                <c:pt idx="1649">
                  <c:v>3.4000000000000002E-4</c:v>
                </c:pt>
                <c:pt idx="1650">
                  <c:v>3.4000000000000002E-4</c:v>
                </c:pt>
                <c:pt idx="1651">
                  <c:v>3.4000000000000002E-4</c:v>
                </c:pt>
                <c:pt idx="1652">
                  <c:v>4.4000000000000002E-4</c:v>
                </c:pt>
                <c:pt idx="1653">
                  <c:v>3.4000000000000002E-4</c:v>
                </c:pt>
                <c:pt idx="1654">
                  <c:v>3.4000000000000002E-4</c:v>
                </c:pt>
                <c:pt idx="1655">
                  <c:v>3.4000000000000002E-4</c:v>
                </c:pt>
                <c:pt idx="1656">
                  <c:v>4.4000000000000002E-4</c:v>
                </c:pt>
                <c:pt idx="1657">
                  <c:v>5.5000000000000003E-4</c:v>
                </c:pt>
                <c:pt idx="1658">
                  <c:v>6.6E-4</c:v>
                </c:pt>
                <c:pt idx="1659">
                  <c:v>5.5000000000000003E-4</c:v>
                </c:pt>
                <c:pt idx="1660">
                  <c:v>5.5000000000000003E-4</c:v>
                </c:pt>
                <c:pt idx="1661">
                  <c:v>5.5000000000000003E-4</c:v>
                </c:pt>
                <c:pt idx="1662">
                  <c:v>5.5000000000000003E-4</c:v>
                </c:pt>
                <c:pt idx="1663">
                  <c:v>6.6E-4</c:v>
                </c:pt>
                <c:pt idx="1664">
                  <c:v>6.6E-4</c:v>
                </c:pt>
                <c:pt idx="1665">
                  <c:v>7.6999999999999996E-4</c:v>
                </c:pt>
                <c:pt idx="1666">
                  <c:v>8.8000000000000003E-4</c:v>
                </c:pt>
                <c:pt idx="1667">
                  <c:v>8.8000000000000003E-4</c:v>
                </c:pt>
                <c:pt idx="1668">
                  <c:v>9.8999999999999999E-4</c:v>
                </c:pt>
                <c:pt idx="1669">
                  <c:v>9.8999999999999999E-4</c:v>
                </c:pt>
                <c:pt idx="1670">
                  <c:v>7.6999999999999996E-4</c:v>
                </c:pt>
                <c:pt idx="1671">
                  <c:v>8.8000000000000003E-4</c:v>
                </c:pt>
                <c:pt idx="1672">
                  <c:v>9.8999999999999999E-4</c:v>
                </c:pt>
                <c:pt idx="1673">
                  <c:v>1.1999999999999999E-3</c:v>
                </c:pt>
                <c:pt idx="1674">
                  <c:v>9.8999999999999999E-4</c:v>
                </c:pt>
                <c:pt idx="1675">
                  <c:v>1.1999999999999999E-3</c:v>
                </c:pt>
                <c:pt idx="1676">
                  <c:v>1.1999999999999999E-3</c:v>
                </c:pt>
                <c:pt idx="1677">
                  <c:v>1.1999999999999999E-3</c:v>
                </c:pt>
                <c:pt idx="1678">
                  <c:v>1.1999999999999999E-3</c:v>
                </c:pt>
                <c:pt idx="1679">
                  <c:v>1.1000000000000001E-3</c:v>
                </c:pt>
                <c:pt idx="1680">
                  <c:v>1.31E-3</c:v>
                </c:pt>
                <c:pt idx="1681">
                  <c:v>1.42E-3</c:v>
                </c:pt>
                <c:pt idx="1682">
                  <c:v>1.5299999999999999E-3</c:v>
                </c:pt>
                <c:pt idx="1683">
                  <c:v>1.5299999999999999E-3</c:v>
                </c:pt>
                <c:pt idx="1684">
                  <c:v>1.64E-3</c:v>
                </c:pt>
                <c:pt idx="1685">
                  <c:v>1.64E-3</c:v>
                </c:pt>
                <c:pt idx="1686">
                  <c:v>1.5299999999999999E-3</c:v>
                </c:pt>
                <c:pt idx="1687">
                  <c:v>1.64E-3</c:v>
                </c:pt>
                <c:pt idx="1688">
                  <c:v>1.64E-3</c:v>
                </c:pt>
                <c:pt idx="1689">
                  <c:v>1.8600000000000001E-3</c:v>
                </c:pt>
                <c:pt idx="1690">
                  <c:v>1.64E-3</c:v>
                </c:pt>
                <c:pt idx="1691">
                  <c:v>1.75E-3</c:v>
                </c:pt>
                <c:pt idx="1692">
                  <c:v>1.8600000000000001E-3</c:v>
                </c:pt>
                <c:pt idx="1693">
                  <c:v>1.9599999999999999E-3</c:v>
                </c:pt>
                <c:pt idx="1694">
                  <c:v>1.9599999999999999E-3</c:v>
                </c:pt>
                <c:pt idx="1695">
                  <c:v>1.9599999999999999E-3</c:v>
                </c:pt>
                <c:pt idx="1696">
                  <c:v>2.0699999999999998E-3</c:v>
                </c:pt>
                <c:pt idx="1697">
                  <c:v>2.1800000000000001E-3</c:v>
                </c:pt>
                <c:pt idx="1698">
                  <c:v>2.2899999999999999E-3</c:v>
                </c:pt>
                <c:pt idx="1699">
                  <c:v>2.2899999999999999E-3</c:v>
                </c:pt>
                <c:pt idx="1700">
                  <c:v>2.3999999999999998E-3</c:v>
                </c:pt>
                <c:pt idx="1701">
                  <c:v>2.3999999999999998E-3</c:v>
                </c:pt>
                <c:pt idx="1702">
                  <c:v>2.5100000000000001E-3</c:v>
                </c:pt>
                <c:pt idx="1703">
                  <c:v>2.2899999999999999E-3</c:v>
                </c:pt>
                <c:pt idx="1704">
                  <c:v>2.2899999999999999E-3</c:v>
                </c:pt>
                <c:pt idx="1705">
                  <c:v>2.5100000000000001E-3</c:v>
                </c:pt>
                <c:pt idx="1706">
                  <c:v>2.3999999999999998E-3</c:v>
                </c:pt>
                <c:pt idx="1707">
                  <c:v>2.5100000000000001E-3</c:v>
                </c:pt>
                <c:pt idx="1708">
                  <c:v>2.6199999999999999E-3</c:v>
                </c:pt>
                <c:pt idx="1709">
                  <c:v>2.5100000000000001E-3</c:v>
                </c:pt>
                <c:pt idx="1710">
                  <c:v>2.6199999999999999E-3</c:v>
                </c:pt>
                <c:pt idx="1711">
                  <c:v>2.6199999999999999E-3</c:v>
                </c:pt>
                <c:pt idx="1712">
                  <c:v>2.8300000000000001E-3</c:v>
                </c:pt>
                <c:pt idx="1713">
                  <c:v>2.8300000000000001E-3</c:v>
                </c:pt>
                <c:pt idx="1714">
                  <c:v>3.0500000000000002E-3</c:v>
                </c:pt>
                <c:pt idx="1715">
                  <c:v>2.9399999999999999E-3</c:v>
                </c:pt>
                <c:pt idx="1716">
                  <c:v>3.16E-3</c:v>
                </c:pt>
                <c:pt idx="1717">
                  <c:v>3.16E-3</c:v>
                </c:pt>
                <c:pt idx="1718">
                  <c:v>3.2699999999999999E-3</c:v>
                </c:pt>
                <c:pt idx="1719">
                  <c:v>2.9399999999999999E-3</c:v>
                </c:pt>
                <c:pt idx="1720">
                  <c:v>3.2699999999999999E-3</c:v>
                </c:pt>
                <c:pt idx="1721">
                  <c:v>3.48E-3</c:v>
                </c:pt>
                <c:pt idx="1722">
                  <c:v>3.0500000000000002E-3</c:v>
                </c:pt>
                <c:pt idx="1723">
                  <c:v>3.2699999999999999E-3</c:v>
                </c:pt>
                <c:pt idx="1724">
                  <c:v>3.2699999999999999E-3</c:v>
                </c:pt>
                <c:pt idx="1725">
                  <c:v>3.2699999999999999E-3</c:v>
                </c:pt>
                <c:pt idx="1726">
                  <c:v>3.48E-3</c:v>
                </c:pt>
                <c:pt idx="1727">
                  <c:v>3.3800000000000002E-3</c:v>
                </c:pt>
                <c:pt idx="1728">
                  <c:v>3.48E-3</c:v>
                </c:pt>
                <c:pt idx="1729">
                  <c:v>3.7000000000000002E-3</c:v>
                </c:pt>
                <c:pt idx="1730">
                  <c:v>3.7000000000000002E-3</c:v>
                </c:pt>
                <c:pt idx="1731">
                  <c:v>3.5899999999999999E-3</c:v>
                </c:pt>
                <c:pt idx="1732">
                  <c:v>3.81E-3</c:v>
                </c:pt>
                <c:pt idx="1733">
                  <c:v>3.5899999999999999E-3</c:v>
                </c:pt>
                <c:pt idx="1734">
                  <c:v>3.9199999999999999E-3</c:v>
                </c:pt>
                <c:pt idx="1735">
                  <c:v>3.9199999999999999E-3</c:v>
                </c:pt>
                <c:pt idx="1736">
                  <c:v>3.81E-3</c:v>
                </c:pt>
                <c:pt idx="1737">
                  <c:v>3.81E-3</c:v>
                </c:pt>
                <c:pt idx="1738">
                  <c:v>3.9199999999999999E-3</c:v>
                </c:pt>
                <c:pt idx="1739">
                  <c:v>3.9199999999999999E-3</c:v>
                </c:pt>
                <c:pt idx="1740">
                  <c:v>4.0299999999999997E-3</c:v>
                </c:pt>
                <c:pt idx="1741">
                  <c:v>4.0299999999999997E-3</c:v>
                </c:pt>
                <c:pt idx="1742">
                  <c:v>4.1399999999999996E-3</c:v>
                </c:pt>
                <c:pt idx="1743">
                  <c:v>4.0299999999999997E-3</c:v>
                </c:pt>
                <c:pt idx="1744">
                  <c:v>4.1399999999999996E-3</c:v>
                </c:pt>
                <c:pt idx="1745">
                  <c:v>4.1399999999999996E-3</c:v>
                </c:pt>
                <c:pt idx="1746">
                  <c:v>4.1399999999999996E-3</c:v>
                </c:pt>
                <c:pt idx="1747">
                  <c:v>4.2399999999999998E-3</c:v>
                </c:pt>
                <c:pt idx="1748">
                  <c:v>4.2399999999999998E-3</c:v>
                </c:pt>
                <c:pt idx="1749">
                  <c:v>4.1399999999999996E-3</c:v>
                </c:pt>
                <c:pt idx="1750">
                  <c:v>4.3499999999999997E-3</c:v>
                </c:pt>
                <c:pt idx="1751">
                  <c:v>4.3499999999999997E-3</c:v>
                </c:pt>
                <c:pt idx="1752">
                  <c:v>4.3499999999999997E-3</c:v>
                </c:pt>
                <c:pt idx="1753">
                  <c:v>4.3499999999999997E-3</c:v>
                </c:pt>
                <c:pt idx="1754">
                  <c:v>4.4600000000000004E-3</c:v>
                </c:pt>
                <c:pt idx="1755">
                  <c:v>4.4600000000000004E-3</c:v>
                </c:pt>
                <c:pt idx="1756">
                  <c:v>4.4600000000000004E-3</c:v>
                </c:pt>
                <c:pt idx="1757">
                  <c:v>4.4600000000000004E-3</c:v>
                </c:pt>
                <c:pt idx="1758">
                  <c:v>4.5700000000000003E-3</c:v>
                </c:pt>
                <c:pt idx="1759">
                  <c:v>4.4600000000000004E-3</c:v>
                </c:pt>
                <c:pt idx="1760">
                  <c:v>4.4600000000000004E-3</c:v>
                </c:pt>
                <c:pt idx="1761">
                  <c:v>4.4600000000000004E-3</c:v>
                </c:pt>
                <c:pt idx="1762">
                  <c:v>4.3499999999999997E-3</c:v>
                </c:pt>
                <c:pt idx="1763">
                  <c:v>4.6800000000000001E-3</c:v>
                </c:pt>
                <c:pt idx="1764">
                  <c:v>4.5700000000000003E-3</c:v>
                </c:pt>
                <c:pt idx="1765">
                  <c:v>4.5700000000000003E-3</c:v>
                </c:pt>
                <c:pt idx="1766">
                  <c:v>4.6800000000000001E-3</c:v>
                </c:pt>
                <c:pt idx="1767">
                  <c:v>4.4600000000000004E-3</c:v>
                </c:pt>
                <c:pt idx="1768">
                  <c:v>4.5700000000000003E-3</c:v>
                </c:pt>
                <c:pt idx="1769">
                  <c:v>4.8999999999999998E-3</c:v>
                </c:pt>
                <c:pt idx="1770">
                  <c:v>4.5700000000000003E-3</c:v>
                </c:pt>
                <c:pt idx="1771">
                  <c:v>4.5700000000000003E-3</c:v>
                </c:pt>
                <c:pt idx="1772">
                  <c:v>4.79E-3</c:v>
                </c:pt>
                <c:pt idx="1773">
                  <c:v>4.5700000000000003E-3</c:v>
                </c:pt>
                <c:pt idx="1774">
                  <c:v>4.79E-3</c:v>
                </c:pt>
                <c:pt idx="1775">
                  <c:v>4.5700000000000003E-3</c:v>
                </c:pt>
                <c:pt idx="1776">
                  <c:v>4.6800000000000001E-3</c:v>
                </c:pt>
                <c:pt idx="1777">
                  <c:v>4.5700000000000003E-3</c:v>
                </c:pt>
                <c:pt idx="1778">
                  <c:v>4.6800000000000001E-3</c:v>
                </c:pt>
                <c:pt idx="1779">
                  <c:v>4.79E-3</c:v>
                </c:pt>
                <c:pt idx="1780">
                  <c:v>4.6800000000000001E-3</c:v>
                </c:pt>
                <c:pt idx="1781">
                  <c:v>4.4600000000000004E-3</c:v>
                </c:pt>
                <c:pt idx="1782">
                  <c:v>4.6800000000000001E-3</c:v>
                </c:pt>
                <c:pt idx="1783">
                  <c:v>4.4600000000000004E-3</c:v>
                </c:pt>
                <c:pt idx="1784">
                  <c:v>4.4600000000000004E-3</c:v>
                </c:pt>
                <c:pt idx="1785">
                  <c:v>4.6800000000000001E-3</c:v>
                </c:pt>
                <c:pt idx="1786">
                  <c:v>4.5700000000000003E-3</c:v>
                </c:pt>
                <c:pt idx="1787">
                  <c:v>4.6800000000000001E-3</c:v>
                </c:pt>
                <c:pt idx="1788">
                  <c:v>4.5700000000000003E-3</c:v>
                </c:pt>
                <c:pt idx="1789">
                  <c:v>4.5700000000000003E-3</c:v>
                </c:pt>
                <c:pt idx="1790">
                  <c:v>4.5700000000000003E-3</c:v>
                </c:pt>
                <c:pt idx="1791">
                  <c:v>4.6800000000000001E-3</c:v>
                </c:pt>
                <c:pt idx="1792">
                  <c:v>4.5700000000000003E-3</c:v>
                </c:pt>
                <c:pt idx="1793">
                  <c:v>4.5700000000000003E-3</c:v>
                </c:pt>
                <c:pt idx="1794">
                  <c:v>4.3499999999999997E-3</c:v>
                </c:pt>
                <c:pt idx="1795">
                  <c:v>4.3499999999999997E-3</c:v>
                </c:pt>
                <c:pt idx="1796">
                  <c:v>4.4600000000000004E-3</c:v>
                </c:pt>
                <c:pt idx="1797">
                  <c:v>4.3499999999999997E-3</c:v>
                </c:pt>
                <c:pt idx="1798">
                  <c:v>4.2399999999999998E-3</c:v>
                </c:pt>
                <c:pt idx="1799">
                  <c:v>4.4600000000000004E-3</c:v>
                </c:pt>
                <c:pt idx="1800">
                  <c:v>4.3499999999999997E-3</c:v>
                </c:pt>
                <c:pt idx="1801">
                  <c:v>4.3499999999999997E-3</c:v>
                </c:pt>
                <c:pt idx="1802">
                  <c:v>4.3499999999999997E-3</c:v>
                </c:pt>
                <c:pt idx="1803">
                  <c:v>4.2399999999999998E-3</c:v>
                </c:pt>
                <c:pt idx="1804">
                  <c:v>4.1399999999999996E-3</c:v>
                </c:pt>
                <c:pt idx="1805">
                  <c:v>4.0299999999999997E-3</c:v>
                </c:pt>
                <c:pt idx="1806">
                  <c:v>4.1399999999999996E-3</c:v>
                </c:pt>
                <c:pt idx="1807">
                  <c:v>4.1399999999999996E-3</c:v>
                </c:pt>
                <c:pt idx="1808">
                  <c:v>4.0299999999999997E-3</c:v>
                </c:pt>
                <c:pt idx="1809">
                  <c:v>3.9199999999999999E-3</c:v>
                </c:pt>
                <c:pt idx="1810">
                  <c:v>3.7000000000000002E-3</c:v>
                </c:pt>
                <c:pt idx="1811">
                  <c:v>3.9199999999999999E-3</c:v>
                </c:pt>
                <c:pt idx="1812">
                  <c:v>3.81E-3</c:v>
                </c:pt>
                <c:pt idx="1813">
                  <c:v>3.81E-3</c:v>
                </c:pt>
                <c:pt idx="1814">
                  <c:v>3.7000000000000002E-3</c:v>
                </c:pt>
                <c:pt idx="1815">
                  <c:v>3.7000000000000002E-3</c:v>
                </c:pt>
                <c:pt idx="1816">
                  <c:v>3.7000000000000002E-3</c:v>
                </c:pt>
                <c:pt idx="1817">
                  <c:v>3.5899999999999999E-3</c:v>
                </c:pt>
                <c:pt idx="1818">
                  <c:v>3.3800000000000002E-3</c:v>
                </c:pt>
                <c:pt idx="1819">
                  <c:v>3.5899999999999999E-3</c:v>
                </c:pt>
                <c:pt idx="1820">
                  <c:v>3.3800000000000002E-3</c:v>
                </c:pt>
                <c:pt idx="1821">
                  <c:v>3.48E-3</c:v>
                </c:pt>
                <c:pt idx="1822">
                  <c:v>3.3800000000000002E-3</c:v>
                </c:pt>
                <c:pt idx="1823">
                  <c:v>3.3800000000000002E-3</c:v>
                </c:pt>
                <c:pt idx="1824">
                  <c:v>3.2699999999999999E-3</c:v>
                </c:pt>
                <c:pt idx="1825">
                  <c:v>3.2699999999999999E-3</c:v>
                </c:pt>
                <c:pt idx="1826">
                  <c:v>3.2699999999999999E-3</c:v>
                </c:pt>
                <c:pt idx="1827">
                  <c:v>2.9399999999999999E-3</c:v>
                </c:pt>
                <c:pt idx="1828">
                  <c:v>3.0500000000000002E-3</c:v>
                </c:pt>
                <c:pt idx="1829">
                  <c:v>2.9399999999999999E-3</c:v>
                </c:pt>
                <c:pt idx="1830">
                  <c:v>2.8300000000000001E-3</c:v>
                </c:pt>
                <c:pt idx="1831">
                  <c:v>2.8300000000000001E-3</c:v>
                </c:pt>
                <c:pt idx="1832">
                  <c:v>2.7200000000000002E-3</c:v>
                </c:pt>
                <c:pt idx="1833">
                  <c:v>2.7200000000000002E-3</c:v>
                </c:pt>
                <c:pt idx="1834">
                  <c:v>2.7200000000000002E-3</c:v>
                </c:pt>
                <c:pt idx="1835">
                  <c:v>2.6199999999999999E-3</c:v>
                </c:pt>
                <c:pt idx="1836">
                  <c:v>2.6199999999999999E-3</c:v>
                </c:pt>
                <c:pt idx="1837">
                  <c:v>2.5100000000000001E-3</c:v>
                </c:pt>
                <c:pt idx="1838">
                  <c:v>2.2899999999999999E-3</c:v>
                </c:pt>
                <c:pt idx="1839">
                  <c:v>2.3999999999999998E-3</c:v>
                </c:pt>
                <c:pt idx="1840">
                  <c:v>2.2899999999999999E-3</c:v>
                </c:pt>
                <c:pt idx="1841">
                  <c:v>2.1800000000000001E-3</c:v>
                </c:pt>
                <c:pt idx="1842">
                  <c:v>2.1800000000000001E-3</c:v>
                </c:pt>
                <c:pt idx="1843">
                  <c:v>1.9599999999999999E-3</c:v>
                </c:pt>
                <c:pt idx="1844">
                  <c:v>1.8600000000000001E-3</c:v>
                </c:pt>
                <c:pt idx="1845">
                  <c:v>1.9599999999999999E-3</c:v>
                </c:pt>
                <c:pt idx="1846">
                  <c:v>1.8600000000000001E-3</c:v>
                </c:pt>
                <c:pt idx="1847">
                  <c:v>1.75E-3</c:v>
                </c:pt>
                <c:pt idx="1848">
                  <c:v>1.75E-3</c:v>
                </c:pt>
                <c:pt idx="1849">
                  <c:v>1.5299999999999999E-3</c:v>
                </c:pt>
                <c:pt idx="1850">
                  <c:v>1.5299999999999999E-3</c:v>
                </c:pt>
                <c:pt idx="1851">
                  <c:v>1.42E-3</c:v>
                </c:pt>
                <c:pt idx="1852">
                  <c:v>1.31E-3</c:v>
                </c:pt>
                <c:pt idx="1853">
                  <c:v>1.1999999999999999E-3</c:v>
                </c:pt>
                <c:pt idx="1854">
                  <c:v>1.1000000000000001E-3</c:v>
                </c:pt>
                <c:pt idx="1855">
                  <c:v>1.1000000000000001E-3</c:v>
                </c:pt>
                <c:pt idx="1856">
                  <c:v>9.8999999999999999E-4</c:v>
                </c:pt>
                <c:pt idx="1857">
                  <c:v>8.8000000000000003E-4</c:v>
                </c:pt>
                <c:pt idx="1858">
                  <c:v>8.8000000000000003E-4</c:v>
                </c:pt>
                <c:pt idx="1859">
                  <c:v>6.6E-4</c:v>
                </c:pt>
                <c:pt idx="1860">
                  <c:v>6.6E-4</c:v>
                </c:pt>
                <c:pt idx="1861">
                  <c:v>5.5000000000000003E-4</c:v>
                </c:pt>
                <c:pt idx="1862">
                  <c:v>5.5000000000000003E-4</c:v>
                </c:pt>
                <c:pt idx="1863">
                  <c:v>5.5000000000000003E-4</c:v>
                </c:pt>
                <c:pt idx="1864">
                  <c:v>3.4000000000000002E-4</c:v>
                </c:pt>
                <c:pt idx="1865">
                  <c:v>3.4000000000000002E-4</c:v>
                </c:pt>
                <c:pt idx="1866">
                  <c:v>2.3000000000000001E-4</c:v>
                </c:pt>
                <c:pt idx="1867">
                  <c:v>1.0000000000000001E-5</c:v>
                </c:pt>
                <c:pt idx="1868">
                  <c:v>1.0000000000000001E-5</c:v>
                </c:pt>
                <c:pt idx="1869">
                  <c:v>-1E-4</c:v>
                </c:pt>
                <c:pt idx="1870">
                  <c:v>-2.1000000000000001E-4</c:v>
                </c:pt>
                <c:pt idx="1871">
                  <c:v>-2.1000000000000001E-4</c:v>
                </c:pt>
                <c:pt idx="1872">
                  <c:v>-2.1000000000000001E-4</c:v>
                </c:pt>
                <c:pt idx="1873">
                  <c:v>-5.2999999999999998E-4</c:v>
                </c:pt>
                <c:pt idx="1874">
                  <c:v>-5.2999999999999998E-4</c:v>
                </c:pt>
                <c:pt idx="1875">
                  <c:v>-7.5000000000000002E-4</c:v>
                </c:pt>
                <c:pt idx="1876">
                  <c:v>-7.5000000000000002E-4</c:v>
                </c:pt>
                <c:pt idx="1877">
                  <c:v>-8.5999999999999998E-4</c:v>
                </c:pt>
                <c:pt idx="1878">
                  <c:v>-7.5000000000000002E-4</c:v>
                </c:pt>
                <c:pt idx="1879">
                  <c:v>-9.7000000000000005E-4</c:v>
                </c:pt>
                <c:pt idx="1880">
                  <c:v>-8.5999999999999998E-4</c:v>
                </c:pt>
                <c:pt idx="1881">
                  <c:v>-1.08E-3</c:v>
                </c:pt>
                <c:pt idx="1882">
                  <c:v>-1.08E-3</c:v>
                </c:pt>
                <c:pt idx="1883">
                  <c:v>-1.2899999999999999E-3</c:v>
                </c:pt>
                <c:pt idx="1884">
                  <c:v>-1.1800000000000001E-3</c:v>
                </c:pt>
                <c:pt idx="1885">
                  <c:v>-1.5100000000000001E-3</c:v>
                </c:pt>
                <c:pt idx="1886">
                  <c:v>-1.6199999999999999E-3</c:v>
                </c:pt>
                <c:pt idx="1887">
                  <c:v>-1.5100000000000001E-3</c:v>
                </c:pt>
                <c:pt idx="1888">
                  <c:v>-1.73E-3</c:v>
                </c:pt>
                <c:pt idx="1889">
                  <c:v>-1.73E-3</c:v>
                </c:pt>
                <c:pt idx="1890">
                  <c:v>-1.9400000000000001E-3</c:v>
                </c:pt>
                <c:pt idx="1891">
                  <c:v>-2.0500000000000002E-3</c:v>
                </c:pt>
                <c:pt idx="1892">
                  <c:v>-1.9400000000000001E-3</c:v>
                </c:pt>
                <c:pt idx="1893">
                  <c:v>-2.0500000000000002E-3</c:v>
                </c:pt>
                <c:pt idx="1894">
                  <c:v>-2.16E-3</c:v>
                </c:pt>
                <c:pt idx="1895">
                  <c:v>-2.16E-3</c:v>
                </c:pt>
                <c:pt idx="1896">
                  <c:v>-2.16E-3</c:v>
                </c:pt>
                <c:pt idx="1897">
                  <c:v>-2.49E-3</c:v>
                </c:pt>
                <c:pt idx="1898">
                  <c:v>-2.2699999999999999E-3</c:v>
                </c:pt>
                <c:pt idx="1899">
                  <c:v>-2.5999999999999999E-3</c:v>
                </c:pt>
                <c:pt idx="1900">
                  <c:v>-2.49E-3</c:v>
                </c:pt>
                <c:pt idx="1901">
                  <c:v>-2.81E-3</c:v>
                </c:pt>
                <c:pt idx="1902">
                  <c:v>-2.81E-3</c:v>
                </c:pt>
                <c:pt idx="1903">
                  <c:v>-2.9199999999999999E-3</c:v>
                </c:pt>
                <c:pt idx="1904">
                  <c:v>-2.81E-3</c:v>
                </c:pt>
                <c:pt idx="1905">
                  <c:v>-2.9199999999999999E-3</c:v>
                </c:pt>
                <c:pt idx="1906">
                  <c:v>-3.14E-3</c:v>
                </c:pt>
                <c:pt idx="1907">
                  <c:v>-3.14E-3</c:v>
                </c:pt>
                <c:pt idx="1908">
                  <c:v>-3.2499999999999999E-3</c:v>
                </c:pt>
                <c:pt idx="1909">
                  <c:v>-3.3600000000000001E-3</c:v>
                </c:pt>
                <c:pt idx="1910">
                  <c:v>-3.2499999999999999E-3</c:v>
                </c:pt>
                <c:pt idx="1911">
                  <c:v>-3.2499999999999999E-3</c:v>
                </c:pt>
                <c:pt idx="1912">
                  <c:v>-3.46E-3</c:v>
                </c:pt>
                <c:pt idx="1913">
                  <c:v>-3.6800000000000001E-3</c:v>
                </c:pt>
                <c:pt idx="1914">
                  <c:v>-3.6800000000000001E-3</c:v>
                </c:pt>
                <c:pt idx="1915">
                  <c:v>-3.6800000000000001E-3</c:v>
                </c:pt>
                <c:pt idx="1916">
                  <c:v>-3.6800000000000001E-3</c:v>
                </c:pt>
                <c:pt idx="1917">
                  <c:v>-4.0099999999999997E-3</c:v>
                </c:pt>
                <c:pt idx="1918">
                  <c:v>-3.8999999999999998E-3</c:v>
                </c:pt>
                <c:pt idx="1919">
                  <c:v>-3.8999999999999998E-3</c:v>
                </c:pt>
                <c:pt idx="1920">
                  <c:v>-3.8999999999999998E-3</c:v>
                </c:pt>
                <c:pt idx="1921">
                  <c:v>-3.8999999999999998E-3</c:v>
                </c:pt>
                <c:pt idx="1922">
                  <c:v>-4.2199999999999998E-3</c:v>
                </c:pt>
                <c:pt idx="1923">
                  <c:v>-4.2199999999999998E-3</c:v>
                </c:pt>
                <c:pt idx="1924">
                  <c:v>-4.1200000000000004E-3</c:v>
                </c:pt>
                <c:pt idx="1925">
                  <c:v>-4.2199999999999998E-3</c:v>
                </c:pt>
                <c:pt idx="1926">
                  <c:v>-4.2199999999999998E-3</c:v>
                </c:pt>
                <c:pt idx="1927">
                  <c:v>-4.4400000000000004E-3</c:v>
                </c:pt>
                <c:pt idx="1928">
                  <c:v>-4.5500000000000002E-3</c:v>
                </c:pt>
                <c:pt idx="1929">
                  <c:v>-4.6600000000000001E-3</c:v>
                </c:pt>
                <c:pt idx="1930">
                  <c:v>-4.5500000000000002E-3</c:v>
                </c:pt>
                <c:pt idx="1931">
                  <c:v>-4.5500000000000002E-3</c:v>
                </c:pt>
                <c:pt idx="1932">
                  <c:v>-4.6600000000000001E-3</c:v>
                </c:pt>
                <c:pt idx="1933">
                  <c:v>-4.8799999999999998E-3</c:v>
                </c:pt>
                <c:pt idx="1934">
                  <c:v>-4.7699999999999999E-3</c:v>
                </c:pt>
                <c:pt idx="1935">
                  <c:v>-4.7699999999999999E-3</c:v>
                </c:pt>
                <c:pt idx="1936">
                  <c:v>-4.8799999999999998E-3</c:v>
                </c:pt>
                <c:pt idx="1937">
                  <c:v>-4.7699999999999999E-3</c:v>
                </c:pt>
                <c:pt idx="1938">
                  <c:v>-4.9800000000000001E-3</c:v>
                </c:pt>
                <c:pt idx="1939">
                  <c:v>-4.8799999999999998E-3</c:v>
                </c:pt>
                <c:pt idx="1940">
                  <c:v>-4.9800000000000001E-3</c:v>
                </c:pt>
                <c:pt idx="1941">
                  <c:v>-4.9800000000000001E-3</c:v>
                </c:pt>
                <c:pt idx="1942">
                  <c:v>-5.0899999999999999E-3</c:v>
                </c:pt>
                <c:pt idx="1943">
                  <c:v>-5.1999999999999998E-3</c:v>
                </c:pt>
                <c:pt idx="1944">
                  <c:v>-5.0899999999999999E-3</c:v>
                </c:pt>
                <c:pt idx="1945">
                  <c:v>-4.9800000000000001E-3</c:v>
                </c:pt>
                <c:pt idx="1946">
                  <c:v>-5.1999999999999998E-3</c:v>
                </c:pt>
                <c:pt idx="1947">
                  <c:v>-5.3099999999999996E-3</c:v>
                </c:pt>
                <c:pt idx="1948">
                  <c:v>-5.3099999999999996E-3</c:v>
                </c:pt>
                <c:pt idx="1949">
                  <c:v>-5.5300000000000002E-3</c:v>
                </c:pt>
                <c:pt idx="1950">
                  <c:v>-5.4200000000000003E-3</c:v>
                </c:pt>
                <c:pt idx="1951">
                  <c:v>-5.3099999999999996E-3</c:v>
                </c:pt>
                <c:pt idx="1952">
                  <c:v>-5.3099999999999996E-3</c:v>
                </c:pt>
                <c:pt idx="1953">
                  <c:v>-5.4200000000000003E-3</c:v>
                </c:pt>
                <c:pt idx="1954">
                  <c:v>-5.64E-3</c:v>
                </c:pt>
                <c:pt idx="1955">
                  <c:v>-5.1999999999999998E-3</c:v>
                </c:pt>
                <c:pt idx="1956">
                  <c:v>-5.5300000000000002E-3</c:v>
                </c:pt>
                <c:pt idx="1957">
                  <c:v>-5.5300000000000002E-3</c:v>
                </c:pt>
                <c:pt idx="1958">
                  <c:v>-5.4200000000000003E-3</c:v>
                </c:pt>
                <c:pt idx="1959">
                  <c:v>-5.4200000000000003E-3</c:v>
                </c:pt>
                <c:pt idx="1960">
                  <c:v>-5.4200000000000003E-3</c:v>
                </c:pt>
                <c:pt idx="1961">
                  <c:v>-5.3099999999999996E-3</c:v>
                </c:pt>
                <c:pt idx="1962">
                  <c:v>-5.4200000000000003E-3</c:v>
                </c:pt>
                <c:pt idx="1963">
                  <c:v>-5.5300000000000002E-3</c:v>
                </c:pt>
                <c:pt idx="1964">
                  <c:v>-5.64E-3</c:v>
                </c:pt>
                <c:pt idx="1965">
                  <c:v>-5.64E-3</c:v>
                </c:pt>
                <c:pt idx="1966">
                  <c:v>-5.5300000000000002E-3</c:v>
                </c:pt>
                <c:pt idx="1967">
                  <c:v>-5.64E-3</c:v>
                </c:pt>
                <c:pt idx="1968">
                  <c:v>-5.64E-3</c:v>
                </c:pt>
                <c:pt idx="1969">
                  <c:v>-5.5300000000000002E-3</c:v>
                </c:pt>
                <c:pt idx="1970">
                  <c:v>-5.4200000000000003E-3</c:v>
                </c:pt>
                <c:pt idx="1971">
                  <c:v>-5.3099999999999996E-3</c:v>
                </c:pt>
                <c:pt idx="1972">
                  <c:v>-5.4200000000000003E-3</c:v>
                </c:pt>
                <c:pt idx="1973">
                  <c:v>-5.4200000000000003E-3</c:v>
                </c:pt>
                <c:pt idx="1974">
                  <c:v>-5.4200000000000003E-3</c:v>
                </c:pt>
                <c:pt idx="1975">
                  <c:v>-5.5300000000000002E-3</c:v>
                </c:pt>
                <c:pt idx="1976">
                  <c:v>-5.5300000000000002E-3</c:v>
                </c:pt>
                <c:pt idx="1977">
                  <c:v>-5.1999999999999998E-3</c:v>
                </c:pt>
                <c:pt idx="1978">
                  <c:v>-5.64E-3</c:v>
                </c:pt>
                <c:pt idx="1979">
                  <c:v>-5.5300000000000002E-3</c:v>
                </c:pt>
                <c:pt idx="1980">
                  <c:v>-5.3099999999999996E-3</c:v>
                </c:pt>
                <c:pt idx="1981">
                  <c:v>-5.3099999999999996E-3</c:v>
                </c:pt>
                <c:pt idx="1982">
                  <c:v>-5.4200000000000003E-3</c:v>
                </c:pt>
                <c:pt idx="1983">
                  <c:v>-5.5300000000000002E-3</c:v>
                </c:pt>
                <c:pt idx="1984">
                  <c:v>-5.3099999999999996E-3</c:v>
                </c:pt>
                <c:pt idx="1985">
                  <c:v>-5.1999999999999998E-3</c:v>
                </c:pt>
                <c:pt idx="1986">
                  <c:v>-5.0899999999999999E-3</c:v>
                </c:pt>
                <c:pt idx="1987">
                  <c:v>-4.9800000000000001E-3</c:v>
                </c:pt>
                <c:pt idx="1988">
                  <c:v>-4.9800000000000001E-3</c:v>
                </c:pt>
                <c:pt idx="1989">
                  <c:v>-5.1999999999999998E-3</c:v>
                </c:pt>
                <c:pt idx="1990">
                  <c:v>-5.0899999999999999E-3</c:v>
                </c:pt>
                <c:pt idx="1991">
                  <c:v>-4.9800000000000001E-3</c:v>
                </c:pt>
                <c:pt idx="1992">
                  <c:v>-4.9800000000000001E-3</c:v>
                </c:pt>
                <c:pt idx="1993">
                  <c:v>-4.8799999999999998E-3</c:v>
                </c:pt>
                <c:pt idx="1994">
                  <c:v>-4.9800000000000001E-3</c:v>
                </c:pt>
                <c:pt idx="1995">
                  <c:v>-4.7699999999999999E-3</c:v>
                </c:pt>
                <c:pt idx="1996">
                  <c:v>-4.7699999999999999E-3</c:v>
                </c:pt>
                <c:pt idx="1997">
                  <c:v>-4.7699999999999999E-3</c:v>
                </c:pt>
                <c:pt idx="1998">
                  <c:v>-4.7699999999999999E-3</c:v>
                </c:pt>
                <c:pt idx="1999">
                  <c:v>-4.8799999999999998E-3</c:v>
                </c:pt>
                <c:pt idx="2000">
                  <c:v>-4.6600000000000001E-3</c:v>
                </c:pt>
                <c:pt idx="2001">
                  <c:v>-4.4400000000000004E-3</c:v>
                </c:pt>
                <c:pt idx="2002">
                  <c:v>-4.5500000000000002E-3</c:v>
                </c:pt>
                <c:pt idx="2003">
                  <c:v>-4.5500000000000002E-3</c:v>
                </c:pt>
                <c:pt idx="2004">
                  <c:v>-4.5500000000000002E-3</c:v>
                </c:pt>
                <c:pt idx="2005">
                  <c:v>-4.3299999999999996E-3</c:v>
                </c:pt>
                <c:pt idx="2006">
                  <c:v>-4.2199999999999998E-3</c:v>
                </c:pt>
                <c:pt idx="2007">
                  <c:v>-4.2199999999999998E-3</c:v>
                </c:pt>
                <c:pt idx="2008">
                  <c:v>-4.1200000000000004E-3</c:v>
                </c:pt>
                <c:pt idx="2009">
                  <c:v>-4.3299999999999996E-3</c:v>
                </c:pt>
                <c:pt idx="2010">
                  <c:v>-4.1200000000000004E-3</c:v>
                </c:pt>
                <c:pt idx="2011">
                  <c:v>-3.8999999999999998E-3</c:v>
                </c:pt>
                <c:pt idx="2012">
                  <c:v>-3.8999999999999998E-3</c:v>
                </c:pt>
                <c:pt idx="2013">
                  <c:v>-4.0099999999999997E-3</c:v>
                </c:pt>
                <c:pt idx="2014">
                  <c:v>-3.8999999999999998E-3</c:v>
                </c:pt>
                <c:pt idx="2015">
                  <c:v>-4.0099999999999997E-3</c:v>
                </c:pt>
                <c:pt idx="2016">
                  <c:v>-3.6800000000000001E-3</c:v>
                </c:pt>
                <c:pt idx="2017">
                  <c:v>-3.5699999999999998E-3</c:v>
                </c:pt>
                <c:pt idx="2018">
                  <c:v>-3.6800000000000001E-3</c:v>
                </c:pt>
                <c:pt idx="2019">
                  <c:v>-3.6800000000000001E-3</c:v>
                </c:pt>
                <c:pt idx="2020">
                  <c:v>-3.46E-3</c:v>
                </c:pt>
                <c:pt idx="2021">
                  <c:v>-3.2499999999999999E-3</c:v>
                </c:pt>
                <c:pt idx="2022">
                  <c:v>-3.2499999999999999E-3</c:v>
                </c:pt>
                <c:pt idx="2023">
                  <c:v>-3.3600000000000001E-3</c:v>
                </c:pt>
                <c:pt idx="2024">
                  <c:v>-3.14E-3</c:v>
                </c:pt>
                <c:pt idx="2025">
                  <c:v>-3.2499999999999999E-3</c:v>
                </c:pt>
                <c:pt idx="2026">
                  <c:v>-3.14E-3</c:v>
                </c:pt>
                <c:pt idx="2027">
                  <c:v>-2.9199999999999999E-3</c:v>
                </c:pt>
                <c:pt idx="2028">
                  <c:v>-2.7000000000000001E-3</c:v>
                </c:pt>
                <c:pt idx="2029">
                  <c:v>-2.81E-3</c:v>
                </c:pt>
                <c:pt idx="2030">
                  <c:v>-2.7000000000000001E-3</c:v>
                </c:pt>
                <c:pt idx="2031">
                  <c:v>-2.81E-3</c:v>
                </c:pt>
                <c:pt idx="2032">
                  <c:v>-2.49E-3</c:v>
                </c:pt>
                <c:pt idx="2033">
                  <c:v>-2.7000000000000001E-3</c:v>
                </c:pt>
                <c:pt idx="2034">
                  <c:v>-2.2699999999999999E-3</c:v>
                </c:pt>
                <c:pt idx="2035">
                  <c:v>-2.3800000000000002E-3</c:v>
                </c:pt>
                <c:pt idx="2036">
                  <c:v>-2.16E-3</c:v>
                </c:pt>
                <c:pt idx="2037">
                  <c:v>-2.16E-3</c:v>
                </c:pt>
                <c:pt idx="2038">
                  <c:v>-2.16E-3</c:v>
                </c:pt>
                <c:pt idx="2039">
                  <c:v>-2.0500000000000002E-3</c:v>
                </c:pt>
                <c:pt idx="2040">
                  <c:v>-2.0500000000000002E-3</c:v>
                </c:pt>
                <c:pt idx="2041">
                  <c:v>-1.9400000000000001E-3</c:v>
                </c:pt>
                <c:pt idx="2042">
                  <c:v>-1.8400000000000001E-3</c:v>
                </c:pt>
                <c:pt idx="2043">
                  <c:v>-1.73E-3</c:v>
                </c:pt>
                <c:pt idx="2044">
                  <c:v>-1.6199999999999999E-3</c:v>
                </c:pt>
                <c:pt idx="2045">
                  <c:v>-1.4E-3</c:v>
                </c:pt>
                <c:pt idx="2046">
                  <c:v>-1.6199999999999999E-3</c:v>
                </c:pt>
                <c:pt idx="2047">
                  <c:v>-1.2899999999999999E-3</c:v>
                </c:pt>
                <c:pt idx="2048">
                  <c:v>-1.1800000000000001E-3</c:v>
                </c:pt>
                <c:pt idx="2049">
                  <c:v>-1.2899999999999999E-3</c:v>
                </c:pt>
                <c:pt idx="2050">
                  <c:v>-9.7000000000000005E-4</c:v>
                </c:pt>
                <c:pt idx="2051">
                  <c:v>-1.08E-3</c:v>
                </c:pt>
                <c:pt idx="2052">
                  <c:v>-8.5999999999999998E-4</c:v>
                </c:pt>
                <c:pt idx="2053">
                  <c:v>-8.5999999999999998E-4</c:v>
                </c:pt>
                <c:pt idx="2054">
                  <c:v>-8.5999999999999998E-4</c:v>
                </c:pt>
                <c:pt idx="2055">
                  <c:v>-7.5000000000000002E-4</c:v>
                </c:pt>
                <c:pt idx="2056">
                  <c:v>-6.4000000000000005E-4</c:v>
                </c:pt>
                <c:pt idx="2057">
                  <c:v>-6.4000000000000005E-4</c:v>
                </c:pt>
                <c:pt idx="2058">
                  <c:v>-5.2999999999999998E-4</c:v>
                </c:pt>
                <c:pt idx="2059">
                  <c:v>-4.2000000000000002E-4</c:v>
                </c:pt>
                <c:pt idx="2060">
                  <c:v>-2.1000000000000001E-4</c:v>
                </c:pt>
                <c:pt idx="2061">
                  <c:v>-2.1000000000000001E-4</c:v>
                </c:pt>
                <c:pt idx="2062">
                  <c:v>-2.1000000000000001E-4</c:v>
                </c:pt>
                <c:pt idx="2063">
                  <c:v>1.0000000000000001E-5</c:v>
                </c:pt>
                <c:pt idx="2064">
                  <c:v>1.2E-4</c:v>
                </c:pt>
                <c:pt idx="2065">
                  <c:v>1.0000000000000001E-5</c:v>
                </c:pt>
                <c:pt idx="2066">
                  <c:v>3.4000000000000002E-4</c:v>
                </c:pt>
                <c:pt idx="2067">
                  <c:v>3.4000000000000002E-4</c:v>
                </c:pt>
                <c:pt idx="2068">
                  <c:v>4.4000000000000002E-4</c:v>
                </c:pt>
                <c:pt idx="2069">
                  <c:v>5.5000000000000003E-4</c:v>
                </c:pt>
                <c:pt idx="2070">
                  <c:v>5.5000000000000003E-4</c:v>
                </c:pt>
                <c:pt idx="2071">
                  <c:v>5.5000000000000003E-4</c:v>
                </c:pt>
                <c:pt idx="2072">
                  <c:v>5.5000000000000003E-4</c:v>
                </c:pt>
                <c:pt idx="2073">
                  <c:v>7.6999999999999996E-4</c:v>
                </c:pt>
                <c:pt idx="2074">
                  <c:v>9.8999999999999999E-4</c:v>
                </c:pt>
                <c:pt idx="2075">
                  <c:v>9.8999999999999999E-4</c:v>
                </c:pt>
                <c:pt idx="2076">
                  <c:v>1.1000000000000001E-3</c:v>
                </c:pt>
                <c:pt idx="2077">
                  <c:v>1.1000000000000001E-3</c:v>
                </c:pt>
                <c:pt idx="2078">
                  <c:v>1.1999999999999999E-3</c:v>
                </c:pt>
                <c:pt idx="2079">
                  <c:v>1.31E-3</c:v>
                </c:pt>
                <c:pt idx="2080">
                  <c:v>1.42E-3</c:v>
                </c:pt>
                <c:pt idx="2081">
                  <c:v>1.42E-3</c:v>
                </c:pt>
                <c:pt idx="2082">
                  <c:v>1.5299999999999999E-3</c:v>
                </c:pt>
                <c:pt idx="2083">
                  <c:v>1.5299999999999999E-3</c:v>
                </c:pt>
                <c:pt idx="2084">
                  <c:v>1.8600000000000001E-3</c:v>
                </c:pt>
                <c:pt idx="2085">
                  <c:v>1.8600000000000001E-3</c:v>
                </c:pt>
                <c:pt idx="2086">
                  <c:v>1.8600000000000001E-3</c:v>
                </c:pt>
                <c:pt idx="2087">
                  <c:v>1.9599999999999999E-3</c:v>
                </c:pt>
                <c:pt idx="2088">
                  <c:v>1.9599999999999999E-3</c:v>
                </c:pt>
                <c:pt idx="2089">
                  <c:v>2.0699999999999998E-3</c:v>
                </c:pt>
                <c:pt idx="2090">
                  <c:v>2.0699999999999998E-3</c:v>
                </c:pt>
                <c:pt idx="2091">
                  <c:v>2.2899999999999999E-3</c:v>
                </c:pt>
                <c:pt idx="2092">
                  <c:v>2.3999999999999998E-3</c:v>
                </c:pt>
                <c:pt idx="2093">
                  <c:v>2.2899999999999999E-3</c:v>
                </c:pt>
                <c:pt idx="2094">
                  <c:v>2.3999999999999998E-3</c:v>
                </c:pt>
                <c:pt idx="2095">
                  <c:v>2.3999999999999998E-3</c:v>
                </c:pt>
                <c:pt idx="2096">
                  <c:v>2.6199999999999999E-3</c:v>
                </c:pt>
                <c:pt idx="2097">
                  <c:v>2.6199999999999999E-3</c:v>
                </c:pt>
                <c:pt idx="2098">
                  <c:v>2.8300000000000001E-3</c:v>
                </c:pt>
                <c:pt idx="2099">
                  <c:v>2.7200000000000002E-3</c:v>
                </c:pt>
                <c:pt idx="2100">
                  <c:v>2.7200000000000002E-3</c:v>
                </c:pt>
                <c:pt idx="2101">
                  <c:v>3.0500000000000002E-3</c:v>
                </c:pt>
                <c:pt idx="2102">
                  <c:v>2.9399999999999999E-3</c:v>
                </c:pt>
                <c:pt idx="2103">
                  <c:v>3.0500000000000002E-3</c:v>
                </c:pt>
                <c:pt idx="2104">
                  <c:v>3.16E-3</c:v>
                </c:pt>
                <c:pt idx="2105">
                  <c:v>3.0500000000000002E-3</c:v>
                </c:pt>
                <c:pt idx="2106">
                  <c:v>3.2699999999999999E-3</c:v>
                </c:pt>
                <c:pt idx="2107">
                  <c:v>3.3800000000000002E-3</c:v>
                </c:pt>
                <c:pt idx="2108">
                  <c:v>3.2699999999999999E-3</c:v>
                </c:pt>
                <c:pt idx="2109">
                  <c:v>3.48E-3</c:v>
                </c:pt>
                <c:pt idx="2110">
                  <c:v>3.48E-3</c:v>
                </c:pt>
                <c:pt idx="2111">
                  <c:v>3.48E-3</c:v>
                </c:pt>
                <c:pt idx="2112">
                  <c:v>3.48E-3</c:v>
                </c:pt>
                <c:pt idx="2113">
                  <c:v>3.7000000000000002E-3</c:v>
                </c:pt>
                <c:pt idx="2114">
                  <c:v>3.5899999999999999E-3</c:v>
                </c:pt>
                <c:pt idx="2115">
                  <c:v>3.7000000000000002E-3</c:v>
                </c:pt>
                <c:pt idx="2116">
                  <c:v>3.81E-3</c:v>
                </c:pt>
                <c:pt idx="2117">
                  <c:v>3.81E-3</c:v>
                </c:pt>
                <c:pt idx="2118">
                  <c:v>3.7000000000000002E-3</c:v>
                </c:pt>
                <c:pt idx="2119">
                  <c:v>3.9199999999999999E-3</c:v>
                </c:pt>
                <c:pt idx="2120">
                  <c:v>3.9199999999999999E-3</c:v>
                </c:pt>
                <c:pt idx="2121">
                  <c:v>4.1399999999999996E-3</c:v>
                </c:pt>
                <c:pt idx="2122">
                  <c:v>3.81E-3</c:v>
                </c:pt>
                <c:pt idx="2123">
                  <c:v>4.1399999999999996E-3</c:v>
                </c:pt>
                <c:pt idx="2124">
                  <c:v>4.2399999999999998E-3</c:v>
                </c:pt>
                <c:pt idx="2125">
                  <c:v>4.3499999999999997E-3</c:v>
                </c:pt>
                <c:pt idx="2126">
                  <c:v>4.3499999999999997E-3</c:v>
                </c:pt>
                <c:pt idx="2127">
                  <c:v>4.1399999999999996E-3</c:v>
                </c:pt>
                <c:pt idx="2128">
                  <c:v>4.3499999999999997E-3</c:v>
                </c:pt>
                <c:pt idx="2129">
                  <c:v>4.3499999999999997E-3</c:v>
                </c:pt>
                <c:pt idx="2130">
                  <c:v>4.3499999999999997E-3</c:v>
                </c:pt>
                <c:pt idx="2131">
                  <c:v>4.3499999999999997E-3</c:v>
                </c:pt>
                <c:pt idx="2132">
                  <c:v>4.4600000000000004E-3</c:v>
                </c:pt>
                <c:pt idx="2133">
                  <c:v>4.5700000000000003E-3</c:v>
                </c:pt>
                <c:pt idx="2134">
                  <c:v>4.3499999999999997E-3</c:v>
                </c:pt>
                <c:pt idx="2135">
                  <c:v>4.4600000000000004E-3</c:v>
                </c:pt>
                <c:pt idx="2136">
                  <c:v>4.5700000000000003E-3</c:v>
                </c:pt>
                <c:pt idx="2137">
                  <c:v>4.3499999999999997E-3</c:v>
                </c:pt>
                <c:pt idx="2138">
                  <c:v>4.3499999999999997E-3</c:v>
                </c:pt>
                <c:pt idx="2139">
                  <c:v>4.6800000000000001E-3</c:v>
                </c:pt>
                <c:pt idx="2140">
                  <c:v>4.79E-3</c:v>
                </c:pt>
                <c:pt idx="2141">
                  <c:v>4.5700000000000003E-3</c:v>
                </c:pt>
                <c:pt idx="2142">
                  <c:v>4.79E-3</c:v>
                </c:pt>
                <c:pt idx="2143">
                  <c:v>4.5700000000000003E-3</c:v>
                </c:pt>
                <c:pt idx="2144">
                  <c:v>4.5700000000000003E-3</c:v>
                </c:pt>
                <c:pt idx="2145">
                  <c:v>4.79E-3</c:v>
                </c:pt>
                <c:pt idx="2146">
                  <c:v>4.6800000000000001E-3</c:v>
                </c:pt>
                <c:pt idx="2147">
                  <c:v>4.79E-3</c:v>
                </c:pt>
                <c:pt idx="2148">
                  <c:v>4.5700000000000003E-3</c:v>
                </c:pt>
                <c:pt idx="2149">
                  <c:v>4.5700000000000003E-3</c:v>
                </c:pt>
                <c:pt idx="2150">
                  <c:v>4.8999999999999998E-3</c:v>
                </c:pt>
                <c:pt idx="2151">
                  <c:v>4.5700000000000003E-3</c:v>
                </c:pt>
                <c:pt idx="2152">
                  <c:v>4.79E-3</c:v>
                </c:pt>
                <c:pt idx="2153">
                  <c:v>4.79E-3</c:v>
                </c:pt>
                <c:pt idx="2154">
                  <c:v>4.6800000000000001E-3</c:v>
                </c:pt>
                <c:pt idx="2155">
                  <c:v>4.6800000000000001E-3</c:v>
                </c:pt>
                <c:pt idx="2156">
                  <c:v>4.79E-3</c:v>
                </c:pt>
                <c:pt idx="2157">
                  <c:v>4.6800000000000001E-3</c:v>
                </c:pt>
                <c:pt idx="2158">
                  <c:v>4.8999999999999998E-3</c:v>
                </c:pt>
                <c:pt idx="2159">
                  <c:v>4.6800000000000001E-3</c:v>
                </c:pt>
                <c:pt idx="2160">
                  <c:v>4.8999999999999998E-3</c:v>
                </c:pt>
                <c:pt idx="2161">
                  <c:v>4.6800000000000001E-3</c:v>
                </c:pt>
                <c:pt idx="2162">
                  <c:v>4.6800000000000001E-3</c:v>
                </c:pt>
                <c:pt idx="2163">
                  <c:v>4.8999999999999998E-3</c:v>
                </c:pt>
                <c:pt idx="2164">
                  <c:v>4.8999999999999998E-3</c:v>
                </c:pt>
                <c:pt idx="2165">
                  <c:v>4.5700000000000003E-3</c:v>
                </c:pt>
                <c:pt idx="2166">
                  <c:v>4.8999999999999998E-3</c:v>
                </c:pt>
                <c:pt idx="2167">
                  <c:v>4.79E-3</c:v>
                </c:pt>
                <c:pt idx="2168">
                  <c:v>4.6800000000000001E-3</c:v>
                </c:pt>
                <c:pt idx="2169">
                  <c:v>4.6800000000000001E-3</c:v>
                </c:pt>
                <c:pt idx="2170">
                  <c:v>4.6800000000000001E-3</c:v>
                </c:pt>
                <c:pt idx="2171">
                  <c:v>4.5700000000000003E-3</c:v>
                </c:pt>
                <c:pt idx="2172">
                  <c:v>4.5700000000000003E-3</c:v>
                </c:pt>
                <c:pt idx="2173">
                  <c:v>4.5700000000000003E-3</c:v>
                </c:pt>
                <c:pt idx="2174">
                  <c:v>4.6800000000000001E-3</c:v>
                </c:pt>
                <c:pt idx="2175">
                  <c:v>4.5700000000000003E-3</c:v>
                </c:pt>
                <c:pt idx="2176">
                  <c:v>4.6800000000000001E-3</c:v>
                </c:pt>
                <c:pt idx="2177">
                  <c:v>4.5700000000000003E-3</c:v>
                </c:pt>
                <c:pt idx="2178">
                  <c:v>4.4600000000000004E-3</c:v>
                </c:pt>
                <c:pt idx="2179">
                  <c:v>4.4600000000000004E-3</c:v>
                </c:pt>
                <c:pt idx="2180">
                  <c:v>4.5700000000000003E-3</c:v>
                </c:pt>
                <c:pt idx="2181">
                  <c:v>4.4600000000000004E-3</c:v>
                </c:pt>
                <c:pt idx="2182">
                  <c:v>4.5700000000000003E-3</c:v>
                </c:pt>
                <c:pt idx="2183">
                  <c:v>4.2399999999999998E-3</c:v>
                </c:pt>
                <c:pt idx="2184">
                  <c:v>4.4600000000000004E-3</c:v>
                </c:pt>
                <c:pt idx="2185">
                  <c:v>4.4600000000000004E-3</c:v>
                </c:pt>
                <c:pt idx="2186">
                  <c:v>4.3499999999999997E-3</c:v>
                </c:pt>
                <c:pt idx="2187">
                  <c:v>4.3499999999999997E-3</c:v>
                </c:pt>
                <c:pt idx="2188">
                  <c:v>4.2399999999999998E-3</c:v>
                </c:pt>
                <c:pt idx="2189">
                  <c:v>4.1399999999999996E-3</c:v>
                </c:pt>
                <c:pt idx="2190">
                  <c:v>4.2399999999999998E-3</c:v>
                </c:pt>
                <c:pt idx="2191">
                  <c:v>4.1399999999999996E-3</c:v>
                </c:pt>
                <c:pt idx="2192">
                  <c:v>4.2399999999999998E-3</c:v>
                </c:pt>
                <c:pt idx="2193">
                  <c:v>4.1399999999999996E-3</c:v>
                </c:pt>
                <c:pt idx="2194">
                  <c:v>4.1399999999999996E-3</c:v>
                </c:pt>
                <c:pt idx="2195">
                  <c:v>4.2399999999999998E-3</c:v>
                </c:pt>
                <c:pt idx="2196">
                  <c:v>4.0299999999999997E-3</c:v>
                </c:pt>
                <c:pt idx="2197">
                  <c:v>3.9199999999999999E-3</c:v>
                </c:pt>
                <c:pt idx="2198">
                  <c:v>3.9199999999999999E-3</c:v>
                </c:pt>
                <c:pt idx="2199">
                  <c:v>3.9199999999999999E-3</c:v>
                </c:pt>
                <c:pt idx="2200">
                  <c:v>4.0299999999999997E-3</c:v>
                </c:pt>
                <c:pt idx="2201">
                  <c:v>3.81E-3</c:v>
                </c:pt>
                <c:pt idx="2202">
                  <c:v>3.9199999999999999E-3</c:v>
                </c:pt>
                <c:pt idx="2203">
                  <c:v>3.81E-3</c:v>
                </c:pt>
                <c:pt idx="2204">
                  <c:v>3.81E-3</c:v>
                </c:pt>
                <c:pt idx="2205">
                  <c:v>3.5899999999999999E-3</c:v>
                </c:pt>
                <c:pt idx="2206">
                  <c:v>3.81E-3</c:v>
                </c:pt>
                <c:pt idx="2207">
                  <c:v>3.7000000000000002E-3</c:v>
                </c:pt>
                <c:pt idx="2208">
                  <c:v>3.48E-3</c:v>
                </c:pt>
                <c:pt idx="2209">
                  <c:v>3.3800000000000002E-3</c:v>
                </c:pt>
                <c:pt idx="2210">
                  <c:v>3.3800000000000002E-3</c:v>
                </c:pt>
                <c:pt idx="2211">
                  <c:v>3.5899999999999999E-3</c:v>
                </c:pt>
                <c:pt idx="2212">
                  <c:v>3.48E-3</c:v>
                </c:pt>
                <c:pt idx="2213">
                  <c:v>3.16E-3</c:v>
                </c:pt>
                <c:pt idx="2214">
                  <c:v>3.3800000000000002E-3</c:v>
                </c:pt>
                <c:pt idx="2215">
                  <c:v>3.3800000000000002E-3</c:v>
                </c:pt>
                <c:pt idx="2216">
                  <c:v>3.3800000000000002E-3</c:v>
                </c:pt>
                <c:pt idx="2217">
                  <c:v>3.2699999999999999E-3</c:v>
                </c:pt>
                <c:pt idx="2218">
                  <c:v>3.2699999999999999E-3</c:v>
                </c:pt>
                <c:pt idx="2219">
                  <c:v>3.0500000000000002E-3</c:v>
                </c:pt>
                <c:pt idx="2220">
                  <c:v>3.16E-3</c:v>
                </c:pt>
                <c:pt idx="2221">
                  <c:v>2.8300000000000001E-3</c:v>
                </c:pt>
                <c:pt idx="2222">
                  <c:v>2.9399999999999999E-3</c:v>
                </c:pt>
                <c:pt idx="2223">
                  <c:v>2.8300000000000001E-3</c:v>
                </c:pt>
                <c:pt idx="2224">
                  <c:v>2.7200000000000002E-3</c:v>
                </c:pt>
                <c:pt idx="2225">
                  <c:v>2.8300000000000001E-3</c:v>
                </c:pt>
                <c:pt idx="2226">
                  <c:v>2.5100000000000001E-3</c:v>
                </c:pt>
                <c:pt idx="2227">
                  <c:v>2.7200000000000002E-3</c:v>
                </c:pt>
                <c:pt idx="2228">
                  <c:v>2.5100000000000001E-3</c:v>
                </c:pt>
                <c:pt idx="2229">
                  <c:v>2.6199999999999999E-3</c:v>
                </c:pt>
                <c:pt idx="2230">
                  <c:v>2.5100000000000001E-3</c:v>
                </c:pt>
                <c:pt idx="2231">
                  <c:v>2.6199999999999999E-3</c:v>
                </c:pt>
                <c:pt idx="2232">
                  <c:v>2.2899999999999999E-3</c:v>
                </c:pt>
                <c:pt idx="2233">
                  <c:v>2.2899999999999999E-3</c:v>
                </c:pt>
                <c:pt idx="2234">
                  <c:v>2.3999999999999998E-3</c:v>
                </c:pt>
                <c:pt idx="2235">
                  <c:v>2.2899999999999999E-3</c:v>
                </c:pt>
                <c:pt idx="2236">
                  <c:v>2.1800000000000001E-3</c:v>
                </c:pt>
                <c:pt idx="2237">
                  <c:v>2.0699999999999998E-3</c:v>
                </c:pt>
                <c:pt idx="2238">
                  <c:v>2.0699999999999998E-3</c:v>
                </c:pt>
                <c:pt idx="2239">
                  <c:v>2.0699999999999998E-3</c:v>
                </c:pt>
                <c:pt idx="2240">
                  <c:v>1.8600000000000001E-3</c:v>
                </c:pt>
                <c:pt idx="2241">
                  <c:v>1.9599999999999999E-3</c:v>
                </c:pt>
                <c:pt idx="2242">
                  <c:v>1.75E-3</c:v>
                </c:pt>
                <c:pt idx="2243">
                  <c:v>1.8600000000000001E-3</c:v>
                </c:pt>
                <c:pt idx="2244">
                  <c:v>1.64E-3</c:v>
                </c:pt>
                <c:pt idx="2245">
                  <c:v>1.8600000000000001E-3</c:v>
                </c:pt>
                <c:pt idx="2246">
                  <c:v>1.75E-3</c:v>
                </c:pt>
                <c:pt idx="2247">
                  <c:v>1.75E-3</c:v>
                </c:pt>
                <c:pt idx="2248">
                  <c:v>1.64E-3</c:v>
                </c:pt>
                <c:pt idx="2249">
                  <c:v>1.31E-3</c:v>
                </c:pt>
                <c:pt idx="2250">
                  <c:v>1.42E-3</c:v>
                </c:pt>
                <c:pt idx="2251">
                  <c:v>1.5299999999999999E-3</c:v>
                </c:pt>
                <c:pt idx="2252">
                  <c:v>1.31E-3</c:v>
                </c:pt>
                <c:pt idx="2253">
                  <c:v>1.31E-3</c:v>
                </c:pt>
                <c:pt idx="2254">
                  <c:v>1.31E-3</c:v>
                </c:pt>
                <c:pt idx="2255">
                  <c:v>1.1999999999999999E-3</c:v>
                </c:pt>
                <c:pt idx="2256">
                  <c:v>1.1999999999999999E-3</c:v>
                </c:pt>
                <c:pt idx="2257">
                  <c:v>1.1000000000000001E-3</c:v>
                </c:pt>
                <c:pt idx="2258">
                  <c:v>8.8000000000000003E-4</c:v>
                </c:pt>
                <c:pt idx="2259">
                  <c:v>8.8000000000000003E-4</c:v>
                </c:pt>
                <c:pt idx="2260">
                  <c:v>8.8000000000000003E-4</c:v>
                </c:pt>
                <c:pt idx="2261">
                  <c:v>8.8000000000000003E-4</c:v>
                </c:pt>
                <c:pt idx="2262">
                  <c:v>9.8999999999999999E-4</c:v>
                </c:pt>
                <c:pt idx="2263">
                  <c:v>9.8999999999999999E-4</c:v>
                </c:pt>
                <c:pt idx="2264">
                  <c:v>7.6999999999999996E-4</c:v>
                </c:pt>
                <c:pt idx="2265">
                  <c:v>6.6E-4</c:v>
                </c:pt>
                <c:pt idx="2266">
                  <c:v>5.5000000000000003E-4</c:v>
                </c:pt>
                <c:pt idx="2267">
                  <c:v>6.6E-4</c:v>
                </c:pt>
                <c:pt idx="2268">
                  <c:v>4.4000000000000002E-4</c:v>
                </c:pt>
                <c:pt idx="2269">
                  <c:v>4.4000000000000002E-4</c:v>
                </c:pt>
                <c:pt idx="2270">
                  <c:v>4.4000000000000002E-4</c:v>
                </c:pt>
                <c:pt idx="2271">
                  <c:v>4.4000000000000002E-4</c:v>
                </c:pt>
                <c:pt idx="2272">
                  <c:v>3.4000000000000002E-4</c:v>
                </c:pt>
                <c:pt idx="2273">
                  <c:v>3.4000000000000002E-4</c:v>
                </c:pt>
                <c:pt idx="2274">
                  <c:v>1.2E-4</c:v>
                </c:pt>
                <c:pt idx="2275">
                  <c:v>1.0000000000000001E-5</c:v>
                </c:pt>
                <c:pt idx="2276">
                  <c:v>1.0000000000000001E-5</c:v>
                </c:pt>
                <c:pt idx="2277">
                  <c:v>1.2E-4</c:v>
                </c:pt>
                <c:pt idx="2278">
                  <c:v>2.3000000000000001E-4</c:v>
                </c:pt>
                <c:pt idx="2279">
                  <c:v>1.2E-4</c:v>
                </c:pt>
                <c:pt idx="2280">
                  <c:v>1.0000000000000001E-5</c:v>
                </c:pt>
                <c:pt idx="2281">
                  <c:v>1.0000000000000001E-5</c:v>
                </c:pt>
                <c:pt idx="2282">
                  <c:v>-1E-4</c:v>
                </c:pt>
                <c:pt idx="2283">
                  <c:v>1.0000000000000001E-5</c:v>
                </c:pt>
                <c:pt idx="2284">
                  <c:v>-1E-4</c:v>
                </c:pt>
                <c:pt idx="2285">
                  <c:v>-3.2000000000000003E-4</c:v>
                </c:pt>
                <c:pt idx="2286">
                  <c:v>-2.1000000000000001E-4</c:v>
                </c:pt>
                <c:pt idx="2287">
                  <c:v>-3.2000000000000003E-4</c:v>
                </c:pt>
                <c:pt idx="2288">
                  <c:v>-3.2000000000000003E-4</c:v>
                </c:pt>
                <c:pt idx="2289">
                  <c:v>-4.2000000000000002E-4</c:v>
                </c:pt>
                <c:pt idx="2290">
                  <c:v>-4.2000000000000002E-4</c:v>
                </c:pt>
                <c:pt idx="2291">
                  <c:v>-4.2000000000000002E-4</c:v>
                </c:pt>
                <c:pt idx="2292">
                  <c:v>-5.2999999999999998E-4</c:v>
                </c:pt>
                <c:pt idx="2293">
                  <c:v>-5.2999999999999998E-4</c:v>
                </c:pt>
                <c:pt idx="2294">
                  <c:v>-5.2999999999999998E-4</c:v>
                </c:pt>
                <c:pt idx="2295">
                  <c:v>-5.2999999999999998E-4</c:v>
                </c:pt>
                <c:pt idx="2296">
                  <c:v>-5.2999999999999998E-4</c:v>
                </c:pt>
                <c:pt idx="2297">
                  <c:v>-6.4000000000000005E-4</c:v>
                </c:pt>
                <c:pt idx="2298">
                  <c:v>-6.4000000000000005E-4</c:v>
                </c:pt>
                <c:pt idx="2299">
                  <c:v>-6.4000000000000005E-4</c:v>
                </c:pt>
                <c:pt idx="2300">
                  <c:v>-7.5000000000000002E-4</c:v>
                </c:pt>
                <c:pt idx="2301">
                  <c:v>-7.5000000000000002E-4</c:v>
                </c:pt>
                <c:pt idx="2302">
                  <c:v>-7.5000000000000002E-4</c:v>
                </c:pt>
                <c:pt idx="2303">
                  <c:v>-7.5000000000000002E-4</c:v>
                </c:pt>
                <c:pt idx="2304">
                  <c:v>-9.7000000000000005E-4</c:v>
                </c:pt>
                <c:pt idx="2305">
                  <c:v>-9.7000000000000005E-4</c:v>
                </c:pt>
                <c:pt idx="2306">
                  <c:v>-1.1800000000000001E-3</c:v>
                </c:pt>
                <c:pt idx="2307">
                  <c:v>-8.5999999999999998E-4</c:v>
                </c:pt>
                <c:pt idx="2308">
                  <c:v>-1.08E-3</c:v>
                </c:pt>
                <c:pt idx="2309">
                  <c:v>-9.7000000000000005E-4</c:v>
                </c:pt>
                <c:pt idx="2310">
                  <c:v>-8.5999999999999998E-4</c:v>
                </c:pt>
                <c:pt idx="2311">
                  <c:v>-9.7000000000000005E-4</c:v>
                </c:pt>
                <c:pt idx="2312">
                  <c:v>-1.08E-3</c:v>
                </c:pt>
                <c:pt idx="2313">
                  <c:v>-1.1800000000000001E-3</c:v>
                </c:pt>
                <c:pt idx="2314">
                  <c:v>-1.1800000000000001E-3</c:v>
                </c:pt>
                <c:pt idx="2315">
                  <c:v>-1.1800000000000001E-3</c:v>
                </c:pt>
                <c:pt idx="2316">
                  <c:v>-1.1800000000000001E-3</c:v>
                </c:pt>
                <c:pt idx="2317">
                  <c:v>-1.5100000000000001E-3</c:v>
                </c:pt>
                <c:pt idx="2318">
                  <c:v>-1.1800000000000001E-3</c:v>
                </c:pt>
                <c:pt idx="2319">
                  <c:v>-1.1800000000000001E-3</c:v>
                </c:pt>
                <c:pt idx="2320">
                  <c:v>-1.2899999999999999E-3</c:v>
                </c:pt>
                <c:pt idx="2321">
                  <c:v>-1.4E-3</c:v>
                </c:pt>
                <c:pt idx="2322">
                  <c:v>-1.5100000000000001E-3</c:v>
                </c:pt>
                <c:pt idx="2323">
                  <c:v>-1.1800000000000001E-3</c:v>
                </c:pt>
                <c:pt idx="2324">
                  <c:v>-1.5100000000000001E-3</c:v>
                </c:pt>
                <c:pt idx="2325">
                  <c:v>-1.5100000000000001E-3</c:v>
                </c:pt>
                <c:pt idx="2326">
                  <c:v>-1.2899999999999999E-3</c:v>
                </c:pt>
                <c:pt idx="2327">
                  <c:v>-1.4E-3</c:v>
                </c:pt>
                <c:pt idx="2328">
                  <c:v>-1.4E-3</c:v>
                </c:pt>
                <c:pt idx="2329">
                  <c:v>-1.5100000000000001E-3</c:v>
                </c:pt>
                <c:pt idx="2330">
                  <c:v>-1.4E-3</c:v>
                </c:pt>
                <c:pt idx="2331">
                  <c:v>-1.5100000000000001E-3</c:v>
                </c:pt>
                <c:pt idx="2332">
                  <c:v>-1.4E-3</c:v>
                </c:pt>
                <c:pt idx="2333">
                  <c:v>-1.73E-3</c:v>
                </c:pt>
                <c:pt idx="2334">
                  <c:v>-1.4E-3</c:v>
                </c:pt>
                <c:pt idx="2335">
                  <c:v>-1.6199999999999999E-3</c:v>
                </c:pt>
                <c:pt idx="2336">
                  <c:v>-1.4E-3</c:v>
                </c:pt>
                <c:pt idx="2337">
                  <c:v>-1.5100000000000001E-3</c:v>
                </c:pt>
                <c:pt idx="2338">
                  <c:v>-1.73E-3</c:v>
                </c:pt>
                <c:pt idx="2339">
                  <c:v>-1.4E-3</c:v>
                </c:pt>
                <c:pt idx="2340">
                  <c:v>-1.6199999999999999E-3</c:v>
                </c:pt>
                <c:pt idx="2341">
                  <c:v>-1.73E-3</c:v>
                </c:pt>
                <c:pt idx="2342">
                  <c:v>-1.73E-3</c:v>
                </c:pt>
                <c:pt idx="2343">
                  <c:v>-1.6199999999999999E-3</c:v>
                </c:pt>
                <c:pt idx="2344">
                  <c:v>-1.6199999999999999E-3</c:v>
                </c:pt>
                <c:pt idx="2345">
                  <c:v>-1.5100000000000001E-3</c:v>
                </c:pt>
                <c:pt idx="2346">
                  <c:v>-1.6199999999999999E-3</c:v>
                </c:pt>
                <c:pt idx="2347">
                  <c:v>-1.73E-3</c:v>
                </c:pt>
                <c:pt idx="2348">
                  <c:v>-1.73E-3</c:v>
                </c:pt>
                <c:pt idx="2349">
                  <c:v>-1.73E-3</c:v>
                </c:pt>
                <c:pt idx="2350">
                  <c:v>-1.8400000000000001E-3</c:v>
                </c:pt>
                <c:pt idx="2351">
                  <c:v>-1.73E-3</c:v>
                </c:pt>
                <c:pt idx="2352">
                  <c:v>-1.6199999999999999E-3</c:v>
                </c:pt>
                <c:pt idx="2353">
                  <c:v>-1.73E-3</c:v>
                </c:pt>
                <c:pt idx="2354">
                  <c:v>-1.73E-3</c:v>
                </c:pt>
                <c:pt idx="2355">
                  <c:v>-1.6199999999999999E-3</c:v>
                </c:pt>
                <c:pt idx="2356">
                  <c:v>-1.6199999999999999E-3</c:v>
                </c:pt>
                <c:pt idx="2357">
                  <c:v>-1.8400000000000001E-3</c:v>
                </c:pt>
                <c:pt idx="2358">
                  <c:v>-1.6199999999999999E-3</c:v>
                </c:pt>
                <c:pt idx="2359">
                  <c:v>-1.6199999999999999E-3</c:v>
                </c:pt>
                <c:pt idx="2360">
                  <c:v>-1.6199999999999999E-3</c:v>
                </c:pt>
                <c:pt idx="2361">
                  <c:v>-1.6199999999999999E-3</c:v>
                </c:pt>
                <c:pt idx="2362">
                  <c:v>-1.6199999999999999E-3</c:v>
                </c:pt>
                <c:pt idx="2363">
                  <c:v>-1.73E-3</c:v>
                </c:pt>
                <c:pt idx="2364">
                  <c:v>-1.73E-3</c:v>
                </c:pt>
                <c:pt idx="2365">
                  <c:v>-1.73E-3</c:v>
                </c:pt>
                <c:pt idx="2366">
                  <c:v>-1.73E-3</c:v>
                </c:pt>
                <c:pt idx="2367">
                  <c:v>-1.73E-3</c:v>
                </c:pt>
                <c:pt idx="2368">
                  <c:v>-1.6199999999999999E-3</c:v>
                </c:pt>
                <c:pt idx="2369">
                  <c:v>-1.73E-3</c:v>
                </c:pt>
                <c:pt idx="2370">
                  <c:v>-1.8400000000000001E-3</c:v>
                </c:pt>
                <c:pt idx="2371">
                  <c:v>-1.73E-3</c:v>
                </c:pt>
                <c:pt idx="2372">
                  <c:v>-1.73E-3</c:v>
                </c:pt>
                <c:pt idx="2373">
                  <c:v>-1.73E-3</c:v>
                </c:pt>
                <c:pt idx="2374">
                  <c:v>-1.6199999999999999E-3</c:v>
                </c:pt>
                <c:pt idx="2375">
                  <c:v>-1.5100000000000001E-3</c:v>
                </c:pt>
                <c:pt idx="2376">
                  <c:v>-1.6199999999999999E-3</c:v>
                </c:pt>
                <c:pt idx="2377">
                  <c:v>-1.6199999999999999E-3</c:v>
                </c:pt>
                <c:pt idx="2378">
                  <c:v>-1.5100000000000001E-3</c:v>
                </c:pt>
                <c:pt idx="2379">
                  <c:v>-1.73E-3</c:v>
                </c:pt>
                <c:pt idx="2380">
                  <c:v>-1.73E-3</c:v>
                </c:pt>
                <c:pt idx="2381">
                  <c:v>-1.6199999999999999E-3</c:v>
                </c:pt>
                <c:pt idx="2382">
                  <c:v>-1.73E-3</c:v>
                </c:pt>
                <c:pt idx="2383">
                  <c:v>-1.6199999999999999E-3</c:v>
                </c:pt>
                <c:pt idx="2384">
                  <c:v>-1.6199999999999999E-3</c:v>
                </c:pt>
                <c:pt idx="2385">
                  <c:v>-1.6199999999999999E-3</c:v>
                </c:pt>
                <c:pt idx="2386">
                  <c:v>-1.8400000000000001E-3</c:v>
                </c:pt>
                <c:pt idx="2387">
                  <c:v>-1.73E-3</c:v>
                </c:pt>
                <c:pt idx="2388">
                  <c:v>-1.73E-3</c:v>
                </c:pt>
                <c:pt idx="2389">
                  <c:v>-1.73E-3</c:v>
                </c:pt>
                <c:pt idx="2390">
                  <c:v>-1.73E-3</c:v>
                </c:pt>
                <c:pt idx="2391">
                  <c:v>-1.5100000000000001E-3</c:v>
                </c:pt>
                <c:pt idx="2392">
                  <c:v>-1.6199999999999999E-3</c:v>
                </c:pt>
                <c:pt idx="2393">
                  <c:v>-1.5100000000000001E-3</c:v>
                </c:pt>
                <c:pt idx="2394">
                  <c:v>-1.5100000000000001E-3</c:v>
                </c:pt>
                <c:pt idx="2395">
                  <c:v>-1.6199999999999999E-3</c:v>
                </c:pt>
                <c:pt idx="2396">
                  <c:v>-1.6199999999999999E-3</c:v>
                </c:pt>
                <c:pt idx="2397">
                  <c:v>-1.73E-3</c:v>
                </c:pt>
                <c:pt idx="2398">
                  <c:v>-1.6199999999999999E-3</c:v>
                </c:pt>
                <c:pt idx="2399">
                  <c:v>-1.6199999999999999E-3</c:v>
                </c:pt>
                <c:pt idx="2400">
                  <c:v>-1.5100000000000001E-3</c:v>
                </c:pt>
                <c:pt idx="2401">
                  <c:v>-1.5100000000000001E-3</c:v>
                </c:pt>
                <c:pt idx="2402">
                  <c:v>-1.8400000000000001E-3</c:v>
                </c:pt>
                <c:pt idx="2403">
                  <c:v>-1.5100000000000001E-3</c:v>
                </c:pt>
                <c:pt idx="2404">
                  <c:v>-1.5100000000000001E-3</c:v>
                </c:pt>
                <c:pt idx="2405">
                  <c:v>-1.5100000000000001E-3</c:v>
                </c:pt>
                <c:pt idx="2406">
                  <c:v>-1.6199999999999999E-3</c:v>
                </c:pt>
                <c:pt idx="2407">
                  <c:v>-1.4E-3</c:v>
                </c:pt>
                <c:pt idx="2408">
                  <c:v>-1.5100000000000001E-3</c:v>
                </c:pt>
                <c:pt idx="2409">
                  <c:v>-1.5100000000000001E-3</c:v>
                </c:pt>
                <c:pt idx="2410">
                  <c:v>-1.5100000000000001E-3</c:v>
                </c:pt>
                <c:pt idx="2411">
                  <c:v>-1.5100000000000001E-3</c:v>
                </c:pt>
                <c:pt idx="2412">
                  <c:v>-1.6199999999999999E-3</c:v>
                </c:pt>
                <c:pt idx="2413">
                  <c:v>-1.6199999999999999E-3</c:v>
                </c:pt>
                <c:pt idx="2414">
                  <c:v>-1.6199999999999999E-3</c:v>
                </c:pt>
                <c:pt idx="2415">
                  <c:v>-1.6199999999999999E-3</c:v>
                </c:pt>
                <c:pt idx="2416">
                  <c:v>-1.4E-3</c:v>
                </c:pt>
                <c:pt idx="2417">
                  <c:v>-1.4E-3</c:v>
                </c:pt>
                <c:pt idx="2418">
                  <c:v>-1.73E-3</c:v>
                </c:pt>
                <c:pt idx="2419">
                  <c:v>-1.5100000000000001E-3</c:v>
                </c:pt>
                <c:pt idx="2420">
                  <c:v>-1.4E-3</c:v>
                </c:pt>
                <c:pt idx="2421">
                  <c:v>-1.5100000000000001E-3</c:v>
                </c:pt>
                <c:pt idx="2422">
                  <c:v>-1.6199999999999999E-3</c:v>
                </c:pt>
                <c:pt idx="2423">
                  <c:v>-1.4E-3</c:v>
                </c:pt>
                <c:pt idx="2424">
                  <c:v>-1.4E-3</c:v>
                </c:pt>
                <c:pt idx="2425">
                  <c:v>-1.5100000000000001E-3</c:v>
                </c:pt>
                <c:pt idx="2426">
                  <c:v>-1.5100000000000001E-3</c:v>
                </c:pt>
                <c:pt idx="2427">
                  <c:v>-1.4E-3</c:v>
                </c:pt>
                <c:pt idx="2428">
                  <c:v>-1.5100000000000001E-3</c:v>
                </c:pt>
                <c:pt idx="2429">
                  <c:v>-1.5100000000000001E-3</c:v>
                </c:pt>
                <c:pt idx="2430">
                  <c:v>-1.4E-3</c:v>
                </c:pt>
                <c:pt idx="2431">
                  <c:v>-1.5100000000000001E-3</c:v>
                </c:pt>
                <c:pt idx="2432">
                  <c:v>-1.4E-3</c:v>
                </c:pt>
                <c:pt idx="2433">
                  <c:v>-1.4E-3</c:v>
                </c:pt>
                <c:pt idx="2434">
                  <c:v>-1.73E-3</c:v>
                </c:pt>
                <c:pt idx="2435">
                  <c:v>-1.5100000000000001E-3</c:v>
                </c:pt>
                <c:pt idx="2436">
                  <c:v>-1.5100000000000001E-3</c:v>
                </c:pt>
                <c:pt idx="2437">
                  <c:v>-1.6199999999999999E-3</c:v>
                </c:pt>
                <c:pt idx="2438">
                  <c:v>-1.73E-3</c:v>
                </c:pt>
                <c:pt idx="2439">
                  <c:v>-1.4E-3</c:v>
                </c:pt>
                <c:pt idx="2440">
                  <c:v>-1.4E-3</c:v>
                </c:pt>
                <c:pt idx="2441">
                  <c:v>-1.5100000000000001E-3</c:v>
                </c:pt>
                <c:pt idx="2442">
                  <c:v>-1.5100000000000001E-3</c:v>
                </c:pt>
                <c:pt idx="2443">
                  <c:v>-1.4E-3</c:v>
                </c:pt>
                <c:pt idx="2444">
                  <c:v>-1.5100000000000001E-3</c:v>
                </c:pt>
                <c:pt idx="2445">
                  <c:v>-1.4E-3</c:v>
                </c:pt>
                <c:pt idx="2446">
                  <c:v>-1.5100000000000001E-3</c:v>
                </c:pt>
                <c:pt idx="2447">
                  <c:v>-1.5100000000000001E-3</c:v>
                </c:pt>
                <c:pt idx="2448">
                  <c:v>-1.5100000000000001E-3</c:v>
                </c:pt>
                <c:pt idx="2449">
                  <c:v>-1.4E-3</c:v>
                </c:pt>
                <c:pt idx="2450">
                  <c:v>-1.6199999999999999E-3</c:v>
                </c:pt>
                <c:pt idx="2451">
                  <c:v>-1.6199999999999999E-3</c:v>
                </c:pt>
                <c:pt idx="2452">
                  <c:v>-1.6199999999999999E-3</c:v>
                </c:pt>
                <c:pt idx="2453">
                  <c:v>-1.6199999999999999E-3</c:v>
                </c:pt>
                <c:pt idx="2454">
                  <c:v>-1.73E-3</c:v>
                </c:pt>
                <c:pt idx="2455">
                  <c:v>-1.5100000000000001E-3</c:v>
                </c:pt>
                <c:pt idx="2456">
                  <c:v>-1.5100000000000001E-3</c:v>
                </c:pt>
                <c:pt idx="2457">
                  <c:v>-1.4E-3</c:v>
                </c:pt>
                <c:pt idx="2458">
                  <c:v>-1.6199999999999999E-3</c:v>
                </c:pt>
                <c:pt idx="2459">
                  <c:v>-1.5100000000000001E-3</c:v>
                </c:pt>
                <c:pt idx="2460">
                  <c:v>-1.5100000000000001E-3</c:v>
                </c:pt>
                <c:pt idx="2461">
                  <c:v>-1.6199999999999999E-3</c:v>
                </c:pt>
                <c:pt idx="2462">
                  <c:v>-1.6199999999999999E-3</c:v>
                </c:pt>
                <c:pt idx="2463">
                  <c:v>-1.5100000000000001E-3</c:v>
                </c:pt>
                <c:pt idx="2464">
                  <c:v>-1.5100000000000001E-3</c:v>
                </c:pt>
                <c:pt idx="2465">
                  <c:v>-1.5100000000000001E-3</c:v>
                </c:pt>
                <c:pt idx="2466">
                  <c:v>-1.73E-3</c:v>
                </c:pt>
                <c:pt idx="2467">
                  <c:v>-1.73E-3</c:v>
                </c:pt>
                <c:pt idx="2468">
                  <c:v>-1.6199999999999999E-3</c:v>
                </c:pt>
                <c:pt idx="2469">
                  <c:v>-1.8400000000000001E-3</c:v>
                </c:pt>
                <c:pt idx="2470">
                  <c:v>-1.8400000000000001E-3</c:v>
                </c:pt>
                <c:pt idx="2471">
                  <c:v>-1.73E-3</c:v>
                </c:pt>
                <c:pt idx="2472">
                  <c:v>-1.6199999999999999E-3</c:v>
                </c:pt>
                <c:pt idx="2473">
                  <c:v>-1.6199999999999999E-3</c:v>
                </c:pt>
                <c:pt idx="2474">
                  <c:v>-1.6199999999999999E-3</c:v>
                </c:pt>
                <c:pt idx="2475">
                  <c:v>-1.73E-3</c:v>
                </c:pt>
                <c:pt idx="2476">
                  <c:v>-1.73E-3</c:v>
                </c:pt>
                <c:pt idx="2477">
                  <c:v>-1.8400000000000001E-3</c:v>
                </c:pt>
                <c:pt idx="2478">
                  <c:v>-1.73E-3</c:v>
                </c:pt>
                <c:pt idx="2479">
                  <c:v>-1.8400000000000001E-3</c:v>
                </c:pt>
                <c:pt idx="2480">
                  <c:v>-1.6199999999999999E-3</c:v>
                </c:pt>
                <c:pt idx="2481">
                  <c:v>-1.73E-3</c:v>
                </c:pt>
                <c:pt idx="2482">
                  <c:v>-1.9400000000000001E-3</c:v>
                </c:pt>
                <c:pt idx="2483">
                  <c:v>-1.8400000000000001E-3</c:v>
                </c:pt>
                <c:pt idx="2484">
                  <c:v>-1.73E-3</c:v>
                </c:pt>
                <c:pt idx="2485">
                  <c:v>-2.0500000000000002E-3</c:v>
                </c:pt>
                <c:pt idx="2486">
                  <c:v>-1.9400000000000001E-3</c:v>
                </c:pt>
                <c:pt idx="2487">
                  <c:v>-1.8400000000000001E-3</c:v>
                </c:pt>
                <c:pt idx="2488">
                  <c:v>-1.73E-3</c:v>
                </c:pt>
                <c:pt idx="2489">
                  <c:v>-1.73E-3</c:v>
                </c:pt>
                <c:pt idx="2490">
                  <c:v>-1.8400000000000001E-3</c:v>
                </c:pt>
                <c:pt idx="2491">
                  <c:v>-1.8400000000000001E-3</c:v>
                </c:pt>
                <c:pt idx="2492">
                  <c:v>-1.9400000000000001E-3</c:v>
                </c:pt>
                <c:pt idx="2493">
                  <c:v>-1.8400000000000001E-3</c:v>
                </c:pt>
                <c:pt idx="2494">
                  <c:v>-1.8400000000000001E-3</c:v>
                </c:pt>
                <c:pt idx="2495">
                  <c:v>-2.0500000000000002E-3</c:v>
                </c:pt>
                <c:pt idx="2496">
                  <c:v>-1.8400000000000001E-3</c:v>
                </c:pt>
                <c:pt idx="2497">
                  <c:v>-1.8400000000000001E-3</c:v>
                </c:pt>
                <c:pt idx="2498">
                  <c:v>-2.0500000000000002E-3</c:v>
                </c:pt>
                <c:pt idx="2499">
                  <c:v>-1.9400000000000001E-3</c:v>
                </c:pt>
                <c:pt idx="2500">
                  <c:v>-1.9400000000000001E-3</c:v>
                </c:pt>
                <c:pt idx="2501">
                  <c:v>-2.16E-3</c:v>
                </c:pt>
                <c:pt idx="2502">
                  <c:v>-2.16E-3</c:v>
                </c:pt>
                <c:pt idx="2503">
                  <c:v>-2.0500000000000002E-3</c:v>
                </c:pt>
                <c:pt idx="2504">
                  <c:v>-1.9400000000000001E-3</c:v>
                </c:pt>
                <c:pt idx="2505">
                  <c:v>-1.9400000000000001E-3</c:v>
                </c:pt>
                <c:pt idx="2506">
                  <c:v>-2.0500000000000002E-3</c:v>
                </c:pt>
                <c:pt idx="2507">
                  <c:v>-2.0500000000000002E-3</c:v>
                </c:pt>
                <c:pt idx="2508">
                  <c:v>-1.9400000000000001E-3</c:v>
                </c:pt>
                <c:pt idx="2509">
                  <c:v>-2.0500000000000002E-3</c:v>
                </c:pt>
                <c:pt idx="2510">
                  <c:v>-2.16E-3</c:v>
                </c:pt>
                <c:pt idx="2511">
                  <c:v>-2.0500000000000002E-3</c:v>
                </c:pt>
                <c:pt idx="2512">
                  <c:v>-1.9400000000000001E-3</c:v>
                </c:pt>
                <c:pt idx="2513">
                  <c:v>-2.16E-3</c:v>
                </c:pt>
                <c:pt idx="2514">
                  <c:v>-2.16E-3</c:v>
                </c:pt>
                <c:pt idx="2515">
                  <c:v>-2.16E-3</c:v>
                </c:pt>
                <c:pt idx="2516">
                  <c:v>-2.2699999999999999E-3</c:v>
                </c:pt>
                <c:pt idx="2517">
                  <c:v>-2.2699999999999999E-3</c:v>
                </c:pt>
                <c:pt idx="2518">
                  <c:v>-2.2699999999999999E-3</c:v>
                </c:pt>
                <c:pt idx="2519">
                  <c:v>-2.0500000000000002E-3</c:v>
                </c:pt>
                <c:pt idx="2520">
                  <c:v>-2.0500000000000002E-3</c:v>
                </c:pt>
                <c:pt idx="2521">
                  <c:v>-2.0500000000000002E-3</c:v>
                </c:pt>
                <c:pt idx="2522">
                  <c:v>-2.0500000000000002E-3</c:v>
                </c:pt>
                <c:pt idx="2523">
                  <c:v>-2.16E-3</c:v>
                </c:pt>
                <c:pt idx="2524">
                  <c:v>-2.16E-3</c:v>
                </c:pt>
                <c:pt idx="2525">
                  <c:v>-2.2699999999999999E-3</c:v>
                </c:pt>
                <c:pt idx="2526">
                  <c:v>-2.2699999999999999E-3</c:v>
                </c:pt>
                <c:pt idx="2527">
                  <c:v>-2.2699999999999999E-3</c:v>
                </c:pt>
                <c:pt idx="2528">
                  <c:v>-2.16E-3</c:v>
                </c:pt>
                <c:pt idx="2529">
                  <c:v>-2.3800000000000002E-3</c:v>
                </c:pt>
                <c:pt idx="2530">
                  <c:v>-2.2699999999999999E-3</c:v>
                </c:pt>
                <c:pt idx="2531">
                  <c:v>-2.3800000000000002E-3</c:v>
                </c:pt>
                <c:pt idx="2532">
                  <c:v>-2.3800000000000002E-3</c:v>
                </c:pt>
                <c:pt idx="2533">
                  <c:v>-2.3800000000000002E-3</c:v>
                </c:pt>
                <c:pt idx="2534">
                  <c:v>-2.3800000000000002E-3</c:v>
                </c:pt>
                <c:pt idx="2535">
                  <c:v>-2.49E-3</c:v>
                </c:pt>
                <c:pt idx="2536">
                  <c:v>-2.3800000000000002E-3</c:v>
                </c:pt>
                <c:pt idx="2537">
                  <c:v>-2.16E-3</c:v>
                </c:pt>
                <c:pt idx="2538">
                  <c:v>-2.3800000000000002E-3</c:v>
                </c:pt>
                <c:pt idx="2539">
                  <c:v>-2.2699999999999999E-3</c:v>
                </c:pt>
                <c:pt idx="2540">
                  <c:v>-2.2699999999999999E-3</c:v>
                </c:pt>
                <c:pt idx="2541">
                  <c:v>-2.2699999999999999E-3</c:v>
                </c:pt>
                <c:pt idx="2542">
                  <c:v>-2.3800000000000002E-3</c:v>
                </c:pt>
                <c:pt idx="2543">
                  <c:v>-2.2699999999999999E-3</c:v>
                </c:pt>
                <c:pt idx="2544">
                  <c:v>-2.49E-3</c:v>
                </c:pt>
                <c:pt idx="2545">
                  <c:v>-2.3800000000000002E-3</c:v>
                </c:pt>
                <c:pt idx="2546">
                  <c:v>-2.2699999999999999E-3</c:v>
                </c:pt>
                <c:pt idx="2547">
                  <c:v>-2.2699999999999999E-3</c:v>
                </c:pt>
                <c:pt idx="2548">
                  <c:v>-2.2699999999999999E-3</c:v>
                </c:pt>
                <c:pt idx="2549">
                  <c:v>-2.2699999999999999E-3</c:v>
                </c:pt>
                <c:pt idx="2550">
                  <c:v>-2.3800000000000002E-3</c:v>
                </c:pt>
                <c:pt idx="2551">
                  <c:v>-2.49E-3</c:v>
                </c:pt>
                <c:pt idx="2552">
                  <c:v>-2.3800000000000002E-3</c:v>
                </c:pt>
                <c:pt idx="2553">
                  <c:v>-2.3800000000000002E-3</c:v>
                </c:pt>
                <c:pt idx="2554">
                  <c:v>-2.5999999999999999E-3</c:v>
                </c:pt>
                <c:pt idx="2555">
                  <c:v>-2.49E-3</c:v>
                </c:pt>
                <c:pt idx="2556">
                  <c:v>-2.2699999999999999E-3</c:v>
                </c:pt>
                <c:pt idx="2557">
                  <c:v>-2.49E-3</c:v>
                </c:pt>
                <c:pt idx="2558">
                  <c:v>-2.49E-3</c:v>
                </c:pt>
                <c:pt idx="2559">
                  <c:v>-2.3800000000000002E-3</c:v>
                </c:pt>
                <c:pt idx="2560">
                  <c:v>-2.49E-3</c:v>
                </c:pt>
                <c:pt idx="2561">
                  <c:v>-2.2699999999999999E-3</c:v>
                </c:pt>
                <c:pt idx="2562">
                  <c:v>-2.2699999999999999E-3</c:v>
                </c:pt>
                <c:pt idx="2563">
                  <c:v>-2.2699999999999999E-3</c:v>
                </c:pt>
                <c:pt idx="2564">
                  <c:v>-2.2699999999999999E-3</c:v>
                </c:pt>
                <c:pt idx="2565">
                  <c:v>-2.3800000000000002E-3</c:v>
                </c:pt>
                <c:pt idx="2566">
                  <c:v>-2.2699999999999999E-3</c:v>
                </c:pt>
                <c:pt idx="2567">
                  <c:v>-2.2699999999999999E-3</c:v>
                </c:pt>
                <c:pt idx="2568">
                  <c:v>-2.2699999999999999E-3</c:v>
                </c:pt>
                <c:pt idx="2569">
                  <c:v>-2.16E-3</c:v>
                </c:pt>
                <c:pt idx="2570">
                  <c:v>-2.3800000000000002E-3</c:v>
                </c:pt>
                <c:pt idx="2571">
                  <c:v>-2.2699999999999999E-3</c:v>
                </c:pt>
                <c:pt idx="2572">
                  <c:v>-2.16E-3</c:v>
                </c:pt>
                <c:pt idx="2573">
                  <c:v>-2.2699999999999999E-3</c:v>
                </c:pt>
                <c:pt idx="2574">
                  <c:v>-2.2699999999999999E-3</c:v>
                </c:pt>
                <c:pt idx="2575">
                  <c:v>-2.2699999999999999E-3</c:v>
                </c:pt>
                <c:pt idx="2576">
                  <c:v>-2.2699999999999999E-3</c:v>
                </c:pt>
                <c:pt idx="2577">
                  <c:v>-2.3800000000000002E-3</c:v>
                </c:pt>
                <c:pt idx="2578">
                  <c:v>-2.16E-3</c:v>
                </c:pt>
                <c:pt idx="2579">
                  <c:v>-1.9400000000000001E-3</c:v>
                </c:pt>
                <c:pt idx="2580">
                  <c:v>-2.16E-3</c:v>
                </c:pt>
                <c:pt idx="2581">
                  <c:v>-2.2699999999999999E-3</c:v>
                </c:pt>
                <c:pt idx="2582">
                  <c:v>-2.16E-3</c:v>
                </c:pt>
                <c:pt idx="2583">
                  <c:v>-2.16E-3</c:v>
                </c:pt>
                <c:pt idx="2584">
                  <c:v>-2.0500000000000002E-3</c:v>
                </c:pt>
                <c:pt idx="2585">
                  <c:v>-1.9400000000000001E-3</c:v>
                </c:pt>
                <c:pt idx="2586">
                  <c:v>-2.16E-3</c:v>
                </c:pt>
                <c:pt idx="2587">
                  <c:v>-1.9400000000000001E-3</c:v>
                </c:pt>
                <c:pt idx="2588">
                  <c:v>-1.8400000000000001E-3</c:v>
                </c:pt>
                <c:pt idx="2589">
                  <c:v>-2.0500000000000002E-3</c:v>
                </c:pt>
                <c:pt idx="2590">
                  <c:v>-2.0500000000000002E-3</c:v>
                </c:pt>
                <c:pt idx="2591">
                  <c:v>-2.0500000000000002E-3</c:v>
                </c:pt>
                <c:pt idx="2592">
                  <c:v>-1.9400000000000001E-3</c:v>
                </c:pt>
                <c:pt idx="2593">
                  <c:v>-1.9400000000000001E-3</c:v>
                </c:pt>
                <c:pt idx="2594">
                  <c:v>-1.8400000000000001E-3</c:v>
                </c:pt>
                <c:pt idx="2595">
                  <c:v>-1.73E-3</c:v>
                </c:pt>
                <c:pt idx="2596">
                  <c:v>-1.9400000000000001E-3</c:v>
                </c:pt>
                <c:pt idx="2597">
                  <c:v>-1.8400000000000001E-3</c:v>
                </c:pt>
                <c:pt idx="2598">
                  <c:v>-1.8400000000000001E-3</c:v>
                </c:pt>
                <c:pt idx="2599">
                  <c:v>-1.73E-3</c:v>
                </c:pt>
                <c:pt idx="2600">
                  <c:v>-1.8400000000000001E-3</c:v>
                </c:pt>
                <c:pt idx="2601">
                  <c:v>-1.6199999999999999E-3</c:v>
                </c:pt>
                <c:pt idx="2602">
                  <c:v>-1.8400000000000001E-3</c:v>
                </c:pt>
                <c:pt idx="2603">
                  <c:v>-1.5100000000000001E-3</c:v>
                </c:pt>
                <c:pt idx="2604">
                  <c:v>-1.5100000000000001E-3</c:v>
                </c:pt>
                <c:pt idx="2605">
                  <c:v>-1.6199999999999999E-3</c:v>
                </c:pt>
                <c:pt idx="2606">
                  <c:v>-1.73E-3</c:v>
                </c:pt>
                <c:pt idx="2607">
                  <c:v>-1.73E-3</c:v>
                </c:pt>
                <c:pt idx="2608">
                  <c:v>-1.5100000000000001E-3</c:v>
                </c:pt>
                <c:pt idx="2609">
                  <c:v>-1.5100000000000001E-3</c:v>
                </c:pt>
                <c:pt idx="2610">
                  <c:v>-1.4E-3</c:v>
                </c:pt>
                <c:pt idx="2611">
                  <c:v>-1.4E-3</c:v>
                </c:pt>
                <c:pt idx="2612">
                  <c:v>-1.5100000000000001E-3</c:v>
                </c:pt>
                <c:pt idx="2613">
                  <c:v>-1.2899999999999999E-3</c:v>
                </c:pt>
                <c:pt idx="2614">
                  <c:v>-1.4E-3</c:v>
                </c:pt>
                <c:pt idx="2615">
                  <c:v>-1.1800000000000001E-3</c:v>
                </c:pt>
                <c:pt idx="2616">
                  <c:v>-1.4E-3</c:v>
                </c:pt>
                <c:pt idx="2617">
                  <c:v>-1.2899999999999999E-3</c:v>
                </c:pt>
                <c:pt idx="2618">
                  <c:v>-1.4E-3</c:v>
                </c:pt>
                <c:pt idx="2619">
                  <c:v>-1.1800000000000001E-3</c:v>
                </c:pt>
                <c:pt idx="2620">
                  <c:v>-1.08E-3</c:v>
                </c:pt>
                <c:pt idx="2621">
                  <c:v>-1.08E-3</c:v>
                </c:pt>
                <c:pt idx="2622">
                  <c:v>-9.7000000000000005E-4</c:v>
                </c:pt>
                <c:pt idx="2623">
                  <c:v>-1.2899999999999999E-3</c:v>
                </c:pt>
                <c:pt idx="2624">
                  <c:v>-9.7000000000000005E-4</c:v>
                </c:pt>
                <c:pt idx="2625">
                  <c:v>-8.5999999999999998E-4</c:v>
                </c:pt>
                <c:pt idx="2626">
                  <c:v>-9.7000000000000005E-4</c:v>
                </c:pt>
                <c:pt idx="2627">
                  <c:v>-8.5999999999999998E-4</c:v>
                </c:pt>
                <c:pt idx="2628">
                  <c:v>-7.5000000000000002E-4</c:v>
                </c:pt>
                <c:pt idx="2629">
                  <c:v>-1.08E-3</c:v>
                </c:pt>
                <c:pt idx="2630">
                  <c:v>-7.5000000000000002E-4</c:v>
                </c:pt>
                <c:pt idx="2631">
                  <c:v>-6.4000000000000005E-4</c:v>
                </c:pt>
                <c:pt idx="2632">
                  <c:v>-7.5000000000000002E-4</c:v>
                </c:pt>
                <c:pt idx="2633">
                  <c:v>-6.4000000000000005E-4</c:v>
                </c:pt>
                <c:pt idx="2634">
                  <c:v>-6.4000000000000005E-4</c:v>
                </c:pt>
                <c:pt idx="2635">
                  <c:v>-5.2999999999999998E-4</c:v>
                </c:pt>
                <c:pt idx="2636">
                  <c:v>-5.2999999999999998E-4</c:v>
                </c:pt>
                <c:pt idx="2637">
                  <c:v>-3.2000000000000003E-4</c:v>
                </c:pt>
                <c:pt idx="2638">
                  <c:v>-3.2000000000000003E-4</c:v>
                </c:pt>
                <c:pt idx="2639">
                  <c:v>-5.2999999999999998E-4</c:v>
                </c:pt>
                <c:pt idx="2640">
                  <c:v>-3.2000000000000003E-4</c:v>
                </c:pt>
                <c:pt idx="2641">
                  <c:v>-3.2000000000000003E-4</c:v>
                </c:pt>
                <c:pt idx="2642">
                  <c:v>-3.2000000000000003E-4</c:v>
                </c:pt>
                <c:pt idx="2643">
                  <c:v>-2.1000000000000001E-4</c:v>
                </c:pt>
                <c:pt idx="2644">
                  <c:v>-2.1000000000000001E-4</c:v>
                </c:pt>
                <c:pt idx="2645">
                  <c:v>-1E-4</c:v>
                </c:pt>
                <c:pt idx="2646">
                  <c:v>-1E-4</c:v>
                </c:pt>
                <c:pt idx="2647">
                  <c:v>1.0000000000000001E-5</c:v>
                </c:pt>
                <c:pt idx="2648">
                  <c:v>1.0000000000000001E-5</c:v>
                </c:pt>
                <c:pt idx="2649">
                  <c:v>1.0000000000000001E-5</c:v>
                </c:pt>
                <c:pt idx="2650">
                  <c:v>1.0000000000000001E-5</c:v>
                </c:pt>
                <c:pt idx="2651">
                  <c:v>2.3000000000000001E-4</c:v>
                </c:pt>
                <c:pt idx="2652">
                  <c:v>2.3000000000000001E-4</c:v>
                </c:pt>
                <c:pt idx="2653">
                  <c:v>2.3000000000000001E-4</c:v>
                </c:pt>
                <c:pt idx="2654">
                  <c:v>3.4000000000000002E-4</c:v>
                </c:pt>
                <c:pt idx="2655">
                  <c:v>2.3000000000000001E-4</c:v>
                </c:pt>
                <c:pt idx="2656">
                  <c:v>3.4000000000000002E-4</c:v>
                </c:pt>
                <c:pt idx="2657">
                  <c:v>5.5000000000000003E-4</c:v>
                </c:pt>
                <c:pt idx="2658">
                  <c:v>5.5000000000000003E-4</c:v>
                </c:pt>
                <c:pt idx="2659">
                  <c:v>5.5000000000000003E-4</c:v>
                </c:pt>
                <c:pt idx="2660">
                  <c:v>6.6E-4</c:v>
                </c:pt>
                <c:pt idx="2661">
                  <c:v>6.6E-4</c:v>
                </c:pt>
                <c:pt idx="2662">
                  <c:v>4.4000000000000002E-4</c:v>
                </c:pt>
                <c:pt idx="2663">
                  <c:v>7.6999999999999996E-4</c:v>
                </c:pt>
                <c:pt idx="2664">
                  <c:v>7.6999999999999996E-4</c:v>
                </c:pt>
                <c:pt idx="2665">
                  <c:v>7.6999999999999996E-4</c:v>
                </c:pt>
                <c:pt idx="2666">
                  <c:v>7.6999999999999996E-4</c:v>
                </c:pt>
                <c:pt idx="2667">
                  <c:v>8.8000000000000003E-4</c:v>
                </c:pt>
                <c:pt idx="2668">
                  <c:v>9.8999999999999999E-4</c:v>
                </c:pt>
                <c:pt idx="2669">
                  <c:v>9.8999999999999999E-4</c:v>
                </c:pt>
                <c:pt idx="2670">
                  <c:v>9.8999999999999999E-4</c:v>
                </c:pt>
                <c:pt idx="2671">
                  <c:v>7.6999999999999996E-4</c:v>
                </c:pt>
                <c:pt idx="2672">
                  <c:v>9.8999999999999999E-4</c:v>
                </c:pt>
                <c:pt idx="2673">
                  <c:v>1.1000000000000001E-3</c:v>
                </c:pt>
                <c:pt idx="2674">
                  <c:v>1.1000000000000001E-3</c:v>
                </c:pt>
                <c:pt idx="2675">
                  <c:v>1.1999999999999999E-3</c:v>
                </c:pt>
                <c:pt idx="2676">
                  <c:v>1.1999999999999999E-3</c:v>
                </c:pt>
                <c:pt idx="2677">
                  <c:v>1.31E-3</c:v>
                </c:pt>
                <c:pt idx="2678">
                  <c:v>1.1999999999999999E-3</c:v>
                </c:pt>
                <c:pt idx="2679">
                  <c:v>1.42E-3</c:v>
                </c:pt>
                <c:pt idx="2680">
                  <c:v>1.31E-3</c:v>
                </c:pt>
                <c:pt idx="2681">
                  <c:v>1.42E-3</c:v>
                </c:pt>
                <c:pt idx="2682">
                  <c:v>1.1999999999999999E-3</c:v>
                </c:pt>
                <c:pt idx="2683">
                  <c:v>1.5299999999999999E-3</c:v>
                </c:pt>
                <c:pt idx="2684">
                  <c:v>1.5299999999999999E-3</c:v>
                </c:pt>
                <c:pt idx="2685">
                  <c:v>1.64E-3</c:v>
                </c:pt>
                <c:pt idx="2686">
                  <c:v>1.64E-3</c:v>
                </c:pt>
                <c:pt idx="2687">
                  <c:v>1.5299999999999999E-3</c:v>
                </c:pt>
                <c:pt idx="2688">
                  <c:v>1.64E-3</c:v>
                </c:pt>
                <c:pt idx="2689">
                  <c:v>1.75E-3</c:v>
                </c:pt>
                <c:pt idx="2690">
                  <c:v>1.8600000000000001E-3</c:v>
                </c:pt>
                <c:pt idx="2691">
                  <c:v>1.9599999999999999E-3</c:v>
                </c:pt>
                <c:pt idx="2692">
                  <c:v>1.8600000000000001E-3</c:v>
                </c:pt>
                <c:pt idx="2693">
                  <c:v>1.8600000000000001E-3</c:v>
                </c:pt>
                <c:pt idx="2694">
                  <c:v>1.75E-3</c:v>
                </c:pt>
                <c:pt idx="2695">
                  <c:v>1.75E-3</c:v>
                </c:pt>
                <c:pt idx="2696">
                  <c:v>1.8600000000000001E-3</c:v>
                </c:pt>
                <c:pt idx="2697">
                  <c:v>2.1800000000000001E-3</c:v>
                </c:pt>
                <c:pt idx="2698">
                  <c:v>1.8600000000000001E-3</c:v>
                </c:pt>
                <c:pt idx="2699">
                  <c:v>2.1800000000000001E-3</c:v>
                </c:pt>
                <c:pt idx="2700">
                  <c:v>2.1800000000000001E-3</c:v>
                </c:pt>
                <c:pt idx="2701">
                  <c:v>2.1800000000000001E-3</c:v>
                </c:pt>
                <c:pt idx="2702">
                  <c:v>2.1800000000000001E-3</c:v>
                </c:pt>
                <c:pt idx="2703">
                  <c:v>2.1800000000000001E-3</c:v>
                </c:pt>
                <c:pt idx="2704">
                  <c:v>2.2899999999999999E-3</c:v>
                </c:pt>
                <c:pt idx="2705">
                  <c:v>2.3999999999999998E-3</c:v>
                </c:pt>
                <c:pt idx="2706">
                  <c:v>2.2899999999999999E-3</c:v>
                </c:pt>
                <c:pt idx="2707">
                  <c:v>2.3999999999999998E-3</c:v>
                </c:pt>
                <c:pt idx="2708">
                  <c:v>2.5100000000000001E-3</c:v>
                </c:pt>
                <c:pt idx="2709">
                  <c:v>2.3999999999999998E-3</c:v>
                </c:pt>
                <c:pt idx="2710">
                  <c:v>2.5100000000000001E-3</c:v>
                </c:pt>
                <c:pt idx="2711">
                  <c:v>2.2899999999999999E-3</c:v>
                </c:pt>
                <c:pt idx="2712">
                  <c:v>2.6199999999999999E-3</c:v>
                </c:pt>
                <c:pt idx="2713">
                  <c:v>2.6199999999999999E-3</c:v>
                </c:pt>
                <c:pt idx="2714">
                  <c:v>2.3999999999999998E-3</c:v>
                </c:pt>
                <c:pt idx="2715">
                  <c:v>2.6199999999999999E-3</c:v>
                </c:pt>
                <c:pt idx="2716">
                  <c:v>2.7200000000000002E-3</c:v>
                </c:pt>
                <c:pt idx="2717">
                  <c:v>2.8300000000000001E-3</c:v>
                </c:pt>
                <c:pt idx="2718">
                  <c:v>2.7200000000000002E-3</c:v>
                </c:pt>
                <c:pt idx="2719">
                  <c:v>2.6199999999999999E-3</c:v>
                </c:pt>
                <c:pt idx="2720">
                  <c:v>2.7200000000000002E-3</c:v>
                </c:pt>
                <c:pt idx="2721">
                  <c:v>2.7200000000000002E-3</c:v>
                </c:pt>
                <c:pt idx="2722">
                  <c:v>2.7200000000000002E-3</c:v>
                </c:pt>
                <c:pt idx="2723">
                  <c:v>3.0500000000000002E-3</c:v>
                </c:pt>
                <c:pt idx="2724">
                  <c:v>2.7200000000000002E-3</c:v>
                </c:pt>
                <c:pt idx="2725">
                  <c:v>2.8300000000000001E-3</c:v>
                </c:pt>
                <c:pt idx="2726">
                  <c:v>2.8300000000000001E-3</c:v>
                </c:pt>
                <c:pt idx="2727">
                  <c:v>2.9399999999999999E-3</c:v>
                </c:pt>
                <c:pt idx="2728">
                  <c:v>2.9399999999999999E-3</c:v>
                </c:pt>
                <c:pt idx="2729">
                  <c:v>2.9399999999999999E-3</c:v>
                </c:pt>
                <c:pt idx="2730">
                  <c:v>2.9399999999999999E-3</c:v>
                </c:pt>
                <c:pt idx="2731">
                  <c:v>2.9399999999999999E-3</c:v>
                </c:pt>
                <c:pt idx="2732">
                  <c:v>2.8300000000000001E-3</c:v>
                </c:pt>
                <c:pt idx="2733">
                  <c:v>3.0500000000000002E-3</c:v>
                </c:pt>
                <c:pt idx="2734">
                  <c:v>3.0500000000000002E-3</c:v>
                </c:pt>
                <c:pt idx="2735">
                  <c:v>2.9399999999999999E-3</c:v>
                </c:pt>
                <c:pt idx="2736">
                  <c:v>3.16E-3</c:v>
                </c:pt>
                <c:pt idx="2737">
                  <c:v>3.0500000000000002E-3</c:v>
                </c:pt>
                <c:pt idx="2738">
                  <c:v>3.0500000000000002E-3</c:v>
                </c:pt>
                <c:pt idx="2739">
                  <c:v>3.2699999999999999E-3</c:v>
                </c:pt>
                <c:pt idx="2740">
                  <c:v>3.16E-3</c:v>
                </c:pt>
                <c:pt idx="2741">
                  <c:v>3.0500000000000002E-3</c:v>
                </c:pt>
                <c:pt idx="2742">
                  <c:v>3.0500000000000002E-3</c:v>
                </c:pt>
                <c:pt idx="2743">
                  <c:v>3.0500000000000002E-3</c:v>
                </c:pt>
                <c:pt idx="2744">
                  <c:v>3.0500000000000002E-3</c:v>
                </c:pt>
                <c:pt idx="2745">
                  <c:v>3.16E-3</c:v>
                </c:pt>
                <c:pt idx="2746">
                  <c:v>3.16E-3</c:v>
                </c:pt>
                <c:pt idx="2747">
                  <c:v>3.0500000000000002E-3</c:v>
                </c:pt>
                <c:pt idx="2748">
                  <c:v>3.0500000000000002E-3</c:v>
                </c:pt>
                <c:pt idx="2749">
                  <c:v>3.16E-3</c:v>
                </c:pt>
                <c:pt idx="2750">
                  <c:v>3.16E-3</c:v>
                </c:pt>
                <c:pt idx="2751">
                  <c:v>3.16E-3</c:v>
                </c:pt>
                <c:pt idx="2752">
                  <c:v>3.0500000000000002E-3</c:v>
                </c:pt>
                <c:pt idx="2753">
                  <c:v>3.16E-3</c:v>
                </c:pt>
                <c:pt idx="2754">
                  <c:v>3.2699999999999999E-3</c:v>
                </c:pt>
                <c:pt idx="2755">
                  <c:v>3.16E-3</c:v>
                </c:pt>
                <c:pt idx="2756">
                  <c:v>3.0500000000000002E-3</c:v>
                </c:pt>
                <c:pt idx="2757">
                  <c:v>3.0500000000000002E-3</c:v>
                </c:pt>
                <c:pt idx="2758">
                  <c:v>3.0500000000000002E-3</c:v>
                </c:pt>
                <c:pt idx="2759">
                  <c:v>3.0500000000000002E-3</c:v>
                </c:pt>
                <c:pt idx="2760">
                  <c:v>3.16E-3</c:v>
                </c:pt>
                <c:pt idx="2761">
                  <c:v>3.16E-3</c:v>
                </c:pt>
                <c:pt idx="2762">
                  <c:v>3.16E-3</c:v>
                </c:pt>
                <c:pt idx="2763">
                  <c:v>3.16E-3</c:v>
                </c:pt>
                <c:pt idx="2764">
                  <c:v>3.16E-3</c:v>
                </c:pt>
                <c:pt idx="2765">
                  <c:v>3.0500000000000002E-3</c:v>
                </c:pt>
                <c:pt idx="2766">
                  <c:v>3.16E-3</c:v>
                </c:pt>
                <c:pt idx="2767">
                  <c:v>3.0500000000000002E-3</c:v>
                </c:pt>
                <c:pt idx="2768">
                  <c:v>2.9399999999999999E-3</c:v>
                </c:pt>
                <c:pt idx="2769">
                  <c:v>2.9399999999999999E-3</c:v>
                </c:pt>
                <c:pt idx="2770">
                  <c:v>2.9399999999999999E-3</c:v>
                </c:pt>
                <c:pt idx="2771">
                  <c:v>3.0500000000000002E-3</c:v>
                </c:pt>
                <c:pt idx="2772">
                  <c:v>2.9399999999999999E-3</c:v>
                </c:pt>
                <c:pt idx="2773">
                  <c:v>2.9399999999999999E-3</c:v>
                </c:pt>
                <c:pt idx="2774">
                  <c:v>2.8300000000000001E-3</c:v>
                </c:pt>
                <c:pt idx="2775">
                  <c:v>2.9399999999999999E-3</c:v>
                </c:pt>
                <c:pt idx="2776">
                  <c:v>2.8300000000000001E-3</c:v>
                </c:pt>
                <c:pt idx="2777">
                  <c:v>2.9399999999999999E-3</c:v>
                </c:pt>
                <c:pt idx="2778">
                  <c:v>2.8300000000000001E-3</c:v>
                </c:pt>
                <c:pt idx="2779">
                  <c:v>2.7200000000000002E-3</c:v>
                </c:pt>
                <c:pt idx="2780">
                  <c:v>2.9399999999999999E-3</c:v>
                </c:pt>
                <c:pt idx="2781">
                  <c:v>2.7200000000000002E-3</c:v>
                </c:pt>
                <c:pt idx="2782">
                  <c:v>2.8300000000000001E-3</c:v>
                </c:pt>
                <c:pt idx="2783">
                  <c:v>2.8300000000000001E-3</c:v>
                </c:pt>
                <c:pt idx="2784">
                  <c:v>2.8300000000000001E-3</c:v>
                </c:pt>
                <c:pt idx="2785">
                  <c:v>2.7200000000000002E-3</c:v>
                </c:pt>
                <c:pt idx="2786">
                  <c:v>2.5100000000000001E-3</c:v>
                </c:pt>
                <c:pt idx="2787">
                  <c:v>2.6199999999999999E-3</c:v>
                </c:pt>
                <c:pt idx="2788">
                  <c:v>2.6199999999999999E-3</c:v>
                </c:pt>
                <c:pt idx="2789">
                  <c:v>2.3999999999999998E-3</c:v>
                </c:pt>
                <c:pt idx="2790">
                  <c:v>2.6199999999999999E-3</c:v>
                </c:pt>
                <c:pt idx="2791">
                  <c:v>2.5100000000000001E-3</c:v>
                </c:pt>
                <c:pt idx="2792">
                  <c:v>2.5100000000000001E-3</c:v>
                </c:pt>
                <c:pt idx="2793">
                  <c:v>2.5100000000000001E-3</c:v>
                </c:pt>
                <c:pt idx="2794">
                  <c:v>2.5100000000000001E-3</c:v>
                </c:pt>
                <c:pt idx="2795">
                  <c:v>2.5100000000000001E-3</c:v>
                </c:pt>
                <c:pt idx="2796">
                  <c:v>2.5100000000000001E-3</c:v>
                </c:pt>
                <c:pt idx="2797">
                  <c:v>2.2899999999999999E-3</c:v>
                </c:pt>
                <c:pt idx="2798">
                  <c:v>2.3999999999999998E-3</c:v>
                </c:pt>
                <c:pt idx="2799">
                  <c:v>2.3999999999999998E-3</c:v>
                </c:pt>
                <c:pt idx="2800">
                  <c:v>2.3999999999999998E-3</c:v>
                </c:pt>
                <c:pt idx="2801">
                  <c:v>2.3999999999999998E-3</c:v>
                </c:pt>
                <c:pt idx="2802">
                  <c:v>2.0699999999999998E-3</c:v>
                </c:pt>
                <c:pt idx="2803">
                  <c:v>2.2899999999999999E-3</c:v>
                </c:pt>
                <c:pt idx="2804">
                  <c:v>2.0699999999999998E-3</c:v>
                </c:pt>
                <c:pt idx="2805">
                  <c:v>1.9599999999999999E-3</c:v>
                </c:pt>
                <c:pt idx="2806">
                  <c:v>1.9599999999999999E-3</c:v>
                </c:pt>
                <c:pt idx="2807">
                  <c:v>2.0699999999999998E-3</c:v>
                </c:pt>
                <c:pt idx="2808">
                  <c:v>2.0699999999999998E-3</c:v>
                </c:pt>
                <c:pt idx="2809">
                  <c:v>1.9599999999999999E-3</c:v>
                </c:pt>
                <c:pt idx="2810">
                  <c:v>1.9599999999999999E-3</c:v>
                </c:pt>
                <c:pt idx="2811">
                  <c:v>1.9599999999999999E-3</c:v>
                </c:pt>
                <c:pt idx="2812">
                  <c:v>1.75E-3</c:v>
                </c:pt>
                <c:pt idx="2813">
                  <c:v>1.75E-3</c:v>
                </c:pt>
                <c:pt idx="2814">
                  <c:v>1.75E-3</c:v>
                </c:pt>
                <c:pt idx="2815">
                  <c:v>1.75E-3</c:v>
                </c:pt>
                <c:pt idx="2816">
                  <c:v>1.8600000000000001E-3</c:v>
                </c:pt>
                <c:pt idx="2817">
                  <c:v>1.75E-3</c:v>
                </c:pt>
                <c:pt idx="2818">
                  <c:v>1.42E-3</c:v>
                </c:pt>
                <c:pt idx="2819">
                  <c:v>1.64E-3</c:v>
                </c:pt>
                <c:pt idx="2820">
                  <c:v>1.5299999999999999E-3</c:v>
                </c:pt>
                <c:pt idx="2821">
                  <c:v>1.42E-3</c:v>
                </c:pt>
                <c:pt idx="2822">
                  <c:v>1.31E-3</c:v>
                </c:pt>
                <c:pt idx="2823">
                  <c:v>1.42E-3</c:v>
                </c:pt>
                <c:pt idx="2824">
                  <c:v>1.42E-3</c:v>
                </c:pt>
                <c:pt idx="2825">
                  <c:v>1.31E-3</c:v>
                </c:pt>
                <c:pt idx="2826">
                  <c:v>1.1999999999999999E-3</c:v>
                </c:pt>
                <c:pt idx="2827">
                  <c:v>1.1999999999999999E-3</c:v>
                </c:pt>
                <c:pt idx="2828">
                  <c:v>1.1000000000000001E-3</c:v>
                </c:pt>
                <c:pt idx="2829">
                  <c:v>9.8999999999999999E-4</c:v>
                </c:pt>
                <c:pt idx="2830">
                  <c:v>1.1000000000000001E-3</c:v>
                </c:pt>
                <c:pt idx="2831">
                  <c:v>9.8999999999999999E-4</c:v>
                </c:pt>
                <c:pt idx="2832">
                  <c:v>9.8999999999999999E-4</c:v>
                </c:pt>
                <c:pt idx="2833">
                  <c:v>9.8999999999999999E-4</c:v>
                </c:pt>
                <c:pt idx="2834">
                  <c:v>7.6999999999999996E-4</c:v>
                </c:pt>
                <c:pt idx="2835">
                  <c:v>7.6999999999999996E-4</c:v>
                </c:pt>
                <c:pt idx="2836">
                  <c:v>7.6999999999999996E-4</c:v>
                </c:pt>
                <c:pt idx="2837">
                  <c:v>7.6999999999999996E-4</c:v>
                </c:pt>
                <c:pt idx="2838">
                  <c:v>5.5000000000000003E-4</c:v>
                </c:pt>
                <c:pt idx="2839">
                  <c:v>6.6E-4</c:v>
                </c:pt>
                <c:pt idx="2840">
                  <c:v>6.6E-4</c:v>
                </c:pt>
                <c:pt idx="2841">
                  <c:v>5.5000000000000003E-4</c:v>
                </c:pt>
                <c:pt idx="2842">
                  <c:v>5.5000000000000003E-4</c:v>
                </c:pt>
                <c:pt idx="2843">
                  <c:v>5.5000000000000003E-4</c:v>
                </c:pt>
                <c:pt idx="2844">
                  <c:v>4.4000000000000002E-4</c:v>
                </c:pt>
                <c:pt idx="2845">
                  <c:v>2.3000000000000001E-4</c:v>
                </c:pt>
                <c:pt idx="2846">
                  <c:v>3.4000000000000002E-4</c:v>
                </c:pt>
                <c:pt idx="2847">
                  <c:v>1.2E-4</c:v>
                </c:pt>
                <c:pt idx="2848">
                  <c:v>1.2E-4</c:v>
                </c:pt>
                <c:pt idx="2849">
                  <c:v>2.3000000000000001E-4</c:v>
                </c:pt>
                <c:pt idx="2850">
                  <c:v>1.0000000000000001E-5</c:v>
                </c:pt>
                <c:pt idx="2851">
                  <c:v>1.0000000000000001E-5</c:v>
                </c:pt>
                <c:pt idx="2852">
                  <c:v>1.0000000000000001E-5</c:v>
                </c:pt>
                <c:pt idx="2853">
                  <c:v>1.0000000000000001E-5</c:v>
                </c:pt>
                <c:pt idx="2854">
                  <c:v>1.0000000000000001E-5</c:v>
                </c:pt>
                <c:pt idx="2855">
                  <c:v>-1E-4</c:v>
                </c:pt>
                <c:pt idx="2856">
                  <c:v>-1E-4</c:v>
                </c:pt>
                <c:pt idx="2857">
                  <c:v>-2.1000000000000001E-4</c:v>
                </c:pt>
                <c:pt idx="2858">
                  <c:v>-3.2000000000000003E-4</c:v>
                </c:pt>
                <c:pt idx="2859">
                  <c:v>-3.2000000000000003E-4</c:v>
                </c:pt>
                <c:pt idx="2860">
                  <c:v>-3.2000000000000003E-4</c:v>
                </c:pt>
                <c:pt idx="2861">
                  <c:v>-5.2999999999999998E-4</c:v>
                </c:pt>
                <c:pt idx="2862">
                  <c:v>-3.2000000000000003E-4</c:v>
                </c:pt>
                <c:pt idx="2863">
                  <c:v>-3.2000000000000003E-4</c:v>
                </c:pt>
                <c:pt idx="2864">
                  <c:v>-4.2000000000000002E-4</c:v>
                </c:pt>
                <c:pt idx="2865">
                  <c:v>-5.2999999999999998E-4</c:v>
                </c:pt>
                <c:pt idx="2866">
                  <c:v>-6.4000000000000005E-4</c:v>
                </c:pt>
                <c:pt idx="2867">
                  <c:v>-5.2999999999999998E-4</c:v>
                </c:pt>
                <c:pt idx="2868">
                  <c:v>-8.5999999999999998E-4</c:v>
                </c:pt>
                <c:pt idx="2869">
                  <c:v>-7.5000000000000002E-4</c:v>
                </c:pt>
                <c:pt idx="2870">
                  <c:v>-7.5000000000000002E-4</c:v>
                </c:pt>
                <c:pt idx="2871">
                  <c:v>-9.7000000000000005E-4</c:v>
                </c:pt>
                <c:pt idx="2872">
                  <c:v>-8.5999999999999998E-4</c:v>
                </c:pt>
                <c:pt idx="2873">
                  <c:v>-9.7000000000000005E-4</c:v>
                </c:pt>
                <c:pt idx="2874">
                  <c:v>-9.7000000000000005E-4</c:v>
                </c:pt>
                <c:pt idx="2875">
                  <c:v>-9.7000000000000005E-4</c:v>
                </c:pt>
                <c:pt idx="2876">
                  <c:v>-9.7000000000000005E-4</c:v>
                </c:pt>
                <c:pt idx="2877">
                  <c:v>-1.2899999999999999E-3</c:v>
                </c:pt>
                <c:pt idx="2878">
                  <c:v>-1.08E-3</c:v>
                </c:pt>
                <c:pt idx="2879">
                  <c:v>-1.08E-3</c:v>
                </c:pt>
                <c:pt idx="2880">
                  <c:v>-1.2899999999999999E-3</c:v>
                </c:pt>
                <c:pt idx="2881">
                  <c:v>-1.4E-3</c:v>
                </c:pt>
                <c:pt idx="2882">
                  <c:v>-1.5100000000000001E-3</c:v>
                </c:pt>
                <c:pt idx="2883">
                  <c:v>-1.2899999999999999E-3</c:v>
                </c:pt>
                <c:pt idx="2884">
                  <c:v>-1.4E-3</c:v>
                </c:pt>
                <c:pt idx="2885">
                  <c:v>-1.4E-3</c:v>
                </c:pt>
                <c:pt idx="2886">
                  <c:v>-1.2899999999999999E-3</c:v>
                </c:pt>
                <c:pt idx="2887">
                  <c:v>-1.4E-3</c:v>
                </c:pt>
                <c:pt idx="2888">
                  <c:v>-1.5100000000000001E-3</c:v>
                </c:pt>
                <c:pt idx="2889">
                  <c:v>-1.5100000000000001E-3</c:v>
                </c:pt>
                <c:pt idx="2890">
                  <c:v>-1.6199999999999999E-3</c:v>
                </c:pt>
                <c:pt idx="2891">
                  <c:v>-1.6199999999999999E-3</c:v>
                </c:pt>
                <c:pt idx="2892">
                  <c:v>-1.73E-3</c:v>
                </c:pt>
                <c:pt idx="2893">
                  <c:v>-1.9400000000000001E-3</c:v>
                </c:pt>
                <c:pt idx="2894">
                  <c:v>-1.8400000000000001E-3</c:v>
                </c:pt>
                <c:pt idx="2895">
                  <c:v>-1.73E-3</c:v>
                </c:pt>
                <c:pt idx="2896">
                  <c:v>-1.8400000000000001E-3</c:v>
                </c:pt>
                <c:pt idx="2897">
                  <c:v>-1.8400000000000001E-3</c:v>
                </c:pt>
                <c:pt idx="2898">
                  <c:v>-2.0500000000000002E-3</c:v>
                </c:pt>
                <c:pt idx="2899">
                  <c:v>-1.8400000000000001E-3</c:v>
                </c:pt>
                <c:pt idx="2900">
                  <c:v>-2.0500000000000002E-3</c:v>
                </c:pt>
                <c:pt idx="2901">
                  <c:v>-1.9400000000000001E-3</c:v>
                </c:pt>
                <c:pt idx="2902">
                  <c:v>-1.8400000000000001E-3</c:v>
                </c:pt>
                <c:pt idx="2903">
                  <c:v>-2.0500000000000002E-3</c:v>
                </c:pt>
                <c:pt idx="2904">
                  <c:v>-1.9400000000000001E-3</c:v>
                </c:pt>
                <c:pt idx="2905">
                  <c:v>-1.9400000000000001E-3</c:v>
                </c:pt>
                <c:pt idx="2906">
                  <c:v>-1.9400000000000001E-3</c:v>
                </c:pt>
                <c:pt idx="2907">
                  <c:v>-2.16E-3</c:v>
                </c:pt>
                <c:pt idx="2908">
                  <c:v>-2.0500000000000002E-3</c:v>
                </c:pt>
                <c:pt idx="2909">
                  <c:v>-2.2699999999999999E-3</c:v>
                </c:pt>
                <c:pt idx="2910">
                  <c:v>-2.0500000000000002E-3</c:v>
                </c:pt>
                <c:pt idx="2911">
                  <c:v>-2.16E-3</c:v>
                </c:pt>
                <c:pt idx="2912">
                  <c:v>-2.16E-3</c:v>
                </c:pt>
                <c:pt idx="2913">
                  <c:v>-2.16E-3</c:v>
                </c:pt>
                <c:pt idx="2914">
                  <c:v>-2.2699999999999999E-3</c:v>
                </c:pt>
                <c:pt idx="2915">
                  <c:v>-2.16E-3</c:v>
                </c:pt>
                <c:pt idx="2916">
                  <c:v>-2.0500000000000002E-3</c:v>
                </c:pt>
                <c:pt idx="2917">
                  <c:v>-2.2699999999999999E-3</c:v>
                </c:pt>
                <c:pt idx="2918">
                  <c:v>-2.16E-3</c:v>
                </c:pt>
                <c:pt idx="2919">
                  <c:v>-2.2699999999999999E-3</c:v>
                </c:pt>
                <c:pt idx="2920">
                  <c:v>-2.16E-3</c:v>
                </c:pt>
                <c:pt idx="2921">
                  <c:v>-2.16E-3</c:v>
                </c:pt>
                <c:pt idx="2922">
                  <c:v>-2.2699999999999999E-3</c:v>
                </c:pt>
                <c:pt idx="2923">
                  <c:v>-2.2699999999999999E-3</c:v>
                </c:pt>
                <c:pt idx="2924">
                  <c:v>-2.3800000000000002E-3</c:v>
                </c:pt>
                <c:pt idx="2925">
                  <c:v>-2.3800000000000002E-3</c:v>
                </c:pt>
                <c:pt idx="2926">
                  <c:v>-2.2699999999999999E-3</c:v>
                </c:pt>
                <c:pt idx="2927">
                  <c:v>-2.49E-3</c:v>
                </c:pt>
                <c:pt idx="2928">
                  <c:v>-2.3800000000000002E-3</c:v>
                </c:pt>
                <c:pt idx="2929">
                  <c:v>-2.3800000000000002E-3</c:v>
                </c:pt>
                <c:pt idx="2930">
                  <c:v>-2.16E-3</c:v>
                </c:pt>
                <c:pt idx="2931">
                  <c:v>-2.3800000000000002E-3</c:v>
                </c:pt>
                <c:pt idx="2932">
                  <c:v>-2.3800000000000002E-3</c:v>
                </c:pt>
                <c:pt idx="2933">
                  <c:v>-2.3800000000000002E-3</c:v>
                </c:pt>
                <c:pt idx="2934">
                  <c:v>-2.2699999999999999E-3</c:v>
                </c:pt>
                <c:pt idx="2935">
                  <c:v>-2.3800000000000002E-3</c:v>
                </c:pt>
                <c:pt idx="2936">
                  <c:v>-2.49E-3</c:v>
                </c:pt>
                <c:pt idx="2937">
                  <c:v>-2.3800000000000002E-3</c:v>
                </c:pt>
                <c:pt idx="2938">
                  <c:v>-2.16E-3</c:v>
                </c:pt>
                <c:pt idx="2939">
                  <c:v>-2.3800000000000002E-3</c:v>
                </c:pt>
                <c:pt idx="2940">
                  <c:v>-2.3800000000000002E-3</c:v>
                </c:pt>
                <c:pt idx="2941">
                  <c:v>-2.49E-3</c:v>
                </c:pt>
                <c:pt idx="2942">
                  <c:v>-2.2699999999999999E-3</c:v>
                </c:pt>
                <c:pt idx="2943">
                  <c:v>-2.49E-3</c:v>
                </c:pt>
                <c:pt idx="2944">
                  <c:v>-2.3800000000000002E-3</c:v>
                </c:pt>
                <c:pt idx="2945">
                  <c:v>-2.3800000000000002E-3</c:v>
                </c:pt>
                <c:pt idx="2946">
                  <c:v>-2.2699999999999999E-3</c:v>
                </c:pt>
                <c:pt idx="2947">
                  <c:v>-2.2699999999999999E-3</c:v>
                </c:pt>
                <c:pt idx="2948">
                  <c:v>-2.16E-3</c:v>
                </c:pt>
                <c:pt idx="2949">
                  <c:v>-2.2699999999999999E-3</c:v>
                </c:pt>
                <c:pt idx="2950">
                  <c:v>-2.2699999999999999E-3</c:v>
                </c:pt>
                <c:pt idx="2951">
                  <c:v>-2.3800000000000002E-3</c:v>
                </c:pt>
                <c:pt idx="2952">
                  <c:v>-2.0500000000000002E-3</c:v>
                </c:pt>
                <c:pt idx="2953">
                  <c:v>-2.2699999999999999E-3</c:v>
                </c:pt>
                <c:pt idx="2954">
                  <c:v>-2.2699999999999999E-3</c:v>
                </c:pt>
                <c:pt idx="2955">
                  <c:v>-2.16E-3</c:v>
                </c:pt>
                <c:pt idx="2956">
                  <c:v>-2.16E-3</c:v>
                </c:pt>
                <c:pt idx="2957">
                  <c:v>-2.2699999999999999E-3</c:v>
                </c:pt>
                <c:pt idx="2958">
                  <c:v>-2.0500000000000002E-3</c:v>
                </c:pt>
                <c:pt idx="2959">
                  <c:v>-2.2699999999999999E-3</c:v>
                </c:pt>
                <c:pt idx="2960">
                  <c:v>-2.16E-3</c:v>
                </c:pt>
                <c:pt idx="2961">
                  <c:v>-2.16E-3</c:v>
                </c:pt>
                <c:pt idx="2962">
                  <c:v>-2.0500000000000002E-3</c:v>
                </c:pt>
                <c:pt idx="2963">
                  <c:v>-1.9400000000000001E-3</c:v>
                </c:pt>
                <c:pt idx="2964">
                  <c:v>-1.9400000000000001E-3</c:v>
                </c:pt>
                <c:pt idx="2965">
                  <c:v>-2.16E-3</c:v>
                </c:pt>
                <c:pt idx="2966">
                  <c:v>-1.8400000000000001E-3</c:v>
                </c:pt>
                <c:pt idx="2967">
                  <c:v>-1.9400000000000001E-3</c:v>
                </c:pt>
                <c:pt idx="2968">
                  <c:v>-2.0500000000000002E-3</c:v>
                </c:pt>
                <c:pt idx="2969">
                  <c:v>-1.73E-3</c:v>
                </c:pt>
                <c:pt idx="2970">
                  <c:v>-1.9400000000000001E-3</c:v>
                </c:pt>
                <c:pt idx="2971">
                  <c:v>-1.73E-3</c:v>
                </c:pt>
                <c:pt idx="2972">
                  <c:v>-1.8400000000000001E-3</c:v>
                </c:pt>
                <c:pt idx="2973">
                  <c:v>-1.73E-3</c:v>
                </c:pt>
                <c:pt idx="2974">
                  <c:v>-1.73E-3</c:v>
                </c:pt>
                <c:pt idx="2975">
                  <c:v>-1.8400000000000001E-3</c:v>
                </c:pt>
                <c:pt idx="2976">
                  <c:v>-1.6199999999999999E-3</c:v>
                </c:pt>
                <c:pt idx="2977">
                  <c:v>-1.6199999999999999E-3</c:v>
                </c:pt>
                <c:pt idx="2978">
                  <c:v>-1.6199999999999999E-3</c:v>
                </c:pt>
                <c:pt idx="2979">
                  <c:v>-1.6199999999999999E-3</c:v>
                </c:pt>
                <c:pt idx="2980">
                  <c:v>-1.5100000000000001E-3</c:v>
                </c:pt>
                <c:pt idx="2981">
                  <c:v>-1.2899999999999999E-3</c:v>
                </c:pt>
                <c:pt idx="2982">
                  <c:v>-1.2899999999999999E-3</c:v>
                </c:pt>
                <c:pt idx="2983">
                  <c:v>-1.4E-3</c:v>
                </c:pt>
                <c:pt idx="2984">
                  <c:v>-1.5100000000000001E-3</c:v>
                </c:pt>
                <c:pt idx="2985">
                  <c:v>-1.2899999999999999E-3</c:v>
                </c:pt>
                <c:pt idx="2986">
                  <c:v>-1.5100000000000001E-3</c:v>
                </c:pt>
                <c:pt idx="2987">
                  <c:v>-1.4E-3</c:v>
                </c:pt>
                <c:pt idx="2988">
                  <c:v>-1.2899999999999999E-3</c:v>
                </c:pt>
                <c:pt idx="2989">
                  <c:v>-1.08E-3</c:v>
                </c:pt>
                <c:pt idx="2990">
                  <c:v>-1.08E-3</c:v>
                </c:pt>
                <c:pt idx="2991">
                  <c:v>-1.2899999999999999E-3</c:v>
                </c:pt>
                <c:pt idx="2992">
                  <c:v>-1.08E-3</c:v>
                </c:pt>
                <c:pt idx="2993">
                  <c:v>-9.7000000000000005E-4</c:v>
                </c:pt>
                <c:pt idx="2994">
                  <c:v>-1.08E-3</c:v>
                </c:pt>
                <c:pt idx="2995">
                  <c:v>-9.7000000000000005E-4</c:v>
                </c:pt>
                <c:pt idx="2996">
                  <c:v>-8.5999999999999998E-4</c:v>
                </c:pt>
                <c:pt idx="2997">
                  <c:v>-7.5000000000000002E-4</c:v>
                </c:pt>
                <c:pt idx="2998">
                  <c:v>-7.5000000000000002E-4</c:v>
                </c:pt>
                <c:pt idx="2999">
                  <c:v>-7.5000000000000002E-4</c:v>
                </c:pt>
                <c:pt idx="3000">
                  <c:v>-8.5999999999999998E-4</c:v>
                </c:pt>
                <c:pt idx="3001">
                  <c:v>-6.4000000000000005E-4</c:v>
                </c:pt>
                <c:pt idx="3002">
                  <c:v>-6.4000000000000005E-4</c:v>
                </c:pt>
                <c:pt idx="3003">
                  <c:v>-6.4000000000000005E-4</c:v>
                </c:pt>
                <c:pt idx="3004">
                  <c:v>-4.2000000000000002E-4</c:v>
                </c:pt>
                <c:pt idx="3005">
                  <c:v>-4.2000000000000002E-4</c:v>
                </c:pt>
                <c:pt idx="3006">
                  <c:v>-4.2000000000000002E-4</c:v>
                </c:pt>
                <c:pt idx="3007">
                  <c:v>-6.4000000000000005E-4</c:v>
                </c:pt>
                <c:pt idx="3008">
                  <c:v>-4.2000000000000002E-4</c:v>
                </c:pt>
                <c:pt idx="3009">
                  <c:v>-3.2000000000000003E-4</c:v>
                </c:pt>
                <c:pt idx="3010">
                  <c:v>-3.2000000000000003E-4</c:v>
                </c:pt>
                <c:pt idx="3011">
                  <c:v>-2.1000000000000001E-4</c:v>
                </c:pt>
                <c:pt idx="3012">
                  <c:v>-1E-4</c:v>
                </c:pt>
                <c:pt idx="3013">
                  <c:v>1.0000000000000001E-5</c:v>
                </c:pt>
                <c:pt idx="3014">
                  <c:v>1.0000000000000001E-5</c:v>
                </c:pt>
                <c:pt idx="3015">
                  <c:v>-1E-4</c:v>
                </c:pt>
                <c:pt idx="3016">
                  <c:v>1.0000000000000001E-5</c:v>
                </c:pt>
                <c:pt idx="3017">
                  <c:v>1.0000000000000001E-5</c:v>
                </c:pt>
                <c:pt idx="3018">
                  <c:v>1.2E-4</c:v>
                </c:pt>
                <c:pt idx="3019">
                  <c:v>3.4000000000000002E-4</c:v>
                </c:pt>
                <c:pt idx="3020">
                  <c:v>1.2E-4</c:v>
                </c:pt>
                <c:pt idx="3021">
                  <c:v>1.2E-4</c:v>
                </c:pt>
                <c:pt idx="3022">
                  <c:v>3.4000000000000002E-4</c:v>
                </c:pt>
                <c:pt idx="3023">
                  <c:v>3.4000000000000002E-4</c:v>
                </c:pt>
                <c:pt idx="3024">
                  <c:v>4.4000000000000002E-4</c:v>
                </c:pt>
                <c:pt idx="3025">
                  <c:v>5.5000000000000003E-4</c:v>
                </c:pt>
                <c:pt idx="3026">
                  <c:v>4.4000000000000002E-4</c:v>
                </c:pt>
                <c:pt idx="3027">
                  <c:v>5.5000000000000003E-4</c:v>
                </c:pt>
                <c:pt idx="3028">
                  <c:v>6.6E-4</c:v>
                </c:pt>
                <c:pt idx="3029">
                  <c:v>7.6999999999999996E-4</c:v>
                </c:pt>
                <c:pt idx="3030">
                  <c:v>6.6E-4</c:v>
                </c:pt>
                <c:pt idx="3031">
                  <c:v>7.6999999999999996E-4</c:v>
                </c:pt>
                <c:pt idx="3032">
                  <c:v>7.6999999999999996E-4</c:v>
                </c:pt>
                <c:pt idx="3033">
                  <c:v>8.8000000000000003E-4</c:v>
                </c:pt>
                <c:pt idx="3034">
                  <c:v>6.6E-4</c:v>
                </c:pt>
                <c:pt idx="3035">
                  <c:v>9.8999999999999999E-4</c:v>
                </c:pt>
                <c:pt idx="3036">
                  <c:v>9.8999999999999999E-4</c:v>
                </c:pt>
                <c:pt idx="3037">
                  <c:v>9.8999999999999999E-4</c:v>
                </c:pt>
                <c:pt idx="3038">
                  <c:v>9.8999999999999999E-4</c:v>
                </c:pt>
                <c:pt idx="3039">
                  <c:v>1.1000000000000001E-3</c:v>
                </c:pt>
                <c:pt idx="3040">
                  <c:v>1.1999999999999999E-3</c:v>
                </c:pt>
                <c:pt idx="3041">
                  <c:v>1.31E-3</c:v>
                </c:pt>
                <c:pt idx="3042">
                  <c:v>1.1999999999999999E-3</c:v>
                </c:pt>
                <c:pt idx="3043">
                  <c:v>1.42E-3</c:v>
                </c:pt>
                <c:pt idx="3044">
                  <c:v>1.42E-3</c:v>
                </c:pt>
                <c:pt idx="3045">
                  <c:v>1.64E-3</c:v>
                </c:pt>
                <c:pt idx="3046">
                  <c:v>1.64E-3</c:v>
                </c:pt>
                <c:pt idx="3047">
                  <c:v>1.5299999999999999E-3</c:v>
                </c:pt>
                <c:pt idx="3048">
                  <c:v>1.5299999999999999E-3</c:v>
                </c:pt>
                <c:pt idx="3049">
                  <c:v>1.5299999999999999E-3</c:v>
                </c:pt>
                <c:pt idx="3050">
                  <c:v>1.64E-3</c:v>
                </c:pt>
                <c:pt idx="3051">
                  <c:v>1.8600000000000001E-3</c:v>
                </c:pt>
                <c:pt idx="3052">
                  <c:v>1.8600000000000001E-3</c:v>
                </c:pt>
                <c:pt idx="3053">
                  <c:v>1.8600000000000001E-3</c:v>
                </c:pt>
                <c:pt idx="3054">
                  <c:v>1.8600000000000001E-3</c:v>
                </c:pt>
                <c:pt idx="3055">
                  <c:v>1.8600000000000001E-3</c:v>
                </c:pt>
                <c:pt idx="3056">
                  <c:v>1.8600000000000001E-3</c:v>
                </c:pt>
                <c:pt idx="3057">
                  <c:v>2.0699999999999998E-3</c:v>
                </c:pt>
                <c:pt idx="3058">
                  <c:v>2.0699999999999998E-3</c:v>
                </c:pt>
                <c:pt idx="3059">
                  <c:v>2.0699999999999998E-3</c:v>
                </c:pt>
                <c:pt idx="3060">
                  <c:v>2.1800000000000001E-3</c:v>
                </c:pt>
                <c:pt idx="3061">
                  <c:v>2.2899999999999999E-3</c:v>
                </c:pt>
                <c:pt idx="3062">
                  <c:v>2.3999999999999998E-3</c:v>
                </c:pt>
                <c:pt idx="3063">
                  <c:v>2.2899999999999999E-3</c:v>
                </c:pt>
                <c:pt idx="3064">
                  <c:v>2.1800000000000001E-3</c:v>
                </c:pt>
                <c:pt idx="3065">
                  <c:v>2.2899999999999999E-3</c:v>
                </c:pt>
                <c:pt idx="3066">
                  <c:v>2.0699999999999998E-3</c:v>
                </c:pt>
                <c:pt idx="3067">
                  <c:v>2.3999999999999998E-3</c:v>
                </c:pt>
                <c:pt idx="3068">
                  <c:v>2.3999999999999998E-3</c:v>
                </c:pt>
                <c:pt idx="3069">
                  <c:v>2.6199999999999999E-3</c:v>
                </c:pt>
                <c:pt idx="3070">
                  <c:v>2.6199999999999999E-3</c:v>
                </c:pt>
                <c:pt idx="3071">
                  <c:v>2.3999999999999998E-3</c:v>
                </c:pt>
                <c:pt idx="3072">
                  <c:v>2.6199999999999999E-3</c:v>
                </c:pt>
                <c:pt idx="3073">
                  <c:v>2.7200000000000002E-3</c:v>
                </c:pt>
                <c:pt idx="3074">
                  <c:v>2.7200000000000002E-3</c:v>
                </c:pt>
                <c:pt idx="3075">
                  <c:v>2.7200000000000002E-3</c:v>
                </c:pt>
                <c:pt idx="3076">
                  <c:v>2.8300000000000001E-3</c:v>
                </c:pt>
                <c:pt idx="3077">
                  <c:v>2.8300000000000001E-3</c:v>
                </c:pt>
                <c:pt idx="3078">
                  <c:v>2.8300000000000001E-3</c:v>
                </c:pt>
                <c:pt idx="3079">
                  <c:v>2.7200000000000002E-3</c:v>
                </c:pt>
                <c:pt idx="3080">
                  <c:v>2.8300000000000001E-3</c:v>
                </c:pt>
                <c:pt idx="3081">
                  <c:v>3.0500000000000002E-3</c:v>
                </c:pt>
                <c:pt idx="3082">
                  <c:v>2.8300000000000001E-3</c:v>
                </c:pt>
                <c:pt idx="3083">
                  <c:v>3.0500000000000002E-3</c:v>
                </c:pt>
                <c:pt idx="3084">
                  <c:v>3.0500000000000002E-3</c:v>
                </c:pt>
                <c:pt idx="3085">
                  <c:v>3.16E-3</c:v>
                </c:pt>
                <c:pt idx="3086">
                  <c:v>3.0500000000000002E-3</c:v>
                </c:pt>
                <c:pt idx="3087">
                  <c:v>3.16E-3</c:v>
                </c:pt>
                <c:pt idx="3088">
                  <c:v>3.2699999999999999E-3</c:v>
                </c:pt>
                <c:pt idx="3089">
                  <c:v>3.16E-3</c:v>
                </c:pt>
                <c:pt idx="3090">
                  <c:v>3.2699999999999999E-3</c:v>
                </c:pt>
                <c:pt idx="3091">
                  <c:v>3.2699999999999999E-3</c:v>
                </c:pt>
                <c:pt idx="3092">
                  <c:v>3.3800000000000002E-3</c:v>
                </c:pt>
                <c:pt idx="3093">
                  <c:v>3.2699999999999999E-3</c:v>
                </c:pt>
                <c:pt idx="3094">
                  <c:v>3.3800000000000002E-3</c:v>
                </c:pt>
                <c:pt idx="3095">
                  <c:v>3.2699999999999999E-3</c:v>
                </c:pt>
                <c:pt idx="3096">
                  <c:v>3.48E-3</c:v>
                </c:pt>
                <c:pt idx="3097">
                  <c:v>3.48E-3</c:v>
                </c:pt>
                <c:pt idx="3098">
                  <c:v>3.3800000000000002E-3</c:v>
                </c:pt>
                <c:pt idx="3099">
                  <c:v>3.5899999999999999E-3</c:v>
                </c:pt>
                <c:pt idx="3100">
                  <c:v>3.5899999999999999E-3</c:v>
                </c:pt>
                <c:pt idx="3101">
                  <c:v>3.7000000000000002E-3</c:v>
                </c:pt>
                <c:pt idx="3102">
                  <c:v>3.7000000000000002E-3</c:v>
                </c:pt>
                <c:pt idx="3103">
                  <c:v>3.3800000000000002E-3</c:v>
                </c:pt>
                <c:pt idx="3104">
                  <c:v>3.5899999999999999E-3</c:v>
                </c:pt>
                <c:pt idx="3105">
                  <c:v>3.7000000000000002E-3</c:v>
                </c:pt>
                <c:pt idx="3106">
                  <c:v>3.7000000000000002E-3</c:v>
                </c:pt>
                <c:pt idx="3107">
                  <c:v>3.81E-3</c:v>
                </c:pt>
                <c:pt idx="3108">
                  <c:v>3.5899999999999999E-3</c:v>
                </c:pt>
                <c:pt idx="3109">
                  <c:v>3.5899999999999999E-3</c:v>
                </c:pt>
                <c:pt idx="3110">
                  <c:v>3.81E-3</c:v>
                </c:pt>
                <c:pt idx="3111">
                  <c:v>3.7000000000000002E-3</c:v>
                </c:pt>
                <c:pt idx="3112">
                  <c:v>3.7000000000000002E-3</c:v>
                </c:pt>
                <c:pt idx="3113">
                  <c:v>3.9199999999999999E-3</c:v>
                </c:pt>
                <c:pt idx="3114">
                  <c:v>3.81E-3</c:v>
                </c:pt>
                <c:pt idx="3115">
                  <c:v>3.81E-3</c:v>
                </c:pt>
                <c:pt idx="3116">
                  <c:v>3.81E-3</c:v>
                </c:pt>
                <c:pt idx="3117">
                  <c:v>3.9199999999999999E-3</c:v>
                </c:pt>
                <c:pt idx="3118">
                  <c:v>3.9199999999999999E-3</c:v>
                </c:pt>
                <c:pt idx="3119">
                  <c:v>3.7000000000000002E-3</c:v>
                </c:pt>
                <c:pt idx="3120">
                  <c:v>3.81E-3</c:v>
                </c:pt>
                <c:pt idx="3121">
                  <c:v>3.81E-3</c:v>
                </c:pt>
                <c:pt idx="3122">
                  <c:v>3.9199999999999999E-3</c:v>
                </c:pt>
                <c:pt idx="3123">
                  <c:v>4.0299999999999997E-3</c:v>
                </c:pt>
                <c:pt idx="3124">
                  <c:v>3.9199999999999999E-3</c:v>
                </c:pt>
                <c:pt idx="3125">
                  <c:v>3.81E-3</c:v>
                </c:pt>
                <c:pt idx="3126">
                  <c:v>4.0299999999999997E-3</c:v>
                </c:pt>
                <c:pt idx="3127">
                  <c:v>3.9199999999999999E-3</c:v>
                </c:pt>
                <c:pt idx="3128">
                  <c:v>3.9199999999999999E-3</c:v>
                </c:pt>
                <c:pt idx="3129">
                  <c:v>4.0299999999999997E-3</c:v>
                </c:pt>
                <c:pt idx="3130">
                  <c:v>3.9199999999999999E-3</c:v>
                </c:pt>
                <c:pt idx="3131">
                  <c:v>3.9199999999999999E-3</c:v>
                </c:pt>
                <c:pt idx="3132">
                  <c:v>4.0299999999999997E-3</c:v>
                </c:pt>
                <c:pt idx="3133">
                  <c:v>3.9199999999999999E-3</c:v>
                </c:pt>
                <c:pt idx="3134">
                  <c:v>4.0299999999999997E-3</c:v>
                </c:pt>
                <c:pt idx="3135">
                  <c:v>3.9199999999999999E-3</c:v>
                </c:pt>
                <c:pt idx="3136">
                  <c:v>4.0299999999999997E-3</c:v>
                </c:pt>
                <c:pt idx="3137">
                  <c:v>3.9199999999999999E-3</c:v>
                </c:pt>
                <c:pt idx="3138">
                  <c:v>3.9199999999999999E-3</c:v>
                </c:pt>
                <c:pt idx="3139">
                  <c:v>4.0299999999999997E-3</c:v>
                </c:pt>
                <c:pt idx="3140">
                  <c:v>3.9199999999999999E-3</c:v>
                </c:pt>
                <c:pt idx="3141">
                  <c:v>3.9199999999999999E-3</c:v>
                </c:pt>
                <c:pt idx="3142">
                  <c:v>4.0299999999999997E-3</c:v>
                </c:pt>
                <c:pt idx="3143">
                  <c:v>3.81E-3</c:v>
                </c:pt>
                <c:pt idx="3144">
                  <c:v>3.9199999999999999E-3</c:v>
                </c:pt>
                <c:pt idx="3145">
                  <c:v>3.9199999999999999E-3</c:v>
                </c:pt>
                <c:pt idx="3146">
                  <c:v>3.81E-3</c:v>
                </c:pt>
                <c:pt idx="3147">
                  <c:v>3.5899999999999999E-3</c:v>
                </c:pt>
                <c:pt idx="3148">
                  <c:v>3.81E-3</c:v>
                </c:pt>
                <c:pt idx="3149">
                  <c:v>3.7000000000000002E-3</c:v>
                </c:pt>
                <c:pt idx="3150">
                  <c:v>3.9199999999999999E-3</c:v>
                </c:pt>
                <c:pt idx="3151">
                  <c:v>3.9199999999999999E-3</c:v>
                </c:pt>
                <c:pt idx="3152">
                  <c:v>3.81E-3</c:v>
                </c:pt>
                <c:pt idx="3153">
                  <c:v>3.81E-3</c:v>
                </c:pt>
                <c:pt idx="3154">
                  <c:v>3.7000000000000002E-3</c:v>
                </c:pt>
                <c:pt idx="3155">
                  <c:v>3.9199999999999999E-3</c:v>
                </c:pt>
                <c:pt idx="3156">
                  <c:v>3.7000000000000002E-3</c:v>
                </c:pt>
                <c:pt idx="3157">
                  <c:v>3.7000000000000002E-3</c:v>
                </c:pt>
                <c:pt idx="3158">
                  <c:v>3.7000000000000002E-3</c:v>
                </c:pt>
                <c:pt idx="3159">
                  <c:v>3.5899999999999999E-3</c:v>
                </c:pt>
                <c:pt idx="3160">
                  <c:v>3.7000000000000002E-3</c:v>
                </c:pt>
                <c:pt idx="3161">
                  <c:v>3.7000000000000002E-3</c:v>
                </c:pt>
                <c:pt idx="3162">
                  <c:v>3.5899999999999999E-3</c:v>
                </c:pt>
                <c:pt idx="3163">
                  <c:v>3.5899999999999999E-3</c:v>
                </c:pt>
                <c:pt idx="3164">
                  <c:v>3.48E-3</c:v>
                </c:pt>
                <c:pt idx="3165">
                  <c:v>3.3800000000000002E-3</c:v>
                </c:pt>
                <c:pt idx="3166">
                  <c:v>3.5899999999999999E-3</c:v>
                </c:pt>
                <c:pt idx="3167">
                  <c:v>3.5899999999999999E-3</c:v>
                </c:pt>
                <c:pt idx="3168">
                  <c:v>3.48E-3</c:v>
                </c:pt>
                <c:pt idx="3169">
                  <c:v>3.48E-3</c:v>
                </c:pt>
                <c:pt idx="3170">
                  <c:v>3.3800000000000002E-3</c:v>
                </c:pt>
                <c:pt idx="3171">
                  <c:v>3.3800000000000002E-3</c:v>
                </c:pt>
                <c:pt idx="3172">
                  <c:v>3.3800000000000002E-3</c:v>
                </c:pt>
                <c:pt idx="3173">
                  <c:v>3.16E-3</c:v>
                </c:pt>
                <c:pt idx="3174">
                  <c:v>3.3800000000000002E-3</c:v>
                </c:pt>
                <c:pt idx="3175">
                  <c:v>3.16E-3</c:v>
                </c:pt>
                <c:pt idx="3176">
                  <c:v>3.2699999999999999E-3</c:v>
                </c:pt>
                <c:pt idx="3177">
                  <c:v>3.2699999999999999E-3</c:v>
                </c:pt>
                <c:pt idx="3178">
                  <c:v>3.2699999999999999E-3</c:v>
                </c:pt>
                <c:pt idx="3179">
                  <c:v>3.0500000000000002E-3</c:v>
                </c:pt>
                <c:pt idx="3180">
                  <c:v>3.16E-3</c:v>
                </c:pt>
                <c:pt idx="3181">
                  <c:v>3.16E-3</c:v>
                </c:pt>
                <c:pt idx="3182">
                  <c:v>3.0500000000000002E-3</c:v>
                </c:pt>
                <c:pt idx="3183">
                  <c:v>3.0500000000000002E-3</c:v>
                </c:pt>
                <c:pt idx="3184">
                  <c:v>3.0500000000000002E-3</c:v>
                </c:pt>
                <c:pt idx="3185">
                  <c:v>3.0500000000000002E-3</c:v>
                </c:pt>
                <c:pt idx="3186">
                  <c:v>2.8300000000000001E-3</c:v>
                </c:pt>
                <c:pt idx="3187">
                  <c:v>3.0500000000000002E-3</c:v>
                </c:pt>
                <c:pt idx="3188">
                  <c:v>2.7200000000000002E-3</c:v>
                </c:pt>
                <c:pt idx="3189">
                  <c:v>2.6199999999999999E-3</c:v>
                </c:pt>
                <c:pt idx="3190">
                  <c:v>2.8300000000000001E-3</c:v>
                </c:pt>
                <c:pt idx="3191">
                  <c:v>2.8300000000000001E-3</c:v>
                </c:pt>
                <c:pt idx="3192">
                  <c:v>2.8300000000000001E-3</c:v>
                </c:pt>
                <c:pt idx="3193">
                  <c:v>2.7200000000000002E-3</c:v>
                </c:pt>
                <c:pt idx="3194">
                  <c:v>2.7200000000000002E-3</c:v>
                </c:pt>
                <c:pt idx="3195">
                  <c:v>2.6199999999999999E-3</c:v>
                </c:pt>
                <c:pt idx="3196">
                  <c:v>2.5100000000000001E-3</c:v>
                </c:pt>
                <c:pt idx="3197">
                  <c:v>2.3999999999999998E-3</c:v>
                </c:pt>
                <c:pt idx="3198">
                  <c:v>2.5100000000000001E-3</c:v>
                </c:pt>
                <c:pt idx="3199">
                  <c:v>2.5100000000000001E-3</c:v>
                </c:pt>
                <c:pt idx="3200">
                  <c:v>2.2899999999999999E-3</c:v>
                </c:pt>
                <c:pt idx="3201">
                  <c:v>2.1800000000000001E-3</c:v>
                </c:pt>
                <c:pt idx="3202">
                  <c:v>2.0699999999999998E-3</c:v>
                </c:pt>
                <c:pt idx="3203">
                  <c:v>2.2899999999999999E-3</c:v>
                </c:pt>
                <c:pt idx="3204">
                  <c:v>2.1800000000000001E-3</c:v>
                </c:pt>
                <c:pt idx="3205">
                  <c:v>2.0699999999999998E-3</c:v>
                </c:pt>
                <c:pt idx="3206">
                  <c:v>2.1800000000000001E-3</c:v>
                </c:pt>
                <c:pt idx="3207">
                  <c:v>2.1800000000000001E-3</c:v>
                </c:pt>
                <c:pt idx="3208">
                  <c:v>2.0699999999999998E-3</c:v>
                </c:pt>
                <c:pt idx="3209">
                  <c:v>2.0699999999999998E-3</c:v>
                </c:pt>
                <c:pt idx="3210">
                  <c:v>1.9599999999999999E-3</c:v>
                </c:pt>
                <c:pt idx="3211">
                  <c:v>2.0699999999999998E-3</c:v>
                </c:pt>
                <c:pt idx="3212">
                  <c:v>1.8600000000000001E-3</c:v>
                </c:pt>
                <c:pt idx="3213">
                  <c:v>1.8600000000000001E-3</c:v>
                </c:pt>
                <c:pt idx="3214">
                  <c:v>1.75E-3</c:v>
                </c:pt>
                <c:pt idx="3215">
                  <c:v>1.75E-3</c:v>
                </c:pt>
                <c:pt idx="3216">
                  <c:v>1.64E-3</c:v>
                </c:pt>
                <c:pt idx="3217">
                  <c:v>1.64E-3</c:v>
                </c:pt>
                <c:pt idx="3218">
                  <c:v>1.42E-3</c:v>
                </c:pt>
                <c:pt idx="3219">
                  <c:v>1.64E-3</c:v>
                </c:pt>
                <c:pt idx="3220">
                  <c:v>1.5299999999999999E-3</c:v>
                </c:pt>
                <c:pt idx="3221">
                  <c:v>1.31E-3</c:v>
                </c:pt>
                <c:pt idx="3222">
                  <c:v>1.5299999999999999E-3</c:v>
                </c:pt>
                <c:pt idx="3223">
                  <c:v>1.5299999999999999E-3</c:v>
                </c:pt>
                <c:pt idx="3224">
                  <c:v>1.42E-3</c:v>
                </c:pt>
                <c:pt idx="3225">
                  <c:v>1.31E-3</c:v>
                </c:pt>
                <c:pt idx="3226">
                  <c:v>1.1999999999999999E-3</c:v>
                </c:pt>
                <c:pt idx="3227">
                  <c:v>1.1999999999999999E-3</c:v>
                </c:pt>
                <c:pt idx="3228">
                  <c:v>1.1000000000000001E-3</c:v>
                </c:pt>
                <c:pt idx="3229">
                  <c:v>1.1000000000000001E-3</c:v>
                </c:pt>
                <c:pt idx="3230">
                  <c:v>9.8999999999999999E-4</c:v>
                </c:pt>
                <c:pt idx="3231">
                  <c:v>9.8999999999999999E-4</c:v>
                </c:pt>
                <c:pt idx="3232">
                  <c:v>7.6999999999999996E-4</c:v>
                </c:pt>
                <c:pt idx="3233">
                  <c:v>8.8000000000000003E-4</c:v>
                </c:pt>
                <c:pt idx="3234">
                  <c:v>6.6E-4</c:v>
                </c:pt>
                <c:pt idx="3235">
                  <c:v>9.8999999999999999E-4</c:v>
                </c:pt>
                <c:pt idx="3236">
                  <c:v>6.6E-4</c:v>
                </c:pt>
                <c:pt idx="3237">
                  <c:v>6.6E-4</c:v>
                </c:pt>
                <c:pt idx="3238">
                  <c:v>7.6999999999999996E-4</c:v>
                </c:pt>
                <c:pt idx="3239">
                  <c:v>7.6999999999999996E-4</c:v>
                </c:pt>
                <c:pt idx="3240">
                  <c:v>6.6E-4</c:v>
                </c:pt>
                <c:pt idx="3241">
                  <c:v>5.5000000000000003E-4</c:v>
                </c:pt>
                <c:pt idx="3242">
                  <c:v>4.4000000000000002E-4</c:v>
                </c:pt>
                <c:pt idx="3243">
                  <c:v>4.4000000000000002E-4</c:v>
                </c:pt>
                <c:pt idx="3244">
                  <c:v>2.3000000000000001E-4</c:v>
                </c:pt>
                <c:pt idx="3245">
                  <c:v>3.4000000000000002E-4</c:v>
                </c:pt>
                <c:pt idx="3246">
                  <c:v>3.4000000000000002E-4</c:v>
                </c:pt>
                <c:pt idx="3247">
                  <c:v>1.2E-4</c:v>
                </c:pt>
                <c:pt idx="3248">
                  <c:v>1.0000000000000001E-5</c:v>
                </c:pt>
                <c:pt idx="3249">
                  <c:v>1.0000000000000001E-5</c:v>
                </c:pt>
                <c:pt idx="3250">
                  <c:v>1.2E-4</c:v>
                </c:pt>
                <c:pt idx="3251">
                  <c:v>1.2E-4</c:v>
                </c:pt>
                <c:pt idx="3252">
                  <c:v>-1E-4</c:v>
                </c:pt>
                <c:pt idx="3253">
                  <c:v>-1E-4</c:v>
                </c:pt>
                <c:pt idx="3254">
                  <c:v>1.0000000000000001E-5</c:v>
                </c:pt>
                <c:pt idx="3255">
                  <c:v>-2.1000000000000001E-4</c:v>
                </c:pt>
                <c:pt idx="3256">
                  <c:v>-1E-4</c:v>
                </c:pt>
                <c:pt idx="3257">
                  <c:v>-2.1000000000000001E-4</c:v>
                </c:pt>
                <c:pt idx="3258">
                  <c:v>-2.1000000000000001E-4</c:v>
                </c:pt>
                <c:pt idx="3259">
                  <c:v>-2.1000000000000001E-4</c:v>
                </c:pt>
                <c:pt idx="3260">
                  <c:v>-3.2000000000000003E-4</c:v>
                </c:pt>
                <c:pt idx="3261">
                  <c:v>-4.2000000000000002E-4</c:v>
                </c:pt>
                <c:pt idx="3262">
                  <c:v>-4.2000000000000002E-4</c:v>
                </c:pt>
                <c:pt idx="3263">
                  <c:v>-6.4000000000000005E-4</c:v>
                </c:pt>
                <c:pt idx="3264">
                  <c:v>-6.4000000000000005E-4</c:v>
                </c:pt>
                <c:pt idx="3265">
                  <c:v>-6.4000000000000005E-4</c:v>
                </c:pt>
                <c:pt idx="3266">
                  <c:v>-5.2999999999999998E-4</c:v>
                </c:pt>
                <c:pt idx="3267">
                  <c:v>-5.2999999999999998E-4</c:v>
                </c:pt>
                <c:pt idx="3268">
                  <c:v>-6.4000000000000005E-4</c:v>
                </c:pt>
                <c:pt idx="3269">
                  <c:v>-7.5000000000000002E-4</c:v>
                </c:pt>
                <c:pt idx="3270">
                  <c:v>-6.4000000000000005E-4</c:v>
                </c:pt>
                <c:pt idx="3271">
                  <c:v>-6.4000000000000005E-4</c:v>
                </c:pt>
                <c:pt idx="3272">
                  <c:v>-7.5000000000000002E-4</c:v>
                </c:pt>
                <c:pt idx="3273">
                  <c:v>-8.5999999999999998E-4</c:v>
                </c:pt>
                <c:pt idx="3274">
                  <c:v>-7.5000000000000002E-4</c:v>
                </c:pt>
                <c:pt idx="3275">
                  <c:v>-8.5999999999999998E-4</c:v>
                </c:pt>
                <c:pt idx="3276">
                  <c:v>-9.7000000000000005E-4</c:v>
                </c:pt>
                <c:pt idx="3277">
                  <c:v>-8.5999999999999998E-4</c:v>
                </c:pt>
                <c:pt idx="3278">
                  <c:v>-9.7000000000000005E-4</c:v>
                </c:pt>
                <c:pt idx="3279">
                  <c:v>-1.08E-3</c:v>
                </c:pt>
                <c:pt idx="3280">
                  <c:v>-9.7000000000000005E-4</c:v>
                </c:pt>
                <c:pt idx="3281">
                  <c:v>-1.1800000000000001E-3</c:v>
                </c:pt>
                <c:pt idx="3282">
                  <c:v>-1.08E-3</c:v>
                </c:pt>
                <c:pt idx="3283">
                  <c:v>-1.1800000000000001E-3</c:v>
                </c:pt>
                <c:pt idx="3284">
                  <c:v>-1.08E-3</c:v>
                </c:pt>
                <c:pt idx="3285">
                  <c:v>-1.08E-3</c:v>
                </c:pt>
                <c:pt idx="3286">
                  <c:v>-1.2899999999999999E-3</c:v>
                </c:pt>
                <c:pt idx="3287">
                  <c:v>-1.1800000000000001E-3</c:v>
                </c:pt>
                <c:pt idx="3288">
                  <c:v>-1.2899999999999999E-3</c:v>
                </c:pt>
                <c:pt idx="3289">
                  <c:v>-1.2899999999999999E-3</c:v>
                </c:pt>
                <c:pt idx="3290">
                  <c:v>-1.1800000000000001E-3</c:v>
                </c:pt>
                <c:pt idx="3291">
                  <c:v>-1.1800000000000001E-3</c:v>
                </c:pt>
                <c:pt idx="3292">
                  <c:v>-1.1800000000000001E-3</c:v>
                </c:pt>
                <c:pt idx="3293">
                  <c:v>-1.2899999999999999E-3</c:v>
                </c:pt>
                <c:pt idx="3294">
                  <c:v>-1.4E-3</c:v>
                </c:pt>
                <c:pt idx="3295">
                  <c:v>-1.1800000000000001E-3</c:v>
                </c:pt>
                <c:pt idx="3296">
                  <c:v>-1.1800000000000001E-3</c:v>
                </c:pt>
                <c:pt idx="3297">
                  <c:v>-1.2899999999999999E-3</c:v>
                </c:pt>
                <c:pt idx="3298">
                  <c:v>-1.4E-3</c:v>
                </c:pt>
                <c:pt idx="3299">
                  <c:v>-1.4E-3</c:v>
                </c:pt>
                <c:pt idx="3300">
                  <c:v>-1.2899999999999999E-3</c:v>
                </c:pt>
                <c:pt idx="3301">
                  <c:v>-1.4E-3</c:v>
                </c:pt>
                <c:pt idx="3302">
                  <c:v>-1.4E-3</c:v>
                </c:pt>
                <c:pt idx="3303">
                  <c:v>-1.5100000000000001E-3</c:v>
                </c:pt>
                <c:pt idx="3304">
                  <c:v>-1.2899999999999999E-3</c:v>
                </c:pt>
                <c:pt idx="3305">
                  <c:v>-1.2899999999999999E-3</c:v>
                </c:pt>
                <c:pt idx="3306">
                  <c:v>-1.5100000000000001E-3</c:v>
                </c:pt>
                <c:pt idx="3307">
                  <c:v>-1.4E-3</c:v>
                </c:pt>
                <c:pt idx="3308">
                  <c:v>-1.5100000000000001E-3</c:v>
                </c:pt>
                <c:pt idx="3309">
                  <c:v>-1.4E-3</c:v>
                </c:pt>
                <c:pt idx="3310">
                  <c:v>-1.4E-3</c:v>
                </c:pt>
                <c:pt idx="3311">
                  <c:v>-1.2899999999999999E-3</c:v>
                </c:pt>
                <c:pt idx="3312">
                  <c:v>-1.2899999999999999E-3</c:v>
                </c:pt>
                <c:pt idx="3313">
                  <c:v>-1.4E-3</c:v>
                </c:pt>
                <c:pt idx="3314">
                  <c:v>-1.2899999999999999E-3</c:v>
                </c:pt>
                <c:pt idx="3315">
                  <c:v>-1.2899999999999999E-3</c:v>
                </c:pt>
                <c:pt idx="3316">
                  <c:v>-1.4E-3</c:v>
                </c:pt>
                <c:pt idx="3317">
                  <c:v>-1.2899999999999999E-3</c:v>
                </c:pt>
                <c:pt idx="3318">
                  <c:v>-1.1800000000000001E-3</c:v>
                </c:pt>
                <c:pt idx="3319">
                  <c:v>-1.08E-3</c:v>
                </c:pt>
                <c:pt idx="3320">
                  <c:v>-1.2899999999999999E-3</c:v>
                </c:pt>
                <c:pt idx="3321">
                  <c:v>-1.08E-3</c:v>
                </c:pt>
                <c:pt idx="3322">
                  <c:v>-1.2899999999999999E-3</c:v>
                </c:pt>
                <c:pt idx="3323">
                  <c:v>-1.08E-3</c:v>
                </c:pt>
                <c:pt idx="3324">
                  <c:v>-1.1800000000000001E-3</c:v>
                </c:pt>
                <c:pt idx="3325">
                  <c:v>-1.08E-3</c:v>
                </c:pt>
                <c:pt idx="3326">
                  <c:v>-1.1800000000000001E-3</c:v>
                </c:pt>
                <c:pt idx="3327">
                  <c:v>-8.5999999999999998E-4</c:v>
                </c:pt>
                <c:pt idx="3328">
                  <c:v>-1.08E-3</c:v>
                </c:pt>
                <c:pt idx="3329">
                  <c:v>-6.4000000000000005E-4</c:v>
                </c:pt>
                <c:pt idx="3330">
                  <c:v>-9.7000000000000005E-4</c:v>
                </c:pt>
                <c:pt idx="3331">
                  <c:v>-8.5999999999999998E-4</c:v>
                </c:pt>
                <c:pt idx="3332">
                  <c:v>-5.2999999999999998E-4</c:v>
                </c:pt>
                <c:pt idx="3333">
                  <c:v>-7.5000000000000002E-4</c:v>
                </c:pt>
                <c:pt idx="3334">
                  <c:v>-7.5000000000000002E-4</c:v>
                </c:pt>
                <c:pt idx="3335">
                  <c:v>-6.4000000000000005E-4</c:v>
                </c:pt>
                <c:pt idx="3336">
                  <c:v>-4.2000000000000002E-4</c:v>
                </c:pt>
                <c:pt idx="3337">
                  <c:v>-6.4000000000000005E-4</c:v>
                </c:pt>
                <c:pt idx="3338">
                  <c:v>-4.2000000000000002E-4</c:v>
                </c:pt>
                <c:pt idx="3339">
                  <c:v>-5.2999999999999998E-4</c:v>
                </c:pt>
                <c:pt idx="3340">
                  <c:v>-3.2000000000000003E-4</c:v>
                </c:pt>
                <c:pt idx="3341">
                  <c:v>-3.2000000000000003E-4</c:v>
                </c:pt>
                <c:pt idx="3342">
                  <c:v>-1E-4</c:v>
                </c:pt>
                <c:pt idx="3343">
                  <c:v>-2.1000000000000001E-4</c:v>
                </c:pt>
                <c:pt idx="3344">
                  <c:v>-1E-4</c:v>
                </c:pt>
                <c:pt idx="3345">
                  <c:v>1.2E-4</c:v>
                </c:pt>
                <c:pt idx="3346">
                  <c:v>1.2E-4</c:v>
                </c:pt>
                <c:pt idx="3347">
                  <c:v>2.3000000000000001E-4</c:v>
                </c:pt>
                <c:pt idx="3348">
                  <c:v>3.4000000000000002E-4</c:v>
                </c:pt>
                <c:pt idx="3349">
                  <c:v>3.4000000000000002E-4</c:v>
                </c:pt>
                <c:pt idx="3350">
                  <c:v>4.4000000000000002E-4</c:v>
                </c:pt>
                <c:pt idx="3351">
                  <c:v>4.4000000000000002E-4</c:v>
                </c:pt>
                <c:pt idx="3352">
                  <c:v>5.5000000000000003E-4</c:v>
                </c:pt>
                <c:pt idx="3353">
                  <c:v>5.5000000000000003E-4</c:v>
                </c:pt>
                <c:pt idx="3354">
                  <c:v>6.6E-4</c:v>
                </c:pt>
                <c:pt idx="3355">
                  <c:v>7.6999999999999996E-4</c:v>
                </c:pt>
                <c:pt idx="3356">
                  <c:v>7.6999999999999996E-4</c:v>
                </c:pt>
                <c:pt idx="3357">
                  <c:v>9.8999999999999999E-4</c:v>
                </c:pt>
                <c:pt idx="3358">
                  <c:v>1.1999999999999999E-3</c:v>
                </c:pt>
                <c:pt idx="3359">
                  <c:v>1.1999999999999999E-3</c:v>
                </c:pt>
                <c:pt idx="3360">
                  <c:v>1.31E-3</c:v>
                </c:pt>
                <c:pt idx="3361">
                  <c:v>1.31E-3</c:v>
                </c:pt>
                <c:pt idx="3362">
                  <c:v>1.64E-3</c:v>
                </c:pt>
                <c:pt idx="3363">
                  <c:v>1.75E-3</c:v>
                </c:pt>
                <c:pt idx="3364">
                  <c:v>1.8600000000000001E-3</c:v>
                </c:pt>
                <c:pt idx="3365">
                  <c:v>1.9599999999999999E-3</c:v>
                </c:pt>
                <c:pt idx="3366">
                  <c:v>1.9599999999999999E-3</c:v>
                </c:pt>
                <c:pt idx="3367">
                  <c:v>2.0699999999999998E-3</c:v>
                </c:pt>
                <c:pt idx="3368">
                  <c:v>2.2899999999999999E-3</c:v>
                </c:pt>
                <c:pt idx="3369">
                  <c:v>2.2899999999999999E-3</c:v>
                </c:pt>
                <c:pt idx="3370">
                  <c:v>2.2899999999999999E-3</c:v>
                </c:pt>
                <c:pt idx="3371">
                  <c:v>2.5100000000000001E-3</c:v>
                </c:pt>
                <c:pt idx="3372">
                  <c:v>2.7200000000000002E-3</c:v>
                </c:pt>
                <c:pt idx="3373">
                  <c:v>3.0500000000000002E-3</c:v>
                </c:pt>
                <c:pt idx="3374">
                  <c:v>2.9399999999999999E-3</c:v>
                </c:pt>
                <c:pt idx="3375">
                  <c:v>3.16E-3</c:v>
                </c:pt>
                <c:pt idx="3376">
                  <c:v>3.3800000000000002E-3</c:v>
                </c:pt>
                <c:pt idx="3377">
                  <c:v>3.48E-3</c:v>
                </c:pt>
                <c:pt idx="3378">
                  <c:v>3.5899999999999999E-3</c:v>
                </c:pt>
                <c:pt idx="3379">
                  <c:v>3.81E-3</c:v>
                </c:pt>
                <c:pt idx="3380">
                  <c:v>3.9199999999999999E-3</c:v>
                </c:pt>
                <c:pt idx="3381">
                  <c:v>4.0299999999999997E-3</c:v>
                </c:pt>
                <c:pt idx="3382">
                  <c:v>4.2399999999999998E-3</c:v>
                </c:pt>
                <c:pt idx="3383">
                  <c:v>4.4600000000000004E-3</c:v>
                </c:pt>
                <c:pt idx="3384">
                  <c:v>4.6800000000000001E-3</c:v>
                </c:pt>
                <c:pt idx="3385">
                  <c:v>4.79E-3</c:v>
                </c:pt>
                <c:pt idx="3386">
                  <c:v>4.8999999999999998E-3</c:v>
                </c:pt>
                <c:pt idx="3387">
                  <c:v>5.0000000000000001E-3</c:v>
                </c:pt>
                <c:pt idx="3388">
                  <c:v>5.3299999999999997E-3</c:v>
                </c:pt>
                <c:pt idx="3389">
                  <c:v>5.4400000000000004E-3</c:v>
                </c:pt>
                <c:pt idx="3390">
                  <c:v>5.6600000000000001E-3</c:v>
                </c:pt>
                <c:pt idx="3391">
                  <c:v>5.8700000000000002E-3</c:v>
                </c:pt>
                <c:pt idx="3392">
                  <c:v>6.0899999999999999E-3</c:v>
                </c:pt>
                <c:pt idx="3393">
                  <c:v>6.0899999999999999E-3</c:v>
                </c:pt>
                <c:pt idx="3394">
                  <c:v>6.4200000000000004E-3</c:v>
                </c:pt>
                <c:pt idx="3395">
                  <c:v>6.5199999999999998E-3</c:v>
                </c:pt>
                <c:pt idx="3396">
                  <c:v>6.7400000000000003E-3</c:v>
                </c:pt>
                <c:pt idx="3397">
                  <c:v>6.8500000000000002E-3</c:v>
                </c:pt>
                <c:pt idx="3398">
                  <c:v>7.1799999999999998E-3</c:v>
                </c:pt>
                <c:pt idx="3399">
                  <c:v>7.3899999999999999E-3</c:v>
                </c:pt>
                <c:pt idx="3400">
                  <c:v>7.4999999999999997E-3</c:v>
                </c:pt>
                <c:pt idx="3401">
                  <c:v>7.7200000000000003E-3</c:v>
                </c:pt>
                <c:pt idx="3402">
                  <c:v>7.9399999999999991E-3</c:v>
                </c:pt>
                <c:pt idx="3403">
                  <c:v>8.1499999999999993E-3</c:v>
                </c:pt>
                <c:pt idx="3404">
                  <c:v>8.4799999999999997E-3</c:v>
                </c:pt>
                <c:pt idx="3405">
                  <c:v>8.6999999999999994E-3</c:v>
                </c:pt>
                <c:pt idx="3406">
                  <c:v>8.8000000000000005E-3</c:v>
                </c:pt>
                <c:pt idx="3407">
                  <c:v>9.1299999999999992E-3</c:v>
                </c:pt>
                <c:pt idx="3408">
                  <c:v>9.3500000000000007E-3</c:v>
                </c:pt>
                <c:pt idx="3409">
                  <c:v>9.6699999999999998E-3</c:v>
                </c:pt>
                <c:pt idx="3410">
                  <c:v>9.8899999999999995E-3</c:v>
                </c:pt>
                <c:pt idx="3411">
                  <c:v>0.01</c:v>
                </c:pt>
                <c:pt idx="3412">
                  <c:v>1.0200000000000001E-2</c:v>
                </c:pt>
                <c:pt idx="3413">
                  <c:v>1.0500000000000001E-2</c:v>
                </c:pt>
                <c:pt idx="3414">
                  <c:v>1.0800000000000001E-2</c:v>
                </c:pt>
                <c:pt idx="3415">
                  <c:v>1.0999999999999999E-2</c:v>
                </c:pt>
                <c:pt idx="3416">
                  <c:v>1.12E-2</c:v>
                </c:pt>
                <c:pt idx="3417">
                  <c:v>1.14E-2</c:v>
                </c:pt>
                <c:pt idx="3418">
                  <c:v>1.17E-2</c:v>
                </c:pt>
                <c:pt idx="3419">
                  <c:v>1.17E-2</c:v>
                </c:pt>
                <c:pt idx="3420">
                  <c:v>1.23E-2</c:v>
                </c:pt>
                <c:pt idx="3421">
                  <c:v>1.2500000000000001E-2</c:v>
                </c:pt>
                <c:pt idx="3422">
                  <c:v>1.2699999999999999E-2</c:v>
                </c:pt>
                <c:pt idx="3423">
                  <c:v>1.2999999999999999E-2</c:v>
                </c:pt>
                <c:pt idx="3424">
                  <c:v>1.34E-2</c:v>
                </c:pt>
                <c:pt idx="3425">
                  <c:v>1.3599999999999999E-2</c:v>
                </c:pt>
                <c:pt idx="3426">
                  <c:v>1.3899999999999999E-2</c:v>
                </c:pt>
                <c:pt idx="3427">
                  <c:v>1.41E-2</c:v>
                </c:pt>
                <c:pt idx="3428">
                  <c:v>1.43E-2</c:v>
                </c:pt>
                <c:pt idx="3429">
                  <c:v>1.47E-2</c:v>
                </c:pt>
                <c:pt idx="3430">
                  <c:v>1.5100000000000001E-2</c:v>
                </c:pt>
                <c:pt idx="3431">
                  <c:v>1.5100000000000001E-2</c:v>
                </c:pt>
                <c:pt idx="3432">
                  <c:v>1.54E-2</c:v>
                </c:pt>
                <c:pt idx="3433">
                  <c:v>1.5800000000000002E-2</c:v>
                </c:pt>
                <c:pt idx="3434">
                  <c:v>1.6199999999999999E-2</c:v>
                </c:pt>
                <c:pt idx="3435">
                  <c:v>1.6299999999999999E-2</c:v>
                </c:pt>
                <c:pt idx="3436">
                  <c:v>1.67E-2</c:v>
                </c:pt>
                <c:pt idx="3437">
                  <c:v>1.7000000000000001E-2</c:v>
                </c:pt>
                <c:pt idx="3438">
                  <c:v>1.7299999999999999E-2</c:v>
                </c:pt>
                <c:pt idx="3439">
                  <c:v>1.7600000000000001E-2</c:v>
                </c:pt>
                <c:pt idx="3440">
                  <c:v>1.7999999999999999E-2</c:v>
                </c:pt>
                <c:pt idx="3441">
                  <c:v>1.8100000000000002E-2</c:v>
                </c:pt>
                <c:pt idx="3442">
                  <c:v>1.8499999999999999E-2</c:v>
                </c:pt>
                <c:pt idx="3443">
                  <c:v>1.8800000000000001E-2</c:v>
                </c:pt>
                <c:pt idx="3444">
                  <c:v>1.9199999999999998E-2</c:v>
                </c:pt>
                <c:pt idx="3445">
                  <c:v>1.9599999999999999E-2</c:v>
                </c:pt>
                <c:pt idx="3446">
                  <c:v>1.9800000000000002E-2</c:v>
                </c:pt>
                <c:pt idx="3447">
                  <c:v>2.01E-2</c:v>
                </c:pt>
                <c:pt idx="3448">
                  <c:v>2.0400000000000001E-2</c:v>
                </c:pt>
                <c:pt idx="3449">
                  <c:v>2.06E-2</c:v>
                </c:pt>
                <c:pt idx="3450">
                  <c:v>2.12E-2</c:v>
                </c:pt>
                <c:pt idx="3451">
                  <c:v>2.12E-2</c:v>
                </c:pt>
                <c:pt idx="3452">
                  <c:v>2.18E-2</c:v>
                </c:pt>
                <c:pt idx="3453">
                  <c:v>2.2100000000000002E-2</c:v>
                </c:pt>
                <c:pt idx="3454">
                  <c:v>2.23E-2</c:v>
                </c:pt>
                <c:pt idx="3455">
                  <c:v>2.2800000000000001E-2</c:v>
                </c:pt>
                <c:pt idx="3456">
                  <c:v>2.3099999999999999E-2</c:v>
                </c:pt>
                <c:pt idx="3457">
                  <c:v>2.35E-2</c:v>
                </c:pt>
                <c:pt idx="3458">
                  <c:v>2.3800000000000002E-2</c:v>
                </c:pt>
                <c:pt idx="3459">
                  <c:v>2.41E-2</c:v>
                </c:pt>
                <c:pt idx="3460">
                  <c:v>2.46E-2</c:v>
                </c:pt>
                <c:pt idx="3461">
                  <c:v>2.4899999999999999E-2</c:v>
                </c:pt>
                <c:pt idx="3462">
                  <c:v>2.5100000000000001E-2</c:v>
                </c:pt>
                <c:pt idx="3463">
                  <c:v>2.5399999999999999E-2</c:v>
                </c:pt>
                <c:pt idx="3464">
                  <c:v>2.5600000000000001E-2</c:v>
                </c:pt>
                <c:pt idx="3465">
                  <c:v>2.6100000000000002E-2</c:v>
                </c:pt>
                <c:pt idx="3466">
                  <c:v>2.6599999999999999E-2</c:v>
                </c:pt>
                <c:pt idx="3467">
                  <c:v>2.6700000000000002E-2</c:v>
                </c:pt>
                <c:pt idx="3468">
                  <c:v>2.7199999999999998E-2</c:v>
                </c:pt>
                <c:pt idx="3469">
                  <c:v>2.76E-2</c:v>
                </c:pt>
                <c:pt idx="3470">
                  <c:v>2.7799999999999998E-2</c:v>
                </c:pt>
                <c:pt idx="3471">
                  <c:v>2.8500000000000001E-2</c:v>
                </c:pt>
                <c:pt idx="3472">
                  <c:v>2.87E-2</c:v>
                </c:pt>
                <c:pt idx="3473">
                  <c:v>2.92E-2</c:v>
                </c:pt>
                <c:pt idx="3474">
                  <c:v>2.9399999999999999E-2</c:v>
                </c:pt>
                <c:pt idx="3475">
                  <c:v>0.03</c:v>
                </c:pt>
                <c:pt idx="3476">
                  <c:v>3.0200000000000001E-2</c:v>
                </c:pt>
                <c:pt idx="3477">
                  <c:v>3.0499999999999999E-2</c:v>
                </c:pt>
                <c:pt idx="3478">
                  <c:v>3.1099999999999999E-2</c:v>
                </c:pt>
                <c:pt idx="3479">
                  <c:v>3.1300000000000001E-2</c:v>
                </c:pt>
                <c:pt idx="3480">
                  <c:v>3.1800000000000002E-2</c:v>
                </c:pt>
                <c:pt idx="3481">
                  <c:v>3.2199999999999999E-2</c:v>
                </c:pt>
                <c:pt idx="3482">
                  <c:v>3.2399999999999998E-2</c:v>
                </c:pt>
                <c:pt idx="3483">
                  <c:v>3.2800000000000003E-2</c:v>
                </c:pt>
                <c:pt idx="3484">
                  <c:v>3.32E-2</c:v>
                </c:pt>
                <c:pt idx="3485">
                  <c:v>3.3700000000000001E-2</c:v>
                </c:pt>
                <c:pt idx="3486">
                  <c:v>3.4000000000000002E-2</c:v>
                </c:pt>
                <c:pt idx="3487">
                  <c:v>3.44E-2</c:v>
                </c:pt>
                <c:pt idx="3488">
                  <c:v>3.49E-2</c:v>
                </c:pt>
                <c:pt idx="3489">
                  <c:v>3.5299999999999998E-2</c:v>
                </c:pt>
                <c:pt idx="3490">
                  <c:v>3.5700000000000003E-2</c:v>
                </c:pt>
                <c:pt idx="3491">
                  <c:v>3.61E-2</c:v>
                </c:pt>
                <c:pt idx="3492">
                  <c:v>3.6299999999999999E-2</c:v>
                </c:pt>
                <c:pt idx="3493">
                  <c:v>3.6600000000000001E-2</c:v>
                </c:pt>
                <c:pt idx="3494">
                  <c:v>3.6999999999999998E-2</c:v>
                </c:pt>
                <c:pt idx="3495">
                  <c:v>3.7499999999999999E-2</c:v>
                </c:pt>
                <c:pt idx="3496">
                  <c:v>3.78E-2</c:v>
                </c:pt>
                <c:pt idx="3497">
                  <c:v>3.8100000000000002E-2</c:v>
                </c:pt>
                <c:pt idx="3498">
                  <c:v>3.8600000000000002E-2</c:v>
                </c:pt>
                <c:pt idx="3499">
                  <c:v>3.8899999999999997E-2</c:v>
                </c:pt>
                <c:pt idx="3500">
                  <c:v>3.9300000000000002E-2</c:v>
                </c:pt>
                <c:pt idx="3501">
                  <c:v>3.9800000000000002E-2</c:v>
                </c:pt>
                <c:pt idx="3502">
                  <c:v>4.02E-2</c:v>
                </c:pt>
                <c:pt idx="3503">
                  <c:v>4.0500000000000001E-2</c:v>
                </c:pt>
                <c:pt idx="3504">
                  <c:v>4.0899999999999999E-2</c:v>
                </c:pt>
                <c:pt idx="3505">
                  <c:v>4.1500000000000002E-2</c:v>
                </c:pt>
                <c:pt idx="3506">
                  <c:v>4.1799999999999997E-2</c:v>
                </c:pt>
                <c:pt idx="3507">
                  <c:v>4.2099999999999999E-2</c:v>
                </c:pt>
                <c:pt idx="3508">
                  <c:v>4.2599999999999999E-2</c:v>
                </c:pt>
                <c:pt idx="3509">
                  <c:v>4.2999999999999997E-2</c:v>
                </c:pt>
                <c:pt idx="3510">
                  <c:v>4.3400000000000001E-2</c:v>
                </c:pt>
                <c:pt idx="3511">
                  <c:v>4.3900000000000002E-2</c:v>
                </c:pt>
                <c:pt idx="3512">
                  <c:v>4.3999999999999997E-2</c:v>
                </c:pt>
                <c:pt idx="3513">
                  <c:v>4.4400000000000002E-2</c:v>
                </c:pt>
                <c:pt idx="3514">
                  <c:v>4.4699999999999997E-2</c:v>
                </c:pt>
                <c:pt idx="3515">
                  <c:v>4.53E-2</c:v>
                </c:pt>
                <c:pt idx="3516">
                  <c:v>4.5699999999999998E-2</c:v>
                </c:pt>
                <c:pt idx="3517">
                  <c:v>4.6100000000000002E-2</c:v>
                </c:pt>
                <c:pt idx="3518">
                  <c:v>4.65E-2</c:v>
                </c:pt>
                <c:pt idx="3519">
                  <c:v>4.6899999999999997E-2</c:v>
                </c:pt>
                <c:pt idx="3520">
                  <c:v>4.7199999999999999E-2</c:v>
                </c:pt>
                <c:pt idx="3521">
                  <c:v>4.7800000000000002E-2</c:v>
                </c:pt>
                <c:pt idx="3522">
                  <c:v>4.7899999999999998E-2</c:v>
                </c:pt>
                <c:pt idx="3523">
                  <c:v>4.8300000000000003E-2</c:v>
                </c:pt>
                <c:pt idx="3524">
                  <c:v>4.87E-2</c:v>
                </c:pt>
                <c:pt idx="3525">
                  <c:v>4.9299999999999997E-2</c:v>
                </c:pt>
                <c:pt idx="3526">
                  <c:v>4.9500000000000002E-2</c:v>
                </c:pt>
                <c:pt idx="3527">
                  <c:v>4.99E-2</c:v>
                </c:pt>
                <c:pt idx="3528">
                  <c:v>5.0200000000000002E-2</c:v>
                </c:pt>
                <c:pt idx="3529">
                  <c:v>5.0599999999999999E-2</c:v>
                </c:pt>
                <c:pt idx="3530">
                  <c:v>5.0999999999999997E-2</c:v>
                </c:pt>
                <c:pt idx="3531">
                  <c:v>5.1499999999999997E-2</c:v>
                </c:pt>
                <c:pt idx="3532">
                  <c:v>5.1799999999999999E-2</c:v>
                </c:pt>
                <c:pt idx="3533">
                  <c:v>5.2200000000000003E-2</c:v>
                </c:pt>
                <c:pt idx="3534">
                  <c:v>5.2600000000000001E-2</c:v>
                </c:pt>
                <c:pt idx="3535">
                  <c:v>5.2999999999999999E-2</c:v>
                </c:pt>
                <c:pt idx="3536">
                  <c:v>5.3400000000000003E-2</c:v>
                </c:pt>
                <c:pt idx="3537">
                  <c:v>5.3800000000000001E-2</c:v>
                </c:pt>
                <c:pt idx="3538">
                  <c:v>5.4100000000000002E-2</c:v>
                </c:pt>
                <c:pt idx="3539">
                  <c:v>5.45E-2</c:v>
                </c:pt>
                <c:pt idx="3540">
                  <c:v>5.4699999999999999E-2</c:v>
                </c:pt>
                <c:pt idx="3541">
                  <c:v>5.5300000000000002E-2</c:v>
                </c:pt>
                <c:pt idx="3542">
                  <c:v>5.5500000000000001E-2</c:v>
                </c:pt>
                <c:pt idx="3543">
                  <c:v>5.5899999999999998E-2</c:v>
                </c:pt>
                <c:pt idx="3544">
                  <c:v>5.6099999999999997E-2</c:v>
                </c:pt>
                <c:pt idx="3545">
                  <c:v>5.6599999999999998E-2</c:v>
                </c:pt>
                <c:pt idx="3546">
                  <c:v>5.6800000000000003E-2</c:v>
                </c:pt>
                <c:pt idx="3547">
                  <c:v>5.7299999999999997E-2</c:v>
                </c:pt>
                <c:pt idx="3548">
                  <c:v>5.7599999999999998E-2</c:v>
                </c:pt>
                <c:pt idx="3549">
                  <c:v>5.7799999999999997E-2</c:v>
                </c:pt>
                <c:pt idx="3550">
                  <c:v>5.8400000000000001E-2</c:v>
                </c:pt>
                <c:pt idx="3551">
                  <c:v>5.8799999999999998E-2</c:v>
                </c:pt>
                <c:pt idx="3552">
                  <c:v>5.9200000000000003E-2</c:v>
                </c:pt>
                <c:pt idx="3553">
                  <c:v>5.96E-2</c:v>
                </c:pt>
                <c:pt idx="3554">
                  <c:v>5.96E-2</c:v>
                </c:pt>
                <c:pt idx="3555">
                  <c:v>6.0199999999999997E-2</c:v>
                </c:pt>
                <c:pt idx="3556">
                  <c:v>6.0400000000000002E-2</c:v>
                </c:pt>
                <c:pt idx="3557">
                  <c:v>6.0900000000000003E-2</c:v>
                </c:pt>
                <c:pt idx="3558">
                  <c:v>6.0999999999999999E-2</c:v>
                </c:pt>
                <c:pt idx="3559">
                  <c:v>6.1499999999999999E-2</c:v>
                </c:pt>
                <c:pt idx="3560">
                  <c:v>6.1600000000000002E-2</c:v>
                </c:pt>
                <c:pt idx="3561">
                  <c:v>6.2100000000000002E-2</c:v>
                </c:pt>
                <c:pt idx="3562">
                  <c:v>6.2399999999999997E-2</c:v>
                </c:pt>
                <c:pt idx="3563">
                  <c:v>6.2600000000000003E-2</c:v>
                </c:pt>
                <c:pt idx="3564">
                  <c:v>6.3E-2</c:v>
                </c:pt>
                <c:pt idx="3565">
                  <c:v>6.3200000000000006E-2</c:v>
                </c:pt>
                <c:pt idx="3566">
                  <c:v>6.3500000000000001E-2</c:v>
                </c:pt>
                <c:pt idx="3567">
                  <c:v>6.4000000000000001E-2</c:v>
                </c:pt>
                <c:pt idx="3568">
                  <c:v>6.4399999999999999E-2</c:v>
                </c:pt>
                <c:pt idx="3569">
                  <c:v>6.4600000000000005E-2</c:v>
                </c:pt>
                <c:pt idx="3570">
                  <c:v>6.4799999999999996E-2</c:v>
                </c:pt>
                <c:pt idx="3571">
                  <c:v>6.5299999999999997E-2</c:v>
                </c:pt>
                <c:pt idx="3572">
                  <c:v>6.5500000000000003E-2</c:v>
                </c:pt>
                <c:pt idx="3573">
                  <c:v>6.5699999999999995E-2</c:v>
                </c:pt>
                <c:pt idx="3574">
                  <c:v>6.59E-2</c:v>
                </c:pt>
                <c:pt idx="3575">
                  <c:v>6.6199999999999995E-2</c:v>
                </c:pt>
                <c:pt idx="3576">
                  <c:v>6.6600000000000006E-2</c:v>
                </c:pt>
                <c:pt idx="3577">
                  <c:v>6.6799999999999998E-2</c:v>
                </c:pt>
                <c:pt idx="3578">
                  <c:v>6.7100000000000007E-2</c:v>
                </c:pt>
                <c:pt idx="3579">
                  <c:v>6.7400000000000002E-2</c:v>
                </c:pt>
                <c:pt idx="3580">
                  <c:v>6.7500000000000004E-2</c:v>
                </c:pt>
                <c:pt idx="3581">
                  <c:v>6.8099999999999994E-2</c:v>
                </c:pt>
                <c:pt idx="3582">
                  <c:v>6.8199999999999997E-2</c:v>
                </c:pt>
                <c:pt idx="3583">
                  <c:v>6.8599999999999994E-2</c:v>
                </c:pt>
                <c:pt idx="3584">
                  <c:v>6.8699999999999997E-2</c:v>
                </c:pt>
                <c:pt idx="3585">
                  <c:v>6.9000000000000006E-2</c:v>
                </c:pt>
                <c:pt idx="3586">
                  <c:v>6.9199999999999998E-2</c:v>
                </c:pt>
                <c:pt idx="3587">
                  <c:v>6.9500000000000006E-2</c:v>
                </c:pt>
                <c:pt idx="3588">
                  <c:v>6.9699999999999998E-2</c:v>
                </c:pt>
                <c:pt idx="3589">
                  <c:v>6.9800000000000001E-2</c:v>
                </c:pt>
                <c:pt idx="3590">
                  <c:v>7.0000000000000007E-2</c:v>
                </c:pt>
                <c:pt idx="3591">
                  <c:v>7.0499999999999993E-2</c:v>
                </c:pt>
                <c:pt idx="3592">
                  <c:v>7.0599999999999996E-2</c:v>
                </c:pt>
                <c:pt idx="3593">
                  <c:v>7.0800000000000002E-2</c:v>
                </c:pt>
                <c:pt idx="3594">
                  <c:v>7.0999999999999994E-2</c:v>
                </c:pt>
                <c:pt idx="3595">
                  <c:v>7.1300000000000002E-2</c:v>
                </c:pt>
                <c:pt idx="3596">
                  <c:v>7.17E-2</c:v>
                </c:pt>
                <c:pt idx="3597">
                  <c:v>7.1800000000000003E-2</c:v>
                </c:pt>
                <c:pt idx="3598">
                  <c:v>7.1999999999999995E-2</c:v>
                </c:pt>
                <c:pt idx="3599">
                  <c:v>7.2099999999999997E-2</c:v>
                </c:pt>
                <c:pt idx="3600">
                  <c:v>7.2400000000000006E-2</c:v>
                </c:pt>
                <c:pt idx="3601">
                  <c:v>7.2700000000000001E-2</c:v>
                </c:pt>
                <c:pt idx="3602">
                  <c:v>7.2900000000000006E-2</c:v>
                </c:pt>
                <c:pt idx="3603">
                  <c:v>7.2999999999999995E-2</c:v>
                </c:pt>
                <c:pt idx="3604">
                  <c:v>7.3200000000000001E-2</c:v>
                </c:pt>
                <c:pt idx="3605">
                  <c:v>7.3200000000000001E-2</c:v>
                </c:pt>
                <c:pt idx="3606">
                  <c:v>7.3400000000000007E-2</c:v>
                </c:pt>
                <c:pt idx="3607">
                  <c:v>7.3599999999999999E-2</c:v>
                </c:pt>
                <c:pt idx="3608">
                  <c:v>7.3800000000000004E-2</c:v>
                </c:pt>
                <c:pt idx="3609">
                  <c:v>7.4099999999999999E-2</c:v>
                </c:pt>
                <c:pt idx="3610">
                  <c:v>7.3999999999999996E-2</c:v>
                </c:pt>
                <c:pt idx="3611">
                  <c:v>7.4399999999999994E-2</c:v>
                </c:pt>
                <c:pt idx="3612">
                  <c:v>7.4399999999999994E-2</c:v>
                </c:pt>
                <c:pt idx="3613">
                  <c:v>7.4499999999999997E-2</c:v>
                </c:pt>
                <c:pt idx="3614">
                  <c:v>7.4700000000000003E-2</c:v>
                </c:pt>
                <c:pt idx="3615">
                  <c:v>7.4899999999999994E-2</c:v>
                </c:pt>
                <c:pt idx="3616">
                  <c:v>7.4999999999999997E-2</c:v>
                </c:pt>
                <c:pt idx="3617">
                  <c:v>7.51E-2</c:v>
                </c:pt>
                <c:pt idx="3618">
                  <c:v>7.51E-2</c:v>
                </c:pt>
                <c:pt idx="3619">
                  <c:v>7.5499999999999998E-2</c:v>
                </c:pt>
                <c:pt idx="3620">
                  <c:v>7.5399999999999995E-2</c:v>
                </c:pt>
                <c:pt idx="3621">
                  <c:v>7.5600000000000001E-2</c:v>
                </c:pt>
                <c:pt idx="3622">
                  <c:v>7.5700000000000003E-2</c:v>
                </c:pt>
                <c:pt idx="3623">
                  <c:v>7.5800000000000006E-2</c:v>
                </c:pt>
                <c:pt idx="3624">
                  <c:v>7.5800000000000006E-2</c:v>
                </c:pt>
                <c:pt idx="3625">
                  <c:v>7.5899999999999995E-2</c:v>
                </c:pt>
                <c:pt idx="3626">
                  <c:v>7.5999999999999998E-2</c:v>
                </c:pt>
                <c:pt idx="3627">
                  <c:v>7.6100000000000001E-2</c:v>
                </c:pt>
                <c:pt idx="3628">
                  <c:v>7.6300000000000007E-2</c:v>
                </c:pt>
                <c:pt idx="3629">
                  <c:v>7.6200000000000004E-2</c:v>
                </c:pt>
                <c:pt idx="3630">
                  <c:v>7.6600000000000001E-2</c:v>
                </c:pt>
                <c:pt idx="3631">
                  <c:v>7.6600000000000001E-2</c:v>
                </c:pt>
                <c:pt idx="3632">
                  <c:v>7.6499999999999999E-2</c:v>
                </c:pt>
                <c:pt idx="3633">
                  <c:v>7.6700000000000004E-2</c:v>
                </c:pt>
                <c:pt idx="3634">
                  <c:v>7.6799999999999993E-2</c:v>
                </c:pt>
                <c:pt idx="3635">
                  <c:v>7.6700000000000004E-2</c:v>
                </c:pt>
                <c:pt idx="3636">
                  <c:v>7.6799999999999993E-2</c:v>
                </c:pt>
                <c:pt idx="3637">
                  <c:v>7.6799999999999993E-2</c:v>
                </c:pt>
                <c:pt idx="3638">
                  <c:v>7.6899999999999996E-2</c:v>
                </c:pt>
                <c:pt idx="3639">
                  <c:v>7.6799999999999993E-2</c:v>
                </c:pt>
                <c:pt idx="3640">
                  <c:v>7.6899999999999996E-2</c:v>
                </c:pt>
                <c:pt idx="3641">
                  <c:v>7.6799999999999993E-2</c:v>
                </c:pt>
                <c:pt idx="3642">
                  <c:v>7.6999999999999999E-2</c:v>
                </c:pt>
                <c:pt idx="3643">
                  <c:v>7.6999999999999999E-2</c:v>
                </c:pt>
                <c:pt idx="3644">
                  <c:v>7.6899999999999996E-2</c:v>
                </c:pt>
                <c:pt idx="3645">
                  <c:v>7.6999999999999999E-2</c:v>
                </c:pt>
                <c:pt idx="3646">
                  <c:v>7.7100000000000002E-2</c:v>
                </c:pt>
                <c:pt idx="3647">
                  <c:v>7.6999999999999999E-2</c:v>
                </c:pt>
                <c:pt idx="3648">
                  <c:v>7.7100000000000002E-2</c:v>
                </c:pt>
                <c:pt idx="3649">
                  <c:v>7.6999999999999999E-2</c:v>
                </c:pt>
                <c:pt idx="3650">
                  <c:v>7.6799999999999993E-2</c:v>
                </c:pt>
                <c:pt idx="3651">
                  <c:v>7.6999999999999999E-2</c:v>
                </c:pt>
                <c:pt idx="3652">
                  <c:v>7.6999999999999999E-2</c:v>
                </c:pt>
                <c:pt idx="3653">
                  <c:v>7.6899999999999996E-2</c:v>
                </c:pt>
                <c:pt idx="3654">
                  <c:v>7.6899999999999996E-2</c:v>
                </c:pt>
                <c:pt idx="3655">
                  <c:v>7.6799999999999993E-2</c:v>
                </c:pt>
                <c:pt idx="3656">
                  <c:v>7.6899999999999996E-2</c:v>
                </c:pt>
                <c:pt idx="3657">
                  <c:v>7.6899999999999996E-2</c:v>
                </c:pt>
                <c:pt idx="3658">
                  <c:v>7.6700000000000004E-2</c:v>
                </c:pt>
                <c:pt idx="3659">
                  <c:v>7.6700000000000004E-2</c:v>
                </c:pt>
                <c:pt idx="3660">
                  <c:v>7.6700000000000004E-2</c:v>
                </c:pt>
                <c:pt idx="3661">
                  <c:v>7.6499999999999999E-2</c:v>
                </c:pt>
                <c:pt idx="3662">
                  <c:v>7.6600000000000001E-2</c:v>
                </c:pt>
                <c:pt idx="3663">
                  <c:v>7.6300000000000007E-2</c:v>
                </c:pt>
                <c:pt idx="3664">
                  <c:v>7.6499999999999999E-2</c:v>
                </c:pt>
                <c:pt idx="3665">
                  <c:v>7.6300000000000007E-2</c:v>
                </c:pt>
                <c:pt idx="3666">
                  <c:v>7.6200000000000004E-2</c:v>
                </c:pt>
                <c:pt idx="3667">
                  <c:v>7.6100000000000001E-2</c:v>
                </c:pt>
                <c:pt idx="3668">
                  <c:v>7.5999999999999998E-2</c:v>
                </c:pt>
                <c:pt idx="3669">
                  <c:v>7.5899999999999995E-2</c:v>
                </c:pt>
                <c:pt idx="3670">
                  <c:v>7.5899999999999995E-2</c:v>
                </c:pt>
                <c:pt idx="3671">
                  <c:v>7.5700000000000003E-2</c:v>
                </c:pt>
                <c:pt idx="3672">
                  <c:v>7.5700000000000003E-2</c:v>
                </c:pt>
                <c:pt idx="3673">
                  <c:v>7.5700000000000003E-2</c:v>
                </c:pt>
                <c:pt idx="3674">
                  <c:v>7.5499999999999998E-2</c:v>
                </c:pt>
                <c:pt idx="3675">
                  <c:v>7.5399999999999995E-2</c:v>
                </c:pt>
                <c:pt idx="3676">
                  <c:v>7.51E-2</c:v>
                </c:pt>
                <c:pt idx="3677">
                  <c:v>7.4999999999999997E-2</c:v>
                </c:pt>
                <c:pt idx="3678">
                  <c:v>7.4999999999999997E-2</c:v>
                </c:pt>
                <c:pt idx="3679">
                  <c:v>7.4700000000000003E-2</c:v>
                </c:pt>
                <c:pt idx="3680">
                  <c:v>7.46E-2</c:v>
                </c:pt>
                <c:pt idx="3681">
                  <c:v>7.46E-2</c:v>
                </c:pt>
                <c:pt idx="3682">
                  <c:v>7.4399999999999994E-2</c:v>
                </c:pt>
                <c:pt idx="3683">
                  <c:v>7.4300000000000005E-2</c:v>
                </c:pt>
                <c:pt idx="3684">
                  <c:v>7.3999999999999996E-2</c:v>
                </c:pt>
                <c:pt idx="3685">
                  <c:v>7.3999999999999996E-2</c:v>
                </c:pt>
                <c:pt idx="3686">
                  <c:v>7.3700000000000002E-2</c:v>
                </c:pt>
                <c:pt idx="3687">
                  <c:v>7.3599999999999999E-2</c:v>
                </c:pt>
                <c:pt idx="3688">
                  <c:v>7.3400000000000007E-2</c:v>
                </c:pt>
                <c:pt idx="3689">
                  <c:v>7.3499999999999996E-2</c:v>
                </c:pt>
                <c:pt idx="3690">
                  <c:v>7.3099999999999998E-2</c:v>
                </c:pt>
                <c:pt idx="3691">
                  <c:v>7.3099999999999998E-2</c:v>
                </c:pt>
                <c:pt idx="3692">
                  <c:v>7.2900000000000006E-2</c:v>
                </c:pt>
                <c:pt idx="3693">
                  <c:v>7.2700000000000001E-2</c:v>
                </c:pt>
                <c:pt idx="3694">
                  <c:v>7.2499999999999995E-2</c:v>
                </c:pt>
                <c:pt idx="3695">
                  <c:v>7.2300000000000003E-2</c:v>
                </c:pt>
                <c:pt idx="3696">
                  <c:v>7.2099999999999997E-2</c:v>
                </c:pt>
                <c:pt idx="3697">
                  <c:v>7.1900000000000006E-2</c:v>
                </c:pt>
                <c:pt idx="3698">
                  <c:v>7.17E-2</c:v>
                </c:pt>
                <c:pt idx="3699">
                  <c:v>7.17E-2</c:v>
                </c:pt>
                <c:pt idx="3700">
                  <c:v>7.1099999999999997E-2</c:v>
                </c:pt>
                <c:pt idx="3701">
                  <c:v>7.1099999999999997E-2</c:v>
                </c:pt>
                <c:pt idx="3702">
                  <c:v>7.0900000000000005E-2</c:v>
                </c:pt>
                <c:pt idx="3703">
                  <c:v>7.0599999999999996E-2</c:v>
                </c:pt>
                <c:pt idx="3704">
                  <c:v>7.0499999999999993E-2</c:v>
                </c:pt>
                <c:pt idx="3705">
                  <c:v>7.0199999999999999E-2</c:v>
                </c:pt>
                <c:pt idx="3706">
                  <c:v>7.0000000000000007E-2</c:v>
                </c:pt>
                <c:pt idx="3707">
                  <c:v>6.9699999999999998E-2</c:v>
                </c:pt>
                <c:pt idx="3708">
                  <c:v>6.9599999999999995E-2</c:v>
                </c:pt>
                <c:pt idx="3709">
                  <c:v>6.9400000000000003E-2</c:v>
                </c:pt>
                <c:pt idx="3710">
                  <c:v>6.9199999999999998E-2</c:v>
                </c:pt>
                <c:pt idx="3711">
                  <c:v>6.9000000000000006E-2</c:v>
                </c:pt>
                <c:pt idx="3712">
                  <c:v>6.8699999999999997E-2</c:v>
                </c:pt>
                <c:pt idx="3713">
                  <c:v>6.8500000000000005E-2</c:v>
                </c:pt>
                <c:pt idx="3714">
                  <c:v>6.8099999999999994E-2</c:v>
                </c:pt>
                <c:pt idx="3715">
                  <c:v>6.8099999999999994E-2</c:v>
                </c:pt>
                <c:pt idx="3716">
                  <c:v>6.7799999999999999E-2</c:v>
                </c:pt>
                <c:pt idx="3717">
                  <c:v>6.7699999999999996E-2</c:v>
                </c:pt>
                <c:pt idx="3718">
                  <c:v>6.7299999999999999E-2</c:v>
                </c:pt>
                <c:pt idx="3719">
                  <c:v>6.7000000000000004E-2</c:v>
                </c:pt>
                <c:pt idx="3720">
                  <c:v>6.6699999999999995E-2</c:v>
                </c:pt>
                <c:pt idx="3721">
                  <c:v>6.6799999999999998E-2</c:v>
                </c:pt>
                <c:pt idx="3722">
                  <c:v>6.6400000000000001E-2</c:v>
                </c:pt>
                <c:pt idx="3723">
                  <c:v>6.6100000000000006E-2</c:v>
                </c:pt>
                <c:pt idx="3724">
                  <c:v>6.5799999999999997E-2</c:v>
                </c:pt>
                <c:pt idx="3725">
                  <c:v>6.5600000000000006E-2</c:v>
                </c:pt>
                <c:pt idx="3726">
                  <c:v>6.54E-2</c:v>
                </c:pt>
                <c:pt idx="3727">
                  <c:v>6.5100000000000005E-2</c:v>
                </c:pt>
                <c:pt idx="3728">
                  <c:v>6.4699999999999994E-2</c:v>
                </c:pt>
                <c:pt idx="3729">
                  <c:v>6.4600000000000005E-2</c:v>
                </c:pt>
                <c:pt idx="3730">
                  <c:v>6.4399999999999999E-2</c:v>
                </c:pt>
                <c:pt idx="3731">
                  <c:v>6.4199999999999993E-2</c:v>
                </c:pt>
                <c:pt idx="3732">
                  <c:v>6.3700000000000007E-2</c:v>
                </c:pt>
                <c:pt idx="3733">
                  <c:v>6.3399999999999998E-2</c:v>
                </c:pt>
                <c:pt idx="3734">
                  <c:v>6.3299999999999995E-2</c:v>
                </c:pt>
                <c:pt idx="3735">
                  <c:v>6.3E-2</c:v>
                </c:pt>
                <c:pt idx="3736">
                  <c:v>6.2700000000000006E-2</c:v>
                </c:pt>
                <c:pt idx="3737">
                  <c:v>6.2399999999999997E-2</c:v>
                </c:pt>
                <c:pt idx="3738">
                  <c:v>6.2E-2</c:v>
                </c:pt>
                <c:pt idx="3739">
                  <c:v>6.2E-2</c:v>
                </c:pt>
                <c:pt idx="3740">
                  <c:v>6.1600000000000002E-2</c:v>
                </c:pt>
                <c:pt idx="3741">
                  <c:v>6.1400000000000003E-2</c:v>
                </c:pt>
                <c:pt idx="3742">
                  <c:v>6.0900000000000003E-2</c:v>
                </c:pt>
                <c:pt idx="3743">
                  <c:v>6.08E-2</c:v>
                </c:pt>
                <c:pt idx="3744">
                  <c:v>6.0400000000000002E-2</c:v>
                </c:pt>
                <c:pt idx="3745">
                  <c:v>6.0199999999999997E-2</c:v>
                </c:pt>
                <c:pt idx="3746">
                  <c:v>5.9799999999999999E-2</c:v>
                </c:pt>
                <c:pt idx="3747">
                  <c:v>5.9499999999999997E-2</c:v>
                </c:pt>
                <c:pt idx="3748">
                  <c:v>5.9299999999999999E-2</c:v>
                </c:pt>
                <c:pt idx="3749">
                  <c:v>5.8999999999999997E-2</c:v>
                </c:pt>
                <c:pt idx="3750">
                  <c:v>5.8599999999999999E-2</c:v>
                </c:pt>
                <c:pt idx="3751">
                  <c:v>5.8400000000000001E-2</c:v>
                </c:pt>
                <c:pt idx="3752">
                  <c:v>5.8099999999999999E-2</c:v>
                </c:pt>
                <c:pt idx="3753">
                  <c:v>5.79E-2</c:v>
                </c:pt>
                <c:pt idx="3754">
                  <c:v>5.7599999999999998E-2</c:v>
                </c:pt>
                <c:pt idx="3755">
                  <c:v>5.7299999999999997E-2</c:v>
                </c:pt>
                <c:pt idx="3756">
                  <c:v>5.7000000000000002E-2</c:v>
                </c:pt>
                <c:pt idx="3757">
                  <c:v>5.6800000000000003E-2</c:v>
                </c:pt>
                <c:pt idx="3758">
                  <c:v>5.6399999999999999E-2</c:v>
                </c:pt>
                <c:pt idx="3759">
                  <c:v>5.6000000000000001E-2</c:v>
                </c:pt>
                <c:pt idx="3760">
                  <c:v>5.5800000000000002E-2</c:v>
                </c:pt>
                <c:pt idx="3761">
                  <c:v>5.5399999999999998E-2</c:v>
                </c:pt>
                <c:pt idx="3762">
                  <c:v>5.5100000000000003E-2</c:v>
                </c:pt>
                <c:pt idx="3763">
                  <c:v>5.4800000000000001E-2</c:v>
                </c:pt>
                <c:pt idx="3764">
                  <c:v>5.4600000000000003E-2</c:v>
                </c:pt>
                <c:pt idx="3765">
                  <c:v>5.4300000000000001E-2</c:v>
                </c:pt>
                <c:pt idx="3766">
                  <c:v>5.4199999999999998E-2</c:v>
                </c:pt>
                <c:pt idx="3767">
                  <c:v>5.3699999999999998E-2</c:v>
                </c:pt>
                <c:pt idx="3768">
                  <c:v>5.3499999999999999E-2</c:v>
                </c:pt>
                <c:pt idx="3769">
                  <c:v>5.3100000000000001E-2</c:v>
                </c:pt>
                <c:pt idx="3770">
                  <c:v>5.28E-2</c:v>
                </c:pt>
                <c:pt idx="3771">
                  <c:v>5.2699999999999997E-2</c:v>
                </c:pt>
                <c:pt idx="3772">
                  <c:v>5.2200000000000003E-2</c:v>
                </c:pt>
                <c:pt idx="3773">
                  <c:v>5.2200000000000003E-2</c:v>
                </c:pt>
                <c:pt idx="3774">
                  <c:v>5.16E-2</c:v>
                </c:pt>
                <c:pt idx="3775">
                  <c:v>5.1400000000000001E-2</c:v>
                </c:pt>
                <c:pt idx="3776">
                  <c:v>5.0900000000000001E-2</c:v>
                </c:pt>
                <c:pt idx="3777">
                  <c:v>5.0599999999999999E-2</c:v>
                </c:pt>
                <c:pt idx="3778">
                  <c:v>5.0500000000000003E-2</c:v>
                </c:pt>
                <c:pt idx="3779">
                  <c:v>5.0099999999999999E-2</c:v>
                </c:pt>
                <c:pt idx="3780">
                  <c:v>4.99E-2</c:v>
                </c:pt>
                <c:pt idx="3781">
                  <c:v>4.9700000000000001E-2</c:v>
                </c:pt>
                <c:pt idx="3782">
                  <c:v>4.9399999999999999E-2</c:v>
                </c:pt>
                <c:pt idx="3783">
                  <c:v>4.9000000000000002E-2</c:v>
                </c:pt>
                <c:pt idx="3784">
                  <c:v>4.87E-2</c:v>
                </c:pt>
                <c:pt idx="3785">
                  <c:v>4.87E-2</c:v>
                </c:pt>
                <c:pt idx="3786">
                  <c:v>4.8300000000000003E-2</c:v>
                </c:pt>
                <c:pt idx="3787">
                  <c:v>4.8000000000000001E-2</c:v>
                </c:pt>
                <c:pt idx="3788">
                  <c:v>4.7699999999999999E-2</c:v>
                </c:pt>
                <c:pt idx="3789">
                  <c:v>4.7500000000000001E-2</c:v>
                </c:pt>
                <c:pt idx="3790">
                  <c:v>4.7199999999999999E-2</c:v>
                </c:pt>
                <c:pt idx="3791">
                  <c:v>4.6800000000000001E-2</c:v>
                </c:pt>
                <c:pt idx="3792">
                  <c:v>4.65E-2</c:v>
                </c:pt>
                <c:pt idx="3793">
                  <c:v>4.6100000000000002E-2</c:v>
                </c:pt>
                <c:pt idx="3794">
                  <c:v>4.5900000000000003E-2</c:v>
                </c:pt>
                <c:pt idx="3795">
                  <c:v>4.5699999999999998E-2</c:v>
                </c:pt>
                <c:pt idx="3796">
                  <c:v>4.5600000000000002E-2</c:v>
                </c:pt>
                <c:pt idx="3797">
                  <c:v>4.5100000000000001E-2</c:v>
                </c:pt>
                <c:pt idx="3798">
                  <c:v>4.5100000000000001E-2</c:v>
                </c:pt>
                <c:pt idx="3799">
                  <c:v>4.4499999999999998E-2</c:v>
                </c:pt>
                <c:pt idx="3800">
                  <c:v>4.4499999999999998E-2</c:v>
                </c:pt>
                <c:pt idx="3801">
                  <c:v>4.3999999999999997E-2</c:v>
                </c:pt>
                <c:pt idx="3802">
                  <c:v>4.3799999999999999E-2</c:v>
                </c:pt>
                <c:pt idx="3803">
                  <c:v>4.3700000000000003E-2</c:v>
                </c:pt>
                <c:pt idx="3804">
                  <c:v>4.3299999999999998E-2</c:v>
                </c:pt>
                <c:pt idx="3805">
                  <c:v>4.2999999999999997E-2</c:v>
                </c:pt>
                <c:pt idx="3806">
                  <c:v>4.2900000000000001E-2</c:v>
                </c:pt>
                <c:pt idx="3807">
                  <c:v>4.2599999999999999E-2</c:v>
                </c:pt>
                <c:pt idx="3808">
                  <c:v>4.2299999999999997E-2</c:v>
                </c:pt>
                <c:pt idx="3809">
                  <c:v>4.19E-2</c:v>
                </c:pt>
                <c:pt idx="3810">
                  <c:v>4.1799999999999997E-2</c:v>
                </c:pt>
                <c:pt idx="3811">
                  <c:v>4.1500000000000002E-2</c:v>
                </c:pt>
                <c:pt idx="3812">
                  <c:v>4.1300000000000003E-2</c:v>
                </c:pt>
                <c:pt idx="3813">
                  <c:v>4.1099999999999998E-2</c:v>
                </c:pt>
                <c:pt idx="3814">
                  <c:v>4.07E-2</c:v>
                </c:pt>
                <c:pt idx="3815">
                  <c:v>4.0500000000000001E-2</c:v>
                </c:pt>
                <c:pt idx="3816">
                  <c:v>4.0399999999999998E-2</c:v>
                </c:pt>
                <c:pt idx="3817">
                  <c:v>4.0300000000000002E-2</c:v>
                </c:pt>
                <c:pt idx="3818">
                  <c:v>3.9600000000000003E-2</c:v>
                </c:pt>
                <c:pt idx="3819">
                  <c:v>3.95E-2</c:v>
                </c:pt>
                <c:pt idx="3820">
                  <c:v>3.9300000000000002E-2</c:v>
                </c:pt>
                <c:pt idx="3821">
                  <c:v>3.9100000000000003E-2</c:v>
                </c:pt>
                <c:pt idx="3822">
                  <c:v>3.8899999999999997E-2</c:v>
                </c:pt>
                <c:pt idx="3823">
                  <c:v>3.8300000000000001E-2</c:v>
                </c:pt>
                <c:pt idx="3824">
                  <c:v>3.8300000000000001E-2</c:v>
                </c:pt>
                <c:pt idx="3825">
                  <c:v>3.8100000000000002E-2</c:v>
                </c:pt>
                <c:pt idx="3826">
                  <c:v>3.7900000000000003E-2</c:v>
                </c:pt>
                <c:pt idx="3827">
                  <c:v>3.7699999999999997E-2</c:v>
                </c:pt>
                <c:pt idx="3828">
                  <c:v>3.7499999999999999E-2</c:v>
                </c:pt>
                <c:pt idx="3829">
                  <c:v>3.7100000000000001E-2</c:v>
                </c:pt>
                <c:pt idx="3830">
                  <c:v>3.6900000000000002E-2</c:v>
                </c:pt>
                <c:pt idx="3831">
                  <c:v>3.6799999999999999E-2</c:v>
                </c:pt>
                <c:pt idx="3832">
                  <c:v>3.6499999999999998E-2</c:v>
                </c:pt>
                <c:pt idx="3833">
                  <c:v>3.6400000000000002E-2</c:v>
                </c:pt>
                <c:pt idx="3834">
                  <c:v>3.6200000000000003E-2</c:v>
                </c:pt>
                <c:pt idx="3835">
                  <c:v>3.5999999999999997E-2</c:v>
                </c:pt>
                <c:pt idx="3836">
                  <c:v>3.5799999999999998E-2</c:v>
                </c:pt>
                <c:pt idx="3837">
                  <c:v>3.5700000000000003E-2</c:v>
                </c:pt>
                <c:pt idx="3838">
                  <c:v>3.5400000000000001E-2</c:v>
                </c:pt>
                <c:pt idx="3839">
                  <c:v>3.5099999999999999E-2</c:v>
                </c:pt>
                <c:pt idx="3840">
                  <c:v>3.4599999999999999E-2</c:v>
                </c:pt>
                <c:pt idx="3841">
                  <c:v>3.4599999999999999E-2</c:v>
                </c:pt>
                <c:pt idx="3842">
                  <c:v>3.4500000000000003E-2</c:v>
                </c:pt>
                <c:pt idx="3843">
                  <c:v>3.4200000000000001E-2</c:v>
                </c:pt>
                <c:pt idx="3844">
                  <c:v>3.4000000000000002E-2</c:v>
                </c:pt>
                <c:pt idx="3845">
                  <c:v>3.39E-2</c:v>
                </c:pt>
                <c:pt idx="3846">
                  <c:v>3.3700000000000001E-2</c:v>
                </c:pt>
                <c:pt idx="3847">
                  <c:v>3.3599999999999998E-2</c:v>
                </c:pt>
                <c:pt idx="3848">
                  <c:v>3.3300000000000003E-2</c:v>
                </c:pt>
                <c:pt idx="3849">
                  <c:v>3.3000000000000002E-2</c:v>
                </c:pt>
                <c:pt idx="3850">
                  <c:v>3.2800000000000003E-2</c:v>
                </c:pt>
                <c:pt idx="3851">
                  <c:v>3.27E-2</c:v>
                </c:pt>
                <c:pt idx="3852">
                  <c:v>3.2599999999999997E-2</c:v>
                </c:pt>
                <c:pt idx="3853">
                  <c:v>3.2399999999999998E-2</c:v>
                </c:pt>
                <c:pt idx="3854">
                  <c:v>3.2300000000000002E-2</c:v>
                </c:pt>
                <c:pt idx="3855">
                  <c:v>3.1899999999999998E-2</c:v>
                </c:pt>
                <c:pt idx="3856">
                  <c:v>3.1699999999999999E-2</c:v>
                </c:pt>
                <c:pt idx="3857">
                  <c:v>3.1600000000000003E-2</c:v>
                </c:pt>
                <c:pt idx="3858">
                  <c:v>3.15E-2</c:v>
                </c:pt>
                <c:pt idx="3859">
                  <c:v>3.1300000000000001E-2</c:v>
                </c:pt>
                <c:pt idx="3860">
                  <c:v>3.1E-2</c:v>
                </c:pt>
                <c:pt idx="3861">
                  <c:v>3.0800000000000001E-2</c:v>
                </c:pt>
                <c:pt idx="3862">
                  <c:v>3.1E-2</c:v>
                </c:pt>
                <c:pt idx="3863">
                  <c:v>3.0700000000000002E-2</c:v>
                </c:pt>
                <c:pt idx="3864">
                  <c:v>3.0499999999999999E-2</c:v>
                </c:pt>
                <c:pt idx="3865">
                  <c:v>3.0300000000000001E-2</c:v>
                </c:pt>
                <c:pt idx="3866">
                  <c:v>3.0200000000000001E-2</c:v>
                </c:pt>
                <c:pt idx="3867">
                  <c:v>0.03</c:v>
                </c:pt>
                <c:pt idx="3868">
                  <c:v>0.03</c:v>
                </c:pt>
                <c:pt idx="3869">
                  <c:v>2.98E-2</c:v>
                </c:pt>
                <c:pt idx="3870">
                  <c:v>2.9499999999999998E-2</c:v>
                </c:pt>
                <c:pt idx="3871">
                  <c:v>2.93E-2</c:v>
                </c:pt>
                <c:pt idx="3872">
                  <c:v>2.93E-2</c:v>
                </c:pt>
                <c:pt idx="3873">
                  <c:v>2.9100000000000001E-2</c:v>
                </c:pt>
                <c:pt idx="3874">
                  <c:v>2.9000000000000001E-2</c:v>
                </c:pt>
                <c:pt idx="3875">
                  <c:v>2.8799999999999999E-2</c:v>
                </c:pt>
                <c:pt idx="3876">
                  <c:v>2.86E-2</c:v>
                </c:pt>
                <c:pt idx="3877">
                  <c:v>2.86E-2</c:v>
                </c:pt>
                <c:pt idx="3878">
                  <c:v>2.8500000000000001E-2</c:v>
                </c:pt>
                <c:pt idx="3879">
                  <c:v>2.8199999999999999E-2</c:v>
                </c:pt>
                <c:pt idx="3880">
                  <c:v>2.8199999999999999E-2</c:v>
                </c:pt>
                <c:pt idx="3881">
                  <c:v>2.8000000000000001E-2</c:v>
                </c:pt>
                <c:pt idx="3882">
                  <c:v>2.8000000000000001E-2</c:v>
                </c:pt>
                <c:pt idx="3883">
                  <c:v>2.7799999999999998E-2</c:v>
                </c:pt>
                <c:pt idx="3884">
                  <c:v>2.7699999999999999E-2</c:v>
                </c:pt>
                <c:pt idx="3885">
                  <c:v>2.7400000000000001E-2</c:v>
                </c:pt>
                <c:pt idx="3886">
                  <c:v>2.7300000000000001E-2</c:v>
                </c:pt>
                <c:pt idx="3887">
                  <c:v>2.7E-2</c:v>
                </c:pt>
                <c:pt idx="3888">
                  <c:v>2.7199999999999998E-2</c:v>
                </c:pt>
                <c:pt idx="3889">
                  <c:v>2.69E-2</c:v>
                </c:pt>
                <c:pt idx="3890">
                  <c:v>2.6800000000000001E-2</c:v>
                </c:pt>
                <c:pt idx="3891">
                  <c:v>2.6700000000000002E-2</c:v>
                </c:pt>
                <c:pt idx="3892">
                  <c:v>2.6599999999999999E-2</c:v>
                </c:pt>
                <c:pt idx="3893">
                  <c:v>2.64E-2</c:v>
                </c:pt>
                <c:pt idx="3894">
                  <c:v>2.63E-2</c:v>
                </c:pt>
                <c:pt idx="3895">
                  <c:v>2.63E-2</c:v>
                </c:pt>
                <c:pt idx="3896">
                  <c:v>2.6200000000000001E-2</c:v>
                </c:pt>
                <c:pt idx="3897">
                  <c:v>2.6200000000000001E-2</c:v>
                </c:pt>
                <c:pt idx="3898">
                  <c:v>2.5899999999999999E-2</c:v>
                </c:pt>
                <c:pt idx="3899">
                  <c:v>2.5999999999999999E-2</c:v>
                </c:pt>
                <c:pt idx="3900">
                  <c:v>2.5499999999999998E-2</c:v>
                </c:pt>
                <c:pt idx="3901">
                  <c:v>2.5600000000000001E-2</c:v>
                </c:pt>
                <c:pt idx="3902">
                  <c:v>2.5399999999999999E-2</c:v>
                </c:pt>
                <c:pt idx="3903">
                  <c:v>2.53E-2</c:v>
                </c:pt>
                <c:pt idx="3904">
                  <c:v>2.52E-2</c:v>
                </c:pt>
                <c:pt idx="3905">
                  <c:v>2.5000000000000001E-2</c:v>
                </c:pt>
                <c:pt idx="3906">
                  <c:v>2.5000000000000001E-2</c:v>
                </c:pt>
                <c:pt idx="3907">
                  <c:v>2.4899999999999999E-2</c:v>
                </c:pt>
                <c:pt idx="3908">
                  <c:v>2.4899999999999999E-2</c:v>
                </c:pt>
                <c:pt idx="3909">
                  <c:v>2.47E-2</c:v>
                </c:pt>
                <c:pt idx="3910">
                  <c:v>2.47E-2</c:v>
                </c:pt>
                <c:pt idx="3911">
                  <c:v>2.4400000000000002E-2</c:v>
                </c:pt>
                <c:pt idx="3912">
                  <c:v>2.4400000000000002E-2</c:v>
                </c:pt>
                <c:pt idx="3913">
                  <c:v>2.4400000000000002E-2</c:v>
                </c:pt>
                <c:pt idx="3914">
                  <c:v>2.4400000000000002E-2</c:v>
                </c:pt>
                <c:pt idx="3915">
                  <c:v>2.41E-2</c:v>
                </c:pt>
                <c:pt idx="3916">
                  <c:v>2.4E-2</c:v>
                </c:pt>
                <c:pt idx="3917">
                  <c:v>2.4E-2</c:v>
                </c:pt>
                <c:pt idx="3918">
                  <c:v>2.3900000000000001E-2</c:v>
                </c:pt>
                <c:pt idx="3919">
                  <c:v>2.3800000000000002E-2</c:v>
                </c:pt>
                <c:pt idx="3920">
                  <c:v>2.3699999999999999E-2</c:v>
                </c:pt>
                <c:pt idx="3921">
                  <c:v>2.3599999999999999E-2</c:v>
                </c:pt>
                <c:pt idx="3922">
                  <c:v>2.3599999999999999E-2</c:v>
                </c:pt>
                <c:pt idx="3923">
                  <c:v>2.35E-2</c:v>
                </c:pt>
                <c:pt idx="3924">
                  <c:v>2.3400000000000001E-2</c:v>
                </c:pt>
                <c:pt idx="3925">
                  <c:v>2.3199999999999998E-2</c:v>
                </c:pt>
                <c:pt idx="3926">
                  <c:v>2.3400000000000001E-2</c:v>
                </c:pt>
                <c:pt idx="3927">
                  <c:v>2.3E-2</c:v>
                </c:pt>
                <c:pt idx="3928">
                  <c:v>2.29E-2</c:v>
                </c:pt>
                <c:pt idx="3929">
                  <c:v>2.2800000000000001E-2</c:v>
                </c:pt>
                <c:pt idx="3930">
                  <c:v>2.2800000000000001E-2</c:v>
                </c:pt>
                <c:pt idx="3931">
                  <c:v>2.2599999999999999E-2</c:v>
                </c:pt>
                <c:pt idx="3932">
                  <c:v>2.2599999999999999E-2</c:v>
                </c:pt>
                <c:pt idx="3933">
                  <c:v>2.2499999999999999E-2</c:v>
                </c:pt>
                <c:pt idx="3934">
                  <c:v>2.24E-2</c:v>
                </c:pt>
                <c:pt idx="3935">
                  <c:v>2.24E-2</c:v>
                </c:pt>
                <c:pt idx="3936">
                  <c:v>2.23E-2</c:v>
                </c:pt>
                <c:pt idx="3937">
                  <c:v>2.2200000000000001E-2</c:v>
                </c:pt>
                <c:pt idx="3938">
                  <c:v>2.2100000000000002E-2</c:v>
                </c:pt>
                <c:pt idx="3939">
                  <c:v>2.1899999999999999E-2</c:v>
                </c:pt>
                <c:pt idx="3940">
                  <c:v>2.1899999999999999E-2</c:v>
                </c:pt>
                <c:pt idx="3941">
                  <c:v>2.1899999999999999E-2</c:v>
                </c:pt>
                <c:pt idx="3942">
                  <c:v>2.1600000000000001E-2</c:v>
                </c:pt>
                <c:pt idx="3943">
                  <c:v>2.1600000000000001E-2</c:v>
                </c:pt>
                <c:pt idx="3944">
                  <c:v>2.1499999999999998E-2</c:v>
                </c:pt>
                <c:pt idx="3945">
                  <c:v>2.1499999999999998E-2</c:v>
                </c:pt>
                <c:pt idx="3946">
                  <c:v>2.1399999999999999E-2</c:v>
                </c:pt>
                <c:pt idx="3947">
                  <c:v>2.1499999999999998E-2</c:v>
                </c:pt>
                <c:pt idx="3948">
                  <c:v>2.12E-2</c:v>
                </c:pt>
                <c:pt idx="3949">
                  <c:v>2.12E-2</c:v>
                </c:pt>
                <c:pt idx="3950">
                  <c:v>2.1000000000000001E-2</c:v>
                </c:pt>
                <c:pt idx="3951">
                  <c:v>2.1100000000000001E-2</c:v>
                </c:pt>
                <c:pt idx="3952">
                  <c:v>2.0899999999999998E-2</c:v>
                </c:pt>
                <c:pt idx="3953">
                  <c:v>2.0899999999999998E-2</c:v>
                </c:pt>
                <c:pt idx="3954">
                  <c:v>2.06E-2</c:v>
                </c:pt>
                <c:pt idx="3955">
                  <c:v>2.0799999999999999E-2</c:v>
                </c:pt>
                <c:pt idx="3956">
                  <c:v>2.06E-2</c:v>
                </c:pt>
                <c:pt idx="3957">
                  <c:v>2.0500000000000001E-2</c:v>
                </c:pt>
                <c:pt idx="3958">
                  <c:v>2.0500000000000001E-2</c:v>
                </c:pt>
                <c:pt idx="3959">
                  <c:v>2.0400000000000001E-2</c:v>
                </c:pt>
                <c:pt idx="3960">
                  <c:v>2.0299999999999999E-2</c:v>
                </c:pt>
                <c:pt idx="3961">
                  <c:v>2.0199999999999999E-2</c:v>
                </c:pt>
                <c:pt idx="3962">
                  <c:v>0.02</c:v>
                </c:pt>
                <c:pt idx="3963">
                  <c:v>2.01E-2</c:v>
                </c:pt>
                <c:pt idx="3964">
                  <c:v>1.9900000000000001E-2</c:v>
                </c:pt>
                <c:pt idx="3965">
                  <c:v>1.9800000000000002E-2</c:v>
                </c:pt>
                <c:pt idx="3966">
                  <c:v>1.9800000000000002E-2</c:v>
                </c:pt>
                <c:pt idx="3967">
                  <c:v>1.9599999999999999E-2</c:v>
                </c:pt>
                <c:pt idx="3968">
                  <c:v>1.9400000000000001E-2</c:v>
                </c:pt>
                <c:pt idx="3969">
                  <c:v>1.9400000000000001E-2</c:v>
                </c:pt>
                <c:pt idx="3970">
                  <c:v>1.9400000000000001E-2</c:v>
                </c:pt>
                <c:pt idx="3971">
                  <c:v>1.9400000000000001E-2</c:v>
                </c:pt>
                <c:pt idx="3972">
                  <c:v>1.9199999999999998E-2</c:v>
                </c:pt>
                <c:pt idx="3973">
                  <c:v>1.9E-2</c:v>
                </c:pt>
                <c:pt idx="3974">
                  <c:v>1.9E-2</c:v>
                </c:pt>
                <c:pt idx="3975">
                  <c:v>1.89E-2</c:v>
                </c:pt>
                <c:pt idx="3976">
                  <c:v>1.8700000000000001E-2</c:v>
                </c:pt>
                <c:pt idx="3977">
                  <c:v>1.8800000000000001E-2</c:v>
                </c:pt>
                <c:pt idx="3978">
                  <c:v>1.8700000000000001E-2</c:v>
                </c:pt>
                <c:pt idx="3979">
                  <c:v>1.8599999999999998E-2</c:v>
                </c:pt>
                <c:pt idx="3980">
                  <c:v>1.84E-2</c:v>
                </c:pt>
                <c:pt idx="3981">
                  <c:v>1.8499999999999999E-2</c:v>
                </c:pt>
                <c:pt idx="3982">
                  <c:v>1.83E-2</c:v>
                </c:pt>
                <c:pt idx="3983">
                  <c:v>1.8100000000000002E-2</c:v>
                </c:pt>
                <c:pt idx="3984">
                  <c:v>1.8100000000000002E-2</c:v>
                </c:pt>
                <c:pt idx="3985">
                  <c:v>1.7999999999999999E-2</c:v>
                </c:pt>
                <c:pt idx="3986">
                  <c:v>1.7899999999999999E-2</c:v>
                </c:pt>
                <c:pt idx="3987">
                  <c:v>1.7899999999999999E-2</c:v>
                </c:pt>
                <c:pt idx="3988">
                  <c:v>1.7500000000000002E-2</c:v>
                </c:pt>
                <c:pt idx="3989">
                  <c:v>1.7500000000000002E-2</c:v>
                </c:pt>
                <c:pt idx="3990">
                  <c:v>1.7500000000000002E-2</c:v>
                </c:pt>
                <c:pt idx="3991">
                  <c:v>1.7500000000000002E-2</c:v>
                </c:pt>
                <c:pt idx="3992">
                  <c:v>1.7500000000000002E-2</c:v>
                </c:pt>
                <c:pt idx="3993">
                  <c:v>1.72E-2</c:v>
                </c:pt>
                <c:pt idx="3994">
                  <c:v>1.7299999999999999E-2</c:v>
                </c:pt>
                <c:pt idx="3995">
                  <c:v>1.7100000000000001E-2</c:v>
                </c:pt>
                <c:pt idx="3996">
                  <c:v>1.7100000000000001E-2</c:v>
                </c:pt>
                <c:pt idx="3997">
                  <c:v>1.6799999999999999E-2</c:v>
                </c:pt>
                <c:pt idx="3998">
                  <c:v>1.67E-2</c:v>
                </c:pt>
                <c:pt idx="3999">
                  <c:v>1.6799999999999999E-2</c:v>
                </c:pt>
                <c:pt idx="4000">
                  <c:v>1.6500000000000001E-2</c:v>
                </c:pt>
                <c:pt idx="4001">
                  <c:v>1.6500000000000001E-2</c:v>
                </c:pt>
                <c:pt idx="4002">
                  <c:v>1.6299999999999999E-2</c:v>
                </c:pt>
                <c:pt idx="4003">
                  <c:v>1.6299999999999999E-2</c:v>
                </c:pt>
                <c:pt idx="4004">
                  <c:v>1.6E-2</c:v>
                </c:pt>
                <c:pt idx="4005">
                  <c:v>1.6199999999999999E-2</c:v>
                </c:pt>
                <c:pt idx="4006">
                  <c:v>1.6E-2</c:v>
                </c:pt>
                <c:pt idx="4007">
                  <c:v>1.5800000000000002E-2</c:v>
                </c:pt>
                <c:pt idx="4008">
                  <c:v>1.5800000000000002E-2</c:v>
                </c:pt>
                <c:pt idx="4009">
                  <c:v>1.5599999999999999E-2</c:v>
                </c:pt>
                <c:pt idx="4010">
                  <c:v>1.54E-2</c:v>
                </c:pt>
                <c:pt idx="4011">
                  <c:v>1.5299999999999999E-2</c:v>
                </c:pt>
                <c:pt idx="4012">
                  <c:v>1.54E-2</c:v>
                </c:pt>
                <c:pt idx="4013">
                  <c:v>1.52E-2</c:v>
                </c:pt>
                <c:pt idx="4014">
                  <c:v>1.4999999999999999E-2</c:v>
                </c:pt>
                <c:pt idx="4015">
                  <c:v>1.4999999999999999E-2</c:v>
                </c:pt>
                <c:pt idx="4016">
                  <c:v>1.49E-2</c:v>
                </c:pt>
                <c:pt idx="4017">
                  <c:v>1.4800000000000001E-2</c:v>
                </c:pt>
                <c:pt idx="4018">
                  <c:v>1.4500000000000001E-2</c:v>
                </c:pt>
                <c:pt idx="4019">
                  <c:v>1.4500000000000001E-2</c:v>
                </c:pt>
                <c:pt idx="4020">
                  <c:v>1.46E-2</c:v>
                </c:pt>
                <c:pt idx="4021">
                  <c:v>1.4200000000000001E-2</c:v>
                </c:pt>
                <c:pt idx="4022">
                  <c:v>1.4200000000000001E-2</c:v>
                </c:pt>
                <c:pt idx="4023">
                  <c:v>1.4E-2</c:v>
                </c:pt>
                <c:pt idx="4024">
                  <c:v>1.4E-2</c:v>
                </c:pt>
                <c:pt idx="4025">
                  <c:v>1.4E-2</c:v>
                </c:pt>
                <c:pt idx="4026">
                  <c:v>1.37E-2</c:v>
                </c:pt>
                <c:pt idx="4027">
                  <c:v>1.37E-2</c:v>
                </c:pt>
                <c:pt idx="4028">
                  <c:v>1.3599999999999999E-2</c:v>
                </c:pt>
                <c:pt idx="4029">
                  <c:v>1.35E-2</c:v>
                </c:pt>
                <c:pt idx="4030">
                  <c:v>1.35E-2</c:v>
                </c:pt>
                <c:pt idx="4031">
                  <c:v>1.3299999999999999E-2</c:v>
                </c:pt>
                <c:pt idx="4032">
                  <c:v>1.29E-2</c:v>
                </c:pt>
                <c:pt idx="4033">
                  <c:v>1.29E-2</c:v>
                </c:pt>
                <c:pt idx="4034">
                  <c:v>1.2699999999999999E-2</c:v>
                </c:pt>
                <c:pt idx="4035">
                  <c:v>1.26E-2</c:v>
                </c:pt>
                <c:pt idx="4036">
                  <c:v>1.2699999999999999E-2</c:v>
                </c:pt>
                <c:pt idx="4037">
                  <c:v>1.24E-2</c:v>
                </c:pt>
                <c:pt idx="4038">
                  <c:v>1.23E-2</c:v>
                </c:pt>
                <c:pt idx="4039">
                  <c:v>1.2200000000000001E-2</c:v>
                </c:pt>
                <c:pt idx="4040">
                  <c:v>1.2200000000000001E-2</c:v>
                </c:pt>
                <c:pt idx="4041">
                  <c:v>1.23E-2</c:v>
                </c:pt>
                <c:pt idx="4042">
                  <c:v>1.2E-2</c:v>
                </c:pt>
                <c:pt idx="4043">
                  <c:v>1.18E-2</c:v>
                </c:pt>
                <c:pt idx="4044">
                  <c:v>1.15E-2</c:v>
                </c:pt>
                <c:pt idx="4045">
                  <c:v>1.1599999999999999E-2</c:v>
                </c:pt>
                <c:pt idx="4046">
                  <c:v>1.14E-2</c:v>
                </c:pt>
                <c:pt idx="4047">
                  <c:v>1.14E-2</c:v>
                </c:pt>
                <c:pt idx="4048">
                  <c:v>1.12E-2</c:v>
                </c:pt>
                <c:pt idx="4049">
                  <c:v>1.11E-2</c:v>
                </c:pt>
                <c:pt idx="4050">
                  <c:v>1.0999999999999999E-2</c:v>
                </c:pt>
                <c:pt idx="4051">
                  <c:v>1.09E-2</c:v>
                </c:pt>
                <c:pt idx="4052">
                  <c:v>1.09E-2</c:v>
                </c:pt>
                <c:pt idx="4053">
                  <c:v>1.0500000000000001E-2</c:v>
                </c:pt>
                <c:pt idx="4054">
                  <c:v>1.0500000000000001E-2</c:v>
                </c:pt>
                <c:pt idx="4055">
                  <c:v>1.03E-2</c:v>
                </c:pt>
                <c:pt idx="4056">
                  <c:v>1.03E-2</c:v>
                </c:pt>
                <c:pt idx="4057">
                  <c:v>1.03E-2</c:v>
                </c:pt>
                <c:pt idx="4058">
                  <c:v>0.01</c:v>
                </c:pt>
                <c:pt idx="4059">
                  <c:v>0.01</c:v>
                </c:pt>
                <c:pt idx="4060">
                  <c:v>9.6699999999999998E-3</c:v>
                </c:pt>
                <c:pt idx="4061">
                  <c:v>9.5600000000000008E-3</c:v>
                </c:pt>
                <c:pt idx="4062">
                  <c:v>9.4599999999999997E-3</c:v>
                </c:pt>
                <c:pt idx="4063">
                  <c:v>9.4599999999999997E-3</c:v>
                </c:pt>
                <c:pt idx="4064">
                  <c:v>9.3500000000000007E-3</c:v>
                </c:pt>
                <c:pt idx="4065">
                  <c:v>9.2399999999999999E-3</c:v>
                </c:pt>
                <c:pt idx="4066">
                  <c:v>8.9099999999999995E-3</c:v>
                </c:pt>
                <c:pt idx="4067">
                  <c:v>9.0200000000000002E-3</c:v>
                </c:pt>
                <c:pt idx="4068">
                  <c:v>8.8000000000000005E-3</c:v>
                </c:pt>
                <c:pt idx="4069">
                  <c:v>8.8000000000000005E-3</c:v>
                </c:pt>
                <c:pt idx="4070">
                  <c:v>8.5900000000000004E-3</c:v>
                </c:pt>
                <c:pt idx="4071">
                  <c:v>8.3700000000000007E-3</c:v>
                </c:pt>
                <c:pt idx="4072">
                  <c:v>8.3700000000000007E-3</c:v>
                </c:pt>
                <c:pt idx="4073">
                  <c:v>8.26E-3</c:v>
                </c:pt>
                <c:pt idx="4074">
                  <c:v>8.1499999999999993E-3</c:v>
                </c:pt>
                <c:pt idx="4075">
                  <c:v>8.0400000000000003E-3</c:v>
                </c:pt>
                <c:pt idx="4076">
                  <c:v>7.9399999999999991E-3</c:v>
                </c:pt>
                <c:pt idx="4077">
                  <c:v>7.8300000000000002E-3</c:v>
                </c:pt>
                <c:pt idx="4078">
                  <c:v>7.6099999999999996E-3</c:v>
                </c:pt>
                <c:pt idx="4079">
                  <c:v>7.6099999999999996E-3</c:v>
                </c:pt>
                <c:pt idx="4080">
                  <c:v>7.28E-3</c:v>
                </c:pt>
                <c:pt idx="4081">
                  <c:v>7.3899999999999999E-3</c:v>
                </c:pt>
                <c:pt idx="4082">
                  <c:v>7.1799999999999998E-3</c:v>
                </c:pt>
                <c:pt idx="4083">
                  <c:v>6.96E-3</c:v>
                </c:pt>
                <c:pt idx="4084">
                  <c:v>6.8500000000000002E-3</c:v>
                </c:pt>
                <c:pt idx="4085">
                  <c:v>6.8500000000000002E-3</c:v>
                </c:pt>
                <c:pt idx="4086">
                  <c:v>6.7400000000000003E-3</c:v>
                </c:pt>
                <c:pt idx="4087">
                  <c:v>6.5199999999999998E-3</c:v>
                </c:pt>
                <c:pt idx="4088">
                  <c:v>6.5199999999999998E-3</c:v>
                </c:pt>
                <c:pt idx="4089">
                  <c:v>6.3099999999999996E-3</c:v>
                </c:pt>
                <c:pt idx="4090">
                  <c:v>6.3099999999999996E-3</c:v>
                </c:pt>
                <c:pt idx="4091">
                  <c:v>6.1999999999999998E-3</c:v>
                </c:pt>
                <c:pt idx="4092">
                  <c:v>5.9800000000000001E-3</c:v>
                </c:pt>
                <c:pt idx="4093">
                  <c:v>6.0899999999999999E-3</c:v>
                </c:pt>
                <c:pt idx="4094">
                  <c:v>5.8700000000000002E-3</c:v>
                </c:pt>
                <c:pt idx="4095">
                  <c:v>5.7600000000000004E-3</c:v>
                </c:pt>
                <c:pt idx="4096">
                  <c:v>5.6600000000000001E-3</c:v>
                </c:pt>
                <c:pt idx="4097">
                  <c:v>5.5500000000000002E-3</c:v>
                </c:pt>
                <c:pt idx="4098">
                  <c:v>5.3299999999999997E-3</c:v>
                </c:pt>
                <c:pt idx="4099">
                  <c:v>5.2199999999999998E-3</c:v>
                </c:pt>
                <c:pt idx="4100">
                  <c:v>5.5500000000000002E-3</c:v>
                </c:pt>
                <c:pt idx="4101">
                  <c:v>5.11E-3</c:v>
                </c:pt>
                <c:pt idx="4102">
                  <c:v>5.11E-3</c:v>
                </c:pt>
                <c:pt idx="4103">
                  <c:v>5.0000000000000001E-3</c:v>
                </c:pt>
                <c:pt idx="4104">
                  <c:v>4.79E-3</c:v>
                </c:pt>
                <c:pt idx="4105">
                  <c:v>4.79E-3</c:v>
                </c:pt>
                <c:pt idx="4106">
                  <c:v>4.79E-3</c:v>
                </c:pt>
                <c:pt idx="4107">
                  <c:v>4.6800000000000001E-3</c:v>
                </c:pt>
                <c:pt idx="4108">
                  <c:v>4.4600000000000004E-3</c:v>
                </c:pt>
                <c:pt idx="4109">
                  <c:v>4.4600000000000004E-3</c:v>
                </c:pt>
                <c:pt idx="4110">
                  <c:v>4.0299999999999997E-3</c:v>
                </c:pt>
                <c:pt idx="4111">
                  <c:v>4.0299999999999997E-3</c:v>
                </c:pt>
                <c:pt idx="4112">
                  <c:v>4.1399999999999996E-3</c:v>
                </c:pt>
                <c:pt idx="4113">
                  <c:v>4.1399999999999996E-3</c:v>
                </c:pt>
                <c:pt idx="4114">
                  <c:v>3.9199999999999999E-3</c:v>
                </c:pt>
                <c:pt idx="4115">
                  <c:v>3.7000000000000002E-3</c:v>
                </c:pt>
                <c:pt idx="4116">
                  <c:v>3.81E-3</c:v>
                </c:pt>
                <c:pt idx="4117">
                  <c:v>3.7000000000000002E-3</c:v>
                </c:pt>
                <c:pt idx="4118">
                  <c:v>3.48E-3</c:v>
                </c:pt>
                <c:pt idx="4119">
                  <c:v>3.7000000000000002E-3</c:v>
                </c:pt>
                <c:pt idx="4120">
                  <c:v>3.48E-3</c:v>
                </c:pt>
                <c:pt idx="4121">
                  <c:v>3.2699999999999999E-3</c:v>
                </c:pt>
                <c:pt idx="4122">
                  <c:v>3.2699999999999999E-3</c:v>
                </c:pt>
                <c:pt idx="4123">
                  <c:v>3.16E-3</c:v>
                </c:pt>
                <c:pt idx="4124">
                  <c:v>3.16E-3</c:v>
                </c:pt>
                <c:pt idx="4125">
                  <c:v>3.16E-3</c:v>
                </c:pt>
                <c:pt idx="4126">
                  <c:v>2.9399999999999999E-3</c:v>
                </c:pt>
                <c:pt idx="4127">
                  <c:v>2.7200000000000002E-3</c:v>
                </c:pt>
                <c:pt idx="4128">
                  <c:v>2.8300000000000001E-3</c:v>
                </c:pt>
                <c:pt idx="4129">
                  <c:v>2.7200000000000002E-3</c:v>
                </c:pt>
                <c:pt idx="4130">
                  <c:v>2.5100000000000001E-3</c:v>
                </c:pt>
                <c:pt idx="4131">
                  <c:v>2.3999999999999998E-3</c:v>
                </c:pt>
                <c:pt idx="4132">
                  <c:v>2.5100000000000001E-3</c:v>
                </c:pt>
                <c:pt idx="4133">
                  <c:v>2.2899999999999999E-3</c:v>
                </c:pt>
                <c:pt idx="4134">
                  <c:v>2.3999999999999998E-3</c:v>
                </c:pt>
                <c:pt idx="4135">
                  <c:v>2.2899999999999999E-3</c:v>
                </c:pt>
                <c:pt idx="4136">
                  <c:v>2.1800000000000001E-3</c:v>
                </c:pt>
                <c:pt idx="4137">
                  <c:v>2.1800000000000001E-3</c:v>
                </c:pt>
                <c:pt idx="4138">
                  <c:v>2.0699999999999998E-3</c:v>
                </c:pt>
                <c:pt idx="4139">
                  <c:v>2.0699999999999998E-3</c:v>
                </c:pt>
                <c:pt idx="4140">
                  <c:v>1.9599999999999999E-3</c:v>
                </c:pt>
                <c:pt idx="4141">
                  <c:v>1.8600000000000001E-3</c:v>
                </c:pt>
                <c:pt idx="4142">
                  <c:v>1.64E-3</c:v>
                </c:pt>
                <c:pt idx="4143">
                  <c:v>1.64E-3</c:v>
                </c:pt>
                <c:pt idx="4144">
                  <c:v>1.75E-3</c:v>
                </c:pt>
                <c:pt idx="4145">
                  <c:v>1.5299999999999999E-3</c:v>
                </c:pt>
                <c:pt idx="4146">
                  <c:v>1.5299999999999999E-3</c:v>
                </c:pt>
                <c:pt idx="4147">
                  <c:v>1.31E-3</c:v>
                </c:pt>
                <c:pt idx="4148">
                  <c:v>1.64E-3</c:v>
                </c:pt>
                <c:pt idx="4149">
                  <c:v>1.31E-3</c:v>
                </c:pt>
                <c:pt idx="4150">
                  <c:v>1.42E-3</c:v>
                </c:pt>
                <c:pt idx="4151">
                  <c:v>1.31E-3</c:v>
                </c:pt>
                <c:pt idx="4152">
                  <c:v>1.31E-3</c:v>
                </c:pt>
                <c:pt idx="4153">
                  <c:v>1.31E-3</c:v>
                </c:pt>
                <c:pt idx="4154">
                  <c:v>1.1000000000000001E-3</c:v>
                </c:pt>
                <c:pt idx="4155">
                  <c:v>1.1000000000000001E-3</c:v>
                </c:pt>
                <c:pt idx="4156">
                  <c:v>1.1000000000000001E-3</c:v>
                </c:pt>
                <c:pt idx="4157">
                  <c:v>1.1999999999999999E-3</c:v>
                </c:pt>
                <c:pt idx="4158">
                  <c:v>9.8999999999999999E-4</c:v>
                </c:pt>
                <c:pt idx="4159">
                  <c:v>7.6999999999999996E-4</c:v>
                </c:pt>
                <c:pt idx="4160">
                  <c:v>8.8000000000000003E-4</c:v>
                </c:pt>
                <c:pt idx="4161">
                  <c:v>8.8000000000000003E-4</c:v>
                </c:pt>
                <c:pt idx="4162">
                  <c:v>7.6999999999999996E-4</c:v>
                </c:pt>
                <c:pt idx="4163">
                  <c:v>7.6999999999999996E-4</c:v>
                </c:pt>
                <c:pt idx="4164">
                  <c:v>6.6E-4</c:v>
                </c:pt>
                <c:pt idx="4165">
                  <c:v>8.8000000000000003E-4</c:v>
                </c:pt>
                <c:pt idx="4166">
                  <c:v>8.8000000000000003E-4</c:v>
                </c:pt>
                <c:pt idx="4167">
                  <c:v>7.6999999999999996E-4</c:v>
                </c:pt>
                <c:pt idx="4168">
                  <c:v>6.6E-4</c:v>
                </c:pt>
                <c:pt idx="4169">
                  <c:v>6.6E-4</c:v>
                </c:pt>
                <c:pt idx="4170">
                  <c:v>6.6E-4</c:v>
                </c:pt>
                <c:pt idx="4171">
                  <c:v>5.5000000000000003E-4</c:v>
                </c:pt>
                <c:pt idx="4172">
                  <c:v>5.5000000000000003E-4</c:v>
                </c:pt>
                <c:pt idx="4173">
                  <c:v>4.4000000000000002E-4</c:v>
                </c:pt>
                <c:pt idx="4174">
                  <c:v>3.4000000000000002E-4</c:v>
                </c:pt>
                <c:pt idx="4175">
                  <c:v>3.4000000000000002E-4</c:v>
                </c:pt>
                <c:pt idx="4176">
                  <c:v>3.4000000000000002E-4</c:v>
                </c:pt>
                <c:pt idx="4177">
                  <c:v>4.4000000000000002E-4</c:v>
                </c:pt>
                <c:pt idx="4178">
                  <c:v>3.4000000000000002E-4</c:v>
                </c:pt>
                <c:pt idx="4179">
                  <c:v>3.4000000000000002E-4</c:v>
                </c:pt>
                <c:pt idx="4180">
                  <c:v>2.3000000000000001E-4</c:v>
                </c:pt>
                <c:pt idx="4181">
                  <c:v>3.4000000000000002E-4</c:v>
                </c:pt>
                <c:pt idx="4182">
                  <c:v>2.3000000000000001E-4</c:v>
                </c:pt>
                <c:pt idx="4183">
                  <c:v>2.3000000000000001E-4</c:v>
                </c:pt>
                <c:pt idx="4184">
                  <c:v>1.2E-4</c:v>
                </c:pt>
                <c:pt idx="4185">
                  <c:v>2.3000000000000001E-4</c:v>
                </c:pt>
                <c:pt idx="4186">
                  <c:v>3.4000000000000002E-4</c:v>
                </c:pt>
                <c:pt idx="4187">
                  <c:v>2.3000000000000001E-4</c:v>
                </c:pt>
                <c:pt idx="4188">
                  <c:v>2.3000000000000001E-4</c:v>
                </c:pt>
                <c:pt idx="4189">
                  <c:v>3.4000000000000002E-4</c:v>
                </c:pt>
                <c:pt idx="4190">
                  <c:v>1.2E-4</c:v>
                </c:pt>
                <c:pt idx="4191">
                  <c:v>1.0000000000000001E-5</c:v>
                </c:pt>
                <c:pt idx="4192">
                  <c:v>1.2E-4</c:v>
                </c:pt>
                <c:pt idx="4193">
                  <c:v>1.0000000000000001E-5</c:v>
                </c:pt>
                <c:pt idx="4194">
                  <c:v>-1E-4</c:v>
                </c:pt>
                <c:pt idx="4195">
                  <c:v>1.0000000000000001E-5</c:v>
                </c:pt>
                <c:pt idx="4196">
                  <c:v>1.0000000000000001E-5</c:v>
                </c:pt>
                <c:pt idx="4197">
                  <c:v>1.2E-4</c:v>
                </c:pt>
                <c:pt idx="4198">
                  <c:v>2.3000000000000001E-4</c:v>
                </c:pt>
                <c:pt idx="4199">
                  <c:v>2.3000000000000001E-4</c:v>
                </c:pt>
                <c:pt idx="4200">
                  <c:v>1.0000000000000001E-5</c:v>
                </c:pt>
                <c:pt idx="4201">
                  <c:v>1.0000000000000001E-5</c:v>
                </c:pt>
                <c:pt idx="4202">
                  <c:v>1.0000000000000001E-5</c:v>
                </c:pt>
                <c:pt idx="4203">
                  <c:v>1.0000000000000001E-5</c:v>
                </c:pt>
                <c:pt idx="4204">
                  <c:v>1.0000000000000001E-5</c:v>
                </c:pt>
                <c:pt idx="4205">
                  <c:v>1.2E-4</c:v>
                </c:pt>
                <c:pt idx="4206">
                  <c:v>-1E-4</c:v>
                </c:pt>
                <c:pt idx="4207">
                  <c:v>-1E-4</c:v>
                </c:pt>
                <c:pt idx="4208">
                  <c:v>1.0000000000000001E-5</c:v>
                </c:pt>
                <c:pt idx="4209">
                  <c:v>-1E-4</c:v>
                </c:pt>
                <c:pt idx="4210">
                  <c:v>-2.1000000000000001E-4</c:v>
                </c:pt>
                <c:pt idx="4211">
                  <c:v>1.0000000000000001E-5</c:v>
                </c:pt>
                <c:pt idx="4212">
                  <c:v>1.2E-4</c:v>
                </c:pt>
                <c:pt idx="4213">
                  <c:v>-1E-4</c:v>
                </c:pt>
                <c:pt idx="4214">
                  <c:v>-1E-4</c:v>
                </c:pt>
                <c:pt idx="4215">
                  <c:v>1.0000000000000001E-5</c:v>
                </c:pt>
                <c:pt idx="4216">
                  <c:v>-1E-4</c:v>
                </c:pt>
                <c:pt idx="4217">
                  <c:v>-1E-4</c:v>
                </c:pt>
                <c:pt idx="4218">
                  <c:v>-1E-4</c:v>
                </c:pt>
                <c:pt idx="4219">
                  <c:v>-1E-4</c:v>
                </c:pt>
                <c:pt idx="4220">
                  <c:v>-1E-4</c:v>
                </c:pt>
                <c:pt idx="4221">
                  <c:v>-1E-4</c:v>
                </c:pt>
                <c:pt idx="4222">
                  <c:v>1.0000000000000001E-5</c:v>
                </c:pt>
                <c:pt idx="4223">
                  <c:v>1.0000000000000001E-5</c:v>
                </c:pt>
                <c:pt idx="4224">
                  <c:v>1.0000000000000001E-5</c:v>
                </c:pt>
                <c:pt idx="4225">
                  <c:v>1.2E-4</c:v>
                </c:pt>
                <c:pt idx="4226">
                  <c:v>-2.1000000000000001E-4</c:v>
                </c:pt>
                <c:pt idx="4227">
                  <c:v>-1E-4</c:v>
                </c:pt>
                <c:pt idx="4228">
                  <c:v>1.0000000000000001E-5</c:v>
                </c:pt>
                <c:pt idx="4229">
                  <c:v>-1E-4</c:v>
                </c:pt>
                <c:pt idx="4230">
                  <c:v>-2.1000000000000001E-4</c:v>
                </c:pt>
                <c:pt idx="4231">
                  <c:v>1.0000000000000001E-5</c:v>
                </c:pt>
                <c:pt idx="4232">
                  <c:v>-1E-4</c:v>
                </c:pt>
                <c:pt idx="4233">
                  <c:v>1.0000000000000001E-5</c:v>
                </c:pt>
                <c:pt idx="4234">
                  <c:v>1.0000000000000001E-5</c:v>
                </c:pt>
                <c:pt idx="4235">
                  <c:v>-2.1000000000000001E-4</c:v>
                </c:pt>
                <c:pt idx="4236">
                  <c:v>-1E-4</c:v>
                </c:pt>
                <c:pt idx="4237">
                  <c:v>-1E-4</c:v>
                </c:pt>
                <c:pt idx="4238">
                  <c:v>-1E-4</c:v>
                </c:pt>
                <c:pt idx="4239">
                  <c:v>-1E-4</c:v>
                </c:pt>
                <c:pt idx="4240">
                  <c:v>1.0000000000000001E-5</c:v>
                </c:pt>
                <c:pt idx="4241">
                  <c:v>1.0000000000000001E-5</c:v>
                </c:pt>
                <c:pt idx="4242">
                  <c:v>-1E-4</c:v>
                </c:pt>
                <c:pt idx="4243">
                  <c:v>1.0000000000000001E-5</c:v>
                </c:pt>
                <c:pt idx="4244">
                  <c:v>-1E-4</c:v>
                </c:pt>
                <c:pt idx="4245">
                  <c:v>-1E-4</c:v>
                </c:pt>
                <c:pt idx="4246">
                  <c:v>-1E-4</c:v>
                </c:pt>
                <c:pt idx="4247">
                  <c:v>-2.1000000000000001E-4</c:v>
                </c:pt>
                <c:pt idx="4248">
                  <c:v>-2.1000000000000001E-4</c:v>
                </c:pt>
                <c:pt idx="4249">
                  <c:v>1.0000000000000001E-5</c:v>
                </c:pt>
                <c:pt idx="4250">
                  <c:v>1.0000000000000001E-5</c:v>
                </c:pt>
                <c:pt idx="4251">
                  <c:v>-1E-4</c:v>
                </c:pt>
                <c:pt idx="4252">
                  <c:v>1.0000000000000001E-5</c:v>
                </c:pt>
                <c:pt idx="4253">
                  <c:v>-1E-4</c:v>
                </c:pt>
                <c:pt idx="4254">
                  <c:v>-2.1000000000000001E-4</c:v>
                </c:pt>
                <c:pt idx="4255">
                  <c:v>-1E-4</c:v>
                </c:pt>
                <c:pt idx="4256">
                  <c:v>-1E-4</c:v>
                </c:pt>
                <c:pt idx="4257">
                  <c:v>1.0000000000000001E-5</c:v>
                </c:pt>
                <c:pt idx="4258">
                  <c:v>1.0000000000000001E-5</c:v>
                </c:pt>
                <c:pt idx="4259">
                  <c:v>-2.1000000000000001E-4</c:v>
                </c:pt>
                <c:pt idx="4260">
                  <c:v>-1E-4</c:v>
                </c:pt>
                <c:pt idx="4261">
                  <c:v>1.2E-4</c:v>
                </c:pt>
                <c:pt idx="4262">
                  <c:v>-1E-4</c:v>
                </c:pt>
                <c:pt idx="4263">
                  <c:v>-1E-4</c:v>
                </c:pt>
                <c:pt idx="4264">
                  <c:v>-2.1000000000000001E-4</c:v>
                </c:pt>
                <c:pt idx="4265">
                  <c:v>1.0000000000000001E-5</c:v>
                </c:pt>
                <c:pt idx="4266">
                  <c:v>1.0000000000000001E-5</c:v>
                </c:pt>
                <c:pt idx="4267">
                  <c:v>-2.1000000000000001E-4</c:v>
                </c:pt>
                <c:pt idx="4268">
                  <c:v>-3.2000000000000003E-4</c:v>
                </c:pt>
                <c:pt idx="4269">
                  <c:v>-2.1000000000000001E-4</c:v>
                </c:pt>
                <c:pt idx="4270">
                  <c:v>-3.2000000000000003E-4</c:v>
                </c:pt>
                <c:pt idx="4271">
                  <c:v>-1E-4</c:v>
                </c:pt>
                <c:pt idx="4272">
                  <c:v>-2.1000000000000001E-4</c:v>
                </c:pt>
                <c:pt idx="4273">
                  <c:v>-2.1000000000000001E-4</c:v>
                </c:pt>
                <c:pt idx="4274">
                  <c:v>-3.2000000000000003E-4</c:v>
                </c:pt>
                <c:pt idx="4275">
                  <c:v>-3.2000000000000003E-4</c:v>
                </c:pt>
                <c:pt idx="4276">
                  <c:v>-4.2000000000000002E-4</c:v>
                </c:pt>
                <c:pt idx="4277">
                  <c:v>-3.2000000000000003E-4</c:v>
                </c:pt>
                <c:pt idx="4278">
                  <c:v>-3.2000000000000003E-4</c:v>
                </c:pt>
                <c:pt idx="4279">
                  <c:v>-6.4000000000000005E-4</c:v>
                </c:pt>
                <c:pt idx="4280">
                  <c:v>-3.2000000000000003E-4</c:v>
                </c:pt>
                <c:pt idx="4281">
                  <c:v>-3.2000000000000003E-4</c:v>
                </c:pt>
                <c:pt idx="4282">
                  <c:v>-3.2000000000000003E-4</c:v>
                </c:pt>
                <c:pt idx="4283">
                  <c:v>-5.2999999999999998E-4</c:v>
                </c:pt>
                <c:pt idx="4284">
                  <c:v>-6.4000000000000005E-4</c:v>
                </c:pt>
                <c:pt idx="4285">
                  <c:v>-5.2999999999999998E-4</c:v>
                </c:pt>
                <c:pt idx="4286">
                  <c:v>-6.4000000000000005E-4</c:v>
                </c:pt>
                <c:pt idx="4287">
                  <c:v>-6.4000000000000005E-4</c:v>
                </c:pt>
                <c:pt idx="4288">
                  <c:v>-7.5000000000000002E-4</c:v>
                </c:pt>
                <c:pt idx="4289">
                  <c:v>-6.4000000000000005E-4</c:v>
                </c:pt>
                <c:pt idx="4290">
                  <c:v>-6.4000000000000005E-4</c:v>
                </c:pt>
                <c:pt idx="4291">
                  <c:v>-7.5000000000000002E-4</c:v>
                </c:pt>
                <c:pt idx="4292">
                  <c:v>-8.5999999999999998E-4</c:v>
                </c:pt>
                <c:pt idx="4293">
                  <c:v>-8.5999999999999998E-4</c:v>
                </c:pt>
                <c:pt idx="4294">
                  <c:v>-9.7000000000000005E-4</c:v>
                </c:pt>
                <c:pt idx="4295">
                  <c:v>-9.7000000000000005E-4</c:v>
                </c:pt>
                <c:pt idx="4296">
                  <c:v>-7.5000000000000002E-4</c:v>
                </c:pt>
                <c:pt idx="4297">
                  <c:v>-8.5999999999999998E-4</c:v>
                </c:pt>
                <c:pt idx="4298">
                  <c:v>-9.7000000000000005E-4</c:v>
                </c:pt>
                <c:pt idx="4299">
                  <c:v>-1.08E-3</c:v>
                </c:pt>
                <c:pt idx="4300">
                  <c:v>-9.7000000000000005E-4</c:v>
                </c:pt>
                <c:pt idx="4301">
                  <c:v>-1.1800000000000001E-3</c:v>
                </c:pt>
                <c:pt idx="4302">
                  <c:v>-1.2899999999999999E-3</c:v>
                </c:pt>
                <c:pt idx="4303">
                  <c:v>-1.1800000000000001E-3</c:v>
                </c:pt>
                <c:pt idx="4304">
                  <c:v>-1.2899999999999999E-3</c:v>
                </c:pt>
                <c:pt idx="4305">
                  <c:v>-1.4E-3</c:v>
                </c:pt>
                <c:pt idx="4306">
                  <c:v>-1.4E-3</c:v>
                </c:pt>
                <c:pt idx="4307">
                  <c:v>-1.4E-3</c:v>
                </c:pt>
                <c:pt idx="4308">
                  <c:v>-1.73E-3</c:v>
                </c:pt>
                <c:pt idx="4309">
                  <c:v>-1.6199999999999999E-3</c:v>
                </c:pt>
                <c:pt idx="4310">
                  <c:v>-1.6199999999999999E-3</c:v>
                </c:pt>
                <c:pt idx="4311">
                  <c:v>-1.5100000000000001E-3</c:v>
                </c:pt>
                <c:pt idx="4312">
                  <c:v>-1.6199999999999999E-3</c:v>
                </c:pt>
                <c:pt idx="4313">
                  <c:v>-1.8400000000000001E-3</c:v>
                </c:pt>
                <c:pt idx="4314">
                  <c:v>-1.8400000000000001E-3</c:v>
                </c:pt>
                <c:pt idx="4315">
                  <c:v>-1.8400000000000001E-3</c:v>
                </c:pt>
                <c:pt idx="4316">
                  <c:v>-1.8400000000000001E-3</c:v>
                </c:pt>
                <c:pt idx="4317">
                  <c:v>-1.9400000000000001E-3</c:v>
                </c:pt>
                <c:pt idx="4318">
                  <c:v>-2.2699999999999999E-3</c:v>
                </c:pt>
                <c:pt idx="4319">
                  <c:v>-2.0500000000000002E-3</c:v>
                </c:pt>
                <c:pt idx="4320">
                  <c:v>-2.3800000000000002E-3</c:v>
                </c:pt>
                <c:pt idx="4321">
                  <c:v>-2.49E-3</c:v>
                </c:pt>
                <c:pt idx="4322">
                  <c:v>-2.49E-3</c:v>
                </c:pt>
                <c:pt idx="4323">
                  <c:v>-2.5999999999999999E-3</c:v>
                </c:pt>
                <c:pt idx="4324">
                  <c:v>-2.5999999999999999E-3</c:v>
                </c:pt>
                <c:pt idx="4325">
                  <c:v>-2.49E-3</c:v>
                </c:pt>
                <c:pt idx="4326">
                  <c:v>-2.7000000000000001E-3</c:v>
                </c:pt>
                <c:pt idx="4327">
                  <c:v>-2.7000000000000001E-3</c:v>
                </c:pt>
                <c:pt idx="4328">
                  <c:v>-2.81E-3</c:v>
                </c:pt>
                <c:pt idx="4329">
                  <c:v>-2.81E-3</c:v>
                </c:pt>
                <c:pt idx="4330">
                  <c:v>-2.81E-3</c:v>
                </c:pt>
                <c:pt idx="4331">
                  <c:v>-3.14E-3</c:v>
                </c:pt>
                <c:pt idx="4332">
                  <c:v>-3.0300000000000001E-3</c:v>
                </c:pt>
                <c:pt idx="4333">
                  <c:v>-3.2499999999999999E-3</c:v>
                </c:pt>
                <c:pt idx="4334">
                  <c:v>-3.2499999999999999E-3</c:v>
                </c:pt>
                <c:pt idx="4335">
                  <c:v>-3.46E-3</c:v>
                </c:pt>
                <c:pt idx="4336">
                  <c:v>-3.5699999999999998E-3</c:v>
                </c:pt>
                <c:pt idx="4337">
                  <c:v>-3.6800000000000001E-3</c:v>
                </c:pt>
                <c:pt idx="4338">
                  <c:v>-3.5699999999999998E-3</c:v>
                </c:pt>
                <c:pt idx="4339">
                  <c:v>-3.6800000000000001E-3</c:v>
                </c:pt>
                <c:pt idx="4340">
                  <c:v>-3.6800000000000001E-3</c:v>
                </c:pt>
                <c:pt idx="4341">
                  <c:v>-3.8999999999999998E-3</c:v>
                </c:pt>
                <c:pt idx="4342">
                  <c:v>-4.0099999999999997E-3</c:v>
                </c:pt>
                <c:pt idx="4343">
                  <c:v>-4.0099999999999997E-3</c:v>
                </c:pt>
                <c:pt idx="4344">
                  <c:v>-4.0099999999999997E-3</c:v>
                </c:pt>
                <c:pt idx="4345">
                  <c:v>-4.1200000000000004E-3</c:v>
                </c:pt>
                <c:pt idx="4346">
                  <c:v>-4.2199999999999998E-3</c:v>
                </c:pt>
                <c:pt idx="4347">
                  <c:v>-4.3299999999999996E-3</c:v>
                </c:pt>
                <c:pt idx="4348">
                  <c:v>-4.3299999999999996E-3</c:v>
                </c:pt>
                <c:pt idx="4349">
                  <c:v>-4.6600000000000001E-3</c:v>
                </c:pt>
                <c:pt idx="4350">
                  <c:v>-4.7699999999999999E-3</c:v>
                </c:pt>
                <c:pt idx="4351">
                  <c:v>-4.8799999999999998E-3</c:v>
                </c:pt>
                <c:pt idx="4352">
                  <c:v>-4.8799999999999998E-3</c:v>
                </c:pt>
                <c:pt idx="4353">
                  <c:v>-4.9800000000000001E-3</c:v>
                </c:pt>
                <c:pt idx="4354">
                  <c:v>-5.1999999999999998E-3</c:v>
                </c:pt>
                <c:pt idx="4355">
                  <c:v>-5.0899999999999999E-3</c:v>
                </c:pt>
                <c:pt idx="4356">
                  <c:v>-5.1999999999999998E-3</c:v>
                </c:pt>
                <c:pt idx="4357">
                  <c:v>-5.3099999999999996E-3</c:v>
                </c:pt>
                <c:pt idx="4358">
                  <c:v>-5.3099999999999996E-3</c:v>
                </c:pt>
                <c:pt idx="4359">
                  <c:v>-5.64E-3</c:v>
                </c:pt>
                <c:pt idx="4360">
                  <c:v>-5.64E-3</c:v>
                </c:pt>
                <c:pt idx="4361">
                  <c:v>-5.96E-3</c:v>
                </c:pt>
                <c:pt idx="4362">
                  <c:v>-5.7400000000000003E-3</c:v>
                </c:pt>
                <c:pt idx="4363">
                  <c:v>-5.96E-3</c:v>
                </c:pt>
                <c:pt idx="4364">
                  <c:v>-6.0699999999999999E-3</c:v>
                </c:pt>
                <c:pt idx="4365">
                  <c:v>-6.2899999999999996E-3</c:v>
                </c:pt>
                <c:pt idx="4366">
                  <c:v>-6.1799999999999997E-3</c:v>
                </c:pt>
                <c:pt idx="4367">
                  <c:v>-6.4999999999999997E-3</c:v>
                </c:pt>
                <c:pt idx="4368">
                  <c:v>-6.4000000000000003E-3</c:v>
                </c:pt>
                <c:pt idx="4369">
                  <c:v>-6.4999999999999997E-3</c:v>
                </c:pt>
                <c:pt idx="4370">
                  <c:v>-6.8300000000000001E-3</c:v>
                </c:pt>
                <c:pt idx="4371">
                  <c:v>-6.8300000000000001E-3</c:v>
                </c:pt>
                <c:pt idx="4372">
                  <c:v>-6.94E-3</c:v>
                </c:pt>
                <c:pt idx="4373">
                  <c:v>-7.0499999999999998E-3</c:v>
                </c:pt>
                <c:pt idx="4374">
                  <c:v>-7.1599999999999997E-3</c:v>
                </c:pt>
                <c:pt idx="4375">
                  <c:v>-7.26E-3</c:v>
                </c:pt>
                <c:pt idx="4376">
                  <c:v>-7.26E-3</c:v>
                </c:pt>
                <c:pt idx="4377">
                  <c:v>-7.5900000000000004E-3</c:v>
                </c:pt>
                <c:pt idx="4378">
                  <c:v>-7.4799999999999997E-3</c:v>
                </c:pt>
                <c:pt idx="4379">
                  <c:v>-7.5900000000000004E-3</c:v>
                </c:pt>
                <c:pt idx="4380">
                  <c:v>-7.7000000000000002E-3</c:v>
                </c:pt>
                <c:pt idx="4381">
                  <c:v>-8.0199999999999994E-3</c:v>
                </c:pt>
                <c:pt idx="4382">
                  <c:v>-8.0199999999999994E-3</c:v>
                </c:pt>
                <c:pt idx="4383">
                  <c:v>-8.2400000000000008E-3</c:v>
                </c:pt>
                <c:pt idx="4384">
                  <c:v>-8.1300000000000001E-3</c:v>
                </c:pt>
                <c:pt idx="4385">
                  <c:v>-8.3499999999999998E-3</c:v>
                </c:pt>
                <c:pt idx="4386">
                  <c:v>-8.4600000000000005E-3</c:v>
                </c:pt>
                <c:pt idx="4387">
                  <c:v>-8.7799999999999996E-3</c:v>
                </c:pt>
                <c:pt idx="4388">
                  <c:v>-8.6800000000000002E-3</c:v>
                </c:pt>
                <c:pt idx="4389">
                  <c:v>-8.6800000000000002E-3</c:v>
                </c:pt>
                <c:pt idx="4390">
                  <c:v>-8.7799999999999996E-3</c:v>
                </c:pt>
                <c:pt idx="4391">
                  <c:v>-8.9999999999999993E-3</c:v>
                </c:pt>
                <c:pt idx="4392">
                  <c:v>-9.11E-3</c:v>
                </c:pt>
                <c:pt idx="4393">
                  <c:v>-9.4400000000000005E-3</c:v>
                </c:pt>
                <c:pt idx="4394">
                  <c:v>-9.3299999999999998E-3</c:v>
                </c:pt>
                <c:pt idx="4395">
                  <c:v>-9.4400000000000005E-3</c:v>
                </c:pt>
                <c:pt idx="4396">
                  <c:v>-9.6500000000000006E-3</c:v>
                </c:pt>
                <c:pt idx="4397">
                  <c:v>-9.7599999999999996E-3</c:v>
                </c:pt>
                <c:pt idx="4398">
                  <c:v>-9.7599999999999996E-3</c:v>
                </c:pt>
                <c:pt idx="4399">
                  <c:v>-9.7599999999999996E-3</c:v>
                </c:pt>
                <c:pt idx="4400">
                  <c:v>-9.8700000000000003E-3</c:v>
                </c:pt>
                <c:pt idx="4401">
                  <c:v>-1.0200000000000001E-2</c:v>
                </c:pt>
                <c:pt idx="4402">
                  <c:v>-1.0200000000000001E-2</c:v>
                </c:pt>
                <c:pt idx="4403">
                  <c:v>-1.04E-2</c:v>
                </c:pt>
                <c:pt idx="4404">
                  <c:v>-1.0500000000000001E-2</c:v>
                </c:pt>
                <c:pt idx="4405">
                  <c:v>-1.0500000000000001E-2</c:v>
                </c:pt>
                <c:pt idx="4406">
                  <c:v>-1.0699999999999999E-2</c:v>
                </c:pt>
                <c:pt idx="4407">
                  <c:v>-1.09E-2</c:v>
                </c:pt>
                <c:pt idx="4408">
                  <c:v>-1.0699999999999999E-2</c:v>
                </c:pt>
                <c:pt idx="4409">
                  <c:v>-1.11E-2</c:v>
                </c:pt>
                <c:pt idx="4410">
                  <c:v>-1.1299999999999999E-2</c:v>
                </c:pt>
                <c:pt idx="4411">
                  <c:v>-1.12E-2</c:v>
                </c:pt>
                <c:pt idx="4412">
                  <c:v>-1.14E-2</c:v>
                </c:pt>
                <c:pt idx="4413">
                  <c:v>-1.15E-2</c:v>
                </c:pt>
                <c:pt idx="4414">
                  <c:v>-1.1599999999999999E-2</c:v>
                </c:pt>
                <c:pt idx="4415">
                  <c:v>-1.1599999999999999E-2</c:v>
                </c:pt>
                <c:pt idx="4416">
                  <c:v>-1.18E-2</c:v>
                </c:pt>
                <c:pt idx="4417">
                  <c:v>-1.2E-2</c:v>
                </c:pt>
                <c:pt idx="4418">
                  <c:v>-1.1900000000000001E-2</c:v>
                </c:pt>
                <c:pt idx="4419">
                  <c:v>-1.2200000000000001E-2</c:v>
                </c:pt>
                <c:pt idx="4420">
                  <c:v>-1.24E-2</c:v>
                </c:pt>
                <c:pt idx="4421">
                  <c:v>-1.2500000000000001E-2</c:v>
                </c:pt>
                <c:pt idx="4422">
                  <c:v>-1.2500000000000001E-2</c:v>
                </c:pt>
                <c:pt idx="4423">
                  <c:v>-1.26E-2</c:v>
                </c:pt>
                <c:pt idx="4424">
                  <c:v>-1.26E-2</c:v>
                </c:pt>
                <c:pt idx="4425">
                  <c:v>-1.2699999999999999E-2</c:v>
                </c:pt>
                <c:pt idx="4426">
                  <c:v>-1.2999999999999999E-2</c:v>
                </c:pt>
                <c:pt idx="4427">
                  <c:v>-1.2999999999999999E-2</c:v>
                </c:pt>
                <c:pt idx="4428">
                  <c:v>-1.3100000000000001E-2</c:v>
                </c:pt>
                <c:pt idx="4429">
                  <c:v>-1.32E-2</c:v>
                </c:pt>
                <c:pt idx="4430">
                  <c:v>-1.32E-2</c:v>
                </c:pt>
                <c:pt idx="4431">
                  <c:v>-1.3299999999999999E-2</c:v>
                </c:pt>
                <c:pt idx="4432">
                  <c:v>-1.35E-2</c:v>
                </c:pt>
                <c:pt idx="4433">
                  <c:v>-1.37E-2</c:v>
                </c:pt>
                <c:pt idx="4434">
                  <c:v>-1.38E-2</c:v>
                </c:pt>
                <c:pt idx="4435">
                  <c:v>-1.38E-2</c:v>
                </c:pt>
                <c:pt idx="4436">
                  <c:v>-1.41E-2</c:v>
                </c:pt>
                <c:pt idx="4437">
                  <c:v>-1.4E-2</c:v>
                </c:pt>
                <c:pt idx="4438">
                  <c:v>-1.41E-2</c:v>
                </c:pt>
                <c:pt idx="4439">
                  <c:v>-1.43E-2</c:v>
                </c:pt>
                <c:pt idx="4440">
                  <c:v>-1.4200000000000001E-2</c:v>
                </c:pt>
                <c:pt idx="4441">
                  <c:v>-1.4200000000000001E-2</c:v>
                </c:pt>
                <c:pt idx="4442">
                  <c:v>-1.4500000000000001E-2</c:v>
                </c:pt>
                <c:pt idx="4443">
                  <c:v>-1.4500000000000001E-2</c:v>
                </c:pt>
                <c:pt idx="4444">
                  <c:v>-1.4800000000000001E-2</c:v>
                </c:pt>
                <c:pt idx="4445">
                  <c:v>-1.49E-2</c:v>
                </c:pt>
                <c:pt idx="4446">
                  <c:v>-1.4999999999999999E-2</c:v>
                </c:pt>
                <c:pt idx="4447">
                  <c:v>-1.49E-2</c:v>
                </c:pt>
                <c:pt idx="4448">
                  <c:v>-1.5100000000000001E-2</c:v>
                </c:pt>
                <c:pt idx="4449">
                  <c:v>-1.5100000000000001E-2</c:v>
                </c:pt>
                <c:pt idx="4450">
                  <c:v>-1.5299999999999999E-2</c:v>
                </c:pt>
                <c:pt idx="4451">
                  <c:v>-1.52E-2</c:v>
                </c:pt>
                <c:pt idx="4452">
                  <c:v>-1.54E-2</c:v>
                </c:pt>
                <c:pt idx="4453">
                  <c:v>-1.55E-2</c:v>
                </c:pt>
                <c:pt idx="4454">
                  <c:v>-1.5599999999999999E-2</c:v>
                </c:pt>
                <c:pt idx="4455">
                  <c:v>-1.5800000000000002E-2</c:v>
                </c:pt>
                <c:pt idx="4456">
                  <c:v>-1.5800000000000002E-2</c:v>
                </c:pt>
                <c:pt idx="4457">
                  <c:v>-1.5800000000000002E-2</c:v>
                </c:pt>
                <c:pt idx="4458">
                  <c:v>-1.5800000000000002E-2</c:v>
                </c:pt>
                <c:pt idx="4459">
                  <c:v>-1.61E-2</c:v>
                </c:pt>
                <c:pt idx="4460">
                  <c:v>-1.61E-2</c:v>
                </c:pt>
                <c:pt idx="4461">
                  <c:v>-1.6299999999999999E-2</c:v>
                </c:pt>
                <c:pt idx="4462">
                  <c:v>-1.6199999999999999E-2</c:v>
                </c:pt>
                <c:pt idx="4463">
                  <c:v>-1.6299999999999999E-2</c:v>
                </c:pt>
                <c:pt idx="4464">
                  <c:v>-1.6400000000000001E-2</c:v>
                </c:pt>
                <c:pt idx="4465">
                  <c:v>-1.6500000000000001E-2</c:v>
                </c:pt>
                <c:pt idx="4466">
                  <c:v>-1.66E-2</c:v>
                </c:pt>
                <c:pt idx="4467">
                  <c:v>-1.66E-2</c:v>
                </c:pt>
                <c:pt idx="4468">
                  <c:v>-1.6799999999999999E-2</c:v>
                </c:pt>
                <c:pt idx="4469">
                  <c:v>-1.6799999999999999E-2</c:v>
                </c:pt>
                <c:pt idx="4470">
                  <c:v>-1.67E-2</c:v>
                </c:pt>
                <c:pt idx="4471">
                  <c:v>-1.6899999999999998E-2</c:v>
                </c:pt>
                <c:pt idx="4472">
                  <c:v>-1.6899999999999998E-2</c:v>
                </c:pt>
                <c:pt idx="4473">
                  <c:v>-1.6899999999999998E-2</c:v>
                </c:pt>
                <c:pt idx="4474">
                  <c:v>-1.7100000000000001E-2</c:v>
                </c:pt>
                <c:pt idx="4475">
                  <c:v>-1.7100000000000001E-2</c:v>
                </c:pt>
                <c:pt idx="4476">
                  <c:v>-1.7100000000000001E-2</c:v>
                </c:pt>
                <c:pt idx="4477">
                  <c:v>-1.7399999999999999E-2</c:v>
                </c:pt>
                <c:pt idx="4478">
                  <c:v>-1.7399999999999999E-2</c:v>
                </c:pt>
                <c:pt idx="4479">
                  <c:v>-1.7399999999999999E-2</c:v>
                </c:pt>
                <c:pt idx="4480">
                  <c:v>-1.7500000000000002E-2</c:v>
                </c:pt>
                <c:pt idx="4481">
                  <c:v>-1.7600000000000001E-2</c:v>
                </c:pt>
                <c:pt idx="4482">
                  <c:v>-1.7500000000000002E-2</c:v>
                </c:pt>
                <c:pt idx="4483">
                  <c:v>-1.77E-2</c:v>
                </c:pt>
                <c:pt idx="4484">
                  <c:v>-1.77E-2</c:v>
                </c:pt>
                <c:pt idx="4485">
                  <c:v>-1.78E-2</c:v>
                </c:pt>
                <c:pt idx="4486">
                  <c:v>-1.78E-2</c:v>
                </c:pt>
                <c:pt idx="4487">
                  <c:v>-1.78E-2</c:v>
                </c:pt>
                <c:pt idx="4488">
                  <c:v>-1.7899999999999999E-2</c:v>
                </c:pt>
                <c:pt idx="4489">
                  <c:v>-1.7999999999999999E-2</c:v>
                </c:pt>
                <c:pt idx="4490">
                  <c:v>-1.7999999999999999E-2</c:v>
                </c:pt>
                <c:pt idx="4491">
                  <c:v>-1.7899999999999999E-2</c:v>
                </c:pt>
                <c:pt idx="4492">
                  <c:v>-1.7999999999999999E-2</c:v>
                </c:pt>
                <c:pt idx="4493">
                  <c:v>-1.8100000000000002E-2</c:v>
                </c:pt>
                <c:pt idx="4494">
                  <c:v>-1.8100000000000002E-2</c:v>
                </c:pt>
                <c:pt idx="4495">
                  <c:v>-1.8100000000000002E-2</c:v>
                </c:pt>
                <c:pt idx="4496">
                  <c:v>-1.8200000000000001E-2</c:v>
                </c:pt>
                <c:pt idx="4497">
                  <c:v>-1.8200000000000001E-2</c:v>
                </c:pt>
                <c:pt idx="4498">
                  <c:v>-1.83E-2</c:v>
                </c:pt>
                <c:pt idx="4499">
                  <c:v>-1.83E-2</c:v>
                </c:pt>
                <c:pt idx="4500">
                  <c:v>-1.83E-2</c:v>
                </c:pt>
                <c:pt idx="4501">
                  <c:v>-1.83E-2</c:v>
                </c:pt>
                <c:pt idx="4502">
                  <c:v>-1.8499999999999999E-2</c:v>
                </c:pt>
                <c:pt idx="4503">
                  <c:v>-1.8499999999999999E-2</c:v>
                </c:pt>
                <c:pt idx="4504">
                  <c:v>-1.8599999999999998E-2</c:v>
                </c:pt>
                <c:pt idx="4505">
                  <c:v>-1.8700000000000001E-2</c:v>
                </c:pt>
                <c:pt idx="4506">
                  <c:v>-1.8599999999999998E-2</c:v>
                </c:pt>
                <c:pt idx="4507">
                  <c:v>-1.8700000000000001E-2</c:v>
                </c:pt>
                <c:pt idx="4508">
                  <c:v>-1.8800000000000001E-2</c:v>
                </c:pt>
                <c:pt idx="4509">
                  <c:v>-1.8700000000000001E-2</c:v>
                </c:pt>
                <c:pt idx="4510">
                  <c:v>-1.8700000000000001E-2</c:v>
                </c:pt>
                <c:pt idx="4511">
                  <c:v>-1.8700000000000001E-2</c:v>
                </c:pt>
                <c:pt idx="4512">
                  <c:v>-1.8700000000000001E-2</c:v>
                </c:pt>
                <c:pt idx="4513">
                  <c:v>-1.89E-2</c:v>
                </c:pt>
                <c:pt idx="4514">
                  <c:v>-1.8800000000000001E-2</c:v>
                </c:pt>
                <c:pt idx="4515">
                  <c:v>-1.89E-2</c:v>
                </c:pt>
                <c:pt idx="4516">
                  <c:v>-1.89E-2</c:v>
                </c:pt>
                <c:pt idx="4517">
                  <c:v>-1.9E-2</c:v>
                </c:pt>
                <c:pt idx="4518">
                  <c:v>-1.89E-2</c:v>
                </c:pt>
                <c:pt idx="4519">
                  <c:v>-1.9E-2</c:v>
                </c:pt>
                <c:pt idx="4520">
                  <c:v>-1.9E-2</c:v>
                </c:pt>
                <c:pt idx="4521">
                  <c:v>-1.89E-2</c:v>
                </c:pt>
                <c:pt idx="4522">
                  <c:v>-1.9E-2</c:v>
                </c:pt>
                <c:pt idx="4523">
                  <c:v>-1.9099999999999999E-2</c:v>
                </c:pt>
                <c:pt idx="4524">
                  <c:v>-1.9E-2</c:v>
                </c:pt>
                <c:pt idx="4525">
                  <c:v>-1.9E-2</c:v>
                </c:pt>
                <c:pt idx="4526">
                  <c:v>-1.9099999999999999E-2</c:v>
                </c:pt>
                <c:pt idx="4527">
                  <c:v>-1.9099999999999999E-2</c:v>
                </c:pt>
                <c:pt idx="4528">
                  <c:v>-1.9099999999999999E-2</c:v>
                </c:pt>
                <c:pt idx="4529">
                  <c:v>-1.9199999999999998E-2</c:v>
                </c:pt>
                <c:pt idx="4530">
                  <c:v>-1.9199999999999998E-2</c:v>
                </c:pt>
                <c:pt idx="4531">
                  <c:v>-1.9099999999999999E-2</c:v>
                </c:pt>
                <c:pt idx="4532">
                  <c:v>-1.9199999999999998E-2</c:v>
                </c:pt>
                <c:pt idx="4533">
                  <c:v>-1.9099999999999999E-2</c:v>
                </c:pt>
                <c:pt idx="4534">
                  <c:v>-1.9300000000000001E-2</c:v>
                </c:pt>
                <c:pt idx="4535">
                  <c:v>-1.9199999999999998E-2</c:v>
                </c:pt>
                <c:pt idx="4536">
                  <c:v>-1.9300000000000001E-2</c:v>
                </c:pt>
                <c:pt idx="4537">
                  <c:v>-1.9300000000000001E-2</c:v>
                </c:pt>
                <c:pt idx="4538">
                  <c:v>-1.9199999999999998E-2</c:v>
                </c:pt>
                <c:pt idx="4539">
                  <c:v>-1.9099999999999999E-2</c:v>
                </c:pt>
                <c:pt idx="4540">
                  <c:v>-1.9199999999999998E-2</c:v>
                </c:pt>
                <c:pt idx="4541">
                  <c:v>-1.9300000000000001E-2</c:v>
                </c:pt>
                <c:pt idx="4542">
                  <c:v>-1.9300000000000001E-2</c:v>
                </c:pt>
                <c:pt idx="4543">
                  <c:v>-1.9199999999999998E-2</c:v>
                </c:pt>
                <c:pt idx="4544">
                  <c:v>-1.9199999999999998E-2</c:v>
                </c:pt>
                <c:pt idx="4545">
                  <c:v>-1.9400000000000001E-2</c:v>
                </c:pt>
                <c:pt idx="4546">
                  <c:v>-1.9199999999999998E-2</c:v>
                </c:pt>
                <c:pt idx="4547">
                  <c:v>-1.9400000000000001E-2</c:v>
                </c:pt>
                <c:pt idx="4548">
                  <c:v>-1.9400000000000001E-2</c:v>
                </c:pt>
                <c:pt idx="4549">
                  <c:v>-1.9300000000000001E-2</c:v>
                </c:pt>
                <c:pt idx="4550">
                  <c:v>-1.9199999999999998E-2</c:v>
                </c:pt>
                <c:pt idx="4551">
                  <c:v>-1.9199999999999998E-2</c:v>
                </c:pt>
                <c:pt idx="4552">
                  <c:v>-1.9599999999999999E-2</c:v>
                </c:pt>
                <c:pt idx="4553">
                  <c:v>-1.9300000000000001E-2</c:v>
                </c:pt>
                <c:pt idx="4554">
                  <c:v>-1.9400000000000001E-2</c:v>
                </c:pt>
                <c:pt idx="4555">
                  <c:v>-1.9400000000000001E-2</c:v>
                </c:pt>
                <c:pt idx="4556">
                  <c:v>-1.9400000000000001E-2</c:v>
                </c:pt>
                <c:pt idx="4557">
                  <c:v>-1.9400000000000001E-2</c:v>
                </c:pt>
                <c:pt idx="4558">
                  <c:v>-1.9300000000000001E-2</c:v>
                </c:pt>
                <c:pt idx="4559">
                  <c:v>-1.9400000000000001E-2</c:v>
                </c:pt>
                <c:pt idx="4560">
                  <c:v>-1.9300000000000001E-2</c:v>
                </c:pt>
                <c:pt idx="4561">
                  <c:v>-1.9400000000000001E-2</c:v>
                </c:pt>
                <c:pt idx="4562">
                  <c:v>-1.9300000000000001E-2</c:v>
                </c:pt>
                <c:pt idx="4563">
                  <c:v>-1.9300000000000001E-2</c:v>
                </c:pt>
                <c:pt idx="4564">
                  <c:v>-1.9300000000000001E-2</c:v>
                </c:pt>
                <c:pt idx="4565">
                  <c:v>-1.9199999999999998E-2</c:v>
                </c:pt>
                <c:pt idx="4566">
                  <c:v>-1.9199999999999998E-2</c:v>
                </c:pt>
                <c:pt idx="4567">
                  <c:v>-1.9400000000000001E-2</c:v>
                </c:pt>
                <c:pt idx="4568">
                  <c:v>-1.95E-2</c:v>
                </c:pt>
                <c:pt idx="4569">
                  <c:v>-1.9300000000000001E-2</c:v>
                </c:pt>
                <c:pt idx="4570">
                  <c:v>-1.9400000000000001E-2</c:v>
                </c:pt>
                <c:pt idx="4571">
                  <c:v>-1.9400000000000001E-2</c:v>
                </c:pt>
                <c:pt idx="4572">
                  <c:v>-1.9400000000000001E-2</c:v>
                </c:pt>
                <c:pt idx="4573">
                  <c:v>-1.9199999999999998E-2</c:v>
                </c:pt>
                <c:pt idx="4574">
                  <c:v>-1.9300000000000001E-2</c:v>
                </c:pt>
                <c:pt idx="4575">
                  <c:v>-1.9300000000000001E-2</c:v>
                </c:pt>
                <c:pt idx="4576">
                  <c:v>-1.9400000000000001E-2</c:v>
                </c:pt>
                <c:pt idx="4577">
                  <c:v>-1.9400000000000001E-2</c:v>
                </c:pt>
                <c:pt idx="4578">
                  <c:v>-1.9400000000000001E-2</c:v>
                </c:pt>
                <c:pt idx="4579">
                  <c:v>-1.9300000000000001E-2</c:v>
                </c:pt>
                <c:pt idx="4580">
                  <c:v>-1.95E-2</c:v>
                </c:pt>
                <c:pt idx="4581">
                  <c:v>-1.9300000000000001E-2</c:v>
                </c:pt>
                <c:pt idx="4582">
                  <c:v>-1.95E-2</c:v>
                </c:pt>
                <c:pt idx="4583">
                  <c:v>-1.9400000000000001E-2</c:v>
                </c:pt>
                <c:pt idx="4584">
                  <c:v>-1.95E-2</c:v>
                </c:pt>
                <c:pt idx="4585">
                  <c:v>-1.9400000000000001E-2</c:v>
                </c:pt>
                <c:pt idx="4586">
                  <c:v>-1.9400000000000001E-2</c:v>
                </c:pt>
                <c:pt idx="4587">
                  <c:v>-1.9300000000000001E-2</c:v>
                </c:pt>
                <c:pt idx="4588">
                  <c:v>-1.9400000000000001E-2</c:v>
                </c:pt>
                <c:pt idx="4589">
                  <c:v>-1.9199999999999998E-2</c:v>
                </c:pt>
                <c:pt idx="4590">
                  <c:v>-1.9400000000000001E-2</c:v>
                </c:pt>
                <c:pt idx="4591">
                  <c:v>-1.9199999999999998E-2</c:v>
                </c:pt>
                <c:pt idx="4592">
                  <c:v>-1.9400000000000001E-2</c:v>
                </c:pt>
                <c:pt idx="4593">
                  <c:v>-1.9400000000000001E-2</c:v>
                </c:pt>
                <c:pt idx="4594">
                  <c:v>-1.9400000000000001E-2</c:v>
                </c:pt>
                <c:pt idx="4595">
                  <c:v>-1.9400000000000001E-2</c:v>
                </c:pt>
                <c:pt idx="4596">
                  <c:v>-1.95E-2</c:v>
                </c:pt>
                <c:pt idx="4597">
                  <c:v>-1.9300000000000001E-2</c:v>
                </c:pt>
                <c:pt idx="4598">
                  <c:v>-1.95E-2</c:v>
                </c:pt>
                <c:pt idx="4599">
                  <c:v>-1.9400000000000001E-2</c:v>
                </c:pt>
                <c:pt idx="4600">
                  <c:v>-1.9400000000000001E-2</c:v>
                </c:pt>
                <c:pt idx="4601">
                  <c:v>-1.95E-2</c:v>
                </c:pt>
                <c:pt idx="4602">
                  <c:v>-1.9400000000000001E-2</c:v>
                </c:pt>
                <c:pt idx="4603">
                  <c:v>-1.95E-2</c:v>
                </c:pt>
                <c:pt idx="4604">
                  <c:v>-1.9400000000000001E-2</c:v>
                </c:pt>
                <c:pt idx="4605">
                  <c:v>-1.9300000000000001E-2</c:v>
                </c:pt>
                <c:pt idx="4606">
                  <c:v>-1.95E-2</c:v>
                </c:pt>
                <c:pt idx="4607">
                  <c:v>-1.9300000000000001E-2</c:v>
                </c:pt>
                <c:pt idx="4608">
                  <c:v>-1.9400000000000001E-2</c:v>
                </c:pt>
                <c:pt idx="4609">
                  <c:v>-1.9400000000000001E-2</c:v>
                </c:pt>
                <c:pt idx="4610">
                  <c:v>-1.9300000000000001E-2</c:v>
                </c:pt>
                <c:pt idx="4611">
                  <c:v>-1.9300000000000001E-2</c:v>
                </c:pt>
                <c:pt idx="4612">
                  <c:v>-1.9400000000000001E-2</c:v>
                </c:pt>
                <c:pt idx="4613">
                  <c:v>-1.9400000000000001E-2</c:v>
                </c:pt>
                <c:pt idx="4614">
                  <c:v>-1.9400000000000001E-2</c:v>
                </c:pt>
                <c:pt idx="4615">
                  <c:v>-1.9400000000000001E-2</c:v>
                </c:pt>
                <c:pt idx="4616">
                  <c:v>-1.9400000000000001E-2</c:v>
                </c:pt>
                <c:pt idx="4617">
                  <c:v>-1.95E-2</c:v>
                </c:pt>
                <c:pt idx="4618">
                  <c:v>-1.95E-2</c:v>
                </c:pt>
                <c:pt idx="4619">
                  <c:v>-1.9599999999999999E-2</c:v>
                </c:pt>
                <c:pt idx="4620">
                  <c:v>-1.95E-2</c:v>
                </c:pt>
                <c:pt idx="4621">
                  <c:v>-1.95E-2</c:v>
                </c:pt>
                <c:pt idx="4622">
                  <c:v>-1.9800000000000002E-2</c:v>
                </c:pt>
                <c:pt idx="4623">
                  <c:v>-1.95E-2</c:v>
                </c:pt>
                <c:pt idx="4624">
                  <c:v>-1.9800000000000002E-2</c:v>
                </c:pt>
                <c:pt idx="4625">
                  <c:v>-1.9599999999999999E-2</c:v>
                </c:pt>
                <c:pt idx="4626">
                  <c:v>-1.9599999999999999E-2</c:v>
                </c:pt>
                <c:pt idx="4627">
                  <c:v>-1.9599999999999999E-2</c:v>
                </c:pt>
                <c:pt idx="4628">
                  <c:v>-1.9800000000000002E-2</c:v>
                </c:pt>
                <c:pt idx="4629">
                  <c:v>-1.9800000000000002E-2</c:v>
                </c:pt>
                <c:pt idx="4630">
                  <c:v>-1.9900000000000001E-2</c:v>
                </c:pt>
                <c:pt idx="4631">
                  <c:v>-1.9599999999999999E-2</c:v>
                </c:pt>
                <c:pt idx="4632">
                  <c:v>-1.95E-2</c:v>
                </c:pt>
                <c:pt idx="4633">
                  <c:v>-1.9900000000000001E-2</c:v>
                </c:pt>
                <c:pt idx="4634">
                  <c:v>-1.9800000000000002E-2</c:v>
                </c:pt>
                <c:pt idx="4635">
                  <c:v>-1.9800000000000002E-2</c:v>
                </c:pt>
                <c:pt idx="4636">
                  <c:v>-1.9900000000000001E-2</c:v>
                </c:pt>
                <c:pt idx="4637">
                  <c:v>-1.9900000000000001E-2</c:v>
                </c:pt>
                <c:pt idx="4638">
                  <c:v>-0.02</c:v>
                </c:pt>
                <c:pt idx="4639">
                  <c:v>-1.9900000000000001E-2</c:v>
                </c:pt>
                <c:pt idx="4640">
                  <c:v>-0.02</c:v>
                </c:pt>
                <c:pt idx="4641">
                  <c:v>-0.02</c:v>
                </c:pt>
                <c:pt idx="4642">
                  <c:v>-0.02</c:v>
                </c:pt>
                <c:pt idx="4643">
                  <c:v>-1.9800000000000002E-2</c:v>
                </c:pt>
                <c:pt idx="4644">
                  <c:v>-0.02</c:v>
                </c:pt>
                <c:pt idx="4645">
                  <c:v>-2.01E-2</c:v>
                </c:pt>
                <c:pt idx="4646">
                  <c:v>-2.01E-2</c:v>
                </c:pt>
                <c:pt idx="4647">
                  <c:v>-1.9900000000000001E-2</c:v>
                </c:pt>
                <c:pt idx="4648">
                  <c:v>-0.02</c:v>
                </c:pt>
                <c:pt idx="4649">
                  <c:v>-2.01E-2</c:v>
                </c:pt>
                <c:pt idx="4650">
                  <c:v>-2.01E-2</c:v>
                </c:pt>
                <c:pt idx="4651">
                  <c:v>-2.01E-2</c:v>
                </c:pt>
                <c:pt idx="4652">
                  <c:v>-2.01E-2</c:v>
                </c:pt>
                <c:pt idx="4653">
                  <c:v>-0.02</c:v>
                </c:pt>
                <c:pt idx="4654">
                  <c:v>-2.0299999999999999E-2</c:v>
                </c:pt>
                <c:pt idx="4655">
                  <c:v>-2.0299999999999999E-2</c:v>
                </c:pt>
                <c:pt idx="4656">
                  <c:v>-2.0400000000000001E-2</c:v>
                </c:pt>
                <c:pt idx="4657">
                  <c:v>-2.0400000000000001E-2</c:v>
                </c:pt>
                <c:pt idx="4658">
                  <c:v>-2.0199999999999999E-2</c:v>
                </c:pt>
                <c:pt idx="4659">
                  <c:v>-2.0199999999999999E-2</c:v>
                </c:pt>
                <c:pt idx="4660">
                  <c:v>-2.0400000000000001E-2</c:v>
                </c:pt>
                <c:pt idx="4661">
                  <c:v>-2.0500000000000001E-2</c:v>
                </c:pt>
                <c:pt idx="4662">
                  <c:v>-2.0400000000000001E-2</c:v>
                </c:pt>
                <c:pt idx="4663">
                  <c:v>-2.0299999999999999E-2</c:v>
                </c:pt>
                <c:pt idx="4664">
                  <c:v>-2.0400000000000001E-2</c:v>
                </c:pt>
                <c:pt idx="4665">
                  <c:v>-2.0400000000000001E-2</c:v>
                </c:pt>
                <c:pt idx="4666">
                  <c:v>-2.0299999999999999E-2</c:v>
                </c:pt>
                <c:pt idx="4667">
                  <c:v>-2.0500000000000001E-2</c:v>
                </c:pt>
                <c:pt idx="4668">
                  <c:v>-2.06E-2</c:v>
                </c:pt>
                <c:pt idx="4669">
                  <c:v>-2.0500000000000001E-2</c:v>
                </c:pt>
                <c:pt idx="4670">
                  <c:v>-2.07E-2</c:v>
                </c:pt>
                <c:pt idx="4671">
                  <c:v>-2.06E-2</c:v>
                </c:pt>
                <c:pt idx="4672">
                  <c:v>-2.0799999999999999E-2</c:v>
                </c:pt>
                <c:pt idx="4673">
                  <c:v>-2.07E-2</c:v>
                </c:pt>
                <c:pt idx="4674">
                  <c:v>-2.07E-2</c:v>
                </c:pt>
                <c:pt idx="4675">
                  <c:v>-2.06E-2</c:v>
                </c:pt>
                <c:pt idx="4676">
                  <c:v>-2.0799999999999999E-2</c:v>
                </c:pt>
                <c:pt idx="4677">
                  <c:v>-2.0799999999999999E-2</c:v>
                </c:pt>
                <c:pt idx="4678">
                  <c:v>-2.07E-2</c:v>
                </c:pt>
                <c:pt idx="4679">
                  <c:v>-2.06E-2</c:v>
                </c:pt>
                <c:pt idx="4680">
                  <c:v>-2.0899999999999998E-2</c:v>
                </c:pt>
                <c:pt idx="4681">
                  <c:v>-2.0899999999999998E-2</c:v>
                </c:pt>
                <c:pt idx="4682">
                  <c:v>-2.07E-2</c:v>
                </c:pt>
                <c:pt idx="4683">
                  <c:v>-2.0899999999999998E-2</c:v>
                </c:pt>
                <c:pt idx="4684">
                  <c:v>-2.0899999999999998E-2</c:v>
                </c:pt>
                <c:pt idx="4685">
                  <c:v>-2.0899999999999998E-2</c:v>
                </c:pt>
                <c:pt idx="4686">
                  <c:v>-2.12E-2</c:v>
                </c:pt>
                <c:pt idx="4687">
                  <c:v>-2.1100000000000001E-2</c:v>
                </c:pt>
                <c:pt idx="4688">
                  <c:v>-2.1299999999999999E-2</c:v>
                </c:pt>
                <c:pt idx="4689">
                  <c:v>-2.12E-2</c:v>
                </c:pt>
                <c:pt idx="4690">
                  <c:v>-2.12E-2</c:v>
                </c:pt>
                <c:pt idx="4691">
                  <c:v>-2.12E-2</c:v>
                </c:pt>
                <c:pt idx="4692">
                  <c:v>-2.12E-2</c:v>
                </c:pt>
                <c:pt idx="4693">
                  <c:v>-2.1299999999999999E-2</c:v>
                </c:pt>
                <c:pt idx="4694">
                  <c:v>-2.1399999999999999E-2</c:v>
                </c:pt>
                <c:pt idx="4695">
                  <c:v>-2.1100000000000001E-2</c:v>
                </c:pt>
                <c:pt idx="4696">
                  <c:v>-2.12E-2</c:v>
                </c:pt>
                <c:pt idx="4697">
                  <c:v>-2.1399999999999999E-2</c:v>
                </c:pt>
                <c:pt idx="4698">
                  <c:v>-2.1399999999999999E-2</c:v>
                </c:pt>
                <c:pt idx="4699">
                  <c:v>-2.1399999999999999E-2</c:v>
                </c:pt>
                <c:pt idx="4700">
                  <c:v>-2.1399999999999999E-2</c:v>
                </c:pt>
                <c:pt idx="4701">
                  <c:v>-2.1499999999999998E-2</c:v>
                </c:pt>
                <c:pt idx="4702">
                  <c:v>-2.1700000000000001E-2</c:v>
                </c:pt>
                <c:pt idx="4703">
                  <c:v>-2.1399999999999999E-2</c:v>
                </c:pt>
                <c:pt idx="4704">
                  <c:v>-2.18E-2</c:v>
                </c:pt>
                <c:pt idx="4705">
                  <c:v>-2.1700000000000001E-2</c:v>
                </c:pt>
                <c:pt idx="4706">
                  <c:v>-2.1499999999999998E-2</c:v>
                </c:pt>
                <c:pt idx="4707">
                  <c:v>-2.1700000000000001E-2</c:v>
                </c:pt>
                <c:pt idx="4708">
                  <c:v>-2.1700000000000001E-2</c:v>
                </c:pt>
                <c:pt idx="4709">
                  <c:v>-2.1600000000000001E-2</c:v>
                </c:pt>
                <c:pt idx="4710">
                  <c:v>-2.1700000000000001E-2</c:v>
                </c:pt>
                <c:pt idx="4711">
                  <c:v>-2.1499999999999998E-2</c:v>
                </c:pt>
                <c:pt idx="4712">
                  <c:v>-2.1600000000000001E-2</c:v>
                </c:pt>
                <c:pt idx="4713">
                  <c:v>-2.18E-2</c:v>
                </c:pt>
                <c:pt idx="4714">
                  <c:v>-2.18E-2</c:v>
                </c:pt>
                <c:pt idx="4715">
                  <c:v>-2.1899999999999999E-2</c:v>
                </c:pt>
                <c:pt idx="4716">
                  <c:v>-2.18E-2</c:v>
                </c:pt>
                <c:pt idx="4717">
                  <c:v>-2.18E-2</c:v>
                </c:pt>
                <c:pt idx="4718">
                  <c:v>-2.2100000000000002E-2</c:v>
                </c:pt>
                <c:pt idx="4719">
                  <c:v>-2.1700000000000001E-2</c:v>
                </c:pt>
                <c:pt idx="4720">
                  <c:v>-2.1999999999999999E-2</c:v>
                </c:pt>
                <c:pt idx="4721">
                  <c:v>-2.1999999999999999E-2</c:v>
                </c:pt>
                <c:pt idx="4722">
                  <c:v>-2.1899999999999999E-2</c:v>
                </c:pt>
                <c:pt idx="4723">
                  <c:v>-2.18E-2</c:v>
                </c:pt>
                <c:pt idx="4724">
                  <c:v>-2.1899999999999999E-2</c:v>
                </c:pt>
                <c:pt idx="4725">
                  <c:v>-2.1999999999999999E-2</c:v>
                </c:pt>
                <c:pt idx="4726">
                  <c:v>-2.1999999999999999E-2</c:v>
                </c:pt>
                <c:pt idx="4727">
                  <c:v>-2.18E-2</c:v>
                </c:pt>
                <c:pt idx="4728">
                  <c:v>-2.1899999999999999E-2</c:v>
                </c:pt>
                <c:pt idx="4729">
                  <c:v>-2.1999999999999999E-2</c:v>
                </c:pt>
                <c:pt idx="4730">
                  <c:v>-2.2100000000000002E-2</c:v>
                </c:pt>
                <c:pt idx="4731">
                  <c:v>-2.2100000000000002E-2</c:v>
                </c:pt>
                <c:pt idx="4732">
                  <c:v>-2.2100000000000002E-2</c:v>
                </c:pt>
                <c:pt idx="4733">
                  <c:v>-2.1999999999999999E-2</c:v>
                </c:pt>
                <c:pt idx="4734">
                  <c:v>-2.23E-2</c:v>
                </c:pt>
                <c:pt idx="4735">
                  <c:v>-2.2100000000000002E-2</c:v>
                </c:pt>
                <c:pt idx="4736">
                  <c:v>-2.2100000000000002E-2</c:v>
                </c:pt>
                <c:pt idx="4737">
                  <c:v>-2.23E-2</c:v>
                </c:pt>
                <c:pt idx="4738">
                  <c:v>-2.2100000000000002E-2</c:v>
                </c:pt>
                <c:pt idx="4739">
                  <c:v>-2.24E-2</c:v>
                </c:pt>
                <c:pt idx="4740">
                  <c:v>-2.23E-2</c:v>
                </c:pt>
                <c:pt idx="4741">
                  <c:v>-2.2100000000000002E-2</c:v>
                </c:pt>
                <c:pt idx="4742">
                  <c:v>-2.23E-2</c:v>
                </c:pt>
                <c:pt idx="4743">
                  <c:v>-2.23E-2</c:v>
                </c:pt>
                <c:pt idx="4744">
                  <c:v>-2.2100000000000002E-2</c:v>
                </c:pt>
                <c:pt idx="4745">
                  <c:v>-2.24E-2</c:v>
                </c:pt>
                <c:pt idx="4746">
                  <c:v>-2.2100000000000002E-2</c:v>
                </c:pt>
                <c:pt idx="4747">
                  <c:v>-2.2499999999999999E-2</c:v>
                </c:pt>
                <c:pt idx="4748">
                  <c:v>-2.24E-2</c:v>
                </c:pt>
                <c:pt idx="4749">
                  <c:v>-2.23E-2</c:v>
                </c:pt>
                <c:pt idx="4750">
                  <c:v>-2.24E-2</c:v>
                </c:pt>
                <c:pt idx="4751">
                  <c:v>-2.23E-2</c:v>
                </c:pt>
                <c:pt idx="4752">
                  <c:v>-2.23E-2</c:v>
                </c:pt>
                <c:pt idx="4753">
                  <c:v>-2.2499999999999999E-2</c:v>
                </c:pt>
                <c:pt idx="4754">
                  <c:v>-2.23E-2</c:v>
                </c:pt>
                <c:pt idx="4755">
                  <c:v>-2.24E-2</c:v>
                </c:pt>
                <c:pt idx="4756">
                  <c:v>-2.23E-2</c:v>
                </c:pt>
                <c:pt idx="4757">
                  <c:v>-2.24E-2</c:v>
                </c:pt>
                <c:pt idx="4758">
                  <c:v>-2.23E-2</c:v>
                </c:pt>
                <c:pt idx="4759">
                  <c:v>-2.23E-2</c:v>
                </c:pt>
                <c:pt idx="4760">
                  <c:v>-2.24E-2</c:v>
                </c:pt>
                <c:pt idx="4761">
                  <c:v>-2.23E-2</c:v>
                </c:pt>
                <c:pt idx="4762">
                  <c:v>-2.23E-2</c:v>
                </c:pt>
                <c:pt idx="4763">
                  <c:v>-2.24E-2</c:v>
                </c:pt>
                <c:pt idx="4764">
                  <c:v>-2.23E-2</c:v>
                </c:pt>
                <c:pt idx="4765">
                  <c:v>-2.23E-2</c:v>
                </c:pt>
                <c:pt idx="4766">
                  <c:v>-2.2499999999999999E-2</c:v>
                </c:pt>
                <c:pt idx="4767">
                  <c:v>-2.23E-2</c:v>
                </c:pt>
                <c:pt idx="4768">
                  <c:v>-2.24E-2</c:v>
                </c:pt>
                <c:pt idx="4769">
                  <c:v>-2.2100000000000002E-2</c:v>
                </c:pt>
                <c:pt idx="4770">
                  <c:v>-2.23E-2</c:v>
                </c:pt>
                <c:pt idx="4771">
                  <c:v>-2.2100000000000002E-2</c:v>
                </c:pt>
                <c:pt idx="4772">
                  <c:v>-2.23E-2</c:v>
                </c:pt>
                <c:pt idx="4773">
                  <c:v>-2.1999999999999999E-2</c:v>
                </c:pt>
                <c:pt idx="4774">
                  <c:v>-2.23E-2</c:v>
                </c:pt>
                <c:pt idx="4775">
                  <c:v>-2.2100000000000002E-2</c:v>
                </c:pt>
                <c:pt idx="4776">
                  <c:v>-2.2100000000000002E-2</c:v>
                </c:pt>
                <c:pt idx="4777">
                  <c:v>-2.2100000000000002E-2</c:v>
                </c:pt>
                <c:pt idx="4778">
                  <c:v>-2.1999999999999999E-2</c:v>
                </c:pt>
                <c:pt idx="4779">
                  <c:v>-2.23E-2</c:v>
                </c:pt>
                <c:pt idx="4780">
                  <c:v>-2.23E-2</c:v>
                </c:pt>
                <c:pt idx="4781">
                  <c:v>-2.1899999999999999E-2</c:v>
                </c:pt>
                <c:pt idx="4782">
                  <c:v>-2.23E-2</c:v>
                </c:pt>
                <c:pt idx="4783">
                  <c:v>-2.1999999999999999E-2</c:v>
                </c:pt>
                <c:pt idx="4784">
                  <c:v>-2.1899999999999999E-2</c:v>
                </c:pt>
                <c:pt idx="4785">
                  <c:v>-2.1999999999999999E-2</c:v>
                </c:pt>
                <c:pt idx="4786">
                  <c:v>-2.2100000000000002E-2</c:v>
                </c:pt>
                <c:pt idx="4787">
                  <c:v>-2.18E-2</c:v>
                </c:pt>
                <c:pt idx="4788">
                  <c:v>-2.1899999999999999E-2</c:v>
                </c:pt>
                <c:pt idx="4789">
                  <c:v>-2.18E-2</c:v>
                </c:pt>
                <c:pt idx="4790">
                  <c:v>-2.1899999999999999E-2</c:v>
                </c:pt>
                <c:pt idx="4791">
                  <c:v>-2.18E-2</c:v>
                </c:pt>
                <c:pt idx="4792">
                  <c:v>-2.18E-2</c:v>
                </c:pt>
                <c:pt idx="4793">
                  <c:v>-2.18E-2</c:v>
                </c:pt>
                <c:pt idx="4794">
                  <c:v>-2.1700000000000001E-2</c:v>
                </c:pt>
                <c:pt idx="4795">
                  <c:v>-2.1700000000000001E-2</c:v>
                </c:pt>
                <c:pt idx="4796">
                  <c:v>-2.18E-2</c:v>
                </c:pt>
                <c:pt idx="4797">
                  <c:v>-2.1600000000000001E-2</c:v>
                </c:pt>
                <c:pt idx="4798">
                  <c:v>-2.18E-2</c:v>
                </c:pt>
                <c:pt idx="4799">
                  <c:v>-2.1499999999999998E-2</c:v>
                </c:pt>
                <c:pt idx="4800">
                  <c:v>-2.1499999999999998E-2</c:v>
                </c:pt>
                <c:pt idx="4801">
                  <c:v>-2.1600000000000001E-2</c:v>
                </c:pt>
                <c:pt idx="4802">
                  <c:v>-2.1499999999999998E-2</c:v>
                </c:pt>
                <c:pt idx="4803">
                  <c:v>-2.1600000000000001E-2</c:v>
                </c:pt>
                <c:pt idx="4804">
                  <c:v>-2.1499999999999998E-2</c:v>
                </c:pt>
                <c:pt idx="4805">
                  <c:v>-2.1499999999999998E-2</c:v>
                </c:pt>
                <c:pt idx="4806">
                  <c:v>-2.1399999999999999E-2</c:v>
                </c:pt>
                <c:pt idx="4807">
                  <c:v>-2.1399999999999999E-2</c:v>
                </c:pt>
                <c:pt idx="4808">
                  <c:v>-2.1299999999999999E-2</c:v>
                </c:pt>
                <c:pt idx="4809">
                  <c:v>-2.12E-2</c:v>
                </c:pt>
                <c:pt idx="4810">
                  <c:v>-2.12E-2</c:v>
                </c:pt>
                <c:pt idx="4811">
                  <c:v>-2.1399999999999999E-2</c:v>
                </c:pt>
                <c:pt idx="4812">
                  <c:v>-2.12E-2</c:v>
                </c:pt>
                <c:pt idx="4813">
                  <c:v>-2.1100000000000001E-2</c:v>
                </c:pt>
                <c:pt idx="4814">
                  <c:v>-2.1299999999999999E-2</c:v>
                </c:pt>
                <c:pt idx="4815">
                  <c:v>-2.1100000000000001E-2</c:v>
                </c:pt>
                <c:pt idx="4816">
                  <c:v>-2.1100000000000001E-2</c:v>
                </c:pt>
                <c:pt idx="4817">
                  <c:v>-2.0899999999999998E-2</c:v>
                </c:pt>
                <c:pt idx="4818">
                  <c:v>-2.12E-2</c:v>
                </c:pt>
                <c:pt idx="4819">
                  <c:v>-2.0899999999999998E-2</c:v>
                </c:pt>
                <c:pt idx="4820">
                  <c:v>-2.0899999999999998E-2</c:v>
                </c:pt>
                <c:pt idx="4821">
                  <c:v>-2.0799999999999999E-2</c:v>
                </c:pt>
                <c:pt idx="4822">
                  <c:v>-2.0799999999999999E-2</c:v>
                </c:pt>
                <c:pt idx="4823">
                  <c:v>-2.07E-2</c:v>
                </c:pt>
                <c:pt idx="4824">
                  <c:v>-2.0799999999999999E-2</c:v>
                </c:pt>
                <c:pt idx="4825">
                  <c:v>-2.0500000000000001E-2</c:v>
                </c:pt>
                <c:pt idx="4826">
                  <c:v>-2.07E-2</c:v>
                </c:pt>
                <c:pt idx="4827">
                  <c:v>-2.06E-2</c:v>
                </c:pt>
                <c:pt idx="4828">
                  <c:v>-2.0500000000000001E-2</c:v>
                </c:pt>
                <c:pt idx="4829">
                  <c:v>-2.0500000000000001E-2</c:v>
                </c:pt>
                <c:pt idx="4830">
                  <c:v>-2.0400000000000001E-2</c:v>
                </c:pt>
                <c:pt idx="4831">
                  <c:v>-2.0299999999999999E-2</c:v>
                </c:pt>
                <c:pt idx="4832">
                  <c:v>-2.0199999999999999E-2</c:v>
                </c:pt>
                <c:pt idx="4833">
                  <c:v>-2.0299999999999999E-2</c:v>
                </c:pt>
                <c:pt idx="4834">
                  <c:v>-2.0400000000000001E-2</c:v>
                </c:pt>
                <c:pt idx="4835">
                  <c:v>-2.0199999999999999E-2</c:v>
                </c:pt>
                <c:pt idx="4836">
                  <c:v>-2.0199999999999999E-2</c:v>
                </c:pt>
                <c:pt idx="4837">
                  <c:v>-2.01E-2</c:v>
                </c:pt>
                <c:pt idx="4838">
                  <c:v>-2.01E-2</c:v>
                </c:pt>
                <c:pt idx="4839">
                  <c:v>-2.01E-2</c:v>
                </c:pt>
                <c:pt idx="4840">
                  <c:v>-2.01E-2</c:v>
                </c:pt>
                <c:pt idx="4841">
                  <c:v>-1.9900000000000001E-2</c:v>
                </c:pt>
                <c:pt idx="4842">
                  <c:v>-0.02</c:v>
                </c:pt>
                <c:pt idx="4843">
                  <c:v>-1.9900000000000001E-2</c:v>
                </c:pt>
                <c:pt idx="4844">
                  <c:v>-1.9800000000000002E-2</c:v>
                </c:pt>
                <c:pt idx="4845">
                  <c:v>-1.9800000000000002E-2</c:v>
                </c:pt>
                <c:pt idx="4846">
                  <c:v>-1.9800000000000002E-2</c:v>
                </c:pt>
                <c:pt idx="4847">
                  <c:v>-1.9599999999999999E-2</c:v>
                </c:pt>
                <c:pt idx="4848">
                  <c:v>-1.95E-2</c:v>
                </c:pt>
                <c:pt idx="4849">
                  <c:v>-1.95E-2</c:v>
                </c:pt>
                <c:pt idx="4850">
                  <c:v>-1.95E-2</c:v>
                </c:pt>
                <c:pt idx="4851">
                  <c:v>-1.9400000000000001E-2</c:v>
                </c:pt>
                <c:pt idx="4852">
                  <c:v>-1.9400000000000001E-2</c:v>
                </c:pt>
                <c:pt idx="4853">
                  <c:v>-1.9400000000000001E-2</c:v>
                </c:pt>
                <c:pt idx="4854">
                  <c:v>-1.9400000000000001E-2</c:v>
                </c:pt>
                <c:pt idx="4855">
                  <c:v>-1.9300000000000001E-2</c:v>
                </c:pt>
                <c:pt idx="4856">
                  <c:v>-1.9199999999999998E-2</c:v>
                </c:pt>
                <c:pt idx="4857">
                  <c:v>-1.9199999999999998E-2</c:v>
                </c:pt>
                <c:pt idx="4858">
                  <c:v>-1.9199999999999998E-2</c:v>
                </c:pt>
                <c:pt idx="4859">
                  <c:v>-1.9099999999999999E-2</c:v>
                </c:pt>
                <c:pt idx="4860">
                  <c:v>-1.9099999999999999E-2</c:v>
                </c:pt>
                <c:pt idx="4861">
                  <c:v>-1.9E-2</c:v>
                </c:pt>
                <c:pt idx="4862">
                  <c:v>-1.89E-2</c:v>
                </c:pt>
                <c:pt idx="4863">
                  <c:v>-1.89E-2</c:v>
                </c:pt>
                <c:pt idx="4864">
                  <c:v>-1.8800000000000001E-2</c:v>
                </c:pt>
                <c:pt idx="4865">
                  <c:v>-1.8800000000000001E-2</c:v>
                </c:pt>
                <c:pt idx="4866">
                  <c:v>-1.89E-2</c:v>
                </c:pt>
                <c:pt idx="4867">
                  <c:v>-1.8800000000000001E-2</c:v>
                </c:pt>
                <c:pt idx="4868">
                  <c:v>-1.8800000000000001E-2</c:v>
                </c:pt>
                <c:pt idx="4869">
                  <c:v>-1.8700000000000001E-2</c:v>
                </c:pt>
                <c:pt idx="4870">
                  <c:v>-1.8700000000000001E-2</c:v>
                </c:pt>
                <c:pt idx="4871">
                  <c:v>-1.8700000000000001E-2</c:v>
                </c:pt>
                <c:pt idx="4872">
                  <c:v>-1.8599999999999998E-2</c:v>
                </c:pt>
                <c:pt idx="4873">
                  <c:v>-1.83E-2</c:v>
                </c:pt>
                <c:pt idx="4874">
                  <c:v>-1.8499999999999999E-2</c:v>
                </c:pt>
                <c:pt idx="4875">
                  <c:v>-1.8599999999999998E-2</c:v>
                </c:pt>
                <c:pt idx="4876">
                  <c:v>-1.8499999999999999E-2</c:v>
                </c:pt>
                <c:pt idx="4877">
                  <c:v>-1.8200000000000001E-2</c:v>
                </c:pt>
                <c:pt idx="4878">
                  <c:v>-1.8200000000000001E-2</c:v>
                </c:pt>
                <c:pt idx="4879">
                  <c:v>-1.7999999999999999E-2</c:v>
                </c:pt>
                <c:pt idx="4880">
                  <c:v>-1.8200000000000001E-2</c:v>
                </c:pt>
                <c:pt idx="4881">
                  <c:v>-1.8100000000000002E-2</c:v>
                </c:pt>
                <c:pt idx="4882">
                  <c:v>-1.8200000000000001E-2</c:v>
                </c:pt>
                <c:pt idx="4883">
                  <c:v>-1.8100000000000002E-2</c:v>
                </c:pt>
                <c:pt idx="4884">
                  <c:v>-1.83E-2</c:v>
                </c:pt>
                <c:pt idx="4885">
                  <c:v>-1.7999999999999999E-2</c:v>
                </c:pt>
                <c:pt idx="4886">
                  <c:v>-1.8100000000000002E-2</c:v>
                </c:pt>
                <c:pt idx="4887">
                  <c:v>-1.7999999999999999E-2</c:v>
                </c:pt>
                <c:pt idx="4888">
                  <c:v>-1.7899999999999999E-2</c:v>
                </c:pt>
                <c:pt idx="4889">
                  <c:v>-1.78E-2</c:v>
                </c:pt>
                <c:pt idx="4890">
                  <c:v>-1.78E-2</c:v>
                </c:pt>
                <c:pt idx="4891">
                  <c:v>-1.7899999999999999E-2</c:v>
                </c:pt>
                <c:pt idx="4892">
                  <c:v>-1.7899999999999999E-2</c:v>
                </c:pt>
                <c:pt idx="4893">
                  <c:v>-1.77E-2</c:v>
                </c:pt>
                <c:pt idx="4894">
                  <c:v>-1.7899999999999999E-2</c:v>
                </c:pt>
                <c:pt idx="4895">
                  <c:v>-1.78E-2</c:v>
                </c:pt>
                <c:pt idx="4896">
                  <c:v>-1.78E-2</c:v>
                </c:pt>
                <c:pt idx="4897">
                  <c:v>-1.77E-2</c:v>
                </c:pt>
                <c:pt idx="4898">
                  <c:v>-1.7600000000000001E-2</c:v>
                </c:pt>
                <c:pt idx="4899">
                  <c:v>-1.77E-2</c:v>
                </c:pt>
                <c:pt idx="4900">
                  <c:v>-1.77E-2</c:v>
                </c:pt>
                <c:pt idx="4901">
                  <c:v>-1.7600000000000001E-2</c:v>
                </c:pt>
                <c:pt idx="4902">
                  <c:v>-1.7600000000000001E-2</c:v>
                </c:pt>
                <c:pt idx="4903">
                  <c:v>-1.77E-2</c:v>
                </c:pt>
                <c:pt idx="4904">
                  <c:v>-1.7600000000000001E-2</c:v>
                </c:pt>
                <c:pt idx="4905">
                  <c:v>-1.7500000000000002E-2</c:v>
                </c:pt>
                <c:pt idx="4906">
                  <c:v>-1.7500000000000002E-2</c:v>
                </c:pt>
                <c:pt idx="4907">
                  <c:v>-1.77E-2</c:v>
                </c:pt>
                <c:pt idx="4908">
                  <c:v>-1.7500000000000002E-2</c:v>
                </c:pt>
                <c:pt idx="4909">
                  <c:v>-1.7399999999999999E-2</c:v>
                </c:pt>
                <c:pt idx="4910">
                  <c:v>-1.7600000000000001E-2</c:v>
                </c:pt>
                <c:pt idx="4911">
                  <c:v>-1.7399999999999999E-2</c:v>
                </c:pt>
                <c:pt idx="4912">
                  <c:v>-1.7299999999999999E-2</c:v>
                </c:pt>
                <c:pt idx="4913">
                  <c:v>-1.7399999999999999E-2</c:v>
                </c:pt>
                <c:pt idx="4914">
                  <c:v>-1.7299999999999999E-2</c:v>
                </c:pt>
                <c:pt idx="4915">
                  <c:v>-1.7399999999999999E-2</c:v>
                </c:pt>
                <c:pt idx="4916">
                  <c:v>-1.7100000000000001E-2</c:v>
                </c:pt>
                <c:pt idx="4917">
                  <c:v>-1.7100000000000001E-2</c:v>
                </c:pt>
                <c:pt idx="4918">
                  <c:v>-1.7100000000000001E-2</c:v>
                </c:pt>
                <c:pt idx="4919">
                  <c:v>-1.7399999999999999E-2</c:v>
                </c:pt>
                <c:pt idx="4920">
                  <c:v>-1.7299999999999999E-2</c:v>
                </c:pt>
                <c:pt idx="4921">
                  <c:v>-1.7399999999999999E-2</c:v>
                </c:pt>
                <c:pt idx="4922">
                  <c:v>-1.7299999999999999E-2</c:v>
                </c:pt>
                <c:pt idx="4923">
                  <c:v>-1.7399999999999999E-2</c:v>
                </c:pt>
                <c:pt idx="4924">
                  <c:v>-1.7299999999999999E-2</c:v>
                </c:pt>
                <c:pt idx="4925">
                  <c:v>-1.7100000000000001E-2</c:v>
                </c:pt>
                <c:pt idx="4926">
                  <c:v>-1.7299999999999999E-2</c:v>
                </c:pt>
                <c:pt idx="4927">
                  <c:v>-1.7100000000000001E-2</c:v>
                </c:pt>
                <c:pt idx="4928">
                  <c:v>-1.7299999999999999E-2</c:v>
                </c:pt>
                <c:pt idx="4929">
                  <c:v>-1.7399999999999999E-2</c:v>
                </c:pt>
                <c:pt idx="4930">
                  <c:v>-1.7299999999999999E-2</c:v>
                </c:pt>
                <c:pt idx="4931">
                  <c:v>-1.7399999999999999E-2</c:v>
                </c:pt>
                <c:pt idx="4932">
                  <c:v>-1.7299999999999999E-2</c:v>
                </c:pt>
                <c:pt idx="4933">
                  <c:v>-1.7500000000000002E-2</c:v>
                </c:pt>
                <c:pt idx="4934">
                  <c:v>-1.7100000000000001E-2</c:v>
                </c:pt>
                <c:pt idx="4935">
                  <c:v>-1.7100000000000001E-2</c:v>
                </c:pt>
                <c:pt idx="4936">
                  <c:v>-1.7299999999999999E-2</c:v>
                </c:pt>
                <c:pt idx="4937">
                  <c:v>-1.7399999999999999E-2</c:v>
                </c:pt>
                <c:pt idx="4938">
                  <c:v>-1.7399999999999999E-2</c:v>
                </c:pt>
                <c:pt idx="4939">
                  <c:v>-1.7299999999999999E-2</c:v>
                </c:pt>
                <c:pt idx="4940">
                  <c:v>-1.7399999999999999E-2</c:v>
                </c:pt>
                <c:pt idx="4941">
                  <c:v>-1.7299999999999999E-2</c:v>
                </c:pt>
                <c:pt idx="4942">
                  <c:v>-1.7600000000000001E-2</c:v>
                </c:pt>
                <c:pt idx="4943">
                  <c:v>-1.7399999999999999E-2</c:v>
                </c:pt>
                <c:pt idx="4944">
                  <c:v>-1.7399999999999999E-2</c:v>
                </c:pt>
                <c:pt idx="4945">
                  <c:v>-1.7600000000000001E-2</c:v>
                </c:pt>
                <c:pt idx="4946">
                  <c:v>-1.7500000000000002E-2</c:v>
                </c:pt>
                <c:pt idx="4947">
                  <c:v>-1.7500000000000002E-2</c:v>
                </c:pt>
                <c:pt idx="4948">
                  <c:v>-1.7500000000000002E-2</c:v>
                </c:pt>
                <c:pt idx="4949">
                  <c:v>-1.7500000000000002E-2</c:v>
                </c:pt>
                <c:pt idx="4950">
                  <c:v>-1.7500000000000002E-2</c:v>
                </c:pt>
                <c:pt idx="4951">
                  <c:v>-1.7500000000000002E-2</c:v>
                </c:pt>
                <c:pt idx="4952">
                  <c:v>-1.7600000000000001E-2</c:v>
                </c:pt>
                <c:pt idx="4953">
                  <c:v>-1.7500000000000002E-2</c:v>
                </c:pt>
                <c:pt idx="4954">
                  <c:v>-1.7600000000000001E-2</c:v>
                </c:pt>
                <c:pt idx="4955">
                  <c:v>-1.78E-2</c:v>
                </c:pt>
                <c:pt idx="4956">
                  <c:v>-1.77E-2</c:v>
                </c:pt>
                <c:pt idx="4957">
                  <c:v>-1.77E-2</c:v>
                </c:pt>
                <c:pt idx="4958">
                  <c:v>-1.78E-2</c:v>
                </c:pt>
                <c:pt idx="4959">
                  <c:v>-1.7600000000000001E-2</c:v>
                </c:pt>
                <c:pt idx="4960">
                  <c:v>-1.78E-2</c:v>
                </c:pt>
                <c:pt idx="4961">
                  <c:v>-1.78E-2</c:v>
                </c:pt>
                <c:pt idx="4962">
                  <c:v>-1.77E-2</c:v>
                </c:pt>
                <c:pt idx="4963">
                  <c:v>-1.77E-2</c:v>
                </c:pt>
                <c:pt idx="4964">
                  <c:v>-1.78E-2</c:v>
                </c:pt>
                <c:pt idx="4965">
                  <c:v>-1.7899999999999999E-2</c:v>
                </c:pt>
                <c:pt idx="4966">
                  <c:v>-1.7999999999999999E-2</c:v>
                </c:pt>
                <c:pt idx="4967">
                  <c:v>-1.7899999999999999E-2</c:v>
                </c:pt>
                <c:pt idx="4968">
                  <c:v>-1.7999999999999999E-2</c:v>
                </c:pt>
                <c:pt idx="4969">
                  <c:v>-1.7899999999999999E-2</c:v>
                </c:pt>
                <c:pt idx="4970">
                  <c:v>-1.8100000000000002E-2</c:v>
                </c:pt>
                <c:pt idx="4971">
                  <c:v>-1.7999999999999999E-2</c:v>
                </c:pt>
                <c:pt idx="4972">
                  <c:v>-1.7999999999999999E-2</c:v>
                </c:pt>
                <c:pt idx="4973">
                  <c:v>-1.7899999999999999E-2</c:v>
                </c:pt>
                <c:pt idx="4974">
                  <c:v>-1.8100000000000002E-2</c:v>
                </c:pt>
                <c:pt idx="4975">
                  <c:v>-1.8200000000000001E-2</c:v>
                </c:pt>
                <c:pt idx="4976">
                  <c:v>-1.83E-2</c:v>
                </c:pt>
                <c:pt idx="4977">
                  <c:v>-1.8499999999999999E-2</c:v>
                </c:pt>
                <c:pt idx="4978">
                  <c:v>-1.8499999999999999E-2</c:v>
                </c:pt>
                <c:pt idx="4979">
                  <c:v>-1.83E-2</c:v>
                </c:pt>
                <c:pt idx="4980">
                  <c:v>-1.8499999999999999E-2</c:v>
                </c:pt>
                <c:pt idx="4981">
                  <c:v>-1.8599999999999998E-2</c:v>
                </c:pt>
                <c:pt idx="4982">
                  <c:v>-1.8599999999999998E-2</c:v>
                </c:pt>
                <c:pt idx="4983">
                  <c:v>-1.8599999999999998E-2</c:v>
                </c:pt>
                <c:pt idx="4984">
                  <c:v>-1.8700000000000001E-2</c:v>
                </c:pt>
                <c:pt idx="4985">
                  <c:v>-1.8700000000000001E-2</c:v>
                </c:pt>
                <c:pt idx="4986">
                  <c:v>-1.8700000000000001E-2</c:v>
                </c:pt>
                <c:pt idx="4987">
                  <c:v>-1.8800000000000001E-2</c:v>
                </c:pt>
                <c:pt idx="4988">
                  <c:v>-1.8800000000000001E-2</c:v>
                </c:pt>
                <c:pt idx="4989">
                  <c:v>-1.8800000000000001E-2</c:v>
                </c:pt>
                <c:pt idx="4990">
                  <c:v>-1.89E-2</c:v>
                </c:pt>
                <c:pt idx="4991">
                  <c:v>-1.8800000000000001E-2</c:v>
                </c:pt>
                <c:pt idx="4992">
                  <c:v>-1.9E-2</c:v>
                </c:pt>
                <c:pt idx="4993">
                  <c:v>-1.9099999999999999E-2</c:v>
                </c:pt>
                <c:pt idx="4994">
                  <c:v>-1.9E-2</c:v>
                </c:pt>
                <c:pt idx="4995">
                  <c:v>-1.9099999999999999E-2</c:v>
                </c:pt>
                <c:pt idx="4996">
                  <c:v>-1.9099999999999999E-2</c:v>
                </c:pt>
                <c:pt idx="4997">
                  <c:v>-1.9199999999999998E-2</c:v>
                </c:pt>
                <c:pt idx="4998">
                  <c:v>-1.9300000000000001E-2</c:v>
                </c:pt>
                <c:pt idx="4999">
                  <c:v>-1.9300000000000001E-2</c:v>
                </c:pt>
                <c:pt idx="5000">
                  <c:v>-1.9300000000000001E-2</c:v>
                </c:pt>
                <c:pt idx="5001">
                  <c:v>-1.9300000000000001E-2</c:v>
                </c:pt>
                <c:pt idx="5002">
                  <c:v>-1.9400000000000001E-2</c:v>
                </c:pt>
                <c:pt idx="5003">
                  <c:v>-1.9400000000000001E-2</c:v>
                </c:pt>
                <c:pt idx="5004">
                  <c:v>-1.95E-2</c:v>
                </c:pt>
                <c:pt idx="5005">
                  <c:v>-1.95E-2</c:v>
                </c:pt>
                <c:pt idx="5006">
                  <c:v>-1.9599999999999999E-2</c:v>
                </c:pt>
                <c:pt idx="5007">
                  <c:v>-1.9599999999999999E-2</c:v>
                </c:pt>
                <c:pt idx="5008">
                  <c:v>-1.9599999999999999E-2</c:v>
                </c:pt>
                <c:pt idx="5009">
                  <c:v>-1.9800000000000002E-2</c:v>
                </c:pt>
                <c:pt idx="5010">
                  <c:v>-1.9900000000000001E-2</c:v>
                </c:pt>
                <c:pt idx="5011">
                  <c:v>-1.9900000000000001E-2</c:v>
                </c:pt>
                <c:pt idx="5012">
                  <c:v>-0.02</c:v>
                </c:pt>
                <c:pt idx="5013">
                  <c:v>-1.9900000000000001E-2</c:v>
                </c:pt>
                <c:pt idx="5014">
                  <c:v>-1.9900000000000001E-2</c:v>
                </c:pt>
                <c:pt idx="5015">
                  <c:v>-0.02</c:v>
                </c:pt>
                <c:pt idx="5016">
                  <c:v>-2.0199999999999999E-2</c:v>
                </c:pt>
                <c:pt idx="5017">
                  <c:v>-2.01E-2</c:v>
                </c:pt>
                <c:pt idx="5018">
                  <c:v>-2.0299999999999999E-2</c:v>
                </c:pt>
                <c:pt idx="5019">
                  <c:v>-2.0199999999999999E-2</c:v>
                </c:pt>
                <c:pt idx="5020">
                  <c:v>-2.01E-2</c:v>
                </c:pt>
                <c:pt idx="5021">
                  <c:v>-2.0299999999999999E-2</c:v>
                </c:pt>
                <c:pt idx="5022">
                  <c:v>-2.0299999999999999E-2</c:v>
                </c:pt>
                <c:pt idx="5023">
                  <c:v>-2.0400000000000001E-2</c:v>
                </c:pt>
                <c:pt idx="5024">
                  <c:v>-2.0400000000000001E-2</c:v>
                </c:pt>
                <c:pt idx="5025">
                  <c:v>-2.06E-2</c:v>
                </c:pt>
                <c:pt idx="5026">
                  <c:v>-2.06E-2</c:v>
                </c:pt>
                <c:pt idx="5027">
                  <c:v>-2.0500000000000001E-2</c:v>
                </c:pt>
                <c:pt idx="5028">
                  <c:v>-2.07E-2</c:v>
                </c:pt>
                <c:pt idx="5029">
                  <c:v>-2.06E-2</c:v>
                </c:pt>
                <c:pt idx="5030">
                  <c:v>-2.0799999999999999E-2</c:v>
                </c:pt>
                <c:pt idx="5031">
                  <c:v>-2.0799999999999999E-2</c:v>
                </c:pt>
                <c:pt idx="5032">
                  <c:v>-2.0899999999999998E-2</c:v>
                </c:pt>
                <c:pt idx="5033">
                  <c:v>-2.07E-2</c:v>
                </c:pt>
                <c:pt idx="5034">
                  <c:v>-2.1100000000000001E-2</c:v>
                </c:pt>
                <c:pt idx="5035">
                  <c:v>-2.0799999999999999E-2</c:v>
                </c:pt>
                <c:pt idx="5036">
                  <c:v>-2.1100000000000001E-2</c:v>
                </c:pt>
                <c:pt idx="5037">
                  <c:v>-2.1100000000000001E-2</c:v>
                </c:pt>
                <c:pt idx="5038">
                  <c:v>-2.1299999999999999E-2</c:v>
                </c:pt>
                <c:pt idx="5039">
                  <c:v>-2.1100000000000001E-2</c:v>
                </c:pt>
                <c:pt idx="5040">
                  <c:v>-2.12E-2</c:v>
                </c:pt>
                <c:pt idx="5041">
                  <c:v>-2.1399999999999999E-2</c:v>
                </c:pt>
                <c:pt idx="5042">
                  <c:v>-2.1299999999999999E-2</c:v>
                </c:pt>
                <c:pt idx="5043">
                  <c:v>-2.12E-2</c:v>
                </c:pt>
                <c:pt idx="5044">
                  <c:v>-2.1399999999999999E-2</c:v>
                </c:pt>
                <c:pt idx="5045">
                  <c:v>-2.1399999999999999E-2</c:v>
                </c:pt>
                <c:pt idx="5046">
                  <c:v>-2.1399999999999999E-2</c:v>
                </c:pt>
                <c:pt idx="5047">
                  <c:v>-2.1499999999999998E-2</c:v>
                </c:pt>
                <c:pt idx="5048">
                  <c:v>-2.1600000000000001E-2</c:v>
                </c:pt>
                <c:pt idx="5049">
                  <c:v>-2.1499999999999998E-2</c:v>
                </c:pt>
                <c:pt idx="5050">
                  <c:v>-2.1700000000000001E-2</c:v>
                </c:pt>
                <c:pt idx="5051">
                  <c:v>-2.1700000000000001E-2</c:v>
                </c:pt>
                <c:pt idx="5052">
                  <c:v>-2.1600000000000001E-2</c:v>
                </c:pt>
                <c:pt idx="5053">
                  <c:v>-2.1700000000000001E-2</c:v>
                </c:pt>
                <c:pt idx="5054">
                  <c:v>-2.18E-2</c:v>
                </c:pt>
                <c:pt idx="5055">
                  <c:v>-2.1700000000000001E-2</c:v>
                </c:pt>
                <c:pt idx="5056">
                  <c:v>-2.1700000000000001E-2</c:v>
                </c:pt>
                <c:pt idx="5057">
                  <c:v>-2.18E-2</c:v>
                </c:pt>
                <c:pt idx="5058">
                  <c:v>-2.18E-2</c:v>
                </c:pt>
                <c:pt idx="5059">
                  <c:v>-2.1899999999999999E-2</c:v>
                </c:pt>
                <c:pt idx="5060">
                  <c:v>-2.1899999999999999E-2</c:v>
                </c:pt>
                <c:pt idx="5061">
                  <c:v>-2.1999999999999999E-2</c:v>
                </c:pt>
                <c:pt idx="5062">
                  <c:v>-2.1999999999999999E-2</c:v>
                </c:pt>
                <c:pt idx="5063">
                  <c:v>-2.1899999999999999E-2</c:v>
                </c:pt>
                <c:pt idx="5064">
                  <c:v>-2.2100000000000002E-2</c:v>
                </c:pt>
                <c:pt idx="5065">
                  <c:v>-2.1999999999999999E-2</c:v>
                </c:pt>
                <c:pt idx="5066">
                  <c:v>-2.1999999999999999E-2</c:v>
                </c:pt>
                <c:pt idx="5067">
                  <c:v>-2.2100000000000002E-2</c:v>
                </c:pt>
                <c:pt idx="5068">
                  <c:v>-2.2100000000000002E-2</c:v>
                </c:pt>
                <c:pt idx="5069">
                  <c:v>-2.1999999999999999E-2</c:v>
                </c:pt>
                <c:pt idx="5070">
                  <c:v>-2.24E-2</c:v>
                </c:pt>
                <c:pt idx="5071">
                  <c:v>-2.2100000000000002E-2</c:v>
                </c:pt>
                <c:pt idx="5072">
                  <c:v>-2.23E-2</c:v>
                </c:pt>
                <c:pt idx="5073">
                  <c:v>-2.23E-2</c:v>
                </c:pt>
                <c:pt idx="5074">
                  <c:v>-2.23E-2</c:v>
                </c:pt>
                <c:pt idx="5075">
                  <c:v>-2.24E-2</c:v>
                </c:pt>
                <c:pt idx="5076">
                  <c:v>-2.23E-2</c:v>
                </c:pt>
                <c:pt idx="5077">
                  <c:v>-2.24E-2</c:v>
                </c:pt>
                <c:pt idx="5078">
                  <c:v>-2.24E-2</c:v>
                </c:pt>
                <c:pt idx="5079">
                  <c:v>-2.24E-2</c:v>
                </c:pt>
                <c:pt idx="5080">
                  <c:v>-2.24E-2</c:v>
                </c:pt>
                <c:pt idx="5081">
                  <c:v>-2.24E-2</c:v>
                </c:pt>
                <c:pt idx="5082">
                  <c:v>-2.24E-2</c:v>
                </c:pt>
                <c:pt idx="5083">
                  <c:v>-2.23E-2</c:v>
                </c:pt>
                <c:pt idx="5084">
                  <c:v>-2.2499999999999999E-2</c:v>
                </c:pt>
                <c:pt idx="5085">
                  <c:v>-2.24E-2</c:v>
                </c:pt>
                <c:pt idx="5086">
                  <c:v>-2.2599999999999999E-2</c:v>
                </c:pt>
                <c:pt idx="5087">
                  <c:v>-2.2499999999999999E-2</c:v>
                </c:pt>
                <c:pt idx="5088">
                  <c:v>-2.24E-2</c:v>
                </c:pt>
                <c:pt idx="5089">
                  <c:v>-2.2499999999999999E-2</c:v>
                </c:pt>
                <c:pt idx="5090">
                  <c:v>-2.24E-2</c:v>
                </c:pt>
                <c:pt idx="5091">
                  <c:v>-2.2499999999999999E-2</c:v>
                </c:pt>
                <c:pt idx="5092">
                  <c:v>-2.2499999999999999E-2</c:v>
                </c:pt>
                <c:pt idx="5093">
                  <c:v>-2.2499999999999999E-2</c:v>
                </c:pt>
                <c:pt idx="5094">
                  <c:v>-2.2499999999999999E-2</c:v>
                </c:pt>
                <c:pt idx="5095">
                  <c:v>-2.2599999999999999E-2</c:v>
                </c:pt>
                <c:pt idx="5096">
                  <c:v>-2.2499999999999999E-2</c:v>
                </c:pt>
                <c:pt idx="5097">
                  <c:v>-2.2599999999999999E-2</c:v>
                </c:pt>
                <c:pt idx="5098">
                  <c:v>-2.2499999999999999E-2</c:v>
                </c:pt>
                <c:pt idx="5099">
                  <c:v>-2.2700000000000001E-2</c:v>
                </c:pt>
                <c:pt idx="5100">
                  <c:v>-2.2599999999999999E-2</c:v>
                </c:pt>
                <c:pt idx="5101">
                  <c:v>-2.2499999999999999E-2</c:v>
                </c:pt>
                <c:pt idx="5102">
                  <c:v>-2.2599999999999999E-2</c:v>
                </c:pt>
                <c:pt idx="5103">
                  <c:v>-2.2499999999999999E-2</c:v>
                </c:pt>
                <c:pt idx="5104">
                  <c:v>-2.2599999999999999E-2</c:v>
                </c:pt>
                <c:pt idx="5105">
                  <c:v>-2.2599999999999999E-2</c:v>
                </c:pt>
                <c:pt idx="5106">
                  <c:v>-2.2499999999999999E-2</c:v>
                </c:pt>
                <c:pt idx="5107">
                  <c:v>-2.2599999999999999E-2</c:v>
                </c:pt>
                <c:pt idx="5108">
                  <c:v>-2.2499999999999999E-2</c:v>
                </c:pt>
                <c:pt idx="5109">
                  <c:v>-2.2599999999999999E-2</c:v>
                </c:pt>
                <c:pt idx="5110">
                  <c:v>-2.2499999999999999E-2</c:v>
                </c:pt>
                <c:pt idx="5111">
                  <c:v>-2.24E-2</c:v>
                </c:pt>
                <c:pt idx="5112">
                  <c:v>-2.24E-2</c:v>
                </c:pt>
                <c:pt idx="5113">
                  <c:v>-2.2499999999999999E-2</c:v>
                </c:pt>
                <c:pt idx="5114">
                  <c:v>-2.2499999999999999E-2</c:v>
                </c:pt>
                <c:pt idx="5115">
                  <c:v>-2.2599999999999999E-2</c:v>
                </c:pt>
                <c:pt idx="5116">
                  <c:v>-2.23E-2</c:v>
                </c:pt>
                <c:pt idx="5117">
                  <c:v>-2.24E-2</c:v>
                </c:pt>
                <c:pt idx="5118">
                  <c:v>-2.2499999999999999E-2</c:v>
                </c:pt>
                <c:pt idx="5119">
                  <c:v>-2.24E-2</c:v>
                </c:pt>
                <c:pt idx="5120">
                  <c:v>-2.24E-2</c:v>
                </c:pt>
                <c:pt idx="5121">
                  <c:v>-2.24E-2</c:v>
                </c:pt>
                <c:pt idx="5122">
                  <c:v>-2.24E-2</c:v>
                </c:pt>
                <c:pt idx="5123">
                  <c:v>-2.24E-2</c:v>
                </c:pt>
                <c:pt idx="5124">
                  <c:v>-2.23E-2</c:v>
                </c:pt>
                <c:pt idx="5125">
                  <c:v>-2.2100000000000002E-2</c:v>
                </c:pt>
                <c:pt idx="5126">
                  <c:v>-2.23E-2</c:v>
                </c:pt>
                <c:pt idx="5127">
                  <c:v>-2.23E-2</c:v>
                </c:pt>
                <c:pt idx="5128">
                  <c:v>-2.2100000000000002E-2</c:v>
                </c:pt>
                <c:pt idx="5129">
                  <c:v>-2.23E-2</c:v>
                </c:pt>
                <c:pt idx="5130">
                  <c:v>-2.2100000000000002E-2</c:v>
                </c:pt>
                <c:pt idx="5131">
                  <c:v>-2.2100000000000002E-2</c:v>
                </c:pt>
                <c:pt idx="5132">
                  <c:v>-2.2100000000000002E-2</c:v>
                </c:pt>
                <c:pt idx="5133">
                  <c:v>-2.2100000000000002E-2</c:v>
                </c:pt>
                <c:pt idx="5134">
                  <c:v>-2.2100000000000002E-2</c:v>
                </c:pt>
                <c:pt idx="5135">
                  <c:v>-2.1899999999999999E-2</c:v>
                </c:pt>
                <c:pt idx="5136">
                  <c:v>-2.1999999999999999E-2</c:v>
                </c:pt>
                <c:pt idx="5137">
                  <c:v>-2.1999999999999999E-2</c:v>
                </c:pt>
                <c:pt idx="5138">
                  <c:v>-2.1899999999999999E-2</c:v>
                </c:pt>
                <c:pt idx="5139">
                  <c:v>-2.1999999999999999E-2</c:v>
                </c:pt>
                <c:pt idx="5140">
                  <c:v>-2.18E-2</c:v>
                </c:pt>
                <c:pt idx="5141">
                  <c:v>-2.1700000000000001E-2</c:v>
                </c:pt>
                <c:pt idx="5142">
                  <c:v>-2.1899999999999999E-2</c:v>
                </c:pt>
                <c:pt idx="5143">
                  <c:v>-2.1700000000000001E-2</c:v>
                </c:pt>
                <c:pt idx="5144">
                  <c:v>-2.18E-2</c:v>
                </c:pt>
                <c:pt idx="5145">
                  <c:v>-2.18E-2</c:v>
                </c:pt>
                <c:pt idx="5146">
                  <c:v>-2.1700000000000001E-2</c:v>
                </c:pt>
                <c:pt idx="5147">
                  <c:v>-2.1700000000000001E-2</c:v>
                </c:pt>
                <c:pt idx="5148">
                  <c:v>-2.18E-2</c:v>
                </c:pt>
                <c:pt idx="5149">
                  <c:v>-2.1600000000000001E-2</c:v>
                </c:pt>
                <c:pt idx="5150">
                  <c:v>-2.18E-2</c:v>
                </c:pt>
                <c:pt idx="5151">
                  <c:v>-2.1600000000000001E-2</c:v>
                </c:pt>
                <c:pt idx="5152">
                  <c:v>-2.1600000000000001E-2</c:v>
                </c:pt>
                <c:pt idx="5153">
                  <c:v>-2.1600000000000001E-2</c:v>
                </c:pt>
                <c:pt idx="5154">
                  <c:v>-2.1399999999999999E-2</c:v>
                </c:pt>
                <c:pt idx="5155">
                  <c:v>-2.1600000000000001E-2</c:v>
                </c:pt>
                <c:pt idx="5156">
                  <c:v>-2.1299999999999999E-2</c:v>
                </c:pt>
                <c:pt idx="5157">
                  <c:v>-2.1299999999999999E-2</c:v>
                </c:pt>
                <c:pt idx="5158">
                  <c:v>-2.1499999999999998E-2</c:v>
                </c:pt>
                <c:pt idx="5159">
                  <c:v>-2.1299999999999999E-2</c:v>
                </c:pt>
                <c:pt idx="5160">
                  <c:v>-2.1299999999999999E-2</c:v>
                </c:pt>
                <c:pt idx="5161">
                  <c:v>-2.1299999999999999E-2</c:v>
                </c:pt>
                <c:pt idx="5162">
                  <c:v>-2.1299999999999999E-2</c:v>
                </c:pt>
                <c:pt idx="5163">
                  <c:v>-2.1299999999999999E-2</c:v>
                </c:pt>
                <c:pt idx="5164">
                  <c:v>-2.1399999999999999E-2</c:v>
                </c:pt>
                <c:pt idx="5165">
                  <c:v>-2.12E-2</c:v>
                </c:pt>
                <c:pt idx="5166">
                  <c:v>-2.1299999999999999E-2</c:v>
                </c:pt>
                <c:pt idx="5167">
                  <c:v>-2.1100000000000001E-2</c:v>
                </c:pt>
                <c:pt idx="5168">
                  <c:v>-2.1100000000000001E-2</c:v>
                </c:pt>
                <c:pt idx="5169">
                  <c:v>-2.1100000000000001E-2</c:v>
                </c:pt>
                <c:pt idx="5170">
                  <c:v>-2.0899999999999998E-2</c:v>
                </c:pt>
                <c:pt idx="5171">
                  <c:v>-2.1100000000000001E-2</c:v>
                </c:pt>
                <c:pt idx="5172">
                  <c:v>-2.0899999999999998E-2</c:v>
                </c:pt>
                <c:pt idx="5173">
                  <c:v>-2.07E-2</c:v>
                </c:pt>
                <c:pt idx="5174">
                  <c:v>-2.0899999999999998E-2</c:v>
                </c:pt>
                <c:pt idx="5175">
                  <c:v>-2.0799999999999999E-2</c:v>
                </c:pt>
                <c:pt idx="5176">
                  <c:v>-2.0799999999999999E-2</c:v>
                </c:pt>
                <c:pt idx="5177">
                  <c:v>-2.06E-2</c:v>
                </c:pt>
                <c:pt idx="5178">
                  <c:v>-2.07E-2</c:v>
                </c:pt>
                <c:pt idx="5179">
                  <c:v>-2.07E-2</c:v>
                </c:pt>
                <c:pt idx="5180">
                  <c:v>-2.0799999999999999E-2</c:v>
                </c:pt>
                <c:pt idx="5181">
                  <c:v>-2.0500000000000001E-2</c:v>
                </c:pt>
                <c:pt idx="5182">
                  <c:v>-2.07E-2</c:v>
                </c:pt>
                <c:pt idx="5183">
                  <c:v>-2.0500000000000001E-2</c:v>
                </c:pt>
                <c:pt idx="5184">
                  <c:v>-2.06E-2</c:v>
                </c:pt>
                <c:pt idx="5185">
                  <c:v>-2.0500000000000001E-2</c:v>
                </c:pt>
                <c:pt idx="5186">
                  <c:v>-2.0299999999999999E-2</c:v>
                </c:pt>
                <c:pt idx="5187">
                  <c:v>-2.0400000000000001E-2</c:v>
                </c:pt>
                <c:pt idx="5188">
                  <c:v>-2.0400000000000001E-2</c:v>
                </c:pt>
                <c:pt idx="5189">
                  <c:v>-2.0299999999999999E-2</c:v>
                </c:pt>
                <c:pt idx="5190">
                  <c:v>-2.0299999999999999E-2</c:v>
                </c:pt>
                <c:pt idx="5191">
                  <c:v>-2.0400000000000001E-2</c:v>
                </c:pt>
                <c:pt idx="5192">
                  <c:v>-2.0299999999999999E-2</c:v>
                </c:pt>
                <c:pt idx="5193">
                  <c:v>-2.0199999999999999E-2</c:v>
                </c:pt>
                <c:pt idx="5194">
                  <c:v>-2.0199999999999999E-2</c:v>
                </c:pt>
                <c:pt idx="5195">
                  <c:v>-2.0299999999999999E-2</c:v>
                </c:pt>
                <c:pt idx="5196">
                  <c:v>-2.0299999999999999E-2</c:v>
                </c:pt>
                <c:pt idx="5197">
                  <c:v>-2.0199999999999999E-2</c:v>
                </c:pt>
                <c:pt idx="5198">
                  <c:v>-2.0299999999999999E-2</c:v>
                </c:pt>
                <c:pt idx="5199">
                  <c:v>-2.01E-2</c:v>
                </c:pt>
                <c:pt idx="5200">
                  <c:v>-2.01E-2</c:v>
                </c:pt>
                <c:pt idx="5201">
                  <c:v>-2.0199999999999999E-2</c:v>
                </c:pt>
                <c:pt idx="5202">
                  <c:v>-0.02</c:v>
                </c:pt>
                <c:pt idx="5203">
                  <c:v>-2.01E-2</c:v>
                </c:pt>
                <c:pt idx="5204">
                  <c:v>-0.02</c:v>
                </c:pt>
                <c:pt idx="5205">
                  <c:v>-0.02</c:v>
                </c:pt>
                <c:pt idx="5206">
                  <c:v>-1.9900000000000001E-2</c:v>
                </c:pt>
                <c:pt idx="5207">
                  <c:v>-2.01E-2</c:v>
                </c:pt>
                <c:pt idx="5208">
                  <c:v>-1.9900000000000001E-2</c:v>
                </c:pt>
                <c:pt idx="5209">
                  <c:v>-1.9800000000000002E-2</c:v>
                </c:pt>
                <c:pt idx="5210">
                  <c:v>-0.02</c:v>
                </c:pt>
                <c:pt idx="5211">
                  <c:v>-0.02</c:v>
                </c:pt>
                <c:pt idx="5212">
                  <c:v>-0.02</c:v>
                </c:pt>
                <c:pt idx="5213">
                  <c:v>-1.9900000000000001E-2</c:v>
                </c:pt>
                <c:pt idx="5214">
                  <c:v>-1.9900000000000001E-2</c:v>
                </c:pt>
                <c:pt idx="5215">
                  <c:v>-1.9800000000000002E-2</c:v>
                </c:pt>
                <c:pt idx="5216">
                  <c:v>-1.9800000000000002E-2</c:v>
                </c:pt>
                <c:pt idx="5217">
                  <c:v>-1.9800000000000002E-2</c:v>
                </c:pt>
                <c:pt idx="5218">
                  <c:v>-1.9599999999999999E-2</c:v>
                </c:pt>
                <c:pt idx="5219">
                  <c:v>-1.9800000000000002E-2</c:v>
                </c:pt>
                <c:pt idx="5220">
                  <c:v>-1.9400000000000001E-2</c:v>
                </c:pt>
                <c:pt idx="5221">
                  <c:v>-1.9599999999999999E-2</c:v>
                </c:pt>
                <c:pt idx="5222">
                  <c:v>-1.9599999999999999E-2</c:v>
                </c:pt>
                <c:pt idx="5223">
                  <c:v>-1.95E-2</c:v>
                </c:pt>
                <c:pt idx="5224">
                  <c:v>-1.9599999999999999E-2</c:v>
                </c:pt>
                <c:pt idx="5225">
                  <c:v>-1.95E-2</c:v>
                </c:pt>
                <c:pt idx="5226">
                  <c:v>-1.95E-2</c:v>
                </c:pt>
                <c:pt idx="5227">
                  <c:v>-1.9599999999999999E-2</c:v>
                </c:pt>
                <c:pt idx="5228">
                  <c:v>-1.95E-2</c:v>
                </c:pt>
                <c:pt idx="5229">
                  <c:v>-1.95E-2</c:v>
                </c:pt>
                <c:pt idx="5230">
                  <c:v>-1.9800000000000002E-2</c:v>
                </c:pt>
                <c:pt idx="5231">
                  <c:v>-1.9400000000000001E-2</c:v>
                </c:pt>
                <c:pt idx="5232">
                  <c:v>-1.9400000000000001E-2</c:v>
                </c:pt>
                <c:pt idx="5233">
                  <c:v>-1.9599999999999999E-2</c:v>
                </c:pt>
                <c:pt idx="5234">
                  <c:v>-1.95E-2</c:v>
                </c:pt>
                <c:pt idx="5235">
                  <c:v>-1.95E-2</c:v>
                </c:pt>
                <c:pt idx="5236">
                  <c:v>-1.95E-2</c:v>
                </c:pt>
                <c:pt idx="5237">
                  <c:v>-1.9599999999999999E-2</c:v>
                </c:pt>
                <c:pt idx="5238">
                  <c:v>-1.95E-2</c:v>
                </c:pt>
                <c:pt idx="5239">
                  <c:v>-1.9599999999999999E-2</c:v>
                </c:pt>
                <c:pt idx="5240">
                  <c:v>-1.95E-2</c:v>
                </c:pt>
                <c:pt idx="5241">
                  <c:v>-1.95E-2</c:v>
                </c:pt>
                <c:pt idx="5242">
                  <c:v>-1.95E-2</c:v>
                </c:pt>
                <c:pt idx="5243">
                  <c:v>-1.9599999999999999E-2</c:v>
                </c:pt>
                <c:pt idx="5244">
                  <c:v>-1.9400000000000001E-2</c:v>
                </c:pt>
                <c:pt idx="5245">
                  <c:v>-1.9400000000000001E-2</c:v>
                </c:pt>
                <c:pt idx="5246">
                  <c:v>-1.9800000000000002E-2</c:v>
                </c:pt>
                <c:pt idx="5247">
                  <c:v>-1.9400000000000001E-2</c:v>
                </c:pt>
                <c:pt idx="5248">
                  <c:v>-1.9800000000000002E-2</c:v>
                </c:pt>
                <c:pt idx="5249">
                  <c:v>-1.9599999999999999E-2</c:v>
                </c:pt>
                <c:pt idx="5250">
                  <c:v>-1.95E-2</c:v>
                </c:pt>
                <c:pt idx="5251">
                  <c:v>-1.9599999999999999E-2</c:v>
                </c:pt>
                <c:pt idx="5252">
                  <c:v>-1.95E-2</c:v>
                </c:pt>
                <c:pt idx="5253">
                  <c:v>-1.9800000000000002E-2</c:v>
                </c:pt>
                <c:pt idx="5254">
                  <c:v>-1.9800000000000002E-2</c:v>
                </c:pt>
                <c:pt idx="5255">
                  <c:v>-1.9599999999999999E-2</c:v>
                </c:pt>
                <c:pt idx="5256">
                  <c:v>-1.95E-2</c:v>
                </c:pt>
                <c:pt idx="5257">
                  <c:v>-1.9800000000000002E-2</c:v>
                </c:pt>
                <c:pt idx="5258">
                  <c:v>-1.95E-2</c:v>
                </c:pt>
                <c:pt idx="5259">
                  <c:v>-1.95E-2</c:v>
                </c:pt>
                <c:pt idx="5260">
                  <c:v>-1.9599999999999999E-2</c:v>
                </c:pt>
                <c:pt idx="5261">
                  <c:v>-1.9599999999999999E-2</c:v>
                </c:pt>
                <c:pt idx="5262">
                  <c:v>-1.9900000000000001E-2</c:v>
                </c:pt>
                <c:pt idx="5263">
                  <c:v>-1.9599999999999999E-2</c:v>
                </c:pt>
                <c:pt idx="5264">
                  <c:v>-1.9800000000000002E-2</c:v>
                </c:pt>
                <c:pt idx="5265">
                  <c:v>-1.9900000000000001E-2</c:v>
                </c:pt>
                <c:pt idx="5266">
                  <c:v>-1.9900000000000001E-2</c:v>
                </c:pt>
                <c:pt idx="5267">
                  <c:v>-1.9800000000000002E-2</c:v>
                </c:pt>
                <c:pt idx="5268">
                  <c:v>-1.9800000000000002E-2</c:v>
                </c:pt>
                <c:pt idx="5269">
                  <c:v>-1.9900000000000001E-2</c:v>
                </c:pt>
                <c:pt idx="5270">
                  <c:v>-1.9900000000000001E-2</c:v>
                </c:pt>
                <c:pt idx="5271">
                  <c:v>-1.9900000000000001E-2</c:v>
                </c:pt>
                <c:pt idx="5272">
                  <c:v>-1.9900000000000001E-2</c:v>
                </c:pt>
                <c:pt idx="5273">
                  <c:v>-1.9900000000000001E-2</c:v>
                </c:pt>
                <c:pt idx="5274">
                  <c:v>-0.02</c:v>
                </c:pt>
                <c:pt idx="5275">
                  <c:v>-2.0199999999999999E-2</c:v>
                </c:pt>
                <c:pt idx="5276">
                  <c:v>-1.9900000000000001E-2</c:v>
                </c:pt>
                <c:pt idx="5277">
                  <c:v>-1.9900000000000001E-2</c:v>
                </c:pt>
                <c:pt idx="5278">
                  <c:v>-2.0199999999999999E-2</c:v>
                </c:pt>
                <c:pt idx="5279">
                  <c:v>-0.02</c:v>
                </c:pt>
                <c:pt idx="5280">
                  <c:v>-2.01E-2</c:v>
                </c:pt>
                <c:pt idx="5281">
                  <c:v>-2.0199999999999999E-2</c:v>
                </c:pt>
                <c:pt idx="5282">
                  <c:v>-0.02</c:v>
                </c:pt>
                <c:pt idx="5283">
                  <c:v>-2.01E-2</c:v>
                </c:pt>
                <c:pt idx="5284">
                  <c:v>-2.0199999999999999E-2</c:v>
                </c:pt>
                <c:pt idx="5285">
                  <c:v>-2.0299999999999999E-2</c:v>
                </c:pt>
                <c:pt idx="5286">
                  <c:v>-2.0299999999999999E-2</c:v>
                </c:pt>
                <c:pt idx="5287">
                  <c:v>-2.0199999999999999E-2</c:v>
                </c:pt>
                <c:pt idx="5288">
                  <c:v>-2.0199999999999999E-2</c:v>
                </c:pt>
                <c:pt idx="5289">
                  <c:v>-2.0299999999999999E-2</c:v>
                </c:pt>
                <c:pt idx="5290">
                  <c:v>-2.0299999999999999E-2</c:v>
                </c:pt>
                <c:pt idx="5291">
                  <c:v>-2.0500000000000001E-2</c:v>
                </c:pt>
                <c:pt idx="5292">
                  <c:v>-2.0400000000000001E-2</c:v>
                </c:pt>
                <c:pt idx="5293">
                  <c:v>-2.0400000000000001E-2</c:v>
                </c:pt>
                <c:pt idx="5294">
                  <c:v>-2.06E-2</c:v>
                </c:pt>
                <c:pt idx="5295">
                  <c:v>-2.0299999999999999E-2</c:v>
                </c:pt>
                <c:pt idx="5296">
                  <c:v>-2.0500000000000001E-2</c:v>
                </c:pt>
                <c:pt idx="5297">
                  <c:v>-2.0500000000000001E-2</c:v>
                </c:pt>
                <c:pt idx="5298">
                  <c:v>-2.0500000000000001E-2</c:v>
                </c:pt>
                <c:pt idx="5299">
                  <c:v>-2.06E-2</c:v>
                </c:pt>
                <c:pt idx="5300">
                  <c:v>-2.06E-2</c:v>
                </c:pt>
                <c:pt idx="5301">
                  <c:v>-2.06E-2</c:v>
                </c:pt>
                <c:pt idx="5302">
                  <c:v>-2.07E-2</c:v>
                </c:pt>
                <c:pt idx="5303">
                  <c:v>-2.0500000000000001E-2</c:v>
                </c:pt>
                <c:pt idx="5304">
                  <c:v>-2.06E-2</c:v>
                </c:pt>
                <c:pt idx="5305">
                  <c:v>-2.07E-2</c:v>
                </c:pt>
                <c:pt idx="5306">
                  <c:v>-2.07E-2</c:v>
                </c:pt>
                <c:pt idx="5307">
                  <c:v>-2.0899999999999998E-2</c:v>
                </c:pt>
                <c:pt idx="5308">
                  <c:v>-2.0799999999999999E-2</c:v>
                </c:pt>
                <c:pt idx="5309">
                  <c:v>-2.0799999999999999E-2</c:v>
                </c:pt>
                <c:pt idx="5310">
                  <c:v>-2.1100000000000001E-2</c:v>
                </c:pt>
                <c:pt idx="5311">
                  <c:v>-2.0899999999999998E-2</c:v>
                </c:pt>
                <c:pt idx="5312">
                  <c:v>-2.0899999999999998E-2</c:v>
                </c:pt>
                <c:pt idx="5313">
                  <c:v>-2.1100000000000001E-2</c:v>
                </c:pt>
                <c:pt idx="5314">
                  <c:v>-2.0899999999999998E-2</c:v>
                </c:pt>
                <c:pt idx="5315">
                  <c:v>-2.12E-2</c:v>
                </c:pt>
                <c:pt idx="5316">
                  <c:v>-2.12E-2</c:v>
                </c:pt>
                <c:pt idx="5317">
                  <c:v>-2.1100000000000001E-2</c:v>
                </c:pt>
                <c:pt idx="5318">
                  <c:v>-2.1100000000000001E-2</c:v>
                </c:pt>
                <c:pt idx="5319">
                  <c:v>-2.0899999999999998E-2</c:v>
                </c:pt>
                <c:pt idx="5320">
                  <c:v>-2.12E-2</c:v>
                </c:pt>
                <c:pt idx="5321">
                  <c:v>-2.12E-2</c:v>
                </c:pt>
                <c:pt idx="5322">
                  <c:v>-2.12E-2</c:v>
                </c:pt>
                <c:pt idx="5323">
                  <c:v>-2.1299999999999999E-2</c:v>
                </c:pt>
                <c:pt idx="5324">
                  <c:v>-2.1299999999999999E-2</c:v>
                </c:pt>
                <c:pt idx="5325">
                  <c:v>-2.1299999999999999E-2</c:v>
                </c:pt>
                <c:pt idx="5326">
                  <c:v>-2.1499999999999998E-2</c:v>
                </c:pt>
                <c:pt idx="5327">
                  <c:v>-2.1399999999999999E-2</c:v>
                </c:pt>
                <c:pt idx="5328">
                  <c:v>-2.1399999999999999E-2</c:v>
                </c:pt>
                <c:pt idx="5329">
                  <c:v>-2.1399999999999999E-2</c:v>
                </c:pt>
                <c:pt idx="5330">
                  <c:v>-2.1499999999999998E-2</c:v>
                </c:pt>
                <c:pt idx="5331">
                  <c:v>-2.1399999999999999E-2</c:v>
                </c:pt>
                <c:pt idx="5332">
                  <c:v>-2.1399999999999999E-2</c:v>
                </c:pt>
                <c:pt idx="5333">
                  <c:v>-2.1499999999999998E-2</c:v>
                </c:pt>
                <c:pt idx="5334">
                  <c:v>-2.1499999999999998E-2</c:v>
                </c:pt>
                <c:pt idx="5335">
                  <c:v>-2.1600000000000001E-2</c:v>
                </c:pt>
                <c:pt idx="5336">
                  <c:v>-2.1499999999999998E-2</c:v>
                </c:pt>
                <c:pt idx="5337">
                  <c:v>-2.1700000000000001E-2</c:v>
                </c:pt>
                <c:pt idx="5338">
                  <c:v>-2.1600000000000001E-2</c:v>
                </c:pt>
                <c:pt idx="5339">
                  <c:v>-2.1700000000000001E-2</c:v>
                </c:pt>
                <c:pt idx="5340">
                  <c:v>-2.1600000000000001E-2</c:v>
                </c:pt>
                <c:pt idx="5341">
                  <c:v>-2.1600000000000001E-2</c:v>
                </c:pt>
                <c:pt idx="5342">
                  <c:v>-2.1700000000000001E-2</c:v>
                </c:pt>
                <c:pt idx="5343">
                  <c:v>-2.1600000000000001E-2</c:v>
                </c:pt>
                <c:pt idx="5344">
                  <c:v>-2.18E-2</c:v>
                </c:pt>
                <c:pt idx="5345">
                  <c:v>-2.1700000000000001E-2</c:v>
                </c:pt>
                <c:pt idx="5346">
                  <c:v>-2.1700000000000001E-2</c:v>
                </c:pt>
                <c:pt idx="5347">
                  <c:v>-2.18E-2</c:v>
                </c:pt>
                <c:pt idx="5348">
                  <c:v>-2.18E-2</c:v>
                </c:pt>
                <c:pt idx="5349">
                  <c:v>-2.1600000000000001E-2</c:v>
                </c:pt>
                <c:pt idx="5350">
                  <c:v>-2.1600000000000001E-2</c:v>
                </c:pt>
                <c:pt idx="5351">
                  <c:v>-2.1700000000000001E-2</c:v>
                </c:pt>
                <c:pt idx="5352">
                  <c:v>-2.1700000000000001E-2</c:v>
                </c:pt>
                <c:pt idx="5353">
                  <c:v>-2.18E-2</c:v>
                </c:pt>
                <c:pt idx="5354">
                  <c:v>-2.1700000000000001E-2</c:v>
                </c:pt>
                <c:pt idx="5355">
                  <c:v>-2.18E-2</c:v>
                </c:pt>
                <c:pt idx="5356">
                  <c:v>-2.18E-2</c:v>
                </c:pt>
                <c:pt idx="5357">
                  <c:v>-2.1700000000000001E-2</c:v>
                </c:pt>
                <c:pt idx="5358">
                  <c:v>-2.1600000000000001E-2</c:v>
                </c:pt>
                <c:pt idx="5359">
                  <c:v>-2.1700000000000001E-2</c:v>
                </c:pt>
                <c:pt idx="5360">
                  <c:v>-2.1700000000000001E-2</c:v>
                </c:pt>
                <c:pt idx="5361">
                  <c:v>-2.1700000000000001E-2</c:v>
                </c:pt>
                <c:pt idx="5362">
                  <c:v>-2.18E-2</c:v>
                </c:pt>
                <c:pt idx="5363">
                  <c:v>-2.1700000000000001E-2</c:v>
                </c:pt>
                <c:pt idx="5364">
                  <c:v>-2.18E-2</c:v>
                </c:pt>
                <c:pt idx="5365">
                  <c:v>-2.18E-2</c:v>
                </c:pt>
                <c:pt idx="5366">
                  <c:v>-2.1700000000000001E-2</c:v>
                </c:pt>
                <c:pt idx="5367">
                  <c:v>-2.1700000000000001E-2</c:v>
                </c:pt>
                <c:pt idx="5368">
                  <c:v>-2.18E-2</c:v>
                </c:pt>
                <c:pt idx="5369">
                  <c:v>-2.18E-2</c:v>
                </c:pt>
                <c:pt idx="5370">
                  <c:v>-2.18E-2</c:v>
                </c:pt>
                <c:pt idx="5371">
                  <c:v>-2.1700000000000001E-2</c:v>
                </c:pt>
                <c:pt idx="5372">
                  <c:v>-2.1700000000000001E-2</c:v>
                </c:pt>
                <c:pt idx="5373">
                  <c:v>-2.1600000000000001E-2</c:v>
                </c:pt>
                <c:pt idx="5374">
                  <c:v>-2.1600000000000001E-2</c:v>
                </c:pt>
                <c:pt idx="5375">
                  <c:v>-2.1499999999999998E-2</c:v>
                </c:pt>
                <c:pt idx="5376">
                  <c:v>-2.1600000000000001E-2</c:v>
                </c:pt>
                <c:pt idx="5377">
                  <c:v>-2.1499999999999998E-2</c:v>
                </c:pt>
                <c:pt idx="5378">
                  <c:v>-2.1600000000000001E-2</c:v>
                </c:pt>
                <c:pt idx="5379">
                  <c:v>-2.1499999999999998E-2</c:v>
                </c:pt>
                <c:pt idx="5380">
                  <c:v>-2.1600000000000001E-2</c:v>
                </c:pt>
                <c:pt idx="5381">
                  <c:v>-2.1600000000000001E-2</c:v>
                </c:pt>
                <c:pt idx="5382">
                  <c:v>-2.1499999999999998E-2</c:v>
                </c:pt>
                <c:pt idx="5383">
                  <c:v>-2.1399999999999999E-2</c:v>
                </c:pt>
                <c:pt idx="5384">
                  <c:v>-2.1499999999999998E-2</c:v>
                </c:pt>
                <c:pt idx="5385">
                  <c:v>-2.1399999999999999E-2</c:v>
                </c:pt>
                <c:pt idx="5386">
                  <c:v>-2.1499999999999998E-2</c:v>
                </c:pt>
                <c:pt idx="5387">
                  <c:v>-2.1399999999999999E-2</c:v>
                </c:pt>
                <c:pt idx="5388">
                  <c:v>-2.1299999999999999E-2</c:v>
                </c:pt>
                <c:pt idx="5389">
                  <c:v>-2.1299999999999999E-2</c:v>
                </c:pt>
                <c:pt idx="5390">
                  <c:v>-2.1100000000000001E-2</c:v>
                </c:pt>
                <c:pt idx="5391">
                  <c:v>-2.12E-2</c:v>
                </c:pt>
                <c:pt idx="5392">
                  <c:v>-2.1100000000000001E-2</c:v>
                </c:pt>
                <c:pt idx="5393">
                  <c:v>-2.1100000000000001E-2</c:v>
                </c:pt>
                <c:pt idx="5394">
                  <c:v>-2.1100000000000001E-2</c:v>
                </c:pt>
                <c:pt idx="5395">
                  <c:v>-2.12E-2</c:v>
                </c:pt>
                <c:pt idx="5396">
                  <c:v>-2.0899999999999998E-2</c:v>
                </c:pt>
                <c:pt idx="5397">
                  <c:v>-2.0799999999999999E-2</c:v>
                </c:pt>
                <c:pt idx="5398">
                  <c:v>-2.0899999999999998E-2</c:v>
                </c:pt>
                <c:pt idx="5399">
                  <c:v>-2.0899999999999998E-2</c:v>
                </c:pt>
                <c:pt idx="5400">
                  <c:v>-2.07E-2</c:v>
                </c:pt>
                <c:pt idx="5401">
                  <c:v>-2.0799999999999999E-2</c:v>
                </c:pt>
                <c:pt idx="5402">
                  <c:v>-2.07E-2</c:v>
                </c:pt>
                <c:pt idx="5403">
                  <c:v>-2.07E-2</c:v>
                </c:pt>
                <c:pt idx="5404">
                  <c:v>-2.07E-2</c:v>
                </c:pt>
                <c:pt idx="5405">
                  <c:v>-2.0500000000000001E-2</c:v>
                </c:pt>
                <c:pt idx="5406">
                  <c:v>-2.0500000000000001E-2</c:v>
                </c:pt>
                <c:pt idx="5407">
                  <c:v>-2.0500000000000001E-2</c:v>
                </c:pt>
                <c:pt idx="5408">
                  <c:v>-2.06E-2</c:v>
                </c:pt>
                <c:pt idx="5409">
                  <c:v>-2.0400000000000001E-2</c:v>
                </c:pt>
                <c:pt idx="5410">
                  <c:v>-2.0299999999999999E-2</c:v>
                </c:pt>
                <c:pt idx="5411">
                  <c:v>-2.0299999999999999E-2</c:v>
                </c:pt>
                <c:pt idx="5412">
                  <c:v>-2.0299999999999999E-2</c:v>
                </c:pt>
                <c:pt idx="5413">
                  <c:v>-2.01E-2</c:v>
                </c:pt>
                <c:pt idx="5414">
                  <c:v>-2.0199999999999999E-2</c:v>
                </c:pt>
                <c:pt idx="5415">
                  <c:v>-2.0199999999999999E-2</c:v>
                </c:pt>
                <c:pt idx="5416">
                  <c:v>-0.02</c:v>
                </c:pt>
                <c:pt idx="5417">
                  <c:v>-0.02</c:v>
                </c:pt>
                <c:pt idx="5418">
                  <c:v>-1.9800000000000002E-2</c:v>
                </c:pt>
                <c:pt idx="5419">
                  <c:v>-1.9800000000000002E-2</c:v>
                </c:pt>
                <c:pt idx="5420">
                  <c:v>-1.9800000000000002E-2</c:v>
                </c:pt>
                <c:pt idx="5421">
                  <c:v>-1.9599999999999999E-2</c:v>
                </c:pt>
                <c:pt idx="5422">
                  <c:v>-1.95E-2</c:v>
                </c:pt>
                <c:pt idx="5423">
                  <c:v>-1.9400000000000001E-2</c:v>
                </c:pt>
                <c:pt idx="5424">
                  <c:v>-1.9300000000000001E-2</c:v>
                </c:pt>
                <c:pt idx="5425">
                  <c:v>-1.9199999999999998E-2</c:v>
                </c:pt>
                <c:pt idx="5426">
                  <c:v>-1.9400000000000001E-2</c:v>
                </c:pt>
                <c:pt idx="5427">
                  <c:v>-1.9300000000000001E-2</c:v>
                </c:pt>
                <c:pt idx="5428">
                  <c:v>-1.9E-2</c:v>
                </c:pt>
                <c:pt idx="5429">
                  <c:v>-1.9099999999999999E-2</c:v>
                </c:pt>
                <c:pt idx="5430">
                  <c:v>-1.9E-2</c:v>
                </c:pt>
                <c:pt idx="5431">
                  <c:v>-1.89E-2</c:v>
                </c:pt>
                <c:pt idx="5432">
                  <c:v>-1.89E-2</c:v>
                </c:pt>
                <c:pt idx="5433">
                  <c:v>-1.8599999999999998E-2</c:v>
                </c:pt>
                <c:pt idx="5434">
                  <c:v>-1.8599999999999998E-2</c:v>
                </c:pt>
                <c:pt idx="5435">
                  <c:v>-1.8599999999999998E-2</c:v>
                </c:pt>
                <c:pt idx="5436">
                  <c:v>-1.8599999999999998E-2</c:v>
                </c:pt>
                <c:pt idx="5437">
                  <c:v>-1.83E-2</c:v>
                </c:pt>
                <c:pt idx="5438">
                  <c:v>-1.8100000000000002E-2</c:v>
                </c:pt>
                <c:pt idx="5439">
                  <c:v>-1.8200000000000001E-2</c:v>
                </c:pt>
                <c:pt idx="5440">
                  <c:v>-1.8100000000000002E-2</c:v>
                </c:pt>
                <c:pt idx="5441">
                  <c:v>-1.7899999999999999E-2</c:v>
                </c:pt>
                <c:pt idx="5442">
                  <c:v>-1.7899999999999999E-2</c:v>
                </c:pt>
                <c:pt idx="5443">
                  <c:v>-1.7899999999999999E-2</c:v>
                </c:pt>
                <c:pt idx="5444">
                  <c:v>-1.77E-2</c:v>
                </c:pt>
                <c:pt idx="5445">
                  <c:v>-1.7600000000000001E-2</c:v>
                </c:pt>
                <c:pt idx="5446">
                  <c:v>-1.77E-2</c:v>
                </c:pt>
                <c:pt idx="5447">
                  <c:v>-1.7600000000000001E-2</c:v>
                </c:pt>
                <c:pt idx="5448">
                  <c:v>-1.7399999999999999E-2</c:v>
                </c:pt>
                <c:pt idx="5449">
                  <c:v>-1.7100000000000001E-2</c:v>
                </c:pt>
                <c:pt idx="5450">
                  <c:v>-1.7100000000000001E-2</c:v>
                </c:pt>
                <c:pt idx="5451">
                  <c:v>-1.7100000000000001E-2</c:v>
                </c:pt>
                <c:pt idx="5452">
                  <c:v>-1.7100000000000001E-2</c:v>
                </c:pt>
                <c:pt idx="5453">
                  <c:v>-1.6799999999999999E-2</c:v>
                </c:pt>
                <c:pt idx="5454">
                  <c:v>-1.6899999999999998E-2</c:v>
                </c:pt>
                <c:pt idx="5455">
                  <c:v>-1.67E-2</c:v>
                </c:pt>
                <c:pt idx="5456">
                  <c:v>-1.6799999999999999E-2</c:v>
                </c:pt>
                <c:pt idx="5457">
                  <c:v>-1.6500000000000001E-2</c:v>
                </c:pt>
                <c:pt idx="5458">
                  <c:v>-1.6500000000000001E-2</c:v>
                </c:pt>
                <c:pt idx="5459">
                  <c:v>-1.6500000000000001E-2</c:v>
                </c:pt>
                <c:pt idx="5460">
                  <c:v>-1.6199999999999999E-2</c:v>
                </c:pt>
                <c:pt idx="5461">
                  <c:v>-1.6299999999999999E-2</c:v>
                </c:pt>
                <c:pt idx="5462">
                  <c:v>-1.61E-2</c:v>
                </c:pt>
                <c:pt idx="5463">
                  <c:v>-1.61E-2</c:v>
                </c:pt>
                <c:pt idx="5464">
                  <c:v>-1.5800000000000002E-2</c:v>
                </c:pt>
                <c:pt idx="5465">
                  <c:v>-1.5599999999999999E-2</c:v>
                </c:pt>
                <c:pt idx="5466">
                  <c:v>-1.5599999999999999E-2</c:v>
                </c:pt>
                <c:pt idx="5467">
                  <c:v>-1.5699999999999999E-2</c:v>
                </c:pt>
                <c:pt idx="5468">
                  <c:v>-1.5599999999999999E-2</c:v>
                </c:pt>
                <c:pt idx="5469">
                  <c:v>-1.54E-2</c:v>
                </c:pt>
                <c:pt idx="5470">
                  <c:v>-1.52E-2</c:v>
                </c:pt>
                <c:pt idx="5471">
                  <c:v>-1.52E-2</c:v>
                </c:pt>
                <c:pt idx="5472">
                  <c:v>-1.5100000000000001E-2</c:v>
                </c:pt>
                <c:pt idx="5473">
                  <c:v>-1.49E-2</c:v>
                </c:pt>
                <c:pt idx="5474">
                  <c:v>-1.49E-2</c:v>
                </c:pt>
                <c:pt idx="5475">
                  <c:v>-1.49E-2</c:v>
                </c:pt>
                <c:pt idx="5476">
                  <c:v>-1.47E-2</c:v>
                </c:pt>
                <c:pt idx="5477">
                  <c:v>-1.47E-2</c:v>
                </c:pt>
                <c:pt idx="5478">
                  <c:v>-1.47E-2</c:v>
                </c:pt>
                <c:pt idx="5479">
                  <c:v>-1.4500000000000001E-2</c:v>
                </c:pt>
                <c:pt idx="5480">
                  <c:v>-1.41E-2</c:v>
                </c:pt>
                <c:pt idx="5481">
                  <c:v>-1.4200000000000001E-2</c:v>
                </c:pt>
                <c:pt idx="5482">
                  <c:v>-1.4E-2</c:v>
                </c:pt>
                <c:pt idx="5483">
                  <c:v>-1.41E-2</c:v>
                </c:pt>
                <c:pt idx="5484">
                  <c:v>-1.4E-2</c:v>
                </c:pt>
                <c:pt idx="5485">
                  <c:v>-1.38E-2</c:v>
                </c:pt>
                <c:pt idx="5486">
                  <c:v>-1.3599999999999999E-2</c:v>
                </c:pt>
                <c:pt idx="5487">
                  <c:v>-1.3599999999999999E-2</c:v>
                </c:pt>
                <c:pt idx="5488">
                  <c:v>-1.35E-2</c:v>
                </c:pt>
                <c:pt idx="5489">
                  <c:v>-1.35E-2</c:v>
                </c:pt>
                <c:pt idx="5490">
                  <c:v>-1.3299999999999999E-2</c:v>
                </c:pt>
                <c:pt idx="5491">
                  <c:v>-1.3299999999999999E-2</c:v>
                </c:pt>
                <c:pt idx="5492">
                  <c:v>-1.2999999999999999E-2</c:v>
                </c:pt>
                <c:pt idx="5493">
                  <c:v>-1.29E-2</c:v>
                </c:pt>
                <c:pt idx="5494">
                  <c:v>-1.29E-2</c:v>
                </c:pt>
                <c:pt idx="5495">
                  <c:v>-1.29E-2</c:v>
                </c:pt>
                <c:pt idx="5496">
                  <c:v>-1.2699999999999999E-2</c:v>
                </c:pt>
                <c:pt idx="5497">
                  <c:v>-1.26E-2</c:v>
                </c:pt>
                <c:pt idx="5498">
                  <c:v>-1.2500000000000001E-2</c:v>
                </c:pt>
                <c:pt idx="5499">
                  <c:v>-1.2500000000000001E-2</c:v>
                </c:pt>
                <c:pt idx="5500">
                  <c:v>-1.24E-2</c:v>
                </c:pt>
                <c:pt idx="5501">
                  <c:v>-1.23E-2</c:v>
                </c:pt>
                <c:pt idx="5502">
                  <c:v>-1.2200000000000001E-2</c:v>
                </c:pt>
                <c:pt idx="5503">
                  <c:v>-1.2200000000000001E-2</c:v>
                </c:pt>
                <c:pt idx="5504">
                  <c:v>-1.2200000000000001E-2</c:v>
                </c:pt>
                <c:pt idx="5505">
                  <c:v>-1.18E-2</c:v>
                </c:pt>
                <c:pt idx="5506">
                  <c:v>-1.18E-2</c:v>
                </c:pt>
                <c:pt idx="5507">
                  <c:v>-1.18E-2</c:v>
                </c:pt>
                <c:pt idx="5508">
                  <c:v>-1.17E-2</c:v>
                </c:pt>
                <c:pt idx="5509">
                  <c:v>-1.14E-2</c:v>
                </c:pt>
                <c:pt idx="5510">
                  <c:v>-1.17E-2</c:v>
                </c:pt>
                <c:pt idx="5511">
                  <c:v>-1.15E-2</c:v>
                </c:pt>
                <c:pt idx="5512">
                  <c:v>-1.1299999999999999E-2</c:v>
                </c:pt>
                <c:pt idx="5513">
                  <c:v>-1.11E-2</c:v>
                </c:pt>
                <c:pt idx="5514">
                  <c:v>-1.11E-2</c:v>
                </c:pt>
                <c:pt idx="5515">
                  <c:v>-1.12E-2</c:v>
                </c:pt>
                <c:pt idx="5516">
                  <c:v>-1.0999999999999999E-2</c:v>
                </c:pt>
                <c:pt idx="5517">
                  <c:v>-1.0999999999999999E-2</c:v>
                </c:pt>
                <c:pt idx="5518">
                  <c:v>-1.09E-2</c:v>
                </c:pt>
                <c:pt idx="5519">
                  <c:v>-1.09E-2</c:v>
                </c:pt>
                <c:pt idx="5520">
                  <c:v>-1.0699999999999999E-2</c:v>
                </c:pt>
                <c:pt idx="5521">
                  <c:v>-1.06E-2</c:v>
                </c:pt>
                <c:pt idx="5522">
                  <c:v>-1.0699999999999999E-2</c:v>
                </c:pt>
                <c:pt idx="5523">
                  <c:v>-1.0500000000000001E-2</c:v>
                </c:pt>
                <c:pt idx="5524">
                  <c:v>-1.0500000000000001E-2</c:v>
                </c:pt>
                <c:pt idx="5525">
                  <c:v>-1.03E-2</c:v>
                </c:pt>
                <c:pt idx="5526">
                  <c:v>-1.03E-2</c:v>
                </c:pt>
                <c:pt idx="5527">
                  <c:v>-1.03E-2</c:v>
                </c:pt>
                <c:pt idx="5528">
                  <c:v>-1.0200000000000001E-2</c:v>
                </c:pt>
                <c:pt idx="5529">
                  <c:v>-1.03E-2</c:v>
                </c:pt>
                <c:pt idx="5530">
                  <c:v>-1.01E-2</c:v>
                </c:pt>
                <c:pt idx="5531">
                  <c:v>-9.9799999999999993E-3</c:v>
                </c:pt>
                <c:pt idx="5532">
                  <c:v>-9.9799999999999993E-3</c:v>
                </c:pt>
                <c:pt idx="5533">
                  <c:v>-9.9799999999999993E-3</c:v>
                </c:pt>
                <c:pt idx="5534">
                  <c:v>-9.9799999999999993E-3</c:v>
                </c:pt>
                <c:pt idx="5535">
                  <c:v>-9.7599999999999996E-3</c:v>
                </c:pt>
                <c:pt idx="5536">
                  <c:v>-9.8700000000000003E-3</c:v>
                </c:pt>
                <c:pt idx="5537">
                  <c:v>-9.8700000000000003E-3</c:v>
                </c:pt>
                <c:pt idx="5538">
                  <c:v>-9.7599999999999996E-3</c:v>
                </c:pt>
                <c:pt idx="5539">
                  <c:v>-9.6500000000000006E-3</c:v>
                </c:pt>
                <c:pt idx="5540">
                  <c:v>-9.6500000000000006E-3</c:v>
                </c:pt>
                <c:pt idx="5541">
                  <c:v>-9.5399999999999999E-3</c:v>
                </c:pt>
                <c:pt idx="5542">
                  <c:v>-9.5399999999999999E-3</c:v>
                </c:pt>
                <c:pt idx="5543">
                  <c:v>-9.4400000000000005E-3</c:v>
                </c:pt>
                <c:pt idx="5544">
                  <c:v>-9.4400000000000005E-3</c:v>
                </c:pt>
                <c:pt idx="5545">
                  <c:v>-9.5399999999999999E-3</c:v>
                </c:pt>
                <c:pt idx="5546">
                  <c:v>-9.3299999999999998E-3</c:v>
                </c:pt>
                <c:pt idx="5547">
                  <c:v>-9.4400000000000005E-3</c:v>
                </c:pt>
                <c:pt idx="5548">
                  <c:v>-9.3299999999999998E-3</c:v>
                </c:pt>
                <c:pt idx="5549">
                  <c:v>-9.3299999999999998E-3</c:v>
                </c:pt>
                <c:pt idx="5550">
                  <c:v>-9.4400000000000005E-3</c:v>
                </c:pt>
                <c:pt idx="5551">
                  <c:v>-9.11E-3</c:v>
                </c:pt>
                <c:pt idx="5552">
                  <c:v>-9.3299999999999998E-3</c:v>
                </c:pt>
                <c:pt idx="5553">
                  <c:v>-9.3299999999999998E-3</c:v>
                </c:pt>
                <c:pt idx="5554">
                  <c:v>-9.3299999999999998E-3</c:v>
                </c:pt>
                <c:pt idx="5555">
                  <c:v>-9.2200000000000008E-3</c:v>
                </c:pt>
                <c:pt idx="5556">
                  <c:v>-9.2200000000000008E-3</c:v>
                </c:pt>
                <c:pt idx="5557">
                  <c:v>-9.11E-3</c:v>
                </c:pt>
                <c:pt idx="5558">
                  <c:v>-9.3299999999999998E-3</c:v>
                </c:pt>
                <c:pt idx="5559">
                  <c:v>-9.2200000000000008E-3</c:v>
                </c:pt>
                <c:pt idx="5560">
                  <c:v>-9.2200000000000008E-3</c:v>
                </c:pt>
                <c:pt idx="5561">
                  <c:v>-8.9999999999999993E-3</c:v>
                </c:pt>
                <c:pt idx="5562">
                  <c:v>-9.2200000000000008E-3</c:v>
                </c:pt>
                <c:pt idx="5563">
                  <c:v>-9.11E-3</c:v>
                </c:pt>
                <c:pt idx="5564">
                  <c:v>-9.11E-3</c:v>
                </c:pt>
                <c:pt idx="5565">
                  <c:v>-9.11E-3</c:v>
                </c:pt>
                <c:pt idx="5566">
                  <c:v>-9.2200000000000008E-3</c:v>
                </c:pt>
                <c:pt idx="5567">
                  <c:v>-9.11E-3</c:v>
                </c:pt>
                <c:pt idx="5568">
                  <c:v>-9.11E-3</c:v>
                </c:pt>
                <c:pt idx="5569">
                  <c:v>-9.11E-3</c:v>
                </c:pt>
                <c:pt idx="5570">
                  <c:v>-9.2200000000000008E-3</c:v>
                </c:pt>
                <c:pt idx="5571">
                  <c:v>-8.9999999999999993E-3</c:v>
                </c:pt>
                <c:pt idx="5572">
                  <c:v>-9.2200000000000008E-3</c:v>
                </c:pt>
                <c:pt idx="5573">
                  <c:v>-9.2200000000000008E-3</c:v>
                </c:pt>
                <c:pt idx="5574">
                  <c:v>-9.3299999999999998E-3</c:v>
                </c:pt>
                <c:pt idx="5575">
                  <c:v>-8.9999999999999993E-3</c:v>
                </c:pt>
                <c:pt idx="5576">
                  <c:v>-9.2200000000000008E-3</c:v>
                </c:pt>
                <c:pt idx="5577">
                  <c:v>-9.2200000000000008E-3</c:v>
                </c:pt>
                <c:pt idx="5578">
                  <c:v>-9.3299999999999998E-3</c:v>
                </c:pt>
                <c:pt idx="5579">
                  <c:v>-9.3299999999999998E-3</c:v>
                </c:pt>
                <c:pt idx="5580">
                  <c:v>-9.3299999999999998E-3</c:v>
                </c:pt>
                <c:pt idx="5581">
                  <c:v>-9.11E-3</c:v>
                </c:pt>
                <c:pt idx="5582">
                  <c:v>-9.3299999999999998E-3</c:v>
                </c:pt>
                <c:pt idx="5583">
                  <c:v>-9.3299999999999998E-3</c:v>
                </c:pt>
                <c:pt idx="5584">
                  <c:v>-9.3299999999999998E-3</c:v>
                </c:pt>
                <c:pt idx="5585">
                  <c:v>-9.4400000000000005E-3</c:v>
                </c:pt>
                <c:pt idx="5586">
                  <c:v>-9.5399999999999999E-3</c:v>
                </c:pt>
                <c:pt idx="5587">
                  <c:v>-9.5399999999999999E-3</c:v>
                </c:pt>
                <c:pt idx="5588">
                  <c:v>-9.4400000000000005E-3</c:v>
                </c:pt>
                <c:pt idx="5589">
                  <c:v>-9.4400000000000005E-3</c:v>
                </c:pt>
                <c:pt idx="5590">
                  <c:v>-9.6500000000000006E-3</c:v>
                </c:pt>
                <c:pt idx="5591">
                  <c:v>-9.5399999999999999E-3</c:v>
                </c:pt>
                <c:pt idx="5592">
                  <c:v>-9.6500000000000006E-3</c:v>
                </c:pt>
                <c:pt idx="5593">
                  <c:v>-9.6500000000000006E-3</c:v>
                </c:pt>
                <c:pt idx="5594">
                  <c:v>-9.7599999999999996E-3</c:v>
                </c:pt>
                <c:pt idx="5595">
                  <c:v>-9.8700000000000003E-3</c:v>
                </c:pt>
                <c:pt idx="5596">
                  <c:v>-9.8700000000000003E-3</c:v>
                </c:pt>
                <c:pt idx="5597">
                  <c:v>-9.7599999999999996E-3</c:v>
                </c:pt>
                <c:pt idx="5598">
                  <c:v>-9.8700000000000003E-3</c:v>
                </c:pt>
                <c:pt idx="5599">
                  <c:v>-9.9799999999999993E-3</c:v>
                </c:pt>
                <c:pt idx="5600">
                  <c:v>-9.8700000000000003E-3</c:v>
                </c:pt>
                <c:pt idx="5601">
                  <c:v>-9.9799999999999993E-3</c:v>
                </c:pt>
                <c:pt idx="5602">
                  <c:v>-1.01E-2</c:v>
                </c:pt>
                <c:pt idx="5603">
                  <c:v>-1.03E-2</c:v>
                </c:pt>
                <c:pt idx="5604">
                  <c:v>-1.01E-2</c:v>
                </c:pt>
                <c:pt idx="5605">
                  <c:v>-1.0200000000000001E-2</c:v>
                </c:pt>
                <c:pt idx="5606">
                  <c:v>-1.0200000000000001E-2</c:v>
                </c:pt>
                <c:pt idx="5607">
                  <c:v>-1.04E-2</c:v>
                </c:pt>
                <c:pt idx="5608">
                  <c:v>-1.0500000000000001E-2</c:v>
                </c:pt>
                <c:pt idx="5609">
                  <c:v>-1.04E-2</c:v>
                </c:pt>
                <c:pt idx="5610">
                  <c:v>-1.0500000000000001E-2</c:v>
                </c:pt>
                <c:pt idx="5611">
                  <c:v>-1.0699999999999999E-2</c:v>
                </c:pt>
                <c:pt idx="5612">
                  <c:v>-1.06E-2</c:v>
                </c:pt>
                <c:pt idx="5613">
                  <c:v>-1.0699999999999999E-2</c:v>
                </c:pt>
                <c:pt idx="5614">
                  <c:v>-1.09E-2</c:v>
                </c:pt>
                <c:pt idx="5615">
                  <c:v>-1.0999999999999999E-2</c:v>
                </c:pt>
                <c:pt idx="5616">
                  <c:v>-1.0999999999999999E-2</c:v>
                </c:pt>
                <c:pt idx="5617">
                  <c:v>-1.11E-2</c:v>
                </c:pt>
                <c:pt idx="5618">
                  <c:v>-1.11E-2</c:v>
                </c:pt>
                <c:pt idx="5619">
                  <c:v>-1.12E-2</c:v>
                </c:pt>
                <c:pt idx="5620">
                  <c:v>-1.14E-2</c:v>
                </c:pt>
                <c:pt idx="5621">
                  <c:v>-1.1299999999999999E-2</c:v>
                </c:pt>
                <c:pt idx="5622">
                  <c:v>-1.14E-2</c:v>
                </c:pt>
                <c:pt idx="5623">
                  <c:v>-1.15E-2</c:v>
                </c:pt>
                <c:pt idx="5624">
                  <c:v>-1.1599999999999999E-2</c:v>
                </c:pt>
                <c:pt idx="5625">
                  <c:v>-1.1599999999999999E-2</c:v>
                </c:pt>
                <c:pt idx="5626">
                  <c:v>-1.1900000000000001E-2</c:v>
                </c:pt>
                <c:pt idx="5627">
                  <c:v>-1.18E-2</c:v>
                </c:pt>
                <c:pt idx="5628">
                  <c:v>-1.1900000000000001E-2</c:v>
                </c:pt>
                <c:pt idx="5629">
                  <c:v>-1.1900000000000001E-2</c:v>
                </c:pt>
                <c:pt idx="5630">
                  <c:v>-1.2200000000000001E-2</c:v>
                </c:pt>
                <c:pt idx="5631">
                  <c:v>-1.2200000000000001E-2</c:v>
                </c:pt>
                <c:pt idx="5632">
                  <c:v>-1.2200000000000001E-2</c:v>
                </c:pt>
                <c:pt idx="5633">
                  <c:v>-1.2500000000000001E-2</c:v>
                </c:pt>
                <c:pt idx="5634">
                  <c:v>-1.23E-2</c:v>
                </c:pt>
                <c:pt idx="5635">
                  <c:v>-1.2500000000000001E-2</c:v>
                </c:pt>
                <c:pt idx="5636">
                  <c:v>-1.2500000000000001E-2</c:v>
                </c:pt>
                <c:pt idx="5637">
                  <c:v>-1.26E-2</c:v>
                </c:pt>
                <c:pt idx="5638">
                  <c:v>-1.2800000000000001E-2</c:v>
                </c:pt>
                <c:pt idx="5639">
                  <c:v>-1.2800000000000001E-2</c:v>
                </c:pt>
                <c:pt idx="5640">
                  <c:v>-1.29E-2</c:v>
                </c:pt>
                <c:pt idx="5641">
                  <c:v>-1.2999999999999999E-2</c:v>
                </c:pt>
                <c:pt idx="5642">
                  <c:v>-1.3100000000000001E-2</c:v>
                </c:pt>
                <c:pt idx="5643">
                  <c:v>-1.3100000000000001E-2</c:v>
                </c:pt>
                <c:pt idx="5644">
                  <c:v>-1.3299999999999999E-2</c:v>
                </c:pt>
                <c:pt idx="5645">
                  <c:v>-1.3299999999999999E-2</c:v>
                </c:pt>
                <c:pt idx="5646">
                  <c:v>-1.35E-2</c:v>
                </c:pt>
                <c:pt idx="5647">
                  <c:v>-1.35E-2</c:v>
                </c:pt>
                <c:pt idx="5648">
                  <c:v>-1.3599999999999999E-2</c:v>
                </c:pt>
                <c:pt idx="5649">
                  <c:v>-1.37E-2</c:v>
                </c:pt>
                <c:pt idx="5650">
                  <c:v>-1.37E-2</c:v>
                </c:pt>
                <c:pt idx="5651">
                  <c:v>-1.3899999999999999E-2</c:v>
                </c:pt>
                <c:pt idx="5652">
                  <c:v>-1.4E-2</c:v>
                </c:pt>
                <c:pt idx="5653">
                  <c:v>-1.4E-2</c:v>
                </c:pt>
                <c:pt idx="5654">
                  <c:v>-1.41E-2</c:v>
                </c:pt>
                <c:pt idx="5655">
                  <c:v>-1.41E-2</c:v>
                </c:pt>
                <c:pt idx="5656">
                  <c:v>-1.43E-2</c:v>
                </c:pt>
                <c:pt idx="5657">
                  <c:v>-1.44E-2</c:v>
                </c:pt>
                <c:pt idx="5658">
                  <c:v>-1.47E-2</c:v>
                </c:pt>
                <c:pt idx="5659">
                  <c:v>-1.4500000000000001E-2</c:v>
                </c:pt>
                <c:pt idx="5660">
                  <c:v>-1.4800000000000001E-2</c:v>
                </c:pt>
                <c:pt idx="5661">
                  <c:v>-1.49E-2</c:v>
                </c:pt>
                <c:pt idx="5662">
                  <c:v>-1.4800000000000001E-2</c:v>
                </c:pt>
                <c:pt idx="5663">
                  <c:v>-1.4999999999999999E-2</c:v>
                </c:pt>
                <c:pt idx="5664">
                  <c:v>-1.5100000000000001E-2</c:v>
                </c:pt>
                <c:pt idx="5665">
                  <c:v>-1.52E-2</c:v>
                </c:pt>
                <c:pt idx="5666">
                  <c:v>-1.5299999999999999E-2</c:v>
                </c:pt>
                <c:pt idx="5667">
                  <c:v>-1.54E-2</c:v>
                </c:pt>
                <c:pt idx="5668">
                  <c:v>-1.55E-2</c:v>
                </c:pt>
                <c:pt idx="5669">
                  <c:v>-1.54E-2</c:v>
                </c:pt>
                <c:pt idx="5670">
                  <c:v>-1.55E-2</c:v>
                </c:pt>
                <c:pt idx="5671">
                  <c:v>-1.5699999999999999E-2</c:v>
                </c:pt>
                <c:pt idx="5672">
                  <c:v>-1.5699999999999999E-2</c:v>
                </c:pt>
                <c:pt idx="5673">
                  <c:v>-1.5800000000000002E-2</c:v>
                </c:pt>
                <c:pt idx="5674">
                  <c:v>-1.5800000000000002E-2</c:v>
                </c:pt>
                <c:pt idx="5675">
                  <c:v>-1.6E-2</c:v>
                </c:pt>
                <c:pt idx="5676">
                  <c:v>-1.6199999999999999E-2</c:v>
                </c:pt>
                <c:pt idx="5677">
                  <c:v>-1.6299999999999999E-2</c:v>
                </c:pt>
                <c:pt idx="5678">
                  <c:v>-1.6299999999999999E-2</c:v>
                </c:pt>
                <c:pt idx="5679">
                  <c:v>-1.6299999999999999E-2</c:v>
                </c:pt>
                <c:pt idx="5680">
                  <c:v>-1.6400000000000001E-2</c:v>
                </c:pt>
                <c:pt idx="5681">
                  <c:v>-1.6500000000000001E-2</c:v>
                </c:pt>
                <c:pt idx="5682">
                  <c:v>-1.66E-2</c:v>
                </c:pt>
                <c:pt idx="5683">
                  <c:v>-1.66E-2</c:v>
                </c:pt>
                <c:pt idx="5684">
                  <c:v>-1.67E-2</c:v>
                </c:pt>
                <c:pt idx="5685">
                  <c:v>-1.67E-2</c:v>
                </c:pt>
                <c:pt idx="5686">
                  <c:v>-1.67E-2</c:v>
                </c:pt>
                <c:pt idx="5687">
                  <c:v>-1.67E-2</c:v>
                </c:pt>
                <c:pt idx="5688">
                  <c:v>-1.7000000000000001E-2</c:v>
                </c:pt>
                <c:pt idx="5689">
                  <c:v>-1.7000000000000001E-2</c:v>
                </c:pt>
                <c:pt idx="5690">
                  <c:v>-1.7100000000000001E-2</c:v>
                </c:pt>
                <c:pt idx="5691">
                  <c:v>-1.7000000000000001E-2</c:v>
                </c:pt>
                <c:pt idx="5692">
                  <c:v>-1.7100000000000001E-2</c:v>
                </c:pt>
                <c:pt idx="5693">
                  <c:v>-1.7100000000000001E-2</c:v>
                </c:pt>
                <c:pt idx="5694">
                  <c:v>-1.7399999999999999E-2</c:v>
                </c:pt>
                <c:pt idx="5695">
                  <c:v>-1.7399999999999999E-2</c:v>
                </c:pt>
                <c:pt idx="5696">
                  <c:v>-1.7500000000000002E-2</c:v>
                </c:pt>
                <c:pt idx="5697">
                  <c:v>-1.7600000000000001E-2</c:v>
                </c:pt>
                <c:pt idx="5698">
                  <c:v>-1.7600000000000001E-2</c:v>
                </c:pt>
                <c:pt idx="5699">
                  <c:v>-1.78E-2</c:v>
                </c:pt>
                <c:pt idx="5700">
                  <c:v>-1.78E-2</c:v>
                </c:pt>
                <c:pt idx="5701">
                  <c:v>-1.7600000000000001E-2</c:v>
                </c:pt>
                <c:pt idx="5702">
                  <c:v>-1.7600000000000001E-2</c:v>
                </c:pt>
                <c:pt idx="5703">
                  <c:v>-1.78E-2</c:v>
                </c:pt>
                <c:pt idx="5704">
                  <c:v>-1.7899999999999999E-2</c:v>
                </c:pt>
                <c:pt idx="5705">
                  <c:v>-1.8100000000000002E-2</c:v>
                </c:pt>
                <c:pt idx="5706">
                  <c:v>-1.8100000000000002E-2</c:v>
                </c:pt>
                <c:pt idx="5707">
                  <c:v>-1.8100000000000002E-2</c:v>
                </c:pt>
                <c:pt idx="5708">
                  <c:v>-1.8200000000000001E-2</c:v>
                </c:pt>
                <c:pt idx="5709">
                  <c:v>-1.7999999999999999E-2</c:v>
                </c:pt>
                <c:pt idx="5710">
                  <c:v>-1.8100000000000002E-2</c:v>
                </c:pt>
                <c:pt idx="5711">
                  <c:v>-1.8100000000000002E-2</c:v>
                </c:pt>
                <c:pt idx="5712">
                  <c:v>-1.83E-2</c:v>
                </c:pt>
                <c:pt idx="5713">
                  <c:v>-1.83E-2</c:v>
                </c:pt>
                <c:pt idx="5714">
                  <c:v>-1.83E-2</c:v>
                </c:pt>
                <c:pt idx="5715">
                  <c:v>-1.8499999999999999E-2</c:v>
                </c:pt>
                <c:pt idx="5716">
                  <c:v>-1.8599999999999998E-2</c:v>
                </c:pt>
                <c:pt idx="5717">
                  <c:v>-1.8599999999999998E-2</c:v>
                </c:pt>
                <c:pt idx="5718">
                  <c:v>-1.83E-2</c:v>
                </c:pt>
                <c:pt idx="5719">
                  <c:v>-1.8499999999999999E-2</c:v>
                </c:pt>
                <c:pt idx="5720">
                  <c:v>-1.8499999999999999E-2</c:v>
                </c:pt>
                <c:pt idx="5721">
                  <c:v>-1.8700000000000001E-2</c:v>
                </c:pt>
                <c:pt idx="5722">
                  <c:v>-1.8599999999999998E-2</c:v>
                </c:pt>
                <c:pt idx="5723">
                  <c:v>-1.8800000000000001E-2</c:v>
                </c:pt>
                <c:pt idx="5724">
                  <c:v>-1.89E-2</c:v>
                </c:pt>
                <c:pt idx="5725">
                  <c:v>-1.8700000000000001E-2</c:v>
                </c:pt>
                <c:pt idx="5726">
                  <c:v>-1.8700000000000001E-2</c:v>
                </c:pt>
                <c:pt idx="5727">
                  <c:v>-1.8800000000000001E-2</c:v>
                </c:pt>
                <c:pt idx="5728">
                  <c:v>-1.8800000000000001E-2</c:v>
                </c:pt>
                <c:pt idx="5729">
                  <c:v>-1.8800000000000001E-2</c:v>
                </c:pt>
                <c:pt idx="5730">
                  <c:v>-1.89E-2</c:v>
                </c:pt>
                <c:pt idx="5731">
                  <c:v>-1.8700000000000001E-2</c:v>
                </c:pt>
                <c:pt idx="5732">
                  <c:v>-1.8800000000000001E-2</c:v>
                </c:pt>
                <c:pt idx="5733">
                  <c:v>-1.89E-2</c:v>
                </c:pt>
                <c:pt idx="5734">
                  <c:v>-1.8800000000000001E-2</c:v>
                </c:pt>
                <c:pt idx="5735">
                  <c:v>-1.8800000000000001E-2</c:v>
                </c:pt>
                <c:pt idx="5736">
                  <c:v>-1.8800000000000001E-2</c:v>
                </c:pt>
                <c:pt idx="5737">
                  <c:v>-1.8800000000000001E-2</c:v>
                </c:pt>
                <c:pt idx="5738">
                  <c:v>-1.89E-2</c:v>
                </c:pt>
                <c:pt idx="5739">
                  <c:v>-1.89E-2</c:v>
                </c:pt>
                <c:pt idx="5740">
                  <c:v>-1.9E-2</c:v>
                </c:pt>
                <c:pt idx="5741">
                  <c:v>-1.8800000000000001E-2</c:v>
                </c:pt>
                <c:pt idx="5742">
                  <c:v>-1.8700000000000001E-2</c:v>
                </c:pt>
                <c:pt idx="5743">
                  <c:v>-1.8800000000000001E-2</c:v>
                </c:pt>
                <c:pt idx="5744">
                  <c:v>-1.9E-2</c:v>
                </c:pt>
                <c:pt idx="5745">
                  <c:v>-1.8700000000000001E-2</c:v>
                </c:pt>
                <c:pt idx="5746">
                  <c:v>-1.8800000000000001E-2</c:v>
                </c:pt>
                <c:pt idx="5747">
                  <c:v>-1.8700000000000001E-2</c:v>
                </c:pt>
                <c:pt idx="5748">
                  <c:v>-1.8800000000000001E-2</c:v>
                </c:pt>
                <c:pt idx="5749">
                  <c:v>-1.8800000000000001E-2</c:v>
                </c:pt>
                <c:pt idx="5750">
                  <c:v>-1.8599999999999998E-2</c:v>
                </c:pt>
                <c:pt idx="5751">
                  <c:v>-1.8599999999999998E-2</c:v>
                </c:pt>
                <c:pt idx="5752">
                  <c:v>-1.8599999999999998E-2</c:v>
                </c:pt>
                <c:pt idx="5753">
                  <c:v>-1.8700000000000001E-2</c:v>
                </c:pt>
                <c:pt idx="5754">
                  <c:v>-1.8599999999999998E-2</c:v>
                </c:pt>
                <c:pt idx="5755">
                  <c:v>-1.8599999999999998E-2</c:v>
                </c:pt>
                <c:pt idx="5756">
                  <c:v>-1.8599999999999998E-2</c:v>
                </c:pt>
                <c:pt idx="5757">
                  <c:v>-1.8499999999999999E-2</c:v>
                </c:pt>
                <c:pt idx="5758">
                  <c:v>-1.8499999999999999E-2</c:v>
                </c:pt>
                <c:pt idx="5759">
                  <c:v>-1.83E-2</c:v>
                </c:pt>
                <c:pt idx="5760">
                  <c:v>-1.8599999999999998E-2</c:v>
                </c:pt>
                <c:pt idx="5761">
                  <c:v>-1.83E-2</c:v>
                </c:pt>
                <c:pt idx="5762">
                  <c:v>-1.8200000000000001E-2</c:v>
                </c:pt>
                <c:pt idx="5763">
                  <c:v>-1.83E-2</c:v>
                </c:pt>
                <c:pt idx="5764">
                  <c:v>-1.8200000000000001E-2</c:v>
                </c:pt>
                <c:pt idx="5765">
                  <c:v>-1.8100000000000002E-2</c:v>
                </c:pt>
                <c:pt idx="5766">
                  <c:v>-1.7999999999999999E-2</c:v>
                </c:pt>
                <c:pt idx="5767">
                  <c:v>-1.8100000000000002E-2</c:v>
                </c:pt>
                <c:pt idx="5768">
                  <c:v>-1.7999999999999999E-2</c:v>
                </c:pt>
                <c:pt idx="5769">
                  <c:v>-1.7999999999999999E-2</c:v>
                </c:pt>
                <c:pt idx="5770">
                  <c:v>-1.8100000000000002E-2</c:v>
                </c:pt>
                <c:pt idx="5771">
                  <c:v>-1.7899999999999999E-2</c:v>
                </c:pt>
                <c:pt idx="5772">
                  <c:v>-1.7899999999999999E-2</c:v>
                </c:pt>
                <c:pt idx="5773">
                  <c:v>-1.78E-2</c:v>
                </c:pt>
                <c:pt idx="5774">
                  <c:v>-1.77E-2</c:v>
                </c:pt>
                <c:pt idx="5775">
                  <c:v>-1.77E-2</c:v>
                </c:pt>
                <c:pt idx="5776">
                  <c:v>-1.77E-2</c:v>
                </c:pt>
                <c:pt idx="5777">
                  <c:v>-1.7500000000000002E-2</c:v>
                </c:pt>
                <c:pt idx="5778">
                  <c:v>-1.7600000000000001E-2</c:v>
                </c:pt>
                <c:pt idx="5779">
                  <c:v>-1.7600000000000001E-2</c:v>
                </c:pt>
                <c:pt idx="5780">
                  <c:v>-1.7600000000000001E-2</c:v>
                </c:pt>
                <c:pt idx="5781">
                  <c:v>-1.7399999999999999E-2</c:v>
                </c:pt>
                <c:pt idx="5782">
                  <c:v>-1.7100000000000001E-2</c:v>
                </c:pt>
                <c:pt idx="5783">
                  <c:v>-1.7100000000000001E-2</c:v>
                </c:pt>
                <c:pt idx="5784">
                  <c:v>-1.7100000000000001E-2</c:v>
                </c:pt>
                <c:pt idx="5785">
                  <c:v>-1.7100000000000001E-2</c:v>
                </c:pt>
                <c:pt idx="5786">
                  <c:v>-1.6899999999999998E-2</c:v>
                </c:pt>
                <c:pt idx="5787">
                  <c:v>-1.6899999999999998E-2</c:v>
                </c:pt>
                <c:pt idx="5788">
                  <c:v>-1.7000000000000001E-2</c:v>
                </c:pt>
                <c:pt idx="5789">
                  <c:v>-1.6799999999999999E-2</c:v>
                </c:pt>
                <c:pt idx="5790">
                  <c:v>-1.67E-2</c:v>
                </c:pt>
                <c:pt idx="5791">
                  <c:v>-1.6799999999999999E-2</c:v>
                </c:pt>
                <c:pt idx="5792">
                  <c:v>-1.67E-2</c:v>
                </c:pt>
                <c:pt idx="5793">
                  <c:v>-1.6500000000000001E-2</c:v>
                </c:pt>
                <c:pt idx="5794">
                  <c:v>-1.66E-2</c:v>
                </c:pt>
                <c:pt idx="5795">
                  <c:v>-1.6500000000000001E-2</c:v>
                </c:pt>
                <c:pt idx="5796">
                  <c:v>-1.6299999999999999E-2</c:v>
                </c:pt>
                <c:pt idx="5797">
                  <c:v>-1.61E-2</c:v>
                </c:pt>
                <c:pt idx="5798">
                  <c:v>-1.6199999999999999E-2</c:v>
                </c:pt>
                <c:pt idx="5799">
                  <c:v>-1.5800000000000002E-2</c:v>
                </c:pt>
                <c:pt idx="5800">
                  <c:v>-1.61E-2</c:v>
                </c:pt>
                <c:pt idx="5801">
                  <c:v>-1.6E-2</c:v>
                </c:pt>
                <c:pt idx="5802">
                  <c:v>-1.5699999999999999E-2</c:v>
                </c:pt>
                <c:pt idx="5803">
                  <c:v>-1.5800000000000002E-2</c:v>
                </c:pt>
                <c:pt idx="5804">
                  <c:v>-1.55E-2</c:v>
                </c:pt>
                <c:pt idx="5805">
                  <c:v>-1.55E-2</c:v>
                </c:pt>
                <c:pt idx="5806">
                  <c:v>-1.54E-2</c:v>
                </c:pt>
                <c:pt idx="5807">
                  <c:v>-1.55E-2</c:v>
                </c:pt>
                <c:pt idx="5808">
                  <c:v>-1.5299999999999999E-2</c:v>
                </c:pt>
                <c:pt idx="5809">
                  <c:v>-1.5299999999999999E-2</c:v>
                </c:pt>
                <c:pt idx="5810">
                  <c:v>-1.5100000000000001E-2</c:v>
                </c:pt>
                <c:pt idx="5811">
                  <c:v>-1.5100000000000001E-2</c:v>
                </c:pt>
                <c:pt idx="5812">
                  <c:v>-1.4999999999999999E-2</c:v>
                </c:pt>
                <c:pt idx="5813">
                  <c:v>-1.49E-2</c:v>
                </c:pt>
                <c:pt idx="5814">
                  <c:v>-1.4800000000000001E-2</c:v>
                </c:pt>
                <c:pt idx="5815">
                  <c:v>-1.4800000000000001E-2</c:v>
                </c:pt>
                <c:pt idx="5816">
                  <c:v>-1.4500000000000001E-2</c:v>
                </c:pt>
                <c:pt idx="5817">
                  <c:v>-1.47E-2</c:v>
                </c:pt>
                <c:pt idx="5818">
                  <c:v>-1.44E-2</c:v>
                </c:pt>
                <c:pt idx="5819">
                  <c:v>-1.44E-2</c:v>
                </c:pt>
                <c:pt idx="5820">
                  <c:v>-1.41E-2</c:v>
                </c:pt>
                <c:pt idx="5821">
                  <c:v>-1.41E-2</c:v>
                </c:pt>
                <c:pt idx="5822">
                  <c:v>-1.4E-2</c:v>
                </c:pt>
                <c:pt idx="5823">
                  <c:v>-1.4E-2</c:v>
                </c:pt>
                <c:pt idx="5824">
                  <c:v>-1.3899999999999999E-2</c:v>
                </c:pt>
                <c:pt idx="5825">
                  <c:v>-1.38E-2</c:v>
                </c:pt>
                <c:pt idx="5826">
                  <c:v>-1.35E-2</c:v>
                </c:pt>
                <c:pt idx="5827">
                  <c:v>-1.38E-2</c:v>
                </c:pt>
                <c:pt idx="5828">
                  <c:v>-1.3599999999999999E-2</c:v>
                </c:pt>
                <c:pt idx="5829">
                  <c:v>-1.35E-2</c:v>
                </c:pt>
                <c:pt idx="5830">
                  <c:v>-1.3299999999999999E-2</c:v>
                </c:pt>
                <c:pt idx="5831">
                  <c:v>-1.32E-2</c:v>
                </c:pt>
                <c:pt idx="5832">
                  <c:v>-1.2999999999999999E-2</c:v>
                </c:pt>
                <c:pt idx="5833">
                  <c:v>-1.2999999999999999E-2</c:v>
                </c:pt>
                <c:pt idx="5834">
                  <c:v>-1.2999999999999999E-2</c:v>
                </c:pt>
                <c:pt idx="5835">
                  <c:v>-1.2800000000000001E-2</c:v>
                </c:pt>
                <c:pt idx="5836">
                  <c:v>-1.2699999999999999E-2</c:v>
                </c:pt>
                <c:pt idx="5837">
                  <c:v>-1.26E-2</c:v>
                </c:pt>
                <c:pt idx="5838">
                  <c:v>-1.26E-2</c:v>
                </c:pt>
                <c:pt idx="5839">
                  <c:v>-1.24E-2</c:v>
                </c:pt>
                <c:pt idx="5840">
                  <c:v>-1.24E-2</c:v>
                </c:pt>
                <c:pt idx="5841">
                  <c:v>-1.2200000000000001E-2</c:v>
                </c:pt>
                <c:pt idx="5842">
                  <c:v>-1.2200000000000001E-2</c:v>
                </c:pt>
                <c:pt idx="5843">
                  <c:v>-1.2200000000000001E-2</c:v>
                </c:pt>
                <c:pt idx="5844">
                  <c:v>-1.1900000000000001E-2</c:v>
                </c:pt>
                <c:pt idx="5845">
                  <c:v>-1.1900000000000001E-2</c:v>
                </c:pt>
                <c:pt idx="5846">
                  <c:v>-1.18E-2</c:v>
                </c:pt>
                <c:pt idx="5847">
                  <c:v>-1.1599999999999999E-2</c:v>
                </c:pt>
                <c:pt idx="5848">
                  <c:v>-1.1599999999999999E-2</c:v>
                </c:pt>
                <c:pt idx="5849">
                  <c:v>-1.1599999999999999E-2</c:v>
                </c:pt>
                <c:pt idx="5850">
                  <c:v>-1.14E-2</c:v>
                </c:pt>
                <c:pt idx="5851">
                  <c:v>-1.14E-2</c:v>
                </c:pt>
                <c:pt idx="5852">
                  <c:v>-1.12E-2</c:v>
                </c:pt>
                <c:pt idx="5853">
                  <c:v>-1.11E-2</c:v>
                </c:pt>
                <c:pt idx="5854">
                  <c:v>-1.0999999999999999E-2</c:v>
                </c:pt>
                <c:pt idx="5855">
                  <c:v>-1.0999999999999999E-2</c:v>
                </c:pt>
                <c:pt idx="5856">
                  <c:v>-1.0999999999999999E-2</c:v>
                </c:pt>
                <c:pt idx="5857">
                  <c:v>-1.0699999999999999E-2</c:v>
                </c:pt>
                <c:pt idx="5858">
                  <c:v>-1.06E-2</c:v>
                </c:pt>
                <c:pt idx="5859">
                  <c:v>-1.0699999999999999E-2</c:v>
                </c:pt>
                <c:pt idx="5860">
                  <c:v>-1.06E-2</c:v>
                </c:pt>
                <c:pt idx="5861">
                  <c:v>-1.04E-2</c:v>
                </c:pt>
                <c:pt idx="5862">
                  <c:v>-1.03E-2</c:v>
                </c:pt>
                <c:pt idx="5863">
                  <c:v>-1.0200000000000001E-2</c:v>
                </c:pt>
                <c:pt idx="5864">
                  <c:v>-1.0200000000000001E-2</c:v>
                </c:pt>
                <c:pt idx="5865">
                  <c:v>-1.01E-2</c:v>
                </c:pt>
                <c:pt idx="5866">
                  <c:v>-9.9799999999999993E-3</c:v>
                </c:pt>
                <c:pt idx="5867">
                  <c:v>-1.01E-2</c:v>
                </c:pt>
                <c:pt idx="5868">
                  <c:v>-9.8700000000000003E-3</c:v>
                </c:pt>
                <c:pt idx="5869">
                  <c:v>-9.7599999999999996E-3</c:v>
                </c:pt>
                <c:pt idx="5870">
                  <c:v>-9.6500000000000006E-3</c:v>
                </c:pt>
                <c:pt idx="5871">
                  <c:v>-9.6500000000000006E-3</c:v>
                </c:pt>
                <c:pt idx="5872">
                  <c:v>-9.7599999999999996E-3</c:v>
                </c:pt>
                <c:pt idx="5873">
                  <c:v>-9.4400000000000005E-3</c:v>
                </c:pt>
                <c:pt idx="5874">
                  <c:v>-9.3299999999999998E-3</c:v>
                </c:pt>
                <c:pt idx="5875">
                  <c:v>-9.4400000000000005E-3</c:v>
                </c:pt>
                <c:pt idx="5876">
                  <c:v>-9.3299999999999998E-3</c:v>
                </c:pt>
                <c:pt idx="5877">
                  <c:v>-9.3299999999999998E-3</c:v>
                </c:pt>
                <c:pt idx="5878">
                  <c:v>-9.2200000000000008E-3</c:v>
                </c:pt>
                <c:pt idx="5879">
                  <c:v>-8.9999999999999993E-3</c:v>
                </c:pt>
                <c:pt idx="5880">
                  <c:v>-8.9999999999999993E-3</c:v>
                </c:pt>
                <c:pt idx="5881">
                  <c:v>-8.8900000000000003E-3</c:v>
                </c:pt>
                <c:pt idx="5882">
                  <c:v>-8.8900000000000003E-3</c:v>
                </c:pt>
                <c:pt idx="5883">
                  <c:v>-8.9999999999999993E-3</c:v>
                </c:pt>
                <c:pt idx="5884">
                  <c:v>-8.5699999999999995E-3</c:v>
                </c:pt>
                <c:pt idx="5885">
                  <c:v>-8.5699999999999995E-3</c:v>
                </c:pt>
                <c:pt idx="5886">
                  <c:v>-8.4600000000000005E-3</c:v>
                </c:pt>
                <c:pt idx="5887">
                  <c:v>-8.4600000000000005E-3</c:v>
                </c:pt>
                <c:pt idx="5888">
                  <c:v>-8.4600000000000005E-3</c:v>
                </c:pt>
                <c:pt idx="5889">
                  <c:v>-8.2400000000000008E-3</c:v>
                </c:pt>
                <c:pt idx="5890">
                  <c:v>-8.3499999999999998E-3</c:v>
                </c:pt>
                <c:pt idx="5891">
                  <c:v>-8.2400000000000008E-3</c:v>
                </c:pt>
                <c:pt idx="5892">
                  <c:v>-8.2400000000000008E-3</c:v>
                </c:pt>
                <c:pt idx="5893">
                  <c:v>-8.1300000000000001E-3</c:v>
                </c:pt>
                <c:pt idx="5894">
                  <c:v>-8.2400000000000008E-3</c:v>
                </c:pt>
                <c:pt idx="5895">
                  <c:v>-7.8100000000000001E-3</c:v>
                </c:pt>
                <c:pt idx="5896">
                  <c:v>-7.8100000000000001E-3</c:v>
                </c:pt>
                <c:pt idx="5897">
                  <c:v>-7.92E-3</c:v>
                </c:pt>
                <c:pt idx="5898">
                  <c:v>-7.92E-3</c:v>
                </c:pt>
                <c:pt idx="5899">
                  <c:v>-7.7000000000000002E-3</c:v>
                </c:pt>
                <c:pt idx="5900">
                  <c:v>-7.7000000000000002E-3</c:v>
                </c:pt>
                <c:pt idx="5901">
                  <c:v>-7.7000000000000002E-3</c:v>
                </c:pt>
                <c:pt idx="5902">
                  <c:v>-7.4799999999999997E-3</c:v>
                </c:pt>
                <c:pt idx="5903">
                  <c:v>-7.4799999999999997E-3</c:v>
                </c:pt>
                <c:pt idx="5904">
                  <c:v>-7.5900000000000004E-3</c:v>
                </c:pt>
                <c:pt idx="5905">
                  <c:v>-7.3699999999999998E-3</c:v>
                </c:pt>
                <c:pt idx="5906">
                  <c:v>-7.4799999999999997E-3</c:v>
                </c:pt>
                <c:pt idx="5907">
                  <c:v>-7.5900000000000004E-3</c:v>
                </c:pt>
                <c:pt idx="5908">
                  <c:v>-7.3699999999999998E-3</c:v>
                </c:pt>
                <c:pt idx="5909">
                  <c:v>-7.3699999999999998E-3</c:v>
                </c:pt>
                <c:pt idx="5910">
                  <c:v>-7.26E-3</c:v>
                </c:pt>
                <c:pt idx="5911">
                  <c:v>-7.1599999999999997E-3</c:v>
                </c:pt>
                <c:pt idx="5912">
                  <c:v>-7.26E-3</c:v>
                </c:pt>
                <c:pt idx="5913">
                  <c:v>-7.1599999999999997E-3</c:v>
                </c:pt>
                <c:pt idx="5914">
                  <c:v>-7.1599999999999997E-3</c:v>
                </c:pt>
                <c:pt idx="5915">
                  <c:v>-7.1599999999999997E-3</c:v>
                </c:pt>
                <c:pt idx="5916">
                  <c:v>-7.0499999999999998E-3</c:v>
                </c:pt>
                <c:pt idx="5917">
                  <c:v>-7.1599999999999997E-3</c:v>
                </c:pt>
                <c:pt idx="5918">
                  <c:v>-6.94E-3</c:v>
                </c:pt>
                <c:pt idx="5919">
                  <c:v>-6.8300000000000001E-3</c:v>
                </c:pt>
                <c:pt idx="5920">
                  <c:v>-6.94E-3</c:v>
                </c:pt>
                <c:pt idx="5921">
                  <c:v>-6.94E-3</c:v>
                </c:pt>
                <c:pt idx="5922">
                  <c:v>-7.0499999999999998E-3</c:v>
                </c:pt>
                <c:pt idx="5923">
                  <c:v>-7.0499999999999998E-3</c:v>
                </c:pt>
                <c:pt idx="5924">
                  <c:v>-6.94E-3</c:v>
                </c:pt>
                <c:pt idx="5925">
                  <c:v>-6.7200000000000003E-3</c:v>
                </c:pt>
                <c:pt idx="5926">
                  <c:v>-6.8300000000000001E-3</c:v>
                </c:pt>
                <c:pt idx="5927">
                  <c:v>-6.8300000000000001E-3</c:v>
                </c:pt>
                <c:pt idx="5928">
                  <c:v>-6.8300000000000001E-3</c:v>
                </c:pt>
                <c:pt idx="5929">
                  <c:v>-6.7200000000000003E-3</c:v>
                </c:pt>
                <c:pt idx="5930">
                  <c:v>-6.94E-3</c:v>
                </c:pt>
                <c:pt idx="5931">
                  <c:v>-6.94E-3</c:v>
                </c:pt>
                <c:pt idx="5932">
                  <c:v>-6.8300000000000001E-3</c:v>
                </c:pt>
                <c:pt idx="5933">
                  <c:v>-6.7200000000000003E-3</c:v>
                </c:pt>
                <c:pt idx="5934">
                  <c:v>-6.6100000000000004E-3</c:v>
                </c:pt>
                <c:pt idx="5935">
                  <c:v>-6.8300000000000001E-3</c:v>
                </c:pt>
                <c:pt idx="5936">
                  <c:v>-6.8300000000000001E-3</c:v>
                </c:pt>
                <c:pt idx="5937">
                  <c:v>-6.6100000000000004E-3</c:v>
                </c:pt>
                <c:pt idx="5938">
                  <c:v>-6.6100000000000004E-3</c:v>
                </c:pt>
                <c:pt idx="5939">
                  <c:v>-6.7200000000000003E-3</c:v>
                </c:pt>
                <c:pt idx="5940">
                  <c:v>-6.8300000000000001E-3</c:v>
                </c:pt>
                <c:pt idx="5941">
                  <c:v>-6.6100000000000004E-3</c:v>
                </c:pt>
                <c:pt idx="5942">
                  <c:v>-6.6100000000000004E-3</c:v>
                </c:pt>
                <c:pt idx="5943">
                  <c:v>-6.7200000000000003E-3</c:v>
                </c:pt>
                <c:pt idx="5944">
                  <c:v>-6.8300000000000001E-3</c:v>
                </c:pt>
                <c:pt idx="5945">
                  <c:v>-6.6100000000000004E-3</c:v>
                </c:pt>
                <c:pt idx="5946">
                  <c:v>-6.6100000000000004E-3</c:v>
                </c:pt>
                <c:pt idx="5947">
                  <c:v>-6.8300000000000001E-3</c:v>
                </c:pt>
                <c:pt idx="5948">
                  <c:v>-6.8300000000000001E-3</c:v>
                </c:pt>
                <c:pt idx="5949">
                  <c:v>-6.7200000000000003E-3</c:v>
                </c:pt>
                <c:pt idx="5950">
                  <c:v>-6.7200000000000003E-3</c:v>
                </c:pt>
                <c:pt idx="5951">
                  <c:v>-6.6100000000000004E-3</c:v>
                </c:pt>
                <c:pt idx="5952">
                  <c:v>-6.7200000000000003E-3</c:v>
                </c:pt>
                <c:pt idx="5953">
                  <c:v>-6.6100000000000004E-3</c:v>
                </c:pt>
                <c:pt idx="5954">
                  <c:v>-6.6100000000000004E-3</c:v>
                </c:pt>
                <c:pt idx="5955">
                  <c:v>-6.6100000000000004E-3</c:v>
                </c:pt>
                <c:pt idx="5956">
                  <c:v>-6.7200000000000003E-3</c:v>
                </c:pt>
                <c:pt idx="5957">
                  <c:v>-6.7200000000000003E-3</c:v>
                </c:pt>
                <c:pt idx="5958">
                  <c:v>-6.6100000000000004E-3</c:v>
                </c:pt>
                <c:pt idx="5959">
                  <c:v>-6.7200000000000003E-3</c:v>
                </c:pt>
                <c:pt idx="5960">
                  <c:v>-6.7200000000000003E-3</c:v>
                </c:pt>
                <c:pt idx="5961">
                  <c:v>-6.7200000000000003E-3</c:v>
                </c:pt>
                <c:pt idx="5962">
                  <c:v>-6.7200000000000003E-3</c:v>
                </c:pt>
                <c:pt idx="5963">
                  <c:v>-6.94E-3</c:v>
                </c:pt>
                <c:pt idx="5964">
                  <c:v>-6.8300000000000001E-3</c:v>
                </c:pt>
                <c:pt idx="5965">
                  <c:v>-6.7200000000000003E-3</c:v>
                </c:pt>
                <c:pt idx="5966">
                  <c:v>-6.7200000000000003E-3</c:v>
                </c:pt>
                <c:pt idx="5967">
                  <c:v>-6.8300000000000001E-3</c:v>
                </c:pt>
                <c:pt idx="5968">
                  <c:v>-6.94E-3</c:v>
                </c:pt>
                <c:pt idx="5969">
                  <c:v>-6.94E-3</c:v>
                </c:pt>
                <c:pt idx="5970">
                  <c:v>-6.8300000000000001E-3</c:v>
                </c:pt>
                <c:pt idx="5971">
                  <c:v>-6.94E-3</c:v>
                </c:pt>
                <c:pt idx="5972">
                  <c:v>-7.0499999999999998E-3</c:v>
                </c:pt>
                <c:pt idx="5973">
                  <c:v>-6.8300000000000001E-3</c:v>
                </c:pt>
                <c:pt idx="5974">
                  <c:v>-6.8300000000000001E-3</c:v>
                </c:pt>
                <c:pt idx="5975">
                  <c:v>-6.94E-3</c:v>
                </c:pt>
                <c:pt idx="5976">
                  <c:v>-7.0499999999999998E-3</c:v>
                </c:pt>
                <c:pt idx="5977">
                  <c:v>-7.0499999999999998E-3</c:v>
                </c:pt>
                <c:pt idx="5978">
                  <c:v>-7.0499999999999998E-3</c:v>
                </c:pt>
                <c:pt idx="5979">
                  <c:v>-6.8300000000000001E-3</c:v>
                </c:pt>
                <c:pt idx="5980">
                  <c:v>-7.0499999999999998E-3</c:v>
                </c:pt>
                <c:pt idx="5981">
                  <c:v>-6.94E-3</c:v>
                </c:pt>
                <c:pt idx="5982">
                  <c:v>-7.0499999999999998E-3</c:v>
                </c:pt>
                <c:pt idx="5983">
                  <c:v>-7.0499999999999998E-3</c:v>
                </c:pt>
                <c:pt idx="5984">
                  <c:v>-7.1599999999999997E-3</c:v>
                </c:pt>
                <c:pt idx="5985">
                  <c:v>-7.1599999999999997E-3</c:v>
                </c:pt>
                <c:pt idx="5986">
                  <c:v>-7.26E-3</c:v>
                </c:pt>
                <c:pt idx="5987">
                  <c:v>-7.26E-3</c:v>
                </c:pt>
                <c:pt idx="5988">
                  <c:v>-7.26E-3</c:v>
                </c:pt>
                <c:pt idx="5989">
                  <c:v>-7.26E-3</c:v>
                </c:pt>
                <c:pt idx="5990">
                  <c:v>-7.0499999999999998E-3</c:v>
                </c:pt>
                <c:pt idx="5991">
                  <c:v>-7.26E-3</c:v>
                </c:pt>
                <c:pt idx="5992">
                  <c:v>-7.3699999999999998E-3</c:v>
                </c:pt>
                <c:pt idx="5993">
                  <c:v>-7.3699999999999998E-3</c:v>
                </c:pt>
                <c:pt idx="5994">
                  <c:v>-7.26E-3</c:v>
                </c:pt>
                <c:pt idx="5995">
                  <c:v>-7.26E-3</c:v>
                </c:pt>
                <c:pt idx="5996">
                  <c:v>-7.4799999999999997E-3</c:v>
                </c:pt>
                <c:pt idx="5997">
                  <c:v>-7.3699999999999998E-3</c:v>
                </c:pt>
                <c:pt idx="5998">
                  <c:v>-7.3699999999999998E-3</c:v>
                </c:pt>
                <c:pt idx="5999">
                  <c:v>-7.3699999999999998E-3</c:v>
                </c:pt>
                <c:pt idx="6000">
                  <c:v>-7.3699999999999998E-3</c:v>
                </c:pt>
                <c:pt idx="6001">
                  <c:v>-7.4799999999999997E-3</c:v>
                </c:pt>
                <c:pt idx="6002">
                  <c:v>-7.5900000000000004E-3</c:v>
                </c:pt>
                <c:pt idx="6003">
                  <c:v>-7.7000000000000002E-3</c:v>
                </c:pt>
                <c:pt idx="6004">
                  <c:v>-7.5900000000000004E-3</c:v>
                </c:pt>
                <c:pt idx="6005">
                  <c:v>-7.5900000000000004E-3</c:v>
                </c:pt>
                <c:pt idx="6006">
                  <c:v>-7.5900000000000004E-3</c:v>
                </c:pt>
                <c:pt idx="6007">
                  <c:v>-7.5900000000000004E-3</c:v>
                </c:pt>
                <c:pt idx="6008">
                  <c:v>-7.8100000000000001E-3</c:v>
                </c:pt>
                <c:pt idx="6009">
                  <c:v>-7.5900000000000004E-3</c:v>
                </c:pt>
                <c:pt idx="6010">
                  <c:v>-7.7000000000000002E-3</c:v>
                </c:pt>
                <c:pt idx="6011">
                  <c:v>-7.5900000000000004E-3</c:v>
                </c:pt>
                <c:pt idx="6012">
                  <c:v>-7.8100000000000001E-3</c:v>
                </c:pt>
                <c:pt idx="6013">
                  <c:v>-7.7000000000000002E-3</c:v>
                </c:pt>
                <c:pt idx="6014">
                  <c:v>-7.8100000000000001E-3</c:v>
                </c:pt>
                <c:pt idx="6015">
                  <c:v>-7.8100000000000001E-3</c:v>
                </c:pt>
                <c:pt idx="6016">
                  <c:v>-7.8100000000000001E-3</c:v>
                </c:pt>
                <c:pt idx="6017">
                  <c:v>-7.8100000000000001E-3</c:v>
                </c:pt>
                <c:pt idx="6018">
                  <c:v>-7.92E-3</c:v>
                </c:pt>
                <c:pt idx="6019">
                  <c:v>-7.92E-3</c:v>
                </c:pt>
                <c:pt idx="6020">
                  <c:v>-7.92E-3</c:v>
                </c:pt>
                <c:pt idx="6021">
                  <c:v>-8.0199999999999994E-3</c:v>
                </c:pt>
                <c:pt idx="6022">
                  <c:v>-8.0199999999999994E-3</c:v>
                </c:pt>
                <c:pt idx="6023">
                  <c:v>-7.92E-3</c:v>
                </c:pt>
                <c:pt idx="6024">
                  <c:v>-8.0199999999999994E-3</c:v>
                </c:pt>
                <c:pt idx="6025">
                  <c:v>-8.0199999999999994E-3</c:v>
                </c:pt>
                <c:pt idx="6026">
                  <c:v>-8.0199999999999994E-3</c:v>
                </c:pt>
                <c:pt idx="6027">
                  <c:v>-7.92E-3</c:v>
                </c:pt>
                <c:pt idx="6028">
                  <c:v>-8.1300000000000001E-3</c:v>
                </c:pt>
                <c:pt idx="6029">
                  <c:v>-8.1300000000000001E-3</c:v>
                </c:pt>
                <c:pt idx="6030">
                  <c:v>-8.1300000000000001E-3</c:v>
                </c:pt>
                <c:pt idx="6031">
                  <c:v>-8.1300000000000001E-3</c:v>
                </c:pt>
                <c:pt idx="6032">
                  <c:v>-8.0199999999999994E-3</c:v>
                </c:pt>
                <c:pt idx="6033">
                  <c:v>-8.1300000000000001E-3</c:v>
                </c:pt>
                <c:pt idx="6034">
                  <c:v>-8.2400000000000008E-3</c:v>
                </c:pt>
                <c:pt idx="6035">
                  <c:v>-8.3499999999999998E-3</c:v>
                </c:pt>
                <c:pt idx="6036">
                  <c:v>-8.3499999999999998E-3</c:v>
                </c:pt>
                <c:pt idx="6037">
                  <c:v>-8.2400000000000008E-3</c:v>
                </c:pt>
                <c:pt idx="6038">
                  <c:v>-8.2400000000000008E-3</c:v>
                </c:pt>
                <c:pt idx="6039">
                  <c:v>-8.2400000000000008E-3</c:v>
                </c:pt>
                <c:pt idx="6040">
                  <c:v>-8.3499999999999998E-3</c:v>
                </c:pt>
                <c:pt idx="6041">
                  <c:v>-8.3499999999999998E-3</c:v>
                </c:pt>
                <c:pt idx="6042">
                  <c:v>-8.2400000000000008E-3</c:v>
                </c:pt>
                <c:pt idx="6043">
                  <c:v>-8.2400000000000008E-3</c:v>
                </c:pt>
                <c:pt idx="6044">
                  <c:v>-8.3499999999999998E-3</c:v>
                </c:pt>
                <c:pt idx="6045">
                  <c:v>-8.3499999999999998E-3</c:v>
                </c:pt>
                <c:pt idx="6046">
                  <c:v>-8.3499999999999998E-3</c:v>
                </c:pt>
                <c:pt idx="6047">
                  <c:v>-8.3499999999999998E-3</c:v>
                </c:pt>
                <c:pt idx="6048">
                  <c:v>-8.3499999999999998E-3</c:v>
                </c:pt>
                <c:pt idx="6049">
                  <c:v>-8.2400000000000008E-3</c:v>
                </c:pt>
                <c:pt idx="6050">
                  <c:v>-8.2400000000000008E-3</c:v>
                </c:pt>
                <c:pt idx="6051">
                  <c:v>-8.4600000000000005E-3</c:v>
                </c:pt>
                <c:pt idx="6052">
                  <c:v>-8.4600000000000005E-3</c:v>
                </c:pt>
                <c:pt idx="6053">
                  <c:v>-8.2400000000000008E-3</c:v>
                </c:pt>
                <c:pt idx="6054">
                  <c:v>-8.3499999999999998E-3</c:v>
                </c:pt>
                <c:pt idx="6055">
                  <c:v>-8.4600000000000005E-3</c:v>
                </c:pt>
                <c:pt idx="6056">
                  <c:v>-8.3499999999999998E-3</c:v>
                </c:pt>
                <c:pt idx="6057">
                  <c:v>-8.5699999999999995E-3</c:v>
                </c:pt>
                <c:pt idx="6058">
                  <c:v>-8.4600000000000005E-3</c:v>
                </c:pt>
                <c:pt idx="6059">
                  <c:v>-8.3499999999999998E-3</c:v>
                </c:pt>
                <c:pt idx="6060">
                  <c:v>-8.4600000000000005E-3</c:v>
                </c:pt>
                <c:pt idx="6061">
                  <c:v>-8.4600000000000005E-3</c:v>
                </c:pt>
                <c:pt idx="6062">
                  <c:v>-8.3499999999999998E-3</c:v>
                </c:pt>
                <c:pt idx="6063">
                  <c:v>-8.4600000000000005E-3</c:v>
                </c:pt>
                <c:pt idx="6064">
                  <c:v>-8.4600000000000005E-3</c:v>
                </c:pt>
                <c:pt idx="6065">
                  <c:v>-8.3499999999999998E-3</c:v>
                </c:pt>
                <c:pt idx="6066">
                  <c:v>-8.4600000000000005E-3</c:v>
                </c:pt>
                <c:pt idx="6067">
                  <c:v>-8.5699999999999995E-3</c:v>
                </c:pt>
                <c:pt idx="6068">
                  <c:v>-8.3499999999999998E-3</c:v>
                </c:pt>
                <c:pt idx="6069">
                  <c:v>-8.3499999999999998E-3</c:v>
                </c:pt>
                <c:pt idx="6070">
                  <c:v>-8.3499999999999998E-3</c:v>
                </c:pt>
                <c:pt idx="6071">
                  <c:v>-8.2400000000000008E-3</c:v>
                </c:pt>
                <c:pt idx="6072">
                  <c:v>-8.4600000000000005E-3</c:v>
                </c:pt>
                <c:pt idx="6073">
                  <c:v>-8.4600000000000005E-3</c:v>
                </c:pt>
                <c:pt idx="6074">
                  <c:v>-8.3499999999999998E-3</c:v>
                </c:pt>
                <c:pt idx="6075">
                  <c:v>-8.3499999999999998E-3</c:v>
                </c:pt>
                <c:pt idx="6076">
                  <c:v>-8.4600000000000005E-3</c:v>
                </c:pt>
                <c:pt idx="6077">
                  <c:v>-8.3499999999999998E-3</c:v>
                </c:pt>
                <c:pt idx="6078">
                  <c:v>-8.3499999999999998E-3</c:v>
                </c:pt>
                <c:pt idx="6079">
                  <c:v>-8.3499999999999998E-3</c:v>
                </c:pt>
                <c:pt idx="6080">
                  <c:v>-8.3499999999999998E-3</c:v>
                </c:pt>
                <c:pt idx="6081">
                  <c:v>-8.2400000000000008E-3</c:v>
                </c:pt>
                <c:pt idx="6082">
                  <c:v>-8.3499999999999998E-3</c:v>
                </c:pt>
                <c:pt idx="6083">
                  <c:v>-8.3499999999999998E-3</c:v>
                </c:pt>
                <c:pt idx="6084">
                  <c:v>-8.3499999999999998E-3</c:v>
                </c:pt>
                <c:pt idx="6085">
                  <c:v>-8.3499999999999998E-3</c:v>
                </c:pt>
                <c:pt idx="6086">
                  <c:v>-8.2400000000000008E-3</c:v>
                </c:pt>
                <c:pt idx="6087">
                  <c:v>-8.2400000000000008E-3</c:v>
                </c:pt>
                <c:pt idx="6088">
                  <c:v>-8.3499999999999998E-3</c:v>
                </c:pt>
                <c:pt idx="6089">
                  <c:v>-8.2400000000000008E-3</c:v>
                </c:pt>
                <c:pt idx="6090">
                  <c:v>-8.3499999999999998E-3</c:v>
                </c:pt>
                <c:pt idx="6091">
                  <c:v>-8.0199999999999994E-3</c:v>
                </c:pt>
                <c:pt idx="6092">
                  <c:v>-8.2400000000000008E-3</c:v>
                </c:pt>
                <c:pt idx="6093">
                  <c:v>-8.1300000000000001E-3</c:v>
                </c:pt>
                <c:pt idx="6094">
                  <c:v>-8.2400000000000008E-3</c:v>
                </c:pt>
                <c:pt idx="6095">
                  <c:v>-8.1300000000000001E-3</c:v>
                </c:pt>
                <c:pt idx="6096">
                  <c:v>-8.2400000000000008E-3</c:v>
                </c:pt>
                <c:pt idx="6097">
                  <c:v>-8.0199999999999994E-3</c:v>
                </c:pt>
                <c:pt idx="6098">
                  <c:v>-8.0199999999999994E-3</c:v>
                </c:pt>
                <c:pt idx="6099">
                  <c:v>-8.1300000000000001E-3</c:v>
                </c:pt>
                <c:pt idx="6100">
                  <c:v>-8.1300000000000001E-3</c:v>
                </c:pt>
                <c:pt idx="6101">
                  <c:v>-7.92E-3</c:v>
                </c:pt>
                <c:pt idx="6102">
                  <c:v>-8.0199999999999994E-3</c:v>
                </c:pt>
                <c:pt idx="6103">
                  <c:v>-7.92E-3</c:v>
                </c:pt>
                <c:pt idx="6104">
                  <c:v>-8.0199999999999994E-3</c:v>
                </c:pt>
                <c:pt idx="6105">
                  <c:v>-8.0199999999999994E-3</c:v>
                </c:pt>
                <c:pt idx="6106">
                  <c:v>-8.0199999999999994E-3</c:v>
                </c:pt>
                <c:pt idx="6107">
                  <c:v>-7.92E-3</c:v>
                </c:pt>
                <c:pt idx="6108">
                  <c:v>-7.92E-3</c:v>
                </c:pt>
                <c:pt idx="6109">
                  <c:v>-7.92E-3</c:v>
                </c:pt>
                <c:pt idx="6110">
                  <c:v>-7.92E-3</c:v>
                </c:pt>
                <c:pt idx="6111">
                  <c:v>-7.92E-3</c:v>
                </c:pt>
                <c:pt idx="6112">
                  <c:v>-7.92E-3</c:v>
                </c:pt>
                <c:pt idx="6113">
                  <c:v>-7.8100000000000001E-3</c:v>
                </c:pt>
                <c:pt idx="6114">
                  <c:v>-7.8100000000000001E-3</c:v>
                </c:pt>
                <c:pt idx="6115">
                  <c:v>-7.8100000000000001E-3</c:v>
                </c:pt>
                <c:pt idx="6116">
                  <c:v>-7.92E-3</c:v>
                </c:pt>
                <c:pt idx="6117">
                  <c:v>-7.7000000000000002E-3</c:v>
                </c:pt>
                <c:pt idx="6118">
                  <c:v>-7.5900000000000004E-3</c:v>
                </c:pt>
                <c:pt idx="6119">
                  <c:v>-7.8100000000000001E-3</c:v>
                </c:pt>
                <c:pt idx="6120">
                  <c:v>-7.7000000000000002E-3</c:v>
                </c:pt>
                <c:pt idx="6121">
                  <c:v>-7.8100000000000001E-3</c:v>
                </c:pt>
                <c:pt idx="6122">
                  <c:v>-7.7000000000000002E-3</c:v>
                </c:pt>
                <c:pt idx="6123">
                  <c:v>-7.5900000000000004E-3</c:v>
                </c:pt>
                <c:pt idx="6124">
                  <c:v>-7.4799999999999997E-3</c:v>
                </c:pt>
                <c:pt idx="6125">
                  <c:v>-7.4799999999999997E-3</c:v>
                </c:pt>
                <c:pt idx="6126">
                  <c:v>-7.4799999999999997E-3</c:v>
                </c:pt>
                <c:pt idx="6127">
                  <c:v>-7.5900000000000004E-3</c:v>
                </c:pt>
                <c:pt idx="6128">
                  <c:v>-7.5900000000000004E-3</c:v>
                </c:pt>
                <c:pt idx="6129">
                  <c:v>-7.4799999999999997E-3</c:v>
                </c:pt>
                <c:pt idx="6130">
                  <c:v>-7.4799999999999997E-3</c:v>
                </c:pt>
                <c:pt idx="6131">
                  <c:v>-7.4799999999999997E-3</c:v>
                </c:pt>
                <c:pt idx="6132">
                  <c:v>-7.4799999999999997E-3</c:v>
                </c:pt>
                <c:pt idx="6133">
                  <c:v>-7.3699999999999998E-3</c:v>
                </c:pt>
                <c:pt idx="6134">
                  <c:v>-7.26E-3</c:v>
                </c:pt>
                <c:pt idx="6135">
                  <c:v>-7.3699999999999998E-3</c:v>
                </c:pt>
                <c:pt idx="6136">
                  <c:v>-7.3699999999999998E-3</c:v>
                </c:pt>
                <c:pt idx="6137">
                  <c:v>-7.3699999999999998E-3</c:v>
                </c:pt>
                <c:pt idx="6138">
                  <c:v>-7.3699999999999998E-3</c:v>
                </c:pt>
                <c:pt idx="6139">
                  <c:v>-7.26E-3</c:v>
                </c:pt>
                <c:pt idx="6140">
                  <c:v>-7.1599999999999997E-3</c:v>
                </c:pt>
                <c:pt idx="6141">
                  <c:v>-7.1599999999999997E-3</c:v>
                </c:pt>
                <c:pt idx="6142">
                  <c:v>-7.1599999999999997E-3</c:v>
                </c:pt>
                <c:pt idx="6143">
                  <c:v>-7.1599999999999997E-3</c:v>
                </c:pt>
                <c:pt idx="6144">
                  <c:v>-7.26E-3</c:v>
                </c:pt>
                <c:pt idx="6145">
                  <c:v>-7.0499999999999998E-3</c:v>
                </c:pt>
                <c:pt idx="6146">
                  <c:v>-7.1599999999999997E-3</c:v>
                </c:pt>
                <c:pt idx="6147">
                  <c:v>-7.1599999999999997E-3</c:v>
                </c:pt>
                <c:pt idx="6148">
                  <c:v>-7.26E-3</c:v>
                </c:pt>
                <c:pt idx="6149">
                  <c:v>-6.94E-3</c:v>
                </c:pt>
                <c:pt idx="6150">
                  <c:v>-6.94E-3</c:v>
                </c:pt>
                <c:pt idx="6151">
                  <c:v>-7.0499999999999998E-3</c:v>
                </c:pt>
                <c:pt idx="6152">
                  <c:v>-7.0499999999999998E-3</c:v>
                </c:pt>
                <c:pt idx="6153">
                  <c:v>-7.1599999999999997E-3</c:v>
                </c:pt>
                <c:pt idx="6154">
                  <c:v>-7.1599999999999997E-3</c:v>
                </c:pt>
                <c:pt idx="6155">
                  <c:v>-7.0499999999999998E-3</c:v>
                </c:pt>
                <c:pt idx="6156">
                  <c:v>-7.0499999999999998E-3</c:v>
                </c:pt>
                <c:pt idx="6157">
                  <c:v>-7.0499999999999998E-3</c:v>
                </c:pt>
                <c:pt idx="6158">
                  <c:v>-6.94E-3</c:v>
                </c:pt>
                <c:pt idx="6159">
                  <c:v>-6.8300000000000001E-3</c:v>
                </c:pt>
                <c:pt idx="6160">
                  <c:v>-6.94E-3</c:v>
                </c:pt>
                <c:pt idx="6161">
                  <c:v>-6.7200000000000003E-3</c:v>
                </c:pt>
                <c:pt idx="6162">
                  <c:v>-6.94E-3</c:v>
                </c:pt>
                <c:pt idx="6163">
                  <c:v>-7.1599999999999997E-3</c:v>
                </c:pt>
                <c:pt idx="6164">
                  <c:v>-6.8300000000000001E-3</c:v>
                </c:pt>
                <c:pt idx="6165">
                  <c:v>-6.8300000000000001E-3</c:v>
                </c:pt>
                <c:pt idx="6166">
                  <c:v>-6.7200000000000003E-3</c:v>
                </c:pt>
                <c:pt idx="6167">
                  <c:v>-6.7200000000000003E-3</c:v>
                </c:pt>
                <c:pt idx="6168">
                  <c:v>-6.94E-3</c:v>
                </c:pt>
                <c:pt idx="6169">
                  <c:v>-7.0499999999999998E-3</c:v>
                </c:pt>
                <c:pt idx="6170">
                  <c:v>-6.8300000000000001E-3</c:v>
                </c:pt>
                <c:pt idx="6171">
                  <c:v>-6.8300000000000001E-3</c:v>
                </c:pt>
                <c:pt idx="6172">
                  <c:v>-6.8300000000000001E-3</c:v>
                </c:pt>
                <c:pt idx="6173">
                  <c:v>-6.8300000000000001E-3</c:v>
                </c:pt>
                <c:pt idx="6174">
                  <c:v>-6.7200000000000003E-3</c:v>
                </c:pt>
                <c:pt idx="6175">
                  <c:v>-6.8300000000000001E-3</c:v>
                </c:pt>
                <c:pt idx="6176">
                  <c:v>-6.8300000000000001E-3</c:v>
                </c:pt>
                <c:pt idx="6177">
                  <c:v>-6.8300000000000001E-3</c:v>
                </c:pt>
                <c:pt idx="6178">
                  <c:v>-6.7200000000000003E-3</c:v>
                </c:pt>
                <c:pt idx="6179">
                  <c:v>-6.94E-3</c:v>
                </c:pt>
                <c:pt idx="6180">
                  <c:v>-6.7200000000000003E-3</c:v>
                </c:pt>
                <c:pt idx="6181">
                  <c:v>-6.7200000000000003E-3</c:v>
                </c:pt>
                <c:pt idx="6182">
                  <c:v>-6.7200000000000003E-3</c:v>
                </c:pt>
                <c:pt idx="6183">
                  <c:v>-6.8300000000000001E-3</c:v>
                </c:pt>
                <c:pt idx="6184">
                  <c:v>-6.8300000000000001E-3</c:v>
                </c:pt>
                <c:pt idx="6185">
                  <c:v>-6.7200000000000003E-3</c:v>
                </c:pt>
                <c:pt idx="6186">
                  <c:v>-6.7200000000000003E-3</c:v>
                </c:pt>
                <c:pt idx="6187">
                  <c:v>-6.7200000000000003E-3</c:v>
                </c:pt>
                <c:pt idx="6188">
                  <c:v>-6.8300000000000001E-3</c:v>
                </c:pt>
                <c:pt idx="6189">
                  <c:v>-6.7200000000000003E-3</c:v>
                </c:pt>
                <c:pt idx="6190">
                  <c:v>-6.7200000000000003E-3</c:v>
                </c:pt>
                <c:pt idx="6191">
                  <c:v>-6.7200000000000003E-3</c:v>
                </c:pt>
                <c:pt idx="6192">
                  <c:v>-6.8300000000000001E-3</c:v>
                </c:pt>
                <c:pt idx="6193">
                  <c:v>-6.8300000000000001E-3</c:v>
                </c:pt>
                <c:pt idx="6194">
                  <c:v>-6.7200000000000003E-3</c:v>
                </c:pt>
                <c:pt idx="6195">
                  <c:v>-6.7200000000000003E-3</c:v>
                </c:pt>
                <c:pt idx="6196">
                  <c:v>-6.94E-3</c:v>
                </c:pt>
                <c:pt idx="6197">
                  <c:v>-6.6100000000000004E-3</c:v>
                </c:pt>
                <c:pt idx="6198">
                  <c:v>-6.7200000000000003E-3</c:v>
                </c:pt>
                <c:pt idx="6199">
                  <c:v>-6.8300000000000001E-3</c:v>
                </c:pt>
                <c:pt idx="6200">
                  <c:v>-7.0499999999999998E-3</c:v>
                </c:pt>
                <c:pt idx="6201">
                  <c:v>-6.94E-3</c:v>
                </c:pt>
                <c:pt idx="6202">
                  <c:v>-6.8300000000000001E-3</c:v>
                </c:pt>
                <c:pt idx="6203">
                  <c:v>-6.7200000000000003E-3</c:v>
                </c:pt>
                <c:pt idx="6204">
                  <c:v>-6.8300000000000001E-3</c:v>
                </c:pt>
                <c:pt idx="6205">
                  <c:v>-6.7200000000000003E-3</c:v>
                </c:pt>
                <c:pt idx="6206">
                  <c:v>-6.8300000000000001E-3</c:v>
                </c:pt>
                <c:pt idx="6207">
                  <c:v>-6.94E-3</c:v>
                </c:pt>
                <c:pt idx="6208">
                  <c:v>-6.8300000000000001E-3</c:v>
                </c:pt>
                <c:pt idx="6209">
                  <c:v>-6.94E-3</c:v>
                </c:pt>
                <c:pt idx="6210">
                  <c:v>-7.0499999999999998E-3</c:v>
                </c:pt>
                <c:pt idx="6211">
                  <c:v>-6.94E-3</c:v>
                </c:pt>
                <c:pt idx="6212">
                  <c:v>-7.0499999999999998E-3</c:v>
                </c:pt>
                <c:pt idx="6213">
                  <c:v>-7.1599999999999997E-3</c:v>
                </c:pt>
                <c:pt idx="6214">
                  <c:v>-7.0499999999999998E-3</c:v>
                </c:pt>
                <c:pt idx="6215">
                  <c:v>-6.94E-3</c:v>
                </c:pt>
                <c:pt idx="6216">
                  <c:v>-7.1599999999999997E-3</c:v>
                </c:pt>
                <c:pt idx="6217">
                  <c:v>-7.0499999999999998E-3</c:v>
                </c:pt>
                <c:pt idx="6218">
                  <c:v>-7.1599999999999997E-3</c:v>
                </c:pt>
                <c:pt idx="6219">
                  <c:v>-7.0499999999999998E-3</c:v>
                </c:pt>
                <c:pt idx="6220">
                  <c:v>-7.26E-3</c:v>
                </c:pt>
                <c:pt idx="6221">
                  <c:v>-7.1599999999999997E-3</c:v>
                </c:pt>
                <c:pt idx="6222">
                  <c:v>-7.1599999999999997E-3</c:v>
                </c:pt>
                <c:pt idx="6223">
                  <c:v>-7.1599999999999997E-3</c:v>
                </c:pt>
                <c:pt idx="6224">
                  <c:v>-7.1599999999999997E-3</c:v>
                </c:pt>
                <c:pt idx="6225">
                  <c:v>-7.26E-3</c:v>
                </c:pt>
                <c:pt idx="6226">
                  <c:v>-7.26E-3</c:v>
                </c:pt>
                <c:pt idx="6227">
                  <c:v>-7.26E-3</c:v>
                </c:pt>
                <c:pt idx="6228">
                  <c:v>-7.26E-3</c:v>
                </c:pt>
                <c:pt idx="6229">
                  <c:v>-7.4799999999999997E-3</c:v>
                </c:pt>
                <c:pt idx="6230">
                  <c:v>-7.4799999999999997E-3</c:v>
                </c:pt>
                <c:pt idx="6231">
                  <c:v>-7.3699999999999998E-3</c:v>
                </c:pt>
                <c:pt idx="6232">
                  <c:v>-7.4799999999999997E-3</c:v>
                </c:pt>
                <c:pt idx="6233">
                  <c:v>-7.4799999999999997E-3</c:v>
                </c:pt>
                <c:pt idx="6234">
                  <c:v>-7.5900000000000004E-3</c:v>
                </c:pt>
                <c:pt idx="6235">
                  <c:v>-7.3699999999999998E-3</c:v>
                </c:pt>
                <c:pt idx="6236">
                  <c:v>-7.5900000000000004E-3</c:v>
                </c:pt>
                <c:pt idx="6237">
                  <c:v>-7.4799999999999997E-3</c:v>
                </c:pt>
                <c:pt idx="6238">
                  <c:v>-7.5900000000000004E-3</c:v>
                </c:pt>
                <c:pt idx="6239">
                  <c:v>-7.8100000000000001E-3</c:v>
                </c:pt>
                <c:pt idx="6240">
                  <c:v>-7.7000000000000002E-3</c:v>
                </c:pt>
                <c:pt idx="6241">
                  <c:v>-7.7000000000000002E-3</c:v>
                </c:pt>
                <c:pt idx="6242">
                  <c:v>-7.8100000000000001E-3</c:v>
                </c:pt>
                <c:pt idx="6243">
                  <c:v>-7.8100000000000001E-3</c:v>
                </c:pt>
                <c:pt idx="6244">
                  <c:v>-7.8100000000000001E-3</c:v>
                </c:pt>
                <c:pt idx="6245">
                  <c:v>-7.8100000000000001E-3</c:v>
                </c:pt>
                <c:pt idx="6246">
                  <c:v>-7.92E-3</c:v>
                </c:pt>
                <c:pt idx="6247">
                  <c:v>-7.8100000000000001E-3</c:v>
                </c:pt>
                <c:pt idx="6248">
                  <c:v>-8.0199999999999994E-3</c:v>
                </c:pt>
                <c:pt idx="6249">
                  <c:v>-7.92E-3</c:v>
                </c:pt>
                <c:pt idx="6250">
                  <c:v>-8.0199999999999994E-3</c:v>
                </c:pt>
                <c:pt idx="6251">
                  <c:v>-8.0199999999999994E-3</c:v>
                </c:pt>
                <c:pt idx="6252">
                  <c:v>-8.1300000000000001E-3</c:v>
                </c:pt>
                <c:pt idx="6253">
                  <c:v>-8.1300000000000001E-3</c:v>
                </c:pt>
                <c:pt idx="6254">
                  <c:v>-8.1300000000000001E-3</c:v>
                </c:pt>
                <c:pt idx="6255">
                  <c:v>-8.2400000000000008E-3</c:v>
                </c:pt>
                <c:pt idx="6256">
                  <c:v>-8.3499999999999998E-3</c:v>
                </c:pt>
                <c:pt idx="6257">
                  <c:v>-8.2400000000000008E-3</c:v>
                </c:pt>
                <c:pt idx="6258">
                  <c:v>-8.2400000000000008E-3</c:v>
                </c:pt>
                <c:pt idx="6259">
                  <c:v>-8.4600000000000005E-3</c:v>
                </c:pt>
                <c:pt idx="6260">
                  <c:v>-8.4600000000000005E-3</c:v>
                </c:pt>
                <c:pt idx="6261">
                  <c:v>-8.3499999999999998E-3</c:v>
                </c:pt>
                <c:pt idx="6262">
                  <c:v>-8.5699999999999995E-3</c:v>
                </c:pt>
                <c:pt idx="6263">
                  <c:v>-8.4600000000000005E-3</c:v>
                </c:pt>
                <c:pt idx="6264">
                  <c:v>-8.6800000000000002E-3</c:v>
                </c:pt>
                <c:pt idx="6265">
                  <c:v>-8.4600000000000005E-3</c:v>
                </c:pt>
                <c:pt idx="6266">
                  <c:v>-8.5699999999999995E-3</c:v>
                </c:pt>
                <c:pt idx="6267">
                  <c:v>-8.6800000000000002E-3</c:v>
                </c:pt>
                <c:pt idx="6268">
                  <c:v>-8.6800000000000002E-3</c:v>
                </c:pt>
                <c:pt idx="6269">
                  <c:v>-8.6800000000000002E-3</c:v>
                </c:pt>
                <c:pt idx="6270">
                  <c:v>-8.7799999999999996E-3</c:v>
                </c:pt>
                <c:pt idx="6271">
                  <c:v>-8.8900000000000003E-3</c:v>
                </c:pt>
                <c:pt idx="6272">
                  <c:v>-8.7799999999999996E-3</c:v>
                </c:pt>
                <c:pt idx="6273">
                  <c:v>-8.9999999999999993E-3</c:v>
                </c:pt>
                <c:pt idx="6274">
                  <c:v>-8.8900000000000003E-3</c:v>
                </c:pt>
                <c:pt idx="6275">
                  <c:v>-8.9999999999999993E-3</c:v>
                </c:pt>
                <c:pt idx="6276">
                  <c:v>-8.9999999999999993E-3</c:v>
                </c:pt>
                <c:pt idx="6277">
                  <c:v>-9.11E-3</c:v>
                </c:pt>
                <c:pt idx="6278">
                  <c:v>-9.11E-3</c:v>
                </c:pt>
                <c:pt idx="6279">
                  <c:v>-9.11E-3</c:v>
                </c:pt>
                <c:pt idx="6280">
                  <c:v>-9.2200000000000008E-3</c:v>
                </c:pt>
                <c:pt idx="6281">
                  <c:v>-9.11E-3</c:v>
                </c:pt>
                <c:pt idx="6282">
                  <c:v>-9.2200000000000008E-3</c:v>
                </c:pt>
                <c:pt idx="6283">
                  <c:v>-9.11E-3</c:v>
                </c:pt>
                <c:pt idx="6284">
                  <c:v>-9.2200000000000008E-3</c:v>
                </c:pt>
                <c:pt idx="6285">
                  <c:v>-9.4400000000000005E-3</c:v>
                </c:pt>
                <c:pt idx="6286">
                  <c:v>-9.3299999999999998E-3</c:v>
                </c:pt>
                <c:pt idx="6287">
                  <c:v>-9.3299999999999998E-3</c:v>
                </c:pt>
                <c:pt idx="6288">
                  <c:v>-9.3299999999999998E-3</c:v>
                </c:pt>
                <c:pt idx="6289">
                  <c:v>-9.3299999999999998E-3</c:v>
                </c:pt>
                <c:pt idx="6290">
                  <c:v>-9.4400000000000005E-3</c:v>
                </c:pt>
                <c:pt idx="6291">
                  <c:v>-9.5399999999999999E-3</c:v>
                </c:pt>
                <c:pt idx="6292">
                  <c:v>-9.4400000000000005E-3</c:v>
                </c:pt>
                <c:pt idx="6293">
                  <c:v>-9.5399999999999999E-3</c:v>
                </c:pt>
                <c:pt idx="6294">
                  <c:v>-9.4400000000000005E-3</c:v>
                </c:pt>
                <c:pt idx="6295">
                  <c:v>-9.5399999999999999E-3</c:v>
                </c:pt>
                <c:pt idx="6296">
                  <c:v>-9.7599999999999996E-3</c:v>
                </c:pt>
                <c:pt idx="6297">
                  <c:v>-9.6500000000000006E-3</c:v>
                </c:pt>
                <c:pt idx="6298">
                  <c:v>-9.5399999999999999E-3</c:v>
                </c:pt>
                <c:pt idx="6299">
                  <c:v>-9.6500000000000006E-3</c:v>
                </c:pt>
                <c:pt idx="6300">
                  <c:v>-9.7599999999999996E-3</c:v>
                </c:pt>
                <c:pt idx="6301">
                  <c:v>-9.8700000000000003E-3</c:v>
                </c:pt>
                <c:pt idx="6302">
                  <c:v>-9.8700000000000003E-3</c:v>
                </c:pt>
                <c:pt idx="6303">
                  <c:v>-9.7599999999999996E-3</c:v>
                </c:pt>
                <c:pt idx="6304">
                  <c:v>-9.6500000000000006E-3</c:v>
                </c:pt>
                <c:pt idx="6305">
                  <c:v>-9.8700000000000003E-3</c:v>
                </c:pt>
                <c:pt idx="6306">
                  <c:v>-9.7599999999999996E-3</c:v>
                </c:pt>
                <c:pt idx="6307">
                  <c:v>-9.9799999999999993E-3</c:v>
                </c:pt>
                <c:pt idx="6308">
                  <c:v>-9.9799999999999993E-3</c:v>
                </c:pt>
                <c:pt idx="6309">
                  <c:v>-9.9799999999999993E-3</c:v>
                </c:pt>
                <c:pt idx="6310">
                  <c:v>-9.8700000000000003E-3</c:v>
                </c:pt>
                <c:pt idx="6311">
                  <c:v>-9.8700000000000003E-3</c:v>
                </c:pt>
                <c:pt idx="6312">
                  <c:v>-9.9799999999999993E-3</c:v>
                </c:pt>
                <c:pt idx="6313">
                  <c:v>-1.0200000000000001E-2</c:v>
                </c:pt>
                <c:pt idx="6314">
                  <c:v>-9.9799999999999993E-3</c:v>
                </c:pt>
                <c:pt idx="6315">
                  <c:v>-9.8700000000000003E-3</c:v>
                </c:pt>
                <c:pt idx="6316">
                  <c:v>-1.0200000000000001E-2</c:v>
                </c:pt>
                <c:pt idx="6317">
                  <c:v>-1.01E-2</c:v>
                </c:pt>
                <c:pt idx="6318">
                  <c:v>-1.01E-2</c:v>
                </c:pt>
                <c:pt idx="6319">
                  <c:v>-1.0200000000000001E-2</c:v>
                </c:pt>
                <c:pt idx="6320">
                  <c:v>-1.01E-2</c:v>
                </c:pt>
                <c:pt idx="6321">
                  <c:v>-9.8700000000000003E-3</c:v>
                </c:pt>
                <c:pt idx="6322">
                  <c:v>-1.0200000000000001E-2</c:v>
                </c:pt>
                <c:pt idx="6323">
                  <c:v>-1.01E-2</c:v>
                </c:pt>
                <c:pt idx="6324">
                  <c:v>-1.01E-2</c:v>
                </c:pt>
                <c:pt idx="6325">
                  <c:v>-9.9799999999999993E-3</c:v>
                </c:pt>
                <c:pt idx="6326">
                  <c:v>-1.0200000000000001E-2</c:v>
                </c:pt>
                <c:pt idx="6327">
                  <c:v>-9.9799999999999993E-3</c:v>
                </c:pt>
                <c:pt idx="6328">
                  <c:v>-1.0200000000000001E-2</c:v>
                </c:pt>
                <c:pt idx="6329">
                  <c:v>-1.0200000000000001E-2</c:v>
                </c:pt>
                <c:pt idx="6330">
                  <c:v>-1.01E-2</c:v>
                </c:pt>
                <c:pt idx="6331">
                  <c:v>-1.0200000000000001E-2</c:v>
                </c:pt>
                <c:pt idx="6332">
                  <c:v>-1.01E-2</c:v>
                </c:pt>
                <c:pt idx="6333">
                  <c:v>-1.0200000000000001E-2</c:v>
                </c:pt>
                <c:pt idx="6334">
                  <c:v>-1.0200000000000001E-2</c:v>
                </c:pt>
                <c:pt idx="6335">
                  <c:v>-1.0200000000000001E-2</c:v>
                </c:pt>
                <c:pt idx="6336">
                  <c:v>-9.9799999999999993E-3</c:v>
                </c:pt>
                <c:pt idx="6337">
                  <c:v>-1.01E-2</c:v>
                </c:pt>
                <c:pt idx="6338">
                  <c:v>-1.0200000000000001E-2</c:v>
                </c:pt>
                <c:pt idx="6339">
                  <c:v>-1.01E-2</c:v>
                </c:pt>
                <c:pt idx="6340">
                  <c:v>-1.01E-2</c:v>
                </c:pt>
                <c:pt idx="6341">
                  <c:v>-1.0200000000000001E-2</c:v>
                </c:pt>
                <c:pt idx="6342">
                  <c:v>-9.9799999999999993E-3</c:v>
                </c:pt>
                <c:pt idx="6343">
                  <c:v>-1.01E-2</c:v>
                </c:pt>
                <c:pt idx="6344">
                  <c:v>-9.9799999999999993E-3</c:v>
                </c:pt>
                <c:pt idx="6345">
                  <c:v>-1.01E-2</c:v>
                </c:pt>
                <c:pt idx="6346">
                  <c:v>-1.01E-2</c:v>
                </c:pt>
                <c:pt idx="6347">
                  <c:v>-9.9799999999999993E-3</c:v>
                </c:pt>
                <c:pt idx="6348">
                  <c:v>-9.9799999999999993E-3</c:v>
                </c:pt>
                <c:pt idx="6349">
                  <c:v>-9.9799999999999993E-3</c:v>
                </c:pt>
                <c:pt idx="6350">
                  <c:v>-9.9799999999999993E-3</c:v>
                </c:pt>
                <c:pt idx="6351">
                  <c:v>-1.01E-2</c:v>
                </c:pt>
                <c:pt idx="6352">
                  <c:v>-9.8700000000000003E-3</c:v>
                </c:pt>
                <c:pt idx="6353">
                  <c:v>-9.7599999999999996E-3</c:v>
                </c:pt>
                <c:pt idx="6354">
                  <c:v>-9.6500000000000006E-3</c:v>
                </c:pt>
                <c:pt idx="6355">
                  <c:v>-9.7599999999999996E-3</c:v>
                </c:pt>
                <c:pt idx="6356">
                  <c:v>-9.8700000000000003E-3</c:v>
                </c:pt>
                <c:pt idx="6357">
                  <c:v>-9.7599999999999996E-3</c:v>
                </c:pt>
                <c:pt idx="6358">
                  <c:v>-9.7599999999999996E-3</c:v>
                </c:pt>
                <c:pt idx="6359">
                  <c:v>-9.7599999999999996E-3</c:v>
                </c:pt>
                <c:pt idx="6360">
                  <c:v>-9.8700000000000003E-3</c:v>
                </c:pt>
                <c:pt idx="6361">
                  <c:v>-9.5399999999999999E-3</c:v>
                </c:pt>
                <c:pt idx="6362">
                  <c:v>-9.6500000000000006E-3</c:v>
                </c:pt>
                <c:pt idx="6363">
                  <c:v>-9.4400000000000005E-3</c:v>
                </c:pt>
                <c:pt idx="6364">
                  <c:v>-9.6500000000000006E-3</c:v>
                </c:pt>
                <c:pt idx="6365">
                  <c:v>-9.4400000000000005E-3</c:v>
                </c:pt>
                <c:pt idx="6366">
                  <c:v>-9.5399999999999999E-3</c:v>
                </c:pt>
                <c:pt idx="6367">
                  <c:v>-9.4400000000000005E-3</c:v>
                </c:pt>
                <c:pt idx="6368">
                  <c:v>-9.2200000000000008E-3</c:v>
                </c:pt>
                <c:pt idx="6369">
                  <c:v>-9.4400000000000005E-3</c:v>
                </c:pt>
                <c:pt idx="6370">
                  <c:v>-9.2200000000000008E-3</c:v>
                </c:pt>
                <c:pt idx="6371">
                  <c:v>-9.11E-3</c:v>
                </c:pt>
                <c:pt idx="6372">
                  <c:v>-9.2200000000000008E-3</c:v>
                </c:pt>
                <c:pt idx="6373">
                  <c:v>-9.2200000000000008E-3</c:v>
                </c:pt>
                <c:pt idx="6374">
                  <c:v>-9.2200000000000008E-3</c:v>
                </c:pt>
                <c:pt idx="6375">
                  <c:v>-8.9999999999999993E-3</c:v>
                </c:pt>
                <c:pt idx="6376">
                  <c:v>-9.11E-3</c:v>
                </c:pt>
                <c:pt idx="6377">
                  <c:v>-8.8900000000000003E-3</c:v>
                </c:pt>
                <c:pt idx="6378">
                  <c:v>-8.9999999999999993E-3</c:v>
                </c:pt>
                <c:pt idx="6379">
                  <c:v>-8.7799999999999996E-3</c:v>
                </c:pt>
                <c:pt idx="6380">
                  <c:v>-8.8900000000000003E-3</c:v>
                </c:pt>
                <c:pt idx="6381">
                  <c:v>-8.6800000000000002E-3</c:v>
                </c:pt>
                <c:pt idx="6382">
                  <c:v>-8.6800000000000002E-3</c:v>
                </c:pt>
                <c:pt idx="6383">
                  <c:v>-8.5699999999999995E-3</c:v>
                </c:pt>
                <c:pt idx="6384">
                  <c:v>-8.4600000000000005E-3</c:v>
                </c:pt>
                <c:pt idx="6385">
                  <c:v>-8.4600000000000005E-3</c:v>
                </c:pt>
                <c:pt idx="6386">
                  <c:v>-8.3499999999999998E-3</c:v>
                </c:pt>
                <c:pt idx="6387">
                  <c:v>-8.2400000000000008E-3</c:v>
                </c:pt>
                <c:pt idx="6388">
                  <c:v>-8.3499999999999998E-3</c:v>
                </c:pt>
                <c:pt idx="6389">
                  <c:v>-8.3499999999999998E-3</c:v>
                </c:pt>
                <c:pt idx="6390">
                  <c:v>-8.1300000000000001E-3</c:v>
                </c:pt>
                <c:pt idx="6391">
                  <c:v>-8.1300000000000001E-3</c:v>
                </c:pt>
                <c:pt idx="6392">
                  <c:v>-8.0199999999999994E-3</c:v>
                </c:pt>
                <c:pt idx="6393">
                  <c:v>-8.0199999999999994E-3</c:v>
                </c:pt>
                <c:pt idx="6394">
                  <c:v>-7.92E-3</c:v>
                </c:pt>
                <c:pt idx="6395">
                  <c:v>-8.0199999999999994E-3</c:v>
                </c:pt>
                <c:pt idx="6396">
                  <c:v>-7.92E-3</c:v>
                </c:pt>
                <c:pt idx="6397">
                  <c:v>-7.5900000000000004E-3</c:v>
                </c:pt>
                <c:pt idx="6398">
                  <c:v>-7.7000000000000002E-3</c:v>
                </c:pt>
                <c:pt idx="6399">
                  <c:v>-7.4799999999999997E-3</c:v>
                </c:pt>
                <c:pt idx="6400">
                  <c:v>-7.26E-3</c:v>
                </c:pt>
                <c:pt idx="6401">
                  <c:v>-7.3699999999999998E-3</c:v>
                </c:pt>
                <c:pt idx="6402">
                  <c:v>-7.26E-3</c:v>
                </c:pt>
                <c:pt idx="6403">
                  <c:v>-7.26E-3</c:v>
                </c:pt>
                <c:pt idx="6404">
                  <c:v>-7.0499999999999998E-3</c:v>
                </c:pt>
                <c:pt idx="6405">
                  <c:v>-7.0499999999999998E-3</c:v>
                </c:pt>
                <c:pt idx="6406">
                  <c:v>-7.0499999999999998E-3</c:v>
                </c:pt>
                <c:pt idx="6407">
                  <c:v>-7.0499999999999998E-3</c:v>
                </c:pt>
                <c:pt idx="6408">
                  <c:v>-6.94E-3</c:v>
                </c:pt>
                <c:pt idx="6409">
                  <c:v>-6.7200000000000003E-3</c:v>
                </c:pt>
                <c:pt idx="6410">
                  <c:v>-6.7200000000000003E-3</c:v>
                </c:pt>
                <c:pt idx="6411">
                  <c:v>-6.7200000000000003E-3</c:v>
                </c:pt>
                <c:pt idx="6412">
                  <c:v>-6.6100000000000004E-3</c:v>
                </c:pt>
                <c:pt idx="6413">
                  <c:v>-6.4000000000000003E-3</c:v>
                </c:pt>
                <c:pt idx="6414">
                  <c:v>-6.2899999999999996E-3</c:v>
                </c:pt>
                <c:pt idx="6415">
                  <c:v>-6.1799999999999997E-3</c:v>
                </c:pt>
                <c:pt idx="6416">
                  <c:v>-6.2899999999999996E-3</c:v>
                </c:pt>
                <c:pt idx="6417">
                  <c:v>-5.96E-3</c:v>
                </c:pt>
                <c:pt idx="6418">
                  <c:v>-5.96E-3</c:v>
                </c:pt>
                <c:pt idx="6419">
                  <c:v>-5.96E-3</c:v>
                </c:pt>
                <c:pt idx="6420">
                  <c:v>-5.7400000000000003E-3</c:v>
                </c:pt>
                <c:pt idx="6421">
                  <c:v>-5.8500000000000002E-3</c:v>
                </c:pt>
                <c:pt idx="6422">
                  <c:v>-5.64E-3</c:v>
                </c:pt>
                <c:pt idx="6423">
                  <c:v>-5.7400000000000003E-3</c:v>
                </c:pt>
                <c:pt idx="6424">
                  <c:v>-5.5300000000000002E-3</c:v>
                </c:pt>
                <c:pt idx="6425">
                  <c:v>-5.3099999999999996E-3</c:v>
                </c:pt>
                <c:pt idx="6426">
                  <c:v>-5.3099999999999996E-3</c:v>
                </c:pt>
                <c:pt idx="6427">
                  <c:v>-5.1999999999999998E-3</c:v>
                </c:pt>
                <c:pt idx="6428">
                  <c:v>-5.1999999999999998E-3</c:v>
                </c:pt>
                <c:pt idx="6429">
                  <c:v>-4.8799999999999998E-3</c:v>
                </c:pt>
                <c:pt idx="6430">
                  <c:v>-4.8799999999999998E-3</c:v>
                </c:pt>
                <c:pt idx="6431">
                  <c:v>-4.8799999999999998E-3</c:v>
                </c:pt>
                <c:pt idx="6432">
                  <c:v>-4.6600000000000001E-3</c:v>
                </c:pt>
                <c:pt idx="6433">
                  <c:v>-4.5500000000000002E-3</c:v>
                </c:pt>
                <c:pt idx="6434">
                  <c:v>-4.4400000000000004E-3</c:v>
                </c:pt>
                <c:pt idx="6435">
                  <c:v>-4.4400000000000004E-3</c:v>
                </c:pt>
                <c:pt idx="6436">
                  <c:v>-4.3299999999999996E-3</c:v>
                </c:pt>
                <c:pt idx="6437">
                  <c:v>-4.3299999999999996E-3</c:v>
                </c:pt>
                <c:pt idx="6438">
                  <c:v>-4.1200000000000004E-3</c:v>
                </c:pt>
                <c:pt idx="6439">
                  <c:v>-4.1200000000000004E-3</c:v>
                </c:pt>
                <c:pt idx="6440">
                  <c:v>-4.0099999999999997E-3</c:v>
                </c:pt>
                <c:pt idx="6441">
                  <c:v>-3.8999999999999998E-3</c:v>
                </c:pt>
                <c:pt idx="6442">
                  <c:v>-3.79E-3</c:v>
                </c:pt>
                <c:pt idx="6443">
                  <c:v>-3.79E-3</c:v>
                </c:pt>
                <c:pt idx="6444">
                  <c:v>-3.6800000000000001E-3</c:v>
                </c:pt>
                <c:pt idx="6445">
                  <c:v>-3.46E-3</c:v>
                </c:pt>
                <c:pt idx="6446">
                  <c:v>-3.3600000000000001E-3</c:v>
                </c:pt>
                <c:pt idx="6447">
                  <c:v>-3.2499999999999999E-3</c:v>
                </c:pt>
                <c:pt idx="6448">
                  <c:v>-3.14E-3</c:v>
                </c:pt>
                <c:pt idx="6449">
                  <c:v>-3.14E-3</c:v>
                </c:pt>
                <c:pt idx="6450">
                  <c:v>-2.9199999999999999E-3</c:v>
                </c:pt>
                <c:pt idx="6451">
                  <c:v>-2.9199999999999999E-3</c:v>
                </c:pt>
                <c:pt idx="6452">
                  <c:v>-2.7000000000000001E-3</c:v>
                </c:pt>
                <c:pt idx="6453">
                  <c:v>-2.81E-3</c:v>
                </c:pt>
                <c:pt idx="6454">
                  <c:v>-2.81E-3</c:v>
                </c:pt>
                <c:pt idx="6455">
                  <c:v>-2.49E-3</c:v>
                </c:pt>
                <c:pt idx="6456">
                  <c:v>-2.7000000000000001E-3</c:v>
                </c:pt>
                <c:pt idx="6457">
                  <c:v>-2.3800000000000002E-3</c:v>
                </c:pt>
                <c:pt idx="6458">
                  <c:v>-2.3800000000000002E-3</c:v>
                </c:pt>
                <c:pt idx="6459">
                  <c:v>-2.3800000000000002E-3</c:v>
                </c:pt>
                <c:pt idx="6460">
                  <c:v>-2.2699999999999999E-3</c:v>
                </c:pt>
                <c:pt idx="6461">
                  <c:v>-2.0500000000000002E-3</c:v>
                </c:pt>
                <c:pt idx="6462">
                  <c:v>-2.0500000000000002E-3</c:v>
                </c:pt>
                <c:pt idx="6463">
                  <c:v>-1.8400000000000001E-3</c:v>
                </c:pt>
                <c:pt idx="6464">
                  <c:v>-1.8400000000000001E-3</c:v>
                </c:pt>
                <c:pt idx="6465">
                  <c:v>-1.73E-3</c:v>
                </c:pt>
                <c:pt idx="6466">
                  <c:v>-1.6199999999999999E-3</c:v>
                </c:pt>
                <c:pt idx="6467">
                  <c:v>-1.5100000000000001E-3</c:v>
                </c:pt>
                <c:pt idx="6468">
                  <c:v>-1.4E-3</c:v>
                </c:pt>
                <c:pt idx="6469">
                  <c:v>-1.4E-3</c:v>
                </c:pt>
                <c:pt idx="6470">
                  <c:v>-1.1800000000000001E-3</c:v>
                </c:pt>
                <c:pt idx="6471">
                  <c:v>-1.1800000000000001E-3</c:v>
                </c:pt>
                <c:pt idx="6472">
                  <c:v>-1.2899999999999999E-3</c:v>
                </c:pt>
                <c:pt idx="6473">
                  <c:v>-9.7000000000000005E-4</c:v>
                </c:pt>
                <c:pt idx="6474">
                  <c:v>-1.1800000000000001E-3</c:v>
                </c:pt>
                <c:pt idx="6475">
                  <c:v>-9.7000000000000005E-4</c:v>
                </c:pt>
                <c:pt idx="6476">
                  <c:v>-7.5000000000000002E-4</c:v>
                </c:pt>
                <c:pt idx="6477">
                  <c:v>-6.4000000000000005E-4</c:v>
                </c:pt>
                <c:pt idx="6478">
                  <c:v>-6.4000000000000005E-4</c:v>
                </c:pt>
                <c:pt idx="6479">
                  <c:v>-6.4000000000000005E-4</c:v>
                </c:pt>
                <c:pt idx="6480">
                  <c:v>-3.2000000000000003E-4</c:v>
                </c:pt>
                <c:pt idx="6481">
                  <c:v>-5.2999999999999998E-4</c:v>
                </c:pt>
                <c:pt idx="6482">
                  <c:v>-2.1000000000000001E-4</c:v>
                </c:pt>
                <c:pt idx="6483">
                  <c:v>-2.1000000000000001E-4</c:v>
                </c:pt>
                <c:pt idx="6484">
                  <c:v>-2.1000000000000001E-4</c:v>
                </c:pt>
                <c:pt idx="6485">
                  <c:v>-2.1000000000000001E-4</c:v>
                </c:pt>
                <c:pt idx="6486">
                  <c:v>-1E-4</c:v>
                </c:pt>
                <c:pt idx="6487">
                  <c:v>1.0000000000000001E-5</c:v>
                </c:pt>
                <c:pt idx="6488">
                  <c:v>-1E-4</c:v>
                </c:pt>
                <c:pt idx="6489">
                  <c:v>1.2E-4</c:v>
                </c:pt>
                <c:pt idx="6490">
                  <c:v>2.3000000000000001E-4</c:v>
                </c:pt>
                <c:pt idx="6491">
                  <c:v>2.3000000000000001E-4</c:v>
                </c:pt>
                <c:pt idx="6492">
                  <c:v>3.4000000000000002E-4</c:v>
                </c:pt>
                <c:pt idx="6493">
                  <c:v>3.4000000000000002E-4</c:v>
                </c:pt>
                <c:pt idx="6494">
                  <c:v>2.3000000000000001E-4</c:v>
                </c:pt>
                <c:pt idx="6495">
                  <c:v>5.5000000000000003E-4</c:v>
                </c:pt>
                <c:pt idx="6496">
                  <c:v>6.6E-4</c:v>
                </c:pt>
                <c:pt idx="6497">
                  <c:v>6.6E-4</c:v>
                </c:pt>
                <c:pt idx="6498">
                  <c:v>4.4000000000000002E-4</c:v>
                </c:pt>
                <c:pt idx="6499">
                  <c:v>9.8999999999999999E-4</c:v>
                </c:pt>
                <c:pt idx="6500">
                  <c:v>7.6999999999999996E-4</c:v>
                </c:pt>
                <c:pt idx="6501">
                  <c:v>6.6E-4</c:v>
                </c:pt>
                <c:pt idx="6502">
                  <c:v>8.8000000000000003E-4</c:v>
                </c:pt>
                <c:pt idx="6503">
                  <c:v>9.8999999999999999E-4</c:v>
                </c:pt>
                <c:pt idx="6504">
                  <c:v>8.8000000000000003E-4</c:v>
                </c:pt>
                <c:pt idx="6505">
                  <c:v>8.8000000000000003E-4</c:v>
                </c:pt>
                <c:pt idx="6506">
                  <c:v>1.1000000000000001E-3</c:v>
                </c:pt>
                <c:pt idx="6507">
                  <c:v>9.8999999999999999E-4</c:v>
                </c:pt>
                <c:pt idx="6508">
                  <c:v>1.1000000000000001E-3</c:v>
                </c:pt>
                <c:pt idx="6509">
                  <c:v>1.1999999999999999E-3</c:v>
                </c:pt>
                <c:pt idx="6510">
                  <c:v>1.1000000000000001E-3</c:v>
                </c:pt>
                <c:pt idx="6511">
                  <c:v>1.1999999999999999E-3</c:v>
                </c:pt>
                <c:pt idx="6512">
                  <c:v>1.42E-3</c:v>
                </c:pt>
                <c:pt idx="6513">
                  <c:v>1.42E-3</c:v>
                </c:pt>
                <c:pt idx="6514">
                  <c:v>1.1999999999999999E-3</c:v>
                </c:pt>
                <c:pt idx="6515">
                  <c:v>1.5299999999999999E-3</c:v>
                </c:pt>
                <c:pt idx="6516">
                  <c:v>1.31E-3</c:v>
                </c:pt>
                <c:pt idx="6517">
                  <c:v>1.42E-3</c:v>
                </c:pt>
                <c:pt idx="6518">
                  <c:v>1.5299999999999999E-3</c:v>
                </c:pt>
                <c:pt idx="6519">
                  <c:v>1.5299999999999999E-3</c:v>
                </c:pt>
                <c:pt idx="6520">
                  <c:v>1.42E-3</c:v>
                </c:pt>
                <c:pt idx="6521">
                  <c:v>1.42E-3</c:v>
                </c:pt>
                <c:pt idx="6522">
                  <c:v>1.64E-3</c:v>
                </c:pt>
                <c:pt idx="6523">
                  <c:v>1.75E-3</c:v>
                </c:pt>
                <c:pt idx="6524">
                  <c:v>1.64E-3</c:v>
                </c:pt>
                <c:pt idx="6525">
                  <c:v>1.5299999999999999E-3</c:v>
                </c:pt>
                <c:pt idx="6526">
                  <c:v>1.64E-3</c:v>
                </c:pt>
                <c:pt idx="6527">
                  <c:v>1.64E-3</c:v>
                </c:pt>
                <c:pt idx="6528">
                  <c:v>1.64E-3</c:v>
                </c:pt>
                <c:pt idx="6529">
                  <c:v>1.75E-3</c:v>
                </c:pt>
                <c:pt idx="6530">
                  <c:v>1.64E-3</c:v>
                </c:pt>
                <c:pt idx="6531">
                  <c:v>1.75E-3</c:v>
                </c:pt>
                <c:pt idx="6532">
                  <c:v>1.75E-3</c:v>
                </c:pt>
                <c:pt idx="6533">
                  <c:v>1.64E-3</c:v>
                </c:pt>
                <c:pt idx="6534">
                  <c:v>1.8600000000000001E-3</c:v>
                </c:pt>
                <c:pt idx="6535">
                  <c:v>1.64E-3</c:v>
                </c:pt>
                <c:pt idx="6536">
                  <c:v>1.64E-3</c:v>
                </c:pt>
                <c:pt idx="6537">
                  <c:v>1.64E-3</c:v>
                </c:pt>
                <c:pt idx="6538">
                  <c:v>1.42E-3</c:v>
                </c:pt>
                <c:pt idx="6539">
                  <c:v>1.8600000000000001E-3</c:v>
                </c:pt>
                <c:pt idx="6540">
                  <c:v>1.64E-3</c:v>
                </c:pt>
                <c:pt idx="6541">
                  <c:v>1.64E-3</c:v>
                </c:pt>
                <c:pt idx="6542">
                  <c:v>1.64E-3</c:v>
                </c:pt>
                <c:pt idx="6543">
                  <c:v>1.64E-3</c:v>
                </c:pt>
                <c:pt idx="6544">
                  <c:v>1.75E-3</c:v>
                </c:pt>
                <c:pt idx="6545">
                  <c:v>1.64E-3</c:v>
                </c:pt>
                <c:pt idx="6546">
                  <c:v>1.42E-3</c:v>
                </c:pt>
                <c:pt idx="6547">
                  <c:v>1.5299999999999999E-3</c:v>
                </c:pt>
                <c:pt idx="6548">
                  <c:v>1.5299999999999999E-3</c:v>
                </c:pt>
                <c:pt idx="6549">
                  <c:v>1.64E-3</c:v>
                </c:pt>
                <c:pt idx="6550">
                  <c:v>1.5299999999999999E-3</c:v>
                </c:pt>
                <c:pt idx="6551">
                  <c:v>1.5299999999999999E-3</c:v>
                </c:pt>
                <c:pt idx="6552">
                  <c:v>1.42E-3</c:v>
                </c:pt>
                <c:pt idx="6553">
                  <c:v>1.31E-3</c:v>
                </c:pt>
                <c:pt idx="6554">
                  <c:v>1.42E-3</c:v>
                </c:pt>
                <c:pt idx="6555">
                  <c:v>1.5299999999999999E-3</c:v>
                </c:pt>
                <c:pt idx="6556">
                  <c:v>1.42E-3</c:v>
                </c:pt>
                <c:pt idx="6557">
                  <c:v>1.31E-3</c:v>
                </c:pt>
                <c:pt idx="6558">
                  <c:v>1.31E-3</c:v>
                </c:pt>
                <c:pt idx="6559">
                  <c:v>1.31E-3</c:v>
                </c:pt>
                <c:pt idx="6560">
                  <c:v>1.31E-3</c:v>
                </c:pt>
                <c:pt idx="6561">
                  <c:v>1.1999999999999999E-3</c:v>
                </c:pt>
                <c:pt idx="6562">
                  <c:v>1.1000000000000001E-3</c:v>
                </c:pt>
                <c:pt idx="6563">
                  <c:v>1.1000000000000001E-3</c:v>
                </c:pt>
                <c:pt idx="6564">
                  <c:v>9.8999999999999999E-4</c:v>
                </c:pt>
                <c:pt idx="6565">
                  <c:v>1.1000000000000001E-3</c:v>
                </c:pt>
                <c:pt idx="6566">
                  <c:v>1.1000000000000001E-3</c:v>
                </c:pt>
                <c:pt idx="6567">
                  <c:v>8.8000000000000003E-4</c:v>
                </c:pt>
                <c:pt idx="6568">
                  <c:v>9.8999999999999999E-4</c:v>
                </c:pt>
                <c:pt idx="6569">
                  <c:v>9.8999999999999999E-4</c:v>
                </c:pt>
                <c:pt idx="6570">
                  <c:v>8.8000000000000003E-4</c:v>
                </c:pt>
                <c:pt idx="6571">
                  <c:v>7.6999999999999996E-4</c:v>
                </c:pt>
                <c:pt idx="6572">
                  <c:v>7.6999999999999996E-4</c:v>
                </c:pt>
                <c:pt idx="6573">
                  <c:v>7.6999999999999996E-4</c:v>
                </c:pt>
                <c:pt idx="6574">
                  <c:v>6.6E-4</c:v>
                </c:pt>
                <c:pt idx="6575">
                  <c:v>6.6E-4</c:v>
                </c:pt>
                <c:pt idx="6576">
                  <c:v>5.5000000000000003E-4</c:v>
                </c:pt>
                <c:pt idx="6577">
                  <c:v>4.4000000000000002E-4</c:v>
                </c:pt>
                <c:pt idx="6578">
                  <c:v>4.4000000000000002E-4</c:v>
                </c:pt>
                <c:pt idx="6579">
                  <c:v>3.4000000000000002E-4</c:v>
                </c:pt>
                <c:pt idx="6580">
                  <c:v>2.3000000000000001E-4</c:v>
                </c:pt>
                <c:pt idx="6581">
                  <c:v>2.3000000000000001E-4</c:v>
                </c:pt>
                <c:pt idx="6582">
                  <c:v>1.2E-4</c:v>
                </c:pt>
                <c:pt idx="6583">
                  <c:v>2.3000000000000001E-4</c:v>
                </c:pt>
                <c:pt idx="6584">
                  <c:v>-1E-4</c:v>
                </c:pt>
                <c:pt idx="6585">
                  <c:v>1.0000000000000001E-5</c:v>
                </c:pt>
                <c:pt idx="6586">
                  <c:v>-1E-4</c:v>
                </c:pt>
                <c:pt idx="6587">
                  <c:v>-1E-4</c:v>
                </c:pt>
                <c:pt idx="6588">
                  <c:v>1.0000000000000001E-5</c:v>
                </c:pt>
                <c:pt idx="6589">
                  <c:v>-2.1000000000000001E-4</c:v>
                </c:pt>
                <c:pt idx="6590">
                  <c:v>-3.2000000000000003E-4</c:v>
                </c:pt>
                <c:pt idx="6591">
                  <c:v>-3.2000000000000003E-4</c:v>
                </c:pt>
                <c:pt idx="6592">
                  <c:v>-5.2999999999999998E-4</c:v>
                </c:pt>
                <c:pt idx="6593">
                  <c:v>-4.2000000000000002E-4</c:v>
                </c:pt>
                <c:pt idx="6594">
                  <c:v>-6.4000000000000005E-4</c:v>
                </c:pt>
                <c:pt idx="6595">
                  <c:v>-6.4000000000000005E-4</c:v>
                </c:pt>
                <c:pt idx="6596">
                  <c:v>-8.5999999999999998E-4</c:v>
                </c:pt>
                <c:pt idx="6597">
                  <c:v>-8.5999999999999998E-4</c:v>
                </c:pt>
                <c:pt idx="6598">
                  <c:v>-9.7000000000000005E-4</c:v>
                </c:pt>
                <c:pt idx="6599">
                  <c:v>-1.08E-3</c:v>
                </c:pt>
                <c:pt idx="6600">
                  <c:v>-9.7000000000000005E-4</c:v>
                </c:pt>
                <c:pt idx="6601">
                  <c:v>-1.2899999999999999E-3</c:v>
                </c:pt>
                <c:pt idx="6602">
                  <c:v>-1.1800000000000001E-3</c:v>
                </c:pt>
                <c:pt idx="6603">
                  <c:v>-1.4E-3</c:v>
                </c:pt>
                <c:pt idx="6604">
                  <c:v>-1.2899999999999999E-3</c:v>
                </c:pt>
                <c:pt idx="6605">
                  <c:v>-1.5100000000000001E-3</c:v>
                </c:pt>
                <c:pt idx="6606">
                  <c:v>-1.5100000000000001E-3</c:v>
                </c:pt>
                <c:pt idx="6607">
                  <c:v>-1.5100000000000001E-3</c:v>
                </c:pt>
                <c:pt idx="6608">
                  <c:v>-1.73E-3</c:v>
                </c:pt>
                <c:pt idx="6609">
                  <c:v>-1.8400000000000001E-3</c:v>
                </c:pt>
                <c:pt idx="6610">
                  <c:v>-1.9400000000000001E-3</c:v>
                </c:pt>
                <c:pt idx="6611">
                  <c:v>-1.8400000000000001E-3</c:v>
                </c:pt>
                <c:pt idx="6612">
                  <c:v>-2.16E-3</c:v>
                </c:pt>
                <c:pt idx="6613">
                  <c:v>-2.16E-3</c:v>
                </c:pt>
                <c:pt idx="6614">
                  <c:v>-2.16E-3</c:v>
                </c:pt>
                <c:pt idx="6615">
                  <c:v>-2.3800000000000002E-3</c:v>
                </c:pt>
                <c:pt idx="6616">
                  <c:v>-2.2699999999999999E-3</c:v>
                </c:pt>
                <c:pt idx="6617">
                  <c:v>-2.5999999999999999E-3</c:v>
                </c:pt>
                <c:pt idx="6618">
                  <c:v>-2.5999999999999999E-3</c:v>
                </c:pt>
                <c:pt idx="6619">
                  <c:v>-2.5999999999999999E-3</c:v>
                </c:pt>
                <c:pt idx="6620">
                  <c:v>-2.7000000000000001E-3</c:v>
                </c:pt>
                <c:pt idx="6621">
                  <c:v>-2.81E-3</c:v>
                </c:pt>
                <c:pt idx="6622">
                  <c:v>-2.9199999999999999E-3</c:v>
                </c:pt>
                <c:pt idx="6623">
                  <c:v>-2.9199999999999999E-3</c:v>
                </c:pt>
                <c:pt idx="6624">
                  <c:v>-3.0300000000000001E-3</c:v>
                </c:pt>
                <c:pt idx="6625">
                  <c:v>-3.2499999999999999E-3</c:v>
                </c:pt>
                <c:pt idx="6626">
                  <c:v>-3.2499999999999999E-3</c:v>
                </c:pt>
                <c:pt idx="6627">
                  <c:v>-3.3600000000000001E-3</c:v>
                </c:pt>
                <c:pt idx="6628">
                  <c:v>-3.46E-3</c:v>
                </c:pt>
                <c:pt idx="6629">
                  <c:v>-3.3600000000000001E-3</c:v>
                </c:pt>
                <c:pt idx="6630">
                  <c:v>-3.5699999999999998E-3</c:v>
                </c:pt>
                <c:pt idx="6631">
                  <c:v>-3.6800000000000001E-3</c:v>
                </c:pt>
                <c:pt idx="6632">
                  <c:v>-3.6800000000000001E-3</c:v>
                </c:pt>
                <c:pt idx="6633">
                  <c:v>-3.79E-3</c:v>
                </c:pt>
                <c:pt idx="6634">
                  <c:v>-3.8999999999999998E-3</c:v>
                </c:pt>
                <c:pt idx="6635">
                  <c:v>-4.0099999999999997E-3</c:v>
                </c:pt>
                <c:pt idx="6636">
                  <c:v>-4.0099999999999997E-3</c:v>
                </c:pt>
                <c:pt idx="6637">
                  <c:v>-4.1200000000000004E-3</c:v>
                </c:pt>
                <c:pt idx="6638">
                  <c:v>-4.2199999999999998E-3</c:v>
                </c:pt>
                <c:pt idx="6639">
                  <c:v>-4.3299999999999996E-3</c:v>
                </c:pt>
                <c:pt idx="6640">
                  <c:v>-4.5500000000000002E-3</c:v>
                </c:pt>
                <c:pt idx="6641">
                  <c:v>-4.4400000000000004E-3</c:v>
                </c:pt>
                <c:pt idx="6642">
                  <c:v>-4.4400000000000004E-3</c:v>
                </c:pt>
                <c:pt idx="6643">
                  <c:v>-4.5500000000000002E-3</c:v>
                </c:pt>
                <c:pt idx="6644">
                  <c:v>-4.7699999999999999E-3</c:v>
                </c:pt>
                <c:pt idx="6645">
                  <c:v>-4.6600000000000001E-3</c:v>
                </c:pt>
                <c:pt idx="6646">
                  <c:v>-4.8799999999999998E-3</c:v>
                </c:pt>
                <c:pt idx="6647">
                  <c:v>-4.9800000000000001E-3</c:v>
                </c:pt>
                <c:pt idx="6648">
                  <c:v>-4.8799999999999998E-3</c:v>
                </c:pt>
                <c:pt idx="6649">
                  <c:v>-5.0899999999999999E-3</c:v>
                </c:pt>
                <c:pt idx="6650">
                  <c:v>-5.1999999999999998E-3</c:v>
                </c:pt>
                <c:pt idx="6651">
                  <c:v>-5.3099999999999996E-3</c:v>
                </c:pt>
                <c:pt idx="6652">
                  <c:v>-5.3099999999999996E-3</c:v>
                </c:pt>
                <c:pt idx="6653">
                  <c:v>-5.4200000000000003E-3</c:v>
                </c:pt>
                <c:pt idx="6654">
                  <c:v>-5.4200000000000003E-3</c:v>
                </c:pt>
                <c:pt idx="6655">
                  <c:v>-5.5300000000000002E-3</c:v>
                </c:pt>
                <c:pt idx="6656">
                  <c:v>-5.7400000000000003E-3</c:v>
                </c:pt>
                <c:pt idx="6657">
                  <c:v>-5.64E-3</c:v>
                </c:pt>
                <c:pt idx="6658">
                  <c:v>-5.8500000000000002E-3</c:v>
                </c:pt>
                <c:pt idx="6659">
                  <c:v>-5.96E-3</c:v>
                </c:pt>
                <c:pt idx="6660">
                  <c:v>-6.0699999999999999E-3</c:v>
                </c:pt>
                <c:pt idx="6661">
                  <c:v>-6.0699999999999999E-3</c:v>
                </c:pt>
                <c:pt idx="6662">
                  <c:v>-6.0699999999999999E-3</c:v>
                </c:pt>
                <c:pt idx="6663">
                  <c:v>-6.1799999999999997E-3</c:v>
                </c:pt>
                <c:pt idx="6664">
                  <c:v>-6.1799999999999997E-3</c:v>
                </c:pt>
                <c:pt idx="6665">
                  <c:v>-6.4999999999999997E-3</c:v>
                </c:pt>
                <c:pt idx="6666">
                  <c:v>-6.4000000000000003E-3</c:v>
                </c:pt>
                <c:pt idx="6667">
                  <c:v>-6.4999999999999997E-3</c:v>
                </c:pt>
                <c:pt idx="6668">
                  <c:v>-6.4999999999999997E-3</c:v>
                </c:pt>
                <c:pt idx="6669">
                  <c:v>-6.4999999999999997E-3</c:v>
                </c:pt>
                <c:pt idx="6670">
                  <c:v>-6.7200000000000003E-3</c:v>
                </c:pt>
                <c:pt idx="6671">
                  <c:v>-6.7200000000000003E-3</c:v>
                </c:pt>
                <c:pt idx="6672">
                  <c:v>-6.94E-3</c:v>
                </c:pt>
                <c:pt idx="6673">
                  <c:v>-6.8300000000000001E-3</c:v>
                </c:pt>
                <c:pt idx="6674">
                  <c:v>-7.0499999999999998E-3</c:v>
                </c:pt>
                <c:pt idx="6675">
                  <c:v>-7.0499999999999998E-3</c:v>
                </c:pt>
                <c:pt idx="6676">
                  <c:v>-7.1599999999999997E-3</c:v>
                </c:pt>
                <c:pt idx="6677">
                  <c:v>-7.0499999999999998E-3</c:v>
                </c:pt>
                <c:pt idx="6678">
                  <c:v>-7.26E-3</c:v>
                </c:pt>
                <c:pt idx="6679">
                  <c:v>-7.26E-3</c:v>
                </c:pt>
                <c:pt idx="6680">
                  <c:v>-7.3699999999999998E-3</c:v>
                </c:pt>
                <c:pt idx="6681">
                  <c:v>-7.26E-3</c:v>
                </c:pt>
                <c:pt idx="6682">
                  <c:v>-7.3699999999999998E-3</c:v>
                </c:pt>
                <c:pt idx="6683">
                  <c:v>-7.5900000000000004E-3</c:v>
                </c:pt>
                <c:pt idx="6684">
                  <c:v>-7.3699999999999998E-3</c:v>
                </c:pt>
                <c:pt idx="6685">
                  <c:v>-7.4799999999999997E-3</c:v>
                </c:pt>
                <c:pt idx="6686">
                  <c:v>-7.7000000000000002E-3</c:v>
                </c:pt>
                <c:pt idx="6687">
                  <c:v>-7.5900000000000004E-3</c:v>
                </c:pt>
                <c:pt idx="6688">
                  <c:v>-7.8100000000000001E-3</c:v>
                </c:pt>
                <c:pt idx="6689">
                  <c:v>-7.5900000000000004E-3</c:v>
                </c:pt>
                <c:pt idx="6690">
                  <c:v>-7.92E-3</c:v>
                </c:pt>
                <c:pt idx="6691">
                  <c:v>-7.92E-3</c:v>
                </c:pt>
                <c:pt idx="6692">
                  <c:v>-8.2400000000000008E-3</c:v>
                </c:pt>
                <c:pt idx="6693">
                  <c:v>-8.0199999999999994E-3</c:v>
                </c:pt>
                <c:pt idx="6694">
                  <c:v>-8.0199999999999994E-3</c:v>
                </c:pt>
                <c:pt idx="6695">
                  <c:v>-8.0199999999999994E-3</c:v>
                </c:pt>
                <c:pt idx="6696">
                  <c:v>-8.2400000000000008E-3</c:v>
                </c:pt>
                <c:pt idx="6697">
                  <c:v>-8.1300000000000001E-3</c:v>
                </c:pt>
                <c:pt idx="6698">
                  <c:v>-8.0199999999999994E-3</c:v>
                </c:pt>
                <c:pt idx="6699">
                  <c:v>-8.2400000000000008E-3</c:v>
                </c:pt>
                <c:pt idx="6700">
                  <c:v>-8.2400000000000008E-3</c:v>
                </c:pt>
                <c:pt idx="6701">
                  <c:v>-8.2400000000000008E-3</c:v>
                </c:pt>
                <c:pt idx="6702">
                  <c:v>-8.2400000000000008E-3</c:v>
                </c:pt>
                <c:pt idx="6703">
                  <c:v>-8.4600000000000005E-3</c:v>
                </c:pt>
                <c:pt idx="6704">
                  <c:v>-8.4600000000000005E-3</c:v>
                </c:pt>
                <c:pt idx="6705">
                  <c:v>-8.4600000000000005E-3</c:v>
                </c:pt>
                <c:pt idx="6706">
                  <c:v>-8.4600000000000005E-3</c:v>
                </c:pt>
                <c:pt idx="6707">
                  <c:v>-8.6800000000000002E-3</c:v>
                </c:pt>
                <c:pt idx="6708">
                  <c:v>-8.5699999999999995E-3</c:v>
                </c:pt>
                <c:pt idx="6709">
                  <c:v>-8.6800000000000002E-3</c:v>
                </c:pt>
                <c:pt idx="6710">
                  <c:v>-8.5699999999999995E-3</c:v>
                </c:pt>
                <c:pt idx="6711">
                  <c:v>-8.6800000000000002E-3</c:v>
                </c:pt>
                <c:pt idx="6712">
                  <c:v>-8.5699999999999995E-3</c:v>
                </c:pt>
                <c:pt idx="6713">
                  <c:v>-8.5699999999999995E-3</c:v>
                </c:pt>
                <c:pt idx="6714">
                  <c:v>-8.6800000000000002E-3</c:v>
                </c:pt>
                <c:pt idx="6715">
                  <c:v>-8.6800000000000002E-3</c:v>
                </c:pt>
                <c:pt idx="6716">
                  <c:v>-8.6800000000000002E-3</c:v>
                </c:pt>
                <c:pt idx="6717">
                  <c:v>-8.6800000000000002E-3</c:v>
                </c:pt>
                <c:pt idx="6718">
                  <c:v>-8.7799999999999996E-3</c:v>
                </c:pt>
                <c:pt idx="6719">
                  <c:v>-8.7799999999999996E-3</c:v>
                </c:pt>
                <c:pt idx="6720">
                  <c:v>-8.6800000000000002E-3</c:v>
                </c:pt>
                <c:pt idx="6721">
                  <c:v>-8.7799999999999996E-3</c:v>
                </c:pt>
                <c:pt idx="6722">
                  <c:v>-8.8900000000000003E-3</c:v>
                </c:pt>
                <c:pt idx="6723">
                  <c:v>-8.8900000000000003E-3</c:v>
                </c:pt>
                <c:pt idx="6724">
                  <c:v>-8.7799999999999996E-3</c:v>
                </c:pt>
                <c:pt idx="6725">
                  <c:v>-8.8900000000000003E-3</c:v>
                </c:pt>
                <c:pt idx="6726">
                  <c:v>-8.8900000000000003E-3</c:v>
                </c:pt>
                <c:pt idx="6727">
                  <c:v>-8.9999999999999993E-3</c:v>
                </c:pt>
                <c:pt idx="6728">
                  <c:v>-8.8900000000000003E-3</c:v>
                </c:pt>
                <c:pt idx="6729">
                  <c:v>-8.7799999999999996E-3</c:v>
                </c:pt>
                <c:pt idx="6730">
                  <c:v>-8.9999999999999993E-3</c:v>
                </c:pt>
                <c:pt idx="6731">
                  <c:v>-8.7799999999999996E-3</c:v>
                </c:pt>
                <c:pt idx="6732">
                  <c:v>-8.8900000000000003E-3</c:v>
                </c:pt>
                <c:pt idx="6733">
                  <c:v>-8.8900000000000003E-3</c:v>
                </c:pt>
                <c:pt idx="6734">
                  <c:v>-8.8900000000000003E-3</c:v>
                </c:pt>
                <c:pt idx="6735">
                  <c:v>-8.8900000000000003E-3</c:v>
                </c:pt>
                <c:pt idx="6736">
                  <c:v>-8.7799999999999996E-3</c:v>
                </c:pt>
                <c:pt idx="6737">
                  <c:v>-8.7799999999999996E-3</c:v>
                </c:pt>
                <c:pt idx="6738">
                  <c:v>-8.8900000000000003E-3</c:v>
                </c:pt>
                <c:pt idx="6739">
                  <c:v>-8.9999999999999993E-3</c:v>
                </c:pt>
                <c:pt idx="6740">
                  <c:v>-8.9999999999999993E-3</c:v>
                </c:pt>
                <c:pt idx="6741">
                  <c:v>-8.6800000000000002E-3</c:v>
                </c:pt>
                <c:pt idx="6742">
                  <c:v>-8.8900000000000003E-3</c:v>
                </c:pt>
                <c:pt idx="6743">
                  <c:v>-8.7799999999999996E-3</c:v>
                </c:pt>
                <c:pt idx="6744">
                  <c:v>-8.8900000000000003E-3</c:v>
                </c:pt>
                <c:pt idx="6745">
                  <c:v>-8.8900000000000003E-3</c:v>
                </c:pt>
                <c:pt idx="6746">
                  <c:v>-8.8900000000000003E-3</c:v>
                </c:pt>
                <c:pt idx="6747">
                  <c:v>-8.7799999999999996E-3</c:v>
                </c:pt>
                <c:pt idx="6748">
                  <c:v>-8.7799999999999996E-3</c:v>
                </c:pt>
                <c:pt idx="6749">
                  <c:v>-8.7799999999999996E-3</c:v>
                </c:pt>
                <c:pt idx="6750">
                  <c:v>-8.7799999999999996E-3</c:v>
                </c:pt>
                <c:pt idx="6751">
                  <c:v>-8.7799999999999996E-3</c:v>
                </c:pt>
                <c:pt idx="6752">
                  <c:v>-8.6800000000000002E-3</c:v>
                </c:pt>
                <c:pt idx="6753">
                  <c:v>-8.6800000000000002E-3</c:v>
                </c:pt>
                <c:pt idx="6754">
                  <c:v>-8.6800000000000002E-3</c:v>
                </c:pt>
                <c:pt idx="6755">
                  <c:v>-8.6800000000000002E-3</c:v>
                </c:pt>
                <c:pt idx="6756">
                  <c:v>-8.6800000000000002E-3</c:v>
                </c:pt>
                <c:pt idx="6757">
                  <c:v>-8.6800000000000002E-3</c:v>
                </c:pt>
                <c:pt idx="6758">
                  <c:v>-8.7799999999999996E-3</c:v>
                </c:pt>
                <c:pt idx="6759">
                  <c:v>-8.6800000000000002E-3</c:v>
                </c:pt>
                <c:pt idx="6760">
                  <c:v>-8.5699999999999995E-3</c:v>
                </c:pt>
                <c:pt idx="6761">
                  <c:v>-8.6800000000000002E-3</c:v>
                </c:pt>
                <c:pt idx="6762">
                  <c:v>-8.5699999999999995E-3</c:v>
                </c:pt>
                <c:pt idx="6763">
                  <c:v>-8.3499999999999998E-3</c:v>
                </c:pt>
                <c:pt idx="6764">
                  <c:v>-8.3499999999999998E-3</c:v>
                </c:pt>
                <c:pt idx="6765">
                  <c:v>-8.5699999999999995E-3</c:v>
                </c:pt>
                <c:pt idx="6766">
                  <c:v>-8.4600000000000005E-3</c:v>
                </c:pt>
                <c:pt idx="6767">
                  <c:v>-8.4600000000000005E-3</c:v>
                </c:pt>
                <c:pt idx="6768">
                  <c:v>-8.4600000000000005E-3</c:v>
                </c:pt>
                <c:pt idx="6769">
                  <c:v>-8.3499999999999998E-3</c:v>
                </c:pt>
                <c:pt idx="6770">
                  <c:v>-8.6800000000000002E-3</c:v>
                </c:pt>
                <c:pt idx="6771">
                  <c:v>-8.3499999999999998E-3</c:v>
                </c:pt>
                <c:pt idx="6772">
                  <c:v>-8.2400000000000008E-3</c:v>
                </c:pt>
                <c:pt idx="6773">
                  <c:v>-8.3499999999999998E-3</c:v>
                </c:pt>
                <c:pt idx="6774">
                  <c:v>-8.2400000000000008E-3</c:v>
                </c:pt>
                <c:pt idx="6775">
                  <c:v>-8.2400000000000008E-3</c:v>
                </c:pt>
                <c:pt idx="6776">
                  <c:v>-8.2400000000000008E-3</c:v>
                </c:pt>
                <c:pt idx="6777">
                  <c:v>-8.2400000000000008E-3</c:v>
                </c:pt>
                <c:pt idx="6778">
                  <c:v>-8.2400000000000008E-3</c:v>
                </c:pt>
                <c:pt idx="6779">
                  <c:v>-8.1300000000000001E-3</c:v>
                </c:pt>
                <c:pt idx="6780">
                  <c:v>-7.92E-3</c:v>
                </c:pt>
                <c:pt idx="6781">
                  <c:v>-8.1300000000000001E-3</c:v>
                </c:pt>
                <c:pt idx="6782">
                  <c:v>-8.0199999999999994E-3</c:v>
                </c:pt>
                <c:pt idx="6783">
                  <c:v>-8.0199999999999994E-3</c:v>
                </c:pt>
                <c:pt idx="6784">
                  <c:v>-7.92E-3</c:v>
                </c:pt>
                <c:pt idx="6785">
                  <c:v>-7.92E-3</c:v>
                </c:pt>
                <c:pt idx="6786">
                  <c:v>-7.92E-3</c:v>
                </c:pt>
                <c:pt idx="6787">
                  <c:v>-8.0199999999999994E-3</c:v>
                </c:pt>
                <c:pt idx="6788">
                  <c:v>-7.7000000000000002E-3</c:v>
                </c:pt>
                <c:pt idx="6789">
                  <c:v>-7.8100000000000001E-3</c:v>
                </c:pt>
                <c:pt idx="6790">
                  <c:v>-7.8100000000000001E-3</c:v>
                </c:pt>
                <c:pt idx="6791">
                  <c:v>-7.5900000000000004E-3</c:v>
                </c:pt>
                <c:pt idx="6792">
                  <c:v>-7.7000000000000002E-3</c:v>
                </c:pt>
                <c:pt idx="6793">
                  <c:v>-7.8100000000000001E-3</c:v>
                </c:pt>
                <c:pt idx="6794">
                  <c:v>-7.4799999999999997E-3</c:v>
                </c:pt>
                <c:pt idx="6795">
                  <c:v>-7.5900000000000004E-3</c:v>
                </c:pt>
                <c:pt idx="6796">
                  <c:v>-7.5900000000000004E-3</c:v>
                </c:pt>
                <c:pt idx="6797">
                  <c:v>-7.5900000000000004E-3</c:v>
                </c:pt>
                <c:pt idx="6798">
                  <c:v>-7.4799999999999997E-3</c:v>
                </c:pt>
                <c:pt idx="6799">
                  <c:v>-7.3699999999999998E-3</c:v>
                </c:pt>
                <c:pt idx="6800">
                  <c:v>-7.3699999999999998E-3</c:v>
                </c:pt>
                <c:pt idx="6801">
                  <c:v>-7.26E-3</c:v>
                </c:pt>
                <c:pt idx="6802">
                  <c:v>-7.3699999999999998E-3</c:v>
                </c:pt>
                <c:pt idx="6803">
                  <c:v>-7.1599999999999997E-3</c:v>
                </c:pt>
                <c:pt idx="6804">
                  <c:v>-7.1599999999999997E-3</c:v>
                </c:pt>
                <c:pt idx="6805">
                  <c:v>-7.1599999999999997E-3</c:v>
                </c:pt>
                <c:pt idx="6806">
                  <c:v>-7.1599999999999997E-3</c:v>
                </c:pt>
                <c:pt idx="6807">
                  <c:v>-7.26E-3</c:v>
                </c:pt>
                <c:pt idx="6808">
                  <c:v>-7.0499999999999998E-3</c:v>
                </c:pt>
                <c:pt idx="6809">
                  <c:v>-7.1599999999999997E-3</c:v>
                </c:pt>
                <c:pt idx="6810">
                  <c:v>-6.94E-3</c:v>
                </c:pt>
                <c:pt idx="6811">
                  <c:v>-7.0499999999999998E-3</c:v>
                </c:pt>
                <c:pt idx="6812">
                  <c:v>-6.8300000000000001E-3</c:v>
                </c:pt>
                <c:pt idx="6813">
                  <c:v>-6.94E-3</c:v>
                </c:pt>
                <c:pt idx="6814">
                  <c:v>-6.94E-3</c:v>
                </c:pt>
                <c:pt idx="6815">
                  <c:v>-6.8300000000000001E-3</c:v>
                </c:pt>
                <c:pt idx="6816">
                  <c:v>-6.7200000000000003E-3</c:v>
                </c:pt>
                <c:pt idx="6817">
                  <c:v>-6.7200000000000003E-3</c:v>
                </c:pt>
                <c:pt idx="6818">
                  <c:v>-6.8300000000000001E-3</c:v>
                </c:pt>
                <c:pt idx="6819">
                  <c:v>-6.7200000000000003E-3</c:v>
                </c:pt>
                <c:pt idx="6820">
                  <c:v>-6.6100000000000004E-3</c:v>
                </c:pt>
                <c:pt idx="6821">
                  <c:v>-6.6100000000000004E-3</c:v>
                </c:pt>
                <c:pt idx="6822">
                  <c:v>-6.6100000000000004E-3</c:v>
                </c:pt>
                <c:pt idx="6823">
                  <c:v>-6.4999999999999997E-3</c:v>
                </c:pt>
                <c:pt idx="6824">
                  <c:v>-6.4000000000000003E-3</c:v>
                </c:pt>
                <c:pt idx="6825">
                  <c:v>-6.4000000000000003E-3</c:v>
                </c:pt>
                <c:pt idx="6826">
                  <c:v>-6.4000000000000003E-3</c:v>
                </c:pt>
                <c:pt idx="6827">
                  <c:v>-6.4000000000000003E-3</c:v>
                </c:pt>
                <c:pt idx="6828">
                  <c:v>-6.4000000000000003E-3</c:v>
                </c:pt>
                <c:pt idx="6829">
                  <c:v>-6.4000000000000003E-3</c:v>
                </c:pt>
                <c:pt idx="6830">
                  <c:v>-6.2899999999999996E-3</c:v>
                </c:pt>
                <c:pt idx="6831">
                  <c:v>-6.2899999999999996E-3</c:v>
                </c:pt>
                <c:pt idx="6832">
                  <c:v>-6.1799999999999997E-3</c:v>
                </c:pt>
                <c:pt idx="6833">
                  <c:v>-6.0699999999999999E-3</c:v>
                </c:pt>
                <c:pt idx="6834">
                  <c:v>-6.2899999999999996E-3</c:v>
                </c:pt>
                <c:pt idx="6835">
                  <c:v>-6.2899999999999996E-3</c:v>
                </c:pt>
                <c:pt idx="6836">
                  <c:v>-5.96E-3</c:v>
                </c:pt>
                <c:pt idx="6837">
                  <c:v>-6.0699999999999999E-3</c:v>
                </c:pt>
                <c:pt idx="6838">
                  <c:v>-6.0699999999999999E-3</c:v>
                </c:pt>
                <c:pt idx="6839">
                  <c:v>-6.0699999999999999E-3</c:v>
                </c:pt>
                <c:pt idx="6840">
                  <c:v>-5.96E-3</c:v>
                </c:pt>
                <c:pt idx="6841">
                  <c:v>-5.96E-3</c:v>
                </c:pt>
                <c:pt idx="6842">
                  <c:v>-5.8500000000000002E-3</c:v>
                </c:pt>
                <c:pt idx="6843">
                  <c:v>-5.8500000000000002E-3</c:v>
                </c:pt>
                <c:pt idx="6844">
                  <c:v>-5.7400000000000003E-3</c:v>
                </c:pt>
                <c:pt idx="6845">
                  <c:v>-5.8500000000000002E-3</c:v>
                </c:pt>
                <c:pt idx="6846">
                  <c:v>-5.96E-3</c:v>
                </c:pt>
                <c:pt idx="6847">
                  <c:v>-5.7400000000000003E-3</c:v>
                </c:pt>
                <c:pt idx="6848">
                  <c:v>-5.64E-3</c:v>
                </c:pt>
                <c:pt idx="6849">
                  <c:v>-5.5300000000000002E-3</c:v>
                </c:pt>
                <c:pt idx="6850">
                  <c:v>-5.8500000000000002E-3</c:v>
                </c:pt>
                <c:pt idx="6851">
                  <c:v>-5.5300000000000002E-3</c:v>
                </c:pt>
                <c:pt idx="6852">
                  <c:v>-5.5300000000000002E-3</c:v>
                </c:pt>
                <c:pt idx="6853">
                  <c:v>-5.7400000000000003E-3</c:v>
                </c:pt>
                <c:pt idx="6854">
                  <c:v>-5.64E-3</c:v>
                </c:pt>
                <c:pt idx="6855">
                  <c:v>-5.64E-3</c:v>
                </c:pt>
                <c:pt idx="6856">
                  <c:v>-5.4200000000000003E-3</c:v>
                </c:pt>
                <c:pt idx="6857">
                  <c:v>-5.5300000000000002E-3</c:v>
                </c:pt>
                <c:pt idx="6858">
                  <c:v>-5.4200000000000003E-3</c:v>
                </c:pt>
                <c:pt idx="6859">
                  <c:v>-5.5300000000000002E-3</c:v>
                </c:pt>
                <c:pt idx="6860">
                  <c:v>-5.4200000000000003E-3</c:v>
                </c:pt>
                <c:pt idx="6861">
                  <c:v>-5.3099999999999996E-3</c:v>
                </c:pt>
                <c:pt idx="6862">
                  <c:v>-5.4200000000000003E-3</c:v>
                </c:pt>
                <c:pt idx="6863">
                  <c:v>-5.3099999999999996E-3</c:v>
                </c:pt>
                <c:pt idx="6864">
                  <c:v>-5.3099999999999996E-3</c:v>
                </c:pt>
                <c:pt idx="6865">
                  <c:v>-5.3099999999999996E-3</c:v>
                </c:pt>
                <c:pt idx="6866">
                  <c:v>-5.5300000000000002E-3</c:v>
                </c:pt>
                <c:pt idx="6867">
                  <c:v>-5.1999999999999998E-3</c:v>
                </c:pt>
                <c:pt idx="6868">
                  <c:v>-5.1999999999999998E-3</c:v>
                </c:pt>
                <c:pt idx="6869">
                  <c:v>-5.3099999999999996E-3</c:v>
                </c:pt>
                <c:pt idx="6870">
                  <c:v>-5.3099999999999996E-3</c:v>
                </c:pt>
                <c:pt idx="6871">
                  <c:v>-5.1999999999999998E-3</c:v>
                </c:pt>
                <c:pt idx="6872">
                  <c:v>-5.1999999999999998E-3</c:v>
                </c:pt>
                <c:pt idx="6873">
                  <c:v>-5.4200000000000003E-3</c:v>
                </c:pt>
                <c:pt idx="6874">
                  <c:v>-5.0899999999999999E-3</c:v>
                </c:pt>
                <c:pt idx="6875">
                  <c:v>-5.1999999999999998E-3</c:v>
                </c:pt>
                <c:pt idx="6876">
                  <c:v>-5.0899999999999999E-3</c:v>
                </c:pt>
                <c:pt idx="6877">
                  <c:v>-5.0899999999999999E-3</c:v>
                </c:pt>
                <c:pt idx="6878">
                  <c:v>-5.0899999999999999E-3</c:v>
                </c:pt>
                <c:pt idx="6879">
                  <c:v>-5.0899999999999999E-3</c:v>
                </c:pt>
                <c:pt idx="6880">
                  <c:v>-4.9800000000000001E-3</c:v>
                </c:pt>
                <c:pt idx="6881">
                  <c:v>-4.9800000000000001E-3</c:v>
                </c:pt>
                <c:pt idx="6882">
                  <c:v>-5.0899999999999999E-3</c:v>
                </c:pt>
                <c:pt idx="6883">
                  <c:v>-5.0899999999999999E-3</c:v>
                </c:pt>
                <c:pt idx="6884">
                  <c:v>-4.9800000000000001E-3</c:v>
                </c:pt>
                <c:pt idx="6885">
                  <c:v>-5.0899999999999999E-3</c:v>
                </c:pt>
                <c:pt idx="6886">
                  <c:v>-4.9800000000000001E-3</c:v>
                </c:pt>
                <c:pt idx="6887">
                  <c:v>-4.8799999999999998E-3</c:v>
                </c:pt>
                <c:pt idx="6888">
                  <c:v>-4.9800000000000001E-3</c:v>
                </c:pt>
                <c:pt idx="6889">
                  <c:v>-5.0899999999999999E-3</c:v>
                </c:pt>
                <c:pt idx="6890">
                  <c:v>-4.8799999999999998E-3</c:v>
                </c:pt>
                <c:pt idx="6891">
                  <c:v>-4.9800000000000001E-3</c:v>
                </c:pt>
                <c:pt idx="6892">
                  <c:v>-4.9800000000000001E-3</c:v>
                </c:pt>
                <c:pt idx="6893">
                  <c:v>-4.9800000000000001E-3</c:v>
                </c:pt>
                <c:pt idx="6894">
                  <c:v>-4.9800000000000001E-3</c:v>
                </c:pt>
                <c:pt idx="6895">
                  <c:v>-4.9800000000000001E-3</c:v>
                </c:pt>
                <c:pt idx="6896">
                  <c:v>-4.8799999999999998E-3</c:v>
                </c:pt>
                <c:pt idx="6897">
                  <c:v>-4.8799999999999998E-3</c:v>
                </c:pt>
                <c:pt idx="6898">
                  <c:v>-5.0899999999999999E-3</c:v>
                </c:pt>
                <c:pt idx="6899">
                  <c:v>-4.8799999999999998E-3</c:v>
                </c:pt>
                <c:pt idx="6900">
                  <c:v>-4.9800000000000001E-3</c:v>
                </c:pt>
                <c:pt idx="6901">
                  <c:v>-4.9800000000000001E-3</c:v>
                </c:pt>
                <c:pt idx="6902">
                  <c:v>-4.8799999999999998E-3</c:v>
                </c:pt>
                <c:pt idx="6903">
                  <c:v>-4.7699999999999999E-3</c:v>
                </c:pt>
                <c:pt idx="6904">
                  <c:v>-4.8799999999999998E-3</c:v>
                </c:pt>
                <c:pt idx="6905">
                  <c:v>-4.9800000000000001E-3</c:v>
                </c:pt>
                <c:pt idx="6906">
                  <c:v>-4.7699999999999999E-3</c:v>
                </c:pt>
                <c:pt idx="6907">
                  <c:v>-4.8799999999999998E-3</c:v>
                </c:pt>
                <c:pt idx="6908">
                  <c:v>-4.7699999999999999E-3</c:v>
                </c:pt>
                <c:pt idx="6909">
                  <c:v>-4.7699999999999999E-3</c:v>
                </c:pt>
                <c:pt idx="6910">
                  <c:v>-4.8799999999999998E-3</c:v>
                </c:pt>
                <c:pt idx="6911">
                  <c:v>-4.8799999999999998E-3</c:v>
                </c:pt>
                <c:pt idx="6912">
                  <c:v>-4.7699999999999999E-3</c:v>
                </c:pt>
                <c:pt idx="6913">
                  <c:v>-4.7699999999999999E-3</c:v>
                </c:pt>
                <c:pt idx="6914">
                  <c:v>-4.8799999999999998E-3</c:v>
                </c:pt>
                <c:pt idx="6915">
                  <c:v>-4.9800000000000001E-3</c:v>
                </c:pt>
                <c:pt idx="6916">
                  <c:v>-4.7699999999999999E-3</c:v>
                </c:pt>
                <c:pt idx="6917">
                  <c:v>-4.8799999999999998E-3</c:v>
                </c:pt>
                <c:pt idx="6918">
                  <c:v>-4.8799999999999998E-3</c:v>
                </c:pt>
                <c:pt idx="6919">
                  <c:v>-4.6600000000000001E-3</c:v>
                </c:pt>
                <c:pt idx="6920">
                  <c:v>-4.8799999999999998E-3</c:v>
                </c:pt>
                <c:pt idx="6921">
                  <c:v>-4.8799999999999998E-3</c:v>
                </c:pt>
                <c:pt idx="6922">
                  <c:v>-4.8799999999999998E-3</c:v>
                </c:pt>
                <c:pt idx="6923">
                  <c:v>-4.8799999999999998E-3</c:v>
                </c:pt>
                <c:pt idx="6924">
                  <c:v>-4.7699999999999999E-3</c:v>
                </c:pt>
                <c:pt idx="6925">
                  <c:v>-4.7699999999999999E-3</c:v>
                </c:pt>
                <c:pt idx="6926">
                  <c:v>-4.8799999999999998E-3</c:v>
                </c:pt>
                <c:pt idx="6927">
                  <c:v>-4.7699999999999999E-3</c:v>
                </c:pt>
                <c:pt idx="6928">
                  <c:v>-4.7699999999999999E-3</c:v>
                </c:pt>
                <c:pt idx="6929">
                  <c:v>-4.7699999999999999E-3</c:v>
                </c:pt>
                <c:pt idx="6930">
                  <c:v>-4.9800000000000001E-3</c:v>
                </c:pt>
                <c:pt idx="6931">
                  <c:v>-4.8799999999999998E-3</c:v>
                </c:pt>
                <c:pt idx="6932">
                  <c:v>-4.7699999999999999E-3</c:v>
                </c:pt>
                <c:pt idx="6933">
                  <c:v>-4.8799999999999998E-3</c:v>
                </c:pt>
                <c:pt idx="6934">
                  <c:v>-4.7699999999999999E-3</c:v>
                </c:pt>
                <c:pt idx="6935">
                  <c:v>-4.7699999999999999E-3</c:v>
                </c:pt>
                <c:pt idx="6936">
                  <c:v>-4.8799999999999998E-3</c:v>
                </c:pt>
                <c:pt idx="6937">
                  <c:v>-4.9800000000000001E-3</c:v>
                </c:pt>
                <c:pt idx="6938">
                  <c:v>-4.8799999999999998E-3</c:v>
                </c:pt>
                <c:pt idx="6939">
                  <c:v>-4.7699999999999999E-3</c:v>
                </c:pt>
                <c:pt idx="6940">
                  <c:v>-4.7699999999999999E-3</c:v>
                </c:pt>
                <c:pt idx="6941">
                  <c:v>-4.7699999999999999E-3</c:v>
                </c:pt>
                <c:pt idx="6942">
                  <c:v>-4.8799999999999998E-3</c:v>
                </c:pt>
                <c:pt idx="6943">
                  <c:v>-4.7699999999999999E-3</c:v>
                </c:pt>
                <c:pt idx="6944">
                  <c:v>-4.7699999999999999E-3</c:v>
                </c:pt>
                <c:pt idx="6945">
                  <c:v>-4.7699999999999999E-3</c:v>
                </c:pt>
                <c:pt idx="6946">
                  <c:v>-4.9800000000000001E-3</c:v>
                </c:pt>
                <c:pt idx="6947">
                  <c:v>-4.8799999999999998E-3</c:v>
                </c:pt>
                <c:pt idx="6948">
                  <c:v>-4.7699999999999999E-3</c:v>
                </c:pt>
                <c:pt idx="6949">
                  <c:v>-4.8799999999999998E-3</c:v>
                </c:pt>
                <c:pt idx="6950">
                  <c:v>-4.8799999999999998E-3</c:v>
                </c:pt>
                <c:pt idx="6951">
                  <c:v>-4.8799999999999998E-3</c:v>
                </c:pt>
                <c:pt idx="6952">
                  <c:v>-4.8799999999999998E-3</c:v>
                </c:pt>
                <c:pt idx="6953">
                  <c:v>-4.8799999999999998E-3</c:v>
                </c:pt>
                <c:pt idx="6954">
                  <c:v>-4.8799999999999998E-3</c:v>
                </c:pt>
                <c:pt idx="6955">
                  <c:v>-4.7699999999999999E-3</c:v>
                </c:pt>
                <c:pt idx="6956">
                  <c:v>-4.6600000000000001E-3</c:v>
                </c:pt>
                <c:pt idx="6957">
                  <c:v>-4.7699999999999999E-3</c:v>
                </c:pt>
                <c:pt idx="6958">
                  <c:v>-4.8799999999999998E-3</c:v>
                </c:pt>
                <c:pt idx="6959">
                  <c:v>-4.7699999999999999E-3</c:v>
                </c:pt>
                <c:pt idx="6960">
                  <c:v>-4.7699999999999999E-3</c:v>
                </c:pt>
                <c:pt idx="6961">
                  <c:v>-4.6600000000000001E-3</c:v>
                </c:pt>
                <c:pt idx="6962">
                  <c:v>-4.9800000000000001E-3</c:v>
                </c:pt>
                <c:pt idx="6963">
                  <c:v>-4.8799999999999998E-3</c:v>
                </c:pt>
                <c:pt idx="6964">
                  <c:v>-4.7699999999999999E-3</c:v>
                </c:pt>
                <c:pt idx="6965">
                  <c:v>-4.7699999999999999E-3</c:v>
                </c:pt>
                <c:pt idx="6966">
                  <c:v>-4.8799999999999998E-3</c:v>
                </c:pt>
                <c:pt idx="6967">
                  <c:v>-4.7699999999999999E-3</c:v>
                </c:pt>
                <c:pt idx="6968">
                  <c:v>-4.9800000000000001E-3</c:v>
                </c:pt>
                <c:pt idx="6969">
                  <c:v>-4.7699999999999999E-3</c:v>
                </c:pt>
                <c:pt idx="6970">
                  <c:v>-4.8799999999999998E-3</c:v>
                </c:pt>
                <c:pt idx="6971">
                  <c:v>-4.7699999999999999E-3</c:v>
                </c:pt>
                <c:pt idx="6972">
                  <c:v>-4.8799999999999998E-3</c:v>
                </c:pt>
                <c:pt idx="6973">
                  <c:v>-4.9800000000000001E-3</c:v>
                </c:pt>
                <c:pt idx="6974">
                  <c:v>-4.7699999999999999E-3</c:v>
                </c:pt>
                <c:pt idx="6975">
                  <c:v>-4.8799999999999998E-3</c:v>
                </c:pt>
                <c:pt idx="6976">
                  <c:v>-4.7699999999999999E-3</c:v>
                </c:pt>
                <c:pt idx="6977">
                  <c:v>-4.7699999999999999E-3</c:v>
                </c:pt>
                <c:pt idx="6978">
                  <c:v>-4.8799999999999998E-3</c:v>
                </c:pt>
                <c:pt idx="6979">
                  <c:v>-4.7699999999999999E-3</c:v>
                </c:pt>
                <c:pt idx="6980">
                  <c:v>-4.7699999999999999E-3</c:v>
                </c:pt>
                <c:pt idx="6981">
                  <c:v>-4.7699999999999999E-3</c:v>
                </c:pt>
                <c:pt idx="6982">
                  <c:v>-4.7699999999999999E-3</c:v>
                </c:pt>
                <c:pt idx="6983">
                  <c:v>-4.6600000000000001E-3</c:v>
                </c:pt>
                <c:pt idx="6984">
                  <c:v>-4.7699999999999999E-3</c:v>
                </c:pt>
                <c:pt idx="6985">
                  <c:v>-4.7699999999999999E-3</c:v>
                </c:pt>
                <c:pt idx="6986">
                  <c:v>-4.5500000000000002E-3</c:v>
                </c:pt>
                <c:pt idx="6987">
                  <c:v>-4.5500000000000002E-3</c:v>
                </c:pt>
                <c:pt idx="6988">
                  <c:v>-4.5500000000000002E-3</c:v>
                </c:pt>
                <c:pt idx="6989">
                  <c:v>-4.7699999999999999E-3</c:v>
                </c:pt>
                <c:pt idx="6990">
                  <c:v>-4.6600000000000001E-3</c:v>
                </c:pt>
                <c:pt idx="6991">
                  <c:v>-4.6600000000000001E-3</c:v>
                </c:pt>
                <c:pt idx="6992">
                  <c:v>-4.6600000000000001E-3</c:v>
                </c:pt>
                <c:pt idx="6993">
                  <c:v>-4.5500000000000002E-3</c:v>
                </c:pt>
                <c:pt idx="6994">
                  <c:v>-4.7699999999999999E-3</c:v>
                </c:pt>
                <c:pt idx="6995">
                  <c:v>-4.5500000000000002E-3</c:v>
                </c:pt>
                <c:pt idx="6996">
                  <c:v>-4.5500000000000002E-3</c:v>
                </c:pt>
                <c:pt idx="6997">
                  <c:v>-4.6600000000000001E-3</c:v>
                </c:pt>
                <c:pt idx="6998">
                  <c:v>-4.5500000000000002E-3</c:v>
                </c:pt>
                <c:pt idx="6999">
                  <c:v>-4.4400000000000004E-3</c:v>
                </c:pt>
                <c:pt idx="7000">
                  <c:v>-4.5500000000000002E-3</c:v>
                </c:pt>
                <c:pt idx="7001">
                  <c:v>-4.5500000000000002E-3</c:v>
                </c:pt>
                <c:pt idx="7002">
                  <c:v>-4.5500000000000002E-3</c:v>
                </c:pt>
                <c:pt idx="7003">
                  <c:v>-4.3299999999999996E-3</c:v>
                </c:pt>
                <c:pt idx="7004">
                  <c:v>-4.3299999999999996E-3</c:v>
                </c:pt>
                <c:pt idx="7005">
                  <c:v>-4.4400000000000004E-3</c:v>
                </c:pt>
                <c:pt idx="7006">
                  <c:v>-4.5500000000000002E-3</c:v>
                </c:pt>
                <c:pt idx="7007">
                  <c:v>-4.4400000000000004E-3</c:v>
                </c:pt>
                <c:pt idx="7008">
                  <c:v>-4.4400000000000004E-3</c:v>
                </c:pt>
                <c:pt idx="7009">
                  <c:v>-4.4400000000000004E-3</c:v>
                </c:pt>
                <c:pt idx="7010">
                  <c:v>-4.2199999999999998E-3</c:v>
                </c:pt>
                <c:pt idx="7011">
                  <c:v>-4.1200000000000004E-3</c:v>
                </c:pt>
                <c:pt idx="7012">
                  <c:v>-4.3299999999999996E-3</c:v>
                </c:pt>
                <c:pt idx="7013">
                  <c:v>-4.3299999999999996E-3</c:v>
                </c:pt>
                <c:pt idx="7014">
                  <c:v>-4.1200000000000004E-3</c:v>
                </c:pt>
                <c:pt idx="7015">
                  <c:v>-4.2199999999999998E-3</c:v>
                </c:pt>
                <c:pt idx="7016">
                  <c:v>-4.3299999999999996E-3</c:v>
                </c:pt>
                <c:pt idx="7017">
                  <c:v>-4.2199999999999998E-3</c:v>
                </c:pt>
                <c:pt idx="7018">
                  <c:v>-4.2199999999999998E-3</c:v>
                </c:pt>
                <c:pt idx="7019">
                  <c:v>-4.1200000000000004E-3</c:v>
                </c:pt>
                <c:pt idx="7020">
                  <c:v>-4.1200000000000004E-3</c:v>
                </c:pt>
                <c:pt idx="7021">
                  <c:v>-4.1200000000000004E-3</c:v>
                </c:pt>
                <c:pt idx="7022">
                  <c:v>-4.2199999999999998E-3</c:v>
                </c:pt>
                <c:pt idx="7023">
                  <c:v>-4.1200000000000004E-3</c:v>
                </c:pt>
                <c:pt idx="7024">
                  <c:v>-4.0099999999999997E-3</c:v>
                </c:pt>
                <c:pt idx="7025">
                  <c:v>-4.0099999999999997E-3</c:v>
                </c:pt>
                <c:pt idx="7026">
                  <c:v>-3.8999999999999998E-3</c:v>
                </c:pt>
                <c:pt idx="7027">
                  <c:v>-3.8999999999999998E-3</c:v>
                </c:pt>
                <c:pt idx="7028">
                  <c:v>-3.8999999999999998E-3</c:v>
                </c:pt>
                <c:pt idx="7029">
                  <c:v>-3.8999999999999998E-3</c:v>
                </c:pt>
                <c:pt idx="7030">
                  <c:v>-3.8999999999999998E-3</c:v>
                </c:pt>
                <c:pt idx="7031">
                  <c:v>-3.79E-3</c:v>
                </c:pt>
                <c:pt idx="7032">
                  <c:v>-3.8999999999999998E-3</c:v>
                </c:pt>
                <c:pt idx="7033">
                  <c:v>-3.8999999999999998E-3</c:v>
                </c:pt>
                <c:pt idx="7034">
                  <c:v>-3.79E-3</c:v>
                </c:pt>
                <c:pt idx="7035">
                  <c:v>-3.5699999999999998E-3</c:v>
                </c:pt>
                <c:pt idx="7036">
                  <c:v>-3.46E-3</c:v>
                </c:pt>
                <c:pt idx="7037">
                  <c:v>-3.6800000000000001E-3</c:v>
                </c:pt>
                <c:pt idx="7038">
                  <c:v>-3.5699999999999998E-3</c:v>
                </c:pt>
                <c:pt idx="7039">
                  <c:v>-3.5699999999999998E-3</c:v>
                </c:pt>
                <c:pt idx="7040">
                  <c:v>-3.46E-3</c:v>
                </c:pt>
                <c:pt idx="7041">
                  <c:v>-3.5699999999999998E-3</c:v>
                </c:pt>
                <c:pt idx="7042">
                  <c:v>-3.3600000000000001E-3</c:v>
                </c:pt>
                <c:pt idx="7043">
                  <c:v>-3.46E-3</c:v>
                </c:pt>
                <c:pt idx="7044">
                  <c:v>-3.46E-3</c:v>
                </c:pt>
                <c:pt idx="7045">
                  <c:v>-3.3600000000000001E-3</c:v>
                </c:pt>
                <c:pt idx="7046">
                  <c:v>-3.3600000000000001E-3</c:v>
                </c:pt>
                <c:pt idx="7047">
                  <c:v>-3.3600000000000001E-3</c:v>
                </c:pt>
                <c:pt idx="7048">
                  <c:v>-3.3600000000000001E-3</c:v>
                </c:pt>
                <c:pt idx="7049">
                  <c:v>-3.2499999999999999E-3</c:v>
                </c:pt>
                <c:pt idx="7050">
                  <c:v>-3.2499999999999999E-3</c:v>
                </c:pt>
                <c:pt idx="7051">
                  <c:v>-3.0300000000000001E-3</c:v>
                </c:pt>
                <c:pt idx="7052">
                  <c:v>-3.14E-3</c:v>
                </c:pt>
                <c:pt idx="7053">
                  <c:v>-3.14E-3</c:v>
                </c:pt>
                <c:pt idx="7054">
                  <c:v>-3.14E-3</c:v>
                </c:pt>
                <c:pt idx="7055">
                  <c:v>-3.0300000000000001E-3</c:v>
                </c:pt>
                <c:pt idx="7056">
                  <c:v>-2.9199999999999999E-3</c:v>
                </c:pt>
                <c:pt idx="7057">
                  <c:v>-3.0300000000000001E-3</c:v>
                </c:pt>
                <c:pt idx="7058">
                  <c:v>-3.0300000000000001E-3</c:v>
                </c:pt>
                <c:pt idx="7059">
                  <c:v>-2.9199999999999999E-3</c:v>
                </c:pt>
                <c:pt idx="7060">
                  <c:v>-2.9199999999999999E-3</c:v>
                </c:pt>
                <c:pt idx="7061">
                  <c:v>-2.81E-3</c:v>
                </c:pt>
                <c:pt idx="7062">
                  <c:v>-2.7000000000000001E-3</c:v>
                </c:pt>
                <c:pt idx="7063">
                  <c:v>-2.81E-3</c:v>
                </c:pt>
                <c:pt idx="7064">
                  <c:v>-2.81E-3</c:v>
                </c:pt>
                <c:pt idx="7065">
                  <c:v>-2.81E-3</c:v>
                </c:pt>
                <c:pt idx="7066">
                  <c:v>-2.5999999999999999E-3</c:v>
                </c:pt>
                <c:pt idx="7067">
                  <c:v>-2.5999999999999999E-3</c:v>
                </c:pt>
                <c:pt idx="7068">
                  <c:v>-2.3800000000000002E-3</c:v>
                </c:pt>
                <c:pt idx="7069">
                  <c:v>-2.5999999999999999E-3</c:v>
                </c:pt>
                <c:pt idx="7070">
                  <c:v>-2.49E-3</c:v>
                </c:pt>
                <c:pt idx="7071">
                  <c:v>-2.49E-3</c:v>
                </c:pt>
                <c:pt idx="7072">
                  <c:v>-2.3800000000000002E-3</c:v>
                </c:pt>
                <c:pt idx="7073">
                  <c:v>-2.49E-3</c:v>
                </c:pt>
                <c:pt idx="7074">
                  <c:v>-2.3800000000000002E-3</c:v>
                </c:pt>
                <c:pt idx="7075">
                  <c:v>-2.3800000000000002E-3</c:v>
                </c:pt>
                <c:pt idx="7076">
                  <c:v>-2.3800000000000002E-3</c:v>
                </c:pt>
                <c:pt idx="7077">
                  <c:v>-2.3800000000000002E-3</c:v>
                </c:pt>
                <c:pt idx="7078">
                  <c:v>-2.16E-3</c:v>
                </c:pt>
                <c:pt idx="7079">
                  <c:v>-2.16E-3</c:v>
                </c:pt>
                <c:pt idx="7080">
                  <c:v>-2.16E-3</c:v>
                </c:pt>
                <c:pt idx="7081">
                  <c:v>-2.16E-3</c:v>
                </c:pt>
                <c:pt idx="7082">
                  <c:v>-2.0500000000000002E-3</c:v>
                </c:pt>
                <c:pt idx="7083">
                  <c:v>-2.0500000000000002E-3</c:v>
                </c:pt>
                <c:pt idx="7084">
                  <c:v>-2.0500000000000002E-3</c:v>
                </c:pt>
                <c:pt idx="7085">
                  <c:v>-2.0500000000000002E-3</c:v>
                </c:pt>
                <c:pt idx="7086">
                  <c:v>-2.0500000000000002E-3</c:v>
                </c:pt>
                <c:pt idx="7087">
                  <c:v>-1.9400000000000001E-3</c:v>
                </c:pt>
                <c:pt idx="7088">
                  <c:v>-2.0500000000000002E-3</c:v>
                </c:pt>
                <c:pt idx="7089">
                  <c:v>-2.0500000000000002E-3</c:v>
                </c:pt>
                <c:pt idx="7090">
                  <c:v>-1.8400000000000001E-3</c:v>
                </c:pt>
                <c:pt idx="7091">
                  <c:v>-1.8400000000000001E-3</c:v>
                </c:pt>
                <c:pt idx="7092">
                  <c:v>-1.73E-3</c:v>
                </c:pt>
                <c:pt idx="7093">
                  <c:v>-1.8400000000000001E-3</c:v>
                </c:pt>
                <c:pt idx="7094">
                  <c:v>-1.73E-3</c:v>
                </c:pt>
                <c:pt idx="7095">
                  <c:v>-1.73E-3</c:v>
                </c:pt>
                <c:pt idx="7096">
                  <c:v>-1.6199999999999999E-3</c:v>
                </c:pt>
                <c:pt idx="7097">
                  <c:v>-1.6199999999999999E-3</c:v>
                </c:pt>
                <c:pt idx="7098">
                  <c:v>-1.73E-3</c:v>
                </c:pt>
                <c:pt idx="7099">
                  <c:v>-1.5100000000000001E-3</c:v>
                </c:pt>
                <c:pt idx="7100">
                  <c:v>-1.5100000000000001E-3</c:v>
                </c:pt>
                <c:pt idx="7101">
                  <c:v>-1.6199999999999999E-3</c:v>
                </c:pt>
                <c:pt idx="7102">
                  <c:v>-1.5100000000000001E-3</c:v>
                </c:pt>
                <c:pt idx="7103">
                  <c:v>-1.5100000000000001E-3</c:v>
                </c:pt>
                <c:pt idx="7104">
                  <c:v>-1.4E-3</c:v>
                </c:pt>
                <c:pt idx="7105">
                  <c:v>-1.5100000000000001E-3</c:v>
                </c:pt>
                <c:pt idx="7106">
                  <c:v>-1.4E-3</c:v>
                </c:pt>
                <c:pt idx="7107">
                  <c:v>-1.5100000000000001E-3</c:v>
                </c:pt>
                <c:pt idx="7108">
                  <c:v>-1.2899999999999999E-3</c:v>
                </c:pt>
                <c:pt idx="7109">
                  <c:v>-1.2899999999999999E-3</c:v>
                </c:pt>
                <c:pt idx="7110">
                  <c:v>-1.1800000000000001E-3</c:v>
                </c:pt>
                <c:pt idx="7111">
                  <c:v>-1.2899999999999999E-3</c:v>
                </c:pt>
                <c:pt idx="7112">
                  <c:v>-1.1800000000000001E-3</c:v>
                </c:pt>
                <c:pt idx="7113">
                  <c:v>-1.2899999999999999E-3</c:v>
                </c:pt>
                <c:pt idx="7114">
                  <c:v>-1.4E-3</c:v>
                </c:pt>
                <c:pt idx="7115">
                  <c:v>-1.1800000000000001E-3</c:v>
                </c:pt>
                <c:pt idx="7116">
                  <c:v>-9.7000000000000005E-4</c:v>
                </c:pt>
                <c:pt idx="7117">
                  <c:v>-1.1800000000000001E-3</c:v>
                </c:pt>
                <c:pt idx="7118">
                  <c:v>-1.1800000000000001E-3</c:v>
                </c:pt>
                <c:pt idx="7119">
                  <c:v>-1.08E-3</c:v>
                </c:pt>
                <c:pt idx="7120">
                  <c:v>-1.08E-3</c:v>
                </c:pt>
                <c:pt idx="7121">
                  <c:v>-1.08E-3</c:v>
                </c:pt>
                <c:pt idx="7122">
                  <c:v>-1.1800000000000001E-3</c:v>
                </c:pt>
                <c:pt idx="7123">
                  <c:v>-1.08E-3</c:v>
                </c:pt>
                <c:pt idx="7124">
                  <c:v>-1.08E-3</c:v>
                </c:pt>
                <c:pt idx="7125">
                  <c:v>-1.1800000000000001E-3</c:v>
                </c:pt>
                <c:pt idx="7126">
                  <c:v>-1.1800000000000001E-3</c:v>
                </c:pt>
                <c:pt idx="7127">
                  <c:v>-1.08E-3</c:v>
                </c:pt>
                <c:pt idx="7128">
                  <c:v>-1.08E-3</c:v>
                </c:pt>
                <c:pt idx="7129">
                  <c:v>-1.08E-3</c:v>
                </c:pt>
                <c:pt idx="7130">
                  <c:v>-1.08E-3</c:v>
                </c:pt>
                <c:pt idx="7131">
                  <c:v>-8.5999999999999998E-4</c:v>
                </c:pt>
                <c:pt idx="7132">
                  <c:v>-7.5000000000000002E-4</c:v>
                </c:pt>
                <c:pt idx="7133">
                  <c:v>-9.7000000000000005E-4</c:v>
                </c:pt>
                <c:pt idx="7134">
                  <c:v>-9.7000000000000005E-4</c:v>
                </c:pt>
                <c:pt idx="7135">
                  <c:v>-9.7000000000000005E-4</c:v>
                </c:pt>
                <c:pt idx="7136">
                  <c:v>-9.7000000000000005E-4</c:v>
                </c:pt>
                <c:pt idx="7137">
                  <c:v>-7.5000000000000002E-4</c:v>
                </c:pt>
                <c:pt idx="7138">
                  <c:v>-1.08E-3</c:v>
                </c:pt>
                <c:pt idx="7139">
                  <c:v>-9.7000000000000005E-4</c:v>
                </c:pt>
                <c:pt idx="7140">
                  <c:v>-8.5999999999999998E-4</c:v>
                </c:pt>
                <c:pt idx="7141">
                  <c:v>-8.5999999999999998E-4</c:v>
                </c:pt>
                <c:pt idx="7142">
                  <c:v>-1.08E-3</c:v>
                </c:pt>
                <c:pt idx="7143">
                  <c:v>-9.7000000000000005E-4</c:v>
                </c:pt>
                <c:pt idx="7144">
                  <c:v>-8.5999999999999998E-4</c:v>
                </c:pt>
                <c:pt idx="7145">
                  <c:v>-9.7000000000000005E-4</c:v>
                </c:pt>
                <c:pt idx="7146">
                  <c:v>-1.08E-3</c:v>
                </c:pt>
                <c:pt idx="7147">
                  <c:v>-7.5000000000000002E-4</c:v>
                </c:pt>
                <c:pt idx="7148">
                  <c:v>-8.5999999999999998E-4</c:v>
                </c:pt>
                <c:pt idx="7149">
                  <c:v>-8.5999999999999998E-4</c:v>
                </c:pt>
                <c:pt idx="7150">
                  <c:v>-9.7000000000000005E-4</c:v>
                </c:pt>
                <c:pt idx="7151">
                  <c:v>-8.5999999999999998E-4</c:v>
                </c:pt>
                <c:pt idx="7152">
                  <c:v>-7.5000000000000002E-4</c:v>
                </c:pt>
                <c:pt idx="7153">
                  <c:v>-7.5000000000000002E-4</c:v>
                </c:pt>
                <c:pt idx="7154">
                  <c:v>-1.08E-3</c:v>
                </c:pt>
                <c:pt idx="7155">
                  <c:v>-1.1800000000000001E-3</c:v>
                </c:pt>
                <c:pt idx="7156">
                  <c:v>-9.7000000000000005E-4</c:v>
                </c:pt>
                <c:pt idx="7157">
                  <c:v>-1.08E-3</c:v>
                </c:pt>
                <c:pt idx="7158">
                  <c:v>-9.7000000000000005E-4</c:v>
                </c:pt>
                <c:pt idx="7159">
                  <c:v>-1.08E-3</c:v>
                </c:pt>
                <c:pt idx="7160">
                  <c:v>-9.7000000000000005E-4</c:v>
                </c:pt>
                <c:pt idx="7161">
                  <c:v>-9.7000000000000005E-4</c:v>
                </c:pt>
                <c:pt idx="7162">
                  <c:v>-1.08E-3</c:v>
                </c:pt>
                <c:pt idx="7163">
                  <c:v>-1.08E-3</c:v>
                </c:pt>
                <c:pt idx="7164">
                  <c:v>-9.7000000000000005E-4</c:v>
                </c:pt>
                <c:pt idx="7165">
                  <c:v>-9.7000000000000005E-4</c:v>
                </c:pt>
                <c:pt idx="7166">
                  <c:v>-9.7000000000000005E-4</c:v>
                </c:pt>
                <c:pt idx="7167">
                  <c:v>-1.08E-3</c:v>
                </c:pt>
                <c:pt idx="7168">
                  <c:v>-9.7000000000000005E-4</c:v>
                </c:pt>
                <c:pt idx="7169">
                  <c:v>-1.08E-3</c:v>
                </c:pt>
                <c:pt idx="7170">
                  <c:v>-1.2899999999999999E-3</c:v>
                </c:pt>
                <c:pt idx="7171">
                  <c:v>-1.08E-3</c:v>
                </c:pt>
                <c:pt idx="7172">
                  <c:v>-1.1800000000000001E-3</c:v>
                </c:pt>
                <c:pt idx="7173">
                  <c:v>-1.08E-3</c:v>
                </c:pt>
                <c:pt idx="7174">
                  <c:v>-1.08E-3</c:v>
                </c:pt>
                <c:pt idx="7175">
                  <c:v>-1.1800000000000001E-3</c:v>
                </c:pt>
                <c:pt idx="7176">
                  <c:v>-1.1800000000000001E-3</c:v>
                </c:pt>
                <c:pt idx="7177">
                  <c:v>-1.1800000000000001E-3</c:v>
                </c:pt>
                <c:pt idx="7178">
                  <c:v>-1.4E-3</c:v>
                </c:pt>
                <c:pt idx="7179">
                  <c:v>-1.2899999999999999E-3</c:v>
                </c:pt>
                <c:pt idx="7180">
                  <c:v>-1.4E-3</c:v>
                </c:pt>
                <c:pt idx="7181">
                  <c:v>-1.2899999999999999E-3</c:v>
                </c:pt>
                <c:pt idx="7182">
                  <c:v>-1.2899999999999999E-3</c:v>
                </c:pt>
                <c:pt idx="7183">
                  <c:v>-1.4E-3</c:v>
                </c:pt>
                <c:pt idx="7184">
                  <c:v>-1.2899999999999999E-3</c:v>
                </c:pt>
                <c:pt idx="7185">
                  <c:v>-1.4E-3</c:v>
                </c:pt>
                <c:pt idx="7186">
                  <c:v>-1.5100000000000001E-3</c:v>
                </c:pt>
                <c:pt idx="7187">
                  <c:v>-1.4E-3</c:v>
                </c:pt>
                <c:pt idx="7188">
                  <c:v>-1.73E-3</c:v>
                </c:pt>
                <c:pt idx="7189">
                  <c:v>-1.5100000000000001E-3</c:v>
                </c:pt>
                <c:pt idx="7190">
                  <c:v>-1.6199999999999999E-3</c:v>
                </c:pt>
                <c:pt idx="7191">
                  <c:v>-1.73E-3</c:v>
                </c:pt>
                <c:pt idx="7192">
                  <c:v>-1.8400000000000001E-3</c:v>
                </c:pt>
                <c:pt idx="7193">
                  <c:v>-1.6199999999999999E-3</c:v>
                </c:pt>
                <c:pt idx="7194">
                  <c:v>-1.73E-3</c:v>
                </c:pt>
                <c:pt idx="7195">
                  <c:v>-1.73E-3</c:v>
                </c:pt>
                <c:pt idx="7196">
                  <c:v>-1.73E-3</c:v>
                </c:pt>
                <c:pt idx="7197">
                  <c:v>-1.8400000000000001E-3</c:v>
                </c:pt>
                <c:pt idx="7198">
                  <c:v>-1.9400000000000001E-3</c:v>
                </c:pt>
                <c:pt idx="7199">
                  <c:v>-1.8400000000000001E-3</c:v>
                </c:pt>
                <c:pt idx="7200">
                  <c:v>-1.9400000000000001E-3</c:v>
                </c:pt>
                <c:pt idx="7201">
                  <c:v>-1.8400000000000001E-3</c:v>
                </c:pt>
                <c:pt idx="7202">
                  <c:v>-2.0500000000000002E-3</c:v>
                </c:pt>
                <c:pt idx="7203">
                  <c:v>-2.2699999999999999E-3</c:v>
                </c:pt>
                <c:pt idx="7204">
                  <c:v>-2.2699999999999999E-3</c:v>
                </c:pt>
                <c:pt idx="7205">
                  <c:v>-2.0500000000000002E-3</c:v>
                </c:pt>
                <c:pt idx="7206">
                  <c:v>-2.16E-3</c:v>
                </c:pt>
                <c:pt idx="7207">
                  <c:v>-2.16E-3</c:v>
                </c:pt>
                <c:pt idx="7208">
                  <c:v>-2.2699999999999999E-3</c:v>
                </c:pt>
                <c:pt idx="7209">
                  <c:v>-2.16E-3</c:v>
                </c:pt>
                <c:pt idx="7210">
                  <c:v>-2.3800000000000002E-3</c:v>
                </c:pt>
                <c:pt idx="7211">
                  <c:v>-2.3800000000000002E-3</c:v>
                </c:pt>
                <c:pt idx="7212">
                  <c:v>-2.2699999999999999E-3</c:v>
                </c:pt>
                <c:pt idx="7213">
                  <c:v>-2.49E-3</c:v>
                </c:pt>
                <c:pt idx="7214">
                  <c:v>-2.49E-3</c:v>
                </c:pt>
                <c:pt idx="7215">
                  <c:v>-2.49E-3</c:v>
                </c:pt>
                <c:pt idx="7216">
                  <c:v>-2.3800000000000002E-3</c:v>
                </c:pt>
                <c:pt idx="7217">
                  <c:v>-2.49E-3</c:v>
                </c:pt>
                <c:pt idx="7218">
                  <c:v>-2.49E-3</c:v>
                </c:pt>
                <c:pt idx="7219">
                  <c:v>-2.81E-3</c:v>
                </c:pt>
                <c:pt idx="7220">
                  <c:v>-2.7000000000000001E-3</c:v>
                </c:pt>
                <c:pt idx="7221">
                  <c:v>-2.5999999999999999E-3</c:v>
                </c:pt>
                <c:pt idx="7222">
                  <c:v>-2.7000000000000001E-3</c:v>
                </c:pt>
                <c:pt idx="7223">
                  <c:v>-2.9199999999999999E-3</c:v>
                </c:pt>
                <c:pt idx="7224">
                  <c:v>-2.9199999999999999E-3</c:v>
                </c:pt>
                <c:pt idx="7225">
                  <c:v>-2.81E-3</c:v>
                </c:pt>
                <c:pt idx="7226">
                  <c:v>-3.0300000000000001E-3</c:v>
                </c:pt>
                <c:pt idx="7227">
                  <c:v>-3.0300000000000001E-3</c:v>
                </c:pt>
                <c:pt idx="7228">
                  <c:v>-3.0300000000000001E-3</c:v>
                </c:pt>
                <c:pt idx="7229">
                  <c:v>-3.14E-3</c:v>
                </c:pt>
                <c:pt idx="7230">
                  <c:v>-3.14E-3</c:v>
                </c:pt>
                <c:pt idx="7231">
                  <c:v>-3.2499999999999999E-3</c:v>
                </c:pt>
                <c:pt idx="7232">
                  <c:v>-3.14E-3</c:v>
                </c:pt>
                <c:pt idx="7233">
                  <c:v>-3.2499999999999999E-3</c:v>
                </c:pt>
                <c:pt idx="7234">
                  <c:v>-3.2499999999999999E-3</c:v>
                </c:pt>
                <c:pt idx="7235">
                  <c:v>-3.5699999999999998E-3</c:v>
                </c:pt>
                <c:pt idx="7236">
                  <c:v>-3.3600000000000001E-3</c:v>
                </c:pt>
                <c:pt idx="7237">
                  <c:v>-3.46E-3</c:v>
                </c:pt>
                <c:pt idx="7238">
                  <c:v>-3.46E-3</c:v>
                </c:pt>
                <c:pt idx="7239">
                  <c:v>-3.5699999999999998E-3</c:v>
                </c:pt>
                <c:pt idx="7240">
                  <c:v>-3.5699999999999998E-3</c:v>
                </c:pt>
                <c:pt idx="7241">
                  <c:v>-3.6800000000000001E-3</c:v>
                </c:pt>
                <c:pt idx="7242">
                  <c:v>-3.6800000000000001E-3</c:v>
                </c:pt>
                <c:pt idx="7243">
                  <c:v>-3.79E-3</c:v>
                </c:pt>
                <c:pt idx="7244">
                  <c:v>-3.79E-3</c:v>
                </c:pt>
                <c:pt idx="7245">
                  <c:v>-3.6800000000000001E-3</c:v>
                </c:pt>
                <c:pt idx="7246">
                  <c:v>-3.8999999999999998E-3</c:v>
                </c:pt>
                <c:pt idx="7247">
                  <c:v>-4.0099999999999997E-3</c:v>
                </c:pt>
                <c:pt idx="7248">
                  <c:v>-3.79E-3</c:v>
                </c:pt>
                <c:pt idx="7249">
                  <c:v>-3.8999999999999998E-3</c:v>
                </c:pt>
                <c:pt idx="7250">
                  <c:v>-4.0099999999999997E-3</c:v>
                </c:pt>
                <c:pt idx="7251">
                  <c:v>-4.2199999999999998E-3</c:v>
                </c:pt>
                <c:pt idx="7252">
                  <c:v>-4.1200000000000004E-3</c:v>
                </c:pt>
                <c:pt idx="7253">
                  <c:v>-4.2199999999999998E-3</c:v>
                </c:pt>
                <c:pt idx="7254">
                  <c:v>-4.0099999999999997E-3</c:v>
                </c:pt>
                <c:pt idx="7255">
                  <c:v>-4.2199999999999998E-3</c:v>
                </c:pt>
                <c:pt idx="7256">
                  <c:v>-4.3299999999999996E-3</c:v>
                </c:pt>
                <c:pt idx="7257">
                  <c:v>-4.4400000000000004E-3</c:v>
                </c:pt>
                <c:pt idx="7258">
                  <c:v>-4.3299999999999996E-3</c:v>
                </c:pt>
                <c:pt idx="7259">
                  <c:v>-4.5500000000000002E-3</c:v>
                </c:pt>
                <c:pt idx="7260">
                  <c:v>-4.4400000000000004E-3</c:v>
                </c:pt>
                <c:pt idx="7261">
                  <c:v>-4.5500000000000002E-3</c:v>
                </c:pt>
                <c:pt idx="7262">
                  <c:v>-4.5500000000000002E-3</c:v>
                </c:pt>
                <c:pt idx="7263">
                  <c:v>-4.6600000000000001E-3</c:v>
                </c:pt>
                <c:pt idx="7264">
                  <c:v>-4.5500000000000002E-3</c:v>
                </c:pt>
                <c:pt idx="7265">
                  <c:v>-4.6600000000000001E-3</c:v>
                </c:pt>
                <c:pt idx="7266">
                  <c:v>-4.6600000000000001E-3</c:v>
                </c:pt>
                <c:pt idx="7267">
                  <c:v>-4.7699999999999999E-3</c:v>
                </c:pt>
                <c:pt idx="7268">
                  <c:v>-4.6600000000000001E-3</c:v>
                </c:pt>
                <c:pt idx="7269">
                  <c:v>-4.7699999999999999E-3</c:v>
                </c:pt>
                <c:pt idx="7270">
                  <c:v>-4.8799999999999998E-3</c:v>
                </c:pt>
                <c:pt idx="7271">
                  <c:v>-4.8799999999999998E-3</c:v>
                </c:pt>
                <c:pt idx="7272">
                  <c:v>-4.7699999999999999E-3</c:v>
                </c:pt>
                <c:pt idx="7273">
                  <c:v>-4.9800000000000001E-3</c:v>
                </c:pt>
                <c:pt idx="7274">
                  <c:v>-5.0899999999999999E-3</c:v>
                </c:pt>
                <c:pt idx="7275">
                  <c:v>-5.0899999999999999E-3</c:v>
                </c:pt>
                <c:pt idx="7276">
                  <c:v>-4.9800000000000001E-3</c:v>
                </c:pt>
                <c:pt idx="7277">
                  <c:v>-4.9800000000000001E-3</c:v>
                </c:pt>
                <c:pt idx="7278">
                  <c:v>-5.0899999999999999E-3</c:v>
                </c:pt>
                <c:pt idx="7279">
                  <c:v>-5.1999999999999998E-3</c:v>
                </c:pt>
                <c:pt idx="7280">
                  <c:v>-5.0899999999999999E-3</c:v>
                </c:pt>
                <c:pt idx="7281">
                  <c:v>-5.0899999999999999E-3</c:v>
                </c:pt>
                <c:pt idx="7282">
                  <c:v>-5.4200000000000003E-3</c:v>
                </c:pt>
                <c:pt idx="7283">
                  <c:v>-5.3099999999999996E-3</c:v>
                </c:pt>
                <c:pt idx="7284">
                  <c:v>-5.3099999999999996E-3</c:v>
                </c:pt>
                <c:pt idx="7285">
                  <c:v>-5.1999999999999998E-3</c:v>
                </c:pt>
                <c:pt idx="7286">
                  <c:v>-5.4200000000000003E-3</c:v>
                </c:pt>
                <c:pt idx="7287">
                  <c:v>-5.4200000000000003E-3</c:v>
                </c:pt>
                <c:pt idx="7288">
                  <c:v>-5.4200000000000003E-3</c:v>
                </c:pt>
                <c:pt idx="7289">
                  <c:v>-5.4200000000000003E-3</c:v>
                </c:pt>
                <c:pt idx="7290">
                  <c:v>-5.5300000000000002E-3</c:v>
                </c:pt>
                <c:pt idx="7291">
                  <c:v>-5.5300000000000002E-3</c:v>
                </c:pt>
                <c:pt idx="7292">
                  <c:v>-5.5300000000000002E-3</c:v>
                </c:pt>
                <c:pt idx="7293">
                  <c:v>-5.64E-3</c:v>
                </c:pt>
                <c:pt idx="7294">
                  <c:v>-5.5300000000000002E-3</c:v>
                </c:pt>
                <c:pt idx="7295">
                  <c:v>-5.64E-3</c:v>
                </c:pt>
                <c:pt idx="7296">
                  <c:v>-5.5300000000000002E-3</c:v>
                </c:pt>
                <c:pt idx="7297">
                  <c:v>-5.4200000000000003E-3</c:v>
                </c:pt>
                <c:pt idx="7298">
                  <c:v>-5.7400000000000003E-3</c:v>
                </c:pt>
                <c:pt idx="7299">
                  <c:v>-5.7400000000000003E-3</c:v>
                </c:pt>
                <c:pt idx="7300">
                  <c:v>-5.5300000000000002E-3</c:v>
                </c:pt>
                <c:pt idx="7301">
                  <c:v>-5.64E-3</c:v>
                </c:pt>
                <c:pt idx="7302">
                  <c:v>-5.64E-3</c:v>
                </c:pt>
                <c:pt idx="7303">
                  <c:v>-5.8500000000000002E-3</c:v>
                </c:pt>
                <c:pt idx="7304">
                  <c:v>-5.7400000000000003E-3</c:v>
                </c:pt>
                <c:pt idx="7305">
                  <c:v>-5.64E-3</c:v>
                </c:pt>
                <c:pt idx="7306">
                  <c:v>-5.96E-3</c:v>
                </c:pt>
                <c:pt idx="7307">
                  <c:v>-5.5300000000000002E-3</c:v>
                </c:pt>
                <c:pt idx="7308">
                  <c:v>-5.7400000000000003E-3</c:v>
                </c:pt>
                <c:pt idx="7309">
                  <c:v>-5.7400000000000003E-3</c:v>
                </c:pt>
                <c:pt idx="7310">
                  <c:v>-5.8500000000000002E-3</c:v>
                </c:pt>
                <c:pt idx="7311">
                  <c:v>-5.8500000000000002E-3</c:v>
                </c:pt>
                <c:pt idx="7312">
                  <c:v>-5.64E-3</c:v>
                </c:pt>
                <c:pt idx="7313">
                  <c:v>-5.8500000000000002E-3</c:v>
                </c:pt>
                <c:pt idx="7314">
                  <c:v>-5.8500000000000002E-3</c:v>
                </c:pt>
                <c:pt idx="7315">
                  <c:v>-5.8500000000000002E-3</c:v>
                </c:pt>
                <c:pt idx="7316">
                  <c:v>-5.96E-3</c:v>
                </c:pt>
                <c:pt idx="7317">
                  <c:v>-5.96E-3</c:v>
                </c:pt>
                <c:pt idx="7318">
                  <c:v>-5.7400000000000003E-3</c:v>
                </c:pt>
                <c:pt idx="7319">
                  <c:v>-5.96E-3</c:v>
                </c:pt>
                <c:pt idx="7320">
                  <c:v>-5.7400000000000003E-3</c:v>
                </c:pt>
                <c:pt idx="7321">
                  <c:v>-5.8500000000000002E-3</c:v>
                </c:pt>
                <c:pt idx="7322">
                  <c:v>-5.96E-3</c:v>
                </c:pt>
                <c:pt idx="7323">
                  <c:v>-5.7400000000000003E-3</c:v>
                </c:pt>
                <c:pt idx="7324">
                  <c:v>-5.8500000000000002E-3</c:v>
                </c:pt>
                <c:pt idx="7325">
                  <c:v>-5.8500000000000002E-3</c:v>
                </c:pt>
                <c:pt idx="7326">
                  <c:v>-5.96E-3</c:v>
                </c:pt>
                <c:pt idx="7327">
                  <c:v>-5.8500000000000002E-3</c:v>
                </c:pt>
                <c:pt idx="7328">
                  <c:v>-5.8500000000000002E-3</c:v>
                </c:pt>
                <c:pt idx="7329">
                  <c:v>-5.7400000000000003E-3</c:v>
                </c:pt>
                <c:pt idx="7330">
                  <c:v>-6.0699999999999999E-3</c:v>
                </c:pt>
                <c:pt idx="7331">
                  <c:v>-5.7400000000000003E-3</c:v>
                </c:pt>
                <c:pt idx="7332">
                  <c:v>-5.7400000000000003E-3</c:v>
                </c:pt>
                <c:pt idx="7333">
                  <c:v>-5.96E-3</c:v>
                </c:pt>
                <c:pt idx="7334">
                  <c:v>-5.7400000000000003E-3</c:v>
                </c:pt>
                <c:pt idx="7335">
                  <c:v>-5.7400000000000003E-3</c:v>
                </c:pt>
                <c:pt idx="7336">
                  <c:v>-5.7400000000000003E-3</c:v>
                </c:pt>
                <c:pt idx="7337">
                  <c:v>-5.7400000000000003E-3</c:v>
                </c:pt>
                <c:pt idx="7338">
                  <c:v>-5.8500000000000002E-3</c:v>
                </c:pt>
                <c:pt idx="7339">
                  <c:v>-5.64E-3</c:v>
                </c:pt>
                <c:pt idx="7340">
                  <c:v>-5.5300000000000002E-3</c:v>
                </c:pt>
                <c:pt idx="7341">
                  <c:v>-5.7400000000000003E-3</c:v>
                </c:pt>
                <c:pt idx="7342">
                  <c:v>-5.64E-3</c:v>
                </c:pt>
                <c:pt idx="7343">
                  <c:v>-5.64E-3</c:v>
                </c:pt>
                <c:pt idx="7344">
                  <c:v>-5.64E-3</c:v>
                </c:pt>
                <c:pt idx="7345">
                  <c:v>-5.5300000000000002E-3</c:v>
                </c:pt>
                <c:pt idx="7346">
                  <c:v>-5.7400000000000003E-3</c:v>
                </c:pt>
                <c:pt idx="7347">
                  <c:v>-5.5300000000000002E-3</c:v>
                </c:pt>
                <c:pt idx="7348">
                  <c:v>-5.64E-3</c:v>
                </c:pt>
                <c:pt idx="7349">
                  <c:v>-5.64E-3</c:v>
                </c:pt>
                <c:pt idx="7350">
                  <c:v>-5.5300000000000002E-3</c:v>
                </c:pt>
                <c:pt idx="7351">
                  <c:v>-5.5300000000000002E-3</c:v>
                </c:pt>
                <c:pt idx="7352">
                  <c:v>-5.4200000000000003E-3</c:v>
                </c:pt>
                <c:pt idx="7353">
                  <c:v>-5.5300000000000002E-3</c:v>
                </c:pt>
                <c:pt idx="7354">
                  <c:v>-5.7400000000000003E-3</c:v>
                </c:pt>
                <c:pt idx="7355">
                  <c:v>-5.4200000000000003E-3</c:v>
                </c:pt>
                <c:pt idx="7356">
                  <c:v>-5.3099999999999996E-3</c:v>
                </c:pt>
                <c:pt idx="7357">
                  <c:v>-5.4200000000000003E-3</c:v>
                </c:pt>
                <c:pt idx="7358">
                  <c:v>-5.4200000000000003E-3</c:v>
                </c:pt>
                <c:pt idx="7359">
                  <c:v>-5.4200000000000003E-3</c:v>
                </c:pt>
                <c:pt idx="7360">
                  <c:v>-5.3099999999999996E-3</c:v>
                </c:pt>
                <c:pt idx="7361">
                  <c:v>-5.3099999999999996E-3</c:v>
                </c:pt>
                <c:pt idx="7362">
                  <c:v>-5.3099999999999996E-3</c:v>
                </c:pt>
                <c:pt idx="7363">
                  <c:v>-5.1999999999999998E-3</c:v>
                </c:pt>
                <c:pt idx="7364">
                  <c:v>-5.0899999999999999E-3</c:v>
                </c:pt>
                <c:pt idx="7365">
                  <c:v>-5.3099999999999996E-3</c:v>
                </c:pt>
                <c:pt idx="7366">
                  <c:v>-5.1999999999999998E-3</c:v>
                </c:pt>
                <c:pt idx="7367">
                  <c:v>-5.0899999999999999E-3</c:v>
                </c:pt>
                <c:pt idx="7368">
                  <c:v>-5.0899999999999999E-3</c:v>
                </c:pt>
                <c:pt idx="7369">
                  <c:v>-5.0899999999999999E-3</c:v>
                </c:pt>
                <c:pt idx="7370">
                  <c:v>-4.9800000000000001E-3</c:v>
                </c:pt>
                <c:pt idx="7371">
                  <c:v>-4.7699999999999999E-3</c:v>
                </c:pt>
                <c:pt idx="7372">
                  <c:v>-4.8799999999999998E-3</c:v>
                </c:pt>
                <c:pt idx="7373">
                  <c:v>-5.0899999999999999E-3</c:v>
                </c:pt>
                <c:pt idx="7374">
                  <c:v>-4.8799999999999998E-3</c:v>
                </c:pt>
                <c:pt idx="7375">
                  <c:v>-4.8799999999999998E-3</c:v>
                </c:pt>
                <c:pt idx="7376">
                  <c:v>-4.7699999999999999E-3</c:v>
                </c:pt>
                <c:pt idx="7377">
                  <c:v>-4.8799999999999998E-3</c:v>
                </c:pt>
                <c:pt idx="7378">
                  <c:v>-4.7699999999999999E-3</c:v>
                </c:pt>
                <c:pt idx="7379">
                  <c:v>-4.6600000000000001E-3</c:v>
                </c:pt>
                <c:pt idx="7380">
                  <c:v>-4.5500000000000002E-3</c:v>
                </c:pt>
                <c:pt idx="7381">
                  <c:v>-4.6600000000000001E-3</c:v>
                </c:pt>
                <c:pt idx="7382">
                  <c:v>-4.6600000000000001E-3</c:v>
                </c:pt>
                <c:pt idx="7383">
                  <c:v>-4.4400000000000004E-3</c:v>
                </c:pt>
                <c:pt idx="7384">
                  <c:v>-4.4400000000000004E-3</c:v>
                </c:pt>
                <c:pt idx="7385">
                  <c:v>-4.6600000000000001E-3</c:v>
                </c:pt>
                <c:pt idx="7386">
                  <c:v>-4.3299999999999996E-3</c:v>
                </c:pt>
                <c:pt idx="7387">
                  <c:v>-4.4400000000000004E-3</c:v>
                </c:pt>
                <c:pt idx="7388">
                  <c:v>-4.2199999999999998E-3</c:v>
                </c:pt>
                <c:pt idx="7389">
                  <c:v>-4.4400000000000004E-3</c:v>
                </c:pt>
                <c:pt idx="7390">
                  <c:v>-4.3299999999999996E-3</c:v>
                </c:pt>
                <c:pt idx="7391">
                  <c:v>-4.2199999999999998E-3</c:v>
                </c:pt>
                <c:pt idx="7392">
                  <c:v>-4.2199999999999998E-3</c:v>
                </c:pt>
                <c:pt idx="7393">
                  <c:v>-4.3299999999999996E-3</c:v>
                </c:pt>
                <c:pt idx="7394">
                  <c:v>-4.0099999999999997E-3</c:v>
                </c:pt>
                <c:pt idx="7395">
                  <c:v>-4.1200000000000004E-3</c:v>
                </c:pt>
                <c:pt idx="7396">
                  <c:v>-4.0099999999999997E-3</c:v>
                </c:pt>
                <c:pt idx="7397">
                  <c:v>-4.0099999999999997E-3</c:v>
                </c:pt>
                <c:pt idx="7398">
                  <c:v>-3.8999999999999998E-3</c:v>
                </c:pt>
                <c:pt idx="7399">
                  <c:v>-3.8999999999999998E-3</c:v>
                </c:pt>
                <c:pt idx="7400">
                  <c:v>-3.8999999999999998E-3</c:v>
                </c:pt>
                <c:pt idx="7401">
                  <c:v>-3.8999999999999998E-3</c:v>
                </c:pt>
                <c:pt idx="7402">
                  <c:v>-3.6800000000000001E-3</c:v>
                </c:pt>
                <c:pt idx="7403">
                  <c:v>-3.5699999999999998E-3</c:v>
                </c:pt>
                <c:pt idx="7404">
                  <c:v>-3.5699999999999998E-3</c:v>
                </c:pt>
                <c:pt idx="7405">
                  <c:v>-3.5699999999999998E-3</c:v>
                </c:pt>
                <c:pt idx="7406">
                  <c:v>-3.5699999999999998E-3</c:v>
                </c:pt>
                <c:pt idx="7407">
                  <c:v>-3.46E-3</c:v>
                </c:pt>
                <c:pt idx="7408">
                  <c:v>-3.3600000000000001E-3</c:v>
                </c:pt>
                <c:pt idx="7409">
                  <c:v>-3.46E-3</c:v>
                </c:pt>
                <c:pt idx="7410">
                  <c:v>-3.3600000000000001E-3</c:v>
                </c:pt>
                <c:pt idx="7411">
                  <c:v>-3.2499999999999999E-3</c:v>
                </c:pt>
                <c:pt idx="7412">
                  <c:v>-3.3600000000000001E-3</c:v>
                </c:pt>
                <c:pt idx="7413">
                  <c:v>-3.3600000000000001E-3</c:v>
                </c:pt>
                <c:pt idx="7414">
                  <c:v>-3.14E-3</c:v>
                </c:pt>
                <c:pt idx="7415">
                  <c:v>-3.14E-3</c:v>
                </c:pt>
                <c:pt idx="7416">
                  <c:v>-3.2499999999999999E-3</c:v>
                </c:pt>
                <c:pt idx="7417">
                  <c:v>-3.2499999999999999E-3</c:v>
                </c:pt>
                <c:pt idx="7418">
                  <c:v>-2.9199999999999999E-3</c:v>
                </c:pt>
                <c:pt idx="7419">
                  <c:v>-3.0300000000000001E-3</c:v>
                </c:pt>
                <c:pt idx="7420">
                  <c:v>-2.9199999999999999E-3</c:v>
                </c:pt>
                <c:pt idx="7421">
                  <c:v>-2.9199999999999999E-3</c:v>
                </c:pt>
                <c:pt idx="7422">
                  <c:v>-3.0300000000000001E-3</c:v>
                </c:pt>
                <c:pt idx="7423">
                  <c:v>-2.9199999999999999E-3</c:v>
                </c:pt>
                <c:pt idx="7424">
                  <c:v>-2.7000000000000001E-3</c:v>
                </c:pt>
                <c:pt idx="7425">
                  <c:v>-2.9199999999999999E-3</c:v>
                </c:pt>
                <c:pt idx="7426">
                  <c:v>-2.7000000000000001E-3</c:v>
                </c:pt>
                <c:pt idx="7427">
                  <c:v>-2.5999999999999999E-3</c:v>
                </c:pt>
                <c:pt idx="7428">
                  <c:v>-2.7000000000000001E-3</c:v>
                </c:pt>
                <c:pt idx="7429">
                  <c:v>-2.5999999999999999E-3</c:v>
                </c:pt>
                <c:pt idx="7430">
                  <c:v>-2.5999999999999999E-3</c:v>
                </c:pt>
                <c:pt idx="7431">
                  <c:v>-2.3800000000000002E-3</c:v>
                </c:pt>
                <c:pt idx="7432">
                  <c:v>-2.49E-3</c:v>
                </c:pt>
                <c:pt idx="7433">
                  <c:v>-2.5999999999999999E-3</c:v>
                </c:pt>
                <c:pt idx="7434">
                  <c:v>-2.3800000000000002E-3</c:v>
                </c:pt>
                <c:pt idx="7435">
                  <c:v>-2.2699999999999999E-3</c:v>
                </c:pt>
                <c:pt idx="7436">
                  <c:v>-2.3800000000000002E-3</c:v>
                </c:pt>
                <c:pt idx="7437">
                  <c:v>-2.2699999999999999E-3</c:v>
                </c:pt>
                <c:pt idx="7438">
                  <c:v>-2.2699999999999999E-3</c:v>
                </c:pt>
                <c:pt idx="7439">
                  <c:v>-2.2699999999999999E-3</c:v>
                </c:pt>
                <c:pt idx="7440">
                  <c:v>-2.0500000000000002E-3</c:v>
                </c:pt>
                <c:pt idx="7441">
                  <c:v>-2.16E-3</c:v>
                </c:pt>
                <c:pt idx="7442">
                  <c:v>-2.0500000000000002E-3</c:v>
                </c:pt>
                <c:pt idx="7443">
                  <c:v>-2.0500000000000002E-3</c:v>
                </c:pt>
                <c:pt idx="7444">
                  <c:v>-2.16E-3</c:v>
                </c:pt>
                <c:pt idx="7445">
                  <c:v>-2.0500000000000002E-3</c:v>
                </c:pt>
                <c:pt idx="7446">
                  <c:v>-1.9400000000000001E-3</c:v>
                </c:pt>
                <c:pt idx="7447">
                  <c:v>-1.9400000000000001E-3</c:v>
                </c:pt>
                <c:pt idx="7448">
                  <c:v>-2.0500000000000002E-3</c:v>
                </c:pt>
                <c:pt idx="7449">
                  <c:v>-1.9400000000000001E-3</c:v>
                </c:pt>
                <c:pt idx="7450">
                  <c:v>-1.8400000000000001E-3</c:v>
                </c:pt>
                <c:pt idx="7451">
                  <c:v>-1.8400000000000001E-3</c:v>
                </c:pt>
                <c:pt idx="7452">
                  <c:v>-1.8400000000000001E-3</c:v>
                </c:pt>
                <c:pt idx="7453">
                  <c:v>-1.8400000000000001E-3</c:v>
                </c:pt>
                <c:pt idx="7454">
                  <c:v>-1.73E-3</c:v>
                </c:pt>
                <c:pt idx="7455">
                  <c:v>-1.73E-3</c:v>
                </c:pt>
                <c:pt idx="7456">
                  <c:v>-1.73E-3</c:v>
                </c:pt>
                <c:pt idx="7457">
                  <c:v>-1.73E-3</c:v>
                </c:pt>
                <c:pt idx="7458">
                  <c:v>-1.6199999999999999E-3</c:v>
                </c:pt>
                <c:pt idx="7459">
                  <c:v>-1.6199999999999999E-3</c:v>
                </c:pt>
                <c:pt idx="7460">
                  <c:v>-1.5100000000000001E-3</c:v>
                </c:pt>
                <c:pt idx="7461">
                  <c:v>-1.6199999999999999E-3</c:v>
                </c:pt>
                <c:pt idx="7462">
                  <c:v>-1.5100000000000001E-3</c:v>
                </c:pt>
                <c:pt idx="7463">
                  <c:v>-1.4E-3</c:v>
                </c:pt>
                <c:pt idx="7464">
                  <c:v>-1.5100000000000001E-3</c:v>
                </c:pt>
                <c:pt idx="7465">
                  <c:v>-1.2899999999999999E-3</c:v>
                </c:pt>
                <c:pt idx="7466">
                  <c:v>-1.5100000000000001E-3</c:v>
                </c:pt>
                <c:pt idx="7467">
                  <c:v>-1.4E-3</c:v>
                </c:pt>
                <c:pt idx="7468">
                  <c:v>-1.2899999999999999E-3</c:v>
                </c:pt>
                <c:pt idx="7469">
                  <c:v>-1.4E-3</c:v>
                </c:pt>
                <c:pt idx="7470">
                  <c:v>-1.2899999999999999E-3</c:v>
                </c:pt>
                <c:pt idx="7471">
                  <c:v>-1.2899999999999999E-3</c:v>
                </c:pt>
                <c:pt idx="7472">
                  <c:v>-1.2899999999999999E-3</c:v>
                </c:pt>
                <c:pt idx="7473">
                  <c:v>-1.2899999999999999E-3</c:v>
                </c:pt>
                <c:pt idx="7474">
                  <c:v>-1.2899999999999999E-3</c:v>
                </c:pt>
                <c:pt idx="7475">
                  <c:v>-1.2899999999999999E-3</c:v>
                </c:pt>
                <c:pt idx="7476">
                  <c:v>-1.08E-3</c:v>
                </c:pt>
                <c:pt idx="7477">
                  <c:v>-1.1800000000000001E-3</c:v>
                </c:pt>
                <c:pt idx="7478">
                  <c:v>-1.1800000000000001E-3</c:v>
                </c:pt>
                <c:pt idx="7479">
                  <c:v>-1.08E-3</c:v>
                </c:pt>
                <c:pt idx="7480">
                  <c:v>-1.08E-3</c:v>
                </c:pt>
                <c:pt idx="7481">
                  <c:v>-1.08E-3</c:v>
                </c:pt>
                <c:pt idx="7482">
                  <c:v>-1.1800000000000001E-3</c:v>
                </c:pt>
                <c:pt idx="7483">
                  <c:v>-9.7000000000000005E-4</c:v>
                </c:pt>
                <c:pt idx="7484">
                  <c:v>-9.7000000000000005E-4</c:v>
                </c:pt>
                <c:pt idx="7485">
                  <c:v>-1.08E-3</c:v>
                </c:pt>
                <c:pt idx="7486">
                  <c:v>-1.08E-3</c:v>
                </c:pt>
                <c:pt idx="7487">
                  <c:v>-9.7000000000000005E-4</c:v>
                </c:pt>
                <c:pt idx="7488">
                  <c:v>-9.7000000000000005E-4</c:v>
                </c:pt>
                <c:pt idx="7489">
                  <c:v>-9.7000000000000005E-4</c:v>
                </c:pt>
                <c:pt idx="7490">
                  <c:v>-1.08E-3</c:v>
                </c:pt>
                <c:pt idx="7491">
                  <c:v>-8.5999999999999998E-4</c:v>
                </c:pt>
                <c:pt idx="7492">
                  <c:v>-8.5999999999999998E-4</c:v>
                </c:pt>
                <c:pt idx="7493">
                  <c:v>-9.7000000000000005E-4</c:v>
                </c:pt>
                <c:pt idx="7494">
                  <c:v>-9.7000000000000005E-4</c:v>
                </c:pt>
                <c:pt idx="7495">
                  <c:v>-9.7000000000000005E-4</c:v>
                </c:pt>
                <c:pt idx="7496">
                  <c:v>-7.5000000000000002E-4</c:v>
                </c:pt>
                <c:pt idx="7497">
                  <c:v>-9.7000000000000005E-4</c:v>
                </c:pt>
                <c:pt idx="7498">
                  <c:v>-9.7000000000000005E-4</c:v>
                </c:pt>
                <c:pt idx="7499">
                  <c:v>-8.5999999999999998E-4</c:v>
                </c:pt>
                <c:pt idx="7500">
                  <c:v>-7.5000000000000002E-4</c:v>
                </c:pt>
                <c:pt idx="7501">
                  <c:v>-9.7000000000000005E-4</c:v>
                </c:pt>
                <c:pt idx="7502">
                  <c:v>-9.7000000000000005E-4</c:v>
                </c:pt>
                <c:pt idx="7503">
                  <c:v>-8.5999999999999998E-4</c:v>
                </c:pt>
                <c:pt idx="7504">
                  <c:v>-7.5000000000000002E-4</c:v>
                </c:pt>
                <c:pt idx="7505">
                  <c:v>-7.5000000000000002E-4</c:v>
                </c:pt>
                <c:pt idx="7506">
                  <c:v>-8.5999999999999998E-4</c:v>
                </c:pt>
                <c:pt idx="7507">
                  <c:v>-8.5999999999999998E-4</c:v>
                </c:pt>
                <c:pt idx="7508">
                  <c:v>-8.5999999999999998E-4</c:v>
                </c:pt>
                <c:pt idx="7509">
                  <c:v>-8.5999999999999998E-4</c:v>
                </c:pt>
                <c:pt idx="7510">
                  <c:v>-8.5999999999999998E-4</c:v>
                </c:pt>
                <c:pt idx="7511">
                  <c:v>-9.7000000000000005E-4</c:v>
                </c:pt>
                <c:pt idx="7512">
                  <c:v>-1.08E-3</c:v>
                </c:pt>
                <c:pt idx="7513">
                  <c:v>-9.7000000000000005E-4</c:v>
                </c:pt>
                <c:pt idx="7514">
                  <c:v>-9.7000000000000005E-4</c:v>
                </c:pt>
                <c:pt idx="7515">
                  <c:v>-8.5999999999999998E-4</c:v>
                </c:pt>
                <c:pt idx="7516">
                  <c:v>-7.5000000000000002E-4</c:v>
                </c:pt>
                <c:pt idx="7517">
                  <c:v>-9.7000000000000005E-4</c:v>
                </c:pt>
                <c:pt idx="7518">
                  <c:v>-8.5999999999999998E-4</c:v>
                </c:pt>
                <c:pt idx="7519">
                  <c:v>-9.7000000000000005E-4</c:v>
                </c:pt>
                <c:pt idx="7520">
                  <c:v>-8.5999999999999998E-4</c:v>
                </c:pt>
                <c:pt idx="7521">
                  <c:v>-9.7000000000000005E-4</c:v>
                </c:pt>
                <c:pt idx="7522">
                  <c:v>-8.5999999999999998E-4</c:v>
                </c:pt>
                <c:pt idx="7523">
                  <c:v>-7.5000000000000002E-4</c:v>
                </c:pt>
                <c:pt idx="7524">
                  <c:v>-8.5999999999999998E-4</c:v>
                </c:pt>
                <c:pt idx="7525">
                  <c:v>-8.5999999999999998E-4</c:v>
                </c:pt>
                <c:pt idx="7526">
                  <c:v>-8.5999999999999998E-4</c:v>
                </c:pt>
                <c:pt idx="7527">
                  <c:v>-9.7000000000000005E-4</c:v>
                </c:pt>
                <c:pt idx="7528">
                  <c:v>-8.5999999999999998E-4</c:v>
                </c:pt>
                <c:pt idx="7529">
                  <c:v>-9.7000000000000005E-4</c:v>
                </c:pt>
                <c:pt idx="7530">
                  <c:v>-9.7000000000000005E-4</c:v>
                </c:pt>
                <c:pt idx="7531">
                  <c:v>-8.5999999999999998E-4</c:v>
                </c:pt>
                <c:pt idx="7532">
                  <c:v>-6.4000000000000005E-4</c:v>
                </c:pt>
                <c:pt idx="7533">
                  <c:v>-9.7000000000000005E-4</c:v>
                </c:pt>
                <c:pt idx="7534">
                  <c:v>-9.7000000000000005E-4</c:v>
                </c:pt>
                <c:pt idx="7535">
                  <c:v>-9.7000000000000005E-4</c:v>
                </c:pt>
                <c:pt idx="7536">
                  <c:v>-9.7000000000000005E-4</c:v>
                </c:pt>
                <c:pt idx="7537">
                  <c:v>-1.08E-3</c:v>
                </c:pt>
                <c:pt idx="7538">
                  <c:v>-9.7000000000000005E-4</c:v>
                </c:pt>
                <c:pt idx="7539">
                  <c:v>-9.7000000000000005E-4</c:v>
                </c:pt>
                <c:pt idx="7540">
                  <c:v>-1.08E-3</c:v>
                </c:pt>
                <c:pt idx="7541">
                  <c:v>-9.7000000000000005E-4</c:v>
                </c:pt>
                <c:pt idx="7542">
                  <c:v>-9.7000000000000005E-4</c:v>
                </c:pt>
                <c:pt idx="7543">
                  <c:v>-9.7000000000000005E-4</c:v>
                </c:pt>
                <c:pt idx="7544">
                  <c:v>-9.7000000000000005E-4</c:v>
                </c:pt>
                <c:pt idx="7545">
                  <c:v>-1.08E-3</c:v>
                </c:pt>
                <c:pt idx="7546">
                  <c:v>-9.7000000000000005E-4</c:v>
                </c:pt>
                <c:pt idx="7547">
                  <c:v>-9.7000000000000005E-4</c:v>
                </c:pt>
                <c:pt idx="7548">
                  <c:v>-9.7000000000000005E-4</c:v>
                </c:pt>
                <c:pt idx="7549">
                  <c:v>-1.08E-3</c:v>
                </c:pt>
                <c:pt idx="7550">
                  <c:v>-1.08E-3</c:v>
                </c:pt>
                <c:pt idx="7551">
                  <c:v>-1.08E-3</c:v>
                </c:pt>
                <c:pt idx="7552">
                  <c:v>-9.7000000000000005E-4</c:v>
                </c:pt>
                <c:pt idx="7553">
                  <c:v>-1.1800000000000001E-3</c:v>
                </c:pt>
                <c:pt idx="7554">
                  <c:v>-9.7000000000000005E-4</c:v>
                </c:pt>
                <c:pt idx="7555">
                  <c:v>-1.08E-3</c:v>
                </c:pt>
                <c:pt idx="7556">
                  <c:v>-1.08E-3</c:v>
                </c:pt>
                <c:pt idx="7557">
                  <c:v>-1.1800000000000001E-3</c:v>
                </c:pt>
                <c:pt idx="7558">
                  <c:v>-1.08E-3</c:v>
                </c:pt>
                <c:pt idx="7559">
                  <c:v>-9.7000000000000005E-4</c:v>
                </c:pt>
                <c:pt idx="7560">
                  <c:v>-9.7000000000000005E-4</c:v>
                </c:pt>
                <c:pt idx="7561">
                  <c:v>-9.7000000000000005E-4</c:v>
                </c:pt>
                <c:pt idx="7562">
                  <c:v>-1.1800000000000001E-3</c:v>
                </c:pt>
                <c:pt idx="7563">
                  <c:v>-1.1800000000000001E-3</c:v>
                </c:pt>
                <c:pt idx="7564">
                  <c:v>-1.08E-3</c:v>
                </c:pt>
                <c:pt idx="7565">
                  <c:v>-1.2899999999999999E-3</c:v>
                </c:pt>
                <c:pt idx="7566">
                  <c:v>-1.1800000000000001E-3</c:v>
                </c:pt>
                <c:pt idx="7567">
                  <c:v>-1.2899999999999999E-3</c:v>
                </c:pt>
                <c:pt idx="7568">
                  <c:v>-1.1800000000000001E-3</c:v>
                </c:pt>
                <c:pt idx="7569">
                  <c:v>-1.1800000000000001E-3</c:v>
                </c:pt>
                <c:pt idx="7570">
                  <c:v>-1.08E-3</c:v>
                </c:pt>
                <c:pt idx="7571">
                  <c:v>-1.1800000000000001E-3</c:v>
                </c:pt>
                <c:pt idx="7572">
                  <c:v>-1.1800000000000001E-3</c:v>
                </c:pt>
                <c:pt idx="7573">
                  <c:v>-1.2899999999999999E-3</c:v>
                </c:pt>
                <c:pt idx="7574">
                  <c:v>-1.2899999999999999E-3</c:v>
                </c:pt>
                <c:pt idx="7575">
                  <c:v>-1.08E-3</c:v>
                </c:pt>
                <c:pt idx="7576">
                  <c:v>-1.1800000000000001E-3</c:v>
                </c:pt>
                <c:pt idx="7577">
                  <c:v>-1.1800000000000001E-3</c:v>
                </c:pt>
                <c:pt idx="7578">
                  <c:v>-1.2899999999999999E-3</c:v>
                </c:pt>
                <c:pt idx="7579">
                  <c:v>-1.4E-3</c:v>
                </c:pt>
                <c:pt idx="7580">
                  <c:v>-1.2899999999999999E-3</c:v>
                </c:pt>
                <c:pt idx="7581">
                  <c:v>-1.4E-3</c:v>
                </c:pt>
                <c:pt idx="7582">
                  <c:v>-1.4E-3</c:v>
                </c:pt>
                <c:pt idx="7583">
                  <c:v>-1.4E-3</c:v>
                </c:pt>
                <c:pt idx="7584">
                  <c:v>-1.4E-3</c:v>
                </c:pt>
                <c:pt idx="7585">
                  <c:v>-1.4E-3</c:v>
                </c:pt>
                <c:pt idx="7586">
                  <c:v>-1.2899999999999999E-3</c:v>
                </c:pt>
                <c:pt idx="7587">
                  <c:v>-1.2899999999999999E-3</c:v>
                </c:pt>
                <c:pt idx="7588">
                  <c:v>-1.5100000000000001E-3</c:v>
                </c:pt>
                <c:pt idx="7589">
                  <c:v>-1.2899999999999999E-3</c:v>
                </c:pt>
                <c:pt idx="7590">
                  <c:v>-1.4E-3</c:v>
                </c:pt>
                <c:pt idx="7591">
                  <c:v>-1.5100000000000001E-3</c:v>
                </c:pt>
                <c:pt idx="7592">
                  <c:v>-1.5100000000000001E-3</c:v>
                </c:pt>
                <c:pt idx="7593">
                  <c:v>-1.2899999999999999E-3</c:v>
                </c:pt>
                <c:pt idx="7594">
                  <c:v>-1.4E-3</c:v>
                </c:pt>
                <c:pt idx="7595">
                  <c:v>-1.4E-3</c:v>
                </c:pt>
                <c:pt idx="7596">
                  <c:v>-1.4E-3</c:v>
                </c:pt>
                <c:pt idx="7597">
                  <c:v>-1.5100000000000001E-3</c:v>
                </c:pt>
                <c:pt idx="7598">
                  <c:v>-1.4E-3</c:v>
                </c:pt>
                <c:pt idx="7599">
                  <c:v>-1.5100000000000001E-3</c:v>
                </c:pt>
                <c:pt idx="7600">
                  <c:v>-1.5100000000000001E-3</c:v>
                </c:pt>
                <c:pt idx="7601">
                  <c:v>-1.4E-3</c:v>
                </c:pt>
                <c:pt idx="7602">
                  <c:v>-1.2899999999999999E-3</c:v>
                </c:pt>
                <c:pt idx="7603">
                  <c:v>-1.1800000000000001E-3</c:v>
                </c:pt>
                <c:pt idx="7604">
                  <c:v>-1.4E-3</c:v>
                </c:pt>
                <c:pt idx="7605">
                  <c:v>-1.4E-3</c:v>
                </c:pt>
                <c:pt idx="7606">
                  <c:v>-1.4E-3</c:v>
                </c:pt>
                <c:pt idx="7607">
                  <c:v>-1.5100000000000001E-3</c:v>
                </c:pt>
                <c:pt idx="7608">
                  <c:v>-1.4E-3</c:v>
                </c:pt>
                <c:pt idx="7609">
                  <c:v>-1.2899999999999999E-3</c:v>
                </c:pt>
                <c:pt idx="7610">
                  <c:v>-1.4E-3</c:v>
                </c:pt>
                <c:pt idx="7611">
                  <c:v>-1.2899999999999999E-3</c:v>
                </c:pt>
                <c:pt idx="7612">
                  <c:v>-1.4E-3</c:v>
                </c:pt>
                <c:pt idx="7613">
                  <c:v>-1.2899999999999999E-3</c:v>
                </c:pt>
                <c:pt idx="7614">
                  <c:v>-1.4E-3</c:v>
                </c:pt>
                <c:pt idx="7615">
                  <c:v>-1.4E-3</c:v>
                </c:pt>
                <c:pt idx="7616">
                  <c:v>-1.5100000000000001E-3</c:v>
                </c:pt>
                <c:pt idx="7617">
                  <c:v>-1.4E-3</c:v>
                </c:pt>
                <c:pt idx="7618">
                  <c:v>-1.2899999999999999E-3</c:v>
                </c:pt>
                <c:pt idx="7619">
                  <c:v>-1.1800000000000001E-3</c:v>
                </c:pt>
                <c:pt idx="7620">
                  <c:v>-1.1800000000000001E-3</c:v>
                </c:pt>
                <c:pt idx="7621">
                  <c:v>-1.1800000000000001E-3</c:v>
                </c:pt>
                <c:pt idx="7622">
                  <c:v>-1.08E-3</c:v>
                </c:pt>
                <c:pt idx="7623">
                  <c:v>-1.2899999999999999E-3</c:v>
                </c:pt>
                <c:pt idx="7624">
                  <c:v>-1.08E-3</c:v>
                </c:pt>
                <c:pt idx="7625">
                  <c:v>-1.1800000000000001E-3</c:v>
                </c:pt>
                <c:pt idx="7626">
                  <c:v>-1.1800000000000001E-3</c:v>
                </c:pt>
                <c:pt idx="7627">
                  <c:v>-1.1800000000000001E-3</c:v>
                </c:pt>
                <c:pt idx="7628">
                  <c:v>-1.08E-3</c:v>
                </c:pt>
                <c:pt idx="7629">
                  <c:v>-1.1800000000000001E-3</c:v>
                </c:pt>
                <c:pt idx="7630">
                  <c:v>-1.08E-3</c:v>
                </c:pt>
                <c:pt idx="7631">
                  <c:v>-1.1800000000000001E-3</c:v>
                </c:pt>
                <c:pt idx="7632">
                  <c:v>-1.1800000000000001E-3</c:v>
                </c:pt>
                <c:pt idx="7633">
                  <c:v>-1.2899999999999999E-3</c:v>
                </c:pt>
                <c:pt idx="7634">
                  <c:v>-9.7000000000000005E-4</c:v>
                </c:pt>
                <c:pt idx="7635">
                  <c:v>-8.5999999999999998E-4</c:v>
                </c:pt>
                <c:pt idx="7636">
                  <c:v>-9.7000000000000005E-4</c:v>
                </c:pt>
                <c:pt idx="7637">
                  <c:v>-1.08E-3</c:v>
                </c:pt>
                <c:pt idx="7638">
                  <c:v>-8.5999999999999998E-4</c:v>
                </c:pt>
                <c:pt idx="7639">
                  <c:v>-1.1800000000000001E-3</c:v>
                </c:pt>
                <c:pt idx="7640">
                  <c:v>-9.7000000000000005E-4</c:v>
                </c:pt>
                <c:pt idx="7641">
                  <c:v>-7.5000000000000002E-4</c:v>
                </c:pt>
                <c:pt idx="7642">
                  <c:v>-1.08E-3</c:v>
                </c:pt>
                <c:pt idx="7643">
                  <c:v>-8.5999999999999998E-4</c:v>
                </c:pt>
                <c:pt idx="7644">
                  <c:v>-8.5999999999999998E-4</c:v>
                </c:pt>
                <c:pt idx="7645">
                  <c:v>-8.5999999999999998E-4</c:v>
                </c:pt>
                <c:pt idx="7646">
                  <c:v>-8.5999999999999998E-4</c:v>
                </c:pt>
                <c:pt idx="7647">
                  <c:v>-9.7000000000000005E-4</c:v>
                </c:pt>
                <c:pt idx="7648">
                  <c:v>-9.7000000000000005E-4</c:v>
                </c:pt>
                <c:pt idx="7649">
                  <c:v>-8.5999999999999998E-4</c:v>
                </c:pt>
                <c:pt idx="7650">
                  <c:v>-7.5000000000000002E-4</c:v>
                </c:pt>
                <c:pt idx="7651">
                  <c:v>-7.5000000000000002E-4</c:v>
                </c:pt>
                <c:pt idx="7652">
                  <c:v>-8.5999999999999998E-4</c:v>
                </c:pt>
                <c:pt idx="7653">
                  <c:v>-7.5000000000000002E-4</c:v>
                </c:pt>
                <c:pt idx="7654">
                  <c:v>-6.4000000000000005E-4</c:v>
                </c:pt>
                <c:pt idx="7655">
                  <c:v>-8.5999999999999998E-4</c:v>
                </c:pt>
                <c:pt idx="7656">
                  <c:v>-6.4000000000000005E-4</c:v>
                </c:pt>
                <c:pt idx="7657">
                  <c:v>-5.2999999999999998E-4</c:v>
                </c:pt>
                <c:pt idx="7658">
                  <c:v>-8.5999999999999998E-4</c:v>
                </c:pt>
                <c:pt idx="7659">
                  <c:v>-6.4000000000000005E-4</c:v>
                </c:pt>
                <c:pt idx="7660">
                  <c:v>-5.2999999999999998E-4</c:v>
                </c:pt>
                <c:pt idx="7661">
                  <c:v>-3.2000000000000003E-4</c:v>
                </c:pt>
                <c:pt idx="7662">
                  <c:v>-4.2000000000000002E-4</c:v>
                </c:pt>
                <c:pt idx="7663">
                  <c:v>-6.4000000000000005E-4</c:v>
                </c:pt>
                <c:pt idx="7664">
                  <c:v>-4.2000000000000002E-4</c:v>
                </c:pt>
                <c:pt idx="7665">
                  <c:v>-3.2000000000000003E-4</c:v>
                </c:pt>
                <c:pt idx="7666">
                  <c:v>-3.2000000000000003E-4</c:v>
                </c:pt>
                <c:pt idx="7667">
                  <c:v>-4.2000000000000002E-4</c:v>
                </c:pt>
                <c:pt idx="7668">
                  <c:v>-4.2000000000000002E-4</c:v>
                </c:pt>
                <c:pt idx="7669">
                  <c:v>-2.1000000000000001E-4</c:v>
                </c:pt>
                <c:pt idx="7670">
                  <c:v>-1E-4</c:v>
                </c:pt>
                <c:pt idx="7671">
                  <c:v>-3.2000000000000003E-4</c:v>
                </c:pt>
                <c:pt idx="7672">
                  <c:v>-3.2000000000000003E-4</c:v>
                </c:pt>
                <c:pt idx="7673">
                  <c:v>1.0000000000000001E-5</c:v>
                </c:pt>
                <c:pt idx="7674">
                  <c:v>-2.1000000000000001E-4</c:v>
                </c:pt>
                <c:pt idx="7675">
                  <c:v>-2.1000000000000001E-4</c:v>
                </c:pt>
                <c:pt idx="7676">
                  <c:v>-2.1000000000000001E-4</c:v>
                </c:pt>
                <c:pt idx="7677">
                  <c:v>-1E-4</c:v>
                </c:pt>
                <c:pt idx="7678">
                  <c:v>1.0000000000000001E-5</c:v>
                </c:pt>
                <c:pt idx="7679">
                  <c:v>-1E-4</c:v>
                </c:pt>
                <c:pt idx="7680">
                  <c:v>1.2E-4</c:v>
                </c:pt>
                <c:pt idx="7681">
                  <c:v>2.3000000000000001E-4</c:v>
                </c:pt>
                <c:pt idx="7682">
                  <c:v>2.3000000000000001E-4</c:v>
                </c:pt>
                <c:pt idx="7683">
                  <c:v>1.2E-4</c:v>
                </c:pt>
                <c:pt idx="7684">
                  <c:v>2.3000000000000001E-4</c:v>
                </c:pt>
                <c:pt idx="7685">
                  <c:v>2.3000000000000001E-4</c:v>
                </c:pt>
                <c:pt idx="7686">
                  <c:v>3.4000000000000002E-4</c:v>
                </c:pt>
                <c:pt idx="7687">
                  <c:v>1.2E-4</c:v>
                </c:pt>
                <c:pt idx="7688">
                  <c:v>2.3000000000000001E-4</c:v>
                </c:pt>
                <c:pt idx="7689">
                  <c:v>5.5000000000000003E-4</c:v>
                </c:pt>
                <c:pt idx="7690">
                  <c:v>2.3000000000000001E-4</c:v>
                </c:pt>
                <c:pt idx="7691">
                  <c:v>4.4000000000000002E-4</c:v>
                </c:pt>
                <c:pt idx="7692">
                  <c:v>3.4000000000000002E-4</c:v>
                </c:pt>
                <c:pt idx="7693">
                  <c:v>5.5000000000000003E-4</c:v>
                </c:pt>
                <c:pt idx="7694">
                  <c:v>6.6E-4</c:v>
                </c:pt>
                <c:pt idx="7695">
                  <c:v>4.4000000000000002E-4</c:v>
                </c:pt>
                <c:pt idx="7696">
                  <c:v>5.5000000000000003E-4</c:v>
                </c:pt>
                <c:pt idx="7697">
                  <c:v>7.6999999999999996E-4</c:v>
                </c:pt>
                <c:pt idx="7698">
                  <c:v>7.6999999999999996E-4</c:v>
                </c:pt>
                <c:pt idx="7699">
                  <c:v>6.6E-4</c:v>
                </c:pt>
                <c:pt idx="7700">
                  <c:v>6.6E-4</c:v>
                </c:pt>
                <c:pt idx="7701">
                  <c:v>7.6999999999999996E-4</c:v>
                </c:pt>
                <c:pt idx="7702">
                  <c:v>6.6E-4</c:v>
                </c:pt>
                <c:pt idx="7703">
                  <c:v>6.6E-4</c:v>
                </c:pt>
                <c:pt idx="7704">
                  <c:v>7.6999999999999996E-4</c:v>
                </c:pt>
                <c:pt idx="7705">
                  <c:v>9.8999999999999999E-4</c:v>
                </c:pt>
                <c:pt idx="7706">
                  <c:v>8.8000000000000003E-4</c:v>
                </c:pt>
                <c:pt idx="7707">
                  <c:v>9.8999999999999999E-4</c:v>
                </c:pt>
                <c:pt idx="7708">
                  <c:v>9.8999999999999999E-4</c:v>
                </c:pt>
                <c:pt idx="7709">
                  <c:v>1.1000000000000001E-3</c:v>
                </c:pt>
                <c:pt idx="7710">
                  <c:v>9.8999999999999999E-4</c:v>
                </c:pt>
                <c:pt idx="7711">
                  <c:v>9.8999999999999999E-4</c:v>
                </c:pt>
                <c:pt idx="7712">
                  <c:v>1.1999999999999999E-3</c:v>
                </c:pt>
                <c:pt idx="7713">
                  <c:v>1.1999999999999999E-3</c:v>
                </c:pt>
                <c:pt idx="7714">
                  <c:v>1.42E-3</c:v>
                </c:pt>
                <c:pt idx="7715">
                  <c:v>1.31E-3</c:v>
                </c:pt>
                <c:pt idx="7716">
                  <c:v>1.42E-3</c:v>
                </c:pt>
                <c:pt idx="7717">
                  <c:v>1.1999999999999999E-3</c:v>
                </c:pt>
                <c:pt idx="7718">
                  <c:v>1.31E-3</c:v>
                </c:pt>
                <c:pt idx="7719">
                  <c:v>1.42E-3</c:v>
                </c:pt>
                <c:pt idx="7720">
                  <c:v>1.31E-3</c:v>
                </c:pt>
                <c:pt idx="7721">
                  <c:v>1.5299999999999999E-3</c:v>
                </c:pt>
                <c:pt idx="7722">
                  <c:v>1.42E-3</c:v>
                </c:pt>
                <c:pt idx="7723">
                  <c:v>1.42E-3</c:v>
                </c:pt>
                <c:pt idx="7724">
                  <c:v>1.42E-3</c:v>
                </c:pt>
                <c:pt idx="7725">
                  <c:v>1.5299999999999999E-3</c:v>
                </c:pt>
                <c:pt idx="7726">
                  <c:v>1.64E-3</c:v>
                </c:pt>
                <c:pt idx="7727">
                  <c:v>1.64E-3</c:v>
                </c:pt>
                <c:pt idx="7728">
                  <c:v>1.64E-3</c:v>
                </c:pt>
                <c:pt idx="7729">
                  <c:v>1.64E-3</c:v>
                </c:pt>
                <c:pt idx="7730">
                  <c:v>1.8600000000000001E-3</c:v>
                </c:pt>
                <c:pt idx="7731">
                  <c:v>1.75E-3</c:v>
                </c:pt>
                <c:pt idx="7732">
                  <c:v>1.75E-3</c:v>
                </c:pt>
                <c:pt idx="7733">
                  <c:v>1.75E-3</c:v>
                </c:pt>
                <c:pt idx="7734">
                  <c:v>1.8600000000000001E-3</c:v>
                </c:pt>
                <c:pt idx="7735">
                  <c:v>1.75E-3</c:v>
                </c:pt>
                <c:pt idx="7736">
                  <c:v>1.9599999999999999E-3</c:v>
                </c:pt>
                <c:pt idx="7737">
                  <c:v>1.8600000000000001E-3</c:v>
                </c:pt>
                <c:pt idx="7738">
                  <c:v>1.8600000000000001E-3</c:v>
                </c:pt>
                <c:pt idx="7739">
                  <c:v>1.9599999999999999E-3</c:v>
                </c:pt>
                <c:pt idx="7740">
                  <c:v>1.8600000000000001E-3</c:v>
                </c:pt>
                <c:pt idx="7741">
                  <c:v>2.0699999999999998E-3</c:v>
                </c:pt>
                <c:pt idx="7742">
                  <c:v>2.0699999999999998E-3</c:v>
                </c:pt>
                <c:pt idx="7743">
                  <c:v>1.8600000000000001E-3</c:v>
                </c:pt>
                <c:pt idx="7744">
                  <c:v>2.0699999999999998E-3</c:v>
                </c:pt>
                <c:pt idx="7745">
                  <c:v>1.9599999999999999E-3</c:v>
                </c:pt>
                <c:pt idx="7746">
                  <c:v>2.1800000000000001E-3</c:v>
                </c:pt>
                <c:pt idx="7747">
                  <c:v>2.2899999999999999E-3</c:v>
                </c:pt>
                <c:pt idx="7748">
                  <c:v>1.9599999999999999E-3</c:v>
                </c:pt>
                <c:pt idx="7749">
                  <c:v>2.0699999999999998E-3</c:v>
                </c:pt>
                <c:pt idx="7750">
                  <c:v>2.0699999999999998E-3</c:v>
                </c:pt>
                <c:pt idx="7751">
                  <c:v>2.1800000000000001E-3</c:v>
                </c:pt>
                <c:pt idx="7752">
                  <c:v>2.1800000000000001E-3</c:v>
                </c:pt>
                <c:pt idx="7753">
                  <c:v>2.2899999999999999E-3</c:v>
                </c:pt>
                <c:pt idx="7754">
                  <c:v>2.1800000000000001E-3</c:v>
                </c:pt>
                <c:pt idx="7755">
                  <c:v>2.1800000000000001E-3</c:v>
                </c:pt>
                <c:pt idx="7756">
                  <c:v>2.1800000000000001E-3</c:v>
                </c:pt>
                <c:pt idx="7757">
                  <c:v>2.1800000000000001E-3</c:v>
                </c:pt>
                <c:pt idx="7758">
                  <c:v>2.2899999999999999E-3</c:v>
                </c:pt>
                <c:pt idx="7759">
                  <c:v>2.2899999999999999E-3</c:v>
                </c:pt>
                <c:pt idx="7760">
                  <c:v>2.2899999999999999E-3</c:v>
                </c:pt>
                <c:pt idx="7761">
                  <c:v>2.2899999999999999E-3</c:v>
                </c:pt>
                <c:pt idx="7762">
                  <c:v>2.2899999999999999E-3</c:v>
                </c:pt>
                <c:pt idx="7763">
                  <c:v>2.5100000000000001E-3</c:v>
                </c:pt>
                <c:pt idx="7764">
                  <c:v>2.5100000000000001E-3</c:v>
                </c:pt>
                <c:pt idx="7765">
                  <c:v>2.3999999999999998E-3</c:v>
                </c:pt>
                <c:pt idx="7766">
                  <c:v>2.2899999999999999E-3</c:v>
                </c:pt>
                <c:pt idx="7767">
                  <c:v>2.2899999999999999E-3</c:v>
                </c:pt>
                <c:pt idx="7768">
                  <c:v>2.2899999999999999E-3</c:v>
                </c:pt>
                <c:pt idx="7769">
                  <c:v>2.5100000000000001E-3</c:v>
                </c:pt>
                <c:pt idx="7770">
                  <c:v>2.3999999999999998E-3</c:v>
                </c:pt>
                <c:pt idx="7771">
                  <c:v>2.5100000000000001E-3</c:v>
                </c:pt>
                <c:pt idx="7772">
                  <c:v>2.3999999999999998E-3</c:v>
                </c:pt>
                <c:pt idx="7773">
                  <c:v>2.3999999999999998E-3</c:v>
                </c:pt>
                <c:pt idx="7774">
                  <c:v>2.5100000000000001E-3</c:v>
                </c:pt>
                <c:pt idx="7775">
                  <c:v>2.3999999999999998E-3</c:v>
                </c:pt>
                <c:pt idx="7776">
                  <c:v>2.3999999999999998E-3</c:v>
                </c:pt>
                <c:pt idx="7777">
                  <c:v>2.5100000000000001E-3</c:v>
                </c:pt>
                <c:pt idx="7778">
                  <c:v>2.3999999999999998E-3</c:v>
                </c:pt>
                <c:pt idx="7779">
                  <c:v>2.5100000000000001E-3</c:v>
                </c:pt>
                <c:pt idx="7780">
                  <c:v>2.3999999999999998E-3</c:v>
                </c:pt>
                <c:pt idx="7781">
                  <c:v>2.3999999999999998E-3</c:v>
                </c:pt>
                <c:pt idx="7782">
                  <c:v>2.3999999999999998E-3</c:v>
                </c:pt>
                <c:pt idx="7783">
                  <c:v>2.3999999999999998E-3</c:v>
                </c:pt>
                <c:pt idx="7784">
                  <c:v>2.5100000000000001E-3</c:v>
                </c:pt>
                <c:pt idx="7785">
                  <c:v>2.6199999999999999E-3</c:v>
                </c:pt>
                <c:pt idx="7786">
                  <c:v>2.5100000000000001E-3</c:v>
                </c:pt>
                <c:pt idx="7787">
                  <c:v>2.3999999999999998E-3</c:v>
                </c:pt>
                <c:pt idx="7788">
                  <c:v>2.2899999999999999E-3</c:v>
                </c:pt>
                <c:pt idx="7789">
                  <c:v>2.3999999999999998E-3</c:v>
                </c:pt>
                <c:pt idx="7790">
                  <c:v>2.3999999999999998E-3</c:v>
                </c:pt>
                <c:pt idx="7791">
                  <c:v>2.2899999999999999E-3</c:v>
                </c:pt>
                <c:pt idx="7792">
                  <c:v>2.3999999999999998E-3</c:v>
                </c:pt>
                <c:pt idx="7793">
                  <c:v>2.2899999999999999E-3</c:v>
                </c:pt>
                <c:pt idx="7794">
                  <c:v>2.2899999999999999E-3</c:v>
                </c:pt>
                <c:pt idx="7795">
                  <c:v>2.3999999999999998E-3</c:v>
                </c:pt>
                <c:pt idx="7796">
                  <c:v>2.2899999999999999E-3</c:v>
                </c:pt>
                <c:pt idx="7797">
                  <c:v>2.1800000000000001E-3</c:v>
                </c:pt>
                <c:pt idx="7798">
                  <c:v>2.2899999999999999E-3</c:v>
                </c:pt>
                <c:pt idx="7799">
                  <c:v>2.1800000000000001E-3</c:v>
                </c:pt>
                <c:pt idx="7800">
                  <c:v>2.0699999999999998E-3</c:v>
                </c:pt>
                <c:pt idx="7801">
                  <c:v>2.2899999999999999E-3</c:v>
                </c:pt>
                <c:pt idx="7802">
                  <c:v>2.1800000000000001E-3</c:v>
                </c:pt>
                <c:pt idx="7803">
                  <c:v>2.0699999999999998E-3</c:v>
                </c:pt>
                <c:pt idx="7804">
                  <c:v>2.1800000000000001E-3</c:v>
                </c:pt>
                <c:pt idx="7805">
                  <c:v>2.1800000000000001E-3</c:v>
                </c:pt>
                <c:pt idx="7806">
                  <c:v>2.0699999999999998E-3</c:v>
                </c:pt>
                <c:pt idx="7807">
                  <c:v>2.1800000000000001E-3</c:v>
                </c:pt>
                <c:pt idx="7808">
                  <c:v>2.1800000000000001E-3</c:v>
                </c:pt>
                <c:pt idx="7809">
                  <c:v>2.0699999999999998E-3</c:v>
                </c:pt>
                <c:pt idx="7810">
                  <c:v>1.9599999999999999E-3</c:v>
                </c:pt>
                <c:pt idx="7811">
                  <c:v>2.0699999999999998E-3</c:v>
                </c:pt>
                <c:pt idx="7812">
                  <c:v>1.9599999999999999E-3</c:v>
                </c:pt>
                <c:pt idx="7813">
                  <c:v>1.8600000000000001E-3</c:v>
                </c:pt>
                <c:pt idx="7814">
                  <c:v>1.9599999999999999E-3</c:v>
                </c:pt>
                <c:pt idx="7815">
                  <c:v>1.8600000000000001E-3</c:v>
                </c:pt>
                <c:pt idx="7816">
                  <c:v>1.9599999999999999E-3</c:v>
                </c:pt>
                <c:pt idx="7817">
                  <c:v>1.9599999999999999E-3</c:v>
                </c:pt>
                <c:pt idx="7818">
                  <c:v>1.9599999999999999E-3</c:v>
                </c:pt>
                <c:pt idx="7819">
                  <c:v>1.75E-3</c:v>
                </c:pt>
                <c:pt idx="7820">
                  <c:v>1.75E-3</c:v>
                </c:pt>
                <c:pt idx="7821">
                  <c:v>1.75E-3</c:v>
                </c:pt>
                <c:pt idx="7822">
                  <c:v>1.64E-3</c:v>
                </c:pt>
                <c:pt idx="7823">
                  <c:v>1.64E-3</c:v>
                </c:pt>
                <c:pt idx="7824">
                  <c:v>1.64E-3</c:v>
                </c:pt>
                <c:pt idx="7825">
                  <c:v>1.64E-3</c:v>
                </c:pt>
                <c:pt idx="7826">
                  <c:v>1.42E-3</c:v>
                </c:pt>
                <c:pt idx="7827">
                  <c:v>1.5299999999999999E-3</c:v>
                </c:pt>
                <c:pt idx="7828">
                  <c:v>1.42E-3</c:v>
                </c:pt>
                <c:pt idx="7829">
                  <c:v>1.5299999999999999E-3</c:v>
                </c:pt>
                <c:pt idx="7830">
                  <c:v>1.31E-3</c:v>
                </c:pt>
                <c:pt idx="7831">
                  <c:v>1.31E-3</c:v>
                </c:pt>
                <c:pt idx="7832">
                  <c:v>1.42E-3</c:v>
                </c:pt>
                <c:pt idx="7833">
                  <c:v>1.31E-3</c:v>
                </c:pt>
                <c:pt idx="7834">
                  <c:v>1.31E-3</c:v>
                </c:pt>
                <c:pt idx="7835">
                  <c:v>1.31E-3</c:v>
                </c:pt>
                <c:pt idx="7836">
                  <c:v>1.31E-3</c:v>
                </c:pt>
                <c:pt idx="7837">
                  <c:v>1.1000000000000001E-3</c:v>
                </c:pt>
                <c:pt idx="7838">
                  <c:v>9.8999999999999999E-4</c:v>
                </c:pt>
                <c:pt idx="7839">
                  <c:v>1.1000000000000001E-3</c:v>
                </c:pt>
                <c:pt idx="7840">
                  <c:v>1.1000000000000001E-3</c:v>
                </c:pt>
                <c:pt idx="7841">
                  <c:v>1.1000000000000001E-3</c:v>
                </c:pt>
                <c:pt idx="7842">
                  <c:v>9.8999999999999999E-4</c:v>
                </c:pt>
                <c:pt idx="7843">
                  <c:v>8.8000000000000003E-4</c:v>
                </c:pt>
                <c:pt idx="7844">
                  <c:v>9.8999999999999999E-4</c:v>
                </c:pt>
                <c:pt idx="7845">
                  <c:v>8.8000000000000003E-4</c:v>
                </c:pt>
                <c:pt idx="7846">
                  <c:v>7.6999999999999996E-4</c:v>
                </c:pt>
                <c:pt idx="7847">
                  <c:v>7.6999999999999996E-4</c:v>
                </c:pt>
                <c:pt idx="7848">
                  <c:v>7.6999999999999996E-4</c:v>
                </c:pt>
                <c:pt idx="7849">
                  <c:v>7.6999999999999996E-4</c:v>
                </c:pt>
                <c:pt idx="7850">
                  <c:v>6.6E-4</c:v>
                </c:pt>
                <c:pt idx="7851">
                  <c:v>5.5000000000000003E-4</c:v>
                </c:pt>
                <c:pt idx="7852">
                  <c:v>5.5000000000000003E-4</c:v>
                </c:pt>
                <c:pt idx="7853">
                  <c:v>5.5000000000000003E-4</c:v>
                </c:pt>
                <c:pt idx="7854">
                  <c:v>4.4000000000000002E-4</c:v>
                </c:pt>
                <c:pt idx="7855">
                  <c:v>3.4000000000000002E-4</c:v>
                </c:pt>
                <c:pt idx="7856">
                  <c:v>3.4000000000000002E-4</c:v>
                </c:pt>
                <c:pt idx="7857">
                  <c:v>4.4000000000000002E-4</c:v>
                </c:pt>
                <c:pt idx="7858">
                  <c:v>2.3000000000000001E-4</c:v>
                </c:pt>
                <c:pt idx="7859">
                  <c:v>1.2E-4</c:v>
                </c:pt>
                <c:pt idx="7860">
                  <c:v>3.4000000000000002E-4</c:v>
                </c:pt>
                <c:pt idx="7861">
                  <c:v>1.2E-4</c:v>
                </c:pt>
                <c:pt idx="7862">
                  <c:v>-1E-4</c:v>
                </c:pt>
                <c:pt idx="7863">
                  <c:v>1.2E-4</c:v>
                </c:pt>
                <c:pt idx="7864">
                  <c:v>1.0000000000000001E-5</c:v>
                </c:pt>
                <c:pt idx="7865">
                  <c:v>-1E-4</c:v>
                </c:pt>
                <c:pt idx="7866">
                  <c:v>1.0000000000000001E-5</c:v>
                </c:pt>
                <c:pt idx="7867">
                  <c:v>-2.1000000000000001E-4</c:v>
                </c:pt>
                <c:pt idx="7868">
                  <c:v>-2.1000000000000001E-4</c:v>
                </c:pt>
                <c:pt idx="7869">
                  <c:v>-3.2000000000000003E-4</c:v>
                </c:pt>
                <c:pt idx="7870">
                  <c:v>-4.2000000000000002E-4</c:v>
                </c:pt>
                <c:pt idx="7871">
                  <c:v>-3.2000000000000003E-4</c:v>
                </c:pt>
                <c:pt idx="7872">
                  <c:v>-4.2000000000000002E-4</c:v>
                </c:pt>
                <c:pt idx="7873">
                  <c:v>-3.2000000000000003E-4</c:v>
                </c:pt>
                <c:pt idx="7874">
                  <c:v>-5.2999999999999998E-4</c:v>
                </c:pt>
                <c:pt idx="7875">
                  <c:v>-6.4000000000000005E-4</c:v>
                </c:pt>
                <c:pt idx="7876">
                  <c:v>-5.2999999999999998E-4</c:v>
                </c:pt>
                <c:pt idx="7877">
                  <c:v>-7.5000000000000002E-4</c:v>
                </c:pt>
                <c:pt idx="7878">
                  <c:v>-7.5000000000000002E-4</c:v>
                </c:pt>
                <c:pt idx="7879">
                  <c:v>-7.5000000000000002E-4</c:v>
                </c:pt>
                <c:pt idx="7880">
                  <c:v>-7.5000000000000002E-4</c:v>
                </c:pt>
                <c:pt idx="7881">
                  <c:v>-9.7000000000000005E-4</c:v>
                </c:pt>
                <c:pt idx="7882">
                  <c:v>-7.5000000000000002E-4</c:v>
                </c:pt>
                <c:pt idx="7883">
                  <c:v>-1.08E-3</c:v>
                </c:pt>
                <c:pt idx="7884">
                  <c:v>-1.08E-3</c:v>
                </c:pt>
                <c:pt idx="7885">
                  <c:v>-1.08E-3</c:v>
                </c:pt>
                <c:pt idx="7886">
                  <c:v>-1.1800000000000001E-3</c:v>
                </c:pt>
                <c:pt idx="7887">
                  <c:v>-1.08E-3</c:v>
                </c:pt>
                <c:pt idx="7888">
                  <c:v>-1.08E-3</c:v>
                </c:pt>
                <c:pt idx="7889">
                  <c:v>-1.1800000000000001E-3</c:v>
                </c:pt>
                <c:pt idx="7890">
                  <c:v>-1.4E-3</c:v>
                </c:pt>
                <c:pt idx="7891">
                  <c:v>-1.5100000000000001E-3</c:v>
                </c:pt>
                <c:pt idx="7892">
                  <c:v>-1.2899999999999999E-3</c:v>
                </c:pt>
                <c:pt idx="7893">
                  <c:v>-1.5100000000000001E-3</c:v>
                </c:pt>
                <c:pt idx="7894">
                  <c:v>-1.4E-3</c:v>
                </c:pt>
                <c:pt idx="7895">
                  <c:v>-1.5100000000000001E-3</c:v>
                </c:pt>
                <c:pt idx="7896">
                  <c:v>-1.6199999999999999E-3</c:v>
                </c:pt>
                <c:pt idx="7897">
                  <c:v>-1.6199999999999999E-3</c:v>
                </c:pt>
                <c:pt idx="7898">
                  <c:v>-1.6199999999999999E-3</c:v>
                </c:pt>
                <c:pt idx="7899">
                  <c:v>-1.73E-3</c:v>
                </c:pt>
                <c:pt idx="7900">
                  <c:v>-1.8400000000000001E-3</c:v>
                </c:pt>
                <c:pt idx="7901">
                  <c:v>-1.9400000000000001E-3</c:v>
                </c:pt>
                <c:pt idx="7902">
                  <c:v>-2.0500000000000002E-3</c:v>
                </c:pt>
                <c:pt idx="7903">
                  <c:v>-1.9400000000000001E-3</c:v>
                </c:pt>
                <c:pt idx="7904">
                  <c:v>-1.8400000000000001E-3</c:v>
                </c:pt>
                <c:pt idx="7905">
                  <c:v>-1.9400000000000001E-3</c:v>
                </c:pt>
                <c:pt idx="7906">
                  <c:v>-2.16E-3</c:v>
                </c:pt>
                <c:pt idx="7907">
                  <c:v>-2.16E-3</c:v>
                </c:pt>
                <c:pt idx="7908">
                  <c:v>-1.9400000000000001E-3</c:v>
                </c:pt>
                <c:pt idx="7909">
                  <c:v>-2.2699999999999999E-3</c:v>
                </c:pt>
                <c:pt idx="7910">
                  <c:v>-2.2699999999999999E-3</c:v>
                </c:pt>
                <c:pt idx="7911">
                  <c:v>-2.49E-3</c:v>
                </c:pt>
                <c:pt idx="7912">
                  <c:v>-2.3800000000000002E-3</c:v>
                </c:pt>
                <c:pt idx="7913">
                  <c:v>-2.2699999999999999E-3</c:v>
                </c:pt>
                <c:pt idx="7914">
                  <c:v>-2.2699999999999999E-3</c:v>
                </c:pt>
                <c:pt idx="7915">
                  <c:v>-2.49E-3</c:v>
                </c:pt>
                <c:pt idx="7916">
                  <c:v>-2.5999999999999999E-3</c:v>
                </c:pt>
                <c:pt idx="7917">
                  <c:v>-2.5999999999999999E-3</c:v>
                </c:pt>
                <c:pt idx="7918">
                  <c:v>-2.7000000000000001E-3</c:v>
                </c:pt>
                <c:pt idx="7919">
                  <c:v>-2.5999999999999999E-3</c:v>
                </c:pt>
                <c:pt idx="7920">
                  <c:v>-2.5999999999999999E-3</c:v>
                </c:pt>
                <c:pt idx="7921">
                  <c:v>-2.5999999999999999E-3</c:v>
                </c:pt>
                <c:pt idx="7922">
                  <c:v>-2.9199999999999999E-3</c:v>
                </c:pt>
                <c:pt idx="7923">
                  <c:v>-2.9199999999999999E-3</c:v>
                </c:pt>
                <c:pt idx="7924">
                  <c:v>-2.7000000000000001E-3</c:v>
                </c:pt>
                <c:pt idx="7925">
                  <c:v>-2.7000000000000001E-3</c:v>
                </c:pt>
                <c:pt idx="7926">
                  <c:v>-3.0300000000000001E-3</c:v>
                </c:pt>
                <c:pt idx="7927">
                  <c:v>-3.0300000000000001E-3</c:v>
                </c:pt>
                <c:pt idx="7928">
                  <c:v>-3.0300000000000001E-3</c:v>
                </c:pt>
                <c:pt idx="7929">
                  <c:v>-2.81E-3</c:v>
                </c:pt>
                <c:pt idx="7930">
                  <c:v>-2.81E-3</c:v>
                </c:pt>
                <c:pt idx="7931">
                  <c:v>-3.14E-3</c:v>
                </c:pt>
                <c:pt idx="7932">
                  <c:v>-3.0300000000000001E-3</c:v>
                </c:pt>
                <c:pt idx="7933">
                  <c:v>-3.14E-3</c:v>
                </c:pt>
                <c:pt idx="7934">
                  <c:v>-3.14E-3</c:v>
                </c:pt>
                <c:pt idx="7935">
                  <c:v>-3.14E-3</c:v>
                </c:pt>
                <c:pt idx="7936">
                  <c:v>-3.14E-3</c:v>
                </c:pt>
                <c:pt idx="7937">
                  <c:v>-3.2499999999999999E-3</c:v>
                </c:pt>
                <c:pt idx="7938">
                  <c:v>-3.2499999999999999E-3</c:v>
                </c:pt>
                <c:pt idx="7939">
                  <c:v>-3.2499999999999999E-3</c:v>
                </c:pt>
                <c:pt idx="7940">
                  <c:v>-3.2499999999999999E-3</c:v>
                </c:pt>
                <c:pt idx="7941">
                  <c:v>-3.3600000000000001E-3</c:v>
                </c:pt>
                <c:pt idx="7942">
                  <c:v>-3.5699999999999998E-3</c:v>
                </c:pt>
                <c:pt idx="7943">
                  <c:v>-3.46E-3</c:v>
                </c:pt>
                <c:pt idx="7944">
                  <c:v>-3.3600000000000001E-3</c:v>
                </c:pt>
                <c:pt idx="7945">
                  <c:v>-3.3600000000000001E-3</c:v>
                </c:pt>
                <c:pt idx="7946">
                  <c:v>-3.46E-3</c:v>
                </c:pt>
                <c:pt idx="7947">
                  <c:v>-3.5699999999999998E-3</c:v>
                </c:pt>
                <c:pt idx="7948">
                  <c:v>-3.5699999999999998E-3</c:v>
                </c:pt>
                <c:pt idx="7949">
                  <c:v>-3.5699999999999998E-3</c:v>
                </c:pt>
                <c:pt idx="7950">
                  <c:v>-3.5699999999999998E-3</c:v>
                </c:pt>
                <c:pt idx="7951">
                  <c:v>-3.5699999999999998E-3</c:v>
                </c:pt>
                <c:pt idx="7952">
                  <c:v>-3.46E-3</c:v>
                </c:pt>
                <c:pt idx="7953">
                  <c:v>-3.5699999999999998E-3</c:v>
                </c:pt>
                <c:pt idx="7954">
                  <c:v>-3.6800000000000001E-3</c:v>
                </c:pt>
                <c:pt idx="7955">
                  <c:v>-3.5699999999999998E-3</c:v>
                </c:pt>
                <c:pt idx="7956">
                  <c:v>-3.79E-3</c:v>
                </c:pt>
                <c:pt idx="7957">
                  <c:v>-3.5699999999999998E-3</c:v>
                </c:pt>
                <c:pt idx="7958">
                  <c:v>-3.6800000000000001E-3</c:v>
                </c:pt>
                <c:pt idx="7959">
                  <c:v>-3.79E-3</c:v>
                </c:pt>
                <c:pt idx="7960">
                  <c:v>-3.6800000000000001E-3</c:v>
                </c:pt>
                <c:pt idx="7961">
                  <c:v>-3.6800000000000001E-3</c:v>
                </c:pt>
                <c:pt idx="7962">
                  <c:v>-3.6800000000000001E-3</c:v>
                </c:pt>
                <c:pt idx="7963">
                  <c:v>-3.8999999999999998E-3</c:v>
                </c:pt>
                <c:pt idx="7964">
                  <c:v>-4.0099999999999997E-3</c:v>
                </c:pt>
                <c:pt idx="7965">
                  <c:v>-3.6800000000000001E-3</c:v>
                </c:pt>
                <c:pt idx="7966">
                  <c:v>-3.79E-3</c:v>
                </c:pt>
                <c:pt idx="7967">
                  <c:v>-3.79E-3</c:v>
                </c:pt>
                <c:pt idx="7968">
                  <c:v>-3.6800000000000001E-3</c:v>
                </c:pt>
                <c:pt idx="7969">
                  <c:v>-3.6800000000000001E-3</c:v>
                </c:pt>
                <c:pt idx="7970">
                  <c:v>-4.1200000000000004E-3</c:v>
                </c:pt>
                <c:pt idx="7971">
                  <c:v>-3.79E-3</c:v>
                </c:pt>
                <c:pt idx="7972">
                  <c:v>-3.8999999999999998E-3</c:v>
                </c:pt>
                <c:pt idx="7973">
                  <c:v>-4.0099999999999997E-3</c:v>
                </c:pt>
                <c:pt idx="7974">
                  <c:v>-3.8999999999999998E-3</c:v>
                </c:pt>
                <c:pt idx="7975">
                  <c:v>-3.6800000000000001E-3</c:v>
                </c:pt>
                <c:pt idx="7976">
                  <c:v>-3.8999999999999998E-3</c:v>
                </c:pt>
                <c:pt idx="7977">
                  <c:v>-3.79E-3</c:v>
                </c:pt>
                <c:pt idx="7978">
                  <c:v>-3.6800000000000001E-3</c:v>
                </c:pt>
                <c:pt idx="7979">
                  <c:v>-3.79E-3</c:v>
                </c:pt>
                <c:pt idx="7980">
                  <c:v>-4.0099999999999997E-3</c:v>
                </c:pt>
                <c:pt idx="7981">
                  <c:v>-3.79E-3</c:v>
                </c:pt>
                <c:pt idx="7982">
                  <c:v>-3.8999999999999998E-3</c:v>
                </c:pt>
                <c:pt idx="7983">
                  <c:v>-3.79E-3</c:v>
                </c:pt>
                <c:pt idx="7984">
                  <c:v>-3.8999999999999998E-3</c:v>
                </c:pt>
                <c:pt idx="7985">
                  <c:v>-3.6800000000000001E-3</c:v>
                </c:pt>
                <c:pt idx="7986">
                  <c:v>-3.8999999999999998E-3</c:v>
                </c:pt>
                <c:pt idx="7987">
                  <c:v>-3.79E-3</c:v>
                </c:pt>
                <c:pt idx="7988">
                  <c:v>-4.0099999999999997E-3</c:v>
                </c:pt>
                <c:pt idx="7989">
                  <c:v>-3.8999999999999998E-3</c:v>
                </c:pt>
                <c:pt idx="7990">
                  <c:v>-3.8999999999999998E-3</c:v>
                </c:pt>
                <c:pt idx="7991">
                  <c:v>-3.8999999999999998E-3</c:v>
                </c:pt>
                <c:pt idx="7992">
                  <c:v>-3.79E-3</c:v>
                </c:pt>
                <c:pt idx="7993">
                  <c:v>-3.8999999999999998E-3</c:v>
                </c:pt>
                <c:pt idx="7994">
                  <c:v>-3.8999999999999998E-3</c:v>
                </c:pt>
                <c:pt idx="7995">
                  <c:v>-3.79E-3</c:v>
                </c:pt>
                <c:pt idx="7996">
                  <c:v>-3.6800000000000001E-3</c:v>
                </c:pt>
                <c:pt idx="7997">
                  <c:v>-3.79E-3</c:v>
                </c:pt>
                <c:pt idx="7998">
                  <c:v>-3.79E-3</c:v>
                </c:pt>
                <c:pt idx="7999">
                  <c:v>-3.79E-3</c:v>
                </c:pt>
                <c:pt idx="8000">
                  <c:v>-3.8999999999999998E-3</c:v>
                </c:pt>
                <c:pt idx="8001">
                  <c:v>-3.5699999999999998E-3</c:v>
                </c:pt>
                <c:pt idx="8002">
                  <c:v>-3.6800000000000001E-3</c:v>
                </c:pt>
                <c:pt idx="8003">
                  <c:v>-3.6800000000000001E-3</c:v>
                </c:pt>
                <c:pt idx="8004">
                  <c:v>-3.6800000000000001E-3</c:v>
                </c:pt>
                <c:pt idx="8005">
                  <c:v>-3.6800000000000001E-3</c:v>
                </c:pt>
                <c:pt idx="8006">
                  <c:v>-3.6800000000000001E-3</c:v>
                </c:pt>
                <c:pt idx="8007">
                  <c:v>-3.79E-3</c:v>
                </c:pt>
                <c:pt idx="8008">
                  <c:v>-3.6800000000000001E-3</c:v>
                </c:pt>
              </c:numCache>
            </c:numRef>
          </c:yVal>
          <c:smooth val="1"/>
        </c:ser>
        <c:ser>
          <c:idx val="1"/>
          <c:order val="1"/>
          <c:tx>
            <c:v>Mesh</c:v>
          </c:tx>
          <c:marker>
            <c:symbol val="none"/>
          </c:marker>
          <c:xVal>
            <c:numRef>
              <c:f>Clean26!$A$1:$A$8011</c:f>
              <c:numCache>
                <c:formatCode>0.00E+00</c:formatCode>
                <c:ptCount val="8011"/>
                <c:pt idx="0">
                  <c:v>-2.4999999999999999E-8</c:v>
                </c:pt>
                <c:pt idx="1">
                  <c:v>-2.4999999999999999E-8</c:v>
                </c:pt>
                <c:pt idx="2">
                  <c:v>-2.4999999999999999E-8</c:v>
                </c:pt>
                <c:pt idx="3">
                  <c:v>-2.4999999999999999E-8</c:v>
                </c:pt>
                <c:pt idx="4">
                  <c:v>-2.4999999999999999E-8</c:v>
                </c:pt>
                <c:pt idx="5">
                  <c:v>-2.4999999999999999E-8</c:v>
                </c:pt>
                <c:pt idx="6">
                  <c:v>-2.4999999999999999E-8</c:v>
                </c:pt>
                <c:pt idx="7">
                  <c:v>-2.4999999999999999E-8</c:v>
                </c:pt>
                <c:pt idx="8">
                  <c:v>-2.4999999999999999E-8</c:v>
                </c:pt>
                <c:pt idx="9">
                  <c:v>-2.4999999999999999E-8</c:v>
                </c:pt>
                <c:pt idx="10">
                  <c:v>-2.4999999999999999E-8</c:v>
                </c:pt>
                <c:pt idx="11">
                  <c:v>-2.4999999999999999E-8</c:v>
                </c:pt>
                <c:pt idx="12">
                  <c:v>-2.4900000000000001E-8</c:v>
                </c:pt>
                <c:pt idx="13">
                  <c:v>-2.4900000000000001E-8</c:v>
                </c:pt>
                <c:pt idx="14">
                  <c:v>-2.4900000000000001E-8</c:v>
                </c:pt>
                <c:pt idx="15">
                  <c:v>-2.4900000000000001E-8</c:v>
                </c:pt>
                <c:pt idx="16">
                  <c:v>-2.4900000000000001E-8</c:v>
                </c:pt>
                <c:pt idx="17">
                  <c:v>-2.4900000000000001E-8</c:v>
                </c:pt>
                <c:pt idx="18">
                  <c:v>-2.4900000000000001E-8</c:v>
                </c:pt>
                <c:pt idx="19">
                  <c:v>-2.4900000000000001E-8</c:v>
                </c:pt>
                <c:pt idx="20">
                  <c:v>-2.4900000000000001E-8</c:v>
                </c:pt>
                <c:pt idx="21">
                  <c:v>-2.4900000000000001E-8</c:v>
                </c:pt>
                <c:pt idx="22">
                  <c:v>-2.4900000000000001E-8</c:v>
                </c:pt>
                <c:pt idx="23">
                  <c:v>-2.4900000000000001E-8</c:v>
                </c:pt>
                <c:pt idx="24">
                  <c:v>-2.4900000000000001E-8</c:v>
                </c:pt>
                <c:pt idx="25">
                  <c:v>-2.4900000000000001E-8</c:v>
                </c:pt>
                <c:pt idx="26">
                  <c:v>-2.4900000000000001E-8</c:v>
                </c:pt>
                <c:pt idx="27">
                  <c:v>-2.4900000000000001E-8</c:v>
                </c:pt>
                <c:pt idx="28">
                  <c:v>-2.48E-8</c:v>
                </c:pt>
                <c:pt idx="29">
                  <c:v>-2.48E-8</c:v>
                </c:pt>
                <c:pt idx="30">
                  <c:v>-2.48E-8</c:v>
                </c:pt>
                <c:pt idx="31">
                  <c:v>-2.48E-8</c:v>
                </c:pt>
                <c:pt idx="32">
                  <c:v>-2.48E-8</c:v>
                </c:pt>
                <c:pt idx="33">
                  <c:v>-2.48E-8</c:v>
                </c:pt>
                <c:pt idx="34">
                  <c:v>-2.48E-8</c:v>
                </c:pt>
                <c:pt idx="35">
                  <c:v>-2.48E-8</c:v>
                </c:pt>
                <c:pt idx="36">
                  <c:v>-2.48E-8</c:v>
                </c:pt>
                <c:pt idx="37">
                  <c:v>-2.48E-8</c:v>
                </c:pt>
                <c:pt idx="38">
                  <c:v>-2.48E-8</c:v>
                </c:pt>
                <c:pt idx="39">
                  <c:v>-2.48E-8</c:v>
                </c:pt>
                <c:pt idx="40">
                  <c:v>-2.48E-8</c:v>
                </c:pt>
                <c:pt idx="41">
                  <c:v>-2.48E-8</c:v>
                </c:pt>
                <c:pt idx="42">
                  <c:v>-2.48E-8</c:v>
                </c:pt>
                <c:pt idx="43">
                  <c:v>-2.48E-8</c:v>
                </c:pt>
                <c:pt idx="44">
                  <c:v>-2.4699999999999999E-8</c:v>
                </c:pt>
                <c:pt idx="45">
                  <c:v>-2.4699999999999999E-8</c:v>
                </c:pt>
                <c:pt idx="46">
                  <c:v>-2.4699999999999999E-8</c:v>
                </c:pt>
                <c:pt idx="47">
                  <c:v>-2.4699999999999999E-8</c:v>
                </c:pt>
                <c:pt idx="48">
                  <c:v>-2.4699999999999999E-8</c:v>
                </c:pt>
                <c:pt idx="49">
                  <c:v>-2.4699999999999999E-8</c:v>
                </c:pt>
                <c:pt idx="50">
                  <c:v>-2.4699999999999999E-8</c:v>
                </c:pt>
                <c:pt idx="51">
                  <c:v>-2.4699999999999999E-8</c:v>
                </c:pt>
                <c:pt idx="52">
                  <c:v>-2.4699999999999999E-8</c:v>
                </c:pt>
                <c:pt idx="53">
                  <c:v>-2.4699999999999999E-8</c:v>
                </c:pt>
                <c:pt idx="54">
                  <c:v>-2.4699999999999999E-8</c:v>
                </c:pt>
                <c:pt idx="55">
                  <c:v>-2.4699999999999999E-8</c:v>
                </c:pt>
                <c:pt idx="56">
                  <c:v>-2.4699999999999999E-8</c:v>
                </c:pt>
                <c:pt idx="57">
                  <c:v>-2.4699999999999999E-8</c:v>
                </c:pt>
                <c:pt idx="58">
                  <c:v>-2.4699999999999999E-8</c:v>
                </c:pt>
                <c:pt idx="59">
                  <c:v>-2.4699999999999999E-8</c:v>
                </c:pt>
                <c:pt idx="60">
                  <c:v>-2.4599999999999999E-8</c:v>
                </c:pt>
                <c:pt idx="61">
                  <c:v>-2.4599999999999999E-8</c:v>
                </c:pt>
                <c:pt idx="62">
                  <c:v>-2.4599999999999999E-8</c:v>
                </c:pt>
                <c:pt idx="63">
                  <c:v>-2.4599999999999999E-8</c:v>
                </c:pt>
                <c:pt idx="64">
                  <c:v>-2.4599999999999999E-8</c:v>
                </c:pt>
                <c:pt idx="65">
                  <c:v>-2.4599999999999999E-8</c:v>
                </c:pt>
                <c:pt idx="66">
                  <c:v>-2.4599999999999999E-8</c:v>
                </c:pt>
                <c:pt idx="67">
                  <c:v>-2.4599999999999999E-8</c:v>
                </c:pt>
                <c:pt idx="68">
                  <c:v>-2.4599999999999999E-8</c:v>
                </c:pt>
                <c:pt idx="69">
                  <c:v>-2.4599999999999999E-8</c:v>
                </c:pt>
                <c:pt idx="70">
                  <c:v>-2.4599999999999999E-8</c:v>
                </c:pt>
                <c:pt idx="71">
                  <c:v>-2.4599999999999999E-8</c:v>
                </c:pt>
                <c:pt idx="72">
                  <c:v>-2.4599999999999999E-8</c:v>
                </c:pt>
                <c:pt idx="73">
                  <c:v>-2.4599999999999999E-8</c:v>
                </c:pt>
                <c:pt idx="74">
                  <c:v>-2.4599999999999999E-8</c:v>
                </c:pt>
                <c:pt idx="75">
                  <c:v>-2.4599999999999999E-8</c:v>
                </c:pt>
                <c:pt idx="76">
                  <c:v>-2.4500000000000001E-8</c:v>
                </c:pt>
                <c:pt idx="77">
                  <c:v>-2.4500000000000001E-8</c:v>
                </c:pt>
                <c:pt idx="78">
                  <c:v>-2.4500000000000001E-8</c:v>
                </c:pt>
                <c:pt idx="79">
                  <c:v>-2.4500000000000001E-8</c:v>
                </c:pt>
                <c:pt idx="80">
                  <c:v>-2.4500000000000001E-8</c:v>
                </c:pt>
                <c:pt idx="81">
                  <c:v>-2.4500000000000001E-8</c:v>
                </c:pt>
                <c:pt idx="82">
                  <c:v>-2.4500000000000001E-8</c:v>
                </c:pt>
                <c:pt idx="83">
                  <c:v>-2.4500000000000001E-8</c:v>
                </c:pt>
                <c:pt idx="84">
                  <c:v>-2.4500000000000001E-8</c:v>
                </c:pt>
                <c:pt idx="85">
                  <c:v>-2.4500000000000001E-8</c:v>
                </c:pt>
                <c:pt idx="86">
                  <c:v>-2.4500000000000001E-8</c:v>
                </c:pt>
                <c:pt idx="87">
                  <c:v>-2.4500000000000001E-8</c:v>
                </c:pt>
                <c:pt idx="88">
                  <c:v>-2.4500000000000001E-8</c:v>
                </c:pt>
                <c:pt idx="89">
                  <c:v>-2.4500000000000001E-8</c:v>
                </c:pt>
                <c:pt idx="90">
                  <c:v>-2.4500000000000001E-8</c:v>
                </c:pt>
                <c:pt idx="91">
                  <c:v>-2.4500000000000001E-8</c:v>
                </c:pt>
                <c:pt idx="92">
                  <c:v>-2.44E-8</c:v>
                </c:pt>
                <c:pt idx="93">
                  <c:v>-2.44E-8</c:v>
                </c:pt>
                <c:pt idx="94">
                  <c:v>-2.44E-8</c:v>
                </c:pt>
                <c:pt idx="95">
                  <c:v>-2.44E-8</c:v>
                </c:pt>
                <c:pt idx="96">
                  <c:v>-2.44E-8</c:v>
                </c:pt>
                <c:pt idx="97">
                  <c:v>-2.44E-8</c:v>
                </c:pt>
                <c:pt idx="98">
                  <c:v>-2.44E-8</c:v>
                </c:pt>
                <c:pt idx="99">
                  <c:v>-2.44E-8</c:v>
                </c:pt>
                <c:pt idx="100">
                  <c:v>-2.44E-8</c:v>
                </c:pt>
                <c:pt idx="101">
                  <c:v>-2.44E-8</c:v>
                </c:pt>
                <c:pt idx="102">
                  <c:v>-2.44E-8</c:v>
                </c:pt>
                <c:pt idx="103">
                  <c:v>-2.44E-8</c:v>
                </c:pt>
                <c:pt idx="104">
                  <c:v>-2.44E-8</c:v>
                </c:pt>
                <c:pt idx="105">
                  <c:v>-2.44E-8</c:v>
                </c:pt>
                <c:pt idx="106">
                  <c:v>-2.44E-8</c:v>
                </c:pt>
                <c:pt idx="107">
                  <c:v>-2.44E-8</c:v>
                </c:pt>
                <c:pt idx="108">
                  <c:v>-2.4299999999999999E-8</c:v>
                </c:pt>
                <c:pt idx="109">
                  <c:v>-2.4299999999999999E-8</c:v>
                </c:pt>
                <c:pt idx="110">
                  <c:v>-2.4299999999999999E-8</c:v>
                </c:pt>
                <c:pt idx="111">
                  <c:v>-2.4299999999999999E-8</c:v>
                </c:pt>
                <c:pt idx="112">
                  <c:v>-2.4299999999999999E-8</c:v>
                </c:pt>
                <c:pt idx="113">
                  <c:v>-2.4299999999999999E-8</c:v>
                </c:pt>
                <c:pt idx="114">
                  <c:v>-2.4299999999999999E-8</c:v>
                </c:pt>
                <c:pt idx="115">
                  <c:v>-2.4299999999999999E-8</c:v>
                </c:pt>
                <c:pt idx="116">
                  <c:v>-2.4299999999999999E-8</c:v>
                </c:pt>
                <c:pt idx="117">
                  <c:v>-2.4299999999999999E-8</c:v>
                </c:pt>
                <c:pt idx="118">
                  <c:v>-2.4299999999999999E-8</c:v>
                </c:pt>
                <c:pt idx="119">
                  <c:v>-2.4299999999999999E-8</c:v>
                </c:pt>
                <c:pt idx="120">
                  <c:v>-2.4299999999999999E-8</c:v>
                </c:pt>
                <c:pt idx="121">
                  <c:v>-2.4299999999999999E-8</c:v>
                </c:pt>
                <c:pt idx="122">
                  <c:v>-2.4299999999999999E-8</c:v>
                </c:pt>
                <c:pt idx="123">
                  <c:v>-2.4299999999999999E-8</c:v>
                </c:pt>
                <c:pt idx="124">
                  <c:v>-2.4200000000000002E-8</c:v>
                </c:pt>
                <c:pt idx="125">
                  <c:v>-2.4200000000000002E-8</c:v>
                </c:pt>
                <c:pt idx="126">
                  <c:v>-2.4200000000000002E-8</c:v>
                </c:pt>
                <c:pt idx="127">
                  <c:v>-2.4200000000000002E-8</c:v>
                </c:pt>
                <c:pt idx="128">
                  <c:v>-2.4200000000000002E-8</c:v>
                </c:pt>
                <c:pt idx="129">
                  <c:v>-2.4200000000000002E-8</c:v>
                </c:pt>
                <c:pt idx="130">
                  <c:v>-2.4200000000000002E-8</c:v>
                </c:pt>
                <c:pt idx="131">
                  <c:v>-2.4200000000000002E-8</c:v>
                </c:pt>
                <c:pt idx="132">
                  <c:v>-2.4200000000000002E-8</c:v>
                </c:pt>
                <c:pt idx="133">
                  <c:v>-2.4200000000000002E-8</c:v>
                </c:pt>
                <c:pt idx="134">
                  <c:v>-2.4200000000000002E-8</c:v>
                </c:pt>
                <c:pt idx="135">
                  <c:v>-2.4200000000000002E-8</c:v>
                </c:pt>
                <c:pt idx="136">
                  <c:v>-2.4200000000000002E-8</c:v>
                </c:pt>
                <c:pt idx="137">
                  <c:v>-2.4200000000000002E-8</c:v>
                </c:pt>
                <c:pt idx="138">
                  <c:v>-2.4200000000000002E-8</c:v>
                </c:pt>
                <c:pt idx="139">
                  <c:v>-2.4200000000000002E-8</c:v>
                </c:pt>
                <c:pt idx="140">
                  <c:v>-2.4100000000000001E-8</c:v>
                </c:pt>
                <c:pt idx="141">
                  <c:v>-2.4100000000000001E-8</c:v>
                </c:pt>
                <c:pt idx="142">
                  <c:v>-2.4100000000000001E-8</c:v>
                </c:pt>
                <c:pt idx="143">
                  <c:v>-2.4100000000000001E-8</c:v>
                </c:pt>
                <c:pt idx="144">
                  <c:v>-2.4100000000000001E-8</c:v>
                </c:pt>
                <c:pt idx="145">
                  <c:v>-2.4100000000000001E-8</c:v>
                </c:pt>
                <c:pt idx="146">
                  <c:v>-2.4100000000000001E-8</c:v>
                </c:pt>
                <c:pt idx="147">
                  <c:v>-2.4100000000000001E-8</c:v>
                </c:pt>
                <c:pt idx="148">
                  <c:v>-2.4100000000000001E-8</c:v>
                </c:pt>
                <c:pt idx="149">
                  <c:v>-2.4100000000000001E-8</c:v>
                </c:pt>
                <c:pt idx="150">
                  <c:v>-2.4100000000000001E-8</c:v>
                </c:pt>
                <c:pt idx="151">
                  <c:v>-2.4100000000000001E-8</c:v>
                </c:pt>
                <c:pt idx="152">
                  <c:v>-2.4100000000000001E-8</c:v>
                </c:pt>
                <c:pt idx="153">
                  <c:v>-2.4100000000000001E-8</c:v>
                </c:pt>
                <c:pt idx="154">
                  <c:v>-2.4100000000000001E-8</c:v>
                </c:pt>
                <c:pt idx="155">
                  <c:v>-2.4100000000000001E-8</c:v>
                </c:pt>
                <c:pt idx="156">
                  <c:v>-2.4E-8</c:v>
                </c:pt>
                <c:pt idx="157">
                  <c:v>-2.4E-8</c:v>
                </c:pt>
                <c:pt idx="158">
                  <c:v>-2.4E-8</c:v>
                </c:pt>
                <c:pt idx="159">
                  <c:v>-2.4E-8</c:v>
                </c:pt>
                <c:pt idx="160">
                  <c:v>-2.4E-8</c:v>
                </c:pt>
                <c:pt idx="161">
                  <c:v>-2.4E-8</c:v>
                </c:pt>
                <c:pt idx="162">
                  <c:v>-2.4E-8</c:v>
                </c:pt>
                <c:pt idx="163">
                  <c:v>-2.4E-8</c:v>
                </c:pt>
                <c:pt idx="164">
                  <c:v>-2.4E-8</c:v>
                </c:pt>
                <c:pt idx="165">
                  <c:v>-2.4E-8</c:v>
                </c:pt>
                <c:pt idx="166">
                  <c:v>-2.4E-8</c:v>
                </c:pt>
                <c:pt idx="167">
                  <c:v>-2.4E-8</c:v>
                </c:pt>
                <c:pt idx="168">
                  <c:v>-2.4E-8</c:v>
                </c:pt>
                <c:pt idx="169">
                  <c:v>-2.4E-8</c:v>
                </c:pt>
                <c:pt idx="170">
                  <c:v>-2.4E-8</c:v>
                </c:pt>
                <c:pt idx="171">
                  <c:v>-2.4E-8</c:v>
                </c:pt>
                <c:pt idx="172">
                  <c:v>-2.3899999999999999E-8</c:v>
                </c:pt>
                <c:pt idx="173">
                  <c:v>-2.3899999999999999E-8</c:v>
                </c:pt>
                <c:pt idx="174">
                  <c:v>-2.3899999999999999E-8</c:v>
                </c:pt>
                <c:pt idx="175">
                  <c:v>-2.3899999999999999E-8</c:v>
                </c:pt>
                <c:pt idx="176">
                  <c:v>-2.3899999999999999E-8</c:v>
                </c:pt>
                <c:pt idx="177">
                  <c:v>-2.3899999999999999E-8</c:v>
                </c:pt>
                <c:pt idx="178">
                  <c:v>-2.3899999999999999E-8</c:v>
                </c:pt>
                <c:pt idx="179">
                  <c:v>-2.3899999999999999E-8</c:v>
                </c:pt>
                <c:pt idx="180">
                  <c:v>-2.3899999999999999E-8</c:v>
                </c:pt>
                <c:pt idx="181">
                  <c:v>-2.3899999999999999E-8</c:v>
                </c:pt>
                <c:pt idx="182">
                  <c:v>-2.3899999999999999E-8</c:v>
                </c:pt>
                <c:pt idx="183">
                  <c:v>-2.3899999999999999E-8</c:v>
                </c:pt>
                <c:pt idx="184">
                  <c:v>-2.3899999999999999E-8</c:v>
                </c:pt>
                <c:pt idx="185">
                  <c:v>-2.3899999999999999E-8</c:v>
                </c:pt>
                <c:pt idx="186">
                  <c:v>-2.3899999999999999E-8</c:v>
                </c:pt>
                <c:pt idx="187">
                  <c:v>-2.3899999999999999E-8</c:v>
                </c:pt>
                <c:pt idx="188">
                  <c:v>-2.3800000000000001E-8</c:v>
                </c:pt>
                <c:pt idx="189">
                  <c:v>-2.3800000000000001E-8</c:v>
                </c:pt>
                <c:pt idx="190">
                  <c:v>-2.3800000000000001E-8</c:v>
                </c:pt>
                <c:pt idx="191">
                  <c:v>-2.3800000000000001E-8</c:v>
                </c:pt>
                <c:pt idx="192">
                  <c:v>-2.3800000000000001E-8</c:v>
                </c:pt>
                <c:pt idx="193">
                  <c:v>-2.3800000000000001E-8</c:v>
                </c:pt>
                <c:pt idx="194">
                  <c:v>-2.3800000000000001E-8</c:v>
                </c:pt>
                <c:pt idx="195">
                  <c:v>-2.3800000000000001E-8</c:v>
                </c:pt>
                <c:pt idx="196">
                  <c:v>-2.3800000000000001E-8</c:v>
                </c:pt>
                <c:pt idx="197">
                  <c:v>-2.3800000000000001E-8</c:v>
                </c:pt>
                <c:pt idx="198">
                  <c:v>-2.3800000000000001E-8</c:v>
                </c:pt>
                <c:pt idx="199">
                  <c:v>-2.3800000000000001E-8</c:v>
                </c:pt>
                <c:pt idx="200">
                  <c:v>-2.3800000000000001E-8</c:v>
                </c:pt>
                <c:pt idx="201">
                  <c:v>-2.3800000000000001E-8</c:v>
                </c:pt>
                <c:pt idx="202">
                  <c:v>-2.3800000000000001E-8</c:v>
                </c:pt>
                <c:pt idx="203">
                  <c:v>-2.3800000000000001E-8</c:v>
                </c:pt>
                <c:pt idx="204">
                  <c:v>-2.37E-8</c:v>
                </c:pt>
                <c:pt idx="205">
                  <c:v>-2.37E-8</c:v>
                </c:pt>
                <c:pt idx="206">
                  <c:v>-2.37E-8</c:v>
                </c:pt>
                <c:pt idx="207">
                  <c:v>-2.37E-8</c:v>
                </c:pt>
                <c:pt idx="208">
                  <c:v>-2.37E-8</c:v>
                </c:pt>
                <c:pt idx="209">
                  <c:v>-2.37E-8</c:v>
                </c:pt>
                <c:pt idx="210">
                  <c:v>-2.37E-8</c:v>
                </c:pt>
                <c:pt idx="211">
                  <c:v>-2.37E-8</c:v>
                </c:pt>
                <c:pt idx="212">
                  <c:v>-2.37E-8</c:v>
                </c:pt>
                <c:pt idx="213">
                  <c:v>-2.37E-8</c:v>
                </c:pt>
                <c:pt idx="214">
                  <c:v>-2.37E-8</c:v>
                </c:pt>
                <c:pt idx="215">
                  <c:v>-2.37E-8</c:v>
                </c:pt>
                <c:pt idx="216">
                  <c:v>-2.37E-8</c:v>
                </c:pt>
                <c:pt idx="217">
                  <c:v>-2.37E-8</c:v>
                </c:pt>
                <c:pt idx="218">
                  <c:v>-2.37E-8</c:v>
                </c:pt>
                <c:pt idx="219">
                  <c:v>-2.37E-8</c:v>
                </c:pt>
                <c:pt idx="220">
                  <c:v>-2.36E-8</c:v>
                </c:pt>
                <c:pt idx="221">
                  <c:v>-2.36E-8</c:v>
                </c:pt>
                <c:pt idx="222">
                  <c:v>-2.36E-8</c:v>
                </c:pt>
                <c:pt idx="223">
                  <c:v>-2.36E-8</c:v>
                </c:pt>
                <c:pt idx="224">
                  <c:v>-2.36E-8</c:v>
                </c:pt>
                <c:pt idx="225">
                  <c:v>-2.36E-8</c:v>
                </c:pt>
                <c:pt idx="226">
                  <c:v>-2.36E-8</c:v>
                </c:pt>
                <c:pt idx="227">
                  <c:v>-2.36E-8</c:v>
                </c:pt>
                <c:pt idx="228">
                  <c:v>-2.36E-8</c:v>
                </c:pt>
                <c:pt idx="229">
                  <c:v>-2.36E-8</c:v>
                </c:pt>
                <c:pt idx="230">
                  <c:v>-2.36E-8</c:v>
                </c:pt>
                <c:pt idx="231">
                  <c:v>-2.36E-8</c:v>
                </c:pt>
                <c:pt idx="232">
                  <c:v>-2.36E-8</c:v>
                </c:pt>
                <c:pt idx="233">
                  <c:v>-2.36E-8</c:v>
                </c:pt>
                <c:pt idx="234">
                  <c:v>-2.36E-8</c:v>
                </c:pt>
                <c:pt idx="235">
                  <c:v>-2.36E-8</c:v>
                </c:pt>
                <c:pt idx="236">
                  <c:v>-2.3499999999999999E-8</c:v>
                </c:pt>
                <c:pt idx="237">
                  <c:v>-2.3499999999999999E-8</c:v>
                </c:pt>
                <c:pt idx="238">
                  <c:v>-2.3499999999999999E-8</c:v>
                </c:pt>
                <c:pt idx="239">
                  <c:v>-2.3499999999999999E-8</c:v>
                </c:pt>
                <c:pt idx="240">
                  <c:v>-2.3499999999999999E-8</c:v>
                </c:pt>
                <c:pt idx="241">
                  <c:v>-2.3499999999999999E-8</c:v>
                </c:pt>
                <c:pt idx="242">
                  <c:v>-2.3499999999999999E-8</c:v>
                </c:pt>
                <c:pt idx="243">
                  <c:v>-2.3499999999999999E-8</c:v>
                </c:pt>
                <c:pt idx="244">
                  <c:v>-2.3499999999999999E-8</c:v>
                </c:pt>
                <c:pt idx="245">
                  <c:v>-2.3499999999999999E-8</c:v>
                </c:pt>
                <c:pt idx="246">
                  <c:v>-2.3499999999999999E-8</c:v>
                </c:pt>
                <c:pt idx="247">
                  <c:v>-2.3499999999999999E-8</c:v>
                </c:pt>
                <c:pt idx="248">
                  <c:v>-2.3499999999999999E-8</c:v>
                </c:pt>
                <c:pt idx="249">
                  <c:v>-2.3499999999999999E-8</c:v>
                </c:pt>
                <c:pt idx="250">
                  <c:v>-2.3499999999999999E-8</c:v>
                </c:pt>
                <c:pt idx="251">
                  <c:v>-2.3499999999999999E-8</c:v>
                </c:pt>
                <c:pt idx="252">
                  <c:v>-2.3400000000000001E-8</c:v>
                </c:pt>
                <c:pt idx="253">
                  <c:v>-2.3400000000000001E-8</c:v>
                </c:pt>
                <c:pt idx="254">
                  <c:v>-2.3400000000000001E-8</c:v>
                </c:pt>
                <c:pt idx="255">
                  <c:v>-2.3400000000000001E-8</c:v>
                </c:pt>
                <c:pt idx="256">
                  <c:v>-2.3400000000000001E-8</c:v>
                </c:pt>
                <c:pt idx="257">
                  <c:v>-2.3400000000000001E-8</c:v>
                </c:pt>
                <c:pt idx="258">
                  <c:v>-2.3400000000000001E-8</c:v>
                </c:pt>
                <c:pt idx="259">
                  <c:v>-2.3400000000000001E-8</c:v>
                </c:pt>
                <c:pt idx="260">
                  <c:v>-2.3400000000000001E-8</c:v>
                </c:pt>
                <c:pt idx="261">
                  <c:v>-2.3400000000000001E-8</c:v>
                </c:pt>
                <c:pt idx="262">
                  <c:v>-2.3400000000000001E-8</c:v>
                </c:pt>
                <c:pt idx="263">
                  <c:v>-2.3400000000000001E-8</c:v>
                </c:pt>
                <c:pt idx="264">
                  <c:v>-2.3400000000000001E-8</c:v>
                </c:pt>
                <c:pt idx="265">
                  <c:v>-2.3400000000000001E-8</c:v>
                </c:pt>
                <c:pt idx="266">
                  <c:v>-2.3400000000000001E-8</c:v>
                </c:pt>
                <c:pt idx="267">
                  <c:v>-2.3400000000000001E-8</c:v>
                </c:pt>
                <c:pt idx="268">
                  <c:v>-2.33E-8</c:v>
                </c:pt>
                <c:pt idx="269">
                  <c:v>-2.33E-8</c:v>
                </c:pt>
                <c:pt idx="270">
                  <c:v>-2.33E-8</c:v>
                </c:pt>
                <c:pt idx="271">
                  <c:v>-2.33E-8</c:v>
                </c:pt>
                <c:pt idx="272">
                  <c:v>-2.33E-8</c:v>
                </c:pt>
                <c:pt idx="273">
                  <c:v>-2.33E-8</c:v>
                </c:pt>
                <c:pt idx="274">
                  <c:v>-2.33E-8</c:v>
                </c:pt>
                <c:pt idx="275">
                  <c:v>-2.33E-8</c:v>
                </c:pt>
                <c:pt idx="276">
                  <c:v>-2.33E-8</c:v>
                </c:pt>
                <c:pt idx="277">
                  <c:v>-2.33E-8</c:v>
                </c:pt>
                <c:pt idx="278">
                  <c:v>-2.33E-8</c:v>
                </c:pt>
                <c:pt idx="279">
                  <c:v>-2.33E-8</c:v>
                </c:pt>
                <c:pt idx="280">
                  <c:v>-2.33E-8</c:v>
                </c:pt>
                <c:pt idx="281">
                  <c:v>-2.33E-8</c:v>
                </c:pt>
                <c:pt idx="282">
                  <c:v>-2.33E-8</c:v>
                </c:pt>
                <c:pt idx="283">
                  <c:v>-2.33E-8</c:v>
                </c:pt>
                <c:pt idx="284">
                  <c:v>-2.3199999999999999E-8</c:v>
                </c:pt>
                <c:pt idx="285">
                  <c:v>-2.3199999999999999E-8</c:v>
                </c:pt>
                <c:pt idx="286">
                  <c:v>-2.3199999999999999E-8</c:v>
                </c:pt>
                <c:pt idx="287">
                  <c:v>-2.3199999999999999E-8</c:v>
                </c:pt>
                <c:pt idx="288">
                  <c:v>-2.3199999999999999E-8</c:v>
                </c:pt>
                <c:pt idx="289">
                  <c:v>-2.3199999999999999E-8</c:v>
                </c:pt>
                <c:pt idx="290">
                  <c:v>-2.3199999999999999E-8</c:v>
                </c:pt>
                <c:pt idx="291">
                  <c:v>-2.3199999999999999E-8</c:v>
                </c:pt>
                <c:pt idx="292">
                  <c:v>-2.3199999999999999E-8</c:v>
                </c:pt>
                <c:pt idx="293">
                  <c:v>-2.3199999999999999E-8</c:v>
                </c:pt>
                <c:pt idx="294">
                  <c:v>-2.3199999999999999E-8</c:v>
                </c:pt>
                <c:pt idx="295">
                  <c:v>-2.3199999999999999E-8</c:v>
                </c:pt>
                <c:pt idx="296">
                  <c:v>-2.3199999999999999E-8</c:v>
                </c:pt>
                <c:pt idx="297">
                  <c:v>-2.3199999999999999E-8</c:v>
                </c:pt>
                <c:pt idx="298">
                  <c:v>-2.3199999999999999E-8</c:v>
                </c:pt>
                <c:pt idx="299">
                  <c:v>-2.3199999999999999E-8</c:v>
                </c:pt>
                <c:pt idx="300">
                  <c:v>-2.3099999999999998E-8</c:v>
                </c:pt>
                <c:pt idx="301">
                  <c:v>-2.3099999999999998E-8</c:v>
                </c:pt>
                <c:pt idx="302">
                  <c:v>-2.3099999999999998E-8</c:v>
                </c:pt>
                <c:pt idx="303">
                  <c:v>-2.3099999999999998E-8</c:v>
                </c:pt>
                <c:pt idx="304">
                  <c:v>-2.3099999999999998E-8</c:v>
                </c:pt>
                <c:pt idx="305">
                  <c:v>-2.3099999999999998E-8</c:v>
                </c:pt>
                <c:pt idx="306">
                  <c:v>-2.3099999999999998E-8</c:v>
                </c:pt>
                <c:pt idx="307">
                  <c:v>-2.3099999999999998E-8</c:v>
                </c:pt>
                <c:pt idx="308">
                  <c:v>-2.3099999999999998E-8</c:v>
                </c:pt>
                <c:pt idx="309">
                  <c:v>-2.3099999999999998E-8</c:v>
                </c:pt>
                <c:pt idx="310">
                  <c:v>-2.3099999999999998E-8</c:v>
                </c:pt>
                <c:pt idx="311">
                  <c:v>-2.3099999999999998E-8</c:v>
                </c:pt>
                <c:pt idx="312">
                  <c:v>-2.3099999999999998E-8</c:v>
                </c:pt>
                <c:pt idx="313">
                  <c:v>-2.3099999999999998E-8</c:v>
                </c:pt>
                <c:pt idx="314">
                  <c:v>-2.3099999999999998E-8</c:v>
                </c:pt>
                <c:pt idx="315">
                  <c:v>-2.3099999999999998E-8</c:v>
                </c:pt>
                <c:pt idx="316">
                  <c:v>-2.3000000000000001E-8</c:v>
                </c:pt>
                <c:pt idx="317">
                  <c:v>-2.3000000000000001E-8</c:v>
                </c:pt>
                <c:pt idx="318">
                  <c:v>-2.3000000000000001E-8</c:v>
                </c:pt>
                <c:pt idx="319">
                  <c:v>-2.3000000000000001E-8</c:v>
                </c:pt>
                <c:pt idx="320">
                  <c:v>-2.3000000000000001E-8</c:v>
                </c:pt>
                <c:pt idx="321">
                  <c:v>-2.3000000000000001E-8</c:v>
                </c:pt>
                <c:pt idx="322">
                  <c:v>-2.3000000000000001E-8</c:v>
                </c:pt>
                <c:pt idx="323">
                  <c:v>-2.3000000000000001E-8</c:v>
                </c:pt>
                <c:pt idx="324">
                  <c:v>-2.3000000000000001E-8</c:v>
                </c:pt>
                <c:pt idx="325">
                  <c:v>-2.3000000000000001E-8</c:v>
                </c:pt>
                <c:pt idx="326">
                  <c:v>-2.3000000000000001E-8</c:v>
                </c:pt>
                <c:pt idx="327">
                  <c:v>-2.3000000000000001E-8</c:v>
                </c:pt>
                <c:pt idx="328">
                  <c:v>-2.3000000000000001E-8</c:v>
                </c:pt>
                <c:pt idx="329">
                  <c:v>-2.3000000000000001E-8</c:v>
                </c:pt>
                <c:pt idx="330">
                  <c:v>-2.3000000000000001E-8</c:v>
                </c:pt>
                <c:pt idx="331">
                  <c:v>-2.3000000000000001E-8</c:v>
                </c:pt>
                <c:pt idx="332">
                  <c:v>-2.29E-8</c:v>
                </c:pt>
                <c:pt idx="333">
                  <c:v>-2.29E-8</c:v>
                </c:pt>
                <c:pt idx="334">
                  <c:v>-2.29E-8</c:v>
                </c:pt>
                <c:pt idx="335">
                  <c:v>-2.29E-8</c:v>
                </c:pt>
                <c:pt idx="336">
                  <c:v>-2.29E-8</c:v>
                </c:pt>
                <c:pt idx="337">
                  <c:v>-2.29E-8</c:v>
                </c:pt>
                <c:pt idx="338">
                  <c:v>-2.29E-8</c:v>
                </c:pt>
                <c:pt idx="339">
                  <c:v>-2.29E-8</c:v>
                </c:pt>
                <c:pt idx="340">
                  <c:v>-2.29E-8</c:v>
                </c:pt>
                <c:pt idx="341">
                  <c:v>-2.29E-8</c:v>
                </c:pt>
                <c:pt idx="342">
                  <c:v>-2.29E-8</c:v>
                </c:pt>
                <c:pt idx="343">
                  <c:v>-2.29E-8</c:v>
                </c:pt>
                <c:pt idx="344">
                  <c:v>-2.29E-8</c:v>
                </c:pt>
                <c:pt idx="345">
                  <c:v>-2.29E-8</c:v>
                </c:pt>
                <c:pt idx="346">
                  <c:v>-2.29E-8</c:v>
                </c:pt>
                <c:pt idx="347">
                  <c:v>-2.29E-8</c:v>
                </c:pt>
                <c:pt idx="348">
                  <c:v>-2.2799999999999999E-8</c:v>
                </c:pt>
                <c:pt idx="349">
                  <c:v>-2.2799999999999999E-8</c:v>
                </c:pt>
                <c:pt idx="350">
                  <c:v>-2.2799999999999999E-8</c:v>
                </c:pt>
                <c:pt idx="351">
                  <c:v>-2.2799999999999999E-8</c:v>
                </c:pt>
                <c:pt idx="352">
                  <c:v>-2.2799999999999999E-8</c:v>
                </c:pt>
                <c:pt idx="353">
                  <c:v>-2.2799999999999999E-8</c:v>
                </c:pt>
                <c:pt idx="354">
                  <c:v>-2.2799999999999999E-8</c:v>
                </c:pt>
                <c:pt idx="355">
                  <c:v>-2.2799999999999999E-8</c:v>
                </c:pt>
                <c:pt idx="356">
                  <c:v>-2.2799999999999999E-8</c:v>
                </c:pt>
                <c:pt idx="357">
                  <c:v>-2.2799999999999999E-8</c:v>
                </c:pt>
                <c:pt idx="358">
                  <c:v>-2.2799999999999999E-8</c:v>
                </c:pt>
                <c:pt idx="359">
                  <c:v>-2.2799999999999999E-8</c:v>
                </c:pt>
                <c:pt idx="360">
                  <c:v>-2.2799999999999999E-8</c:v>
                </c:pt>
                <c:pt idx="361">
                  <c:v>-2.2799999999999999E-8</c:v>
                </c:pt>
                <c:pt idx="362">
                  <c:v>-2.2799999999999999E-8</c:v>
                </c:pt>
                <c:pt idx="363">
                  <c:v>-2.2799999999999999E-8</c:v>
                </c:pt>
                <c:pt idx="364">
                  <c:v>-2.2700000000000001E-8</c:v>
                </c:pt>
                <c:pt idx="365">
                  <c:v>-2.2700000000000001E-8</c:v>
                </c:pt>
                <c:pt idx="366">
                  <c:v>-2.2700000000000001E-8</c:v>
                </c:pt>
                <c:pt idx="367">
                  <c:v>-2.2700000000000001E-8</c:v>
                </c:pt>
                <c:pt idx="368">
                  <c:v>-2.2700000000000001E-8</c:v>
                </c:pt>
                <c:pt idx="369">
                  <c:v>-2.2700000000000001E-8</c:v>
                </c:pt>
                <c:pt idx="370">
                  <c:v>-2.2700000000000001E-8</c:v>
                </c:pt>
                <c:pt idx="371">
                  <c:v>-2.2700000000000001E-8</c:v>
                </c:pt>
                <c:pt idx="372">
                  <c:v>-2.2700000000000001E-8</c:v>
                </c:pt>
                <c:pt idx="373">
                  <c:v>-2.2700000000000001E-8</c:v>
                </c:pt>
                <c:pt idx="374">
                  <c:v>-2.2700000000000001E-8</c:v>
                </c:pt>
                <c:pt idx="375">
                  <c:v>-2.2700000000000001E-8</c:v>
                </c:pt>
                <c:pt idx="376">
                  <c:v>-2.2700000000000001E-8</c:v>
                </c:pt>
                <c:pt idx="377">
                  <c:v>-2.2700000000000001E-8</c:v>
                </c:pt>
                <c:pt idx="378">
                  <c:v>-2.2700000000000001E-8</c:v>
                </c:pt>
                <c:pt idx="379">
                  <c:v>-2.2700000000000001E-8</c:v>
                </c:pt>
                <c:pt idx="380">
                  <c:v>-2.2600000000000001E-8</c:v>
                </c:pt>
                <c:pt idx="381">
                  <c:v>-2.2600000000000001E-8</c:v>
                </c:pt>
                <c:pt idx="382">
                  <c:v>-2.2600000000000001E-8</c:v>
                </c:pt>
                <c:pt idx="383">
                  <c:v>-2.2600000000000001E-8</c:v>
                </c:pt>
                <c:pt idx="384">
                  <c:v>-2.2600000000000001E-8</c:v>
                </c:pt>
                <c:pt idx="385">
                  <c:v>-2.2600000000000001E-8</c:v>
                </c:pt>
                <c:pt idx="386">
                  <c:v>-2.2600000000000001E-8</c:v>
                </c:pt>
                <c:pt idx="387">
                  <c:v>-2.2600000000000001E-8</c:v>
                </c:pt>
                <c:pt idx="388">
                  <c:v>-2.2600000000000001E-8</c:v>
                </c:pt>
                <c:pt idx="389">
                  <c:v>-2.2600000000000001E-8</c:v>
                </c:pt>
                <c:pt idx="390">
                  <c:v>-2.2600000000000001E-8</c:v>
                </c:pt>
                <c:pt idx="391">
                  <c:v>-2.2600000000000001E-8</c:v>
                </c:pt>
                <c:pt idx="392">
                  <c:v>-2.2600000000000001E-8</c:v>
                </c:pt>
                <c:pt idx="393">
                  <c:v>-2.2600000000000001E-8</c:v>
                </c:pt>
                <c:pt idx="394">
                  <c:v>-2.2600000000000001E-8</c:v>
                </c:pt>
                <c:pt idx="395">
                  <c:v>-2.2600000000000001E-8</c:v>
                </c:pt>
                <c:pt idx="396">
                  <c:v>-2.25E-8</c:v>
                </c:pt>
                <c:pt idx="397">
                  <c:v>-2.25E-8</c:v>
                </c:pt>
                <c:pt idx="398">
                  <c:v>-2.25E-8</c:v>
                </c:pt>
                <c:pt idx="399">
                  <c:v>-2.25E-8</c:v>
                </c:pt>
                <c:pt idx="400">
                  <c:v>-2.25E-8</c:v>
                </c:pt>
                <c:pt idx="401">
                  <c:v>-2.25E-8</c:v>
                </c:pt>
                <c:pt idx="402">
                  <c:v>-2.25E-8</c:v>
                </c:pt>
                <c:pt idx="403">
                  <c:v>-2.25E-8</c:v>
                </c:pt>
                <c:pt idx="404">
                  <c:v>-2.25E-8</c:v>
                </c:pt>
                <c:pt idx="405">
                  <c:v>-2.25E-8</c:v>
                </c:pt>
                <c:pt idx="406">
                  <c:v>-2.25E-8</c:v>
                </c:pt>
                <c:pt idx="407">
                  <c:v>-2.25E-8</c:v>
                </c:pt>
                <c:pt idx="408">
                  <c:v>-2.25E-8</c:v>
                </c:pt>
                <c:pt idx="409">
                  <c:v>-2.25E-8</c:v>
                </c:pt>
                <c:pt idx="410">
                  <c:v>-2.25E-8</c:v>
                </c:pt>
                <c:pt idx="411">
                  <c:v>-2.25E-8</c:v>
                </c:pt>
                <c:pt idx="412">
                  <c:v>-2.2399999999999999E-8</c:v>
                </c:pt>
                <c:pt idx="413">
                  <c:v>-2.2399999999999999E-8</c:v>
                </c:pt>
                <c:pt idx="414">
                  <c:v>-2.2399999999999999E-8</c:v>
                </c:pt>
                <c:pt idx="415">
                  <c:v>-2.2399999999999999E-8</c:v>
                </c:pt>
                <c:pt idx="416">
                  <c:v>-2.2399999999999999E-8</c:v>
                </c:pt>
                <c:pt idx="417">
                  <c:v>-2.2399999999999999E-8</c:v>
                </c:pt>
                <c:pt idx="418">
                  <c:v>-2.2399999999999999E-8</c:v>
                </c:pt>
                <c:pt idx="419">
                  <c:v>-2.2399999999999999E-8</c:v>
                </c:pt>
                <c:pt idx="420">
                  <c:v>-2.2399999999999999E-8</c:v>
                </c:pt>
                <c:pt idx="421">
                  <c:v>-2.2399999999999999E-8</c:v>
                </c:pt>
                <c:pt idx="422">
                  <c:v>-2.2399999999999999E-8</c:v>
                </c:pt>
                <c:pt idx="423">
                  <c:v>-2.2399999999999999E-8</c:v>
                </c:pt>
                <c:pt idx="424">
                  <c:v>-2.2399999999999999E-8</c:v>
                </c:pt>
                <c:pt idx="425">
                  <c:v>-2.2399999999999999E-8</c:v>
                </c:pt>
                <c:pt idx="426">
                  <c:v>-2.2399999999999999E-8</c:v>
                </c:pt>
                <c:pt idx="427">
                  <c:v>-2.2399999999999999E-8</c:v>
                </c:pt>
                <c:pt idx="428">
                  <c:v>-2.2300000000000001E-8</c:v>
                </c:pt>
                <c:pt idx="429">
                  <c:v>-2.2300000000000001E-8</c:v>
                </c:pt>
                <c:pt idx="430">
                  <c:v>-2.2300000000000001E-8</c:v>
                </c:pt>
                <c:pt idx="431">
                  <c:v>-2.2300000000000001E-8</c:v>
                </c:pt>
                <c:pt idx="432">
                  <c:v>-2.2300000000000001E-8</c:v>
                </c:pt>
                <c:pt idx="433">
                  <c:v>-2.2300000000000001E-8</c:v>
                </c:pt>
                <c:pt idx="434">
                  <c:v>-2.2300000000000001E-8</c:v>
                </c:pt>
                <c:pt idx="435">
                  <c:v>-2.2300000000000001E-8</c:v>
                </c:pt>
                <c:pt idx="436">
                  <c:v>-2.2300000000000001E-8</c:v>
                </c:pt>
                <c:pt idx="437">
                  <c:v>-2.2300000000000001E-8</c:v>
                </c:pt>
                <c:pt idx="438">
                  <c:v>-2.2300000000000001E-8</c:v>
                </c:pt>
                <c:pt idx="439">
                  <c:v>-2.2300000000000001E-8</c:v>
                </c:pt>
                <c:pt idx="440">
                  <c:v>-2.2300000000000001E-8</c:v>
                </c:pt>
                <c:pt idx="441">
                  <c:v>-2.2300000000000001E-8</c:v>
                </c:pt>
                <c:pt idx="442">
                  <c:v>-2.2300000000000001E-8</c:v>
                </c:pt>
                <c:pt idx="443">
                  <c:v>-2.2300000000000001E-8</c:v>
                </c:pt>
                <c:pt idx="444">
                  <c:v>-2.22E-8</c:v>
                </c:pt>
                <c:pt idx="445">
                  <c:v>-2.22E-8</c:v>
                </c:pt>
                <c:pt idx="446">
                  <c:v>-2.22E-8</c:v>
                </c:pt>
                <c:pt idx="447">
                  <c:v>-2.22E-8</c:v>
                </c:pt>
                <c:pt idx="448">
                  <c:v>-2.22E-8</c:v>
                </c:pt>
                <c:pt idx="449">
                  <c:v>-2.22E-8</c:v>
                </c:pt>
                <c:pt idx="450">
                  <c:v>-2.22E-8</c:v>
                </c:pt>
                <c:pt idx="451">
                  <c:v>-2.22E-8</c:v>
                </c:pt>
                <c:pt idx="452">
                  <c:v>-2.22E-8</c:v>
                </c:pt>
                <c:pt idx="453">
                  <c:v>-2.22E-8</c:v>
                </c:pt>
                <c:pt idx="454">
                  <c:v>-2.22E-8</c:v>
                </c:pt>
                <c:pt idx="455">
                  <c:v>-2.22E-8</c:v>
                </c:pt>
                <c:pt idx="456">
                  <c:v>-2.22E-8</c:v>
                </c:pt>
                <c:pt idx="457">
                  <c:v>-2.22E-8</c:v>
                </c:pt>
                <c:pt idx="458">
                  <c:v>-2.22E-8</c:v>
                </c:pt>
                <c:pt idx="459">
                  <c:v>-2.22E-8</c:v>
                </c:pt>
                <c:pt idx="460">
                  <c:v>-2.2099999999999999E-8</c:v>
                </c:pt>
                <c:pt idx="461">
                  <c:v>-2.2099999999999999E-8</c:v>
                </c:pt>
                <c:pt idx="462">
                  <c:v>-2.2099999999999999E-8</c:v>
                </c:pt>
                <c:pt idx="463">
                  <c:v>-2.2099999999999999E-8</c:v>
                </c:pt>
                <c:pt idx="464">
                  <c:v>-2.2099999999999999E-8</c:v>
                </c:pt>
                <c:pt idx="465">
                  <c:v>-2.2099999999999999E-8</c:v>
                </c:pt>
                <c:pt idx="466">
                  <c:v>-2.2099999999999999E-8</c:v>
                </c:pt>
                <c:pt idx="467">
                  <c:v>-2.2099999999999999E-8</c:v>
                </c:pt>
                <c:pt idx="468">
                  <c:v>-2.2099999999999999E-8</c:v>
                </c:pt>
                <c:pt idx="469">
                  <c:v>-2.2099999999999999E-8</c:v>
                </c:pt>
                <c:pt idx="470">
                  <c:v>-2.2099999999999999E-8</c:v>
                </c:pt>
                <c:pt idx="471">
                  <c:v>-2.2099999999999999E-8</c:v>
                </c:pt>
                <c:pt idx="472">
                  <c:v>-2.2099999999999999E-8</c:v>
                </c:pt>
                <c:pt idx="473">
                  <c:v>-2.2099999999999999E-8</c:v>
                </c:pt>
                <c:pt idx="474">
                  <c:v>-2.2099999999999999E-8</c:v>
                </c:pt>
                <c:pt idx="475">
                  <c:v>-2.2099999999999999E-8</c:v>
                </c:pt>
                <c:pt idx="476">
                  <c:v>-2.1999999999999998E-8</c:v>
                </c:pt>
                <c:pt idx="477">
                  <c:v>-2.1999999999999998E-8</c:v>
                </c:pt>
                <c:pt idx="478">
                  <c:v>-2.1999999999999998E-8</c:v>
                </c:pt>
                <c:pt idx="479">
                  <c:v>-2.1999999999999998E-8</c:v>
                </c:pt>
                <c:pt idx="480">
                  <c:v>-2.1999999999999998E-8</c:v>
                </c:pt>
                <c:pt idx="481">
                  <c:v>-2.1999999999999998E-8</c:v>
                </c:pt>
                <c:pt idx="482">
                  <c:v>-2.1999999999999998E-8</c:v>
                </c:pt>
                <c:pt idx="483">
                  <c:v>-2.1999999999999998E-8</c:v>
                </c:pt>
                <c:pt idx="484">
                  <c:v>-2.1999999999999998E-8</c:v>
                </c:pt>
                <c:pt idx="485">
                  <c:v>-2.1999999999999998E-8</c:v>
                </c:pt>
                <c:pt idx="486">
                  <c:v>-2.1999999999999998E-8</c:v>
                </c:pt>
                <c:pt idx="487">
                  <c:v>-2.1999999999999998E-8</c:v>
                </c:pt>
                <c:pt idx="488">
                  <c:v>-2.1999999999999998E-8</c:v>
                </c:pt>
                <c:pt idx="489">
                  <c:v>-2.1999999999999998E-8</c:v>
                </c:pt>
                <c:pt idx="490">
                  <c:v>-2.1999999999999998E-8</c:v>
                </c:pt>
                <c:pt idx="491">
                  <c:v>-2.1999999999999998E-8</c:v>
                </c:pt>
                <c:pt idx="492">
                  <c:v>-2.1900000000000001E-8</c:v>
                </c:pt>
                <c:pt idx="493">
                  <c:v>-2.1900000000000001E-8</c:v>
                </c:pt>
                <c:pt idx="494">
                  <c:v>-2.1900000000000001E-8</c:v>
                </c:pt>
                <c:pt idx="495">
                  <c:v>-2.1900000000000001E-8</c:v>
                </c:pt>
                <c:pt idx="496">
                  <c:v>-2.1900000000000001E-8</c:v>
                </c:pt>
                <c:pt idx="497">
                  <c:v>-2.1900000000000001E-8</c:v>
                </c:pt>
                <c:pt idx="498">
                  <c:v>-2.1900000000000001E-8</c:v>
                </c:pt>
                <c:pt idx="499">
                  <c:v>-2.1900000000000001E-8</c:v>
                </c:pt>
                <c:pt idx="500">
                  <c:v>-2.1900000000000001E-8</c:v>
                </c:pt>
                <c:pt idx="501">
                  <c:v>-2.1900000000000001E-8</c:v>
                </c:pt>
                <c:pt idx="502">
                  <c:v>-2.1900000000000001E-8</c:v>
                </c:pt>
                <c:pt idx="503">
                  <c:v>-2.1900000000000001E-8</c:v>
                </c:pt>
                <c:pt idx="504">
                  <c:v>-2.1900000000000001E-8</c:v>
                </c:pt>
                <c:pt idx="505">
                  <c:v>-2.1900000000000001E-8</c:v>
                </c:pt>
                <c:pt idx="506">
                  <c:v>-2.1900000000000001E-8</c:v>
                </c:pt>
                <c:pt idx="507">
                  <c:v>-2.1900000000000001E-8</c:v>
                </c:pt>
                <c:pt idx="508">
                  <c:v>-2.18E-8</c:v>
                </c:pt>
                <c:pt idx="509">
                  <c:v>-2.18E-8</c:v>
                </c:pt>
                <c:pt idx="510">
                  <c:v>-2.18E-8</c:v>
                </c:pt>
                <c:pt idx="511">
                  <c:v>-2.18E-8</c:v>
                </c:pt>
                <c:pt idx="512">
                  <c:v>-2.18E-8</c:v>
                </c:pt>
                <c:pt idx="513">
                  <c:v>-2.18E-8</c:v>
                </c:pt>
                <c:pt idx="514">
                  <c:v>-2.18E-8</c:v>
                </c:pt>
                <c:pt idx="515">
                  <c:v>-2.18E-8</c:v>
                </c:pt>
                <c:pt idx="516">
                  <c:v>-2.18E-8</c:v>
                </c:pt>
                <c:pt idx="517">
                  <c:v>-2.18E-8</c:v>
                </c:pt>
                <c:pt idx="518">
                  <c:v>-2.18E-8</c:v>
                </c:pt>
                <c:pt idx="519">
                  <c:v>-2.18E-8</c:v>
                </c:pt>
                <c:pt idx="520">
                  <c:v>-2.18E-8</c:v>
                </c:pt>
                <c:pt idx="521">
                  <c:v>-2.18E-8</c:v>
                </c:pt>
                <c:pt idx="522">
                  <c:v>-2.18E-8</c:v>
                </c:pt>
                <c:pt idx="523">
                  <c:v>-2.18E-8</c:v>
                </c:pt>
                <c:pt idx="524">
                  <c:v>-2.1699999999999999E-8</c:v>
                </c:pt>
                <c:pt idx="525">
                  <c:v>-2.1699999999999999E-8</c:v>
                </c:pt>
                <c:pt idx="526">
                  <c:v>-2.1699999999999999E-8</c:v>
                </c:pt>
                <c:pt idx="527">
                  <c:v>-2.1699999999999999E-8</c:v>
                </c:pt>
                <c:pt idx="528">
                  <c:v>-2.1699999999999999E-8</c:v>
                </c:pt>
                <c:pt idx="529">
                  <c:v>-2.1699999999999999E-8</c:v>
                </c:pt>
                <c:pt idx="530">
                  <c:v>-2.1699999999999999E-8</c:v>
                </c:pt>
                <c:pt idx="531">
                  <c:v>-2.1699999999999999E-8</c:v>
                </c:pt>
                <c:pt idx="532">
                  <c:v>-2.1699999999999999E-8</c:v>
                </c:pt>
                <c:pt idx="533">
                  <c:v>-2.1699999999999999E-8</c:v>
                </c:pt>
                <c:pt idx="534">
                  <c:v>-2.1699999999999999E-8</c:v>
                </c:pt>
                <c:pt idx="535">
                  <c:v>-2.1699999999999999E-8</c:v>
                </c:pt>
                <c:pt idx="536">
                  <c:v>-2.1699999999999999E-8</c:v>
                </c:pt>
                <c:pt idx="537">
                  <c:v>-2.1699999999999999E-8</c:v>
                </c:pt>
                <c:pt idx="538">
                  <c:v>-2.1699999999999999E-8</c:v>
                </c:pt>
                <c:pt idx="539">
                  <c:v>-2.1699999999999999E-8</c:v>
                </c:pt>
                <c:pt idx="540">
                  <c:v>-2.1600000000000002E-8</c:v>
                </c:pt>
                <c:pt idx="541">
                  <c:v>-2.1600000000000002E-8</c:v>
                </c:pt>
                <c:pt idx="542">
                  <c:v>-2.1600000000000002E-8</c:v>
                </c:pt>
                <c:pt idx="543">
                  <c:v>-2.1600000000000002E-8</c:v>
                </c:pt>
                <c:pt idx="544">
                  <c:v>-2.1600000000000002E-8</c:v>
                </c:pt>
                <c:pt idx="545">
                  <c:v>-2.1600000000000002E-8</c:v>
                </c:pt>
                <c:pt idx="546">
                  <c:v>-2.1600000000000002E-8</c:v>
                </c:pt>
                <c:pt idx="547">
                  <c:v>-2.1600000000000002E-8</c:v>
                </c:pt>
                <c:pt idx="548">
                  <c:v>-2.1600000000000002E-8</c:v>
                </c:pt>
                <c:pt idx="549">
                  <c:v>-2.1600000000000002E-8</c:v>
                </c:pt>
                <c:pt idx="550">
                  <c:v>-2.1600000000000002E-8</c:v>
                </c:pt>
                <c:pt idx="551">
                  <c:v>-2.1600000000000002E-8</c:v>
                </c:pt>
                <c:pt idx="552">
                  <c:v>-2.1600000000000002E-8</c:v>
                </c:pt>
                <c:pt idx="553">
                  <c:v>-2.1600000000000002E-8</c:v>
                </c:pt>
                <c:pt idx="554">
                  <c:v>-2.1600000000000002E-8</c:v>
                </c:pt>
                <c:pt idx="555">
                  <c:v>-2.1600000000000002E-8</c:v>
                </c:pt>
                <c:pt idx="556">
                  <c:v>-2.1500000000000001E-8</c:v>
                </c:pt>
                <c:pt idx="557">
                  <c:v>-2.1500000000000001E-8</c:v>
                </c:pt>
                <c:pt idx="558">
                  <c:v>-2.1500000000000001E-8</c:v>
                </c:pt>
                <c:pt idx="559">
                  <c:v>-2.1500000000000001E-8</c:v>
                </c:pt>
                <c:pt idx="560">
                  <c:v>-2.1500000000000001E-8</c:v>
                </c:pt>
                <c:pt idx="561">
                  <c:v>-2.1500000000000001E-8</c:v>
                </c:pt>
                <c:pt idx="562">
                  <c:v>-2.1500000000000001E-8</c:v>
                </c:pt>
                <c:pt idx="563">
                  <c:v>-2.1500000000000001E-8</c:v>
                </c:pt>
                <c:pt idx="564">
                  <c:v>-2.1500000000000001E-8</c:v>
                </c:pt>
                <c:pt idx="565">
                  <c:v>-2.1500000000000001E-8</c:v>
                </c:pt>
                <c:pt idx="566">
                  <c:v>-2.1500000000000001E-8</c:v>
                </c:pt>
                <c:pt idx="567">
                  <c:v>-2.1500000000000001E-8</c:v>
                </c:pt>
                <c:pt idx="568">
                  <c:v>-2.1500000000000001E-8</c:v>
                </c:pt>
                <c:pt idx="569">
                  <c:v>-2.1500000000000001E-8</c:v>
                </c:pt>
                <c:pt idx="570">
                  <c:v>-2.1500000000000001E-8</c:v>
                </c:pt>
                <c:pt idx="571">
                  <c:v>-2.1500000000000001E-8</c:v>
                </c:pt>
                <c:pt idx="572">
                  <c:v>-2.14E-8</c:v>
                </c:pt>
                <c:pt idx="573">
                  <c:v>-2.14E-8</c:v>
                </c:pt>
                <c:pt idx="574">
                  <c:v>-2.14E-8</c:v>
                </c:pt>
                <c:pt idx="575">
                  <c:v>-2.14E-8</c:v>
                </c:pt>
                <c:pt idx="576">
                  <c:v>-2.14E-8</c:v>
                </c:pt>
                <c:pt idx="577">
                  <c:v>-2.14E-8</c:v>
                </c:pt>
                <c:pt idx="578">
                  <c:v>-2.14E-8</c:v>
                </c:pt>
                <c:pt idx="579">
                  <c:v>-2.14E-8</c:v>
                </c:pt>
                <c:pt idx="580">
                  <c:v>-2.14E-8</c:v>
                </c:pt>
                <c:pt idx="581">
                  <c:v>-2.14E-8</c:v>
                </c:pt>
                <c:pt idx="582">
                  <c:v>-2.14E-8</c:v>
                </c:pt>
                <c:pt idx="583">
                  <c:v>-2.14E-8</c:v>
                </c:pt>
                <c:pt idx="584">
                  <c:v>-2.14E-8</c:v>
                </c:pt>
                <c:pt idx="585">
                  <c:v>-2.14E-8</c:v>
                </c:pt>
                <c:pt idx="586">
                  <c:v>-2.14E-8</c:v>
                </c:pt>
                <c:pt idx="587">
                  <c:v>-2.14E-8</c:v>
                </c:pt>
                <c:pt idx="588">
                  <c:v>-2.1299999999999999E-8</c:v>
                </c:pt>
                <c:pt idx="589">
                  <c:v>-2.1299999999999999E-8</c:v>
                </c:pt>
                <c:pt idx="590">
                  <c:v>-2.1299999999999999E-8</c:v>
                </c:pt>
                <c:pt idx="591">
                  <c:v>-2.1299999999999999E-8</c:v>
                </c:pt>
                <c:pt idx="592">
                  <c:v>-2.1299999999999999E-8</c:v>
                </c:pt>
                <c:pt idx="593">
                  <c:v>-2.1299999999999999E-8</c:v>
                </c:pt>
                <c:pt idx="594">
                  <c:v>-2.1299999999999999E-8</c:v>
                </c:pt>
                <c:pt idx="595">
                  <c:v>-2.1299999999999999E-8</c:v>
                </c:pt>
                <c:pt idx="596">
                  <c:v>-2.1299999999999999E-8</c:v>
                </c:pt>
                <c:pt idx="597">
                  <c:v>-2.1299999999999999E-8</c:v>
                </c:pt>
                <c:pt idx="598">
                  <c:v>-2.1299999999999999E-8</c:v>
                </c:pt>
                <c:pt idx="599">
                  <c:v>-2.1299999999999999E-8</c:v>
                </c:pt>
                <c:pt idx="600">
                  <c:v>-2.1299999999999999E-8</c:v>
                </c:pt>
                <c:pt idx="601">
                  <c:v>-2.1299999999999999E-8</c:v>
                </c:pt>
                <c:pt idx="602">
                  <c:v>-2.1299999999999999E-8</c:v>
                </c:pt>
                <c:pt idx="603">
                  <c:v>-2.1299999999999999E-8</c:v>
                </c:pt>
                <c:pt idx="604">
                  <c:v>-2.1200000000000001E-8</c:v>
                </c:pt>
                <c:pt idx="605">
                  <c:v>-2.1200000000000001E-8</c:v>
                </c:pt>
                <c:pt idx="606">
                  <c:v>-2.1200000000000001E-8</c:v>
                </c:pt>
                <c:pt idx="607">
                  <c:v>-2.1200000000000001E-8</c:v>
                </c:pt>
                <c:pt idx="608">
                  <c:v>-2.1200000000000001E-8</c:v>
                </c:pt>
                <c:pt idx="609">
                  <c:v>-2.1200000000000001E-8</c:v>
                </c:pt>
                <c:pt idx="610">
                  <c:v>-2.1200000000000001E-8</c:v>
                </c:pt>
                <c:pt idx="611">
                  <c:v>-2.1200000000000001E-8</c:v>
                </c:pt>
                <c:pt idx="612">
                  <c:v>-2.1200000000000001E-8</c:v>
                </c:pt>
                <c:pt idx="613">
                  <c:v>-2.1200000000000001E-8</c:v>
                </c:pt>
                <c:pt idx="614">
                  <c:v>-2.1200000000000001E-8</c:v>
                </c:pt>
                <c:pt idx="615">
                  <c:v>-2.1200000000000001E-8</c:v>
                </c:pt>
                <c:pt idx="616">
                  <c:v>-2.1200000000000001E-8</c:v>
                </c:pt>
                <c:pt idx="617">
                  <c:v>-2.1200000000000001E-8</c:v>
                </c:pt>
                <c:pt idx="618">
                  <c:v>-2.1200000000000001E-8</c:v>
                </c:pt>
                <c:pt idx="619">
                  <c:v>-2.1200000000000001E-8</c:v>
                </c:pt>
                <c:pt idx="620">
                  <c:v>-2.11E-8</c:v>
                </c:pt>
                <c:pt idx="621">
                  <c:v>-2.11E-8</c:v>
                </c:pt>
                <c:pt idx="622">
                  <c:v>-2.11E-8</c:v>
                </c:pt>
                <c:pt idx="623">
                  <c:v>-2.11E-8</c:v>
                </c:pt>
                <c:pt idx="624">
                  <c:v>-2.11E-8</c:v>
                </c:pt>
                <c:pt idx="625">
                  <c:v>-2.11E-8</c:v>
                </c:pt>
                <c:pt idx="626">
                  <c:v>-2.11E-8</c:v>
                </c:pt>
                <c:pt idx="627">
                  <c:v>-2.11E-8</c:v>
                </c:pt>
                <c:pt idx="628">
                  <c:v>-2.11E-8</c:v>
                </c:pt>
                <c:pt idx="629">
                  <c:v>-2.11E-8</c:v>
                </c:pt>
                <c:pt idx="630">
                  <c:v>-2.11E-8</c:v>
                </c:pt>
                <c:pt idx="631">
                  <c:v>-2.11E-8</c:v>
                </c:pt>
                <c:pt idx="632">
                  <c:v>-2.11E-8</c:v>
                </c:pt>
                <c:pt idx="633">
                  <c:v>-2.11E-8</c:v>
                </c:pt>
                <c:pt idx="634">
                  <c:v>-2.11E-8</c:v>
                </c:pt>
                <c:pt idx="635">
                  <c:v>-2.11E-8</c:v>
                </c:pt>
                <c:pt idx="636">
                  <c:v>-2.0999999999999999E-8</c:v>
                </c:pt>
                <c:pt idx="637">
                  <c:v>-2.0999999999999999E-8</c:v>
                </c:pt>
                <c:pt idx="638">
                  <c:v>-2.0999999999999999E-8</c:v>
                </c:pt>
                <c:pt idx="639">
                  <c:v>-2.0999999999999999E-8</c:v>
                </c:pt>
                <c:pt idx="640">
                  <c:v>-2.0999999999999999E-8</c:v>
                </c:pt>
                <c:pt idx="641">
                  <c:v>-2.0999999999999999E-8</c:v>
                </c:pt>
                <c:pt idx="642">
                  <c:v>-2.0999999999999999E-8</c:v>
                </c:pt>
                <c:pt idx="643">
                  <c:v>-2.0999999999999999E-8</c:v>
                </c:pt>
                <c:pt idx="644">
                  <c:v>-2.0999999999999999E-8</c:v>
                </c:pt>
                <c:pt idx="645">
                  <c:v>-2.0999999999999999E-8</c:v>
                </c:pt>
                <c:pt idx="646">
                  <c:v>-2.0999999999999999E-8</c:v>
                </c:pt>
                <c:pt idx="647">
                  <c:v>-2.0999999999999999E-8</c:v>
                </c:pt>
                <c:pt idx="648">
                  <c:v>-2.0999999999999999E-8</c:v>
                </c:pt>
                <c:pt idx="649">
                  <c:v>-2.0999999999999999E-8</c:v>
                </c:pt>
                <c:pt idx="650">
                  <c:v>-2.0999999999999999E-8</c:v>
                </c:pt>
                <c:pt idx="651">
                  <c:v>-2.0999999999999999E-8</c:v>
                </c:pt>
                <c:pt idx="652">
                  <c:v>-2.0899999999999999E-8</c:v>
                </c:pt>
                <c:pt idx="653">
                  <c:v>-2.0899999999999999E-8</c:v>
                </c:pt>
                <c:pt idx="654">
                  <c:v>-2.0899999999999999E-8</c:v>
                </c:pt>
                <c:pt idx="655">
                  <c:v>-2.0899999999999999E-8</c:v>
                </c:pt>
                <c:pt idx="656">
                  <c:v>-2.0899999999999999E-8</c:v>
                </c:pt>
                <c:pt idx="657">
                  <c:v>-2.0899999999999999E-8</c:v>
                </c:pt>
                <c:pt idx="658">
                  <c:v>-2.0899999999999999E-8</c:v>
                </c:pt>
                <c:pt idx="659">
                  <c:v>-2.0899999999999999E-8</c:v>
                </c:pt>
                <c:pt idx="660">
                  <c:v>-2.0899999999999999E-8</c:v>
                </c:pt>
                <c:pt idx="661">
                  <c:v>-2.0899999999999999E-8</c:v>
                </c:pt>
                <c:pt idx="662">
                  <c:v>-2.0899999999999999E-8</c:v>
                </c:pt>
                <c:pt idx="663">
                  <c:v>-2.0899999999999999E-8</c:v>
                </c:pt>
                <c:pt idx="664">
                  <c:v>-2.0899999999999999E-8</c:v>
                </c:pt>
                <c:pt idx="665">
                  <c:v>-2.0899999999999999E-8</c:v>
                </c:pt>
                <c:pt idx="666">
                  <c:v>-2.0899999999999999E-8</c:v>
                </c:pt>
                <c:pt idx="667">
                  <c:v>-2.0899999999999999E-8</c:v>
                </c:pt>
                <c:pt idx="668">
                  <c:v>-2.0800000000000001E-8</c:v>
                </c:pt>
                <c:pt idx="669">
                  <c:v>-2.0800000000000001E-8</c:v>
                </c:pt>
                <c:pt idx="670">
                  <c:v>-2.0800000000000001E-8</c:v>
                </c:pt>
                <c:pt idx="671">
                  <c:v>-2.0800000000000001E-8</c:v>
                </c:pt>
                <c:pt idx="672">
                  <c:v>-2.0800000000000001E-8</c:v>
                </c:pt>
                <c:pt idx="673">
                  <c:v>-2.0800000000000001E-8</c:v>
                </c:pt>
                <c:pt idx="674">
                  <c:v>-2.0800000000000001E-8</c:v>
                </c:pt>
                <c:pt idx="675">
                  <c:v>-2.0800000000000001E-8</c:v>
                </c:pt>
                <c:pt idx="676">
                  <c:v>-2.0800000000000001E-8</c:v>
                </c:pt>
                <c:pt idx="677">
                  <c:v>-2.0800000000000001E-8</c:v>
                </c:pt>
                <c:pt idx="678">
                  <c:v>-2.0800000000000001E-8</c:v>
                </c:pt>
                <c:pt idx="679">
                  <c:v>-2.0800000000000001E-8</c:v>
                </c:pt>
                <c:pt idx="680">
                  <c:v>-2.0800000000000001E-8</c:v>
                </c:pt>
                <c:pt idx="681">
                  <c:v>-2.0800000000000001E-8</c:v>
                </c:pt>
                <c:pt idx="682">
                  <c:v>-2.0800000000000001E-8</c:v>
                </c:pt>
                <c:pt idx="683">
                  <c:v>-2.0800000000000001E-8</c:v>
                </c:pt>
                <c:pt idx="684">
                  <c:v>-2.07E-8</c:v>
                </c:pt>
                <c:pt idx="685">
                  <c:v>-2.07E-8</c:v>
                </c:pt>
                <c:pt idx="686">
                  <c:v>-2.07E-8</c:v>
                </c:pt>
                <c:pt idx="687">
                  <c:v>-2.07E-8</c:v>
                </c:pt>
                <c:pt idx="688">
                  <c:v>-2.07E-8</c:v>
                </c:pt>
                <c:pt idx="689">
                  <c:v>-2.07E-8</c:v>
                </c:pt>
                <c:pt idx="690">
                  <c:v>-2.07E-8</c:v>
                </c:pt>
                <c:pt idx="691">
                  <c:v>-2.07E-8</c:v>
                </c:pt>
                <c:pt idx="692">
                  <c:v>-2.07E-8</c:v>
                </c:pt>
                <c:pt idx="693">
                  <c:v>-2.07E-8</c:v>
                </c:pt>
                <c:pt idx="694">
                  <c:v>-2.07E-8</c:v>
                </c:pt>
                <c:pt idx="695">
                  <c:v>-2.07E-8</c:v>
                </c:pt>
                <c:pt idx="696">
                  <c:v>-2.07E-8</c:v>
                </c:pt>
                <c:pt idx="697">
                  <c:v>-2.07E-8</c:v>
                </c:pt>
                <c:pt idx="698">
                  <c:v>-2.07E-8</c:v>
                </c:pt>
                <c:pt idx="699">
                  <c:v>-2.07E-8</c:v>
                </c:pt>
                <c:pt idx="700">
                  <c:v>-2.0599999999999999E-8</c:v>
                </c:pt>
                <c:pt idx="701">
                  <c:v>-2.0599999999999999E-8</c:v>
                </c:pt>
                <c:pt idx="702">
                  <c:v>-2.0599999999999999E-8</c:v>
                </c:pt>
                <c:pt idx="703">
                  <c:v>-2.0599999999999999E-8</c:v>
                </c:pt>
                <c:pt idx="704">
                  <c:v>-2.0599999999999999E-8</c:v>
                </c:pt>
                <c:pt idx="705">
                  <c:v>-2.0599999999999999E-8</c:v>
                </c:pt>
                <c:pt idx="706">
                  <c:v>-2.0599999999999999E-8</c:v>
                </c:pt>
                <c:pt idx="707">
                  <c:v>-2.0599999999999999E-8</c:v>
                </c:pt>
                <c:pt idx="708">
                  <c:v>-2.0599999999999999E-8</c:v>
                </c:pt>
                <c:pt idx="709">
                  <c:v>-2.0599999999999999E-8</c:v>
                </c:pt>
                <c:pt idx="710">
                  <c:v>-2.0599999999999999E-8</c:v>
                </c:pt>
                <c:pt idx="711">
                  <c:v>-2.0599999999999999E-8</c:v>
                </c:pt>
                <c:pt idx="712">
                  <c:v>-2.0599999999999999E-8</c:v>
                </c:pt>
                <c:pt idx="713">
                  <c:v>-2.0599999999999999E-8</c:v>
                </c:pt>
                <c:pt idx="714">
                  <c:v>-2.0599999999999999E-8</c:v>
                </c:pt>
                <c:pt idx="715">
                  <c:v>-2.0599999999999999E-8</c:v>
                </c:pt>
                <c:pt idx="716">
                  <c:v>-2.0500000000000002E-8</c:v>
                </c:pt>
                <c:pt idx="717">
                  <c:v>-2.0500000000000002E-8</c:v>
                </c:pt>
                <c:pt idx="718">
                  <c:v>-2.0500000000000002E-8</c:v>
                </c:pt>
                <c:pt idx="719">
                  <c:v>-2.0500000000000002E-8</c:v>
                </c:pt>
                <c:pt idx="720">
                  <c:v>-2.0500000000000002E-8</c:v>
                </c:pt>
                <c:pt idx="721">
                  <c:v>-2.0500000000000002E-8</c:v>
                </c:pt>
                <c:pt idx="722">
                  <c:v>-2.0500000000000002E-8</c:v>
                </c:pt>
                <c:pt idx="723">
                  <c:v>-2.0500000000000002E-8</c:v>
                </c:pt>
                <c:pt idx="724">
                  <c:v>-2.0500000000000002E-8</c:v>
                </c:pt>
                <c:pt idx="725">
                  <c:v>-2.0500000000000002E-8</c:v>
                </c:pt>
                <c:pt idx="726">
                  <c:v>-2.0500000000000002E-8</c:v>
                </c:pt>
                <c:pt idx="727">
                  <c:v>-2.0500000000000002E-8</c:v>
                </c:pt>
                <c:pt idx="728">
                  <c:v>-2.0500000000000002E-8</c:v>
                </c:pt>
                <c:pt idx="729">
                  <c:v>-2.0500000000000002E-8</c:v>
                </c:pt>
                <c:pt idx="730">
                  <c:v>-2.0500000000000002E-8</c:v>
                </c:pt>
                <c:pt idx="731">
                  <c:v>-2.0500000000000002E-8</c:v>
                </c:pt>
                <c:pt idx="732">
                  <c:v>-2.0400000000000001E-8</c:v>
                </c:pt>
                <c:pt idx="733">
                  <c:v>-2.0400000000000001E-8</c:v>
                </c:pt>
                <c:pt idx="734">
                  <c:v>-2.0400000000000001E-8</c:v>
                </c:pt>
                <c:pt idx="735">
                  <c:v>-2.0400000000000001E-8</c:v>
                </c:pt>
                <c:pt idx="736">
                  <c:v>-2.0400000000000001E-8</c:v>
                </c:pt>
                <c:pt idx="737">
                  <c:v>-2.0400000000000001E-8</c:v>
                </c:pt>
                <c:pt idx="738">
                  <c:v>-2.0400000000000001E-8</c:v>
                </c:pt>
                <c:pt idx="739">
                  <c:v>-2.0400000000000001E-8</c:v>
                </c:pt>
                <c:pt idx="740">
                  <c:v>-2.0400000000000001E-8</c:v>
                </c:pt>
                <c:pt idx="741">
                  <c:v>-2.0400000000000001E-8</c:v>
                </c:pt>
                <c:pt idx="742">
                  <c:v>-2.0400000000000001E-8</c:v>
                </c:pt>
                <c:pt idx="743">
                  <c:v>-2.0400000000000001E-8</c:v>
                </c:pt>
                <c:pt idx="744">
                  <c:v>-2.0400000000000001E-8</c:v>
                </c:pt>
                <c:pt idx="745">
                  <c:v>-2.0400000000000001E-8</c:v>
                </c:pt>
                <c:pt idx="746">
                  <c:v>-2.0400000000000001E-8</c:v>
                </c:pt>
                <c:pt idx="747">
                  <c:v>-2.0400000000000001E-8</c:v>
                </c:pt>
                <c:pt idx="748">
                  <c:v>-2.03E-8</c:v>
                </c:pt>
                <c:pt idx="749">
                  <c:v>-2.03E-8</c:v>
                </c:pt>
                <c:pt idx="750">
                  <c:v>-2.03E-8</c:v>
                </c:pt>
                <c:pt idx="751">
                  <c:v>-2.03E-8</c:v>
                </c:pt>
                <c:pt idx="752">
                  <c:v>-2.03E-8</c:v>
                </c:pt>
                <c:pt idx="753">
                  <c:v>-2.03E-8</c:v>
                </c:pt>
                <c:pt idx="754">
                  <c:v>-2.03E-8</c:v>
                </c:pt>
                <c:pt idx="755">
                  <c:v>-2.03E-8</c:v>
                </c:pt>
                <c:pt idx="756">
                  <c:v>-2.03E-8</c:v>
                </c:pt>
                <c:pt idx="757">
                  <c:v>-2.03E-8</c:v>
                </c:pt>
                <c:pt idx="758">
                  <c:v>-2.03E-8</c:v>
                </c:pt>
                <c:pt idx="759">
                  <c:v>-2.03E-8</c:v>
                </c:pt>
                <c:pt idx="760">
                  <c:v>-2.03E-8</c:v>
                </c:pt>
                <c:pt idx="761">
                  <c:v>-2.03E-8</c:v>
                </c:pt>
                <c:pt idx="762">
                  <c:v>-2.03E-8</c:v>
                </c:pt>
                <c:pt idx="763">
                  <c:v>-2.03E-8</c:v>
                </c:pt>
                <c:pt idx="764">
                  <c:v>-2.0199999999999999E-8</c:v>
                </c:pt>
                <c:pt idx="765">
                  <c:v>-2.0199999999999999E-8</c:v>
                </c:pt>
                <c:pt idx="766">
                  <c:v>-2.0199999999999999E-8</c:v>
                </c:pt>
                <c:pt idx="767">
                  <c:v>-2.0199999999999999E-8</c:v>
                </c:pt>
                <c:pt idx="768">
                  <c:v>-2.0199999999999999E-8</c:v>
                </c:pt>
                <c:pt idx="769">
                  <c:v>-2.0199999999999999E-8</c:v>
                </c:pt>
                <c:pt idx="770">
                  <c:v>-2.0199999999999999E-8</c:v>
                </c:pt>
                <c:pt idx="771">
                  <c:v>-2.0199999999999999E-8</c:v>
                </c:pt>
                <c:pt idx="772">
                  <c:v>-2.0199999999999999E-8</c:v>
                </c:pt>
                <c:pt idx="773">
                  <c:v>-2.0199999999999999E-8</c:v>
                </c:pt>
                <c:pt idx="774">
                  <c:v>-2.0199999999999999E-8</c:v>
                </c:pt>
                <c:pt idx="775">
                  <c:v>-2.0199999999999999E-8</c:v>
                </c:pt>
                <c:pt idx="776">
                  <c:v>-2.0199999999999999E-8</c:v>
                </c:pt>
                <c:pt idx="777">
                  <c:v>-2.0199999999999999E-8</c:v>
                </c:pt>
                <c:pt idx="778">
                  <c:v>-2.0199999999999999E-8</c:v>
                </c:pt>
                <c:pt idx="779">
                  <c:v>-2.0199999999999999E-8</c:v>
                </c:pt>
                <c:pt idx="780">
                  <c:v>-2.0100000000000001E-8</c:v>
                </c:pt>
                <c:pt idx="781">
                  <c:v>-2.0100000000000001E-8</c:v>
                </c:pt>
                <c:pt idx="782">
                  <c:v>-2.0100000000000001E-8</c:v>
                </c:pt>
                <c:pt idx="783">
                  <c:v>-2.0100000000000001E-8</c:v>
                </c:pt>
                <c:pt idx="784">
                  <c:v>-2.0100000000000001E-8</c:v>
                </c:pt>
                <c:pt idx="785">
                  <c:v>-2.0100000000000001E-8</c:v>
                </c:pt>
                <c:pt idx="786">
                  <c:v>-2.0100000000000001E-8</c:v>
                </c:pt>
                <c:pt idx="787">
                  <c:v>-2.0100000000000001E-8</c:v>
                </c:pt>
                <c:pt idx="788">
                  <c:v>-2.0100000000000001E-8</c:v>
                </c:pt>
                <c:pt idx="789">
                  <c:v>-2.0100000000000001E-8</c:v>
                </c:pt>
                <c:pt idx="790">
                  <c:v>-2.0100000000000001E-8</c:v>
                </c:pt>
                <c:pt idx="791">
                  <c:v>-2.0100000000000001E-8</c:v>
                </c:pt>
                <c:pt idx="792">
                  <c:v>-2.0100000000000001E-8</c:v>
                </c:pt>
                <c:pt idx="793">
                  <c:v>-2.0100000000000001E-8</c:v>
                </c:pt>
                <c:pt idx="794">
                  <c:v>-2.0100000000000001E-8</c:v>
                </c:pt>
                <c:pt idx="795">
                  <c:v>-2.0100000000000001E-8</c:v>
                </c:pt>
                <c:pt idx="796">
                  <c:v>-2E-8</c:v>
                </c:pt>
                <c:pt idx="797">
                  <c:v>-2E-8</c:v>
                </c:pt>
                <c:pt idx="798">
                  <c:v>-2E-8</c:v>
                </c:pt>
                <c:pt idx="799">
                  <c:v>-2E-8</c:v>
                </c:pt>
                <c:pt idx="800">
                  <c:v>-2E-8</c:v>
                </c:pt>
                <c:pt idx="801">
                  <c:v>-2E-8</c:v>
                </c:pt>
                <c:pt idx="802">
                  <c:v>-2E-8</c:v>
                </c:pt>
                <c:pt idx="803">
                  <c:v>-2E-8</c:v>
                </c:pt>
                <c:pt idx="804">
                  <c:v>-2E-8</c:v>
                </c:pt>
                <c:pt idx="805">
                  <c:v>-2E-8</c:v>
                </c:pt>
                <c:pt idx="806">
                  <c:v>-2E-8</c:v>
                </c:pt>
                <c:pt idx="807">
                  <c:v>-2E-8</c:v>
                </c:pt>
                <c:pt idx="808">
                  <c:v>-2E-8</c:v>
                </c:pt>
                <c:pt idx="809">
                  <c:v>-2E-8</c:v>
                </c:pt>
                <c:pt idx="810">
                  <c:v>-2E-8</c:v>
                </c:pt>
                <c:pt idx="811">
                  <c:v>-2E-8</c:v>
                </c:pt>
                <c:pt idx="812">
                  <c:v>-1.99E-8</c:v>
                </c:pt>
                <c:pt idx="813">
                  <c:v>-1.99E-8</c:v>
                </c:pt>
                <c:pt idx="814">
                  <c:v>-1.99E-8</c:v>
                </c:pt>
                <c:pt idx="815">
                  <c:v>-1.99E-8</c:v>
                </c:pt>
                <c:pt idx="816">
                  <c:v>-1.99E-8</c:v>
                </c:pt>
                <c:pt idx="817">
                  <c:v>-1.99E-8</c:v>
                </c:pt>
                <c:pt idx="818">
                  <c:v>-1.99E-8</c:v>
                </c:pt>
                <c:pt idx="819">
                  <c:v>-1.99E-8</c:v>
                </c:pt>
                <c:pt idx="820">
                  <c:v>-1.99E-8</c:v>
                </c:pt>
                <c:pt idx="821">
                  <c:v>-1.99E-8</c:v>
                </c:pt>
                <c:pt idx="822">
                  <c:v>-1.99E-8</c:v>
                </c:pt>
                <c:pt idx="823">
                  <c:v>-1.99E-8</c:v>
                </c:pt>
                <c:pt idx="824">
                  <c:v>-1.99E-8</c:v>
                </c:pt>
                <c:pt idx="825">
                  <c:v>-1.99E-8</c:v>
                </c:pt>
                <c:pt idx="826">
                  <c:v>-1.99E-8</c:v>
                </c:pt>
                <c:pt idx="827">
                  <c:v>-1.99E-8</c:v>
                </c:pt>
                <c:pt idx="828">
                  <c:v>-1.9799999999999999E-8</c:v>
                </c:pt>
                <c:pt idx="829">
                  <c:v>-1.9799999999999999E-8</c:v>
                </c:pt>
                <c:pt idx="830">
                  <c:v>-1.9799999999999999E-8</c:v>
                </c:pt>
                <c:pt idx="831">
                  <c:v>-1.9799999999999999E-8</c:v>
                </c:pt>
                <c:pt idx="832">
                  <c:v>-1.9799999999999999E-8</c:v>
                </c:pt>
                <c:pt idx="833">
                  <c:v>-1.9799999999999999E-8</c:v>
                </c:pt>
                <c:pt idx="834">
                  <c:v>-1.9799999999999999E-8</c:v>
                </c:pt>
                <c:pt idx="835">
                  <c:v>-1.9799999999999999E-8</c:v>
                </c:pt>
                <c:pt idx="836">
                  <c:v>-1.9799999999999999E-8</c:v>
                </c:pt>
                <c:pt idx="837">
                  <c:v>-1.9799999999999999E-8</c:v>
                </c:pt>
                <c:pt idx="838">
                  <c:v>-1.9799999999999999E-8</c:v>
                </c:pt>
                <c:pt idx="839">
                  <c:v>-1.9799999999999999E-8</c:v>
                </c:pt>
                <c:pt idx="840">
                  <c:v>-1.9799999999999999E-8</c:v>
                </c:pt>
                <c:pt idx="841">
                  <c:v>-1.9799999999999999E-8</c:v>
                </c:pt>
                <c:pt idx="842">
                  <c:v>-1.9799999999999999E-8</c:v>
                </c:pt>
                <c:pt idx="843">
                  <c:v>-1.9799999999999999E-8</c:v>
                </c:pt>
                <c:pt idx="844">
                  <c:v>-1.9700000000000001E-8</c:v>
                </c:pt>
                <c:pt idx="845">
                  <c:v>-1.9700000000000001E-8</c:v>
                </c:pt>
                <c:pt idx="846">
                  <c:v>-1.9700000000000001E-8</c:v>
                </c:pt>
                <c:pt idx="847">
                  <c:v>-1.9700000000000001E-8</c:v>
                </c:pt>
                <c:pt idx="848">
                  <c:v>-1.9700000000000001E-8</c:v>
                </c:pt>
                <c:pt idx="849">
                  <c:v>-1.9700000000000001E-8</c:v>
                </c:pt>
                <c:pt idx="850">
                  <c:v>-1.9700000000000001E-8</c:v>
                </c:pt>
                <c:pt idx="851">
                  <c:v>-1.9700000000000001E-8</c:v>
                </c:pt>
                <c:pt idx="852">
                  <c:v>-1.9700000000000001E-8</c:v>
                </c:pt>
                <c:pt idx="853">
                  <c:v>-1.9700000000000001E-8</c:v>
                </c:pt>
                <c:pt idx="854">
                  <c:v>-1.9700000000000001E-8</c:v>
                </c:pt>
                <c:pt idx="855">
                  <c:v>-1.9700000000000001E-8</c:v>
                </c:pt>
                <c:pt idx="856">
                  <c:v>-1.9700000000000001E-8</c:v>
                </c:pt>
                <c:pt idx="857">
                  <c:v>-1.9700000000000001E-8</c:v>
                </c:pt>
                <c:pt idx="858">
                  <c:v>-1.9700000000000001E-8</c:v>
                </c:pt>
                <c:pt idx="859">
                  <c:v>-1.9700000000000001E-8</c:v>
                </c:pt>
                <c:pt idx="860">
                  <c:v>-1.96E-8</c:v>
                </c:pt>
                <c:pt idx="861">
                  <c:v>-1.96E-8</c:v>
                </c:pt>
                <c:pt idx="862">
                  <c:v>-1.96E-8</c:v>
                </c:pt>
                <c:pt idx="863">
                  <c:v>-1.96E-8</c:v>
                </c:pt>
                <c:pt idx="864">
                  <c:v>-1.96E-8</c:v>
                </c:pt>
                <c:pt idx="865">
                  <c:v>-1.96E-8</c:v>
                </c:pt>
                <c:pt idx="866">
                  <c:v>-1.96E-8</c:v>
                </c:pt>
                <c:pt idx="867">
                  <c:v>-1.96E-8</c:v>
                </c:pt>
                <c:pt idx="868">
                  <c:v>-1.96E-8</c:v>
                </c:pt>
                <c:pt idx="869">
                  <c:v>-1.96E-8</c:v>
                </c:pt>
                <c:pt idx="870">
                  <c:v>-1.96E-8</c:v>
                </c:pt>
                <c:pt idx="871">
                  <c:v>-1.96E-8</c:v>
                </c:pt>
                <c:pt idx="872">
                  <c:v>-1.96E-8</c:v>
                </c:pt>
                <c:pt idx="873">
                  <c:v>-1.96E-8</c:v>
                </c:pt>
                <c:pt idx="874">
                  <c:v>-1.96E-8</c:v>
                </c:pt>
                <c:pt idx="875">
                  <c:v>-1.96E-8</c:v>
                </c:pt>
                <c:pt idx="876">
                  <c:v>-1.9499999999999999E-8</c:v>
                </c:pt>
                <c:pt idx="877">
                  <c:v>-1.9499999999999999E-8</c:v>
                </c:pt>
                <c:pt idx="878">
                  <c:v>-1.9499999999999999E-8</c:v>
                </c:pt>
                <c:pt idx="879">
                  <c:v>-1.9499999999999999E-8</c:v>
                </c:pt>
                <c:pt idx="880">
                  <c:v>-1.9499999999999999E-8</c:v>
                </c:pt>
                <c:pt idx="881">
                  <c:v>-1.9499999999999999E-8</c:v>
                </c:pt>
                <c:pt idx="882">
                  <c:v>-1.9499999999999999E-8</c:v>
                </c:pt>
                <c:pt idx="883">
                  <c:v>-1.9499999999999999E-8</c:v>
                </c:pt>
                <c:pt idx="884">
                  <c:v>-1.9499999999999999E-8</c:v>
                </c:pt>
                <c:pt idx="885">
                  <c:v>-1.9499999999999999E-8</c:v>
                </c:pt>
                <c:pt idx="886">
                  <c:v>-1.9499999999999999E-8</c:v>
                </c:pt>
                <c:pt idx="887">
                  <c:v>-1.9499999999999999E-8</c:v>
                </c:pt>
                <c:pt idx="888">
                  <c:v>-1.9499999999999999E-8</c:v>
                </c:pt>
                <c:pt idx="889">
                  <c:v>-1.9499999999999999E-8</c:v>
                </c:pt>
                <c:pt idx="890">
                  <c:v>-1.9499999999999999E-8</c:v>
                </c:pt>
                <c:pt idx="891">
                  <c:v>-1.9499999999999999E-8</c:v>
                </c:pt>
                <c:pt idx="892">
                  <c:v>-1.9399999999999998E-8</c:v>
                </c:pt>
                <c:pt idx="893">
                  <c:v>-1.9399999999999998E-8</c:v>
                </c:pt>
                <c:pt idx="894">
                  <c:v>-1.9399999999999998E-8</c:v>
                </c:pt>
                <c:pt idx="895">
                  <c:v>-1.9399999999999998E-8</c:v>
                </c:pt>
                <c:pt idx="896">
                  <c:v>-1.9399999999999998E-8</c:v>
                </c:pt>
                <c:pt idx="897">
                  <c:v>-1.9399999999999998E-8</c:v>
                </c:pt>
                <c:pt idx="898">
                  <c:v>-1.9399999999999998E-8</c:v>
                </c:pt>
                <c:pt idx="899">
                  <c:v>-1.9399999999999998E-8</c:v>
                </c:pt>
                <c:pt idx="900">
                  <c:v>-1.9399999999999998E-8</c:v>
                </c:pt>
                <c:pt idx="901">
                  <c:v>-1.9399999999999998E-8</c:v>
                </c:pt>
                <c:pt idx="902">
                  <c:v>-1.9399999999999998E-8</c:v>
                </c:pt>
                <c:pt idx="903">
                  <c:v>-1.9399999999999998E-8</c:v>
                </c:pt>
                <c:pt idx="904">
                  <c:v>-1.9399999999999998E-8</c:v>
                </c:pt>
                <c:pt idx="905">
                  <c:v>-1.9399999999999998E-8</c:v>
                </c:pt>
                <c:pt idx="906">
                  <c:v>-1.9399999999999998E-8</c:v>
                </c:pt>
                <c:pt idx="907">
                  <c:v>-1.9399999999999998E-8</c:v>
                </c:pt>
                <c:pt idx="908">
                  <c:v>-1.9300000000000001E-8</c:v>
                </c:pt>
                <c:pt idx="909">
                  <c:v>-1.9300000000000001E-8</c:v>
                </c:pt>
                <c:pt idx="910">
                  <c:v>-1.9300000000000001E-8</c:v>
                </c:pt>
                <c:pt idx="911">
                  <c:v>-1.9300000000000001E-8</c:v>
                </c:pt>
                <c:pt idx="912">
                  <c:v>-1.9300000000000001E-8</c:v>
                </c:pt>
                <c:pt idx="913">
                  <c:v>-1.9300000000000001E-8</c:v>
                </c:pt>
                <c:pt idx="914">
                  <c:v>-1.9300000000000001E-8</c:v>
                </c:pt>
                <c:pt idx="915">
                  <c:v>-1.9300000000000001E-8</c:v>
                </c:pt>
                <c:pt idx="916">
                  <c:v>-1.9300000000000001E-8</c:v>
                </c:pt>
                <c:pt idx="917">
                  <c:v>-1.9300000000000001E-8</c:v>
                </c:pt>
                <c:pt idx="918">
                  <c:v>-1.9300000000000001E-8</c:v>
                </c:pt>
                <c:pt idx="919">
                  <c:v>-1.9300000000000001E-8</c:v>
                </c:pt>
                <c:pt idx="920">
                  <c:v>-1.9300000000000001E-8</c:v>
                </c:pt>
                <c:pt idx="921">
                  <c:v>-1.9300000000000001E-8</c:v>
                </c:pt>
                <c:pt idx="922">
                  <c:v>-1.9300000000000001E-8</c:v>
                </c:pt>
                <c:pt idx="923">
                  <c:v>-1.9300000000000001E-8</c:v>
                </c:pt>
                <c:pt idx="924">
                  <c:v>-1.92E-8</c:v>
                </c:pt>
                <c:pt idx="925">
                  <c:v>-1.92E-8</c:v>
                </c:pt>
                <c:pt idx="926">
                  <c:v>-1.92E-8</c:v>
                </c:pt>
                <c:pt idx="927">
                  <c:v>-1.92E-8</c:v>
                </c:pt>
                <c:pt idx="928">
                  <c:v>-1.92E-8</c:v>
                </c:pt>
                <c:pt idx="929">
                  <c:v>-1.92E-8</c:v>
                </c:pt>
                <c:pt idx="930">
                  <c:v>-1.92E-8</c:v>
                </c:pt>
                <c:pt idx="931">
                  <c:v>-1.92E-8</c:v>
                </c:pt>
                <c:pt idx="932">
                  <c:v>-1.92E-8</c:v>
                </c:pt>
                <c:pt idx="933">
                  <c:v>-1.92E-8</c:v>
                </c:pt>
                <c:pt idx="934">
                  <c:v>-1.92E-8</c:v>
                </c:pt>
                <c:pt idx="935">
                  <c:v>-1.92E-8</c:v>
                </c:pt>
                <c:pt idx="936">
                  <c:v>-1.92E-8</c:v>
                </c:pt>
                <c:pt idx="937">
                  <c:v>-1.92E-8</c:v>
                </c:pt>
                <c:pt idx="938">
                  <c:v>-1.92E-8</c:v>
                </c:pt>
                <c:pt idx="939">
                  <c:v>-1.92E-8</c:v>
                </c:pt>
                <c:pt idx="940">
                  <c:v>-1.9099999999999999E-8</c:v>
                </c:pt>
                <c:pt idx="941">
                  <c:v>-1.9099999999999999E-8</c:v>
                </c:pt>
                <c:pt idx="942">
                  <c:v>-1.9099999999999999E-8</c:v>
                </c:pt>
                <c:pt idx="943">
                  <c:v>-1.9099999999999999E-8</c:v>
                </c:pt>
                <c:pt idx="944">
                  <c:v>-1.9099999999999999E-8</c:v>
                </c:pt>
                <c:pt idx="945">
                  <c:v>-1.9099999999999999E-8</c:v>
                </c:pt>
                <c:pt idx="946">
                  <c:v>-1.9099999999999999E-8</c:v>
                </c:pt>
                <c:pt idx="947">
                  <c:v>-1.9099999999999999E-8</c:v>
                </c:pt>
                <c:pt idx="948">
                  <c:v>-1.9099999999999999E-8</c:v>
                </c:pt>
                <c:pt idx="949">
                  <c:v>-1.9099999999999999E-8</c:v>
                </c:pt>
                <c:pt idx="950">
                  <c:v>-1.9099999999999999E-8</c:v>
                </c:pt>
                <c:pt idx="951">
                  <c:v>-1.9099999999999999E-8</c:v>
                </c:pt>
                <c:pt idx="952">
                  <c:v>-1.9099999999999999E-8</c:v>
                </c:pt>
                <c:pt idx="953">
                  <c:v>-1.9099999999999999E-8</c:v>
                </c:pt>
                <c:pt idx="954">
                  <c:v>-1.9099999999999999E-8</c:v>
                </c:pt>
                <c:pt idx="955">
                  <c:v>-1.9099999999999999E-8</c:v>
                </c:pt>
                <c:pt idx="956">
                  <c:v>-1.9000000000000001E-8</c:v>
                </c:pt>
                <c:pt idx="957">
                  <c:v>-1.9000000000000001E-8</c:v>
                </c:pt>
                <c:pt idx="958">
                  <c:v>-1.9000000000000001E-8</c:v>
                </c:pt>
                <c:pt idx="959">
                  <c:v>-1.9000000000000001E-8</c:v>
                </c:pt>
                <c:pt idx="960">
                  <c:v>-1.9000000000000001E-8</c:v>
                </c:pt>
                <c:pt idx="961">
                  <c:v>-1.9000000000000001E-8</c:v>
                </c:pt>
                <c:pt idx="962">
                  <c:v>-1.9000000000000001E-8</c:v>
                </c:pt>
                <c:pt idx="963">
                  <c:v>-1.9000000000000001E-8</c:v>
                </c:pt>
                <c:pt idx="964">
                  <c:v>-1.9000000000000001E-8</c:v>
                </c:pt>
                <c:pt idx="965">
                  <c:v>-1.9000000000000001E-8</c:v>
                </c:pt>
                <c:pt idx="966">
                  <c:v>-1.9000000000000001E-8</c:v>
                </c:pt>
                <c:pt idx="967">
                  <c:v>-1.9000000000000001E-8</c:v>
                </c:pt>
                <c:pt idx="968">
                  <c:v>-1.9000000000000001E-8</c:v>
                </c:pt>
                <c:pt idx="969">
                  <c:v>-1.9000000000000001E-8</c:v>
                </c:pt>
                <c:pt idx="970">
                  <c:v>-1.9000000000000001E-8</c:v>
                </c:pt>
                <c:pt idx="971">
                  <c:v>-1.9000000000000001E-8</c:v>
                </c:pt>
                <c:pt idx="972">
                  <c:v>-1.89E-8</c:v>
                </c:pt>
                <c:pt idx="973">
                  <c:v>-1.89E-8</c:v>
                </c:pt>
                <c:pt idx="974">
                  <c:v>-1.89E-8</c:v>
                </c:pt>
                <c:pt idx="975">
                  <c:v>-1.89E-8</c:v>
                </c:pt>
                <c:pt idx="976">
                  <c:v>-1.89E-8</c:v>
                </c:pt>
                <c:pt idx="977">
                  <c:v>-1.89E-8</c:v>
                </c:pt>
                <c:pt idx="978">
                  <c:v>-1.89E-8</c:v>
                </c:pt>
                <c:pt idx="979">
                  <c:v>-1.89E-8</c:v>
                </c:pt>
                <c:pt idx="980">
                  <c:v>-1.89E-8</c:v>
                </c:pt>
                <c:pt idx="981">
                  <c:v>-1.89E-8</c:v>
                </c:pt>
                <c:pt idx="982">
                  <c:v>-1.89E-8</c:v>
                </c:pt>
                <c:pt idx="983">
                  <c:v>-1.89E-8</c:v>
                </c:pt>
                <c:pt idx="984">
                  <c:v>-1.89E-8</c:v>
                </c:pt>
                <c:pt idx="985">
                  <c:v>-1.89E-8</c:v>
                </c:pt>
                <c:pt idx="986">
                  <c:v>-1.89E-8</c:v>
                </c:pt>
                <c:pt idx="987">
                  <c:v>-1.89E-8</c:v>
                </c:pt>
                <c:pt idx="988">
                  <c:v>-1.88E-8</c:v>
                </c:pt>
                <c:pt idx="989">
                  <c:v>-1.88E-8</c:v>
                </c:pt>
                <c:pt idx="990">
                  <c:v>-1.88E-8</c:v>
                </c:pt>
                <c:pt idx="991">
                  <c:v>-1.88E-8</c:v>
                </c:pt>
                <c:pt idx="992">
                  <c:v>-1.88E-8</c:v>
                </c:pt>
                <c:pt idx="993">
                  <c:v>-1.88E-8</c:v>
                </c:pt>
                <c:pt idx="994">
                  <c:v>-1.88E-8</c:v>
                </c:pt>
                <c:pt idx="995">
                  <c:v>-1.88E-8</c:v>
                </c:pt>
                <c:pt idx="996">
                  <c:v>-1.88E-8</c:v>
                </c:pt>
                <c:pt idx="997">
                  <c:v>-1.88E-8</c:v>
                </c:pt>
                <c:pt idx="998">
                  <c:v>-1.88E-8</c:v>
                </c:pt>
                <c:pt idx="999">
                  <c:v>-1.88E-8</c:v>
                </c:pt>
                <c:pt idx="1000">
                  <c:v>-1.88E-8</c:v>
                </c:pt>
                <c:pt idx="1001">
                  <c:v>-1.88E-8</c:v>
                </c:pt>
                <c:pt idx="1002">
                  <c:v>-1.88E-8</c:v>
                </c:pt>
                <c:pt idx="1003">
                  <c:v>-1.88E-8</c:v>
                </c:pt>
                <c:pt idx="1004">
                  <c:v>-1.8699999999999999E-8</c:v>
                </c:pt>
                <c:pt idx="1005">
                  <c:v>-1.8699999999999999E-8</c:v>
                </c:pt>
                <c:pt idx="1006">
                  <c:v>-1.8699999999999999E-8</c:v>
                </c:pt>
                <c:pt idx="1007">
                  <c:v>-1.8699999999999999E-8</c:v>
                </c:pt>
                <c:pt idx="1008">
                  <c:v>-1.8699999999999999E-8</c:v>
                </c:pt>
                <c:pt idx="1009">
                  <c:v>-1.8699999999999999E-8</c:v>
                </c:pt>
                <c:pt idx="1010">
                  <c:v>-1.8699999999999999E-8</c:v>
                </c:pt>
                <c:pt idx="1011">
                  <c:v>-1.8699999999999999E-8</c:v>
                </c:pt>
                <c:pt idx="1012">
                  <c:v>-1.8699999999999999E-8</c:v>
                </c:pt>
                <c:pt idx="1013">
                  <c:v>-1.8699999999999999E-8</c:v>
                </c:pt>
                <c:pt idx="1014">
                  <c:v>-1.8699999999999999E-8</c:v>
                </c:pt>
                <c:pt idx="1015">
                  <c:v>-1.8699999999999999E-8</c:v>
                </c:pt>
                <c:pt idx="1016">
                  <c:v>-1.8699999999999999E-8</c:v>
                </c:pt>
                <c:pt idx="1017">
                  <c:v>-1.8699999999999999E-8</c:v>
                </c:pt>
                <c:pt idx="1018">
                  <c:v>-1.8699999999999999E-8</c:v>
                </c:pt>
                <c:pt idx="1019">
                  <c:v>-1.8699999999999999E-8</c:v>
                </c:pt>
                <c:pt idx="1020">
                  <c:v>-1.8600000000000001E-8</c:v>
                </c:pt>
                <c:pt idx="1021">
                  <c:v>-1.8600000000000001E-8</c:v>
                </c:pt>
                <c:pt idx="1022">
                  <c:v>-1.8600000000000001E-8</c:v>
                </c:pt>
                <c:pt idx="1023">
                  <c:v>-1.8600000000000001E-8</c:v>
                </c:pt>
                <c:pt idx="1024">
                  <c:v>-1.8600000000000001E-8</c:v>
                </c:pt>
                <c:pt idx="1025">
                  <c:v>-1.8600000000000001E-8</c:v>
                </c:pt>
                <c:pt idx="1026">
                  <c:v>-1.8600000000000001E-8</c:v>
                </c:pt>
                <c:pt idx="1027">
                  <c:v>-1.8600000000000001E-8</c:v>
                </c:pt>
                <c:pt idx="1028">
                  <c:v>-1.8600000000000001E-8</c:v>
                </c:pt>
                <c:pt idx="1029">
                  <c:v>-1.8600000000000001E-8</c:v>
                </c:pt>
                <c:pt idx="1030">
                  <c:v>-1.8600000000000001E-8</c:v>
                </c:pt>
                <c:pt idx="1031">
                  <c:v>-1.8600000000000001E-8</c:v>
                </c:pt>
                <c:pt idx="1032">
                  <c:v>-1.8600000000000001E-8</c:v>
                </c:pt>
                <c:pt idx="1033">
                  <c:v>-1.8600000000000001E-8</c:v>
                </c:pt>
                <c:pt idx="1034">
                  <c:v>-1.8600000000000001E-8</c:v>
                </c:pt>
                <c:pt idx="1035">
                  <c:v>-1.8600000000000001E-8</c:v>
                </c:pt>
                <c:pt idx="1036">
                  <c:v>-1.85E-8</c:v>
                </c:pt>
                <c:pt idx="1037">
                  <c:v>-1.85E-8</c:v>
                </c:pt>
                <c:pt idx="1038">
                  <c:v>-1.85E-8</c:v>
                </c:pt>
                <c:pt idx="1039">
                  <c:v>-1.85E-8</c:v>
                </c:pt>
                <c:pt idx="1040">
                  <c:v>-1.85E-8</c:v>
                </c:pt>
                <c:pt idx="1041">
                  <c:v>-1.85E-8</c:v>
                </c:pt>
                <c:pt idx="1042">
                  <c:v>-1.85E-8</c:v>
                </c:pt>
                <c:pt idx="1043">
                  <c:v>-1.85E-8</c:v>
                </c:pt>
                <c:pt idx="1044">
                  <c:v>-1.85E-8</c:v>
                </c:pt>
                <c:pt idx="1045">
                  <c:v>-1.85E-8</c:v>
                </c:pt>
                <c:pt idx="1046">
                  <c:v>-1.85E-8</c:v>
                </c:pt>
                <c:pt idx="1047">
                  <c:v>-1.85E-8</c:v>
                </c:pt>
                <c:pt idx="1048">
                  <c:v>-1.85E-8</c:v>
                </c:pt>
                <c:pt idx="1049">
                  <c:v>-1.85E-8</c:v>
                </c:pt>
                <c:pt idx="1050">
                  <c:v>-1.85E-8</c:v>
                </c:pt>
                <c:pt idx="1051">
                  <c:v>-1.85E-8</c:v>
                </c:pt>
                <c:pt idx="1052">
                  <c:v>-1.8399999999999999E-8</c:v>
                </c:pt>
                <c:pt idx="1053">
                  <c:v>-1.8399999999999999E-8</c:v>
                </c:pt>
                <c:pt idx="1054">
                  <c:v>-1.8399999999999999E-8</c:v>
                </c:pt>
                <c:pt idx="1055">
                  <c:v>-1.8399999999999999E-8</c:v>
                </c:pt>
                <c:pt idx="1056">
                  <c:v>-1.8399999999999999E-8</c:v>
                </c:pt>
                <c:pt idx="1057">
                  <c:v>-1.8399999999999999E-8</c:v>
                </c:pt>
                <c:pt idx="1058">
                  <c:v>-1.8399999999999999E-8</c:v>
                </c:pt>
                <c:pt idx="1059">
                  <c:v>-1.8399999999999999E-8</c:v>
                </c:pt>
                <c:pt idx="1060">
                  <c:v>-1.8399999999999999E-8</c:v>
                </c:pt>
                <c:pt idx="1061">
                  <c:v>-1.8399999999999999E-8</c:v>
                </c:pt>
                <c:pt idx="1062">
                  <c:v>-1.8399999999999999E-8</c:v>
                </c:pt>
                <c:pt idx="1063">
                  <c:v>-1.8399999999999999E-8</c:v>
                </c:pt>
                <c:pt idx="1064">
                  <c:v>-1.8399999999999999E-8</c:v>
                </c:pt>
                <c:pt idx="1065">
                  <c:v>-1.8399999999999999E-8</c:v>
                </c:pt>
                <c:pt idx="1066">
                  <c:v>-1.8399999999999999E-8</c:v>
                </c:pt>
                <c:pt idx="1067">
                  <c:v>-1.8399999999999999E-8</c:v>
                </c:pt>
                <c:pt idx="1068">
                  <c:v>-1.8299999999999998E-8</c:v>
                </c:pt>
                <c:pt idx="1069">
                  <c:v>-1.8299999999999998E-8</c:v>
                </c:pt>
                <c:pt idx="1070">
                  <c:v>-1.8299999999999998E-8</c:v>
                </c:pt>
                <c:pt idx="1071">
                  <c:v>-1.8299999999999998E-8</c:v>
                </c:pt>
                <c:pt idx="1072">
                  <c:v>-1.8299999999999998E-8</c:v>
                </c:pt>
                <c:pt idx="1073">
                  <c:v>-1.8299999999999998E-8</c:v>
                </c:pt>
                <c:pt idx="1074">
                  <c:v>-1.8299999999999998E-8</c:v>
                </c:pt>
                <c:pt idx="1075">
                  <c:v>-1.8299999999999998E-8</c:v>
                </c:pt>
                <c:pt idx="1076">
                  <c:v>-1.8299999999999998E-8</c:v>
                </c:pt>
                <c:pt idx="1077">
                  <c:v>-1.8299999999999998E-8</c:v>
                </c:pt>
                <c:pt idx="1078">
                  <c:v>-1.8299999999999998E-8</c:v>
                </c:pt>
                <c:pt idx="1079">
                  <c:v>-1.8299999999999998E-8</c:v>
                </c:pt>
                <c:pt idx="1080">
                  <c:v>-1.8299999999999998E-8</c:v>
                </c:pt>
                <c:pt idx="1081">
                  <c:v>-1.8299999999999998E-8</c:v>
                </c:pt>
                <c:pt idx="1082">
                  <c:v>-1.8299999999999998E-8</c:v>
                </c:pt>
                <c:pt idx="1083">
                  <c:v>-1.8299999999999998E-8</c:v>
                </c:pt>
                <c:pt idx="1084">
                  <c:v>-1.8200000000000001E-8</c:v>
                </c:pt>
                <c:pt idx="1085">
                  <c:v>-1.8200000000000001E-8</c:v>
                </c:pt>
                <c:pt idx="1086">
                  <c:v>-1.8200000000000001E-8</c:v>
                </c:pt>
                <c:pt idx="1087">
                  <c:v>-1.8200000000000001E-8</c:v>
                </c:pt>
                <c:pt idx="1088">
                  <c:v>-1.8200000000000001E-8</c:v>
                </c:pt>
                <c:pt idx="1089">
                  <c:v>-1.8200000000000001E-8</c:v>
                </c:pt>
                <c:pt idx="1090">
                  <c:v>-1.8200000000000001E-8</c:v>
                </c:pt>
                <c:pt idx="1091">
                  <c:v>-1.8200000000000001E-8</c:v>
                </c:pt>
                <c:pt idx="1092">
                  <c:v>-1.8200000000000001E-8</c:v>
                </c:pt>
                <c:pt idx="1093">
                  <c:v>-1.8200000000000001E-8</c:v>
                </c:pt>
                <c:pt idx="1094">
                  <c:v>-1.8200000000000001E-8</c:v>
                </c:pt>
                <c:pt idx="1095">
                  <c:v>-1.8200000000000001E-8</c:v>
                </c:pt>
                <c:pt idx="1096">
                  <c:v>-1.8200000000000001E-8</c:v>
                </c:pt>
                <c:pt idx="1097">
                  <c:v>-1.8200000000000001E-8</c:v>
                </c:pt>
                <c:pt idx="1098">
                  <c:v>-1.8200000000000001E-8</c:v>
                </c:pt>
                <c:pt idx="1099">
                  <c:v>-1.8200000000000001E-8</c:v>
                </c:pt>
                <c:pt idx="1100">
                  <c:v>-1.81E-8</c:v>
                </c:pt>
                <c:pt idx="1101">
                  <c:v>-1.81E-8</c:v>
                </c:pt>
                <c:pt idx="1102">
                  <c:v>-1.81E-8</c:v>
                </c:pt>
                <c:pt idx="1103">
                  <c:v>-1.81E-8</c:v>
                </c:pt>
                <c:pt idx="1104">
                  <c:v>-1.81E-8</c:v>
                </c:pt>
                <c:pt idx="1105">
                  <c:v>-1.81E-8</c:v>
                </c:pt>
                <c:pt idx="1106">
                  <c:v>-1.81E-8</c:v>
                </c:pt>
                <c:pt idx="1107">
                  <c:v>-1.81E-8</c:v>
                </c:pt>
                <c:pt idx="1108">
                  <c:v>-1.81E-8</c:v>
                </c:pt>
                <c:pt idx="1109">
                  <c:v>-1.81E-8</c:v>
                </c:pt>
                <c:pt idx="1110">
                  <c:v>-1.81E-8</c:v>
                </c:pt>
                <c:pt idx="1111">
                  <c:v>-1.81E-8</c:v>
                </c:pt>
                <c:pt idx="1112">
                  <c:v>-1.81E-8</c:v>
                </c:pt>
                <c:pt idx="1113">
                  <c:v>-1.81E-8</c:v>
                </c:pt>
                <c:pt idx="1114">
                  <c:v>-1.81E-8</c:v>
                </c:pt>
                <c:pt idx="1115">
                  <c:v>-1.81E-8</c:v>
                </c:pt>
                <c:pt idx="1116">
                  <c:v>-1.7999999999999999E-8</c:v>
                </c:pt>
                <c:pt idx="1117">
                  <c:v>-1.7999999999999999E-8</c:v>
                </c:pt>
                <c:pt idx="1118">
                  <c:v>-1.7999999999999999E-8</c:v>
                </c:pt>
                <c:pt idx="1119">
                  <c:v>-1.7999999999999999E-8</c:v>
                </c:pt>
                <c:pt idx="1120">
                  <c:v>-1.7999999999999999E-8</c:v>
                </c:pt>
                <c:pt idx="1121">
                  <c:v>-1.7999999999999999E-8</c:v>
                </c:pt>
                <c:pt idx="1122">
                  <c:v>-1.7999999999999999E-8</c:v>
                </c:pt>
                <c:pt idx="1123">
                  <c:v>-1.7999999999999999E-8</c:v>
                </c:pt>
                <c:pt idx="1124">
                  <c:v>-1.7999999999999999E-8</c:v>
                </c:pt>
                <c:pt idx="1125">
                  <c:v>-1.7999999999999999E-8</c:v>
                </c:pt>
                <c:pt idx="1126">
                  <c:v>-1.7999999999999999E-8</c:v>
                </c:pt>
                <c:pt idx="1127">
                  <c:v>-1.7999999999999999E-8</c:v>
                </c:pt>
                <c:pt idx="1128">
                  <c:v>-1.7999999999999999E-8</c:v>
                </c:pt>
                <c:pt idx="1129">
                  <c:v>-1.7999999999999999E-8</c:v>
                </c:pt>
                <c:pt idx="1130">
                  <c:v>-1.7999999999999999E-8</c:v>
                </c:pt>
                <c:pt idx="1131">
                  <c:v>-1.7999999999999999E-8</c:v>
                </c:pt>
                <c:pt idx="1132">
                  <c:v>-1.7900000000000001E-8</c:v>
                </c:pt>
                <c:pt idx="1133">
                  <c:v>-1.7900000000000001E-8</c:v>
                </c:pt>
                <c:pt idx="1134">
                  <c:v>-1.7900000000000001E-8</c:v>
                </c:pt>
                <c:pt idx="1135">
                  <c:v>-1.7900000000000001E-8</c:v>
                </c:pt>
                <c:pt idx="1136">
                  <c:v>-1.7900000000000001E-8</c:v>
                </c:pt>
                <c:pt idx="1137">
                  <c:v>-1.7900000000000001E-8</c:v>
                </c:pt>
                <c:pt idx="1138">
                  <c:v>-1.7900000000000001E-8</c:v>
                </c:pt>
                <c:pt idx="1139">
                  <c:v>-1.7900000000000001E-8</c:v>
                </c:pt>
                <c:pt idx="1140">
                  <c:v>-1.7900000000000001E-8</c:v>
                </c:pt>
                <c:pt idx="1141">
                  <c:v>-1.7900000000000001E-8</c:v>
                </c:pt>
                <c:pt idx="1142">
                  <c:v>-1.7900000000000001E-8</c:v>
                </c:pt>
                <c:pt idx="1143">
                  <c:v>-1.7900000000000001E-8</c:v>
                </c:pt>
                <c:pt idx="1144">
                  <c:v>-1.7900000000000001E-8</c:v>
                </c:pt>
                <c:pt idx="1145">
                  <c:v>-1.7900000000000001E-8</c:v>
                </c:pt>
                <c:pt idx="1146">
                  <c:v>-1.7900000000000001E-8</c:v>
                </c:pt>
                <c:pt idx="1147">
                  <c:v>-1.7900000000000001E-8</c:v>
                </c:pt>
                <c:pt idx="1148">
                  <c:v>-1.7800000000000001E-8</c:v>
                </c:pt>
                <c:pt idx="1149">
                  <c:v>-1.7800000000000001E-8</c:v>
                </c:pt>
                <c:pt idx="1150">
                  <c:v>-1.7800000000000001E-8</c:v>
                </c:pt>
                <c:pt idx="1151">
                  <c:v>-1.7800000000000001E-8</c:v>
                </c:pt>
                <c:pt idx="1152">
                  <c:v>-1.7800000000000001E-8</c:v>
                </c:pt>
                <c:pt idx="1153">
                  <c:v>-1.7800000000000001E-8</c:v>
                </c:pt>
                <c:pt idx="1154">
                  <c:v>-1.7800000000000001E-8</c:v>
                </c:pt>
                <c:pt idx="1155">
                  <c:v>-1.7800000000000001E-8</c:v>
                </c:pt>
                <c:pt idx="1156">
                  <c:v>-1.7800000000000001E-8</c:v>
                </c:pt>
                <c:pt idx="1157">
                  <c:v>-1.7800000000000001E-8</c:v>
                </c:pt>
                <c:pt idx="1158">
                  <c:v>-1.7800000000000001E-8</c:v>
                </c:pt>
                <c:pt idx="1159">
                  <c:v>-1.7800000000000001E-8</c:v>
                </c:pt>
                <c:pt idx="1160">
                  <c:v>-1.7800000000000001E-8</c:v>
                </c:pt>
                <c:pt idx="1161">
                  <c:v>-1.7800000000000001E-8</c:v>
                </c:pt>
                <c:pt idx="1162">
                  <c:v>-1.7800000000000001E-8</c:v>
                </c:pt>
                <c:pt idx="1163">
                  <c:v>-1.7800000000000001E-8</c:v>
                </c:pt>
                <c:pt idx="1164">
                  <c:v>-1.77E-8</c:v>
                </c:pt>
                <c:pt idx="1165">
                  <c:v>-1.77E-8</c:v>
                </c:pt>
                <c:pt idx="1166">
                  <c:v>-1.77E-8</c:v>
                </c:pt>
                <c:pt idx="1167">
                  <c:v>-1.77E-8</c:v>
                </c:pt>
                <c:pt idx="1168">
                  <c:v>-1.77E-8</c:v>
                </c:pt>
                <c:pt idx="1169">
                  <c:v>-1.77E-8</c:v>
                </c:pt>
                <c:pt idx="1170">
                  <c:v>-1.77E-8</c:v>
                </c:pt>
                <c:pt idx="1171">
                  <c:v>-1.77E-8</c:v>
                </c:pt>
                <c:pt idx="1172">
                  <c:v>-1.77E-8</c:v>
                </c:pt>
                <c:pt idx="1173">
                  <c:v>-1.77E-8</c:v>
                </c:pt>
                <c:pt idx="1174">
                  <c:v>-1.77E-8</c:v>
                </c:pt>
                <c:pt idx="1175">
                  <c:v>-1.77E-8</c:v>
                </c:pt>
                <c:pt idx="1176">
                  <c:v>-1.77E-8</c:v>
                </c:pt>
                <c:pt idx="1177">
                  <c:v>-1.77E-8</c:v>
                </c:pt>
                <c:pt idx="1178">
                  <c:v>-1.77E-8</c:v>
                </c:pt>
                <c:pt idx="1179">
                  <c:v>-1.77E-8</c:v>
                </c:pt>
                <c:pt idx="1180">
                  <c:v>-1.7599999999999999E-8</c:v>
                </c:pt>
                <c:pt idx="1181">
                  <c:v>-1.7599999999999999E-8</c:v>
                </c:pt>
                <c:pt idx="1182">
                  <c:v>-1.7599999999999999E-8</c:v>
                </c:pt>
                <c:pt idx="1183">
                  <c:v>-1.7599999999999999E-8</c:v>
                </c:pt>
                <c:pt idx="1184">
                  <c:v>-1.7599999999999999E-8</c:v>
                </c:pt>
                <c:pt idx="1185">
                  <c:v>-1.7599999999999999E-8</c:v>
                </c:pt>
                <c:pt idx="1186">
                  <c:v>-1.7599999999999999E-8</c:v>
                </c:pt>
                <c:pt idx="1187">
                  <c:v>-1.7599999999999999E-8</c:v>
                </c:pt>
                <c:pt idx="1188">
                  <c:v>-1.7599999999999999E-8</c:v>
                </c:pt>
                <c:pt idx="1189">
                  <c:v>-1.7599999999999999E-8</c:v>
                </c:pt>
                <c:pt idx="1190">
                  <c:v>-1.7599999999999999E-8</c:v>
                </c:pt>
                <c:pt idx="1191">
                  <c:v>-1.7599999999999999E-8</c:v>
                </c:pt>
                <c:pt idx="1192">
                  <c:v>-1.7599999999999999E-8</c:v>
                </c:pt>
                <c:pt idx="1193">
                  <c:v>-1.7599999999999999E-8</c:v>
                </c:pt>
                <c:pt idx="1194">
                  <c:v>-1.7599999999999999E-8</c:v>
                </c:pt>
                <c:pt idx="1195">
                  <c:v>-1.7599999999999999E-8</c:v>
                </c:pt>
                <c:pt idx="1196">
                  <c:v>-1.7500000000000001E-8</c:v>
                </c:pt>
                <c:pt idx="1197">
                  <c:v>-1.7500000000000001E-8</c:v>
                </c:pt>
                <c:pt idx="1198">
                  <c:v>-1.7500000000000001E-8</c:v>
                </c:pt>
                <c:pt idx="1199">
                  <c:v>-1.7500000000000001E-8</c:v>
                </c:pt>
                <c:pt idx="1200">
                  <c:v>-1.7500000000000001E-8</c:v>
                </c:pt>
                <c:pt idx="1201">
                  <c:v>-1.7500000000000001E-8</c:v>
                </c:pt>
                <c:pt idx="1202">
                  <c:v>-1.7500000000000001E-8</c:v>
                </c:pt>
                <c:pt idx="1203">
                  <c:v>-1.7500000000000001E-8</c:v>
                </c:pt>
                <c:pt idx="1204">
                  <c:v>-1.7500000000000001E-8</c:v>
                </c:pt>
                <c:pt idx="1205">
                  <c:v>-1.7500000000000001E-8</c:v>
                </c:pt>
                <c:pt idx="1206">
                  <c:v>-1.7500000000000001E-8</c:v>
                </c:pt>
                <c:pt idx="1207">
                  <c:v>-1.7500000000000001E-8</c:v>
                </c:pt>
                <c:pt idx="1208">
                  <c:v>-1.7500000000000001E-8</c:v>
                </c:pt>
                <c:pt idx="1209">
                  <c:v>-1.7500000000000001E-8</c:v>
                </c:pt>
                <c:pt idx="1210">
                  <c:v>-1.7500000000000001E-8</c:v>
                </c:pt>
                <c:pt idx="1211">
                  <c:v>-1.7500000000000001E-8</c:v>
                </c:pt>
                <c:pt idx="1212">
                  <c:v>-1.74E-8</c:v>
                </c:pt>
                <c:pt idx="1213">
                  <c:v>-1.74E-8</c:v>
                </c:pt>
                <c:pt idx="1214">
                  <c:v>-1.74E-8</c:v>
                </c:pt>
                <c:pt idx="1215">
                  <c:v>-1.74E-8</c:v>
                </c:pt>
                <c:pt idx="1216">
                  <c:v>-1.74E-8</c:v>
                </c:pt>
                <c:pt idx="1217">
                  <c:v>-1.74E-8</c:v>
                </c:pt>
                <c:pt idx="1218">
                  <c:v>-1.74E-8</c:v>
                </c:pt>
                <c:pt idx="1219">
                  <c:v>-1.74E-8</c:v>
                </c:pt>
                <c:pt idx="1220">
                  <c:v>-1.74E-8</c:v>
                </c:pt>
                <c:pt idx="1221">
                  <c:v>-1.74E-8</c:v>
                </c:pt>
                <c:pt idx="1222">
                  <c:v>-1.74E-8</c:v>
                </c:pt>
                <c:pt idx="1223">
                  <c:v>-1.74E-8</c:v>
                </c:pt>
                <c:pt idx="1224">
                  <c:v>-1.74E-8</c:v>
                </c:pt>
                <c:pt idx="1225">
                  <c:v>-1.74E-8</c:v>
                </c:pt>
                <c:pt idx="1226">
                  <c:v>-1.74E-8</c:v>
                </c:pt>
                <c:pt idx="1227">
                  <c:v>-1.74E-8</c:v>
                </c:pt>
                <c:pt idx="1228">
                  <c:v>-1.7299999999999999E-8</c:v>
                </c:pt>
                <c:pt idx="1229">
                  <c:v>-1.7299999999999999E-8</c:v>
                </c:pt>
                <c:pt idx="1230">
                  <c:v>-1.7299999999999999E-8</c:v>
                </c:pt>
                <c:pt idx="1231">
                  <c:v>-1.7299999999999999E-8</c:v>
                </c:pt>
                <c:pt idx="1232">
                  <c:v>-1.7299999999999999E-8</c:v>
                </c:pt>
                <c:pt idx="1233">
                  <c:v>-1.7299999999999999E-8</c:v>
                </c:pt>
                <c:pt idx="1234">
                  <c:v>-1.7299999999999999E-8</c:v>
                </c:pt>
                <c:pt idx="1235">
                  <c:v>-1.7299999999999999E-8</c:v>
                </c:pt>
                <c:pt idx="1236">
                  <c:v>-1.7299999999999999E-8</c:v>
                </c:pt>
                <c:pt idx="1237">
                  <c:v>-1.7299999999999999E-8</c:v>
                </c:pt>
                <c:pt idx="1238">
                  <c:v>-1.7299999999999999E-8</c:v>
                </c:pt>
                <c:pt idx="1239">
                  <c:v>-1.7299999999999999E-8</c:v>
                </c:pt>
                <c:pt idx="1240">
                  <c:v>-1.7299999999999999E-8</c:v>
                </c:pt>
                <c:pt idx="1241">
                  <c:v>-1.7299999999999999E-8</c:v>
                </c:pt>
                <c:pt idx="1242">
                  <c:v>-1.7299999999999999E-8</c:v>
                </c:pt>
                <c:pt idx="1243">
                  <c:v>-1.7299999999999999E-8</c:v>
                </c:pt>
                <c:pt idx="1244">
                  <c:v>-1.7199999999999999E-8</c:v>
                </c:pt>
                <c:pt idx="1245">
                  <c:v>-1.7199999999999999E-8</c:v>
                </c:pt>
                <c:pt idx="1246">
                  <c:v>-1.7199999999999999E-8</c:v>
                </c:pt>
                <c:pt idx="1247">
                  <c:v>-1.7199999999999999E-8</c:v>
                </c:pt>
                <c:pt idx="1248">
                  <c:v>-1.7199999999999999E-8</c:v>
                </c:pt>
                <c:pt idx="1249">
                  <c:v>-1.7199999999999999E-8</c:v>
                </c:pt>
                <c:pt idx="1250">
                  <c:v>-1.7199999999999999E-8</c:v>
                </c:pt>
                <c:pt idx="1251">
                  <c:v>-1.7199999999999999E-8</c:v>
                </c:pt>
                <c:pt idx="1252">
                  <c:v>-1.7199999999999999E-8</c:v>
                </c:pt>
                <c:pt idx="1253">
                  <c:v>-1.7199999999999999E-8</c:v>
                </c:pt>
                <c:pt idx="1254">
                  <c:v>-1.7199999999999999E-8</c:v>
                </c:pt>
                <c:pt idx="1255">
                  <c:v>-1.7199999999999999E-8</c:v>
                </c:pt>
                <c:pt idx="1256">
                  <c:v>-1.7199999999999999E-8</c:v>
                </c:pt>
                <c:pt idx="1257">
                  <c:v>-1.7199999999999999E-8</c:v>
                </c:pt>
                <c:pt idx="1258">
                  <c:v>-1.7199999999999999E-8</c:v>
                </c:pt>
                <c:pt idx="1259">
                  <c:v>-1.7199999999999999E-8</c:v>
                </c:pt>
                <c:pt idx="1260">
                  <c:v>-1.7100000000000001E-8</c:v>
                </c:pt>
                <c:pt idx="1261">
                  <c:v>-1.7100000000000001E-8</c:v>
                </c:pt>
                <c:pt idx="1262">
                  <c:v>-1.7100000000000001E-8</c:v>
                </c:pt>
                <c:pt idx="1263">
                  <c:v>-1.7100000000000001E-8</c:v>
                </c:pt>
                <c:pt idx="1264">
                  <c:v>-1.7100000000000001E-8</c:v>
                </c:pt>
                <c:pt idx="1265">
                  <c:v>-1.7100000000000001E-8</c:v>
                </c:pt>
                <c:pt idx="1266">
                  <c:v>-1.7100000000000001E-8</c:v>
                </c:pt>
                <c:pt idx="1267">
                  <c:v>-1.7100000000000001E-8</c:v>
                </c:pt>
                <c:pt idx="1268">
                  <c:v>-1.7100000000000001E-8</c:v>
                </c:pt>
                <c:pt idx="1269">
                  <c:v>-1.7100000000000001E-8</c:v>
                </c:pt>
                <c:pt idx="1270">
                  <c:v>-1.7100000000000001E-8</c:v>
                </c:pt>
                <c:pt idx="1271">
                  <c:v>-1.7100000000000001E-8</c:v>
                </c:pt>
                <c:pt idx="1272">
                  <c:v>-1.7100000000000001E-8</c:v>
                </c:pt>
                <c:pt idx="1273">
                  <c:v>-1.7100000000000001E-8</c:v>
                </c:pt>
                <c:pt idx="1274">
                  <c:v>-1.7100000000000001E-8</c:v>
                </c:pt>
                <c:pt idx="1275">
                  <c:v>-1.7100000000000001E-8</c:v>
                </c:pt>
                <c:pt idx="1276">
                  <c:v>-1.7E-8</c:v>
                </c:pt>
                <c:pt idx="1277">
                  <c:v>-1.7E-8</c:v>
                </c:pt>
                <c:pt idx="1278">
                  <c:v>-1.7E-8</c:v>
                </c:pt>
                <c:pt idx="1279">
                  <c:v>-1.7E-8</c:v>
                </c:pt>
                <c:pt idx="1280">
                  <c:v>-1.7E-8</c:v>
                </c:pt>
                <c:pt idx="1281">
                  <c:v>-1.7E-8</c:v>
                </c:pt>
                <c:pt idx="1282">
                  <c:v>-1.7E-8</c:v>
                </c:pt>
                <c:pt idx="1283">
                  <c:v>-1.7E-8</c:v>
                </c:pt>
                <c:pt idx="1284">
                  <c:v>-1.7E-8</c:v>
                </c:pt>
                <c:pt idx="1285">
                  <c:v>-1.7E-8</c:v>
                </c:pt>
                <c:pt idx="1286">
                  <c:v>-1.7E-8</c:v>
                </c:pt>
                <c:pt idx="1287">
                  <c:v>-1.7E-8</c:v>
                </c:pt>
                <c:pt idx="1288">
                  <c:v>-1.7E-8</c:v>
                </c:pt>
                <c:pt idx="1289">
                  <c:v>-1.7E-8</c:v>
                </c:pt>
                <c:pt idx="1290">
                  <c:v>-1.7E-8</c:v>
                </c:pt>
                <c:pt idx="1291">
                  <c:v>-1.7E-8</c:v>
                </c:pt>
                <c:pt idx="1292">
                  <c:v>-1.6899999999999999E-8</c:v>
                </c:pt>
                <c:pt idx="1293">
                  <c:v>-1.6899999999999999E-8</c:v>
                </c:pt>
                <c:pt idx="1294">
                  <c:v>-1.6899999999999999E-8</c:v>
                </c:pt>
                <c:pt idx="1295">
                  <c:v>-1.6899999999999999E-8</c:v>
                </c:pt>
                <c:pt idx="1296">
                  <c:v>-1.6899999999999999E-8</c:v>
                </c:pt>
                <c:pt idx="1297">
                  <c:v>-1.6899999999999999E-8</c:v>
                </c:pt>
                <c:pt idx="1298">
                  <c:v>-1.6899999999999999E-8</c:v>
                </c:pt>
                <c:pt idx="1299">
                  <c:v>-1.6899999999999999E-8</c:v>
                </c:pt>
                <c:pt idx="1300">
                  <c:v>-1.6899999999999999E-8</c:v>
                </c:pt>
                <c:pt idx="1301">
                  <c:v>-1.6899999999999999E-8</c:v>
                </c:pt>
                <c:pt idx="1302">
                  <c:v>-1.6899999999999999E-8</c:v>
                </c:pt>
                <c:pt idx="1303">
                  <c:v>-1.6899999999999999E-8</c:v>
                </c:pt>
                <c:pt idx="1304">
                  <c:v>-1.6899999999999999E-8</c:v>
                </c:pt>
                <c:pt idx="1305">
                  <c:v>-1.6899999999999999E-8</c:v>
                </c:pt>
                <c:pt idx="1306">
                  <c:v>-1.6899999999999999E-8</c:v>
                </c:pt>
                <c:pt idx="1307">
                  <c:v>-1.6899999999999999E-8</c:v>
                </c:pt>
                <c:pt idx="1308">
                  <c:v>-1.6800000000000002E-8</c:v>
                </c:pt>
                <c:pt idx="1309">
                  <c:v>-1.6800000000000002E-8</c:v>
                </c:pt>
                <c:pt idx="1310">
                  <c:v>-1.6800000000000002E-8</c:v>
                </c:pt>
                <c:pt idx="1311">
                  <c:v>-1.6800000000000002E-8</c:v>
                </c:pt>
                <c:pt idx="1312">
                  <c:v>-1.6800000000000002E-8</c:v>
                </c:pt>
                <c:pt idx="1313">
                  <c:v>-1.6800000000000002E-8</c:v>
                </c:pt>
                <c:pt idx="1314">
                  <c:v>-1.6800000000000002E-8</c:v>
                </c:pt>
                <c:pt idx="1315">
                  <c:v>-1.6800000000000002E-8</c:v>
                </c:pt>
                <c:pt idx="1316">
                  <c:v>-1.6800000000000002E-8</c:v>
                </c:pt>
                <c:pt idx="1317">
                  <c:v>-1.6800000000000002E-8</c:v>
                </c:pt>
                <c:pt idx="1318">
                  <c:v>-1.6800000000000002E-8</c:v>
                </c:pt>
                <c:pt idx="1319">
                  <c:v>-1.6800000000000002E-8</c:v>
                </c:pt>
                <c:pt idx="1320">
                  <c:v>-1.6800000000000002E-8</c:v>
                </c:pt>
                <c:pt idx="1321">
                  <c:v>-1.6800000000000002E-8</c:v>
                </c:pt>
                <c:pt idx="1322">
                  <c:v>-1.6800000000000002E-8</c:v>
                </c:pt>
                <c:pt idx="1323">
                  <c:v>-1.6800000000000002E-8</c:v>
                </c:pt>
                <c:pt idx="1324">
                  <c:v>-1.6700000000000001E-8</c:v>
                </c:pt>
                <c:pt idx="1325">
                  <c:v>-1.6700000000000001E-8</c:v>
                </c:pt>
                <c:pt idx="1326">
                  <c:v>-1.6700000000000001E-8</c:v>
                </c:pt>
                <c:pt idx="1327">
                  <c:v>-1.6700000000000001E-8</c:v>
                </c:pt>
                <c:pt idx="1328">
                  <c:v>-1.6700000000000001E-8</c:v>
                </c:pt>
                <c:pt idx="1329">
                  <c:v>-1.6700000000000001E-8</c:v>
                </c:pt>
                <c:pt idx="1330">
                  <c:v>-1.6700000000000001E-8</c:v>
                </c:pt>
                <c:pt idx="1331">
                  <c:v>-1.6700000000000001E-8</c:v>
                </c:pt>
                <c:pt idx="1332">
                  <c:v>-1.6700000000000001E-8</c:v>
                </c:pt>
                <c:pt idx="1333">
                  <c:v>-1.6700000000000001E-8</c:v>
                </c:pt>
                <c:pt idx="1334">
                  <c:v>-1.6700000000000001E-8</c:v>
                </c:pt>
                <c:pt idx="1335">
                  <c:v>-1.6700000000000001E-8</c:v>
                </c:pt>
                <c:pt idx="1336">
                  <c:v>-1.6700000000000001E-8</c:v>
                </c:pt>
                <c:pt idx="1337">
                  <c:v>-1.6700000000000001E-8</c:v>
                </c:pt>
                <c:pt idx="1338">
                  <c:v>-1.6700000000000001E-8</c:v>
                </c:pt>
                <c:pt idx="1339">
                  <c:v>-1.6700000000000001E-8</c:v>
                </c:pt>
                <c:pt idx="1340">
                  <c:v>-1.66E-8</c:v>
                </c:pt>
                <c:pt idx="1341">
                  <c:v>-1.66E-8</c:v>
                </c:pt>
                <c:pt idx="1342">
                  <c:v>-1.66E-8</c:v>
                </c:pt>
                <c:pt idx="1343">
                  <c:v>-1.66E-8</c:v>
                </c:pt>
                <c:pt idx="1344">
                  <c:v>-1.66E-8</c:v>
                </c:pt>
                <c:pt idx="1345">
                  <c:v>-1.66E-8</c:v>
                </c:pt>
                <c:pt idx="1346">
                  <c:v>-1.66E-8</c:v>
                </c:pt>
                <c:pt idx="1347">
                  <c:v>-1.66E-8</c:v>
                </c:pt>
                <c:pt idx="1348">
                  <c:v>-1.66E-8</c:v>
                </c:pt>
                <c:pt idx="1349">
                  <c:v>-1.66E-8</c:v>
                </c:pt>
                <c:pt idx="1350">
                  <c:v>-1.66E-8</c:v>
                </c:pt>
                <c:pt idx="1351">
                  <c:v>-1.66E-8</c:v>
                </c:pt>
                <c:pt idx="1352">
                  <c:v>-1.66E-8</c:v>
                </c:pt>
                <c:pt idx="1353">
                  <c:v>-1.66E-8</c:v>
                </c:pt>
                <c:pt idx="1354">
                  <c:v>-1.66E-8</c:v>
                </c:pt>
                <c:pt idx="1355">
                  <c:v>-1.66E-8</c:v>
                </c:pt>
                <c:pt idx="1356">
                  <c:v>-1.6499999999999999E-8</c:v>
                </c:pt>
                <c:pt idx="1357">
                  <c:v>-1.6499999999999999E-8</c:v>
                </c:pt>
                <c:pt idx="1358">
                  <c:v>-1.6499999999999999E-8</c:v>
                </c:pt>
                <c:pt idx="1359">
                  <c:v>-1.6499999999999999E-8</c:v>
                </c:pt>
                <c:pt idx="1360">
                  <c:v>-1.6499999999999999E-8</c:v>
                </c:pt>
                <c:pt idx="1361">
                  <c:v>-1.6499999999999999E-8</c:v>
                </c:pt>
                <c:pt idx="1362">
                  <c:v>-1.6499999999999999E-8</c:v>
                </c:pt>
                <c:pt idx="1363">
                  <c:v>-1.6499999999999999E-8</c:v>
                </c:pt>
                <c:pt idx="1364">
                  <c:v>-1.6499999999999999E-8</c:v>
                </c:pt>
                <c:pt idx="1365">
                  <c:v>-1.6499999999999999E-8</c:v>
                </c:pt>
                <c:pt idx="1366">
                  <c:v>-1.6499999999999999E-8</c:v>
                </c:pt>
                <c:pt idx="1367">
                  <c:v>-1.6499999999999999E-8</c:v>
                </c:pt>
                <c:pt idx="1368">
                  <c:v>-1.6499999999999999E-8</c:v>
                </c:pt>
                <c:pt idx="1369">
                  <c:v>-1.6499999999999999E-8</c:v>
                </c:pt>
                <c:pt idx="1370">
                  <c:v>-1.6499999999999999E-8</c:v>
                </c:pt>
                <c:pt idx="1371">
                  <c:v>-1.6499999999999999E-8</c:v>
                </c:pt>
                <c:pt idx="1372">
                  <c:v>-1.6400000000000001E-8</c:v>
                </c:pt>
                <c:pt idx="1373">
                  <c:v>-1.6400000000000001E-8</c:v>
                </c:pt>
                <c:pt idx="1374">
                  <c:v>-1.6400000000000001E-8</c:v>
                </c:pt>
                <c:pt idx="1375">
                  <c:v>-1.6400000000000001E-8</c:v>
                </c:pt>
                <c:pt idx="1376">
                  <c:v>-1.6400000000000001E-8</c:v>
                </c:pt>
                <c:pt idx="1377">
                  <c:v>-1.6400000000000001E-8</c:v>
                </c:pt>
                <c:pt idx="1378">
                  <c:v>-1.6400000000000001E-8</c:v>
                </c:pt>
                <c:pt idx="1379">
                  <c:v>-1.6400000000000001E-8</c:v>
                </c:pt>
                <c:pt idx="1380">
                  <c:v>-1.6400000000000001E-8</c:v>
                </c:pt>
                <c:pt idx="1381">
                  <c:v>-1.6400000000000001E-8</c:v>
                </c:pt>
                <c:pt idx="1382">
                  <c:v>-1.6400000000000001E-8</c:v>
                </c:pt>
                <c:pt idx="1383">
                  <c:v>-1.6400000000000001E-8</c:v>
                </c:pt>
                <c:pt idx="1384">
                  <c:v>-1.6400000000000001E-8</c:v>
                </c:pt>
                <c:pt idx="1385">
                  <c:v>-1.6400000000000001E-8</c:v>
                </c:pt>
                <c:pt idx="1386">
                  <c:v>-1.6400000000000001E-8</c:v>
                </c:pt>
                <c:pt idx="1387">
                  <c:v>-1.6400000000000001E-8</c:v>
                </c:pt>
                <c:pt idx="1388">
                  <c:v>-1.63E-8</c:v>
                </c:pt>
                <c:pt idx="1389">
                  <c:v>-1.63E-8</c:v>
                </c:pt>
                <c:pt idx="1390">
                  <c:v>-1.63E-8</c:v>
                </c:pt>
                <c:pt idx="1391">
                  <c:v>-1.63E-8</c:v>
                </c:pt>
                <c:pt idx="1392">
                  <c:v>-1.63E-8</c:v>
                </c:pt>
                <c:pt idx="1393">
                  <c:v>-1.63E-8</c:v>
                </c:pt>
                <c:pt idx="1394">
                  <c:v>-1.63E-8</c:v>
                </c:pt>
                <c:pt idx="1395">
                  <c:v>-1.63E-8</c:v>
                </c:pt>
                <c:pt idx="1396">
                  <c:v>-1.63E-8</c:v>
                </c:pt>
                <c:pt idx="1397">
                  <c:v>-1.63E-8</c:v>
                </c:pt>
                <c:pt idx="1398">
                  <c:v>-1.63E-8</c:v>
                </c:pt>
                <c:pt idx="1399">
                  <c:v>-1.63E-8</c:v>
                </c:pt>
                <c:pt idx="1400">
                  <c:v>-1.63E-8</c:v>
                </c:pt>
                <c:pt idx="1401">
                  <c:v>-1.63E-8</c:v>
                </c:pt>
                <c:pt idx="1402">
                  <c:v>-1.63E-8</c:v>
                </c:pt>
                <c:pt idx="1403">
                  <c:v>-1.63E-8</c:v>
                </c:pt>
                <c:pt idx="1404">
                  <c:v>-1.6199999999999999E-8</c:v>
                </c:pt>
                <c:pt idx="1405">
                  <c:v>-1.6199999999999999E-8</c:v>
                </c:pt>
                <c:pt idx="1406">
                  <c:v>-1.6199999999999999E-8</c:v>
                </c:pt>
                <c:pt idx="1407">
                  <c:v>-1.6199999999999999E-8</c:v>
                </c:pt>
                <c:pt idx="1408">
                  <c:v>-1.6199999999999999E-8</c:v>
                </c:pt>
                <c:pt idx="1409">
                  <c:v>-1.6199999999999999E-8</c:v>
                </c:pt>
                <c:pt idx="1410">
                  <c:v>-1.6199999999999999E-8</c:v>
                </c:pt>
                <c:pt idx="1411">
                  <c:v>-1.6199999999999999E-8</c:v>
                </c:pt>
                <c:pt idx="1412">
                  <c:v>-1.6199999999999999E-8</c:v>
                </c:pt>
                <c:pt idx="1413">
                  <c:v>-1.6199999999999999E-8</c:v>
                </c:pt>
                <c:pt idx="1414">
                  <c:v>-1.6199999999999999E-8</c:v>
                </c:pt>
                <c:pt idx="1415">
                  <c:v>-1.6199999999999999E-8</c:v>
                </c:pt>
                <c:pt idx="1416">
                  <c:v>-1.6199999999999999E-8</c:v>
                </c:pt>
                <c:pt idx="1417">
                  <c:v>-1.6199999999999999E-8</c:v>
                </c:pt>
                <c:pt idx="1418">
                  <c:v>-1.6199999999999999E-8</c:v>
                </c:pt>
                <c:pt idx="1419">
                  <c:v>-1.6199999999999999E-8</c:v>
                </c:pt>
                <c:pt idx="1420">
                  <c:v>-1.6099999999999999E-8</c:v>
                </c:pt>
                <c:pt idx="1421">
                  <c:v>-1.6099999999999999E-8</c:v>
                </c:pt>
                <c:pt idx="1422">
                  <c:v>-1.6099999999999999E-8</c:v>
                </c:pt>
                <c:pt idx="1423">
                  <c:v>-1.6099999999999999E-8</c:v>
                </c:pt>
                <c:pt idx="1424">
                  <c:v>-1.6099999999999999E-8</c:v>
                </c:pt>
                <c:pt idx="1425">
                  <c:v>-1.6099999999999999E-8</c:v>
                </c:pt>
                <c:pt idx="1426">
                  <c:v>-1.6099999999999999E-8</c:v>
                </c:pt>
                <c:pt idx="1427">
                  <c:v>-1.6099999999999999E-8</c:v>
                </c:pt>
                <c:pt idx="1428">
                  <c:v>-1.6099999999999999E-8</c:v>
                </c:pt>
                <c:pt idx="1429">
                  <c:v>-1.6099999999999999E-8</c:v>
                </c:pt>
                <c:pt idx="1430">
                  <c:v>-1.6099999999999999E-8</c:v>
                </c:pt>
                <c:pt idx="1431">
                  <c:v>-1.6099999999999999E-8</c:v>
                </c:pt>
                <c:pt idx="1432">
                  <c:v>-1.6099999999999999E-8</c:v>
                </c:pt>
                <c:pt idx="1433">
                  <c:v>-1.6099999999999999E-8</c:v>
                </c:pt>
                <c:pt idx="1434">
                  <c:v>-1.6099999999999999E-8</c:v>
                </c:pt>
                <c:pt idx="1435">
                  <c:v>-1.6099999999999999E-8</c:v>
                </c:pt>
                <c:pt idx="1436">
                  <c:v>-1.6000000000000001E-8</c:v>
                </c:pt>
                <c:pt idx="1437">
                  <c:v>-1.6000000000000001E-8</c:v>
                </c:pt>
                <c:pt idx="1438">
                  <c:v>-1.6000000000000001E-8</c:v>
                </c:pt>
                <c:pt idx="1439">
                  <c:v>-1.6000000000000001E-8</c:v>
                </c:pt>
                <c:pt idx="1440">
                  <c:v>-1.6000000000000001E-8</c:v>
                </c:pt>
                <c:pt idx="1441">
                  <c:v>-1.6000000000000001E-8</c:v>
                </c:pt>
                <c:pt idx="1442">
                  <c:v>-1.6000000000000001E-8</c:v>
                </c:pt>
                <c:pt idx="1443">
                  <c:v>-1.6000000000000001E-8</c:v>
                </c:pt>
                <c:pt idx="1444">
                  <c:v>-1.6000000000000001E-8</c:v>
                </c:pt>
                <c:pt idx="1445">
                  <c:v>-1.6000000000000001E-8</c:v>
                </c:pt>
                <c:pt idx="1446">
                  <c:v>-1.6000000000000001E-8</c:v>
                </c:pt>
                <c:pt idx="1447">
                  <c:v>-1.6000000000000001E-8</c:v>
                </c:pt>
                <c:pt idx="1448">
                  <c:v>-1.6000000000000001E-8</c:v>
                </c:pt>
                <c:pt idx="1449">
                  <c:v>-1.6000000000000001E-8</c:v>
                </c:pt>
                <c:pt idx="1450">
                  <c:v>-1.6000000000000001E-8</c:v>
                </c:pt>
                <c:pt idx="1451">
                  <c:v>-1.6000000000000001E-8</c:v>
                </c:pt>
                <c:pt idx="1452">
                  <c:v>-1.59E-8</c:v>
                </c:pt>
                <c:pt idx="1453">
                  <c:v>-1.59E-8</c:v>
                </c:pt>
                <c:pt idx="1454">
                  <c:v>-1.59E-8</c:v>
                </c:pt>
                <c:pt idx="1455">
                  <c:v>-1.59E-8</c:v>
                </c:pt>
                <c:pt idx="1456">
                  <c:v>-1.59E-8</c:v>
                </c:pt>
                <c:pt idx="1457">
                  <c:v>-1.59E-8</c:v>
                </c:pt>
                <c:pt idx="1458">
                  <c:v>-1.59E-8</c:v>
                </c:pt>
                <c:pt idx="1459">
                  <c:v>-1.59E-8</c:v>
                </c:pt>
                <c:pt idx="1460">
                  <c:v>-1.59E-8</c:v>
                </c:pt>
                <c:pt idx="1461">
                  <c:v>-1.59E-8</c:v>
                </c:pt>
                <c:pt idx="1462">
                  <c:v>-1.59E-8</c:v>
                </c:pt>
                <c:pt idx="1463">
                  <c:v>-1.59E-8</c:v>
                </c:pt>
                <c:pt idx="1464">
                  <c:v>-1.59E-8</c:v>
                </c:pt>
                <c:pt idx="1465">
                  <c:v>-1.59E-8</c:v>
                </c:pt>
                <c:pt idx="1466">
                  <c:v>-1.59E-8</c:v>
                </c:pt>
                <c:pt idx="1467">
                  <c:v>-1.59E-8</c:v>
                </c:pt>
                <c:pt idx="1468">
                  <c:v>-1.5799999999999999E-8</c:v>
                </c:pt>
                <c:pt idx="1469">
                  <c:v>-1.5799999999999999E-8</c:v>
                </c:pt>
                <c:pt idx="1470">
                  <c:v>-1.5799999999999999E-8</c:v>
                </c:pt>
                <c:pt idx="1471">
                  <c:v>-1.5799999999999999E-8</c:v>
                </c:pt>
                <c:pt idx="1472">
                  <c:v>-1.5799999999999999E-8</c:v>
                </c:pt>
                <c:pt idx="1473">
                  <c:v>-1.5799999999999999E-8</c:v>
                </c:pt>
                <c:pt idx="1474">
                  <c:v>-1.5799999999999999E-8</c:v>
                </c:pt>
                <c:pt idx="1475">
                  <c:v>-1.5799999999999999E-8</c:v>
                </c:pt>
                <c:pt idx="1476">
                  <c:v>-1.5799999999999999E-8</c:v>
                </c:pt>
                <c:pt idx="1477">
                  <c:v>-1.5799999999999999E-8</c:v>
                </c:pt>
                <c:pt idx="1478">
                  <c:v>-1.5799999999999999E-8</c:v>
                </c:pt>
                <c:pt idx="1479">
                  <c:v>-1.5799999999999999E-8</c:v>
                </c:pt>
                <c:pt idx="1480">
                  <c:v>-1.5799999999999999E-8</c:v>
                </c:pt>
                <c:pt idx="1481">
                  <c:v>-1.5799999999999999E-8</c:v>
                </c:pt>
                <c:pt idx="1482">
                  <c:v>-1.5799999999999999E-8</c:v>
                </c:pt>
                <c:pt idx="1483">
                  <c:v>-1.5799999999999999E-8</c:v>
                </c:pt>
                <c:pt idx="1484">
                  <c:v>-1.5700000000000002E-8</c:v>
                </c:pt>
                <c:pt idx="1485">
                  <c:v>-1.5700000000000002E-8</c:v>
                </c:pt>
                <c:pt idx="1486">
                  <c:v>-1.5700000000000002E-8</c:v>
                </c:pt>
                <c:pt idx="1487">
                  <c:v>-1.5700000000000002E-8</c:v>
                </c:pt>
                <c:pt idx="1488">
                  <c:v>-1.5700000000000002E-8</c:v>
                </c:pt>
                <c:pt idx="1489">
                  <c:v>-1.5700000000000002E-8</c:v>
                </c:pt>
                <c:pt idx="1490">
                  <c:v>-1.5700000000000002E-8</c:v>
                </c:pt>
                <c:pt idx="1491">
                  <c:v>-1.5700000000000002E-8</c:v>
                </c:pt>
                <c:pt idx="1492">
                  <c:v>-1.5700000000000002E-8</c:v>
                </c:pt>
                <c:pt idx="1493">
                  <c:v>-1.5700000000000002E-8</c:v>
                </c:pt>
                <c:pt idx="1494">
                  <c:v>-1.5700000000000002E-8</c:v>
                </c:pt>
                <c:pt idx="1495">
                  <c:v>-1.5700000000000002E-8</c:v>
                </c:pt>
                <c:pt idx="1496">
                  <c:v>-1.5700000000000002E-8</c:v>
                </c:pt>
                <c:pt idx="1497">
                  <c:v>-1.5700000000000002E-8</c:v>
                </c:pt>
                <c:pt idx="1498">
                  <c:v>-1.5700000000000002E-8</c:v>
                </c:pt>
                <c:pt idx="1499">
                  <c:v>-1.5700000000000002E-8</c:v>
                </c:pt>
                <c:pt idx="1500">
                  <c:v>-1.5600000000000001E-8</c:v>
                </c:pt>
                <c:pt idx="1501">
                  <c:v>-1.5600000000000001E-8</c:v>
                </c:pt>
                <c:pt idx="1502">
                  <c:v>-1.5600000000000001E-8</c:v>
                </c:pt>
                <c:pt idx="1503">
                  <c:v>-1.5600000000000001E-8</c:v>
                </c:pt>
                <c:pt idx="1504">
                  <c:v>-1.5600000000000001E-8</c:v>
                </c:pt>
                <c:pt idx="1505">
                  <c:v>-1.5600000000000001E-8</c:v>
                </c:pt>
                <c:pt idx="1506">
                  <c:v>-1.5600000000000001E-8</c:v>
                </c:pt>
                <c:pt idx="1507">
                  <c:v>-1.5600000000000001E-8</c:v>
                </c:pt>
                <c:pt idx="1508">
                  <c:v>-1.5600000000000001E-8</c:v>
                </c:pt>
                <c:pt idx="1509">
                  <c:v>-1.5600000000000001E-8</c:v>
                </c:pt>
                <c:pt idx="1510">
                  <c:v>-1.5600000000000001E-8</c:v>
                </c:pt>
                <c:pt idx="1511">
                  <c:v>-1.5600000000000001E-8</c:v>
                </c:pt>
                <c:pt idx="1512">
                  <c:v>-1.5600000000000001E-8</c:v>
                </c:pt>
                <c:pt idx="1513">
                  <c:v>-1.5600000000000001E-8</c:v>
                </c:pt>
                <c:pt idx="1514">
                  <c:v>-1.5600000000000001E-8</c:v>
                </c:pt>
                <c:pt idx="1515">
                  <c:v>-1.5600000000000001E-8</c:v>
                </c:pt>
                <c:pt idx="1516">
                  <c:v>-1.55E-8</c:v>
                </c:pt>
                <c:pt idx="1517">
                  <c:v>-1.55E-8</c:v>
                </c:pt>
                <c:pt idx="1518">
                  <c:v>-1.55E-8</c:v>
                </c:pt>
                <c:pt idx="1519">
                  <c:v>-1.55E-8</c:v>
                </c:pt>
                <c:pt idx="1520">
                  <c:v>-1.55E-8</c:v>
                </c:pt>
                <c:pt idx="1521">
                  <c:v>-1.55E-8</c:v>
                </c:pt>
                <c:pt idx="1522">
                  <c:v>-1.55E-8</c:v>
                </c:pt>
                <c:pt idx="1523">
                  <c:v>-1.55E-8</c:v>
                </c:pt>
                <c:pt idx="1524">
                  <c:v>-1.55E-8</c:v>
                </c:pt>
                <c:pt idx="1525">
                  <c:v>-1.55E-8</c:v>
                </c:pt>
                <c:pt idx="1526">
                  <c:v>-1.55E-8</c:v>
                </c:pt>
                <c:pt idx="1527">
                  <c:v>-1.55E-8</c:v>
                </c:pt>
                <c:pt idx="1528">
                  <c:v>-1.55E-8</c:v>
                </c:pt>
                <c:pt idx="1529">
                  <c:v>-1.55E-8</c:v>
                </c:pt>
                <c:pt idx="1530">
                  <c:v>-1.55E-8</c:v>
                </c:pt>
                <c:pt idx="1531">
                  <c:v>-1.55E-8</c:v>
                </c:pt>
                <c:pt idx="1532">
                  <c:v>-1.5399999999999999E-8</c:v>
                </c:pt>
                <c:pt idx="1533">
                  <c:v>-1.5399999999999999E-8</c:v>
                </c:pt>
                <c:pt idx="1534">
                  <c:v>-1.5399999999999999E-8</c:v>
                </c:pt>
                <c:pt idx="1535">
                  <c:v>-1.5399999999999999E-8</c:v>
                </c:pt>
                <c:pt idx="1536">
                  <c:v>-1.5399999999999999E-8</c:v>
                </c:pt>
                <c:pt idx="1537">
                  <c:v>-1.5399999999999999E-8</c:v>
                </c:pt>
                <c:pt idx="1538">
                  <c:v>-1.5399999999999999E-8</c:v>
                </c:pt>
                <c:pt idx="1539">
                  <c:v>-1.5399999999999999E-8</c:v>
                </c:pt>
                <c:pt idx="1540">
                  <c:v>-1.5399999999999999E-8</c:v>
                </c:pt>
                <c:pt idx="1541">
                  <c:v>-1.5399999999999999E-8</c:v>
                </c:pt>
                <c:pt idx="1542">
                  <c:v>-1.5399999999999999E-8</c:v>
                </c:pt>
                <c:pt idx="1543">
                  <c:v>-1.5399999999999999E-8</c:v>
                </c:pt>
                <c:pt idx="1544">
                  <c:v>-1.5399999999999999E-8</c:v>
                </c:pt>
                <c:pt idx="1545">
                  <c:v>-1.5399999999999999E-8</c:v>
                </c:pt>
                <c:pt idx="1546">
                  <c:v>-1.5399999999999999E-8</c:v>
                </c:pt>
                <c:pt idx="1547">
                  <c:v>-1.5399999999999999E-8</c:v>
                </c:pt>
                <c:pt idx="1548">
                  <c:v>-1.5300000000000001E-8</c:v>
                </c:pt>
                <c:pt idx="1549">
                  <c:v>-1.5300000000000001E-8</c:v>
                </c:pt>
                <c:pt idx="1550">
                  <c:v>-1.5300000000000001E-8</c:v>
                </c:pt>
                <c:pt idx="1551">
                  <c:v>-1.5300000000000001E-8</c:v>
                </c:pt>
                <c:pt idx="1552">
                  <c:v>-1.5300000000000001E-8</c:v>
                </c:pt>
                <c:pt idx="1553">
                  <c:v>-1.5300000000000001E-8</c:v>
                </c:pt>
                <c:pt idx="1554">
                  <c:v>-1.5300000000000001E-8</c:v>
                </c:pt>
                <c:pt idx="1555">
                  <c:v>-1.5300000000000001E-8</c:v>
                </c:pt>
                <c:pt idx="1556">
                  <c:v>-1.5300000000000001E-8</c:v>
                </c:pt>
                <c:pt idx="1557">
                  <c:v>-1.5300000000000001E-8</c:v>
                </c:pt>
                <c:pt idx="1558">
                  <c:v>-1.5300000000000001E-8</c:v>
                </c:pt>
                <c:pt idx="1559">
                  <c:v>-1.5300000000000001E-8</c:v>
                </c:pt>
                <c:pt idx="1560">
                  <c:v>-1.5300000000000001E-8</c:v>
                </c:pt>
                <c:pt idx="1561">
                  <c:v>-1.5300000000000001E-8</c:v>
                </c:pt>
                <c:pt idx="1562">
                  <c:v>-1.5300000000000001E-8</c:v>
                </c:pt>
                <c:pt idx="1563">
                  <c:v>-1.5300000000000001E-8</c:v>
                </c:pt>
                <c:pt idx="1564">
                  <c:v>-1.52E-8</c:v>
                </c:pt>
                <c:pt idx="1565">
                  <c:v>-1.52E-8</c:v>
                </c:pt>
                <c:pt idx="1566">
                  <c:v>-1.52E-8</c:v>
                </c:pt>
                <c:pt idx="1567">
                  <c:v>-1.52E-8</c:v>
                </c:pt>
                <c:pt idx="1568">
                  <c:v>-1.52E-8</c:v>
                </c:pt>
                <c:pt idx="1569">
                  <c:v>-1.52E-8</c:v>
                </c:pt>
                <c:pt idx="1570">
                  <c:v>-1.52E-8</c:v>
                </c:pt>
                <c:pt idx="1571">
                  <c:v>-1.52E-8</c:v>
                </c:pt>
                <c:pt idx="1572">
                  <c:v>-1.52E-8</c:v>
                </c:pt>
                <c:pt idx="1573">
                  <c:v>-1.52E-8</c:v>
                </c:pt>
                <c:pt idx="1574">
                  <c:v>-1.52E-8</c:v>
                </c:pt>
                <c:pt idx="1575">
                  <c:v>-1.52E-8</c:v>
                </c:pt>
                <c:pt idx="1576">
                  <c:v>-1.52E-8</c:v>
                </c:pt>
                <c:pt idx="1577">
                  <c:v>-1.52E-8</c:v>
                </c:pt>
                <c:pt idx="1578">
                  <c:v>-1.52E-8</c:v>
                </c:pt>
                <c:pt idx="1579">
                  <c:v>-1.52E-8</c:v>
                </c:pt>
                <c:pt idx="1580">
                  <c:v>-1.51E-8</c:v>
                </c:pt>
                <c:pt idx="1581">
                  <c:v>-1.51E-8</c:v>
                </c:pt>
                <c:pt idx="1582">
                  <c:v>-1.51E-8</c:v>
                </c:pt>
                <c:pt idx="1583">
                  <c:v>-1.51E-8</c:v>
                </c:pt>
                <c:pt idx="1584">
                  <c:v>-1.51E-8</c:v>
                </c:pt>
                <c:pt idx="1585">
                  <c:v>-1.51E-8</c:v>
                </c:pt>
                <c:pt idx="1586">
                  <c:v>-1.51E-8</c:v>
                </c:pt>
                <c:pt idx="1587">
                  <c:v>-1.51E-8</c:v>
                </c:pt>
                <c:pt idx="1588">
                  <c:v>-1.51E-8</c:v>
                </c:pt>
                <c:pt idx="1589">
                  <c:v>-1.51E-8</c:v>
                </c:pt>
                <c:pt idx="1590">
                  <c:v>-1.51E-8</c:v>
                </c:pt>
                <c:pt idx="1591">
                  <c:v>-1.51E-8</c:v>
                </c:pt>
                <c:pt idx="1592">
                  <c:v>-1.51E-8</c:v>
                </c:pt>
                <c:pt idx="1593">
                  <c:v>-1.51E-8</c:v>
                </c:pt>
                <c:pt idx="1594">
                  <c:v>-1.51E-8</c:v>
                </c:pt>
                <c:pt idx="1595">
                  <c:v>-1.51E-8</c:v>
                </c:pt>
                <c:pt idx="1596">
                  <c:v>-1.4999999999999999E-8</c:v>
                </c:pt>
                <c:pt idx="1597">
                  <c:v>-1.4999999999999999E-8</c:v>
                </c:pt>
                <c:pt idx="1598">
                  <c:v>-1.4999999999999999E-8</c:v>
                </c:pt>
                <c:pt idx="1599">
                  <c:v>-1.4999999999999999E-8</c:v>
                </c:pt>
                <c:pt idx="1600">
                  <c:v>-1.4999999999999999E-8</c:v>
                </c:pt>
                <c:pt idx="1601">
                  <c:v>-1.4999999999999999E-8</c:v>
                </c:pt>
                <c:pt idx="1602">
                  <c:v>-1.4999999999999999E-8</c:v>
                </c:pt>
                <c:pt idx="1603">
                  <c:v>-1.4999999999999999E-8</c:v>
                </c:pt>
                <c:pt idx="1604">
                  <c:v>-1.4999999999999999E-8</c:v>
                </c:pt>
                <c:pt idx="1605">
                  <c:v>-1.4999999999999999E-8</c:v>
                </c:pt>
                <c:pt idx="1606">
                  <c:v>-1.4999999999999999E-8</c:v>
                </c:pt>
                <c:pt idx="1607">
                  <c:v>-1.4999999999999999E-8</c:v>
                </c:pt>
                <c:pt idx="1608">
                  <c:v>-1.4999999999999999E-8</c:v>
                </c:pt>
                <c:pt idx="1609">
                  <c:v>-1.4999999999999999E-8</c:v>
                </c:pt>
                <c:pt idx="1610">
                  <c:v>-1.4999999999999999E-8</c:v>
                </c:pt>
                <c:pt idx="1611">
                  <c:v>-1.4999999999999999E-8</c:v>
                </c:pt>
                <c:pt idx="1612">
                  <c:v>-1.4899999999999999E-8</c:v>
                </c:pt>
                <c:pt idx="1613">
                  <c:v>-1.4899999999999999E-8</c:v>
                </c:pt>
                <c:pt idx="1614">
                  <c:v>-1.4899999999999999E-8</c:v>
                </c:pt>
                <c:pt idx="1615">
                  <c:v>-1.4899999999999999E-8</c:v>
                </c:pt>
                <c:pt idx="1616">
                  <c:v>-1.4899999999999999E-8</c:v>
                </c:pt>
                <c:pt idx="1617">
                  <c:v>-1.4899999999999999E-8</c:v>
                </c:pt>
                <c:pt idx="1618">
                  <c:v>-1.4899999999999999E-8</c:v>
                </c:pt>
                <c:pt idx="1619">
                  <c:v>-1.4899999999999999E-8</c:v>
                </c:pt>
                <c:pt idx="1620">
                  <c:v>-1.4899999999999999E-8</c:v>
                </c:pt>
                <c:pt idx="1621">
                  <c:v>-1.4899999999999999E-8</c:v>
                </c:pt>
                <c:pt idx="1622">
                  <c:v>-1.4899999999999999E-8</c:v>
                </c:pt>
                <c:pt idx="1623">
                  <c:v>-1.4899999999999999E-8</c:v>
                </c:pt>
                <c:pt idx="1624">
                  <c:v>-1.4899999999999999E-8</c:v>
                </c:pt>
                <c:pt idx="1625">
                  <c:v>-1.4899999999999999E-8</c:v>
                </c:pt>
                <c:pt idx="1626">
                  <c:v>-1.4899999999999999E-8</c:v>
                </c:pt>
                <c:pt idx="1627">
                  <c:v>-1.4899999999999999E-8</c:v>
                </c:pt>
                <c:pt idx="1628">
                  <c:v>-1.48E-8</c:v>
                </c:pt>
                <c:pt idx="1629">
                  <c:v>-1.48E-8</c:v>
                </c:pt>
                <c:pt idx="1630">
                  <c:v>-1.48E-8</c:v>
                </c:pt>
                <c:pt idx="1631">
                  <c:v>-1.48E-8</c:v>
                </c:pt>
                <c:pt idx="1632">
                  <c:v>-1.48E-8</c:v>
                </c:pt>
                <c:pt idx="1633">
                  <c:v>-1.48E-8</c:v>
                </c:pt>
                <c:pt idx="1634">
                  <c:v>-1.48E-8</c:v>
                </c:pt>
                <c:pt idx="1635">
                  <c:v>-1.48E-8</c:v>
                </c:pt>
                <c:pt idx="1636">
                  <c:v>-1.48E-8</c:v>
                </c:pt>
                <c:pt idx="1637">
                  <c:v>-1.48E-8</c:v>
                </c:pt>
                <c:pt idx="1638">
                  <c:v>-1.48E-8</c:v>
                </c:pt>
                <c:pt idx="1639">
                  <c:v>-1.48E-8</c:v>
                </c:pt>
                <c:pt idx="1640">
                  <c:v>-1.48E-8</c:v>
                </c:pt>
                <c:pt idx="1641">
                  <c:v>-1.48E-8</c:v>
                </c:pt>
                <c:pt idx="1642">
                  <c:v>-1.48E-8</c:v>
                </c:pt>
                <c:pt idx="1643">
                  <c:v>-1.48E-8</c:v>
                </c:pt>
                <c:pt idx="1644">
                  <c:v>-1.4699999999999999E-8</c:v>
                </c:pt>
                <c:pt idx="1645">
                  <c:v>-1.4699999999999999E-8</c:v>
                </c:pt>
                <c:pt idx="1646">
                  <c:v>-1.4699999999999999E-8</c:v>
                </c:pt>
                <c:pt idx="1647">
                  <c:v>-1.4699999999999999E-8</c:v>
                </c:pt>
                <c:pt idx="1648">
                  <c:v>-1.4699999999999999E-8</c:v>
                </c:pt>
                <c:pt idx="1649">
                  <c:v>-1.4699999999999999E-8</c:v>
                </c:pt>
                <c:pt idx="1650">
                  <c:v>-1.4699999999999999E-8</c:v>
                </c:pt>
                <c:pt idx="1651">
                  <c:v>-1.4699999999999999E-8</c:v>
                </c:pt>
                <c:pt idx="1652">
                  <c:v>-1.4699999999999999E-8</c:v>
                </c:pt>
                <c:pt idx="1653">
                  <c:v>-1.4699999999999999E-8</c:v>
                </c:pt>
                <c:pt idx="1654">
                  <c:v>-1.4699999999999999E-8</c:v>
                </c:pt>
                <c:pt idx="1655">
                  <c:v>-1.4699999999999999E-8</c:v>
                </c:pt>
                <c:pt idx="1656">
                  <c:v>-1.4699999999999999E-8</c:v>
                </c:pt>
                <c:pt idx="1657">
                  <c:v>-1.4699999999999999E-8</c:v>
                </c:pt>
                <c:pt idx="1658">
                  <c:v>-1.4699999999999999E-8</c:v>
                </c:pt>
                <c:pt idx="1659">
                  <c:v>-1.4699999999999999E-8</c:v>
                </c:pt>
                <c:pt idx="1660">
                  <c:v>-1.46E-8</c:v>
                </c:pt>
                <c:pt idx="1661">
                  <c:v>-1.46E-8</c:v>
                </c:pt>
                <c:pt idx="1662">
                  <c:v>-1.46E-8</c:v>
                </c:pt>
                <c:pt idx="1663">
                  <c:v>-1.46E-8</c:v>
                </c:pt>
                <c:pt idx="1664">
                  <c:v>-1.46E-8</c:v>
                </c:pt>
                <c:pt idx="1665">
                  <c:v>-1.46E-8</c:v>
                </c:pt>
                <c:pt idx="1666">
                  <c:v>-1.46E-8</c:v>
                </c:pt>
                <c:pt idx="1667">
                  <c:v>-1.46E-8</c:v>
                </c:pt>
                <c:pt idx="1668">
                  <c:v>-1.46E-8</c:v>
                </c:pt>
                <c:pt idx="1669">
                  <c:v>-1.46E-8</c:v>
                </c:pt>
                <c:pt idx="1670">
                  <c:v>-1.46E-8</c:v>
                </c:pt>
                <c:pt idx="1671">
                  <c:v>-1.46E-8</c:v>
                </c:pt>
                <c:pt idx="1672">
                  <c:v>-1.46E-8</c:v>
                </c:pt>
                <c:pt idx="1673">
                  <c:v>-1.46E-8</c:v>
                </c:pt>
                <c:pt idx="1674">
                  <c:v>-1.46E-8</c:v>
                </c:pt>
                <c:pt idx="1675">
                  <c:v>-1.46E-8</c:v>
                </c:pt>
                <c:pt idx="1676">
                  <c:v>-1.4500000000000001E-8</c:v>
                </c:pt>
                <c:pt idx="1677">
                  <c:v>-1.4500000000000001E-8</c:v>
                </c:pt>
                <c:pt idx="1678">
                  <c:v>-1.4500000000000001E-8</c:v>
                </c:pt>
                <c:pt idx="1679">
                  <c:v>-1.4500000000000001E-8</c:v>
                </c:pt>
                <c:pt idx="1680">
                  <c:v>-1.4500000000000001E-8</c:v>
                </c:pt>
                <c:pt idx="1681">
                  <c:v>-1.4500000000000001E-8</c:v>
                </c:pt>
                <c:pt idx="1682">
                  <c:v>-1.4500000000000001E-8</c:v>
                </c:pt>
                <c:pt idx="1683">
                  <c:v>-1.4500000000000001E-8</c:v>
                </c:pt>
                <c:pt idx="1684">
                  <c:v>-1.4500000000000001E-8</c:v>
                </c:pt>
                <c:pt idx="1685">
                  <c:v>-1.4500000000000001E-8</c:v>
                </c:pt>
                <c:pt idx="1686">
                  <c:v>-1.4500000000000001E-8</c:v>
                </c:pt>
                <c:pt idx="1687">
                  <c:v>-1.4500000000000001E-8</c:v>
                </c:pt>
                <c:pt idx="1688">
                  <c:v>-1.4500000000000001E-8</c:v>
                </c:pt>
                <c:pt idx="1689">
                  <c:v>-1.4500000000000001E-8</c:v>
                </c:pt>
                <c:pt idx="1690">
                  <c:v>-1.4500000000000001E-8</c:v>
                </c:pt>
                <c:pt idx="1691">
                  <c:v>-1.4500000000000001E-8</c:v>
                </c:pt>
                <c:pt idx="1692">
                  <c:v>-1.44E-8</c:v>
                </c:pt>
                <c:pt idx="1693">
                  <c:v>-1.44E-8</c:v>
                </c:pt>
                <c:pt idx="1694">
                  <c:v>-1.44E-8</c:v>
                </c:pt>
                <c:pt idx="1695">
                  <c:v>-1.44E-8</c:v>
                </c:pt>
                <c:pt idx="1696">
                  <c:v>-1.44E-8</c:v>
                </c:pt>
                <c:pt idx="1697">
                  <c:v>-1.44E-8</c:v>
                </c:pt>
                <c:pt idx="1698">
                  <c:v>-1.44E-8</c:v>
                </c:pt>
                <c:pt idx="1699">
                  <c:v>-1.44E-8</c:v>
                </c:pt>
                <c:pt idx="1700">
                  <c:v>-1.44E-8</c:v>
                </c:pt>
                <c:pt idx="1701">
                  <c:v>-1.44E-8</c:v>
                </c:pt>
                <c:pt idx="1702">
                  <c:v>-1.44E-8</c:v>
                </c:pt>
                <c:pt idx="1703">
                  <c:v>-1.44E-8</c:v>
                </c:pt>
                <c:pt idx="1704">
                  <c:v>-1.44E-8</c:v>
                </c:pt>
                <c:pt idx="1705">
                  <c:v>-1.44E-8</c:v>
                </c:pt>
                <c:pt idx="1706">
                  <c:v>-1.44E-8</c:v>
                </c:pt>
                <c:pt idx="1707">
                  <c:v>-1.44E-8</c:v>
                </c:pt>
                <c:pt idx="1708">
                  <c:v>-1.4300000000000001E-8</c:v>
                </c:pt>
                <c:pt idx="1709">
                  <c:v>-1.4300000000000001E-8</c:v>
                </c:pt>
                <c:pt idx="1710">
                  <c:v>-1.4300000000000001E-8</c:v>
                </c:pt>
                <c:pt idx="1711">
                  <c:v>-1.4300000000000001E-8</c:v>
                </c:pt>
                <c:pt idx="1712">
                  <c:v>-1.4300000000000001E-8</c:v>
                </c:pt>
                <c:pt idx="1713">
                  <c:v>-1.4300000000000001E-8</c:v>
                </c:pt>
                <c:pt idx="1714">
                  <c:v>-1.4300000000000001E-8</c:v>
                </c:pt>
                <c:pt idx="1715">
                  <c:v>-1.4300000000000001E-8</c:v>
                </c:pt>
                <c:pt idx="1716">
                  <c:v>-1.4300000000000001E-8</c:v>
                </c:pt>
                <c:pt idx="1717">
                  <c:v>-1.4300000000000001E-8</c:v>
                </c:pt>
                <c:pt idx="1718">
                  <c:v>-1.4300000000000001E-8</c:v>
                </c:pt>
                <c:pt idx="1719">
                  <c:v>-1.4300000000000001E-8</c:v>
                </c:pt>
                <c:pt idx="1720">
                  <c:v>-1.4300000000000001E-8</c:v>
                </c:pt>
                <c:pt idx="1721">
                  <c:v>-1.4300000000000001E-8</c:v>
                </c:pt>
                <c:pt idx="1722">
                  <c:v>-1.4300000000000001E-8</c:v>
                </c:pt>
                <c:pt idx="1723">
                  <c:v>-1.4300000000000001E-8</c:v>
                </c:pt>
                <c:pt idx="1724">
                  <c:v>-1.42E-8</c:v>
                </c:pt>
                <c:pt idx="1725">
                  <c:v>-1.42E-8</c:v>
                </c:pt>
                <c:pt idx="1726">
                  <c:v>-1.42E-8</c:v>
                </c:pt>
                <c:pt idx="1727">
                  <c:v>-1.42E-8</c:v>
                </c:pt>
                <c:pt idx="1728">
                  <c:v>-1.42E-8</c:v>
                </c:pt>
                <c:pt idx="1729">
                  <c:v>-1.42E-8</c:v>
                </c:pt>
                <c:pt idx="1730">
                  <c:v>-1.42E-8</c:v>
                </c:pt>
                <c:pt idx="1731">
                  <c:v>-1.42E-8</c:v>
                </c:pt>
                <c:pt idx="1732">
                  <c:v>-1.42E-8</c:v>
                </c:pt>
                <c:pt idx="1733">
                  <c:v>-1.42E-8</c:v>
                </c:pt>
                <c:pt idx="1734">
                  <c:v>-1.42E-8</c:v>
                </c:pt>
                <c:pt idx="1735">
                  <c:v>-1.42E-8</c:v>
                </c:pt>
                <c:pt idx="1736">
                  <c:v>-1.42E-8</c:v>
                </c:pt>
                <c:pt idx="1737">
                  <c:v>-1.42E-8</c:v>
                </c:pt>
                <c:pt idx="1738">
                  <c:v>-1.42E-8</c:v>
                </c:pt>
                <c:pt idx="1739">
                  <c:v>-1.42E-8</c:v>
                </c:pt>
                <c:pt idx="1740">
                  <c:v>-1.4100000000000001E-8</c:v>
                </c:pt>
                <c:pt idx="1741">
                  <c:v>-1.4100000000000001E-8</c:v>
                </c:pt>
                <c:pt idx="1742">
                  <c:v>-1.4100000000000001E-8</c:v>
                </c:pt>
                <c:pt idx="1743">
                  <c:v>-1.4100000000000001E-8</c:v>
                </c:pt>
                <c:pt idx="1744">
                  <c:v>-1.4100000000000001E-8</c:v>
                </c:pt>
                <c:pt idx="1745">
                  <c:v>-1.4100000000000001E-8</c:v>
                </c:pt>
                <c:pt idx="1746">
                  <c:v>-1.4100000000000001E-8</c:v>
                </c:pt>
                <c:pt idx="1747">
                  <c:v>-1.4100000000000001E-8</c:v>
                </c:pt>
                <c:pt idx="1748">
                  <c:v>-1.4100000000000001E-8</c:v>
                </c:pt>
                <c:pt idx="1749">
                  <c:v>-1.4100000000000001E-8</c:v>
                </c:pt>
                <c:pt idx="1750">
                  <c:v>-1.4100000000000001E-8</c:v>
                </c:pt>
                <c:pt idx="1751">
                  <c:v>-1.4100000000000001E-8</c:v>
                </c:pt>
                <c:pt idx="1752">
                  <c:v>-1.4100000000000001E-8</c:v>
                </c:pt>
                <c:pt idx="1753">
                  <c:v>-1.4100000000000001E-8</c:v>
                </c:pt>
                <c:pt idx="1754">
                  <c:v>-1.4100000000000001E-8</c:v>
                </c:pt>
                <c:pt idx="1755">
                  <c:v>-1.4100000000000001E-8</c:v>
                </c:pt>
                <c:pt idx="1756">
                  <c:v>-1.4E-8</c:v>
                </c:pt>
                <c:pt idx="1757">
                  <c:v>-1.4E-8</c:v>
                </c:pt>
                <c:pt idx="1758">
                  <c:v>-1.4E-8</c:v>
                </c:pt>
                <c:pt idx="1759">
                  <c:v>-1.4E-8</c:v>
                </c:pt>
                <c:pt idx="1760">
                  <c:v>-1.4E-8</c:v>
                </c:pt>
                <c:pt idx="1761">
                  <c:v>-1.4E-8</c:v>
                </c:pt>
                <c:pt idx="1762">
                  <c:v>-1.4E-8</c:v>
                </c:pt>
                <c:pt idx="1763">
                  <c:v>-1.4E-8</c:v>
                </c:pt>
                <c:pt idx="1764">
                  <c:v>-1.4E-8</c:v>
                </c:pt>
                <c:pt idx="1765">
                  <c:v>-1.4E-8</c:v>
                </c:pt>
                <c:pt idx="1766">
                  <c:v>-1.4E-8</c:v>
                </c:pt>
                <c:pt idx="1767">
                  <c:v>-1.4E-8</c:v>
                </c:pt>
                <c:pt idx="1768">
                  <c:v>-1.4E-8</c:v>
                </c:pt>
                <c:pt idx="1769">
                  <c:v>-1.4E-8</c:v>
                </c:pt>
                <c:pt idx="1770">
                  <c:v>-1.4E-8</c:v>
                </c:pt>
                <c:pt idx="1771">
                  <c:v>-1.4E-8</c:v>
                </c:pt>
                <c:pt idx="1772">
                  <c:v>-1.39E-8</c:v>
                </c:pt>
                <c:pt idx="1773">
                  <c:v>-1.39E-8</c:v>
                </c:pt>
                <c:pt idx="1774">
                  <c:v>-1.39E-8</c:v>
                </c:pt>
                <c:pt idx="1775">
                  <c:v>-1.39E-8</c:v>
                </c:pt>
                <c:pt idx="1776">
                  <c:v>-1.39E-8</c:v>
                </c:pt>
                <c:pt idx="1777">
                  <c:v>-1.39E-8</c:v>
                </c:pt>
                <c:pt idx="1778">
                  <c:v>-1.39E-8</c:v>
                </c:pt>
                <c:pt idx="1779">
                  <c:v>-1.39E-8</c:v>
                </c:pt>
                <c:pt idx="1780">
                  <c:v>-1.39E-8</c:v>
                </c:pt>
                <c:pt idx="1781">
                  <c:v>-1.39E-8</c:v>
                </c:pt>
                <c:pt idx="1782">
                  <c:v>-1.39E-8</c:v>
                </c:pt>
                <c:pt idx="1783">
                  <c:v>-1.39E-8</c:v>
                </c:pt>
                <c:pt idx="1784">
                  <c:v>-1.39E-8</c:v>
                </c:pt>
                <c:pt idx="1785">
                  <c:v>-1.39E-8</c:v>
                </c:pt>
                <c:pt idx="1786">
                  <c:v>-1.39E-8</c:v>
                </c:pt>
                <c:pt idx="1787">
                  <c:v>-1.39E-8</c:v>
                </c:pt>
                <c:pt idx="1788">
                  <c:v>-1.3799999999999999E-8</c:v>
                </c:pt>
                <c:pt idx="1789">
                  <c:v>-1.3799999999999999E-8</c:v>
                </c:pt>
                <c:pt idx="1790">
                  <c:v>-1.3799999999999999E-8</c:v>
                </c:pt>
                <c:pt idx="1791">
                  <c:v>-1.3799999999999999E-8</c:v>
                </c:pt>
                <c:pt idx="1792">
                  <c:v>-1.3799999999999999E-8</c:v>
                </c:pt>
                <c:pt idx="1793">
                  <c:v>-1.3799999999999999E-8</c:v>
                </c:pt>
                <c:pt idx="1794">
                  <c:v>-1.3799999999999999E-8</c:v>
                </c:pt>
                <c:pt idx="1795">
                  <c:v>-1.3799999999999999E-8</c:v>
                </c:pt>
                <c:pt idx="1796">
                  <c:v>-1.3799999999999999E-8</c:v>
                </c:pt>
                <c:pt idx="1797">
                  <c:v>-1.3799999999999999E-8</c:v>
                </c:pt>
                <c:pt idx="1798">
                  <c:v>-1.3799999999999999E-8</c:v>
                </c:pt>
                <c:pt idx="1799">
                  <c:v>-1.3799999999999999E-8</c:v>
                </c:pt>
                <c:pt idx="1800">
                  <c:v>-1.3799999999999999E-8</c:v>
                </c:pt>
                <c:pt idx="1801">
                  <c:v>-1.3799999999999999E-8</c:v>
                </c:pt>
                <c:pt idx="1802">
                  <c:v>-1.3799999999999999E-8</c:v>
                </c:pt>
                <c:pt idx="1803">
                  <c:v>-1.3799999999999999E-8</c:v>
                </c:pt>
                <c:pt idx="1804">
                  <c:v>-1.37E-8</c:v>
                </c:pt>
                <c:pt idx="1805">
                  <c:v>-1.37E-8</c:v>
                </c:pt>
                <c:pt idx="1806">
                  <c:v>-1.37E-8</c:v>
                </c:pt>
                <c:pt idx="1807">
                  <c:v>-1.37E-8</c:v>
                </c:pt>
                <c:pt idx="1808">
                  <c:v>-1.37E-8</c:v>
                </c:pt>
                <c:pt idx="1809">
                  <c:v>-1.37E-8</c:v>
                </c:pt>
                <c:pt idx="1810">
                  <c:v>-1.37E-8</c:v>
                </c:pt>
                <c:pt idx="1811">
                  <c:v>-1.37E-8</c:v>
                </c:pt>
                <c:pt idx="1812">
                  <c:v>-1.37E-8</c:v>
                </c:pt>
                <c:pt idx="1813">
                  <c:v>-1.37E-8</c:v>
                </c:pt>
                <c:pt idx="1814">
                  <c:v>-1.37E-8</c:v>
                </c:pt>
                <c:pt idx="1815">
                  <c:v>-1.37E-8</c:v>
                </c:pt>
                <c:pt idx="1816">
                  <c:v>-1.37E-8</c:v>
                </c:pt>
                <c:pt idx="1817">
                  <c:v>-1.37E-8</c:v>
                </c:pt>
                <c:pt idx="1818">
                  <c:v>-1.37E-8</c:v>
                </c:pt>
                <c:pt idx="1819">
                  <c:v>-1.37E-8</c:v>
                </c:pt>
                <c:pt idx="1820">
                  <c:v>-1.3599999999999999E-8</c:v>
                </c:pt>
                <c:pt idx="1821">
                  <c:v>-1.3599999999999999E-8</c:v>
                </c:pt>
                <c:pt idx="1822">
                  <c:v>-1.3599999999999999E-8</c:v>
                </c:pt>
                <c:pt idx="1823">
                  <c:v>-1.3599999999999999E-8</c:v>
                </c:pt>
                <c:pt idx="1824">
                  <c:v>-1.3599999999999999E-8</c:v>
                </c:pt>
                <c:pt idx="1825">
                  <c:v>-1.3599999999999999E-8</c:v>
                </c:pt>
                <c:pt idx="1826">
                  <c:v>-1.3599999999999999E-8</c:v>
                </c:pt>
                <c:pt idx="1827">
                  <c:v>-1.3599999999999999E-8</c:v>
                </c:pt>
                <c:pt idx="1828">
                  <c:v>-1.3599999999999999E-8</c:v>
                </c:pt>
                <c:pt idx="1829">
                  <c:v>-1.3599999999999999E-8</c:v>
                </c:pt>
                <c:pt idx="1830">
                  <c:v>-1.3599999999999999E-8</c:v>
                </c:pt>
                <c:pt idx="1831">
                  <c:v>-1.3599999999999999E-8</c:v>
                </c:pt>
                <c:pt idx="1832">
                  <c:v>-1.3599999999999999E-8</c:v>
                </c:pt>
                <c:pt idx="1833">
                  <c:v>-1.3599999999999999E-8</c:v>
                </c:pt>
                <c:pt idx="1834">
                  <c:v>-1.3599999999999999E-8</c:v>
                </c:pt>
                <c:pt idx="1835">
                  <c:v>-1.3599999999999999E-8</c:v>
                </c:pt>
                <c:pt idx="1836">
                  <c:v>-1.35E-8</c:v>
                </c:pt>
                <c:pt idx="1837">
                  <c:v>-1.35E-8</c:v>
                </c:pt>
                <c:pt idx="1838">
                  <c:v>-1.35E-8</c:v>
                </c:pt>
                <c:pt idx="1839">
                  <c:v>-1.35E-8</c:v>
                </c:pt>
                <c:pt idx="1840">
                  <c:v>-1.35E-8</c:v>
                </c:pt>
                <c:pt idx="1841">
                  <c:v>-1.35E-8</c:v>
                </c:pt>
                <c:pt idx="1842">
                  <c:v>-1.35E-8</c:v>
                </c:pt>
                <c:pt idx="1843">
                  <c:v>-1.35E-8</c:v>
                </c:pt>
                <c:pt idx="1844">
                  <c:v>-1.35E-8</c:v>
                </c:pt>
                <c:pt idx="1845">
                  <c:v>-1.35E-8</c:v>
                </c:pt>
                <c:pt idx="1846">
                  <c:v>-1.35E-8</c:v>
                </c:pt>
                <c:pt idx="1847">
                  <c:v>-1.35E-8</c:v>
                </c:pt>
                <c:pt idx="1848">
                  <c:v>-1.35E-8</c:v>
                </c:pt>
                <c:pt idx="1849">
                  <c:v>-1.35E-8</c:v>
                </c:pt>
                <c:pt idx="1850">
                  <c:v>-1.35E-8</c:v>
                </c:pt>
                <c:pt idx="1851">
                  <c:v>-1.35E-8</c:v>
                </c:pt>
                <c:pt idx="1852">
                  <c:v>-1.3399999999999999E-8</c:v>
                </c:pt>
                <c:pt idx="1853">
                  <c:v>-1.3399999999999999E-8</c:v>
                </c:pt>
                <c:pt idx="1854">
                  <c:v>-1.3399999999999999E-8</c:v>
                </c:pt>
                <c:pt idx="1855">
                  <c:v>-1.3399999999999999E-8</c:v>
                </c:pt>
                <c:pt idx="1856">
                  <c:v>-1.3399999999999999E-8</c:v>
                </c:pt>
                <c:pt idx="1857">
                  <c:v>-1.3399999999999999E-8</c:v>
                </c:pt>
                <c:pt idx="1858">
                  <c:v>-1.3399999999999999E-8</c:v>
                </c:pt>
                <c:pt idx="1859">
                  <c:v>-1.3399999999999999E-8</c:v>
                </c:pt>
                <c:pt idx="1860">
                  <c:v>-1.3399999999999999E-8</c:v>
                </c:pt>
                <c:pt idx="1861">
                  <c:v>-1.3399999999999999E-8</c:v>
                </c:pt>
                <c:pt idx="1862">
                  <c:v>-1.3399999999999999E-8</c:v>
                </c:pt>
                <c:pt idx="1863">
                  <c:v>-1.3399999999999999E-8</c:v>
                </c:pt>
                <c:pt idx="1864">
                  <c:v>-1.3399999999999999E-8</c:v>
                </c:pt>
                <c:pt idx="1865">
                  <c:v>-1.3399999999999999E-8</c:v>
                </c:pt>
                <c:pt idx="1866">
                  <c:v>-1.3399999999999999E-8</c:v>
                </c:pt>
                <c:pt idx="1867">
                  <c:v>-1.3399999999999999E-8</c:v>
                </c:pt>
                <c:pt idx="1868">
                  <c:v>-1.33E-8</c:v>
                </c:pt>
                <c:pt idx="1869">
                  <c:v>-1.33E-8</c:v>
                </c:pt>
                <c:pt idx="1870">
                  <c:v>-1.33E-8</c:v>
                </c:pt>
                <c:pt idx="1871">
                  <c:v>-1.33E-8</c:v>
                </c:pt>
                <c:pt idx="1872">
                  <c:v>-1.33E-8</c:v>
                </c:pt>
                <c:pt idx="1873">
                  <c:v>-1.33E-8</c:v>
                </c:pt>
                <c:pt idx="1874">
                  <c:v>-1.33E-8</c:v>
                </c:pt>
                <c:pt idx="1875">
                  <c:v>-1.33E-8</c:v>
                </c:pt>
                <c:pt idx="1876">
                  <c:v>-1.33E-8</c:v>
                </c:pt>
                <c:pt idx="1877">
                  <c:v>-1.33E-8</c:v>
                </c:pt>
                <c:pt idx="1878">
                  <c:v>-1.33E-8</c:v>
                </c:pt>
                <c:pt idx="1879">
                  <c:v>-1.33E-8</c:v>
                </c:pt>
                <c:pt idx="1880">
                  <c:v>-1.33E-8</c:v>
                </c:pt>
                <c:pt idx="1881">
                  <c:v>-1.33E-8</c:v>
                </c:pt>
                <c:pt idx="1882">
                  <c:v>-1.33E-8</c:v>
                </c:pt>
                <c:pt idx="1883">
                  <c:v>-1.33E-8</c:v>
                </c:pt>
                <c:pt idx="1884">
                  <c:v>-1.3200000000000001E-8</c:v>
                </c:pt>
                <c:pt idx="1885">
                  <c:v>-1.3200000000000001E-8</c:v>
                </c:pt>
                <c:pt idx="1886">
                  <c:v>-1.3200000000000001E-8</c:v>
                </c:pt>
                <c:pt idx="1887">
                  <c:v>-1.3200000000000001E-8</c:v>
                </c:pt>
                <c:pt idx="1888">
                  <c:v>-1.3200000000000001E-8</c:v>
                </c:pt>
                <c:pt idx="1889">
                  <c:v>-1.3200000000000001E-8</c:v>
                </c:pt>
                <c:pt idx="1890">
                  <c:v>-1.3200000000000001E-8</c:v>
                </c:pt>
                <c:pt idx="1891">
                  <c:v>-1.3200000000000001E-8</c:v>
                </c:pt>
                <c:pt idx="1892">
                  <c:v>-1.3200000000000001E-8</c:v>
                </c:pt>
                <c:pt idx="1893">
                  <c:v>-1.3200000000000001E-8</c:v>
                </c:pt>
                <c:pt idx="1894">
                  <c:v>-1.3200000000000001E-8</c:v>
                </c:pt>
                <c:pt idx="1895">
                  <c:v>-1.3200000000000001E-8</c:v>
                </c:pt>
                <c:pt idx="1896">
                  <c:v>-1.3200000000000001E-8</c:v>
                </c:pt>
                <c:pt idx="1897">
                  <c:v>-1.3200000000000001E-8</c:v>
                </c:pt>
                <c:pt idx="1898">
                  <c:v>-1.3200000000000001E-8</c:v>
                </c:pt>
                <c:pt idx="1899">
                  <c:v>-1.3200000000000001E-8</c:v>
                </c:pt>
                <c:pt idx="1900">
                  <c:v>-1.31E-8</c:v>
                </c:pt>
                <c:pt idx="1901">
                  <c:v>-1.31E-8</c:v>
                </c:pt>
                <c:pt idx="1902">
                  <c:v>-1.31E-8</c:v>
                </c:pt>
                <c:pt idx="1903">
                  <c:v>-1.31E-8</c:v>
                </c:pt>
                <c:pt idx="1904">
                  <c:v>-1.31E-8</c:v>
                </c:pt>
                <c:pt idx="1905">
                  <c:v>-1.31E-8</c:v>
                </c:pt>
                <c:pt idx="1906">
                  <c:v>-1.31E-8</c:v>
                </c:pt>
                <c:pt idx="1907">
                  <c:v>-1.31E-8</c:v>
                </c:pt>
                <c:pt idx="1908">
                  <c:v>-1.31E-8</c:v>
                </c:pt>
                <c:pt idx="1909">
                  <c:v>-1.31E-8</c:v>
                </c:pt>
                <c:pt idx="1910">
                  <c:v>-1.31E-8</c:v>
                </c:pt>
                <c:pt idx="1911">
                  <c:v>-1.31E-8</c:v>
                </c:pt>
                <c:pt idx="1912">
                  <c:v>-1.31E-8</c:v>
                </c:pt>
                <c:pt idx="1913">
                  <c:v>-1.31E-8</c:v>
                </c:pt>
                <c:pt idx="1914">
                  <c:v>-1.31E-8</c:v>
                </c:pt>
                <c:pt idx="1915">
                  <c:v>-1.31E-8</c:v>
                </c:pt>
                <c:pt idx="1916">
                  <c:v>-1.3000000000000001E-8</c:v>
                </c:pt>
                <c:pt idx="1917">
                  <c:v>-1.3000000000000001E-8</c:v>
                </c:pt>
                <c:pt idx="1918">
                  <c:v>-1.3000000000000001E-8</c:v>
                </c:pt>
                <c:pt idx="1919">
                  <c:v>-1.3000000000000001E-8</c:v>
                </c:pt>
                <c:pt idx="1920">
                  <c:v>-1.3000000000000001E-8</c:v>
                </c:pt>
                <c:pt idx="1921">
                  <c:v>-1.3000000000000001E-8</c:v>
                </c:pt>
                <c:pt idx="1922">
                  <c:v>-1.3000000000000001E-8</c:v>
                </c:pt>
                <c:pt idx="1923">
                  <c:v>-1.3000000000000001E-8</c:v>
                </c:pt>
                <c:pt idx="1924">
                  <c:v>-1.3000000000000001E-8</c:v>
                </c:pt>
                <c:pt idx="1925">
                  <c:v>-1.3000000000000001E-8</c:v>
                </c:pt>
                <c:pt idx="1926">
                  <c:v>-1.3000000000000001E-8</c:v>
                </c:pt>
                <c:pt idx="1927">
                  <c:v>-1.3000000000000001E-8</c:v>
                </c:pt>
                <c:pt idx="1928">
                  <c:v>-1.3000000000000001E-8</c:v>
                </c:pt>
                <c:pt idx="1929">
                  <c:v>-1.3000000000000001E-8</c:v>
                </c:pt>
                <c:pt idx="1930">
                  <c:v>-1.3000000000000001E-8</c:v>
                </c:pt>
                <c:pt idx="1931">
                  <c:v>-1.3000000000000001E-8</c:v>
                </c:pt>
                <c:pt idx="1932">
                  <c:v>-1.29E-8</c:v>
                </c:pt>
                <c:pt idx="1933">
                  <c:v>-1.29E-8</c:v>
                </c:pt>
                <c:pt idx="1934">
                  <c:v>-1.29E-8</c:v>
                </c:pt>
                <c:pt idx="1935">
                  <c:v>-1.29E-8</c:v>
                </c:pt>
                <c:pt idx="1936">
                  <c:v>-1.29E-8</c:v>
                </c:pt>
                <c:pt idx="1937">
                  <c:v>-1.29E-8</c:v>
                </c:pt>
                <c:pt idx="1938">
                  <c:v>-1.29E-8</c:v>
                </c:pt>
                <c:pt idx="1939">
                  <c:v>-1.29E-8</c:v>
                </c:pt>
                <c:pt idx="1940">
                  <c:v>-1.29E-8</c:v>
                </c:pt>
                <c:pt idx="1941">
                  <c:v>-1.29E-8</c:v>
                </c:pt>
                <c:pt idx="1942">
                  <c:v>-1.29E-8</c:v>
                </c:pt>
                <c:pt idx="1943">
                  <c:v>-1.29E-8</c:v>
                </c:pt>
                <c:pt idx="1944">
                  <c:v>-1.29E-8</c:v>
                </c:pt>
                <c:pt idx="1945">
                  <c:v>-1.29E-8</c:v>
                </c:pt>
                <c:pt idx="1946">
                  <c:v>-1.29E-8</c:v>
                </c:pt>
                <c:pt idx="1947">
                  <c:v>-1.29E-8</c:v>
                </c:pt>
                <c:pt idx="1948">
                  <c:v>-1.28E-8</c:v>
                </c:pt>
                <c:pt idx="1949">
                  <c:v>-1.28E-8</c:v>
                </c:pt>
                <c:pt idx="1950">
                  <c:v>-1.28E-8</c:v>
                </c:pt>
                <c:pt idx="1951">
                  <c:v>-1.28E-8</c:v>
                </c:pt>
                <c:pt idx="1952">
                  <c:v>-1.28E-8</c:v>
                </c:pt>
                <c:pt idx="1953">
                  <c:v>-1.28E-8</c:v>
                </c:pt>
                <c:pt idx="1954">
                  <c:v>-1.28E-8</c:v>
                </c:pt>
                <c:pt idx="1955">
                  <c:v>-1.28E-8</c:v>
                </c:pt>
                <c:pt idx="1956">
                  <c:v>-1.28E-8</c:v>
                </c:pt>
                <c:pt idx="1957">
                  <c:v>-1.28E-8</c:v>
                </c:pt>
                <c:pt idx="1958">
                  <c:v>-1.28E-8</c:v>
                </c:pt>
                <c:pt idx="1959">
                  <c:v>-1.28E-8</c:v>
                </c:pt>
                <c:pt idx="1960">
                  <c:v>-1.28E-8</c:v>
                </c:pt>
                <c:pt idx="1961">
                  <c:v>-1.28E-8</c:v>
                </c:pt>
                <c:pt idx="1962">
                  <c:v>-1.28E-8</c:v>
                </c:pt>
                <c:pt idx="1963">
                  <c:v>-1.28E-8</c:v>
                </c:pt>
                <c:pt idx="1964">
                  <c:v>-1.27E-8</c:v>
                </c:pt>
                <c:pt idx="1965">
                  <c:v>-1.27E-8</c:v>
                </c:pt>
                <c:pt idx="1966">
                  <c:v>-1.27E-8</c:v>
                </c:pt>
                <c:pt idx="1967">
                  <c:v>-1.27E-8</c:v>
                </c:pt>
                <c:pt idx="1968">
                  <c:v>-1.27E-8</c:v>
                </c:pt>
                <c:pt idx="1969">
                  <c:v>-1.27E-8</c:v>
                </c:pt>
                <c:pt idx="1970">
                  <c:v>-1.27E-8</c:v>
                </c:pt>
                <c:pt idx="1971">
                  <c:v>-1.27E-8</c:v>
                </c:pt>
                <c:pt idx="1972">
                  <c:v>-1.27E-8</c:v>
                </c:pt>
                <c:pt idx="1973">
                  <c:v>-1.27E-8</c:v>
                </c:pt>
                <c:pt idx="1974">
                  <c:v>-1.27E-8</c:v>
                </c:pt>
                <c:pt idx="1975">
                  <c:v>-1.27E-8</c:v>
                </c:pt>
                <c:pt idx="1976">
                  <c:v>-1.27E-8</c:v>
                </c:pt>
                <c:pt idx="1977">
                  <c:v>-1.27E-8</c:v>
                </c:pt>
                <c:pt idx="1978">
                  <c:v>-1.27E-8</c:v>
                </c:pt>
                <c:pt idx="1979">
                  <c:v>-1.27E-8</c:v>
                </c:pt>
                <c:pt idx="1980">
                  <c:v>-1.26E-8</c:v>
                </c:pt>
                <c:pt idx="1981">
                  <c:v>-1.26E-8</c:v>
                </c:pt>
                <c:pt idx="1982">
                  <c:v>-1.26E-8</c:v>
                </c:pt>
                <c:pt idx="1983">
                  <c:v>-1.26E-8</c:v>
                </c:pt>
                <c:pt idx="1984">
                  <c:v>-1.26E-8</c:v>
                </c:pt>
                <c:pt idx="1985">
                  <c:v>-1.26E-8</c:v>
                </c:pt>
                <c:pt idx="1986">
                  <c:v>-1.26E-8</c:v>
                </c:pt>
                <c:pt idx="1987">
                  <c:v>-1.26E-8</c:v>
                </c:pt>
                <c:pt idx="1988">
                  <c:v>-1.26E-8</c:v>
                </c:pt>
                <c:pt idx="1989">
                  <c:v>-1.26E-8</c:v>
                </c:pt>
                <c:pt idx="1990">
                  <c:v>-1.26E-8</c:v>
                </c:pt>
                <c:pt idx="1991">
                  <c:v>-1.26E-8</c:v>
                </c:pt>
                <c:pt idx="1992">
                  <c:v>-1.26E-8</c:v>
                </c:pt>
                <c:pt idx="1993">
                  <c:v>-1.26E-8</c:v>
                </c:pt>
                <c:pt idx="1994">
                  <c:v>-1.26E-8</c:v>
                </c:pt>
                <c:pt idx="1995">
                  <c:v>-1.26E-8</c:v>
                </c:pt>
                <c:pt idx="1996">
                  <c:v>-1.2499999999999999E-8</c:v>
                </c:pt>
                <c:pt idx="1997">
                  <c:v>-1.2499999999999999E-8</c:v>
                </c:pt>
                <c:pt idx="1998">
                  <c:v>-1.2499999999999999E-8</c:v>
                </c:pt>
                <c:pt idx="1999">
                  <c:v>-1.2499999999999999E-8</c:v>
                </c:pt>
                <c:pt idx="2000">
                  <c:v>-1.2499999999999999E-8</c:v>
                </c:pt>
                <c:pt idx="2001">
                  <c:v>-1.2499999999999999E-8</c:v>
                </c:pt>
                <c:pt idx="2002">
                  <c:v>-1.2499999999999999E-8</c:v>
                </c:pt>
                <c:pt idx="2003">
                  <c:v>-1.2499999999999999E-8</c:v>
                </c:pt>
                <c:pt idx="2004">
                  <c:v>-1.2499999999999999E-8</c:v>
                </c:pt>
                <c:pt idx="2005">
                  <c:v>-1.2499999999999999E-8</c:v>
                </c:pt>
                <c:pt idx="2006">
                  <c:v>-1.2499999999999999E-8</c:v>
                </c:pt>
                <c:pt idx="2007">
                  <c:v>-1.2499999999999999E-8</c:v>
                </c:pt>
                <c:pt idx="2008">
                  <c:v>-1.2499999999999999E-8</c:v>
                </c:pt>
                <c:pt idx="2009">
                  <c:v>-1.2499999999999999E-8</c:v>
                </c:pt>
                <c:pt idx="2010">
                  <c:v>-1.2499999999999999E-8</c:v>
                </c:pt>
                <c:pt idx="2011">
                  <c:v>-1.2499999999999999E-8</c:v>
                </c:pt>
                <c:pt idx="2012">
                  <c:v>-1.24E-8</c:v>
                </c:pt>
                <c:pt idx="2013">
                  <c:v>-1.24E-8</c:v>
                </c:pt>
                <c:pt idx="2014">
                  <c:v>-1.24E-8</c:v>
                </c:pt>
                <c:pt idx="2015">
                  <c:v>-1.24E-8</c:v>
                </c:pt>
                <c:pt idx="2016">
                  <c:v>-1.24E-8</c:v>
                </c:pt>
                <c:pt idx="2017">
                  <c:v>-1.24E-8</c:v>
                </c:pt>
                <c:pt idx="2018">
                  <c:v>-1.24E-8</c:v>
                </c:pt>
                <c:pt idx="2019">
                  <c:v>-1.24E-8</c:v>
                </c:pt>
                <c:pt idx="2020">
                  <c:v>-1.24E-8</c:v>
                </c:pt>
                <c:pt idx="2021">
                  <c:v>-1.24E-8</c:v>
                </c:pt>
                <c:pt idx="2022">
                  <c:v>-1.24E-8</c:v>
                </c:pt>
                <c:pt idx="2023">
                  <c:v>-1.24E-8</c:v>
                </c:pt>
                <c:pt idx="2024">
                  <c:v>-1.24E-8</c:v>
                </c:pt>
                <c:pt idx="2025">
                  <c:v>-1.24E-8</c:v>
                </c:pt>
                <c:pt idx="2026">
                  <c:v>-1.24E-8</c:v>
                </c:pt>
                <c:pt idx="2027">
                  <c:v>-1.24E-8</c:v>
                </c:pt>
                <c:pt idx="2028">
                  <c:v>-1.2299999999999999E-8</c:v>
                </c:pt>
                <c:pt idx="2029">
                  <c:v>-1.2299999999999999E-8</c:v>
                </c:pt>
                <c:pt idx="2030">
                  <c:v>-1.2299999999999999E-8</c:v>
                </c:pt>
                <c:pt idx="2031">
                  <c:v>-1.2299999999999999E-8</c:v>
                </c:pt>
                <c:pt idx="2032">
                  <c:v>-1.2299999999999999E-8</c:v>
                </c:pt>
                <c:pt idx="2033">
                  <c:v>-1.2299999999999999E-8</c:v>
                </c:pt>
                <c:pt idx="2034">
                  <c:v>-1.2299999999999999E-8</c:v>
                </c:pt>
                <c:pt idx="2035">
                  <c:v>-1.2299999999999999E-8</c:v>
                </c:pt>
                <c:pt idx="2036">
                  <c:v>-1.2299999999999999E-8</c:v>
                </c:pt>
                <c:pt idx="2037">
                  <c:v>-1.2299999999999999E-8</c:v>
                </c:pt>
                <c:pt idx="2038">
                  <c:v>-1.2299999999999999E-8</c:v>
                </c:pt>
                <c:pt idx="2039">
                  <c:v>-1.2299999999999999E-8</c:v>
                </c:pt>
                <c:pt idx="2040">
                  <c:v>-1.2299999999999999E-8</c:v>
                </c:pt>
                <c:pt idx="2041">
                  <c:v>-1.2299999999999999E-8</c:v>
                </c:pt>
                <c:pt idx="2042">
                  <c:v>-1.2299999999999999E-8</c:v>
                </c:pt>
                <c:pt idx="2043">
                  <c:v>-1.2299999999999999E-8</c:v>
                </c:pt>
                <c:pt idx="2044">
                  <c:v>-1.22E-8</c:v>
                </c:pt>
                <c:pt idx="2045">
                  <c:v>-1.22E-8</c:v>
                </c:pt>
                <c:pt idx="2046">
                  <c:v>-1.22E-8</c:v>
                </c:pt>
                <c:pt idx="2047">
                  <c:v>-1.22E-8</c:v>
                </c:pt>
                <c:pt idx="2048">
                  <c:v>-1.22E-8</c:v>
                </c:pt>
                <c:pt idx="2049">
                  <c:v>-1.22E-8</c:v>
                </c:pt>
                <c:pt idx="2050">
                  <c:v>-1.22E-8</c:v>
                </c:pt>
                <c:pt idx="2051">
                  <c:v>-1.22E-8</c:v>
                </c:pt>
                <c:pt idx="2052">
                  <c:v>-1.22E-8</c:v>
                </c:pt>
                <c:pt idx="2053">
                  <c:v>-1.22E-8</c:v>
                </c:pt>
                <c:pt idx="2054">
                  <c:v>-1.22E-8</c:v>
                </c:pt>
                <c:pt idx="2055">
                  <c:v>-1.22E-8</c:v>
                </c:pt>
                <c:pt idx="2056">
                  <c:v>-1.22E-8</c:v>
                </c:pt>
                <c:pt idx="2057">
                  <c:v>-1.22E-8</c:v>
                </c:pt>
                <c:pt idx="2058">
                  <c:v>-1.22E-8</c:v>
                </c:pt>
                <c:pt idx="2059">
                  <c:v>-1.22E-8</c:v>
                </c:pt>
                <c:pt idx="2060">
                  <c:v>-1.2100000000000001E-8</c:v>
                </c:pt>
                <c:pt idx="2061">
                  <c:v>-1.2100000000000001E-8</c:v>
                </c:pt>
                <c:pt idx="2062">
                  <c:v>-1.2100000000000001E-8</c:v>
                </c:pt>
                <c:pt idx="2063">
                  <c:v>-1.2100000000000001E-8</c:v>
                </c:pt>
                <c:pt idx="2064">
                  <c:v>-1.2100000000000001E-8</c:v>
                </c:pt>
                <c:pt idx="2065">
                  <c:v>-1.2100000000000001E-8</c:v>
                </c:pt>
                <c:pt idx="2066">
                  <c:v>-1.2100000000000001E-8</c:v>
                </c:pt>
                <c:pt idx="2067">
                  <c:v>-1.2100000000000001E-8</c:v>
                </c:pt>
                <c:pt idx="2068">
                  <c:v>-1.2100000000000001E-8</c:v>
                </c:pt>
                <c:pt idx="2069">
                  <c:v>-1.2100000000000001E-8</c:v>
                </c:pt>
                <c:pt idx="2070">
                  <c:v>-1.2100000000000001E-8</c:v>
                </c:pt>
                <c:pt idx="2071">
                  <c:v>-1.2100000000000001E-8</c:v>
                </c:pt>
                <c:pt idx="2072">
                  <c:v>-1.2100000000000001E-8</c:v>
                </c:pt>
                <c:pt idx="2073">
                  <c:v>-1.2100000000000001E-8</c:v>
                </c:pt>
                <c:pt idx="2074">
                  <c:v>-1.2100000000000001E-8</c:v>
                </c:pt>
                <c:pt idx="2075">
                  <c:v>-1.2100000000000001E-8</c:v>
                </c:pt>
                <c:pt idx="2076">
                  <c:v>-1.2E-8</c:v>
                </c:pt>
                <c:pt idx="2077">
                  <c:v>-1.2E-8</c:v>
                </c:pt>
                <c:pt idx="2078">
                  <c:v>-1.2E-8</c:v>
                </c:pt>
                <c:pt idx="2079">
                  <c:v>-1.2E-8</c:v>
                </c:pt>
                <c:pt idx="2080">
                  <c:v>-1.2E-8</c:v>
                </c:pt>
                <c:pt idx="2081">
                  <c:v>-1.2E-8</c:v>
                </c:pt>
                <c:pt idx="2082">
                  <c:v>-1.2E-8</c:v>
                </c:pt>
                <c:pt idx="2083">
                  <c:v>-1.2E-8</c:v>
                </c:pt>
                <c:pt idx="2084">
                  <c:v>-1.2E-8</c:v>
                </c:pt>
                <c:pt idx="2085">
                  <c:v>-1.2E-8</c:v>
                </c:pt>
                <c:pt idx="2086">
                  <c:v>-1.2E-8</c:v>
                </c:pt>
                <c:pt idx="2087">
                  <c:v>-1.2E-8</c:v>
                </c:pt>
                <c:pt idx="2088">
                  <c:v>-1.2E-8</c:v>
                </c:pt>
                <c:pt idx="2089">
                  <c:v>-1.2E-8</c:v>
                </c:pt>
                <c:pt idx="2090">
                  <c:v>-1.2E-8</c:v>
                </c:pt>
                <c:pt idx="2091">
                  <c:v>-1.2E-8</c:v>
                </c:pt>
                <c:pt idx="2092">
                  <c:v>-1.1900000000000001E-8</c:v>
                </c:pt>
                <c:pt idx="2093">
                  <c:v>-1.1900000000000001E-8</c:v>
                </c:pt>
                <c:pt idx="2094">
                  <c:v>-1.1900000000000001E-8</c:v>
                </c:pt>
                <c:pt idx="2095">
                  <c:v>-1.1900000000000001E-8</c:v>
                </c:pt>
                <c:pt idx="2096">
                  <c:v>-1.1900000000000001E-8</c:v>
                </c:pt>
                <c:pt idx="2097">
                  <c:v>-1.1900000000000001E-8</c:v>
                </c:pt>
                <c:pt idx="2098">
                  <c:v>-1.1900000000000001E-8</c:v>
                </c:pt>
                <c:pt idx="2099">
                  <c:v>-1.1900000000000001E-8</c:v>
                </c:pt>
                <c:pt idx="2100">
                  <c:v>-1.1900000000000001E-8</c:v>
                </c:pt>
                <c:pt idx="2101">
                  <c:v>-1.1900000000000001E-8</c:v>
                </c:pt>
                <c:pt idx="2102">
                  <c:v>-1.1900000000000001E-8</c:v>
                </c:pt>
                <c:pt idx="2103">
                  <c:v>-1.1900000000000001E-8</c:v>
                </c:pt>
                <c:pt idx="2104">
                  <c:v>-1.1900000000000001E-8</c:v>
                </c:pt>
                <c:pt idx="2105">
                  <c:v>-1.1900000000000001E-8</c:v>
                </c:pt>
                <c:pt idx="2106">
                  <c:v>-1.1900000000000001E-8</c:v>
                </c:pt>
                <c:pt idx="2107">
                  <c:v>-1.1900000000000001E-8</c:v>
                </c:pt>
                <c:pt idx="2108">
                  <c:v>-1.18E-8</c:v>
                </c:pt>
                <c:pt idx="2109">
                  <c:v>-1.18E-8</c:v>
                </c:pt>
                <c:pt idx="2110">
                  <c:v>-1.18E-8</c:v>
                </c:pt>
                <c:pt idx="2111">
                  <c:v>-1.18E-8</c:v>
                </c:pt>
                <c:pt idx="2112">
                  <c:v>-1.18E-8</c:v>
                </c:pt>
                <c:pt idx="2113">
                  <c:v>-1.18E-8</c:v>
                </c:pt>
                <c:pt idx="2114">
                  <c:v>-1.18E-8</c:v>
                </c:pt>
                <c:pt idx="2115">
                  <c:v>-1.18E-8</c:v>
                </c:pt>
                <c:pt idx="2116">
                  <c:v>-1.18E-8</c:v>
                </c:pt>
                <c:pt idx="2117">
                  <c:v>-1.18E-8</c:v>
                </c:pt>
                <c:pt idx="2118">
                  <c:v>-1.18E-8</c:v>
                </c:pt>
                <c:pt idx="2119">
                  <c:v>-1.18E-8</c:v>
                </c:pt>
                <c:pt idx="2120">
                  <c:v>-1.18E-8</c:v>
                </c:pt>
                <c:pt idx="2121">
                  <c:v>-1.18E-8</c:v>
                </c:pt>
                <c:pt idx="2122">
                  <c:v>-1.18E-8</c:v>
                </c:pt>
                <c:pt idx="2123">
                  <c:v>-1.18E-8</c:v>
                </c:pt>
                <c:pt idx="2124">
                  <c:v>-1.1700000000000001E-8</c:v>
                </c:pt>
                <c:pt idx="2125">
                  <c:v>-1.1700000000000001E-8</c:v>
                </c:pt>
                <c:pt idx="2126">
                  <c:v>-1.1700000000000001E-8</c:v>
                </c:pt>
                <c:pt idx="2127">
                  <c:v>-1.1700000000000001E-8</c:v>
                </c:pt>
                <c:pt idx="2128">
                  <c:v>-1.1700000000000001E-8</c:v>
                </c:pt>
                <c:pt idx="2129">
                  <c:v>-1.1700000000000001E-8</c:v>
                </c:pt>
                <c:pt idx="2130">
                  <c:v>-1.1700000000000001E-8</c:v>
                </c:pt>
                <c:pt idx="2131">
                  <c:v>-1.1700000000000001E-8</c:v>
                </c:pt>
                <c:pt idx="2132">
                  <c:v>-1.1700000000000001E-8</c:v>
                </c:pt>
                <c:pt idx="2133">
                  <c:v>-1.1700000000000001E-8</c:v>
                </c:pt>
                <c:pt idx="2134">
                  <c:v>-1.1700000000000001E-8</c:v>
                </c:pt>
                <c:pt idx="2135">
                  <c:v>-1.1700000000000001E-8</c:v>
                </c:pt>
                <c:pt idx="2136">
                  <c:v>-1.1700000000000001E-8</c:v>
                </c:pt>
                <c:pt idx="2137">
                  <c:v>-1.1700000000000001E-8</c:v>
                </c:pt>
                <c:pt idx="2138">
                  <c:v>-1.1700000000000001E-8</c:v>
                </c:pt>
                <c:pt idx="2139">
                  <c:v>-1.1700000000000001E-8</c:v>
                </c:pt>
                <c:pt idx="2140">
                  <c:v>-1.16E-8</c:v>
                </c:pt>
                <c:pt idx="2141">
                  <c:v>-1.16E-8</c:v>
                </c:pt>
                <c:pt idx="2142">
                  <c:v>-1.16E-8</c:v>
                </c:pt>
                <c:pt idx="2143">
                  <c:v>-1.16E-8</c:v>
                </c:pt>
                <c:pt idx="2144">
                  <c:v>-1.16E-8</c:v>
                </c:pt>
                <c:pt idx="2145">
                  <c:v>-1.16E-8</c:v>
                </c:pt>
                <c:pt idx="2146">
                  <c:v>-1.16E-8</c:v>
                </c:pt>
                <c:pt idx="2147">
                  <c:v>-1.16E-8</c:v>
                </c:pt>
                <c:pt idx="2148">
                  <c:v>-1.16E-8</c:v>
                </c:pt>
                <c:pt idx="2149">
                  <c:v>-1.16E-8</c:v>
                </c:pt>
                <c:pt idx="2150">
                  <c:v>-1.16E-8</c:v>
                </c:pt>
                <c:pt idx="2151">
                  <c:v>-1.16E-8</c:v>
                </c:pt>
                <c:pt idx="2152">
                  <c:v>-1.16E-8</c:v>
                </c:pt>
                <c:pt idx="2153">
                  <c:v>-1.16E-8</c:v>
                </c:pt>
                <c:pt idx="2154">
                  <c:v>-1.16E-8</c:v>
                </c:pt>
                <c:pt idx="2155">
                  <c:v>-1.16E-8</c:v>
                </c:pt>
                <c:pt idx="2156">
                  <c:v>-1.15E-8</c:v>
                </c:pt>
                <c:pt idx="2157">
                  <c:v>-1.15E-8</c:v>
                </c:pt>
                <c:pt idx="2158">
                  <c:v>-1.15E-8</c:v>
                </c:pt>
                <c:pt idx="2159">
                  <c:v>-1.15E-8</c:v>
                </c:pt>
                <c:pt idx="2160">
                  <c:v>-1.15E-8</c:v>
                </c:pt>
                <c:pt idx="2161">
                  <c:v>-1.15E-8</c:v>
                </c:pt>
                <c:pt idx="2162">
                  <c:v>-1.15E-8</c:v>
                </c:pt>
                <c:pt idx="2163">
                  <c:v>-1.15E-8</c:v>
                </c:pt>
                <c:pt idx="2164">
                  <c:v>-1.15E-8</c:v>
                </c:pt>
                <c:pt idx="2165">
                  <c:v>-1.15E-8</c:v>
                </c:pt>
                <c:pt idx="2166">
                  <c:v>-1.15E-8</c:v>
                </c:pt>
                <c:pt idx="2167">
                  <c:v>-1.15E-8</c:v>
                </c:pt>
                <c:pt idx="2168">
                  <c:v>-1.15E-8</c:v>
                </c:pt>
                <c:pt idx="2169">
                  <c:v>-1.15E-8</c:v>
                </c:pt>
                <c:pt idx="2170">
                  <c:v>-1.15E-8</c:v>
                </c:pt>
                <c:pt idx="2171">
                  <c:v>-1.15E-8</c:v>
                </c:pt>
                <c:pt idx="2172">
                  <c:v>-1.14E-8</c:v>
                </c:pt>
                <c:pt idx="2173">
                  <c:v>-1.14E-8</c:v>
                </c:pt>
                <c:pt idx="2174">
                  <c:v>-1.14E-8</c:v>
                </c:pt>
                <c:pt idx="2175">
                  <c:v>-1.14E-8</c:v>
                </c:pt>
                <c:pt idx="2176">
                  <c:v>-1.14E-8</c:v>
                </c:pt>
                <c:pt idx="2177">
                  <c:v>-1.14E-8</c:v>
                </c:pt>
                <c:pt idx="2178">
                  <c:v>-1.14E-8</c:v>
                </c:pt>
                <c:pt idx="2179">
                  <c:v>-1.14E-8</c:v>
                </c:pt>
                <c:pt idx="2180">
                  <c:v>-1.14E-8</c:v>
                </c:pt>
                <c:pt idx="2181">
                  <c:v>-1.14E-8</c:v>
                </c:pt>
                <c:pt idx="2182">
                  <c:v>-1.14E-8</c:v>
                </c:pt>
                <c:pt idx="2183">
                  <c:v>-1.14E-8</c:v>
                </c:pt>
                <c:pt idx="2184">
                  <c:v>-1.14E-8</c:v>
                </c:pt>
                <c:pt idx="2185">
                  <c:v>-1.14E-8</c:v>
                </c:pt>
                <c:pt idx="2186">
                  <c:v>-1.14E-8</c:v>
                </c:pt>
                <c:pt idx="2187">
                  <c:v>-1.14E-8</c:v>
                </c:pt>
                <c:pt idx="2188">
                  <c:v>-1.13E-8</c:v>
                </c:pt>
                <c:pt idx="2189">
                  <c:v>-1.13E-8</c:v>
                </c:pt>
                <c:pt idx="2190">
                  <c:v>-1.13E-8</c:v>
                </c:pt>
                <c:pt idx="2191">
                  <c:v>-1.13E-8</c:v>
                </c:pt>
                <c:pt idx="2192">
                  <c:v>-1.13E-8</c:v>
                </c:pt>
                <c:pt idx="2193">
                  <c:v>-1.13E-8</c:v>
                </c:pt>
                <c:pt idx="2194">
                  <c:v>-1.13E-8</c:v>
                </c:pt>
                <c:pt idx="2195">
                  <c:v>-1.13E-8</c:v>
                </c:pt>
                <c:pt idx="2196">
                  <c:v>-1.13E-8</c:v>
                </c:pt>
                <c:pt idx="2197">
                  <c:v>-1.13E-8</c:v>
                </c:pt>
                <c:pt idx="2198">
                  <c:v>-1.13E-8</c:v>
                </c:pt>
                <c:pt idx="2199">
                  <c:v>-1.13E-8</c:v>
                </c:pt>
                <c:pt idx="2200">
                  <c:v>-1.13E-8</c:v>
                </c:pt>
                <c:pt idx="2201">
                  <c:v>-1.13E-8</c:v>
                </c:pt>
                <c:pt idx="2202">
                  <c:v>-1.13E-8</c:v>
                </c:pt>
                <c:pt idx="2203">
                  <c:v>-1.13E-8</c:v>
                </c:pt>
                <c:pt idx="2204">
                  <c:v>-1.1199999999999999E-8</c:v>
                </c:pt>
                <c:pt idx="2205">
                  <c:v>-1.1199999999999999E-8</c:v>
                </c:pt>
                <c:pt idx="2206">
                  <c:v>-1.1199999999999999E-8</c:v>
                </c:pt>
                <c:pt idx="2207">
                  <c:v>-1.1199999999999999E-8</c:v>
                </c:pt>
                <c:pt idx="2208">
                  <c:v>-1.1199999999999999E-8</c:v>
                </c:pt>
                <c:pt idx="2209">
                  <c:v>-1.1199999999999999E-8</c:v>
                </c:pt>
                <c:pt idx="2210">
                  <c:v>-1.1199999999999999E-8</c:v>
                </c:pt>
                <c:pt idx="2211">
                  <c:v>-1.1199999999999999E-8</c:v>
                </c:pt>
                <c:pt idx="2212">
                  <c:v>-1.1199999999999999E-8</c:v>
                </c:pt>
                <c:pt idx="2213">
                  <c:v>-1.1199999999999999E-8</c:v>
                </c:pt>
                <c:pt idx="2214">
                  <c:v>-1.1199999999999999E-8</c:v>
                </c:pt>
                <c:pt idx="2215">
                  <c:v>-1.1199999999999999E-8</c:v>
                </c:pt>
                <c:pt idx="2216">
                  <c:v>-1.1199999999999999E-8</c:v>
                </c:pt>
                <c:pt idx="2217">
                  <c:v>-1.1199999999999999E-8</c:v>
                </c:pt>
                <c:pt idx="2218">
                  <c:v>-1.1199999999999999E-8</c:v>
                </c:pt>
                <c:pt idx="2219">
                  <c:v>-1.1199999999999999E-8</c:v>
                </c:pt>
                <c:pt idx="2220">
                  <c:v>-1.11E-8</c:v>
                </c:pt>
                <c:pt idx="2221">
                  <c:v>-1.11E-8</c:v>
                </c:pt>
                <c:pt idx="2222">
                  <c:v>-1.11E-8</c:v>
                </c:pt>
                <c:pt idx="2223">
                  <c:v>-1.11E-8</c:v>
                </c:pt>
                <c:pt idx="2224">
                  <c:v>-1.11E-8</c:v>
                </c:pt>
                <c:pt idx="2225">
                  <c:v>-1.11E-8</c:v>
                </c:pt>
                <c:pt idx="2226">
                  <c:v>-1.11E-8</c:v>
                </c:pt>
                <c:pt idx="2227">
                  <c:v>-1.11E-8</c:v>
                </c:pt>
                <c:pt idx="2228">
                  <c:v>-1.11E-8</c:v>
                </c:pt>
                <c:pt idx="2229">
                  <c:v>-1.11E-8</c:v>
                </c:pt>
                <c:pt idx="2230">
                  <c:v>-1.11E-8</c:v>
                </c:pt>
                <c:pt idx="2231">
                  <c:v>-1.11E-8</c:v>
                </c:pt>
                <c:pt idx="2232">
                  <c:v>-1.11E-8</c:v>
                </c:pt>
                <c:pt idx="2233">
                  <c:v>-1.11E-8</c:v>
                </c:pt>
                <c:pt idx="2234">
                  <c:v>-1.11E-8</c:v>
                </c:pt>
                <c:pt idx="2235">
                  <c:v>-1.11E-8</c:v>
                </c:pt>
                <c:pt idx="2236">
                  <c:v>-1.0999999999999999E-8</c:v>
                </c:pt>
                <c:pt idx="2237">
                  <c:v>-1.0999999999999999E-8</c:v>
                </c:pt>
                <c:pt idx="2238">
                  <c:v>-1.0999999999999999E-8</c:v>
                </c:pt>
                <c:pt idx="2239">
                  <c:v>-1.0999999999999999E-8</c:v>
                </c:pt>
                <c:pt idx="2240">
                  <c:v>-1.0999999999999999E-8</c:v>
                </c:pt>
                <c:pt idx="2241">
                  <c:v>-1.0999999999999999E-8</c:v>
                </c:pt>
                <c:pt idx="2242">
                  <c:v>-1.0999999999999999E-8</c:v>
                </c:pt>
                <c:pt idx="2243">
                  <c:v>-1.0999999999999999E-8</c:v>
                </c:pt>
                <c:pt idx="2244">
                  <c:v>-1.0999999999999999E-8</c:v>
                </c:pt>
                <c:pt idx="2245">
                  <c:v>-1.0999999999999999E-8</c:v>
                </c:pt>
                <c:pt idx="2246">
                  <c:v>-1.0999999999999999E-8</c:v>
                </c:pt>
                <c:pt idx="2247">
                  <c:v>-1.0999999999999999E-8</c:v>
                </c:pt>
                <c:pt idx="2248">
                  <c:v>-1.0999999999999999E-8</c:v>
                </c:pt>
                <c:pt idx="2249">
                  <c:v>-1.0999999999999999E-8</c:v>
                </c:pt>
                <c:pt idx="2250">
                  <c:v>-1.0999999999999999E-8</c:v>
                </c:pt>
                <c:pt idx="2251">
                  <c:v>-1.0999999999999999E-8</c:v>
                </c:pt>
                <c:pt idx="2252">
                  <c:v>-1.09E-8</c:v>
                </c:pt>
                <c:pt idx="2253">
                  <c:v>-1.09E-8</c:v>
                </c:pt>
                <c:pt idx="2254">
                  <c:v>-1.09E-8</c:v>
                </c:pt>
                <c:pt idx="2255">
                  <c:v>-1.09E-8</c:v>
                </c:pt>
                <c:pt idx="2256">
                  <c:v>-1.09E-8</c:v>
                </c:pt>
                <c:pt idx="2257">
                  <c:v>-1.09E-8</c:v>
                </c:pt>
                <c:pt idx="2258">
                  <c:v>-1.09E-8</c:v>
                </c:pt>
                <c:pt idx="2259">
                  <c:v>-1.09E-8</c:v>
                </c:pt>
                <c:pt idx="2260">
                  <c:v>-1.09E-8</c:v>
                </c:pt>
                <c:pt idx="2261">
                  <c:v>-1.09E-8</c:v>
                </c:pt>
                <c:pt idx="2262">
                  <c:v>-1.09E-8</c:v>
                </c:pt>
                <c:pt idx="2263">
                  <c:v>-1.09E-8</c:v>
                </c:pt>
                <c:pt idx="2264">
                  <c:v>-1.09E-8</c:v>
                </c:pt>
                <c:pt idx="2265">
                  <c:v>-1.09E-8</c:v>
                </c:pt>
                <c:pt idx="2266">
                  <c:v>-1.09E-8</c:v>
                </c:pt>
                <c:pt idx="2267">
                  <c:v>-1.09E-8</c:v>
                </c:pt>
                <c:pt idx="2268">
                  <c:v>-1.0800000000000001E-8</c:v>
                </c:pt>
                <c:pt idx="2269">
                  <c:v>-1.0800000000000001E-8</c:v>
                </c:pt>
                <c:pt idx="2270">
                  <c:v>-1.0800000000000001E-8</c:v>
                </c:pt>
                <c:pt idx="2271">
                  <c:v>-1.0800000000000001E-8</c:v>
                </c:pt>
                <c:pt idx="2272">
                  <c:v>-1.0800000000000001E-8</c:v>
                </c:pt>
                <c:pt idx="2273">
                  <c:v>-1.0800000000000001E-8</c:v>
                </c:pt>
                <c:pt idx="2274">
                  <c:v>-1.0800000000000001E-8</c:v>
                </c:pt>
                <c:pt idx="2275">
                  <c:v>-1.0800000000000001E-8</c:v>
                </c:pt>
                <c:pt idx="2276">
                  <c:v>-1.0800000000000001E-8</c:v>
                </c:pt>
                <c:pt idx="2277">
                  <c:v>-1.0800000000000001E-8</c:v>
                </c:pt>
                <c:pt idx="2278">
                  <c:v>-1.0800000000000001E-8</c:v>
                </c:pt>
                <c:pt idx="2279">
                  <c:v>-1.0800000000000001E-8</c:v>
                </c:pt>
                <c:pt idx="2280">
                  <c:v>-1.0800000000000001E-8</c:v>
                </c:pt>
                <c:pt idx="2281">
                  <c:v>-1.0800000000000001E-8</c:v>
                </c:pt>
                <c:pt idx="2282">
                  <c:v>-1.0800000000000001E-8</c:v>
                </c:pt>
                <c:pt idx="2283">
                  <c:v>-1.0800000000000001E-8</c:v>
                </c:pt>
                <c:pt idx="2284">
                  <c:v>-1.07E-8</c:v>
                </c:pt>
                <c:pt idx="2285">
                  <c:v>-1.07E-8</c:v>
                </c:pt>
                <c:pt idx="2286">
                  <c:v>-1.07E-8</c:v>
                </c:pt>
                <c:pt idx="2287">
                  <c:v>-1.07E-8</c:v>
                </c:pt>
                <c:pt idx="2288">
                  <c:v>-1.07E-8</c:v>
                </c:pt>
                <c:pt idx="2289">
                  <c:v>-1.07E-8</c:v>
                </c:pt>
                <c:pt idx="2290">
                  <c:v>-1.07E-8</c:v>
                </c:pt>
                <c:pt idx="2291">
                  <c:v>-1.07E-8</c:v>
                </c:pt>
                <c:pt idx="2292">
                  <c:v>-1.07E-8</c:v>
                </c:pt>
                <c:pt idx="2293">
                  <c:v>-1.07E-8</c:v>
                </c:pt>
                <c:pt idx="2294">
                  <c:v>-1.07E-8</c:v>
                </c:pt>
                <c:pt idx="2295">
                  <c:v>-1.07E-8</c:v>
                </c:pt>
                <c:pt idx="2296">
                  <c:v>-1.07E-8</c:v>
                </c:pt>
                <c:pt idx="2297">
                  <c:v>-1.07E-8</c:v>
                </c:pt>
                <c:pt idx="2298">
                  <c:v>-1.07E-8</c:v>
                </c:pt>
                <c:pt idx="2299">
                  <c:v>-1.07E-8</c:v>
                </c:pt>
                <c:pt idx="2300">
                  <c:v>-1.0600000000000001E-8</c:v>
                </c:pt>
                <c:pt idx="2301">
                  <c:v>-1.0600000000000001E-8</c:v>
                </c:pt>
                <c:pt idx="2302">
                  <c:v>-1.0600000000000001E-8</c:v>
                </c:pt>
                <c:pt idx="2303">
                  <c:v>-1.0600000000000001E-8</c:v>
                </c:pt>
                <c:pt idx="2304">
                  <c:v>-1.0600000000000001E-8</c:v>
                </c:pt>
                <c:pt idx="2305">
                  <c:v>-1.0600000000000001E-8</c:v>
                </c:pt>
                <c:pt idx="2306">
                  <c:v>-1.0600000000000001E-8</c:v>
                </c:pt>
                <c:pt idx="2307">
                  <c:v>-1.0600000000000001E-8</c:v>
                </c:pt>
                <c:pt idx="2308">
                  <c:v>-1.0600000000000001E-8</c:v>
                </c:pt>
                <c:pt idx="2309">
                  <c:v>-1.0600000000000001E-8</c:v>
                </c:pt>
                <c:pt idx="2310">
                  <c:v>-1.0600000000000001E-8</c:v>
                </c:pt>
                <c:pt idx="2311">
                  <c:v>-1.0600000000000001E-8</c:v>
                </c:pt>
                <c:pt idx="2312">
                  <c:v>-1.0600000000000001E-8</c:v>
                </c:pt>
                <c:pt idx="2313">
                  <c:v>-1.0600000000000001E-8</c:v>
                </c:pt>
                <c:pt idx="2314">
                  <c:v>-1.0600000000000001E-8</c:v>
                </c:pt>
                <c:pt idx="2315">
                  <c:v>-1.0600000000000001E-8</c:v>
                </c:pt>
                <c:pt idx="2316">
                  <c:v>-1.05E-8</c:v>
                </c:pt>
                <c:pt idx="2317">
                  <c:v>-1.05E-8</c:v>
                </c:pt>
                <c:pt idx="2318">
                  <c:v>-1.05E-8</c:v>
                </c:pt>
                <c:pt idx="2319">
                  <c:v>-1.05E-8</c:v>
                </c:pt>
                <c:pt idx="2320">
                  <c:v>-1.05E-8</c:v>
                </c:pt>
                <c:pt idx="2321">
                  <c:v>-1.05E-8</c:v>
                </c:pt>
                <c:pt idx="2322">
                  <c:v>-1.05E-8</c:v>
                </c:pt>
                <c:pt idx="2323">
                  <c:v>-1.05E-8</c:v>
                </c:pt>
                <c:pt idx="2324">
                  <c:v>-1.05E-8</c:v>
                </c:pt>
                <c:pt idx="2325">
                  <c:v>-1.05E-8</c:v>
                </c:pt>
                <c:pt idx="2326">
                  <c:v>-1.05E-8</c:v>
                </c:pt>
                <c:pt idx="2327">
                  <c:v>-1.05E-8</c:v>
                </c:pt>
                <c:pt idx="2328">
                  <c:v>-1.05E-8</c:v>
                </c:pt>
                <c:pt idx="2329">
                  <c:v>-1.05E-8</c:v>
                </c:pt>
                <c:pt idx="2330">
                  <c:v>-1.05E-8</c:v>
                </c:pt>
                <c:pt idx="2331">
                  <c:v>-1.05E-8</c:v>
                </c:pt>
                <c:pt idx="2332">
                  <c:v>-1.04E-8</c:v>
                </c:pt>
                <c:pt idx="2333">
                  <c:v>-1.04E-8</c:v>
                </c:pt>
                <c:pt idx="2334">
                  <c:v>-1.04E-8</c:v>
                </c:pt>
                <c:pt idx="2335">
                  <c:v>-1.04E-8</c:v>
                </c:pt>
                <c:pt idx="2336">
                  <c:v>-1.04E-8</c:v>
                </c:pt>
                <c:pt idx="2337">
                  <c:v>-1.04E-8</c:v>
                </c:pt>
                <c:pt idx="2338">
                  <c:v>-1.04E-8</c:v>
                </c:pt>
                <c:pt idx="2339">
                  <c:v>-1.04E-8</c:v>
                </c:pt>
                <c:pt idx="2340">
                  <c:v>-1.04E-8</c:v>
                </c:pt>
                <c:pt idx="2341">
                  <c:v>-1.04E-8</c:v>
                </c:pt>
                <c:pt idx="2342">
                  <c:v>-1.04E-8</c:v>
                </c:pt>
                <c:pt idx="2343">
                  <c:v>-1.04E-8</c:v>
                </c:pt>
                <c:pt idx="2344">
                  <c:v>-1.04E-8</c:v>
                </c:pt>
                <c:pt idx="2345">
                  <c:v>-1.04E-8</c:v>
                </c:pt>
                <c:pt idx="2346">
                  <c:v>-1.04E-8</c:v>
                </c:pt>
                <c:pt idx="2347">
                  <c:v>-1.04E-8</c:v>
                </c:pt>
                <c:pt idx="2348">
                  <c:v>-1.03E-8</c:v>
                </c:pt>
                <c:pt idx="2349">
                  <c:v>-1.03E-8</c:v>
                </c:pt>
                <c:pt idx="2350">
                  <c:v>-1.03E-8</c:v>
                </c:pt>
                <c:pt idx="2351">
                  <c:v>-1.03E-8</c:v>
                </c:pt>
                <c:pt idx="2352">
                  <c:v>-1.03E-8</c:v>
                </c:pt>
                <c:pt idx="2353">
                  <c:v>-1.03E-8</c:v>
                </c:pt>
                <c:pt idx="2354">
                  <c:v>-1.03E-8</c:v>
                </c:pt>
                <c:pt idx="2355">
                  <c:v>-1.03E-8</c:v>
                </c:pt>
                <c:pt idx="2356">
                  <c:v>-1.03E-8</c:v>
                </c:pt>
                <c:pt idx="2357">
                  <c:v>-1.03E-8</c:v>
                </c:pt>
                <c:pt idx="2358">
                  <c:v>-1.03E-8</c:v>
                </c:pt>
                <c:pt idx="2359">
                  <c:v>-1.03E-8</c:v>
                </c:pt>
                <c:pt idx="2360">
                  <c:v>-1.03E-8</c:v>
                </c:pt>
                <c:pt idx="2361">
                  <c:v>-1.03E-8</c:v>
                </c:pt>
                <c:pt idx="2362">
                  <c:v>-1.03E-8</c:v>
                </c:pt>
                <c:pt idx="2363">
                  <c:v>-1.03E-8</c:v>
                </c:pt>
                <c:pt idx="2364">
                  <c:v>-1.02E-8</c:v>
                </c:pt>
                <c:pt idx="2365">
                  <c:v>-1.02E-8</c:v>
                </c:pt>
                <c:pt idx="2366">
                  <c:v>-1.02E-8</c:v>
                </c:pt>
                <c:pt idx="2367">
                  <c:v>-1.02E-8</c:v>
                </c:pt>
                <c:pt idx="2368">
                  <c:v>-1.02E-8</c:v>
                </c:pt>
                <c:pt idx="2369">
                  <c:v>-1.02E-8</c:v>
                </c:pt>
                <c:pt idx="2370">
                  <c:v>-1.02E-8</c:v>
                </c:pt>
                <c:pt idx="2371">
                  <c:v>-1.02E-8</c:v>
                </c:pt>
                <c:pt idx="2372">
                  <c:v>-1.02E-8</c:v>
                </c:pt>
                <c:pt idx="2373">
                  <c:v>-1.02E-8</c:v>
                </c:pt>
                <c:pt idx="2374">
                  <c:v>-1.02E-8</c:v>
                </c:pt>
                <c:pt idx="2375">
                  <c:v>-1.02E-8</c:v>
                </c:pt>
                <c:pt idx="2376">
                  <c:v>-1.02E-8</c:v>
                </c:pt>
                <c:pt idx="2377">
                  <c:v>-1.02E-8</c:v>
                </c:pt>
                <c:pt idx="2378">
                  <c:v>-1.02E-8</c:v>
                </c:pt>
                <c:pt idx="2379">
                  <c:v>-1.02E-8</c:v>
                </c:pt>
                <c:pt idx="2380">
                  <c:v>-1.0099999999999999E-8</c:v>
                </c:pt>
                <c:pt idx="2381">
                  <c:v>-1.0099999999999999E-8</c:v>
                </c:pt>
                <c:pt idx="2382">
                  <c:v>-1.0099999999999999E-8</c:v>
                </c:pt>
                <c:pt idx="2383">
                  <c:v>-1.0099999999999999E-8</c:v>
                </c:pt>
                <c:pt idx="2384">
                  <c:v>-1.0099999999999999E-8</c:v>
                </c:pt>
                <c:pt idx="2385">
                  <c:v>-1.0099999999999999E-8</c:v>
                </c:pt>
                <c:pt idx="2386">
                  <c:v>-1.0099999999999999E-8</c:v>
                </c:pt>
                <c:pt idx="2387">
                  <c:v>-1.0099999999999999E-8</c:v>
                </c:pt>
                <c:pt idx="2388">
                  <c:v>-1.0099999999999999E-8</c:v>
                </c:pt>
                <c:pt idx="2389">
                  <c:v>-1.0099999999999999E-8</c:v>
                </c:pt>
                <c:pt idx="2390">
                  <c:v>-1.0099999999999999E-8</c:v>
                </c:pt>
                <c:pt idx="2391">
                  <c:v>-1.0099999999999999E-8</c:v>
                </c:pt>
                <c:pt idx="2392">
                  <c:v>-1.0099999999999999E-8</c:v>
                </c:pt>
                <c:pt idx="2393">
                  <c:v>-1.0099999999999999E-8</c:v>
                </c:pt>
                <c:pt idx="2394">
                  <c:v>-1.0099999999999999E-8</c:v>
                </c:pt>
                <c:pt idx="2395">
                  <c:v>-1.0099999999999999E-8</c:v>
                </c:pt>
                <c:pt idx="2396">
                  <c:v>-1E-8</c:v>
                </c:pt>
                <c:pt idx="2397">
                  <c:v>-1E-8</c:v>
                </c:pt>
                <c:pt idx="2398">
                  <c:v>-1E-8</c:v>
                </c:pt>
                <c:pt idx="2399">
                  <c:v>-1E-8</c:v>
                </c:pt>
                <c:pt idx="2400">
                  <c:v>-1E-8</c:v>
                </c:pt>
                <c:pt idx="2401">
                  <c:v>-1E-8</c:v>
                </c:pt>
                <c:pt idx="2402">
                  <c:v>-1E-8</c:v>
                </c:pt>
                <c:pt idx="2403">
                  <c:v>-1E-8</c:v>
                </c:pt>
                <c:pt idx="2404">
                  <c:v>-1E-8</c:v>
                </c:pt>
                <c:pt idx="2405">
                  <c:v>-9.9900000000000005E-9</c:v>
                </c:pt>
                <c:pt idx="2406">
                  <c:v>-9.9900000000000005E-9</c:v>
                </c:pt>
                <c:pt idx="2407">
                  <c:v>-9.9800000000000007E-9</c:v>
                </c:pt>
                <c:pt idx="2408">
                  <c:v>-9.9699999999999993E-9</c:v>
                </c:pt>
                <c:pt idx="2409">
                  <c:v>-9.9699999999999993E-9</c:v>
                </c:pt>
                <c:pt idx="2410">
                  <c:v>-9.9599999999999995E-9</c:v>
                </c:pt>
                <c:pt idx="2411">
                  <c:v>-9.9599999999999995E-9</c:v>
                </c:pt>
                <c:pt idx="2412">
                  <c:v>-9.9499999999999998E-9</c:v>
                </c:pt>
                <c:pt idx="2413">
                  <c:v>-9.94E-9</c:v>
                </c:pt>
                <c:pt idx="2414">
                  <c:v>-9.94E-9</c:v>
                </c:pt>
                <c:pt idx="2415">
                  <c:v>-9.9300000000000002E-9</c:v>
                </c:pt>
                <c:pt idx="2416">
                  <c:v>-9.9200000000000005E-9</c:v>
                </c:pt>
                <c:pt idx="2417">
                  <c:v>-9.9200000000000005E-9</c:v>
                </c:pt>
                <c:pt idx="2418">
                  <c:v>-9.9100000000000007E-9</c:v>
                </c:pt>
                <c:pt idx="2419">
                  <c:v>-9.9100000000000007E-9</c:v>
                </c:pt>
                <c:pt idx="2420">
                  <c:v>-9.8999999999999993E-9</c:v>
                </c:pt>
                <c:pt idx="2421">
                  <c:v>-9.8899999999999996E-9</c:v>
                </c:pt>
                <c:pt idx="2422">
                  <c:v>-9.8899999999999996E-9</c:v>
                </c:pt>
                <c:pt idx="2423">
                  <c:v>-9.8799999999999998E-9</c:v>
                </c:pt>
                <c:pt idx="2424">
                  <c:v>-9.87E-9</c:v>
                </c:pt>
                <c:pt idx="2425">
                  <c:v>-9.87E-9</c:v>
                </c:pt>
                <c:pt idx="2426">
                  <c:v>-9.8600000000000003E-9</c:v>
                </c:pt>
                <c:pt idx="2427">
                  <c:v>-9.8600000000000003E-9</c:v>
                </c:pt>
                <c:pt idx="2428">
                  <c:v>-9.8500000000000005E-9</c:v>
                </c:pt>
                <c:pt idx="2429">
                  <c:v>-9.8400000000000008E-9</c:v>
                </c:pt>
                <c:pt idx="2430">
                  <c:v>-9.8400000000000008E-9</c:v>
                </c:pt>
                <c:pt idx="2431">
                  <c:v>-9.8299999999999993E-9</c:v>
                </c:pt>
                <c:pt idx="2432">
                  <c:v>-9.8199999999999996E-9</c:v>
                </c:pt>
                <c:pt idx="2433">
                  <c:v>-9.8199999999999996E-9</c:v>
                </c:pt>
                <c:pt idx="2434">
                  <c:v>-9.8099999999999998E-9</c:v>
                </c:pt>
                <c:pt idx="2435">
                  <c:v>-9.8099999999999998E-9</c:v>
                </c:pt>
                <c:pt idx="2436">
                  <c:v>-9.8000000000000001E-9</c:v>
                </c:pt>
                <c:pt idx="2437">
                  <c:v>-9.7900000000000003E-9</c:v>
                </c:pt>
                <c:pt idx="2438">
                  <c:v>-9.7900000000000003E-9</c:v>
                </c:pt>
                <c:pt idx="2439">
                  <c:v>-9.7800000000000006E-9</c:v>
                </c:pt>
                <c:pt idx="2440">
                  <c:v>-9.7700000000000008E-9</c:v>
                </c:pt>
                <c:pt idx="2441">
                  <c:v>-9.7700000000000008E-9</c:v>
                </c:pt>
                <c:pt idx="2442">
                  <c:v>-9.7599999999999994E-9</c:v>
                </c:pt>
                <c:pt idx="2443">
                  <c:v>-9.7599999999999994E-9</c:v>
                </c:pt>
                <c:pt idx="2444">
                  <c:v>-9.7499999999999996E-9</c:v>
                </c:pt>
                <c:pt idx="2445">
                  <c:v>-9.7399999999999999E-9</c:v>
                </c:pt>
                <c:pt idx="2446">
                  <c:v>-9.7399999999999999E-9</c:v>
                </c:pt>
                <c:pt idx="2447">
                  <c:v>-9.7300000000000001E-9</c:v>
                </c:pt>
                <c:pt idx="2448">
                  <c:v>-9.7200000000000003E-9</c:v>
                </c:pt>
                <c:pt idx="2449">
                  <c:v>-9.7200000000000003E-9</c:v>
                </c:pt>
                <c:pt idx="2450">
                  <c:v>-9.7100000000000006E-9</c:v>
                </c:pt>
                <c:pt idx="2451">
                  <c:v>-9.7100000000000006E-9</c:v>
                </c:pt>
                <c:pt idx="2452">
                  <c:v>-9.6999999999999992E-9</c:v>
                </c:pt>
                <c:pt idx="2453">
                  <c:v>-9.6899999999999994E-9</c:v>
                </c:pt>
                <c:pt idx="2454">
                  <c:v>-9.6899999999999994E-9</c:v>
                </c:pt>
                <c:pt idx="2455">
                  <c:v>-9.6799999999999997E-9</c:v>
                </c:pt>
                <c:pt idx="2456">
                  <c:v>-9.6699999999999999E-9</c:v>
                </c:pt>
                <c:pt idx="2457">
                  <c:v>-9.6699999999999999E-9</c:v>
                </c:pt>
                <c:pt idx="2458">
                  <c:v>-9.6600000000000001E-9</c:v>
                </c:pt>
                <c:pt idx="2459">
                  <c:v>-9.6600000000000001E-9</c:v>
                </c:pt>
                <c:pt idx="2460">
                  <c:v>-9.6500000000000004E-9</c:v>
                </c:pt>
                <c:pt idx="2461">
                  <c:v>-9.6400000000000006E-9</c:v>
                </c:pt>
                <c:pt idx="2462">
                  <c:v>-9.6400000000000006E-9</c:v>
                </c:pt>
                <c:pt idx="2463">
                  <c:v>-9.6299999999999992E-9</c:v>
                </c:pt>
                <c:pt idx="2464">
                  <c:v>-9.6199999999999995E-9</c:v>
                </c:pt>
                <c:pt idx="2465">
                  <c:v>-9.6199999999999995E-9</c:v>
                </c:pt>
                <c:pt idx="2466">
                  <c:v>-9.6099999999999997E-9</c:v>
                </c:pt>
                <c:pt idx="2467">
                  <c:v>-9.6099999999999997E-9</c:v>
                </c:pt>
                <c:pt idx="2468">
                  <c:v>-9.5999999999999999E-9</c:v>
                </c:pt>
                <c:pt idx="2469">
                  <c:v>-9.5900000000000002E-9</c:v>
                </c:pt>
                <c:pt idx="2470">
                  <c:v>-9.5900000000000002E-9</c:v>
                </c:pt>
                <c:pt idx="2471">
                  <c:v>-9.5800000000000004E-9</c:v>
                </c:pt>
                <c:pt idx="2472">
                  <c:v>-9.5700000000000007E-9</c:v>
                </c:pt>
                <c:pt idx="2473">
                  <c:v>-9.5700000000000007E-9</c:v>
                </c:pt>
                <c:pt idx="2474">
                  <c:v>-9.5599999999999992E-9</c:v>
                </c:pt>
                <c:pt idx="2475">
                  <c:v>-9.5599999999999992E-9</c:v>
                </c:pt>
                <c:pt idx="2476">
                  <c:v>-9.5499999999999995E-9</c:v>
                </c:pt>
                <c:pt idx="2477">
                  <c:v>-9.5399999999999997E-9</c:v>
                </c:pt>
                <c:pt idx="2478">
                  <c:v>-9.5399999999999997E-9</c:v>
                </c:pt>
                <c:pt idx="2479">
                  <c:v>-9.53E-9</c:v>
                </c:pt>
                <c:pt idx="2480">
                  <c:v>-9.5200000000000002E-9</c:v>
                </c:pt>
                <c:pt idx="2481">
                  <c:v>-9.5200000000000002E-9</c:v>
                </c:pt>
                <c:pt idx="2482">
                  <c:v>-9.5100000000000005E-9</c:v>
                </c:pt>
                <c:pt idx="2483">
                  <c:v>-9.5100000000000005E-9</c:v>
                </c:pt>
                <c:pt idx="2484">
                  <c:v>-9.5000000000000007E-9</c:v>
                </c:pt>
                <c:pt idx="2485">
                  <c:v>-9.4899999999999993E-9</c:v>
                </c:pt>
                <c:pt idx="2486">
                  <c:v>-9.4899999999999993E-9</c:v>
                </c:pt>
                <c:pt idx="2487">
                  <c:v>-9.4799999999999995E-9</c:v>
                </c:pt>
                <c:pt idx="2488">
                  <c:v>-9.4699999999999998E-9</c:v>
                </c:pt>
                <c:pt idx="2489">
                  <c:v>-9.4699999999999998E-9</c:v>
                </c:pt>
                <c:pt idx="2490">
                  <c:v>-9.46E-9</c:v>
                </c:pt>
                <c:pt idx="2491">
                  <c:v>-9.46E-9</c:v>
                </c:pt>
                <c:pt idx="2492">
                  <c:v>-9.4500000000000002E-9</c:v>
                </c:pt>
                <c:pt idx="2493">
                  <c:v>-9.4400000000000005E-9</c:v>
                </c:pt>
                <c:pt idx="2494">
                  <c:v>-9.4400000000000005E-9</c:v>
                </c:pt>
                <c:pt idx="2495">
                  <c:v>-9.4300000000000007E-9</c:v>
                </c:pt>
                <c:pt idx="2496">
                  <c:v>-9.4199999999999993E-9</c:v>
                </c:pt>
                <c:pt idx="2497">
                  <c:v>-9.4199999999999993E-9</c:v>
                </c:pt>
                <c:pt idx="2498">
                  <c:v>-9.4099999999999996E-9</c:v>
                </c:pt>
                <c:pt idx="2499">
                  <c:v>-9.4099999999999996E-9</c:v>
                </c:pt>
                <c:pt idx="2500">
                  <c:v>-9.3999999999999998E-9</c:v>
                </c:pt>
                <c:pt idx="2501">
                  <c:v>-9.39E-9</c:v>
                </c:pt>
                <c:pt idx="2502">
                  <c:v>-9.39E-9</c:v>
                </c:pt>
                <c:pt idx="2503">
                  <c:v>-9.3800000000000003E-9</c:v>
                </c:pt>
                <c:pt idx="2504">
                  <c:v>-9.3700000000000005E-9</c:v>
                </c:pt>
                <c:pt idx="2505">
                  <c:v>-9.3700000000000005E-9</c:v>
                </c:pt>
                <c:pt idx="2506">
                  <c:v>-9.3600000000000008E-9</c:v>
                </c:pt>
                <c:pt idx="2507">
                  <c:v>-9.3600000000000008E-9</c:v>
                </c:pt>
                <c:pt idx="2508">
                  <c:v>-9.3499999999999994E-9</c:v>
                </c:pt>
                <c:pt idx="2509">
                  <c:v>-9.3399999999999996E-9</c:v>
                </c:pt>
                <c:pt idx="2510">
                  <c:v>-9.3399999999999996E-9</c:v>
                </c:pt>
                <c:pt idx="2511">
                  <c:v>-9.3299999999999998E-9</c:v>
                </c:pt>
                <c:pt idx="2512">
                  <c:v>-9.3200000000000001E-9</c:v>
                </c:pt>
                <c:pt idx="2513">
                  <c:v>-9.3200000000000001E-9</c:v>
                </c:pt>
                <c:pt idx="2514">
                  <c:v>-9.3100000000000003E-9</c:v>
                </c:pt>
                <c:pt idx="2515">
                  <c:v>-9.3100000000000003E-9</c:v>
                </c:pt>
                <c:pt idx="2516">
                  <c:v>-9.3000000000000006E-9</c:v>
                </c:pt>
                <c:pt idx="2517">
                  <c:v>-9.2900000000000008E-9</c:v>
                </c:pt>
                <c:pt idx="2518">
                  <c:v>-9.2900000000000008E-9</c:v>
                </c:pt>
                <c:pt idx="2519">
                  <c:v>-9.2799999999999994E-9</c:v>
                </c:pt>
                <c:pt idx="2520">
                  <c:v>-9.2699999999999996E-9</c:v>
                </c:pt>
                <c:pt idx="2521">
                  <c:v>-9.2699999999999996E-9</c:v>
                </c:pt>
                <c:pt idx="2522">
                  <c:v>-9.2599999999999999E-9</c:v>
                </c:pt>
                <c:pt idx="2523">
                  <c:v>-9.2599999999999999E-9</c:v>
                </c:pt>
                <c:pt idx="2524">
                  <c:v>-9.2500000000000001E-9</c:v>
                </c:pt>
                <c:pt idx="2525">
                  <c:v>-9.2400000000000004E-9</c:v>
                </c:pt>
                <c:pt idx="2526">
                  <c:v>-9.2400000000000004E-9</c:v>
                </c:pt>
                <c:pt idx="2527">
                  <c:v>-9.2300000000000006E-9</c:v>
                </c:pt>
                <c:pt idx="2528">
                  <c:v>-9.2199999999999992E-9</c:v>
                </c:pt>
                <c:pt idx="2529">
                  <c:v>-9.2199999999999992E-9</c:v>
                </c:pt>
                <c:pt idx="2530">
                  <c:v>-9.2099999999999994E-9</c:v>
                </c:pt>
                <c:pt idx="2531">
                  <c:v>-9.2099999999999994E-9</c:v>
                </c:pt>
                <c:pt idx="2532">
                  <c:v>-9.1999999999999997E-9</c:v>
                </c:pt>
                <c:pt idx="2533">
                  <c:v>-9.1899999999999999E-9</c:v>
                </c:pt>
                <c:pt idx="2534">
                  <c:v>-9.1899999999999999E-9</c:v>
                </c:pt>
                <c:pt idx="2535">
                  <c:v>-9.1800000000000001E-9</c:v>
                </c:pt>
                <c:pt idx="2536">
                  <c:v>-9.1700000000000004E-9</c:v>
                </c:pt>
                <c:pt idx="2537">
                  <c:v>-9.1700000000000004E-9</c:v>
                </c:pt>
                <c:pt idx="2538">
                  <c:v>-9.1600000000000006E-9</c:v>
                </c:pt>
                <c:pt idx="2539">
                  <c:v>-9.1600000000000006E-9</c:v>
                </c:pt>
                <c:pt idx="2540">
                  <c:v>-9.1499999999999992E-9</c:v>
                </c:pt>
                <c:pt idx="2541">
                  <c:v>-9.1399999999999995E-9</c:v>
                </c:pt>
                <c:pt idx="2542">
                  <c:v>-9.1399999999999995E-9</c:v>
                </c:pt>
                <c:pt idx="2543">
                  <c:v>-9.1299999999999997E-9</c:v>
                </c:pt>
                <c:pt idx="2544">
                  <c:v>-9.1199999999999999E-9</c:v>
                </c:pt>
                <c:pt idx="2545">
                  <c:v>-9.1199999999999999E-9</c:v>
                </c:pt>
                <c:pt idx="2546">
                  <c:v>-9.1100000000000002E-9</c:v>
                </c:pt>
                <c:pt idx="2547">
                  <c:v>-9.1100000000000002E-9</c:v>
                </c:pt>
                <c:pt idx="2548">
                  <c:v>-9.1000000000000004E-9</c:v>
                </c:pt>
                <c:pt idx="2549">
                  <c:v>-9.0900000000000007E-9</c:v>
                </c:pt>
                <c:pt idx="2550">
                  <c:v>-9.0900000000000007E-9</c:v>
                </c:pt>
                <c:pt idx="2551">
                  <c:v>-9.0799999999999993E-9</c:v>
                </c:pt>
                <c:pt idx="2552">
                  <c:v>-9.0699999999999995E-9</c:v>
                </c:pt>
                <c:pt idx="2553">
                  <c:v>-9.0699999999999995E-9</c:v>
                </c:pt>
                <c:pt idx="2554">
                  <c:v>-9.0599999999999997E-9</c:v>
                </c:pt>
                <c:pt idx="2555">
                  <c:v>-9.0599999999999997E-9</c:v>
                </c:pt>
                <c:pt idx="2556">
                  <c:v>-9.05E-9</c:v>
                </c:pt>
                <c:pt idx="2557">
                  <c:v>-9.0400000000000002E-9</c:v>
                </c:pt>
                <c:pt idx="2558">
                  <c:v>-9.0400000000000002E-9</c:v>
                </c:pt>
                <c:pt idx="2559">
                  <c:v>-9.0300000000000005E-9</c:v>
                </c:pt>
                <c:pt idx="2560">
                  <c:v>-9.0200000000000007E-9</c:v>
                </c:pt>
                <c:pt idx="2561">
                  <c:v>-9.0200000000000007E-9</c:v>
                </c:pt>
                <c:pt idx="2562">
                  <c:v>-9.0099999999999993E-9</c:v>
                </c:pt>
                <c:pt idx="2563">
                  <c:v>-9.0099999999999993E-9</c:v>
                </c:pt>
                <c:pt idx="2564">
                  <c:v>-8.9999999999999995E-9</c:v>
                </c:pt>
                <c:pt idx="2565">
                  <c:v>-8.9899999999999998E-9</c:v>
                </c:pt>
                <c:pt idx="2566">
                  <c:v>-8.9899999999999998E-9</c:v>
                </c:pt>
                <c:pt idx="2567">
                  <c:v>-8.98E-9</c:v>
                </c:pt>
                <c:pt idx="2568">
                  <c:v>-8.9700000000000003E-9</c:v>
                </c:pt>
                <c:pt idx="2569">
                  <c:v>-8.9700000000000003E-9</c:v>
                </c:pt>
                <c:pt idx="2570">
                  <c:v>-8.9600000000000005E-9</c:v>
                </c:pt>
                <c:pt idx="2571">
                  <c:v>-8.9600000000000005E-9</c:v>
                </c:pt>
                <c:pt idx="2572">
                  <c:v>-8.9500000000000007E-9</c:v>
                </c:pt>
                <c:pt idx="2573">
                  <c:v>-8.9399999999999993E-9</c:v>
                </c:pt>
                <c:pt idx="2574">
                  <c:v>-8.9399999999999993E-9</c:v>
                </c:pt>
                <c:pt idx="2575">
                  <c:v>-8.9299999999999996E-9</c:v>
                </c:pt>
                <c:pt idx="2576">
                  <c:v>-8.9199999999999998E-9</c:v>
                </c:pt>
                <c:pt idx="2577">
                  <c:v>-8.9199999999999998E-9</c:v>
                </c:pt>
                <c:pt idx="2578">
                  <c:v>-8.91E-9</c:v>
                </c:pt>
                <c:pt idx="2579">
                  <c:v>-8.91E-9</c:v>
                </c:pt>
                <c:pt idx="2580">
                  <c:v>-8.9000000000000003E-9</c:v>
                </c:pt>
                <c:pt idx="2581">
                  <c:v>-8.8900000000000005E-9</c:v>
                </c:pt>
                <c:pt idx="2582">
                  <c:v>-8.8900000000000005E-9</c:v>
                </c:pt>
                <c:pt idx="2583">
                  <c:v>-8.8800000000000008E-9</c:v>
                </c:pt>
                <c:pt idx="2584">
                  <c:v>-8.8699999999999994E-9</c:v>
                </c:pt>
                <c:pt idx="2585">
                  <c:v>-8.8699999999999994E-9</c:v>
                </c:pt>
                <c:pt idx="2586">
                  <c:v>-8.8599999999999996E-9</c:v>
                </c:pt>
                <c:pt idx="2587">
                  <c:v>-8.8599999999999996E-9</c:v>
                </c:pt>
                <c:pt idx="2588">
                  <c:v>-8.8499999999999998E-9</c:v>
                </c:pt>
                <c:pt idx="2589">
                  <c:v>-8.8400000000000001E-9</c:v>
                </c:pt>
                <c:pt idx="2590">
                  <c:v>-8.8400000000000001E-9</c:v>
                </c:pt>
                <c:pt idx="2591">
                  <c:v>-8.8300000000000003E-9</c:v>
                </c:pt>
                <c:pt idx="2592">
                  <c:v>-8.8200000000000006E-9</c:v>
                </c:pt>
                <c:pt idx="2593">
                  <c:v>-8.8200000000000006E-9</c:v>
                </c:pt>
                <c:pt idx="2594">
                  <c:v>-8.8100000000000008E-9</c:v>
                </c:pt>
                <c:pt idx="2595">
                  <c:v>-8.8100000000000008E-9</c:v>
                </c:pt>
                <c:pt idx="2596">
                  <c:v>-8.7999999999999994E-9</c:v>
                </c:pt>
                <c:pt idx="2597">
                  <c:v>-8.7899999999999996E-9</c:v>
                </c:pt>
                <c:pt idx="2598">
                  <c:v>-8.7899999999999996E-9</c:v>
                </c:pt>
                <c:pt idx="2599">
                  <c:v>-8.7799999999999999E-9</c:v>
                </c:pt>
                <c:pt idx="2600">
                  <c:v>-8.7700000000000001E-9</c:v>
                </c:pt>
                <c:pt idx="2601">
                  <c:v>-8.7700000000000001E-9</c:v>
                </c:pt>
                <c:pt idx="2602">
                  <c:v>-8.7600000000000004E-9</c:v>
                </c:pt>
                <c:pt idx="2603">
                  <c:v>-8.7600000000000004E-9</c:v>
                </c:pt>
                <c:pt idx="2604">
                  <c:v>-8.7500000000000006E-9</c:v>
                </c:pt>
                <c:pt idx="2605">
                  <c:v>-8.7399999999999992E-9</c:v>
                </c:pt>
                <c:pt idx="2606">
                  <c:v>-8.7399999999999992E-9</c:v>
                </c:pt>
                <c:pt idx="2607">
                  <c:v>-8.7299999999999994E-9</c:v>
                </c:pt>
                <c:pt idx="2608">
                  <c:v>-8.7199999999999997E-9</c:v>
                </c:pt>
                <c:pt idx="2609">
                  <c:v>-8.7199999999999997E-9</c:v>
                </c:pt>
                <c:pt idx="2610">
                  <c:v>-8.7099999999999999E-9</c:v>
                </c:pt>
                <c:pt idx="2611">
                  <c:v>-8.7099999999999999E-9</c:v>
                </c:pt>
                <c:pt idx="2612">
                  <c:v>-8.7000000000000001E-9</c:v>
                </c:pt>
                <c:pt idx="2613">
                  <c:v>-8.6900000000000004E-9</c:v>
                </c:pt>
                <c:pt idx="2614">
                  <c:v>-8.6900000000000004E-9</c:v>
                </c:pt>
                <c:pt idx="2615">
                  <c:v>-8.6800000000000006E-9</c:v>
                </c:pt>
                <c:pt idx="2616">
                  <c:v>-8.6699999999999992E-9</c:v>
                </c:pt>
                <c:pt idx="2617">
                  <c:v>-8.6699999999999992E-9</c:v>
                </c:pt>
                <c:pt idx="2618">
                  <c:v>-8.6599999999999995E-9</c:v>
                </c:pt>
                <c:pt idx="2619">
                  <c:v>-8.6599999999999995E-9</c:v>
                </c:pt>
                <c:pt idx="2620">
                  <c:v>-8.6499999999999997E-9</c:v>
                </c:pt>
                <c:pt idx="2621">
                  <c:v>-8.6399999999999999E-9</c:v>
                </c:pt>
                <c:pt idx="2622">
                  <c:v>-8.6399999999999999E-9</c:v>
                </c:pt>
                <c:pt idx="2623">
                  <c:v>-8.6300000000000002E-9</c:v>
                </c:pt>
                <c:pt idx="2624">
                  <c:v>-8.6200000000000004E-9</c:v>
                </c:pt>
                <c:pt idx="2625">
                  <c:v>-8.6200000000000004E-9</c:v>
                </c:pt>
                <c:pt idx="2626">
                  <c:v>-8.6100000000000007E-9</c:v>
                </c:pt>
                <c:pt idx="2627">
                  <c:v>-8.6100000000000007E-9</c:v>
                </c:pt>
                <c:pt idx="2628">
                  <c:v>-8.5999999999999993E-9</c:v>
                </c:pt>
                <c:pt idx="2629">
                  <c:v>-8.5899999999999995E-9</c:v>
                </c:pt>
                <c:pt idx="2630">
                  <c:v>-8.5899999999999995E-9</c:v>
                </c:pt>
                <c:pt idx="2631">
                  <c:v>-8.5799999999999997E-9</c:v>
                </c:pt>
                <c:pt idx="2632">
                  <c:v>-8.57E-9</c:v>
                </c:pt>
                <c:pt idx="2633">
                  <c:v>-8.57E-9</c:v>
                </c:pt>
                <c:pt idx="2634">
                  <c:v>-8.5600000000000002E-9</c:v>
                </c:pt>
                <c:pt idx="2635">
                  <c:v>-8.5600000000000002E-9</c:v>
                </c:pt>
                <c:pt idx="2636">
                  <c:v>-8.5500000000000005E-9</c:v>
                </c:pt>
                <c:pt idx="2637">
                  <c:v>-8.5400000000000007E-9</c:v>
                </c:pt>
                <c:pt idx="2638">
                  <c:v>-8.5400000000000007E-9</c:v>
                </c:pt>
                <c:pt idx="2639">
                  <c:v>-8.5299999999999993E-9</c:v>
                </c:pt>
                <c:pt idx="2640">
                  <c:v>-8.5199999999999995E-9</c:v>
                </c:pt>
                <c:pt idx="2641">
                  <c:v>-8.5199999999999995E-9</c:v>
                </c:pt>
                <c:pt idx="2642">
                  <c:v>-8.5099999999999998E-9</c:v>
                </c:pt>
                <c:pt idx="2643">
                  <c:v>-8.5099999999999998E-9</c:v>
                </c:pt>
                <c:pt idx="2644">
                  <c:v>-8.5E-9</c:v>
                </c:pt>
                <c:pt idx="2645">
                  <c:v>-8.4900000000000003E-9</c:v>
                </c:pt>
                <c:pt idx="2646">
                  <c:v>-8.4900000000000003E-9</c:v>
                </c:pt>
                <c:pt idx="2647">
                  <c:v>-8.4800000000000005E-9</c:v>
                </c:pt>
                <c:pt idx="2648">
                  <c:v>-8.4700000000000007E-9</c:v>
                </c:pt>
                <c:pt idx="2649">
                  <c:v>-8.4700000000000007E-9</c:v>
                </c:pt>
                <c:pt idx="2650">
                  <c:v>-8.4599999999999993E-9</c:v>
                </c:pt>
                <c:pt idx="2651">
                  <c:v>-8.4599999999999993E-9</c:v>
                </c:pt>
                <c:pt idx="2652">
                  <c:v>-8.4499999999999996E-9</c:v>
                </c:pt>
                <c:pt idx="2653">
                  <c:v>-8.4399999999999998E-9</c:v>
                </c:pt>
                <c:pt idx="2654">
                  <c:v>-8.4399999999999998E-9</c:v>
                </c:pt>
                <c:pt idx="2655">
                  <c:v>-8.43E-9</c:v>
                </c:pt>
                <c:pt idx="2656">
                  <c:v>-8.4200000000000003E-9</c:v>
                </c:pt>
                <c:pt idx="2657">
                  <c:v>-8.4200000000000003E-9</c:v>
                </c:pt>
                <c:pt idx="2658">
                  <c:v>-8.4100000000000005E-9</c:v>
                </c:pt>
                <c:pt idx="2659">
                  <c:v>-8.4100000000000005E-9</c:v>
                </c:pt>
                <c:pt idx="2660">
                  <c:v>-8.4000000000000008E-9</c:v>
                </c:pt>
                <c:pt idx="2661">
                  <c:v>-8.3899999999999994E-9</c:v>
                </c:pt>
                <c:pt idx="2662">
                  <c:v>-8.3899999999999994E-9</c:v>
                </c:pt>
                <c:pt idx="2663">
                  <c:v>-8.3799999999999996E-9</c:v>
                </c:pt>
                <c:pt idx="2664">
                  <c:v>-8.3699999999999998E-9</c:v>
                </c:pt>
                <c:pt idx="2665">
                  <c:v>-8.3699999999999998E-9</c:v>
                </c:pt>
                <c:pt idx="2666">
                  <c:v>-8.3600000000000001E-9</c:v>
                </c:pt>
                <c:pt idx="2667">
                  <c:v>-8.3600000000000001E-9</c:v>
                </c:pt>
                <c:pt idx="2668">
                  <c:v>-8.3500000000000003E-9</c:v>
                </c:pt>
                <c:pt idx="2669">
                  <c:v>-8.3400000000000006E-9</c:v>
                </c:pt>
                <c:pt idx="2670">
                  <c:v>-8.3400000000000006E-9</c:v>
                </c:pt>
                <c:pt idx="2671">
                  <c:v>-8.3300000000000008E-9</c:v>
                </c:pt>
                <c:pt idx="2672">
                  <c:v>-8.3199999999999994E-9</c:v>
                </c:pt>
                <c:pt idx="2673">
                  <c:v>-8.3199999999999994E-9</c:v>
                </c:pt>
                <c:pt idx="2674">
                  <c:v>-8.3099999999999996E-9</c:v>
                </c:pt>
                <c:pt idx="2675">
                  <c:v>-8.3099999999999996E-9</c:v>
                </c:pt>
                <c:pt idx="2676">
                  <c:v>-8.2999999999999999E-9</c:v>
                </c:pt>
                <c:pt idx="2677">
                  <c:v>-8.2900000000000001E-9</c:v>
                </c:pt>
                <c:pt idx="2678">
                  <c:v>-8.2900000000000001E-9</c:v>
                </c:pt>
                <c:pt idx="2679">
                  <c:v>-8.2800000000000004E-9</c:v>
                </c:pt>
                <c:pt idx="2680">
                  <c:v>-8.2700000000000006E-9</c:v>
                </c:pt>
                <c:pt idx="2681">
                  <c:v>-8.2700000000000006E-9</c:v>
                </c:pt>
                <c:pt idx="2682">
                  <c:v>-8.2599999999999992E-9</c:v>
                </c:pt>
                <c:pt idx="2683">
                  <c:v>-8.2599999999999992E-9</c:v>
                </c:pt>
                <c:pt idx="2684">
                  <c:v>-8.2499999999999994E-9</c:v>
                </c:pt>
                <c:pt idx="2685">
                  <c:v>-8.2399999999999997E-9</c:v>
                </c:pt>
                <c:pt idx="2686">
                  <c:v>-8.2399999999999997E-9</c:v>
                </c:pt>
                <c:pt idx="2687">
                  <c:v>-8.2299999999999999E-9</c:v>
                </c:pt>
                <c:pt idx="2688">
                  <c:v>-8.2200000000000002E-9</c:v>
                </c:pt>
                <c:pt idx="2689">
                  <c:v>-8.2200000000000002E-9</c:v>
                </c:pt>
                <c:pt idx="2690">
                  <c:v>-8.2100000000000004E-9</c:v>
                </c:pt>
                <c:pt idx="2691">
                  <c:v>-8.2100000000000004E-9</c:v>
                </c:pt>
                <c:pt idx="2692">
                  <c:v>-8.2000000000000006E-9</c:v>
                </c:pt>
                <c:pt idx="2693">
                  <c:v>-8.1899999999999992E-9</c:v>
                </c:pt>
                <c:pt idx="2694">
                  <c:v>-8.1899999999999992E-9</c:v>
                </c:pt>
                <c:pt idx="2695">
                  <c:v>-8.1799999999999995E-9</c:v>
                </c:pt>
                <c:pt idx="2696">
                  <c:v>-8.1699999999999997E-9</c:v>
                </c:pt>
                <c:pt idx="2697">
                  <c:v>-8.1699999999999997E-9</c:v>
                </c:pt>
                <c:pt idx="2698">
                  <c:v>-8.1599999999999999E-9</c:v>
                </c:pt>
                <c:pt idx="2699">
                  <c:v>-8.1599999999999999E-9</c:v>
                </c:pt>
                <c:pt idx="2700">
                  <c:v>-8.1500000000000002E-9</c:v>
                </c:pt>
                <c:pt idx="2701">
                  <c:v>-8.1400000000000004E-9</c:v>
                </c:pt>
                <c:pt idx="2702">
                  <c:v>-8.1400000000000004E-9</c:v>
                </c:pt>
                <c:pt idx="2703">
                  <c:v>-8.1300000000000007E-9</c:v>
                </c:pt>
                <c:pt idx="2704">
                  <c:v>-8.1199999999999993E-9</c:v>
                </c:pt>
                <c:pt idx="2705">
                  <c:v>-8.1199999999999993E-9</c:v>
                </c:pt>
                <c:pt idx="2706">
                  <c:v>-8.1099999999999995E-9</c:v>
                </c:pt>
                <c:pt idx="2707">
                  <c:v>-8.1099999999999995E-9</c:v>
                </c:pt>
                <c:pt idx="2708">
                  <c:v>-8.0999999999999997E-9</c:v>
                </c:pt>
                <c:pt idx="2709">
                  <c:v>-8.09E-9</c:v>
                </c:pt>
                <c:pt idx="2710">
                  <c:v>-8.09E-9</c:v>
                </c:pt>
                <c:pt idx="2711">
                  <c:v>-8.0800000000000002E-9</c:v>
                </c:pt>
                <c:pt idx="2712">
                  <c:v>-8.0700000000000005E-9</c:v>
                </c:pt>
                <c:pt idx="2713">
                  <c:v>-8.0700000000000005E-9</c:v>
                </c:pt>
                <c:pt idx="2714">
                  <c:v>-8.0600000000000007E-9</c:v>
                </c:pt>
                <c:pt idx="2715">
                  <c:v>-8.0600000000000007E-9</c:v>
                </c:pt>
                <c:pt idx="2716">
                  <c:v>-8.0499999999999993E-9</c:v>
                </c:pt>
                <c:pt idx="2717">
                  <c:v>-8.0399999999999995E-9</c:v>
                </c:pt>
                <c:pt idx="2718">
                  <c:v>-8.0399999999999995E-9</c:v>
                </c:pt>
                <c:pt idx="2719">
                  <c:v>-8.0299999999999998E-9</c:v>
                </c:pt>
                <c:pt idx="2720">
                  <c:v>-8.02E-9</c:v>
                </c:pt>
                <c:pt idx="2721">
                  <c:v>-8.02E-9</c:v>
                </c:pt>
                <c:pt idx="2722">
                  <c:v>-8.0100000000000003E-9</c:v>
                </c:pt>
                <c:pt idx="2723">
                  <c:v>-8.0100000000000003E-9</c:v>
                </c:pt>
                <c:pt idx="2724">
                  <c:v>-8.0000000000000005E-9</c:v>
                </c:pt>
                <c:pt idx="2725">
                  <c:v>-7.9900000000000007E-9</c:v>
                </c:pt>
                <c:pt idx="2726">
                  <c:v>-7.9900000000000007E-9</c:v>
                </c:pt>
                <c:pt idx="2727">
                  <c:v>-7.9799999999999993E-9</c:v>
                </c:pt>
                <c:pt idx="2728">
                  <c:v>-7.9699999999999996E-9</c:v>
                </c:pt>
                <c:pt idx="2729">
                  <c:v>-7.9699999999999996E-9</c:v>
                </c:pt>
                <c:pt idx="2730">
                  <c:v>-7.9599999999999998E-9</c:v>
                </c:pt>
                <c:pt idx="2731">
                  <c:v>-7.9599999999999998E-9</c:v>
                </c:pt>
                <c:pt idx="2732">
                  <c:v>-7.9500000000000001E-9</c:v>
                </c:pt>
                <c:pt idx="2733">
                  <c:v>-7.9400000000000003E-9</c:v>
                </c:pt>
                <c:pt idx="2734">
                  <c:v>-7.9400000000000003E-9</c:v>
                </c:pt>
                <c:pt idx="2735">
                  <c:v>-7.9300000000000005E-9</c:v>
                </c:pt>
                <c:pt idx="2736">
                  <c:v>-7.9200000000000008E-9</c:v>
                </c:pt>
                <c:pt idx="2737">
                  <c:v>-7.9200000000000008E-9</c:v>
                </c:pt>
                <c:pt idx="2738">
                  <c:v>-7.9099999999999994E-9</c:v>
                </c:pt>
                <c:pt idx="2739">
                  <c:v>-7.9099999999999994E-9</c:v>
                </c:pt>
                <c:pt idx="2740">
                  <c:v>-7.8999999999999996E-9</c:v>
                </c:pt>
                <c:pt idx="2741">
                  <c:v>-7.8899999999999998E-9</c:v>
                </c:pt>
                <c:pt idx="2742">
                  <c:v>-7.8899999999999998E-9</c:v>
                </c:pt>
                <c:pt idx="2743">
                  <c:v>-7.8800000000000001E-9</c:v>
                </c:pt>
                <c:pt idx="2744">
                  <c:v>-7.8700000000000003E-9</c:v>
                </c:pt>
                <c:pt idx="2745">
                  <c:v>-7.8700000000000003E-9</c:v>
                </c:pt>
                <c:pt idx="2746">
                  <c:v>-7.8600000000000006E-9</c:v>
                </c:pt>
                <c:pt idx="2747">
                  <c:v>-7.8600000000000006E-9</c:v>
                </c:pt>
                <c:pt idx="2748">
                  <c:v>-7.8500000000000008E-9</c:v>
                </c:pt>
                <c:pt idx="2749">
                  <c:v>-7.8399999999999994E-9</c:v>
                </c:pt>
                <c:pt idx="2750">
                  <c:v>-7.8399999999999994E-9</c:v>
                </c:pt>
                <c:pt idx="2751">
                  <c:v>-7.8299999999999996E-9</c:v>
                </c:pt>
                <c:pt idx="2752">
                  <c:v>-7.8199999999999999E-9</c:v>
                </c:pt>
                <c:pt idx="2753">
                  <c:v>-7.8199999999999999E-9</c:v>
                </c:pt>
                <c:pt idx="2754">
                  <c:v>-7.8100000000000001E-9</c:v>
                </c:pt>
                <c:pt idx="2755">
                  <c:v>-7.8100000000000001E-9</c:v>
                </c:pt>
                <c:pt idx="2756">
                  <c:v>-7.8000000000000004E-9</c:v>
                </c:pt>
                <c:pt idx="2757">
                  <c:v>-7.7900000000000006E-9</c:v>
                </c:pt>
                <c:pt idx="2758">
                  <c:v>-7.7900000000000006E-9</c:v>
                </c:pt>
                <c:pt idx="2759">
                  <c:v>-7.7799999999999992E-9</c:v>
                </c:pt>
                <c:pt idx="2760">
                  <c:v>-7.7699999999999994E-9</c:v>
                </c:pt>
                <c:pt idx="2761">
                  <c:v>-7.7699999999999994E-9</c:v>
                </c:pt>
                <c:pt idx="2762">
                  <c:v>-7.7599999999999997E-9</c:v>
                </c:pt>
                <c:pt idx="2763">
                  <c:v>-7.7599999999999997E-9</c:v>
                </c:pt>
                <c:pt idx="2764">
                  <c:v>-7.7499999999999999E-9</c:v>
                </c:pt>
                <c:pt idx="2765">
                  <c:v>-7.7400000000000002E-9</c:v>
                </c:pt>
                <c:pt idx="2766">
                  <c:v>-7.7400000000000002E-9</c:v>
                </c:pt>
                <c:pt idx="2767">
                  <c:v>-7.7300000000000004E-9</c:v>
                </c:pt>
                <c:pt idx="2768">
                  <c:v>-7.7200000000000006E-9</c:v>
                </c:pt>
                <c:pt idx="2769">
                  <c:v>-7.7200000000000006E-9</c:v>
                </c:pt>
                <c:pt idx="2770">
                  <c:v>-7.7099999999999992E-9</c:v>
                </c:pt>
                <c:pt idx="2771">
                  <c:v>-7.7099999999999992E-9</c:v>
                </c:pt>
                <c:pt idx="2772">
                  <c:v>-7.6999999999999995E-9</c:v>
                </c:pt>
                <c:pt idx="2773">
                  <c:v>-7.6899999999999997E-9</c:v>
                </c:pt>
                <c:pt idx="2774">
                  <c:v>-7.6899999999999997E-9</c:v>
                </c:pt>
                <c:pt idx="2775">
                  <c:v>-7.6799999999999999E-9</c:v>
                </c:pt>
                <c:pt idx="2776">
                  <c:v>-7.6700000000000002E-9</c:v>
                </c:pt>
                <c:pt idx="2777">
                  <c:v>-7.6700000000000002E-9</c:v>
                </c:pt>
                <c:pt idx="2778">
                  <c:v>-7.6600000000000004E-9</c:v>
                </c:pt>
                <c:pt idx="2779">
                  <c:v>-7.6600000000000004E-9</c:v>
                </c:pt>
                <c:pt idx="2780">
                  <c:v>-7.6500000000000007E-9</c:v>
                </c:pt>
                <c:pt idx="2781">
                  <c:v>-7.6399999999999993E-9</c:v>
                </c:pt>
                <c:pt idx="2782">
                  <c:v>-7.6399999999999993E-9</c:v>
                </c:pt>
                <c:pt idx="2783">
                  <c:v>-7.6299999999999995E-9</c:v>
                </c:pt>
                <c:pt idx="2784">
                  <c:v>-7.6199999999999997E-9</c:v>
                </c:pt>
                <c:pt idx="2785">
                  <c:v>-7.6199999999999997E-9</c:v>
                </c:pt>
                <c:pt idx="2786">
                  <c:v>-7.61E-9</c:v>
                </c:pt>
                <c:pt idx="2787">
                  <c:v>-7.61E-9</c:v>
                </c:pt>
                <c:pt idx="2788">
                  <c:v>-7.6000000000000002E-9</c:v>
                </c:pt>
                <c:pt idx="2789">
                  <c:v>-7.5900000000000005E-9</c:v>
                </c:pt>
                <c:pt idx="2790">
                  <c:v>-7.5900000000000005E-9</c:v>
                </c:pt>
                <c:pt idx="2791">
                  <c:v>-7.5800000000000007E-9</c:v>
                </c:pt>
                <c:pt idx="2792">
                  <c:v>-7.5699999999999993E-9</c:v>
                </c:pt>
                <c:pt idx="2793">
                  <c:v>-7.5699999999999993E-9</c:v>
                </c:pt>
                <c:pt idx="2794">
                  <c:v>-7.5599999999999995E-9</c:v>
                </c:pt>
                <c:pt idx="2795">
                  <c:v>-7.5599999999999995E-9</c:v>
                </c:pt>
                <c:pt idx="2796">
                  <c:v>-7.5499999999999998E-9</c:v>
                </c:pt>
                <c:pt idx="2797">
                  <c:v>-7.54E-9</c:v>
                </c:pt>
                <c:pt idx="2798">
                  <c:v>-7.54E-9</c:v>
                </c:pt>
                <c:pt idx="2799">
                  <c:v>-7.5300000000000003E-9</c:v>
                </c:pt>
                <c:pt idx="2800">
                  <c:v>-7.5200000000000005E-9</c:v>
                </c:pt>
                <c:pt idx="2801">
                  <c:v>-7.5200000000000005E-9</c:v>
                </c:pt>
                <c:pt idx="2802">
                  <c:v>-7.5100000000000007E-9</c:v>
                </c:pt>
                <c:pt idx="2803">
                  <c:v>-7.5100000000000007E-9</c:v>
                </c:pt>
                <c:pt idx="2804">
                  <c:v>-7.4999999999999993E-9</c:v>
                </c:pt>
                <c:pt idx="2805">
                  <c:v>-7.4899999999999996E-9</c:v>
                </c:pt>
                <c:pt idx="2806">
                  <c:v>-7.4899999999999996E-9</c:v>
                </c:pt>
                <c:pt idx="2807">
                  <c:v>-7.4799999999999998E-9</c:v>
                </c:pt>
                <c:pt idx="2808">
                  <c:v>-7.4700000000000001E-9</c:v>
                </c:pt>
                <c:pt idx="2809">
                  <c:v>-7.4700000000000001E-9</c:v>
                </c:pt>
                <c:pt idx="2810">
                  <c:v>-7.4600000000000003E-9</c:v>
                </c:pt>
                <c:pt idx="2811">
                  <c:v>-7.4600000000000003E-9</c:v>
                </c:pt>
                <c:pt idx="2812">
                  <c:v>-7.4499999999999997E-9</c:v>
                </c:pt>
                <c:pt idx="2813">
                  <c:v>-7.44E-9</c:v>
                </c:pt>
                <c:pt idx="2814">
                  <c:v>-7.44E-9</c:v>
                </c:pt>
                <c:pt idx="2815">
                  <c:v>-7.4300000000000002E-9</c:v>
                </c:pt>
                <c:pt idx="2816">
                  <c:v>-7.4199999999999996E-9</c:v>
                </c:pt>
                <c:pt idx="2817">
                  <c:v>-7.4199999999999996E-9</c:v>
                </c:pt>
                <c:pt idx="2818">
                  <c:v>-7.4099999999999998E-9</c:v>
                </c:pt>
                <c:pt idx="2819">
                  <c:v>-7.4099999999999998E-9</c:v>
                </c:pt>
                <c:pt idx="2820">
                  <c:v>-7.4000000000000001E-9</c:v>
                </c:pt>
                <c:pt idx="2821">
                  <c:v>-7.3900000000000003E-9</c:v>
                </c:pt>
                <c:pt idx="2822">
                  <c:v>-7.3900000000000003E-9</c:v>
                </c:pt>
                <c:pt idx="2823">
                  <c:v>-7.3799999999999997E-9</c:v>
                </c:pt>
                <c:pt idx="2824">
                  <c:v>-7.37E-9</c:v>
                </c:pt>
                <c:pt idx="2825">
                  <c:v>-7.37E-9</c:v>
                </c:pt>
                <c:pt idx="2826">
                  <c:v>-7.3600000000000002E-9</c:v>
                </c:pt>
                <c:pt idx="2827">
                  <c:v>-7.3600000000000002E-9</c:v>
                </c:pt>
                <c:pt idx="2828">
                  <c:v>-7.3499999999999996E-9</c:v>
                </c:pt>
                <c:pt idx="2829">
                  <c:v>-7.3399999999999999E-9</c:v>
                </c:pt>
                <c:pt idx="2830">
                  <c:v>-7.3399999999999999E-9</c:v>
                </c:pt>
                <c:pt idx="2831">
                  <c:v>-7.3300000000000001E-9</c:v>
                </c:pt>
                <c:pt idx="2832">
                  <c:v>-7.3200000000000004E-9</c:v>
                </c:pt>
                <c:pt idx="2833">
                  <c:v>-7.3200000000000004E-9</c:v>
                </c:pt>
                <c:pt idx="2834">
                  <c:v>-7.3099999999999998E-9</c:v>
                </c:pt>
                <c:pt idx="2835">
                  <c:v>-7.3099999999999998E-9</c:v>
                </c:pt>
                <c:pt idx="2836">
                  <c:v>-7.3E-9</c:v>
                </c:pt>
                <c:pt idx="2837">
                  <c:v>-7.2900000000000003E-9</c:v>
                </c:pt>
                <c:pt idx="2838">
                  <c:v>-7.2900000000000003E-9</c:v>
                </c:pt>
                <c:pt idx="2839">
                  <c:v>-7.2799999999999997E-9</c:v>
                </c:pt>
                <c:pt idx="2840">
                  <c:v>-7.2699999999999999E-9</c:v>
                </c:pt>
                <c:pt idx="2841">
                  <c:v>-7.2699999999999999E-9</c:v>
                </c:pt>
                <c:pt idx="2842">
                  <c:v>-7.2600000000000002E-9</c:v>
                </c:pt>
                <c:pt idx="2843">
                  <c:v>-7.2600000000000002E-9</c:v>
                </c:pt>
                <c:pt idx="2844">
                  <c:v>-7.2500000000000004E-9</c:v>
                </c:pt>
                <c:pt idx="2845">
                  <c:v>-7.2399999999999998E-9</c:v>
                </c:pt>
                <c:pt idx="2846">
                  <c:v>-7.2399999999999998E-9</c:v>
                </c:pt>
                <c:pt idx="2847">
                  <c:v>-7.2300000000000001E-9</c:v>
                </c:pt>
                <c:pt idx="2848">
                  <c:v>-7.2200000000000003E-9</c:v>
                </c:pt>
                <c:pt idx="2849">
                  <c:v>-7.2200000000000003E-9</c:v>
                </c:pt>
                <c:pt idx="2850">
                  <c:v>-7.2099999999999997E-9</c:v>
                </c:pt>
                <c:pt idx="2851">
                  <c:v>-7.2099999999999997E-9</c:v>
                </c:pt>
                <c:pt idx="2852">
                  <c:v>-7.2E-9</c:v>
                </c:pt>
                <c:pt idx="2853">
                  <c:v>-7.1900000000000002E-9</c:v>
                </c:pt>
                <c:pt idx="2854">
                  <c:v>-7.1900000000000002E-9</c:v>
                </c:pt>
                <c:pt idx="2855">
                  <c:v>-7.1799999999999996E-9</c:v>
                </c:pt>
                <c:pt idx="2856">
                  <c:v>-7.1699999999999998E-9</c:v>
                </c:pt>
                <c:pt idx="2857">
                  <c:v>-7.1699999999999998E-9</c:v>
                </c:pt>
                <c:pt idx="2858">
                  <c:v>-7.1600000000000001E-9</c:v>
                </c:pt>
                <c:pt idx="2859">
                  <c:v>-7.1600000000000001E-9</c:v>
                </c:pt>
                <c:pt idx="2860">
                  <c:v>-7.1500000000000003E-9</c:v>
                </c:pt>
                <c:pt idx="2861">
                  <c:v>-7.1399999999999997E-9</c:v>
                </c:pt>
                <c:pt idx="2862">
                  <c:v>-7.1399999999999997E-9</c:v>
                </c:pt>
                <c:pt idx="2863">
                  <c:v>-7.13E-9</c:v>
                </c:pt>
                <c:pt idx="2864">
                  <c:v>-7.1200000000000002E-9</c:v>
                </c:pt>
                <c:pt idx="2865">
                  <c:v>-7.1200000000000002E-9</c:v>
                </c:pt>
                <c:pt idx="2866">
                  <c:v>-7.1099999999999996E-9</c:v>
                </c:pt>
                <c:pt idx="2867">
                  <c:v>-7.1099999999999996E-9</c:v>
                </c:pt>
                <c:pt idx="2868">
                  <c:v>-7.0999999999999999E-9</c:v>
                </c:pt>
                <c:pt idx="2869">
                  <c:v>-7.0900000000000001E-9</c:v>
                </c:pt>
                <c:pt idx="2870">
                  <c:v>-7.0900000000000001E-9</c:v>
                </c:pt>
                <c:pt idx="2871">
                  <c:v>-7.0800000000000004E-9</c:v>
                </c:pt>
                <c:pt idx="2872">
                  <c:v>-7.0699999999999998E-9</c:v>
                </c:pt>
                <c:pt idx="2873">
                  <c:v>-7.0699999999999998E-9</c:v>
                </c:pt>
                <c:pt idx="2874">
                  <c:v>-7.06E-9</c:v>
                </c:pt>
                <c:pt idx="2875">
                  <c:v>-7.06E-9</c:v>
                </c:pt>
                <c:pt idx="2876">
                  <c:v>-7.0500000000000003E-9</c:v>
                </c:pt>
                <c:pt idx="2877">
                  <c:v>-7.0399999999999997E-9</c:v>
                </c:pt>
                <c:pt idx="2878">
                  <c:v>-7.0399999999999997E-9</c:v>
                </c:pt>
                <c:pt idx="2879">
                  <c:v>-7.0299999999999999E-9</c:v>
                </c:pt>
                <c:pt idx="2880">
                  <c:v>-7.0200000000000002E-9</c:v>
                </c:pt>
                <c:pt idx="2881">
                  <c:v>-7.0200000000000002E-9</c:v>
                </c:pt>
                <c:pt idx="2882">
                  <c:v>-7.0100000000000004E-9</c:v>
                </c:pt>
                <c:pt idx="2883">
                  <c:v>-7.0100000000000004E-9</c:v>
                </c:pt>
                <c:pt idx="2884">
                  <c:v>-6.9999999999999998E-9</c:v>
                </c:pt>
                <c:pt idx="2885">
                  <c:v>-6.9900000000000001E-9</c:v>
                </c:pt>
                <c:pt idx="2886">
                  <c:v>-6.9900000000000001E-9</c:v>
                </c:pt>
                <c:pt idx="2887">
                  <c:v>-6.9800000000000003E-9</c:v>
                </c:pt>
                <c:pt idx="2888">
                  <c:v>-6.9699999999999997E-9</c:v>
                </c:pt>
                <c:pt idx="2889">
                  <c:v>-6.9699999999999997E-9</c:v>
                </c:pt>
                <c:pt idx="2890">
                  <c:v>-6.96E-9</c:v>
                </c:pt>
                <c:pt idx="2891">
                  <c:v>-6.96E-9</c:v>
                </c:pt>
                <c:pt idx="2892">
                  <c:v>-6.9500000000000002E-9</c:v>
                </c:pt>
                <c:pt idx="2893">
                  <c:v>-6.9399999999999996E-9</c:v>
                </c:pt>
                <c:pt idx="2894">
                  <c:v>-6.9399999999999996E-9</c:v>
                </c:pt>
                <c:pt idx="2895">
                  <c:v>-6.9299999999999999E-9</c:v>
                </c:pt>
                <c:pt idx="2896">
                  <c:v>-6.9200000000000001E-9</c:v>
                </c:pt>
                <c:pt idx="2897">
                  <c:v>-6.9200000000000001E-9</c:v>
                </c:pt>
                <c:pt idx="2898">
                  <c:v>-6.9100000000000003E-9</c:v>
                </c:pt>
                <c:pt idx="2899">
                  <c:v>-6.9100000000000003E-9</c:v>
                </c:pt>
                <c:pt idx="2900">
                  <c:v>-6.8999999999999997E-9</c:v>
                </c:pt>
                <c:pt idx="2901">
                  <c:v>-6.89E-9</c:v>
                </c:pt>
                <c:pt idx="2902">
                  <c:v>-6.89E-9</c:v>
                </c:pt>
                <c:pt idx="2903">
                  <c:v>-6.8800000000000002E-9</c:v>
                </c:pt>
                <c:pt idx="2904">
                  <c:v>-6.8699999999999996E-9</c:v>
                </c:pt>
                <c:pt idx="2905">
                  <c:v>-6.8699999999999996E-9</c:v>
                </c:pt>
                <c:pt idx="2906">
                  <c:v>-6.8599999999999999E-9</c:v>
                </c:pt>
                <c:pt idx="2907">
                  <c:v>-6.8599999999999999E-9</c:v>
                </c:pt>
                <c:pt idx="2908">
                  <c:v>-6.8500000000000001E-9</c:v>
                </c:pt>
                <c:pt idx="2909">
                  <c:v>-6.8400000000000004E-9</c:v>
                </c:pt>
                <c:pt idx="2910">
                  <c:v>-6.8400000000000004E-9</c:v>
                </c:pt>
                <c:pt idx="2911">
                  <c:v>-6.8299999999999998E-9</c:v>
                </c:pt>
                <c:pt idx="2912">
                  <c:v>-6.82E-9</c:v>
                </c:pt>
                <c:pt idx="2913">
                  <c:v>-6.82E-9</c:v>
                </c:pt>
                <c:pt idx="2914">
                  <c:v>-6.8100000000000003E-9</c:v>
                </c:pt>
                <c:pt idx="2915">
                  <c:v>-6.8100000000000003E-9</c:v>
                </c:pt>
                <c:pt idx="2916">
                  <c:v>-6.7999999999999997E-9</c:v>
                </c:pt>
                <c:pt idx="2917">
                  <c:v>-6.7899999999999999E-9</c:v>
                </c:pt>
                <c:pt idx="2918">
                  <c:v>-6.7899999999999999E-9</c:v>
                </c:pt>
                <c:pt idx="2919">
                  <c:v>-6.7800000000000002E-9</c:v>
                </c:pt>
                <c:pt idx="2920">
                  <c:v>-6.7700000000000004E-9</c:v>
                </c:pt>
                <c:pt idx="2921">
                  <c:v>-6.7700000000000004E-9</c:v>
                </c:pt>
                <c:pt idx="2922">
                  <c:v>-6.7599999999999998E-9</c:v>
                </c:pt>
                <c:pt idx="2923">
                  <c:v>-6.7599999999999998E-9</c:v>
                </c:pt>
                <c:pt idx="2924">
                  <c:v>-6.7500000000000001E-9</c:v>
                </c:pt>
                <c:pt idx="2925">
                  <c:v>-6.7400000000000003E-9</c:v>
                </c:pt>
                <c:pt idx="2926">
                  <c:v>-6.7400000000000003E-9</c:v>
                </c:pt>
                <c:pt idx="2927">
                  <c:v>-6.7299999999999997E-9</c:v>
                </c:pt>
                <c:pt idx="2928">
                  <c:v>-6.72E-9</c:v>
                </c:pt>
                <c:pt idx="2929">
                  <c:v>-6.72E-9</c:v>
                </c:pt>
                <c:pt idx="2930">
                  <c:v>-6.7100000000000002E-9</c:v>
                </c:pt>
                <c:pt idx="2931">
                  <c:v>-6.7100000000000002E-9</c:v>
                </c:pt>
                <c:pt idx="2932">
                  <c:v>-6.6999999999999996E-9</c:v>
                </c:pt>
                <c:pt idx="2933">
                  <c:v>-6.6899999999999999E-9</c:v>
                </c:pt>
                <c:pt idx="2934">
                  <c:v>-6.6899999999999999E-9</c:v>
                </c:pt>
                <c:pt idx="2935">
                  <c:v>-6.6800000000000001E-9</c:v>
                </c:pt>
                <c:pt idx="2936">
                  <c:v>-6.6700000000000003E-9</c:v>
                </c:pt>
                <c:pt idx="2937">
                  <c:v>-6.6700000000000003E-9</c:v>
                </c:pt>
                <c:pt idx="2938">
                  <c:v>-6.6599999999999997E-9</c:v>
                </c:pt>
                <c:pt idx="2939">
                  <c:v>-6.6599999999999997E-9</c:v>
                </c:pt>
                <c:pt idx="2940">
                  <c:v>-6.65E-9</c:v>
                </c:pt>
                <c:pt idx="2941">
                  <c:v>-6.6400000000000002E-9</c:v>
                </c:pt>
                <c:pt idx="2942">
                  <c:v>-6.6400000000000002E-9</c:v>
                </c:pt>
                <c:pt idx="2943">
                  <c:v>-6.6299999999999996E-9</c:v>
                </c:pt>
                <c:pt idx="2944">
                  <c:v>-6.6199999999999999E-9</c:v>
                </c:pt>
                <c:pt idx="2945">
                  <c:v>-6.6199999999999999E-9</c:v>
                </c:pt>
                <c:pt idx="2946">
                  <c:v>-6.6100000000000001E-9</c:v>
                </c:pt>
                <c:pt idx="2947">
                  <c:v>-6.6100000000000001E-9</c:v>
                </c:pt>
                <c:pt idx="2948">
                  <c:v>-6.6000000000000004E-9</c:v>
                </c:pt>
                <c:pt idx="2949">
                  <c:v>-6.5899999999999998E-9</c:v>
                </c:pt>
                <c:pt idx="2950">
                  <c:v>-6.5899999999999998E-9</c:v>
                </c:pt>
                <c:pt idx="2951">
                  <c:v>-6.58E-9</c:v>
                </c:pt>
                <c:pt idx="2952">
                  <c:v>-6.5700000000000003E-9</c:v>
                </c:pt>
                <c:pt idx="2953">
                  <c:v>-6.5700000000000003E-9</c:v>
                </c:pt>
                <c:pt idx="2954">
                  <c:v>-6.5599999999999997E-9</c:v>
                </c:pt>
                <c:pt idx="2955">
                  <c:v>-6.5599999999999997E-9</c:v>
                </c:pt>
                <c:pt idx="2956">
                  <c:v>-6.5499999999999999E-9</c:v>
                </c:pt>
                <c:pt idx="2957">
                  <c:v>-6.5400000000000002E-9</c:v>
                </c:pt>
                <c:pt idx="2958">
                  <c:v>-6.5400000000000002E-9</c:v>
                </c:pt>
                <c:pt idx="2959">
                  <c:v>-6.5300000000000004E-9</c:v>
                </c:pt>
                <c:pt idx="2960">
                  <c:v>-6.5199999999999998E-9</c:v>
                </c:pt>
                <c:pt idx="2961">
                  <c:v>-6.5199999999999998E-9</c:v>
                </c:pt>
                <c:pt idx="2962">
                  <c:v>-6.5100000000000001E-9</c:v>
                </c:pt>
                <c:pt idx="2963">
                  <c:v>-6.5100000000000001E-9</c:v>
                </c:pt>
                <c:pt idx="2964">
                  <c:v>-6.5000000000000003E-9</c:v>
                </c:pt>
                <c:pt idx="2965">
                  <c:v>-6.4899999999999997E-9</c:v>
                </c:pt>
                <c:pt idx="2966">
                  <c:v>-6.4899999999999997E-9</c:v>
                </c:pt>
                <c:pt idx="2967">
                  <c:v>-6.48E-9</c:v>
                </c:pt>
                <c:pt idx="2968">
                  <c:v>-6.4700000000000002E-9</c:v>
                </c:pt>
                <c:pt idx="2969">
                  <c:v>-6.4700000000000002E-9</c:v>
                </c:pt>
                <c:pt idx="2970">
                  <c:v>-6.4599999999999996E-9</c:v>
                </c:pt>
                <c:pt idx="2971">
                  <c:v>-6.4599999999999996E-9</c:v>
                </c:pt>
                <c:pt idx="2972">
                  <c:v>-6.4499999999999999E-9</c:v>
                </c:pt>
                <c:pt idx="2973">
                  <c:v>-6.4400000000000001E-9</c:v>
                </c:pt>
                <c:pt idx="2974">
                  <c:v>-6.4400000000000001E-9</c:v>
                </c:pt>
                <c:pt idx="2975">
                  <c:v>-6.4300000000000003E-9</c:v>
                </c:pt>
                <c:pt idx="2976">
                  <c:v>-6.4199999999999998E-9</c:v>
                </c:pt>
                <c:pt idx="2977">
                  <c:v>-6.4199999999999998E-9</c:v>
                </c:pt>
                <c:pt idx="2978">
                  <c:v>-6.41E-9</c:v>
                </c:pt>
                <c:pt idx="2979">
                  <c:v>-6.41E-9</c:v>
                </c:pt>
                <c:pt idx="2980">
                  <c:v>-6.4000000000000002E-9</c:v>
                </c:pt>
                <c:pt idx="2981">
                  <c:v>-6.3899999999999996E-9</c:v>
                </c:pt>
                <c:pt idx="2982">
                  <c:v>-6.3899999999999996E-9</c:v>
                </c:pt>
                <c:pt idx="2983">
                  <c:v>-6.3799999999999999E-9</c:v>
                </c:pt>
                <c:pt idx="2984">
                  <c:v>-6.3700000000000001E-9</c:v>
                </c:pt>
                <c:pt idx="2985">
                  <c:v>-6.3700000000000001E-9</c:v>
                </c:pt>
                <c:pt idx="2986">
                  <c:v>-6.3600000000000004E-9</c:v>
                </c:pt>
                <c:pt idx="2987">
                  <c:v>-6.3600000000000004E-9</c:v>
                </c:pt>
                <c:pt idx="2988">
                  <c:v>-6.3499999999999998E-9</c:v>
                </c:pt>
                <c:pt idx="2989">
                  <c:v>-6.34E-9</c:v>
                </c:pt>
                <c:pt idx="2990">
                  <c:v>-6.34E-9</c:v>
                </c:pt>
                <c:pt idx="2991">
                  <c:v>-6.3300000000000003E-9</c:v>
                </c:pt>
                <c:pt idx="2992">
                  <c:v>-6.3199999999999997E-9</c:v>
                </c:pt>
                <c:pt idx="2993">
                  <c:v>-6.3199999999999997E-9</c:v>
                </c:pt>
                <c:pt idx="2994">
                  <c:v>-6.3099999999999999E-9</c:v>
                </c:pt>
                <c:pt idx="2995">
                  <c:v>-6.3099999999999999E-9</c:v>
                </c:pt>
                <c:pt idx="2996">
                  <c:v>-6.3000000000000002E-9</c:v>
                </c:pt>
                <c:pt idx="2997">
                  <c:v>-6.2900000000000004E-9</c:v>
                </c:pt>
                <c:pt idx="2998">
                  <c:v>-6.2900000000000004E-9</c:v>
                </c:pt>
                <c:pt idx="2999">
                  <c:v>-6.2799999999999998E-9</c:v>
                </c:pt>
                <c:pt idx="3000">
                  <c:v>-6.2700000000000001E-9</c:v>
                </c:pt>
                <c:pt idx="3001">
                  <c:v>-6.2700000000000001E-9</c:v>
                </c:pt>
                <c:pt idx="3002">
                  <c:v>-6.2600000000000003E-9</c:v>
                </c:pt>
                <c:pt idx="3003">
                  <c:v>-6.2600000000000003E-9</c:v>
                </c:pt>
                <c:pt idx="3004">
                  <c:v>-6.2499999999999997E-9</c:v>
                </c:pt>
                <c:pt idx="3005">
                  <c:v>-6.24E-9</c:v>
                </c:pt>
                <c:pt idx="3006">
                  <c:v>-6.24E-9</c:v>
                </c:pt>
                <c:pt idx="3007">
                  <c:v>-6.2300000000000002E-9</c:v>
                </c:pt>
                <c:pt idx="3008">
                  <c:v>-6.2199999999999996E-9</c:v>
                </c:pt>
                <c:pt idx="3009">
                  <c:v>-6.2199999999999996E-9</c:v>
                </c:pt>
                <c:pt idx="3010">
                  <c:v>-6.2099999999999999E-9</c:v>
                </c:pt>
                <c:pt idx="3011">
                  <c:v>-6.2099999999999999E-9</c:v>
                </c:pt>
                <c:pt idx="3012">
                  <c:v>-6.2000000000000001E-9</c:v>
                </c:pt>
                <c:pt idx="3013">
                  <c:v>-6.1900000000000003E-9</c:v>
                </c:pt>
                <c:pt idx="3014">
                  <c:v>-6.1900000000000003E-9</c:v>
                </c:pt>
                <c:pt idx="3015">
                  <c:v>-6.1799999999999998E-9</c:v>
                </c:pt>
                <c:pt idx="3016">
                  <c:v>-6.17E-9</c:v>
                </c:pt>
                <c:pt idx="3017">
                  <c:v>-6.17E-9</c:v>
                </c:pt>
                <c:pt idx="3018">
                  <c:v>-6.1600000000000002E-9</c:v>
                </c:pt>
                <c:pt idx="3019">
                  <c:v>-6.1600000000000002E-9</c:v>
                </c:pt>
                <c:pt idx="3020">
                  <c:v>-6.1499999999999996E-9</c:v>
                </c:pt>
                <c:pt idx="3021">
                  <c:v>-6.1399999999999999E-9</c:v>
                </c:pt>
                <c:pt idx="3022">
                  <c:v>-6.1399999999999999E-9</c:v>
                </c:pt>
                <c:pt idx="3023">
                  <c:v>-6.1300000000000001E-9</c:v>
                </c:pt>
                <c:pt idx="3024">
                  <c:v>-6.1200000000000004E-9</c:v>
                </c:pt>
                <c:pt idx="3025">
                  <c:v>-6.1200000000000004E-9</c:v>
                </c:pt>
                <c:pt idx="3026">
                  <c:v>-6.1099999999999998E-9</c:v>
                </c:pt>
                <c:pt idx="3027">
                  <c:v>-6.1099999999999998E-9</c:v>
                </c:pt>
                <c:pt idx="3028">
                  <c:v>-6.1E-9</c:v>
                </c:pt>
                <c:pt idx="3029">
                  <c:v>-6.0900000000000003E-9</c:v>
                </c:pt>
                <c:pt idx="3030">
                  <c:v>-6.0900000000000003E-9</c:v>
                </c:pt>
                <c:pt idx="3031">
                  <c:v>-6.0799999999999997E-9</c:v>
                </c:pt>
                <c:pt idx="3032">
                  <c:v>-6.0699999999999999E-9</c:v>
                </c:pt>
                <c:pt idx="3033">
                  <c:v>-6.0699999999999999E-9</c:v>
                </c:pt>
                <c:pt idx="3034">
                  <c:v>-6.0600000000000002E-9</c:v>
                </c:pt>
                <c:pt idx="3035">
                  <c:v>-6.0600000000000002E-9</c:v>
                </c:pt>
                <c:pt idx="3036">
                  <c:v>-6.0500000000000004E-9</c:v>
                </c:pt>
                <c:pt idx="3037">
                  <c:v>-6.0399999999999998E-9</c:v>
                </c:pt>
                <c:pt idx="3038">
                  <c:v>-6.0399999999999998E-9</c:v>
                </c:pt>
                <c:pt idx="3039">
                  <c:v>-6.0300000000000001E-9</c:v>
                </c:pt>
                <c:pt idx="3040">
                  <c:v>-6.0200000000000003E-9</c:v>
                </c:pt>
                <c:pt idx="3041">
                  <c:v>-6.0200000000000003E-9</c:v>
                </c:pt>
                <c:pt idx="3042">
                  <c:v>-6.0099999999999997E-9</c:v>
                </c:pt>
                <c:pt idx="3043">
                  <c:v>-6.0099999999999997E-9</c:v>
                </c:pt>
                <c:pt idx="3044">
                  <c:v>-6E-9</c:v>
                </c:pt>
                <c:pt idx="3045">
                  <c:v>-5.9900000000000002E-9</c:v>
                </c:pt>
                <c:pt idx="3046">
                  <c:v>-5.9900000000000002E-9</c:v>
                </c:pt>
                <c:pt idx="3047">
                  <c:v>-5.9799999999999996E-9</c:v>
                </c:pt>
                <c:pt idx="3048">
                  <c:v>-5.9699999999999999E-9</c:v>
                </c:pt>
                <c:pt idx="3049">
                  <c:v>-5.9699999999999999E-9</c:v>
                </c:pt>
                <c:pt idx="3050">
                  <c:v>-5.9600000000000001E-9</c:v>
                </c:pt>
                <c:pt idx="3051">
                  <c:v>-5.9600000000000001E-9</c:v>
                </c:pt>
                <c:pt idx="3052">
                  <c:v>-5.9500000000000003E-9</c:v>
                </c:pt>
                <c:pt idx="3053">
                  <c:v>-5.9399999999999998E-9</c:v>
                </c:pt>
                <c:pt idx="3054">
                  <c:v>-5.9399999999999998E-9</c:v>
                </c:pt>
                <c:pt idx="3055">
                  <c:v>-5.93E-9</c:v>
                </c:pt>
                <c:pt idx="3056">
                  <c:v>-5.9200000000000002E-9</c:v>
                </c:pt>
                <c:pt idx="3057">
                  <c:v>-5.9200000000000002E-9</c:v>
                </c:pt>
                <c:pt idx="3058">
                  <c:v>-5.9099999999999997E-9</c:v>
                </c:pt>
                <c:pt idx="3059">
                  <c:v>-5.9099999999999997E-9</c:v>
                </c:pt>
                <c:pt idx="3060">
                  <c:v>-5.8999999999999999E-9</c:v>
                </c:pt>
                <c:pt idx="3061">
                  <c:v>-5.8900000000000001E-9</c:v>
                </c:pt>
                <c:pt idx="3062">
                  <c:v>-5.8900000000000001E-9</c:v>
                </c:pt>
                <c:pt idx="3063">
                  <c:v>-5.8800000000000004E-9</c:v>
                </c:pt>
                <c:pt idx="3064">
                  <c:v>-5.8699999999999998E-9</c:v>
                </c:pt>
                <c:pt idx="3065">
                  <c:v>-5.8699999999999998E-9</c:v>
                </c:pt>
                <c:pt idx="3066">
                  <c:v>-5.86E-9</c:v>
                </c:pt>
                <c:pt idx="3067">
                  <c:v>-5.86E-9</c:v>
                </c:pt>
                <c:pt idx="3068">
                  <c:v>-5.8500000000000003E-9</c:v>
                </c:pt>
                <c:pt idx="3069">
                  <c:v>-5.8399999999999997E-9</c:v>
                </c:pt>
                <c:pt idx="3070">
                  <c:v>-5.8399999999999997E-9</c:v>
                </c:pt>
                <c:pt idx="3071">
                  <c:v>-5.8299999999999999E-9</c:v>
                </c:pt>
                <c:pt idx="3072">
                  <c:v>-5.8200000000000002E-9</c:v>
                </c:pt>
                <c:pt idx="3073">
                  <c:v>-5.8200000000000002E-9</c:v>
                </c:pt>
                <c:pt idx="3074">
                  <c:v>-5.8100000000000004E-9</c:v>
                </c:pt>
                <c:pt idx="3075">
                  <c:v>-5.8100000000000004E-9</c:v>
                </c:pt>
                <c:pt idx="3076">
                  <c:v>-5.7999999999999998E-9</c:v>
                </c:pt>
                <c:pt idx="3077">
                  <c:v>-5.7900000000000001E-9</c:v>
                </c:pt>
                <c:pt idx="3078">
                  <c:v>-5.7900000000000001E-9</c:v>
                </c:pt>
                <c:pt idx="3079">
                  <c:v>-5.7800000000000003E-9</c:v>
                </c:pt>
                <c:pt idx="3080">
                  <c:v>-5.7699999999999997E-9</c:v>
                </c:pt>
                <c:pt idx="3081">
                  <c:v>-5.7699999999999997E-9</c:v>
                </c:pt>
                <c:pt idx="3082">
                  <c:v>-5.76E-9</c:v>
                </c:pt>
                <c:pt idx="3083">
                  <c:v>-5.76E-9</c:v>
                </c:pt>
                <c:pt idx="3084">
                  <c:v>-5.7500000000000002E-9</c:v>
                </c:pt>
                <c:pt idx="3085">
                  <c:v>-5.7399999999999996E-9</c:v>
                </c:pt>
                <c:pt idx="3086">
                  <c:v>-5.7399999999999996E-9</c:v>
                </c:pt>
                <c:pt idx="3087">
                  <c:v>-5.7299999999999999E-9</c:v>
                </c:pt>
                <c:pt idx="3088">
                  <c:v>-5.7200000000000001E-9</c:v>
                </c:pt>
                <c:pt idx="3089">
                  <c:v>-5.7200000000000001E-9</c:v>
                </c:pt>
                <c:pt idx="3090">
                  <c:v>-5.7100000000000003E-9</c:v>
                </c:pt>
                <c:pt idx="3091">
                  <c:v>-5.7100000000000003E-9</c:v>
                </c:pt>
                <c:pt idx="3092">
                  <c:v>-5.6999999999999998E-9</c:v>
                </c:pt>
                <c:pt idx="3093">
                  <c:v>-5.69E-9</c:v>
                </c:pt>
                <c:pt idx="3094">
                  <c:v>-5.69E-9</c:v>
                </c:pt>
                <c:pt idx="3095">
                  <c:v>-5.6800000000000002E-9</c:v>
                </c:pt>
                <c:pt idx="3096">
                  <c:v>-5.6699999999999997E-9</c:v>
                </c:pt>
                <c:pt idx="3097">
                  <c:v>-5.6699999999999997E-9</c:v>
                </c:pt>
                <c:pt idx="3098">
                  <c:v>-5.6599999999999999E-9</c:v>
                </c:pt>
                <c:pt idx="3099">
                  <c:v>-5.6599999999999999E-9</c:v>
                </c:pt>
                <c:pt idx="3100">
                  <c:v>-5.6500000000000001E-9</c:v>
                </c:pt>
                <c:pt idx="3101">
                  <c:v>-5.6400000000000004E-9</c:v>
                </c:pt>
                <c:pt idx="3102">
                  <c:v>-5.6400000000000004E-9</c:v>
                </c:pt>
                <c:pt idx="3103">
                  <c:v>-5.6299999999999998E-9</c:v>
                </c:pt>
                <c:pt idx="3104">
                  <c:v>-5.62E-9</c:v>
                </c:pt>
                <c:pt idx="3105">
                  <c:v>-5.62E-9</c:v>
                </c:pt>
                <c:pt idx="3106">
                  <c:v>-5.6100000000000003E-9</c:v>
                </c:pt>
                <c:pt idx="3107">
                  <c:v>-5.6100000000000003E-9</c:v>
                </c:pt>
                <c:pt idx="3108">
                  <c:v>-5.5999999999999997E-9</c:v>
                </c:pt>
                <c:pt idx="3109">
                  <c:v>-5.5899999999999999E-9</c:v>
                </c:pt>
                <c:pt idx="3110">
                  <c:v>-5.5899999999999999E-9</c:v>
                </c:pt>
                <c:pt idx="3111">
                  <c:v>-5.5800000000000002E-9</c:v>
                </c:pt>
                <c:pt idx="3112">
                  <c:v>-5.5700000000000004E-9</c:v>
                </c:pt>
                <c:pt idx="3113">
                  <c:v>-5.5700000000000004E-9</c:v>
                </c:pt>
                <c:pt idx="3114">
                  <c:v>-5.5599999999999998E-9</c:v>
                </c:pt>
                <c:pt idx="3115">
                  <c:v>-5.5599999999999998E-9</c:v>
                </c:pt>
                <c:pt idx="3116">
                  <c:v>-5.5500000000000001E-9</c:v>
                </c:pt>
                <c:pt idx="3117">
                  <c:v>-5.5400000000000003E-9</c:v>
                </c:pt>
                <c:pt idx="3118">
                  <c:v>-5.5400000000000003E-9</c:v>
                </c:pt>
                <c:pt idx="3119">
                  <c:v>-5.5299999999999997E-9</c:v>
                </c:pt>
                <c:pt idx="3120">
                  <c:v>-5.52E-9</c:v>
                </c:pt>
                <c:pt idx="3121">
                  <c:v>-5.52E-9</c:v>
                </c:pt>
                <c:pt idx="3122">
                  <c:v>-5.5100000000000002E-9</c:v>
                </c:pt>
                <c:pt idx="3123">
                  <c:v>-5.5100000000000002E-9</c:v>
                </c:pt>
                <c:pt idx="3124">
                  <c:v>-5.4999999999999996E-9</c:v>
                </c:pt>
                <c:pt idx="3125">
                  <c:v>-5.4899999999999999E-9</c:v>
                </c:pt>
                <c:pt idx="3126">
                  <c:v>-5.4899999999999999E-9</c:v>
                </c:pt>
                <c:pt idx="3127">
                  <c:v>-5.4800000000000001E-9</c:v>
                </c:pt>
                <c:pt idx="3128">
                  <c:v>-5.4700000000000003E-9</c:v>
                </c:pt>
                <c:pt idx="3129">
                  <c:v>-5.4700000000000003E-9</c:v>
                </c:pt>
                <c:pt idx="3130">
                  <c:v>-5.4599999999999998E-9</c:v>
                </c:pt>
                <c:pt idx="3131">
                  <c:v>-5.4599999999999998E-9</c:v>
                </c:pt>
                <c:pt idx="3132">
                  <c:v>-5.45E-9</c:v>
                </c:pt>
                <c:pt idx="3133">
                  <c:v>-5.4400000000000002E-9</c:v>
                </c:pt>
                <c:pt idx="3134">
                  <c:v>-5.4400000000000002E-9</c:v>
                </c:pt>
                <c:pt idx="3135">
                  <c:v>-5.4299999999999997E-9</c:v>
                </c:pt>
                <c:pt idx="3136">
                  <c:v>-5.4199999999999999E-9</c:v>
                </c:pt>
                <c:pt idx="3137">
                  <c:v>-5.4199999999999999E-9</c:v>
                </c:pt>
                <c:pt idx="3138">
                  <c:v>-5.4100000000000001E-9</c:v>
                </c:pt>
                <c:pt idx="3139">
                  <c:v>-5.4100000000000001E-9</c:v>
                </c:pt>
                <c:pt idx="3140">
                  <c:v>-5.4000000000000004E-9</c:v>
                </c:pt>
                <c:pt idx="3141">
                  <c:v>-5.3899999999999998E-9</c:v>
                </c:pt>
                <c:pt idx="3142">
                  <c:v>-5.3899999999999998E-9</c:v>
                </c:pt>
                <c:pt idx="3143">
                  <c:v>-5.38E-9</c:v>
                </c:pt>
                <c:pt idx="3144">
                  <c:v>-5.3700000000000003E-9</c:v>
                </c:pt>
                <c:pt idx="3145">
                  <c:v>-5.3700000000000003E-9</c:v>
                </c:pt>
                <c:pt idx="3146">
                  <c:v>-5.3599999999999997E-9</c:v>
                </c:pt>
                <c:pt idx="3147">
                  <c:v>-5.3599999999999997E-9</c:v>
                </c:pt>
                <c:pt idx="3148">
                  <c:v>-5.3499999999999999E-9</c:v>
                </c:pt>
                <c:pt idx="3149">
                  <c:v>-5.3400000000000002E-9</c:v>
                </c:pt>
                <c:pt idx="3150">
                  <c:v>-5.3400000000000002E-9</c:v>
                </c:pt>
                <c:pt idx="3151">
                  <c:v>-5.3300000000000004E-9</c:v>
                </c:pt>
                <c:pt idx="3152">
                  <c:v>-5.3199999999999998E-9</c:v>
                </c:pt>
                <c:pt idx="3153">
                  <c:v>-5.3199999999999998E-9</c:v>
                </c:pt>
                <c:pt idx="3154">
                  <c:v>-5.3100000000000001E-9</c:v>
                </c:pt>
                <c:pt idx="3155">
                  <c:v>-5.3100000000000001E-9</c:v>
                </c:pt>
                <c:pt idx="3156">
                  <c:v>-5.3000000000000003E-9</c:v>
                </c:pt>
                <c:pt idx="3157">
                  <c:v>-5.2899999999999997E-9</c:v>
                </c:pt>
                <c:pt idx="3158">
                  <c:v>-5.2899999999999997E-9</c:v>
                </c:pt>
                <c:pt idx="3159">
                  <c:v>-5.28E-9</c:v>
                </c:pt>
                <c:pt idx="3160">
                  <c:v>-5.2700000000000002E-9</c:v>
                </c:pt>
                <c:pt idx="3161">
                  <c:v>-5.2700000000000002E-9</c:v>
                </c:pt>
                <c:pt idx="3162">
                  <c:v>-5.2599999999999996E-9</c:v>
                </c:pt>
                <c:pt idx="3163">
                  <c:v>-5.2599999999999996E-9</c:v>
                </c:pt>
                <c:pt idx="3164">
                  <c:v>-5.2499999999999999E-9</c:v>
                </c:pt>
                <c:pt idx="3165">
                  <c:v>-5.2400000000000001E-9</c:v>
                </c:pt>
                <c:pt idx="3166">
                  <c:v>-5.2400000000000001E-9</c:v>
                </c:pt>
                <c:pt idx="3167">
                  <c:v>-5.2300000000000003E-9</c:v>
                </c:pt>
                <c:pt idx="3168">
                  <c:v>-5.2199999999999998E-9</c:v>
                </c:pt>
                <c:pt idx="3169">
                  <c:v>-5.2199999999999998E-9</c:v>
                </c:pt>
                <c:pt idx="3170">
                  <c:v>-5.21E-9</c:v>
                </c:pt>
                <c:pt idx="3171">
                  <c:v>-5.21E-9</c:v>
                </c:pt>
                <c:pt idx="3172">
                  <c:v>-5.2000000000000002E-9</c:v>
                </c:pt>
                <c:pt idx="3173">
                  <c:v>-5.1899999999999997E-9</c:v>
                </c:pt>
                <c:pt idx="3174">
                  <c:v>-5.1899999999999997E-9</c:v>
                </c:pt>
                <c:pt idx="3175">
                  <c:v>-5.1799999999999999E-9</c:v>
                </c:pt>
                <c:pt idx="3176">
                  <c:v>-5.1700000000000001E-9</c:v>
                </c:pt>
                <c:pt idx="3177">
                  <c:v>-5.1700000000000001E-9</c:v>
                </c:pt>
                <c:pt idx="3178">
                  <c:v>-5.1600000000000004E-9</c:v>
                </c:pt>
                <c:pt idx="3179">
                  <c:v>-5.1600000000000004E-9</c:v>
                </c:pt>
                <c:pt idx="3180">
                  <c:v>-5.1499999999999998E-9</c:v>
                </c:pt>
                <c:pt idx="3181">
                  <c:v>-5.14E-9</c:v>
                </c:pt>
                <c:pt idx="3182">
                  <c:v>-5.14E-9</c:v>
                </c:pt>
                <c:pt idx="3183">
                  <c:v>-5.1300000000000003E-9</c:v>
                </c:pt>
                <c:pt idx="3184">
                  <c:v>-5.1199999999999997E-9</c:v>
                </c:pt>
                <c:pt idx="3185">
                  <c:v>-5.1199999999999997E-9</c:v>
                </c:pt>
                <c:pt idx="3186">
                  <c:v>-5.1099999999999999E-9</c:v>
                </c:pt>
                <c:pt idx="3187">
                  <c:v>-5.1099999999999999E-9</c:v>
                </c:pt>
                <c:pt idx="3188">
                  <c:v>-5.1000000000000002E-9</c:v>
                </c:pt>
                <c:pt idx="3189">
                  <c:v>-5.0899999999999996E-9</c:v>
                </c:pt>
                <c:pt idx="3190">
                  <c:v>-5.0899999999999996E-9</c:v>
                </c:pt>
                <c:pt idx="3191">
                  <c:v>-5.0799999999999998E-9</c:v>
                </c:pt>
                <c:pt idx="3192">
                  <c:v>-5.0700000000000001E-9</c:v>
                </c:pt>
                <c:pt idx="3193">
                  <c:v>-5.0700000000000001E-9</c:v>
                </c:pt>
                <c:pt idx="3194">
                  <c:v>-5.0600000000000003E-9</c:v>
                </c:pt>
                <c:pt idx="3195">
                  <c:v>-5.0600000000000003E-9</c:v>
                </c:pt>
                <c:pt idx="3196">
                  <c:v>-5.0499999999999997E-9</c:v>
                </c:pt>
                <c:pt idx="3197">
                  <c:v>-5.04E-9</c:v>
                </c:pt>
                <c:pt idx="3198">
                  <c:v>-5.04E-9</c:v>
                </c:pt>
                <c:pt idx="3199">
                  <c:v>-5.0300000000000002E-9</c:v>
                </c:pt>
                <c:pt idx="3200">
                  <c:v>-5.0199999999999996E-9</c:v>
                </c:pt>
                <c:pt idx="3201">
                  <c:v>-5.0199999999999996E-9</c:v>
                </c:pt>
                <c:pt idx="3202">
                  <c:v>-5.0099999999999999E-9</c:v>
                </c:pt>
                <c:pt idx="3203">
                  <c:v>-5.0099999999999999E-9</c:v>
                </c:pt>
                <c:pt idx="3204">
                  <c:v>-5.0000000000000001E-9</c:v>
                </c:pt>
                <c:pt idx="3205">
                  <c:v>-4.9900000000000003E-9</c:v>
                </c:pt>
                <c:pt idx="3206">
                  <c:v>-4.9900000000000003E-9</c:v>
                </c:pt>
                <c:pt idx="3207">
                  <c:v>-4.9799999999999998E-9</c:v>
                </c:pt>
                <c:pt idx="3208">
                  <c:v>-4.97E-9</c:v>
                </c:pt>
                <c:pt idx="3209">
                  <c:v>-4.97E-9</c:v>
                </c:pt>
                <c:pt idx="3210">
                  <c:v>-4.9600000000000002E-9</c:v>
                </c:pt>
                <c:pt idx="3211">
                  <c:v>-4.9600000000000002E-9</c:v>
                </c:pt>
                <c:pt idx="3212">
                  <c:v>-4.9499999999999997E-9</c:v>
                </c:pt>
                <c:pt idx="3213">
                  <c:v>-4.9399999999999999E-9</c:v>
                </c:pt>
                <c:pt idx="3214">
                  <c:v>-4.9399999999999999E-9</c:v>
                </c:pt>
                <c:pt idx="3215">
                  <c:v>-4.9300000000000001E-9</c:v>
                </c:pt>
                <c:pt idx="3216">
                  <c:v>-4.9200000000000004E-9</c:v>
                </c:pt>
                <c:pt idx="3217">
                  <c:v>-4.9200000000000004E-9</c:v>
                </c:pt>
                <c:pt idx="3218">
                  <c:v>-4.9099999999999998E-9</c:v>
                </c:pt>
                <c:pt idx="3219">
                  <c:v>-4.9099999999999998E-9</c:v>
                </c:pt>
                <c:pt idx="3220">
                  <c:v>-4.9E-9</c:v>
                </c:pt>
                <c:pt idx="3221">
                  <c:v>-4.8900000000000003E-9</c:v>
                </c:pt>
                <c:pt idx="3222">
                  <c:v>-4.8900000000000003E-9</c:v>
                </c:pt>
                <c:pt idx="3223">
                  <c:v>-4.8799999999999997E-9</c:v>
                </c:pt>
                <c:pt idx="3224">
                  <c:v>-4.8699999999999999E-9</c:v>
                </c:pt>
                <c:pt idx="3225">
                  <c:v>-4.8699999999999999E-9</c:v>
                </c:pt>
                <c:pt idx="3226">
                  <c:v>-4.8600000000000002E-9</c:v>
                </c:pt>
                <c:pt idx="3227">
                  <c:v>-4.8600000000000002E-9</c:v>
                </c:pt>
                <c:pt idx="3228">
                  <c:v>-4.8499999999999996E-9</c:v>
                </c:pt>
                <c:pt idx="3229">
                  <c:v>-4.8399999999999998E-9</c:v>
                </c:pt>
                <c:pt idx="3230">
                  <c:v>-4.8399999999999998E-9</c:v>
                </c:pt>
                <c:pt idx="3231">
                  <c:v>-4.8300000000000001E-9</c:v>
                </c:pt>
                <c:pt idx="3232">
                  <c:v>-4.8200000000000003E-9</c:v>
                </c:pt>
                <c:pt idx="3233">
                  <c:v>-4.8200000000000003E-9</c:v>
                </c:pt>
                <c:pt idx="3234">
                  <c:v>-4.8099999999999997E-9</c:v>
                </c:pt>
                <c:pt idx="3235">
                  <c:v>-4.8099999999999997E-9</c:v>
                </c:pt>
                <c:pt idx="3236">
                  <c:v>-4.8E-9</c:v>
                </c:pt>
                <c:pt idx="3237">
                  <c:v>-4.7900000000000002E-9</c:v>
                </c:pt>
                <c:pt idx="3238">
                  <c:v>-4.7900000000000002E-9</c:v>
                </c:pt>
                <c:pt idx="3239">
                  <c:v>-4.7799999999999996E-9</c:v>
                </c:pt>
                <c:pt idx="3240">
                  <c:v>-4.7699999999999999E-9</c:v>
                </c:pt>
                <c:pt idx="3241">
                  <c:v>-4.7699999999999999E-9</c:v>
                </c:pt>
                <c:pt idx="3242">
                  <c:v>-4.7600000000000001E-9</c:v>
                </c:pt>
                <c:pt idx="3243">
                  <c:v>-4.7600000000000001E-9</c:v>
                </c:pt>
                <c:pt idx="3244">
                  <c:v>-4.7500000000000003E-9</c:v>
                </c:pt>
                <c:pt idx="3245">
                  <c:v>-4.7399999999999998E-9</c:v>
                </c:pt>
                <c:pt idx="3246">
                  <c:v>-4.7399999999999998E-9</c:v>
                </c:pt>
                <c:pt idx="3247">
                  <c:v>-4.73E-9</c:v>
                </c:pt>
                <c:pt idx="3248">
                  <c:v>-4.7200000000000002E-9</c:v>
                </c:pt>
                <c:pt idx="3249">
                  <c:v>-4.7200000000000002E-9</c:v>
                </c:pt>
                <c:pt idx="3250">
                  <c:v>-4.7099999999999997E-9</c:v>
                </c:pt>
                <c:pt idx="3251">
                  <c:v>-4.7099999999999997E-9</c:v>
                </c:pt>
                <c:pt idx="3252">
                  <c:v>-4.6999999999999999E-9</c:v>
                </c:pt>
                <c:pt idx="3253">
                  <c:v>-4.6900000000000001E-9</c:v>
                </c:pt>
                <c:pt idx="3254">
                  <c:v>-4.6900000000000001E-9</c:v>
                </c:pt>
                <c:pt idx="3255">
                  <c:v>-4.6800000000000004E-9</c:v>
                </c:pt>
                <c:pt idx="3256">
                  <c:v>-4.6699999999999998E-9</c:v>
                </c:pt>
                <c:pt idx="3257">
                  <c:v>-4.6699999999999998E-9</c:v>
                </c:pt>
                <c:pt idx="3258">
                  <c:v>-4.66E-9</c:v>
                </c:pt>
                <c:pt idx="3259">
                  <c:v>-4.66E-9</c:v>
                </c:pt>
                <c:pt idx="3260">
                  <c:v>-4.6500000000000003E-9</c:v>
                </c:pt>
                <c:pt idx="3261">
                  <c:v>-4.6399999999999997E-9</c:v>
                </c:pt>
                <c:pt idx="3262">
                  <c:v>-4.6399999999999997E-9</c:v>
                </c:pt>
                <c:pt idx="3263">
                  <c:v>-4.6299999999999999E-9</c:v>
                </c:pt>
                <c:pt idx="3264">
                  <c:v>-4.6200000000000002E-9</c:v>
                </c:pt>
                <c:pt idx="3265">
                  <c:v>-4.6200000000000002E-9</c:v>
                </c:pt>
                <c:pt idx="3266">
                  <c:v>-4.6099999999999996E-9</c:v>
                </c:pt>
                <c:pt idx="3267">
                  <c:v>-4.6099999999999996E-9</c:v>
                </c:pt>
                <c:pt idx="3268">
                  <c:v>-4.5999999999999998E-9</c:v>
                </c:pt>
                <c:pt idx="3269">
                  <c:v>-4.5900000000000001E-9</c:v>
                </c:pt>
                <c:pt idx="3270">
                  <c:v>-4.5900000000000001E-9</c:v>
                </c:pt>
                <c:pt idx="3271">
                  <c:v>-4.5800000000000003E-9</c:v>
                </c:pt>
                <c:pt idx="3272">
                  <c:v>-4.5699999999999997E-9</c:v>
                </c:pt>
                <c:pt idx="3273">
                  <c:v>-4.5699999999999997E-9</c:v>
                </c:pt>
                <c:pt idx="3274">
                  <c:v>-4.56E-9</c:v>
                </c:pt>
                <c:pt idx="3275">
                  <c:v>-4.56E-9</c:v>
                </c:pt>
                <c:pt idx="3276">
                  <c:v>-4.5500000000000002E-9</c:v>
                </c:pt>
                <c:pt idx="3277">
                  <c:v>-4.5399999999999996E-9</c:v>
                </c:pt>
                <c:pt idx="3278">
                  <c:v>-4.5399999999999996E-9</c:v>
                </c:pt>
                <c:pt idx="3279">
                  <c:v>-4.5299999999999999E-9</c:v>
                </c:pt>
                <c:pt idx="3280">
                  <c:v>-4.5200000000000001E-9</c:v>
                </c:pt>
                <c:pt idx="3281">
                  <c:v>-4.5200000000000001E-9</c:v>
                </c:pt>
                <c:pt idx="3282">
                  <c:v>-4.5100000000000003E-9</c:v>
                </c:pt>
                <c:pt idx="3283">
                  <c:v>-4.5100000000000003E-9</c:v>
                </c:pt>
                <c:pt idx="3284">
                  <c:v>-4.4999999999999998E-9</c:v>
                </c:pt>
                <c:pt idx="3285">
                  <c:v>-4.49E-9</c:v>
                </c:pt>
                <c:pt idx="3286">
                  <c:v>-4.49E-9</c:v>
                </c:pt>
                <c:pt idx="3287">
                  <c:v>-4.4800000000000002E-9</c:v>
                </c:pt>
                <c:pt idx="3288">
                  <c:v>-4.4699999999999997E-9</c:v>
                </c:pt>
                <c:pt idx="3289">
                  <c:v>-4.4699999999999997E-9</c:v>
                </c:pt>
                <c:pt idx="3290">
                  <c:v>-4.4599999999999999E-9</c:v>
                </c:pt>
                <c:pt idx="3291">
                  <c:v>-4.4599999999999999E-9</c:v>
                </c:pt>
                <c:pt idx="3292">
                  <c:v>-4.4500000000000001E-9</c:v>
                </c:pt>
                <c:pt idx="3293">
                  <c:v>-4.4400000000000004E-9</c:v>
                </c:pt>
                <c:pt idx="3294">
                  <c:v>-4.4400000000000004E-9</c:v>
                </c:pt>
                <c:pt idx="3295">
                  <c:v>-4.4299999999999998E-9</c:v>
                </c:pt>
                <c:pt idx="3296">
                  <c:v>-4.42E-9</c:v>
                </c:pt>
                <c:pt idx="3297">
                  <c:v>-4.42E-9</c:v>
                </c:pt>
                <c:pt idx="3298">
                  <c:v>-4.4100000000000003E-9</c:v>
                </c:pt>
                <c:pt idx="3299">
                  <c:v>-4.4100000000000003E-9</c:v>
                </c:pt>
                <c:pt idx="3300">
                  <c:v>-4.3999999999999997E-9</c:v>
                </c:pt>
                <c:pt idx="3301">
                  <c:v>-4.3899999999999999E-9</c:v>
                </c:pt>
                <c:pt idx="3302">
                  <c:v>-4.3899999999999999E-9</c:v>
                </c:pt>
                <c:pt idx="3303">
                  <c:v>-4.3800000000000002E-9</c:v>
                </c:pt>
                <c:pt idx="3304">
                  <c:v>-4.3699999999999996E-9</c:v>
                </c:pt>
                <c:pt idx="3305">
                  <c:v>-4.3699999999999996E-9</c:v>
                </c:pt>
                <c:pt idx="3306">
                  <c:v>-4.3599999999999998E-9</c:v>
                </c:pt>
                <c:pt idx="3307">
                  <c:v>-4.3599999999999998E-9</c:v>
                </c:pt>
                <c:pt idx="3308">
                  <c:v>-4.3500000000000001E-9</c:v>
                </c:pt>
                <c:pt idx="3309">
                  <c:v>-4.3400000000000003E-9</c:v>
                </c:pt>
                <c:pt idx="3310">
                  <c:v>-4.3400000000000003E-9</c:v>
                </c:pt>
                <c:pt idx="3311">
                  <c:v>-4.3299999999999997E-9</c:v>
                </c:pt>
                <c:pt idx="3312">
                  <c:v>-4.32E-9</c:v>
                </c:pt>
                <c:pt idx="3313">
                  <c:v>-4.32E-9</c:v>
                </c:pt>
                <c:pt idx="3314">
                  <c:v>-4.3100000000000002E-9</c:v>
                </c:pt>
                <c:pt idx="3315">
                  <c:v>-4.3100000000000002E-9</c:v>
                </c:pt>
                <c:pt idx="3316">
                  <c:v>-4.2999999999999996E-9</c:v>
                </c:pt>
                <c:pt idx="3317">
                  <c:v>-4.2899999999999999E-9</c:v>
                </c:pt>
                <c:pt idx="3318">
                  <c:v>-4.2899999999999999E-9</c:v>
                </c:pt>
                <c:pt idx="3319">
                  <c:v>-4.2800000000000001E-9</c:v>
                </c:pt>
                <c:pt idx="3320">
                  <c:v>-4.2700000000000004E-9</c:v>
                </c:pt>
                <c:pt idx="3321">
                  <c:v>-4.2700000000000004E-9</c:v>
                </c:pt>
                <c:pt idx="3322">
                  <c:v>-4.2599999999999998E-9</c:v>
                </c:pt>
                <c:pt idx="3323">
                  <c:v>-4.2599999999999998E-9</c:v>
                </c:pt>
                <c:pt idx="3324">
                  <c:v>-4.25E-9</c:v>
                </c:pt>
                <c:pt idx="3325">
                  <c:v>-4.2400000000000002E-9</c:v>
                </c:pt>
                <c:pt idx="3326">
                  <c:v>-4.2400000000000002E-9</c:v>
                </c:pt>
                <c:pt idx="3327">
                  <c:v>-4.2299999999999997E-9</c:v>
                </c:pt>
                <c:pt idx="3328">
                  <c:v>-4.2199999999999999E-9</c:v>
                </c:pt>
                <c:pt idx="3329">
                  <c:v>-4.2199999999999999E-9</c:v>
                </c:pt>
                <c:pt idx="3330">
                  <c:v>-4.2100000000000001E-9</c:v>
                </c:pt>
                <c:pt idx="3331">
                  <c:v>-4.2100000000000001E-9</c:v>
                </c:pt>
                <c:pt idx="3332">
                  <c:v>-4.2000000000000004E-9</c:v>
                </c:pt>
                <c:pt idx="3333">
                  <c:v>-4.1899999999999998E-9</c:v>
                </c:pt>
                <c:pt idx="3334">
                  <c:v>-4.1899999999999998E-9</c:v>
                </c:pt>
                <c:pt idx="3335">
                  <c:v>-4.18E-9</c:v>
                </c:pt>
                <c:pt idx="3336">
                  <c:v>-4.1700000000000003E-9</c:v>
                </c:pt>
                <c:pt idx="3337">
                  <c:v>-4.1700000000000003E-9</c:v>
                </c:pt>
                <c:pt idx="3338">
                  <c:v>-4.1599999999999997E-9</c:v>
                </c:pt>
                <c:pt idx="3339">
                  <c:v>-4.1599999999999997E-9</c:v>
                </c:pt>
                <c:pt idx="3340">
                  <c:v>-4.1499999999999999E-9</c:v>
                </c:pt>
                <c:pt idx="3341">
                  <c:v>-4.1400000000000002E-9</c:v>
                </c:pt>
                <c:pt idx="3342">
                  <c:v>-4.1400000000000002E-9</c:v>
                </c:pt>
                <c:pt idx="3343">
                  <c:v>-4.1299999999999996E-9</c:v>
                </c:pt>
                <c:pt idx="3344">
                  <c:v>-4.1199999999999998E-9</c:v>
                </c:pt>
                <c:pt idx="3345">
                  <c:v>-4.1199999999999998E-9</c:v>
                </c:pt>
                <c:pt idx="3346">
                  <c:v>-4.1100000000000001E-9</c:v>
                </c:pt>
                <c:pt idx="3347">
                  <c:v>-4.1100000000000001E-9</c:v>
                </c:pt>
                <c:pt idx="3348">
                  <c:v>-4.1000000000000003E-9</c:v>
                </c:pt>
                <c:pt idx="3349">
                  <c:v>-4.0899999999999997E-9</c:v>
                </c:pt>
                <c:pt idx="3350">
                  <c:v>-4.0899999999999997E-9</c:v>
                </c:pt>
                <c:pt idx="3351">
                  <c:v>-4.08E-9</c:v>
                </c:pt>
                <c:pt idx="3352">
                  <c:v>-4.0700000000000002E-9</c:v>
                </c:pt>
                <c:pt idx="3353">
                  <c:v>-4.0700000000000002E-9</c:v>
                </c:pt>
                <c:pt idx="3354">
                  <c:v>-4.0599999999999996E-9</c:v>
                </c:pt>
                <c:pt idx="3355">
                  <c:v>-4.0599999999999996E-9</c:v>
                </c:pt>
                <c:pt idx="3356">
                  <c:v>-4.0499999999999999E-9</c:v>
                </c:pt>
                <c:pt idx="3357">
                  <c:v>-4.0400000000000001E-9</c:v>
                </c:pt>
                <c:pt idx="3358">
                  <c:v>-4.0400000000000001E-9</c:v>
                </c:pt>
                <c:pt idx="3359">
                  <c:v>-4.0300000000000004E-9</c:v>
                </c:pt>
                <c:pt idx="3360">
                  <c:v>-4.0199999999999998E-9</c:v>
                </c:pt>
                <c:pt idx="3361">
                  <c:v>-4.0199999999999998E-9</c:v>
                </c:pt>
                <c:pt idx="3362">
                  <c:v>-4.01E-9</c:v>
                </c:pt>
                <c:pt idx="3363">
                  <c:v>-4.01E-9</c:v>
                </c:pt>
                <c:pt idx="3364">
                  <c:v>-4.0000000000000002E-9</c:v>
                </c:pt>
                <c:pt idx="3365">
                  <c:v>-3.9899999999999997E-9</c:v>
                </c:pt>
                <c:pt idx="3366">
                  <c:v>-3.9899999999999997E-9</c:v>
                </c:pt>
                <c:pt idx="3367">
                  <c:v>-3.9799999999999999E-9</c:v>
                </c:pt>
                <c:pt idx="3368">
                  <c:v>-3.9700000000000001E-9</c:v>
                </c:pt>
                <c:pt idx="3369">
                  <c:v>-3.9700000000000001E-9</c:v>
                </c:pt>
                <c:pt idx="3370">
                  <c:v>-3.9600000000000004E-9</c:v>
                </c:pt>
                <c:pt idx="3371">
                  <c:v>-3.9600000000000004E-9</c:v>
                </c:pt>
                <c:pt idx="3372">
                  <c:v>-3.9499999999999998E-9</c:v>
                </c:pt>
                <c:pt idx="3373">
                  <c:v>-3.94E-9</c:v>
                </c:pt>
                <c:pt idx="3374">
                  <c:v>-3.94E-9</c:v>
                </c:pt>
                <c:pt idx="3375">
                  <c:v>-3.9300000000000003E-9</c:v>
                </c:pt>
                <c:pt idx="3376">
                  <c:v>-3.9199999999999997E-9</c:v>
                </c:pt>
                <c:pt idx="3377">
                  <c:v>-3.9199999999999997E-9</c:v>
                </c:pt>
                <c:pt idx="3378">
                  <c:v>-3.9099999999999999E-9</c:v>
                </c:pt>
                <c:pt idx="3379">
                  <c:v>-3.9099999999999999E-9</c:v>
                </c:pt>
                <c:pt idx="3380">
                  <c:v>-3.9000000000000002E-9</c:v>
                </c:pt>
                <c:pt idx="3381">
                  <c:v>-3.8899999999999996E-9</c:v>
                </c:pt>
                <c:pt idx="3382">
                  <c:v>-3.8899999999999996E-9</c:v>
                </c:pt>
                <c:pt idx="3383">
                  <c:v>-3.8799999999999998E-9</c:v>
                </c:pt>
                <c:pt idx="3384">
                  <c:v>-3.8700000000000001E-9</c:v>
                </c:pt>
                <c:pt idx="3385">
                  <c:v>-3.8700000000000001E-9</c:v>
                </c:pt>
                <c:pt idx="3386">
                  <c:v>-3.8600000000000003E-9</c:v>
                </c:pt>
                <c:pt idx="3387">
                  <c:v>-3.8600000000000003E-9</c:v>
                </c:pt>
                <c:pt idx="3388">
                  <c:v>-3.8499999999999997E-9</c:v>
                </c:pt>
                <c:pt idx="3389">
                  <c:v>-3.84E-9</c:v>
                </c:pt>
                <c:pt idx="3390">
                  <c:v>-3.84E-9</c:v>
                </c:pt>
                <c:pt idx="3391">
                  <c:v>-3.8300000000000002E-9</c:v>
                </c:pt>
                <c:pt idx="3392">
                  <c:v>-3.8199999999999996E-9</c:v>
                </c:pt>
                <c:pt idx="3393">
                  <c:v>-3.8199999999999996E-9</c:v>
                </c:pt>
                <c:pt idx="3394">
                  <c:v>-3.8099999999999999E-9</c:v>
                </c:pt>
                <c:pt idx="3395">
                  <c:v>-3.8099999999999999E-9</c:v>
                </c:pt>
                <c:pt idx="3396">
                  <c:v>-3.8000000000000001E-9</c:v>
                </c:pt>
                <c:pt idx="3397">
                  <c:v>-3.7900000000000004E-9</c:v>
                </c:pt>
                <c:pt idx="3398">
                  <c:v>-3.7900000000000004E-9</c:v>
                </c:pt>
                <c:pt idx="3399">
                  <c:v>-3.7799999999999998E-9</c:v>
                </c:pt>
                <c:pt idx="3400">
                  <c:v>-3.77E-9</c:v>
                </c:pt>
                <c:pt idx="3401">
                  <c:v>-3.77E-9</c:v>
                </c:pt>
                <c:pt idx="3402">
                  <c:v>-3.7600000000000003E-9</c:v>
                </c:pt>
                <c:pt idx="3403">
                  <c:v>-3.7600000000000003E-9</c:v>
                </c:pt>
                <c:pt idx="3404">
                  <c:v>-3.7499999999999997E-9</c:v>
                </c:pt>
                <c:pt idx="3405">
                  <c:v>-3.7399999999999999E-9</c:v>
                </c:pt>
                <c:pt idx="3406">
                  <c:v>-3.7399999999999999E-9</c:v>
                </c:pt>
                <c:pt idx="3407">
                  <c:v>-3.7300000000000001E-9</c:v>
                </c:pt>
                <c:pt idx="3408">
                  <c:v>-3.72E-9</c:v>
                </c:pt>
                <c:pt idx="3409">
                  <c:v>-3.72E-9</c:v>
                </c:pt>
                <c:pt idx="3410">
                  <c:v>-3.7099999999999998E-9</c:v>
                </c:pt>
                <c:pt idx="3411">
                  <c:v>-3.7099999999999998E-9</c:v>
                </c:pt>
                <c:pt idx="3412">
                  <c:v>-3.7E-9</c:v>
                </c:pt>
                <c:pt idx="3413">
                  <c:v>-3.6899999999999999E-9</c:v>
                </c:pt>
                <c:pt idx="3414">
                  <c:v>-3.6899999999999999E-9</c:v>
                </c:pt>
                <c:pt idx="3415">
                  <c:v>-3.6800000000000001E-9</c:v>
                </c:pt>
                <c:pt idx="3416">
                  <c:v>-3.6699999999999999E-9</c:v>
                </c:pt>
                <c:pt idx="3417">
                  <c:v>-3.6699999999999999E-9</c:v>
                </c:pt>
                <c:pt idx="3418">
                  <c:v>-3.6600000000000002E-9</c:v>
                </c:pt>
                <c:pt idx="3419">
                  <c:v>-3.6600000000000002E-9</c:v>
                </c:pt>
                <c:pt idx="3420">
                  <c:v>-3.65E-9</c:v>
                </c:pt>
                <c:pt idx="3421">
                  <c:v>-3.6399999999999998E-9</c:v>
                </c:pt>
                <c:pt idx="3422">
                  <c:v>-3.6399999999999998E-9</c:v>
                </c:pt>
                <c:pt idx="3423">
                  <c:v>-3.6300000000000001E-9</c:v>
                </c:pt>
                <c:pt idx="3424">
                  <c:v>-3.6199999999999999E-9</c:v>
                </c:pt>
                <c:pt idx="3425">
                  <c:v>-3.6199999999999999E-9</c:v>
                </c:pt>
                <c:pt idx="3426">
                  <c:v>-3.6100000000000001E-9</c:v>
                </c:pt>
                <c:pt idx="3427">
                  <c:v>-3.6100000000000001E-9</c:v>
                </c:pt>
                <c:pt idx="3428">
                  <c:v>-3.6E-9</c:v>
                </c:pt>
                <c:pt idx="3429">
                  <c:v>-3.5899999999999998E-9</c:v>
                </c:pt>
                <c:pt idx="3430">
                  <c:v>-3.5899999999999998E-9</c:v>
                </c:pt>
                <c:pt idx="3431">
                  <c:v>-3.58E-9</c:v>
                </c:pt>
                <c:pt idx="3432">
                  <c:v>-3.5699999999999999E-9</c:v>
                </c:pt>
                <c:pt idx="3433">
                  <c:v>-3.5699999999999999E-9</c:v>
                </c:pt>
                <c:pt idx="3434">
                  <c:v>-3.5600000000000001E-9</c:v>
                </c:pt>
                <c:pt idx="3435">
                  <c:v>-3.5600000000000001E-9</c:v>
                </c:pt>
                <c:pt idx="3436">
                  <c:v>-3.5499999999999999E-9</c:v>
                </c:pt>
                <c:pt idx="3437">
                  <c:v>-3.5400000000000002E-9</c:v>
                </c:pt>
                <c:pt idx="3438">
                  <c:v>-3.5400000000000002E-9</c:v>
                </c:pt>
                <c:pt idx="3439">
                  <c:v>-3.53E-9</c:v>
                </c:pt>
                <c:pt idx="3440">
                  <c:v>-3.5199999999999998E-9</c:v>
                </c:pt>
                <c:pt idx="3441">
                  <c:v>-3.5199999999999998E-9</c:v>
                </c:pt>
                <c:pt idx="3442">
                  <c:v>-3.5100000000000001E-9</c:v>
                </c:pt>
                <c:pt idx="3443">
                  <c:v>-3.5100000000000001E-9</c:v>
                </c:pt>
                <c:pt idx="3444">
                  <c:v>-3.4999999999999999E-9</c:v>
                </c:pt>
                <c:pt idx="3445">
                  <c:v>-3.4900000000000001E-9</c:v>
                </c:pt>
                <c:pt idx="3446">
                  <c:v>-3.4900000000000001E-9</c:v>
                </c:pt>
                <c:pt idx="3447">
                  <c:v>-3.48E-9</c:v>
                </c:pt>
                <c:pt idx="3448">
                  <c:v>-3.4699999999999998E-9</c:v>
                </c:pt>
                <c:pt idx="3449">
                  <c:v>-3.4699999999999998E-9</c:v>
                </c:pt>
                <c:pt idx="3450">
                  <c:v>-3.46E-9</c:v>
                </c:pt>
                <c:pt idx="3451">
                  <c:v>-3.46E-9</c:v>
                </c:pt>
                <c:pt idx="3452">
                  <c:v>-3.4499999999999999E-9</c:v>
                </c:pt>
                <c:pt idx="3453">
                  <c:v>-3.4400000000000001E-9</c:v>
                </c:pt>
                <c:pt idx="3454">
                  <c:v>-3.4400000000000001E-9</c:v>
                </c:pt>
                <c:pt idx="3455">
                  <c:v>-3.4299999999999999E-9</c:v>
                </c:pt>
                <c:pt idx="3456">
                  <c:v>-3.4200000000000002E-9</c:v>
                </c:pt>
                <c:pt idx="3457">
                  <c:v>-3.4200000000000002E-9</c:v>
                </c:pt>
                <c:pt idx="3458">
                  <c:v>-3.41E-9</c:v>
                </c:pt>
                <c:pt idx="3459">
                  <c:v>-3.41E-9</c:v>
                </c:pt>
                <c:pt idx="3460">
                  <c:v>-3.3999999999999998E-9</c:v>
                </c:pt>
                <c:pt idx="3461">
                  <c:v>-3.3900000000000001E-9</c:v>
                </c:pt>
                <c:pt idx="3462">
                  <c:v>-3.3900000000000001E-9</c:v>
                </c:pt>
                <c:pt idx="3463">
                  <c:v>-3.3799999999999999E-9</c:v>
                </c:pt>
                <c:pt idx="3464">
                  <c:v>-3.3700000000000001E-9</c:v>
                </c:pt>
                <c:pt idx="3465">
                  <c:v>-3.3700000000000001E-9</c:v>
                </c:pt>
                <c:pt idx="3466">
                  <c:v>-3.36E-9</c:v>
                </c:pt>
                <c:pt idx="3467">
                  <c:v>-3.36E-9</c:v>
                </c:pt>
                <c:pt idx="3468">
                  <c:v>-3.3499999999999998E-9</c:v>
                </c:pt>
                <c:pt idx="3469">
                  <c:v>-3.34E-9</c:v>
                </c:pt>
                <c:pt idx="3470">
                  <c:v>-3.34E-9</c:v>
                </c:pt>
                <c:pt idx="3471">
                  <c:v>-3.3299999999999999E-9</c:v>
                </c:pt>
                <c:pt idx="3472">
                  <c:v>-3.3200000000000001E-9</c:v>
                </c:pt>
                <c:pt idx="3473">
                  <c:v>-3.3200000000000001E-9</c:v>
                </c:pt>
                <c:pt idx="3474">
                  <c:v>-3.3099999999999999E-9</c:v>
                </c:pt>
                <c:pt idx="3475">
                  <c:v>-3.3099999999999999E-9</c:v>
                </c:pt>
                <c:pt idx="3476">
                  <c:v>-3.3000000000000002E-9</c:v>
                </c:pt>
                <c:pt idx="3477">
                  <c:v>-3.29E-9</c:v>
                </c:pt>
                <c:pt idx="3478">
                  <c:v>-3.29E-9</c:v>
                </c:pt>
                <c:pt idx="3479">
                  <c:v>-3.2799999999999998E-9</c:v>
                </c:pt>
                <c:pt idx="3480">
                  <c:v>-3.2700000000000001E-9</c:v>
                </c:pt>
                <c:pt idx="3481">
                  <c:v>-3.2700000000000001E-9</c:v>
                </c:pt>
                <c:pt idx="3482">
                  <c:v>-3.2599999999999999E-9</c:v>
                </c:pt>
                <c:pt idx="3483">
                  <c:v>-3.2599999999999999E-9</c:v>
                </c:pt>
                <c:pt idx="3484">
                  <c:v>-3.2500000000000002E-9</c:v>
                </c:pt>
                <c:pt idx="3485">
                  <c:v>-3.24E-9</c:v>
                </c:pt>
                <c:pt idx="3486">
                  <c:v>-3.24E-9</c:v>
                </c:pt>
                <c:pt idx="3487">
                  <c:v>-3.2299999999999998E-9</c:v>
                </c:pt>
                <c:pt idx="3488">
                  <c:v>-3.22E-9</c:v>
                </c:pt>
                <c:pt idx="3489">
                  <c:v>-3.22E-9</c:v>
                </c:pt>
                <c:pt idx="3490">
                  <c:v>-3.2099999999999999E-9</c:v>
                </c:pt>
                <c:pt idx="3491">
                  <c:v>-3.2099999999999999E-9</c:v>
                </c:pt>
                <c:pt idx="3492">
                  <c:v>-3.2000000000000001E-9</c:v>
                </c:pt>
                <c:pt idx="3493">
                  <c:v>-3.1899999999999999E-9</c:v>
                </c:pt>
                <c:pt idx="3494">
                  <c:v>-3.1899999999999999E-9</c:v>
                </c:pt>
                <c:pt idx="3495">
                  <c:v>-3.1800000000000002E-9</c:v>
                </c:pt>
                <c:pt idx="3496">
                  <c:v>-3.17E-9</c:v>
                </c:pt>
                <c:pt idx="3497">
                  <c:v>-3.17E-9</c:v>
                </c:pt>
                <c:pt idx="3498">
                  <c:v>-3.1599999999999998E-9</c:v>
                </c:pt>
                <c:pt idx="3499">
                  <c:v>-3.1599999999999998E-9</c:v>
                </c:pt>
                <c:pt idx="3500">
                  <c:v>-3.1500000000000001E-9</c:v>
                </c:pt>
                <c:pt idx="3501">
                  <c:v>-3.1399999999999999E-9</c:v>
                </c:pt>
                <c:pt idx="3502">
                  <c:v>-3.1399999999999999E-9</c:v>
                </c:pt>
                <c:pt idx="3503">
                  <c:v>-3.1300000000000002E-9</c:v>
                </c:pt>
                <c:pt idx="3504">
                  <c:v>-3.12E-9</c:v>
                </c:pt>
                <c:pt idx="3505">
                  <c:v>-3.12E-9</c:v>
                </c:pt>
                <c:pt idx="3506">
                  <c:v>-3.1099999999999998E-9</c:v>
                </c:pt>
                <c:pt idx="3507">
                  <c:v>-3.1099999999999998E-9</c:v>
                </c:pt>
                <c:pt idx="3508">
                  <c:v>-3.1E-9</c:v>
                </c:pt>
                <c:pt idx="3509">
                  <c:v>-3.0899999999999999E-9</c:v>
                </c:pt>
                <c:pt idx="3510">
                  <c:v>-3.0899999999999999E-9</c:v>
                </c:pt>
                <c:pt idx="3511">
                  <c:v>-3.0800000000000001E-9</c:v>
                </c:pt>
                <c:pt idx="3512">
                  <c:v>-3.0699999999999999E-9</c:v>
                </c:pt>
                <c:pt idx="3513">
                  <c:v>-3.0699999999999999E-9</c:v>
                </c:pt>
                <c:pt idx="3514">
                  <c:v>-3.0600000000000002E-9</c:v>
                </c:pt>
                <c:pt idx="3515">
                  <c:v>-3.0600000000000002E-9</c:v>
                </c:pt>
                <c:pt idx="3516">
                  <c:v>-3.05E-9</c:v>
                </c:pt>
                <c:pt idx="3517">
                  <c:v>-3.0399999999999998E-9</c:v>
                </c:pt>
                <c:pt idx="3518">
                  <c:v>-3.0399999999999998E-9</c:v>
                </c:pt>
                <c:pt idx="3519">
                  <c:v>-3.0300000000000001E-9</c:v>
                </c:pt>
                <c:pt idx="3520">
                  <c:v>-3.0199999999999999E-9</c:v>
                </c:pt>
                <c:pt idx="3521">
                  <c:v>-3.0199999999999999E-9</c:v>
                </c:pt>
                <c:pt idx="3522">
                  <c:v>-3.0100000000000002E-9</c:v>
                </c:pt>
                <c:pt idx="3523">
                  <c:v>-3.0100000000000002E-9</c:v>
                </c:pt>
                <c:pt idx="3524">
                  <c:v>-3E-9</c:v>
                </c:pt>
                <c:pt idx="3525">
                  <c:v>-2.9899999999999998E-9</c:v>
                </c:pt>
                <c:pt idx="3526">
                  <c:v>-2.9899999999999998E-9</c:v>
                </c:pt>
                <c:pt idx="3527">
                  <c:v>-2.98E-9</c:v>
                </c:pt>
                <c:pt idx="3528">
                  <c:v>-2.9699999999999999E-9</c:v>
                </c:pt>
                <c:pt idx="3529">
                  <c:v>-2.9699999999999999E-9</c:v>
                </c:pt>
                <c:pt idx="3530">
                  <c:v>-2.9600000000000001E-9</c:v>
                </c:pt>
                <c:pt idx="3531">
                  <c:v>-2.9600000000000001E-9</c:v>
                </c:pt>
                <c:pt idx="3532">
                  <c:v>-2.9499999999999999E-9</c:v>
                </c:pt>
                <c:pt idx="3533">
                  <c:v>-2.9400000000000002E-9</c:v>
                </c:pt>
                <c:pt idx="3534">
                  <c:v>-2.9400000000000002E-9</c:v>
                </c:pt>
                <c:pt idx="3535">
                  <c:v>-2.93E-9</c:v>
                </c:pt>
                <c:pt idx="3536">
                  <c:v>-2.9199999999999998E-9</c:v>
                </c:pt>
                <c:pt idx="3537">
                  <c:v>-2.9199999999999998E-9</c:v>
                </c:pt>
                <c:pt idx="3538">
                  <c:v>-2.9100000000000001E-9</c:v>
                </c:pt>
                <c:pt idx="3539">
                  <c:v>-2.9100000000000001E-9</c:v>
                </c:pt>
                <c:pt idx="3540">
                  <c:v>-2.8999999999999999E-9</c:v>
                </c:pt>
                <c:pt idx="3541">
                  <c:v>-2.8900000000000002E-9</c:v>
                </c:pt>
                <c:pt idx="3542">
                  <c:v>-2.8900000000000002E-9</c:v>
                </c:pt>
                <c:pt idx="3543">
                  <c:v>-2.88E-9</c:v>
                </c:pt>
                <c:pt idx="3544">
                  <c:v>-2.8699999999999998E-9</c:v>
                </c:pt>
                <c:pt idx="3545">
                  <c:v>-2.8699999999999998E-9</c:v>
                </c:pt>
                <c:pt idx="3546">
                  <c:v>-2.86E-9</c:v>
                </c:pt>
                <c:pt idx="3547">
                  <c:v>-2.86E-9</c:v>
                </c:pt>
                <c:pt idx="3548">
                  <c:v>-2.8499999999999999E-9</c:v>
                </c:pt>
                <c:pt idx="3549">
                  <c:v>-2.8400000000000001E-9</c:v>
                </c:pt>
                <c:pt idx="3550">
                  <c:v>-2.8400000000000001E-9</c:v>
                </c:pt>
                <c:pt idx="3551">
                  <c:v>-2.8299999999999999E-9</c:v>
                </c:pt>
                <c:pt idx="3552">
                  <c:v>-2.8200000000000002E-9</c:v>
                </c:pt>
                <c:pt idx="3553">
                  <c:v>-2.8200000000000002E-9</c:v>
                </c:pt>
                <c:pt idx="3554">
                  <c:v>-2.81E-9</c:v>
                </c:pt>
                <c:pt idx="3555">
                  <c:v>-2.81E-9</c:v>
                </c:pt>
                <c:pt idx="3556">
                  <c:v>-2.7999999999999998E-9</c:v>
                </c:pt>
                <c:pt idx="3557">
                  <c:v>-2.7900000000000001E-9</c:v>
                </c:pt>
                <c:pt idx="3558">
                  <c:v>-2.7900000000000001E-9</c:v>
                </c:pt>
                <c:pt idx="3559">
                  <c:v>-2.7799999999999999E-9</c:v>
                </c:pt>
                <c:pt idx="3560">
                  <c:v>-2.7700000000000002E-9</c:v>
                </c:pt>
                <c:pt idx="3561">
                  <c:v>-2.7700000000000002E-9</c:v>
                </c:pt>
                <c:pt idx="3562">
                  <c:v>-2.76E-9</c:v>
                </c:pt>
                <c:pt idx="3563">
                  <c:v>-2.76E-9</c:v>
                </c:pt>
                <c:pt idx="3564">
                  <c:v>-2.7499999999999998E-9</c:v>
                </c:pt>
                <c:pt idx="3565">
                  <c:v>-2.7400000000000001E-9</c:v>
                </c:pt>
                <c:pt idx="3566">
                  <c:v>-2.7400000000000001E-9</c:v>
                </c:pt>
                <c:pt idx="3567">
                  <c:v>-2.7299999999999999E-9</c:v>
                </c:pt>
                <c:pt idx="3568">
                  <c:v>-2.7200000000000001E-9</c:v>
                </c:pt>
                <c:pt idx="3569">
                  <c:v>-2.7200000000000001E-9</c:v>
                </c:pt>
                <c:pt idx="3570">
                  <c:v>-2.7099999999999999E-9</c:v>
                </c:pt>
                <c:pt idx="3571">
                  <c:v>-2.7099999999999999E-9</c:v>
                </c:pt>
                <c:pt idx="3572">
                  <c:v>-2.7000000000000002E-9</c:v>
                </c:pt>
                <c:pt idx="3573">
                  <c:v>-2.69E-9</c:v>
                </c:pt>
                <c:pt idx="3574">
                  <c:v>-2.69E-9</c:v>
                </c:pt>
                <c:pt idx="3575">
                  <c:v>-2.6799999999999998E-9</c:v>
                </c:pt>
                <c:pt idx="3576">
                  <c:v>-2.6700000000000001E-9</c:v>
                </c:pt>
                <c:pt idx="3577">
                  <c:v>-2.6700000000000001E-9</c:v>
                </c:pt>
                <c:pt idx="3578">
                  <c:v>-2.6599999999999999E-9</c:v>
                </c:pt>
                <c:pt idx="3579">
                  <c:v>-2.6599999999999999E-9</c:v>
                </c:pt>
                <c:pt idx="3580">
                  <c:v>-2.6500000000000002E-9</c:v>
                </c:pt>
                <c:pt idx="3581">
                  <c:v>-2.64E-9</c:v>
                </c:pt>
                <c:pt idx="3582">
                  <c:v>-2.64E-9</c:v>
                </c:pt>
                <c:pt idx="3583">
                  <c:v>-2.6299999999999998E-9</c:v>
                </c:pt>
                <c:pt idx="3584">
                  <c:v>-2.6200000000000001E-9</c:v>
                </c:pt>
                <c:pt idx="3585">
                  <c:v>-2.6200000000000001E-9</c:v>
                </c:pt>
                <c:pt idx="3586">
                  <c:v>-2.6099999999999999E-9</c:v>
                </c:pt>
                <c:pt idx="3587">
                  <c:v>-2.6099999999999999E-9</c:v>
                </c:pt>
                <c:pt idx="3588">
                  <c:v>-2.6000000000000001E-9</c:v>
                </c:pt>
                <c:pt idx="3589">
                  <c:v>-2.5899999999999999E-9</c:v>
                </c:pt>
                <c:pt idx="3590">
                  <c:v>-2.5899999999999999E-9</c:v>
                </c:pt>
                <c:pt idx="3591">
                  <c:v>-2.5800000000000002E-9</c:v>
                </c:pt>
                <c:pt idx="3592">
                  <c:v>-2.57E-9</c:v>
                </c:pt>
                <c:pt idx="3593">
                  <c:v>-2.57E-9</c:v>
                </c:pt>
                <c:pt idx="3594">
                  <c:v>-2.5599999999999998E-9</c:v>
                </c:pt>
                <c:pt idx="3595">
                  <c:v>-2.5599999999999998E-9</c:v>
                </c:pt>
                <c:pt idx="3596">
                  <c:v>-2.5500000000000001E-9</c:v>
                </c:pt>
                <c:pt idx="3597">
                  <c:v>-2.5399999999999999E-9</c:v>
                </c:pt>
                <c:pt idx="3598">
                  <c:v>-2.5399999999999999E-9</c:v>
                </c:pt>
                <c:pt idx="3599">
                  <c:v>-2.5300000000000002E-9</c:v>
                </c:pt>
                <c:pt idx="3600">
                  <c:v>-2.52E-9</c:v>
                </c:pt>
                <c:pt idx="3601">
                  <c:v>-2.52E-9</c:v>
                </c:pt>
                <c:pt idx="3602">
                  <c:v>-2.5099999999999998E-9</c:v>
                </c:pt>
                <c:pt idx="3603">
                  <c:v>-2.5099999999999998E-9</c:v>
                </c:pt>
                <c:pt idx="3604">
                  <c:v>-2.5000000000000001E-9</c:v>
                </c:pt>
                <c:pt idx="3605">
                  <c:v>-2.4899999999999999E-9</c:v>
                </c:pt>
                <c:pt idx="3606">
                  <c:v>-2.4899999999999999E-9</c:v>
                </c:pt>
                <c:pt idx="3607">
                  <c:v>-2.4800000000000001E-9</c:v>
                </c:pt>
                <c:pt idx="3608">
                  <c:v>-2.4699999999999999E-9</c:v>
                </c:pt>
                <c:pt idx="3609">
                  <c:v>-2.4699999999999999E-9</c:v>
                </c:pt>
                <c:pt idx="3610">
                  <c:v>-2.4600000000000002E-9</c:v>
                </c:pt>
                <c:pt idx="3611">
                  <c:v>-2.4600000000000002E-9</c:v>
                </c:pt>
                <c:pt idx="3612">
                  <c:v>-2.45E-9</c:v>
                </c:pt>
                <c:pt idx="3613">
                  <c:v>-2.4399999999999998E-9</c:v>
                </c:pt>
                <c:pt idx="3614">
                  <c:v>-2.4399999999999998E-9</c:v>
                </c:pt>
                <c:pt idx="3615">
                  <c:v>-2.4300000000000001E-9</c:v>
                </c:pt>
                <c:pt idx="3616">
                  <c:v>-2.4199999999999999E-9</c:v>
                </c:pt>
                <c:pt idx="3617">
                  <c:v>-2.4199999999999999E-9</c:v>
                </c:pt>
                <c:pt idx="3618">
                  <c:v>-2.4100000000000002E-9</c:v>
                </c:pt>
                <c:pt idx="3619">
                  <c:v>-2.4100000000000002E-9</c:v>
                </c:pt>
                <c:pt idx="3620">
                  <c:v>-2.4E-9</c:v>
                </c:pt>
                <c:pt idx="3621">
                  <c:v>-2.3899999999999998E-9</c:v>
                </c:pt>
                <c:pt idx="3622">
                  <c:v>-2.3899999999999998E-9</c:v>
                </c:pt>
                <c:pt idx="3623">
                  <c:v>-2.3800000000000001E-9</c:v>
                </c:pt>
                <c:pt idx="3624">
                  <c:v>-2.3699999999999999E-9</c:v>
                </c:pt>
                <c:pt idx="3625">
                  <c:v>-2.3699999999999999E-9</c:v>
                </c:pt>
                <c:pt idx="3626">
                  <c:v>-2.3600000000000001E-9</c:v>
                </c:pt>
                <c:pt idx="3627">
                  <c:v>-2.3600000000000001E-9</c:v>
                </c:pt>
                <c:pt idx="3628">
                  <c:v>-2.3499999999999999E-9</c:v>
                </c:pt>
                <c:pt idx="3629">
                  <c:v>-2.3400000000000002E-9</c:v>
                </c:pt>
                <c:pt idx="3630">
                  <c:v>-2.3400000000000002E-9</c:v>
                </c:pt>
                <c:pt idx="3631">
                  <c:v>-2.33E-9</c:v>
                </c:pt>
                <c:pt idx="3632">
                  <c:v>-2.3199999999999998E-9</c:v>
                </c:pt>
                <c:pt idx="3633">
                  <c:v>-2.3199999999999998E-9</c:v>
                </c:pt>
                <c:pt idx="3634">
                  <c:v>-2.3100000000000001E-9</c:v>
                </c:pt>
                <c:pt idx="3635">
                  <c:v>-2.3100000000000001E-9</c:v>
                </c:pt>
                <c:pt idx="3636">
                  <c:v>-2.2999999999999999E-9</c:v>
                </c:pt>
                <c:pt idx="3637">
                  <c:v>-2.2900000000000002E-9</c:v>
                </c:pt>
                <c:pt idx="3638">
                  <c:v>-2.2900000000000002E-9</c:v>
                </c:pt>
                <c:pt idx="3639">
                  <c:v>-2.28E-9</c:v>
                </c:pt>
                <c:pt idx="3640">
                  <c:v>-2.2699999999999998E-9</c:v>
                </c:pt>
                <c:pt idx="3641">
                  <c:v>-2.2699999999999998E-9</c:v>
                </c:pt>
                <c:pt idx="3642">
                  <c:v>-2.2600000000000001E-9</c:v>
                </c:pt>
                <c:pt idx="3643">
                  <c:v>-2.2600000000000001E-9</c:v>
                </c:pt>
                <c:pt idx="3644">
                  <c:v>-2.2499999999999999E-9</c:v>
                </c:pt>
                <c:pt idx="3645">
                  <c:v>-2.2400000000000001E-9</c:v>
                </c:pt>
                <c:pt idx="3646">
                  <c:v>-2.2400000000000001E-9</c:v>
                </c:pt>
                <c:pt idx="3647">
                  <c:v>-2.23E-9</c:v>
                </c:pt>
                <c:pt idx="3648">
                  <c:v>-2.2200000000000002E-9</c:v>
                </c:pt>
                <c:pt idx="3649">
                  <c:v>-2.2200000000000002E-9</c:v>
                </c:pt>
                <c:pt idx="3650">
                  <c:v>-2.21E-9</c:v>
                </c:pt>
                <c:pt idx="3651">
                  <c:v>-2.21E-9</c:v>
                </c:pt>
                <c:pt idx="3652">
                  <c:v>-2.1999999999999998E-9</c:v>
                </c:pt>
                <c:pt idx="3653">
                  <c:v>-2.1900000000000001E-9</c:v>
                </c:pt>
                <c:pt idx="3654">
                  <c:v>-2.1900000000000001E-9</c:v>
                </c:pt>
                <c:pt idx="3655">
                  <c:v>-2.1799999999999999E-9</c:v>
                </c:pt>
                <c:pt idx="3656">
                  <c:v>-2.1700000000000002E-9</c:v>
                </c:pt>
                <c:pt idx="3657">
                  <c:v>-2.1700000000000002E-9</c:v>
                </c:pt>
                <c:pt idx="3658">
                  <c:v>-2.16E-9</c:v>
                </c:pt>
                <c:pt idx="3659">
                  <c:v>-2.16E-9</c:v>
                </c:pt>
                <c:pt idx="3660">
                  <c:v>-2.1499999999999998E-9</c:v>
                </c:pt>
                <c:pt idx="3661">
                  <c:v>-2.1400000000000001E-9</c:v>
                </c:pt>
                <c:pt idx="3662">
                  <c:v>-2.1400000000000001E-9</c:v>
                </c:pt>
                <c:pt idx="3663">
                  <c:v>-2.1299999999999999E-9</c:v>
                </c:pt>
                <c:pt idx="3664">
                  <c:v>-2.1200000000000001E-9</c:v>
                </c:pt>
                <c:pt idx="3665">
                  <c:v>-2.1200000000000001E-9</c:v>
                </c:pt>
                <c:pt idx="3666">
                  <c:v>-2.11E-9</c:v>
                </c:pt>
                <c:pt idx="3667">
                  <c:v>-2.11E-9</c:v>
                </c:pt>
                <c:pt idx="3668">
                  <c:v>-2.1000000000000002E-9</c:v>
                </c:pt>
                <c:pt idx="3669">
                  <c:v>-2.09E-9</c:v>
                </c:pt>
                <c:pt idx="3670">
                  <c:v>-2.09E-9</c:v>
                </c:pt>
                <c:pt idx="3671">
                  <c:v>-2.0799999999999998E-9</c:v>
                </c:pt>
                <c:pt idx="3672">
                  <c:v>-2.0700000000000001E-9</c:v>
                </c:pt>
                <c:pt idx="3673">
                  <c:v>-2.0700000000000001E-9</c:v>
                </c:pt>
                <c:pt idx="3674">
                  <c:v>-2.0599999999999999E-9</c:v>
                </c:pt>
                <c:pt idx="3675">
                  <c:v>-2.0599999999999999E-9</c:v>
                </c:pt>
                <c:pt idx="3676">
                  <c:v>-2.0500000000000002E-9</c:v>
                </c:pt>
                <c:pt idx="3677">
                  <c:v>-2.04E-9</c:v>
                </c:pt>
                <c:pt idx="3678">
                  <c:v>-2.04E-9</c:v>
                </c:pt>
                <c:pt idx="3679">
                  <c:v>-2.0299999999999998E-9</c:v>
                </c:pt>
                <c:pt idx="3680">
                  <c:v>-2.0200000000000001E-9</c:v>
                </c:pt>
                <c:pt idx="3681">
                  <c:v>-2.0200000000000001E-9</c:v>
                </c:pt>
                <c:pt idx="3682">
                  <c:v>-2.0099999999999999E-9</c:v>
                </c:pt>
                <c:pt idx="3683">
                  <c:v>-2.0099999999999999E-9</c:v>
                </c:pt>
                <c:pt idx="3684">
                  <c:v>-2.0000000000000001E-9</c:v>
                </c:pt>
                <c:pt idx="3685">
                  <c:v>-1.99E-9</c:v>
                </c:pt>
                <c:pt idx="3686">
                  <c:v>-1.99E-9</c:v>
                </c:pt>
                <c:pt idx="3687">
                  <c:v>-1.9800000000000002E-9</c:v>
                </c:pt>
                <c:pt idx="3688">
                  <c:v>-1.97E-9</c:v>
                </c:pt>
                <c:pt idx="3689">
                  <c:v>-1.97E-9</c:v>
                </c:pt>
                <c:pt idx="3690">
                  <c:v>-1.9599999999999998E-9</c:v>
                </c:pt>
                <c:pt idx="3691">
                  <c:v>-1.9599999999999998E-9</c:v>
                </c:pt>
                <c:pt idx="3692">
                  <c:v>-1.9500000000000001E-9</c:v>
                </c:pt>
                <c:pt idx="3693">
                  <c:v>-1.9399999999999999E-9</c:v>
                </c:pt>
                <c:pt idx="3694">
                  <c:v>-1.9399999999999999E-9</c:v>
                </c:pt>
                <c:pt idx="3695">
                  <c:v>-1.9300000000000002E-9</c:v>
                </c:pt>
                <c:pt idx="3696">
                  <c:v>-1.92E-9</c:v>
                </c:pt>
                <c:pt idx="3697">
                  <c:v>-1.92E-9</c:v>
                </c:pt>
                <c:pt idx="3698">
                  <c:v>-1.9099999999999998E-9</c:v>
                </c:pt>
                <c:pt idx="3699">
                  <c:v>-1.9099999999999998E-9</c:v>
                </c:pt>
                <c:pt idx="3700">
                  <c:v>-1.9000000000000001E-9</c:v>
                </c:pt>
                <c:pt idx="3701">
                  <c:v>-1.8899999999999999E-9</c:v>
                </c:pt>
                <c:pt idx="3702">
                  <c:v>-1.8899999999999999E-9</c:v>
                </c:pt>
                <c:pt idx="3703">
                  <c:v>-1.8800000000000001E-9</c:v>
                </c:pt>
                <c:pt idx="3704">
                  <c:v>-1.87E-9</c:v>
                </c:pt>
                <c:pt idx="3705">
                  <c:v>-1.87E-9</c:v>
                </c:pt>
                <c:pt idx="3706">
                  <c:v>-1.86E-9</c:v>
                </c:pt>
                <c:pt idx="3707">
                  <c:v>-1.86E-9</c:v>
                </c:pt>
                <c:pt idx="3708">
                  <c:v>-1.85E-9</c:v>
                </c:pt>
                <c:pt idx="3709">
                  <c:v>-1.8400000000000001E-9</c:v>
                </c:pt>
                <c:pt idx="3710">
                  <c:v>-1.8400000000000001E-9</c:v>
                </c:pt>
                <c:pt idx="3711">
                  <c:v>-1.8300000000000001E-9</c:v>
                </c:pt>
                <c:pt idx="3712">
                  <c:v>-1.8199999999999999E-9</c:v>
                </c:pt>
                <c:pt idx="3713">
                  <c:v>-1.8199999999999999E-9</c:v>
                </c:pt>
                <c:pt idx="3714">
                  <c:v>-1.81E-9</c:v>
                </c:pt>
                <c:pt idx="3715">
                  <c:v>-1.81E-9</c:v>
                </c:pt>
                <c:pt idx="3716">
                  <c:v>-1.8E-9</c:v>
                </c:pt>
                <c:pt idx="3717">
                  <c:v>-1.79E-9</c:v>
                </c:pt>
                <c:pt idx="3718">
                  <c:v>-1.79E-9</c:v>
                </c:pt>
                <c:pt idx="3719">
                  <c:v>-1.7800000000000001E-9</c:v>
                </c:pt>
                <c:pt idx="3720">
                  <c:v>-1.7700000000000001E-9</c:v>
                </c:pt>
                <c:pt idx="3721">
                  <c:v>-1.7700000000000001E-9</c:v>
                </c:pt>
                <c:pt idx="3722">
                  <c:v>-1.7599999999999999E-9</c:v>
                </c:pt>
                <c:pt idx="3723">
                  <c:v>-1.7599999999999999E-9</c:v>
                </c:pt>
                <c:pt idx="3724">
                  <c:v>-1.75E-9</c:v>
                </c:pt>
                <c:pt idx="3725">
                  <c:v>-1.74E-9</c:v>
                </c:pt>
                <c:pt idx="3726">
                  <c:v>-1.74E-9</c:v>
                </c:pt>
                <c:pt idx="3727">
                  <c:v>-1.73E-9</c:v>
                </c:pt>
                <c:pt idx="3728">
                  <c:v>-1.7200000000000001E-9</c:v>
                </c:pt>
                <c:pt idx="3729">
                  <c:v>-1.7200000000000001E-9</c:v>
                </c:pt>
                <c:pt idx="3730">
                  <c:v>-1.7100000000000001E-9</c:v>
                </c:pt>
                <c:pt idx="3731">
                  <c:v>-1.7100000000000001E-9</c:v>
                </c:pt>
                <c:pt idx="3732">
                  <c:v>-1.6999999999999999E-9</c:v>
                </c:pt>
                <c:pt idx="3733">
                  <c:v>-1.69E-9</c:v>
                </c:pt>
                <c:pt idx="3734">
                  <c:v>-1.69E-9</c:v>
                </c:pt>
                <c:pt idx="3735">
                  <c:v>-1.68E-9</c:v>
                </c:pt>
                <c:pt idx="3736">
                  <c:v>-1.67E-9</c:v>
                </c:pt>
                <c:pt idx="3737">
                  <c:v>-1.67E-9</c:v>
                </c:pt>
                <c:pt idx="3738">
                  <c:v>-1.6600000000000001E-9</c:v>
                </c:pt>
                <c:pt idx="3739">
                  <c:v>-1.6600000000000001E-9</c:v>
                </c:pt>
                <c:pt idx="3740">
                  <c:v>-1.6500000000000001E-9</c:v>
                </c:pt>
                <c:pt idx="3741">
                  <c:v>-1.6399999999999999E-9</c:v>
                </c:pt>
                <c:pt idx="3742">
                  <c:v>-1.6399999999999999E-9</c:v>
                </c:pt>
                <c:pt idx="3743">
                  <c:v>-1.63E-9</c:v>
                </c:pt>
                <c:pt idx="3744">
                  <c:v>-1.62E-9</c:v>
                </c:pt>
                <c:pt idx="3745">
                  <c:v>-1.62E-9</c:v>
                </c:pt>
                <c:pt idx="3746">
                  <c:v>-1.61E-9</c:v>
                </c:pt>
                <c:pt idx="3747">
                  <c:v>-1.61E-9</c:v>
                </c:pt>
                <c:pt idx="3748">
                  <c:v>-1.6000000000000001E-9</c:v>
                </c:pt>
                <c:pt idx="3749">
                  <c:v>-1.5900000000000001E-9</c:v>
                </c:pt>
                <c:pt idx="3750">
                  <c:v>-1.5900000000000001E-9</c:v>
                </c:pt>
                <c:pt idx="3751">
                  <c:v>-1.5799999999999999E-9</c:v>
                </c:pt>
                <c:pt idx="3752">
                  <c:v>-1.57E-9</c:v>
                </c:pt>
                <c:pt idx="3753">
                  <c:v>-1.57E-9</c:v>
                </c:pt>
                <c:pt idx="3754">
                  <c:v>-1.56E-9</c:v>
                </c:pt>
                <c:pt idx="3755">
                  <c:v>-1.56E-9</c:v>
                </c:pt>
                <c:pt idx="3756">
                  <c:v>-1.55E-9</c:v>
                </c:pt>
                <c:pt idx="3757">
                  <c:v>-1.5400000000000001E-9</c:v>
                </c:pt>
                <c:pt idx="3758">
                  <c:v>-1.5400000000000001E-9</c:v>
                </c:pt>
                <c:pt idx="3759">
                  <c:v>-1.5300000000000001E-9</c:v>
                </c:pt>
                <c:pt idx="3760">
                  <c:v>-1.5199999999999999E-9</c:v>
                </c:pt>
                <c:pt idx="3761">
                  <c:v>-1.5199999999999999E-9</c:v>
                </c:pt>
                <c:pt idx="3762">
                  <c:v>-1.51E-9</c:v>
                </c:pt>
                <c:pt idx="3763">
                  <c:v>-1.51E-9</c:v>
                </c:pt>
                <c:pt idx="3764">
                  <c:v>-1.5E-9</c:v>
                </c:pt>
                <c:pt idx="3765">
                  <c:v>-1.49E-9</c:v>
                </c:pt>
                <c:pt idx="3766">
                  <c:v>-1.49E-9</c:v>
                </c:pt>
                <c:pt idx="3767">
                  <c:v>-1.4800000000000001E-9</c:v>
                </c:pt>
                <c:pt idx="3768">
                  <c:v>-1.4700000000000001E-9</c:v>
                </c:pt>
                <c:pt idx="3769">
                  <c:v>-1.4700000000000001E-9</c:v>
                </c:pt>
                <c:pt idx="3770">
                  <c:v>-1.4599999999999999E-9</c:v>
                </c:pt>
                <c:pt idx="3771">
                  <c:v>-1.4599999999999999E-9</c:v>
                </c:pt>
                <c:pt idx="3772">
                  <c:v>-1.45E-9</c:v>
                </c:pt>
                <c:pt idx="3773">
                  <c:v>-1.44E-9</c:v>
                </c:pt>
                <c:pt idx="3774">
                  <c:v>-1.44E-9</c:v>
                </c:pt>
                <c:pt idx="3775">
                  <c:v>-1.43E-9</c:v>
                </c:pt>
                <c:pt idx="3776">
                  <c:v>-1.4200000000000001E-9</c:v>
                </c:pt>
                <c:pt idx="3777">
                  <c:v>-1.4200000000000001E-9</c:v>
                </c:pt>
                <c:pt idx="3778">
                  <c:v>-1.4100000000000001E-9</c:v>
                </c:pt>
                <c:pt idx="3779">
                  <c:v>-1.4100000000000001E-9</c:v>
                </c:pt>
                <c:pt idx="3780">
                  <c:v>-1.3999999999999999E-9</c:v>
                </c:pt>
                <c:pt idx="3781">
                  <c:v>-1.39E-9</c:v>
                </c:pt>
                <c:pt idx="3782">
                  <c:v>-1.39E-9</c:v>
                </c:pt>
                <c:pt idx="3783">
                  <c:v>-1.38E-9</c:v>
                </c:pt>
                <c:pt idx="3784">
                  <c:v>-1.37E-9</c:v>
                </c:pt>
                <c:pt idx="3785">
                  <c:v>-1.37E-9</c:v>
                </c:pt>
                <c:pt idx="3786">
                  <c:v>-1.3600000000000001E-9</c:v>
                </c:pt>
                <c:pt idx="3787">
                  <c:v>-1.3600000000000001E-9</c:v>
                </c:pt>
                <c:pt idx="3788">
                  <c:v>-1.3500000000000001E-9</c:v>
                </c:pt>
                <c:pt idx="3789">
                  <c:v>-1.3399999999999999E-9</c:v>
                </c:pt>
                <c:pt idx="3790">
                  <c:v>-1.3399999999999999E-9</c:v>
                </c:pt>
                <c:pt idx="3791">
                  <c:v>-1.33E-9</c:v>
                </c:pt>
                <c:pt idx="3792">
                  <c:v>-1.32E-9</c:v>
                </c:pt>
                <c:pt idx="3793">
                  <c:v>-1.32E-9</c:v>
                </c:pt>
                <c:pt idx="3794">
                  <c:v>-1.31E-9</c:v>
                </c:pt>
                <c:pt idx="3795">
                  <c:v>-1.31E-9</c:v>
                </c:pt>
                <c:pt idx="3796">
                  <c:v>-1.3000000000000001E-9</c:v>
                </c:pt>
                <c:pt idx="3797">
                  <c:v>-1.2900000000000001E-9</c:v>
                </c:pt>
                <c:pt idx="3798">
                  <c:v>-1.2900000000000001E-9</c:v>
                </c:pt>
                <c:pt idx="3799">
                  <c:v>-1.2799999999999999E-9</c:v>
                </c:pt>
                <c:pt idx="3800">
                  <c:v>-1.27E-9</c:v>
                </c:pt>
                <c:pt idx="3801">
                  <c:v>-1.27E-9</c:v>
                </c:pt>
                <c:pt idx="3802">
                  <c:v>-1.26E-9</c:v>
                </c:pt>
                <c:pt idx="3803">
                  <c:v>-1.26E-9</c:v>
                </c:pt>
                <c:pt idx="3804">
                  <c:v>-1.25E-9</c:v>
                </c:pt>
                <c:pt idx="3805">
                  <c:v>-1.2400000000000001E-9</c:v>
                </c:pt>
                <c:pt idx="3806">
                  <c:v>-1.2400000000000001E-9</c:v>
                </c:pt>
                <c:pt idx="3807">
                  <c:v>-1.2300000000000001E-9</c:v>
                </c:pt>
                <c:pt idx="3808">
                  <c:v>-1.2199999999999999E-9</c:v>
                </c:pt>
                <c:pt idx="3809">
                  <c:v>-1.2199999999999999E-9</c:v>
                </c:pt>
                <c:pt idx="3810">
                  <c:v>-1.21E-9</c:v>
                </c:pt>
                <c:pt idx="3811">
                  <c:v>-1.21E-9</c:v>
                </c:pt>
                <c:pt idx="3812">
                  <c:v>-1.2E-9</c:v>
                </c:pt>
                <c:pt idx="3813">
                  <c:v>-1.19E-9</c:v>
                </c:pt>
                <c:pt idx="3814">
                  <c:v>-1.19E-9</c:v>
                </c:pt>
                <c:pt idx="3815">
                  <c:v>-1.1800000000000001E-9</c:v>
                </c:pt>
                <c:pt idx="3816">
                  <c:v>-1.1700000000000001E-9</c:v>
                </c:pt>
                <c:pt idx="3817">
                  <c:v>-1.1700000000000001E-9</c:v>
                </c:pt>
                <c:pt idx="3818">
                  <c:v>-1.1599999999999999E-9</c:v>
                </c:pt>
                <c:pt idx="3819">
                  <c:v>-1.1599999999999999E-9</c:v>
                </c:pt>
                <c:pt idx="3820">
                  <c:v>-1.15E-9</c:v>
                </c:pt>
                <c:pt idx="3821">
                  <c:v>-1.14E-9</c:v>
                </c:pt>
                <c:pt idx="3822">
                  <c:v>-1.14E-9</c:v>
                </c:pt>
                <c:pt idx="3823">
                  <c:v>-1.13E-9</c:v>
                </c:pt>
                <c:pt idx="3824">
                  <c:v>-1.1200000000000001E-9</c:v>
                </c:pt>
                <c:pt idx="3825">
                  <c:v>-1.1200000000000001E-9</c:v>
                </c:pt>
                <c:pt idx="3826">
                  <c:v>-1.1100000000000001E-9</c:v>
                </c:pt>
                <c:pt idx="3827">
                  <c:v>-1.1100000000000001E-9</c:v>
                </c:pt>
                <c:pt idx="3828">
                  <c:v>-1.0999999999999999E-9</c:v>
                </c:pt>
                <c:pt idx="3829">
                  <c:v>-1.09E-9</c:v>
                </c:pt>
                <c:pt idx="3830">
                  <c:v>-1.09E-9</c:v>
                </c:pt>
                <c:pt idx="3831">
                  <c:v>-1.08E-9</c:v>
                </c:pt>
                <c:pt idx="3832">
                  <c:v>-1.07E-9</c:v>
                </c:pt>
                <c:pt idx="3833">
                  <c:v>-1.07E-9</c:v>
                </c:pt>
                <c:pt idx="3834">
                  <c:v>-1.0600000000000001E-9</c:v>
                </c:pt>
                <c:pt idx="3835">
                  <c:v>-1.0600000000000001E-9</c:v>
                </c:pt>
                <c:pt idx="3836">
                  <c:v>-1.0500000000000001E-9</c:v>
                </c:pt>
                <c:pt idx="3837">
                  <c:v>-1.0399999999999999E-9</c:v>
                </c:pt>
                <c:pt idx="3838">
                  <c:v>-1.0399999999999999E-9</c:v>
                </c:pt>
                <c:pt idx="3839">
                  <c:v>-1.03E-9</c:v>
                </c:pt>
                <c:pt idx="3840">
                  <c:v>-1.02E-9</c:v>
                </c:pt>
                <c:pt idx="3841">
                  <c:v>-1.02E-9</c:v>
                </c:pt>
                <c:pt idx="3842">
                  <c:v>-1.01E-9</c:v>
                </c:pt>
                <c:pt idx="3843">
                  <c:v>-1.01E-9</c:v>
                </c:pt>
                <c:pt idx="3844">
                  <c:v>-9.9899999999999996E-10</c:v>
                </c:pt>
                <c:pt idx="3845">
                  <c:v>-9.9299999999999998E-10</c:v>
                </c:pt>
                <c:pt idx="3846">
                  <c:v>-9.87E-10</c:v>
                </c:pt>
                <c:pt idx="3847">
                  <c:v>-9.8100000000000002E-10</c:v>
                </c:pt>
                <c:pt idx="3848">
                  <c:v>-9.7399999999999995E-10</c:v>
                </c:pt>
                <c:pt idx="3849">
                  <c:v>-9.6799999999999997E-10</c:v>
                </c:pt>
                <c:pt idx="3850">
                  <c:v>-9.6199999999999999E-10</c:v>
                </c:pt>
                <c:pt idx="3851">
                  <c:v>-9.5600000000000001E-10</c:v>
                </c:pt>
                <c:pt idx="3852">
                  <c:v>-9.4899999999999993E-10</c:v>
                </c:pt>
                <c:pt idx="3853">
                  <c:v>-9.4299999999999995E-10</c:v>
                </c:pt>
                <c:pt idx="3854">
                  <c:v>-9.3699999999999997E-10</c:v>
                </c:pt>
                <c:pt idx="3855">
                  <c:v>-9.3099999999999999E-10</c:v>
                </c:pt>
                <c:pt idx="3856">
                  <c:v>-9.2400000000000001E-10</c:v>
                </c:pt>
                <c:pt idx="3857">
                  <c:v>-9.1800000000000004E-10</c:v>
                </c:pt>
                <c:pt idx="3858">
                  <c:v>-9.1199999999999995E-10</c:v>
                </c:pt>
                <c:pt idx="3859">
                  <c:v>-9.0599999999999997E-10</c:v>
                </c:pt>
                <c:pt idx="3860">
                  <c:v>-8.99E-10</c:v>
                </c:pt>
                <c:pt idx="3861">
                  <c:v>-8.9300000000000002E-10</c:v>
                </c:pt>
                <c:pt idx="3862">
                  <c:v>-8.8700000000000004E-10</c:v>
                </c:pt>
                <c:pt idx="3863">
                  <c:v>-8.8099999999999996E-10</c:v>
                </c:pt>
                <c:pt idx="3864">
                  <c:v>-8.7399999999999998E-10</c:v>
                </c:pt>
                <c:pt idx="3865">
                  <c:v>-8.68E-10</c:v>
                </c:pt>
                <c:pt idx="3866">
                  <c:v>-8.6200000000000002E-10</c:v>
                </c:pt>
                <c:pt idx="3867">
                  <c:v>-8.5600000000000004E-10</c:v>
                </c:pt>
                <c:pt idx="3868">
                  <c:v>-8.4899999999999996E-10</c:v>
                </c:pt>
                <c:pt idx="3869">
                  <c:v>-8.4299999999999998E-10</c:v>
                </c:pt>
                <c:pt idx="3870">
                  <c:v>-8.37E-10</c:v>
                </c:pt>
                <c:pt idx="3871">
                  <c:v>-8.3100000000000003E-10</c:v>
                </c:pt>
                <c:pt idx="3872">
                  <c:v>-8.2400000000000005E-10</c:v>
                </c:pt>
                <c:pt idx="3873">
                  <c:v>-8.1799999999999997E-10</c:v>
                </c:pt>
                <c:pt idx="3874">
                  <c:v>-8.1199999999999999E-10</c:v>
                </c:pt>
                <c:pt idx="3875">
                  <c:v>-8.0600000000000001E-10</c:v>
                </c:pt>
                <c:pt idx="3876">
                  <c:v>-7.9900000000000003E-10</c:v>
                </c:pt>
                <c:pt idx="3877">
                  <c:v>-7.9299999999999995E-10</c:v>
                </c:pt>
                <c:pt idx="3878">
                  <c:v>-7.8699999999999997E-10</c:v>
                </c:pt>
                <c:pt idx="3879">
                  <c:v>-7.8099999999999999E-10</c:v>
                </c:pt>
                <c:pt idx="3880">
                  <c:v>-7.7400000000000002E-10</c:v>
                </c:pt>
                <c:pt idx="3881">
                  <c:v>-7.6800000000000004E-10</c:v>
                </c:pt>
                <c:pt idx="3882">
                  <c:v>-7.6199999999999995E-10</c:v>
                </c:pt>
                <c:pt idx="3883">
                  <c:v>-7.5599999999999997E-10</c:v>
                </c:pt>
                <c:pt idx="3884">
                  <c:v>-7.49E-10</c:v>
                </c:pt>
                <c:pt idx="3885">
                  <c:v>-7.4300000000000002E-10</c:v>
                </c:pt>
                <c:pt idx="3886">
                  <c:v>-7.3700000000000004E-10</c:v>
                </c:pt>
                <c:pt idx="3887">
                  <c:v>-7.3099999999999996E-10</c:v>
                </c:pt>
                <c:pt idx="3888">
                  <c:v>-7.2399999999999998E-10</c:v>
                </c:pt>
                <c:pt idx="3889">
                  <c:v>-7.18E-10</c:v>
                </c:pt>
                <c:pt idx="3890">
                  <c:v>-7.1200000000000002E-10</c:v>
                </c:pt>
                <c:pt idx="3891">
                  <c:v>-7.0600000000000004E-10</c:v>
                </c:pt>
                <c:pt idx="3892">
                  <c:v>-6.9899999999999996E-10</c:v>
                </c:pt>
                <c:pt idx="3893">
                  <c:v>-6.9299999999999999E-10</c:v>
                </c:pt>
                <c:pt idx="3894">
                  <c:v>-6.8700000000000001E-10</c:v>
                </c:pt>
                <c:pt idx="3895">
                  <c:v>-6.8100000000000003E-10</c:v>
                </c:pt>
                <c:pt idx="3896">
                  <c:v>-6.7400000000000005E-10</c:v>
                </c:pt>
                <c:pt idx="3897">
                  <c:v>-6.6799999999999997E-10</c:v>
                </c:pt>
                <c:pt idx="3898">
                  <c:v>-6.6199999999999999E-10</c:v>
                </c:pt>
                <c:pt idx="3899">
                  <c:v>-6.5600000000000001E-10</c:v>
                </c:pt>
                <c:pt idx="3900">
                  <c:v>-6.4900000000000003E-10</c:v>
                </c:pt>
                <c:pt idx="3901">
                  <c:v>-6.4299999999999995E-10</c:v>
                </c:pt>
                <c:pt idx="3902">
                  <c:v>-6.3699999999999997E-10</c:v>
                </c:pt>
                <c:pt idx="3903">
                  <c:v>-6.3099999999999999E-10</c:v>
                </c:pt>
                <c:pt idx="3904">
                  <c:v>-6.2400000000000002E-10</c:v>
                </c:pt>
                <c:pt idx="3905">
                  <c:v>-6.1800000000000004E-10</c:v>
                </c:pt>
                <c:pt idx="3906">
                  <c:v>-6.1199999999999995E-10</c:v>
                </c:pt>
                <c:pt idx="3907">
                  <c:v>-6.0599999999999998E-10</c:v>
                </c:pt>
                <c:pt idx="3908">
                  <c:v>-5.99E-10</c:v>
                </c:pt>
                <c:pt idx="3909">
                  <c:v>-5.9300000000000002E-10</c:v>
                </c:pt>
                <c:pt idx="3910">
                  <c:v>-5.8700000000000004E-10</c:v>
                </c:pt>
                <c:pt idx="3911">
                  <c:v>-5.8099999999999996E-10</c:v>
                </c:pt>
                <c:pt idx="3912">
                  <c:v>-5.7399999999999998E-10</c:v>
                </c:pt>
                <c:pt idx="3913">
                  <c:v>-5.68E-10</c:v>
                </c:pt>
                <c:pt idx="3914">
                  <c:v>-5.6200000000000002E-10</c:v>
                </c:pt>
                <c:pt idx="3915">
                  <c:v>-5.5600000000000004E-10</c:v>
                </c:pt>
                <c:pt idx="3916">
                  <c:v>-5.4899999999999997E-10</c:v>
                </c:pt>
                <c:pt idx="3917">
                  <c:v>-5.4299999999999999E-10</c:v>
                </c:pt>
                <c:pt idx="3918">
                  <c:v>-5.3700000000000001E-10</c:v>
                </c:pt>
                <c:pt idx="3919">
                  <c:v>-5.3100000000000003E-10</c:v>
                </c:pt>
                <c:pt idx="3920">
                  <c:v>-5.2400000000000005E-10</c:v>
                </c:pt>
                <c:pt idx="3921">
                  <c:v>-5.1799999999999997E-10</c:v>
                </c:pt>
                <c:pt idx="3922">
                  <c:v>-5.1199999999999999E-10</c:v>
                </c:pt>
                <c:pt idx="3923">
                  <c:v>-5.0600000000000001E-10</c:v>
                </c:pt>
                <c:pt idx="3924">
                  <c:v>-4.9900000000000003E-10</c:v>
                </c:pt>
                <c:pt idx="3925">
                  <c:v>-4.9299999999999995E-10</c:v>
                </c:pt>
                <c:pt idx="3926">
                  <c:v>-4.8699999999999997E-10</c:v>
                </c:pt>
                <c:pt idx="3927">
                  <c:v>-4.8099999999999999E-10</c:v>
                </c:pt>
                <c:pt idx="3928">
                  <c:v>-4.7400000000000002E-10</c:v>
                </c:pt>
                <c:pt idx="3929">
                  <c:v>-4.6800000000000004E-10</c:v>
                </c:pt>
                <c:pt idx="3930">
                  <c:v>-4.6200000000000001E-10</c:v>
                </c:pt>
                <c:pt idx="3931">
                  <c:v>-4.5599999999999998E-10</c:v>
                </c:pt>
                <c:pt idx="3932">
                  <c:v>-4.49E-10</c:v>
                </c:pt>
                <c:pt idx="3933">
                  <c:v>-4.4300000000000002E-10</c:v>
                </c:pt>
                <c:pt idx="3934">
                  <c:v>-4.3699999999999999E-10</c:v>
                </c:pt>
                <c:pt idx="3935">
                  <c:v>-4.3100000000000001E-10</c:v>
                </c:pt>
                <c:pt idx="3936">
                  <c:v>-4.2399999999999998E-10</c:v>
                </c:pt>
                <c:pt idx="3937">
                  <c:v>-4.18E-10</c:v>
                </c:pt>
                <c:pt idx="3938">
                  <c:v>-4.1200000000000002E-10</c:v>
                </c:pt>
                <c:pt idx="3939">
                  <c:v>-4.0599999999999999E-10</c:v>
                </c:pt>
                <c:pt idx="3940">
                  <c:v>-3.9900000000000002E-10</c:v>
                </c:pt>
                <c:pt idx="3941">
                  <c:v>-3.9299999999999999E-10</c:v>
                </c:pt>
                <c:pt idx="3942">
                  <c:v>-3.8700000000000001E-10</c:v>
                </c:pt>
                <c:pt idx="3943">
                  <c:v>-3.8099999999999998E-10</c:v>
                </c:pt>
                <c:pt idx="3944">
                  <c:v>-3.74E-10</c:v>
                </c:pt>
                <c:pt idx="3945">
                  <c:v>-3.6800000000000002E-10</c:v>
                </c:pt>
                <c:pt idx="3946">
                  <c:v>-3.6199999999999999E-10</c:v>
                </c:pt>
                <c:pt idx="3947">
                  <c:v>-3.5600000000000001E-10</c:v>
                </c:pt>
                <c:pt idx="3948">
                  <c:v>-3.4899999999999998E-10</c:v>
                </c:pt>
                <c:pt idx="3949">
                  <c:v>-3.43E-10</c:v>
                </c:pt>
                <c:pt idx="3950">
                  <c:v>-3.3700000000000003E-10</c:v>
                </c:pt>
                <c:pt idx="3951">
                  <c:v>-3.3099999999999999E-10</c:v>
                </c:pt>
                <c:pt idx="3952">
                  <c:v>-3.2400000000000002E-10</c:v>
                </c:pt>
                <c:pt idx="3953">
                  <c:v>-3.1799999999999999E-10</c:v>
                </c:pt>
                <c:pt idx="3954">
                  <c:v>-3.1200000000000001E-10</c:v>
                </c:pt>
                <c:pt idx="3955">
                  <c:v>-3.0599999999999998E-10</c:v>
                </c:pt>
                <c:pt idx="3956">
                  <c:v>-2.99E-10</c:v>
                </c:pt>
                <c:pt idx="3957">
                  <c:v>-2.9300000000000002E-10</c:v>
                </c:pt>
                <c:pt idx="3958">
                  <c:v>-2.8699999999999999E-10</c:v>
                </c:pt>
                <c:pt idx="3959">
                  <c:v>-2.8100000000000001E-10</c:v>
                </c:pt>
                <c:pt idx="3960">
                  <c:v>-2.7399999999999998E-10</c:v>
                </c:pt>
                <c:pt idx="3961">
                  <c:v>-2.6800000000000001E-10</c:v>
                </c:pt>
                <c:pt idx="3962">
                  <c:v>-2.6200000000000003E-10</c:v>
                </c:pt>
                <c:pt idx="3963">
                  <c:v>-2.5599999999999999E-10</c:v>
                </c:pt>
                <c:pt idx="3964">
                  <c:v>-2.4900000000000002E-10</c:v>
                </c:pt>
                <c:pt idx="3965">
                  <c:v>-2.4299999999999999E-10</c:v>
                </c:pt>
                <c:pt idx="3966">
                  <c:v>-2.3700000000000001E-10</c:v>
                </c:pt>
                <c:pt idx="3967">
                  <c:v>-2.31E-10</c:v>
                </c:pt>
                <c:pt idx="3968">
                  <c:v>-2.24E-10</c:v>
                </c:pt>
                <c:pt idx="3969">
                  <c:v>-2.18E-10</c:v>
                </c:pt>
                <c:pt idx="3970">
                  <c:v>-2.1199999999999999E-10</c:v>
                </c:pt>
                <c:pt idx="3971">
                  <c:v>-2.0600000000000001E-10</c:v>
                </c:pt>
                <c:pt idx="3972">
                  <c:v>-1.9900000000000001E-10</c:v>
                </c:pt>
                <c:pt idx="3973">
                  <c:v>-1.9300000000000001E-10</c:v>
                </c:pt>
                <c:pt idx="3974">
                  <c:v>-1.87E-10</c:v>
                </c:pt>
                <c:pt idx="3975">
                  <c:v>-1.81E-10</c:v>
                </c:pt>
                <c:pt idx="3976">
                  <c:v>-1.7399999999999999E-10</c:v>
                </c:pt>
                <c:pt idx="3977">
                  <c:v>-1.6799999999999999E-10</c:v>
                </c:pt>
                <c:pt idx="3978">
                  <c:v>-1.6200000000000001E-10</c:v>
                </c:pt>
                <c:pt idx="3979">
                  <c:v>-1.56E-10</c:v>
                </c:pt>
                <c:pt idx="3980">
                  <c:v>-1.49E-10</c:v>
                </c:pt>
                <c:pt idx="3981">
                  <c:v>-1.43E-10</c:v>
                </c:pt>
                <c:pt idx="3982">
                  <c:v>-1.3699999999999999E-10</c:v>
                </c:pt>
                <c:pt idx="3983">
                  <c:v>-1.3100000000000001E-10</c:v>
                </c:pt>
                <c:pt idx="3984">
                  <c:v>-1.2400000000000001E-10</c:v>
                </c:pt>
                <c:pt idx="3985">
                  <c:v>-1.1800000000000001E-10</c:v>
                </c:pt>
                <c:pt idx="3986">
                  <c:v>-1.12E-10</c:v>
                </c:pt>
                <c:pt idx="3987">
                  <c:v>-1.06E-10</c:v>
                </c:pt>
                <c:pt idx="3988">
                  <c:v>-9.9200000000000004E-11</c:v>
                </c:pt>
                <c:pt idx="3989">
                  <c:v>-9.3000000000000002E-11</c:v>
                </c:pt>
                <c:pt idx="3990">
                  <c:v>-8.6699999999999995E-11</c:v>
                </c:pt>
                <c:pt idx="3991">
                  <c:v>-8.0500000000000006E-11</c:v>
                </c:pt>
                <c:pt idx="3992">
                  <c:v>-7.42E-11</c:v>
                </c:pt>
                <c:pt idx="3993">
                  <c:v>-6.7999999999999998E-11</c:v>
                </c:pt>
                <c:pt idx="3994">
                  <c:v>-6.1700000000000004E-11</c:v>
                </c:pt>
                <c:pt idx="3995">
                  <c:v>-5.5500000000000002E-11</c:v>
                </c:pt>
                <c:pt idx="3996">
                  <c:v>-4.9200000000000002E-11</c:v>
                </c:pt>
                <c:pt idx="3997">
                  <c:v>-4.3E-11</c:v>
                </c:pt>
                <c:pt idx="3998">
                  <c:v>-3.67E-11</c:v>
                </c:pt>
                <c:pt idx="3999">
                  <c:v>-3.0499999999999998E-11</c:v>
                </c:pt>
                <c:pt idx="4000">
                  <c:v>-2.4200000000000001E-11</c:v>
                </c:pt>
                <c:pt idx="4001">
                  <c:v>-1.7999999999999999E-11</c:v>
                </c:pt>
                <c:pt idx="4002">
                  <c:v>-1.1700000000000001E-11</c:v>
                </c:pt>
                <c:pt idx="4003">
                  <c:v>-5.5000000000000004E-12</c:v>
                </c:pt>
                <c:pt idx="4004">
                  <c:v>8.0000000000000002E-13</c:v>
                </c:pt>
                <c:pt idx="4005">
                  <c:v>7.0000000000000001E-12</c:v>
                </c:pt>
                <c:pt idx="4006">
                  <c:v>1.33E-11</c:v>
                </c:pt>
                <c:pt idx="4007">
                  <c:v>1.9500000000000001E-11</c:v>
                </c:pt>
                <c:pt idx="4008">
                  <c:v>2.5800000000000001E-11</c:v>
                </c:pt>
                <c:pt idx="4009">
                  <c:v>3.1999999999999999E-11</c:v>
                </c:pt>
                <c:pt idx="4010">
                  <c:v>3.83E-11</c:v>
                </c:pt>
                <c:pt idx="4011">
                  <c:v>4.4500000000000001E-11</c:v>
                </c:pt>
                <c:pt idx="4012">
                  <c:v>5.0800000000000002E-11</c:v>
                </c:pt>
                <c:pt idx="4013">
                  <c:v>5.6999999999999997E-11</c:v>
                </c:pt>
                <c:pt idx="4014">
                  <c:v>6.3300000000000004E-11</c:v>
                </c:pt>
                <c:pt idx="4015">
                  <c:v>6.9500000000000006E-11</c:v>
                </c:pt>
                <c:pt idx="4016">
                  <c:v>7.5799999999999999E-11</c:v>
                </c:pt>
                <c:pt idx="4017">
                  <c:v>8.2000000000000001E-11</c:v>
                </c:pt>
                <c:pt idx="4018">
                  <c:v>8.8299999999999995E-11</c:v>
                </c:pt>
                <c:pt idx="4019">
                  <c:v>9.4499999999999997E-11</c:v>
                </c:pt>
                <c:pt idx="4020">
                  <c:v>1.01E-10</c:v>
                </c:pt>
                <c:pt idx="4021">
                  <c:v>1.0700000000000001E-10</c:v>
                </c:pt>
                <c:pt idx="4022">
                  <c:v>1.13E-10</c:v>
                </c:pt>
                <c:pt idx="4023">
                  <c:v>1.2E-10</c:v>
                </c:pt>
                <c:pt idx="4024">
                  <c:v>1.26E-10</c:v>
                </c:pt>
                <c:pt idx="4025">
                  <c:v>1.3200000000000001E-10</c:v>
                </c:pt>
                <c:pt idx="4026">
                  <c:v>1.3799999999999999E-10</c:v>
                </c:pt>
                <c:pt idx="4027">
                  <c:v>1.4499999999999999E-10</c:v>
                </c:pt>
                <c:pt idx="4028">
                  <c:v>1.51E-10</c:v>
                </c:pt>
                <c:pt idx="4029">
                  <c:v>1.57E-10</c:v>
                </c:pt>
                <c:pt idx="4030">
                  <c:v>1.6300000000000001E-10</c:v>
                </c:pt>
                <c:pt idx="4031">
                  <c:v>1.7000000000000001E-10</c:v>
                </c:pt>
                <c:pt idx="4032">
                  <c:v>1.7600000000000001E-10</c:v>
                </c:pt>
                <c:pt idx="4033">
                  <c:v>1.8199999999999999E-10</c:v>
                </c:pt>
                <c:pt idx="4034">
                  <c:v>1.88E-10</c:v>
                </c:pt>
                <c:pt idx="4035">
                  <c:v>1.95E-10</c:v>
                </c:pt>
                <c:pt idx="4036">
                  <c:v>2.01E-10</c:v>
                </c:pt>
                <c:pt idx="4037">
                  <c:v>2.0700000000000001E-10</c:v>
                </c:pt>
                <c:pt idx="4038">
                  <c:v>2.1299999999999999E-10</c:v>
                </c:pt>
                <c:pt idx="4039">
                  <c:v>2.1999999999999999E-10</c:v>
                </c:pt>
                <c:pt idx="4040">
                  <c:v>2.26E-10</c:v>
                </c:pt>
                <c:pt idx="4041">
                  <c:v>2.32E-10</c:v>
                </c:pt>
                <c:pt idx="4042">
                  <c:v>2.3800000000000001E-10</c:v>
                </c:pt>
                <c:pt idx="4043">
                  <c:v>2.4499999999999998E-10</c:v>
                </c:pt>
                <c:pt idx="4044">
                  <c:v>2.5100000000000001E-10</c:v>
                </c:pt>
                <c:pt idx="4045">
                  <c:v>2.5699999999999999E-10</c:v>
                </c:pt>
                <c:pt idx="4046">
                  <c:v>2.6300000000000002E-10</c:v>
                </c:pt>
                <c:pt idx="4047">
                  <c:v>2.7E-10</c:v>
                </c:pt>
                <c:pt idx="4048">
                  <c:v>2.7599999999999998E-10</c:v>
                </c:pt>
                <c:pt idx="4049">
                  <c:v>2.8200000000000001E-10</c:v>
                </c:pt>
                <c:pt idx="4050">
                  <c:v>2.8799999999999999E-10</c:v>
                </c:pt>
                <c:pt idx="4051">
                  <c:v>2.9500000000000002E-10</c:v>
                </c:pt>
                <c:pt idx="4052">
                  <c:v>3.0099999999999999E-10</c:v>
                </c:pt>
                <c:pt idx="4053">
                  <c:v>3.0700000000000003E-10</c:v>
                </c:pt>
                <c:pt idx="4054">
                  <c:v>3.13E-10</c:v>
                </c:pt>
                <c:pt idx="4055">
                  <c:v>3.1999999999999998E-10</c:v>
                </c:pt>
                <c:pt idx="4056">
                  <c:v>3.2600000000000001E-10</c:v>
                </c:pt>
                <c:pt idx="4057">
                  <c:v>3.3199999999999999E-10</c:v>
                </c:pt>
                <c:pt idx="4058">
                  <c:v>3.3800000000000002E-10</c:v>
                </c:pt>
                <c:pt idx="4059">
                  <c:v>3.45E-10</c:v>
                </c:pt>
                <c:pt idx="4060">
                  <c:v>3.5099999999999998E-10</c:v>
                </c:pt>
                <c:pt idx="4061">
                  <c:v>3.5700000000000001E-10</c:v>
                </c:pt>
                <c:pt idx="4062">
                  <c:v>3.6299999999999999E-10</c:v>
                </c:pt>
                <c:pt idx="4063">
                  <c:v>3.7000000000000001E-10</c:v>
                </c:pt>
                <c:pt idx="4064">
                  <c:v>3.7599999999999999E-10</c:v>
                </c:pt>
                <c:pt idx="4065">
                  <c:v>3.8200000000000003E-10</c:v>
                </c:pt>
                <c:pt idx="4066">
                  <c:v>3.88E-10</c:v>
                </c:pt>
                <c:pt idx="4067">
                  <c:v>3.9499999999999998E-10</c:v>
                </c:pt>
                <c:pt idx="4068">
                  <c:v>4.0100000000000001E-10</c:v>
                </c:pt>
                <c:pt idx="4069">
                  <c:v>4.0699999999999999E-10</c:v>
                </c:pt>
                <c:pt idx="4070">
                  <c:v>4.1300000000000002E-10</c:v>
                </c:pt>
                <c:pt idx="4071">
                  <c:v>4.2E-10</c:v>
                </c:pt>
                <c:pt idx="4072">
                  <c:v>4.2599999999999998E-10</c:v>
                </c:pt>
                <c:pt idx="4073">
                  <c:v>4.3200000000000001E-10</c:v>
                </c:pt>
                <c:pt idx="4074">
                  <c:v>4.3799999999999999E-10</c:v>
                </c:pt>
                <c:pt idx="4075">
                  <c:v>4.4500000000000001E-10</c:v>
                </c:pt>
                <c:pt idx="4076">
                  <c:v>4.5099999999999999E-10</c:v>
                </c:pt>
                <c:pt idx="4077">
                  <c:v>4.5700000000000002E-10</c:v>
                </c:pt>
                <c:pt idx="4078">
                  <c:v>4.63E-10</c:v>
                </c:pt>
                <c:pt idx="4079">
                  <c:v>4.7000000000000003E-10</c:v>
                </c:pt>
                <c:pt idx="4080">
                  <c:v>4.7600000000000001E-10</c:v>
                </c:pt>
                <c:pt idx="4081">
                  <c:v>4.8199999999999999E-10</c:v>
                </c:pt>
                <c:pt idx="4082">
                  <c:v>4.8799999999999997E-10</c:v>
                </c:pt>
                <c:pt idx="4083">
                  <c:v>4.9500000000000005E-10</c:v>
                </c:pt>
                <c:pt idx="4084">
                  <c:v>5.0100000000000003E-10</c:v>
                </c:pt>
                <c:pt idx="4085">
                  <c:v>5.0700000000000001E-10</c:v>
                </c:pt>
                <c:pt idx="4086">
                  <c:v>5.1299999999999999E-10</c:v>
                </c:pt>
                <c:pt idx="4087">
                  <c:v>5.1999999999999996E-10</c:v>
                </c:pt>
                <c:pt idx="4088">
                  <c:v>5.2600000000000004E-10</c:v>
                </c:pt>
                <c:pt idx="4089">
                  <c:v>5.3200000000000002E-10</c:v>
                </c:pt>
                <c:pt idx="4090">
                  <c:v>5.38E-10</c:v>
                </c:pt>
                <c:pt idx="4091">
                  <c:v>5.4499999999999998E-10</c:v>
                </c:pt>
                <c:pt idx="4092">
                  <c:v>5.5099999999999996E-10</c:v>
                </c:pt>
                <c:pt idx="4093">
                  <c:v>5.5700000000000004E-10</c:v>
                </c:pt>
                <c:pt idx="4094">
                  <c:v>5.6300000000000002E-10</c:v>
                </c:pt>
                <c:pt idx="4095">
                  <c:v>5.7E-10</c:v>
                </c:pt>
                <c:pt idx="4096">
                  <c:v>5.7599999999999998E-10</c:v>
                </c:pt>
                <c:pt idx="4097">
                  <c:v>5.8199999999999995E-10</c:v>
                </c:pt>
                <c:pt idx="4098">
                  <c:v>5.8800000000000004E-10</c:v>
                </c:pt>
                <c:pt idx="4099">
                  <c:v>5.9500000000000001E-10</c:v>
                </c:pt>
                <c:pt idx="4100">
                  <c:v>6.0099999999999999E-10</c:v>
                </c:pt>
                <c:pt idx="4101">
                  <c:v>6.0699999999999997E-10</c:v>
                </c:pt>
                <c:pt idx="4102">
                  <c:v>6.1299999999999995E-10</c:v>
                </c:pt>
                <c:pt idx="4103">
                  <c:v>6.2000000000000003E-10</c:v>
                </c:pt>
                <c:pt idx="4104">
                  <c:v>6.2600000000000001E-10</c:v>
                </c:pt>
                <c:pt idx="4105">
                  <c:v>6.3199999999999999E-10</c:v>
                </c:pt>
                <c:pt idx="4106">
                  <c:v>6.3799999999999997E-10</c:v>
                </c:pt>
                <c:pt idx="4107">
                  <c:v>6.4500000000000005E-10</c:v>
                </c:pt>
                <c:pt idx="4108">
                  <c:v>6.5100000000000003E-10</c:v>
                </c:pt>
                <c:pt idx="4109">
                  <c:v>6.5700000000000001E-10</c:v>
                </c:pt>
                <c:pt idx="4110">
                  <c:v>6.6299999999999999E-10</c:v>
                </c:pt>
                <c:pt idx="4111">
                  <c:v>6.6999999999999996E-10</c:v>
                </c:pt>
                <c:pt idx="4112">
                  <c:v>6.7600000000000004E-10</c:v>
                </c:pt>
                <c:pt idx="4113">
                  <c:v>6.8200000000000002E-10</c:v>
                </c:pt>
                <c:pt idx="4114">
                  <c:v>6.88E-10</c:v>
                </c:pt>
                <c:pt idx="4115">
                  <c:v>6.9499999999999998E-10</c:v>
                </c:pt>
                <c:pt idx="4116">
                  <c:v>7.0099999999999996E-10</c:v>
                </c:pt>
                <c:pt idx="4117">
                  <c:v>7.0700000000000004E-10</c:v>
                </c:pt>
                <c:pt idx="4118">
                  <c:v>7.1300000000000002E-10</c:v>
                </c:pt>
                <c:pt idx="4119">
                  <c:v>7.2E-10</c:v>
                </c:pt>
                <c:pt idx="4120">
                  <c:v>7.2599999999999997E-10</c:v>
                </c:pt>
                <c:pt idx="4121">
                  <c:v>7.3199999999999995E-10</c:v>
                </c:pt>
                <c:pt idx="4122">
                  <c:v>7.3800000000000004E-10</c:v>
                </c:pt>
                <c:pt idx="4123">
                  <c:v>7.4500000000000001E-10</c:v>
                </c:pt>
                <c:pt idx="4124">
                  <c:v>7.5099999999999999E-10</c:v>
                </c:pt>
                <c:pt idx="4125">
                  <c:v>7.5699999999999997E-10</c:v>
                </c:pt>
                <c:pt idx="4126">
                  <c:v>7.6299999999999995E-10</c:v>
                </c:pt>
                <c:pt idx="4127">
                  <c:v>7.7000000000000003E-10</c:v>
                </c:pt>
                <c:pt idx="4128">
                  <c:v>7.7600000000000001E-10</c:v>
                </c:pt>
                <c:pt idx="4129">
                  <c:v>7.8199999999999999E-10</c:v>
                </c:pt>
                <c:pt idx="4130">
                  <c:v>7.8799999999999997E-10</c:v>
                </c:pt>
                <c:pt idx="4131">
                  <c:v>7.9500000000000005E-10</c:v>
                </c:pt>
                <c:pt idx="4132">
                  <c:v>8.0100000000000003E-10</c:v>
                </c:pt>
                <c:pt idx="4133">
                  <c:v>8.07E-10</c:v>
                </c:pt>
                <c:pt idx="4134">
                  <c:v>8.1299999999999998E-10</c:v>
                </c:pt>
                <c:pt idx="4135">
                  <c:v>8.1999999999999996E-10</c:v>
                </c:pt>
                <c:pt idx="4136">
                  <c:v>8.2600000000000004E-10</c:v>
                </c:pt>
                <c:pt idx="4137">
                  <c:v>8.3200000000000002E-10</c:v>
                </c:pt>
                <c:pt idx="4138">
                  <c:v>8.38E-10</c:v>
                </c:pt>
                <c:pt idx="4139">
                  <c:v>8.4499999999999998E-10</c:v>
                </c:pt>
                <c:pt idx="4140">
                  <c:v>8.5099999999999996E-10</c:v>
                </c:pt>
                <c:pt idx="4141">
                  <c:v>8.5700000000000004E-10</c:v>
                </c:pt>
                <c:pt idx="4142">
                  <c:v>8.6300000000000002E-10</c:v>
                </c:pt>
                <c:pt idx="4143">
                  <c:v>8.6999999999999999E-10</c:v>
                </c:pt>
                <c:pt idx="4144">
                  <c:v>8.7599999999999997E-10</c:v>
                </c:pt>
                <c:pt idx="4145">
                  <c:v>8.8199999999999995E-10</c:v>
                </c:pt>
                <c:pt idx="4146">
                  <c:v>8.8800000000000004E-10</c:v>
                </c:pt>
                <c:pt idx="4147">
                  <c:v>8.9500000000000001E-10</c:v>
                </c:pt>
                <c:pt idx="4148">
                  <c:v>9.0099999999999999E-10</c:v>
                </c:pt>
                <c:pt idx="4149">
                  <c:v>9.0699999999999997E-10</c:v>
                </c:pt>
                <c:pt idx="4150">
                  <c:v>9.1299999999999995E-10</c:v>
                </c:pt>
                <c:pt idx="4151">
                  <c:v>9.2000000000000003E-10</c:v>
                </c:pt>
                <c:pt idx="4152">
                  <c:v>9.2600000000000001E-10</c:v>
                </c:pt>
                <c:pt idx="4153">
                  <c:v>9.3200000000000009E-10</c:v>
                </c:pt>
                <c:pt idx="4154">
                  <c:v>9.3800000000000007E-10</c:v>
                </c:pt>
                <c:pt idx="4155">
                  <c:v>9.4499999999999994E-10</c:v>
                </c:pt>
                <c:pt idx="4156">
                  <c:v>9.5099999999999992E-10</c:v>
                </c:pt>
                <c:pt idx="4157">
                  <c:v>9.569999999999999E-10</c:v>
                </c:pt>
                <c:pt idx="4158">
                  <c:v>9.6300000000000009E-10</c:v>
                </c:pt>
                <c:pt idx="4159">
                  <c:v>9.6999999999999996E-10</c:v>
                </c:pt>
                <c:pt idx="4160">
                  <c:v>9.7599999999999994E-10</c:v>
                </c:pt>
                <c:pt idx="4161">
                  <c:v>9.8199999999999992E-10</c:v>
                </c:pt>
                <c:pt idx="4162">
                  <c:v>9.879999999999999E-10</c:v>
                </c:pt>
                <c:pt idx="4163">
                  <c:v>9.9499999999999998E-10</c:v>
                </c:pt>
                <c:pt idx="4164">
                  <c:v>1.0000000000000001E-9</c:v>
                </c:pt>
                <c:pt idx="4165">
                  <c:v>1.01E-9</c:v>
                </c:pt>
                <c:pt idx="4166">
                  <c:v>1.01E-9</c:v>
                </c:pt>
                <c:pt idx="4167">
                  <c:v>1.02E-9</c:v>
                </c:pt>
                <c:pt idx="4168">
                  <c:v>1.03E-9</c:v>
                </c:pt>
                <c:pt idx="4169">
                  <c:v>1.03E-9</c:v>
                </c:pt>
                <c:pt idx="4170">
                  <c:v>1.0399999999999999E-9</c:v>
                </c:pt>
                <c:pt idx="4171">
                  <c:v>1.0399999999999999E-9</c:v>
                </c:pt>
                <c:pt idx="4172">
                  <c:v>1.0500000000000001E-9</c:v>
                </c:pt>
                <c:pt idx="4173">
                  <c:v>1.0600000000000001E-9</c:v>
                </c:pt>
                <c:pt idx="4174">
                  <c:v>1.0600000000000001E-9</c:v>
                </c:pt>
                <c:pt idx="4175">
                  <c:v>1.07E-9</c:v>
                </c:pt>
                <c:pt idx="4176">
                  <c:v>1.08E-9</c:v>
                </c:pt>
                <c:pt idx="4177">
                  <c:v>1.08E-9</c:v>
                </c:pt>
                <c:pt idx="4178">
                  <c:v>1.09E-9</c:v>
                </c:pt>
                <c:pt idx="4179">
                  <c:v>1.09E-9</c:v>
                </c:pt>
                <c:pt idx="4180">
                  <c:v>1.0999999999999999E-9</c:v>
                </c:pt>
                <c:pt idx="4181">
                  <c:v>1.1100000000000001E-9</c:v>
                </c:pt>
                <c:pt idx="4182">
                  <c:v>1.1100000000000001E-9</c:v>
                </c:pt>
                <c:pt idx="4183">
                  <c:v>1.1200000000000001E-9</c:v>
                </c:pt>
                <c:pt idx="4184">
                  <c:v>1.13E-9</c:v>
                </c:pt>
                <c:pt idx="4185">
                  <c:v>1.13E-9</c:v>
                </c:pt>
                <c:pt idx="4186">
                  <c:v>1.14E-9</c:v>
                </c:pt>
                <c:pt idx="4187">
                  <c:v>1.14E-9</c:v>
                </c:pt>
                <c:pt idx="4188">
                  <c:v>1.15E-9</c:v>
                </c:pt>
                <c:pt idx="4189">
                  <c:v>1.1599999999999999E-9</c:v>
                </c:pt>
                <c:pt idx="4190">
                  <c:v>1.1599999999999999E-9</c:v>
                </c:pt>
                <c:pt idx="4191">
                  <c:v>1.1700000000000001E-9</c:v>
                </c:pt>
                <c:pt idx="4192">
                  <c:v>1.1800000000000001E-9</c:v>
                </c:pt>
                <c:pt idx="4193">
                  <c:v>1.1800000000000001E-9</c:v>
                </c:pt>
                <c:pt idx="4194">
                  <c:v>1.19E-9</c:v>
                </c:pt>
                <c:pt idx="4195">
                  <c:v>1.19E-9</c:v>
                </c:pt>
                <c:pt idx="4196">
                  <c:v>1.2E-9</c:v>
                </c:pt>
                <c:pt idx="4197">
                  <c:v>1.21E-9</c:v>
                </c:pt>
                <c:pt idx="4198">
                  <c:v>1.21E-9</c:v>
                </c:pt>
                <c:pt idx="4199">
                  <c:v>1.2199999999999999E-9</c:v>
                </c:pt>
                <c:pt idx="4200">
                  <c:v>1.2300000000000001E-9</c:v>
                </c:pt>
                <c:pt idx="4201">
                  <c:v>1.2300000000000001E-9</c:v>
                </c:pt>
                <c:pt idx="4202">
                  <c:v>1.2400000000000001E-9</c:v>
                </c:pt>
                <c:pt idx="4203">
                  <c:v>1.2400000000000001E-9</c:v>
                </c:pt>
                <c:pt idx="4204">
                  <c:v>1.25E-9</c:v>
                </c:pt>
                <c:pt idx="4205">
                  <c:v>1.26E-9</c:v>
                </c:pt>
                <c:pt idx="4206">
                  <c:v>1.26E-9</c:v>
                </c:pt>
                <c:pt idx="4207">
                  <c:v>1.27E-9</c:v>
                </c:pt>
                <c:pt idx="4208">
                  <c:v>1.2799999999999999E-9</c:v>
                </c:pt>
                <c:pt idx="4209">
                  <c:v>1.2799999999999999E-9</c:v>
                </c:pt>
                <c:pt idx="4210">
                  <c:v>1.2900000000000001E-9</c:v>
                </c:pt>
                <c:pt idx="4211">
                  <c:v>1.2900000000000001E-9</c:v>
                </c:pt>
                <c:pt idx="4212">
                  <c:v>1.3000000000000001E-9</c:v>
                </c:pt>
                <c:pt idx="4213">
                  <c:v>1.31E-9</c:v>
                </c:pt>
                <c:pt idx="4214">
                  <c:v>1.31E-9</c:v>
                </c:pt>
                <c:pt idx="4215">
                  <c:v>1.32E-9</c:v>
                </c:pt>
                <c:pt idx="4216">
                  <c:v>1.33E-9</c:v>
                </c:pt>
                <c:pt idx="4217">
                  <c:v>1.33E-9</c:v>
                </c:pt>
                <c:pt idx="4218">
                  <c:v>1.3399999999999999E-9</c:v>
                </c:pt>
                <c:pt idx="4219">
                  <c:v>1.3399999999999999E-9</c:v>
                </c:pt>
                <c:pt idx="4220">
                  <c:v>1.3500000000000001E-9</c:v>
                </c:pt>
                <c:pt idx="4221">
                  <c:v>1.3600000000000001E-9</c:v>
                </c:pt>
                <c:pt idx="4222">
                  <c:v>1.3600000000000001E-9</c:v>
                </c:pt>
                <c:pt idx="4223">
                  <c:v>1.37E-9</c:v>
                </c:pt>
                <c:pt idx="4224">
                  <c:v>1.38E-9</c:v>
                </c:pt>
                <c:pt idx="4225">
                  <c:v>1.38E-9</c:v>
                </c:pt>
                <c:pt idx="4226">
                  <c:v>1.39E-9</c:v>
                </c:pt>
                <c:pt idx="4227">
                  <c:v>1.39E-9</c:v>
                </c:pt>
                <c:pt idx="4228">
                  <c:v>1.3999999999999999E-9</c:v>
                </c:pt>
                <c:pt idx="4229">
                  <c:v>1.4100000000000001E-9</c:v>
                </c:pt>
                <c:pt idx="4230">
                  <c:v>1.4100000000000001E-9</c:v>
                </c:pt>
                <c:pt idx="4231">
                  <c:v>1.4200000000000001E-9</c:v>
                </c:pt>
                <c:pt idx="4232">
                  <c:v>1.43E-9</c:v>
                </c:pt>
                <c:pt idx="4233">
                  <c:v>1.43E-9</c:v>
                </c:pt>
                <c:pt idx="4234">
                  <c:v>1.44E-9</c:v>
                </c:pt>
                <c:pt idx="4235">
                  <c:v>1.44E-9</c:v>
                </c:pt>
                <c:pt idx="4236">
                  <c:v>1.45E-9</c:v>
                </c:pt>
                <c:pt idx="4237">
                  <c:v>1.4599999999999999E-9</c:v>
                </c:pt>
                <c:pt idx="4238">
                  <c:v>1.4599999999999999E-9</c:v>
                </c:pt>
                <c:pt idx="4239">
                  <c:v>1.4700000000000001E-9</c:v>
                </c:pt>
                <c:pt idx="4240">
                  <c:v>1.4800000000000001E-9</c:v>
                </c:pt>
                <c:pt idx="4241">
                  <c:v>1.4800000000000001E-9</c:v>
                </c:pt>
                <c:pt idx="4242">
                  <c:v>1.49E-9</c:v>
                </c:pt>
                <c:pt idx="4243">
                  <c:v>1.49E-9</c:v>
                </c:pt>
                <c:pt idx="4244">
                  <c:v>1.5E-9</c:v>
                </c:pt>
                <c:pt idx="4245">
                  <c:v>1.51E-9</c:v>
                </c:pt>
                <c:pt idx="4246">
                  <c:v>1.51E-9</c:v>
                </c:pt>
                <c:pt idx="4247">
                  <c:v>1.5199999999999999E-9</c:v>
                </c:pt>
                <c:pt idx="4248">
                  <c:v>1.5300000000000001E-9</c:v>
                </c:pt>
                <c:pt idx="4249">
                  <c:v>1.5300000000000001E-9</c:v>
                </c:pt>
                <c:pt idx="4250">
                  <c:v>1.5400000000000001E-9</c:v>
                </c:pt>
                <c:pt idx="4251">
                  <c:v>1.5400000000000001E-9</c:v>
                </c:pt>
                <c:pt idx="4252">
                  <c:v>1.55E-9</c:v>
                </c:pt>
                <c:pt idx="4253">
                  <c:v>1.56E-9</c:v>
                </c:pt>
                <c:pt idx="4254">
                  <c:v>1.56E-9</c:v>
                </c:pt>
                <c:pt idx="4255">
                  <c:v>1.57E-9</c:v>
                </c:pt>
                <c:pt idx="4256">
                  <c:v>1.5799999999999999E-9</c:v>
                </c:pt>
                <c:pt idx="4257">
                  <c:v>1.5799999999999999E-9</c:v>
                </c:pt>
                <c:pt idx="4258">
                  <c:v>1.5900000000000001E-9</c:v>
                </c:pt>
                <c:pt idx="4259">
                  <c:v>1.5900000000000001E-9</c:v>
                </c:pt>
                <c:pt idx="4260">
                  <c:v>1.6000000000000001E-9</c:v>
                </c:pt>
                <c:pt idx="4261">
                  <c:v>1.61E-9</c:v>
                </c:pt>
                <c:pt idx="4262">
                  <c:v>1.61E-9</c:v>
                </c:pt>
                <c:pt idx="4263">
                  <c:v>1.62E-9</c:v>
                </c:pt>
                <c:pt idx="4264">
                  <c:v>1.63E-9</c:v>
                </c:pt>
                <c:pt idx="4265">
                  <c:v>1.63E-9</c:v>
                </c:pt>
                <c:pt idx="4266">
                  <c:v>1.6399999999999999E-9</c:v>
                </c:pt>
                <c:pt idx="4267">
                  <c:v>1.6399999999999999E-9</c:v>
                </c:pt>
                <c:pt idx="4268">
                  <c:v>1.6500000000000001E-9</c:v>
                </c:pt>
                <c:pt idx="4269">
                  <c:v>1.6600000000000001E-9</c:v>
                </c:pt>
                <c:pt idx="4270">
                  <c:v>1.6600000000000001E-9</c:v>
                </c:pt>
                <c:pt idx="4271">
                  <c:v>1.67E-9</c:v>
                </c:pt>
                <c:pt idx="4272">
                  <c:v>1.68E-9</c:v>
                </c:pt>
                <c:pt idx="4273">
                  <c:v>1.68E-9</c:v>
                </c:pt>
                <c:pt idx="4274">
                  <c:v>1.69E-9</c:v>
                </c:pt>
                <c:pt idx="4275">
                  <c:v>1.69E-9</c:v>
                </c:pt>
                <c:pt idx="4276">
                  <c:v>1.6999999999999999E-9</c:v>
                </c:pt>
                <c:pt idx="4277">
                  <c:v>1.7100000000000001E-9</c:v>
                </c:pt>
                <c:pt idx="4278">
                  <c:v>1.7100000000000001E-9</c:v>
                </c:pt>
                <c:pt idx="4279">
                  <c:v>1.7200000000000001E-9</c:v>
                </c:pt>
                <c:pt idx="4280">
                  <c:v>1.73E-9</c:v>
                </c:pt>
                <c:pt idx="4281">
                  <c:v>1.73E-9</c:v>
                </c:pt>
                <c:pt idx="4282">
                  <c:v>1.74E-9</c:v>
                </c:pt>
                <c:pt idx="4283">
                  <c:v>1.74E-9</c:v>
                </c:pt>
                <c:pt idx="4284">
                  <c:v>1.75E-9</c:v>
                </c:pt>
                <c:pt idx="4285">
                  <c:v>1.7599999999999999E-9</c:v>
                </c:pt>
                <c:pt idx="4286">
                  <c:v>1.7599999999999999E-9</c:v>
                </c:pt>
                <c:pt idx="4287">
                  <c:v>1.7700000000000001E-9</c:v>
                </c:pt>
                <c:pt idx="4288">
                  <c:v>1.7800000000000001E-9</c:v>
                </c:pt>
                <c:pt idx="4289">
                  <c:v>1.7800000000000001E-9</c:v>
                </c:pt>
                <c:pt idx="4290">
                  <c:v>1.79E-9</c:v>
                </c:pt>
                <c:pt idx="4291">
                  <c:v>1.79E-9</c:v>
                </c:pt>
                <c:pt idx="4292">
                  <c:v>1.8E-9</c:v>
                </c:pt>
                <c:pt idx="4293">
                  <c:v>1.81E-9</c:v>
                </c:pt>
                <c:pt idx="4294">
                  <c:v>1.81E-9</c:v>
                </c:pt>
                <c:pt idx="4295">
                  <c:v>1.8199999999999999E-9</c:v>
                </c:pt>
                <c:pt idx="4296">
                  <c:v>1.8300000000000001E-9</c:v>
                </c:pt>
                <c:pt idx="4297">
                  <c:v>1.8300000000000001E-9</c:v>
                </c:pt>
                <c:pt idx="4298">
                  <c:v>1.8400000000000001E-9</c:v>
                </c:pt>
                <c:pt idx="4299">
                  <c:v>1.8400000000000001E-9</c:v>
                </c:pt>
                <c:pt idx="4300">
                  <c:v>1.85E-9</c:v>
                </c:pt>
                <c:pt idx="4301">
                  <c:v>1.86E-9</c:v>
                </c:pt>
                <c:pt idx="4302">
                  <c:v>1.86E-9</c:v>
                </c:pt>
                <c:pt idx="4303">
                  <c:v>1.87E-9</c:v>
                </c:pt>
                <c:pt idx="4304">
                  <c:v>1.8800000000000001E-9</c:v>
                </c:pt>
                <c:pt idx="4305">
                  <c:v>1.8800000000000001E-9</c:v>
                </c:pt>
                <c:pt idx="4306">
                  <c:v>1.8899999999999999E-9</c:v>
                </c:pt>
                <c:pt idx="4307">
                  <c:v>1.8899999999999999E-9</c:v>
                </c:pt>
                <c:pt idx="4308">
                  <c:v>1.9000000000000001E-9</c:v>
                </c:pt>
                <c:pt idx="4309">
                  <c:v>1.9099999999999998E-9</c:v>
                </c:pt>
                <c:pt idx="4310">
                  <c:v>1.9099999999999998E-9</c:v>
                </c:pt>
                <c:pt idx="4311">
                  <c:v>1.92E-9</c:v>
                </c:pt>
                <c:pt idx="4312">
                  <c:v>1.9300000000000002E-9</c:v>
                </c:pt>
                <c:pt idx="4313">
                  <c:v>1.9300000000000002E-9</c:v>
                </c:pt>
                <c:pt idx="4314">
                  <c:v>1.9399999999999999E-9</c:v>
                </c:pt>
                <c:pt idx="4315">
                  <c:v>1.9399999999999999E-9</c:v>
                </c:pt>
                <c:pt idx="4316">
                  <c:v>1.9500000000000001E-9</c:v>
                </c:pt>
                <c:pt idx="4317">
                  <c:v>1.9599999999999998E-9</c:v>
                </c:pt>
                <c:pt idx="4318">
                  <c:v>1.9599999999999998E-9</c:v>
                </c:pt>
                <c:pt idx="4319">
                  <c:v>1.97E-9</c:v>
                </c:pt>
                <c:pt idx="4320">
                  <c:v>1.9800000000000002E-9</c:v>
                </c:pt>
                <c:pt idx="4321">
                  <c:v>1.9800000000000002E-9</c:v>
                </c:pt>
                <c:pt idx="4322">
                  <c:v>1.99E-9</c:v>
                </c:pt>
                <c:pt idx="4323">
                  <c:v>1.99E-9</c:v>
                </c:pt>
                <c:pt idx="4324">
                  <c:v>2.0000000000000001E-9</c:v>
                </c:pt>
                <c:pt idx="4325">
                  <c:v>2.0099999999999999E-9</c:v>
                </c:pt>
                <c:pt idx="4326">
                  <c:v>2.0099999999999999E-9</c:v>
                </c:pt>
                <c:pt idx="4327">
                  <c:v>2.0200000000000001E-9</c:v>
                </c:pt>
                <c:pt idx="4328">
                  <c:v>2.0299999999999998E-9</c:v>
                </c:pt>
                <c:pt idx="4329">
                  <c:v>2.0299999999999998E-9</c:v>
                </c:pt>
                <c:pt idx="4330">
                  <c:v>2.04E-9</c:v>
                </c:pt>
                <c:pt idx="4331">
                  <c:v>2.04E-9</c:v>
                </c:pt>
                <c:pt idx="4332">
                  <c:v>2.0500000000000002E-9</c:v>
                </c:pt>
                <c:pt idx="4333">
                  <c:v>2.0599999999999999E-9</c:v>
                </c:pt>
                <c:pt idx="4334">
                  <c:v>2.0599999999999999E-9</c:v>
                </c:pt>
                <c:pt idx="4335">
                  <c:v>2.0700000000000001E-9</c:v>
                </c:pt>
                <c:pt idx="4336">
                  <c:v>2.0799999999999998E-9</c:v>
                </c:pt>
                <c:pt idx="4337">
                  <c:v>2.0799999999999998E-9</c:v>
                </c:pt>
                <c:pt idx="4338">
                  <c:v>2.09E-9</c:v>
                </c:pt>
                <c:pt idx="4339">
                  <c:v>2.09E-9</c:v>
                </c:pt>
                <c:pt idx="4340">
                  <c:v>2.1000000000000002E-9</c:v>
                </c:pt>
                <c:pt idx="4341">
                  <c:v>2.11E-9</c:v>
                </c:pt>
                <c:pt idx="4342">
                  <c:v>2.11E-9</c:v>
                </c:pt>
                <c:pt idx="4343">
                  <c:v>2.1200000000000001E-9</c:v>
                </c:pt>
                <c:pt idx="4344">
                  <c:v>2.1299999999999999E-9</c:v>
                </c:pt>
                <c:pt idx="4345">
                  <c:v>2.1299999999999999E-9</c:v>
                </c:pt>
                <c:pt idx="4346">
                  <c:v>2.1400000000000001E-9</c:v>
                </c:pt>
                <c:pt idx="4347">
                  <c:v>2.1400000000000001E-9</c:v>
                </c:pt>
                <c:pt idx="4348">
                  <c:v>2.1499999999999998E-9</c:v>
                </c:pt>
                <c:pt idx="4349">
                  <c:v>2.16E-9</c:v>
                </c:pt>
                <c:pt idx="4350">
                  <c:v>2.16E-9</c:v>
                </c:pt>
                <c:pt idx="4351">
                  <c:v>2.1700000000000002E-9</c:v>
                </c:pt>
                <c:pt idx="4352">
                  <c:v>2.1799999999999999E-9</c:v>
                </c:pt>
                <c:pt idx="4353">
                  <c:v>2.1799999999999999E-9</c:v>
                </c:pt>
                <c:pt idx="4354">
                  <c:v>2.1900000000000001E-9</c:v>
                </c:pt>
                <c:pt idx="4355">
                  <c:v>2.1900000000000001E-9</c:v>
                </c:pt>
                <c:pt idx="4356">
                  <c:v>2.1999999999999998E-9</c:v>
                </c:pt>
                <c:pt idx="4357">
                  <c:v>2.21E-9</c:v>
                </c:pt>
                <c:pt idx="4358">
                  <c:v>2.21E-9</c:v>
                </c:pt>
                <c:pt idx="4359">
                  <c:v>2.2200000000000002E-9</c:v>
                </c:pt>
                <c:pt idx="4360">
                  <c:v>2.23E-9</c:v>
                </c:pt>
                <c:pt idx="4361">
                  <c:v>2.23E-9</c:v>
                </c:pt>
                <c:pt idx="4362">
                  <c:v>2.2400000000000001E-9</c:v>
                </c:pt>
                <c:pt idx="4363">
                  <c:v>2.2400000000000001E-9</c:v>
                </c:pt>
                <c:pt idx="4364">
                  <c:v>2.2499999999999999E-9</c:v>
                </c:pt>
                <c:pt idx="4365">
                  <c:v>2.2600000000000001E-9</c:v>
                </c:pt>
                <c:pt idx="4366">
                  <c:v>2.2600000000000001E-9</c:v>
                </c:pt>
                <c:pt idx="4367">
                  <c:v>2.2699999999999998E-9</c:v>
                </c:pt>
                <c:pt idx="4368">
                  <c:v>2.28E-9</c:v>
                </c:pt>
                <c:pt idx="4369">
                  <c:v>2.28E-9</c:v>
                </c:pt>
                <c:pt idx="4370">
                  <c:v>2.2900000000000002E-9</c:v>
                </c:pt>
                <c:pt idx="4371">
                  <c:v>2.2900000000000002E-9</c:v>
                </c:pt>
                <c:pt idx="4372">
                  <c:v>2.2999999999999999E-9</c:v>
                </c:pt>
                <c:pt idx="4373">
                  <c:v>2.3100000000000001E-9</c:v>
                </c:pt>
                <c:pt idx="4374">
                  <c:v>2.3100000000000001E-9</c:v>
                </c:pt>
                <c:pt idx="4375">
                  <c:v>2.3199999999999998E-9</c:v>
                </c:pt>
                <c:pt idx="4376">
                  <c:v>2.33E-9</c:v>
                </c:pt>
                <c:pt idx="4377">
                  <c:v>2.33E-9</c:v>
                </c:pt>
                <c:pt idx="4378">
                  <c:v>2.3400000000000002E-9</c:v>
                </c:pt>
                <c:pt idx="4379">
                  <c:v>2.3400000000000002E-9</c:v>
                </c:pt>
                <c:pt idx="4380">
                  <c:v>2.3499999999999999E-9</c:v>
                </c:pt>
                <c:pt idx="4381">
                  <c:v>2.3600000000000001E-9</c:v>
                </c:pt>
                <c:pt idx="4382">
                  <c:v>2.3600000000000001E-9</c:v>
                </c:pt>
                <c:pt idx="4383">
                  <c:v>2.3699999999999999E-9</c:v>
                </c:pt>
                <c:pt idx="4384">
                  <c:v>2.3800000000000001E-9</c:v>
                </c:pt>
                <c:pt idx="4385">
                  <c:v>2.3800000000000001E-9</c:v>
                </c:pt>
                <c:pt idx="4386">
                  <c:v>2.3899999999999998E-9</c:v>
                </c:pt>
                <c:pt idx="4387">
                  <c:v>2.3899999999999998E-9</c:v>
                </c:pt>
                <c:pt idx="4388">
                  <c:v>2.4E-9</c:v>
                </c:pt>
                <c:pt idx="4389">
                  <c:v>2.4100000000000002E-9</c:v>
                </c:pt>
                <c:pt idx="4390">
                  <c:v>2.4100000000000002E-9</c:v>
                </c:pt>
                <c:pt idx="4391">
                  <c:v>2.4199999999999999E-9</c:v>
                </c:pt>
                <c:pt idx="4392">
                  <c:v>2.4300000000000001E-9</c:v>
                </c:pt>
                <c:pt idx="4393">
                  <c:v>2.4300000000000001E-9</c:v>
                </c:pt>
                <c:pt idx="4394">
                  <c:v>2.4399999999999998E-9</c:v>
                </c:pt>
                <c:pt idx="4395">
                  <c:v>2.4399999999999998E-9</c:v>
                </c:pt>
                <c:pt idx="4396">
                  <c:v>2.45E-9</c:v>
                </c:pt>
                <c:pt idx="4397">
                  <c:v>2.4600000000000002E-9</c:v>
                </c:pt>
                <c:pt idx="4398">
                  <c:v>2.4600000000000002E-9</c:v>
                </c:pt>
                <c:pt idx="4399">
                  <c:v>2.4699999999999999E-9</c:v>
                </c:pt>
                <c:pt idx="4400">
                  <c:v>2.4800000000000001E-9</c:v>
                </c:pt>
                <c:pt idx="4401">
                  <c:v>2.4800000000000001E-9</c:v>
                </c:pt>
                <c:pt idx="4402">
                  <c:v>2.4899999999999999E-9</c:v>
                </c:pt>
                <c:pt idx="4403">
                  <c:v>2.4899999999999999E-9</c:v>
                </c:pt>
                <c:pt idx="4404">
                  <c:v>2.5000000000000001E-9</c:v>
                </c:pt>
                <c:pt idx="4405">
                  <c:v>2.5099999999999998E-9</c:v>
                </c:pt>
                <c:pt idx="4406">
                  <c:v>2.5099999999999998E-9</c:v>
                </c:pt>
                <c:pt idx="4407">
                  <c:v>2.52E-9</c:v>
                </c:pt>
                <c:pt idx="4408">
                  <c:v>2.5300000000000002E-9</c:v>
                </c:pt>
                <c:pt idx="4409">
                  <c:v>2.5300000000000002E-9</c:v>
                </c:pt>
                <c:pt idx="4410">
                  <c:v>2.5399999999999999E-9</c:v>
                </c:pt>
                <c:pt idx="4411">
                  <c:v>2.5399999999999999E-9</c:v>
                </c:pt>
                <c:pt idx="4412">
                  <c:v>2.5500000000000001E-9</c:v>
                </c:pt>
                <c:pt idx="4413">
                  <c:v>2.5599999999999998E-9</c:v>
                </c:pt>
                <c:pt idx="4414">
                  <c:v>2.5599999999999998E-9</c:v>
                </c:pt>
                <c:pt idx="4415">
                  <c:v>2.57E-9</c:v>
                </c:pt>
                <c:pt idx="4416">
                  <c:v>2.5800000000000002E-9</c:v>
                </c:pt>
                <c:pt idx="4417">
                  <c:v>2.5800000000000002E-9</c:v>
                </c:pt>
                <c:pt idx="4418">
                  <c:v>2.5899999999999999E-9</c:v>
                </c:pt>
                <c:pt idx="4419">
                  <c:v>2.5899999999999999E-9</c:v>
                </c:pt>
                <c:pt idx="4420">
                  <c:v>2.6000000000000001E-9</c:v>
                </c:pt>
                <c:pt idx="4421">
                  <c:v>2.6099999999999999E-9</c:v>
                </c:pt>
                <c:pt idx="4422">
                  <c:v>2.6099999999999999E-9</c:v>
                </c:pt>
                <c:pt idx="4423">
                  <c:v>2.6200000000000001E-9</c:v>
                </c:pt>
                <c:pt idx="4424">
                  <c:v>2.6299999999999998E-9</c:v>
                </c:pt>
                <c:pt idx="4425">
                  <c:v>2.6299999999999998E-9</c:v>
                </c:pt>
                <c:pt idx="4426">
                  <c:v>2.64E-9</c:v>
                </c:pt>
                <c:pt idx="4427">
                  <c:v>2.64E-9</c:v>
                </c:pt>
                <c:pt idx="4428">
                  <c:v>2.6500000000000002E-9</c:v>
                </c:pt>
                <c:pt idx="4429">
                  <c:v>2.6599999999999999E-9</c:v>
                </c:pt>
                <c:pt idx="4430">
                  <c:v>2.6599999999999999E-9</c:v>
                </c:pt>
                <c:pt idx="4431">
                  <c:v>2.6700000000000001E-9</c:v>
                </c:pt>
                <c:pt idx="4432">
                  <c:v>2.6799999999999998E-9</c:v>
                </c:pt>
                <c:pt idx="4433">
                  <c:v>2.6799999999999998E-9</c:v>
                </c:pt>
                <c:pt idx="4434">
                  <c:v>2.69E-9</c:v>
                </c:pt>
                <c:pt idx="4435">
                  <c:v>2.69E-9</c:v>
                </c:pt>
                <c:pt idx="4436">
                  <c:v>2.7000000000000002E-9</c:v>
                </c:pt>
                <c:pt idx="4437">
                  <c:v>2.7099999999999999E-9</c:v>
                </c:pt>
                <c:pt idx="4438">
                  <c:v>2.7099999999999999E-9</c:v>
                </c:pt>
                <c:pt idx="4439">
                  <c:v>2.7200000000000001E-9</c:v>
                </c:pt>
                <c:pt idx="4440">
                  <c:v>2.7299999999999999E-9</c:v>
                </c:pt>
                <c:pt idx="4441">
                  <c:v>2.7299999999999999E-9</c:v>
                </c:pt>
                <c:pt idx="4442">
                  <c:v>2.7400000000000001E-9</c:v>
                </c:pt>
                <c:pt idx="4443">
                  <c:v>2.7400000000000001E-9</c:v>
                </c:pt>
                <c:pt idx="4444">
                  <c:v>2.7499999999999998E-9</c:v>
                </c:pt>
                <c:pt idx="4445">
                  <c:v>2.76E-9</c:v>
                </c:pt>
                <c:pt idx="4446">
                  <c:v>2.76E-9</c:v>
                </c:pt>
                <c:pt idx="4447">
                  <c:v>2.7700000000000002E-9</c:v>
                </c:pt>
                <c:pt idx="4448">
                  <c:v>2.7799999999999999E-9</c:v>
                </c:pt>
                <c:pt idx="4449">
                  <c:v>2.7799999999999999E-9</c:v>
                </c:pt>
                <c:pt idx="4450">
                  <c:v>2.7900000000000001E-9</c:v>
                </c:pt>
                <c:pt idx="4451">
                  <c:v>2.7900000000000001E-9</c:v>
                </c:pt>
                <c:pt idx="4452">
                  <c:v>2.7999999999999998E-9</c:v>
                </c:pt>
                <c:pt idx="4453">
                  <c:v>2.81E-9</c:v>
                </c:pt>
                <c:pt idx="4454">
                  <c:v>2.81E-9</c:v>
                </c:pt>
                <c:pt idx="4455">
                  <c:v>2.8200000000000002E-9</c:v>
                </c:pt>
                <c:pt idx="4456">
                  <c:v>2.8299999999999999E-9</c:v>
                </c:pt>
                <c:pt idx="4457">
                  <c:v>2.8299999999999999E-9</c:v>
                </c:pt>
                <c:pt idx="4458">
                  <c:v>2.8400000000000001E-9</c:v>
                </c:pt>
                <c:pt idx="4459">
                  <c:v>2.8400000000000001E-9</c:v>
                </c:pt>
                <c:pt idx="4460">
                  <c:v>2.8499999999999999E-9</c:v>
                </c:pt>
                <c:pt idx="4461">
                  <c:v>2.86E-9</c:v>
                </c:pt>
                <c:pt idx="4462">
                  <c:v>2.86E-9</c:v>
                </c:pt>
                <c:pt idx="4463">
                  <c:v>2.8699999999999998E-9</c:v>
                </c:pt>
                <c:pt idx="4464">
                  <c:v>2.88E-9</c:v>
                </c:pt>
                <c:pt idx="4465">
                  <c:v>2.88E-9</c:v>
                </c:pt>
                <c:pt idx="4466">
                  <c:v>2.8900000000000002E-9</c:v>
                </c:pt>
                <c:pt idx="4467">
                  <c:v>2.8900000000000002E-9</c:v>
                </c:pt>
                <c:pt idx="4468">
                  <c:v>2.8999999999999999E-9</c:v>
                </c:pt>
                <c:pt idx="4469">
                  <c:v>2.9100000000000001E-9</c:v>
                </c:pt>
                <c:pt idx="4470">
                  <c:v>2.9100000000000001E-9</c:v>
                </c:pt>
                <c:pt idx="4471">
                  <c:v>2.9199999999999998E-9</c:v>
                </c:pt>
                <c:pt idx="4472">
                  <c:v>2.93E-9</c:v>
                </c:pt>
                <c:pt idx="4473">
                  <c:v>2.93E-9</c:v>
                </c:pt>
                <c:pt idx="4474">
                  <c:v>2.9400000000000002E-9</c:v>
                </c:pt>
                <c:pt idx="4475">
                  <c:v>2.9400000000000002E-9</c:v>
                </c:pt>
                <c:pt idx="4476">
                  <c:v>2.9499999999999999E-9</c:v>
                </c:pt>
                <c:pt idx="4477">
                  <c:v>2.9600000000000001E-9</c:v>
                </c:pt>
                <c:pt idx="4478">
                  <c:v>2.9600000000000001E-9</c:v>
                </c:pt>
                <c:pt idx="4479">
                  <c:v>2.9699999999999999E-9</c:v>
                </c:pt>
                <c:pt idx="4480">
                  <c:v>2.98E-9</c:v>
                </c:pt>
                <c:pt idx="4481">
                  <c:v>2.98E-9</c:v>
                </c:pt>
                <c:pt idx="4482">
                  <c:v>2.9899999999999998E-9</c:v>
                </c:pt>
                <c:pt idx="4483">
                  <c:v>2.9899999999999998E-9</c:v>
                </c:pt>
                <c:pt idx="4484">
                  <c:v>3E-9</c:v>
                </c:pt>
                <c:pt idx="4485">
                  <c:v>3.0100000000000002E-9</c:v>
                </c:pt>
                <c:pt idx="4486">
                  <c:v>3.0100000000000002E-9</c:v>
                </c:pt>
                <c:pt idx="4487">
                  <c:v>3.0199999999999999E-9</c:v>
                </c:pt>
                <c:pt idx="4488">
                  <c:v>3.0300000000000001E-9</c:v>
                </c:pt>
                <c:pt idx="4489">
                  <c:v>3.0300000000000001E-9</c:v>
                </c:pt>
                <c:pt idx="4490">
                  <c:v>3.0399999999999998E-9</c:v>
                </c:pt>
                <c:pt idx="4491">
                  <c:v>3.0399999999999998E-9</c:v>
                </c:pt>
                <c:pt idx="4492">
                  <c:v>3.05E-9</c:v>
                </c:pt>
                <c:pt idx="4493">
                  <c:v>3.0600000000000002E-9</c:v>
                </c:pt>
                <c:pt idx="4494">
                  <c:v>3.0600000000000002E-9</c:v>
                </c:pt>
                <c:pt idx="4495">
                  <c:v>3.0699999999999999E-9</c:v>
                </c:pt>
                <c:pt idx="4496">
                  <c:v>3.0800000000000001E-9</c:v>
                </c:pt>
                <c:pt idx="4497">
                  <c:v>3.0800000000000001E-9</c:v>
                </c:pt>
                <c:pt idx="4498">
                  <c:v>3.0899999999999999E-9</c:v>
                </c:pt>
                <c:pt idx="4499">
                  <c:v>3.0899999999999999E-9</c:v>
                </c:pt>
                <c:pt idx="4500">
                  <c:v>3.1E-9</c:v>
                </c:pt>
                <c:pt idx="4501">
                  <c:v>3.1099999999999998E-9</c:v>
                </c:pt>
                <c:pt idx="4502">
                  <c:v>3.1099999999999998E-9</c:v>
                </c:pt>
                <c:pt idx="4503">
                  <c:v>3.12E-9</c:v>
                </c:pt>
                <c:pt idx="4504">
                  <c:v>3.1300000000000002E-9</c:v>
                </c:pt>
                <c:pt idx="4505">
                  <c:v>3.1300000000000002E-9</c:v>
                </c:pt>
                <c:pt idx="4506">
                  <c:v>3.1399999999999999E-9</c:v>
                </c:pt>
                <c:pt idx="4507">
                  <c:v>3.1399999999999999E-9</c:v>
                </c:pt>
                <c:pt idx="4508">
                  <c:v>3.1500000000000001E-9</c:v>
                </c:pt>
                <c:pt idx="4509">
                  <c:v>3.1599999999999998E-9</c:v>
                </c:pt>
                <c:pt idx="4510">
                  <c:v>3.1599999999999998E-9</c:v>
                </c:pt>
                <c:pt idx="4511">
                  <c:v>3.17E-9</c:v>
                </c:pt>
                <c:pt idx="4512">
                  <c:v>3.1800000000000002E-9</c:v>
                </c:pt>
                <c:pt idx="4513">
                  <c:v>3.1800000000000002E-9</c:v>
                </c:pt>
                <c:pt idx="4514">
                  <c:v>3.1899999999999999E-9</c:v>
                </c:pt>
                <c:pt idx="4515">
                  <c:v>3.1899999999999999E-9</c:v>
                </c:pt>
                <c:pt idx="4516">
                  <c:v>3.2000000000000001E-9</c:v>
                </c:pt>
                <c:pt idx="4517">
                  <c:v>3.2099999999999999E-9</c:v>
                </c:pt>
                <c:pt idx="4518">
                  <c:v>3.2099999999999999E-9</c:v>
                </c:pt>
                <c:pt idx="4519">
                  <c:v>3.22E-9</c:v>
                </c:pt>
                <c:pt idx="4520">
                  <c:v>3.2299999999999998E-9</c:v>
                </c:pt>
                <c:pt idx="4521">
                  <c:v>3.2299999999999998E-9</c:v>
                </c:pt>
                <c:pt idx="4522">
                  <c:v>3.24E-9</c:v>
                </c:pt>
                <c:pt idx="4523">
                  <c:v>3.24E-9</c:v>
                </c:pt>
                <c:pt idx="4524">
                  <c:v>3.2500000000000002E-9</c:v>
                </c:pt>
                <c:pt idx="4525">
                  <c:v>3.2599999999999999E-9</c:v>
                </c:pt>
                <c:pt idx="4526">
                  <c:v>3.2599999999999999E-9</c:v>
                </c:pt>
                <c:pt idx="4527">
                  <c:v>3.2700000000000001E-9</c:v>
                </c:pt>
                <c:pt idx="4528">
                  <c:v>3.2799999999999998E-9</c:v>
                </c:pt>
                <c:pt idx="4529">
                  <c:v>3.2799999999999998E-9</c:v>
                </c:pt>
                <c:pt idx="4530">
                  <c:v>3.29E-9</c:v>
                </c:pt>
                <c:pt idx="4531">
                  <c:v>3.29E-9</c:v>
                </c:pt>
                <c:pt idx="4532">
                  <c:v>3.3000000000000002E-9</c:v>
                </c:pt>
                <c:pt idx="4533">
                  <c:v>3.3099999999999999E-9</c:v>
                </c:pt>
                <c:pt idx="4534">
                  <c:v>3.3099999999999999E-9</c:v>
                </c:pt>
                <c:pt idx="4535">
                  <c:v>3.3200000000000001E-9</c:v>
                </c:pt>
                <c:pt idx="4536">
                  <c:v>3.3299999999999999E-9</c:v>
                </c:pt>
                <c:pt idx="4537">
                  <c:v>3.3299999999999999E-9</c:v>
                </c:pt>
                <c:pt idx="4538">
                  <c:v>3.34E-9</c:v>
                </c:pt>
                <c:pt idx="4539">
                  <c:v>3.34E-9</c:v>
                </c:pt>
                <c:pt idx="4540">
                  <c:v>3.3499999999999998E-9</c:v>
                </c:pt>
                <c:pt idx="4541">
                  <c:v>3.36E-9</c:v>
                </c:pt>
                <c:pt idx="4542">
                  <c:v>3.36E-9</c:v>
                </c:pt>
                <c:pt idx="4543">
                  <c:v>3.3700000000000001E-9</c:v>
                </c:pt>
                <c:pt idx="4544">
                  <c:v>3.3799999999999999E-9</c:v>
                </c:pt>
                <c:pt idx="4545">
                  <c:v>3.3799999999999999E-9</c:v>
                </c:pt>
                <c:pt idx="4546">
                  <c:v>3.3900000000000001E-9</c:v>
                </c:pt>
                <c:pt idx="4547">
                  <c:v>3.3900000000000001E-9</c:v>
                </c:pt>
                <c:pt idx="4548">
                  <c:v>3.3999999999999998E-9</c:v>
                </c:pt>
                <c:pt idx="4549">
                  <c:v>3.41E-9</c:v>
                </c:pt>
                <c:pt idx="4550">
                  <c:v>3.41E-9</c:v>
                </c:pt>
                <c:pt idx="4551">
                  <c:v>3.4200000000000002E-9</c:v>
                </c:pt>
                <c:pt idx="4552">
                  <c:v>3.4299999999999999E-9</c:v>
                </c:pt>
                <c:pt idx="4553">
                  <c:v>3.4299999999999999E-9</c:v>
                </c:pt>
                <c:pt idx="4554">
                  <c:v>3.4400000000000001E-9</c:v>
                </c:pt>
                <c:pt idx="4555">
                  <c:v>3.4400000000000001E-9</c:v>
                </c:pt>
                <c:pt idx="4556">
                  <c:v>3.4499999999999999E-9</c:v>
                </c:pt>
                <c:pt idx="4557">
                  <c:v>3.46E-9</c:v>
                </c:pt>
                <c:pt idx="4558">
                  <c:v>3.46E-9</c:v>
                </c:pt>
                <c:pt idx="4559">
                  <c:v>3.4699999999999998E-9</c:v>
                </c:pt>
                <c:pt idx="4560">
                  <c:v>3.48E-9</c:v>
                </c:pt>
                <c:pt idx="4561">
                  <c:v>3.48E-9</c:v>
                </c:pt>
                <c:pt idx="4562">
                  <c:v>3.4900000000000001E-9</c:v>
                </c:pt>
                <c:pt idx="4563">
                  <c:v>3.4900000000000001E-9</c:v>
                </c:pt>
                <c:pt idx="4564">
                  <c:v>3.4999999999999999E-9</c:v>
                </c:pt>
                <c:pt idx="4565">
                  <c:v>3.5100000000000001E-9</c:v>
                </c:pt>
                <c:pt idx="4566">
                  <c:v>3.5100000000000001E-9</c:v>
                </c:pt>
                <c:pt idx="4567">
                  <c:v>3.5199999999999998E-9</c:v>
                </c:pt>
                <c:pt idx="4568">
                  <c:v>3.53E-9</c:v>
                </c:pt>
                <c:pt idx="4569">
                  <c:v>3.53E-9</c:v>
                </c:pt>
                <c:pt idx="4570">
                  <c:v>3.5400000000000002E-9</c:v>
                </c:pt>
                <c:pt idx="4571">
                  <c:v>3.5400000000000002E-9</c:v>
                </c:pt>
                <c:pt idx="4572">
                  <c:v>3.5499999999999999E-9</c:v>
                </c:pt>
                <c:pt idx="4573">
                  <c:v>3.5600000000000001E-9</c:v>
                </c:pt>
                <c:pt idx="4574">
                  <c:v>3.5600000000000001E-9</c:v>
                </c:pt>
                <c:pt idx="4575">
                  <c:v>3.5699999999999999E-9</c:v>
                </c:pt>
                <c:pt idx="4576">
                  <c:v>3.58E-9</c:v>
                </c:pt>
                <c:pt idx="4577">
                  <c:v>3.58E-9</c:v>
                </c:pt>
                <c:pt idx="4578">
                  <c:v>3.5899999999999998E-9</c:v>
                </c:pt>
                <c:pt idx="4579">
                  <c:v>3.5899999999999998E-9</c:v>
                </c:pt>
                <c:pt idx="4580">
                  <c:v>3.6E-9</c:v>
                </c:pt>
                <c:pt idx="4581">
                  <c:v>3.6100000000000001E-9</c:v>
                </c:pt>
                <c:pt idx="4582">
                  <c:v>3.6100000000000001E-9</c:v>
                </c:pt>
                <c:pt idx="4583">
                  <c:v>3.6199999999999999E-9</c:v>
                </c:pt>
                <c:pt idx="4584">
                  <c:v>3.6300000000000001E-9</c:v>
                </c:pt>
                <c:pt idx="4585">
                  <c:v>3.6300000000000001E-9</c:v>
                </c:pt>
                <c:pt idx="4586">
                  <c:v>3.6399999999999998E-9</c:v>
                </c:pt>
                <c:pt idx="4587">
                  <c:v>3.6399999999999998E-9</c:v>
                </c:pt>
                <c:pt idx="4588">
                  <c:v>3.65E-9</c:v>
                </c:pt>
                <c:pt idx="4589">
                  <c:v>3.6600000000000002E-9</c:v>
                </c:pt>
                <c:pt idx="4590">
                  <c:v>3.6600000000000002E-9</c:v>
                </c:pt>
                <c:pt idx="4591">
                  <c:v>3.6699999999999999E-9</c:v>
                </c:pt>
                <c:pt idx="4592">
                  <c:v>3.6800000000000001E-9</c:v>
                </c:pt>
                <c:pt idx="4593">
                  <c:v>3.6800000000000001E-9</c:v>
                </c:pt>
                <c:pt idx="4594">
                  <c:v>3.6899999999999999E-9</c:v>
                </c:pt>
                <c:pt idx="4595">
                  <c:v>3.6899999999999999E-9</c:v>
                </c:pt>
                <c:pt idx="4596">
                  <c:v>3.7E-9</c:v>
                </c:pt>
                <c:pt idx="4597">
                  <c:v>3.7099999999999998E-9</c:v>
                </c:pt>
                <c:pt idx="4598">
                  <c:v>3.7099999999999998E-9</c:v>
                </c:pt>
                <c:pt idx="4599">
                  <c:v>3.72E-9</c:v>
                </c:pt>
                <c:pt idx="4600">
                  <c:v>3.7300000000000001E-9</c:v>
                </c:pt>
                <c:pt idx="4601">
                  <c:v>3.7300000000000001E-9</c:v>
                </c:pt>
                <c:pt idx="4602">
                  <c:v>3.7399999999999999E-9</c:v>
                </c:pt>
                <c:pt idx="4603">
                  <c:v>3.7399999999999999E-9</c:v>
                </c:pt>
                <c:pt idx="4604">
                  <c:v>3.7499999999999997E-9</c:v>
                </c:pt>
                <c:pt idx="4605">
                  <c:v>3.7600000000000003E-9</c:v>
                </c:pt>
                <c:pt idx="4606">
                  <c:v>3.7600000000000003E-9</c:v>
                </c:pt>
                <c:pt idx="4607">
                  <c:v>3.77E-9</c:v>
                </c:pt>
                <c:pt idx="4608">
                  <c:v>3.7799999999999998E-9</c:v>
                </c:pt>
                <c:pt idx="4609">
                  <c:v>3.7799999999999998E-9</c:v>
                </c:pt>
                <c:pt idx="4610">
                  <c:v>3.7900000000000004E-9</c:v>
                </c:pt>
                <c:pt idx="4611">
                  <c:v>3.7900000000000004E-9</c:v>
                </c:pt>
                <c:pt idx="4612">
                  <c:v>3.8000000000000001E-9</c:v>
                </c:pt>
                <c:pt idx="4613">
                  <c:v>3.8099999999999999E-9</c:v>
                </c:pt>
                <c:pt idx="4614">
                  <c:v>3.8099999999999999E-9</c:v>
                </c:pt>
                <c:pt idx="4615">
                  <c:v>3.8199999999999996E-9</c:v>
                </c:pt>
                <c:pt idx="4616">
                  <c:v>3.8300000000000002E-9</c:v>
                </c:pt>
                <c:pt idx="4617">
                  <c:v>3.8300000000000002E-9</c:v>
                </c:pt>
                <c:pt idx="4618">
                  <c:v>3.84E-9</c:v>
                </c:pt>
                <c:pt idx="4619">
                  <c:v>3.84E-9</c:v>
                </c:pt>
                <c:pt idx="4620">
                  <c:v>3.8499999999999997E-9</c:v>
                </c:pt>
                <c:pt idx="4621">
                  <c:v>3.8600000000000003E-9</c:v>
                </c:pt>
                <c:pt idx="4622">
                  <c:v>3.8600000000000003E-9</c:v>
                </c:pt>
                <c:pt idx="4623">
                  <c:v>3.8700000000000001E-9</c:v>
                </c:pt>
                <c:pt idx="4624">
                  <c:v>3.8799999999999998E-9</c:v>
                </c:pt>
                <c:pt idx="4625">
                  <c:v>3.8799999999999998E-9</c:v>
                </c:pt>
                <c:pt idx="4626">
                  <c:v>3.8899999999999996E-9</c:v>
                </c:pt>
                <c:pt idx="4627">
                  <c:v>3.8899999999999996E-9</c:v>
                </c:pt>
                <c:pt idx="4628">
                  <c:v>3.9000000000000002E-9</c:v>
                </c:pt>
                <c:pt idx="4629">
                  <c:v>3.9099999999999999E-9</c:v>
                </c:pt>
                <c:pt idx="4630">
                  <c:v>3.9099999999999999E-9</c:v>
                </c:pt>
                <c:pt idx="4631">
                  <c:v>3.9199999999999997E-9</c:v>
                </c:pt>
                <c:pt idx="4632">
                  <c:v>3.9300000000000003E-9</c:v>
                </c:pt>
                <c:pt idx="4633">
                  <c:v>3.9300000000000003E-9</c:v>
                </c:pt>
                <c:pt idx="4634">
                  <c:v>3.94E-9</c:v>
                </c:pt>
                <c:pt idx="4635">
                  <c:v>3.94E-9</c:v>
                </c:pt>
                <c:pt idx="4636">
                  <c:v>3.9499999999999998E-9</c:v>
                </c:pt>
                <c:pt idx="4637">
                  <c:v>3.9600000000000004E-9</c:v>
                </c:pt>
                <c:pt idx="4638">
                  <c:v>3.9600000000000004E-9</c:v>
                </c:pt>
                <c:pt idx="4639">
                  <c:v>3.9700000000000001E-9</c:v>
                </c:pt>
                <c:pt idx="4640">
                  <c:v>3.9799999999999999E-9</c:v>
                </c:pt>
                <c:pt idx="4641">
                  <c:v>3.9799999999999999E-9</c:v>
                </c:pt>
                <c:pt idx="4642">
                  <c:v>3.9899999999999997E-9</c:v>
                </c:pt>
                <c:pt idx="4643">
                  <c:v>3.9899999999999997E-9</c:v>
                </c:pt>
                <c:pt idx="4644">
                  <c:v>4.0000000000000002E-9</c:v>
                </c:pt>
                <c:pt idx="4645">
                  <c:v>4.01E-9</c:v>
                </c:pt>
                <c:pt idx="4646">
                  <c:v>4.01E-9</c:v>
                </c:pt>
                <c:pt idx="4647">
                  <c:v>4.0199999999999998E-9</c:v>
                </c:pt>
                <c:pt idx="4648">
                  <c:v>4.0300000000000004E-9</c:v>
                </c:pt>
                <c:pt idx="4649">
                  <c:v>4.0300000000000004E-9</c:v>
                </c:pt>
                <c:pt idx="4650">
                  <c:v>4.0400000000000001E-9</c:v>
                </c:pt>
                <c:pt idx="4651">
                  <c:v>4.0400000000000001E-9</c:v>
                </c:pt>
                <c:pt idx="4652">
                  <c:v>4.0499999999999999E-9</c:v>
                </c:pt>
                <c:pt idx="4653">
                  <c:v>4.0599999999999996E-9</c:v>
                </c:pt>
                <c:pt idx="4654">
                  <c:v>4.0599999999999996E-9</c:v>
                </c:pt>
                <c:pt idx="4655">
                  <c:v>4.0700000000000002E-9</c:v>
                </c:pt>
                <c:pt idx="4656">
                  <c:v>4.08E-9</c:v>
                </c:pt>
                <c:pt idx="4657">
                  <c:v>4.08E-9</c:v>
                </c:pt>
                <c:pt idx="4658">
                  <c:v>4.0899999999999997E-9</c:v>
                </c:pt>
                <c:pt idx="4659">
                  <c:v>4.0899999999999997E-9</c:v>
                </c:pt>
                <c:pt idx="4660">
                  <c:v>4.1000000000000003E-9</c:v>
                </c:pt>
                <c:pt idx="4661">
                  <c:v>4.1100000000000001E-9</c:v>
                </c:pt>
                <c:pt idx="4662">
                  <c:v>4.1100000000000001E-9</c:v>
                </c:pt>
                <c:pt idx="4663">
                  <c:v>4.1199999999999998E-9</c:v>
                </c:pt>
                <c:pt idx="4664">
                  <c:v>4.1299999999999996E-9</c:v>
                </c:pt>
                <c:pt idx="4665">
                  <c:v>4.1299999999999996E-9</c:v>
                </c:pt>
                <c:pt idx="4666">
                  <c:v>4.1400000000000002E-9</c:v>
                </c:pt>
                <c:pt idx="4667">
                  <c:v>4.1400000000000002E-9</c:v>
                </c:pt>
                <c:pt idx="4668">
                  <c:v>4.1499999999999999E-9</c:v>
                </c:pt>
                <c:pt idx="4669">
                  <c:v>4.1599999999999997E-9</c:v>
                </c:pt>
                <c:pt idx="4670">
                  <c:v>4.1599999999999997E-9</c:v>
                </c:pt>
                <c:pt idx="4671">
                  <c:v>4.1700000000000003E-9</c:v>
                </c:pt>
                <c:pt idx="4672">
                  <c:v>4.18E-9</c:v>
                </c:pt>
                <c:pt idx="4673">
                  <c:v>4.18E-9</c:v>
                </c:pt>
                <c:pt idx="4674">
                  <c:v>4.1899999999999998E-9</c:v>
                </c:pt>
                <c:pt idx="4675">
                  <c:v>4.1899999999999998E-9</c:v>
                </c:pt>
                <c:pt idx="4676">
                  <c:v>4.2000000000000004E-9</c:v>
                </c:pt>
                <c:pt idx="4677">
                  <c:v>4.2100000000000001E-9</c:v>
                </c:pt>
                <c:pt idx="4678">
                  <c:v>4.2100000000000001E-9</c:v>
                </c:pt>
                <c:pt idx="4679">
                  <c:v>4.2199999999999999E-9</c:v>
                </c:pt>
                <c:pt idx="4680">
                  <c:v>4.2299999999999997E-9</c:v>
                </c:pt>
                <c:pt idx="4681">
                  <c:v>4.2299999999999997E-9</c:v>
                </c:pt>
                <c:pt idx="4682">
                  <c:v>4.2400000000000002E-9</c:v>
                </c:pt>
                <c:pt idx="4683">
                  <c:v>4.2400000000000002E-9</c:v>
                </c:pt>
                <c:pt idx="4684">
                  <c:v>4.25E-9</c:v>
                </c:pt>
                <c:pt idx="4685">
                  <c:v>4.2599999999999998E-9</c:v>
                </c:pt>
                <c:pt idx="4686">
                  <c:v>4.2599999999999998E-9</c:v>
                </c:pt>
                <c:pt idx="4687">
                  <c:v>4.2700000000000004E-9</c:v>
                </c:pt>
                <c:pt idx="4688">
                  <c:v>4.2800000000000001E-9</c:v>
                </c:pt>
                <c:pt idx="4689">
                  <c:v>4.2800000000000001E-9</c:v>
                </c:pt>
                <c:pt idx="4690">
                  <c:v>4.2899999999999999E-9</c:v>
                </c:pt>
                <c:pt idx="4691">
                  <c:v>4.2899999999999999E-9</c:v>
                </c:pt>
                <c:pt idx="4692">
                  <c:v>4.2999999999999996E-9</c:v>
                </c:pt>
                <c:pt idx="4693">
                  <c:v>4.3100000000000002E-9</c:v>
                </c:pt>
                <c:pt idx="4694">
                  <c:v>4.3100000000000002E-9</c:v>
                </c:pt>
                <c:pt idx="4695">
                  <c:v>4.32E-9</c:v>
                </c:pt>
                <c:pt idx="4696">
                  <c:v>4.3299999999999997E-9</c:v>
                </c:pt>
                <c:pt idx="4697">
                  <c:v>4.3299999999999997E-9</c:v>
                </c:pt>
                <c:pt idx="4698">
                  <c:v>4.3400000000000003E-9</c:v>
                </c:pt>
                <c:pt idx="4699">
                  <c:v>4.3400000000000003E-9</c:v>
                </c:pt>
                <c:pt idx="4700">
                  <c:v>4.3500000000000001E-9</c:v>
                </c:pt>
                <c:pt idx="4701">
                  <c:v>4.3599999999999998E-9</c:v>
                </c:pt>
                <c:pt idx="4702">
                  <c:v>4.3599999999999998E-9</c:v>
                </c:pt>
                <c:pt idx="4703">
                  <c:v>4.3699999999999996E-9</c:v>
                </c:pt>
                <c:pt idx="4704">
                  <c:v>4.3800000000000002E-9</c:v>
                </c:pt>
                <c:pt idx="4705">
                  <c:v>4.3800000000000002E-9</c:v>
                </c:pt>
                <c:pt idx="4706">
                  <c:v>4.3899999999999999E-9</c:v>
                </c:pt>
                <c:pt idx="4707">
                  <c:v>4.3899999999999999E-9</c:v>
                </c:pt>
                <c:pt idx="4708">
                  <c:v>4.3999999999999997E-9</c:v>
                </c:pt>
                <c:pt idx="4709">
                  <c:v>4.4100000000000003E-9</c:v>
                </c:pt>
                <c:pt idx="4710">
                  <c:v>4.4100000000000003E-9</c:v>
                </c:pt>
                <c:pt idx="4711">
                  <c:v>4.42E-9</c:v>
                </c:pt>
                <c:pt idx="4712">
                  <c:v>4.4299999999999998E-9</c:v>
                </c:pt>
                <c:pt idx="4713">
                  <c:v>4.4299999999999998E-9</c:v>
                </c:pt>
                <c:pt idx="4714">
                  <c:v>4.4400000000000004E-9</c:v>
                </c:pt>
                <c:pt idx="4715">
                  <c:v>4.4400000000000004E-9</c:v>
                </c:pt>
                <c:pt idx="4716">
                  <c:v>4.4500000000000001E-9</c:v>
                </c:pt>
                <c:pt idx="4717">
                  <c:v>4.4599999999999999E-9</c:v>
                </c:pt>
                <c:pt idx="4718">
                  <c:v>4.4599999999999999E-9</c:v>
                </c:pt>
                <c:pt idx="4719">
                  <c:v>4.4699999999999997E-9</c:v>
                </c:pt>
                <c:pt idx="4720">
                  <c:v>4.4800000000000002E-9</c:v>
                </c:pt>
                <c:pt idx="4721">
                  <c:v>4.4800000000000002E-9</c:v>
                </c:pt>
                <c:pt idx="4722">
                  <c:v>4.49E-9</c:v>
                </c:pt>
                <c:pt idx="4723">
                  <c:v>4.49E-9</c:v>
                </c:pt>
                <c:pt idx="4724">
                  <c:v>4.4999999999999998E-9</c:v>
                </c:pt>
                <c:pt idx="4725">
                  <c:v>4.5100000000000003E-9</c:v>
                </c:pt>
                <c:pt idx="4726">
                  <c:v>4.5100000000000003E-9</c:v>
                </c:pt>
                <c:pt idx="4727">
                  <c:v>4.5200000000000001E-9</c:v>
                </c:pt>
                <c:pt idx="4728">
                  <c:v>4.5299999999999999E-9</c:v>
                </c:pt>
                <c:pt idx="4729">
                  <c:v>4.5299999999999999E-9</c:v>
                </c:pt>
                <c:pt idx="4730">
                  <c:v>4.5399999999999996E-9</c:v>
                </c:pt>
                <c:pt idx="4731">
                  <c:v>4.5399999999999996E-9</c:v>
                </c:pt>
                <c:pt idx="4732">
                  <c:v>4.5500000000000002E-9</c:v>
                </c:pt>
                <c:pt idx="4733">
                  <c:v>4.56E-9</c:v>
                </c:pt>
                <c:pt idx="4734">
                  <c:v>4.56E-9</c:v>
                </c:pt>
                <c:pt idx="4735">
                  <c:v>4.5699999999999997E-9</c:v>
                </c:pt>
                <c:pt idx="4736">
                  <c:v>4.5800000000000003E-9</c:v>
                </c:pt>
                <c:pt idx="4737">
                  <c:v>4.5800000000000003E-9</c:v>
                </c:pt>
                <c:pt idx="4738">
                  <c:v>4.5900000000000001E-9</c:v>
                </c:pt>
                <c:pt idx="4739">
                  <c:v>4.5900000000000001E-9</c:v>
                </c:pt>
                <c:pt idx="4740">
                  <c:v>4.5999999999999998E-9</c:v>
                </c:pt>
                <c:pt idx="4741">
                  <c:v>4.6099999999999996E-9</c:v>
                </c:pt>
                <c:pt idx="4742">
                  <c:v>4.6099999999999996E-9</c:v>
                </c:pt>
                <c:pt idx="4743">
                  <c:v>4.6200000000000002E-9</c:v>
                </c:pt>
                <c:pt idx="4744">
                  <c:v>4.6299999999999999E-9</c:v>
                </c:pt>
                <c:pt idx="4745">
                  <c:v>4.6299999999999999E-9</c:v>
                </c:pt>
                <c:pt idx="4746">
                  <c:v>4.6399999999999997E-9</c:v>
                </c:pt>
                <c:pt idx="4747">
                  <c:v>4.6399999999999997E-9</c:v>
                </c:pt>
                <c:pt idx="4748">
                  <c:v>4.6500000000000003E-9</c:v>
                </c:pt>
                <c:pt idx="4749">
                  <c:v>4.66E-9</c:v>
                </c:pt>
                <c:pt idx="4750">
                  <c:v>4.66E-9</c:v>
                </c:pt>
                <c:pt idx="4751">
                  <c:v>4.6699999999999998E-9</c:v>
                </c:pt>
                <c:pt idx="4752">
                  <c:v>4.6800000000000004E-9</c:v>
                </c:pt>
                <c:pt idx="4753">
                  <c:v>4.6800000000000004E-9</c:v>
                </c:pt>
                <c:pt idx="4754">
                  <c:v>4.6900000000000001E-9</c:v>
                </c:pt>
                <c:pt idx="4755">
                  <c:v>4.6900000000000001E-9</c:v>
                </c:pt>
                <c:pt idx="4756">
                  <c:v>4.6999999999999999E-9</c:v>
                </c:pt>
                <c:pt idx="4757">
                  <c:v>4.7099999999999997E-9</c:v>
                </c:pt>
                <c:pt idx="4758">
                  <c:v>4.7099999999999997E-9</c:v>
                </c:pt>
                <c:pt idx="4759">
                  <c:v>4.7200000000000002E-9</c:v>
                </c:pt>
                <c:pt idx="4760">
                  <c:v>4.73E-9</c:v>
                </c:pt>
                <c:pt idx="4761">
                  <c:v>4.73E-9</c:v>
                </c:pt>
                <c:pt idx="4762">
                  <c:v>4.7399999999999998E-9</c:v>
                </c:pt>
                <c:pt idx="4763">
                  <c:v>4.7399999999999998E-9</c:v>
                </c:pt>
                <c:pt idx="4764">
                  <c:v>4.7500000000000003E-9</c:v>
                </c:pt>
                <c:pt idx="4765">
                  <c:v>4.7600000000000001E-9</c:v>
                </c:pt>
                <c:pt idx="4766">
                  <c:v>4.7600000000000001E-9</c:v>
                </c:pt>
                <c:pt idx="4767">
                  <c:v>4.7699999999999999E-9</c:v>
                </c:pt>
                <c:pt idx="4768">
                  <c:v>4.7799999999999996E-9</c:v>
                </c:pt>
                <c:pt idx="4769">
                  <c:v>4.7799999999999996E-9</c:v>
                </c:pt>
                <c:pt idx="4770">
                  <c:v>4.7900000000000002E-9</c:v>
                </c:pt>
                <c:pt idx="4771">
                  <c:v>4.7900000000000002E-9</c:v>
                </c:pt>
                <c:pt idx="4772">
                  <c:v>4.8E-9</c:v>
                </c:pt>
                <c:pt idx="4773">
                  <c:v>4.8099999999999997E-9</c:v>
                </c:pt>
                <c:pt idx="4774">
                  <c:v>4.8099999999999997E-9</c:v>
                </c:pt>
                <c:pt idx="4775">
                  <c:v>4.8200000000000003E-9</c:v>
                </c:pt>
                <c:pt idx="4776">
                  <c:v>4.8300000000000001E-9</c:v>
                </c:pt>
                <c:pt idx="4777">
                  <c:v>4.8300000000000001E-9</c:v>
                </c:pt>
                <c:pt idx="4778">
                  <c:v>4.8399999999999998E-9</c:v>
                </c:pt>
                <c:pt idx="4779">
                  <c:v>4.8399999999999998E-9</c:v>
                </c:pt>
                <c:pt idx="4780">
                  <c:v>4.8499999999999996E-9</c:v>
                </c:pt>
                <c:pt idx="4781">
                  <c:v>4.8600000000000002E-9</c:v>
                </c:pt>
                <c:pt idx="4782">
                  <c:v>4.8600000000000002E-9</c:v>
                </c:pt>
                <c:pt idx="4783">
                  <c:v>4.8699999999999999E-9</c:v>
                </c:pt>
                <c:pt idx="4784">
                  <c:v>4.8799999999999997E-9</c:v>
                </c:pt>
                <c:pt idx="4785">
                  <c:v>4.8799999999999997E-9</c:v>
                </c:pt>
                <c:pt idx="4786">
                  <c:v>4.8900000000000003E-9</c:v>
                </c:pt>
                <c:pt idx="4787">
                  <c:v>4.8900000000000003E-9</c:v>
                </c:pt>
                <c:pt idx="4788">
                  <c:v>4.9E-9</c:v>
                </c:pt>
                <c:pt idx="4789">
                  <c:v>4.9099999999999998E-9</c:v>
                </c:pt>
                <c:pt idx="4790">
                  <c:v>4.9099999999999998E-9</c:v>
                </c:pt>
                <c:pt idx="4791">
                  <c:v>4.9200000000000004E-9</c:v>
                </c:pt>
                <c:pt idx="4792">
                  <c:v>4.9300000000000001E-9</c:v>
                </c:pt>
                <c:pt idx="4793">
                  <c:v>4.9300000000000001E-9</c:v>
                </c:pt>
                <c:pt idx="4794">
                  <c:v>4.9399999999999999E-9</c:v>
                </c:pt>
                <c:pt idx="4795">
                  <c:v>4.9399999999999999E-9</c:v>
                </c:pt>
                <c:pt idx="4796">
                  <c:v>4.9499999999999997E-9</c:v>
                </c:pt>
                <c:pt idx="4797">
                  <c:v>4.9600000000000002E-9</c:v>
                </c:pt>
                <c:pt idx="4798">
                  <c:v>4.9600000000000002E-9</c:v>
                </c:pt>
                <c:pt idx="4799">
                  <c:v>4.97E-9</c:v>
                </c:pt>
                <c:pt idx="4800">
                  <c:v>4.9799999999999998E-9</c:v>
                </c:pt>
                <c:pt idx="4801">
                  <c:v>4.9799999999999998E-9</c:v>
                </c:pt>
                <c:pt idx="4802">
                  <c:v>4.9900000000000003E-9</c:v>
                </c:pt>
                <c:pt idx="4803">
                  <c:v>4.9900000000000003E-9</c:v>
                </c:pt>
                <c:pt idx="4804">
                  <c:v>5.0000000000000001E-9</c:v>
                </c:pt>
                <c:pt idx="4805">
                  <c:v>5.0099999999999999E-9</c:v>
                </c:pt>
                <c:pt idx="4806">
                  <c:v>5.0099999999999999E-9</c:v>
                </c:pt>
                <c:pt idx="4807">
                  <c:v>5.0199999999999996E-9</c:v>
                </c:pt>
                <c:pt idx="4808">
                  <c:v>5.0300000000000002E-9</c:v>
                </c:pt>
                <c:pt idx="4809">
                  <c:v>5.0300000000000002E-9</c:v>
                </c:pt>
                <c:pt idx="4810">
                  <c:v>5.04E-9</c:v>
                </c:pt>
                <c:pt idx="4811">
                  <c:v>5.04E-9</c:v>
                </c:pt>
                <c:pt idx="4812">
                  <c:v>5.0499999999999997E-9</c:v>
                </c:pt>
                <c:pt idx="4813">
                  <c:v>5.0600000000000003E-9</c:v>
                </c:pt>
                <c:pt idx="4814">
                  <c:v>5.0600000000000003E-9</c:v>
                </c:pt>
                <c:pt idx="4815">
                  <c:v>5.0700000000000001E-9</c:v>
                </c:pt>
                <c:pt idx="4816">
                  <c:v>5.0799999999999998E-9</c:v>
                </c:pt>
                <c:pt idx="4817">
                  <c:v>5.0799999999999998E-9</c:v>
                </c:pt>
                <c:pt idx="4818">
                  <c:v>5.0899999999999996E-9</c:v>
                </c:pt>
                <c:pt idx="4819">
                  <c:v>5.0899999999999996E-9</c:v>
                </c:pt>
                <c:pt idx="4820">
                  <c:v>5.1000000000000002E-9</c:v>
                </c:pt>
                <c:pt idx="4821">
                  <c:v>5.1099999999999999E-9</c:v>
                </c:pt>
                <c:pt idx="4822">
                  <c:v>5.1099999999999999E-9</c:v>
                </c:pt>
                <c:pt idx="4823">
                  <c:v>5.1199999999999997E-9</c:v>
                </c:pt>
                <c:pt idx="4824">
                  <c:v>5.1300000000000003E-9</c:v>
                </c:pt>
                <c:pt idx="4825">
                  <c:v>5.1300000000000003E-9</c:v>
                </c:pt>
                <c:pt idx="4826">
                  <c:v>5.14E-9</c:v>
                </c:pt>
                <c:pt idx="4827">
                  <c:v>5.14E-9</c:v>
                </c:pt>
                <c:pt idx="4828">
                  <c:v>5.1499999999999998E-9</c:v>
                </c:pt>
                <c:pt idx="4829">
                  <c:v>5.1600000000000004E-9</c:v>
                </c:pt>
                <c:pt idx="4830">
                  <c:v>5.1600000000000004E-9</c:v>
                </c:pt>
                <c:pt idx="4831">
                  <c:v>5.1700000000000001E-9</c:v>
                </c:pt>
                <c:pt idx="4832">
                  <c:v>5.1799999999999999E-9</c:v>
                </c:pt>
                <c:pt idx="4833">
                  <c:v>5.1799999999999999E-9</c:v>
                </c:pt>
                <c:pt idx="4834">
                  <c:v>5.1899999999999997E-9</c:v>
                </c:pt>
                <c:pt idx="4835">
                  <c:v>5.1899999999999997E-9</c:v>
                </c:pt>
                <c:pt idx="4836">
                  <c:v>5.2000000000000002E-9</c:v>
                </c:pt>
                <c:pt idx="4837">
                  <c:v>5.21E-9</c:v>
                </c:pt>
                <c:pt idx="4838">
                  <c:v>5.21E-9</c:v>
                </c:pt>
                <c:pt idx="4839">
                  <c:v>5.2199999999999998E-9</c:v>
                </c:pt>
                <c:pt idx="4840">
                  <c:v>5.2300000000000003E-9</c:v>
                </c:pt>
                <c:pt idx="4841">
                  <c:v>5.2300000000000003E-9</c:v>
                </c:pt>
                <c:pt idx="4842">
                  <c:v>5.2400000000000001E-9</c:v>
                </c:pt>
                <c:pt idx="4843">
                  <c:v>5.2400000000000001E-9</c:v>
                </c:pt>
                <c:pt idx="4844">
                  <c:v>5.2499999999999999E-9</c:v>
                </c:pt>
                <c:pt idx="4845">
                  <c:v>5.2599999999999996E-9</c:v>
                </c:pt>
                <c:pt idx="4846">
                  <c:v>5.2599999999999996E-9</c:v>
                </c:pt>
                <c:pt idx="4847">
                  <c:v>5.2700000000000002E-9</c:v>
                </c:pt>
                <c:pt idx="4848">
                  <c:v>5.28E-9</c:v>
                </c:pt>
                <c:pt idx="4849">
                  <c:v>5.28E-9</c:v>
                </c:pt>
                <c:pt idx="4850">
                  <c:v>5.2899999999999997E-9</c:v>
                </c:pt>
                <c:pt idx="4851">
                  <c:v>5.2899999999999997E-9</c:v>
                </c:pt>
                <c:pt idx="4852">
                  <c:v>5.3000000000000003E-9</c:v>
                </c:pt>
                <c:pt idx="4853">
                  <c:v>5.3100000000000001E-9</c:v>
                </c:pt>
                <c:pt idx="4854">
                  <c:v>5.3100000000000001E-9</c:v>
                </c:pt>
                <c:pt idx="4855">
                  <c:v>5.3199999999999998E-9</c:v>
                </c:pt>
                <c:pt idx="4856">
                  <c:v>5.3300000000000004E-9</c:v>
                </c:pt>
                <c:pt idx="4857">
                  <c:v>5.3300000000000004E-9</c:v>
                </c:pt>
                <c:pt idx="4858">
                  <c:v>5.3400000000000002E-9</c:v>
                </c:pt>
                <c:pt idx="4859">
                  <c:v>5.3400000000000002E-9</c:v>
                </c:pt>
                <c:pt idx="4860">
                  <c:v>5.3499999999999999E-9</c:v>
                </c:pt>
                <c:pt idx="4861">
                  <c:v>5.3599999999999997E-9</c:v>
                </c:pt>
                <c:pt idx="4862">
                  <c:v>5.3599999999999997E-9</c:v>
                </c:pt>
                <c:pt idx="4863">
                  <c:v>5.3700000000000003E-9</c:v>
                </c:pt>
                <c:pt idx="4864">
                  <c:v>5.38E-9</c:v>
                </c:pt>
                <c:pt idx="4865">
                  <c:v>5.38E-9</c:v>
                </c:pt>
                <c:pt idx="4866">
                  <c:v>5.3899999999999998E-9</c:v>
                </c:pt>
                <c:pt idx="4867">
                  <c:v>5.3899999999999998E-9</c:v>
                </c:pt>
                <c:pt idx="4868">
                  <c:v>5.4000000000000004E-9</c:v>
                </c:pt>
                <c:pt idx="4869">
                  <c:v>5.4100000000000001E-9</c:v>
                </c:pt>
                <c:pt idx="4870">
                  <c:v>5.4100000000000001E-9</c:v>
                </c:pt>
                <c:pt idx="4871">
                  <c:v>5.4199999999999999E-9</c:v>
                </c:pt>
                <c:pt idx="4872">
                  <c:v>5.4299999999999997E-9</c:v>
                </c:pt>
                <c:pt idx="4873">
                  <c:v>5.4299999999999997E-9</c:v>
                </c:pt>
                <c:pt idx="4874">
                  <c:v>5.4400000000000002E-9</c:v>
                </c:pt>
                <c:pt idx="4875">
                  <c:v>5.4400000000000002E-9</c:v>
                </c:pt>
                <c:pt idx="4876">
                  <c:v>5.45E-9</c:v>
                </c:pt>
                <c:pt idx="4877">
                  <c:v>5.4599999999999998E-9</c:v>
                </c:pt>
                <c:pt idx="4878">
                  <c:v>5.4599999999999998E-9</c:v>
                </c:pt>
                <c:pt idx="4879">
                  <c:v>5.4700000000000003E-9</c:v>
                </c:pt>
                <c:pt idx="4880">
                  <c:v>5.4800000000000001E-9</c:v>
                </c:pt>
                <c:pt idx="4881">
                  <c:v>5.4800000000000001E-9</c:v>
                </c:pt>
                <c:pt idx="4882">
                  <c:v>5.4899999999999999E-9</c:v>
                </c:pt>
                <c:pt idx="4883">
                  <c:v>5.4899999999999999E-9</c:v>
                </c:pt>
                <c:pt idx="4884">
                  <c:v>5.4999999999999996E-9</c:v>
                </c:pt>
                <c:pt idx="4885">
                  <c:v>5.5100000000000002E-9</c:v>
                </c:pt>
                <c:pt idx="4886">
                  <c:v>5.5100000000000002E-9</c:v>
                </c:pt>
                <c:pt idx="4887">
                  <c:v>5.52E-9</c:v>
                </c:pt>
                <c:pt idx="4888">
                  <c:v>5.5299999999999997E-9</c:v>
                </c:pt>
                <c:pt idx="4889">
                  <c:v>5.5299999999999997E-9</c:v>
                </c:pt>
                <c:pt idx="4890">
                  <c:v>5.5400000000000003E-9</c:v>
                </c:pt>
                <c:pt idx="4891">
                  <c:v>5.5400000000000003E-9</c:v>
                </c:pt>
                <c:pt idx="4892">
                  <c:v>5.5500000000000001E-9</c:v>
                </c:pt>
                <c:pt idx="4893">
                  <c:v>5.5599999999999998E-9</c:v>
                </c:pt>
                <c:pt idx="4894">
                  <c:v>5.5599999999999998E-9</c:v>
                </c:pt>
                <c:pt idx="4895">
                  <c:v>5.5700000000000004E-9</c:v>
                </c:pt>
                <c:pt idx="4896">
                  <c:v>5.5800000000000002E-9</c:v>
                </c:pt>
                <c:pt idx="4897">
                  <c:v>5.5800000000000002E-9</c:v>
                </c:pt>
                <c:pt idx="4898">
                  <c:v>5.5899999999999999E-9</c:v>
                </c:pt>
                <c:pt idx="4899">
                  <c:v>5.5899999999999999E-9</c:v>
                </c:pt>
                <c:pt idx="4900">
                  <c:v>5.5999999999999997E-9</c:v>
                </c:pt>
                <c:pt idx="4901">
                  <c:v>5.6100000000000003E-9</c:v>
                </c:pt>
                <c:pt idx="4902">
                  <c:v>5.6100000000000003E-9</c:v>
                </c:pt>
                <c:pt idx="4903">
                  <c:v>5.62E-9</c:v>
                </c:pt>
                <c:pt idx="4904">
                  <c:v>5.6299999999999998E-9</c:v>
                </c:pt>
                <c:pt idx="4905">
                  <c:v>5.6299999999999998E-9</c:v>
                </c:pt>
                <c:pt idx="4906">
                  <c:v>5.6400000000000004E-9</c:v>
                </c:pt>
                <c:pt idx="4907">
                  <c:v>5.6400000000000004E-9</c:v>
                </c:pt>
                <c:pt idx="4908">
                  <c:v>5.6500000000000001E-9</c:v>
                </c:pt>
                <c:pt idx="4909">
                  <c:v>5.6599999999999999E-9</c:v>
                </c:pt>
                <c:pt idx="4910">
                  <c:v>5.6599999999999999E-9</c:v>
                </c:pt>
                <c:pt idx="4911">
                  <c:v>5.6699999999999997E-9</c:v>
                </c:pt>
                <c:pt idx="4912">
                  <c:v>5.6800000000000002E-9</c:v>
                </c:pt>
                <c:pt idx="4913">
                  <c:v>5.6800000000000002E-9</c:v>
                </c:pt>
                <c:pt idx="4914">
                  <c:v>5.69E-9</c:v>
                </c:pt>
                <c:pt idx="4915">
                  <c:v>5.69E-9</c:v>
                </c:pt>
                <c:pt idx="4916">
                  <c:v>5.6999999999999998E-9</c:v>
                </c:pt>
                <c:pt idx="4917">
                  <c:v>5.7100000000000003E-9</c:v>
                </c:pt>
                <c:pt idx="4918">
                  <c:v>5.7100000000000003E-9</c:v>
                </c:pt>
                <c:pt idx="4919">
                  <c:v>5.7200000000000001E-9</c:v>
                </c:pt>
                <c:pt idx="4920">
                  <c:v>5.7299999999999999E-9</c:v>
                </c:pt>
                <c:pt idx="4921">
                  <c:v>5.7299999999999999E-9</c:v>
                </c:pt>
                <c:pt idx="4922">
                  <c:v>5.7399999999999996E-9</c:v>
                </c:pt>
                <c:pt idx="4923">
                  <c:v>5.7399999999999996E-9</c:v>
                </c:pt>
                <c:pt idx="4924">
                  <c:v>5.7500000000000002E-9</c:v>
                </c:pt>
                <c:pt idx="4925">
                  <c:v>5.76E-9</c:v>
                </c:pt>
                <c:pt idx="4926">
                  <c:v>5.76E-9</c:v>
                </c:pt>
                <c:pt idx="4927">
                  <c:v>5.7699999999999997E-9</c:v>
                </c:pt>
                <c:pt idx="4928">
                  <c:v>5.7800000000000003E-9</c:v>
                </c:pt>
                <c:pt idx="4929">
                  <c:v>5.7800000000000003E-9</c:v>
                </c:pt>
                <c:pt idx="4930">
                  <c:v>5.7900000000000001E-9</c:v>
                </c:pt>
                <c:pt idx="4931">
                  <c:v>5.7900000000000001E-9</c:v>
                </c:pt>
                <c:pt idx="4932">
                  <c:v>5.7999999999999998E-9</c:v>
                </c:pt>
                <c:pt idx="4933">
                  <c:v>5.8100000000000004E-9</c:v>
                </c:pt>
                <c:pt idx="4934">
                  <c:v>5.8100000000000004E-9</c:v>
                </c:pt>
                <c:pt idx="4935">
                  <c:v>5.8200000000000002E-9</c:v>
                </c:pt>
                <c:pt idx="4936">
                  <c:v>5.8299999999999999E-9</c:v>
                </c:pt>
                <c:pt idx="4937">
                  <c:v>5.8299999999999999E-9</c:v>
                </c:pt>
                <c:pt idx="4938">
                  <c:v>5.8399999999999997E-9</c:v>
                </c:pt>
                <c:pt idx="4939">
                  <c:v>5.8399999999999997E-9</c:v>
                </c:pt>
                <c:pt idx="4940">
                  <c:v>5.8500000000000003E-9</c:v>
                </c:pt>
                <c:pt idx="4941">
                  <c:v>5.86E-9</c:v>
                </c:pt>
                <c:pt idx="4942">
                  <c:v>5.86E-9</c:v>
                </c:pt>
                <c:pt idx="4943">
                  <c:v>5.8699999999999998E-9</c:v>
                </c:pt>
                <c:pt idx="4944">
                  <c:v>5.8800000000000004E-9</c:v>
                </c:pt>
                <c:pt idx="4945">
                  <c:v>5.8800000000000004E-9</c:v>
                </c:pt>
                <c:pt idx="4946">
                  <c:v>5.8900000000000001E-9</c:v>
                </c:pt>
                <c:pt idx="4947">
                  <c:v>5.8900000000000001E-9</c:v>
                </c:pt>
                <c:pt idx="4948">
                  <c:v>5.8999999999999999E-9</c:v>
                </c:pt>
                <c:pt idx="4949">
                  <c:v>5.9099999999999997E-9</c:v>
                </c:pt>
                <c:pt idx="4950">
                  <c:v>5.9099999999999997E-9</c:v>
                </c:pt>
                <c:pt idx="4951">
                  <c:v>5.9200000000000002E-9</c:v>
                </c:pt>
                <c:pt idx="4952">
                  <c:v>5.93E-9</c:v>
                </c:pt>
                <c:pt idx="4953">
                  <c:v>5.93E-9</c:v>
                </c:pt>
                <c:pt idx="4954">
                  <c:v>5.9399999999999998E-9</c:v>
                </c:pt>
                <c:pt idx="4955">
                  <c:v>5.9399999999999998E-9</c:v>
                </c:pt>
                <c:pt idx="4956">
                  <c:v>5.9500000000000003E-9</c:v>
                </c:pt>
                <c:pt idx="4957">
                  <c:v>5.9600000000000001E-9</c:v>
                </c:pt>
                <c:pt idx="4958">
                  <c:v>5.9600000000000001E-9</c:v>
                </c:pt>
                <c:pt idx="4959">
                  <c:v>5.9699999999999999E-9</c:v>
                </c:pt>
                <c:pt idx="4960">
                  <c:v>5.9799999999999996E-9</c:v>
                </c:pt>
                <c:pt idx="4961">
                  <c:v>5.9799999999999996E-9</c:v>
                </c:pt>
                <c:pt idx="4962">
                  <c:v>5.9900000000000002E-9</c:v>
                </c:pt>
                <c:pt idx="4963">
                  <c:v>5.9900000000000002E-9</c:v>
                </c:pt>
                <c:pt idx="4964">
                  <c:v>6E-9</c:v>
                </c:pt>
                <c:pt idx="4965">
                  <c:v>6.0099999999999997E-9</c:v>
                </c:pt>
                <c:pt idx="4966">
                  <c:v>6.0099999999999997E-9</c:v>
                </c:pt>
                <c:pt idx="4967">
                  <c:v>6.0200000000000003E-9</c:v>
                </c:pt>
                <c:pt idx="4968">
                  <c:v>6.0300000000000001E-9</c:v>
                </c:pt>
                <c:pt idx="4969">
                  <c:v>6.0300000000000001E-9</c:v>
                </c:pt>
                <c:pt idx="4970">
                  <c:v>6.0399999999999998E-9</c:v>
                </c:pt>
                <c:pt idx="4971">
                  <c:v>6.0399999999999998E-9</c:v>
                </c:pt>
                <c:pt idx="4972">
                  <c:v>6.0500000000000004E-9</c:v>
                </c:pt>
                <c:pt idx="4973">
                  <c:v>6.0600000000000002E-9</c:v>
                </c:pt>
                <c:pt idx="4974">
                  <c:v>6.0600000000000002E-9</c:v>
                </c:pt>
                <c:pt idx="4975">
                  <c:v>6.0699999999999999E-9</c:v>
                </c:pt>
                <c:pt idx="4976">
                  <c:v>6.0799999999999997E-9</c:v>
                </c:pt>
                <c:pt idx="4977">
                  <c:v>6.0799999999999997E-9</c:v>
                </c:pt>
                <c:pt idx="4978">
                  <c:v>6.0900000000000003E-9</c:v>
                </c:pt>
                <c:pt idx="4979">
                  <c:v>6.0900000000000003E-9</c:v>
                </c:pt>
                <c:pt idx="4980">
                  <c:v>6.1E-9</c:v>
                </c:pt>
                <c:pt idx="4981">
                  <c:v>6.1099999999999998E-9</c:v>
                </c:pt>
                <c:pt idx="4982">
                  <c:v>6.1099999999999998E-9</c:v>
                </c:pt>
                <c:pt idx="4983">
                  <c:v>6.1200000000000004E-9</c:v>
                </c:pt>
                <c:pt idx="4984">
                  <c:v>6.1300000000000001E-9</c:v>
                </c:pt>
                <c:pt idx="4985">
                  <c:v>6.1300000000000001E-9</c:v>
                </c:pt>
                <c:pt idx="4986">
                  <c:v>6.1399999999999999E-9</c:v>
                </c:pt>
                <c:pt idx="4987">
                  <c:v>6.1399999999999999E-9</c:v>
                </c:pt>
                <c:pt idx="4988">
                  <c:v>6.1499999999999996E-9</c:v>
                </c:pt>
                <c:pt idx="4989">
                  <c:v>6.1600000000000002E-9</c:v>
                </c:pt>
                <c:pt idx="4990">
                  <c:v>6.1600000000000002E-9</c:v>
                </c:pt>
                <c:pt idx="4991">
                  <c:v>6.17E-9</c:v>
                </c:pt>
                <c:pt idx="4992">
                  <c:v>6.1799999999999998E-9</c:v>
                </c:pt>
                <c:pt idx="4993">
                  <c:v>6.1799999999999998E-9</c:v>
                </c:pt>
                <c:pt idx="4994">
                  <c:v>6.1900000000000003E-9</c:v>
                </c:pt>
                <c:pt idx="4995">
                  <c:v>6.1900000000000003E-9</c:v>
                </c:pt>
                <c:pt idx="4996">
                  <c:v>6.2000000000000001E-9</c:v>
                </c:pt>
                <c:pt idx="4997">
                  <c:v>6.2099999999999999E-9</c:v>
                </c:pt>
                <c:pt idx="4998">
                  <c:v>6.2099999999999999E-9</c:v>
                </c:pt>
                <c:pt idx="4999">
                  <c:v>6.2199999999999996E-9</c:v>
                </c:pt>
                <c:pt idx="5000">
                  <c:v>6.2300000000000002E-9</c:v>
                </c:pt>
                <c:pt idx="5001">
                  <c:v>6.2300000000000002E-9</c:v>
                </c:pt>
                <c:pt idx="5002">
                  <c:v>6.24E-9</c:v>
                </c:pt>
                <c:pt idx="5003">
                  <c:v>6.24E-9</c:v>
                </c:pt>
                <c:pt idx="5004">
                  <c:v>6.2499999999999997E-9</c:v>
                </c:pt>
                <c:pt idx="5005">
                  <c:v>6.2600000000000003E-9</c:v>
                </c:pt>
                <c:pt idx="5006">
                  <c:v>6.2600000000000003E-9</c:v>
                </c:pt>
                <c:pt idx="5007">
                  <c:v>6.2700000000000001E-9</c:v>
                </c:pt>
                <c:pt idx="5008">
                  <c:v>6.2799999999999998E-9</c:v>
                </c:pt>
                <c:pt idx="5009">
                  <c:v>6.2799999999999998E-9</c:v>
                </c:pt>
                <c:pt idx="5010">
                  <c:v>6.2900000000000004E-9</c:v>
                </c:pt>
                <c:pt idx="5011">
                  <c:v>6.2900000000000004E-9</c:v>
                </c:pt>
                <c:pt idx="5012">
                  <c:v>6.3000000000000002E-9</c:v>
                </c:pt>
                <c:pt idx="5013">
                  <c:v>6.3099999999999999E-9</c:v>
                </c:pt>
                <c:pt idx="5014">
                  <c:v>6.3099999999999999E-9</c:v>
                </c:pt>
                <c:pt idx="5015">
                  <c:v>6.3199999999999997E-9</c:v>
                </c:pt>
                <c:pt idx="5016">
                  <c:v>6.3300000000000003E-9</c:v>
                </c:pt>
                <c:pt idx="5017">
                  <c:v>6.3300000000000003E-9</c:v>
                </c:pt>
                <c:pt idx="5018">
                  <c:v>6.34E-9</c:v>
                </c:pt>
                <c:pt idx="5019">
                  <c:v>6.34E-9</c:v>
                </c:pt>
                <c:pt idx="5020">
                  <c:v>6.3499999999999998E-9</c:v>
                </c:pt>
                <c:pt idx="5021">
                  <c:v>6.3600000000000004E-9</c:v>
                </c:pt>
                <c:pt idx="5022">
                  <c:v>6.3600000000000004E-9</c:v>
                </c:pt>
                <c:pt idx="5023">
                  <c:v>6.3700000000000001E-9</c:v>
                </c:pt>
                <c:pt idx="5024">
                  <c:v>6.3799999999999999E-9</c:v>
                </c:pt>
                <c:pt idx="5025">
                  <c:v>6.3799999999999999E-9</c:v>
                </c:pt>
                <c:pt idx="5026">
                  <c:v>6.3899999999999996E-9</c:v>
                </c:pt>
                <c:pt idx="5027">
                  <c:v>6.3899999999999996E-9</c:v>
                </c:pt>
                <c:pt idx="5028">
                  <c:v>6.4000000000000002E-9</c:v>
                </c:pt>
                <c:pt idx="5029">
                  <c:v>6.41E-9</c:v>
                </c:pt>
                <c:pt idx="5030">
                  <c:v>6.41E-9</c:v>
                </c:pt>
                <c:pt idx="5031">
                  <c:v>6.4199999999999998E-9</c:v>
                </c:pt>
                <c:pt idx="5032">
                  <c:v>6.4300000000000003E-9</c:v>
                </c:pt>
                <c:pt idx="5033">
                  <c:v>6.4300000000000003E-9</c:v>
                </c:pt>
                <c:pt idx="5034">
                  <c:v>6.4400000000000001E-9</c:v>
                </c:pt>
                <c:pt idx="5035">
                  <c:v>6.4400000000000001E-9</c:v>
                </c:pt>
                <c:pt idx="5036">
                  <c:v>6.4499999999999999E-9</c:v>
                </c:pt>
                <c:pt idx="5037">
                  <c:v>6.4599999999999996E-9</c:v>
                </c:pt>
                <c:pt idx="5038">
                  <c:v>6.4599999999999996E-9</c:v>
                </c:pt>
                <c:pt idx="5039">
                  <c:v>6.4700000000000002E-9</c:v>
                </c:pt>
                <c:pt idx="5040">
                  <c:v>6.48E-9</c:v>
                </c:pt>
                <c:pt idx="5041">
                  <c:v>6.48E-9</c:v>
                </c:pt>
                <c:pt idx="5042">
                  <c:v>6.4899999999999997E-9</c:v>
                </c:pt>
                <c:pt idx="5043">
                  <c:v>6.4899999999999997E-9</c:v>
                </c:pt>
                <c:pt idx="5044">
                  <c:v>6.5000000000000003E-9</c:v>
                </c:pt>
                <c:pt idx="5045">
                  <c:v>6.5100000000000001E-9</c:v>
                </c:pt>
                <c:pt idx="5046">
                  <c:v>6.5100000000000001E-9</c:v>
                </c:pt>
                <c:pt idx="5047">
                  <c:v>6.5199999999999998E-9</c:v>
                </c:pt>
                <c:pt idx="5048">
                  <c:v>6.5300000000000004E-9</c:v>
                </c:pt>
                <c:pt idx="5049">
                  <c:v>6.5300000000000004E-9</c:v>
                </c:pt>
                <c:pt idx="5050">
                  <c:v>6.5400000000000002E-9</c:v>
                </c:pt>
                <c:pt idx="5051">
                  <c:v>6.5400000000000002E-9</c:v>
                </c:pt>
                <c:pt idx="5052">
                  <c:v>6.5499999999999999E-9</c:v>
                </c:pt>
                <c:pt idx="5053">
                  <c:v>6.5599999999999997E-9</c:v>
                </c:pt>
                <c:pt idx="5054">
                  <c:v>6.5599999999999997E-9</c:v>
                </c:pt>
                <c:pt idx="5055">
                  <c:v>6.5700000000000003E-9</c:v>
                </c:pt>
                <c:pt idx="5056">
                  <c:v>6.58E-9</c:v>
                </c:pt>
                <c:pt idx="5057">
                  <c:v>6.58E-9</c:v>
                </c:pt>
                <c:pt idx="5058">
                  <c:v>6.5899999999999998E-9</c:v>
                </c:pt>
                <c:pt idx="5059">
                  <c:v>6.5899999999999998E-9</c:v>
                </c:pt>
                <c:pt idx="5060">
                  <c:v>6.6000000000000004E-9</c:v>
                </c:pt>
                <c:pt idx="5061">
                  <c:v>6.6100000000000001E-9</c:v>
                </c:pt>
                <c:pt idx="5062">
                  <c:v>6.6100000000000001E-9</c:v>
                </c:pt>
                <c:pt idx="5063">
                  <c:v>6.6199999999999999E-9</c:v>
                </c:pt>
                <c:pt idx="5064">
                  <c:v>6.6299999999999996E-9</c:v>
                </c:pt>
                <c:pt idx="5065">
                  <c:v>6.6299999999999996E-9</c:v>
                </c:pt>
                <c:pt idx="5066">
                  <c:v>6.6400000000000002E-9</c:v>
                </c:pt>
                <c:pt idx="5067">
                  <c:v>6.6400000000000002E-9</c:v>
                </c:pt>
                <c:pt idx="5068">
                  <c:v>6.65E-9</c:v>
                </c:pt>
                <c:pt idx="5069">
                  <c:v>6.6599999999999997E-9</c:v>
                </c:pt>
                <c:pt idx="5070">
                  <c:v>6.6599999999999997E-9</c:v>
                </c:pt>
                <c:pt idx="5071">
                  <c:v>6.6700000000000003E-9</c:v>
                </c:pt>
                <c:pt idx="5072">
                  <c:v>6.6800000000000001E-9</c:v>
                </c:pt>
                <c:pt idx="5073">
                  <c:v>6.6800000000000001E-9</c:v>
                </c:pt>
                <c:pt idx="5074">
                  <c:v>6.6899999999999999E-9</c:v>
                </c:pt>
                <c:pt idx="5075">
                  <c:v>6.6899999999999999E-9</c:v>
                </c:pt>
                <c:pt idx="5076">
                  <c:v>6.6999999999999996E-9</c:v>
                </c:pt>
                <c:pt idx="5077">
                  <c:v>6.7100000000000002E-9</c:v>
                </c:pt>
                <c:pt idx="5078">
                  <c:v>6.7100000000000002E-9</c:v>
                </c:pt>
                <c:pt idx="5079">
                  <c:v>6.72E-9</c:v>
                </c:pt>
                <c:pt idx="5080">
                  <c:v>6.7299999999999997E-9</c:v>
                </c:pt>
                <c:pt idx="5081">
                  <c:v>6.7299999999999997E-9</c:v>
                </c:pt>
                <c:pt idx="5082">
                  <c:v>6.7400000000000003E-9</c:v>
                </c:pt>
                <c:pt idx="5083">
                  <c:v>6.7400000000000003E-9</c:v>
                </c:pt>
                <c:pt idx="5084">
                  <c:v>6.7500000000000001E-9</c:v>
                </c:pt>
                <c:pt idx="5085">
                  <c:v>6.7599999999999998E-9</c:v>
                </c:pt>
                <c:pt idx="5086">
                  <c:v>6.7599999999999998E-9</c:v>
                </c:pt>
                <c:pt idx="5087">
                  <c:v>6.7700000000000004E-9</c:v>
                </c:pt>
                <c:pt idx="5088">
                  <c:v>6.7800000000000002E-9</c:v>
                </c:pt>
                <c:pt idx="5089">
                  <c:v>6.7800000000000002E-9</c:v>
                </c:pt>
                <c:pt idx="5090">
                  <c:v>6.7899999999999999E-9</c:v>
                </c:pt>
                <c:pt idx="5091">
                  <c:v>6.7899999999999999E-9</c:v>
                </c:pt>
                <c:pt idx="5092">
                  <c:v>6.7999999999999997E-9</c:v>
                </c:pt>
                <c:pt idx="5093">
                  <c:v>6.8100000000000003E-9</c:v>
                </c:pt>
                <c:pt idx="5094">
                  <c:v>6.8100000000000003E-9</c:v>
                </c:pt>
                <c:pt idx="5095">
                  <c:v>6.82E-9</c:v>
                </c:pt>
                <c:pt idx="5096">
                  <c:v>6.8299999999999998E-9</c:v>
                </c:pt>
                <c:pt idx="5097">
                  <c:v>6.8299999999999998E-9</c:v>
                </c:pt>
                <c:pt idx="5098">
                  <c:v>6.8400000000000004E-9</c:v>
                </c:pt>
                <c:pt idx="5099">
                  <c:v>6.8400000000000004E-9</c:v>
                </c:pt>
                <c:pt idx="5100">
                  <c:v>6.8500000000000001E-9</c:v>
                </c:pt>
                <c:pt idx="5101">
                  <c:v>6.8599999999999999E-9</c:v>
                </c:pt>
                <c:pt idx="5102">
                  <c:v>6.8599999999999999E-9</c:v>
                </c:pt>
                <c:pt idx="5103">
                  <c:v>6.8699999999999996E-9</c:v>
                </c:pt>
                <c:pt idx="5104">
                  <c:v>6.8800000000000002E-9</c:v>
                </c:pt>
                <c:pt idx="5105">
                  <c:v>6.8800000000000002E-9</c:v>
                </c:pt>
                <c:pt idx="5106">
                  <c:v>6.89E-9</c:v>
                </c:pt>
                <c:pt idx="5107">
                  <c:v>6.89E-9</c:v>
                </c:pt>
                <c:pt idx="5108">
                  <c:v>6.8999999999999997E-9</c:v>
                </c:pt>
                <c:pt idx="5109">
                  <c:v>6.9100000000000003E-9</c:v>
                </c:pt>
                <c:pt idx="5110">
                  <c:v>6.9100000000000003E-9</c:v>
                </c:pt>
                <c:pt idx="5111">
                  <c:v>6.9200000000000001E-9</c:v>
                </c:pt>
                <c:pt idx="5112">
                  <c:v>6.9299999999999999E-9</c:v>
                </c:pt>
                <c:pt idx="5113">
                  <c:v>6.9299999999999999E-9</c:v>
                </c:pt>
                <c:pt idx="5114">
                  <c:v>6.9399999999999996E-9</c:v>
                </c:pt>
                <c:pt idx="5115">
                  <c:v>6.9399999999999996E-9</c:v>
                </c:pt>
                <c:pt idx="5116">
                  <c:v>6.9500000000000002E-9</c:v>
                </c:pt>
                <c:pt idx="5117">
                  <c:v>6.96E-9</c:v>
                </c:pt>
                <c:pt idx="5118">
                  <c:v>6.96E-9</c:v>
                </c:pt>
                <c:pt idx="5119">
                  <c:v>6.9699999999999997E-9</c:v>
                </c:pt>
                <c:pt idx="5120">
                  <c:v>6.9800000000000003E-9</c:v>
                </c:pt>
                <c:pt idx="5121">
                  <c:v>6.9800000000000003E-9</c:v>
                </c:pt>
                <c:pt idx="5122">
                  <c:v>6.9900000000000001E-9</c:v>
                </c:pt>
                <c:pt idx="5123">
                  <c:v>6.9900000000000001E-9</c:v>
                </c:pt>
                <c:pt idx="5124">
                  <c:v>6.9999999999999998E-9</c:v>
                </c:pt>
                <c:pt idx="5125">
                  <c:v>7.0100000000000004E-9</c:v>
                </c:pt>
                <c:pt idx="5126">
                  <c:v>7.0100000000000004E-9</c:v>
                </c:pt>
                <c:pt idx="5127">
                  <c:v>7.0200000000000002E-9</c:v>
                </c:pt>
                <c:pt idx="5128">
                  <c:v>7.0299999999999999E-9</c:v>
                </c:pt>
                <c:pt idx="5129">
                  <c:v>7.0299999999999999E-9</c:v>
                </c:pt>
                <c:pt idx="5130">
                  <c:v>7.0399999999999997E-9</c:v>
                </c:pt>
                <c:pt idx="5131">
                  <c:v>7.0399999999999997E-9</c:v>
                </c:pt>
                <c:pt idx="5132">
                  <c:v>7.0500000000000003E-9</c:v>
                </c:pt>
                <c:pt idx="5133">
                  <c:v>7.06E-9</c:v>
                </c:pt>
                <c:pt idx="5134">
                  <c:v>7.06E-9</c:v>
                </c:pt>
                <c:pt idx="5135">
                  <c:v>7.0699999999999998E-9</c:v>
                </c:pt>
                <c:pt idx="5136">
                  <c:v>7.0800000000000004E-9</c:v>
                </c:pt>
                <c:pt idx="5137">
                  <c:v>7.0800000000000004E-9</c:v>
                </c:pt>
                <c:pt idx="5138">
                  <c:v>7.0900000000000001E-9</c:v>
                </c:pt>
                <c:pt idx="5139">
                  <c:v>7.0900000000000001E-9</c:v>
                </c:pt>
                <c:pt idx="5140">
                  <c:v>7.0999999999999999E-9</c:v>
                </c:pt>
                <c:pt idx="5141">
                  <c:v>7.1099999999999996E-9</c:v>
                </c:pt>
                <c:pt idx="5142">
                  <c:v>7.1099999999999996E-9</c:v>
                </c:pt>
                <c:pt idx="5143">
                  <c:v>7.1200000000000002E-9</c:v>
                </c:pt>
                <c:pt idx="5144">
                  <c:v>7.13E-9</c:v>
                </c:pt>
                <c:pt idx="5145">
                  <c:v>7.13E-9</c:v>
                </c:pt>
                <c:pt idx="5146">
                  <c:v>7.1399999999999997E-9</c:v>
                </c:pt>
                <c:pt idx="5147">
                  <c:v>7.1399999999999997E-9</c:v>
                </c:pt>
                <c:pt idx="5148">
                  <c:v>7.1500000000000003E-9</c:v>
                </c:pt>
                <c:pt idx="5149">
                  <c:v>7.1600000000000001E-9</c:v>
                </c:pt>
                <c:pt idx="5150">
                  <c:v>7.1600000000000001E-9</c:v>
                </c:pt>
                <c:pt idx="5151">
                  <c:v>7.1699999999999998E-9</c:v>
                </c:pt>
                <c:pt idx="5152">
                  <c:v>7.1799999999999996E-9</c:v>
                </c:pt>
                <c:pt idx="5153">
                  <c:v>7.1799999999999996E-9</c:v>
                </c:pt>
                <c:pt idx="5154">
                  <c:v>7.1900000000000002E-9</c:v>
                </c:pt>
                <c:pt idx="5155">
                  <c:v>7.1900000000000002E-9</c:v>
                </c:pt>
                <c:pt idx="5156">
                  <c:v>7.2E-9</c:v>
                </c:pt>
                <c:pt idx="5157">
                  <c:v>7.2099999999999997E-9</c:v>
                </c:pt>
                <c:pt idx="5158">
                  <c:v>7.2099999999999997E-9</c:v>
                </c:pt>
                <c:pt idx="5159">
                  <c:v>7.2200000000000003E-9</c:v>
                </c:pt>
                <c:pt idx="5160">
                  <c:v>7.2300000000000001E-9</c:v>
                </c:pt>
                <c:pt idx="5161">
                  <c:v>7.2300000000000001E-9</c:v>
                </c:pt>
                <c:pt idx="5162">
                  <c:v>7.2399999999999998E-9</c:v>
                </c:pt>
                <c:pt idx="5163">
                  <c:v>7.2399999999999998E-9</c:v>
                </c:pt>
                <c:pt idx="5164">
                  <c:v>7.2500000000000004E-9</c:v>
                </c:pt>
                <c:pt idx="5165">
                  <c:v>7.2600000000000002E-9</c:v>
                </c:pt>
                <c:pt idx="5166">
                  <c:v>7.2600000000000002E-9</c:v>
                </c:pt>
                <c:pt idx="5167">
                  <c:v>7.2699999999999999E-9</c:v>
                </c:pt>
                <c:pt idx="5168">
                  <c:v>7.2799999999999997E-9</c:v>
                </c:pt>
                <c:pt idx="5169">
                  <c:v>7.2799999999999997E-9</c:v>
                </c:pt>
                <c:pt idx="5170">
                  <c:v>7.2900000000000003E-9</c:v>
                </c:pt>
                <c:pt idx="5171">
                  <c:v>7.2900000000000003E-9</c:v>
                </c:pt>
                <c:pt idx="5172">
                  <c:v>7.3E-9</c:v>
                </c:pt>
                <c:pt idx="5173">
                  <c:v>7.3099999999999998E-9</c:v>
                </c:pt>
                <c:pt idx="5174">
                  <c:v>7.3099999999999998E-9</c:v>
                </c:pt>
                <c:pt idx="5175">
                  <c:v>7.3200000000000004E-9</c:v>
                </c:pt>
                <c:pt idx="5176">
                  <c:v>7.3300000000000001E-9</c:v>
                </c:pt>
                <c:pt idx="5177">
                  <c:v>7.3300000000000001E-9</c:v>
                </c:pt>
                <c:pt idx="5178">
                  <c:v>7.3399999999999999E-9</c:v>
                </c:pt>
                <c:pt idx="5179">
                  <c:v>7.3399999999999999E-9</c:v>
                </c:pt>
                <c:pt idx="5180">
                  <c:v>7.3499999999999996E-9</c:v>
                </c:pt>
                <c:pt idx="5181">
                  <c:v>7.3600000000000002E-9</c:v>
                </c:pt>
                <c:pt idx="5182">
                  <c:v>7.3600000000000002E-9</c:v>
                </c:pt>
                <c:pt idx="5183">
                  <c:v>7.37E-9</c:v>
                </c:pt>
                <c:pt idx="5184">
                  <c:v>7.3799999999999997E-9</c:v>
                </c:pt>
                <c:pt idx="5185">
                  <c:v>7.3799999999999997E-9</c:v>
                </c:pt>
                <c:pt idx="5186">
                  <c:v>7.3900000000000003E-9</c:v>
                </c:pt>
                <c:pt idx="5187">
                  <c:v>7.3900000000000003E-9</c:v>
                </c:pt>
                <c:pt idx="5188">
                  <c:v>7.4000000000000001E-9</c:v>
                </c:pt>
                <c:pt idx="5189">
                  <c:v>7.4099999999999998E-9</c:v>
                </c:pt>
                <c:pt idx="5190">
                  <c:v>7.4099999999999998E-9</c:v>
                </c:pt>
                <c:pt idx="5191">
                  <c:v>7.4199999999999996E-9</c:v>
                </c:pt>
                <c:pt idx="5192">
                  <c:v>7.4300000000000002E-9</c:v>
                </c:pt>
                <c:pt idx="5193">
                  <c:v>7.4300000000000002E-9</c:v>
                </c:pt>
                <c:pt idx="5194">
                  <c:v>7.44E-9</c:v>
                </c:pt>
                <c:pt idx="5195">
                  <c:v>7.44E-9</c:v>
                </c:pt>
                <c:pt idx="5196">
                  <c:v>7.4499999999999997E-9</c:v>
                </c:pt>
                <c:pt idx="5197">
                  <c:v>7.4600000000000003E-9</c:v>
                </c:pt>
                <c:pt idx="5198">
                  <c:v>7.4600000000000003E-9</c:v>
                </c:pt>
                <c:pt idx="5199">
                  <c:v>7.4700000000000001E-9</c:v>
                </c:pt>
                <c:pt idx="5200">
                  <c:v>7.4799999999999998E-9</c:v>
                </c:pt>
                <c:pt idx="5201">
                  <c:v>7.4799999999999998E-9</c:v>
                </c:pt>
                <c:pt idx="5202">
                  <c:v>7.4899999999999996E-9</c:v>
                </c:pt>
                <c:pt idx="5203">
                  <c:v>7.4899999999999996E-9</c:v>
                </c:pt>
                <c:pt idx="5204">
                  <c:v>7.4999999999999993E-9</c:v>
                </c:pt>
                <c:pt idx="5205">
                  <c:v>7.5100000000000007E-9</c:v>
                </c:pt>
                <c:pt idx="5206">
                  <c:v>7.5100000000000007E-9</c:v>
                </c:pt>
                <c:pt idx="5207">
                  <c:v>7.5200000000000005E-9</c:v>
                </c:pt>
                <c:pt idx="5208">
                  <c:v>7.5300000000000003E-9</c:v>
                </c:pt>
                <c:pt idx="5209">
                  <c:v>7.5300000000000003E-9</c:v>
                </c:pt>
                <c:pt idx="5210">
                  <c:v>7.54E-9</c:v>
                </c:pt>
                <c:pt idx="5211">
                  <c:v>7.54E-9</c:v>
                </c:pt>
                <c:pt idx="5212">
                  <c:v>7.5499999999999998E-9</c:v>
                </c:pt>
                <c:pt idx="5213">
                  <c:v>7.5599999999999995E-9</c:v>
                </c:pt>
                <c:pt idx="5214">
                  <c:v>7.5599999999999995E-9</c:v>
                </c:pt>
                <c:pt idx="5215">
                  <c:v>7.5699999999999993E-9</c:v>
                </c:pt>
                <c:pt idx="5216">
                  <c:v>7.5800000000000007E-9</c:v>
                </c:pt>
                <c:pt idx="5217">
                  <c:v>7.5800000000000007E-9</c:v>
                </c:pt>
                <c:pt idx="5218">
                  <c:v>7.5900000000000005E-9</c:v>
                </c:pt>
                <c:pt idx="5219">
                  <c:v>7.5900000000000005E-9</c:v>
                </c:pt>
                <c:pt idx="5220">
                  <c:v>7.6000000000000002E-9</c:v>
                </c:pt>
                <c:pt idx="5221">
                  <c:v>7.61E-9</c:v>
                </c:pt>
                <c:pt idx="5222">
                  <c:v>7.61E-9</c:v>
                </c:pt>
                <c:pt idx="5223">
                  <c:v>7.6199999999999997E-9</c:v>
                </c:pt>
                <c:pt idx="5224">
                  <c:v>7.6299999999999995E-9</c:v>
                </c:pt>
                <c:pt idx="5225">
                  <c:v>7.6299999999999995E-9</c:v>
                </c:pt>
                <c:pt idx="5226">
                  <c:v>7.6399999999999993E-9</c:v>
                </c:pt>
                <c:pt idx="5227">
                  <c:v>7.6399999999999993E-9</c:v>
                </c:pt>
                <c:pt idx="5228">
                  <c:v>7.6500000000000007E-9</c:v>
                </c:pt>
                <c:pt idx="5229">
                  <c:v>7.6600000000000004E-9</c:v>
                </c:pt>
                <c:pt idx="5230">
                  <c:v>7.6600000000000004E-9</c:v>
                </c:pt>
                <c:pt idx="5231">
                  <c:v>7.6700000000000002E-9</c:v>
                </c:pt>
                <c:pt idx="5232">
                  <c:v>7.6799999999999999E-9</c:v>
                </c:pt>
                <c:pt idx="5233">
                  <c:v>7.6799999999999999E-9</c:v>
                </c:pt>
                <c:pt idx="5234">
                  <c:v>7.6899999999999997E-9</c:v>
                </c:pt>
                <c:pt idx="5235">
                  <c:v>7.6899999999999997E-9</c:v>
                </c:pt>
                <c:pt idx="5236">
                  <c:v>7.6999999999999995E-9</c:v>
                </c:pt>
                <c:pt idx="5237">
                  <c:v>7.7099999999999992E-9</c:v>
                </c:pt>
                <c:pt idx="5238">
                  <c:v>7.7099999999999992E-9</c:v>
                </c:pt>
                <c:pt idx="5239">
                  <c:v>7.7200000000000006E-9</c:v>
                </c:pt>
                <c:pt idx="5240">
                  <c:v>7.7300000000000004E-9</c:v>
                </c:pt>
                <c:pt idx="5241">
                  <c:v>7.7300000000000004E-9</c:v>
                </c:pt>
                <c:pt idx="5242">
                  <c:v>7.7400000000000002E-9</c:v>
                </c:pt>
                <c:pt idx="5243">
                  <c:v>7.7400000000000002E-9</c:v>
                </c:pt>
                <c:pt idx="5244">
                  <c:v>7.7499999999999999E-9</c:v>
                </c:pt>
                <c:pt idx="5245">
                  <c:v>7.7599999999999997E-9</c:v>
                </c:pt>
                <c:pt idx="5246">
                  <c:v>7.7599999999999997E-9</c:v>
                </c:pt>
                <c:pt idx="5247">
                  <c:v>7.7699999999999994E-9</c:v>
                </c:pt>
                <c:pt idx="5248">
                  <c:v>7.7799999999999992E-9</c:v>
                </c:pt>
                <c:pt idx="5249">
                  <c:v>7.7799999999999992E-9</c:v>
                </c:pt>
                <c:pt idx="5250">
                  <c:v>7.7900000000000006E-9</c:v>
                </c:pt>
                <c:pt idx="5251">
                  <c:v>7.7900000000000006E-9</c:v>
                </c:pt>
                <c:pt idx="5252">
                  <c:v>7.8000000000000004E-9</c:v>
                </c:pt>
                <c:pt idx="5253">
                  <c:v>7.8100000000000001E-9</c:v>
                </c:pt>
                <c:pt idx="5254">
                  <c:v>7.8100000000000001E-9</c:v>
                </c:pt>
                <c:pt idx="5255">
                  <c:v>7.8199999999999999E-9</c:v>
                </c:pt>
                <c:pt idx="5256">
                  <c:v>7.8299999999999996E-9</c:v>
                </c:pt>
                <c:pt idx="5257">
                  <c:v>7.8299999999999996E-9</c:v>
                </c:pt>
                <c:pt idx="5258">
                  <c:v>7.8399999999999994E-9</c:v>
                </c:pt>
                <c:pt idx="5259">
                  <c:v>7.8399999999999994E-9</c:v>
                </c:pt>
                <c:pt idx="5260">
                  <c:v>7.8500000000000008E-9</c:v>
                </c:pt>
                <c:pt idx="5261">
                  <c:v>7.8600000000000006E-9</c:v>
                </c:pt>
                <c:pt idx="5262">
                  <c:v>7.8600000000000006E-9</c:v>
                </c:pt>
                <c:pt idx="5263">
                  <c:v>7.8700000000000003E-9</c:v>
                </c:pt>
                <c:pt idx="5264">
                  <c:v>7.8800000000000001E-9</c:v>
                </c:pt>
                <c:pt idx="5265">
                  <c:v>7.8800000000000001E-9</c:v>
                </c:pt>
                <c:pt idx="5266">
                  <c:v>7.8899999999999998E-9</c:v>
                </c:pt>
                <c:pt idx="5267">
                  <c:v>7.8899999999999998E-9</c:v>
                </c:pt>
                <c:pt idx="5268">
                  <c:v>7.8999999999999996E-9</c:v>
                </c:pt>
                <c:pt idx="5269">
                  <c:v>7.9099999999999994E-9</c:v>
                </c:pt>
                <c:pt idx="5270">
                  <c:v>7.9099999999999994E-9</c:v>
                </c:pt>
                <c:pt idx="5271">
                  <c:v>7.9200000000000008E-9</c:v>
                </c:pt>
                <c:pt idx="5272">
                  <c:v>7.9300000000000005E-9</c:v>
                </c:pt>
                <c:pt idx="5273">
                  <c:v>7.9300000000000005E-9</c:v>
                </c:pt>
                <c:pt idx="5274">
                  <c:v>7.9400000000000003E-9</c:v>
                </c:pt>
                <c:pt idx="5275">
                  <c:v>7.9400000000000003E-9</c:v>
                </c:pt>
                <c:pt idx="5276">
                  <c:v>7.9500000000000001E-9</c:v>
                </c:pt>
                <c:pt idx="5277">
                  <c:v>7.9599999999999998E-9</c:v>
                </c:pt>
                <c:pt idx="5278">
                  <c:v>7.9599999999999998E-9</c:v>
                </c:pt>
                <c:pt idx="5279">
                  <c:v>7.9699999999999996E-9</c:v>
                </c:pt>
                <c:pt idx="5280">
                  <c:v>7.9799999999999993E-9</c:v>
                </c:pt>
                <c:pt idx="5281">
                  <c:v>7.9799999999999993E-9</c:v>
                </c:pt>
                <c:pt idx="5282">
                  <c:v>7.9900000000000007E-9</c:v>
                </c:pt>
                <c:pt idx="5283">
                  <c:v>7.9900000000000007E-9</c:v>
                </c:pt>
                <c:pt idx="5284">
                  <c:v>8.0000000000000005E-9</c:v>
                </c:pt>
                <c:pt idx="5285">
                  <c:v>8.0100000000000003E-9</c:v>
                </c:pt>
                <c:pt idx="5286">
                  <c:v>8.0100000000000003E-9</c:v>
                </c:pt>
                <c:pt idx="5287">
                  <c:v>8.02E-9</c:v>
                </c:pt>
                <c:pt idx="5288">
                  <c:v>8.0299999999999998E-9</c:v>
                </c:pt>
                <c:pt idx="5289">
                  <c:v>8.0299999999999998E-9</c:v>
                </c:pt>
                <c:pt idx="5290">
                  <c:v>8.0399999999999995E-9</c:v>
                </c:pt>
                <c:pt idx="5291">
                  <c:v>8.0399999999999995E-9</c:v>
                </c:pt>
                <c:pt idx="5292">
                  <c:v>8.0499999999999993E-9</c:v>
                </c:pt>
                <c:pt idx="5293">
                  <c:v>8.0600000000000007E-9</c:v>
                </c:pt>
                <c:pt idx="5294">
                  <c:v>8.0600000000000007E-9</c:v>
                </c:pt>
                <c:pt idx="5295">
                  <c:v>8.0700000000000005E-9</c:v>
                </c:pt>
                <c:pt idx="5296">
                  <c:v>8.0800000000000002E-9</c:v>
                </c:pt>
                <c:pt idx="5297">
                  <c:v>8.0800000000000002E-9</c:v>
                </c:pt>
                <c:pt idx="5298">
                  <c:v>8.09E-9</c:v>
                </c:pt>
                <c:pt idx="5299">
                  <c:v>8.09E-9</c:v>
                </c:pt>
                <c:pt idx="5300">
                  <c:v>8.0999999999999997E-9</c:v>
                </c:pt>
                <c:pt idx="5301">
                  <c:v>8.1099999999999995E-9</c:v>
                </c:pt>
                <c:pt idx="5302">
                  <c:v>8.1099999999999995E-9</c:v>
                </c:pt>
                <c:pt idx="5303">
                  <c:v>8.1199999999999993E-9</c:v>
                </c:pt>
                <c:pt idx="5304">
                  <c:v>8.1300000000000007E-9</c:v>
                </c:pt>
                <c:pt idx="5305">
                  <c:v>8.1300000000000007E-9</c:v>
                </c:pt>
                <c:pt idx="5306">
                  <c:v>8.1400000000000004E-9</c:v>
                </c:pt>
                <c:pt idx="5307">
                  <c:v>8.1400000000000004E-9</c:v>
                </c:pt>
                <c:pt idx="5308">
                  <c:v>8.1500000000000002E-9</c:v>
                </c:pt>
                <c:pt idx="5309">
                  <c:v>8.1599999999999999E-9</c:v>
                </c:pt>
                <c:pt idx="5310">
                  <c:v>8.1599999999999999E-9</c:v>
                </c:pt>
                <c:pt idx="5311">
                  <c:v>8.1699999999999997E-9</c:v>
                </c:pt>
                <c:pt idx="5312">
                  <c:v>8.1799999999999995E-9</c:v>
                </c:pt>
                <c:pt idx="5313">
                  <c:v>8.1799999999999995E-9</c:v>
                </c:pt>
                <c:pt idx="5314">
                  <c:v>8.1899999999999992E-9</c:v>
                </c:pt>
                <c:pt idx="5315">
                  <c:v>8.1899999999999992E-9</c:v>
                </c:pt>
                <c:pt idx="5316">
                  <c:v>8.2000000000000006E-9</c:v>
                </c:pt>
                <c:pt idx="5317">
                  <c:v>8.2100000000000004E-9</c:v>
                </c:pt>
                <c:pt idx="5318">
                  <c:v>8.2100000000000004E-9</c:v>
                </c:pt>
                <c:pt idx="5319">
                  <c:v>8.2200000000000002E-9</c:v>
                </c:pt>
                <c:pt idx="5320">
                  <c:v>8.2299999999999999E-9</c:v>
                </c:pt>
                <c:pt idx="5321">
                  <c:v>8.2299999999999999E-9</c:v>
                </c:pt>
                <c:pt idx="5322">
                  <c:v>8.2399999999999997E-9</c:v>
                </c:pt>
                <c:pt idx="5323">
                  <c:v>8.2399999999999997E-9</c:v>
                </c:pt>
                <c:pt idx="5324">
                  <c:v>8.2499999999999994E-9</c:v>
                </c:pt>
                <c:pt idx="5325">
                  <c:v>8.2599999999999992E-9</c:v>
                </c:pt>
                <c:pt idx="5326">
                  <c:v>8.2599999999999992E-9</c:v>
                </c:pt>
                <c:pt idx="5327">
                  <c:v>8.2700000000000006E-9</c:v>
                </c:pt>
                <c:pt idx="5328">
                  <c:v>8.2800000000000004E-9</c:v>
                </c:pt>
                <c:pt idx="5329">
                  <c:v>8.2800000000000004E-9</c:v>
                </c:pt>
                <c:pt idx="5330">
                  <c:v>8.2900000000000001E-9</c:v>
                </c:pt>
                <c:pt idx="5331">
                  <c:v>8.2900000000000001E-9</c:v>
                </c:pt>
                <c:pt idx="5332">
                  <c:v>8.2999999999999999E-9</c:v>
                </c:pt>
                <c:pt idx="5333">
                  <c:v>8.3099999999999996E-9</c:v>
                </c:pt>
                <c:pt idx="5334">
                  <c:v>8.3099999999999996E-9</c:v>
                </c:pt>
                <c:pt idx="5335">
                  <c:v>8.3199999999999994E-9</c:v>
                </c:pt>
                <c:pt idx="5336">
                  <c:v>8.3300000000000008E-9</c:v>
                </c:pt>
                <c:pt idx="5337">
                  <c:v>8.3300000000000008E-9</c:v>
                </c:pt>
                <c:pt idx="5338">
                  <c:v>8.3400000000000006E-9</c:v>
                </c:pt>
                <c:pt idx="5339">
                  <c:v>8.3400000000000006E-9</c:v>
                </c:pt>
                <c:pt idx="5340">
                  <c:v>8.3500000000000003E-9</c:v>
                </c:pt>
                <c:pt idx="5341">
                  <c:v>8.3600000000000001E-9</c:v>
                </c:pt>
                <c:pt idx="5342">
                  <c:v>8.3600000000000001E-9</c:v>
                </c:pt>
                <c:pt idx="5343">
                  <c:v>8.3699999999999998E-9</c:v>
                </c:pt>
                <c:pt idx="5344">
                  <c:v>8.3799999999999996E-9</c:v>
                </c:pt>
                <c:pt idx="5345">
                  <c:v>8.3799999999999996E-9</c:v>
                </c:pt>
                <c:pt idx="5346">
                  <c:v>8.3899999999999994E-9</c:v>
                </c:pt>
                <c:pt idx="5347">
                  <c:v>8.3899999999999994E-9</c:v>
                </c:pt>
                <c:pt idx="5348">
                  <c:v>8.4000000000000008E-9</c:v>
                </c:pt>
                <c:pt idx="5349">
                  <c:v>8.4100000000000005E-9</c:v>
                </c:pt>
                <c:pt idx="5350">
                  <c:v>8.4100000000000005E-9</c:v>
                </c:pt>
                <c:pt idx="5351">
                  <c:v>8.4200000000000003E-9</c:v>
                </c:pt>
                <c:pt idx="5352">
                  <c:v>8.43E-9</c:v>
                </c:pt>
                <c:pt idx="5353">
                  <c:v>8.43E-9</c:v>
                </c:pt>
                <c:pt idx="5354">
                  <c:v>8.4399999999999998E-9</c:v>
                </c:pt>
                <c:pt idx="5355">
                  <c:v>8.4399999999999998E-9</c:v>
                </c:pt>
                <c:pt idx="5356">
                  <c:v>8.4499999999999996E-9</c:v>
                </c:pt>
                <c:pt idx="5357">
                  <c:v>8.4599999999999993E-9</c:v>
                </c:pt>
                <c:pt idx="5358">
                  <c:v>8.4599999999999993E-9</c:v>
                </c:pt>
                <c:pt idx="5359">
                  <c:v>8.4700000000000007E-9</c:v>
                </c:pt>
                <c:pt idx="5360">
                  <c:v>8.4800000000000005E-9</c:v>
                </c:pt>
                <c:pt idx="5361">
                  <c:v>8.4800000000000005E-9</c:v>
                </c:pt>
                <c:pt idx="5362">
                  <c:v>8.4900000000000003E-9</c:v>
                </c:pt>
                <c:pt idx="5363">
                  <c:v>8.4900000000000003E-9</c:v>
                </c:pt>
                <c:pt idx="5364">
                  <c:v>8.5E-9</c:v>
                </c:pt>
                <c:pt idx="5365">
                  <c:v>8.5099999999999998E-9</c:v>
                </c:pt>
                <c:pt idx="5366">
                  <c:v>8.5099999999999998E-9</c:v>
                </c:pt>
                <c:pt idx="5367">
                  <c:v>8.5199999999999995E-9</c:v>
                </c:pt>
                <c:pt idx="5368">
                  <c:v>8.5299999999999993E-9</c:v>
                </c:pt>
                <c:pt idx="5369">
                  <c:v>8.5299999999999993E-9</c:v>
                </c:pt>
                <c:pt idx="5370">
                  <c:v>8.5400000000000007E-9</c:v>
                </c:pt>
                <c:pt idx="5371">
                  <c:v>8.5400000000000007E-9</c:v>
                </c:pt>
                <c:pt idx="5372">
                  <c:v>8.5500000000000005E-9</c:v>
                </c:pt>
                <c:pt idx="5373">
                  <c:v>8.5600000000000002E-9</c:v>
                </c:pt>
                <c:pt idx="5374">
                  <c:v>8.5600000000000002E-9</c:v>
                </c:pt>
                <c:pt idx="5375">
                  <c:v>8.57E-9</c:v>
                </c:pt>
                <c:pt idx="5376">
                  <c:v>8.5799999999999997E-9</c:v>
                </c:pt>
                <c:pt idx="5377">
                  <c:v>8.5799999999999997E-9</c:v>
                </c:pt>
                <c:pt idx="5378">
                  <c:v>8.5899999999999995E-9</c:v>
                </c:pt>
                <c:pt idx="5379">
                  <c:v>8.5899999999999995E-9</c:v>
                </c:pt>
                <c:pt idx="5380">
                  <c:v>8.5999999999999993E-9</c:v>
                </c:pt>
                <c:pt idx="5381">
                  <c:v>8.6100000000000007E-9</c:v>
                </c:pt>
                <c:pt idx="5382">
                  <c:v>8.6100000000000007E-9</c:v>
                </c:pt>
                <c:pt idx="5383">
                  <c:v>8.6200000000000004E-9</c:v>
                </c:pt>
                <c:pt idx="5384">
                  <c:v>8.6300000000000002E-9</c:v>
                </c:pt>
                <c:pt idx="5385">
                  <c:v>8.6300000000000002E-9</c:v>
                </c:pt>
                <c:pt idx="5386">
                  <c:v>8.6399999999999999E-9</c:v>
                </c:pt>
                <c:pt idx="5387">
                  <c:v>8.6399999999999999E-9</c:v>
                </c:pt>
                <c:pt idx="5388">
                  <c:v>8.6499999999999997E-9</c:v>
                </c:pt>
                <c:pt idx="5389">
                  <c:v>8.6599999999999995E-9</c:v>
                </c:pt>
                <c:pt idx="5390">
                  <c:v>8.6599999999999995E-9</c:v>
                </c:pt>
                <c:pt idx="5391">
                  <c:v>8.6699999999999992E-9</c:v>
                </c:pt>
                <c:pt idx="5392">
                  <c:v>8.6800000000000006E-9</c:v>
                </c:pt>
                <c:pt idx="5393">
                  <c:v>8.6800000000000006E-9</c:v>
                </c:pt>
                <c:pt idx="5394">
                  <c:v>8.6900000000000004E-9</c:v>
                </c:pt>
                <c:pt idx="5395">
                  <c:v>8.6900000000000004E-9</c:v>
                </c:pt>
                <c:pt idx="5396">
                  <c:v>8.7000000000000001E-9</c:v>
                </c:pt>
                <c:pt idx="5397">
                  <c:v>8.7099999999999999E-9</c:v>
                </c:pt>
                <c:pt idx="5398">
                  <c:v>8.7099999999999999E-9</c:v>
                </c:pt>
                <c:pt idx="5399">
                  <c:v>8.7199999999999997E-9</c:v>
                </c:pt>
                <c:pt idx="5400">
                  <c:v>8.7299999999999994E-9</c:v>
                </c:pt>
                <c:pt idx="5401">
                  <c:v>8.7299999999999994E-9</c:v>
                </c:pt>
                <c:pt idx="5402">
                  <c:v>8.7399999999999992E-9</c:v>
                </c:pt>
                <c:pt idx="5403">
                  <c:v>8.7399999999999992E-9</c:v>
                </c:pt>
                <c:pt idx="5404">
                  <c:v>8.7500000000000006E-9</c:v>
                </c:pt>
                <c:pt idx="5405">
                  <c:v>8.7600000000000004E-9</c:v>
                </c:pt>
                <c:pt idx="5406">
                  <c:v>8.7600000000000004E-9</c:v>
                </c:pt>
                <c:pt idx="5407">
                  <c:v>8.7700000000000001E-9</c:v>
                </c:pt>
                <c:pt idx="5408">
                  <c:v>8.7799999999999999E-9</c:v>
                </c:pt>
                <c:pt idx="5409">
                  <c:v>8.7799999999999999E-9</c:v>
                </c:pt>
                <c:pt idx="5410">
                  <c:v>8.7899999999999996E-9</c:v>
                </c:pt>
                <c:pt idx="5411">
                  <c:v>8.7899999999999996E-9</c:v>
                </c:pt>
                <c:pt idx="5412">
                  <c:v>8.7999999999999994E-9</c:v>
                </c:pt>
                <c:pt idx="5413">
                  <c:v>8.8100000000000008E-9</c:v>
                </c:pt>
                <c:pt idx="5414">
                  <c:v>8.8100000000000008E-9</c:v>
                </c:pt>
                <c:pt idx="5415">
                  <c:v>8.8200000000000006E-9</c:v>
                </c:pt>
                <c:pt idx="5416">
                  <c:v>8.8300000000000003E-9</c:v>
                </c:pt>
                <c:pt idx="5417">
                  <c:v>8.8300000000000003E-9</c:v>
                </c:pt>
                <c:pt idx="5418">
                  <c:v>8.8400000000000001E-9</c:v>
                </c:pt>
                <c:pt idx="5419">
                  <c:v>8.8400000000000001E-9</c:v>
                </c:pt>
                <c:pt idx="5420">
                  <c:v>8.8499999999999998E-9</c:v>
                </c:pt>
                <c:pt idx="5421">
                  <c:v>8.8599999999999996E-9</c:v>
                </c:pt>
                <c:pt idx="5422">
                  <c:v>8.8599999999999996E-9</c:v>
                </c:pt>
                <c:pt idx="5423">
                  <c:v>8.8699999999999994E-9</c:v>
                </c:pt>
                <c:pt idx="5424">
                  <c:v>8.8800000000000008E-9</c:v>
                </c:pt>
                <c:pt idx="5425">
                  <c:v>8.8800000000000008E-9</c:v>
                </c:pt>
                <c:pt idx="5426">
                  <c:v>8.8900000000000005E-9</c:v>
                </c:pt>
                <c:pt idx="5427">
                  <c:v>8.8900000000000005E-9</c:v>
                </c:pt>
                <c:pt idx="5428">
                  <c:v>8.9000000000000003E-9</c:v>
                </c:pt>
                <c:pt idx="5429">
                  <c:v>8.91E-9</c:v>
                </c:pt>
                <c:pt idx="5430">
                  <c:v>8.91E-9</c:v>
                </c:pt>
                <c:pt idx="5431">
                  <c:v>8.9199999999999998E-9</c:v>
                </c:pt>
                <c:pt idx="5432">
                  <c:v>8.9299999999999996E-9</c:v>
                </c:pt>
                <c:pt idx="5433">
                  <c:v>8.9299999999999996E-9</c:v>
                </c:pt>
                <c:pt idx="5434">
                  <c:v>8.9399999999999993E-9</c:v>
                </c:pt>
                <c:pt idx="5435">
                  <c:v>8.9399999999999993E-9</c:v>
                </c:pt>
                <c:pt idx="5436">
                  <c:v>8.9500000000000007E-9</c:v>
                </c:pt>
                <c:pt idx="5437">
                  <c:v>8.9600000000000005E-9</c:v>
                </c:pt>
                <c:pt idx="5438">
                  <c:v>8.9600000000000005E-9</c:v>
                </c:pt>
                <c:pt idx="5439">
                  <c:v>8.9700000000000003E-9</c:v>
                </c:pt>
                <c:pt idx="5440">
                  <c:v>8.98E-9</c:v>
                </c:pt>
                <c:pt idx="5441">
                  <c:v>8.98E-9</c:v>
                </c:pt>
                <c:pt idx="5442">
                  <c:v>8.9899999999999998E-9</c:v>
                </c:pt>
                <c:pt idx="5443">
                  <c:v>8.9899999999999998E-9</c:v>
                </c:pt>
                <c:pt idx="5444">
                  <c:v>8.9999999999999995E-9</c:v>
                </c:pt>
                <c:pt idx="5445">
                  <c:v>9.0099999999999993E-9</c:v>
                </c:pt>
                <c:pt idx="5446">
                  <c:v>9.0099999999999993E-9</c:v>
                </c:pt>
                <c:pt idx="5447">
                  <c:v>9.0200000000000007E-9</c:v>
                </c:pt>
                <c:pt idx="5448">
                  <c:v>9.0300000000000005E-9</c:v>
                </c:pt>
                <c:pt idx="5449">
                  <c:v>9.0300000000000005E-9</c:v>
                </c:pt>
                <c:pt idx="5450">
                  <c:v>9.0400000000000002E-9</c:v>
                </c:pt>
                <c:pt idx="5451">
                  <c:v>9.0400000000000002E-9</c:v>
                </c:pt>
                <c:pt idx="5452">
                  <c:v>9.05E-9</c:v>
                </c:pt>
                <c:pt idx="5453">
                  <c:v>9.0599999999999997E-9</c:v>
                </c:pt>
                <c:pt idx="5454">
                  <c:v>9.0599999999999997E-9</c:v>
                </c:pt>
                <c:pt idx="5455">
                  <c:v>9.0699999999999995E-9</c:v>
                </c:pt>
                <c:pt idx="5456">
                  <c:v>9.0799999999999993E-9</c:v>
                </c:pt>
                <c:pt idx="5457">
                  <c:v>9.0799999999999993E-9</c:v>
                </c:pt>
                <c:pt idx="5458">
                  <c:v>9.0900000000000007E-9</c:v>
                </c:pt>
                <c:pt idx="5459">
                  <c:v>9.0900000000000007E-9</c:v>
                </c:pt>
                <c:pt idx="5460">
                  <c:v>9.1000000000000004E-9</c:v>
                </c:pt>
                <c:pt idx="5461">
                  <c:v>9.1100000000000002E-9</c:v>
                </c:pt>
                <c:pt idx="5462">
                  <c:v>9.1100000000000002E-9</c:v>
                </c:pt>
                <c:pt idx="5463">
                  <c:v>9.1199999999999999E-9</c:v>
                </c:pt>
                <c:pt idx="5464">
                  <c:v>9.1299999999999997E-9</c:v>
                </c:pt>
                <c:pt idx="5465">
                  <c:v>9.1299999999999997E-9</c:v>
                </c:pt>
                <c:pt idx="5466">
                  <c:v>9.1399999999999995E-9</c:v>
                </c:pt>
                <c:pt idx="5467">
                  <c:v>9.1399999999999995E-9</c:v>
                </c:pt>
                <c:pt idx="5468">
                  <c:v>9.1499999999999992E-9</c:v>
                </c:pt>
                <c:pt idx="5469">
                  <c:v>9.1600000000000006E-9</c:v>
                </c:pt>
                <c:pt idx="5470">
                  <c:v>9.1600000000000006E-9</c:v>
                </c:pt>
                <c:pt idx="5471">
                  <c:v>9.1700000000000004E-9</c:v>
                </c:pt>
                <c:pt idx="5472">
                  <c:v>9.1800000000000001E-9</c:v>
                </c:pt>
                <c:pt idx="5473">
                  <c:v>9.1800000000000001E-9</c:v>
                </c:pt>
                <c:pt idx="5474">
                  <c:v>9.1899999999999999E-9</c:v>
                </c:pt>
                <c:pt idx="5475">
                  <c:v>9.1899999999999999E-9</c:v>
                </c:pt>
                <c:pt idx="5476">
                  <c:v>9.1999999999999997E-9</c:v>
                </c:pt>
                <c:pt idx="5477">
                  <c:v>9.2099999999999994E-9</c:v>
                </c:pt>
                <c:pt idx="5478">
                  <c:v>9.2099999999999994E-9</c:v>
                </c:pt>
                <c:pt idx="5479">
                  <c:v>9.2199999999999992E-9</c:v>
                </c:pt>
                <c:pt idx="5480">
                  <c:v>9.2300000000000006E-9</c:v>
                </c:pt>
                <c:pt idx="5481">
                  <c:v>9.2300000000000006E-9</c:v>
                </c:pt>
                <c:pt idx="5482">
                  <c:v>9.2400000000000004E-9</c:v>
                </c:pt>
                <c:pt idx="5483">
                  <c:v>9.2400000000000004E-9</c:v>
                </c:pt>
                <c:pt idx="5484">
                  <c:v>9.2500000000000001E-9</c:v>
                </c:pt>
                <c:pt idx="5485">
                  <c:v>9.2599999999999999E-9</c:v>
                </c:pt>
                <c:pt idx="5486">
                  <c:v>9.2599999999999999E-9</c:v>
                </c:pt>
                <c:pt idx="5487">
                  <c:v>9.2699999999999996E-9</c:v>
                </c:pt>
                <c:pt idx="5488">
                  <c:v>9.2799999999999994E-9</c:v>
                </c:pt>
                <c:pt idx="5489">
                  <c:v>9.2799999999999994E-9</c:v>
                </c:pt>
                <c:pt idx="5490">
                  <c:v>9.2900000000000008E-9</c:v>
                </c:pt>
                <c:pt idx="5491">
                  <c:v>9.2900000000000008E-9</c:v>
                </c:pt>
                <c:pt idx="5492">
                  <c:v>9.3000000000000006E-9</c:v>
                </c:pt>
                <c:pt idx="5493">
                  <c:v>9.3100000000000003E-9</c:v>
                </c:pt>
                <c:pt idx="5494">
                  <c:v>9.3100000000000003E-9</c:v>
                </c:pt>
                <c:pt idx="5495">
                  <c:v>9.3200000000000001E-9</c:v>
                </c:pt>
                <c:pt idx="5496">
                  <c:v>9.3299999999999998E-9</c:v>
                </c:pt>
                <c:pt idx="5497">
                  <c:v>9.3299999999999998E-9</c:v>
                </c:pt>
                <c:pt idx="5498">
                  <c:v>9.3399999999999996E-9</c:v>
                </c:pt>
                <c:pt idx="5499">
                  <c:v>9.3399999999999996E-9</c:v>
                </c:pt>
                <c:pt idx="5500">
                  <c:v>9.3499999999999994E-9</c:v>
                </c:pt>
                <c:pt idx="5501">
                  <c:v>9.3600000000000008E-9</c:v>
                </c:pt>
                <c:pt idx="5502">
                  <c:v>9.3600000000000008E-9</c:v>
                </c:pt>
                <c:pt idx="5503">
                  <c:v>9.3700000000000005E-9</c:v>
                </c:pt>
                <c:pt idx="5504">
                  <c:v>9.3800000000000003E-9</c:v>
                </c:pt>
                <c:pt idx="5505">
                  <c:v>9.3800000000000003E-9</c:v>
                </c:pt>
                <c:pt idx="5506">
                  <c:v>9.39E-9</c:v>
                </c:pt>
                <c:pt idx="5507">
                  <c:v>9.39E-9</c:v>
                </c:pt>
                <c:pt idx="5508">
                  <c:v>9.3999999999999998E-9</c:v>
                </c:pt>
                <c:pt idx="5509">
                  <c:v>9.4099999999999996E-9</c:v>
                </c:pt>
                <c:pt idx="5510">
                  <c:v>9.4099999999999996E-9</c:v>
                </c:pt>
                <c:pt idx="5511">
                  <c:v>9.4199999999999993E-9</c:v>
                </c:pt>
                <c:pt idx="5512">
                  <c:v>9.4300000000000007E-9</c:v>
                </c:pt>
                <c:pt idx="5513">
                  <c:v>9.4300000000000007E-9</c:v>
                </c:pt>
                <c:pt idx="5514">
                  <c:v>9.4400000000000005E-9</c:v>
                </c:pt>
                <c:pt idx="5515">
                  <c:v>9.4400000000000005E-9</c:v>
                </c:pt>
                <c:pt idx="5516">
                  <c:v>9.4500000000000002E-9</c:v>
                </c:pt>
                <c:pt idx="5517">
                  <c:v>9.46E-9</c:v>
                </c:pt>
                <c:pt idx="5518">
                  <c:v>9.46E-9</c:v>
                </c:pt>
                <c:pt idx="5519">
                  <c:v>9.4699999999999998E-9</c:v>
                </c:pt>
                <c:pt idx="5520">
                  <c:v>9.4799999999999995E-9</c:v>
                </c:pt>
                <c:pt idx="5521">
                  <c:v>9.4799999999999995E-9</c:v>
                </c:pt>
                <c:pt idx="5522">
                  <c:v>9.4899999999999993E-9</c:v>
                </c:pt>
                <c:pt idx="5523">
                  <c:v>9.4899999999999993E-9</c:v>
                </c:pt>
                <c:pt idx="5524">
                  <c:v>9.5000000000000007E-9</c:v>
                </c:pt>
                <c:pt idx="5525">
                  <c:v>9.5100000000000005E-9</c:v>
                </c:pt>
                <c:pt idx="5526">
                  <c:v>9.5100000000000005E-9</c:v>
                </c:pt>
                <c:pt idx="5527">
                  <c:v>9.5200000000000002E-9</c:v>
                </c:pt>
                <c:pt idx="5528">
                  <c:v>9.53E-9</c:v>
                </c:pt>
                <c:pt idx="5529">
                  <c:v>9.53E-9</c:v>
                </c:pt>
                <c:pt idx="5530">
                  <c:v>9.5399999999999997E-9</c:v>
                </c:pt>
                <c:pt idx="5531">
                  <c:v>9.5399999999999997E-9</c:v>
                </c:pt>
                <c:pt idx="5532">
                  <c:v>9.5499999999999995E-9</c:v>
                </c:pt>
                <c:pt idx="5533">
                  <c:v>9.5599999999999992E-9</c:v>
                </c:pt>
                <c:pt idx="5534">
                  <c:v>9.5599999999999992E-9</c:v>
                </c:pt>
                <c:pt idx="5535">
                  <c:v>9.5700000000000007E-9</c:v>
                </c:pt>
                <c:pt idx="5536">
                  <c:v>9.5800000000000004E-9</c:v>
                </c:pt>
                <c:pt idx="5537">
                  <c:v>9.5800000000000004E-9</c:v>
                </c:pt>
                <c:pt idx="5538">
                  <c:v>9.5900000000000002E-9</c:v>
                </c:pt>
                <c:pt idx="5539">
                  <c:v>9.5900000000000002E-9</c:v>
                </c:pt>
                <c:pt idx="5540">
                  <c:v>9.5999999999999999E-9</c:v>
                </c:pt>
                <c:pt idx="5541">
                  <c:v>9.6099999999999997E-9</c:v>
                </c:pt>
                <c:pt idx="5542">
                  <c:v>9.6099999999999997E-9</c:v>
                </c:pt>
                <c:pt idx="5543">
                  <c:v>9.6199999999999995E-9</c:v>
                </c:pt>
                <c:pt idx="5544">
                  <c:v>9.6299999999999992E-9</c:v>
                </c:pt>
                <c:pt idx="5545">
                  <c:v>9.6299999999999992E-9</c:v>
                </c:pt>
                <c:pt idx="5546">
                  <c:v>9.6400000000000006E-9</c:v>
                </c:pt>
                <c:pt idx="5547">
                  <c:v>9.6400000000000006E-9</c:v>
                </c:pt>
                <c:pt idx="5548">
                  <c:v>9.6500000000000004E-9</c:v>
                </c:pt>
                <c:pt idx="5549">
                  <c:v>9.6600000000000001E-9</c:v>
                </c:pt>
                <c:pt idx="5550">
                  <c:v>9.6600000000000001E-9</c:v>
                </c:pt>
                <c:pt idx="5551">
                  <c:v>9.6699999999999999E-9</c:v>
                </c:pt>
                <c:pt idx="5552">
                  <c:v>9.6799999999999997E-9</c:v>
                </c:pt>
                <c:pt idx="5553">
                  <c:v>9.6799999999999997E-9</c:v>
                </c:pt>
                <c:pt idx="5554">
                  <c:v>9.6899999999999994E-9</c:v>
                </c:pt>
                <c:pt idx="5555">
                  <c:v>9.6899999999999994E-9</c:v>
                </c:pt>
                <c:pt idx="5556">
                  <c:v>9.6999999999999992E-9</c:v>
                </c:pt>
                <c:pt idx="5557">
                  <c:v>9.7100000000000006E-9</c:v>
                </c:pt>
                <c:pt idx="5558">
                  <c:v>9.7100000000000006E-9</c:v>
                </c:pt>
                <c:pt idx="5559">
                  <c:v>9.7200000000000003E-9</c:v>
                </c:pt>
                <c:pt idx="5560">
                  <c:v>9.7300000000000001E-9</c:v>
                </c:pt>
                <c:pt idx="5561">
                  <c:v>9.7300000000000001E-9</c:v>
                </c:pt>
                <c:pt idx="5562">
                  <c:v>9.7399999999999999E-9</c:v>
                </c:pt>
                <c:pt idx="5563">
                  <c:v>9.7399999999999999E-9</c:v>
                </c:pt>
                <c:pt idx="5564">
                  <c:v>9.7499999999999996E-9</c:v>
                </c:pt>
                <c:pt idx="5565">
                  <c:v>9.7599999999999994E-9</c:v>
                </c:pt>
                <c:pt idx="5566">
                  <c:v>9.7599999999999994E-9</c:v>
                </c:pt>
                <c:pt idx="5567">
                  <c:v>9.7700000000000008E-9</c:v>
                </c:pt>
                <c:pt idx="5568">
                  <c:v>9.7800000000000006E-9</c:v>
                </c:pt>
                <c:pt idx="5569">
                  <c:v>9.7800000000000006E-9</c:v>
                </c:pt>
                <c:pt idx="5570">
                  <c:v>9.7900000000000003E-9</c:v>
                </c:pt>
                <c:pt idx="5571">
                  <c:v>9.7900000000000003E-9</c:v>
                </c:pt>
                <c:pt idx="5572">
                  <c:v>9.8000000000000001E-9</c:v>
                </c:pt>
                <c:pt idx="5573">
                  <c:v>9.8099999999999998E-9</c:v>
                </c:pt>
                <c:pt idx="5574">
                  <c:v>9.8099999999999998E-9</c:v>
                </c:pt>
                <c:pt idx="5575">
                  <c:v>9.8199999999999996E-9</c:v>
                </c:pt>
                <c:pt idx="5576">
                  <c:v>9.8299999999999993E-9</c:v>
                </c:pt>
                <c:pt idx="5577">
                  <c:v>9.8299999999999993E-9</c:v>
                </c:pt>
                <c:pt idx="5578">
                  <c:v>9.8400000000000008E-9</c:v>
                </c:pt>
                <c:pt idx="5579">
                  <c:v>9.8400000000000008E-9</c:v>
                </c:pt>
                <c:pt idx="5580">
                  <c:v>9.8500000000000005E-9</c:v>
                </c:pt>
                <c:pt idx="5581">
                  <c:v>9.8600000000000003E-9</c:v>
                </c:pt>
                <c:pt idx="5582">
                  <c:v>9.8600000000000003E-9</c:v>
                </c:pt>
                <c:pt idx="5583">
                  <c:v>9.87E-9</c:v>
                </c:pt>
                <c:pt idx="5584">
                  <c:v>9.8799999999999998E-9</c:v>
                </c:pt>
                <c:pt idx="5585">
                  <c:v>9.8799999999999998E-9</c:v>
                </c:pt>
                <c:pt idx="5586">
                  <c:v>9.8899999999999996E-9</c:v>
                </c:pt>
                <c:pt idx="5587">
                  <c:v>9.8899999999999996E-9</c:v>
                </c:pt>
                <c:pt idx="5588">
                  <c:v>9.8999999999999993E-9</c:v>
                </c:pt>
                <c:pt idx="5589">
                  <c:v>9.9100000000000007E-9</c:v>
                </c:pt>
                <c:pt idx="5590">
                  <c:v>9.9100000000000007E-9</c:v>
                </c:pt>
                <c:pt idx="5591">
                  <c:v>9.9200000000000005E-9</c:v>
                </c:pt>
                <c:pt idx="5592">
                  <c:v>9.9300000000000002E-9</c:v>
                </c:pt>
                <c:pt idx="5593">
                  <c:v>9.9300000000000002E-9</c:v>
                </c:pt>
                <c:pt idx="5594">
                  <c:v>9.94E-9</c:v>
                </c:pt>
                <c:pt idx="5595">
                  <c:v>9.94E-9</c:v>
                </c:pt>
                <c:pt idx="5596">
                  <c:v>9.9499999999999998E-9</c:v>
                </c:pt>
                <c:pt idx="5597">
                  <c:v>9.9599999999999995E-9</c:v>
                </c:pt>
                <c:pt idx="5598">
                  <c:v>9.9599999999999995E-9</c:v>
                </c:pt>
                <c:pt idx="5599">
                  <c:v>9.9699999999999993E-9</c:v>
                </c:pt>
                <c:pt idx="5600">
                  <c:v>9.9800000000000007E-9</c:v>
                </c:pt>
                <c:pt idx="5601">
                  <c:v>9.9800000000000007E-9</c:v>
                </c:pt>
                <c:pt idx="5602">
                  <c:v>9.9900000000000005E-9</c:v>
                </c:pt>
                <c:pt idx="5603">
                  <c:v>9.9900000000000005E-9</c:v>
                </c:pt>
                <c:pt idx="5604">
                  <c:v>1E-8</c:v>
                </c:pt>
                <c:pt idx="5605">
                  <c:v>1E-8</c:v>
                </c:pt>
                <c:pt idx="5606">
                  <c:v>1E-8</c:v>
                </c:pt>
                <c:pt idx="5607">
                  <c:v>1E-8</c:v>
                </c:pt>
                <c:pt idx="5608">
                  <c:v>1E-8</c:v>
                </c:pt>
                <c:pt idx="5609">
                  <c:v>1E-8</c:v>
                </c:pt>
                <c:pt idx="5610">
                  <c:v>1E-8</c:v>
                </c:pt>
                <c:pt idx="5611">
                  <c:v>1E-8</c:v>
                </c:pt>
                <c:pt idx="5612">
                  <c:v>1.0099999999999999E-8</c:v>
                </c:pt>
                <c:pt idx="5613">
                  <c:v>1.0099999999999999E-8</c:v>
                </c:pt>
                <c:pt idx="5614">
                  <c:v>1.0099999999999999E-8</c:v>
                </c:pt>
                <c:pt idx="5615">
                  <c:v>1.0099999999999999E-8</c:v>
                </c:pt>
                <c:pt idx="5616">
                  <c:v>1.0099999999999999E-8</c:v>
                </c:pt>
                <c:pt idx="5617">
                  <c:v>1.0099999999999999E-8</c:v>
                </c:pt>
                <c:pt idx="5618">
                  <c:v>1.0099999999999999E-8</c:v>
                </c:pt>
                <c:pt idx="5619">
                  <c:v>1.0099999999999999E-8</c:v>
                </c:pt>
                <c:pt idx="5620">
                  <c:v>1.0099999999999999E-8</c:v>
                </c:pt>
                <c:pt idx="5621">
                  <c:v>1.0099999999999999E-8</c:v>
                </c:pt>
                <c:pt idx="5622">
                  <c:v>1.0099999999999999E-8</c:v>
                </c:pt>
                <c:pt idx="5623">
                  <c:v>1.0099999999999999E-8</c:v>
                </c:pt>
                <c:pt idx="5624">
                  <c:v>1.0099999999999999E-8</c:v>
                </c:pt>
                <c:pt idx="5625">
                  <c:v>1.0099999999999999E-8</c:v>
                </c:pt>
                <c:pt idx="5626">
                  <c:v>1.0099999999999999E-8</c:v>
                </c:pt>
                <c:pt idx="5627">
                  <c:v>1.0099999999999999E-8</c:v>
                </c:pt>
                <c:pt idx="5628">
                  <c:v>1.02E-8</c:v>
                </c:pt>
                <c:pt idx="5629">
                  <c:v>1.02E-8</c:v>
                </c:pt>
                <c:pt idx="5630">
                  <c:v>1.02E-8</c:v>
                </c:pt>
                <c:pt idx="5631">
                  <c:v>1.02E-8</c:v>
                </c:pt>
                <c:pt idx="5632">
                  <c:v>1.02E-8</c:v>
                </c:pt>
                <c:pt idx="5633">
                  <c:v>1.02E-8</c:v>
                </c:pt>
                <c:pt idx="5634">
                  <c:v>1.02E-8</c:v>
                </c:pt>
                <c:pt idx="5635">
                  <c:v>1.02E-8</c:v>
                </c:pt>
                <c:pt idx="5636">
                  <c:v>1.02E-8</c:v>
                </c:pt>
                <c:pt idx="5637">
                  <c:v>1.02E-8</c:v>
                </c:pt>
                <c:pt idx="5638">
                  <c:v>1.02E-8</c:v>
                </c:pt>
                <c:pt idx="5639">
                  <c:v>1.02E-8</c:v>
                </c:pt>
                <c:pt idx="5640">
                  <c:v>1.02E-8</c:v>
                </c:pt>
                <c:pt idx="5641">
                  <c:v>1.02E-8</c:v>
                </c:pt>
                <c:pt idx="5642">
                  <c:v>1.02E-8</c:v>
                </c:pt>
                <c:pt idx="5643">
                  <c:v>1.02E-8</c:v>
                </c:pt>
                <c:pt idx="5644">
                  <c:v>1.03E-8</c:v>
                </c:pt>
                <c:pt idx="5645">
                  <c:v>1.03E-8</c:v>
                </c:pt>
                <c:pt idx="5646">
                  <c:v>1.03E-8</c:v>
                </c:pt>
                <c:pt idx="5647">
                  <c:v>1.03E-8</c:v>
                </c:pt>
                <c:pt idx="5648">
                  <c:v>1.03E-8</c:v>
                </c:pt>
                <c:pt idx="5649">
                  <c:v>1.03E-8</c:v>
                </c:pt>
                <c:pt idx="5650">
                  <c:v>1.03E-8</c:v>
                </c:pt>
                <c:pt idx="5651">
                  <c:v>1.03E-8</c:v>
                </c:pt>
                <c:pt idx="5652">
                  <c:v>1.03E-8</c:v>
                </c:pt>
                <c:pt idx="5653">
                  <c:v>1.03E-8</c:v>
                </c:pt>
                <c:pt idx="5654">
                  <c:v>1.03E-8</c:v>
                </c:pt>
                <c:pt idx="5655">
                  <c:v>1.03E-8</c:v>
                </c:pt>
                <c:pt idx="5656">
                  <c:v>1.03E-8</c:v>
                </c:pt>
                <c:pt idx="5657">
                  <c:v>1.03E-8</c:v>
                </c:pt>
                <c:pt idx="5658">
                  <c:v>1.03E-8</c:v>
                </c:pt>
                <c:pt idx="5659">
                  <c:v>1.03E-8</c:v>
                </c:pt>
                <c:pt idx="5660">
                  <c:v>1.04E-8</c:v>
                </c:pt>
                <c:pt idx="5661">
                  <c:v>1.04E-8</c:v>
                </c:pt>
                <c:pt idx="5662">
                  <c:v>1.04E-8</c:v>
                </c:pt>
                <c:pt idx="5663">
                  <c:v>1.04E-8</c:v>
                </c:pt>
                <c:pt idx="5664">
                  <c:v>1.04E-8</c:v>
                </c:pt>
                <c:pt idx="5665">
                  <c:v>1.04E-8</c:v>
                </c:pt>
                <c:pt idx="5666">
                  <c:v>1.04E-8</c:v>
                </c:pt>
                <c:pt idx="5667">
                  <c:v>1.04E-8</c:v>
                </c:pt>
                <c:pt idx="5668">
                  <c:v>1.04E-8</c:v>
                </c:pt>
                <c:pt idx="5669">
                  <c:v>1.04E-8</c:v>
                </c:pt>
                <c:pt idx="5670">
                  <c:v>1.04E-8</c:v>
                </c:pt>
                <c:pt idx="5671">
                  <c:v>1.04E-8</c:v>
                </c:pt>
                <c:pt idx="5672">
                  <c:v>1.04E-8</c:v>
                </c:pt>
                <c:pt idx="5673">
                  <c:v>1.04E-8</c:v>
                </c:pt>
                <c:pt idx="5674">
                  <c:v>1.04E-8</c:v>
                </c:pt>
                <c:pt idx="5675">
                  <c:v>1.04E-8</c:v>
                </c:pt>
                <c:pt idx="5676">
                  <c:v>1.05E-8</c:v>
                </c:pt>
                <c:pt idx="5677">
                  <c:v>1.05E-8</c:v>
                </c:pt>
                <c:pt idx="5678">
                  <c:v>1.05E-8</c:v>
                </c:pt>
                <c:pt idx="5679">
                  <c:v>1.05E-8</c:v>
                </c:pt>
                <c:pt idx="5680">
                  <c:v>1.05E-8</c:v>
                </c:pt>
                <c:pt idx="5681">
                  <c:v>1.05E-8</c:v>
                </c:pt>
                <c:pt idx="5682">
                  <c:v>1.05E-8</c:v>
                </c:pt>
                <c:pt idx="5683">
                  <c:v>1.05E-8</c:v>
                </c:pt>
                <c:pt idx="5684">
                  <c:v>1.05E-8</c:v>
                </c:pt>
                <c:pt idx="5685">
                  <c:v>1.05E-8</c:v>
                </c:pt>
                <c:pt idx="5686">
                  <c:v>1.05E-8</c:v>
                </c:pt>
                <c:pt idx="5687">
                  <c:v>1.05E-8</c:v>
                </c:pt>
                <c:pt idx="5688">
                  <c:v>1.05E-8</c:v>
                </c:pt>
                <c:pt idx="5689">
                  <c:v>1.05E-8</c:v>
                </c:pt>
                <c:pt idx="5690">
                  <c:v>1.05E-8</c:v>
                </c:pt>
                <c:pt idx="5691">
                  <c:v>1.05E-8</c:v>
                </c:pt>
                <c:pt idx="5692">
                  <c:v>1.0600000000000001E-8</c:v>
                </c:pt>
                <c:pt idx="5693">
                  <c:v>1.0600000000000001E-8</c:v>
                </c:pt>
                <c:pt idx="5694">
                  <c:v>1.0600000000000001E-8</c:v>
                </c:pt>
                <c:pt idx="5695">
                  <c:v>1.0600000000000001E-8</c:v>
                </c:pt>
                <c:pt idx="5696">
                  <c:v>1.0600000000000001E-8</c:v>
                </c:pt>
                <c:pt idx="5697">
                  <c:v>1.0600000000000001E-8</c:v>
                </c:pt>
                <c:pt idx="5698">
                  <c:v>1.0600000000000001E-8</c:v>
                </c:pt>
                <c:pt idx="5699">
                  <c:v>1.0600000000000001E-8</c:v>
                </c:pt>
                <c:pt idx="5700">
                  <c:v>1.0600000000000001E-8</c:v>
                </c:pt>
                <c:pt idx="5701">
                  <c:v>1.0600000000000001E-8</c:v>
                </c:pt>
                <c:pt idx="5702">
                  <c:v>1.0600000000000001E-8</c:v>
                </c:pt>
                <c:pt idx="5703">
                  <c:v>1.0600000000000001E-8</c:v>
                </c:pt>
                <c:pt idx="5704">
                  <c:v>1.0600000000000001E-8</c:v>
                </c:pt>
                <c:pt idx="5705">
                  <c:v>1.0600000000000001E-8</c:v>
                </c:pt>
                <c:pt idx="5706">
                  <c:v>1.0600000000000001E-8</c:v>
                </c:pt>
                <c:pt idx="5707">
                  <c:v>1.0600000000000001E-8</c:v>
                </c:pt>
                <c:pt idx="5708">
                  <c:v>1.07E-8</c:v>
                </c:pt>
                <c:pt idx="5709">
                  <c:v>1.07E-8</c:v>
                </c:pt>
                <c:pt idx="5710">
                  <c:v>1.07E-8</c:v>
                </c:pt>
                <c:pt idx="5711">
                  <c:v>1.07E-8</c:v>
                </c:pt>
                <c:pt idx="5712">
                  <c:v>1.07E-8</c:v>
                </c:pt>
                <c:pt idx="5713">
                  <c:v>1.07E-8</c:v>
                </c:pt>
                <c:pt idx="5714">
                  <c:v>1.07E-8</c:v>
                </c:pt>
                <c:pt idx="5715">
                  <c:v>1.07E-8</c:v>
                </c:pt>
                <c:pt idx="5716">
                  <c:v>1.07E-8</c:v>
                </c:pt>
                <c:pt idx="5717">
                  <c:v>1.07E-8</c:v>
                </c:pt>
                <c:pt idx="5718">
                  <c:v>1.07E-8</c:v>
                </c:pt>
                <c:pt idx="5719">
                  <c:v>1.07E-8</c:v>
                </c:pt>
                <c:pt idx="5720">
                  <c:v>1.07E-8</c:v>
                </c:pt>
                <c:pt idx="5721">
                  <c:v>1.07E-8</c:v>
                </c:pt>
                <c:pt idx="5722">
                  <c:v>1.07E-8</c:v>
                </c:pt>
                <c:pt idx="5723">
                  <c:v>1.07E-8</c:v>
                </c:pt>
                <c:pt idx="5724">
                  <c:v>1.0800000000000001E-8</c:v>
                </c:pt>
                <c:pt idx="5725">
                  <c:v>1.0800000000000001E-8</c:v>
                </c:pt>
                <c:pt idx="5726">
                  <c:v>1.0800000000000001E-8</c:v>
                </c:pt>
                <c:pt idx="5727">
                  <c:v>1.0800000000000001E-8</c:v>
                </c:pt>
                <c:pt idx="5728">
                  <c:v>1.0800000000000001E-8</c:v>
                </c:pt>
                <c:pt idx="5729">
                  <c:v>1.0800000000000001E-8</c:v>
                </c:pt>
                <c:pt idx="5730">
                  <c:v>1.0800000000000001E-8</c:v>
                </c:pt>
                <c:pt idx="5731">
                  <c:v>1.0800000000000001E-8</c:v>
                </c:pt>
                <c:pt idx="5732">
                  <c:v>1.0800000000000001E-8</c:v>
                </c:pt>
                <c:pt idx="5733">
                  <c:v>1.0800000000000001E-8</c:v>
                </c:pt>
                <c:pt idx="5734">
                  <c:v>1.0800000000000001E-8</c:v>
                </c:pt>
                <c:pt idx="5735">
                  <c:v>1.0800000000000001E-8</c:v>
                </c:pt>
                <c:pt idx="5736">
                  <c:v>1.0800000000000001E-8</c:v>
                </c:pt>
                <c:pt idx="5737">
                  <c:v>1.0800000000000001E-8</c:v>
                </c:pt>
                <c:pt idx="5738">
                  <c:v>1.0800000000000001E-8</c:v>
                </c:pt>
                <c:pt idx="5739">
                  <c:v>1.0800000000000001E-8</c:v>
                </c:pt>
                <c:pt idx="5740">
                  <c:v>1.09E-8</c:v>
                </c:pt>
                <c:pt idx="5741">
                  <c:v>1.09E-8</c:v>
                </c:pt>
                <c:pt idx="5742">
                  <c:v>1.09E-8</c:v>
                </c:pt>
                <c:pt idx="5743">
                  <c:v>1.09E-8</c:v>
                </c:pt>
                <c:pt idx="5744">
                  <c:v>1.09E-8</c:v>
                </c:pt>
                <c:pt idx="5745">
                  <c:v>1.09E-8</c:v>
                </c:pt>
                <c:pt idx="5746">
                  <c:v>1.09E-8</c:v>
                </c:pt>
                <c:pt idx="5747">
                  <c:v>1.09E-8</c:v>
                </c:pt>
                <c:pt idx="5748">
                  <c:v>1.09E-8</c:v>
                </c:pt>
                <c:pt idx="5749">
                  <c:v>1.09E-8</c:v>
                </c:pt>
                <c:pt idx="5750">
                  <c:v>1.09E-8</c:v>
                </c:pt>
                <c:pt idx="5751">
                  <c:v>1.09E-8</c:v>
                </c:pt>
                <c:pt idx="5752">
                  <c:v>1.09E-8</c:v>
                </c:pt>
                <c:pt idx="5753">
                  <c:v>1.09E-8</c:v>
                </c:pt>
                <c:pt idx="5754">
                  <c:v>1.09E-8</c:v>
                </c:pt>
                <c:pt idx="5755">
                  <c:v>1.09E-8</c:v>
                </c:pt>
                <c:pt idx="5756">
                  <c:v>1.0999999999999999E-8</c:v>
                </c:pt>
                <c:pt idx="5757">
                  <c:v>1.0999999999999999E-8</c:v>
                </c:pt>
                <c:pt idx="5758">
                  <c:v>1.0999999999999999E-8</c:v>
                </c:pt>
                <c:pt idx="5759">
                  <c:v>1.0999999999999999E-8</c:v>
                </c:pt>
                <c:pt idx="5760">
                  <c:v>1.0999999999999999E-8</c:v>
                </c:pt>
                <c:pt idx="5761">
                  <c:v>1.0999999999999999E-8</c:v>
                </c:pt>
                <c:pt idx="5762">
                  <c:v>1.0999999999999999E-8</c:v>
                </c:pt>
                <c:pt idx="5763">
                  <c:v>1.0999999999999999E-8</c:v>
                </c:pt>
                <c:pt idx="5764">
                  <c:v>1.0999999999999999E-8</c:v>
                </c:pt>
                <c:pt idx="5765">
                  <c:v>1.0999999999999999E-8</c:v>
                </c:pt>
                <c:pt idx="5766">
                  <c:v>1.0999999999999999E-8</c:v>
                </c:pt>
                <c:pt idx="5767">
                  <c:v>1.0999999999999999E-8</c:v>
                </c:pt>
                <c:pt idx="5768">
                  <c:v>1.0999999999999999E-8</c:v>
                </c:pt>
                <c:pt idx="5769">
                  <c:v>1.0999999999999999E-8</c:v>
                </c:pt>
                <c:pt idx="5770">
                  <c:v>1.0999999999999999E-8</c:v>
                </c:pt>
                <c:pt idx="5771">
                  <c:v>1.0999999999999999E-8</c:v>
                </c:pt>
                <c:pt idx="5772">
                  <c:v>1.11E-8</c:v>
                </c:pt>
                <c:pt idx="5773">
                  <c:v>1.11E-8</c:v>
                </c:pt>
                <c:pt idx="5774">
                  <c:v>1.11E-8</c:v>
                </c:pt>
                <c:pt idx="5775">
                  <c:v>1.11E-8</c:v>
                </c:pt>
                <c:pt idx="5776">
                  <c:v>1.11E-8</c:v>
                </c:pt>
                <c:pt idx="5777">
                  <c:v>1.11E-8</c:v>
                </c:pt>
                <c:pt idx="5778">
                  <c:v>1.11E-8</c:v>
                </c:pt>
                <c:pt idx="5779">
                  <c:v>1.11E-8</c:v>
                </c:pt>
                <c:pt idx="5780">
                  <c:v>1.11E-8</c:v>
                </c:pt>
                <c:pt idx="5781">
                  <c:v>1.11E-8</c:v>
                </c:pt>
                <c:pt idx="5782">
                  <c:v>1.11E-8</c:v>
                </c:pt>
                <c:pt idx="5783">
                  <c:v>1.11E-8</c:v>
                </c:pt>
                <c:pt idx="5784">
                  <c:v>1.11E-8</c:v>
                </c:pt>
                <c:pt idx="5785">
                  <c:v>1.11E-8</c:v>
                </c:pt>
                <c:pt idx="5786">
                  <c:v>1.11E-8</c:v>
                </c:pt>
                <c:pt idx="5787">
                  <c:v>1.11E-8</c:v>
                </c:pt>
                <c:pt idx="5788">
                  <c:v>1.1199999999999999E-8</c:v>
                </c:pt>
                <c:pt idx="5789">
                  <c:v>1.1199999999999999E-8</c:v>
                </c:pt>
                <c:pt idx="5790">
                  <c:v>1.1199999999999999E-8</c:v>
                </c:pt>
                <c:pt idx="5791">
                  <c:v>1.1199999999999999E-8</c:v>
                </c:pt>
                <c:pt idx="5792">
                  <c:v>1.1199999999999999E-8</c:v>
                </c:pt>
                <c:pt idx="5793">
                  <c:v>1.1199999999999999E-8</c:v>
                </c:pt>
                <c:pt idx="5794">
                  <c:v>1.1199999999999999E-8</c:v>
                </c:pt>
                <c:pt idx="5795">
                  <c:v>1.1199999999999999E-8</c:v>
                </c:pt>
                <c:pt idx="5796">
                  <c:v>1.1199999999999999E-8</c:v>
                </c:pt>
                <c:pt idx="5797">
                  <c:v>1.1199999999999999E-8</c:v>
                </c:pt>
                <c:pt idx="5798">
                  <c:v>1.1199999999999999E-8</c:v>
                </c:pt>
                <c:pt idx="5799">
                  <c:v>1.1199999999999999E-8</c:v>
                </c:pt>
                <c:pt idx="5800">
                  <c:v>1.1199999999999999E-8</c:v>
                </c:pt>
                <c:pt idx="5801">
                  <c:v>1.1199999999999999E-8</c:v>
                </c:pt>
                <c:pt idx="5802">
                  <c:v>1.1199999999999999E-8</c:v>
                </c:pt>
                <c:pt idx="5803">
                  <c:v>1.1199999999999999E-8</c:v>
                </c:pt>
                <c:pt idx="5804">
                  <c:v>1.13E-8</c:v>
                </c:pt>
                <c:pt idx="5805">
                  <c:v>1.13E-8</c:v>
                </c:pt>
                <c:pt idx="5806">
                  <c:v>1.13E-8</c:v>
                </c:pt>
                <c:pt idx="5807">
                  <c:v>1.13E-8</c:v>
                </c:pt>
                <c:pt idx="5808">
                  <c:v>1.13E-8</c:v>
                </c:pt>
                <c:pt idx="5809">
                  <c:v>1.13E-8</c:v>
                </c:pt>
                <c:pt idx="5810">
                  <c:v>1.13E-8</c:v>
                </c:pt>
                <c:pt idx="5811">
                  <c:v>1.13E-8</c:v>
                </c:pt>
                <c:pt idx="5812">
                  <c:v>1.13E-8</c:v>
                </c:pt>
                <c:pt idx="5813">
                  <c:v>1.13E-8</c:v>
                </c:pt>
                <c:pt idx="5814">
                  <c:v>1.13E-8</c:v>
                </c:pt>
                <c:pt idx="5815">
                  <c:v>1.13E-8</c:v>
                </c:pt>
                <c:pt idx="5816">
                  <c:v>1.13E-8</c:v>
                </c:pt>
                <c:pt idx="5817">
                  <c:v>1.13E-8</c:v>
                </c:pt>
                <c:pt idx="5818">
                  <c:v>1.13E-8</c:v>
                </c:pt>
                <c:pt idx="5819">
                  <c:v>1.13E-8</c:v>
                </c:pt>
                <c:pt idx="5820">
                  <c:v>1.14E-8</c:v>
                </c:pt>
                <c:pt idx="5821">
                  <c:v>1.14E-8</c:v>
                </c:pt>
                <c:pt idx="5822">
                  <c:v>1.14E-8</c:v>
                </c:pt>
                <c:pt idx="5823">
                  <c:v>1.14E-8</c:v>
                </c:pt>
                <c:pt idx="5824">
                  <c:v>1.14E-8</c:v>
                </c:pt>
                <c:pt idx="5825">
                  <c:v>1.14E-8</c:v>
                </c:pt>
                <c:pt idx="5826">
                  <c:v>1.14E-8</c:v>
                </c:pt>
                <c:pt idx="5827">
                  <c:v>1.14E-8</c:v>
                </c:pt>
                <c:pt idx="5828">
                  <c:v>1.14E-8</c:v>
                </c:pt>
                <c:pt idx="5829">
                  <c:v>1.14E-8</c:v>
                </c:pt>
                <c:pt idx="5830">
                  <c:v>1.14E-8</c:v>
                </c:pt>
                <c:pt idx="5831">
                  <c:v>1.14E-8</c:v>
                </c:pt>
                <c:pt idx="5832">
                  <c:v>1.14E-8</c:v>
                </c:pt>
                <c:pt idx="5833">
                  <c:v>1.14E-8</c:v>
                </c:pt>
                <c:pt idx="5834">
                  <c:v>1.14E-8</c:v>
                </c:pt>
                <c:pt idx="5835">
                  <c:v>1.14E-8</c:v>
                </c:pt>
                <c:pt idx="5836">
                  <c:v>1.15E-8</c:v>
                </c:pt>
                <c:pt idx="5837">
                  <c:v>1.15E-8</c:v>
                </c:pt>
                <c:pt idx="5838">
                  <c:v>1.15E-8</c:v>
                </c:pt>
                <c:pt idx="5839">
                  <c:v>1.15E-8</c:v>
                </c:pt>
                <c:pt idx="5840">
                  <c:v>1.15E-8</c:v>
                </c:pt>
                <c:pt idx="5841">
                  <c:v>1.15E-8</c:v>
                </c:pt>
                <c:pt idx="5842">
                  <c:v>1.15E-8</c:v>
                </c:pt>
                <c:pt idx="5843">
                  <c:v>1.15E-8</c:v>
                </c:pt>
                <c:pt idx="5844">
                  <c:v>1.15E-8</c:v>
                </c:pt>
                <c:pt idx="5845">
                  <c:v>1.15E-8</c:v>
                </c:pt>
                <c:pt idx="5846">
                  <c:v>1.15E-8</c:v>
                </c:pt>
                <c:pt idx="5847">
                  <c:v>1.15E-8</c:v>
                </c:pt>
                <c:pt idx="5848">
                  <c:v>1.15E-8</c:v>
                </c:pt>
                <c:pt idx="5849">
                  <c:v>1.15E-8</c:v>
                </c:pt>
                <c:pt idx="5850">
                  <c:v>1.15E-8</c:v>
                </c:pt>
                <c:pt idx="5851">
                  <c:v>1.15E-8</c:v>
                </c:pt>
                <c:pt idx="5852">
                  <c:v>1.16E-8</c:v>
                </c:pt>
                <c:pt idx="5853">
                  <c:v>1.16E-8</c:v>
                </c:pt>
                <c:pt idx="5854">
                  <c:v>1.16E-8</c:v>
                </c:pt>
                <c:pt idx="5855">
                  <c:v>1.16E-8</c:v>
                </c:pt>
                <c:pt idx="5856">
                  <c:v>1.16E-8</c:v>
                </c:pt>
                <c:pt idx="5857">
                  <c:v>1.16E-8</c:v>
                </c:pt>
                <c:pt idx="5858">
                  <c:v>1.16E-8</c:v>
                </c:pt>
                <c:pt idx="5859">
                  <c:v>1.16E-8</c:v>
                </c:pt>
                <c:pt idx="5860">
                  <c:v>1.16E-8</c:v>
                </c:pt>
                <c:pt idx="5861">
                  <c:v>1.16E-8</c:v>
                </c:pt>
                <c:pt idx="5862">
                  <c:v>1.16E-8</c:v>
                </c:pt>
                <c:pt idx="5863">
                  <c:v>1.16E-8</c:v>
                </c:pt>
                <c:pt idx="5864">
                  <c:v>1.16E-8</c:v>
                </c:pt>
                <c:pt idx="5865">
                  <c:v>1.16E-8</c:v>
                </c:pt>
                <c:pt idx="5866">
                  <c:v>1.16E-8</c:v>
                </c:pt>
                <c:pt idx="5867">
                  <c:v>1.16E-8</c:v>
                </c:pt>
                <c:pt idx="5868">
                  <c:v>1.1700000000000001E-8</c:v>
                </c:pt>
                <c:pt idx="5869">
                  <c:v>1.1700000000000001E-8</c:v>
                </c:pt>
                <c:pt idx="5870">
                  <c:v>1.1700000000000001E-8</c:v>
                </c:pt>
                <c:pt idx="5871">
                  <c:v>1.1700000000000001E-8</c:v>
                </c:pt>
                <c:pt idx="5872">
                  <c:v>1.1700000000000001E-8</c:v>
                </c:pt>
                <c:pt idx="5873">
                  <c:v>1.1700000000000001E-8</c:v>
                </c:pt>
                <c:pt idx="5874">
                  <c:v>1.1700000000000001E-8</c:v>
                </c:pt>
                <c:pt idx="5875">
                  <c:v>1.1700000000000001E-8</c:v>
                </c:pt>
                <c:pt idx="5876">
                  <c:v>1.1700000000000001E-8</c:v>
                </c:pt>
                <c:pt idx="5877">
                  <c:v>1.1700000000000001E-8</c:v>
                </c:pt>
                <c:pt idx="5878">
                  <c:v>1.1700000000000001E-8</c:v>
                </c:pt>
                <c:pt idx="5879">
                  <c:v>1.1700000000000001E-8</c:v>
                </c:pt>
                <c:pt idx="5880">
                  <c:v>1.1700000000000001E-8</c:v>
                </c:pt>
                <c:pt idx="5881">
                  <c:v>1.1700000000000001E-8</c:v>
                </c:pt>
                <c:pt idx="5882">
                  <c:v>1.1700000000000001E-8</c:v>
                </c:pt>
                <c:pt idx="5883">
                  <c:v>1.1700000000000001E-8</c:v>
                </c:pt>
                <c:pt idx="5884">
                  <c:v>1.18E-8</c:v>
                </c:pt>
                <c:pt idx="5885">
                  <c:v>1.18E-8</c:v>
                </c:pt>
                <c:pt idx="5886">
                  <c:v>1.18E-8</c:v>
                </c:pt>
                <c:pt idx="5887">
                  <c:v>1.18E-8</c:v>
                </c:pt>
                <c:pt idx="5888">
                  <c:v>1.18E-8</c:v>
                </c:pt>
                <c:pt idx="5889">
                  <c:v>1.18E-8</c:v>
                </c:pt>
                <c:pt idx="5890">
                  <c:v>1.18E-8</c:v>
                </c:pt>
                <c:pt idx="5891">
                  <c:v>1.18E-8</c:v>
                </c:pt>
                <c:pt idx="5892">
                  <c:v>1.18E-8</c:v>
                </c:pt>
                <c:pt idx="5893">
                  <c:v>1.18E-8</c:v>
                </c:pt>
                <c:pt idx="5894">
                  <c:v>1.18E-8</c:v>
                </c:pt>
                <c:pt idx="5895">
                  <c:v>1.18E-8</c:v>
                </c:pt>
                <c:pt idx="5896">
                  <c:v>1.18E-8</c:v>
                </c:pt>
                <c:pt idx="5897">
                  <c:v>1.18E-8</c:v>
                </c:pt>
                <c:pt idx="5898">
                  <c:v>1.18E-8</c:v>
                </c:pt>
                <c:pt idx="5899">
                  <c:v>1.18E-8</c:v>
                </c:pt>
                <c:pt idx="5900">
                  <c:v>1.1900000000000001E-8</c:v>
                </c:pt>
                <c:pt idx="5901">
                  <c:v>1.1900000000000001E-8</c:v>
                </c:pt>
                <c:pt idx="5902">
                  <c:v>1.1900000000000001E-8</c:v>
                </c:pt>
                <c:pt idx="5903">
                  <c:v>1.1900000000000001E-8</c:v>
                </c:pt>
                <c:pt idx="5904">
                  <c:v>1.1900000000000001E-8</c:v>
                </c:pt>
                <c:pt idx="5905">
                  <c:v>1.1900000000000001E-8</c:v>
                </c:pt>
                <c:pt idx="5906">
                  <c:v>1.1900000000000001E-8</c:v>
                </c:pt>
                <c:pt idx="5907">
                  <c:v>1.1900000000000001E-8</c:v>
                </c:pt>
                <c:pt idx="5908">
                  <c:v>1.1900000000000001E-8</c:v>
                </c:pt>
                <c:pt idx="5909">
                  <c:v>1.1900000000000001E-8</c:v>
                </c:pt>
                <c:pt idx="5910">
                  <c:v>1.1900000000000001E-8</c:v>
                </c:pt>
                <c:pt idx="5911">
                  <c:v>1.1900000000000001E-8</c:v>
                </c:pt>
                <c:pt idx="5912">
                  <c:v>1.1900000000000001E-8</c:v>
                </c:pt>
                <c:pt idx="5913">
                  <c:v>1.1900000000000001E-8</c:v>
                </c:pt>
                <c:pt idx="5914">
                  <c:v>1.1900000000000001E-8</c:v>
                </c:pt>
                <c:pt idx="5915">
                  <c:v>1.1900000000000001E-8</c:v>
                </c:pt>
                <c:pt idx="5916">
                  <c:v>1.2E-8</c:v>
                </c:pt>
                <c:pt idx="5917">
                  <c:v>1.2E-8</c:v>
                </c:pt>
                <c:pt idx="5918">
                  <c:v>1.2E-8</c:v>
                </c:pt>
                <c:pt idx="5919">
                  <c:v>1.2E-8</c:v>
                </c:pt>
                <c:pt idx="5920">
                  <c:v>1.2E-8</c:v>
                </c:pt>
                <c:pt idx="5921">
                  <c:v>1.2E-8</c:v>
                </c:pt>
                <c:pt idx="5922">
                  <c:v>1.2E-8</c:v>
                </c:pt>
                <c:pt idx="5923">
                  <c:v>1.2E-8</c:v>
                </c:pt>
                <c:pt idx="5924">
                  <c:v>1.2E-8</c:v>
                </c:pt>
                <c:pt idx="5925">
                  <c:v>1.2E-8</c:v>
                </c:pt>
                <c:pt idx="5926">
                  <c:v>1.2E-8</c:v>
                </c:pt>
                <c:pt idx="5927">
                  <c:v>1.2E-8</c:v>
                </c:pt>
                <c:pt idx="5928">
                  <c:v>1.2E-8</c:v>
                </c:pt>
                <c:pt idx="5929">
                  <c:v>1.2E-8</c:v>
                </c:pt>
                <c:pt idx="5930">
                  <c:v>1.2E-8</c:v>
                </c:pt>
                <c:pt idx="5931">
                  <c:v>1.2E-8</c:v>
                </c:pt>
                <c:pt idx="5932">
                  <c:v>1.2100000000000001E-8</c:v>
                </c:pt>
                <c:pt idx="5933">
                  <c:v>1.2100000000000001E-8</c:v>
                </c:pt>
                <c:pt idx="5934">
                  <c:v>1.2100000000000001E-8</c:v>
                </c:pt>
                <c:pt idx="5935">
                  <c:v>1.2100000000000001E-8</c:v>
                </c:pt>
                <c:pt idx="5936">
                  <c:v>1.2100000000000001E-8</c:v>
                </c:pt>
                <c:pt idx="5937">
                  <c:v>1.2100000000000001E-8</c:v>
                </c:pt>
                <c:pt idx="5938">
                  <c:v>1.2100000000000001E-8</c:v>
                </c:pt>
                <c:pt idx="5939">
                  <c:v>1.2100000000000001E-8</c:v>
                </c:pt>
                <c:pt idx="5940">
                  <c:v>1.2100000000000001E-8</c:v>
                </c:pt>
                <c:pt idx="5941">
                  <c:v>1.2100000000000001E-8</c:v>
                </c:pt>
                <c:pt idx="5942">
                  <c:v>1.2100000000000001E-8</c:v>
                </c:pt>
                <c:pt idx="5943">
                  <c:v>1.2100000000000001E-8</c:v>
                </c:pt>
                <c:pt idx="5944">
                  <c:v>1.2100000000000001E-8</c:v>
                </c:pt>
                <c:pt idx="5945">
                  <c:v>1.2100000000000001E-8</c:v>
                </c:pt>
                <c:pt idx="5946">
                  <c:v>1.2100000000000001E-8</c:v>
                </c:pt>
                <c:pt idx="5947">
                  <c:v>1.2100000000000001E-8</c:v>
                </c:pt>
                <c:pt idx="5948">
                  <c:v>1.22E-8</c:v>
                </c:pt>
                <c:pt idx="5949">
                  <c:v>1.22E-8</c:v>
                </c:pt>
                <c:pt idx="5950">
                  <c:v>1.22E-8</c:v>
                </c:pt>
                <c:pt idx="5951">
                  <c:v>1.22E-8</c:v>
                </c:pt>
                <c:pt idx="5952">
                  <c:v>1.22E-8</c:v>
                </c:pt>
                <c:pt idx="5953">
                  <c:v>1.22E-8</c:v>
                </c:pt>
                <c:pt idx="5954">
                  <c:v>1.22E-8</c:v>
                </c:pt>
                <c:pt idx="5955">
                  <c:v>1.22E-8</c:v>
                </c:pt>
                <c:pt idx="5956">
                  <c:v>1.22E-8</c:v>
                </c:pt>
                <c:pt idx="5957">
                  <c:v>1.22E-8</c:v>
                </c:pt>
                <c:pt idx="5958">
                  <c:v>1.22E-8</c:v>
                </c:pt>
                <c:pt idx="5959">
                  <c:v>1.22E-8</c:v>
                </c:pt>
                <c:pt idx="5960">
                  <c:v>1.22E-8</c:v>
                </c:pt>
                <c:pt idx="5961">
                  <c:v>1.22E-8</c:v>
                </c:pt>
                <c:pt idx="5962">
                  <c:v>1.22E-8</c:v>
                </c:pt>
                <c:pt idx="5963">
                  <c:v>1.22E-8</c:v>
                </c:pt>
                <c:pt idx="5964">
                  <c:v>1.2299999999999999E-8</c:v>
                </c:pt>
                <c:pt idx="5965">
                  <c:v>1.2299999999999999E-8</c:v>
                </c:pt>
                <c:pt idx="5966">
                  <c:v>1.2299999999999999E-8</c:v>
                </c:pt>
                <c:pt idx="5967">
                  <c:v>1.2299999999999999E-8</c:v>
                </c:pt>
                <c:pt idx="5968">
                  <c:v>1.2299999999999999E-8</c:v>
                </c:pt>
                <c:pt idx="5969">
                  <c:v>1.2299999999999999E-8</c:v>
                </c:pt>
                <c:pt idx="5970">
                  <c:v>1.2299999999999999E-8</c:v>
                </c:pt>
                <c:pt idx="5971">
                  <c:v>1.2299999999999999E-8</c:v>
                </c:pt>
                <c:pt idx="5972">
                  <c:v>1.2299999999999999E-8</c:v>
                </c:pt>
                <c:pt idx="5973">
                  <c:v>1.2299999999999999E-8</c:v>
                </c:pt>
                <c:pt idx="5974">
                  <c:v>1.2299999999999999E-8</c:v>
                </c:pt>
                <c:pt idx="5975">
                  <c:v>1.2299999999999999E-8</c:v>
                </c:pt>
                <c:pt idx="5976">
                  <c:v>1.2299999999999999E-8</c:v>
                </c:pt>
                <c:pt idx="5977">
                  <c:v>1.2299999999999999E-8</c:v>
                </c:pt>
                <c:pt idx="5978">
                  <c:v>1.2299999999999999E-8</c:v>
                </c:pt>
                <c:pt idx="5979">
                  <c:v>1.2299999999999999E-8</c:v>
                </c:pt>
                <c:pt idx="5980">
                  <c:v>1.24E-8</c:v>
                </c:pt>
                <c:pt idx="5981">
                  <c:v>1.24E-8</c:v>
                </c:pt>
                <c:pt idx="5982">
                  <c:v>1.24E-8</c:v>
                </c:pt>
                <c:pt idx="5983">
                  <c:v>1.24E-8</c:v>
                </c:pt>
                <c:pt idx="5984">
                  <c:v>1.24E-8</c:v>
                </c:pt>
                <c:pt idx="5985">
                  <c:v>1.24E-8</c:v>
                </c:pt>
                <c:pt idx="5986">
                  <c:v>1.24E-8</c:v>
                </c:pt>
                <c:pt idx="5987">
                  <c:v>1.24E-8</c:v>
                </c:pt>
                <c:pt idx="5988">
                  <c:v>1.24E-8</c:v>
                </c:pt>
                <c:pt idx="5989">
                  <c:v>1.24E-8</c:v>
                </c:pt>
                <c:pt idx="5990">
                  <c:v>1.24E-8</c:v>
                </c:pt>
                <c:pt idx="5991">
                  <c:v>1.24E-8</c:v>
                </c:pt>
                <c:pt idx="5992">
                  <c:v>1.24E-8</c:v>
                </c:pt>
                <c:pt idx="5993">
                  <c:v>1.24E-8</c:v>
                </c:pt>
                <c:pt idx="5994">
                  <c:v>1.24E-8</c:v>
                </c:pt>
                <c:pt idx="5995">
                  <c:v>1.24E-8</c:v>
                </c:pt>
                <c:pt idx="5996">
                  <c:v>1.2499999999999999E-8</c:v>
                </c:pt>
                <c:pt idx="5997">
                  <c:v>1.2499999999999999E-8</c:v>
                </c:pt>
                <c:pt idx="5998">
                  <c:v>1.2499999999999999E-8</c:v>
                </c:pt>
                <c:pt idx="5999">
                  <c:v>1.2499999999999999E-8</c:v>
                </c:pt>
                <c:pt idx="6000">
                  <c:v>1.2499999999999999E-8</c:v>
                </c:pt>
                <c:pt idx="6001">
                  <c:v>1.2499999999999999E-8</c:v>
                </c:pt>
                <c:pt idx="6002">
                  <c:v>1.2499999999999999E-8</c:v>
                </c:pt>
                <c:pt idx="6003">
                  <c:v>1.2499999999999999E-8</c:v>
                </c:pt>
                <c:pt idx="6004">
                  <c:v>1.2499999999999999E-8</c:v>
                </c:pt>
                <c:pt idx="6005">
                  <c:v>1.2499999999999999E-8</c:v>
                </c:pt>
                <c:pt idx="6006">
                  <c:v>1.2499999999999999E-8</c:v>
                </c:pt>
                <c:pt idx="6007">
                  <c:v>1.2499999999999999E-8</c:v>
                </c:pt>
                <c:pt idx="6008">
                  <c:v>1.2499999999999999E-8</c:v>
                </c:pt>
                <c:pt idx="6009">
                  <c:v>1.2499999999999999E-8</c:v>
                </c:pt>
                <c:pt idx="6010">
                  <c:v>1.2499999999999999E-8</c:v>
                </c:pt>
                <c:pt idx="6011">
                  <c:v>1.2499999999999999E-8</c:v>
                </c:pt>
                <c:pt idx="6012">
                  <c:v>1.26E-8</c:v>
                </c:pt>
                <c:pt idx="6013">
                  <c:v>1.26E-8</c:v>
                </c:pt>
                <c:pt idx="6014">
                  <c:v>1.26E-8</c:v>
                </c:pt>
                <c:pt idx="6015">
                  <c:v>1.26E-8</c:v>
                </c:pt>
                <c:pt idx="6016">
                  <c:v>1.26E-8</c:v>
                </c:pt>
                <c:pt idx="6017">
                  <c:v>1.26E-8</c:v>
                </c:pt>
                <c:pt idx="6018">
                  <c:v>1.26E-8</c:v>
                </c:pt>
                <c:pt idx="6019">
                  <c:v>1.26E-8</c:v>
                </c:pt>
                <c:pt idx="6020">
                  <c:v>1.26E-8</c:v>
                </c:pt>
                <c:pt idx="6021">
                  <c:v>1.26E-8</c:v>
                </c:pt>
                <c:pt idx="6022">
                  <c:v>1.26E-8</c:v>
                </c:pt>
                <c:pt idx="6023">
                  <c:v>1.26E-8</c:v>
                </c:pt>
                <c:pt idx="6024">
                  <c:v>1.26E-8</c:v>
                </c:pt>
                <c:pt idx="6025">
                  <c:v>1.26E-8</c:v>
                </c:pt>
                <c:pt idx="6026">
                  <c:v>1.26E-8</c:v>
                </c:pt>
                <c:pt idx="6027">
                  <c:v>1.26E-8</c:v>
                </c:pt>
                <c:pt idx="6028">
                  <c:v>1.27E-8</c:v>
                </c:pt>
                <c:pt idx="6029">
                  <c:v>1.27E-8</c:v>
                </c:pt>
                <c:pt idx="6030">
                  <c:v>1.27E-8</c:v>
                </c:pt>
                <c:pt idx="6031">
                  <c:v>1.27E-8</c:v>
                </c:pt>
                <c:pt idx="6032">
                  <c:v>1.27E-8</c:v>
                </c:pt>
                <c:pt idx="6033">
                  <c:v>1.27E-8</c:v>
                </c:pt>
                <c:pt idx="6034">
                  <c:v>1.27E-8</c:v>
                </c:pt>
                <c:pt idx="6035">
                  <c:v>1.27E-8</c:v>
                </c:pt>
                <c:pt idx="6036">
                  <c:v>1.27E-8</c:v>
                </c:pt>
                <c:pt idx="6037">
                  <c:v>1.27E-8</c:v>
                </c:pt>
                <c:pt idx="6038">
                  <c:v>1.27E-8</c:v>
                </c:pt>
                <c:pt idx="6039">
                  <c:v>1.27E-8</c:v>
                </c:pt>
                <c:pt idx="6040">
                  <c:v>1.27E-8</c:v>
                </c:pt>
                <c:pt idx="6041">
                  <c:v>1.27E-8</c:v>
                </c:pt>
                <c:pt idx="6042">
                  <c:v>1.27E-8</c:v>
                </c:pt>
                <c:pt idx="6043">
                  <c:v>1.27E-8</c:v>
                </c:pt>
                <c:pt idx="6044">
                  <c:v>1.28E-8</c:v>
                </c:pt>
                <c:pt idx="6045">
                  <c:v>1.28E-8</c:v>
                </c:pt>
                <c:pt idx="6046">
                  <c:v>1.28E-8</c:v>
                </c:pt>
                <c:pt idx="6047">
                  <c:v>1.28E-8</c:v>
                </c:pt>
                <c:pt idx="6048">
                  <c:v>1.28E-8</c:v>
                </c:pt>
                <c:pt idx="6049">
                  <c:v>1.28E-8</c:v>
                </c:pt>
                <c:pt idx="6050">
                  <c:v>1.28E-8</c:v>
                </c:pt>
                <c:pt idx="6051">
                  <c:v>1.28E-8</c:v>
                </c:pt>
                <c:pt idx="6052">
                  <c:v>1.28E-8</c:v>
                </c:pt>
                <c:pt idx="6053">
                  <c:v>1.28E-8</c:v>
                </c:pt>
                <c:pt idx="6054">
                  <c:v>1.28E-8</c:v>
                </c:pt>
                <c:pt idx="6055">
                  <c:v>1.28E-8</c:v>
                </c:pt>
                <c:pt idx="6056">
                  <c:v>1.28E-8</c:v>
                </c:pt>
                <c:pt idx="6057">
                  <c:v>1.28E-8</c:v>
                </c:pt>
                <c:pt idx="6058">
                  <c:v>1.28E-8</c:v>
                </c:pt>
                <c:pt idx="6059">
                  <c:v>1.28E-8</c:v>
                </c:pt>
                <c:pt idx="6060">
                  <c:v>1.29E-8</c:v>
                </c:pt>
                <c:pt idx="6061">
                  <c:v>1.29E-8</c:v>
                </c:pt>
                <c:pt idx="6062">
                  <c:v>1.29E-8</c:v>
                </c:pt>
                <c:pt idx="6063">
                  <c:v>1.29E-8</c:v>
                </c:pt>
                <c:pt idx="6064">
                  <c:v>1.29E-8</c:v>
                </c:pt>
                <c:pt idx="6065">
                  <c:v>1.29E-8</c:v>
                </c:pt>
                <c:pt idx="6066">
                  <c:v>1.29E-8</c:v>
                </c:pt>
                <c:pt idx="6067">
                  <c:v>1.29E-8</c:v>
                </c:pt>
                <c:pt idx="6068">
                  <c:v>1.29E-8</c:v>
                </c:pt>
                <c:pt idx="6069">
                  <c:v>1.29E-8</c:v>
                </c:pt>
                <c:pt idx="6070">
                  <c:v>1.29E-8</c:v>
                </c:pt>
                <c:pt idx="6071">
                  <c:v>1.29E-8</c:v>
                </c:pt>
                <c:pt idx="6072">
                  <c:v>1.29E-8</c:v>
                </c:pt>
                <c:pt idx="6073">
                  <c:v>1.29E-8</c:v>
                </c:pt>
                <c:pt idx="6074">
                  <c:v>1.29E-8</c:v>
                </c:pt>
                <c:pt idx="6075">
                  <c:v>1.29E-8</c:v>
                </c:pt>
                <c:pt idx="6076">
                  <c:v>1.3000000000000001E-8</c:v>
                </c:pt>
                <c:pt idx="6077">
                  <c:v>1.3000000000000001E-8</c:v>
                </c:pt>
                <c:pt idx="6078">
                  <c:v>1.3000000000000001E-8</c:v>
                </c:pt>
                <c:pt idx="6079">
                  <c:v>1.3000000000000001E-8</c:v>
                </c:pt>
                <c:pt idx="6080">
                  <c:v>1.3000000000000001E-8</c:v>
                </c:pt>
                <c:pt idx="6081">
                  <c:v>1.3000000000000001E-8</c:v>
                </c:pt>
                <c:pt idx="6082">
                  <c:v>1.3000000000000001E-8</c:v>
                </c:pt>
                <c:pt idx="6083">
                  <c:v>1.3000000000000001E-8</c:v>
                </c:pt>
                <c:pt idx="6084">
                  <c:v>1.3000000000000001E-8</c:v>
                </c:pt>
                <c:pt idx="6085">
                  <c:v>1.3000000000000001E-8</c:v>
                </c:pt>
                <c:pt idx="6086">
                  <c:v>1.3000000000000001E-8</c:v>
                </c:pt>
                <c:pt idx="6087">
                  <c:v>1.3000000000000001E-8</c:v>
                </c:pt>
                <c:pt idx="6088">
                  <c:v>1.3000000000000001E-8</c:v>
                </c:pt>
                <c:pt idx="6089">
                  <c:v>1.3000000000000001E-8</c:v>
                </c:pt>
                <c:pt idx="6090">
                  <c:v>1.3000000000000001E-8</c:v>
                </c:pt>
                <c:pt idx="6091">
                  <c:v>1.3000000000000001E-8</c:v>
                </c:pt>
                <c:pt idx="6092">
                  <c:v>1.31E-8</c:v>
                </c:pt>
                <c:pt idx="6093">
                  <c:v>1.31E-8</c:v>
                </c:pt>
                <c:pt idx="6094">
                  <c:v>1.31E-8</c:v>
                </c:pt>
                <c:pt idx="6095">
                  <c:v>1.31E-8</c:v>
                </c:pt>
                <c:pt idx="6096">
                  <c:v>1.31E-8</c:v>
                </c:pt>
                <c:pt idx="6097">
                  <c:v>1.31E-8</c:v>
                </c:pt>
                <c:pt idx="6098">
                  <c:v>1.31E-8</c:v>
                </c:pt>
                <c:pt idx="6099">
                  <c:v>1.31E-8</c:v>
                </c:pt>
                <c:pt idx="6100">
                  <c:v>1.31E-8</c:v>
                </c:pt>
                <c:pt idx="6101">
                  <c:v>1.31E-8</c:v>
                </c:pt>
                <c:pt idx="6102">
                  <c:v>1.31E-8</c:v>
                </c:pt>
                <c:pt idx="6103">
                  <c:v>1.31E-8</c:v>
                </c:pt>
                <c:pt idx="6104">
                  <c:v>1.31E-8</c:v>
                </c:pt>
                <c:pt idx="6105">
                  <c:v>1.31E-8</c:v>
                </c:pt>
                <c:pt idx="6106">
                  <c:v>1.31E-8</c:v>
                </c:pt>
                <c:pt idx="6107">
                  <c:v>1.31E-8</c:v>
                </c:pt>
                <c:pt idx="6108">
                  <c:v>1.3200000000000001E-8</c:v>
                </c:pt>
                <c:pt idx="6109">
                  <c:v>1.3200000000000001E-8</c:v>
                </c:pt>
                <c:pt idx="6110">
                  <c:v>1.3200000000000001E-8</c:v>
                </c:pt>
                <c:pt idx="6111">
                  <c:v>1.3200000000000001E-8</c:v>
                </c:pt>
                <c:pt idx="6112">
                  <c:v>1.3200000000000001E-8</c:v>
                </c:pt>
                <c:pt idx="6113">
                  <c:v>1.3200000000000001E-8</c:v>
                </c:pt>
                <c:pt idx="6114">
                  <c:v>1.3200000000000001E-8</c:v>
                </c:pt>
                <c:pt idx="6115">
                  <c:v>1.3200000000000001E-8</c:v>
                </c:pt>
                <c:pt idx="6116">
                  <c:v>1.3200000000000001E-8</c:v>
                </c:pt>
                <c:pt idx="6117">
                  <c:v>1.3200000000000001E-8</c:v>
                </c:pt>
                <c:pt idx="6118">
                  <c:v>1.3200000000000001E-8</c:v>
                </c:pt>
                <c:pt idx="6119">
                  <c:v>1.3200000000000001E-8</c:v>
                </c:pt>
                <c:pt idx="6120">
                  <c:v>1.3200000000000001E-8</c:v>
                </c:pt>
                <c:pt idx="6121">
                  <c:v>1.3200000000000001E-8</c:v>
                </c:pt>
                <c:pt idx="6122">
                  <c:v>1.3200000000000001E-8</c:v>
                </c:pt>
                <c:pt idx="6123">
                  <c:v>1.3200000000000001E-8</c:v>
                </c:pt>
                <c:pt idx="6124">
                  <c:v>1.33E-8</c:v>
                </c:pt>
                <c:pt idx="6125">
                  <c:v>1.33E-8</c:v>
                </c:pt>
                <c:pt idx="6126">
                  <c:v>1.33E-8</c:v>
                </c:pt>
                <c:pt idx="6127">
                  <c:v>1.33E-8</c:v>
                </c:pt>
                <c:pt idx="6128">
                  <c:v>1.33E-8</c:v>
                </c:pt>
                <c:pt idx="6129">
                  <c:v>1.33E-8</c:v>
                </c:pt>
                <c:pt idx="6130">
                  <c:v>1.33E-8</c:v>
                </c:pt>
                <c:pt idx="6131">
                  <c:v>1.33E-8</c:v>
                </c:pt>
                <c:pt idx="6132">
                  <c:v>1.33E-8</c:v>
                </c:pt>
                <c:pt idx="6133">
                  <c:v>1.33E-8</c:v>
                </c:pt>
                <c:pt idx="6134">
                  <c:v>1.33E-8</c:v>
                </c:pt>
                <c:pt idx="6135">
                  <c:v>1.33E-8</c:v>
                </c:pt>
                <c:pt idx="6136">
                  <c:v>1.33E-8</c:v>
                </c:pt>
                <c:pt idx="6137">
                  <c:v>1.33E-8</c:v>
                </c:pt>
                <c:pt idx="6138">
                  <c:v>1.33E-8</c:v>
                </c:pt>
                <c:pt idx="6139">
                  <c:v>1.33E-8</c:v>
                </c:pt>
                <c:pt idx="6140">
                  <c:v>1.3399999999999999E-8</c:v>
                </c:pt>
                <c:pt idx="6141">
                  <c:v>1.3399999999999999E-8</c:v>
                </c:pt>
                <c:pt idx="6142">
                  <c:v>1.3399999999999999E-8</c:v>
                </c:pt>
                <c:pt idx="6143">
                  <c:v>1.3399999999999999E-8</c:v>
                </c:pt>
                <c:pt idx="6144">
                  <c:v>1.3399999999999999E-8</c:v>
                </c:pt>
                <c:pt idx="6145">
                  <c:v>1.3399999999999999E-8</c:v>
                </c:pt>
                <c:pt idx="6146">
                  <c:v>1.3399999999999999E-8</c:v>
                </c:pt>
                <c:pt idx="6147">
                  <c:v>1.3399999999999999E-8</c:v>
                </c:pt>
                <c:pt idx="6148">
                  <c:v>1.3399999999999999E-8</c:v>
                </c:pt>
                <c:pt idx="6149">
                  <c:v>1.3399999999999999E-8</c:v>
                </c:pt>
                <c:pt idx="6150">
                  <c:v>1.3399999999999999E-8</c:v>
                </c:pt>
                <c:pt idx="6151">
                  <c:v>1.3399999999999999E-8</c:v>
                </c:pt>
                <c:pt idx="6152">
                  <c:v>1.3399999999999999E-8</c:v>
                </c:pt>
                <c:pt idx="6153">
                  <c:v>1.3399999999999999E-8</c:v>
                </c:pt>
                <c:pt idx="6154">
                  <c:v>1.3399999999999999E-8</c:v>
                </c:pt>
                <c:pt idx="6155">
                  <c:v>1.3399999999999999E-8</c:v>
                </c:pt>
                <c:pt idx="6156">
                  <c:v>1.35E-8</c:v>
                </c:pt>
                <c:pt idx="6157">
                  <c:v>1.35E-8</c:v>
                </c:pt>
                <c:pt idx="6158">
                  <c:v>1.35E-8</c:v>
                </c:pt>
                <c:pt idx="6159">
                  <c:v>1.35E-8</c:v>
                </c:pt>
                <c:pt idx="6160">
                  <c:v>1.35E-8</c:v>
                </c:pt>
                <c:pt idx="6161">
                  <c:v>1.35E-8</c:v>
                </c:pt>
                <c:pt idx="6162">
                  <c:v>1.35E-8</c:v>
                </c:pt>
                <c:pt idx="6163">
                  <c:v>1.35E-8</c:v>
                </c:pt>
                <c:pt idx="6164">
                  <c:v>1.35E-8</c:v>
                </c:pt>
                <c:pt idx="6165">
                  <c:v>1.35E-8</c:v>
                </c:pt>
                <c:pt idx="6166">
                  <c:v>1.35E-8</c:v>
                </c:pt>
                <c:pt idx="6167">
                  <c:v>1.35E-8</c:v>
                </c:pt>
                <c:pt idx="6168">
                  <c:v>1.35E-8</c:v>
                </c:pt>
                <c:pt idx="6169">
                  <c:v>1.35E-8</c:v>
                </c:pt>
                <c:pt idx="6170">
                  <c:v>1.35E-8</c:v>
                </c:pt>
                <c:pt idx="6171">
                  <c:v>1.35E-8</c:v>
                </c:pt>
                <c:pt idx="6172">
                  <c:v>1.3599999999999999E-8</c:v>
                </c:pt>
                <c:pt idx="6173">
                  <c:v>1.3599999999999999E-8</c:v>
                </c:pt>
                <c:pt idx="6174">
                  <c:v>1.3599999999999999E-8</c:v>
                </c:pt>
                <c:pt idx="6175">
                  <c:v>1.3599999999999999E-8</c:v>
                </c:pt>
                <c:pt idx="6176">
                  <c:v>1.3599999999999999E-8</c:v>
                </c:pt>
                <c:pt idx="6177">
                  <c:v>1.3599999999999999E-8</c:v>
                </c:pt>
                <c:pt idx="6178">
                  <c:v>1.3599999999999999E-8</c:v>
                </c:pt>
                <c:pt idx="6179">
                  <c:v>1.3599999999999999E-8</c:v>
                </c:pt>
                <c:pt idx="6180">
                  <c:v>1.3599999999999999E-8</c:v>
                </c:pt>
                <c:pt idx="6181">
                  <c:v>1.3599999999999999E-8</c:v>
                </c:pt>
                <c:pt idx="6182">
                  <c:v>1.3599999999999999E-8</c:v>
                </c:pt>
                <c:pt idx="6183">
                  <c:v>1.3599999999999999E-8</c:v>
                </c:pt>
                <c:pt idx="6184">
                  <c:v>1.3599999999999999E-8</c:v>
                </c:pt>
                <c:pt idx="6185">
                  <c:v>1.3599999999999999E-8</c:v>
                </c:pt>
                <c:pt idx="6186">
                  <c:v>1.3599999999999999E-8</c:v>
                </c:pt>
                <c:pt idx="6187">
                  <c:v>1.3599999999999999E-8</c:v>
                </c:pt>
                <c:pt idx="6188">
                  <c:v>1.37E-8</c:v>
                </c:pt>
                <c:pt idx="6189">
                  <c:v>1.37E-8</c:v>
                </c:pt>
                <c:pt idx="6190">
                  <c:v>1.37E-8</c:v>
                </c:pt>
                <c:pt idx="6191">
                  <c:v>1.37E-8</c:v>
                </c:pt>
                <c:pt idx="6192">
                  <c:v>1.37E-8</c:v>
                </c:pt>
                <c:pt idx="6193">
                  <c:v>1.37E-8</c:v>
                </c:pt>
                <c:pt idx="6194">
                  <c:v>1.37E-8</c:v>
                </c:pt>
                <c:pt idx="6195">
                  <c:v>1.37E-8</c:v>
                </c:pt>
                <c:pt idx="6196">
                  <c:v>1.37E-8</c:v>
                </c:pt>
                <c:pt idx="6197">
                  <c:v>1.37E-8</c:v>
                </c:pt>
                <c:pt idx="6198">
                  <c:v>1.37E-8</c:v>
                </c:pt>
                <c:pt idx="6199">
                  <c:v>1.37E-8</c:v>
                </c:pt>
                <c:pt idx="6200">
                  <c:v>1.37E-8</c:v>
                </c:pt>
                <c:pt idx="6201">
                  <c:v>1.37E-8</c:v>
                </c:pt>
                <c:pt idx="6202">
                  <c:v>1.37E-8</c:v>
                </c:pt>
                <c:pt idx="6203">
                  <c:v>1.37E-8</c:v>
                </c:pt>
                <c:pt idx="6204">
                  <c:v>1.3799999999999999E-8</c:v>
                </c:pt>
                <c:pt idx="6205">
                  <c:v>1.3799999999999999E-8</c:v>
                </c:pt>
                <c:pt idx="6206">
                  <c:v>1.3799999999999999E-8</c:v>
                </c:pt>
                <c:pt idx="6207">
                  <c:v>1.3799999999999999E-8</c:v>
                </c:pt>
                <c:pt idx="6208">
                  <c:v>1.3799999999999999E-8</c:v>
                </c:pt>
                <c:pt idx="6209">
                  <c:v>1.3799999999999999E-8</c:v>
                </c:pt>
                <c:pt idx="6210">
                  <c:v>1.3799999999999999E-8</c:v>
                </c:pt>
                <c:pt idx="6211">
                  <c:v>1.3799999999999999E-8</c:v>
                </c:pt>
                <c:pt idx="6212">
                  <c:v>1.3799999999999999E-8</c:v>
                </c:pt>
                <c:pt idx="6213">
                  <c:v>1.3799999999999999E-8</c:v>
                </c:pt>
                <c:pt idx="6214">
                  <c:v>1.3799999999999999E-8</c:v>
                </c:pt>
                <c:pt idx="6215">
                  <c:v>1.3799999999999999E-8</c:v>
                </c:pt>
                <c:pt idx="6216">
                  <c:v>1.3799999999999999E-8</c:v>
                </c:pt>
                <c:pt idx="6217">
                  <c:v>1.3799999999999999E-8</c:v>
                </c:pt>
                <c:pt idx="6218">
                  <c:v>1.3799999999999999E-8</c:v>
                </c:pt>
                <c:pt idx="6219">
                  <c:v>1.3799999999999999E-8</c:v>
                </c:pt>
                <c:pt idx="6220">
                  <c:v>1.39E-8</c:v>
                </c:pt>
                <c:pt idx="6221">
                  <c:v>1.39E-8</c:v>
                </c:pt>
                <c:pt idx="6222">
                  <c:v>1.39E-8</c:v>
                </c:pt>
                <c:pt idx="6223">
                  <c:v>1.39E-8</c:v>
                </c:pt>
                <c:pt idx="6224">
                  <c:v>1.39E-8</c:v>
                </c:pt>
                <c:pt idx="6225">
                  <c:v>1.39E-8</c:v>
                </c:pt>
                <c:pt idx="6226">
                  <c:v>1.39E-8</c:v>
                </c:pt>
                <c:pt idx="6227">
                  <c:v>1.39E-8</c:v>
                </c:pt>
                <c:pt idx="6228">
                  <c:v>1.39E-8</c:v>
                </c:pt>
                <c:pt idx="6229">
                  <c:v>1.39E-8</c:v>
                </c:pt>
                <c:pt idx="6230">
                  <c:v>1.39E-8</c:v>
                </c:pt>
                <c:pt idx="6231">
                  <c:v>1.39E-8</c:v>
                </c:pt>
                <c:pt idx="6232">
                  <c:v>1.39E-8</c:v>
                </c:pt>
                <c:pt idx="6233">
                  <c:v>1.39E-8</c:v>
                </c:pt>
                <c:pt idx="6234">
                  <c:v>1.39E-8</c:v>
                </c:pt>
                <c:pt idx="6235">
                  <c:v>1.39E-8</c:v>
                </c:pt>
                <c:pt idx="6236">
                  <c:v>1.4E-8</c:v>
                </c:pt>
                <c:pt idx="6237">
                  <c:v>1.4E-8</c:v>
                </c:pt>
                <c:pt idx="6238">
                  <c:v>1.4E-8</c:v>
                </c:pt>
                <c:pt idx="6239">
                  <c:v>1.4E-8</c:v>
                </c:pt>
                <c:pt idx="6240">
                  <c:v>1.4E-8</c:v>
                </c:pt>
                <c:pt idx="6241">
                  <c:v>1.4E-8</c:v>
                </c:pt>
                <c:pt idx="6242">
                  <c:v>1.4E-8</c:v>
                </c:pt>
                <c:pt idx="6243">
                  <c:v>1.4E-8</c:v>
                </c:pt>
                <c:pt idx="6244">
                  <c:v>1.4E-8</c:v>
                </c:pt>
                <c:pt idx="6245">
                  <c:v>1.4E-8</c:v>
                </c:pt>
                <c:pt idx="6246">
                  <c:v>1.4E-8</c:v>
                </c:pt>
                <c:pt idx="6247">
                  <c:v>1.4E-8</c:v>
                </c:pt>
                <c:pt idx="6248">
                  <c:v>1.4E-8</c:v>
                </c:pt>
                <c:pt idx="6249">
                  <c:v>1.4E-8</c:v>
                </c:pt>
                <c:pt idx="6250">
                  <c:v>1.4E-8</c:v>
                </c:pt>
                <c:pt idx="6251">
                  <c:v>1.4E-8</c:v>
                </c:pt>
                <c:pt idx="6252">
                  <c:v>1.4100000000000001E-8</c:v>
                </c:pt>
                <c:pt idx="6253">
                  <c:v>1.4100000000000001E-8</c:v>
                </c:pt>
                <c:pt idx="6254">
                  <c:v>1.4100000000000001E-8</c:v>
                </c:pt>
                <c:pt idx="6255">
                  <c:v>1.4100000000000001E-8</c:v>
                </c:pt>
                <c:pt idx="6256">
                  <c:v>1.4100000000000001E-8</c:v>
                </c:pt>
                <c:pt idx="6257">
                  <c:v>1.4100000000000001E-8</c:v>
                </c:pt>
                <c:pt idx="6258">
                  <c:v>1.4100000000000001E-8</c:v>
                </c:pt>
                <c:pt idx="6259">
                  <c:v>1.4100000000000001E-8</c:v>
                </c:pt>
                <c:pt idx="6260">
                  <c:v>1.4100000000000001E-8</c:v>
                </c:pt>
                <c:pt idx="6261">
                  <c:v>1.4100000000000001E-8</c:v>
                </c:pt>
                <c:pt idx="6262">
                  <c:v>1.4100000000000001E-8</c:v>
                </c:pt>
                <c:pt idx="6263">
                  <c:v>1.4100000000000001E-8</c:v>
                </c:pt>
                <c:pt idx="6264">
                  <c:v>1.4100000000000001E-8</c:v>
                </c:pt>
                <c:pt idx="6265">
                  <c:v>1.4100000000000001E-8</c:v>
                </c:pt>
                <c:pt idx="6266">
                  <c:v>1.4100000000000001E-8</c:v>
                </c:pt>
                <c:pt idx="6267">
                  <c:v>1.4100000000000001E-8</c:v>
                </c:pt>
                <c:pt idx="6268">
                  <c:v>1.42E-8</c:v>
                </c:pt>
                <c:pt idx="6269">
                  <c:v>1.42E-8</c:v>
                </c:pt>
                <c:pt idx="6270">
                  <c:v>1.42E-8</c:v>
                </c:pt>
                <c:pt idx="6271">
                  <c:v>1.42E-8</c:v>
                </c:pt>
                <c:pt idx="6272">
                  <c:v>1.42E-8</c:v>
                </c:pt>
                <c:pt idx="6273">
                  <c:v>1.42E-8</c:v>
                </c:pt>
                <c:pt idx="6274">
                  <c:v>1.42E-8</c:v>
                </c:pt>
                <c:pt idx="6275">
                  <c:v>1.42E-8</c:v>
                </c:pt>
                <c:pt idx="6276">
                  <c:v>1.42E-8</c:v>
                </c:pt>
                <c:pt idx="6277">
                  <c:v>1.42E-8</c:v>
                </c:pt>
                <c:pt idx="6278">
                  <c:v>1.42E-8</c:v>
                </c:pt>
                <c:pt idx="6279">
                  <c:v>1.42E-8</c:v>
                </c:pt>
                <c:pt idx="6280">
                  <c:v>1.42E-8</c:v>
                </c:pt>
                <c:pt idx="6281">
                  <c:v>1.42E-8</c:v>
                </c:pt>
                <c:pt idx="6282">
                  <c:v>1.42E-8</c:v>
                </c:pt>
                <c:pt idx="6283">
                  <c:v>1.42E-8</c:v>
                </c:pt>
                <c:pt idx="6284">
                  <c:v>1.4300000000000001E-8</c:v>
                </c:pt>
                <c:pt idx="6285">
                  <c:v>1.4300000000000001E-8</c:v>
                </c:pt>
                <c:pt idx="6286">
                  <c:v>1.4300000000000001E-8</c:v>
                </c:pt>
                <c:pt idx="6287">
                  <c:v>1.4300000000000001E-8</c:v>
                </c:pt>
                <c:pt idx="6288">
                  <c:v>1.4300000000000001E-8</c:v>
                </c:pt>
                <c:pt idx="6289">
                  <c:v>1.4300000000000001E-8</c:v>
                </c:pt>
                <c:pt idx="6290">
                  <c:v>1.4300000000000001E-8</c:v>
                </c:pt>
                <c:pt idx="6291">
                  <c:v>1.4300000000000001E-8</c:v>
                </c:pt>
                <c:pt idx="6292">
                  <c:v>1.4300000000000001E-8</c:v>
                </c:pt>
                <c:pt idx="6293">
                  <c:v>1.4300000000000001E-8</c:v>
                </c:pt>
                <c:pt idx="6294">
                  <c:v>1.4300000000000001E-8</c:v>
                </c:pt>
                <c:pt idx="6295">
                  <c:v>1.4300000000000001E-8</c:v>
                </c:pt>
                <c:pt idx="6296">
                  <c:v>1.4300000000000001E-8</c:v>
                </c:pt>
                <c:pt idx="6297">
                  <c:v>1.4300000000000001E-8</c:v>
                </c:pt>
                <c:pt idx="6298">
                  <c:v>1.4300000000000001E-8</c:v>
                </c:pt>
                <c:pt idx="6299">
                  <c:v>1.4300000000000001E-8</c:v>
                </c:pt>
                <c:pt idx="6300">
                  <c:v>1.44E-8</c:v>
                </c:pt>
                <c:pt idx="6301">
                  <c:v>1.44E-8</c:v>
                </c:pt>
                <c:pt idx="6302">
                  <c:v>1.44E-8</c:v>
                </c:pt>
                <c:pt idx="6303">
                  <c:v>1.44E-8</c:v>
                </c:pt>
                <c:pt idx="6304">
                  <c:v>1.44E-8</c:v>
                </c:pt>
                <c:pt idx="6305">
                  <c:v>1.44E-8</c:v>
                </c:pt>
                <c:pt idx="6306">
                  <c:v>1.44E-8</c:v>
                </c:pt>
                <c:pt idx="6307">
                  <c:v>1.44E-8</c:v>
                </c:pt>
                <c:pt idx="6308">
                  <c:v>1.44E-8</c:v>
                </c:pt>
                <c:pt idx="6309">
                  <c:v>1.44E-8</c:v>
                </c:pt>
                <c:pt idx="6310">
                  <c:v>1.44E-8</c:v>
                </c:pt>
                <c:pt idx="6311">
                  <c:v>1.44E-8</c:v>
                </c:pt>
                <c:pt idx="6312">
                  <c:v>1.44E-8</c:v>
                </c:pt>
                <c:pt idx="6313">
                  <c:v>1.44E-8</c:v>
                </c:pt>
                <c:pt idx="6314">
                  <c:v>1.44E-8</c:v>
                </c:pt>
                <c:pt idx="6315">
                  <c:v>1.44E-8</c:v>
                </c:pt>
                <c:pt idx="6316">
                  <c:v>1.4500000000000001E-8</c:v>
                </c:pt>
                <c:pt idx="6317">
                  <c:v>1.4500000000000001E-8</c:v>
                </c:pt>
                <c:pt idx="6318">
                  <c:v>1.4500000000000001E-8</c:v>
                </c:pt>
                <c:pt idx="6319">
                  <c:v>1.4500000000000001E-8</c:v>
                </c:pt>
                <c:pt idx="6320">
                  <c:v>1.4500000000000001E-8</c:v>
                </c:pt>
                <c:pt idx="6321">
                  <c:v>1.4500000000000001E-8</c:v>
                </c:pt>
                <c:pt idx="6322">
                  <c:v>1.4500000000000001E-8</c:v>
                </c:pt>
                <c:pt idx="6323">
                  <c:v>1.4500000000000001E-8</c:v>
                </c:pt>
                <c:pt idx="6324">
                  <c:v>1.4500000000000001E-8</c:v>
                </c:pt>
                <c:pt idx="6325">
                  <c:v>1.4500000000000001E-8</c:v>
                </c:pt>
                <c:pt idx="6326">
                  <c:v>1.4500000000000001E-8</c:v>
                </c:pt>
                <c:pt idx="6327">
                  <c:v>1.4500000000000001E-8</c:v>
                </c:pt>
                <c:pt idx="6328">
                  <c:v>1.4500000000000001E-8</c:v>
                </c:pt>
                <c:pt idx="6329">
                  <c:v>1.4500000000000001E-8</c:v>
                </c:pt>
                <c:pt idx="6330">
                  <c:v>1.4500000000000001E-8</c:v>
                </c:pt>
                <c:pt idx="6331">
                  <c:v>1.4500000000000001E-8</c:v>
                </c:pt>
                <c:pt idx="6332">
                  <c:v>1.46E-8</c:v>
                </c:pt>
                <c:pt idx="6333">
                  <c:v>1.46E-8</c:v>
                </c:pt>
                <c:pt idx="6334">
                  <c:v>1.46E-8</c:v>
                </c:pt>
                <c:pt idx="6335">
                  <c:v>1.46E-8</c:v>
                </c:pt>
                <c:pt idx="6336">
                  <c:v>1.46E-8</c:v>
                </c:pt>
                <c:pt idx="6337">
                  <c:v>1.46E-8</c:v>
                </c:pt>
                <c:pt idx="6338">
                  <c:v>1.46E-8</c:v>
                </c:pt>
                <c:pt idx="6339">
                  <c:v>1.46E-8</c:v>
                </c:pt>
                <c:pt idx="6340">
                  <c:v>1.46E-8</c:v>
                </c:pt>
                <c:pt idx="6341">
                  <c:v>1.46E-8</c:v>
                </c:pt>
                <c:pt idx="6342">
                  <c:v>1.46E-8</c:v>
                </c:pt>
                <c:pt idx="6343">
                  <c:v>1.46E-8</c:v>
                </c:pt>
                <c:pt idx="6344">
                  <c:v>1.46E-8</c:v>
                </c:pt>
                <c:pt idx="6345">
                  <c:v>1.46E-8</c:v>
                </c:pt>
                <c:pt idx="6346">
                  <c:v>1.46E-8</c:v>
                </c:pt>
                <c:pt idx="6347">
                  <c:v>1.46E-8</c:v>
                </c:pt>
                <c:pt idx="6348">
                  <c:v>1.4699999999999999E-8</c:v>
                </c:pt>
                <c:pt idx="6349">
                  <c:v>1.4699999999999999E-8</c:v>
                </c:pt>
                <c:pt idx="6350">
                  <c:v>1.4699999999999999E-8</c:v>
                </c:pt>
                <c:pt idx="6351">
                  <c:v>1.4699999999999999E-8</c:v>
                </c:pt>
                <c:pt idx="6352">
                  <c:v>1.4699999999999999E-8</c:v>
                </c:pt>
                <c:pt idx="6353">
                  <c:v>1.4699999999999999E-8</c:v>
                </c:pt>
                <c:pt idx="6354">
                  <c:v>1.4699999999999999E-8</c:v>
                </c:pt>
                <c:pt idx="6355">
                  <c:v>1.4699999999999999E-8</c:v>
                </c:pt>
                <c:pt idx="6356">
                  <c:v>1.4699999999999999E-8</c:v>
                </c:pt>
                <c:pt idx="6357">
                  <c:v>1.4699999999999999E-8</c:v>
                </c:pt>
                <c:pt idx="6358">
                  <c:v>1.4699999999999999E-8</c:v>
                </c:pt>
                <c:pt idx="6359">
                  <c:v>1.4699999999999999E-8</c:v>
                </c:pt>
                <c:pt idx="6360">
                  <c:v>1.4699999999999999E-8</c:v>
                </c:pt>
                <c:pt idx="6361">
                  <c:v>1.4699999999999999E-8</c:v>
                </c:pt>
                <c:pt idx="6362">
                  <c:v>1.4699999999999999E-8</c:v>
                </c:pt>
                <c:pt idx="6363">
                  <c:v>1.4699999999999999E-8</c:v>
                </c:pt>
                <c:pt idx="6364">
                  <c:v>1.48E-8</c:v>
                </c:pt>
                <c:pt idx="6365">
                  <c:v>1.48E-8</c:v>
                </c:pt>
                <c:pt idx="6366">
                  <c:v>1.48E-8</c:v>
                </c:pt>
                <c:pt idx="6367">
                  <c:v>1.48E-8</c:v>
                </c:pt>
                <c:pt idx="6368">
                  <c:v>1.48E-8</c:v>
                </c:pt>
                <c:pt idx="6369">
                  <c:v>1.48E-8</c:v>
                </c:pt>
                <c:pt idx="6370">
                  <c:v>1.48E-8</c:v>
                </c:pt>
                <c:pt idx="6371">
                  <c:v>1.48E-8</c:v>
                </c:pt>
                <c:pt idx="6372">
                  <c:v>1.48E-8</c:v>
                </c:pt>
                <c:pt idx="6373">
                  <c:v>1.48E-8</c:v>
                </c:pt>
                <c:pt idx="6374">
                  <c:v>1.48E-8</c:v>
                </c:pt>
                <c:pt idx="6375">
                  <c:v>1.48E-8</c:v>
                </c:pt>
                <c:pt idx="6376">
                  <c:v>1.48E-8</c:v>
                </c:pt>
                <c:pt idx="6377">
                  <c:v>1.48E-8</c:v>
                </c:pt>
                <c:pt idx="6378">
                  <c:v>1.48E-8</c:v>
                </c:pt>
                <c:pt idx="6379">
                  <c:v>1.48E-8</c:v>
                </c:pt>
                <c:pt idx="6380">
                  <c:v>1.4899999999999999E-8</c:v>
                </c:pt>
                <c:pt idx="6381">
                  <c:v>1.4899999999999999E-8</c:v>
                </c:pt>
                <c:pt idx="6382">
                  <c:v>1.4899999999999999E-8</c:v>
                </c:pt>
                <c:pt idx="6383">
                  <c:v>1.4899999999999999E-8</c:v>
                </c:pt>
                <c:pt idx="6384">
                  <c:v>1.4899999999999999E-8</c:v>
                </c:pt>
                <c:pt idx="6385">
                  <c:v>1.4899999999999999E-8</c:v>
                </c:pt>
                <c:pt idx="6386">
                  <c:v>1.4899999999999999E-8</c:v>
                </c:pt>
                <c:pt idx="6387">
                  <c:v>1.4899999999999999E-8</c:v>
                </c:pt>
                <c:pt idx="6388">
                  <c:v>1.4899999999999999E-8</c:v>
                </c:pt>
                <c:pt idx="6389">
                  <c:v>1.4899999999999999E-8</c:v>
                </c:pt>
                <c:pt idx="6390">
                  <c:v>1.4899999999999999E-8</c:v>
                </c:pt>
                <c:pt idx="6391">
                  <c:v>1.4899999999999999E-8</c:v>
                </c:pt>
                <c:pt idx="6392">
                  <c:v>1.4899999999999999E-8</c:v>
                </c:pt>
                <c:pt idx="6393">
                  <c:v>1.4899999999999999E-8</c:v>
                </c:pt>
                <c:pt idx="6394">
                  <c:v>1.4899999999999999E-8</c:v>
                </c:pt>
                <c:pt idx="6395">
                  <c:v>1.4899999999999999E-8</c:v>
                </c:pt>
                <c:pt idx="6396">
                  <c:v>1.4999999999999999E-8</c:v>
                </c:pt>
                <c:pt idx="6397">
                  <c:v>1.4999999999999999E-8</c:v>
                </c:pt>
                <c:pt idx="6398">
                  <c:v>1.4999999999999999E-8</c:v>
                </c:pt>
                <c:pt idx="6399">
                  <c:v>1.4999999999999999E-8</c:v>
                </c:pt>
                <c:pt idx="6400">
                  <c:v>1.4999999999999999E-8</c:v>
                </c:pt>
                <c:pt idx="6401">
                  <c:v>1.4999999999999999E-8</c:v>
                </c:pt>
                <c:pt idx="6402">
                  <c:v>1.4999999999999999E-8</c:v>
                </c:pt>
                <c:pt idx="6403">
                  <c:v>1.4999999999999999E-8</c:v>
                </c:pt>
                <c:pt idx="6404">
                  <c:v>1.4999999999999999E-8</c:v>
                </c:pt>
                <c:pt idx="6405">
                  <c:v>1.4999999999999999E-8</c:v>
                </c:pt>
                <c:pt idx="6406">
                  <c:v>1.4999999999999999E-8</c:v>
                </c:pt>
                <c:pt idx="6407">
                  <c:v>1.4999999999999999E-8</c:v>
                </c:pt>
                <c:pt idx="6408">
                  <c:v>1.4999999999999999E-8</c:v>
                </c:pt>
                <c:pt idx="6409">
                  <c:v>1.4999999999999999E-8</c:v>
                </c:pt>
                <c:pt idx="6410">
                  <c:v>1.4999999999999999E-8</c:v>
                </c:pt>
                <c:pt idx="6411">
                  <c:v>1.4999999999999999E-8</c:v>
                </c:pt>
                <c:pt idx="6412">
                  <c:v>1.51E-8</c:v>
                </c:pt>
                <c:pt idx="6413">
                  <c:v>1.51E-8</c:v>
                </c:pt>
                <c:pt idx="6414">
                  <c:v>1.51E-8</c:v>
                </c:pt>
                <c:pt idx="6415">
                  <c:v>1.51E-8</c:v>
                </c:pt>
                <c:pt idx="6416">
                  <c:v>1.51E-8</c:v>
                </c:pt>
                <c:pt idx="6417">
                  <c:v>1.51E-8</c:v>
                </c:pt>
                <c:pt idx="6418">
                  <c:v>1.51E-8</c:v>
                </c:pt>
                <c:pt idx="6419">
                  <c:v>1.51E-8</c:v>
                </c:pt>
                <c:pt idx="6420">
                  <c:v>1.51E-8</c:v>
                </c:pt>
                <c:pt idx="6421">
                  <c:v>1.51E-8</c:v>
                </c:pt>
                <c:pt idx="6422">
                  <c:v>1.51E-8</c:v>
                </c:pt>
                <c:pt idx="6423">
                  <c:v>1.51E-8</c:v>
                </c:pt>
                <c:pt idx="6424">
                  <c:v>1.51E-8</c:v>
                </c:pt>
                <c:pt idx="6425">
                  <c:v>1.51E-8</c:v>
                </c:pt>
                <c:pt idx="6426">
                  <c:v>1.51E-8</c:v>
                </c:pt>
                <c:pt idx="6427">
                  <c:v>1.51E-8</c:v>
                </c:pt>
                <c:pt idx="6428">
                  <c:v>1.52E-8</c:v>
                </c:pt>
                <c:pt idx="6429">
                  <c:v>1.52E-8</c:v>
                </c:pt>
                <c:pt idx="6430">
                  <c:v>1.52E-8</c:v>
                </c:pt>
                <c:pt idx="6431">
                  <c:v>1.52E-8</c:v>
                </c:pt>
                <c:pt idx="6432">
                  <c:v>1.52E-8</c:v>
                </c:pt>
                <c:pt idx="6433">
                  <c:v>1.52E-8</c:v>
                </c:pt>
                <c:pt idx="6434">
                  <c:v>1.52E-8</c:v>
                </c:pt>
                <c:pt idx="6435">
                  <c:v>1.52E-8</c:v>
                </c:pt>
                <c:pt idx="6436">
                  <c:v>1.52E-8</c:v>
                </c:pt>
                <c:pt idx="6437">
                  <c:v>1.52E-8</c:v>
                </c:pt>
                <c:pt idx="6438">
                  <c:v>1.52E-8</c:v>
                </c:pt>
                <c:pt idx="6439">
                  <c:v>1.52E-8</c:v>
                </c:pt>
                <c:pt idx="6440">
                  <c:v>1.52E-8</c:v>
                </c:pt>
                <c:pt idx="6441">
                  <c:v>1.52E-8</c:v>
                </c:pt>
                <c:pt idx="6442">
                  <c:v>1.52E-8</c:v>
                </c:pt>
                <c:pt idx="6443">
                  <c:v>1.52E-8</c:v>
                </c:pt>
                <c:pt idx="6444">
                  <c:v>1.5300000000000001E-8</c:v>
                </c:pt>
                <c:pt idx="6445">
                  <c:v>1.5300000000000001E-8</c:v>
                </c:pt>
                <c:pt idx="6446">
                  <c:v>1.5300000000000001E-8</c:v>
                </c:pt>
                <c:pt idx="6447">
                  <c:v>1.5300000000000001E-8</c:v>
                </c:pt>
                <c:pt idx="6448">
                  <c:v>1.5300000000000001E-8</c:v>
                </c:pt>
                <c:pt idx="6449">
                  <c:v>1.5300000000000001E-8</c:v>
                </c:pt>
                <c:pt idx="6450">
                  <c:v>1.5300000000000001E-8</c:v>
                </c:pt>
                <c:pt idx="6451">
                  <c:v>1.5300000000000001E-8</c:v>
                </c:pt>
                <c:pt idx="6452">
                  <c:v>1.5300000000000001E-8</c:v>
                </c:pt>
                <c:pt idx="6453">
                  <c:v>1.5300000000000001E-8</c:v>
                </c:pt>
                <c:pt idx="6454">
                  <c:v>1.5300000000000001E-8</c:v>
                </c:pt>
                <c:pt idx="6455">
                  <c:v>1.5300000000000001E-8</c:v>
                </c:pt>
                <c:pt idx="6456">
                  <c:v>1.5300000000000001E-8</c:v>
                </c:pt>
                <c:pt idx="6457">
                  <c:v>1.5300000000000001E-8</c:v>
                </c:pt>
                <c:pt idx="6458">
                  <c:v>1.5300000000000001E-8</c:v>
                </c:pt>
                <c:pt idx="6459">
                  <c:v>1.5300000000000001E-8</c:v>
                </c:pt>
                <c:pt idx="6460">
                  <c:v>1.5399999999999999E-8</c:v>
                </c:pt>
                <c:pt idx="6461">
                  <c:v>1.5399999999999999E-8</c:v>
                </c:pt>
                <c:pt idx="6462">
                  <c:v>1.5399999999999999E-8</c:v>
                </c:pt>
                <c:pt idx="6463">
                  <c:v>1.5399999999999999E-8</c:v>
                </c:pt>
                <c:pt idx="6464">
                  <c:v>1.5399999999999999E-8</c:v>
                </c:pt>
                <c:pt idx="6465">
                  <c:v>1.5399999999999999E-8</c:v>
                </c:pt>
                <c:pt idx="6466">
                  <c:v>1.5399999999999999E-8</c:v>
                </c:pt>
                <c:pt idx="6467">
                  <c:v>1.5399999999999999E-8</c:v>
                </c:pt>
                <c:pt idx="6468">
                  <c:v>1.5399999999999999E-8</c:v>
                </c:pt>
                <c:pt idx="6469">
                  <c:v>1.5399999999999999E-8</c:v>
                </c:pt>
                <c:pt idx="6470">
                  <c:v>1.5399999999999999E-8</c:v>
                </c:pt>
                <c:pt idx="6471">
                  <c:v>1.5399999999999999E-8</c:v>
                </c:pt>
                <c:pt idx="6472">
                  <c:v>1.5399999999999999E-8</c:v>
                </c:pt>
                <c:pt idx="6473">
                  <c:v>1.5399999999999999E-8</c:v>
                </c:pt>
                <c:pt idx="6474">
                  <c:v>1.5399999999999999E-8</c:v>
                </c:pt>
                <c:pt idx="6475">
                  <c:v>1.5399999999999999E-8</c:v>
                </c:pt>
                <c:pt idx="6476">
                  <c:v>1.55E-8</c:v>
                </c:pt>
                <c:pt idx="6477">
                  <c:v>1.55E-8</c:v>
                </c:pt>
                <c:pt idx="6478">
                  <c:v>1.55E-8</c:v>
                </c:pt>
                <c:pt idx="6479">
                  <c:v>1.55E-8</c:v>
                </c:pt>
                <c:pt idx="6480">
                  <c:v>1.55E-8</c:v>
                </c:pt>
                <c:pt idx="6481">
                  <c:v>1.55E-8</c:v>
                </c:pt>
                <c:pt idx="6482">
                  <c:v>1.55E-8</c:v>
                </c:pt>
                <c:pt idx="6483">
                  <c:v>1.55E-8</c:v>
                </c:pt>
                <c:pt idx="6484">
                  <c:v>1.55E-8</c:v>
                </c:pt>
                <c:pt idx="6485">
                  <c:v>1.55E-8</c:v>
                </c:pt>
                <c:pt idx="6486">
                  <c:v>1.55E-8</c:v>
                </c:pt>
                <c:pt idx="6487">
                  <c:v>1.55E-8</c:v>
                </c:pt>
                <c:pt idx="6488">
                  <c:v>1.55E-8</c:v>
                </c:pt>
                <c:pt idx="6489">
                  <c:v>1.55E-8</c:v>
                </c:pt>
                <c:pt idx="6490">
                  <c:v>1.55E-8</c:v>
                </c:pt>
                <c:pt idx="6491">
                  <c:v>1.55E-8</c:v>
                </c:pt>
                <c:pt idx="6492">
                  <c:v>1.5600000000000001E-8</c:v>
                </c:pt>
                <c:pt idx="6493">
                  <c:v>1.5600000000000001E-8</c:v>
                </c:pt>
                <c:pt idx="6494">
                  <c:v>1.5600000000000001E-8</c:v>
                </c:pt>
                <c:pt idx="6495">
                  <c:v>1.5600000000000001E-8</c:v>
                </c:pt>
                <c:pt idx="6496">
                  <c:v>1.5600000000000001E-8</c:v>
                </c:pt>
                <c:pt idx="6497">
                  <c:v>1.5600000000000001E-8</c:v>
                </c:pt>
                <c:pt idx="6498">
                  <c:v>1.5600000000000001E-8</c:v>
                </c:pt>
                <c:pt idx="6499">
                  <c:v>1.5600000000000001E-8</c:v>
                </c:pt>
                <c:pt idx="6500">
                  <c:v>1.5600000000000001E-8</c:v>
                </c:pt>
                <c:pt idx="6501">
                  <c:v>1.5600000000000001E-8</c:v>
                </c:pt>
                <c:pt idx="6502">
                  <c:v>1.5600000000000001E-8</c:v>
                </c:pt>
                <c:pt idx="6503">
                  <c:v>1.5600000000000001E-8</c:v>
                </c:pt>
                <c:pt idx="6504">
                  <c:v>1.5600000000000001E-8</c:v>
                </c:pt>
                <c:pt idx="6505">
                  <c:v>1.5600000000000001E-8</c:v>
                </c:pt>
                <c:pt idx="6506">
                  <c:v>1.5600000000000001E-8</c:v>
                </c:pt>
                <c:pt idx="6507">
                  <c:v>1.5600000000000001E-8</c:v>
                </c:pt>
                <c:pt idx="6508">
                  <c:v>1.5700000000000002E-8</c:v>
                </c:pt>
                <c:pt idx="6509">
                  <c:v>1.5700000000000002E-8</c:v>
                </c:pt>
                <c:pt idx="6510">
                  <c:v>1.5700000000000002E-8</c:v>
                </c:pt>
                <c:pt idx="6511">
                  <c:v>1.5700000000000002E-8</c:v>
                </c:pt>
                <c:pt idx="6512">
                  <c:v>1.5700000000000002E-8</c:v>
                </c:pt>
                <c:pt idx="6513">
                  <c:v>1.5700000000000002E-8</c:v>
                </c:pt>
                <c:pt idx="6514">
                  <c:v>1.5700000000000002E-8</c:v>
                </c:pt>
                <c:pt idx="6515">
                  <c:v>1.5700000000000002E-8</c:v>
                </c:pt>
                <c:pt idx="6516">
                  <c:v>1.5700000000000002E-8</c:v>
                </c:pt>
                <c:pt idx="6517">
                  <c:v>1.5700000000000002E-8</c:v>
                </c:pt>
                <c:pt idx="6518">
                  <c:v>1.5700000000000002E-8</c:v>
                </c:pt>
                <c:pt idx="6519">
                  <c:v>1.5700000000000002E-8</c:v>
                </c:pt>
                <c:pt idx="6520">
                  <c:v>1.5700000000000002E-8</c:v>
                </c:pt>
                <c:pt idx="6521">
                  <c:v>1.5700000000000002E-8</c:v>
                </c:pt>
                <c:pt idx="6522">
                  <c:v>1.5700000000000002E-8</c:v>
                </c:pt>
                <c:pt idx="6523">
                  <c:v>1.5700000000000002E-8</c:v>
                </c:pt>
                <c:pt idx="6524">
                  <c:v>1.5799999999999999E-8</c:v>
                </c:pt>
                <c:pt idx="6525">
                  <c:v>1.5799999999999999E-8</c:v>
                </c:pt>
                <c:pt idx="6526">
                  <c:v>1.5799999999999999E-8</c:v>
                </c:pt>
                <c:pt idx="6527">
                  <c:v>1.5799999999999999E-8</c:v>
                </c:pt>
                <c:pt idx="6528">
                  <c:v>1.5799999999999999E-8</c:v>
                </c:pt>
                <c:pt idx="6529">
                  <c:v>1.5799999999999999E-8</c:v>
                </c:pt>
                <c:pt idx="6530">
                  <c:v>1.5799999999999999E-8</c:v>
                </c:pt>
                <c:pt idx="6531">
                  <c:v>1.5799999999999999E-8</c:v>
                </c:pt>
                <c:pt idx="6532">
                  <c:v>1.5799999999999999E-8</c:v>
                </c:pt>
                <c:pt idx="6533">
                  <c:v>1.5799999999999999E-8</c:v>
                </c:pt>
                <c:pt idx="6534">
                  <c:v>1.5799999999999999E-8</c:v>
                </c:pt>
                <c:pt idx="6535">
                  <c:v>1.5799999999999999E-8</c:v>
                </c:pt>
                <c:pt idx="6536">
                  <c:v>1.5799999999999999E-8</c:v>
                </c:pt>
                <c:pt idx="6537">
                  <c:v>1.5799999999999999E-8</c:v>
                </c:pt>
                <c:pt idx="6538">
                  <c:v>1.5799999999999999E-8</c:v>
                </c:pt>
                <c:pt idx="6539">
                  <c:v>1.5799999999999999E-8</c:v>
                </c:pt>
                <c:pt idx="6540">
                  <c:v>1.59E-8</c:v>
                </c:pt>
                <c:pt idx="6541">
                  <c:v>1.59E-8</c:v>
                </c:pt>
                <c:pt idx="6542">
                  <c:v>1.59E-8</c:v>
                </c:pt>
                <c:pt idx="6543">
                  <c:v>1.59E-8</c:v>
                </c:pt>
                <c:pt idx="6544">
                  <c:v>1.59E-8</c:v>
                </c:pt>
                <c:pt idx="6545">
                  <c:v>1.59E-8</c:v>
                </c:pt>
                <c:pt idx="6546">
                  <c:v>1.59E-8</c:v>
                </c:pt>
                <c:pt idx="6547">
                  <c:v>1.59E-8</c:v>
                </c:pt>
                <c:pt idx="6548">
                  <c:v>1.59E-8</c:v>
                </c:pt>
                <c:pt idx="6549">
                  <c:v>1.59E-8</c:v>
                </c:pt>
                <c:pt idx="6550">
                  <c:v>1.59E-8</c:v>
                </c:pt>
                <c:pt idx="6551">
                  <c:v>1.59E-8</c:v>
                </c:pt>
                <c:pt idx="6552">
                  <c:v>1.59E-8</c:v>
                </c:pt>
                <c:pt idx="6553">
                  <c:v>1.59E-8</c:v>
                </c:pt>
                <c:pt idx="6554">
                  <c:v>1.59E-8</c:v>
                </c:pt>
                <c:pt idx="6555">
                  <c:v>1.59E-8</c:v>
                </c:pt>
                <c:pt idx="6556">
                  <c:v>1.6000000000000001E-8</c:v>
                </c:pt>
                <c:pt idx="6557">
                  <c:v>1.6000000000000001E-8</c:v>
                </c:pt>
                <c:pt idx="6558">
                  <c:v>1.6000000000000001E-8</c:v>
                </c:pt>
                <c:pt idx="6559">
                  <c:v>1.6000000000000001E-8</c:v>
                </c:pt>
                <c:pt idx="6560">
                  <c:v>1.6000000000000001E-8</c:v>
                </c:pt>
                <c:pt idx="6561">
                  <c:v>1.6000000000000001E-8</c:v>
                </c:pt>
                <c:pt idx="6562">
                  <c:v>1.6000000000000001E-8</c:v>
                </c:pt>
                <c:pt idx="6563">
                  <c:v>1.6000000000000001E-8</c:v>
                </c:pt>
                <c:pt idx="6564">
                  <c:v>1.6000000000000001E-8</c:v>
                </c:pt>
                <c:pt idx="6565">
                  <c:v>1.6000000000000001E-8</c:v>
                </c:pt>
                <c:pt idx="6566">
                  <c:v>1.6000000000000001E-8</c:v>
                </c:pt>
                <c:pt idx="6567">
                  <c:v>1.6000000000000001E-8</c:v>
                </c:pt>
                <c:pt idx="6568">
                  <c:v>1.6000000000000001E-8</c:v>
                </c:pt>
                <c:pt idx="6569">
                  <c:v>1.6000000000000001E-8</c:v>
                </c:pt>
                <c:pt idx="6570">
                  <c:v>1.6000000000000001E-8</c:v>
                </c:pt>
                <c:pt idx="6571">
                  <c:v>1.6000000000000001E-8</c:v>
                </c:pt>
                <c:pt idx="6572">
                  <c:v>1.6099999999999999E-8</c:v>
                </c:pt>
                <c:pt idx="6573">
                  <c:v>1.6099999999999999E-8</c:v>
                </c:pt>
                <c:pt idx="6574">
                  <c:v>1.6099999999999999E-8</c:v>
                </c:pt>
                <c:pt idx="6575">
                  <c:v>1.6099999999999999E-8</c:v>
                </c:pt>
                <c:pt idx="6576">
                  <c:v>1.6099999999999999E-8</c:v>
                </c:pt>
                <c:pt idx="6577">
                  <c:v>1.6099999999999999E-8</c:v>
                </c:pt>
                <c:pt idx="6578">
                  <c:v>1.6099999999999999E-8</c:v>
                </c:pt>
                <c:pt idx="6579">
                  <c:v>1.6099999999999999E-8</c:v>
                </c:pt>
                <c:pt idx="6580">
                  <c:v>1.6099999999999999E-8</c:v>
                </c:pt>
                <c:pt idx="6581">
                  <c:v>1.6099999999999999E-8</c:v>
                </c:pt>
                <c:pt idx="6582">
                  <c:v>1.6099999999999999E-8</c:v>
                </c:pt>
                <c:pt idx="6583">
                  <c:v>1.6099999999999999E-8</c:v>
                </c:pt>
                <c:pt idx="6584">
                  <c:v>1.6099999999999999E-8</c:v>
                </c:pt>
                <c:pt idx="6585">
                  <c:v>1.6099999999999999E-8</c:v>
                </c:pt>
                <c:pt idx="6586">
                  <c:v>1.6099999999999999E-8</c:v>
                </c:pt>
                <c:pt idx="6587">
                  <c:v>1.6099999999999999E-8</c:v>
                </c:pt>
                <c:pt idx="6588">
                  <c:v>1.6199999999999999E-8</c:v>
                </c:pt>
                <c:pt idx="6589">
                  <c:v>1.6199999999999999E-8</c:v>
                </c:pt>
                <c:pt idx="6590">
                  <c:v>1.6199999999999999E-8</c:v>
                </c:pt>
                <c:pt idx="6591">
                  <c:v>1.6199999999999999E-8</c:v>
                </c:pt>
                <c:pt idx="6592">
                  <c:v>1.6199999999999999E-8</c:v>
                </c:pt>
                <c:pt idx="6593">
                  <c:v>1.6199999999999999E-8</c:v>
                </c:pt>
                <c:pt idx="6594">
                  <c:v>1.6199999999999999E-8</c:v>
                </c:pt>
                <c:pt idx="6595">
                  <c:v>1.6199999999999999E-8</c:v>
                </c:pt>
                <c:pt idx="6596">
                  <c:v>1.6199999999999999E-8</c:v>
                </c:pt>
                <c:pt idx="6597">
                  <c:v>1.6199999999999999E-8</c:v>
                </c:pt>
                <c:pt idx="6598">
                  <c:v>1.6199999999999999E-8</c:v>
                </c:pt>
                <c:pt idx="6599">
                  <c:v>1.6199999999999999E-8</c:v>
                </c:pt>
                <c:pt idx="6600">
                  <c:v>1.6199999999999999E-8</c:v>
                </c:pt>
                <c:pt idx="6601">
                  <c:v>1.6199999999999999E-8</c:v>
                </c:pt>
                <c:pt idx="6602">
                  <c:v>1.6199999999999999E-8</c:v>
                </c:pt>
                <c:pt idx="6603">
                  <c:v>1.6199999999999999E-8</c:v>
                </c:pt>
                <c:pt idx="6604">
                  <c:v>1.63E-8</c:v>
                </c:pt>
                <c:pt idx="6605">
                  <c:v>1.63E-8</c:v>
                </c:pt>
                <c:pt idx="6606">
                  <c:v>1.63E-8</c:v>
                </c:pt>
                <c:pt idx="6607">
                  <c:v>1.63E-8</c:v>
                </c:pt>
                <c:pt idx="6608">
                  <c:v>1.63E-8</c:v>
                </c:pt>
                <c:pt idx="6609">
                  <c:v>1.63E-8</c:v>
                </c:pt>
                <c:pt idx="6610">
                  <c:v>1.63E-8</c:v>
                </c:pt>
                <c:pt idx="6611">
                  <c:v>1.63E-8</c:v>
                </c:pt>
                <c:pt idx="6612">
                  <c:v>1.63E-8</c:v>
                </c:pt>
                <c:pt idx="6613">
                  <c:v>1.63E-8</c:v>
                </c:pt>
                <c:pt idx="6614">
                  <c:v>1.63E-8</c:v>
                </c:pt>
                <c:pt idx="6615">
                  <c:v>1.63E-8</c:v>
                </c:pt>
                <c:pt idx="6616">
                  <c:v>1.63E-8</c:v>
                </c:pt>
                <c:pt idx="6617">
                  <c:v>1.63E-8</c:v>
                </c:pt>
                <c:pt idx="6618">
                  <c:v>1.63E-8</c:v>
                </c:pt>
                <c:pt idx="6619">
                  <c:v>1.63E-8</c:v>
                </c:pt>
                <c:pt idx="6620">
                  <c:v>1.6400000000000001E-8</c:v>
                </c:pt>
                <c:pt idx="6621">
                  <c:v>1.6400000000000001E-8</c:v>
                </c:pt>
                <c:pt idx="6622">
                  <c:v>1.6400000000000001E-8</c:v>
                </c:pt>
                <c:pt idx="6623">
                  <c:v>1.6400000000000001E-8</c:v>
                </c:pt>
                <c:pt idx="6624">
                  <c:v>1.6400000000000001E-8</c:v>
                </c:pt>
                <c:pt idx="6625">
                  <c:v>1.6400000000000001E-8</c:v>
                </c:pt>
                <c:pt idx="6626">
                  <c:v>1.6400000000000001E-8</c:v>
                </c:pt>
                <c:pt idx="6627">
                  <c:v>1.6400000000000001E-8</c:v>
                </c:pt>
                <c:pt idx="6628">
                  <c:v>1.6400000000000001E-8</c:v>
                </c:pt>
                <c:pt idx="6629">
                  <c:v>1.6400000000000001E-8</c:v>
                </c:pt>
                <c:pt idx="6630">
                  <c:v>1.6400000000000001E-8</c:v>
                </c:pt>
                <c:pt idx="6631">
                  <c:v>1.6400000000000001E-8</c:v>
                </c:pt>
                <c:pt idx="6632">
                  <c:v>1.6400000000000001E-8</c:v>
                </c:pt>
                <c:pt idx="6633">
                  <c:v>1.6400000000000001E-8</c:v>
                </c:pt>
                <c:pt idx="6634">
                  <c:v>1.6400000000000001E-8</c:v>
                </c:pt>
                <c:pt idx="6635">
                  <c:v>1.6400000000000001E-8</c:v>
                </c:pt>
                <c:pt idx="6636">
                  <c:v>1.6499999999999999E-8</c:v>
                </c:pt>
                <c:pt idx="6637">
                  <c:v>1.6499999999999999E-8</c:v>
                </c:pt>
                <c:pt idx="6638">
                  <c:v>1.6499999999999999E-8</c:v>
                </c:pt>
                <c:pt idx="6639">
                  <c:v>1.6499999999999999E-8</c:v>
                </c:pt>
                <c:pt idx="6640">
                  <c:v>1.6499999999999999E-8</c:v>
                </c:pt>
                <c:pt idx="6641">
                  <c:v>1.6499999999999999E-8</c:v>
                </c:pt>
                <c:pt idx="6642">
                  <c:v>1.6499999999999999E-8</c:v>
                </c:pt>
                <c:pt idx="6643">
                  <c:v>1.6499999999999999E-8</c:v>
                </c:pt>
                <c:pt idx="6644">
                  <c:v>1.6499999999999999E-8</c:v>
                </c:pt>
                <c:pt idx="6645">
                  <c:v>1.6499999999999999E-8</c:v>
                </c:pt>
                <c:pt idx="6646">
                  <c:v>1.6499999999999999E-8</c:v>
                </c:pt>
                <c:pt idx="6647">
                  <c:v>1.6499999999999999E-8</c:v>
                </c:pt>
                <c:pt idx="6648">
                  <c:v>1.6499999999999999E-8</c:v>
                </c:pt>
                <c:pt idx="6649">
                  <c:v>1.6499999999999999E-8</c:v>
                </c:pt>
                <c:pt idx="6650">
                  <c:v>1.6499999999999999E-8</c:v>
                </c:pt>
                <c:pt idx="6651">
                  <c:v>1.6499999999999999E-8</c:v>
                </c:pt>
                <c:pt idx="6652">
                  <c:v>1.66E-8</c:v>
                </c:pt>
                <c:pt idx="6653">
                  <c:v>1.66E-8</c:v>
                </c:pt>
                <c:pt idx="6654">
                  <c:v>1.66E-8</c:v>
                </c:pt>
                <c:pt idx="6655">
                  <c:v>1.66E-8</c:v>
                </c:pt>
                <c:pt idx="6656">
                  <c:v>1.66E-8</c:v>
                </c:pt>
                <c:pt idx="6657">
                  <c:v>1.66E-8</c:v>
                </c:pt>
                <c:pt idx="6658">
                  <c:v>1.66E-8</c:v>
                </c:pt>
                <c:pt idx="6659">
                  <c:v>1.66E-8</c:v>
                </c:pt>
                <c:pt idx="6660">
                  <c:v>1.66E-8</c:v>
                </c:pt>
                <c:pt idx="6661">
                  <c:v>1.66E-8</c:v>
                </c:pt>
                <c:pt idx="6662">
                  <c:v>1.66E-8</c:v>
                </c:pt>
                <c:pt idx="6663">
                  <c:v>1.66E-8</c:v>
                </c:pt>
                <c:pt idx="6664">
                  <c:v>1.66E-8</c:v>
                </c:pt>
                <c:pt idx="6665">
                  <c:v>1.66E-8</c:v>
                </c:pt>
                <c:pt idx="6666">
                  <c:v>1.66E-8</c:v>
                </c:pt>
                <c:pt idx="6667">
                  <c:v>1.66E-8</c:v>
                </c:pt>
                <c:pt idx="6668">
                  <c:v>1.6700000000000001E-8</c:v>
                </c:pt>
                <c:pt idx="6669">
                  <c:v>1.6700000000000001E-8</c:v>
                </c:pt>
                <c:pt idx="6670">
                  <c:v>1.6700000000000001E-8</c:v>
                </c:pt>
                <c:pt idx="6671">
                  <c:v>1.6700000000000001E-8</c:v>
                </c:pt>
                <c:pt idx="6672">
                  <c:v>1.6700000000000001E-8</c:v>
                </c:pt>
                <c:pt idx="6673">
                  <c:v>1.6700000000000001E-8</c:v>
                </c:pt>
                <c:pt idx="6674">
                  <c:v>1.6700000000000001E-8</c:v>
                </c:pt>
                <c:pt idx="6675">
                  <c:v>1.6700000000000001E-8</c:v>
                </c:pt>
                <c:pt idx="6676">
                  <c:v>1.6700000000000001E-8</c:v>
                </c:pt>
                <c:pt idx="6677">
                  <c:v>1.6700000000000001E-8</c:v>
                </c:pt>
                <c:pt idx="6678">
                  <c:v>1.6700000000000001E-8</c:v>
                </c:pt>
                <c:pt idx="6679">
                  <c:v>1.6700000000000001E-8</c:v>
                </c:pt>
                <c:pt idx="6680">
                  <c:v>1.6700000000000001E-8</c:v>
                </c:pt>
                <c:pt idx="6681">
                  <c:v>1.6700000000000001E-8</c:v>
                </c:pt>
                <c:pt idx="6682">
                  <c:v>1.6700000000000001E-8</c:v>
                </c:pt>
                <c:pt idx="6683">
                  <c:v>1.6700000000000001E-8</c:v>
                </c:pt>
                <c:pt idx="6684">
                  <c:v>1.6800000000000002E-8</c:v>
                </c:pt>
                <c:pt idx="6685">
                  <c:v>1.6800000000000002E-8</c:v>
                </c:pt>
                <c:pt idx="6686">
                  <c:v>1.6800000000000002E-8</c:v>
                </c:pt>
                <c:pt idx="6687">
                  <c:v>1.6800000000000002E-8</c:v>
                </c:pt>
                <c:pt idx="6688">
                  <c:v>1.6800000000000002E-8</c:v>
                </c:pt>
                <c:pt idx="6689">
                  <c:v>1.6800000000000002E-8</c:v>
                </c:pt>
                <c:pt idx="6690">
                  <c:v>1.6800000000000002E-8</c:v>
                </c:pt>
                <c:pt idx="6691">
                  <c:v>1.6800000000000002E-8</c:v>
                </c:pt>
                <c:pt idx="6692">
                  <c:v>1.6800000000000002E-8</c:v>
                </c:pt>
                <c:pt idx="6693">
                  <c:v>1.6800000000000002E-8</c:v>
                </c:pt>
                <c:pt idx="6694">
                  <c:v>1.6800000000000002E-8</c:v>
                </c:pt>
                <c:pt idx="6695">
                  <c:v>1.6800000000000002E-8</c:v>
                </c:pt>
                <c:pt idx="6696">
                  <c:v>1.6800000000000002E-8</c:v>
                </c:pt>
                <c:pt idx="6697">
                  <c:v>1.6800000000000002E-8</c:v>
                </c:pt>
                <c:pt idx="6698">
                  <c:v>1.6800000000000002E-8</c:v>
                </c:pt>
                <c:pt idx="6699">
                  <c:v>1.6800000000000002E-8</c:v>
                </c:pt>
                <c:pt idx="6700">
                  <c:v>1.6899999999999999E-8</c:v>
                </c:pt>
                <c:pt idx="6701">
                  <c:v>1.6899999999999999E-8</c:v>
                </c:pt>
                <c:pt idx="6702">
                  <c:v>1.6899999999999999E-8</c:v>
                </c:pt>
                <c:pt idx="6703">
                  <c:v>1.6899999999999999E-8</c:v>
                </c:pt>
                <c:pt idx="6704">
                  <c:v>1.6899999999999999E-8</c:v>
                </c:pt>
                <c:pt idx="6705">
                  <c:v>1.6899999999999999E-8</c:v>
                </c:pt>
                <c:pt idx="6706">
                  <c:v>1.6899999999999999E-8</c:v>
                </c:pt>
                <c:pt idx="6707">
                  <c:v>1.6899999999999999E-8</c:v>
                </c:pt>
                <c:pt idx="6708">
                  <c:v>1.6899999999999999E-8</c:v>
                </c:pt>
                <c:pt idx="6709">
                  <c:v>1.6899999999999999E-8</c:v>
                </c:pt>
                <c:pt idx="6710">
                  <c:v>1.6899999999999999E-8</c:v>
                </c:pt>
                <c:pt idx="6711">
                  <c:v>1.6899999999999999E-8</c:v>
                </c:pt>
                <c:pt idx="6712">
                  <c:v>1.6899999999999999E-8</c:v>
                </c:pt>
                <c:pt idx="6713">
                  <c:v>1.6899999999999999E-8</c:v>
                </c:pt>
                <c:pt idx="6714">
                  <c:v>1.6899999999999999E-8</c:v>
                </c:pt>
                <c:pt idx="6715">
                  <c:v>1.6899999999999999E-8</c:v>
                </c:pt>
                <c:pt idx="6716">
                  <c:v>1.7E-8</c:v>
                </c:pt>
                <c:pt idx="6717">
                  <c:v>1.7E-8</c:v>
                </c:pt>
                <c:pt idx="6718">
                  <c:v>1.7E-8</c:v>
                </c:pt>
                <c:pt idx="6719">
                  <c:v>1.7E-8</c:v>
                </c:pt>
                <c:pt idx="6720">
                  <c:v>1.7E-8</c:v>
                </c:pt>
                <c:pt idx="6721">
                  <c:v>1.7E-8</c:v>
                </c:pt>
                <c:pt idx="6722">
                  <c:v>1.7E-8</c:v>
                </c:pt>
                <c:pt idx="6723">
                  <c:v>1.7E-8</c:v>
                </c:pt>
                <c:pt idx="6724">
                  <c:v>1.7E-8</c:v>
                </c:pt>
                <c:pt idx="6725">
                  <c:v>1.7E-8</c:v>
                </c:pt>
                <c:pt idx="6726">
                  <c:v>1.7E-8</c:v>
                </c:pt>
                <c:pt idx="6727">
                  <c:v>1.7E-8</c:v>
                </c:pt>
                <c:pt idx="6728">
                  <c:v>1.7E-8</c:v>
                </c:pt>
                <c:pt idx="6729">
                  <c:v>1.7E-8</c:v>
                </c:pt>
                <c:pt idx="6730">
                  <c:v>1.7E-8</c:v>
                </c:pt>
                <c:pt idx="6731">
                  <c:v>1.7E-8</c:v>
                </c:pt>
                <c:pt idx="6732">
                  <c:v>1.7100000000000001E-8</c:v>
                </c:pt>
                <c:pt idx="6733">
                  <c:v>1.7100000000000001E-8</c:v>
                </c:pt>
                <c:pt idx="6734">
                  <c:v>1.7100000000000001E-8</c:v>
                </c:pt>
                <c:pt idx="6735">
                  <c:v>1.7100000000000001E-8</c:v>
                </c:pt>
                <c:pt idx="6736">
                  <c:v>1.7100000000000001E-8</c:v>
                </c:pt>
                <c:pt idx="6737">
                  <c:v>1.7100000000000001E-8</c:v>
                </c:pt>
                <c:pt idx="6738">
                  <c:v>1.7100000000000001E-8</c:v>
                </c:pt>
                <c:pt idx="6739">
                  <c:v>1.7100000000000001E-8</c:v>
                </c:pt>
                <c:pt idx="6740">
                  <c:v>1.7100000000000001E-8</c:v>
                </c:pt>
                <c:pt idx="6741">
                  <c:v>1.7100000000000001E-8</c:v>
                </c:pt>
                <c:pt idx="6742">
                  <c:v>1.7100000000000001E-8</c:v>
                </c:pt>
                <c:pt idx="6743">
                  <c:v>1.7100000000000001E-8</c:v>
                </c:pt>
                <c:pt idx="6744">
                  <c:v>1.7100000000000001E-8</c:v>
                </c:pt>
                <c:pt idx="6745">
                  <c:v>1.7100000000000001E-8</c:v>
                </c:pt>
                <c:pt idx="6746">
                  <c:v>1.7100000000000001E-8</c:v>
                </c:pt>
                <c:pt idx="6747">
                  <c:v>1.7100000000000001E-8</c:v>
                </c:pt>
                <c:pt idx="6748">
                  <c:v>1.7199999999999999E-8</c:v>
                </c:pt>
                <c:pt idx="6749">
                  <c:v>1.7199999999999999E-8</c:v>
                </c:pt>
                <c:pt idx="6750">
                  <c:v>1.7199999999999999E-8</c:v>
                </c:pt>
                <c:pt idx="6751">
                  <c:v>1.7199999999999999E-8</c:v>
                </c:pt>
                <c:pt idx="6752">
                  <c:v>1.7199999999999999E-8</c:v>
                </c:pt>
                <c:pt idx="6753">
                  <c:v>1.7199999999999999E-8</c:v>
                </c:pt>
                <c:pt idx="6754">
                  <c:v>1.7199999999999999E-8</c:v>
                </c:pt>
                <c:pt idx="6755">
                  <c:v>1.7199999999999999E-8</c:v>
                </c:pt>
                <c:pt idx="6756">
                  <c:v>1.7199999999999999E-8</c:v>
                </c:pt>
                <c:pt idx="6757">
                  <c:v>1.7199999999999999E-8</c:v>
                </c:pt>
                <c:pt idx="6758">
                  <c:v>1.7199999999999999E-8</c:v>
                </c:pt>
                <c:pt idx="6759">
                  <c:v>1.7199999999999999E-8</c:v>
                </c:pt>
                <c:pt idx="6760">
                  <c:v>1.7199999999999999E-8</c:v>
                </c:pt>
                <c:pt idx="6761">
                  <c:v>1.7199999999999999E-8</c:v>
                </c:pt>
                <c:pt idx="6762">
                  <c:v>1.7199999999999999E-8</c:v>
                </c:pt>
                <c:pt idx="6763">
                  <c:v>1.7199999999999999E-8</c:v>
                </c:pt>
                <c:pt idx="6764">
                  <c:v>1.7299999999999999E-8</c:v>
                </c:pt>
                <c:pt idx="6765">
                  <c:v>1.7299999999999999E-8</c:v>
                </c:pt>
                <c:pt idx="6766">
                  <c:v>1.7299999999999999E-8</c:v>
                </c:pt>
                <c:pt idx="6767">
                  <c:v>1.7299999999999999E-8</c:v>
                </c:pt>
                <c:pt idx="6768">
                  <c:v>1.7299999999999999E-8</c:v>
                </c:pt>
                <c:pt idx="6769">
                  <c:v>1.7299999999999999E-8</c:v>
                </c:pt>
                <c:pt idx="6770">
                  <c:v>1.7299999999999999E-8</c:v>
                </c:pt>
                <c:pt idx="6771">
                  <c:v>1.7299999999999999E-8</c:v>
                </c:pt>
                <c:pt idx="6772">
                  <c:v>1.7299999999999999E-8</c:v>
                </c:pt>
                <c:pt idx="6773">
                  <c:v>1.7299999999999999E-8</c:v>
                </c:pt>
                <c:pt idx="6774">
                  <c:v>1.7299999999999999E-8</c:v>
                </c:pt>
                <c:pt idx="6775">
                  <c:v>1.7299999999999999E-8</c:v>
                </c:pt>
                <c:pt idx="6776">
                  <c:v>1.7299999999999999E-8</c:v>
                </c:pt>
                <c:pt idx="6777">
                  <c:v>1.7299999999999999E-8</c:v>
                </c:pt>
                <c:pt idx="6778">
                  <c:v>1.7299999999999999E-8</c:v>
                </c:pt>
                <c:pt idx="6779">
                  <c:v>1.7299999999999999E-8</c:v>
                </c:pt>
                <c:pt idx="6780">
                  <c:v>1.74E-8</c:v>
                </c:pt>
                <c:pt idx="6781">
                  <c:v>1.74E-8</c:v>
                </c:pt>
                <c:pt idx="6782">
                  <c:v>1.74E-8</c:v>
                </c:pt>
                <c:pt idx="6783">
                  <c:v>1.74E-8</c:v>
                </c:pt>
                <c:pt idx="6784">
                  <c:v>1.74E-8</c:v>
                </c:pt>
                <c:pt idx="6785">
                  <c:v>1.74E-8</c:v>
                </c:pt>
                <c:pt idx="6786">
                  <c:v>1.74E-8</c:v>
                </c:pt>
                <c:pt idx="6787">
                  <c:v>1.74E-8</c:v>
                </c:pt>
                <c:pt idx="6788">
                  <c:v>1.74E-8</c:v>
                </c:pt>
                <c:pt idx="6789">
                  <c:v>1.74E-8</c:v>
                </c:pt>
                <c:pt idx="6790">
                  <c:v>1.74E-8</c:v>
                </c:pt>
                <c:pt idx="6791">
                  <c:v>1.74E-8</c:v>
                </c:pt>
                <c:pt idx="6792">
                  <c:v>1.74E-8</c:v>
                </c:pt>
                <c:pt idx="6793">
                  <c:v>1.74E-8</c:v>
                </c:pt>
                <c:pt idx="6794">
                  <c:v>1.74E-8</c:v>
                </c:pt>
                <c:pt idx="6795">
                  <c:v>1.74E-8</c:v>
                </c:pt>
                <c:pt idx="6796">
                  <c:v>1.7500000000000001E-8</c:v>
                </c:pt>
                <c:pt idx="6797">
                  <c:v>1.7500000000000001E-8</c:v>
                </c:pt>
                <c:pt idx="6798">
                  <c:v>1.7500000000000001E-8</c:v>
                </c:pt>
                <c:pt idx="6799">
                  <c:v>1.7500000000000001E-8</c:v>
                </c:pt>
                <c:pt idx="6800">
                  <c:v>1.7500000000000001E-8</c:v>
                </c:pt>
                <c:pt idx="6801">
                  <c:v>1.7500000000000001E-8</c:v>
                </c:pt>
                <c:pt idx="6802">
                  <c:v>1.7500000000000001E-8</c:v>
                </c:pt>
                <c:pt idx="6803">
                  <c:v>1.7500000000000001E-8</c:v>
                </c:pt>
                <c:pt idx="6804">
                  <c:v>1.7500000000000001E-8</c:v>
                </c:pt>
                <c:pt idx="6805">
                  <c:v>1.7500000000000001E-8</c:v>
                </c:pt>
                <c:pt idx="6806">
                  <c:v>1.7500000000000001E-8</c:v>
                </c:pt>
                <c:pt idx="6807">
                  <c:v>1.7500000000000001E-8</c:v>
                </c:pt>
                <c:pt idx="6808">
                  <c:v>1.7500000000000001E-8</c:v>
                </c:pt>
                <c:pt idx="6809">
                  <c:v>1.7500000000000001E-8</c:v>
                </c:pt>
                <c:pt idx="6810">
                  <c:v>1.7500000000000001E-8</c:v>
                </c:pt>
                <c:pt idx="6811">
                  <c:v>1.7500000000000001E-8</c:v>
                </c:pt>
                <c:pt idx="6812">
                  <c:v>1.7599999999999999E-8</c:v>
                </c:pt>
                <c:pt idx="6813">
                  <c:v>1.7599999999999999E-8</c:v>
                </c:pt>
                <c:pt idx="6814">
                  <c:v>1.7599999999999999E-8</c:v>
                </c:pt>
                <c:pt idx="6815">
                  <c:v>1.7599999999999999E-8</c:v>
                </c:pt>
                <c:pt idx="6816">
                  <c:v>1.7599999999999999E-8</c:v>
                </c:pt>
                <c:pt idx="6817">
                  <c:v>1.7599999999999999E-8</c:v>
                </c:pt>
                <c:pt idx="6818">
                  <c:v>1.7599999999999999E-8</c:v>
                </c:pt>
                <c:pt idx="6819">
                  <c:v>1.7599999999999999E-8</c:v>
                </c:pt>
                <c:pt idx="6820">
                  <c:v>1.7599999999999999E-8</c:v>
                </c:pt>
                <c:pt idx="6821">
                  <c:v>1.7599999999999999E-8</c:v>
                </c:pt>
                <c:pt idx="6822">
                  <c:v>1.7599999999999999E-8</c:v>
                </c:pt>
                <c:pt idx="6823">
                  <c:v>1.7599999999999999E-8</c:v>
                </c:pt>
                <c:pt idx="6824">
                  <c:v>1.7599999999999999E-8</c:v>
                </c:pt>
                <c:pt idx="6825">
                  <c:v>1.7599999999999999E-8</c:v>
                </c:pt>
                <c:pt idx="6826">
                  <c:v>1.7599999999999999E-8</c:v>
                </c:pt>
                <c:pt idx="6827">
                  <c:v>1.7599999999999999E-8</c:v>
                </c:pt>
                <c:pt idx="6828">
                  <c:v>1.77E-8</c:v>
                </c:pt>
                <c:pt idx="6829">
                  <c:v>1.77E-8</c:v>
                </c:pt>
                <c:pt idx="6830">
                  <c:v>1.77E-8</c:v>
                </c:pt>
                <c:pt idx="6831">
                  <c:v>1.77E-8</c:v>
                </c:pt>
                <c:pt idx="6832">
                  <c:v>1.77E-8</c:v>
                </c:pt>
                <c:pt idx="6833">
                  <c:v>1.77E-8</c:v>
                </c:pt>
                <c:pt idx="6834">
                  <c:v>1.77E-8</c:v>
                </c:pt>
                <c:pt idx="6835">
                  <c:v>1.77E-8</c:v>
                </c:pt>
                <c:pt idx="6836">
                  <c:v>1.77E-8</c:v>
                </c:pt>
                <c:pt idx="6837">
                  <c:v>1.77E-8</c:v>
                </c:pt>
                <c:pt idx="6838">
                  <c:v>1.77E-8</c:v>
                </c:pt>
                <c:pt idx="6839">
                  <c:v>1.77E-8</c:v>
                </c:pt>
                <c:pt idx="6840">
                  <c:v>1.77E-8</c:v>
                </c:pt>
                <c:pt idx="6841">
                  <c:v>1.77E-8</c:v>
                </c:pt>
                <c:pt idx="6842">
                  <c:v>1.77E-8</c:v>
                </c:pt>
                <c:pt idx="6843">
                  <c:v>1.77E-8</c:v>
                </c:pt>
                <c:pt idx="6844">
                  <c:v>1.7800000000000001E-8</c:v>
                </c:pt>
                <c:pt idx="6845">
                  <c:v>1.7800000000000001E-8</c:v>
                </c:pt>
                <c:pt idx="6846">
                  <c:v>1.7800000000000001E-8</c:v>
                </c:pt>
                <c:pt idx="6847">
                  <c:v>1.7800000000000001E-8</c:v>
                </c:pt>
                <c:pt idx="6848">
                  <c:v>1.7800000000000001E-8</c:v>
                </c:pt>
                <c:pt idx="6849">
                  <c:v>1.7800000000000001E-8</c:v>
                </c:pt>
                <c:pt idx="6850">
                  <c:v>1.7800000000000001E-8</c:v>
                </c:pt>
                <c:pt idx="6851">
                  <c:v>1.7800000000000001E-8</c:v>
                </c:pt>
                <c:pt idx="6852">
                  <c:v>1.7800000000000001E-8</c:v>
                </c:pt>
                <c:pt idx="6853">
                  <c:v>1.7800000000000001E-8</c:v>
                </c:pt>
                <c:pt idx="6854">
                  <c:v>1.7800000000000001E-8</c:v>
                </c:pt>
                <c:pt idx="6855">
                  <c:v>1.7800000000000001E-8</c:v>
                </c:pt>
                <c:pt idx="6856">
                  <c:v>1.7800000000000001E-8</c:v>
                </c:pt>
                <c:pt idx="6857">
                  <c:v>1.7800000000000001E-8</c:v>
                </c:pt>
                <c:pt idx="6858">
                  <c:v>1.7800000000000001E-8</c:v>
                </c:pt>
                <c:pt idx="6859">
                  <c:v>1.7800000000000001E-8</c:v>
                </c:pt>
                <c:pt idx="6860">
                  <c:v>1.7900000000000001E-8</c:v>
                </c:pt>
                <c:pt idx="6861">
                  <c:v>1.7900000000000001E-8</c:v>
                </c:pt>
                <c:pt idx="6862">
                  <c:v>1.7900000000000001E-8</c:v>
                </c:pt>
                <c:pt idx="6863">
                  <c:v>1.7900000000000001E-8</c:v>
                </c:pt>
                <c:pt idx="6864">
                  <c:v>1.7900000000000001E-8</c:v>
                </c:pt>
                <c:pt idx="6865">
                  <c:v>1.7900000000000001E-8</c:v>
                </c:pt>
                <c:pt idx="6866">
                  <c:v>1.7900000000000001E-8</c:v>
                </c:pt>
                <c:pt idx="6867">
                  <c:v>1.7900000000000001E-8</c:v>
                </c:pt>
                <c:pt idx="6868">
                  <c:v>1.7900000000000001E-8</c:v>
                </c:pt>
                <c:pt idx="6869">
                  <c:v>1.7900000000000001E-8</c:v>
                </c:pt>
                <c:pt idx="6870">
                  <c:v>1.7900000000000001E-8</c:v>
                </c:pt>
                <c:pt idx="6871">
                  <c:v>1.7900000000000001E-8</c:v>
                </c:pt>
                <c:pt idx="6872">
                  <c:v>1.7900000000000001E-8</c:v>
                </c:pt>
                <c:pt idx="6873">
                  <c:v>1.7900000000000001E-8</c:v>
                </c:pt>
                <c:pt idx="6874">
                  <c:v>1.7900000000000001E-8</c:v>
                </c:pt>
                <c:pt idx="6875">
                  <c:v>1.7900000000000001E-8</c:v>
                </c:pt>
                <c:pt idx="6876">
                  <c:v>1.7999999999999999E-8</c:v>
                </c:pt>
                <c:pt idx="6877">
                  <c:v>1.7999999999999999E-8</c:v>
                </c:pt>
                <c:pt idx="6878">
                  <c:v>1.7999999999999999E-8</c:v>
                </c:pt>
                <c:pt idx="6879">
                  <c:v>1.7999999999999999E-8</c:v>
                </c:pt>
                <c:pt idx="6880">
                  <c:v>1.7999999999999999E-8</c:v>
                </c:pt>
                <c:pt idx="6881">
                  <c:v>1.7999999999999999E-8</c:v>
                </c:pt>
                <c:pt idx="6882">
                  <c:v>1.7999999999999999E-8</c:v>
                </c:pt>
                <c:pt idx="6883">
                  <c:v>1.7999999999999999E-8</c:v>
                </c:pt>
                <c:pt idx="6884">
                  <c:v>1.7999999999999999E-8</c:v>
                </c:pt>
                <c:pt idx="6885">
                  <c:v>1.7999999999999999E-8</c:v>
                </c:pt>
                <c:pt idx="6886">
                  <c:v>1.7999999999999999E-8</c:v>
                </c:pt>
                <c:pt idx="6887">
                  <c:v>1.7999999999999999E-8</c:v>
                </c:pt>
                <c:pt idx="6888">
                  <c:v>1.7999999999999999E-8</c:v>
                </c:pt>
                <c:pt idx="6889">
                  <c:v>1.7999999999999999E-8</c:v>
                </c:pt>
                <c:pt idx="6890">
                  <c:v>1.7999999999999999E-8</c:v>
                </c:pt>
                <c:pt idx="6891">
                  <c:v>1.7999999999999999E-8</c:v>
                </c:pt>
                <c:pt idx="6892">
                  <c:v>1.81E-8</c:v>
                </c:pt>
                <c:pt idx="6893">
                  <c:v>1.81E-8</c:v>
                </c:pt>
                <c:pt idx="6894">
                  <c:v>1.81E-8</c:v>
                </c:pt>
                <c:pt idx="6895">
                  <c:v>1.81E-8</c:v>
                </c:pt>
                <c:pt idx="6896">
                  <c:v>1.81E-8</c:v>
                </c:pt>
                <c:pt idx="6897">
                  <c:v>1.81E-8</c:v>
                </c:pt>
                <c:pt idx="6898">
                  <c:v>1.81E-8</c:v>
                </c:pt>
                <c:pt idx="6899">
                  <c:v>1.81E-8</c:v>
                </c:pt>
                <c:pt idx="6900">
                  <c:v>1.81E-8</c:v>
                </c:pt>
                <c:pt idx="6901">
                  <c:v>1.81E-8</c:v>
                </c:pt>
                <c:pt idx="6902">
                  <c:v>1.81E-8</c:v>
                </c:pt>
                <c:pt idx="6903">
                  <c:v>1.81E-8</c:v>
                </c:pt>
                <c:pt idx="6904">
                  <c:v>1.81E-8</c:v>
                </c:pt>
                <c:pt idx="6905">
                  <c:v>1.81E-8</c:v>
                </c:pt>
                <c:pt idx="6906">
                  <c:v>1.81E-8</c:v>
                </c:pt>
                <c:pt idx="6907">
                  <c:v>1.81E-8</c:v>
                </c:pt>
                <c:pt idx="6908">
                  <c:v>1.8200000000000001E-8</c:v>
                </c:pt>
                <c:pt idx="6909">
                  <c:v>1.8200000000000001E-8</c:v>
                </c:pt>
                <c:pt idx="6910">
                  <c:v>1.8200000000000001E-8</c:v>
                </c:pt>
                <c:pt idx="6911">
                  <c:v>1.8200000000000001E-8</c:v>
                </c:pt>
                <c:pt idx="6912">
                  <c:v>1.8200000000000001E-8</c:v>
                </c:pt>
                <c:pt idx="6913">
                  <c:v>1.8200000000000001E-8</c:v>
                </c:pt>
                <c:pt idx="6914">
                  <c:v>1.8200000000000001E-8</c:v>
                </c:pt>
                <c:pt idx="6915">
                  <c:v>1.8200000000000001E-8</c:v>
                </c:pt>
                <c:pt idx="6916">
                  <c:v>1.8200000000000001E-8</c:v>
                </c:pt>
                <c:pt idx="6917">
                  <c:v>1.8200000000000001E-8</c:v>
                </c:pt>
                <c:pt idx="6918">
                  <c:v>1.8200000000000001E-8</c:v>
                </c:pt>
                <c:pt idx="6919">
                  <c:v>1.8200000000000001E-8</c:v>
                </c:pt>
                <c:pt idx="6920">
                  <c:v>1.8200000000000001E-8</c:v>
                </c:pt>
                <c:pt idx="6921">
                  <c:v>1.8200000000000001E-8</c:v>
                </c:pt>
                <c:pt idx="6922">
                  <c:v>1.8200000000000001E-8</c:v>
                </c:pt>
                <c:pt idx="6923">
                  <c:v>1.8200000000000001E-8</c:v>
                </c:pt>
                <c:pt idx="6924">
                  <c:v>1.8299999999999998E-8</c:v>
                </c:pt>
                <c:pt idx="6925">
                  <c:v>1.8299999999999998E-8</c:v>
                </c:pt>
                <c:pt idx="6926">
                  <c:v>1.8299999999999998E-8</c:v>
                </c:pt>
                <c:pt idx="6927">
                  <c:v>1.8299999999999998E-8</c:v>
                </c:pt>
                <c:pt idx="6928">
                  <c:v>1.8299999999999998E-8</c:v>
                </c:pt>
                <c:pt idx="6929">
                  <c:v>1.8299999999999998E-8</c:v>
                </c:pt>
                <c:pt idx="6930">
                  <c:v>1.8299999999999998E-8</c:v>
                </c:pt>
                <c:pt idx="6931">
                  <c:v>1.8299999999999998E-8</c:v>
                </c:pt>
                <c:pt idx="6932">
                  <c:v>1.8299999999999998E-8</c:v>
                </c:pt>
                <c:pt idx="6933">
                  <c:v>1.8299999999999998E-8</c:v>
                </c:pt>
                <c:pt idx="6934">
                  <c:v>1.8299999999999998E-8</c:v>
                </c:pt>
                <c:pt idx="6935">
                  <c:v>1.8299999999999998E-8</c:v>
                </c:pt>
                <c:pt idx="6936">
                  <c:v>1.8299999999999998E-8</c:v>
                </c:pt>
                <c:pt idx="6937">
                  <c:v>1.8299999999999998E-8</c:v>
                </c:pt>
                <c:pt idx="6938">
                  <c:v>1.8299999999999998E-8</c:v>
                </c:pt>
                <c:pt idx="6939">
                  <c:v>1.8299999999999998E-8</c:v>
                </c:pt>
                <c:pt idx="6940">
                  <c:v>1.8399999999999999E-8</c:v>
                </c:pt>
                <c:pt idx="6941">
                  <c:v>1.8399999999999999E-8</c:v>
                </c:pt>
                <c:pt idx="6942">
                  <c:v>1.8399999999999999E-8</c:v>
                </c:pt>
                <c:pt idx="6943">
                  <c:v>1.8399999999999999E-8</c:v>
                </c:pt>
                <c:pt idx="6944">
                  <c:v>1.8399999999999999E-8</c:v>
                </c:pt>
                <c:pt idx="6945">
                  <c:v>1.8399999999999999E-8</c:v>
                </c:pt>
                <c:pt idx="6946">
                  <c:v>1.8399999999999999E-8</c:v>
                </c:pt>
                <c:pt idx="6947">
                  <c:v>1.8399999999999999E-8</c:v>
                </c:pt>
                <c:pt idx="6948">
                  <c:v>1.8399999999999999E-8</c:v>
                </c:pt>
                <c:pt idx="6949">
                  <c:v>1.8399999999999999E-8</c:v>
                </c:pt>
                <c:pt idx="6950">
                  <c:v>1.8399999999999999E-8</c:v>
                </c:pt>
                <c:pt idx="6951">
                  <c:v>1.8399999999999999E-8</c:v>
                </c:pt>
                <c:pt idx="6952">
                  <c:v>1.8399999999999999E-8</c:v>
                </c:pt>
                <c:pt idx="6953">
                  <c:v>1.8399999999999999E-8</c:v>
                </c:pt>
                <c:pt idx="6954">
                  <c:v>1.8399999999999999E-8</c:v>
                </c:pt>
                <c:pt idx="6955">
                  <c:v>1.8399999999999999E-8</c:v>
                </c:pt>
                <c:pt idx="6956">
                  <c:v>1.85E-8</c:v>
                </c:pt>
                <c:pt idx="6957">
                  <c:v>1.85E-8</c:v>
                </c:pt>
                <c:pt idx="6958">
                  <c:v>1.85E-8</c:v>
                </c:pt>
                <c:pt idx="6959">
                  <c:v>1.85E-8</c:v>
                </c:pt>
                <c:pt idx="6960">
                  <c:v>1.85E-8</c:v>
                </c:pt>
                <c:pt idx="6961">
                  <c:v>1.85E-8</c:v>
                </c:pt>
                <c:pt idx="6962">
                  <c:v>1.85E-8</c:v>
                </c:pt>
                <c:pt idx="6963">
                  <c:v>1.85E-8</c:v>
                </c:pt>
                <c:pt idx="6964">
                  <c:v>1.85E-8</c:v>
                </c:pt>
                <c:pt idx="6965">
                  <c:v>1.85E-8</c:v>
                </c:pt>
                <c:pt idx="6966">
                  <c:v>1.85E-8</c:v>
                </c:pt>
                <c:pt idx="6967">
                  <c:v>1.85E-8</c:v>
                </c:pt>
                <c:pt idx="6968">
                  <c:v>1.85E-8</c:v>
                </c:pt>
                <c:pt idx="6969">
                  <c:v>1.85E-8</c:v>
                </c:pt>
                <c:pt idx="6970">
                  <c:v>1.85E-8</c:v>
                </c:pt>
                <c:pt idx="6971">
                  <c:v>1.85E-8</c:v>
                </c:pt>
                <c:pt idx="6972">
                  <c:v>1.8600000000000001E-8</c:v>
                </c:pt>
                <c:pt idx="6973">
                  <c:v>1.8600000000000001E-8</c:v>
                </c:pt>
                <c:pt idx="6974">
                  <c:v>1.8600000000000001E-8</c:v>
                </c:pt>
                <c:pt idx="6975">
                  <c:v>1.8600000000000001E-8</c:v>
                </c:pt>
                <c:pt idx="6976">
                  <c:v>1.8600000000000001E-8</c:v>
                </c:pt>
                <c:pt idx="6977">
                  <c:v>1.8600000000000001E-8</c:v>
                </c:pt>
                <c:pt idx="6978">
                  <c:v>1.8600000000000001E-8</c:v>
                </c:pt>
                <c:pt idx="6979">
                  <c:v>1.8600000000000001E-8</c:v>
                </c:pt>
                <c:pt idx="6980">
                  <c:v>1.8600000000000001E-8</c:v>
                </c:pt>
                <c:pt idx="6981">
                  <c:v>1.8600000000000001E-8</c:v>
                </c:pt>
                <c:pt idx="6982">
                  <c:v>1.8600000000000001E-8</c:v>
                </c:pt>
                <c:pt idx="6983">
                  <c:v>1.8600000000000001E-8</c:v>
                </c:pt>
                <c:pt idx="6984">
                  <c:v>1.8600000000000001E-8</c:v>
                </c:pt>
                <c:pt idx="6985">
                  <c:v>1.8600000000000001E-8</c:v>
                </c:pt>
                <c:pt idx="6986">
                  <c:v>1.8600000000000001E-8</c:v>
                </c:pt>
                <c:pt idx="6987">
                  <c:v>1.8600000000000001E-8</c:v>
                </c:pt>
                <c:pt idx="6988">
                  <c:v>1.8699999999999999E-8</c:v>
                </c:pt>
                <c:pt idx="6989">
                  <c:v>1.8699999999999999E-8</c:v>
                </c:pt>
                <c:pt idx="6990">
                  <c:v>1.8699999999999999E-8</c:v>
                </c:pt>
                <c:pt idx="6991">
                  <c:v>1.8699999999999999E-8</c:v>
                </c:pt>
                <c:pt idx="6992">
                  <c:v>1.8699999999999999E-8</c:v>
                </c:pt>
                <c:pt idx="6993">
                  <c:v>1.8699999999999999E-8</c:v>
                </c:pt>
                <c:pt idx="6994">
                  <c:v>1.8699999999999999E-8</c:v>
                </c:pt>
                <c:pt idx="6995">
                  <c:v>1.8699999999999999E-8</c:v>
                </c:pt>
                <c:pt idx="6996">
                  <c:v>1.8699999999999999E-8</c:v>
                </c:pt>
                <c:pt idx="6997">
                  <c:v>1.8699999999999999E-8</c:v>
                </c:pt>
                <c:pt idx="6998">
                  <c:v>1.8699999999999999E-8</c:v>
                </c:pt>
                <c:pt idx="6999">
                  <c:v>1.8699999999999999E-8</c:v>
                </c:pt>
                <c:pt idx="7000">
                  <c:v>1.8699999999999999E-8</c:v>
                </c:pt>
                <c:pt idx="7001">
                  <c:v>1.8699999999999999E-8</c:v>
                </c:pt>
                <c:pt idx="7002">
                  <c:v>1.8699999999999999E-8</c:v>
                </c:pt>
                <c:pt idx="7003">
                  <c:v>1.8699999999999999E-8</c:v>
                </c:pt>
                <c:pt idx="7004">
                  <c:v>1.88E-8</c:v>
                </c:pt>
                <c:pt idx="7005">
                  <c:v>1.88E-8</c:v>
                </c:pt>
                <c:pt idx="7006">
                  <c:v>1.88E-8</c:v>
                </c:pt>
                <c:pt idx="7007">
                  <c:v>1.88E-8</c:v>
                </c:pt>
                <c:pt idx="7008">
                  <c:v>1.88E-8</c:v>
                </c:pt>
                <c:pt idx="7009">
                  <c:v>1.88E-8</c:v>
                </c:pt>
                <c:pt idx="7010">
                  <c:v>1.88E-8</c:v>
                </c:pt>
                <c:pt idx="7011">
                  <c:v>1.88E-8</c:v>
                </c:pt>
                <c:pt idx="7012">
                  <c:v>1.88E-8</c:v>
                </c:pt>
                <c:pt idx="7013">
                  <c:v>1.88E-8</c:v>
                </c:pt>
                <c:pt idx="7014">
                  <c:v>1.88E-8</c:v>
                </c:pt>
                <c:pt idx="7015">
                  <c:v>1.88E-8</c:v>
                </c:pt>
                <c:pt idx="7016">
                  <c:v>1.88E-8</c:v>
                </c:pt>
                <c:pt idx="7017">
                  <c:v>1.88E-8</c:v>
                </c:pt>
                <c:pt idx="7018">
                  <c:v>1.88E-8</c:v>
                </c:pt>
                <c:pt idx="7019">
                  <c:v>1.88E-8</c:v>
                </c:pt>
                <c:pt idx="7020">
                  <c:v>1.89E-8</c:v>
                </c:pt>
                <c:pt idx="7021">
                  <c:v>1.89E-8</c:v>
                </c:pt>
                <c:pt idx="7022">
                  <c:v>1.89E-8</c:v>
                </c:pt>
                <c:pt idx="7023">
                  <c:v>1.89E-8</c:v>
                </c:pt>
                <c:pt idx="7024">
                  <c:v>1.89E-8</c:v>
                </c:pt>
                <c:pt idx="7025">
                  <c:v>1.89E-8</c:v>
                </c:pt>
                <c:pt idx="7026">
                  <c:v>1.89E-8</c:v>
                </c:pt>
                <c:pt idx="7027">
                  <c:v>1.89E-8</c:v>
                </c:pt>
                <c:pt idx="7028">
                  <c:v>1.89E-8</c:v>
                </c:pt>
                <c:pt idx="7029">
                  <c:v>1.89E-8</c:v>
                </c:pt>
                <c:pt idx="7030">
                  <c:v>1.89E-8</c:v>
                </c:pt>
                <c:pt idx="7031">
                  <c:v>1.89E-8</c:v>
                </c:pt>
                <c:pt idx="7032">
                  <c:v>1.89E-8</c:v>
                </c:pt>
                <c:pt idx="7033">
                  <c:v>1.89E-8</c:v>
                </c:pt>
                <c:pt idx="7034">
                  <c:v>1.89E-8</c:v>
                </c:pt>
                <c:pt idx="7035">
                  <c:v>1.89E-8</c:v>
                </c:pt>
                <c:pt idx="7036">
                  <c:v>1.9000000000000001E-8</c:v>
                </c:pt>
                <c:pt idx="7037">
                  <c:v>1.9000000000000001E-8</c:v>
                </c:pt>
                <c:pt idx="7038">
                  <c:v>1.9000000000000001E-8</c:v>
                </c:pt>
                <c:pt idx="7039">
                  <c:v>1.9000000000000001E-8</c:v>
                </c:pt>
                <c:pt idx="7040">
                  <c:v>1.9000000000000001E-8</c:v>
                </c:pt>
                <c:pt idx="7041">
                  <c:v>1.9000000000000001E-8</c:v>
                </c:pt>
                <c:pt idx="7042">
                  <c:v>1.9000000000000001E-8</c:v>
                </c:pt>
                <c:pt idx="7043">
                  <c:v>1.9000000000000001E-8</c:v>
                </c:pt>
                <c:pt idx="7044">
                  <c:v>1.9000000000000001E-8</c:v>
                </c:pt>
                <c:pt idx="7045">
                  <c:v>1.9000000000000001E-8</c:v>
                </c:pt>
                <c:pt idx="7046">
                  <c:v>1.9000000000000001E-8</c:v>
                </c:pt>
                <c:pt idx="7047">
                  <c:v>1.9000000000000001E-8</c:v>
                </c:pt>
                <c:pt idx="7048">
                  <c:v>1.9000000000000001E-8</c:v>
                </c:pt>
                <c:pt idx="7049">
                  <c:v>1.9000000000000001E-8</c:v>
                </c:pt>
                <c:pt idx="7050">
                  <c:v>1.9000000000000001E-8</c:v>
                </c:pt>
                <c:pt idx="7051">
                  <c:v>1.9000000000000001E-8</c:v>
                </c:pt>
                <c:pt idx="7052">
                  <c:v>1.9099999999999999E-8</c:v>
                </c:pt>
                <c:pt idx="7053">
                  <c:v>1.9099999999999999E-8</c:v>
                </c:pt>
                <c:pt idx="7054">
                  <c:v>1.9099999999999999E-8</c:v>
                </c:pt>
                <c:pt idx="7055">
                  <c:v>1.9099999999999999E-8</c:v>
                </c:pt>
                <c:pt idx="7056">
                  <c:v>1.9099999999999999E-8</c:v>
                </c:pt>
                <c:pt idx="7057">
                  <c:v>1.9099999999999999E-8</c:v>
                </c:pt>
                <c:pt idx="7058">
                  <c:v>1.9099999999999999E-8</c:v>
                </c:pt>
                <c:pt idx="7059">
                  <c:v>1.9099999999999999E-8</c:v>
                </c:pt>
                <c:pt idx="7060">
                  <c:v>1.9099999999999999E-8</c:v>
                </c:pt>
                <c:pt idx="7061">
                  <c:v>1.9099999999999999E-8</c:v>
                </c:pt>
                <c:pt idx="7062">
                  <c:v>1.9099999999999999E-8</c:v>
                </c:pt>
                <c:pt idx="7063">
                  <c:v>1.9099999999999999E-8</c:v>
                </c:pt>
                <c:pt idx="7064">
                  <c:v>1.9099999999999999E-8</c:v>
                </c:pt>
                <c:pt idx="7065">
                  <c:v>1.9099999999999999E-8</c:v>
                </c:pt>
                <c:pt idx="7066">
                  <c:v>1.9099999999999999E-8</c:v>
                </c:pt>
                <c:pt idx="7067">
                  <c:v>1.9099999999999999E-8</c:v>
                </c:pt>
                <c:pt idx="7068">
                  <c:v>1.92E-8</c:v>
                </c:pt>
                <c:pt idx="7069">
                  <c:v>1.92E-8</c:v>
                </c:pt>
                <c:pt idx="7070">
                  <c:v>1.92E-8</c:v>
                </c:pt>
                <c:pt idx="7071">
                  <c:v>1.92E-8</c:v>
                </c:pt>
                <c:pt idx="7072">
                  <c:v>1.92E-8</c:v>
                </c:pt>
                <c:pt idx="7073">
                  <c:v>1.92E-8</c:v>
                </c:pt>
                <c:pt idx="7074">
                  <c:v>1.92E-8</c:v>
                </c:pt>
                <c:pt idx="7075">
                  <c:v>1.92E-8</c:v>
                </c:pt>
                <c:pt idx="7076">
                  <c:v>1.92E-8</c:v>
                </c:pt>
                <c:pt idx="7077">
                  <c:v>1.92E-8</c:v>
                </c:pt>
                <c:pt idx="7078">
                  <c:v>1.92E-8</c:v>
                </c:pt>
                <c:pt idx="7079">
                  <c:v>1.92E-8</c:v>
                </c:pt>
                <c:pt idx="7080">
                  <c:v>1.92E-8</c:v>
                </c:pt>
                <c:pt idx="7081">
                  <c:v>1.92E-8</c:v>
                </c:pt>
                <c:pt idx="7082">
                  <c:v>1.92E-8</c:v>
                </c:pt>
                <c:pt idx="7083">
                  <c:v>1.92E-8</c:v>
                </c:pt>
                <c:pt idx="7084">
                  <c:v>1.9300000000000001E-8</c:v>
                </c:pt>
                <c:pt idx="7085">
                  <c:v>1.9300000000000001E-8</c:v>
                </c:pt>
                <c:pt idx="7086">
                  <c:v>1.9300000000000001E-8</c:v>
                </c:pt>
                <c:pt idx="7087">
                  <c:v>1.9300000000000001E-8</c:v>
                </c:pt>
                <c:pt idx="7088">
                  <c:v>1.9300000000000001E-8</c:v>
                </c:pt>
                <c:pt idx="7089">
                  <c:v>1.9300000000000001E-8</c:v>
                </c:pt>
                <c:pt idx="7090">
                  <c:v>1.9300000000000001E-8</c:v>
                </c:pt>
                <c:pt idx="7091">
                  <c:v>1.9300000000000001E-8</c:v>
                </c:pt>
                <c:pt idx="7092">
                  <c:v>1.9300000000000001E-8</c:v>
                </c:pt>
                <c:pt idx="7093">
                  <c:v>1.9300000000000001E-8</c:v>
                </c:pt>
                <c:pt idx="7094">
                  <c:v>1.9300000000000001E-8</c:v>
                </c:pt>
                <c:pt idx="7095">
                  <c:v>1.9300000000000001E-8</c:v>
                </c:pt>
                <c:pt idx="7096">
                  <c:v>1.9300000000000001E-8</c:v>
                </c:pt>
                <c:pt idx="7097">
                  <c:v>1.9300000000000001E-8</c:v>
                </c:pt>
                <c:pt idx="7098">
                  <c:v>1.9300000000000001E-8</c:v>
                </c:pt>
                <c:pt idx="7099">
                  <c:v>1.9300000000000001E-8</c:v>
                </c:pt>
                <c:pt idx="7100">
                  <c:v>1.9399999999999998E-8</c:v>
                </c:pt>
                <c:pt idx="7101">
                  <c:v>1.9399999999999998E-8</c:v>
                </c:pt>
                <c:pt idx="7102">
                  <c:v>1.9399999999999998E-8</c:v>
                </c:pt>
                <c:pt idx="7103">
                  <c:v>1.9399999999999998E-8</c:v>
                </c:pt>
                <c:pt idx="7104">
                  <c:v>1.9399999999999998E-8</c:v>
                </c:pt>
                <c:pt idx="7105">
                  <c:v>1.9399999999999998E-8</c:v>
                </c:pt>
                <c:pt idx="7106">
                  <c:v>1.9399999999999998E-8</c:v>
                </c:pt>
                <c:pt idx="7107">
                  <c:v>1.9399999999999998E-8</c:v>
                </c:pt>
                <c:pt idx="7108">
                  <c:v>1.9399999999999998E-8</c:v>
                </c:pt>
                <c:pt idx="7109">
                  <c:v>1.9399999999999998E-8</c:v>
                </c:pt>
                <c:pt idx="7110">
                  <c:v>1.9399999999999998E-8</c:v>
                </c:pt>
                <c:pt idx="7111">
                  <c:v>1.9399999999999998E-8</c:v>
                </c:pt>
                <c:pt idx="7112">
                  <c:v>1.9399999999999998E-8</c:v>
                </c:pt>
                <c:pt idx="7113">
                  <c:v>1.9399999999999998E-8</c:v>
                </c:pt>
                <c:pt idx="7114">
                  <c:v>1.9399999999999998E-8</c:v>
                </c:pt>
                <c:pt idx="7115">
                  <c:v>1.9399999999999998E-8</c:v>
                </c:pt>
                <c:pt idx="7116">
                  <c:v>1.9499999999999999E-8</c:v>
                </c:pt>
                <c:pt idx="7117">
                  <c:v>1.9499999999999999E-8</c:v>
                </c:pt>
                <c:pt idx="7118">
                  <c:v>1.9499999999999999E-8</c:v>
                </c:pt>
                <c:pt idx="7119">
                  <c:v>1.9499999999999999E-8</c:v>
                </c:pt>
                <c:pt idx="7120">
                  <c:v>1.9499999999999999E-8</c:v>
                </c:pt>
                <c:pt idx="7121">
                  <c:v>1.9499999999999999E-8</c:v>
                </c:pt>
                <c:pt idx="7122">
                  <c:v>1.9499999999999999E-8</c:v>
                </c:pt>
                <c:pt idx="7123">
                  <c:v>1.9499999999999999E-8</c:v>
                </c:pt>
                <c:pt idx="7124">
                  <c:v>1.9499999999999999E-8</c:v>
                </c:pt>
                <c:pt idx="7125">
                  <c:v>1.9499999999999999E-8</c:v>
                </c:pt>
                <c:pt idx="7126">
                  <c:v>1.9499999999999999E-8</c:v>
                </c:pt>
                <c:pt idx="7127">
                  <c:v>1.9499999999999999E-8</c:v>
                </c:pt>
                <c:pt idx="7128">
                  <c:v>1.9499999999999999E-8</c:v>
                </c:pt>
                <c:pt idx="7129">
                  <c:v>1.9499999999999999E-8</c:v>
                </c:pt>
                <c:pt idx="7130">
                  <c:v>1.9499999999999999E-8</c:v>
                </c:pt>
                <c:pt idx="7131">
                  <c:v>1.9499999999999999E-8</c:v>
                </c:pt>
                <c:pt idx="7132">
                  <c:v>1.96E-8</c:v>
                </c:pt>
                <c:pt idx="7133">
                  <c:v>1.96E-8</c:v>
                </c:pt>
                <c:pt idx="7134">
                  <c:v>1.96E-8</c:v>
                </c:pt>
                <c:pt idx="7135">
                  <c:v>1.96E-8</c:v>
                </c:pt>
                <c:pt idx="7136">
                  <c:v>1.96E-8</c:v>
                </c:pt>
                <c:pt idx="7137">
                  <c:v>1.96E-8</c:v>
                </c:pt>
                <c:pt idx="7138">
                  <c:v>1.96E-8</c:v>
                </c:pt>
                <c:pt idx="7139">
                  <c:v>1.96E-8</c:v>
                </c:pt>
                <c:pt idx="7140">
                  <c:v>1.96E-8</c:v>
                </c:pt>
                <c:pt idx="7141">
                  <c:v>1.96E-8</c:v>
                </c:pt>
                <c:pt idx="7142">
                  <c:v>1.96E-8</c:v>
                </c:pt>
                <c:pt idx="7143">
                  <c:v>1.96E-8</c:v>
                </c:pt>
                <c:pt idx="7144">
                  <c:v>1.96E-8</c:v>
                </c:pt>
                <c:pt idx="7145">
                  <c:v>1.96E-8</c:v>
                </c:pt>
                <c:pt idx="7146">
                  <c:v>1.96E-8</c:v>
                </c:pt>
                <c:pt idx="7147">
                  <c:v>1.96E-8</c:v>
                </c:pt>
                <c:pt idx="7148">
                  <c:v>1.9700000000000001E-8</c:v>
                </c:pt>
                <c:pt idx="7149">
                  <c:v>1.9700000000000001E-8</c:v>
                </c:pt>
                <c:pt idx="7150">
                  <c:v>1.9700000000000001E-8</c:v>
                </c:pt>
                <c:pt idx="7151">
                  <c:v>1.9700000000000001E-8</c:v>
                </c:pt>
                <c:pt idx="7152">
                  <c:v>1.9700000000000001E-8</c:v>
                </c:pt>
                <c:pt idx="7153">
                  <c:v>1.9700000000000001E-8</c:v>
                </c:pt>
                <c:pt idx="7154">
                  <c:v>1.9700000000000001E-8</c:v>
                </c:pt>
                <c:pt idx="7155">
                  <c:v>1.9700000000000001E-8</c:v>
                </c:pt>
                <c:pt idx="7156">
                  <c:v>1.9700000000000001E-8</c:v>
                </c:pt>
                <c:pt idx="7157">
                  <c:v>1.9700000000000001E-8</c:v>
                </c:pt>
                <c:pt idx="7158">
                  <c:v>1.9700000000000001E-8</c:v>
                </c:pt>
                <c:pt idx="7159">
                  <c:v>1.9700000000000001E-8</c:v>
                </c:pt>
                <c:pt idx="7160">
                  <c:v>1.9700000000000001E-8</c:v>
                </c:pt>
                <c:pt idx="7161">
                  <c:v>1.9700000000000001E-8</c:v>
                </c:pt>
                <c:pt idx="7162">
                  <c:v>1.9700000000000001E-8</c:v>
                </c:pt>
                <c:pt idx="7163">
                  <c:v>1.9700000000000001E-8</c:v>
                </c:pt>
                <c:pt idx="7164">
                  <c:v>1.9799999999999999E-8</c:v>
                </c:pt>
                <c:pt idx="7165">
                  <c:v>1.9799999999999999E-8</c:v>
                </c:pt>
                <c:pt idx="7166">
                  <c:v>1.9799999999999999E-8</c:v>
                </c:pt>
                <c:pt idx="7167">
                  <c:v>1.9799999999999999E-8</c:v>
                </c:pt>
                <c:pt idx="7168">
                  <c:v>1.9799999999999999E-8</c:v>
                </c:pt>
                <c:pt idx="7169">
                  <c:v>1.9799999999999999E-8</c:v>
                </c:pt>
                <c:pt idx="7170">
                  <c:v>1.9799999999999999E-8</c:v>
                </c:pt>
                <c:pt idx="7171">
                  <c:v>1.9799999999999999E-8</c:v>
                </c:pt>
                <c:pt idx="7172">
                  <c:v>1.9799999999999999E-8</c:v>
                </c:pt>
                <c:pt idx="7173">
                  <c:v>1.9799999999999999E-8</c:v>
                </c:pt>
                <c:pt idx="7174">
                  <c:v>1.9799999999999999E-8</c:v>
                </c:pt>
                <c:pt idx="7175">
                  <c:v>1.9799999999999999E-8</c:v>
                </c:pt>
                <c:pt idx="7176">
                  <c:v>1.9799999999999999E-8</c:v>
                </c:pt>
                <c:pt idx="7177">
                  <c:v>1.9799999999999999E-8</c:v>
                </c:pt>
                <c:pt idx="7178">
                  <c:v>1.9799999999999999E-8</c:v>
                </c:pt>
                <c:pt idx="7179">
                  <c:v>1.9799999999999999E-8</c:v>
                </c:pt>
                <c:pt idx="7180">
                  <c:v>1.99E-8</c:v>
                </c:pt>
                <c:pt idx="7181">
                  <c:v>1.99E-8</c:v>
                </c:pt>
                <c:pt idx="7182">
                  <c:v>1.99E-8</c:v>
                </c:pt>
                <c:pt idx="7183">
                  <c:v>1.99E-8</c:v>
                </c:pt>
                <c:pt idx="7184">
                  <c:v>1.99E-8</c:v>
                </c:pt>
                <c:pt idx="7185">
                  <c:v>1.99E-8</c:v>
                </c:pt>
                <c:pt idx="7186">
                  <c:v>1.99E-8</c:v>
                </c:pt>
                <c:pt idx="7187">
                  <c:v>1.99E-8</c:v>
                </c:pt>
                <c:pt idx="7188">
                  <c:v>1.99E-8</c:v>
                </c:pt>
                <c:pt idx="7189">
                  <c:v>1.99E-8</c:v>
                </c:pt>
                <c:pt idx="7190">
                  <c:v>1.99E-8</c:v>
                </c:pt>
                <c:pt idx="7191">
                  <c:v>1.99E-8</c:v>
                </c:pt>
                <c:pt idx="7192">
                  <c:v>1.99E-8</c:v>
                </c:pt>
                <c:pt idx="7193">
                  <c:v>1.99E-8</c:v>
                </c:pt>
                <c:pt idx="7194">
                  <c:v>1.99E-8</c:v>
                </c:pt>
                <c:pt idx="7195">
                  <c:v>1.99E-8</c:v>
                </c:pt>
                <c:pt idx="7196">
                  <c:v>2E-8</c:v>
                </c:pt>
                <c:pt idx="7197">
                  <c:v>2E-8</c:v>
                </c:pt>
                <c:pt idx="7198">
                  <c:v>2E-8</c:v>
                </c:pt>
                <c:pt idx="7199">
                  <c:v>2E-8</c:v>
                </c:pt>
                <c:pt idx="7200">
                  <c:v>2E-8</c:v>
                </c:pt>
                <c:pt idx="7201">
                  <c:v>2E-8</c:v>
                </c:pt>
                <c:pt idx="7202">
                  <c:v>2E-8</c:v>
                </c:pt>
                <c:pt idx="7203">
                  <c:v>2E-8</c:v>
                </c:pt>
                <c:pt idx="7204">
                  <c:v>2E-8</c:v>
                </c:pt>
                <c:pt idx="7205">
                  <c:v>2E-8</c:v>
                </c:pt>
                <c:pt idx="7206">
                  <c:v>2E-8</c:v>
                </c:pt>
                <c:pt idx="7207">
                  <c:v>2E-8</c:v>
                </c:pt>
                <c:pt idx="7208">
                  <c:v>2E-8</c:v>
                </c:pt>
                <c:pt idx="7209">
                  <c:v>2E-8</c:v>
                </c:pt>
                <c:pt idx="7210">
                  <c:v>2E-8</c:v>
                </c:pt>
                <c:pt idx="7211">
                  <c:v>2E-8</c:v>
                </c:pt>
                <c:pt idx="7212">
                  <c:v>2.0100000000000001E-8</c:v>
                </c:pt>
                <c:pt idx="7213">
                  <c:v>2.0100000000000001E-8</c:v>
                </c:pt>
                <c:pt idx="7214">
                  <c:v>2.0100000000000001E-8</c:v>
                </c:pt>
                <c:pt idx="7215">
                  <c:v>2.0100000000000001E-8</c:v>
                </c:pt>
                <c:pt idx="7216">
                  <c:v>2.0100000000000001E-8</c:v>
                </c:pt>
                <c:pt idx="7217">
                  <c:v>2.0100000000000001E-8</c:v>
                </c:pt>
                <c:pt idx="7218">
                  <c:v>2.0100000000000001E-8</c:v>
                </c:pt>
                <c:pt idx="7219">
                  <c:v>2.0100000000000001E-8</c:v>
                </c:pt>
                <c:pt idx="7220">
                  <c:v>2.0100000000000001E-8</c:v>
                </c:pt>
                <c:pt idx="7221">
                  <c:v>2.0100000000000001E-8</c:v>
                </c:pt>
                <c:pt idx="7222">
                  <c:v>2.0100000000000001E-8</c:v>
                </c:pt>
                <c:pt idx="7223">
                  <c:v>2.0100000000000001E-8</c:v>
                </c:pt>
                <c:pt idx="7224">
                  <c:v>2.0100000000000001E-8</c:v>
                </c:pt>
                <c:pt idx="7225">
                  <c:v>2.0100000000000001E-8</c:v>
                </c:pt>
                <c:pt idx="7226">
                  <c:v>2.0100000000000001E-8</c:v>
                </c:pt>
                <c:pt idx="7227">
                  <c:v>2.0100000000000001E-8</c:v>
                </c:pt>
                <c:pt idx="7228">
                  <c:v>2.0199999999999999E-8</c:v>
                </c:pt>
                <c:pt idx="7229">
                  <c:v>2.0199999999999999E-8</c:v>
                </c:pt>
                <c:pt idx="7230">
                  <c:v>2.0199999999999999E-8</c:v>
                </c:pt>
                <c:pt idx="7231">
                  <c:v>2.0199999999999999E-8</c:v>
                </c:pt>
                <c:pt idx="7232">
                  <c:v>2.0199999999999999E-8</c:v>
                </c:pt>
                <c:pt idx="7233">
                  <c:v>2.0199999999999999E-8</c:v>
                </c:pt>
                <c:pt idx="7234">
                  <c:v>2.0199999999999999E-8</c:v>
                </c:pt>
                <c:pt idx="7235">
                  <c:v>2.0199999999999999E-8</c:v>
                </c:pt>
                <c:pt idx="7236">
                  <c:v>2.0199999999999999E-8</c:v>
                </c:pt>
                <c:pt idx="7237">
                  <c:v>2.0199999999999999E-8</c:v>
                </c:pt>
                <c:pt idx="7238">
                  <c:v>2.0199999999999999E-8</c:v>
                </c:pt>
                <c:pt idx="7239">
                  <c:v>2.0199999999999999E-8</c:v>
                </c:pt>
                <c:pt idx="7240">
                  <c:v>2.0199999999999999E-8</c:v>
                </c:pt>
                <c:pt idx="7241">
                  <c:v>2.0199999999999999E-8</c:v>
                </c:pt>
                <c:pt idx="7242">
                  <c:v>2.0199999999999999E-8</c:v>
                </c:pt>
                <c:pt idx="7243">
                  <c:v>2.0199999999999999E-8</c:v>
                </c:pt>
                <c:pt idx="7244">
                  <c:v>2.03E-8</c:v>
                </c:pt>
                <c:pt idx="7245">
                  <c:v>2.03E-8</c:v>
                </c:pt>
                <c:pt idx="7246">
                  <c:v>2.03E-8</c:v>
                </c:pt>
                <c:pt idx="7247">
                  <c:v>2.03E-8</c:v>
                </c:pt>
                <c:pt idx="7248">
                  <c:v>2.03E-8</c:v>
                </c:pt>
                <c:pt idx="7249">
                  <c:v>2.03E-8</c:v>
                </c:pt>
                <c:pt idx="7250">
                  <c:v>2.03E-8</c:v>
                </c:pt>
                <c:pt idx="7251">
                  <c:v>2.03E-8</c:v>
                </c:pt>
                <c:pt idx="7252">
                  <c:v>2.03E-8</c:v>
                </c:pt>
                <c:pt idx="7253">
                  <c:v>2.03E-8</c:v>
                </c:pt>
                <c:pt idx="7254">
                  <c:v>2.03E-8</c:v>
                </c:pt>
                <c:pt idx="7255">
                  <c:v>2.03E-8</c:v>
                </c:pt>
                <c:pt idx="7256">
                  <c:v>2.03E-8</c:v>
                </c:pt>
                <c:pt idx="7257">
                  <c:v>2.03E-8</c:v>
                </c:pt>
                <c:pt idx="7258">
                  <c:v>2.03E-8</c:v>
                </c:pt>
                <c:pt idx="7259">
                  <c:v>2.03E-8</c:v>
                </c:pt>
                <c:pt idx="7260">
                  <c:v>2.0400000000000001E-8</c:v>
                </c:pt>
                <c:pt idx="7261">
                  <c:v>2.0400000000000001E-8</c:v>
                </c:pt>
                <c:pt idx="7262">
                  <c:v>2.0400000000000001E-8</c:v>
                </c:pt>
                <c:pt idx="7263">
                  <c:v>2.0400000000000001E-8</c:v>
                </c:pt>
                <c:pt idx="7264">
                  <c:v>2.0400000000000001E-8</c:v>
                </c:pt>
                <c:pt idx="7265">
                  <c:v>2.0400000000000001E-8</c:v>
                </c:pt>
                <c:pt idx="7266">
                  <c:v>2.0400000000000001E-8</c:v>
                </c:pt>
                <c:pt idx="7267">
                  <c:v>2.0400000000000001E-8</c:v>
                </c:pt>
                <c:pt idx="7268">
                  <c:v>2.0400000000000001E-8</c:v>
                </c:pt>
                <c:pt idx="7269">
                  <c:v>2.0400000000000001E-8</c:v>
                </c:pt>
                <c:pt idx="7270">
                  <c:v>2.0400000000000001E-8</c:v>
                </c:pt>
                <c:pt idx="7271">
                  <c:v>2.0400000000000001E-8</c:v>
                </c:pt>
                <c:pt idx="7272">
                  <c:v>2.0400000000000001E-8</c:v>
                </c:pt>
                <c:pt idx="7273">
                  <c:v>2.0400000000000001E-8</c:v>
                </c:pt>
                <c:pt idx="7274">
                  <c:v>2.0400000000000001E-8</c:v>
                </c:pt>
                <c:pt idx="7275">
                  <c:v>2.0400000000000001E-8</c:v>
                </c:pt>
                <c:pt idx="7276">
                  <c:v>2.0500000000000002E-8</c:v>
                </c:pt>
                <c:pt idx="7277">
                  <c:v>2.0500000000000002E-8</c:v>
                </c:pt>
                <c:pt idx="7278">
                  <c:v>2.0500000000000002E-8</c:v>
                </c:pt>
                <c:pt idx="7279">
                  <c:v>2.0500000000000002E-8</c:v>
                </c:pt>
                <c:pt idx="7280">
                  <c:v>2.0500000000000002E-8</c:v>
                </c:pt>
                <c:pt idx="7281">
                  <c:v>2.0500000000000002E-8</c:v>
                </c:pt>
                <c:pt idx="7282">
                  <c:v>2.0500000000000002E-8</c:v>
                </c:pt>
                <c:pt idx="7283">
                  <c:v>2.0500000000000002E-8</c:v>
                </c:pt>
                <c:pt idx="7284">
                  <c:v>2.0500000000000002E-8</c:v>
                </c:pt>
                <c:pt idx="7285">
                  <c:v>2.0500000000000002E-8</c:v>
                </c:pt>
                <c:pt idx="7286">
                  <c:v>2.0500000000000002E-8</c:v>
                </c:pt>
                <c:pt idx="7287">
                  <c:v>2.0500000000000002E-8</c:v>
                </c:pt>
                <c:pt idx="7288">
                  <c:v>2.0500000000000002E-8</c:v>
                </c:pt>
                <c:pt idx="7289">
                  <c:v>2.0500000000000002E-8</c:v>
                </c:pt>
                <c:pt idx="7290">
                  <c:v>2.0500000000000002E-8</c:v>
                </c:pt>
                <c:pt idx="7291">
                  <c:v>2.0500000000000002E-8</c:v>
                </c:pt>
                <c:pt idx="7292">
                  <c:v>2.0599999999999999E-8</c:v>
                </c:pt>
                <c:pt idx="7293">
                  <c:v>2.0599999999999999E-8</c:v>
                </c:pt>
                <c:pt idx="7294">
                  <c:v>2.0599999999999999E-8</c:v>
                </c:pt>
                <c:pt idx="7295">
                  <c:v>2.0599999999999999E-8</c:v>
                </c:pt>
                <c:pt idx="7296">
                  <c:v>2.0599999999999999E-8</c:v>
                </c:pt>
                <c:pt idx="7297">
                  <c:v>2.0599999999999999E-8</c:v>
                </c:pt>
                <c:pt idx="7298">
                  <c:v>2.0599999999999999E-8</c:v>
                </c:pt>
                <c:pt idx="7299">
                  <c:v>2.0599999999999999E-8</c:v>
                </c:pt>
                <c:pt idx="7300">
                  <c:v>2.0599999999999999E-8</c:v>
                </c:pt>
                <c:pt idx="7301">
                  <c:v>2.0599999999999999E-8</c:v>
                </c:pt>
                <c:pt idx="7302">
                  <c:v>2.0599999999999999E-8</c:v>
                </c:pt>
                <c:pt idx="7303">
                  <c:v>2.0599999999999999E-8</c:v>
                </c:pt>
                <c:pt idx="7304">
                  <c:v>2.0599999999999999E-8</c:v>
                </c:pt>
                <c:pt idx="7305">
                  <c:v>2.0599999999999999E-8</c:v>
                </c:pt>
                <c:pt idx="7306">
                  <c:v>2.0599999999999999E-8</c:v>
                </c:pt>
                <c:pt idx="7307">
                  <c:v>2.0599999999999999E-8</c:v>
                </c:pt>
                <c:pt idx="7308">
                  <c:v>2.07E-8</c:v>
                </c:pt>
                <c:pt idx="7309">
                  <c:v>2.07E-8</c:v>
                </c:pt>
                <c:pt idx="7310">
                  <c:v>2.07E-8</c:v>
                </c:pt>
                <c:pt idx="7311">
                  <c:v>2.07E-8</c:v>
                </c:pt>
                <c:pt idx="7312">
                  <c:v>2.07E-8</c:v>
                </c:pt>
                <c:pt idx="7313">
                  <c:v>2.07E-8</c:v>
                </c:pt>
                <c:pt idx="7314">
                  <c:v>2.07E-8</c:v>
                </c:pt>
                <c:pt idx="7315">
                  <c:v>2.07E-8</c:v>
                </c:pt>
                <c:pt idx="7316">
                  <c:v>2.07E-8</c:v>
                </c:pt>
                <c:pt idx="7317">
                  <c:v>2.07E-8</c:v>
                </c:pt>
                <c:pt idx="7318">
                  <c:v>2.07E-8</c:v>
                </c:pt>
                <c:pt idx="7319">
                  <c:v>2.07E-8</c:v>
                </c:pt>
                <c:pt idx="7320">
                  <c:v>2.07E-8</c:v>
                </c:pt>
                <c:pt idx="7321">
                  <c:v>2.07E-8</c:v>
                </c:pt>
                <c:pt idx="7322">
                  <c:v>2.07E-8</c:v>
                </c:pt>
                <c:pt idx="7323">
                  <c:v>2.07E-8</c:v>
                </c:pt>
                <c:pt idx="7324">
                  <c:v>2.0800000000000001E-8</c:v>
                </c:pt>
                <c:pt idx="7325">
                  <c:v>2.0800000000000001E-8</c:v>
                </c:pt>
                <c:pt idx="7326">
                  <c:v>2.0800000000000001E-8</c:v>
                </c:pt>
                <c:pt idx="7327">
                  <c:v>2.0800000000000001E-8</c:v>
                </c:pt>
                <c:pt idx="7328">
                  <c:v>2.0800000000000001E-8</c:v>
                </c:pt>
                <c:pt idx="7329">
                  <c:v>2.0800000000000001E-8</c:v>
                </c:pt>
                <c:pt idx="7330">
                  <c:v>2.0800000000000001E-8</c:v>
                </c:pt>
                <c:pt idx="7331">
                  <c:v>2.0800000000000001E-8</c:v>
                </c:pt>
                <c:pt idx="7332">
                  <c:v>2.0800000000000001E-8</c:v>
                </c:pt>
                <c:pt idx="7333">
                  <c:v>2.0800000000000001E-8</c:v>
                </c:pt>
                <c:pt idx="7334">
                  <c:v>2.0800000000000001E-8</c:v>
                </c:pt>
                <c:pt idx="7335">
                  <c:v>2.0800000000000001E-8</c:v>
                </c:pt>
                <c:pt idx="7336">
                  <c:v>2.0800000000000001E-8</c:v>
                </c:pt>
                <c:pt idx="7337">
                  <c:v>2.0800000000000001E-8</c:v>
                </c:pt>
                <c:pt idx="7338">
                  <c:v>2.0800000000000001E-8</c:v>
                </c:pt>
                <c:pt idx="7339">
                  <c:v>2.0800000000000001E-8</c:v>
                </c:pt>
                <c:pt idx="7340">
                  <c:v>2.0899999999999999E-8</c:v>
                </c:pt>
                <c:pt idx="7341">
                  <c:v>2.0899999999999999E-8</c:v>
                </c:pt>
                <c:pt idx="7342">
                  <c:v>2.0899999999999999E-8</c:v>
                </c:pt>
                <c:pt idx="7343">
                  <c:v>2.0899999999999999E-8</c:v>
                </c:pt>
                <c:pt idx="7344">
                  <c:v>2.0899999999999999E-8</c:v>
                </c:pt>
                <c:pt idx="7345">
                  <c:v>2.0899999999999999E-8</c:v>
                </c:pt>
                <c:pt idx="7346">
                  <c:v>2.0899999999999999E-8</c:v>
                </c:pt>
                <c:pt idx="7347">
                  <c:v>2.0899999999999999E-8</c:v>
                </c:pt>
                <c:pt idx="7348">
                  <c:v>2.0899999999999999E-8</c:v>
                </c:pt>
                <c:pt idx="7349">
                  <c:v>2.0899999999999999E-8</c:v>
                </c:pt>
                <c:pt idx="7350">
                  <c:v>2.0899999999999999E-8</c:v>
                </c:pt>
                <c:pt idx="7351">
                  <c:v>2.0899999999999999E-8</c:v>
                </c:pt>
                <c:pt idx="7352">
                  <c:v>2.0899999999999999E-8</c:v>
                </c:pt>
                <c:pt idx="7353">
                  <c:v>2.0899999999999999E-8</c:v>
                </c:pt>
                <c:pt idx="7354">
                  <c:v>2.0899999999999999E-8</c:v>
                </c:pt>
                <c:pt idx="7355">
                  <c:v>2.0899999999999999E-8</c:v>
                </c:pt>
                <c:pt idx="7356">
                  <c:v>2.0999999999999999E-8</c:v>
                </c:pt>
                <c:pt idx="7357">
                  <c:v>2.0999999999999999E-8</c:v>
                </c:pt>
                <c:pt idx="7358">
                  <c:v>2.0999999999999999E-8</c:v>
                </c:pt>
                <c:pt idx="7359">
                  <c:v>2.0999999999999999E-8</c:v>
                </c:pt>
                <c:pt idx="7360">
                  <c:v>2.0999999999999999E-8</c:v>
                </c:pt>
                <c:pt idx="7361">
                  <c:v>2.0999999999999999E-8</c:v>
                </c:pt>
                <c:pt idx="7362">
                  <c:v>2.0999999999999999E-8</c:v>
                </c:pt>
                <c:pt idx="7363">
                  <c:v>2.0999999999999999E-8</c:v>
                </c:pt>
                <c:pt idx="7364">
                  <c:v>2.0999999999999999E-8</c:v>
                </c:pt>
                <c:pt idx="7365">
                  <c:v>2.0999999999999999E-8</c:v>
                </c:pt>
                <c:pt idx="7366">
                  <c:v>2.0999999999999999E-8</c:v>
                </c:pt>
                <c:pt idx="7367">
                  <c:v>2.0999999999999999E-8</c:v>
                </c:pt>
                <c:pt idx="7368">
                  <c:v>2.0999999999999999E-8</c:v>
                </c:pt>
                <c:pt idx="7369">
                  <c:v>2.0999999999999999E-8</c:v>
                </c:pt>
                <c:pt idx="7370">
                  <c:v>2.0999999999999999E-8</c:v>
                </c:pt>
                <c:pt idx="7371">
                  <c:v>2.0999999999999999E-8</c:v>
                </c:pt>
                <c:pt idx="7372">
                  <c:v>2.11E-8</c:v>
                </c:pt>
                <c:pt idx="7373">
                  <c:v>2.11E-8</c:v>
                </c:pt>
                <c:pt idx="7374">
                  <c:v>2.11E-8</c:v>
                </c:pt>
                <c:pt idx="7375">
                  <c:v>2.11E-8</c:v>
                </c:pt>
                <c:pt idx="7376">
                  <c:v>2.11E-8</c:v>
                </c:pt>
                <c:pt idx="7377">
                  <c:v>2.11E-8</c:v>
                </c:pt>
                <c:pt idx="7378">
                  <c:v>2.11E-8</c:v>
                </c:pt>
                <c:pt idx="7379">
                  <c:v>2.11E-8</c:v>
                </c:pt>
                <c:pt idx="7380">
                  <c:v>2.11E-8</c:v>
                </c:pt>
                <c:pt idx="7381">
                  <c:v>2.11E-8</c:v>
                </c:pt>
                <c:pt idx="7382">
                  <c:v>2.11E-8</c:v>
                </c:pt>
                <c:pt idx="7383">
                  <c:v>2.11E-8</c:v>
                </c:pt>
                <c:pt idx="7384">
                  <c:v>2.11E-8</c:v>
                </c:pt>
                <c:pt idx="7385">
                  <c:v>2.11E-8</c:v>
                </c:pt>
                <c:pt idx="7386">
                  <c:v>2.11E-8</c:v>
                </c:pt>
                <c:pt idx="7387">
                  <c:v>2.11E-8</c:v>
                </c:pt>
                <c:pt idx="7388">
                  <c:v>2.1200000000000001E-8</c:v>
                </c:pt>
                <c:pt idx="7389">
                  <c:v>2.1200000000000001E-8</c:v>
                </c:pt>
                <c:pt idx="7390">
                  <c:v>2.1200000000000001E-8</c:v>
                </c:pt>
                <c:pt idx="7391">
                  <c:v>2.1200000000000001E-8</c:v>
                </c:pt>
                <c:pt idx="7392">
                  <c:v>2.1200000000000001E-8</c:v>
                </c:pt>
                <c:pt idx="7393">
                  <c:v>2.1200000000000001E-8</c:v>
                </c:pt>
                <c:pt idx="7394">
                  <c:v>2.1200000000000001E-8</c:v>
                </c:pt>
                <c:pt idx="7395">
                  <c:v>2.1200000000000001E-8</c:v>
                </c:pt>
                <c:pt idx="7396">
                  <c:v>2.1200000000000001E-8</c:v>
                </c:pt>
                <c:pt idx="7397">
                  <c:v>2.1200000000000001E-8</c:v>
                </c:pt>
                <c:pt idx="7398">
                  <c:v>2.1200000000000001E-8</c:v>
                </c:pt>
                <c:pt idx="7399">
                  <c:v>2.1200000000000001E-8</c:v>
                </c:pt>
                <c:pt idx="7400">
                  <c:v>2.1200000000000001E-8</c:v>
                </c:pt>
                <c:pt idx="7401">
                  <c:v>2.1200000000000001E-8</c:v>
                </c:pt>
                <c:pt idx="7402">
                  <c:v>2.1200000000000001E-8</c:v>
                </c:pt>
                <c:pt idx="7403">
                  <c:v>2.1200000000000001E-8</c:v>
                </c:pt>
                <c:pt idx="7404">
                  <c:v>2.1299999999999999E-8</c:v>
                </c:pt>
                <c:pt idx="7405">
                  <c:v>2.1299999999999999E-8</c:v>
                </c:pt>
                <c:pt idx="7406">
                  <c:v>2.1299999999999999E-8</c:v>
                </c:pt>
                <c:pt idx="7407">
                  <c:v>2.1299999999999999E-8</c:v>
                </c:pt>
                <c:pt idx="7408">
                  <c:v>2.1299999999999999E-8</c:v>
                </c:pt>
                <c:pt idx="7409">
                  <c:v>2.1299999999999999E-8</c:v>
                </c:pt>
                <c:pt idx="7410">
                  <c:v>2.1299999999999999E-8</c:v>
                </c:pt>
                <c:pt idx="7411">
                  <c:v>2.1299999999999999E-8</c:v>
                </c:pt>
                <c:pt idx="7412">
                  <c:v>2.1299999999999999E-8</c:v>
                </c:pt>
                <c:pt idx="7413">
                  <c:v>2.1299999999999999E-8</c:v>
                </c:pt>
                <c:pt idx="7414">
                  <c:v>2.1299999999999999E-8</c:v>
                </c:pt>
                <c:pt idx="7415">
                  <c:v>2.1299999999999999E-8</c:v>
                </c:pt>
                <c:pt idx="7416">
                  <c:v>2.1299999999999999E-8</c:v>
                </c:pt>
                <c:pt idx="7417">
                  <c:v>2.1299999999999999E-8</c:v>
                </c:pt>
                <c:pt idx="7418">
                  <c:v>2.1299999999999999E-8</c:v>
                </c:pt>
                <c:pt idx="7419">
                  <c:v>2.1299999999999999E-8</c:v>
                </c:pt>
                <c:pt idx="7420">
                  <c:v>2.14E-8</c:v>
                </c:pt>
                <c:pt idx="7421">
                  <c:v>2.14E-8</c:v>
                </c:pt>
                <c:pt idx="7422">
                  <c:v>2.14E-8</c:v>
                </c:pt>
                <c:pt idx="7423">
                  <c:v>2.14E-8</c:v>
                </c:pt>
                <c:pt idx="7424">
                  <c:v>2.14E-8</c:v>
                </c:pt>
                <c:pt idx="7425">
                  <c:v>2.14E-8</c:v>
                </c:pt>
                <c:pt idx="7426">
                  <c:v>2.14E-8</c:v>
                </c:pt>
                <c:pt idx="7427">
                  <c:v>2.14E-8</c:v>
                </c:pt>
                <c:pt idx="7428">
                  <c:v>2.14E-8</c:v>
                </c:pt>
                <c:pt idx="7429">
                  <c:v>2.14E-8</c:v>
                </c:pt>
                <c:pt idx="7430">
                  <c:v>2.14E-8</c:v>
                </c:pt>
                <c:pt idx="7431">
                  <c:v>2.14E-8</c:v>
                </c:pt>
                <c:pt idx="7432">
                  <c:v>2.14E-8</c:v>
                </c:pt>
                <c:pt idx="7433">
                  <c:v>2.14E-8</c:v>
                </c:pt>
                <c:pt idx="7434">
                  <c:v>2.14E-8</c:v>
                </c:pt>
                <c:pt idx="7435">
                  <c:v>2.14E-8</c:v>
                </c:pt>
                <c:pt idx="7436">
                  <c:v>2.1500000000000001E-8</c:v>
                </c:pt>
                <c:pt idx="7437">
                  <c:v>2.1500000000000001E-8</c:v>
                </c:pt>
                <c:pt idx="7438">
                  <c:v>2.1500000000000001E-8</c:v>
                </c:pt>
                <c:pt idx="7439">
                  <c:v>2.1500000000000001E-8</c:v>
                </c:pt>
                <c:pt idx="7440">
                  <c:v>2.1500000000000001E-8</c:v>
                </c:pt>
                <c:pt idx="7441">
                  <c:v>2.1500000000000001E-8</c:v>
                </c:pt>
                <c:pt idx="7442">
                  <c:v>2.1500000000000001E-8</c:v>
                </c:pt>
                <c:pt idx="7443">
                  <c:v>2.1500000000000001E-8</c:v>
                </c:pt>
                <c:pt idx="7444">
                  <c:v>2.1500000000000001E-8</c:v>
                </c:pt>
                <c:pt idx="7445">
                  <c:v>2.1500000000000001E-8</c:v>
                </c:pt>
                <c:pt idx="7446">
                  <c:v>2.1500000000000001E-8</c:v>
                </c:pt>
                <c:pt idx="7447">
                  <c:v>2.1500000000000001E-8</c:v>
                </c:pt>
                <c:pt idx="7448">
                  <c:v>2.1500000000000001E-8</c:v>
                </c:pt>
                <c:pt idx="7449">
                  <c:v>2.1500000000000001E-8</c:v>
                </c:pt>
                <c:pt idx="7450">
                  <c:v>2.1500000000000001E-8</c:v>
                </c:pt>
                <c:pt idx="7451">
                  <c:v>2.1500000000000001E-8</c:v>
                </c:pt>
                <c:pt idx="7452">
                  <c:v>2.1600000000000002E-8</c:v>
                </c:pt>
                <c:pt idx="7453">
                  <c:v>2.1600000000000002E-8</c:v>
                </c:pt>
                <c:pt idx="7454">
                  <c:v>2.1600000000000002E-8</c:v>
                </c:pt>
                <c:pt idx="7455">
                  <c:v>2.1600000000000002E-8</c:v>
                </c:pt>
                <c:pt idx="7456">
                  <c:v>2.1600000000000002E-8</c:v>
                </c:pt>
                <c:pt idx="7457">
                  <c:v>2.1600000000000002E-8</c:v>
                </c:pt>
                <c:pt idx="7458">
                  <c:v>2.1600000000000002E-8</c:v>
                </c:pt>
                <c:pt idx="7459">
                  <c:v>2.1600000000000002E-8</c:v>
                </c:pt>
                <c:pt idx="7460">
                  <c:v>2.1600000000000002E-8</c:v>
                </c:pt>
                <c:pt idx="7461">
                  <c:v>2.1600000000000002E-8</c:v>
                </c:pt>
                <c:pt idx="7462">
                  <c:v>2.1600000000000002E-8</c:v>
                </c:pt>
                <c:pt idx="7463">
                  <c:v>2.1600000000000002E-8</c:v>
                </c:pt>
                <c:pt idx="7464">
                  <c:v>2.1600000000000002E-8</c:v>
                </c:pt>
                <c:pt idx="7465">
                  <c:v>2.1600000000000002E-8</c:v>
                </c:pt>
                <c:pt idx="7466">
                  <c:v>2.1600000000000002E-8</c:v>
                </c:pt>
                <c:pt idx="7467">
                  <c:v>2.1600000000000002E-8</c:v>
                </c:pt>
                <c:pt idx="7468">
                  <c:v>2.1699999999999999E-8</c:v>
                </c:pt>
                <c:pt idx="7469">
                  <c:v>2.1699999999999999E-8</c:v>
                </c:pt>
                <c:pt idx="7470">
                  <c:v>2.1699999999999999E-8</c:v>
                </c:pt>
                <c:pt idx="7471">
                  <c:v>2.1699999999999999E-8</c:v>
                </c:pt>
                <c:pt idx="7472">
                  <c:v>2.1699999999999999E-8</c:v>
                </c:pt>
                <c:pt idx="7473">
                  <c:v>2.1699999999999999E-8</c:v>
                </c:pt>
                <c:pt idx="7474">
                  <c:v>2.1699999999999999E-8</c:v>
                </c:pt>
                <c:pt idx="7475">
                  <c:v>2.1699999999999999E-8</c:v>
                </c:pt>
                <c:pt idx="7476">
                  <c:v>2.1699999999999999E-8</c:v>
                </c:pt>
                <c:pt idx="7477">
                  <c:v>2.1699999999999999E-8</c:v>
                </c:pt>
                <c:pt idx="7478">
                  <c:v>2.1699999999999999E-8</c:v>
                </c:pt>
                <c:pt idx="7479">
                  <c:v>2.1699999999999999E-8</c:v>
                </c:pt>
                <c:pt idx="7480">
                  <c:v>2.1699999999999999E-8</c:v>
                </c:pt>
                <c:pt idx="7481">
                  <c:v>2.1699999999999999E-8</c:v>
                </c:pt>
                <c:pt idx="7482">
                  <c:v>2.1699999999999999E-8</c:v>
                </c:pt>
                <c:pt idx="7483">
                  <c:v>2.1699999999999999E-8</c:v>
                </c:pt>
                <c:pt idx="7484">
                  <c:v>2.18E-8</c:v>
                </c:pt>
                <c:pt idx="7485">
                  <c:v>2.18E-8</c:v>
                </c:pt>
                <c:pt idx="7486">
                  <c:v>2.18E-8</c:v>
                </c:pt>
                <c:pt idx="7487">
                  <c:v>2.18E-8</c:v>
                </c:pt>
                <c:pt idx="7488">
                  <c:v>2.18E-8</c:v>
                </c:pt>
                <c:pt idx="7489">
                  <c:v>2.18E-8</c:v>
                </c:pt>
                <c:pt idx="7490">
                  <c:v>2.18E-8</c:v>
                </c:pt>
                <c:pt idx="7491">
                  <c:v>2.18E-8</c:v>
                </c:pt>
                <c:pt idx="7492">
                  <c:v>2.18E-8</c:v>
                </c:pt>
                <c:pt idx="7493">
                  <c:v>2.18E-8</c:v>
                </c:pt>
                <c:pt idx="7494">
                  <c:v>2.18E-8</c:v>
                </c:pt>
                <c:pt idx="7495">
                  <c:v>2.18E-8</c:v>
                </c:pt>
                <c:pt idx="7496">
                  <c:v>2.18E-8</c:v>
                </c:pt>
                <c:pt idx="7497">
                  <c:v>2.18E-8</c:v>
                </c:pt>
                <c:pt idx="7498">
                  <c:v>2.18E-8</c:v>
                </c:pt>
                <c:pt idx="7499">
                  <c:v>2.18E-8</c:v>
                </c:pt>
                <c:pt idx="7500">
                  <c:v>2.1900000000000001E-8</c:v>
                </c:pt>
                <c:pt idx="7501">
                  <c:v>2.1900000000000001E-8</c:v>
                </c:pt>
                <c:pt idx="7502">
                  <c:v>2.1900000000000001E-8</c:v>
                </c:pt>
                <c:pt idx="7503">
                  <c:v>2.1900000000000001E-8</c:v>
                </c:pt>
                <c:pt idx="7504">
                  <c:v>2.1900000000000001E-8</c:v>
                </c:pt>
                <c:pt idx="7505">
                  <c:v>2.1900000000000001E-8</c:v>
                </c:pt>
                <c:pt idx="7506">
                  <c:v>2.1900000000000001E-8</c:v>
                </c:pt>
                <c:pt idx="7507">
                  <c:v>2.1900000000000001E-8</c:v>
                </c:pt>
                <c:pt idx="7508">
                  <c:v>2.1900000000000001E-8</c:v>
                </c:pt>
                <c:pt idx="7509">
                  <c:v>2.1900000000000001E-8</c:v>
                </c:pt>
                <c:pt idx="7510">
                  <c:v>2.1900000000000001E-8</c:v>
                </c:pt>
                <c:pt idx="7511">
                  <c:v>2.1900000000000001E-8</c:v>
                </c:pt>
                <c:pt idx="7512">
                  <c:v>2.1900000000000001E-8</c:v>
                </c:pt>
                <c:pt idx="7513">
                  <c:v>2.1900000000000001E-8</c:v>
                </c:pt>
                <c:pt idx="7514">
                  <c:v>2.1900000000000001E-8</c:v>
                </c:pt>
                <c:pt idx="7515">
                  <c:v>2.1900000000000001E-8</c:v>
                </c:pt>
                <c:pt idx="7516">
                  <c:v>2.1999999999999998E-8</c:v>
                </c:pt>
                <c:pt idx="7517">
                  <c:v>2.1999999999999998E-8</c:v>
                </c:pt>
                <c:pt idx="7518">
                  <c:v>2.1999999999999998E-8</c:v>
                </c:pt>
                <c:pt idx="7519">
                  <c:v>2.1999999999999998E-8</c:v>
                </c:pt>
                <c:pt idx="7520">
                  <c:v>2.1999999999999998E-8</c:v>
                </c:pt>
                <c:pt idx="7521">
                  <c:v>2.1999999999999998E-8</c:v>
                </c:pt>
                <c:pt idx="7522">
                  <c:v>2.1999999999999998E-8</c:v>
                </c:pt>
                <c:pt idx="7523">
                  <c:v>2.1999999999999998E-8</c:v>
                </c:pt>
                <c:pt idx="7524">
                  <c:v>2.1999999999999998E-8</c:v>
                </c:pt>
                <c:pt idx="7525">
                  <c:v>2.1999999999999998E-8</c:v>
                </c:pt>
                <c:pt idx="7526">
                  <c:v>2.1999999999999998E-8</c:v>
                </c:pt>
                <c:pt idx="7527">
                  <c:v>2.1999999999999998E-8</c:v>
                </c:pt>
                <c:pt idx="7528">
                  <c:v>2.1999999999999998E-8</c:v>
                </c:pt>
                <c:pt idx="7529">
                  <c:v>2.1999999999999998E-8</c:v>
                </c:pt>
                <c:pt idx="7530">
                  <c:v>2.1999999999999998E-8</c:v>
                </c:pt>
                <c:pt idx="7531">
                  <c:v>2.1999999999999998E-8</c:v>
                </c:pt>
                <c:pt idx="7532">
                  <c:v>2.2099999999999999E-8</c:v>
                </c:pt>
                <c:pt idx="7533">
                  <c:v>2.2099999999999999E-8</c:v>
                </c:pt>
                <c:pt idx="7534">
                  <c:v>2.2099999999999999E-8</c:v>
                </c:pt>
                <c:pt idx="7535">
                  <c:v>2.2099999999999999E-8</c:v>
                </c:pt>
                <c:pt idx="7536">
                  <c:v>2.2099999999999999E-8</c:v>
                </c:pt>
                <c:pt idx="7537">
                  <c:v>2.2099999999999999E-8</c:v>
                </c:pt>
                <c:pt idx="7538">
                  <c:v>2.2099999999999999E-8</c:v>
                </c:pt>
                <c:pt idx="7539">
                  <c:v>2.2099999999999999E-8</c:v>
                </c:pt>
                <c:pt idx="7540">
                  <c:v>2.2099999999999999E-8</c:v>
                </c:pt>
                <c:pt idx="7541">
                  <c:v>2.2099999999999999E-8</c:v>
                </c:pt>
                <c:pt idx="7542">
                  <c:v>2.2099999999999999E-8</c:v>
                </c:pt>
                <c:pt idx="7543">
                  <c:v>2.2099999999999999E-8</c:v>
                </c:pt>
                <c:pt idx="7544">
                  <c:v>2.2099999999999999E-8</c:v>
                </c:pt>
                <c:pt idx="7545">
                  <c:v>2.2099999999999999E-8</c:v>
                </c:pt>
                <c:pt idx="7546">
                  <c:v>2.2099999999999999E-8</c:v>
                </c:pt>
                <c:pt idx="7547">
                  <c:v>2.2099999999999999E-8</c:v>
                </c:pt>
                <c:pt idx="7548">
                  <c:v>2.22E-8</c:v>
                </c:pt>
                <c:pt idx="7549">
                  <c:v>2.22E-8</c:v>
                </c:pt>
                <c:pt idx="7550">
                  <c:v>2.22E-8</c:v>
                </c:pt>
                <c:pt idx="7551">
                  <c:v>2.22E-8</c:v>
                </c:pt>
                <c:pt idx="7552">
                  <c:v>2.22E-8</c:v>
                </c:pt>
                <c:pt idx="7553">
                  <c:v>2.22E-8</c:v>
                </c:pt>
                <c:pt idx="7554">
                  <c:v>2.22E-8</c:v>
                </c:pt>
                <c:pt idx="7555">
                  <c:v>2.22E-8</c:v>
                </c:pt>
                <c:pt idx="7556">
                  <c:v>2.22E-8</c:v>
                </c:pt>
                <c:pt idx="7557">
                  <c:v>2.22E-8</c:v>
                </c:pt>
                <c:pt idx="7558">
                  <c:v>2.22E-8</c:v>
                </c:pt>
                <c:pt idx="7559">
                  <c:v>2.22E-8</c:v>
                </c:pt>
                <c:pt idx="7560">
                  <c:v>2.22E-8</c:v>
                </c:pt>
                <c:pt idx="7561">
                  <c:v>2.22E-8</c:v>
                </c:pt>
                <c:pt idx="7562">
                  <c:v>2.22E-8</c:v>
                </c:pt>
                <c:pt idx="7563">
                  <c:v>2.22E-8</c:v>
                </c:pt>
                <c:pt idx="7564">
                  <c:v>2.2300000000000001E-8</c:v>
                </c:pt>
                <c:pt idx="7565">
                  <c:v>2.2300000000000001E-8</c:v>
                </c:pt>
                <c:pt idx="7566">
                  <c:v>2.2300000000000001E-8</c:v>
                </c:pt>
                <c:pt idx="7567">
                  <c:v>2.2300000000000001E-8</c:v>
                </c:pt>
                <c:pt idx="7568">
                  <c:v>2.2300000000000001E-8</c:v>
                </c:pt>
                <c:pt idx="7569">
                  <c:v>2.2300000000000001E-8</c:v>
                </c:pt>
                <c:pt idx="7570">
                  <c:v>2.2300000000000001E-8</c:v>
                </c:pt>
                <c:pt idx="7571">
                  <c:v>2.2300000000000001E-8</c:v>
                </c:pt>
                <c:pt idx="7572">
                  <c:v>2.2300000000000001E-8</c:v>
                </c:pt>
                <c:pt idx="7573">
                  <c:v>2.2300000000000001E-8</c:v>
                </c:pt>
                <c:pt idx="7574">
                  <c:v>2.2300000000000001E-8</c:v>
                </c:pt>
                <c:pt idx="7575">
                  <c:v>2.2300000000000001E-8</c:v>
                </c:pt>
                <c:pt idx="7576">
                  <c:v>2.2300000000000001E-8</c:v>
                </c:pt>
                <c:pt idx="7577">
                  <c:v>2.2300000000000001E-8</c:v>
                </c:pt>
                <c:pt idx="7578">
                  <c:v>2.2300000000000001E-8</c:v>
                </c:pt>
                <c:pt idx="7579">
                  <c:v>2.2300000000000001E-8</c:v>
                </c:pt>
                <c:pt idx="7580">
                  <c:v>2.2399999999999999E-8</c:v>
                </c:pt>
                <c:pt idx="7581">
                  <c:v>2.2399999999999999E-8</c:v>
                </c:pt>
                <c:pt idx="7582">
                  <c:v>2.2399999999999999E-8</c:v>
                </c:pt>
                <c:pt idx="7583">
                  <c:v>2.2399999999999999E-8</c:v>
                </c:pt>
                <c:pt idx="7584">
                  <c:v>2.2399999999999999E-8</c:v>
                </c:pt>
                <c:pt idx="7585">
                  <c:v>2.2399999999999999E-8</c:v>
                </c:pt>
                <c:pt idx="7586">
                  <c:v>2.2399999999999999E-8</c:v>
                </c:pt>
                <c:pt idx="7587">
                  <c:v>2.2399999999999999E-8</c:v>
                </c:pt>
                <c:pt idx="7588">
                  <c:v>2.2399999999999999E-8</c:v>
                </c:pt>
                <c:pt idx="7589">
                  <c:v>2.2399999999999999E-8</c:v>
                </c:pt>
                <c:pt idx="7590">
                  <c:v>2.2399999999999999E-8</c:v>
                </c:pt>
                <c:pt idx="7591">
                  <c:v>2.2399999999999999E-8</c:v>
                </c:pt>
                <c:pt idx="7592">
                  <c:v>2.2399999999999999E-8</c:v>
                </c:pt>
                <c:pt idx="7593">
                  <c:v>2.2399999999999999E-8</c:v>
                </c:pt>
                <c:pt idx="7594">
                  <c:v>2.2399999999999999E-8</c:v>
                </c:pt>
                <c:pt idx="7595">
                  <c:v>2.2399999999999999E-8</c:v>
                </c:pt>
                <c:pt idx="7596">
                  <c:v>2.25E-8</c:v>
                </c:pt>
                <c:pt idx="7597">
                  <c:v>2.25E-8</c:v>
                </c:pt>
                <c:pt idx="7598">
                  <c:v>2.25E-8</c:v>
                </c:pt>
                <c:pt idx="7599">
                  <c:v>2.25E-8</c:v>
                </c:pt>
                <c:pt idx="7600">
                  <c:v>2.25E-8</c:v>
                </c:pt>
                <c:pt idx="7601">
                  <c:v>2.25E-8</c:v>
                </c:pt>
                <c:pt idx="7602">
                  <c:v>2.25E-8</c:v>
                </c:pt>
                <c:pt idx="7603">
                  <c:v>2.25E-8</c:v>
                </c:pt>
                <c:pt idx="7604">
                  <c:v>2.25E-8</c:v>
                </c:pt>
                <c:pt idx="7605">
                  <c:v>2.25E-8</c:v>
                </c:pt>
                <c:pt idx="7606">
                  <c:v>2.25E-8</c:v>
                </c:pt>
                <c:pt idx="7607">
                  <c:v>2.25E-8</c:v>
                </c:pt>
                <c:pt idx="7608">
                  <c:v>2.25E-8</c:v>
                </c:pt>
                <c:pt idx="7609">
                  <c:v>2.25E-8</c:v>
                </c:pt>
                <c:pt idx="7610">
                  <c:v>2.25E-8</c:v>
                </c:pt>
                <c:pt idx="7611">
                  <c:v>2.25E-8</c:v>
                </c:pt>
                <c:pt idx="7612">
                  <c:v>2.2600000000000001E-8</c:v>
                </c:pt>
                <c:pt idx="7613">
                  <c:v>2.2600000000000001E-8</c:v>
                </c:pt>
                <c:pt idx="7614">
                  <c:v>2.2600000000000001E-8</c:v>
                </c:pt>
                <c:pt idx="7615">
                  <c:v>2.2600000000000001E-8</c:v>
                </c:pt>
                <c:pt idx="7616">
                  <c:v>2.2600000000000001E-8</c:v>
                </c:pt>
                <c:pt idx="7617">
                  <c:v>2.2600000000000001E-8</c:v>
                </c:pt>
                <c:pt idx="7618">
                  <c:v>2.2600000000000001E-8</c:v>
                </c:pt>
                <c:pt idx="7619">
                  <c:v>2.2600000000000001E-8</c:v>
                </c:pt>
                <c:pt idx="7620">
                  <c:v>2.2600000000000001E-8</c:v>
                </c:pt>
                <c:pt idx="7621">
                  <c:v>2.2600000000000001E-8</c:v>
                </c:pt>
                <c:pt idx="7622">
                  <c:v>2.2600000000000001E-8</c:v>
                </c:pt>
                <c:pt idx="7623">
                  <c:v>2.2600000000000001E-8</c:v>
                </c:pt>
                <c:pt idx="7624">
                  <c:v>2.2600000000000001E-8</c:v>
                </c:pt>
                <c:pt idx="7625">
                  <c:v>2.2600000000000001E-8</c:v>
                </c:pt>
                <c:pt idx="7626">
                  <c:v>2.2600000000000001E-8</c:v>
                </c:pt>
                <c:pt idx="7627">
                  <c:v>2.2600000000000001E-8</c:v>
                </c:pt>
                <c:pt idx="7628">
                  <c:v>2.2700000000000001E-8</c:v>
                </c:pt>
                <c:pt idx="7629">
                  <c:v>2.2700000000000001E-8</c:v>
                </c:pt>
                <c:pt idx="7630">
                  <c:v>2.2700000000000001E-8</c:v>
                </c:pt>
                <c:pt idx="7631">
                  <c:v>2.2700000000000001E-8</c:v>
                </c:pt>
                <c:pt idx="7632">
                  <c:v>2.2700000000000001E-8</c:v>
                </c:pt>
                <c:pt idx="7633">
                  <c:v>2.2700000000000001E-8</c:v>
                </c:pt>
                <c:pt idx="7634">
                  <c:v>2.2700000000000001E-8</c:v>
                </c:pt>
                <c:pt idx="7635">
                  <c:v>2.2700000000000001E-8</c:v>
                </c:pt>
                <c:pt idx="7636">
                  <c:v>2.2700000000000001E-8</c:v>
                </c:pt>
                <c:pt idx="7637">
                  <c:v>2.2700000000000001E-8</c:v>
                </c:pt>
                <c:pt idx="7638">
                  <c:v>2.2700000000000001E-8</c:v>
                </c:pt>
                <c:pt idx="7639">
                  <c:v>2.2700000000000001E-8</c:v>
                </c:pt>
                <c:pt idx="7640">
                  <c:v>2.2700000000000001E-8</c:v>
                </c:pt>
                <c:pt idx="7641">
                  <c:v>2.2700000000000001E-8</c:v>
                </c:pt>
                <c:pt idx="7642">
                  <c:v>2.2700000000000001E-8</c:v>
                </c:pt>
                <c:pt idx="7643">
                  <c:v>2.2700000000000001E-8</c:v>
                </c:pt>
                <c:pt idx="7644">
                  <c:v>2.2799999999999999E-8</c:v>
                </c:pt>
                <c:pt idx="7645">
                  <c:v>2.2799999999999999E-8</c:v>
                </c:pt>
                <c:pt idx="7646">
                  <c:v>2.2799999999999999E-8</c:v>
                </c:pt>
                <c:pt idx="7647">
                  <c:v>2.2799999999999999E-8</c:v>
                </c:pt>
                <c:pt idx="7648">
                  <c:v>2.2799999999999999E-8</c:v>
                </c:pt>
                <c:pt idx="7649">
                  <c:v>2.2799999999999999E-8</c:v>
                </c:pt>
                <c:pt idx="7650">
                  <c:v>2.2799999999999999E-8</c:v>
                </c:pt>
                <c:pt idx="7651">
                  <c:v>2.2799999999999999E-8</c:v>
                </c:pt>
                <c:pt idx="7652">
                  <c:v>2.2799999999999999E-8</c:v>
                </c:pt>
                <c:pt idx="7653">
                  <c:v>2.2799999999999999E-8</c:v>
                </c:pt>
                <c:pt idx="7654">
                  <c:v>2.2799999999999999E-8</c:v>
                </c:pt>
                <c:pt idx="7655">
                  <c:v>2.2799999999999999E-8</c:v>
                </c:pt>
                <c:pt idx="7656">
                  <c:v>2.2799999999999999E-8</c:v>
                </c:pt>
                <c:pt idx="7657">
                  <c:v>2.2799999999999999E-8</c:v>
                </c:pt>
                <c:pt idx="7658">
                  <c:v>2.2799999999999999E-8</c:v>
                </c:pt>
                <c:pt idx="7659">
                  <c:v>2.2799999999999999E-8</c:v>
                </c:pt>
                <c:pt idx="7660">
                  <c:v>2.29E-8</c:v>
                </c:pt>
                <c:pt idx="7661">
                  <c:v>2.29E-8</c:v>
                </c:pt>
                <c:pt idx="7662">
                  <c:v>2.29E-8</c:v>
                </c:pt>
                <c:pt idx="7663">
                  <c:v>2.29E-8</c:v>
                </c:pt>
                <c:pt idx="7664">
                  <c:v>2.29E-8</c:v>
                </c:pt>
                <c:pt idx="7665">
                  <c:v>2.29E-8</c:v>
                </c:pt>
                <c:pt idx="7666">
                  <c:v>2.29E-8</c:v>
                </c:pt>
                <c:pt idx="7667">
                  <c:v>2.29E-8</c:v>
                </c:pt>
                <c:pt idx="7668">
                  <c:v>2.29E-8</c:v>
                </c:pt>
                <c:pt idx="7669">
                  <c:v>2.29E-8</c:v>
                </c:pt>
                <c:pt idx="7670">
                  <c:v>2.29E-8</c:v>
                </c:pt>
                <c:pt idx="7671">
                  <c:v>2.29E-8</c:v>
                </c:pt>
                <c:pt idx="7672">
                  <c:v>2.29E-8</c:v>
                </c:pt>
                <c:pt idx="7673">
                  <c:v>2.29E-8</c:v>
                </c:pt>
                <c:pt idx="7674">
                  <c:v>2.29E-8</c:v>
                </c:pt>
                <c:pt idx="7675">
                  <c:v>2.29E-8</c:v>
                </c:pt>
                <c:pt idx="7676">
                  <c:v>2.3000000000000001E-8</c:v>
                </c:pt>
                <c:pt idx="7677">
                  <c:v>2.3000000000000001E-8</c:v>
                </c:pt>
                <c:pt idx="7678">
                  <c:v>2.3000000000000001E-8</c:v>
                </c:pt>
                <c:pt idx="7679">
                  <c:v>2.3000000000000001E-8</c:v>
                </c:pt>
                <c:pt idx="7680">
                  <c:v>2.3000000000000001E-8</c:v>
                </c:pt>
                <c:pt idx="7681">
                  <c:v>2.3000000000000001E-8</c:v>
                </c:pt>
                <c:pt idx="7682">
                  <c:v>2.3000000000000001E-8</c:v>
                </c:pt>
                <c:pt idx="7683">
                  <c:v>2.3000000000000001E-8</c:v>
                </c:pt>
                <c:pt idx="7684">
                  <c:v>2.3000000000000001E-8</c:v>
                </c:pt>
                <c:pt idx="7685">
                  <c:v>2.3000000000000001E-8</c:v>
                </c:pt>
                <c:pt idx="7686">
                  <c:v>2.3000000000000001E-8</c:v>
                </c:pt>
                <c:pt idx="7687">
                  <c:v>2.3000000000000001E-8</c:v>
                </c:pt>
                <c:pt idx="7688">
                  <c:v>2.3000000000000001E-8</c:v>
                </c:pt>
                <c:pt idx="7689">
                  <c:v>2.3000000000000001E-8</c:v>
                </c:pt>
                <c:pt idx="7690">
                  <c:v>2.3000000000000001E-8</c:v>
                </c:pt>
                <c:pt idx="7691">
                  <c:v>2.3000000000000001E-8</c:v>
                </c:pt>
                <c:pt idx="7692">
                  <c:v>2.3099999999999998E-8</c:v>
                </c:pt>
                <c:pt idx="7693">
                  <c:v>2.3099999999999998E-8</c:v>
                </c:pt>
                <c:pt idx="7694">
                  <c:v>2.3099999999999998E-8</c:v>
                </c:pt>
                <c:pt idx="7695">
                  <c:v>2.3099999999999998E-8</c:v>
                </c:pt>
                <c:pt idx="7696">
                  <c:v>2.3099999999999998E-8</c:v>
                </c:pt>
                <c:pt idx="7697">
                  <c:v>2.3099999999999998E-8</c:v>
                </c:pt>
                <c:pt idx="7698">
                  <c:v>2.3099999999999998E-8</c:v>
                </c:pt>
                <c:pt idx="7699">
                  <c:v>2.3099999999999998E-8</c:v>
                </c:pt>
                <c:pt idx="7700">
                  <c:v>2.3099999999999998E-8</c:v>
                </c:pt>
                <c:pt idx="7701">
                  <c:v>2.3099999999999998E-8</c:v>
                </c:pt>
                <c:pt idx="7702">
                  <c:v>2.3099999999999998E-8</c:v>
                </c:pt>
                <c:pt idx="7703">
                  <c:v>2.3099999999999998E-8</c:v>
                </c:pt>
                <c:pt idx="7704">
                  <c:v>2.3099999999999998E-8</c:v>
                </c:pt>
                <c:pt idx="7705">
                  <c:v>2.3099999999999998E-8</c:v>
                </c:pt>
                <c:pt idx="7706">
                  <c:v>2.3099999999999998E-8</c:v>
                </c:pt>
                <c:pt idx="7707">
                  <c:v>2.3099999999999998E-8</c:v>
                </c:pt>
                <c:pt idx="7708">
                  <c:v>2.3199999999999999E-8</c:v>
                </c:pt>
                <c:pt idx="7709">
                  <c:v>2.3199999999999999E-8</c:v>
                </c:pt>
                <c:pt idx="7710">
                  <c:v>2.3199999999999999E-8</c:v>
                </c:pt>
                <c:pt idx="7711">
                  <c:v>2.3199999999999999E-8</c:v>
                </c:pt>
                <c:pt idx="7712">
                  <c:v>2.3199999999999999E-8</c:v>
                </c:pt>
                <c:pt idx="7713">
                  <c:v>2.3199999999999999E-8</c:v>
                </c:pt>
                <c:pt idx="7714">
                  <c:v>2.3199999999999999E-8</c:v>
                </c:pt>
                <c:pt idx="7715">
                  <c:v>2.3199999999999999E-8</c:v>
                </c:pt>
                <c:pt idx="7716">
                  <c:v>2.3199999999999999E-8</c:v>
                </c:pt>
                <c:pt idx="7717">
                  <c:v>2.3199999999999999E-8</c:v>
                </c:pt>
                <c:pt idx="7718">
                  <c:v>2.3199999999999999E-8</c:v>
                </c:pt>
                <c:pt idx="7719">
                  <c:v>2.3199999999999999E-8</c:v>
                </c:pt>
                <c:pt idx="7720">
                  <c:v>2.3199999999999999E-8</c:v>
                </c:pt>
                <c:pt idx="7721">
                  <c:v>2.3199999999999999E-8</c:v>
                </c:pt>
                <c:pt idx="7722">
                  <c:v>2.3199999999999999E-8</c:v>
                </c:pt>
                <c:pt idx="7723">
                  <c:v>2.3199999999999999E-8</c:v>
                </c:pt>
                <c:pt idx="7724">
                  <c:v>2.33E-8</c:v>
                </c:pt>
                <c:pt idx="7725">
                  <c:v>2.33E-8</c:v>
                </c:pt>
                <c:pt idx="7726">
                  <c:v>2.33E-8</c:v>
                </c:pt>
                <c:pt idx="7727">
                  <c:v>2.33E-8</c:v>
                </c:pt>
                <c:pt idx="7728">
                  <c:v>2.33E-8</c:v>
                </c:pt>
                <c:pt idx="7729">
                  <c:v>2.33E-8</c:v>
                </c:pt>
                <c:pt idx="7730">
                  <c:v>2.33E-8</c:v>
                </c:pt>
                <c:pt idx="7731">
                  <c:v>2.33E-8</c:v>
                </c:pt>
                <c:pt idx="7732">
                  <c:v>2.33E-8</c:v>
                </c:pt>
                <c:pt idx="7733">
                  <c:v>2.33E-8</c:v>
                </c:pt>
                <c:pt idx="7734">
                  <c:v>2.33E-8</c:v>
                </c:pt>
                <c:pt idx="7735">
                  <c:v>2.33E-8</c:v>
                </c:pt>
                <c:pt idx="7736">
                  <c:v>2.33E-8</c:v>
                </c:pt>
                <c:pt idx="7737">
                  <c:v>2.33E-8</c:v>
                </c:pt>
                <c:pt idx="7738">
                  <c:v>2.33E-8</c:v>
                </c:pt>
                <c:pt idx="7739">
                  <c:v>2.33E-8</c:v>
                </c:pt>
                <c:pt idx="7740">
                  <c:v>2.3400000000000001E-8</c:v>
                </c:pt>
                <c:pt idx="7741">
                  <c:v>2.3400000000000001E-8</c:v>
                </c:pt>
                <c:pt idx="7742">
                  <c:v>2.3400000000000001E-8</c:v>
                </c:pt>
                <c:pt idx="7743">
                  <c:v>2.3400000000000001E-8</c:v>
                </c:pt>
                <c:pt idx="7744">
                  <c:v>2.3400000000000001E-8</c:v>
                </c:pt>
                <c:pt idx="7745">
                  <c:v>2.3400000000000001E-8</c:v>
                </c:pt>
                <c:pt idx="7746">
                  <c:v>2.3400000000000001E-8</c:v>
                </c:pt>
                <c:pt idx="7747">
                  <c:v>2.3400000000000001E-8</c:v>
                </c:pt>
                <c:pt idx="7748">
                  <c:v>2.3400000000000001E-8</c:v>
                </c:pt>
                <c:pt idx="7749">
                  <c:v>2.3400000000000001E-8</c:v>
                </c:pt>
                <c:pt idx="7750">
                  <c:v>2.3400000000000001E-8</c:v>
                </c:pt>
                <c:pt idx="7751">
                  <c:v>2.3400000000000001E-8</c:v>
                </c:pt>
                <c:pt idx="7752">
                  <c:v>2.3400000000000001E-8</c:v>
                </c:pt>
                <c:pt idx="7753">
                  <c:v>2.3400000000000001E-8</c:v>
                </c:pt>
                <c:pt idx="7754">
                  <c:v>2.3400000000000001E-8</c:v>
                </c:pt>
                <c:pt idx="7755">
                  <c:v>2.3400000000000001E-8</c:v>
                </c:pt>
                <c:pt idx="7756">
                  <c:v>2.3499999999999999E-8</c:v>
                </c:pt>
                <c:pt idx="7757">
                  <c:v>2.3499999999999999E-8</c:v>
                </c:pt>
                <c:pt idx="7758">
                  <c:v>2.3499999999999999E-8</c:v>
                </c:pt>
                <c:pt idx="7759">
                  <c:v>2.3499999999999999E-8</c:v>
                </c:pt>
                <c:pt idx="7760">
                  <c:v>2.3499999999999999E-8</c:v>
                </c:pt>
                <c:pt idx="7761">
                  <c:v>2.3499999999999999E-8</c:v>
                </c:pt>
                <c:pt idx="7762">
                  <c:v>2.3499999999999999E-8</c:v>
                </c:pt>
                <c:pt idx="7763">
                  <c:v>2.3499999999999999E-8</c:v>
                </c:pt>
                <c:pt idx="7764">
                  <c:v>2.3499999999999999E-8</c:v>
                </c:pt>
                <c:pt idx="7765">
                  <c:v>2.3499999999999999E-8</c:v>
                </c:pt>
                <c:pt idx="7766">
                  <c:v>2.3499999999999999E-8</c:v>
                </c:pt>
                <c:pt idx="7767">
                  <c:v>2.3499999999999999E-8</c:v>
                </c:pt>
                <c:pt idx="7768">
                  <c:v>2.3499999999999999E-8</c:v>
                </c:pt>
                <c:pt idx="7769">
                  <c:v>2.3499999999999999E-8</c:v>
                </c:pt>
                <c:pt idx="7770">
                  <c:v>2.3499999999999999E-8</c:v>
                </c:pt>
                <c:pt idx="7771">
                  <c:v>2.3499999999999999E-8</c:v>
                </c:pt>
                <c:pt idx="7772">
                  <c:v>2.36E-8</c:v>
                </c:pt>
                <c:pt idx="7773">
                  <c:v>2.36E-8</c:v>
                </c:pt>
                <c:pt idx="7774">
                  <c:v>2.36E-8</c:v>
                </c:pt>
                <c:pt idx="7775">
                  <c:v>2.36E-8</c:v>
                </c:pt>
                <c:pt idx="7776">
                  <c:v>2.36E-8</c:v>
                </c:pt>
                <c:pt idx="7777">
                  <c:v>2.36E-8</c:v>
                </c:pt>
                <c:pt idx="7778">
                  <c:v>2.36E-8</c:v>
                </c:pt>
                <c:pt idx="7779">
                  <c:v>2.36E-8</c:v>
                </c:pt>
                <c:pt idx="7780">
                  <c:v>2.36E-8</c:v>
                </c:pt>
                <c:pt idx="7781">
                  <c:v>2.36E-8</c:v>
                </c:pt>
                <c:pt idx="7782">
                  <c:v>2.36E-8</c:v>
                </c:pt>
                <c:pt idx="7783">
                  <c:v>2.36E-8</c:v>
                </c:pt>
                <c:pt idx="7784">
                  <c:v>2.36E-8</c:v>
                </c:pt>
                <c:pt idx="7785">
                  <c:v>2.36E-8</c:v>
                </c:pt>
                <c:pt idx="7786">
                  <c:v>2.36E-8</c:v>
                </c:pt>
                <c:pt idx="7787">
                  <c:v>2.36E-8</c:v>
                </c:pt>
                <c:pt idx="7788">
                  <c:v>2.37E-8</c:v>
                </c:pt>
                <c:pt idx="7789">
                  <c:v>2.37E-8</c:v>
                </c:pt>
                <c:pt idx="7790">
                  <c:v>2.37E-8</c:v>
                </c:pt>
                <c:pt idx="7791">
                  <c:v>2.37E-8</c:v>
                </c:pt>
                <c:pt idx="7792">
                  <c:v>2.37E-8</c:v>
                </c:pt>
                <c:pt idx="7793">
                  <c:v>2.37E-8</c:v>
                </c:pt>
                <c:pt idx="7794">
                  <c:v>2.37E-8</c:v>
                </c:pt>
                <c:pt idx="7795">
                  <c:v>2.37E-8</c:v>
                </c:pt>
                <c:pt idx="7796">
                  <c:v>2.37E-8</c:v>
                </c:pt>
                <c:pt idx="7797">
                  <c:v>2.37E-8</c:v>
                </c:pt>
                <c:pt idx="7798">
                  <c:v>2.37E-8</c:v>
                </c:pt>
                <c:pt idx="7799">
                  <c:v>2.37E-8</c:v>
                </c:pt>
                <c:pt idx="7800">
                  <c:v>2.37E-8</c:v>
                </c:pt>
                <c:pt idx="7801">
                  <c:v>2.37E-8</c:v>
                </c:pt>
                <c:pt idx="7802">
                  <c:v>2.37E-8</c:v>
                </c:pt>
                <c:pt idx="7803">
                  <c:v>2.37E-8</c:v>
                </c:pt>
                <c:pt idx="7804">
                  <c:v>2.3800000000000001E-8</c:v>
                </c:pt>
                <c:pt idx="7805">
                  <c:v>2.3800000000000001E-8</c:v>
                </c:pt>
                <c:pt idx="7806">
                  <c:v>2.3800000000000001E-8</c:v>
                </c:pt>
                <c:pt idx="7807">
                  <c:v>2.3800000000000001E-8</c:v>
                </c:pt>
                <c:pt idx="7808">
                  <c:v>2.3800000000000001E-8</c:v>
                </c:pt>
                <c:pt idx="7809">
                  <c:v>2.3800000000000001E-8</c:v>
                </c:pt>
                <c:pt idx="7810">
                  <c:v>2.3800000000000001E-8</c:v>
                </c:pt>
                <c:pt idx="7811">
                  <c:v>2.3800000000000001E-8</c:v>
                </c:pt>
                <c:pt idx="7812">
                  <c:v>2.3800000000000001E-8</c:v>
                </c:pt>
                <c:pt idx="7813">
                  <c:v>2.3800000000000001E-8</c:v>
                </c:pt>
                <c:pt idx="7814">
                  <c:v>2.3800000000000001E-8</c:v>
                </c:pt>
                <c:pt idx="7815">
                  <c:v>2.3800000000000001E-8</c:v>
                </c:pt>
                <c:pt idx="7816">
                  <c:v>2.3800000000000001E-8</c:v>
                </c:pt>
                <c:pt idx="7817">
                  <c:v>2.3800000000000001E-8</c:v>
                </c:pt>
                <c:pt idx="7818">
                  <c:v>2.3800000000000001E-8</c:v>
                </c:pt>
                <c:pt idx="7819">
                  <c:v>2.3800000000000001E-8</c:v>
                </c:pt>
                <c:pt idx="7820">
                  <c:v>2.3899999999999999E-8</c:v>
                </c:pt>
                <c:pt idx="7821">
                  <c:v>2.3899999999999999E-8</c:v>
                </c:pt>
                <c:pt idx="7822">
                  <c:v>2.3899999999999999E-8</c:v>
                </c:pt>
                <c:pt idx="7823">
                  <c:v>2.3899999999999999E-8</c:v>
                </c:pt>
                <c:pt idx="7824">
                  <c:v>2.3899999999999999E-8</c:v>
                </c:pt>
                <c:pt idx="7825">
                  <c:v>2.3899999999999999E-8</c:v>
                </c:pt>
                <c:pt idx="7826">
                  <c:v>2.3899999999999999E-8</c:v>
                </c:pt>
                <c:pt idx="7827">
                  <c:v>2.3899999999999999E-8</c:v>
                </c:pt>
                <c:pt idx="7828">
                  <c:v>2.3899999999999999E-8</c:v>
                </c:pt>
                <c:pt idx="7829">
                  <c:v>2.3899999999999999E-8</c:v>
                </c:pt>
                <c:pt idx="7830">
                  <c:v>2.3899999999999999E-8</c:v>
                </c:pt>
                <c:pt idx="7831">
                  <c:v>2.3899999999999999E-8</c:v>
                </c:pt>
                <c:pt idx="7832">
                  <c:v>2.3899999999999999E-8</c:v>
                </c:pt>
                <c:pt idx="7833">
                  <c:v>2.3899999999999999E-8</c:v>
                </c:pt>
                <c:pt idx="7834">
                  <c:v>2.3899999999999999E-8</c:v>
                </c:pt>
                <c:pt idx="7835">
                  <c:v>2.3899999999999999E-8</c:v>
                </c:pt>
                <c:pt idx="7836">
                  <c:v>2.4E-8</c:v>
                </c:pt>
                <c:pt idx="7837">
                  <c:v>2.4E-8</c:v>
                </c:pt>
                <c:pt idx="7838">
                  <c:v>2.4E-8</c:v>
                </c:pt>
                <c:pt idx="7839">
                  <c:v>2.4E-8</c:v>
                </c:pt>
                <c:pt idx="7840">
                  <c:v>2.4E-8</c:v>
                </c:pt>
                <c:pt idx="7841">
                  <c:v>2.4E-8</c:v>
                </c:pt>
                <c:pt idx="7842">
                  <c:v>2.4E-8</c:v>
                </c:pt>
                <c:pt idx="7843">
                  <c:v>2.4E-8</c:v>
                </c:pt>
                <c:pt idx="7844">
                  <c:v>2.4E-8</c:v>
                </c:pt>
                <c:pt idx="7845">
                  <c:v>2.4E-8</c:v>
                </c:pt>
                <c:pt idx="7846">
                  <c:v>2.4E-8</c:v>
                </c:pt>
                <c:pt idx="7847">
                  <c:v>2.4E-8</c:v>
                </c:pt>
                <c:pt idx="7848">
                  <c:v>2.4E-8</c:v>
                </c:pt>
                <c:pt idx="7849">
                  <c:v>2.4E-8</c:v>
                </c:pt>
                <c:pt idx="7850">
                  <c:v>2.4E-8</c:v>
                </c:pt>
                <c:pt idx="7851">
                  <c:v>2.4E-8</c:v>
                </c:pt>
                <c:pt idx="7852">
                  <c:v>2.4100000000000001E-8</c:v>
                </c:pt>
                <c:pt idx="7853">
                  <c:v>2.4100000000000001E-8</c:v>
                </c:pt>
                <c:pt idx="7854">
                  <c:v>2.4100000000000001E-8</c:v>
                </c:pt>
                <c:pt idx="7855">
                  <c:v>2.4100000000000001E-8</c:v>
                </c:pt>
                <c:pt idx="7856">
                  <c:v>2.4100000000000001E-8</c:v>
                </c:pt>
                <c:pt idx="7857">
                  <c:v>2.4100000000000001E-8</c:v>
                </c:pt>
                <c:pt idx="7858">
                  <c:v>2.4100000000000001E-8</c:v>
                </c:pt>
                <c:pt idx="7859">
                  <c:v>2.4100000000000001E-8</c:v>
                </c:pt>
                <c:pt idx="7860">
                  <c:v>2.4100000000000001E-8</c:v>
                </c:pt>
                <c:pt idx="7861">
                  <c:v>2.4100000000000001E-8</c:v>
                </c:pt>
                <c:pt idx="7862">
                  <c:v>2.4100000000000001E-8</c:v>
                </c:pt>
                <c:pt idx="7863">
                  <c:v>2.4100000000000001E-8</c:v>
                </c:pt>
                <c:pt idx="7864">
                  <c:v>2.4100000000000001E-8</c:v>
                </c:pt>
                <c:pt idx="7865">
                  <c:v>2.4100000000000001E-8</c:v>
                </c:pt>
                <c:pt idx="7866">
                  <c:v>2.4100000000000001E-8</c:v>
                </c:pt>
                <c:pt idx="7867">
                  <c:v>2.4100000000000001E-8</c:v>
                </c:pt>
                <c:pt idx="7868">
                  <c:v>2.4200000000000002E-8</c:v>
                </c:pt>
                <c:pt idx="7869">
                  <c:v>2.4200000000000002E-8</c:v>
                </c:pt>
                <c:pt idx="7870">
                  <c:v>2.4200000000000002E-8</c:v>
                </c:pt>
                <c:pt idx="7871">
                  <c:v>2.4200000000000002E-8</c:v>
                </c:pt>
                <c:pt idx="7872">
                  <c:v>2.4200000000000002E-8</c:v>
                </c:pt>
                <c:pt idx="7873">
                  <c:v>2.4200000000000002E-8</c:v>
                </c:pt>
                <c:pt idx="7874">
                  <c:v>2.4200000000000002E-8</c:v>
                </c:pt>
                <c:pt idx="7875">
                  <c:v>2.4200000000000002E-8</c:v>
                </c:pt>
                <c:pt idx="7876">
                  <c:v>2.4200000000000002E-8</c:v>
                </c:pt>
                <c:pt idx="7877">
                  <c:v>2.4200000000000002E-8</c:v>
                </c:pt>
                <c:pt idx="7878">
                  <c:v>2.4200000000000002E-8</c:v>
                </c:pt>
                <c:pt idx="7879">
                  <c:v>2.4200000000000002E-8</c:v>
                </c:pt>
                <c:pt idx="7880">
                  <c:v>2.4200000000000002E-8</c:v>
                </c:pt>
                <c:pt idx="7881">
                  <c:v>2.4200000000000002E-8</c:v>
                </c:pt>
                <c:pt idx="7882">
                  <c:v>2.4200000000000002E-8</c:v>
                </c:pt>
                <c:pt idx="7883">
                  <c:v>2.4200000000000002E-8</c:v>
                </c:pt>
                <c:pt idx="7884">
                  <c:v>2.4299999999999999E-8</c:v>
                </c:pt>
                <c:pt idx="7885">
                  <c:v>2.4299999999999999E-8</c:v>
                </c:pt>
                <c:pt idx="7886">
                  <c:v>2.4299999999999999E-8</c:v>
                </c:pt>
                <c:pt idx="7887">
                  <c:v>2.4299999999999999E-8</c:v>
                </c:pt>
                <c:pt idx="7888">
                  <c:v>2.4299999999999999E-8</c:v>
                </c:pt>
                <c:pt idx="7889">
                  <c:v>2.4299999999999999E-8</c:v>
                </c:pt>
                <c:pt idx="7890">
                  <c:v>2.4299999999999999E-8</c:v>
                </c:pt>
                <c:pt idx="7891">
                  <c:v>2.4299999999999999E-8</c:v>
                </c:pt>
                <c:pt idx="7892">
                  <c:v>2.4299999999999999E-8</c:v>
                </c:pt>
                <c:pt idx="7893">
                  <c:v>2.4299999999999999E-8</c:v>
                </c:pt>
                <c:pt idx="7894">
                  <c:v>2.4299999999999999E-8</c:v>
                </c:pt>
                <c:pt idx="7895">
                  <c:v>2.4299999999999999E-8</c:v>
                </c:pt>
                <c:pt idx="7896">
                  <c:v>2.4299999999999999E-8</c:v>
                </c:pt>
                <c:pt idx="7897">
                  <c:v>2.4299999999999999E-8</c:v>
                </c:pt>
                <c:pt idx="7898">
                  <c:v>2.4299999999999999E-8</c:v>
                </c:pt>
                <c:pt idx="7899">
                  <c:v>2.4299999999999999E-8</c:v>
                </c:pt>
                <c:pt idx="7900">
                  <c:v>2.44E-8</c:v>
                </c:pt>
                <c:pt idx="7901">
                  <c:v>2.44E-8</c:v>
                </c:pt>
                <c:pt idx="7902">
                  <c:v>2.44E-8</c:v>
                </c:pt>
                <c:pt idx="7903">
                  <c:v>2.44E-8</c:v>
                </c:pt>
                <c:pt idx="7904">
                  <c:v>2.44E-8</c:v>
                </c:pt>
                <c:pt idx="7905">
                  <c:v>2.44E-8</c:v>
                </c:pt>
                <c:pt idx="7906">
                  <c:v>2.44E-8</c:v>
                </c:pt>
                <c:pt idx="7907">
                  <c:v>2.44E-8</c:v>
                </c:pt>
                <c:pt idx="7908">
                  <c:v>2.44E-8</c:v>
                </c:pt>
                <c:pt idx="7909">
                  <c:v>2.44E-8</c:v>
                </c:pt>
                <c:pt idx="7910">
                  <c:v>2.44E-8</c:v>
                </c:pt>
                <c:pt idx="7911">
                  <c:v>2.44E-8</c:v>
                </c:pt>
                <c:pt idx="7912">
                  <c:v>2.44E-8</c:v>
                </c:pt>
                <c:pt idx="7913">
                  <c:v>2.44E-8</c:v>
                </c:pt>
                <c:pt idx="7914">
                  <c:v>2.44E-8</c:v>
                </c:pt>
                <c:pt idx="7915">
                  <c:v>2.44E-8</c:v>
                </c:pt>
                <c:pt idx="7916">
                  <c:v>2.4500000000000001E-8</c:v>
                </c:pt>
                <c:pt idx="7917">
                  <c:v>2.4500000000000001E-8</c:v>
                </c:pt>
                <c:pt idx="7918">
                  <c:v>2.4500000000000001E-8</c:v>
                </c:pt>
                <c:pt idx="7919">
                  <c:v>2.4500000000000001E-8</c:v>
                </c:pt>
                <c:pt idx="7920">
                  <c:v>2.4500000000000001E-8</c:v>
                </c:pt>
                <c:pt idx="7921">
                  <c:v>2.4500000000000001E-8</c:v>
                </c:pt>
                <c:pt idx="7922">
                  <c:v>2.4500000000000001E-8</c:v>
                </c:pt>
                <c:pt idx="7923">
                  <c:v>2.4500000000000001E-8</c:v>
                </c:pt>
                <c:pt idx="7924">
                  <c:v>2.4500000000000001E-8</c:v>
                </c:pt>
                <c:pt idx="7925">
                  <c:v>2.4500000000000001E-8</c:v>
                </c:pt>
                <c:pt idx="7926">
                  <c:v>2.4500000000000001E-8</c:v>
                </c:pt>
                <c:pt idx="7927">
                  <c:v>2.4500000000000001E-8</c:v>
                </c:pt>
                <c:pt idx="7928">
                  <c:v>2.4500000000000001E-8</c:v>
                </c:pt>
                <c:pt idx="7929">
                  <c:v>2.4500000000000001E-8</c:v>
                </c:pt>
                <c:pt idx="7930">
                  <c:v>2.4500000000000001E-8</c:v>
                </c:pt>
                <c:pt idx="7931">
                  <c:v>2.4500000000000001E-8</c:v>
                </c:pt>
                <c:pt idx="7932">
                  <c:v>2.4599999999999999E-8</c:v>
                </c:pt>
                <c:pt idx="7933">
                  <c:v>2.4599999999999999E-8</c:v>
                </c:pt>
                <c:pt idx="7934">
                  <c:v>2.4599999999999999E-8</c:v>
                </c:pt>
                <c:pt idx="7935">
                  <c:v>2.4599999999999999E-8</c:v>
                </c:pt>
                <c:pt idx="7936">
                  <c:v>2.4599999999999999E-8</c:v>
                </c:pt>
                <c:pt idx="7937">
                  <c:v>2.4599999999999999E-8</c:v>
                </c:pt>
                <c:pt idx="7938">
                  <c:v>2.4599999999999999E-8</c:v>
                </c:pt>
                <c:pt idx="7939">
                  <c:v>2.4599999999999999E-8</c:v>
                </c:pt>
                <c:pt idx="7940">
                  <c:v>2.4599999999999999E-8</c:v>
                </c:pt>
                <c:pt idx="7941">
                  <c:v>2.4599999999999999E-8</c:v>
                </c:pt>
                <c:pt idx="7942">
                  <c:v>2.4599999999999999E-8</c:v>
                </c:pt>
                <c:pt idx="7943">
                  <c:v>2.4599999999999999E-8</c:v>
                </c:pt>
                <c:pt idx="7944">
                  <c:v>2.4599999999999999E-8</c:v>
                </c:pt>
                <c:pt idx="7945">
                  <c:v>2.4599999999999999E-8</c:v>
                </c:pt>
                <c:pt idx="7946">
                  <c:v>2.4599999999999999E-8</c:v>
                </c:pt>
                <c:pt idx="7947">
                  <c:v>2.4599999999999999E-8</c:v>
                </c:pt>
                <c:pt idx="7948">
                  <c:v>2.4699999999999999E-8</c:v>
                </c:pt>
                <c:pt idx="7949">
                  <c:v>2.4699999999999999E-8</c:v>
                </c:pt>
                <c:pt idx="7950">
                  <c:v>2.4699999999999999E-8</c:v>
                </c:pt>
                <c:pt idx="7951">
                  <c:v>2.4699999999999999E-8</c:v>
                </c:pt>
                <c:pt idx="7952">
                  <c:v>2.4699999999999999E-8</c:v>
                </c:pt>
                <c:pt idx="7953">
                  <c:v>2.4699999999999999E-8</c:v>
                </c:pt>
                <c:pt idx="7954">
                  <c:v>2.4699999999999999E-8</c:v>
                </c:pt>
                <c:pt idx="7955">
                  <c:v>2.4699999999999999E-8</c:v>
                </c:pt>
                <c:pt idx="7956">
                  <c:v>2.4699999999999999E-8</c:v>
                </c:pt>
                <c:pt idx="7957">
                  <c:v>2.4699999999999999E-8</c:v>
                </c:pt>
                <c:pt idx="7958">
                  <c:v>2.4699999999999999E-8</c:v>
                </c:pt>
                <c:pt idx="7959">
                  <c:v>2.4699999999999999E-8</c:v>
                </c:pt>
                <c:pt idx="7960">
                  <c:v>2.4699999999999999E-8</c:v>
                </c:pt>
                <c:pt idx="7961">
                  <c:v>2.4699999999999999E-8</c:v>
                </c:pt>
                <c:pt idx="7962">
                  <c:v>2.4699999999999999E-8</c:v>
                </c:pt>
                <c:pt idx="7963">
                  <c:v>2.4699999999999999E-8</c:v>
                </c:pt>
                <c:pt idx="7964">
                  <c:v>2.48E-8</c:v>
                </c:pt>
                <c:pt idx="7965">
                  <c:v>2.48E-8</c:v>
                </c:pt>
                <c:pt idx="7966">
                  <c:v>2.48E-8</c:v>
                </c:pt>
                <c:pt idx="7967">
                  <c:v>2.48E-8</c:v>
                </c:pt>
                <c:pt idx="7968">
                  <c:v>2.48E-8</c:v>
                </c:pt>
                <c:pt idx="7969">
                  <c:v>2.48E-8</c:v>
                </c:pt>
                <c:pt idx="7970">
                  <c:v>2.48E-8</c:v>
                </c:pt>
                <c:pt idx="7971">
                  <c:v>2.48E-8</c:v>
                </c:pt>
                <c:pt idx="7972">
                  <c:v>2.48E-8</c:v>
                </c:pt>
                <c:pt idx="7973">
                  <c:v>2.48E-8</c:v>
                </c:pt>
                <c:pt idx="7974">
                  <c:v>2.48E-8</c:v>
                </c:pt>
                <c:pt idx="7975">
                  <c:v>2.48E-8</c:v>
                </c:pt>
                <c:pt idx="7976">
                  <c:v>2.48E-8</c:v>
                </c:pt>
                <c:pt idx="7977">
                  <c:v>2.48E-8</c:v>
                </c:pt>
                <c:pt idx="7978">
                  <c:v>2.48E-8</c:v>
                </c:pt>
                <c:pt idx="7979">
                  <c:v>2.48E-8</c:v>
                </c:pt>
                <c:pt idx="7980">
                  <c:v>2.4900000000000001E-8</c:v>
                </c:pt>
                <c:pt idx="7981">
                  <c:v>2.4900000000000001E-8</c:v>
                </c:pt>
                <c:pt idx="7982">
                  <c:v>2.4900000000000001E-8</c:v>
                </c:pt>
                <c:pt idx="7983">
                  <c:v>2.4900000000000001E-8</c:v>
                </c:pt>
                <c:pt idx="7984">
                  <c:v>2.4900000000000001E-8</c:v>
                </c:pt>
                <c:pt idx="7985">
                  <c:v>2.4900000000000001E-8</c:v>
                </c:pt>
                <c:pt idx="7986">
                  <c:v>2.4900000000000001E-8</c:v>
                </c:pt>
                <c:pt idx="7987">
                  <c:v>2.4900000000000001E-8</c:v>
                </c:pt>
                <c:pt idx="7988">
                  <c:v>2.4900000000000001E-8</c:v>
                </c:pt>
                <c:pt idx="7989">
                  <c:v>2.4900000000000001E-8</c:v>
                </c:pt>
                <c:pt idx="7990">
                  <c:v>2.4900000000000001E-8</c:v>
                </c:pt>
                <c:pt idx="7991">
                  <c:v>2.4900000000000001E-8</c:v>
                </c:pt>
                <c:pt idx="7992">
                  <c:v>2.4900000000000001E-8</c:v>
                </c:pt>
                <c:pt idx="7993">
                  <c:v>2.4900000000000001E-8</c:v>
                </c:pt>
                <c:pt idx="7994">
                  <c:v>2.4900000000000001E-8</c:v>
                </c:pt>
                <c:pt idx="7995">
                  <c:v>2.4900000000000001E-8</c:v>
                </c:pt>
                <c:pt idx="7996">
                  <c:v>2.4999999999999999E-8</c:v>
                </c:pt>
                <c:pt idx="7997">
                  <c:v>2.4999999999999999E-8</c:v>
                </c:pt>
                <c:pt idx="7998">
                  <c:v>2.4999999999999999E-8</c:v>
                </c:pt>
                <c:pt idx="7999">
                  <c:v>2.4999999999999999E-8</c:v>
                </c:pt>
                <c:pt idx="8000">
                  <c:v>2.4999999999999999E-8</c:v>
                </c:pt>
                <c:pt idx="8001">
                  <c:v>2.4999999999999999E-8</c:v>
                </c:pt>
                <c:pt idx="8002">
                  <c:v>2.4999999999999999E-8</c:v>
                </c:pt>
                <c:pt idx="8003">
                  <c:v>2.4999999999999999E-8</c:v>
                </c:pt>
                <c:pt idx="8004">
                  <c:v>2.4999999999999999E-8</c:v>
                </c:pt>
                <c:pt idx="8005">
                  <c:v>2.4999999999999999E-8</c:v>
                </c:pt>
                <c:pt idx="8006">
                  <c:v>2.4999999999999999E-8</c:v>
                </c:pt>
                <c:pt idx="8007">
                  <c:v>2.4999999999999999E-8</c:v>
                </c:pt>
                <c:pt idx="8008">
                  <c:v>2.4999999999999999E-8</c:v>
                </c:pt>
              </c:numCache>
            </c:numRef>
          </c:xVal>
          <c:yVal>
            <c:numRef>
              <c:f>Clean26!$D$1:$D$8011</c:f>
              <c:numCache>
                <c:formatCode>General</c:formatCode>
                <c:ptCount val="8011"/>
                <c:pt idx="0">
                  <c:v>-6.8999999999999997E-4</c:v>
                </c:pt>
                <c:pt idx="1">
                  <c:v>-6.8999999999999997E-4</c:v>
                </c:pt>
                <c:pt idx="2">
                  <c:v>-6.8999999999999997E-4</c:v>
                </c:pt>
                <c:pt idx="3">
                  <c:v>-8.0000000000000004E-4</c:v>
                </c:pt>
                <c:pt idx="4">
                  <c:v>-6.8999999999999997E-4</c:v>
                </c:pt>
                <c:pt idx="5">
                  <c:v>-6.8999999999999997E-4</c:v>
                </c:pt>
                <c:pt idx="6">
                  <c:v>-6.8999999999999997E-4</c:v>
                </c:pt>
                <c:pt idx="7">
                  <c:v>-6.8999999999999997E-4</c:v>
                </c:pt>
                <c:pt idx="8">
                  <c:v>-6.8999999999999997E-4</c:v>
                </c:pt>
                <c:pt idx="9">
                  <c:v>-8.0000000000000004E-4</c:v>
                </c:pt>
                <c:pt idx="10">
                  <c:v>-8.0000000000000004E-4</c:v>
                </c:pt>
                <c:pt idx="11">
                  <c:v>-8.0000000000000004E-4</c:v>
                </c:pt>
                <c:pt idx="12">
                  <c:v>-6.8999999999999997E-4</c:v>
                </c:pt>
                <c:pt idx="13">
                  <c:v>-8.0000000000000004E-4</c:v>
                </c:pt>
                <c:pt idx="14">
                  <c:v>-6.8999999999999997E-4</c:v>
                </c:pt>
                <c:pt idx="15">
                  <c:v>-8.0000000000000004E-4</c:v>
                </c:pt>
                <c:pt idx="16">
                  <c:v>-8.0000000000000004E-4</c:v>
                </c:pt>
                <c:pt idx="17">
                  <c:v>-6.8999999999999997E-4</c:v>
                </c:pt>
                <c:pt idx="18">
                  <c:v>-9.1E-4</c:v>
                </c:pt>
                <c:pt idx="19">
                  <c:v>-8.0000000000000004E-4</c:v>
                </c:pt>
                <c:pt idx="20">
                  <c:v>-9.1E-4</c:v>
                </c:pt>
                <c:pt idx="21">
                  <c:v>-8.0000000000000004E-4</c:v>
                </c:pt>
                <c:pt idx="22">
                  <c:v>-6.8999999999999997E-4</c:v>
                </c:pt>
                <c:pt idx="23">
                  <c:v>-8.0000000000000004E-4</c:v>
                </c:pt>
                <c:pt idx="24">
                  <c:v>-9.1E-4</c:v>
                </c:pt>
                <c:pt idx="25">
                  <c:v>-9.1E-4</c:v>
                </c:pt>
                <c:pt idx="26">
                  <c:v>-9.1E-4</c:v>
                </c:pt>
                <c:pt idx="27">
                  <c:v>-8.0000000000000004E-4</c:v>
                </c:pt>
                <c:pt idx="28">
                  <c:v>-9.1E-4</c:v>
                </c:pt>
                <c:pt idx="29">
                  <c:v>-8.0000000000000004E-4</c:v>
                </c:pt>
                <c:pt idx="30">
                  <c:v>-8.0000000000000004E-4</c:v>
                </c:pt>
                <c:pt idx="31">
                  <c:v>-8.0000000000000004E-4</c:v>
                </c:pt>
                <c:pt idx="32">
                  <c:v>-9.1E-4</c:v>
                </c:pt>
                <c:pt idx="33">
                  <c:v>-9.1E-4</c:v>
                </c:pt>
                <c:pt idx="34">
                  <c:v>-9.1E-4</c:v>
                </c:pt>
                <c:pt idx="35">
                  <c:v>-9.1E-4</c:v>
                </c:pt>
                <c:pt idx="36">
                  <c:v>-6.8999999999999997E-4</c:v>
                </c:pt>
                <c:pt idx="37">
                  <c:v>-9.1E-4</c:v>
                </c:pt>
                <c:pt idx="38">
                  <c:v>-6.8999999999999997E-4</c:v>
                </c:pt>
                <c:pt idx="39">
                  <c:v>-8.0000000000000004E-4</c:v>
                </c:pt>
                <c:pt idx="40">
                  <c:v>-8.0000000000000004E-4</c:v>
                </c:pt>
                <c:pt idx="41">
                  <c:v>-9.1E-4</c:v>
                </c:pt>
                <c:pt idx="42">
                  <c:v>-9.1E-4</c:v>
                </c:pt>
                <c:pt idx="43">
                  <c:v>-8.0000000000000004E-4</c:v>
                </c:pt>
                <c:pt idx="44">
                  <c:v>-8.0000000000000004E-4</c:v>
                </c:pt>
                <c:pt idx="45">
                  <c:v>-8.0000000000000004E-4</c:v>
                </c:pt>
                <c:pt idx="46">
                  <c:v>-8.0000000000000004E-4</c:v>
                </c:pt>
                <c:pt idx="47">
                  <c:v>-8.0000000000000004E-4</c:v>
                </c:pt>
                <c:pt idx="48">
                  <c:v>-8.0000000000000004E-4</c:v>
                </c:pt>
                <c:pt idx="49">
                  <c:v>-9.1E-4</c:v>
                </c:pt>
                <c:pt idx="50">
                  <c:v>-8.0000000000000004E-4</c:v>
                </c:pt>
                <c:pt idx="51">
                  <c:v>-6.8999999999999997E-4</c:v>
                </c:pt>
                <c:pt idx="52">
                  <c:v>-6.8999999999999997E-4</c:v>
                </c:pt>
                <c:pt idx="53">
                  <c:v>-6.8999999999999997E-4</c:v>
                </c:pt>
                <c:pt idx="54">
                  <c:v>-8.0000000000000004E-4</c:v>
                </c:pt>
                <c:pt idx="55">
                  <c:v>-8.0000000000000004E-4</c:v>
                </c:pt>
                <c:pt idx="56">
                  <c:v>-8.0000000000000004E-4</c:v>
                </c:pt>
                <c:pt idx="57">
                  <c:v>-6.8999999999999997E-4</c:v>
                </c:pt>
                <c:pt idx="58">
                  <c:v>-6.8999999999999997E-4</c:v>
                </c:pt>
                <c:pt idx="59">
                  <c:v>-5.8E-4</c:v>
                </c:pt>
                <c:pt idx="60">
                  <c:v>-8.0000000000000004E-4</c:v>
                </c:pt>
                <c:pt idx="61">
                  <c:v>-6.8999999999999997E-4</c:v>
                </c:pt>
                <c:pt idx="62">
                  <c:v>-6.8999999999999997E-4</c:v>
                </c:pt>
                <c:pt idx="63">
                  <c:v>-5.8E-4</c:v>
                </c:pt>
                <c:pt idx="64">
                  <c:v>-5.8E-4</c:v>
                </c:pt>
                <c:pt idx="65">
                  <c:v>-6.8999999999999997E-4</c:v>
                </c:pt>
                <c:pt idx="66">
                  <c:v>-5.8E-4</c:v>
                </c:pt>
                <c:pt idx="67">
                  <c:v>-4.6999999999999999E-4</c:v>
                </c:pt>
                <c:pt idx="68">
                  <c:v>-4.6999999999999999E-4</c:v>
                </c:pt>
                <c:pt idx="69">
                  <c:v>-4.6999999999999999E-4</c:v>
                </c:pt>
                <c:pt idx="70">
                  <c:v>-5.8E-4</c:v>
                </c:pt>
                <c:pt idx="71">
                  <c:v>-5.8E-4</c:v>
                </c:pt>
                <c:pt idx="72">
                  <c:v>-5.8E-4</c:v>
                </c:pt>
                <c:pt idx="73">
                  <c:v>-4.6999999999999999E-4</c:v>
                </c:pt>
                <c:pt idx="74">
                  <c:v>-4.6999999999999999E-4</c:v>
                </c:pt>
                <c:pt idx="75">
                  <c:v>-4.6999999999999999E-4</c:v>
                </c:pt>
                <c:pt idx="76">
                  <c:v>-4.6999999999999999E-4</c:v>
                </c:pt>
                <c:pt idx="77">
                  <c:v>-4.6999999999999999E-4</c:v>
                </c:pt>
                <c:pt idx="78">
                  <c:v>-3.6000000000000002E-4</c:v>
                </c:pt>
                <c:pt idx="79">
                  <c:v>-3.6000000000000002E-4</c:v>
                </c:pt>
                <c:pt idx="80">
                  <c:v>-3.6000000000000002E-4</c:v>
                </c:pt>
                <c:pt idx="81">
                  <c:v>-2.5000000000000001E-4</c:v>
                </c:pt>
                <c:pt idx="82">
                  <c:v>-2.5000000000000001E-4</c:v>
                </c:pt>
                <c:pt idx="83">
                  <c:v>-2.5000000000000001E-4</c:v>
                </c:pt>
                <c:pt idx="84">
                  <c:v>-1.4999999999999999E-4</c:v>
                </c:pt>
                <c:pt idx="85">
                  <c:v>-2.5000000000000001E-4</c:v>
                </c:pt>
                <c:pt idx="86">
                  <c:v>-1.4999999999999999E-4</c:v>
                </c:pt>
                <c:pt idx="87">
                  <c:v>-2.5000000000000001E-4</c:v>
                </c:pt>
                <c:pt idx="88">
                  <c:v>-2.5000000000000001E-4</c:v>
                </c:pt>
                <c:pt idx="89">
                  <c:v>-2.5000000000000001E-4</c:v>
                </c:pt>
                <c:pt idx="90">
                  <c:v>-4.0000000000000003E-5</c:v>
                </c:pt>
                <c:pt idx="91">
                  <c:v>-4.0000000000000003E-5</c:v>
                </c:pt>
                <c:pt idx="92">
                  <c:v>-1.4999999999999999E-4</c:v>
                </c:pt>
                <c:pt idx="93">
                  <c:v>6.9999999999999994E-5</c:v>
                </c:pt>
                <c:pt idx="94">
                  <c:v>6.9999999999999994E-5</c:v>
                </c:pt>
                <c:pt idx="95">
                  <c:v>-4.0000000000000003E-5</c:v>
                </c:pt>
                <c:pt idx="96">
                  <c:v>-4.0000000000000003E-5</c:v>
                </c:pt>
                <c:pt idx="97">
                  <c:v>6.9999999999999994E-5</c:v>
                </c:pt>
                <c:pt idx="98">
                  <c:v>1.8000000000000001E-4</c:v>
                </c:pt>
                <c:pt idx="99">
                  <c:v>6.9999999999999994E-5</c:v>
                </c:pt>
                <c:pt idx="100">
                  <c:v>1.8000000000000001E-4</c:v>
                </c:pt>
                <c:pt idx="101">
                  <c:v>1.8000000000000001E-4</c:v>
                </c:pt>
                <c:pt idx="102">
                  <c:v>1.8000000000000001E-4</c:v>
                </c:pt>
                <c:pt idx="103">
                  <c:v>1.8000000000000001E-4</c:v>
                </c:pt>
                <c:pt idx="104">
                  <c:v>2.9E-4</c:v>
                </c:pt>
                <c:pt idx="105">
                  <c:v>2.9E-4</c:v>
                </c:pt>
                <c:pt idx="106">
                  <c:v>4.0000000000000002E-4</c:v>
                </c:pt>
                <c:pt idx="107">
                  <c:v>2.9E-4</c:v>
                </c:pt>
                <c:pt idx="108">
                  <c:v>2.9E-4</c:v>
                </c:pt>
                <c:pt idx="109">
                  <c:v>5.1000000000000004E-4</c:v>
                </c:pt>
                <c:pt idx="110">
                  <c:v>4.0000000000000002E-4</c:v>
                </c:pt>
                <c:pt idx="111">
                  <c:v>5.1000000000000004E-4</c:v>
                </c:pt>
                <c:pt idx="112">
                  <c:v>5.1000000000000004E-4</c:v>
                </c:pt>
                <c:pt idx="113">
                  <c:v>5.1000000000000004E-4</c:v>
                </c:pt>
                <c:pt idx="114">
                  <c:v>6.0999999999999997E-4</c:v>
                </c:pt>
                <c:pt idx="115">
                  <c:v>6.0999999999999997E-4</c:v>
                </c:pt>
                <c:pt idx="116">
                  <c:v>6.0999999999999997E-4</c:v>
                </c:pt>
                <c:pt idx="117">
                  <c:v>5.1000000000000004E-4</c:v>
                </c:pt>
                <c:pt idx="118">
                  <c:v>7.2000000000000005E-4</c:v>
                </c:pt>
                <c:pt idx="119">
                  <c:v>5.1000000000000004E-4</c:v>
                </c:pt>
                <c:pt idx="120">
                  <c:v>6.0999999999999997E-4</c:v>
                </c:pt>
                <c:pt idx="121">
                  <c:v>6.0999999999999997E-4</c:v>
                </c:pt>
                <c:pt idx="122">
                  <c:v>7.2000000000000005E-4</c:v>
                </c:pt>
                <c:pt idx="123">
                  <c:v>8.3000000000000001E-4</c:v>
                </c:pt>
                <c:pt idx="124">
                  <c:v>8.3000000000000001E-4</c:v>
                </c:pt>
                <c:pt idx="125">
                  <c:v>8.3000000000000001E-4</c:v>
                </c:pt>
                <c:pt idx="126">
                  <c:v>8.3000000000000001E-4</c:v>
                </c:pt>
                <c:pt idx="127">
                  <c:v>9.3999999999999997E-4</c:v>
                </c:pt>
                <c:pt idx="128">
                  <c:v>8.3000000000000001E-4</c:v>
                </c:pt>
                <c:pt idx="129">
                  <c:v>8.3000000000000001E-4</c:v>
                </c:pt>
                <c:pt idx="130">
                  <c:v>1.0499999999999999E-3</c:v>
                </c:pt>
                <c:pt idx="131">
                  <c:v>9.3999999999999997E-4</c:v>
                </c:pt>
                <c:pt idx="132">
                  <c:v>1.0499999999999999E-3</c:v>
                </c:pt>
                <c:pt idx="133">
                  <c:v>1.0499999999999999E-3</c:v>
                </c:pt>
                <c:pt idx="134">
                  <c:v>1.0499999999999999E-3</c:v>
                </c:pt>
                <c:pt idx="135">
                  <c:v>9.3999999999999997E-4</c:v>
                </c:pt>
                <c:pt idx="136">
                  <c:v>1.0499999999999999E-3</c:v>
                </c:pt>
                <c:pt idx="137">
                  <c:v>1.0499999999999999E-3</c:v>
                </c:pt>
                <c:pt idx="138">
                  <c:v>1.16E-3</c:v>
                </c:pt>
                <c:pt idx="139">
                  <c:v>1.16E-3</c:v>
                </c:pt>
                <c:pt idx="140">
                  <c:v>1.16E-3</c:v>
                </c:pt>
                <c:pt idx="141">
                  <c:v>1.3699999999999999E-3</c:v>
                </c:pt>
                <c:pt idx="142">
                  <c:v>1.2700000000000001E-3</c:v>
                </c:pt>
                <c:pt idx="143">
                  <c:v>1.2700000000000001E-3</c:v>
                </c:pt>
                <c:pt idx="144">
                  <c:v>1.16E-3</c:v>
                </c:pt>
                <c:pt idx="145">
                  <c:v>1.16E-3</c:v>
                </c:pt>
                <c:pt idx="146">
                  <c:v>1.3699999999999999E-3</c:v>
                </c:pt>
                <c:pt idx="147">
                  <c:v>1.3699999999999999E-3</c:v>
                </c:pt>
                <c:pt idx="148">
                  <c:v>1.3699999999999999E-3</c:v>
                </c:pt>
                <c:pt idx="149">
                  <c:v>1.48E-3</c:v>
                </c:pt>
                <c:pt idx="150">
                  <c:v>1.3699999999999999E-3</c:v>
                </c:pt>
                <c:pt idx="151">
                  <c:v>1.3699999999999999E-3</c:v>
                </c:pt>
                <c:pt idx="152">
                  <c:v>1.48E-3</c:v>
                </c:pt>
                <c:pt idx="153">
                  <c:v>1.3699999999999999E-3</c:v>
                </c:pt>
                <c:pt idx="154">
                  <c:v>1.3699999999999999E-3</c:v>
                </c:pt>
                <c:pt idx="155">
                  <c:v>1.48E-3</c:v>
                </c:pt>
                <c:pt idx="156">
                  <c:v>1.5900000000000001E-3</c:v>
                </c:pt>
                <c:pt idx="157">
                  <c:v>1.5900000000000001E-3</c:v>
                </c:pt>
                <c:pt idx="158">
                  <c:v>1.5900000000000001E-3</c:v>
                </c:pt>
                <c:pt idx="159">
                  <c:v>1.5900000000000001E-3</c:v>
                </c:pt>
                <c:pt idx="160">
                  <c:v>1.5900000000000001E-3</c:v>
                </c:pt>
                <c:pt idx="161">
                  <c:v>1.48E-3</c:v>
                </c:pt>
                <c:pt idx="162">
                  <c:v>1.5900000000000001E-3</c:v>
                </c:pt>
                <c:pt idx="163">
                  <c:v>1.6999999999999999E-3</c:v>
                </c:pt>
                <c:pt idx="164">
                  <c:v>1.81E-3</c:v>
                </c:pt>
                <c:pt idx="165">
                  <c:v>1.6999999999999999E-3</c:v>
                </c:pt>
                <c:pt idx="166">
                  <c:v>1.48E-3</c:v>
                </c:pt>
                <c:pt idx="167">
                  <c:v>1.5900000000000001E-3</c:v>
                </c:pt>
                <c:pt idx="168">
                  <c:v>1.5900000000000001E-3</c:v>
                </c:pt>
                <c:pt idx="169">
                  <c:v>1.5900000000000001E-3</c:v>
                </c:pt>
                <c:pt idx="170">
                  <c:v>1.5900000000000001E-3</c:v>
                </c:pt>
                <c:pt idx="171">
                  <c:v>1.6999999999999999E-3</c:v>
                </c:pt>
                <c:pt idx="172">
                  <c:v>1.6999999999999999E-3</c:v>
                </c:pt>
                <c:pt idx="173">
                  <c:v>1.81E-3</c:v>
                </c:pt>
                <c:pt idx="174">
                  <c:v>1.6999999999999999E-3</c:v>
                </c:pt>
                <c:pt idx="175">
                  <c:v>1.81E-3</c:v>
                </c:pt>
                <c:pt idx="176">
                  <c:v>1.6999999999999999E-3</c:v>
                </c:pt>
                <c:pt idx="177">
                  <c:v>1.5900000000000001E-3</c:v>
                </c:pt>
                <c:pt idx="178">
                  <c:v>1.5900000000000001E-3</c:v>
                </c:pt>
                <c:pt idx="179">
                  <c:v>1.5900000000000001E-3</c:v>
                </c:pt>
                <c:pt idx="180">
                  <c:v>1.5900000000000001E-3</c:v>
                </c:pt>
                <c:pt idx="181">
                  <c:v>1.5900000000000001E-3</c:v>
                </c:pt>
                <c:pt idx="182">
                  <c:v>1.5900000000000001E-3</c:v>
                </c:pt>
                <c:pt idx="183">
                  <c:v>1.81E-3</c:v>
                </c:pt>
                <c:pt idx="184">
                  <c:v>1.6999999999999999E-3</c:v>
                </c:pt>
                <c:pt idx="185">
                  <c:v>1.81E-3</c:v>
                </c:pt>
                <c:pt idx="186">
                  <c:v>1.6999999999999999E-3</c:v>
                </c:pt>
                <c:pt idx="187">
                  <c:v>1.5900000000000001E-3</c:v>
                </c:pt>
                <c:pt idx="188">
                  <c:v>1.81E-3</c:v>
                </c:pt>
                <c:pt idx="189">
                  <c:v>1.81E-3</c:v>
                </c:pt>
                <c:pt idx="190">
                  <c:v>1.6999999999999999E-3</c:v>
                </c:pt>
                <c:pt idx="191">
                  <c:v>1.81E-3</c:v>
                </c:pt>
                <c:pt idx="192">
                  <c:v>1.6999999999999999E-3</c:v>
                </c:pt>
                <c:pt idx="193">
                  <c:v>1.6999999999999999E-3</c:v>
                </c:pt>
                <c:pt idx="194">
                  <c:v>1.5900000000000001E-3</c:v>
                </c:pt>
                <c:pt idx="195">
                  <c:v>1.5900000000000001E-3</c:v>
                </c:pt>
                <c:pt idx="196">
                  <c:v>1.5900000000000001E-3</c:v>
                </c:pt>
                <c:pt idx="197">
                  <c:v>1.5900000000000001E-3</c:v>
                </c:pt>
                <c:pt idx="198">
                  <c:v>1.48E-3</c:v>
                </c:pt>
                <c:pt idx="199">
                  <c:v>1.5900000000000001E-3</c:v>
                </c:pt>
                <c:pt idx="200">
                  <c:v>1.5900000000000001E-3</c:v>
                </c:pt>
                <c:pt idx="201">
                  <c:v>1.5900000000000001E-3</c:v>
                </c:pt>
                <c:pt idx="202">
                  <c:v>1.5900000000000001E-3</c:v>
                </c:pt>
                <c:pt idx="203">
                  <c:v>1.48E-3</c:v>
                </c:pt>
                <c:pt idx="204">
                  <c:v>1.3699999999999999E-3</c:v>
                </c:pt>
                <c:pt idx="205">
                  <c:v>1.48E-3</c:v>
                </c:pt>
                <c:pt idx="206">
                  <c:v>1.5900000000000001E-3</c:v>
                </c:pt>
                <c:pt idx="207">
                  <c:v>1.3699999999999999E-3</c:v>
                </c:pt>
                <c:pt idx="208">
                  <c:v>1.48E-3</c:v>
                </c:pt>
                <c:pt idx="209">
                  <c:v>1.48E-3</c:v>
                </c:pt>
                <c:pt idx="210">
                  <c:v>1.3699999999999999E-3</c:v>
                </c:pt>
                <c:pt idx="211">
                  <c:v>1.48E-3</c:v>
                </c:pt>
                <c:pt idx="212">
                  <c:v>1.2700000000000001E-3</c:v>
                </c:pt>
                <c:pt idx="213">
                  <c:v>1.2700000000000001E-3</c:v>
                </c:pt>
                <c:pt idx="214">
                  <c:v>1.2700000000000001E-3</c:v>
                </c:pt>
                <c:pt idx="215">
                  <c:v>1.2700000000000001E-3</c:v>
                </c:pt>
                <c:pt idx="216">
                  <c:v>1.48E-3</c:v>
                </c:pt>
                <c:pt idx="217">
                  <c:v>1.2700000000000001E-3</c:v>
                </c:pt>
                <c:pt idx="218">
                  <c:v>1.2700000000000001E-3</c:v>
                </c:pt>
                <c:pt idx="219">
                  <c:v>1.16E-3</c:v>
                </c:pt>
                <c:pt idx="220">
                  <c:v>1.16E-3</c:v>
                </c:pt>
                <c:pt idx="221">
                  <c:v>1.2700000000000001E-3</c:v>
                </c:pt>
                <c:pt idx="222">
                  <c:v>1.16E-3</c:v>
                </c:pt>
                <c:pt idx="223">
                  <c:v>1.0499999999999999E-3</c:v>
                </c:pt>
                <c:pt idx="224">
                  <c:v>1.16E-3</c:v>
                </c:pt>
                <c:pt idx="225">
                  <c:v>1.0499999999999999E-3</c:v>
                </c:pt>
                <c:pt idx="226">
                  <c:v>1.0499999999999999E-3</c:v>
                </c:pt>
                <c:pt idx="227">
                  <c:v>9.3999999999999997E-4</c:v>
                </c:pt>
                <c:pt idx="228">
                  <c:v>9.3999999999999997E-4</c:v>
                </c:pt>
                <c:pt idx="229">
                  <c:v>9.3999999999999997E-4</c:v>
                </c:pt>
                <c:pt idx="230">
                  <c:v>8.3000000000000001E-4</c:v>
                </c:pt>
                <c:pt idx="231">
                  <c:v>8.3000000000000001E-4</c:v>
                </c:pt>
                <c:pt idx="232">
                  <c:v>8.3000000000000001E-4</c:v>
                </c:pt>
                <c:pt idx="233">
                  <c:v>8.3000000000000001E-4</c:v>
                </c:pt>
                <c:pt idx="234">
                  <c:v>7.2000000000000005E-4</c:v>
                </c:pt>
                <c:pt idx="235">
                  <c:v>8.3000000000000001E-4</c:v>
                </c:pt>
                <c:pt idx="236">
                  <c:v>6.0999999999999997E-4</c:v>
                </c:pt>
                <c:pt idx="237">
                  <c:v>5.1000000000000004E-4</c:v>
                </c:pt>
                <c:pt idx="238">
                  <c:v>6.0999999999999997E-4</c:v>
                </c:pt>
                <c:pt idx="239">
                  <c:v>6.0999999999999997E-4</c:v>
                </c:pt>
                <c:pt idx="240">
                  <c:v>4.0000000000000002E-4</c:v>
                </c:pt>
                <c:pt idx="241">
                  <c:v>4.0000000000000002E-4</c:v>
                </c:pt>
                <c:pt idx="242">
                  <c:v>2.9E-4</c:v>
                </c:pt>
                <c:pt idx="243">
                  <c:v>2.9E-4</c:v>
                </c:pt>
                <c:pt idx="244">
                  <c:v>2.9E-4</c:v>
                </c:pt>
                <c:pt idx="245">
                  <c:v>2.9E-4</c:v>
                </c:pt>
                <c:pt idx="246">
                  <c:v>2.9E-4</c:v>
                </c:pt>
                <c:pt idx="247">
                  <c:v>6.9999999999999994E-5</c:v>
                </c:pt>
                <c:pt idx="248">
                  <c:v>6.9999999999999994E-5</c:v>
                </c:pt>
                <c:pt idx="249">
                  <c:v>6.9999999999999994E-5</c:v>
                </c:pt>
                <c:pt idx="250">
                  <c:v>6.9999999999999994E-5</c:v>
                </c:pt>
                <c:pt idx="251">
                  <c:v>6.9999999999999994E-5</c:v>
                </c:pt>
                <c:pt idx="252">
                  <c:v>-1.4999999999999999E-4</c:v>
                </c:pt>
                <c:pt idx="253">
                  <c:v>-2.5000000000000001E-4</c:v>
                </c:pt>
                <c:pt idx="254">
                  <c:v>-1.4999999999999999E-4</c:v>
                </c:pt>
                <c:pt idx="255">
                  <c:v>-2.5000000000000001E-4</c:v>
                </c:pt>
                <c:pt idx="256">
                  <c:v>-2.5000000000000001E-4</c:v>
                </c:pt>
                <c:pt idx="257">
                  <c:v>-3.6000000000000002E-4</c:v>
                </c:pt>
                <c:pt idx="258">
                  <c:v>-4.6999999999999999E-4</c:v>
                </c:pt>
                <c:pt idx="259">
                  <c:v>-5.8E-4</c:v>
                </c:pt>
                <c:pt idx="260">
                  <c:v>-5.8E-4</c:v>
                </c:pt>
                <c:pt idx="261">
                  <c:v>-6.8999999999999997E-4</c:v>
                </c:pt>
                <c:pt idx="262">
                  <c:v>-5.8E-4</c:v>
                </c:pt>
                <c:pt idx="263">
                  <c:v>-5.8E-4</c:v>
                </c:pt>
                <c:pt idx="264">
                  <c:v>-6.8999999999999997E-4</c:v>
                </c:pt>
                <c:pt idx="265">
                  <c:v>-6.8999999999999997E-4</c:v>
                </c:pt>
                <c:pt idx="266">
                  <c:v>-8.0000000000000004E-4</c:v>
                </c:pt>
                <c:pt idx="267">
                  <c:v>-8.0000000000000004E-4</c:v>
                </c:pt>
                <c:pt idx="268">
                  <c:v>-1.01E-3</c:v>
                </c:pt>
                <c:pt idx="269">
                  <c:v>-1.01E-3</c:v>
                </c:pt>
                <c:pt idx="270">
                  <c:v>-1.01E-3</c:v>
                </c:pt>
                <c:pt idx="271">
                  <c:v>-1.1199999999999999E-3</c:v>
                </c:pt>
                <c:pt idx="272">
                  <c:v>-1.1199999999999999E-3</c:v>
                </c:pt>
                <c:pt idx="273">
                  <c:v>-1.23E-3</c:v>
                </c:pt>
                <c:pt idx="274">
                  <c:v>-1.4499999999999999E-3</c:v>
                </c:pt>
                <c:pt idx="275">
                  <c:v>-1.34E-3</c:v>
                </c:pt>
                <c:pt idx="276">
                  <c:v>-1.34E-3</c:v>
                </c:pt>
                <c:pt idx="277">
                  <c:v>-1.4499999999999999E-3</c:v>
                </c:pt>
                <c:pt idx="278">
                  <c:v>-1.4499999999999999E-3</c:v>
                </c:pt>
                <c:pt idx="279">
                  <c:v>-1.4499999999999999E-3</c:v>
                </c:pt>
                <c:pt idx="280">
                  <c:v>-1.4499999999999999E-3</c:v>
                </c:pt>
                <c:pt idx="281">
                  <c:v>-1.4499999999999999E-3</c:v>
                </c:pt>
                <c:pt idx="282">
                  <c:v>-1.4499999999999999E-3</c:v>
                </c:pt>
                <c:pt idx="283">
                  <c:v>-1.56E-3</c:v>
                </c:pt>
                <c:pt idx="284">
                  <c:v>-1.67E-3</c:v>
                </c:pt>
                <c:pt idx="285">
                  <c:v>-1.8799999999999999E-3</c:v>
                </c:pt>
                <c:pt idx="286">
                  <c:v>-1.7700000000000001E-3</c:v>
                </c:pt>
                <c:pt idx="287">
                  <c:v>-1.99E-3</c:v>
                </c:pt>
                <c:pt idx="288">
                  <c:v>-1.99E-3</c:v>
                </c:pt>
                <c:pt idx="289">
                  <c:v>-1.99E-3</c:v>
                </c:pt>
                <c:pt idx="290">
                  <c:v>-2.0999999999999999E-3</c:v>
                </c:pt>
                <c:pt idx="291">
                  <c:v>-2.0999999999999999E-3</c:v>
                </c:pt>
                <c:pt idx="292">
                  <c:v>-2.32E-3</c:v>
                </c:pt>
                <c:pt idx="293">
                  <c:v>-2.2100000000000002E-3</c:v>
                </c:pt>
                <c:pt idx="294">
                  <c:v>-2.32E-3</c:v>
                </c:pt>
                <c:pt idx="295">
                  <c:v>-2.32E-3</c:v>
                </c:pt>
                <c:pt idx="296">
                  <c:v>-2.32E-3</c:v>
                </c:pt>
                <c:pt idx="297">
                  <c:v>-2.4299999999999999E-3</c:v>
                </c:pt>
                <c:pt idx="298">
                  <c:v>-2.5300000000000001E-3</c:v>
                </c:pt>
                <c:pt idx="299">
                  <c:v>-2.4299999999999999E-3</c:v>
                </c:pt>
                <c:pt idx="300">
                  <c:v>-2.64E-3</c:v>
                </c:pt>
                <c:pt idx="301">
                  <c:v>-2.7499999999999998E-3</c:v>
                </c:pt>
                <c:pt idx="302">
                  <c:v>-2.7499999999999998E-3</c:v>
                </c:pt>
                <c:pt idx="303">
                  <c:v>-2.8600000000000001E-3</c:v>
                </c:pt>
                <c:pt idx="304">
                  <c:v>-2.97E-3</c:v>
                </c:pt>
                <c:pt idx="305">
                  <c:v>-2.8600000000000001E-3</c:v>
                </c:pt>
                <c:pt idx="306">
                  <c:v>-2.97E-3</c:v>
                </c:pt>
                <c:pt idx="307">
                  <c:v>-3.1900000000000001E-3</c:v>
                </c:pt>
                <c:pt idx="308">
                  <c:v>-3.1900000000000001E-3</c:v>
                </c:pt>
                <c:pt idx="309">
                  <c:v>-3.1900000000000001E-3</c:v>
                </c:pt>
                <c:pt idx="310">
                  <c:v>-3.29E-3</c:v>
                </c:pt>
                <c:pt idx="311">
                  <c:v>-3.1900000000000001E-3</c:v>
                </c:pt>
                <c:pt idx="312">
                  <c:v>-3.29E-3</c:v>
                </c:pt>
                <c:pt idx="313">
                  <c:v>-3.29E-3</c:v>
                </c:pt>
                <c:pt idx="314">
                  <c:v>-3.3999999999999998E-3</c:v>
                </c:pt>
                <c:pt idx="315">
                  <c:v>-3.29E-3</c:v>
                </c:pt>
                <c:pt idx="316">
                  <c:v>-3.5100000000000001E-3</c:v>
                </c:pt>
                <c:pt idx="317">
                  <c:v>-3.62E-3</c:v>
                </c:pt>
                <c:pt idx="318">
                  <c:v>-3.5100000000000001E-3</c:v>
                </c:pt>
                <c:pt idx="319">
                  <c:v>-3.5100000000000001E-3</c:v>
                </c:pt>
                <c:pt idx="320">
                  <c:v>-3.62E-3</c:v>
                </c:pt>
                <c:pt idx="321">
                  <c:v>-3.62E-3</c:v>
                </c:pt>
                <c:pt idx="322">
                  <c:v>-3.62E-3</c:v>
                </c:pt>
                <c:pt idx="323">
                  <c:v>-3.8400000000000001E-3</c:v>
                </c:pt>
                <c:pt idx="324">
                  <c:v>-3.9500000000000004E-3</c:v>
                </c:pt>
                <c:pt idx="325">
                  <c:v>-3.9500000000000004E-3</c:v>
                </c:pt>
                <c:pt idx="326">
                  <c:v>-3.9500000000000004E-3</c:v>
                </c:pt>
                <c:pt idx="327">
                  <c:v>-3.9500000000000004E-3</c:v>
                </c:pt>
                <c:pt idx="328">
                  <c:v>-3.8400000000000001E-3</c:v>
                </c:pt>
                <c:pt idx="329">
                  <c:v>-4.0499999999999998E-3</c:v>
                </c:pt>
                <c:pt idx="330">
                  <c:v>-3.9500000000000004E-3</c:v>
                </c:pt>
                <c:pt idx="331">
                  <c:v>-4.1599999999999996E-3</c:v>
                </c:pt>
                <c:pt idx="332">
                  <c:v>-4.1599999999999996E-3</c:v>
                </c:pt>
                <c:pt idx="333">
                  <c:v>-4.2700000000000004E-3</c:v>
                </c:pt>
                <c:pt idx="334">
                  <c:v>-4.2700000000000004E-3</c:v>
                </c:pt>
                <c:pt idx="335">
                  <c:v>-4.1599999999999996E-3</c:v>
                </c:pt>
                <c:pt idx="336">
                  <c:v>-4.2700000000000004E-3</c:v>
                </c:pt>
                <c:pt idx="337">
                  <c:v>-4.3800000000000002E-3</c:v>
                </c:pt>
                <c:pt idx="338">
                  <c:v>-4.3800000000000002E-3</c:v>
                </c:pt>
                <c:pt idx="339">
                  <c:v>-4.4900000000000001E-3</c:v>
                </c:pt>
                <c:pt idx="340">
                  <c:v>-4.3800000000000002E-3</c:v>
                </c:pt>
                <c:pt idx="341">
                  <c:v>-4.3800000000000002E-3</c:v>
                </c:pt>
                <c:pt idx="342">
                  <c:v>-4.4900000000000001E-3</c:v>
                </c:pt>
                <c:pt idx="343">
                  <c:v>-4.4900000000000001E-3</c:v>
                </c:pt>
                <c:pt idx="344">
                  <c:v>-4.5999999999999999E-3</c:v>
                </c:pt>
                <c:pt idx="345">
                  <c:v>-4.5999999999999999E-3</c:v>
                </c:pt>
                <c:pt idx="346">
                  <c:v>-4.5999999999999999E-3</c:v>
                </c:pt>
                <c:pt idx="347">
                  <c:v>-4.7099999999999998E-3</c:v>
                </c:pt>
                <c:pt idx="348">
                  <c:v>-4.81E-3</c:v>
                </c:pt>
                <c:pt idx="349">
                  <c:v>-4.5999999999999999E-3</c:v>
                </c:pt>
                <c:pt idx="350">
                  <c:v>-4.81E-3</c:v>
                </c:pt>
                <c:pt idx="351">
                  <c:v>-4.81E-3</c:v>
                </c:pt>
                <c:pt idx="352">
                  <c:v>-4.81E-3</c:v>
                </c:pt>
                <c:pt idx="353">
                  <c:v>-4.81E-3</c:v>
                </c:pt>
                <c:pt idx="354">
                  <c:v>-4.81E-3</c:v>
                </c:pt>
                <c:pt idx="355">
                  <c:v>-4.81E-3</c:v>
                </c:pt>
                <c:pt idx="356">
                  <c:v>-4.81E-3</c:v>
                </c:pt>
                <c:pt idx="357">
                  <c:v>-4.81E-3</c:v>
                </c:pt>
                <c:pt idx="358">
                  <c:v>-4.9199999999999999E-3</c:v>
                </c:pt>
                <c:pt idx="359">
                  <c:v>-5.0299999999999997E-3</c:v>
                </c:pt>
                <c:pt idx="360">
                  <c:v>-4.81E-3</c:v>
                </c:pt>
                <c:pt idx="361">
                  <c:v>-4.9199999999999999E-3</c:v>
                </c:pt>
                <c:pt idx="362">
                  <c:v>-4.9199999999999999E-3</c:v>
                </c:pt>
                <c:pt idx="363">
                  <c:v>-5.0299999999999997E-3</c:v>
                </c:pt>
                <c:pt idx="364">
                  <c:v>-5.0299999999999997E-3</c:v>
                </c:pt>
                <c:pt idx="365">
                  <c:v>-4.9199999999999999E-3</c:v>
                </c:pt>
                <c:pt idx="366">
                  <c:v>-5.0299999999999997E-3</c:v>
                </c:pt>
                <c:pt idx="367">
                  <c:v>-5.0299999999999997E-3</c:v>
                </c:pt>
                <c:pt idx="368">
                  <c:v>-4.9199999999999999E-3</c:v>
                </c:pt>
                <c:pt idx="369">
                  <c:v>-4.9199999999999999E-3</c:v>
                </c:pt>
                <c:pt idx="370">
                  <c:v>-4.9199999999999999E-3</c:v>
                </c:pt>
                <c:pt idx="371">
                  <c:v>-5.1399999999999996E-3</c:v>
                </c:pt>
                <c:pt idx="372">
                  <c:v>-5.0299999999999997E-3</c:v>
                </c:pt>
                <c:pt idx="373">
                  <c:v>-5.1399999999999996E-3</c:v>
                </c:pt>
                <c:pt idx="374">
                  <c:v>-5.1399999999999996E-3</c:v>
                </c:pt>
                <c:pt idx="375">
                  <c:v>-5.0299999999999997E-3</c:v>
                </c:pt>
                <c:pt idx="376">
                  <c:v>-5.1399999999999996E-3</c:v>
                </c:pt>
                <c:pt idx="377">
                  <c:v>-5.1399999999999996E-3</c:v>
                </c:pt>
                <c:pt idx="378">
                  <c:v>-5.1399999999999996E-3</c:v>
                </c:pt>
                <c:pt idx="379">
                  <c:v>-5.0299999999999997E-3</c:v>
                </c:pt>
                <c:pt idx="380">
                  <c:v>-4.9199999999999999E-3</c:v>
                </c:pt>
                <c:pt idx="381">
                  <c:v>-5.0299999999999997E-3</c:v>
                </c:pt>
                <c:pt idx="382">
                  <c:v>-5.1399999999999996E-3</c:v>
                </c:pt>
                <c:pt idx="383">
                  <c:v>-5.0299999999999997E-3</c:v>
                </c:pt>
                <c:pt idx="384">
                  <c:v>-5.0299999999999997E-3</c:v>
                </c:pt>
                <c:pt idx="385">
                  <c:v>-5.1399999999999996E-3</c:v>
                </c:pt>
                <c:pt idx="386">
                  <c:v>-5.1399999999999996E-3</c:v>
                </c:pt>
                <c:pt idx="387">
                  <c:v>-5.1399999999999996E-3</c:v>
                </c:pt>
                <c:pt idx="388">
                  <c:v>-5.1399999999999996E-3</c:v>
                </c:pt>
                <c:pt idx="389">
                  <c:v>-5.0299999999999997E-3</c:v>
                </c:pt>
                <c:pt idx="390">
                  <c:v>-5.1399999999999996E-3</c:v>
                </c:pt>
                <c:pt idx="391">
                  <c:v>-5.0299999999999997E-3</c:v>
                </c:pt>
                <c:pt idx="392">
                  <c:v>-5.0299999999999997E-3</c:v>
                </c:pt>
                <c:pt idx="393">
                  <c:v>-4.9199999999999999E-3</c:v>
                </c:pt>
                <c:pt idx="394">
                  <c:v>-4.9199999999999999E-3</c:v>
                </c:pt>
                <c:pt idx="395">
                  <c:v>-5.0299999999999997E-3</c:v>
                </c:pt>
                <c:pt idx="396">
                  <c:v>-5.0299999999999997E-3</c:v>
                </c:pt>
                <c:pt idx="397">
                  <c:v>-4.9199999999999999E-3</c:v>
                </c:pt>
                <c:pt idx="398">
                  <c:v>-5.0299999999999997E-3</c:v>
                </c:pt>
                <c:pt idx="399">
                  <c:v>-4.81E-3</c:v>
                </c:pt>
                <c:pt idx="400">
                  <c:v>-4.9199999999999999E-3</c:v>
                </c:pt>
                <c:pt idx="401">
                  <c:v>-4.9199999999999999E-3</c:v>
                </c:pt>
                <c:pt idx="402">
                  <c:v>-4.9199999999999999E-3</c:v>
                </c:pt>
                <c:pt idx="403">
                  <c:v>-4.9199999999999999E-3</c:v>
                </c:pt>
                <c:pt idx="404">
                  <c:v>-4.9199999999999999E-3</c:v>
                </c:pt>
                <c:pt idx="405">
                  <c:v>-4.81E-3</c:v>
                </c:pt>
                <c:pt idx="406">
                  <c:v>-4.9199999999999999E-3</c:v>
                </c:pt>
                <c:pt idx="407">
                  <c:v>-4.7099999999999998E-3</c:v>
                </c:pt>
                <c:pt idx="408">
                  <c:v>-4.81E-3</c:v>
                </c:pt>
                <c:pt idx="409">
                  <c:v>-4.7099999999999998E-3</c:v>
                </c:pt>
                <c:pt idx="410">
                  <c:v>-4.5999999999999999E-3</c:v>
                </c:pt>
                <c:pt idx="411">
                  <c:v>-4.7099999999999998E-3</c:v>
                </c:pt>
                <c:pt idx="412">
                  <c:v>-4.7099999999999998E-3</c:v>
                </c:pt>
                <c:pt idx="413">
                  <c:v>-4.4900000000000001E-3</c:v>
                </c:pt>
                <c:pt idx="414">
                  <c:v>-4.5999999999999999E-3</c:v>
                </c:pt>
                <c:pt idx="415">
                  <c:v>-4.4900000000000001E-3</c:v>
                </c:pt>
                <c:pt idx="416">
                  <c:v>-4.4900000000000001E-3</c:v>
                </c:pt>
                <c:pt idx="417">
                  <c:v>-4.3800000000000002E-3</c:v>
                </c:pt>
                <c:pt idx="418">
                  <c:v>-4.3800000000000002E-3</c:v>
                </c:pt>
                <c:pt idx="419">
                  <c:v>-4.3800000000000002E-3</c:v>
                </c:pt>
                <c:pt idx="420">
                  <c:v>-4.3800000000000002E-3</c:v>
                </c:pt>
                <c:pt idx="421">
                  <c:v>-4.2700000000000004E-3</c:v>
                </c:pt>
                <c:pt idx="422">
                  <c:v>-4.2700000000000004E-3</c:v>
                </c:pt>
                <c:pt idx="423">
                  <c:v>-4.2700000000000004E-3</c:v>
                </c:pt>
                <c:pt idx="424">
                  <c:v>-4.1599999999999996E-3</c:v>
                </c:pt>
                <c:pt idx="425">
                  <c:v>-4.2700000000000004E-3</c:v>
                </c:pt>
                <c:pt idx="426">
                  <c:v>-4.1599999999999996E-3</c:v>
                </c:pt>
                <c:pt idx="427">
                  <c:v>-4.0499999999999998E-3</c:v>
                </c:pt>
                <c:pt idx="428">
                  <c:v>-4.0499999999999998E-3</c:v>
                </c:pt>
                <c:pt idx="429">
                  <c:v>-4.0499999999999998E-3</c:v>
                </c:pt>
                <c:pt idx="430">
                  <c:v>-3.9500000000000004E-3</c:v>
                </c:pt>
                <c:pt idx="431">
                  <c:v>-4.0499999999999998E-3</c:v>
                </c:pt>
                <c:pt idx="432">
                  <c:v>-4.0499999999999998E-3</c:v>
                </c:pt>
                <c:pt idx="433">
                  <c:v>-3.8400000000000001E-3</c:v>
                </c:pt>
                <c:pt idx="434">
                  <c:v>-3.7299999999999998E-3</c:v>
                </c:pt>
                <c:pt idx="435">
                  <c:v>-3.7299999999999998E-3</c:v>
                </c:pt>
                <c:pt idx="436">
                  <c:v>-3.62E-3</c:v>
                </c:pt>
                <c:pt idx="437">
                  <c:v>-3.62E-3</c:v>
                </c:pt>
                <c:pt idx="438">
                  <c:v>-3.8400000000000001E-3</c:v>
                </c:pt>
                <c:pt idx="439">
                  <c:v>-3.7299999999999998E-3</c:v>
                </c:pt>
                <c:pt idx="440">
                  <c:v>-3.62E-3</c:v>
                </c:pt>
                <c:pt idx="441">
                  <c:v>-3.5100000000000001E-3</c:v>
                </c:pt>
                <c:pt idx="442">
                  <c:v>-3.62E-3</c:v>
                </c:pt>
                <c:pt idx="443">
                  <c:v>-3.5100000000000001E-3</c:v>
                </c:pt>
                <c:pt idx="444">
                  <c:v>-3.3999999999999998E-3</c:v>
                </c:pt>
                <c:pt idx="445">
                  <c:v>-3.3999999999999998E-3</c:v>
                </c:pt>
                <c:pt idx="446">
                  <c:v>-3.29E-3</c:v>
                </c:pt>
                <c:pt idx="447">
                  <c:v>-3.29E-3</c:v>
                </c:pt>
                <c:pt idx="448">
                  <c:v>-3.29E-3</c:v>
                </c:pt>
                <c:pt idx="449">
                  <c:v>-3.29E-3</c:v>
                </c:pt>
                <c:pt idx="450">
                  <c:v>-3.1900000000000001E-3</c:v>
                </c:pt>
                <c:pt idx="451">
                  <c:v>-3.0799999999999998E-3</c:v>
                </c:pt>
                <c:pt idx="452">
                  <c:v>-2.97E-3</c:v>
                </c:pt>
                <c:pt idx="453">
                  <c:v>-2.97E-3</c:v>
                </c:pt>
                <c:pt idx="454">
                  <c:v>-3.0799999999999998E-3</c:v>
                </c:pt>
                <c:pt idx="455">
                  <c:v>-3.0799999999999998E-3</c:v>
                </c:pt>
                <c:pt idx="456">
                  <c:v>-2.97E-3</c:v>
                </c:pt>
                <c:pt idx="457">
                  <c:v>-2.8600000000000001E-3</c:v>
                </c:pt>
                <c:pt idx="458">
                  <c:v>-2.7499999999999998E-3</c:v>
                </c:pt>
                <c:pt idx="459">
                  <c:v>-2.64E-3</c:v>
                </c:pt>
                <c:pt idx="460">
                  <c:v>-2.64E-3</c:v>
                </c:pt>
                <c:pt idx="461">
                  <c:v>-2.64E-3</c:v>
                </c:pt>
                <c:pt idx="462">
                  <c:v>-2.64E-3</c:v>
                </c:pt>
                <c:pt idx="463">
                  <c:v>-2.5300000000000001E-3</c:v>
                </c:pt>
                <c:pt idx="464">
                  <c:v>-2.5300000000000001E-3</c:v>
                </c:pt>
                <c:pt idx="465">
                  <c:v>-2.32E-3</c:v>
                </c:pt>
                <c:pt idx="466">
                  <c:v>-2.5300000000000001E-3</c:v>
                </c:pt>
                <c:pt idx="467">
                  <c:v>-2.32E-3</c:v>
                </c:pt>
                <c:pt idx="468">
                  <c:v>-2.32E-3</c:v>
                </c:pt>
                <c:pt idx="469">
                  <c:v>-2.2100000000000002E-3</c:v>
                </c:pt>
                <c:pt idx="470">
                  <c:v>-2.4299999999999999E-3</c:v>
                </c:pt>
                <c:pt idx="471">
                  <c:v>-2.32E-3</c:v>
                </c:pt>
                <c:pt idx="472">
                  <c:v>-2.2100000000000002E-3</c:v>
                </c:pt>
                <c:pt idx="473">
                  <c:v>-2.2100000000000002E-3</c:v>
                </c:pt>
                <c:pt idx="474">
                  <c:v>-2.0999999999999999E-3</c:v>
                </c:pt>
                <c:pt idx="475">
                  <c:v>-1.99E-3</c:v>
                </c:pt>
                <c:pt idx="476">
                  <c:v>-1.99E-3</c:v>
                </c:pt>
                <c:pt idx="477">
                  <c:v>-1.8799999999999999E-3</c:v>
                </c:pt>
                <c:pt idx="478">
                  <c:v>-1.7700000000000001E-3</c:v>
                </c:pt>
                <c:pt idx="479">
                  <c:v>-1.99E-3</c:v>
                </c:pt>
                <c:pt idx="480">
                  <c:v>-1.67E-3</c:v>
                </c:pt>
                <c:pt idx="481">
                  <c:v>-1.7700000000000001E-3</c:v>
                </c:pt>
                <c:pt idx="482">
                  <c:v>-1.67E-3</c:v>
                </c:pt>
                <c:pt idx="483">
                  <c:v>-1.67E-3</c:v>
                </c:pt>
                <c:pt idx="484">
                  <c:v>-1.56E-3</c:v>
                </c:pt>
                <c:pt idx="485">
                  <c:v>-1.56E-3</c:v>
                </c:pt>
                <c:pt idx="486">
                  <c:v>-1.67E-3</c:v>
                </c:pt>
                <c:pt idx="487">
                  <c:v>-1.4499999999999999E-3</c:v>
                </c:pt>
                <c:pt idx="488">
                  <c:v>-1.4499999999999999E-3</c:v>
                </c:pt>
                <c:pt idx="489">
                  <c:v>-1.4499999999999999E-3</c:v>
                </c:pt>
                <c:pt idx="490">
                  <c:v>-1.23E-3</c:v>
                </c:pt>
                <c:pt idx="491">
                  <c:v>-1.23E-3</c:v>
                </c:pt>
                <c:pt idx="492">
                  <c:v>-1.34E-3</c:v>
                </c:pt>
                <c:pt idx="493">
                  <c:v>-1.23E-3</c:v>
                </c:pt>
                <c:pt idx="494">
                  <c:v>-1.01E-3</c:v>
                </c:pt>
                <c:pt idx="495">
                  <c:v>-1.23E-3</c:v>
                </c:pt>
                <c:pt idx="496">
                  <c:v>-1.1199999999999999E-3</c:v>
                </c:pt>
                <c:pt idx="497">
                  <c:v>-1.1199999999999999E-3</c:v>
                </c:pt>
                <c:pt idx="498">
                  <c:v>-1.1199999999999999E-3</c:v>
                </c:pt>
                <c:pt idx="499">
                  <c:v>-9.1E-4</c:v>
                </c:pt>
                <c:pt idx="500">
                  <c:v>-1.01E-3</c:v>
                </c:pt>
                <c:pt idx="501">
                  <c:v>-9.1E-4</c:v>
                </c:pt>
                <c:pt idx="502">
                  <c:v>-1.01E-3</c:v>
                </c:pt>
                <c:pt idx="503">
                  <c:v>-6.8999999999999997E-4</c:v>
                </c:pt>
                <c:pt idx="504">
                  <c:v>-6.8999999999999997E-4</c:v>
                </c:pt>
                <c:pt idx="505">
                  <c:v>-8.0000000000000004E-4</c:v>
                </c:pt>
                <c:pt idx="506">
                  <c:v>-6.8999999999999997E-4</c:v>
                </c:pt>
                <c:pt idx="507">
                  <c:v>-6.8999999999999997E-4</c:v>
                </c:pt>
                <c:pt idx="508">
                  <c:v>-6.8999999999999997E-4</c:v>
                </c:pt>
                <c:pt idx="509">
                  <c:v>-5.8E-4</c:v>
                </c:pt>
                <c:pt idx="510">
                  <c:v>-5.8E-4</c:v>
                </c:pt>
                <c:pt idx="511">
                  <c:v>-4.6999999999999999E-4</c:v>
                </c:pt>
                <c:pt idx="512">
                  <c:v>-6.8999999999999997E-4</c:v>
                </c:pt>
                <c:pt idx="513">
                  <c:v>-4.6999999999999999E-4</c:v>
                </c:pt>
                <c:pt idx="514">
                  <c:v>-4.6999999999999999E-4</c:v>
                </c:pt>
                <c:pt idx="515">
                  <c:v>-3.6000000000000002E-4</c:v>
                </c:pt>
                <c:pt idx="516">
                  <c:v>-3.6000000000000002E-4</c:v>
                </c:pt>
                <c:pt idx="517">
                  <c:v>-3.6000000000000002E-4</c:v>
                </c:pt>
                <c:pt idx="518">
                  <c:v>-3.6000000000000002E-4</c:v>
                </c:pt>
                <c:pt idx="519">
                  <c:v>-4.6999999999999999E-4</c:v>
                </c:pt>
                <c:pt idx="520">
                  <c:v>-3.6000000000000002E-4</c:v>
                </c:pt>
                <c:pt idx="521">
                  <c:v>-2.5000000000000001E-4</c:v>
                </c:pt>
                <c:pt idx="522">
                  <c:v>-2.5000000000000001E-4</c:v>
                </c:pt>
                <c:pt idx="523">
                  <c:v>-2.5000000000000001E-4</c:v>
                </c:pt>
                <c:pt idx="524">
                  <c:v>-1.4999999999999999E-4</c:v>
                </c:pt>
                <c:pt idx="525">
                  <c:v>-2.5000000000000001E-4</c:v>
                </c:pt>
                <c:pt idx="526">
                  <c:v>-2.5000000000000001E-4</c:v>
                </c:pt>
                <c:pt idx="527">
                  <c:v>-4.0000000000000003E-5</c:v>
                </c:pt>
                <c:pt idx="528">
                  <c:v>-2.5000000000000001E-4</c:v>
                </c:pt>
                <c:pt idx="529">
                  <c:v>-1.4999999999999999E-4</c:v>
                </c:pt>
                <c:pt idx="530">
                  <c:v>-1.4999999999999999E-4</c:v>
                </c:pt>
                <c:pt idx="531">
                  <c:v>-4.0000000000000003E-5</c:v>
                </c:pt>
                <c:pt idx="532">
                  <c:v>-1.4999999999999999E-4</c:v>
                </c:pt>
                <c:pt idx="533">
                  <c:v>-2.5000000000000001E-4</c:v>
                </c:pt>
                <c:pt idx="534">
                  <c:v>-1.4999999999999999E-4</c:v>
                </c:pt>
                <c:pt idx="535">
                  <c:v>-1.4999999999999999E-4</c:v>
                </c:pt>
                <c:pt idx="536">
                  <c:v>-4.0000000000000003E-5</c:v>
                </c:pt>
                <c:pt idx="537">
                  <c:v>-4.0000000000000003E-5</c:v>
                </c:pt>
                <c:pt idx="538">
                  <c:v>-1.4999999999999999E-4</c:v>
                </c:pt>
                <c:pt idx="539">
                  <c:v>6.9999999999999994E-5</c:v>
                </c:pt>
                <c:pt idx="540">
                  <c:v>6.9999999999999994E-5</c:v>
                </c:pt>
                <c:pt idx="541">
                  <c:v>-4.0000000000000003E-5</c:v>
                </c:pt>
                <c:pt idx="542">
                  <c:v>6.9999999999999994E-5</c:v>
                </c:pt>
                <c:pt idx="543">
                  <c:v>6.9999999999999994E-5</c:v>
                </c:pt>
                <c:pt idx="544">
                  <c:v>1.8000000000000001E-4</c:v>
                </c:pt>
                <c:pt idx="545">
                  <c:v>-4.0000000000000003E-5</c:v>
                </c:pt>
                <c:pt idx="546">
                  <c:v>-4.0000000000000003E-5</c:v>
                </c:pt>
                <c:pt idx="547">
                  <c:v>-4.0000000000000003E-5</c:v>
                </c:pt>
                <c:pt idx="548">
                  <c:v>-1.4999999999999999E-4</c:v>
                </c:pt>
                <c:pt idx="549">
                  <c:v>-1.4999999999999999E-4</c:v>
                </c:pt>
                <c:pt idx="550">
                  <c:v>-4.0000000000000003E-5</c:v>
                </c:pt>
                <c:pt idx="551">
                  <c:v>-4.0000000000000003E-5</c:v>
                </c:pt>
                <c:pt idx="552">
                  <c:v>-4.0000000000000003E-5</c:v>
                </c:pt>
                <c:pt idx="553">
                  <c:v>6.9999999999999994E-5</c:v>
                </c:pt>
                <c:pt idx="554">
                  <c:v>-4.0000000000000003E-5</c:v>
                </c:pt>
                <c:pt idx="555">
                  <c:v>-1.4999999999999999E-4</c:v>
                </c:pt>
                <c:pt idx="556">
                  <c:v>6.9999999999999994E-5</c:v>
                </c:pt>
                <c:pt idx="557">
                  <c:v>-4.0000000000000003E-5</c:v>
                </c:pt>
                <c:pt idx="558">
                  <c:v>6.9999999999999994E-5</c:v>
                </c:pt>
                <c:pt idx="559">
                  <c:v>-1.4999999999999999E-4</c:v>
                </c:pt>
                <c:pt idx="560">
                  <c:v>-4.0000000000000003E-5</c:v>
                </c:pt>
                <c:pt idx="561">
                  <c:v>-4.0000000000000003E-5</c:v>
                </c:pt>
                <c:pt idx="562">
                  <c:v>-4.0000000000000003E-5</c:v>
                </c:pt>
                <c:pt idx="563">
                  <c:v>-1.4999999999999999E-4</c:v>
                </c:pt>
                <c:pt idx="564">
                  <c:v>-4.0000000000000003E-5</c:v>
                </c:pt>
                <c:pt idx="565">
                  <c:v>-4.0000000000000003E-5</c:v>
                </c:pt>
                <c:pt idx="566">
                  <c:v>-1.4999999999999999E-4</c:v>
                </c:pt>
                <c:pt idx="567">
                  <c:v>-4.0000000000000003E-5</c:v>
                </c:pt>
                <c:pt idx="568">
                  <c:v>-1.4999999999999999E-4</c:v>
                </c:pt>
                <c:pt idx="569">
                  <c:v>-2.5000000000000001E-4</c:v>
                </c:pt>
                <c:pt idx="570">
                  <c:v>-3.6000000000000002E-4</c:v>
                </c:pt>
                <c:pt idx="571">
                  <c:v>-1.4999999999999999E-4</c:v>
                </c:pt>
                <c:pt idx="572">
                  <c:v>-3.6000000000000002E-4</c:v>
                </c:pt>
                <c:pt idx="573">
                  <c:v>-1.4999999999999999E-4</c:v>
                </c:pt>
                <c:pt idx="574">
                  <c:v>-2.5000000000000001E-4</c:v>
                </c:pt>
                <c:pt idx="575">
                  <c:v>-3.6000000000000002E-4</c:v>
                </c:pt>
                <c:pt idx="576">
                  <c:v>-2.5000000000000001E-4</c:v>
                </c:pt>
                <c:pt idx="577">
                  <c:v>-3.6000000000000002E-4</c:v>
                </c:pt>
                <c:pt idx="578">
                  <c:v>-3.6000000000000002E-4</c:v>
                </c:pt>
                <c:pt idx="579">
                  <c:v>-3.6000000000000002E-4</c:v>
                </c:pt>
                <c:pt idx="580">
                  <c:v>-5.8E-4</c:v>
                </c:pt>
                <c:pt idx="581">
                  <c:v>-5.8E-4</c:v>
                </c:pt>
                <c:pt idx="582">
                  <c:v>-5.8E-4</c:v>
                </c:pt>
                <c:pt idx="583">
                  <c:v>-4.6999999999999999E-4</c:v>
                </c:pt>
                <c:pt idx="584">
                  <c:v>-4.6999999999999999E-4</c:v>
                </c:pt>
                <c:pt idx="585">
                  <c:v>-5.8E-4</c:v>
                </c:pt>
                <c:pt idx="586">
                  <c:v>-4.6999999999999999E-4</c:v>
                </c:pt>
                <c:pt idx="587">
                  <c:v>-6.8999999999999997E-4</c:v>
                </c:pt>
                <c:pt idx="588">
                  <c:v>-6.8999999999999997E-4</c:v>
                </c:pt>
                <c:pt idx="589">
                  <c:v>-6.8999999999999997E-4</c:v>
                </c:pt>
                <c:pt idx="590">
                  <c:v>-5.8E-4</c:v>
                </c:pt>
                <c:pt idx="591">
                  <c:v>-8.0000000000000004E-4</c:v>
                </c:pt>
                <c:pt idx="592">
                  <c:v>-8.0000000000000004E-4</c:v>
                </c:pt>
                <c:pt idx="593">
                  <c:v>-8.0000000000000004E-4</c:v>
                </c:pt>
                <c:pt idx="594">
                  <c:v>-8.0000000000000004E-4</c:v>
                </c:pt>
                <c:pt idx="595">
                  <c:v>-9.1E-4</c:v>
                </c:pt>
                <c:pt idx="596">
                  <c:v>-9.1E-4</c:v>
                </c:pt>
                <c:pt idx="597">
                  <c:v>-9.1E-4</c:v>
                </c:pt>
                <c:pt idx="598">
                  <c:v>-1.1199999999999999E-3</c:v>
                </c:pt>
                <c:pt idx="599">
                  <c:v>-1.1199999999999999E-3</c:v>
                </c:pt>
                <c:pt idx="600">
                  <c:v>-1.01E-3</c:v>
                </c:pt>
                <c:pt idx="601">
                  <c:v>-1.23E-3</c:v>
                </c:pt>
                <c:pt idx="602">
                  <c:v>-1.23E-3</c:v>
                </c:pt>
                <c:pt idx="603">
                  <c:v>-1.23E-3</c:v>
                </c:pt>
                <c:pt idx="604">
                  <c:v>-1.23E-3</c:v>
                </c:pt>
                <c:pt idx="605">
                  <c:v>-1.34E-3</c:v>
                </c:pt>
                <c:pt idx="606">
                  <c:v>-1.34E-3</c:v>
                </c:pt>
                <c:pt idx="607">
                  <c:v>-1.34E-3</c:v>
                </c:pt>
                <c:pt idx="608">
                  <c:v>-1.56E-3</c:v>
                </c:pt>
                <c:pt idx="609">
                  <c:v>-1.4499999999999999E-3</c:v>
                </c:pt>
                <c:pt idx="610">
                  <c:v>-1.56E-3</c:v>
                </c:pt>
                <c:pt idx="611">
                  <c:v>-1.67E-3</c:v>
                </c:pt>
                <c:pt idx="612">
                  <c:v>-1.7700000000000001E-3</c:v>
                </c:pt>
                <c:pt idx="613">
                  <c:v>-1.7700000000000001E-3</c:v>
                </c:pt>
                <c:pt idx="614">
                  <c:v>-1.8799999999999999E-3</c:v>
                </c:pt>
                <c:pt idx="615">
                  <c:v>-1.8799999999999999E-3</c:v>
                </c:pt>
                <c:pt idx="616">
                  <c:v>-1.8799999999999999E-3</c:v>
                </c:pt>
                <c:pt idx="617">
                  <c:v>-1.7700000000000001E-3</c:v>
                </c:pt>
                <c:pt idx="618">
                  <c:v>-1.99E-3</c:v>
                </c:pt>
                <c:pt idx="619">
                  <c:v>-1.7700000000000001E-3</c:v>
                </c:pt>
                <c:pt idx="620">
                  <c:v>-1.99E-3</c:v>
                </c:pt>
                <c:pt idx="621">
                  <c:v>-2.2100000000000002E-3</c:v>
                </c:pt>
                <c:pt idx="622">
                  <c:v>-1.99E-3</c:v>
                </c:pt>
                <c:pt idx="623">
                  <c:v>-2.0999999999999999E-3</c:v>
                </c:pt>
                <c:pt idx="624">
                  <c:v>-2.2100000000000002E-3</c:v>
                </c:pt>
                <c:pt idx="625">
                  <c:v>-2.4299999999999999E-3</c:v>
                </c:pt>
                <c:pt idx="626">
                  <c:v>-2.4299999999999999E-3</c:v>
                </c:pt>
                <c:pt idx="627">
                  <c:v>-2.5300000000000001E-3</c:v>
                </c:pt>
                <c:pt idx="628">
                  <c:v>-2.64E-3</c:v>
                </c:pt>
                <c:pt idx="629">
                  <c:v>-2.5300000000000001E-3</c:v>
                </c:pt>
                <c:pt idx="630">
                  <c:v>-2.5300000000000001E-3</c:v>
                </c:pt>
                <c:pt idx="631">
                  <c:v>-2.5300000000000001E-3</c:v>
                </c:pt>
                <c:pt idx="632">
                  <c:v>-2.7499999999999998E-3</c:v>
                </c:pt>
                <c:pt idx="633">
                  <c:v>-2.64E-3</c:v>
                </c:pt>
                <c:pt idx="634">
                  <c:v>-2.64E-3</c:v>
                </c:pt>
                <c:pt idx="635">
                  <c:v>-2.64E-3</c:v>
                </c:pt>
                <c:pt idx="636">
                  <c:v>-2.97E-3</c:v>
                </c:pt>
                <c:pt idx="637">
                  <c:v>-2.8600000000000001E-3</c:v>
                </c:pt>
                <c:pt idx="638">
                  <c:v>-2.97E-3</c:v>
                </c:pt>
                <c:pt idx="639">
                  <c:v>-2.97E-3</c:v>
                </c:pt>
                <c:pt idx="640">
                  <c:v>-2.97E-3</c:v>
                </c:pt>
                <c:pt idx="641">
                  <c:v>-3.0799999999999998E-3</c:v>
                </c:pt>
                <c:pt idx="642">
                  <c:v>-3.29E-3</c:v>
                </c:pt>
                <c:pt idx="643">
                  <c:v>-3.29E-3</c:v>
                </c:pt>
                <c:pt idx="644">
                  <c:v>-3.3999999999999998E-3</c:v>
                </c:pt>
                <c:pt idx="645">
                  <c:v>-3.3999999999999998E-3</c:v>
                </c:pt>
                <c:pt idx="646">
                  <c:v>-3.3999999999999998E-3</c:v>
                </c:pt>
                <c:pt idx="647">
                  <c:v>-3.3999999999999998E-3</c:v>
                </c:pt>
                <c:pt idx="648">
                  <c:v>-3.5100000000000001E-3</c:v>
                </c:pt>
                <c:pt idx="649">
                  <c:v>-3.3999999999999998E-3</c:v>
                </c:pt>
                <c:pt idx="650">
                  <c:v>-3.5100000000000001E-3</c:v>
                </c:pt>
                <c:pt idx="651">
                  <c:v>-3.3999999999999998E-3</c:v>
                </c:pt>
                <c:pt idx="652">
                  <c:v>-3.7299999999999998E-3</c:v>
                </c:pt>
                <c:pt idx="653">
                  <c:v>-3.8400000000000001E-3</c:v>
                </c:pt>
                <c:pt idx="654">
                  <c:v>-3.8400000000000001E-3</c:v>
                </c:pt>
                <c:pt idx="655">
                  <c:v>-3.8400000000000001E-3</c:v>
                </c:pt>
                <c:pt idx="656">
                  <c:v>-3.9500000000000004E-3</c:v>
                </c:pt>
                <c:pt idx="657">
                  <c:v>-3.9500000000000004E-3</c:v>
                </c:pt>
                <c:pt idx="658">
                  <c:v>-4.1599999999999996E-3</c:v>
                </c:pt>
                <c:pt idx="659">
                  <c:v>-4.2700000000000004E-3</c:v>
                </c:pt>
                <c:pt idx="660">
                  <c:v>-4.2700000000000004E-3</c:v>
                </c:pt>
                <c:pt idx="661">
                  <c:v>-4.1599999999999996E-3</c:v>
                </c:pt>
                <c:pt idx="662">
                  <c:v>-4.3800000000000002E-3</c:v>
                </c:pt>
                <c:pt idx="663">
                  <c:v>-4.1599999999999996E-3</c:v>
                </c:pt>
                <c:pt idx="664">
                  <c:v>-4.2700000000000004E-3</c:v>
                </c:pt>
                <c:pt idx="665">
                  <c:v>-4.2700000000000004E-3</c:v>
                </c:pt>
                <c:pt idx="666">
                  <c:v>-4.3800000000000002E-3</c:v>
                </c:pt>
                <c:pt idx="667">
                  <c:v>-4.4900000000000001E-3</c:v>
                </c:pt>
                <c:pt idx="668">
                  <c:v>-4.5999999999999999E-3</c:v>
                </c:pt>
                <c:pt idx="669">
                  <c:v>-4.4900000000000001E-3</c:v>
                </c:pt>
                <c:pt idx="670">
                  <c:v>-4.4900000000000001E-3</c:v>
                </c:pt>
                <c:pt idx="671">
                  <c:v>-4.5999999999999999E-3</c:v>
                </c:pt>
                <c:pt idx="672">
                  <c:v>-4.7099999999999998E-3</c:v>
                </c:pt>
                <c:pt idx="673">
                  <c:v>-4.7099999999999998E-3</c:v>
                </c:pt>
                <c:pt idx="674">
                  <c:v>-4.81E-3</c:v>
                </c:pt>
                <c:pt idx="675">
                  <c:v>-4.9199999999999999E-3</c:v>
                </c:pt>
                <c:pt idx="676">
                  <c:v>-4.81E-3</c:v>
                </c:pt>
                <c:pt idx="677">
                  <c:v>-4.9199999999999999E-3</c:v>
                </c:pt>
                <c:pt idx="678">
                  <c:v>-4.81E-3</c:v>
                </c:pt>
                <c:pt idx="679">
                  <c:v>-4.81E-3</c:v>
                </c:pt>
                <c:pt idx="680">
                  <c:v>-4.9199999999999999E-3</c:v>
                </c:pt>
                <c:pt idx="681">
                  <c:v>-4.9199999999999999E-3</c:v>
                </c:pt>
                <c:pt idx="682">
                  <c:v>-4.81E-3</c:v>
                </c:pt>
                <c:pt idx="683">
                  <c:v>-5.0299999999999997E-3</c:v>
                </c:pt>
                <c:pt idx="684">
                  <c:v>-5.1399999999999996E-3</c:v>
                </c:pt>
                <c:pt idx="685">
                  <c:v>-5.2500000000000003E-3</c:v>
                </c:pt>
                <c:pt idx="686">
                  <c:v>-5.0299999999999997E-3</c:v>
                </c:pt>
                <c:pt idx="687">
                  <c:v>-5.2500000000000003E-3</c:v>
                </c:pt>
                <c:pt idx="688">
                  <c:v>-5.2500000000000003E-3</c:v>
                </c:pt>
                <c:pt idx="689">
                  <c:v>-5.3600000000000002E-3</c:v>
                </c:pt>
                <c:pt idx="690">
                  <c:v>-5.47E-3</c:v>
                </c:pt>
                <c:pt idx="691">
                  <c:v>-5.47E-3</c:v>
                </c:pt>
                <c:pt idx="692">
                  <c:v>-5.47E-3</c:v>
                </c:pt>
                <c:pt idx="693">
                  <c:v>-5.5700000000000003E-3</c:v>
                </c:pt>
                <c:pt idx="694">
                  <c:v>-5.47E-3</c:v>
                </c:pt>
                <c:pt idx="695">
                  <c:v>-5.3600000000000002E-3</c:v>
                </c:pt>
                <c:pt idx="696">
                  <c:v>-5.47E-3</c:v>
                </c:pt>
                <c:pt idx="697">
                  <c:v>-5.5700000000000003E-3</c:v>
                </c:pt>
                <c:pt idx="698">
                  <c:v>-5.5700000000000003E-3</c:v>
                </c:pt>
                <c:pt idx="699">
                  <c:v>-5.6800000000000002E-3</c:v>
                </c:pt>
                <c:pt idx="700">
                  <c:v>-5.79E-3</c:v>
                </c:pt>
                <c:pt idx="701">
                  <c:v>-5.6800000000000002E-3</c:v>
                </c:pt>
                <c:pt idx="702">
                  <c:v>-5.6800000000000002E-3</c:v>
                </c:pt>
                <c:pt idx="703">
                  <c:v>-5.6800000000000002E-3</c:v>
                </c:pt>
                <c:pt idx="704">
                  <c:v>-5.6800000000000002E-3</c:v>
                </c:pt>
                <c:pt idx="705">
                  <c:v>-5.6800000000000002E-3</c:v>
                </c:pt>
                <c:pt idx="706">
                  <c:v>-5.79E-3</c:v>
                </c:pt>
                <c:pt idx="707">
                  <c:v>-5.79E-3</c:v>
                </c:pt>
                <c:pt idx="708">
                  <c:v>-5.79E-3</c:v>
                </c:pt>
                <c:pt idx="709">
                  <c:v>-5.79E-3</c:v>
                </c:pt>
                <c:pt idx="710">
                  <c:v>-6.0099999999999997E-3</c:v>
                </c:pt>
                <c:pt idx="711">
                  <c:v>-6.0099999999999997E-3</c:v>
                </c:pt>
                <c:pt idx="712">
                  <c:v>-6.1199999999999996E-3</c:v>
                </c:pt>
                <c:pt idx="713">
                  <c:v>-5.8999999999999999E-3</c:v>
                </c:pt>
                <c:pt idx="714">
                  <c:v>-6.0099999999999997E-3</c:v>
                </c:pt>
                <c:pt idx="715">
                  <c:v>-6.1199999999999996E-3</c:v>
                </c:pt>
                <c:pt idx="716">
                  <c:v>-6.1199999999999996E-3</c:v>
                </c:pt>
                <c:pt idx="717">
                  <c:v>-6.1199999999999996E-3</c:v>
                </c:pt>
                <c:pt idx="718">
                  <c:v>-6.0099999999999997E-3</c:v>
                </c:pt>
                <c:pt idx="719">
                  <c:v>-6.0099999999999997E-3</c:v>
                </c:pt>
                <c:pt idx="720">
                  <c:v>-6.0099999999999997E-3</c:v>
                </c:pt>
                <c:pt idx="721">
                  <c:v>-6.0099999999999997E-3</c:v>
                </c:pt>
                <c:pt idx="722">
                  <c:v>-6.0099999999999997E-3</c:v>
                </c:pt>
                <c:pt idx="723">
                  <c:v>-6.1199999999999996E-3</c:v>
                </c:pt>
                <c:pt idx="724">
                  <c:v>-6.1199999999999996E-3</c:v>
                </c:pt>
                <c:pt idx="725">
                  <c:v>-6.1199999999999996E-3</c:v>
                </c:pt>
                <c:pt idx="726">
                  <c:v>-6.1199999999999996E-3</c:v>
                </c:pt>
                <c:pt idx="727">
                  <c:v>-6.1199999999999996E-3</c:v>
                </c:pt>
                <c:pt idx="728">
                  <c:v>-6.2300000000000003E-3</c:v>
                </c:pt>
                <c:pt idx="729">
                  <c:v>-6.2300000000000003E-3</c:v>
                </c:pt>
                <c:pt idx="730">
                  <c:v>-6.2300000000000003E-3</c:v>
                </c:pt>
                <c:pt idx="731">
                  <c:v>-6.2300000000000003E-3</c:v>
                </c:pt>
                <c:pt idx="732">
                  <c:v>-6.3299999999999997E-3</c:v>
                </c:pt>
                <c:pt idx="733">
                  <c:v>-6.2300000000000003E-3</c:v>
                </c:pt>
                <c:pt idx="734">
                  <c:v>-6.2300000000000003E-3</c:v>
                </c:pt>
                <c:pt idx="735">
                  <c:v>-6.2300000000000003E-3</c:v>
                </c:pt>
                <c:pt idx="736">
                  <c:v>-6.2300000000000003E-3</c:v>
                </c:pt>
                <c:pt idx="737">
                  <c:v>-6.2300000000000003E-3</c:v>
                </c:pt>
                <c:pt idx="738">
                  <c:v>-6.2300000000000003E-3</c:v>
                </c:pt>
                <c:pt idx="739">
                  <c:v>-6.3299999999999997E-3</c:v>
                </c:pt>
                <c:pt idx="740">
                  <c:v>-6.3299999999999997E-3</c:v>
                </c:pt>
                <c:pt idx="741">
                  <c:v>-6.2300000000000003E-3</c:v>
                </c:pt>
                <c:pt idx="742">
                  <c:v>-6.5500000000000003E-3</c:v>
                </c:pt>
                <c:pt idx="743">
                  <c:v>-6.2300000000000003E-3</c:v>
                </c:pt>
                <c:pt idx="744">
                  <c:v>-6.2300000000000003E-3</c:v>
                </c:pt>
                <c:pt idx="745">
                  <c:v>-6.2300000000000003E-3</c:v>
                </c:pt>
                <c:pt idx="746">
                  <c:v>-6.2300000000000003E-3</c:v>
                </c:pt>
                <c:pt idx="747">
                  <c:v>-6.2300000000000003E-3</c:v>
                </c:pt>
                <c:pt idx="748">
                  <c:v>-6.2300000000000003E-3</c:v>
                </c:pt>
                <c:pt idx="749">
                  <c:v>-6.2300000000000003E-3</c:v>
                </c:pt>
                <c:pt idx="750">
                  <c:v>-6.1199999999999996E-3</c:v>
                </c:pt>
                <c:pt idx="751">
                  <c:v>-6.1199999999999996E-3</c:v>
                </c:pt>
                <c:pt idx="752">
                  <c:v>-6.2300000000000003E-3</c:v>
                </c:pt>
                <c:pt idx="753">
                  <c:v>-6.2300000000000003E-3</c:v>
                </c:pt>
                <c:pt idx="754">
                  <c:v>-6.2300000000000003E-3</c:v>
                </c:pt>
                <c:pt idx="755">
                  <c:v>-6.1199999999999996E-3</c:v>
                </c:pt>
                <c:pt idx="756">
                  <c:v>-6.1199999999999996E-3</c:v>
                </c:pt>
                <c:pt idx="757">
                  <c:v>-6.2300000000000003E-3</c:v>
                </c:pt>
                <c:pt idx="758">
                  <c:v>-6.0099999999999997E-3</c:v>
                </c:pt>
                <c:pt idx="759">
                  <c:v>-6.2300000000000003E-3</c:v>
                </c:pt>
                <c:pt idx="760">
                  <c:v>-6.1199999999999996E-3</c:v>
                </c:pt>
                <c:pt idx="761">
                  <c:v>-5.8999999999999999E-3</c:v>
                </c:pt>
                <c:pt idx="762">
                  <c:v>-5.8999999999999999E-3</c:v>
                </c:pt>
                <c:pt idx="763">
                  <c:v>-5.8999999999999999E-3</c:v>
                </c:pt>
                <c:pt idx="764">
                  <c:v>-6.0099999999999997E-3</c:v>
                </c:pt>
                <c:pt idx="765">
                  <c:v>-6.0099999999999997E-3</c:v>
                </c:pt>
                <c:pt idx="766">
                  <c:v>-6.0099999999999997E-3</c:v>
                </c:pt>
                <c:pt idx="767">
                  <c:v>-6.0099999999999997E-3</c:v>
                </c:pt>
                <c:pt idx="768">
                  <c:v>-6.0099999999999997E-3</c:v>
                </c:pt>
                <c:pt idx="769">
                  <c:v>-6.0099999999999997E-3</c:v>
                </c:pt>
                <c:pt idx="770">
                  <c:v>-5.8999999999999999E-3</c:v>
                </c:pt>
                <c:pt idx="771">
                  <c:v>-5.8999999999999999E-3</c:v>
                </c:pt>
                <c:pt idx="772">
                  <c:v>-5.8999999999999999E-3</c:v>
                </c:pt>
                <c:pt idx="773">
                  <c:v>-6.0099999999999997E-3</c:v>
                </c:pt>
                <c:pt idx="774">
                  <c:v>-5.6800000000000002E-3</c:v>
                </c:pt>
                <c:pt idx="775">
                  <c:v>-5.79E-3</c:v>
                </c:pt>
                <c:pt idx="776">
                  <c:v>-5.6800000000000002E-3</c:v>
                </c:pt>
                <c:pt idx="777">
                  <c:v>-5.8999999999999999E-3</c:v>
                </c:pt>
                <c:pt idx="778">
                  <c:v>-5.6800000000000002E-3</c:v>
                </c:pt>
                <c:pt idx="779">
                  <c:v>-5.6800000000000002E-3</c:v>
                </c:pt>
                <c:pt idx="780">
                  <c:v>-5.6800000000000002E-3</c:v>
                </c:pt>
                <c:pt idx="781">
                  <c:v>-5.5700000000000003E-3</c:v>
                </c:pt>
                <c:pt idx="782">
                  <c:v>-5.6800000000000002E-3</c:v>
                </c:pt>
                <c:pt idx="783">
                  <c:v>-5.6800000000000002E-3</c:v>
                </c:pt>
                <c:pt idx="784">
                  <c:v>-5.6800000000000002E-3</c:v>
                </c:pt>
                <c:pt idx="785">
                  <c:v>-5.6800000000000002E-3</c:v>
                </c:pt>
                <c:pt idx="786">
                  <c:v>-5.5700000000000003E-3</c:v>
                </c:pt>
                <c:pt idx="787">
                  <c:v>-5.5700000000000003E-3</c:v>
                </c:pt>
                <c:pt idx="788">
                  <c:v>-5.5700000000000003E-3</c:v>
                </c:pt>
                <c:pt idx="789">
                  <c:v>-5.5700000000000003E-3</c:v>
                </c:pt>
                <c:pt idx="790">
                  <c:v>-5.3600000000000002E-3</c:v>
                </c:pt>
                <c:pt idx="791">
                  <c:v>-5.3600000000000002E-3</c:v>
                </c:pt>
                <c:pt idx="792">
                  <c:v>-5.3600000000000002E-3</c:v>
                </c:pt>
                <c:pt idx="793">
                  <c:v>-5.3600000000000002E-3</c:v>
                </c:pt>
                <c:pt idx="794">
                  <c:v>-5.3600000000000002E-3</c:v>
                </c:pt>
                <c:pt idx="795">
                  <c:v>-5.2500000000000003E-3</c:v>
                </c:pt>
                <c:pt idx="796">
                  <c:v>-5.2500000000000003E-3</c:v>
                </c:pt>
                <c:pt idx="797">
                  <c:v>-5.3600000000000002E-3</c:v>
                </c:pt>
                <c:pt idx="798">
                  <c:v>-5.2500000000000003E-3</c:v>
                </c:pt>
                <c:pt idx="799">
                  <c:v>-5.1399999999999996E-3</c:v>
                </c:pt>
                <c:pt idx="800">
                  <c:v>-5.3600000000000002E-3</c:v>
                </c:pt>
                <c:pt idx="801">
                  <c:v>-5.2500000000000003E-3</c:v>
                </c:pt>
                <c:pt idx="802">
                  <c:v>-5.2500000000000003E-3</c:v>
                </c:pt>
                <c:pt idx="803">
                  <c:v>-5.1399999999999996E-3</c:v>
                </c:pt>
                <c:pt idx="804">
                  <c:v>-5.2500000000000003E-3</c:v>
                </c:pt>
                <c:pt idx="805">
                  <c:v>-5.1399999999999996E-3</c:v>
                </c:pt>
                <c:pt idx="806">
                  <c:v>-5.0299999999999997E-3</c:v>
                </c:pt>
                <c:pt idx="807">
                  <c:v>-5.0299999999999997E-3</c:v>
                </c:pt>
                <c:pt idx="808">
                  <c:v>-5.0299999999999997E-3</c:v>
                </c:pt>
                <c:pt idx="809">
                  <c:v>-5.0299999999999997E-3</c:v>
                </c:pt>
                <c:pt idx="810">
                  <c:v>-5.0299999999999997E-3</c:v>
                </c:pt>
                <c:pt idx="811">
                  <c:v>-4.9199999999999999E-3</c:v>
                </c:pt>
                <c:pt idx="812">
                  <c:v>-4.9199999999999999E-3</c:v>
                </c:pt>
                <c:pt idx="813">
                  <c:v>-4.9199999999999999E-3</c:v>
                </c:pt>
                <c:pt idx="814">
                  <c:v>-4.9199999999999999E-3</c:v>
                </c:pt>
                <c:pt idx="815">
                  <c:v>-5.0299999999999997E-3</c:v>
                </c:pt>
                <c:pt idx="816">
                  <c:v>-4.9199999999999999E-3</c:v>
                </c:pt>
                <c:pt idx="817">
                  <c:v>-4.81E-3</c:v>
                </c:pt>
                <c:pt idx="818">
                  <c:v>-4.81E-3</c:v>
                </c:pt>
                <c:pt idx="819">
                  <c:v>-4.7099999999999998E-3</c:v>
                </c:pt>
                <c:pt idx="820">
                  <c:v>-4.9199999999999999E-3</c:v>
                </c:pt>
                <c:pt idx="821">
                  <c:v>-4.7099999999999998E-3</c:v>
                </c:pt>
                <c:pt idx="822">
                  <c:v>-4.81E-3</c:v>
                </c:pt>
                <c:pt idx="823">
                  <c:v>-4.5999999999999999E-3</c:v>
                </c:pt>
                <c:pt idx="824">
                  <c:v>-4.4900000000000001E-3</c:v>
                </c:pt>
                <c:pt idx="825">
                  <c:v>-4.5999999999999999E-3</c:v>
                </c:pt>
                <c:pt idx="826">
                  <c:v>-4.3800000000000002E-3</c:v>
                </c:pt>
                <c:pt idx="827">
                  <c:v>-4.4900000000000001E-3</c:v>
                </c:pt>
                <c:pt idx="828">
                  <c:v>-4.3800000000000002E-3</c:v>
                </c:pt>
                <c:pt idx="829">
                  <c:v>-4.3800000000000002E-3</c:v>
                </c:pt>
                <c:pt idx="830">
                  <c:v>-4.3800000000000002E-3</c:v>
                </c:pt>
                <c:pt idx="831">
                  <c:v>-4.4900000000000001E-3</c:v>
                </c:pt>
                <c:pt idx="832">
                  <c:v>-4.4900000000000001E-3</c:v>
                </c:pt>
                <c:pt idx="833">
                  <c:v>-4.3800000000000002E-3</c:v>
                </c:pt>
                <c:pt idx="834">
                  <c:v>-4.4900000000000001E-3</c:v>
                </c:pt>
                <c:pt idx="835">
                  <c:v>-4.3800000000000002E-3</c:v>
                </c:pt>
                <c:pt idx="836">
                  <c:v>-4.3800000000000002E-3</c:v>
                </c:pt>
                <c:pt idx="837">
                  <c:v>-4.3800000000000002E-3</c:v>
                </c:pt>
                <c:pt idx="838">
                  <c:v>-4.2700000000000004E-3</c:v>
                </c:pt>
                <c:pt idx="839">
                  <c:v>-4.3800000000000002E-3</c:v>
                </c:pt>
                <c:pt idx="840">
                  <c:v>-4.0499999999999998E-3</c:v>
                </c:pt>
                <c:pt idx="841">
                  <c:v>-4.1599999999999996E-3</c:v>
                </c:pt>
                <c:pt idx="842">
                  <c:v>-4.1599999999999996E-3</c:v>
                </c:pt>
                <c:pt idx="843">
                  <c:v>-4.1599999999999996E-3</c:v>
                </c:pt>
                <c:pt idx="844">
                  <c:v>-4.0499999999999998E-3</c:v>
                </c:pt>
                <c:pt idx="845">
                  <c:v>-4.1599999999999996E-3</c:v>
                </c:pt>
                <c:pt idx="846">
                  <c:v>-4.0499999999999998E-3</c:v>
                </c:pt>
                <c:pt idx="847">
                  <c:v>-3.9500000000000004E-3</c:v>
                </c:pt>
                <c:pt idx="848">
                  <c:v>-4.2700000000000004E-3</c:v>
                </c:pt>
                <c:pt idx="849">
                  <c:v>-4.0499999999999998E-3</c:v>
                </c:pt>
                <c:pt idx="850">
                  <c:v>-4.0499999999999998E-3</c:v>
                </c:pt>
                <c:pt idx="851">
                  <c:v>-3.9500000000000004E-3</c:v>
                </c:pt>
                <c:pt idx="852">
                  <c:v>-4.1599999999999996E-3</c:v>
                </c:pt>
                <c:pt idx="853">
                  <c:v>-3.9500000000000004E-3</c:v>
                </c:pt>
                <c:pt idx="854">
                  <c:v>-4.0499999999999998E-3</c:v>
                </c:pt>
                <c:pt idx="855">
                  <c:v>-4.0499999999999998E-3</c:v>
                </c:pt>
                <c:pt idx="856">
                  <c:v>-3.9500000000000004E-3</c:v>
                </c:pt>
                <c:pt idx="857">
                  <c:v>-3.9500000000000004E-3</c:v>
                </c:pt>
                <c:pt idx="858">
                  <c:v>-3.9500000000000004E-3</c:v>
                </c:pt>
                <c:pt idx="859">
                  <c:v>-3.9500000000000004E-3</c:v>
                </c:pt>
                <c:pt idx="860">
                  <c:v>-3.8400000000000001E-3</c:v>
                </c:pt>
                <c:pt idx="861">
                  <c:v>-3.8400000000000001E-3</c:v>
                </c:pt>
                <c:pt idx="862">
                  <c:v>-3.8400000000000001E-3</c:v>
                </c:pt>
                <c:pt idx="863">
                  <c:v>-3.8400000000000001E-3</c:v>
                </c:pt>
                <c:pt idx="864">
                  <c:v>-3.9500000000000004E-3</c:v>
                </c:pt>
                <c:pt idx="865">
                  <c:v>-3.9500000000000004E-3</c:v>
                </c:pt>
                <c:pt idx="866">
                  <c:v>-3.8400000000000001E-3</c:v>
                </c:pt>
                <c:pt idx="867">
                  <c:v>-3.9500000000000004E-3</c:v>
                </c:pt>
                <c:pt idx="868">
                  <c:v>-3.8400000000000001E-3</c:v>
                </c:pt>
                <c:pt idx="869">
                  <c:v>-3.9500000000000004E-3</c:v>
                </c:pt>
                <c:pt idx="870">
                  <c:v>-3.8400000000000001E-3</c:v>
                </c:pt>
                <c:pt idx="871">
                  <c:v>-3.8400000000000001E-3</c:v>
                </c:pt>
                <c:pt idx="872">
                  <c:v>-3.9500000000000004E-3</c:v>
                </c:pt>
                <c:pt idx="873">
                  <c:v>-3.9500000000000004E-3</c:v>
                </c:pt>
                <c:pt idx="874">
                  <c:v>-3.8400000000000001E-3</c:v>
                </c:pt>
                <c:pt idx="875">
                  <c:v>-3.8400000000000001E-3</c:v>
                </c:pt>
                <c:pt idx="876">
                  <c:v>-3.8400000000000001E-3</c:v>
                </c:pt>
                <c:pt idx="877">
                  <c:v>-3.7299999999999998E-3</c:v>
                </c:pt>
                <c:pt idx="878">
                  <c:v>-3.8400000000000001E-3</c:v>
                </c:pt>
                <c:pt idx="879">
                  <c:v>-3.7299999999999998E-3</c:v>
                </c:pt>
                <c:pt idx="880">
                  <c:v>-3.8400000000000001E-3</c:v>
                </c:pt>
                <c:pt idx="881">
                  <c:v>-3.9500000000000004E-3</c:v>
                </c:pt>
                <c:pt idx="882">
                  <c:v>-3.8400000000000001E-3</c:v>
                </c:pt>
                <c:pt idx="883">
                  <c:v>-3.9500000000000004E-3</c:v>
                </c:pt>
                <c:pt idx="884">
                  <c:v>-3.9500000000000004E-3</c:v>
                </c:pt>
                <c:pt idx="885">
                  <c:v>-3.8400000000000001E-3</c:v>
                </c:pt>
                <c:pt idx="886">
                  <c:v>-3.8400000000000001E-3</c:v>
                </c:pt>
                <c:pt idx="887">
                  <c:v>-3.8400000000000001E-3</c:v>
                </c:pt>
                <c:pt idx="888">
                  <c:v>-3.8400000000000001E-3</c:v>
                </c:pt>
                <c:pt idx="889">
                  <c:v>-3.9500000000000004E-3</c:v>
                </c:pt>
                <c:pt idx="890">
                  <c:v>-3.8400000000000001E-3</c:v>
                </c:pt>
                <c:pt idx="891">
                  <c:v>-3.9500000000000004E-3</c:v>
                </c:pt>
                <c:pt idx="892">
                  <c:v>-3.7299999999999998E-3</c:v>
                </c:pt>
                <c:pt idx="893">
                  <c:v>-3.8400000000000001E-3</c:v>
                </c:pt>
                <c:pt idx="894">
                  <c:v>-3.8400000000000001E-3</c:v>
                </c:pt>
                <c:pt idx="895">
                  <c:v>-3.8400000000000001E-3</c:v>
                </c:pt>
                <c:pt idx="896">
                  <c:v>-3.7299999999999998E-3</c:v>
                </c:pt>
                <c:pt idx="897">
                  <c:v>-3.8400000000000001E-3</c:v>
                </c:pt>
                <c:pt idx="898">
                  <c:v>-3.9500000000000004E-3</c:v>
                </c:pt>
                <c:pt idx="899">
                  <c:v>-3.8400000000000001E-3</c:v>
                </c:pt>
                <c:pt idx="900">
                  <c:v>-3.9500000000000004E-3</c:v>
                </c:pt>
                <c:pt idx="901">
                  <c:v>-3.9500000000000004E-3</c:v>
                </c:pt>
                <c:pt idx="902">
                  <c:v>-4.0499999999999998E-3</c:v>
                </c:pt>
                <c:pt idx="903">
                  <c:v>-4.0499999999999998E-3</c:v>
                </c:pt>
                <c:pt idx="904">
                  <c:v>-3.9500000000000004E-3</c:v>
                </c:pt>
                <c:pt idx="905">
                  <c:v>-3.9500000000000004E-3</c:v>
                </c:pt>
                <c:pt idx="906">
                  <c:v>-4.0499999999999998E-3</c:v>
                </c:pt>
                <c:pt idx="907">
                  <c:v>-3.9500000000000004E-3</c:v>
                </c:pt>
                <c:pt idx="908">
                  <c:v>-4.1599999999999996E-3</c:v>
                </c:pt>
                <c:pt idx="909">
                  <c:v>-4.0499999999999998E-3</c:v>
                </c:pt>
                <c:pt idx="910">
                  <c:v>-4.0499999999999998E-3</c:v>
                </c:pt>
                <c:pt idx="911">
                  <c:v>-4.0499999999999998E-3</c:v>
                </c:pt>
                <c:pt idx="912">
                  <c:v>-4.0499999999999998E-3</c:v>
                </c:pt>
                <c:pt idx="913">
                  <c:v>-4.1599999999999996E-3</c:v>
                </c:pt>
                <c:pt idx="914">
                  <c:v>-4.0499999999999998E-3</c:v>
                </c:pt>
                <c:pt idx="915">
                  <c:v>-4.1599999999999996E-3</c:v>
                </c:pt>
                <c:pt idx="916">
                  <c:v>-4.1599999999999996E-3</c:v>
                </c:pt>
                <c:pt idx="917">
                  <c:v>-4.2700000000000004E-3</c:v>
                </c:pt>
                <c:pt idx="918">
                  <c:v>-4.2700000000000004E-3</c:v>
                </c:pt>
                <c:pt idx="919">
                  <c:v>-4.2700000000000004E-3</c:v>
                </c:pt>
                <c:pt idx="920">
                  <c:v>-4.2700000000000004E-3</c:v>
                </c:pt>
                <c:pt idx="921">
                  <c:v>-4.2700000000000004E-3</c:v>
                </c:pt>
                <c:pt idx="922">
                  <c:v>-4.3800000000000002E-3</c:v>
                </c:pt>
                <c:pt idx="923">
                  <c:v>-4.3800000000000002E-3</c:v>
                </c:pt>
                <c:pt idx="924">
                  <c:v>-4.3800000000000002E-3</c:v>
                </c:pt>
                <c:pt idx="925">
                  <c:v>-4.2700000000000004E-3</c:v>
                </c:pt>
                <c:pt idx="926">
                  <c:v>-4.2700000000000004E-3</c:v>
                </c:pt>
                <c:pt idx="927">
                  <c:v>-4.2700000000000004E-3</c:v>
                </c:pt>
                <c:pt idx="928">
                  <c:v>-4.2700000000000004E-3</c:v>
                </c:pt>
                <c:pt idx="929">
                  <c:v>-4.3800000000000002E-3</c:v>
                </c:pt>
                <c:pt idx="930">
                  <c:v>-4.3800000000000002E-3</c:v>
                </c:pt>
                <c:pt idx="931">
                  <c:v>-4.4900000000000001E-3</c:v>
                </c:pt>
                <c:pt idx="932">
                  <c:v>-4.3800000000000002E-3</c:v>
                </c:pt>
                <c:pt idx="933">
                  <c:v>-4.5999999999999999E-3</c:v>
                </c:pt>
                <c:pt idx="934">
                  <c:v>-4.7099999999999998E-3</c:v>
                </c:pt>
                <c:pt idx="935">
                  <c:v>-4.5999999999999999E-3</c:v>
                </c:pt>
                <c:pt idx="936">
                  <c:v>-4.5999999999999999E-3</c:v>
                </c:pt>
                <c:pt idx="937">
                  <c:v>-4.5999999999999999E-3</c:v>
                </c:pt>
                <c:pt idx="938">
                  <c:v>-4.7099999999999998E-3</c:v>
                </c:pt>
                <c:pt idx="939">
                  <c:v>-4.7099999999999998E-3</c:v>
                </c:pt>
                <c:pt idx="940">
                  <c:v>-4.7099999999999998E-3</c:v>
                </c:pt>
                <c:pt idx="941">
                  <c:v>-4.7099999999999998E-3</c:v>
                </c:pt>
                <c:pt idx="942">
                  <c:v>-4.5999999999999999E-3</c:v>
                </c:pt>
                <c:pt idx="943">
                  <c:v>-4.5999999999999999E-3</c:v>
                </c:pt>
                <c:pt idx="944">
                  <c:v>-4.81E-3</c:v>
                </c:pt>
                <c:pt idx="945">
                  <c:v>-4.7099999999999998E-3</c:v>
                </c:pt>
                <c:pt idx="946">
                  <c:v>-4.81E-3</c:v>
                </c:pt>
                <c:pt idx="947">
                  <c:v>-4.81E-3</c:v>
                </c:pt>
                <c:pt idx="948">
                  <c:v>-4.7099999999999998E-3</c:v>
                </c:pt>
                <c:pt idx="949">
                  <c:v>-4.81E-3</c:v>
                </c:pt>
                <c:pt idx="950">
                  <c:v>-4.9199999999999999E-3</c:v>
                </c:pt>
                <c:pt idx="951">
                  <c:v>-4.9199999999999999E-3</c:v>
                </c:pt>
                <c:pt idx="952">
                  <c:v>-4.9199999999999999E-3</c:v>
                </c:pt>
                <c:pt idx="953">
                  <c:v>-4.9199999999999999E-3</c:v>
                </c:pt>
                <c:pt idx="954">
                  <c:v>-5.0299999999999997E-3</c:v>
                </c:pt>
                <c:pt idx="955">
                  <c:v>-5.0299999999999997E-3</c:v>
                </c:pt>
                <c:pt idx="956">
                  <c:v>-5.0299999999999997E-3</c:v>
                </c:pt>
                <c:pt idx="957">
                  <c:v>-5.0299999999999997E-3</c:v>
                </c:pt>
                <c:pt idx="958">
                  <c:v>-5.0299999999999997E-3</c:v>
                </c:pt>
                <c:pt idx="959">
                  <c:v>-5.0299999999999997E-3</c:v>
                </c:pt>
                <c:pt idx="960">
                  <c:v>-5.1399999999999996E-3</c:v>
                </c:pt>
                <c:pt idx="961">
                  <c:v>-5.1399999999999996E-3</c:v>
                </c:pt>
                <c:pt idx="962">
                  <c:v>-5.1399999999999996E-3</c:v>
                </c:pt>
                <c:pt idx="963">
                  <c:v>-5.1399999999999996E-3</c:v>
                </c:pt>
                <c:pt idx="964">
                  <c:v>-5.1399999999999996E-3</c:v>
                </c:pt>
                <c:pt idx="965">
                  <c:v>-5.2500000000000003E-3</c:v>
                </c:pt>
                <c:pt idx="966">
                  <c:v>-5.3600000000000002E-3</c:v>
                </c:pt>
                <c:pt idx="967">
                  <c:v>-5.3600000000000002E-3</c:v>
                </c:pt>
                <c:pt idx="968">
                  <c:v>-5.2500000000000003E-3</c:v>
                </c:pt>
                <c:pt idx="969">
                  <c:v>-5.3600000000000002E-3</c:v>
                </c:pt>
                <c:pt idx="970">
                  <c:v>-5.3600000000000002E-3</c:v>
                </c:pt>
                <c:pt idx="971">
                  <c:v>-5.2500000000000003E-3</c:v>
                </c:pt>
                <c:pt idx="972">
                  <c:v>-5.5700000000000003E-3</c:v>
                </c:pt>
                <c:pt idx="973">
                  <c:v>-5.3600000000000002E-3</c:v>
                </c:pt>
                <c:pt idx="974">
                  <c:v>-5.3600000000000002E-3</c:v>
                </c:pt>
                <c:pt idx="975">
                  <c:v>-5.3600000000000002E-3</c:v>
                </c:pt>
                <c:pt idx="976">
                  <c:v>-5.3600000000000002E-3</c:v>
                </c:pt>
                <c:pt idx="977">
                  <c:v>-5.3600000000000002E-3</c:v>
                </c:pt>
                <c:pt idx="978">
                  <c:v>-5.47E-3</c:v>
                </c:pt>
                <c:pt idx="979">
                  <c:v>-5.47E-3</c:v>
                </c:pt>
                <c:pt idx="980">
                  <c:v>-5.5700000000000003E-3</c:v>
                </c:pt>
                <c:pt idx="981">
                  <c:v>-5.5700000000000003E-3</c:v>
                </c:pt>
                <c:pt idx="982">
                  <c:v>-5.5700000000000003E-3</c:v>
                </c:pt>
                <c:pt idx="983">
                  <c:v>-5.5700000000000003E-3</c:v>
                </c:pt>
                <c:pt idx="984">
                  <c:v>-5.5700000000000003E-3</c:v>
                </c:pt>
                <c:pt idx="985">
                  <c:v>-5.6800000000000002E-3</c:v>
                </c:pt>
                <c:pt idx="986">
                  <c:v>-5.6800000000000002E-3</c:v>
                </c:pt>
                <c:pt idx="987">
                  <c:v>-5.6800000000000002E-3</c:v>
                </c:pt>
                <c:pt idx="988">
                  <c:v>-5.6800000000000002E-3</c:v>
                </c:pt>
                <c:pt idx="989">
                  <c:v>-5.5700000000000003E-3</c:v>
                </c:pt>
                <c:pt idx="990">
                  <c:v>-5.5700000000000003E-3</c:v>
                </c:pt>
                <c:pt idx="991">
                  <c:v>-5.6800000000000002E-3</c:v>
                </c:pt>
                <c:pt idx="992">
                  <c:v>-5.5700000000000003E-3</c:v>
                </c:pt>
                <c:pt idx="993">
                  <c:v>-5.6800000000000002E-3</c:v>
                </c:pt>
                <c:pt idx="994">
                  <c:v>-5.79E-3</c:v>
                </c:pt>
                <c:pt idx="995">
                  <c:v>-5.79E-3</c:v>
                </c:pt>
                <c:pt idx="996">
                  <c:v>-5.79E-3</c:v>
                </c:pt>
                <c:pt idx="997">
                  <c:v>-5.79E-3</c:v>
                </c:pt>
                <c:pt idx="998">
                  <c:v>-5.8999999999999999E-3</c:v>
                </c:pt>
                <c:pt idx="999">
                  <c:v>-5.6800000000000002E-3</c:v>
                </c:pt>
                <c:pt idx="1000">
                  <c:v>-5.79E-3</c:v>
                </c:pt>
                <c:pt idx="1001">
                  <c:v>-5.79E-3</c:v>
                </c:pt>
                <c:pt idx="1002">
                  <c:v>-5.79E-3</c:v>
                </c:pt>
                <c:pt idx="1003">
                  <c:v>-5.79E-3</c:v>
                </c:pt>
                <c:pt idx="1004">
                  <c:v>-5.6800000000000002E-3</c:v>
                </c:pt>
                <c:pt idx="1005">
                  <c:v>-5.79E-3</c:v>
                </c:pt>
                <c:pt idx="1006">
                  <c:v>-5.79E-3</c:v>
                </c:pt>
                <c:pt idx="1007">
                  <c:v>-5.79E-3</c:v>
                </c:pt>
                <c:pt idx="1008">
                  <c:v>-5.79E-3</c:v>
                </c:pt>
                <c:pt idx="1009">
                  <c:v>-5.8999999999999999E-3</c:v>
                </c:pt>
                <c:pt idx="1010">
                  <c:v>-5.8999999999999999E-3</c:v>
                </c:pt>
                <c:pt idx="1011">
                  <c:v>-5.79E-3</c:v>
                </c:pt>
                <c:pt idx="1012">
                  <c:v>-5.6800000000000002E-3</c:v>
                </c:pt>
                <c:pt idx="1013">
                  <c:v>-5.6800000000000002E-3</c:v>
                </c:pt>
                <c:pt idx="1014">
                  <c:v>-5.8999999999999999E-3</c:v>
                </c:pt>
                <c:pt idx="1015">
                  <c:v>-5.8999999999999999E-3</c:v>
                </c:pt>
                <c:pt idx="1016">
                  <c:v>-5.6800000000000002E-3</c:v>
                </c:pt>
                <c:pt idx="1017">
                  <c:v>-5.79E-3</c:v>
                </c:pt>
                <c:pt idx="1018">
                  <c:v>-5.6800000000000002E-3</c:v>
                </c:pt>
                <c:pt idx="1019">
                  <c:v>-5.5700000000000003E-3</c:v>
                </c:pt>
                <c:pt idx="1020">
                  <c:v>-5.5700000000000003E-3</c:v>
                </c:pt>
                <c:pt idx="1021">
                  <c:v>-5.6800000000000002E-3</c:v>
                </c:pt>
                <c:pt idx="1022">
                  <c:v>-5.5700000000000003E-3</c:v>
                </c:pt>
                <c:pt idx="1023">
                  <c:v>-5.5700000000000003E-3</c:v>
                </c:pt>
                <c:pt idx="1024">
                  <c:v>-5.6800000000000002E-3</c:v>
                </c:pt>
                <c:pt idx="1025">
                  <c:v>-5.5700000000000003E-3</c:v>
                </c:pt>
                <c:pt idx="1026">
                  <c:v>-5.6800000000000002E-3</c:v>
                </c:pt>
                <c:pt idx="1027">
                  <c:v>-5.5700000000000003E-3</c:v>
                </c:pt>
                <c:pt idx="1028">
                  <c:v>-5.5700000000000003E-3</c:v>
                </c:pt>
                <c:pt idx="1029">
                  <c:v>-5.47E-3</c:v>
                </c:pt>
                <c:pt idx="1030">
                  <c:v>-5.47E-3</c:v>
                </c:pt>
                <c:pt idx="1031">
                  <c:v>-5.47E-3</c:v>
                </c:pt>
                <c:pt idx="1032">
                  <c:v>-5.6800000000000002E-3</c:v>
                </c:pt>
                <c:pt idx="1033">
                  <c:v>-5.47E-3</c:v>
                </c:pt>
                <c:pt idx="1034">
                  <c:v>-5.3600000000000002E-3</c:v>
                </c:pt>
                <c:pt idx="1035">
                  <c:v>-5.5700000000000003E-3</c:v>
                </c:pt>
                <c:pt idx="1036">
                  <c:v>-5.3600000000000002E-3</c:v>
                </c:pt>
                <c:pt idx="1037">
                  <c:v>-5.3600000000000002E-3</c:v>
                </c:pt>
                <c:pt idx="1038">
                  <c:v>-5.2500000000000003E-3</c:v>
                </c:pt>
                <c:pt idx="1039">
                  <c:v>-5.47E-3</c:v>
                </c:pt>
                <c:pt idx="1040">
                  <c:v>-5.3600000000000002E-3</c:v>
                </c:pt>
                <c:pt idx="1041">
                  <c:v>-5.3600000000000002E-3</c:v>
                </c:pt>
                <c:pt idx="1042">
                  <c:v>-5.1399999999999996E-3</c:v>
                </c:pt>
                <c:pt idx="1043">
                  <c:v>-5.1399999999999996E-3</c:v>
                </c:pt>
                <c:pt idx="1044">
                  <c:v>-5.0299999999999997E-3</c:v>
                </c:pt>
                <c:pt idx="1045">
                  <c:v>-5.1399999999999996E-3</c:v>
                </c:pt>
                <c:pt idx="1046">
                  <c:v>-5.2500000000000003E-3</c:v>
                </c:pt>
                <c:pt idx="1047">
                  <c:v>-5.1399999999999996E-3</c:v>
                </c:pt>
                <c:pt idx="1048">
                  <c:v>-5.1399999999999996E-3</c:v>
                </c:pt>
                <c:pt idx="1049">
                  <c:v>-5.2500000000000003E-3</c:v>
                </c:pt>
                <c:pt idx="1050">
                  <c:v>-5.1399999999999996E-3</c:v>
                </c:pt>
                <c:pt idx="1051">
                  <c:v>-5.0299999999999997E-3</c:v>
                </c:pt>
                <c:pt idx="1052">
                  <c:v>-4.9199999999999999E-3</c:v>
                </c:pt>
                <c:pt idx="1053">
                  <c:v>-5.0299999999999997E-3</c:v>
                </c:pt>
                <c:pt idx="1054">
                  <c:v>-4.9199999999999999E-3</c:v>
                </c:pt>
                <c:pt idx="1055">
                  <c:v>-4.81E-3</c:v>
                </c:pt>
                <c:pt idx="1056">
                  <c:v>-4.9199999999999999E-3</c:v>
                </c:pt>
                <c:pt idx="1057">
                  <c:v>-4.5999999999999999E-3</c:v>
                </c:pt>
                <c:pt idx="1058">
                  <c:v>-4.5999999999999999E-3</c:v>
                </c:pt>
                <c:pt idx="1059">
                  <c:v>-4.7099999999999998E-3</c:v>
                </c:pt>
                <c:pt idx="1060">
                  <c:v>-4.81E-3</c:v>
                </c:pt>
                <c:pt idx="1061">
                  <c:v>-4.7099999999999998E-3</c:v>
                </c:pt>
                <c:pt idx="1062">
                  <c:v>-4.4900000000000001E-3</c:v>
                </c:pt>
                <c:pt idx="1063">
                  <c:v>-4.3800000000000002E-3</c:v>
                </c:pt>
                <c:pt idx="1064">
                  <c:v>-4.3800000000000002E-3</c:v>
                </c:pt>
                <c:pt idx="1065">
                  <c:v>-4.2700000000000004E-3</c:v>
                </c:pt>
                <c:pt idx="1066">
                  <c:v>-4.2700000000000004E-3</c:v>
                </c:pt>
                <c:pt idx="1067">
                  <c:v>-4.2700000000000004E-3</c:v>
                </c:pt>
                <c:pt idx="1068">
                  <c:v>-4.2700000000000004E-3</c:v>
                </c:pt>
                <c:pt idx="1069">
                  <c:v>-4.1599999999999996E-3</c:v>
                </c:pt>
                <c:pt idx="1070">
                  <c:v>-4.0499999999999998E-3</c:v>
                </c:pt>
                <c:pt idx="1071">
                  <c:v>-4.0499999999999998E-3</c:v>
                </c:pt>
                <c:pt idx="1072">
                  <c:v>-3.8400000000000001E-3</c:v>
                </c:pt>
                <c:pt idx="1073">
                  <c:v>-3.9500000000000004E-3</c:v>
                </c:pt>
                <c:pt idx="1074">
                  <c:v>-3.9500000000000004E-3</c:v>
                </c:pt>
                <c:pt idx="1075">
                  <c:v>-3.9500000000000004E-3</c:v>
                </c:pt>
                <c:pt idx="1076">
                  <c:v>-3.8400000000000001E-3</c:v>
                </c:pt>
                <c:pt idx="1077">
                  <c:v>-3.62E-3</c:v>
                </c:pt>
                <c:pt idx="1078">
                  <c:v>-3.62E-3</c:v>
                </c:pt>
                <c:pt idx="1079">
                  <c:v>-3.5100000000000001E-3</c:v>
                </c:pt>
                <c:pt idx="1080">
                  <c:v>-3.29E-3</c:v>
                </c:pt>
                <c:pt idx="1081">
                  <c:v>-3.5100000000000001E-3</c:v>
                </c:pt>
                <c:pt idx="1082">
                  <c:v>-3.3999999999999998E-3</c:v>
                </c:pt>
                <c:pt idx="1083">
                  <c:v>-3.3999999999999998E-3</c:v>
                </c:pt>
                <c:pt idx="1084">
                  <c:v>-3.29E-3</c:v>
                </c:pt>
                <c:pt idx="1085">
                  <c:v>-3.1900000000000001E-3</c:v>
                </c:pt>
                <c:pt idx="1086">
                  <c:v>-3.1900000000000001E-3</c:v>
                </c:pt>
                <c:pt idx="1087">
                  <c:v>-3.1900000000000001E-3</c:v>
                </c:pt>
                <c:pt idx="1088">
                  <c:v>-2.8600000000000001E-3</c:v>
                </c:pt>
                <c:pt idx="1089">
                  <c:v>-3.0799999999999998E-3</c:v>
                </c:pt>
                <c:pt idx="1090">
                  <c:v>-2.97E-3</c:v>
                </c:pt>
                <c:pt idx="1091">
                  <c:v>-2.8600000000000001E-3</c:v>
                </c:pt>
                <c:pt idx="1092">
                  <c:v>-2.7499999999999998E-3</c:v>
                </c:pt>
                <c:pt idx="1093">
                  <c:v>-2.7499999999999998E-3</c:v>
                </c:pt>
                <c:pt idx="1094">
                  <c:v>-2.64E-3</c:v>
                </c:pt>
                <c:pt idx="1095">
                  <c:v>-2.4299999999999999E-3</c:v>
                </c:pt>
                <c:pt idx="1096">
                  <c:v>-2.4299999999999999E-3</c:v>
                </c:pt>
                <c:pt idx="1097">
                  <c:v>-2.32E-3</c:v>
                </c:pt>
                <c:pt idx="1098">
                  <c:v>-2.2100000000000002E-3</c:v>
                </c:pt>
                <c:pt idx="1099">
                  <c:v>-2.4299999999999999E-3</c:v>
                </c:pt>
                <c:pt idx="1100">
                  <c:v>-1.99E-3</c:v>
                </c:pt>
                <c:pt idx="1101">
                  <c:v>-2.0999999999999999E-3</c:v>
                </c:pt>
                <c:pt idx="1102">
                  <c:v>-2.0999999999999999E-3</c:v>
                </c:pt>
                <c:pt idx="1103">
                  <c:v>-1.99E-3</c:v>
                </c:pt>
                <c:pt idx="1104">
                  <c:v>-1.8799999999999999E-3</c:v>
                </c:pt>
                <c:pt idx="1105">
                  <c:v>-1.8799999999999999E-3</c:v>
                </c:pt>
                <c:pt idx="1106">
                  <c:v>-1.8799999999999999E-3</c:v>
                </c:pt>
                <c:pt idx="1107">
                  <c:v>-1.67E-3</c:v>
                </c:pt>
                <c:pt idx="1108">
                  <c:v>-1.67E-3</c:v>
                </c:pt>
                <c:pt idx="1109">
                  <c:v>-1.4499999999999999E-3</c:v>
                </c:pt>
                <c:pt idx="1110">
                  <c:v>-1.56E-3</c:v>
                </c:pt>
                <c:pt idx="1111">
                  <c:v>-1.34E-3</c:v>
                </c:pt>
                <c:pt idx="1112">
                  <c:v>-1.1199999999999999E-3</c:v>
                </c:pt>
                <c:pt idx="1113">
                  <c:v>-1.34E-3</c:v>
                </c:pt>
                <c:pt idx="1114">
                  <c:v>-1.23E-3</c:v>
                </c:pt>
                <c:pt idx="1115">
                  <c:v>-1.01E-3</c:v>
                </c:pt>
                <c:pt idx="1116">
                  <c:v>-9.1E-4</c:v>
                </c:pt>
                <c:pt idx="1117">
                  <c:v>-8.0000000000000004E-4</c:v>
                </c:pt>
                <c:pt idx="1118">
                  <c:v>-6.8999999999999997E-4</c:v>
                </c:pt>
                <c:pt idx="1119">
                  <c:v>-5.8E-4</c:v>
                </c:pt>
                <c:pt idx="1120">
                  <c:v>-5.8E-4</c:v>
                </c:pt>
                <c:pt idx="1121">
                  <c:v>-5.8E-4</c:v>
                </c:pt>
                <c:pt idx="1122">
                  <c:v>-4.6999999999999999E-4</c:v>
                </c:pt>
                <c:pt idx="1123">
                  <c:v>-3.6000000000000002E-4</c:v>
                </c:pt>
                <c:pt idx="1124">
                  <c:v>-2.5000000000000001E-4</c:v>
                </c:pt>
                <c:pt idx="1125">
                  <c:v>-3.6000000000000002E-4</c:v>
                </c:pt>
                <c:pt idx="1126">
                  <c:v>-1.4999999999999999E-4</c:v>
                </c:pt>
                <c:pt idx="1127">
                  <c:v>-1.4999999999999999E-4</c:v>
                </c:pt>
                <c:pt idx="1128">
                  <c:v>6.9999999999999994E-5</c:v>
                </c:pt>
                <c:pt idx="1129">
                  <c:v>-4.0000000000000003E-5</c:v>
                </c:pt>
                <c:pt idx="1130">
                  <c:v>6.9999999999999994E-5</c:v>
                </c:pt>
                <c:pt idx="1131">
                  <c:v>2.9E-4</c:v>
                </c:pt>
                <c:pt idx="1132">
                  <c:v>5.1000000000000004E-4</c:v>
                </c:pt>
                <c:pt idx="1133">
                  <c:v>2.9E-4</c:v>
                </c:pt>
                <c:pt idx="1134">
                  <c:v>5.1000000000000004E-4</c:v>
                </c:pt>
                <c:pt idx="1135">
                  <c:v>6.0999999999999997E-4</c:v>
                </c:pt>
                <c:pt idx="1136">
                  <c:v>6.0999999999999997E-4</c:v>
                </c:pt>
                <c:pt idx="1137">
                  <c:v>7.2000000000000005E-4</c:v>
                </c:pt>
                <c:pt idx="1138">
                  <c:v>9.3999999999999997E-4</c:v>
                </c:pt>
                <c:pt idx="1139">
                  <c:v>9.3999999999999997E-4</c:v>
                </c:pt>
                <c:pt idx="1140">
                  <c:v>9.3999999999999997E-4</c:v>
                </c:pt>
                <c:pt idx="1141">
                  <c:v>9.3999999999999997E-4</c:v>
                </c:pt>
                <c:pt idx="1142">
                  <c:v>1.2700000000000001E-3</c:v>
                </c:pt>
                <c:pt idx="1143">
                  <c:v>1.3699999999999999E-3</c:v>
                </c:pt>
                <c:pt idx="1144">
                  <c:v>1.48E-3</c:v>
                </c:pt>
                <c:pt idx="1145">
                  <c:v>1.3699999999999999E-3</c:v>
                </c:pt>
                <c:pt idx="1146">
                  <c:v>1.3699999999999999E-3</c:v>
                </c:pt>
                <c:pt idx="1147">
                  <c:v>1.5900000000000001E-3</c:v>
                </c:pt>
                <c:pt idx="1148">
                  <c:v>1.81E-3</c:v>
                </c:pt>
                <c:pt idx="1149">
                  <c:v>1.81E-3</c:v>
                </c:pt>
                <c:pt idx="1150">
                  <c:v>1.6999999999999999E-3</c:v>
                </c:pt>
                <c:pt idx="1151">
                  <c:v>1.92E-3</c:v>
                </c:pt>
                <c:pt idx="1152">
                  <c:v>1.92E-3</c:v>
                </c:pt>
                <c:pt idx="1153">
                  <c:v>1.81E-3</c:v>
                </c:pt>
                <c:pt idx="1154">
                  <c:v>2.1299999999999999E-3</c:v>
                </c:pt>
                <c:pt idx="1155">
                  <c:v>2.1299999999999999E-3</c:v>
                </c:pt>
                <c:pt idx="1156">
                  <c:v>2.3500000000000001E-3</c:v>
                </c:pt>
                <c:pt idx="1157">
                  <c:v>2.2399999999999998E-3</c:v>
                </c:pt>
                <c:pt idx="1158">
                  <c:v>2.3500000000000001E-3</c:v>
                </c:pt>
                <c:pt idx="1159">
                  <c:v>2.5699999999999998E-3</c:v>
                </c:pt>
                <c:pt idx="1160">
                  <c:v>2.5699999999999998E-3</c:v>
                </c:pt>
                <c:pt idx="1161">
                  <c:v>2.5699999999999998E-3</c:v>
                </c:pt>
                <c:pt idx="1162">
                  <c:v>2.6800000000000001E-3</c:v>
                </c:pt>
                <c:pt idx="1163">
                  <c:v>2.8900000000000002E-3</c:v>
                </c:pt>
                <c:pt idx="1164">
                  <c:v>3.0000000000000001E-3</c:v>
                </c:pt>
                <c:pt idx="1165">
                  <c:v>3.0000000000000001E-3</c:v>
                </c:pt>
                <c:pt idx="1166">
                  <c:v>3.1099999999999999E-3</c:v>
                </c:pt>
                <c:pt idx="1167">
                  <c:v>3.2200000000000002E-3</c:v>
                </c:pt>
                <c:pt idx="1168">
                  <c:v>3.2200000000000002E-3</c:v>
                </c:pt>
                <c:pt idx="1169">
                  <c:v>3.1099999999999999E-3</c:v>
                </c:pt>
                <c:pt idx="1170">
                  <c:v>3.2200000000000002E-3</c:v>
                </c:pt>
                <c:pt idx="1171">
                  <c:v>3.4399999999999999E-3</c:v>
                </c:pt>
                <c:pt idx="1172">
                  <c:v>3.4399999999999999E-3</c:v>
                </c:pt>
                <c:pt idx="1173">
                  <c:v>3.4399999999999999E-3</c:v>
                </c:pt>
                <c:pt idx="1174">
                  <c:v>3.5500000000000002E-3</c:v>
                </c:pt>
                <c:pt idx="1175">
                  <c:v>3.65E-3</c:v>
                </c:pt>
                <c:pt idx="1176">
                  <c:v>3.65E-3</c:v>
                </c:pt>
                <c:pt idx="1177">
                  <c:v>3.8700000000000002E-3</c:v>
                </c:pt>
                <c:pt idx="1178">
                  <c:v>4.0899999999999999E-3</c:v>
                </c:pt>
                <c:pt idx="1179">
                  <c:v>3.8700000000000002E-3</c:v>
                </c:pt>
                <c:pt idx="1180">
                  <c:v>3.98E-3</c:v>
                </c:pt>
                <c:pt idx="1181">
                  <c:v>3.98E-3</c:v>
                </c:pt>
                <c:pt idx="1182">
                  <c:v>4.1999999999999997E-3</c:v>
                </c:pt>
                <c:pt idx="1183">
                  <c:v>4.1999999999999997E-3</c:v>
                </c:pt>
                <c:pt idx="1184">
                  <c:v>4.3099999999999996E-3</c:v>
                </c:pt>
                <c:pt idx="1185">
                  <c:v>4.3099999999999996E-3</c:v>
                </c:pt>
                <c:pt idx="1186">
                  <c:v>4.4099999999999999E-3</c:v>
                </c:pt>
                <c:pt idx="1187">
                  <c:v>4.4099999999999999E-3</c:v>
                </c:pt>
                <c:pt idx="1188">
                  <c:v>4.4099999999999999E-3</c:v>
                </c:pt>
                <c:pt idx="1189">
                  <c:v>4.5199999999999997E-3</c:v>
                </c:pt>
                <c:pt idx="1190">
                  <c:v>4.4099999999999999E-3</c:v>
                </c:pt>
                <c:pt idx="1191">
                  <c:v>4.6299999999999996E-3</c:v>
                </c:pt>
                <c:pt idx="1192">
                  <c:v>4.7400000000000003E-3</c:v>
                </c:pt>
                <c:pt idx="1193">
                  <c:v>4.7400000000000003E-3</c:v>
                </c:pt>
                <c:pt idx="1194">
                  <c:v>4.7400000000000003E-3</c:v>
                </c:pt>
                <c:pt idx="1195">
                  <c:v>4.8500000000000001E-3</c:v>
                </c:pt>
                <c:pt idx="1196">
                  <c:v>4.8500000000000001E-3</c:v>
                </c:pt>
                <c:pt idx="1197">
                  <c:v>4.96E-3</c:v>
                </c:pt>
                <c:pt idx="1198">
                  <c:v>4.96E-3</c:v>
                </c:pt>
                <c:pt idx="1199">
                  <c:v>5.1700000000000001E-3</c:v>
                </c:pt>
                <c:pt idx="1200">
                  <c:v>5.1700000000000001E-3</c:v>
                </c:pt>
                <c:pt idx="1201">
                  <c:v>5.1700000000000001E-3</c:v>
                </c:pt>
                <c:pt idx="1202">
                  <c:v>5.1700000000000001E-3</c:v>
                </c:pt>
                <c:pt idx="1203">
                  <c:v>5.0699999999999999E-3</c:v>
                </c:pt>
                <c:pt idx="1204">
                  <c:v>5.1700000000000001E-3</c:v>
                </c:pt>
                <c:pt idx="1205">
                  <c:v>5.1700000000000001E-3</c:v>
                </c:pt>
                <c:pt idx="1206">
                  <c:v>5.3899999999999998E-3</c:v>
                </c:pt>
                <c:pt idx="1207">
                  <c:v>5.28E-3</c:v>
                </c:pt>
                <c:pt idx="1208">
                  <c:v>5.3899999999999998E-3</c:v>
                </c:pt>
                <c:pt idx="1209">
                  <c:v>5.6100000000000004E-3</c:v>
                </c:pt>
                <c:pt idx="1210">
                  <c:v>5.6100000000000004E-3</c:v>
                </c:pt>
                <c:pt idx="1211">
                  <c:v>5.6100000000000004E-3</c:v>
                </c:pt>
                <c:pt idx="1212">
                  <c:v>5.6100000000000004E-3</c:v>
                </c:pt>
                <c:pt idx="1213">
                  <c:v>5.4999999999999997E-3</c:v>
                </c:pt>
                <c:pt idx="1214">
                  <c:v>5.7200000000000003E-3</c:v>
                </c:pt>
                <c:pt idx="1215">
                  <c:v>5.9300000000000004E-3</c:v>
                </c:pt>
                <c:pt idx="1216">
                  <c:v>5.7200000000000003E-3</c:v>
                </c:pt>
                <c:pt idx="1217">
                  <c:v>5.7200000000000003E-3</c:v>
                </c:pt>
                <c:pt idx="1218">
                  <c:v>5.7200000000000003E-3</c:v>
                </c:pt>
                <c:pt idx="1219">
                  <c:v>5.8300000000000001E-3</c:v>
                </c:pt>
                <c:pt idx="1220">
                  <c:v>5.7200000000000003E-3</c:v>
                </c:pt>
                <c:pt idx="1221">
                  <c:v>5.8300000000000001E-3</c:v>
                </c:pt>
                <c:pt idx="1222">
                  <c:v>5.8300000000000001E-3</c:v>
                </c:pt>
                <c:pt idx="1223">
                  <c:v>5.8300000000000001E-3</c:v>
                </c:pt>
                <c:pt idx="1224">
                  <c:v>5.8300000000000001E-3</c:v>
                </c:pt>
                <c:pt idx="1225">
                  <c:v>5.9300000000000004E-3</c:v>
                </c:pt>
                <c:pt idx="1226">
                  <c:v>6.0400000000000002E-3</c:v>
                </c:pt>
                <c:pt idx="1227">
                  <c:v>6.0400000000000002E-3</c:v>
                </c:pt>
                <c:pt idx="1228">
                  <c:v>6.0400000000000002E-3</c:v>
                </c:pt>
                <c:pt idx="1229">
                  <c:v>6.0400000000000002E-3</c:v>
                </c:pt>
                <c:pt idx="1230">
                  <c:v>6.0400000000000002E-3</c:v>
                </c:pt>
                <c:pt idx="1231">
                  <c:v>5.9300000000000004E-3</c:v>
                </c:pt>
                <c:pt idx="1232">
                  <c:v>6.1500000000000001E-3</c:v>
                </c:pt>
                <c:pt idx="1233">
                  <c:v>6.1500000000000001E-3</c:v>
                </c:pt>
                <c:pt idx="1234">
                  <c:v>6.2599999999999999E-3</c:v>
                </c:pt>
                <c:pt idx="1235">
                  <c:v>6.1500000000000001E-3</c:v>
                </c:pt>
                <c:pt idx="1236">
                  <c:v>6.1500000000000001E-3</c:v>
                </c:pt>
                <c:pt idx="1237">
                  <c:v>6.0400000000000002E-3</c:v>
                </c:pt>
                <c:pt idx="1238">
                  <c:v>6.0400000000000002E-3</c:v>
                </c:pt>
                <c:pt idx="1239">
                  <c:v>6.2599999999999999E-3</c:v>
                </c:pt>
                <c:pt idx="1240">
                  <c:v>6.2599999999999999E-3</c:v>
                </c:pt>
                <c:pt idx="1241">
                  <c:v>6.1500000000000001E-3</c:v>
                </c:pt>
                <c:pt idx="1242">
                  <c:v>6.0400000000000002E-3</c:v>
                </c:pt>
                <c:pt idx="1243">
                  <c:v>6.1500000000000001E-3</c:v>
                </c:pt>
                <c:pt idx="1244">
                  <c:v>6.2599999999999999E-3</c:v>
                </c:pt>
                <c:pt idx="1245">
                  <c:v>6.1500000000000001E-3</c:v>
                </c:pt>
                <c:pt idx="1246">
                  <c:v>6.1500000000000001E-3</c:v>
                </c:pt>
                <c:pt idx="1247">
                  <c:v>6.1500000000000001E-3</c:v>
                </c:pt>
                <c:pt idx="1248">
                  <c:v>6.2599999999999999E-3</c:v>
                </c:pt>
                <c:pt idx="1249">
                  <c:v>6.1500000000000001E-3</c:v>
                </c:pt>
                <c:pt idx="1250">
                  <c:v>6.0400000000000002E-3</c:v>
                </c:pt>
                <c:pt idx="1251">
                  <c:v>6.1500000000000001E-3</c:v>
                </c:pt>
                <c:pt idx="1252">
                  <c:v>6.2599999999999999E-3</c:v>
                </c:pt>
                <c:pt idx="1253">
                  <c:v>6.2599999999999999E-3</c:v>
                </c:pt>
                <c:pt idx="1254">
                  <c:v>6.0400000000000002E-3</c:v>
                </c:pt>
                <c:pt idx="1255">
                  <c:v>6.0400000000000002E-3</c:v>
                </c:pt>
                <c:pt idx="1256">
                  <c:v>6.1500000000000001E-3</c:v>
                </c:pt>
                <c:pt idx="1257">
                  <c:v>6.0400000000000002E-3</c:v>
                </c:pt>
                <c:pt idx="1258">
                  <c:v>6.1500000000000001E-3</c:v>
                </c:pt>
                <c:pt idx="1259">
                  <c:v>6.0400000000000002E-3</c:v>
                </c:pt>
                <c:pt idx="1260">
                  <c:v>6.1500000000000001E-3</c:v>
                </c:pt>
                <c:pt idx="1261">
                  <c:v>5.9300000000000004E-3</c:v>
                </c:pt>
                <c:pt idx="1262">
                  <c:v>6.0400000000000002E-3</c:v>
                </c:pt>
                <c:pt idx="1263">
                  <c:v>6.0400000000000002E-3</c:v>
                </c:pt>
                <c:pt idx="1264">
                  <c:v>5.9300000000000004E-3</c:v>
                </c:pt>
                <c:pt idx="1265">
                  <c:v>5.9300000000000004E-3</c:v>
                </c:pt>
                <c:pt idx="1266">
                  <c:v>5.9300000000000004E-3</c:v>
                </c:pt>
                <c:pt idx="1267">
                  <c:v>5.8300000000000001E-3</c:v>
                </c:pt>
                <c:pt idx="1268">
                  <c:v>5.7200000000000003E-3</c:v>
                </c:pt>
                <c:pt idx="1269">
                  <c:v>5.8300000000000001E-3</c:v>
                </c:pt>
                <c:pt idx="1270">
                  <c:v>5.7200000000000003E-3</c:v>
                </c:pt>
                <c:pt idx="1271">
                  <c:v>5.7200000000000003E-3</c:v>
                </c:pt>
                <c:pt idx="1272">
                  <c:v>5.4999999999999997E-3</c:v>
                </c:pt>
                <c:pt idx="1273">
                  <c:v>5.7200000000000003E-3</c:v>
                </c:pt>
                <c:pt idx="1274">
                  <c:v>5.6100000000000004E-3</c:v>
                </c:pt>
                <c:pt idx="1275">
                  <c:v>5.6100000000000004E-3</c:v>
                </c:pt>
                <c:pt idx="1276">
                  <c:v>5.6100000000000004E-3</c:v>
                </c:pt>
                <c:pt idx="1277">
                  <c:v>5.7200000000000003E-3</c:v>
                </c:pt>
                <c:pt idx="1278">
                  <c:v>5.6100000000000004E-3</c:v>
                </c:pt>
                <c:pt idx="1279">
                  <c:v>5.4999999999999997E-3</c:v>
                </c:pt>
                <c:pt idx="1280">
                  <c:v>5.4999999999999997E-3</c:v>
                </c:pt>
                <c:pt idx="1281">
                  <c:v>5.4999999999999997E-3</c:v>
                </c:pt>
                <c:pt idx="1282">
                  <c:v>5.4999999999999997E-3</c:v>
                </c:pt>
                <c:pt idx="1283">
                  <c:v>5.4999999999999997E-3</c:v>
                </c:pt>
                <c:pt idx="1284">
                  <c:v>5.28E-3</c:v>
                </c:pt>
                <c:pt idx="1285">
                  <c:v>5.1700000000000001E-3</c:v>
                </c:pt>
                <c:pt idx="1286">
                  <c:v>5.28E-3</c:v>
                </c:pt>
                <c:pt idx="1287">
                  <c:v>5.0699999999999999E-3</c:v>
                </c:pt>
                <c:pt idx="1288">
                  <c:v>5.0699999999999999E-3</c:v>
                </c:pt>
                <c:pt idx="1289">
                  <c:v>4.8500000000000001E-3</c:v>
                </c:pt>
                <c:pt idx="1290">
                  <c:v>5.0699999999999999E-3</c:v>
                </c:pt>
                <c:pt idx="1291">
                  <c:v>5.0699999999999999E-3</c:v>
                </c:pt>
                <c:pt idx="1292">
                  <c:v>4.96E-3</c:v>
                </c:pt>
                <c:pt idx="1293">
                  <c:v>5.0699999999999999E-3</c:v>
                </c:pt>
                <c:pt idx="1294">
                  <c:v>4.96E-3</c:v>
                </c:pt>
                <c:pt idx="1295">
                  <c:v>4.8500000000000001E-3</c:v>
                </c:pt>
                <c:pt idx="1296">
                  <c:v>4.8500000000000001E-3</c:v>
                </c:pt>
                <c:pt idx="1297">
                  <c:v>4.8500000000000001E-3</c:v>
                </c:pt>
                <c:pt idx="1298">
                  <c:v>4.7400000000000003E-3</c:v>
                </c:pt>
                <c:pt idx="1299">
                  <c:v>4.6299999999999996E-3</c:v>
                </c:pt>
                <c:pt idx="1300">
                  <c:v>4.6299999999999996E-3</c:v>
                </c:pt>
                <c:pt idx="1301">
                  <c:v>4.5199999999999997E-3</c:v>
                </c:pt>
                <c:pt idx="1302">
                  <c:v>4.5199999999999997E-3</c:v>
                </c:pt>
                <c:pt idx="1303">
                  <c:v>4.4099999999999999E-3</c:v>
                </c:pt>
                <c:pt idx="1304">
                  <c:v>4.5199999999999997E-3</c:v>
                </c:pt>
                <c:pt idx="1305">
                  <c:v>4.3099999999999996E-3</c:v>
                </c:pt>
                <c:pt idx="1306">
                  <c:v>4.1999999999999997E-3</c:v>
                </c:pt>
                <c:pt idx="1307">
                  <c:v>4.0899999999999999E-3</c:v>
                </c:pt>
                <c:pt idx="1308">
                  <c:v>4.1999999999999997E-3</c:v>
                </c:pt>
                <c:pt idx="1309">
                  <c:v>4.1999999999999997E-3</c:v>
                </c:pt>
                <c:pt idx="1310">
                  <c:v>4.0899999999999999E-3</c:v>
                </c:pt>
                <c:pt idx="1311">
                  <c:v>3.98E-3</c:v>
                </c:pt>
                <c:pt idx="1312">
                  <c:v>3.98E-3</c:v>
                </c:pt>
                <c:pt idx="1313">
                  <c:v>3.8700000000000002E-3</c:v>
                </c:pt>
                <c:pt idx="1314">
                  <c:v>3.8700000000000002E-3</c:v>
                </c:pt>
                <c:pt idx="1315">
                  <c:v>3.8700000000000002E-3</c:v>
                </c:pt>
                <c:pt idx="1316">
                  <c:v>3.7599999999999999E-3</c:v>
                </c:pt>
                <c:pt idx="1317">
                  <c:v>3.65E-3</c:v>
                </c:pt>
                <c:pt idx="1318">
                  <c:v>3.5500000000000002E-3</c:v>
                </c:pt>
                <c:pt idx="1319">
                  <c:v>3.5500000000000002E-3</c:v>
                </c:pt>
                <c:pt idx="1320">
                  <c:v>3.4399999999999999E-3</c:v>
                </c:pt>
                <c:pt idx="1321">
                  <c:v>3.4399999999999999E-3</c:v>
                </c:pt>
                <c:pt idx="1322">
                  <c:v>3.3300000000000001E-3</c:v>
                </c:pt>
                <c:pt idx="1323">
                  <c:v>3.2200000000000002E-3</c:v>
                </c:pt>
                <c:pt idx="1324">
                  <c:v>3.2200000000000002E-3</c:v>
                </c:pt>
                <c:pt idx="1325">
                  <c:v>3.1099999999999999E-3</c:v>
                </c:pt>
                <c:pt idx="1326">
                  <c:v>3.1099999999999999E-3</c:v>
                </c:pt>
                <c:pt idx="1327">
                  <c:v>3.0000000000000001E-3</c:v>
                </c:pt>
                <c:pt idx="1328">
                  <c:v>3.0000000000000001E-3</c:v>
                </c:pt>
                <c:pt idx="1329">
                  <c:v>3.1099999999999999E-3</c:v>
                </c:pt>
                <c:pt idx="1330">
                  <c:v>3.0000000000000001E-3</c:v>
                </c:pt>
                <c:pt idx="1331">
                  <c:v>3.0000000000000001E-3</c:v>
                </c:pt>
                <c:pt idx="1332">
                  <c:v>2.5699999999999998E-3</c:v>
                </c:pt>
                <c:pt idx="1333">
                  <c:v>2.7899999999999999E-3</c:v>
                </c:pt>
                <c:pt idx="1334">
                  <c:v>2.5699999999999998E-3</c:v>
                </c:pt>
                <c:pt idx="1335">
                  <c:v>2.5699999999999998E-3</c:v>
                </c:pt>
                <c:pt idx="1336">
                  <c:v>2.4599999999999999E-3</c:v>
                </c:pt>
                <c:pt idx="1337">
                  <c:v>2.4599999999999999E-3</c:v>
                </c:pt>
                <c:pt idx="1338">
                  <c:v>2.3500000000000001E-3</c:v>
                </c:pt>
                <c:pt idx="1339">
                  <c:v>2.2399999999999998E-3</c:v>
                </c:pt>
                <c:pt idx="1340">
                  <c:v>2.2399999999999998E-3</c:v>
                </c:pt>
                <c:pt idx="1341">
                  <c:v>2.2399999999999998E-3</c:v>
                </c:pt>
                <c:pt idx="1342">
                  <c:v>2.1299999999999999E-3</c:v>
                </c:pt>
                <c:pt idx="1343">
                  <c:v>2.0300000000000001E-3</c:v>
                </c:pt>
                <c:pt idx="1344">
                  <c:v>2.1299999999999999E-3</c:v>
                </c:pt>
                <c:pt idx="1345">
                  <c:v>2.0300000000000001E-3</c:v>
                </c:pt>
                <c:pt idx="1346">
                  <c:v>1.92E-3</c:v>
                </c:pt>
                <c:pt idx="1347">
                  <c:v>1.81E-3</c:v>
                </c:pt>
                <c:pt idx="1348">
                  <c:v>1.6999999999999999E-3</c:v>
                </c:pt>
                <c:pt idx="1349">
                  <c:v>1.48E-3</c:v>
                </c:pt>
                <c:pt idx="1350">
                  <c:v>1.48E-3</c:v>
                </c:pt>
                <c:pt idx="1351">
                  <c:v>1.3699999999999999E-3</c:v>
                </c:pt>
                <c:pt idx="1352">
                  <c:v>1.2700000000000001E-3</c:v>
                </c:pt>
                <c:pt idx="1353">
                  <c:v>1.3699999999999999E-3</c:v>
                </c:pt>
                <c:pt idx="1354">
                  <c:v>1.2700000000000001E-3</c:v>
                </c:pt>
                <c:pt idx="1355">
                  <c:v>1.16E-3</c:v>
                </c:pt>
                <c:pt idx="1356">
                  <c:v>1.16E-3</c:v>
                </c:pt>
                <c:pt idx="1357">
                  <c:v>1.16E-3</c:v>
                </c:pt>
                <c:pt idx="1358">
                  <c:v>9.3999999999999997E-4</c:v>
                </c:pt>
                <c:pt idx="1359">
                  <c:v>9.3999999999999997E-4</c:v>
                </c:pt>
                <c:pt idx="1360">
                  <c:v>1.0499999999999999E-3</c:v>
                </c:pt>
                <c:pt idx="1361">
                  <c:v>9.3999999999999997E-4</c:v>
                </c:pt>
                <c:pt idx="1362">
                  <c:v>7.2000000000000005E-4</c:v>
                </c:pt>
                <c:pt idx="1363">
                  <c:v>6.0999999999999997E-4</c:v>
                </c:pt>
                <c:pt idx="1364">
                  <c:v>6.0999999999999997E-4</c:v>
                </c:pt>
                <c:pt idx="1365">
                  <c:v>6.0999999999999997E-4</c:v>
                </c:pt>
                <c:pt idx="1366">
                  <c:v>4.0000000000000002E-4</c:v>
                </c:pt>
                <c:pt idx="1367">
                  <c:v>4.0000000000000002E-4</c:v>
                </c:pt>
                <c:pt idx="1368">
                  <c:v>2.9E-4</c:v>
                </c:pt>
                <c:pt idx="1369">
                  <c:v>4.0000000000000002E-4</c:v>
                </c:pt>
                <c:pt idx="1370">
                  <c:v>6.9999999999999994E-5</c:v>
                </c:pt>
                <c:pt idx="1371">
                  <c:v>6.9999999999999994E-5</c:v>
                </c:pt>
                <c:pt idx="1372">
                  <c:v>6.9999999999999994E-5</c:v>
                </c:pt>
                <c:pt idx="1373">
                  <c:v>6.9999999999999994E-5</c:v>
                </c:pt>
                <c:pt idx="1374">
                  <c:v>6.9999999999999994E-5</c:v>
                </c:pt>
                <c:pt idx="1375">
                  <c:v>-4.0000000000000003E-5</c:v>
                </c:pt>
                <c:pt idx="1376">
                  <c:v>-4.0000000000000003E-5</c:v>
                </c:pt>
                <c:pt idx="1377">
                  <c:v>-1.4999999999999999E-4</c:v>
                </c:pt>
                <c:pt idx="1378">
                  <c:v>-3.6000000000000002E-4</c:v>
                </c:pt>
                <c:pt idx="1379">
                  <c:v>-3.6000000000000002E-4</c:v>
                </c:pt>
                <c:pt idx="1380">
                  <c:v>-4.6999999999999999E-4</c:v>
                </c:pt>
                <c:pt idx="1381">
                  <c:v>-4.6999999999999999E-4</c:v>
                </c:pt>
                <c:pt idx="1382">
                  <c:v>-4.6999999999999999E-4</c:v>
                </c:pt>
                <c:pt idx="1383">
                  <c:v>-6.8999999999999997E-4</c:v>
                </c:pt>
                <c:pt idx="1384">
                  <c:v>-5.8E-4</c:v>
                </c:pt>
                <c:pt idx="1385">
                  <c:v>-6.8999999999999997E-4</c:v>
                </c:pt>
                <c:pt idx="1386">
                  <c:v>-9.1E-4</c:v>
                </c:pt>
                <c:pt idx="1387">
                  <c:v>-1.01E-3</c:v>
                </c:pt>
                <c:pt idx="1388">
                  <c:v>-9.1E-4</c:v>
                </c:pt>
                <c:pt idx="1389">
                  <c:v>-9.1E-4</c:v>
                </c:pt>
                <c:pt idx="1390">
                  <c:v>-1.01E-3</c:v>
                </c:pt>
                <c:pt idx="1391">
                  <c:v>-9.1E-4</c:v>
                </c:pt>
                <c:pt idx="1392">
                  <c:v>-1.01E-3</c:v>
                </c:pt>
                <c:pt idx="1393">
                  <c:v>-1.01E-3</c:v>
                </c:pt>
                <c:pt idx="1394">
                  <c:v>-1.1199999999999999E-3</c:v>
                </c:pt>
                <c:pt idx="1395">
                  <c:v>-1.23E-3</c:v>
                </c:pt>
                <c:pt idx="1396">
                  <c:v>-1.34E-3</c:v>
                </c:pt>
                <c:pt idx="1397">
                  <c:v>-1.34E-3</c:v>
                </c:pt>
                <c:pt idx="1398">
                  <c:v>-1.56E-3</c:v>
                </c:pt>
                <c:pt idx="1399">
                  <c:v>-1.4499999999999999E-3</c:v>
                </c:pt>
                <c:pt idx="1400">
                  <c:v>-1.4499999999999999E-3</c:v>
                </c:pt>
                <c:pt idx="1401">
                  <c:v>-1.7700000000000001E-3</c:v>
                </c:pt>
                <c:pt idx="1402">
                  <c:v>-1.7700000000000001E-3</c:v>
                </c:pt>
                <c:pt idx="1403">
                  <c:v>-1.8799999999999999E-3</c:v>
                </c:pt>
                <c:pt idx="1404">
                  <c:v>-1.67E-3</c:v>
                </c:pt>
                <c:pt idx="1405">
                  <c:v>-1.7700000000000001E-3</c:v>
                </c:pt>
                <c:pt idx="1406">
                  <c:v>-1.8799999999999999E-3</c:v>
                </c:pt>
                <c:pt idx="1407">
                  <c:v>-1.8799999999999999E-3</c:v>
                </c:pt>
                <c:pt idx="1408">
                  <c:v>-1.99E-3</c:v>
                </c:pt>
                <c:pt idx="1409">
                  <c:v>-1.8799999999999999E-3</c:v>
                </c:pt>
                <c:pt idx="1410">
                  <c:v>-2.0999999999999999E-3</c:v>
                </c:pt>
                <c:pt idx="1411">
                  <c:v>-2.0999999999999999E-3</c:v>
                </c:pt>
                <c:pt idx="1412">
                  <c:v>-2.0999999999999999E-3</c:v>
                </c:pt>
                <c:pt idx="1413">
                  <c:v>-2.0999999999999999E-3</c:v>
                </c:pt>
                <c:pt idx="1414">
                  <c:v>-2.2100000000000002E-3</c:v>
                </c:pt>
                <c:pt idx="1415">
                  <c:v>-2.32E-3</c:v>
                </c:pt>
                <c:pt idx="1416">
                  <c:v>-2.5300000000000001E-3</c:v>
                </c:pt>
                <c:pt idx="1417">
                  <c:v>-2.4299999999999999E-3</c:v>
                </c:pt>
                <c:pt idx="1418">
                  <c:v>-2.5300000000000001E-3</c:v>
                </c:pt>
                <c:pt idx="1419">
                  <c:v>-2.32E-3</c:v>
                </c:pt>
                <c:pt idx="1420">
                  <c:v>-2.5300000000000001E-3</c:v>
                </c:pt>
                <c:pt idx="1421">
                  <c:v>-2.64E-3</c:v>
                </c:pt>
                <c:pt idx="1422">
                  <c:v>-2.5300000000000001E-3</c:v>
                </c:pt>
                <c:pt idx="1423">
                  <c:v>-2.64E-3</c:v>
                </c:pt>
                <c:pt idx="1424">
                  <c:v>-2.64E-3</c:v>
                </c:pt>
                <c:pt idx="1425">
                  <c:v>-2.8600000000000001E-3</c:v>
                </c:pt>
                <c:pt idx="1426">
                  <c:v>-3.0799999999999998E-3</c:v>
                </c:pt>
                <c:pt idx="1427">
                  <c:v>-2.97E-3</c:v>
                </c:pt>
                <c:pt idx="1428">
                  <c:v>-2.97E-3</c:v>
                </c:pt>
                <c:pt idx="1429">
                  <c:v>-3.0799999999999998E-3</c:v>
                </c:pt>
                <c:pt idx="1430">
                  <c:v>-2.97E-3</c:v>
                </c:pt>
                <c:pt idx="1431">
                  <c:v>-3.0799999999999998E-3</c:v>
                </c:pt>
                <c:pt idx="1432">
                  <c:v>-3.1900000000000001E-3</c:v>
                </c:pt>
                <c:pt idx="1433">
                  <c:v>-3.1900000000000001E-3</c:v>
                </c:pt>
                <c:pt idx="1434">
                  <c:v>-3.1900000000000001E-3</c:v>
                </c:pt>
                <c:pt idx="1435">
                  <c:v>-3.0799999999999998E-3</c:v>
                </c:pt>
                <c:pt idx="1436">
                  <c:v>-3.1900000000000001E-3</c:v>
                </c:pt>
                <c:pt idx="1437">
                  <c:v>-3.3999999999999998E-3</c:v>
                </c:pt>
                <c:pt idx="1438">
                  <c:v>-3.1900000000000001E-3</c:v>
                </c:pt>
                <c:pt idx="1439">
                  <c:v>-3.29E-3</c:v>
                </c:pt>
                <c:pt idx="1440">
                  <c:v>-3.29E-3</c:v>
                </c:pt>
                <c:pt idx="1441">
                  <c:v>-3.3999999999999998E-3</c:v>
                </c:pt>
                <c:pt idx="1442">
                  <c:v>-3.3999999999999998E-3</c:v>
                </c:pt>
                <c:pt idx="1443">
                  <c:v>-3.5100000000000001E-3</c:v>
                </c:pt>
                <c:pt idx="1444">
                  <c:v>-3.5100000000000001E-3</c:v>
                </c:pt>
                <c:pt idx="1445">
                  <c:v>-3.62E-3</c:v>
                </c:pt>
                <c:pt idx="1446">
                  <c:v>-3.5100000000000001E-3</c:v>
                </c:pt>
                <c:pt idx="1447">
                  <c:v>-3.5100000000000001E-3</c:v>
                </c:pt>
                <c:pt idx="1448">
                  <c:v>-3.5100000000000001E-3</c:v>
                </c:pt>
                <c:pt idx="1449">
                  <c:v>-3.5100000000000001E-3</c:v>
                </c:pt>
                <c:pt idx="1450">
                  <c:v>-3.62E-3</c:v>
                </c:pt>
                <c:pt idx="1451">
                  <c:v>-3.7299999999999998E-3</c:v>
                </c:pt>
                <c:pt idx="1452">
                  <c:v>-3.7299999999999998E-3</c:v>
                </c:pt>
                <c:pt idx="1453">
                  <c:v>-3.8400000000000001E-3</c:v>
                </c:pt>
                <c:pt idx="1454">
                  <c:v>-3.8400000000000001E-3</c:v>
                </c:pt>
                <c:pt idx="1455">
                  <c:v>-3.8400000000000001E-3</c:v>
                </c:pt>
                <c:pt idx="1456">
                  <c:v>-3.8400000000000001E-3</c:v>
                </c:pt>
                <c:pt idx="1457">
                  <c:v>-3.7299999999999998E-3</c:v>
                </c:pt>
                <c:pt idx="1458">
                  <c:v>-3.9500000000000004E-3</c:v>
                </c:pt>
                <c:pt idx="1459">
                  <c:v>-3.8400000000000001E-3</c:v>
                </c:pt>
                <c:pt idx="1460">
                  <c:v>-3.9500000000000004E-3</c:v>
                </c:pt>
                <c:pt idx="1461">
                  <c:v>-3.9500000000000004E-3</c:v>
                </c:pt>
                <c:pt idx="1462">
                  <c:v>-4.0499999999999998E-3</c:v>
                </c:pt>
                <c:pt idx="1463">
                  <c:v>-3.9500000000000004E-3</c:v>
                </c:pt>
                <c:pt idx="1464">
                  <c:v>-4.0499999999999998E-3</c:v>
                </c:pt>
                <c:pt idx="1465">
                  <c:v>-4.0499999999999998E-3</c:v>
                </c:pt>
                <c:pt idx="1466">
                  <c:v>-3.9500000000000004E-3</c:v>
                </c:pt>
                <c:pt idx="1467">
                  <c:v>-4.1599999999999996E-3</c:v>
                </c:pt>
                <c:pt idx="1468">
                  <c:v>-4.0499999999999998E-3</c:v>
                </c:pt>
                <c:pt idx="1469">
                  <c:v>-4.0499999999999998E-3</c:v>
                </c:pt>
                <c:pt idx="1470">
                  <c:v>-4.1599999999999996E-3</c:v>
                </c:pt>
                <c:pt idx="1471">
                  <c:v>-4.0499999999999998E-3</c:v>
                </c:pt>
                <c:pt idx="1472">
                  <c:v>-4.1599999999999996E-3</c:v>
                </c:pt>
                <c:pt idx="1473">
                  <c:v>-4.1599999999999996E-3</c:v>
                </c:pt>
                <c:pt idx="1474">
                  <c:v>-4.2700000000000004E-3</c:v>
                </c:pt>
                <c:pt idx="1475">
                  <c:v>-4.1599999999999996E-3</c:v>
                </c:pt>
                <c:pt idx="1476">
                  <c:v>-4.2700000000000004E-3</c:v>
                </c:pt>
                <c:pt idx="1477">
                  <c:v>-4.1599999999999996E-3</c:v>
                </c:pt>
                <c:pt idx="1478">
                  <c:v>-4.3800000000000002E-3</c:v>
                </c:pt>
                <c:pt idx="1479">
                  <c:v>-4.2700000000000004E-3</c:v>
                </c:pt>
                <c:pt idx="1480">
                  <c:v>-4.2700000000000004E-3</c:v>
                </c:pt>
                <c:pt idx="1481">
                  <c:v>-4.3800000000000002E-3</c:v>
                </c:pt>
                <c:pt idx="1482">
                  <c:v>-4.3800000000000002E-3</c:v>
                </c:pt>
                <c:pt idx="1483">
                  <c:v>-4.3800000000000002E-3</c:v>
                </c:pt>
                <c:pt idx="1484">
                  <c:v>-4.3800000000000002E-3</c:v>
                </c:pt>
                <c:pt idx="1485">
                  <c:v>-4.2700000000000004E-3</c:v>
                </c:pt>
                <c:pt idx="1486">
                  <c:v>-4.4900000000000001E-3</c:v>
                </c:pt>
                <c:pt idx="1487">
                  <c:v>-4.4900000000000001E-3</c:v>
                </c:pt>
                <c:pt idx="1488">
                  <c:v>-4.4900000000000001E-3</c:v>
                </c:pt>
                <c:pt idx="1489">
                  <c:v>-4.3800000000000002E-3</c:v>
                </c:pt>
                <c:pt idx="1490">
                  <c:v>-4.3800000000000002E-3</c:v>
                </c:pt>
                <c:pt idx="1491">
                  <c:v>-4.3800000000000002E-3</c:v>
                </c:pt>
                <c:pt idx="1492">
                  <c:v>-4.3800000000000002E-3</c:v>
                </c:pt>
                <c:pt idx="1493">
                  <c:v>-4.3800000000000002E-3</c:v>
                </c:pt>
                <c:pt idx="1494">
                  <c:v>-4.5999999999999999E-3</c:v>
                </c:pt>
                <c:pt idx="1495">
                  <c:v>-4.5999999999999999E-3</c:v>
                </c:pt>
                <c:pt idx="1496">
                  <c:v>-4.4900000000000001E-3</c:v>
                </c:pt>
                <c:pt idx="1497">
                  <c:v>-4.4900000000000001E-3</c:v>
                </c:pt>
                <c:pt idx="1498">
                  <c:v>-4.4900000000000001E-3</c:v>
                </c:pt>
                <c:pt idx="1499">
                  <c:v>-4.5999999999999999E-3</c:v>
                </c:pt>
                <c:pt idx="1500">
                  <c:v>-4.3800000000000002E-3</c:v>
                </c:pt>
                <c:pt idx="1501">
                  <c:v>-4.3800000000000002E-3</c:v>
                </c:pt>
                <c:pt idx="1502">
                  <c:v>-4.3800000000000002E-3</c:v>
                </c:pt>
                <c:pt idx="1503">
                  <c:v>-4.4900000000000001E-3</c:v>
                </c:pt>
                <c:pt idx="1504">
                  <c:v>-4.3800000000000002E-3</c:v>
                </c:pt>
                <c:pt idx="1505">
                  <c:v>-4.4900000000000001E-3</c:v>
                </c:pt>
                <c:pt idx="1506">
                  <c:v>-4.4900000000000001E-3</c:v>
                </c:pt>
                <c:pt idx="1507">
                  <c:v>-4.4900000000000001E-3</c:v>
                </c:pt>
                <c:pt idx="1508">
                  <c:v>-4.5999999999999999E-3</c:v>
                </c:pt>
                <c:pt idx="1509">
                  <c:v>-4.4900000000000001E-3</c:v>
                </c:pt>
                <c:pt idx="1510">
                  <c:v>-4.5999999999999999E-3</c:v>
                </c:pt>
                <c:pt idx="1511">
                  <c:v>-4.5999999999999999E-3</c:v>
                </c:pt>
                <c:pt idx="1512">
                  <c:v>-4.7099999999999998E-3</c:v>
                </c:pt>
                <c:pt idx="1513">
                  <c:v>-4.5999999999999999E-3</c:v>
                </c:pt>
                <c:pt idx="1514">
                  <c:v>-4.7099999999999998E-3</c:v>
                </c:pt>
                <c:pt idx="1515">
                  <c:v>-4.5999999999999999E-3</c:v>
                </c:pt>
                <c:pt idx="1516">
                  <c:v>-4.4900000000000001E-3</c:v>
                </c:pt>
                <c:pt idx="1517">
                  <c:v>-4.4900000000000001E-3</c:v>
                </c:pt>
                <c:pt idx="1518">
                  <c:v>-4.4900000000000001E-3</c:v>
                </c:pt>
                <c:pt idx="1519">
                  <c:v>-4.4900000000000001E-3</c:v>
                </c:pt>
                <c:pt idx="1520">
                  <c:v>-4.4900000000000001E-3</c:v>
                </c:pt>
                <c:pt idx="1521">
                  <c:v>-4.4900000000000001E-3</c:v>
                </c:pt>
                <c:pt idx="1522">
                  <c:v>-4.7099999999999998E-3</c:v>
                </c:pt>
                <c:pt idx="1523">
                  <c:v>-4.5999999999999999E-3</c:v>
                </c:pt>
                <c:pt idx="1524">
                  <c:v>-4.7099999999999998E-3</c:v>
                </c:pt>
                <c:pt idx="1525">
                  <c:v>-4.5999999999999999E-3</c:v>
                </c:pt>
                <c:pt idx="1526">
                  <c:v>-4.5999999999999999E-3</c:v>
                </c:pt>
                <c:pt idx="1527">
                  <c:v>-4.4900000000000001E-3</c:v>
                </c:pt>
                <c:pt idx="1528">
                  <c:v>-4.5999999999999999E-3</c:v>
                </c:pt>
                <c:pt idx="1529">
                  <c:v>-4.5999999999999999E-3</c:v>
                </c:pt>
                <c:pt idx="1530">
                  <c:v>-4.5999999999999999E-3</c:v>
                </c:pt>
                <c:pt idx="1531">
                  <c:v>-4.4900000000000001E-3</c:v>
                </c:pt>
                <c:pt idx="1532">
                  <c:v>-4.3800000000000002E-3</c:v>
                </c:pt>
                <c:pt idx="1533">
                  <c:v>-4.4900000000000001E-3</c:v>
                </c:pt>
                <c:pt idx="1534">
                  <c:v>-4.3800000000000002E-3</c:v>
                </c:pt>
                <c:pt idx="1535">
                  <c:v>-4.3800000000000002E-3</c:v>
                </c:pt>
                <c:pt idx="1536">
                  <c:v>-4.3800000000000002E-3</c:v>
                </c:pt>
                <c:pt idx="1537">
                  <c:v>-4.5999999999999999E-3</c:v>
                </c:pt>
                <c:pt idx="1538">
                  <c:v>-4.4900000000000001E-3</c:v>
                </c:pt>
                <c:pt idx="1539">
                  <c:v>-4.4900000000000001E-3</c:v>
                </c:pt>
                <c:pt idx="1540">
                  <c:v>-4.4900000000000001E-3</c:v>
                </c:pt>
                <c:pt idx="1541">
                  <c:v>-4.4900000000000001E-3</c:v>
                </c:pt>
                <c:pt idx="1542">
                  <c:v>-4.4900000000000001E-3</c:v>
                </c:pt>
                <c:pt idx="1543">
                  <c:v>-4.4900000000000001E-3</c:v>
                </c:pt>
                <c:pt idx="1544">
                  <c:v>-4.3800000000000002E-3</c:v>
                </c:pt>
                <c:pt idx="1545">
                  <c:v>-4.4900000000000001E-3</c:v>
                </c:pt>
                <c:pt idx="1546">
                  <c:v>-4.3800000000000002E-3</c:v>
                </c:pt>
                <c:pt idx="1547">
                  <c:v>-4.4900000000000001E-3</c:v>
                </c:pt>
                <c:pt idx="1548">
                  <c:v>-4.3800000000000002E-3</c:v>
                </c:pt>
                <c:pt idx="1549">
                  <c:v>-4.3800000000000002E-3</c:v>
                </c:pt>
                <c:pt idx="1550">
                  <c:v>-4.3800000000000002E-3</c:v>
                </c:pt>
                <c:pt idx="1551">
                  <c:v>-4.2700000000000004E-3</c:v>
                </c:pt>
                <c:pt idx="1552">
                  <c:v>-4.3800000000000002E-3</c:v>
                </c:pt>
                <c:pt idx="1553">
                  <c:v>-4.3800000000000002E-3</c:v>
                </c:pt>
                <c:pt idx="1554">
                  <c:v>-4.3800000000000002E-3</c:v>
                </c:pt>
                <c:pt idx="1555">
                  <c:v>-4.3800000000000002E-3</c:v>
                </c:pt>
                <c:pt idx="1556">
                  <c:v>-4.2700000000000004E-3</c:v>
                </c:pt>
                <c:pt idx="1557">
                  <c:v>-4.4900000000000001E-3</c:v>
                </c:pt>
                <c:pt idx="1558">
                  <c:v>-4.2700000000000004E-3</c:v>
                </c:pt>
                <c:pt idx="1559">
                  <c:v>-4.3800000000000002E-3</c:v>
                </c:pt>
                <c:pt idx="1560">
                  <c:v>-4.2700000000000004E-3</c:v>
                </c:pt>
                <c:pt idx="1561">
                  <c:v>-4.1599999999999996E-3</c:v>
                </c:pt>
                <c:pt idx="1562">
                  <c:v>-4.1599999999999996E-3</c:v>
                </c:pt>
                <c:pt idx="1563">
                  <c:v>-4.0499999999999998E-3</c:v>
                </c:pt>
                <c:pt idx="1564">
                  <c:v>-4.1599999999999996E-3</c:v>
                </c:pt>
                <c:pt idx="1565">
                  <c:v>-4.2700000000000004E-3</c:v>
                </c:pt>
                <c:pt idx="1566">
                  <c:v>-4.1599999999999996E-3</c:v>
                </c:pt>
                <c:pt idx="1567">
                  <c:v>-4.0499999999999998E-3</c:v>
                </c:pt>
                <c:pt idx="1568">
                  <c:v>-4.1599999999999996E-3</c:v>
                </c:pt>
                <c:pt idx="1569">
                  <c:v>-4.1599999999999996E-3</c:v>
                </c:pt>
                <c:pt idx="1570">
                  <c:v>-4.1599999999999996E-3</c:v>
                </c:pt>
                <c:pt idx="1571">
                  <c:v>-4.1599999999999996E-3</c:v>
                </c:pt>
                <c:pt idx="1572">
                  <c:v>-4.1599999999999996E-3</c:v>
                </c:pt>
                <c:pt idx="1573">
                  <c:v>-4.1599999999999996E-3</c:v>
                </c:pt>
                <c:pt idx="1574">
                  <c:v>-4.1599999999999996E-3</c:v>
                </c:pt>
                <c:pt idx="1575">
                  <c:v>-4.0499999999999998E-3</c:v>
                </c:pt>
                <c:pt idx="1576">
                  <c:v>-3.9500000000000004E-3</c:v>
                </c:pt>
                <c:pt idx="1577">
                  <c:v>-4.0499999999999998E-3</c:v>
                </c:pt>
                <c:pt idx="1578">
                  <c:v>-3.9500000000000004E-3</c:v>
                </c:pt>
                <c:pt idx="1579">
                  <c:v>-3.9500000000000004E-3</c:v>
                </c:pt>
                <c:pt idx="1580">
                  <c:v>-3.9500000000000004E-3</c:v>
                </c:pt>
                <c:pt idx="1581">
                  <c:v>-3.9500000000000004E-3</c:v>
                </c:pt>
                <c:pt idx="1582">
                  <c:v>-3.8400000000000001E-3</c:v>
                </c:pt>
                <c:pt idx="1583">
                  <c:v>-3.8400000000000001E-3</c:v>
                </c:pt>
                <c:pt idx="1584">
                  <c:v>-3.9500000000000004E-3</c:v>
                </c:pt>
                <c:pt idx="1585">
                  <c:v>-3.8400000000000001E-3</c:v>
                </c:pt>
                <c:pt idx="1586">
                  <c:v>-3.8400000000000001E-3</c:v>
                </c:pt>
                <c:pt idx="1587">
                  <c:v>-3.8400000000000001E-3</c:v>
                </c:pt>
                <c:pt idx="1588">
                  <c:v>-3.8400000000000001E-3</c:v>
                </c:pt>
                <c:pt idx="1589">
                  <c:v>-3.7299999999999998E-3</c:v>
                </c:pt>
                <c:pt idx="1590">
                  <c:v>-3.8400000000000001E-3</c:v>
                </c:pt>
                <c:pt idx="1591">
                  <c:v>-3.62E-3</c:v>
                </c:pt>
                <c:pt idx="1592">
                  <c:v>-3.7299999999999998E-3</c:v>
                </c:pt>
                <c:pt idx="1593">
                  <c:v>-3.62E-3</c:v>
                </c:pt>
                <c:pt idx="1594">
                  <c:v>-3.62E-3</c:v>
                </c:pt>
                <c:pt idx="1595">
                  <c:v>-3.7299999999999998E-3</c:v>
                </c:pt>
                <c:pt idx="1596">
                  <c:v>-3.62E-3</c:v>
                </c:pt>
                <c:pt idx="1597">
                  <c:v>-3.62E-3</c:v>
                </c:pt>
                <c:pt idx="1598">
                  <c:v>-3.62E-3</c:v>
                </c:pt>
                <c:pt idx="1599">
                  <c:v>-3.5100000000000001E-3</c:v>
                </c:pt>
                <c:pt idx="1600">
                  <c:v>-3.62E-3</c:v>
                </c:pt>
                <c:pt idx="1601">
                  <c:v>-3.62E-3</c:v>
                </c:pt>
                <c:pt idx="1602">
                  <c:v>-3.5100000000000001E-3</c:v>
                </c:pt>
                <c:pt idx="1603">
                  <c:v>-3.29E-3</c:v>
                </c:pt>
                <c:pt idx="1604">
                  <c:v>-3.3999999999999998E-3</c:v>
                </c:pt>
                <c:pt idx="1605">
                  <c:v>-3.3999999999999998E-3</c:v>
                </c:pt>
                <c:pt idx="1606">
                  <c:v>-3.3999999999999998E-3</c:v>
                </c:pt>
                <c:pt idx="1607">
                  <c:v>-3.29E-3</c:v>
                </c:pt>
                <c:pt idx="1608">
                  <c:v>-3.29E-3</c:v>
                </c:pt>
                <c:pt idx="1609">
                  <c:v>-3.29E-3</c:v>
                </c:pt>
                <c:pt idx="1610">
                  <c:v>-3.3999999999999998E-3</c:v>
                </c:pt>
                <c:pt idx="1611">
                  <c:v>-3.29E-3</c:v>
                </c:pt>
                <c:pt idx="1612">
                  <c:v>-3.29E-3</c:v>
                </c:pt>
                <c:pt idx="1613">
                  <c:v>-3.1900000000000001E-3</c:v>
                </c:pt>
                <c:pt idx="1614">
                  <c:v>-3.1900000000000001E-3</c:v>
                </c:pt>
                <c:pt idx="1615">
                  <c:v>-3.29E-3</c:v>
                </c:pt>
                <c:pt idx="1616">
                  <c:v>-3.29E-3</c:v>
                </c:pt>
                <c:pt idx="1617">
                  <c:v>-3.1900000000000001E-3</c:v>
                </c:pt>
                <c:pt idx="1618">
                  <c:v>-3.1900000000000001E-3</c:v>
                </c:pt>
                <c:pt idx="1619">
                  <c:v>-3.0799999999999998E-3</c:v>
                </c:pt>
                <c:pt idx="1620">
                  <c:v>-3.1900000000000001E-3</c:v>
                </c:pt>
                <c:pt idx="1621">
                  <c:v>-3.0799999999999998E-3</c:v>
                </c:pt>
                <c:pt idx="1622">
                  <c:v>-3.1900000000000001E-3</c:v>
                </c:pt>
                <c:pt idx="1623">
                  <c:v>-3.0799999999999998E-3</c:v>
                </c:pt>
                <c:pt idx="1624">
                  <c:v>-2.97E-3</c:v>
                </c:pt>
                <c:pt idx="1625">
                  <c:v>-2.97E-3</c:v>
                </c:pt>
                <c:pt idx="1626">
                  <c:v>-2.97E-3</c:v>
                </c:pt>
                <c:pt idx="1627">
                  <c:v>-2.97E-3</c:v>
                </c:pt>
                <c:pt idx="1628">
                  <c:v>-2.8600000000000001E-3</c:v>
                </c:pt>
                <c:pt idx="1629">
                  <c:v>-2.8600000000000001E-3</c:v>
                </c:pt>
                <c:pt idx="1630">
                  <c:v>-2.8600000000000001E-3</c:v>
                </c:pt>
                <c:pt idx="1631">
                  <c:v>-2.8600000000000001E-3</c:v>
                </c:pt>
                <c:pt idx="1632">
                  <c:v>-2.8600000000000001E-3</c:v>
                </c:pt>
                <c:pt idx="1633">
                  <c:v>-2.8600000000000001E-3</c:v>
                </c:pt>
                <c:pt idx="1634">
                  <c:v>-2.64E-3</c:v>
                </c:pt>
                <c:pt idx="1635">
                  <c:v>-2.7499999999999998E-3</c:v>
                </c:pt>
                <c:pt idx="1636">
                  <c:v>-2.64E-3</c:v>
                </c:pt>
                <c:pt idx="1637">
                  <c:v>-2.64E-3</c:v>
                </c:pt>
                <c:pt idx="1638">
                  <c:v>-2.7499999999999998E-3</c:v>
                </c:pt>
                <c:pt idx="1639">
                  <c:v>-2.64E-3</c:v>
                </c:pt>
                <c:pt idx="1640">
                  <c:v>-2.64E-3</c:v>
                </c:pt>
                <c:pt idx="1641">
                  <c:v>-2.5300000000000001E-3</c:v>
                </c:pt>
                <c:pt idx="1642">
                  <c:v>-2.5300000000000001E-3</c:v>
                </c:pt>
                <c:pt idx="1643">
                  <c:v>-2.5300000000000001E-3</c:v>
                </c:pt>
                <c:pt idx="1644">
                  <c:v>-2.4299999999999999E-3</c:v>
                </c:pt>
                <c:pt idx="1645">
                  <c:v>-2.32E-3</c:v>
                </c:pt>
                <c:pt idx="1646">
                  <c:v>-2.4299999999999999E-3</c:v>
                </c:pt>
                <c:pt idx="1647">
                  <c:v>-2.4299999999999999E-3</c:v>
                </c:pt>
                <c:pt idx="1648">
                  <c:v>-2.5300000000000001E-3</c:v>
                </c:pt>
                <c:pt idx="1649">
                  <c:v>-2.5300000000000001E-3</c:v>
                </c:pt>
                <c:pt idx="1650">
                  <c:v>-2.2100000000000002E-3</c:v>
                </c:pt>
                <c:pt idx="1651">
                  <c:v>-2.32E-3</c:v>
                </c:pt>
                <c:pt idx="1652">
                  <c:v>-2.2100000000000002E-3</c:v>
                </c:pt>
                <c:pt idx="1653">
                  <c:v>-2.2100000000000002E-3</c:v>
                </c:pt>
                <c:pt idx="1654">
                  <c:v>-2.4299999999999999E-3</c:v>
                </c:pt>
                <c:pt idx="1655">
                  <c:v>-2.2100000000000002E-3</c:v>
                </c:pt>
                <c:pt idx="1656">
                  <c:v>-2.2100000000000002E-3</c:v>
                </c:pt>
                <c:pt idx="1657">
                  <c:v>-2.2100000000000002E-3</c:v>
                </c:pt>
                <c:pt idx="1658">
                  <c:v>-2.0999999999999999E-3</c:v>
                </c:pt>
                <c:pt idx="1659">
                  <c:v>-2.0999999999999999E-3</c:v>
                </c:pt>
                <c:pt idx="1660">
                  <c:v>-2.0999999999999999E-3</c:v>
                </c:pt>
                <c:pt idx="1661">
                  <c:v>-2.0999999999999999E-3</c:v>
                </c:pt>
                <c:pt idx="1662">
                  <c:v>-1.99E-3</c:v>
                </c:pt>
                <c:pt idx="1663">
                  <c:v>-1.8799999999999999E-3</c:v>
                </c:pt>
                <c:pt idx="1664">
                  <c:v>-2.0999999999999999E-3</c:v>
                </c:pt>
                <c:pt idx="1665">
                  <c:v>-1.99E-3</c:v>
                </c:pt>
                <c:pt idx="1666">
                  <c:v>-1.8799999999999999E-3</c:v>
                </c:pt>
                <c:pt idx="1667">
                  <c:v>-1.8799999999999999E-3</c:v>
                </c:pt>
                <c:pt idx="1668">
                  <c:v>-1.7700000000000001E-3</c:v>
                </c:pt>
                <c:pt idx="1669">
                  <c:v>-1.8799999999999999E-3</c:v>
                </c:pt>
                <c:pt idx="1670">
                  <c:v>-1.7700000000000001E-3</c:v>
                </c:pt>
                <c:pt idx="1671">
                  <c:v>-1.7700000000000001E-3</c:v>
                </c:pt>
                <c:pt idx="1672">
                  <c:v>-1.7700000000000001E-3</c:v>
                </c:pt>
                <c:pt idx="1673">
                  <c:v>-1.7700000000000001E-3</c:v>
                </c:pt>
                <c:pt idx="1674">
                  <c:v>-1.7700000000000001E-3</c:v>
                </c:pt>
                <c:pt idx="1675">
                  <c:v>-1.67E-3</c:v>
                </c:pt>
                <c:pt idx="1676">
                  <c:v>-1.7700000000000001E-3</c:v>
                </c:pt>
                <c:pt idx="1677">
                  <c:v>-1.67E-3</c:v>
                </c:pt>
                <c:pt idx="1678">
                  <c:v>-1.4499999999999999E-3</c:v>
                </c:pt>
                <c:pt idx="1679">
                  <c:v>-1.56E-3</c:v>
                </c:pt>
                <c:pt idx="1680">
                  <c:v>-1.67E-3</c:v>
                </c:pt>
                <c:pt idx="1681">
                  <c:v>-1.4499999999999999E-3</c:v>
                </c:pt>
                <c:pt idx="1682">
                  <c:v>-1.23E-3</c:v>
                </c:pt>
                <c:pt idx="1683">
                  <c:v>-1.4499999999999999E-3</c:v>
                </c:pt>
                <c:pt idx="1684">
                  <c:v>-1.23E-3</c:v>
                </c:pt>
                <c:pt idx="1685">
                  <c:v>-1.34E-3</c:v>
                </c:pt>
                <c:pt idx="1686">
                  <c:v>-1.34E-3</c:v>
                </c:pt>
                <c:pt idx="1687">
                  <c:v>-1.23E-3</c:v>
                </c:pt>
                <c:pt idx="1688">
                  <c:v>-1.23E-3</c:v>
                </c:pt>
                <c:pt idx="1689">
                  <c:v>-1.34E-3</c:v>
                </c:pt>
                <c:pt idx="1690">
                  <c:v>-1.1199999999999999E-3</c:v>
                </c:pt>
                <c:pt idx="1691">
                  <c:v>-1.23E-3</c:v>
                </c:pt>
                <c:pt idx="1692">
                  <c:v>-1.1199999999999999E-3</c:v>
                </c:pt>
                <c:pt idx="1693">
                  <c:v>-1.1199999999999999E-3</c:v>
                </c:pt>
                <c:pt idx="1694">
                  <c:v>-1.23E-3</c:v>
                </c:pt>
                <c:pt idx="1695">
                  <c:v>-1.01E-3</c:v>
                </c:pt>
                <c:pt idx="1696">
                  <c:v>-1.23E-3</c:v>
                </c:pt>
                <c:pt idx="1697">
                  <c:v>-9.1E-4</c:v>
                </c:pt>
                <c:pt idx="1698">
                  <c:v>-9.1E-4</c:v>
                </c:pt>
                <c:pt idx="1699">
                  <c:v>-9.1E-4</c:v>
                </c:pt>
                <c:pt idx="1700">
                  <c:v>-9.1E-4</c:v>
                </c:pt>
                <c:pt idx="1701">
                  <c:v>-9.1E-4</c:v>
                </c:pt>
                <c:pt idx="1702">
                  <c:v>-1.01E-3</c:v>
                </c:pt>
                <c:pt idx="1703">
                  <c:v>-9.1E-4</c:v>
                </c:pt>
                <c:pt idx="1704">
                  <c:v>-8.0000000000000004E-4</c:v>
                </c:pt>
                <c:pt idx="1705">
                  <c:v>-8.0000000000000004E-4</c:v>
                </c:pt>
                <c:pt idx="1706">
                  <c:v>-6.8999999999999997E-4</c:v>
                </c:pt>
                <c:pt idx="1707">
                  <c:v>-8.0000000000000004E-4</c:v>
                </c:pt>
                <c:pt idx="1708">
                  <c:v>-6.8999999999999997E-4</c:v>
                </c:pt>
                <c:pt idx="1709">
                  <c:v>-6.8999999999999997E-4</c:v>
                </c:pt>
                <c:pt idx="1710">
                  <c:v>-6.8999999999999997E-4</c:v>
                </c:pt>
                <c:pt idx="1711">
                  <c:v>-5.8E-4</c:v>
                </c:pt>
                <c:pt idx="1712">
                  <c:v>-6.8999999999999997E-4</c:v>
                </c:pt>
                <c:pt idx="1713">
                  <c:v>-5.8E-4</c:v>
                </c:pt>
                <c:pt idx="1714">
                  <c:v>-3.6000000000000002E-4</c:v>
                </c:pt>
                <c:pt idx="1715">
                  <c:v>-5.8E-4</c:v>
                </c:pt>
                <c:pt idx="1716">
                  <c:v>-5.8E-4</c:v>
                </c:pt>
                <c:pt idx="1717">
                  <c:v>-3.6000000000000002E-4</c:v>
                </c:pt>
                <c:pt idx="1718">
                  <c:v>-5.8E-4</c:v>
                </c:pt>
                <c:pt idx="1719">
                  <c:v>-3.6000000000000002E-4</c:v>
                </c:pt>
                <c:pt idx="1720">
                  <c:v>-3.6000000000000002E-4</c:v>
                </c:pt>
                <c:pt idx="1721">
                  <c:v>-3.6000000000000002E-4</c:v>
                </c:pt>
                <c:pt idx="1722">
                  <c:v>-3.6000000000000002E-4</c:v>
                </c:pt>
                <c:pt idx="1723">
                  <c:v>-2.5000000000000001E-4</c:v>
                </c:pt>
                <c:pt idx="1724">
                  <c:v>-2.5000000000000001E-4</c:v>
                </c:pt>
                <c:pt idx="1725">
                  <c:v>-2.5000000000000001E-4</c:v>
                </c:pt>
                <c:pt idx="1726">
                  <c:v>-2.5000000000000001E-4</c:v>
                </c:pt>
                <c:pt idx="1727">
                  <c:v>-2.5000000000000001E-4</c:v>
                </c:pt>
                <c:pt idx="1728">
                  <c:v>-1.4999999999999999E-4</c:v>
                </c:pt>
                <c:pt idx="1729">
                  <c:v>-1.4999999999999999E-4</c:v>
                </c:pt>
                <c:pt idx="1730">
                  <c:v>-4.0000000000000003E-5</c:v>
                </c:pt>
                <c:pt idx="1731">
                  <c:v>-1.4999999999999999E-4</c:v>
                </c:pt>
                <c:pt idx="1732">
                  <c:v>-1.4999999999999999E-4</c:v>
                </c:pt>
                <c:pt idx="1733">
                  <c:v>-1.4999999999999999E-4</c:v>
                </c:pt>
                <c:pt idx="1734">
                  <c:v>-4.0000000000000003E-5</c:v>
                </c:pt>
                <c:pt idx="1735">
                  <c:v>-4.0000000000000003E-5</c:v>
                </c:pt>
                <c:pt idx="1736">
                  <c:v>-4.0000000000000003E-5</c:v>
                </c:pt>
                <c:pt idx="1737">
                  <c:v>-4.0000000000000003E-5</c:v>
                </c:pt>
                <c:pt idx="1738">
                  <c:v>1.8000000000000001E-4</c:v>
                </c:pt>
                <c:pt idx="1739">
                  <c:v>6.9999999999999994E-5</c:v>
                </c:pt>
                <c:pt idx="1740">
                  <c:v>6.9999999999999994E-5</c:v>
                </c:pt>
                <c:pt idx="1741">
                  <c:v>6.9999999999999994E-5</c:v>
                </c:pt>
                <c:pt idx="1742">
                  <c:v>6.9999999999999994E-5</c:v>
                </c:pt>
                <c:pt idx="1743">
                  <c:v>1.8000000000000001E-4</c:v>
                </c:pt>
                <c:pt idx="1744">
                  <c:v>1.8000000000000001E-4</c:v>
                </c:pt>
                <c:pt idx="1745">
                  <c:v>1.8000000000000001E-4</c:v>
                </c:pt>
                <c:pt idx="1746">
                  <c:v>2.9E-4</c:v>
                </c:pt>
                <c:pt idx="1747">
                  <c:v>1.8000000000000001E-4</c:v>
                </c:pt>
                <c:pt idx="1748">
                  <c:v>2.9E-4</c:v>
                </c:pt>
                <c:pt idx="1749">
                  <c:v>1.8000000000000001E-4</c:v>
                </c:pt>
                <c:pt idx="1750">
                  <c:v>2.9E-4</c:v>
                </c:pt>
                <c:pt idx="1751">
                  <c:v>2.9E-4</c:v>
                </c:pt>
                <c:pt idx="1752">
                  <c:v>2.9E-4</c:v>
                </c:pt>
                <c:pt idx="1753">
                  <c:v>5.1000000000000004E-4</c:v>
                </c:pt>
                <c:pt idx="1754">
                  <c:v>5.1000000000000004E-4</c:v>
                </c:pt>
                <c:pt idx="1755">
                  <c:v>4.0000000000000002E-4</c:v>
                </c:pt>
                <c:pt idx="1756">
                  <c:v>4.0000000000000002E-4</c:v>
                </c:pt>
                <c:pt idx="1757">
                  <c:v>5.1000000000000004E-4</c:v>
                </c:pt>
                <c:pt idx="1758">
                  <c:v>5.1000000000000004E-4</c:v>
                </c:pt>
                <c:pt idx="1759">
                  <c:v>5.1000000000000004E-4</c:v>
                </c:pt>
                <c:pt idx="1760">
                  <c:v>6.0999999999999997E-4</c:v>
                </c:pt>
                <c:pt idx="1761">
                  <c:v>5.1000000000000004E-4</c:v>
                </c:pt>
                <c:pt idx="1762">
                  <c:v>6.0999999999999997E-4</c:v>
                </c:pt>
                <c:pt idx="1763">
                  <c:v>6.0999999999999997E-4</c:v>
                </c:pt>
                <c:pt idx="1764">
                  <c:v>6.0999999999999997E-4</c:v>
                </c:pt>
                <c:pt idx="1765">
                  <c:v>6.0999999999999997E-4</c:v>
                </c:pt>
                <c:pt idx="1766">
                  <c:v>5.1000000000000004E-4</c:v>
                </c:pt>
                <c:pt idx="1767">
                  <c:v>7.2000000000000005E-4</c:v>
                </c:pt>
                <c:pt idx="1768">
                  <c:v>8.3000000000000001E-4</c:v>
                </c:pt>
                <c:pt idx="1769">
                  <c:v>7.2000000000000005E-4</c:v>
                </c:pt>
                <c:pt idx="1770">
                  <c:v>8.3000000000000001E-4</c:v>
                </c:pt>
                <c:pt idx="1771">
                  <c:v>7.2000000000000005E-4</c:v>
                </c:pt>
                <c:pt idx="1772">
                  <c:v>8.3000000000000001E-4</c:v>
                </c:pt>
                <c:pt idx="1773">
                  <c:v>8.3000000000000001E-4</c:v>
                </c:pt>
                <c:pt idx="1774">
                  <c:v>8.3000000000000001E-4</c:v>
                </c:pt>
                <c:pt idx="1775">
                  <c:v>8.3000000000000001E-4</c:v>
                </c:pt>
                <c:pt idx="1776">
                  <c:v>7.2000000000000005E-4</c:v>
                </c:pt>
                <c:pt idx="1777">
                  <c:v>8.3000000000000001E-4</c:v>
                </c:pt>
                <c:pt idx="1778">
                  <c:v>9.3999999999999997E-4</c:v>
                </c:pt>
                <c:pt idx="1779">
                  <c:v>9.3999999999999997E-4</c:v>
                </c:pt>
                <c:pt idx="1780">
                  <c:v>8.3000000000000001E-4</c:v>
                </c:pt>
                <c:pt idx="1781">
                  <c:v>1.0499999999999999E-3</c:v>
                </c:pt>
                <c:pt idx="1782">
                  <c:v>8.3000000000000001E-4</c:v>
                </c:pt>
                <c:pt idx="1783">
                  <c:v>1.0499999999999999E-3</c:v>
                </c:pt>
                <c:pt idx="1784">
                  <c:v>8.3000000000000001E-4</c:v>
                </c:pt>
                <c:pt idx="1785">
                  <c:v>9.3999999999999997E-4</c:v>
                </c:pt>
                <c:pt idx="1786">
                  <c:v>8.3000000000000001E-4</c:v>
                </c:pt>
                <c:pt idx="1787">
                  <c:v>9.3999999999999997E-4</c:v>
                </c:pt>
                <c:pt idx="1788">
                  <c:v>1.0499999999999999E-3</c:v>
                </c:pt>
                <c:pt idx="1789">
                  <c:v>9.3999999999999997E-4</c:v>
                </c:pt>
                <c:pt idx="1790">
                  <c:v>1.0499999999999999E-3</c:v>
                </c:pt>
                <c:pt idx="1791">
                  <c:v>1.0499999999999999E-3</c:v>
                </c:pt>
                <c:pt idx="1792">
                  <c:v>9.3999999999999997E-4</c:v>
                </c:pt>
                <c:pt idx="1793">
                  <c:v>1.0499999999999999E-3</c:v>
                </c:pt>
                <c:pt idx="1794">
                  <c:v>1.16E-3</c:v>
                </c:pt>
                <c:pt idx="1795">
                  <c:v>1.16E-3</c:v>
                </c:pt>
                <c:pt idx="1796">
                  <c:v>1.0499999999999999E-3</c:v>
                </c:pt>
                <c:pt idx="1797">
                  <c:v>1.16E-3</c:v>
                </c:pt>
                <c:pt idx="1798">
                  <c:v>1.0499999999999999E-3</c:v>
                </c:pt>
                <c:pt idx="1799">
                  <c:v>1.0499999999999999E-3</c:v>
                </c:pt>
                <c:pt idx="1800">
                  <c:v>1.0499999999999999E-3</c:v>
                </c:pt>
                <c:pt idx="1801">
                  <c:v>1.16E-3</c:v>
                </c:pt>
                <c:pt idx="1802">
                  <c:v>1.0499999999999999E-3</c:v>
                </c:pt>
                <c:pt idx="1803">
                  <c:v>1.16E-3</c:v>
                </c:pt>
                <c:pt idx="1804">
                  <c:v>1.16E-3</c:v>
                </c:pt>
                <c:pt idx="1805">
                  <c:v>1.16E-3</c:v>
                </c:pt>
                <c:pt idx="1806">
                  <c:v>1.16E-3</c:v>
                </c:pt>
                <c:pt idx="1807">
                  <c:v>1.16E-3</c:v>
                </c:pt>
                <c:pt idx="1808">
                  <c:v>1.16E-3</c:v>
                </c:pt>
                <c:pt idx="1809">
                  <c:v>1.16E-3</c:v>
                </c:pt>
                <c:pt idx="1810">
                  <c:v>1.0499999999999999E-3</c:v>
                </c:pt>
                <c:pt idx="1811">
                  <c:v>1.16E-3</c:v>
                </c:pt>
                <c:pt idx="1812">
                  <c:v>1.16E-3</c:v>
                </c:pt>
                <c:pt idx="1813">
                  <c:v>1.16E-3</c:v>
                </c:pt>
                <c:pt idx="1814">
                  <c:v>1.0499999999999999E-3</c:v>
                </c:pt>
                <c:pt idx="1815">
                  <c:v>9.3999999999999997E-4</c:v>
                </c:pt>
                <c:pt idx="1816">
                  <c:v>1.16E-3</c:v>
                </c:pt>
                <c:pt idx="1817">
                  <c:v>1.0499999999999999E-3</c:v>
                </c:pt>
                <c:pt idx="1818">
                  <c:v>1.0499999999999999E-3</c:v>
                </c:pt>
                <c:pt idx="1819">
                  <c:v>1.16E-3</c:v>
                </c:pt>
                <c:pt idx="1820">
                  <c:v>1.2700000000000001E-3</c:v>
                </c:pt>
                <c:pt idx="1821">
                  <c:v>1.16E-3</c:v>
                </c:pt>
                <c:pt idx="1822">
                  <c:v>1.16E-3</c:v>
                </c:pt>
                <c:pt idx="1823">
                  <c:v>1.16E-3</c:v>
                </c:pt>
                <c:pt idx="1824">
                  <c:v>1.2700000000000001E-3</c:v>
                </c:pt>
                <c:pt idx="1825">
                  <c:v>1.0499999999999999E-3</c:v>
                </c:pt>
                <c:pt idx="1826">
                  <c:v>1.0499999999999999E-3</c:v>
                </c:pt>
                <c:pt idx="1827">
                  <c:v>1.0499999999999999E-3</c:v>
                </c:pt>
                <c:pt idx="1828">
                  <c:v>1.16E-3</c:v>
                </c:pt>
                <c:pt idx="1829">
                  <c:v>1.0499999999999999E-3</c:v>
                </c:pt>
                <c:pt idx="1830">
                  <c:v>1.0499999999999999E-3</c:v>
                </c:pt>
                <c:pt idx="1831">
                  <c:v>1.16E-3</c:v>
                </c:pt>
                <c:pt idx="1832">
                  <c:v>1.16E-3</c:v>
                </c:pt>
                <c:pt idx="1833">
                  <c:v>1.0499999999999999E-3</c:v>
                </c:pt>
                <c:pt idx="1834">
                  <c:v>1.0499999999999999E-3</c:v>
                </c:pt>
                <c:pt idx="1835">
                  <c:v>1.0499999999999999E-3</c:v>
                </c:pt>
                <c:pt idx="1836">
                  <c:v>1.0499999999999999E-3</c:v>
                </c:pt>
                <c:pt idx="1837">
                  <c:v>1.0499999999999999E-3</c:v>
                </c:pt>
                <c:pt idx="1838">
                  <c:v>1.2700000000000001E-3</c:v>
                </c:pt>
                <c:pt idx="1839">
                  <c:v>1.0499999999999999E-3</c:v>
                </c:pt>
                <c:pt idx="1840">
                  <c:v>1.16E-3</c:v>
                </c:pt>
                <c:pt idx="1841">
                  <c:v>1.16E-3</c:v>
                </c:pt>
                <c:pt idx="1842">
                  <c:v>9.3999999999999997E-4</c:v>
                </c:pt>
                <c:pt idx="1843">
                  <c:v>1.0499999999999999E-3</c:v>
                </c:pt>
                <c:pt idx="1844">
                  <c:v>9.3999999999999997E-4</c:v>
                </c:pt>
                <c:pt idx="1845">
                  <c:v>1.0499999999999999E-3</c:v>
                </c:pt>
                <c:pt idx="1846">
                  <c:v>9.3999999999999997E-4</c:v>
                </c:pt>
                <c:pt idx="1847">
                  <c:v>1.0499999999999999E-3</c:v>
                </c:pt>
                <c:pt idx="1848">
                  <c:v>1.16E-3</c:v>
                </c:pt>
                <c:pt idx="1849">
                  <c:v>1.0499999999999999E-3</c:v>
                </c:pt>
                <c:pt idx="1850">
                  <c:v>1.0499999999999999E-3</c:v>
                </c:pt>
                <c:pt idx="1851">
                  <c:v>9.3999999999999997E-4</c:v>
                </c:pt>
                <c:pt idx="1852">
                  <c:v>9.3999999999999997E-4</c:v>
                </c:pt>
                <c:pt idx="1853">
                  <c:v>1.0499999999999999E-3</c:v>
                </c:pt>
                <c:pt idx="1854">
                  <c:v>9.3999999999999997E-4</c:v>
                </c:pt>
                <c:pt idx="1855">
                  <c:v>9.3999999999999997E-4</c:v>
                </c:pt>
                <c:pt idx="1856">
                  <c:v>9.3999999999999997E-4</c:v>
                </c:pt>
                <c:pt idx="1857">
                  <c:v>9.3999999999999997E-4</c:v>
                </c:pt>
                <c:pt idx="1858">
                  <c:v>8.3000000000000001E-4</c:v>
                </c:pt>
                <c:pt idx="1859">
                  <c:v>9.3999999999999997E-4</c:v>
                </c:pt>
                <c:pt idx="1860">
                  <c:v>8.3000000000000001E-4</c:v>
                </c:pt>
                <c:pt idx="1861">
                  <c:v>9.3999999999999997E-4</c:v>
                </c:pt>
                <c:pt idx="1862">
                  <c:v>8.3000000000000001E-4</c:v>
                </c:pt>
                <c:pt idx="1863">
                  <c:v>1.0499999999999999E-3</c:v>
                </c:pt>
                <c:pt idx="1864">
                  <c:v>8.3000000000000001E-4</c:v>
                </c:pt>
                <c:pt idx="1865">
                  <c:v>1.0499999999999999E-3</c:v>
                </c:pt>
                <c:pt idx="1866">
                  <c:v>9.3999999999999997E-4</c:v>
                </c:pt>
                <c:pt idx="1867">
                  <c:v>8.3000000000000001E-4</c:v>
                </c:pt>
                <c:pt idx="1868">
                  <c:v>8.3000000000000001E-4</c:v>
                </c:pt>
                <c:pt idx="1869">
                  <c:v>8.3000000000000001E-4</c:v>
                </c:pt>
                <c:pt idx="1870">
                  <c:v>8.3000000000000001E-4</c:v>
                </c:pt>
                <c:pt idx="1871">
                  <c:v>7.2000000000000005E-4</c:v>
                </c:pt>
                <c:pt idx="1872">
                  <c:v>7.2000000000000005E-4</c:v>
                </c:pt>
                <c:pt idx="1873">
                  <c:v>6.0999999999999997E-4</c:v>
                </c:pt>
                <c:pt idx="1874">
                  <c:v>8.3000000000000001E-4</c:v>
                </c:pt>
                <c:pt idx="1875">
                  <c:v>6.0999999999999997E-4</c:v>
                </c:pt>
                <c:pt idx="1876">
                  <c:v>8.3000000000000001E-4</c:v>
                </c:pt>
                <c:pt idx="1877">
                  <c:v>7.2000000000000005E-4</c:v>
                </c:pt>
                <c:pt idx="1878">
                  <c:v>6.0999999999999997E-4</c:v>
                </c:pt>
                <c:pt idx="1879">
                  <c:v>6.0999999999999997E-4</c:v>
                </c:pt>
                <c:pt idx="1880">
                  <c:v>7.2000000000000005E-4</c:v>
                </c:pt>
                <c:pt idx="1881">
                  <c:v>5.1000000000000004E-4</c:v>
                </c:pt>
                <c:pt idx="1882">
                  <c:v>7.2000000000000005E-4</c:v>
                </c:pt>
                <c:pt idx="1883">
                  <c:v>4.0000000000000002E-4</c:v>
                </c:pt>
                <c:pt idx="1884">
                  <c:v>5.1000000000000004E-4</c:v>
                </c:pt>
                <c:pt idx="1885">
                  <c:v>6.0999999999999997E-4</c:v>
                </c:pt>
                <c:pt idx="1886">
                  <c:v>5.1000000000000004E-4</c:v>
                </c:pt>
                <c:pt idx="1887">
                  <c:v>6.0999999999999997E-4</c:v>
                </c:pt>
                <c:pt idx="1888">
                  <c:v>4.0000000000000002E-4</c:v>
                </c:pt>
                <c:pt idx="1889">
                  <c:v>5.1000000000000004E-4</c:v>
                </c:pt>
                <c:pt idx="1890">
                  <c:v>5.1000000000000004E-4</c:v>
                </c:pt>
                <c:pt idx="1891">
                  <c:v>5.1000000000000004E-4</c:v>
                </c:pt>
                <c:pt idx="1892">
                  <c:v>5.1000000000000004E-4</c:v>
                </c:pt>
                <c:pt idx="1893">
                  <c:v>4.0000000000000002E-4</c:v>
                </c:pt>
                <c:pt idx="1894">
                  <c:v>2.9E-4</c:v>
                </c:pt>
                <c:pt idx="1895">
                  <c:v>4.0000000000000002E-4</c:v>
                </c:pt>
                <c:pt idx="1896">
                  <c:v>4.0000000000000002E-4</c:v>
                </c:pt>
                <c:pt idx="1897">
                  <c:v>2.9E-4</c:v>
                </c:pt>
                <c:pt idx="1898">
                  <c:v>2.9E-4</c:v>
                </c:pt>
                <c:pt idx="1899">
                  <c:v>1.8000000000000001E-4</c:v>
                </c:pt>
                <c:pt idx="1900">
                  <c:v>1.8000000000000001E-4</c:v>
                </c:pt>
                <c:pt idx="1901">
                  <c:v>2.9E-4</c:v>
                </c:pt>
                <c:pt idx="1902">
                  <c:v>2.9E-4</c:v>
                </c:pt>
                <c:pt idx="1903">
                  <c:v>2.9E-4</c:v>
                </c:pt>
                <c:pt idx="1904">
                  <c:v>1.8000000000000001E-4</c:v>
                </c:pt>
                <c:pt idx="1905">
                  <c:v>6.9999999999999994E-5</c:v>
                </c:pt>
                <c:pt idx="1906">
                  <c:v>1.8000000000000001E-4</c:v>
                </c:pt>
                <c:pt idx="1907">
                  <c:v>6.9999999999999994E-5</c:v>
                </c:pt>
                <c:pt idx="1908">
                  <c:v>6.9999999999999994E-5</c:v>
                </c:pt>
                <c:pt idx="1909">
                  <c:v>-4.0000000000000003E-5</c:v>
                </c:pt>
                <c:pt idx="1910">
                  <c:v>-4.0000000000000003E-5</c:v>
                </c:pt>
                <c:pt idx="1911">
                  <c:v>6.9999999999999994E-5</c:v>
                </c:pt>
                <c:pt idx="1912">
                  <c:v>-4.0000000000000003E-5</c:v>
                </c:pt>
                <c:pt idx="1913">
                  <c:v>-4.0000000000000003E-5</c:v>
                </c:pt>
                <c:pt idx="1914">
                  <c:v>-4.0000000000000003E-5</c:v>
                </c:pt>
                <c:pt idx="1915">
                  <c:v>-4.0000000000000003E-5</c:v>
                </c:pt>
                <c:pt idx="1916">
                  <c:v>-1.4999999999999999E-4</c:v>
                </c:pt>
                <c:pt idx="1917">
                  <c:v>-4.0000000000000003E-5</c:v>
                </c:pt>
                <c:pt idx="1918">
                  <c:v>-1.4999999999999999E-4</c:v>
                </c:pt>
                <c:pt idx="1919">
                  <c:v>-1.4999999999999999E-4</c:v>
                </c:pt>
                <c:pt idx="1920">
                  <c:v>-1.4999999999999999E-4</c:v>
                </c:pt>
                <c:pt idx="1921">
                  <c:v>-2.5000000000000001E-4</c:v>
                </c:pt>
                <c:pt idx="1922">
                  <c:v>-2.5000000000000001E-4</c:v>
                </c:pt>
                <c:pt idx="1923">
                  <c:v>-1.4999999999999999E-4</c:v>
                </c:pt>
                <c:pt idx="1924">
                  <c:v>-4.6999999999999999E-4</c:v>
                </c:pt>
                <c:pt idx="1925">
                  <c:v>-3.6000000000000002E-4</c:v>
                </c:pt>
                <c:pt idx="1926">
                  <c:v>-1.4999999999999999E-4</c:v>
                </c:pt>
                <c:pt idx="1927">
                  <c:v>-3.6000000000000002E-4</c:v>
                </c:pt>
                <c:pt idx="1928">
                  <c:v>-2.5000000000000001E-4</c:v>
                </c:pt>
                <c:pt idx="1929">
                  <c:v>-3.6000000000000002E-4</c:v>
                </c:pt>
                <c:pt idx="1930">
                  <c:v>-2.5000000000000001E-4</c:v>
                </c:pt>
                <c:pt idx="1931">
                  <c:v>-4.6999999999999999E-4</c:v>
                </c:pt>
                <c:pt idx="1932">
                  <c:v>-3.6000000000000002E-4</c:v>
                </c:pt>
                <c:pt idx="1933">
                  <c:v>-3.6000000000000002E-4</c:v>
                </c:pt>
                <c:pt idx="1934">
                  <c:v>-3.6000000000000002E-4</c:v>
                </c:pt>
                <c:pt idx="1935">
                  <c:v>-4.6999999999999999E-4</c:v>
                </c:pt>
                <c:pt idx="1936">
                  <c:v>-4.6999999999999999E-4</c:v>
                </c:pt>
                <c:pt idx="1937">
                  <c:v>-5.8E-4</c:v>
                </c:pt>
                <c:pt idx="1938">
                  <c:v>-4.6999999999999999E-4</c:v>
                </c:pt>
                <c:pt idx="1939">
                  <c:v>-5.8E-4</c:v>
                </c:pt>
                <c:pt idx="1940">
                  <c:v>-5.8E-4</c:v>
                </c:pt>
                <c:pt idx="1941">
                  <c:v>-5.8E-4</c:v>
                </c:pt>
                <c:pt idx="1942">
                  <c:v>-5.8E-4</c:v>
                </c:pt>
                <c:pt idx="1943">
                  <c:v>-5.8E-4</c:v>
                </c:pt>
                <c:pt idx="1944">
                  <c:v>-5.8E-4</c:v>
                </c:pt>
                <c:pt idx="1945">
                  <c:v>-5.8E-4</c:v>
                </c:pt>
                <c:pt idx="1946">
                  <c:v>-5.8E-4</c:v>
                </c:pt>
                <c:pt idx="1947">
                  <c:v>-8.0000000000000004E-4</c:v>
                </c:pt>
                <c:pt idx="1948">
                  <c:v>-5.8E-4</c:v>
                </c:pt>
                <c:pt idx="1949">
                  <c:v>-8.0000000000000004E-4</c:v>
                </c:pt>
                <c:pt idx="1950">
                  <c:v>-6.8999999999999997E-4</c:v>
                </c:pt>
                <c:pt idx="1951">
                  <c:v>-6.8999999999999997E-4</c:v>
                </c:pt>
                <c:pt idx="1952">
                  <c:v>-6.8999999999999997E-4</c:v>
                </c:pt>
                <c:pt idx="1953">
                  <c:v>-6.8999999999999997E-4</c:v>
                </c:pt>
                <c:pt idx="1954">
                  <c:v>-6.8999999999999997E-4</c:v>
                </c:pt>
                <c:pt idx="1955">
                  <c:v>-8.0000000000000004E-4</c:v>
                </c:pt>
                <c:pt idx="1956">
                  <c:v>-8.0000000000000004E-4</c:v>
                </c:pt>
                <c:pt idx="1957">
                  <c:v>-9.1E-4</c:v>
                </c:pt>
                <c:pt idx="1958">
                  <c:v>-8.0000000000000004E-4</c:v>
                </c:pt>
                <c:pt idx="1959">
                  <c:v>-8.0000000000000004E-4</c:v>
                </c:pt>
                <c:pt idx="1960">
                  <c:v>-8.0000000000000004E-4</c:v>
                </c:pt>
                <c:pt idx="1961">
                  <c:v>-6.8999999999999997E-4</c:v>
                </c:pt>
                <c:pt idx="1962">
                  <c:v>-8.0000000000000004E-4</c:v>
                </c:pt>
                <c:pt idx="1963">
                  <c:v>-1.01E-3</c:v>
                </c:pt>
                <c:pt idx="1964">
                  <c:v>-1.01E-3</c:v>
                </c:pt>
                <c:pt idx="1965">
                  <c:v>-9.1E-4</c:v>
                </c:pt>
                <c:pt idx="1966">
                  <c:v>-1.01E-3</c:v>
                </c:pt>
                <c:pt idx="1967">
                  <c:v>-1.01E-3</c:v>
                </c:pt>
                <c:pt idx="1968">
                  <c:v>-1.01E-3</c:v>
                </c:pt>
                <c:pt idx="1969">
                  <c:v>-9.1E-4</c:v>
                </c:pt>
                <c:pt idx="1970">
                  <c:v>-1.01E-3</c:v>
                </c:pt>
                <c:pt idx="1971">
                  <c:v>-1.01E-3</c:v>
                </c:pt>
                <c:pt idx="1972">
                  <c:v>-1.01E-3</c:v>
                </c:pt>
                <c:pt idx="1973">
                  <c:v>-9.1E-4</c:v>
                </c:pt>
                <c:pt idx="1974">
                  <c:v>-1.1199999999999999E-3</c:v>
                </c:pt>
                <c:pt idx="1975">
                  <c:v>-1.01E-3</c:v>
                </c:pt>
                <c:pt idx="1976">
                  <c:v>-1.01E-3</c:v>
                </c:pt>
                <c:pt idx="1977">
                  <c:v>-9.1E-4</c:v>
                </c:pt>
                <c:pt idx="1978">
                  <c:v>-1.1199999999999999E-3</c:v>
                </c:pt>
                <c:pt idx="1979">
                  <c:v>-1.23E-3</c:v>
                </c:pt>
                <c:pt idx="1980">
                  <c:v>-1.01E-3</c:v>
                </c:pt>
                <c:pt idx="1981">
                  <c:v>-1.1199999999999999E-3</c:v>
                </c:pt>
                <c:pt idx="1982">
                  <c:v>-1.1199999999999999E-3</c:v>
                </c:pt>
                <c:pt idx="1983">
                  <c:v>-1.1199999999999999E-3</c:v>
                </c:pt>
                <c:pt idx="1984">
                  <c:v>-1.1199999999999999E-3</c:v>
                </c:pt>
                <c:pt idx="1985">
                  <c:v>-1.01E-3</c:v>
                </c:pt>
                <c:pt idx="1986">
                  <c:v>-1.23E-3</c:v>
                </c:pt>
                <c:pt idx="1987">
                  <c:v>-1.1199999999999999E-3</c:v>
                </c:pt>
                <c:pt idx="1988">
                  <c:v>-1.1199999999999999E-3</c:v>
                </c:pt>
                <c:pt idx="1989">
                  <c:v>-1.1199999999999999E-3</c:v>
                </c:pt>
                <c:pt idx="1990">
                  <c:v>-1.23E-3</c:v>
                </c:pt>
                <c:pt idx="1991">
                  <c:v>-1.23E-3</c:v>
                </c:pt>
                <c:pt idx="1992">
                  <c:v>-1.23E-3</c:v>
                </c:pt>
                <c:pt idx="1993">
                  <c:v>-1.23E-3</c:v>
                </c:pt>
                <c:pt idx="1994">
                  <c:v>-1.23E-3</c:v>
                </c:pt>
                <c:pt idx="1995">
                  <c:v>-1.34E-3</c:v>
                </c:pt>
                <c:pt idx="1996">
                  <c:v>-1.23E-3</c:v>
                </c:pt>
                <c:pt idx="1997">
                  <c:v>-1.23E-3</c:v>
                </c:pt>
                <c:pt idx="1998">
                  <c:v>-1.23E-3</c:v>
                </c:pt>
                <c:pt idx="1999">
                  <c:v>-1.23E-3</c:v>
                </c:pt>
                <c:pt idx="2000">
                  <c:v>-1.23E-3</c:v>
                </c:pt>
                <c:pt idx="2001">
                  <c:v>-1.34E-3</c:v>
                </c:pt>
                <c:pt idx="2002">
                  <c:v>-1.4499999999999999E-3</c:v>
                </c:pt>
                <c:pt idx="2003">
                  <c:v>-1.34E-3</c:v>
                </c:pt>
                <c:pt idx="2004">
                  <c:v>-1.23E-3</c:v>
                </c:pt>
                <c:pt idx="2005">
                  <c:v>-1.23E-3</c:v>
                </c:pt>
                <c:pt idx="2006">
                  <c:v>-1.34E-3</c:v>
                </c:pt>
                <c:pt idx="2007">
                  <c:v>-1.34E-3</c:v>
                </c:pt>
                <c:pt idx="2008">
                  <c:v>-1.4499999999999999E-3</c:v>
                </c:pt>
                <c:pt idx="2009">
                  <c:v>-1.34E-3</c:v>
                </c:pt>
                <c:pt idx="2010">
                  <c:v>-1.23E-3</c:v>
                </c:pt>
                <c:pt idx="2011">
                  <c:v>-1.34E-3</c:v>
                </c:pt>
                <c:pt idx="2012">
                  <c:v>-1.23E-3</c:v>
                </c:pt>
                <c:pt idx="2013">
                  <c:v>-1.34E-3</c:v>
                </c:pt>
                <c:pt idx="2014">
                  <c:v>-1.34E-3</c:v>
                </c:pt>
                <c:pt idx="2015">
                  <c:v>-1.34E-3</c:v>
                </c:pt>
                <c:pt idx="2016">
                  <c:v>-1.34E-3</c:v>
                </c:pt>
                <c:pt idx="2017">
                  <c:v>-1.34E-3</c:v>
                </c:pt>
                <c:pt idx="2018">
                  <c:v>-1.4499999999999999E-3</c:v>
                </c:pt>
                <c:pt idx="2019">
                  <c:v>-1.4499999999999999E-3</c:v>
                </c:pt>
                <c:pt idx="2020">
                  <c:v>-1.4499999999999999E-3</c:v>
                </c:pt>
                <c:pt idx="2021">
                  <c:v>-1.4499999999999999E-3</c:v>
                </c:pt>
                <c:pt idx="2022">
                  <c:v>-1.34E-3</c:v>
                </c:pt>
                <c:pt idx="2023">
                  <c:v>-1.56E-3</c:v>
                </c:pt>
                <c:pt idx="2024">
                  <c:v>-1.4499999999999999E-3</c:v>
                </c:pt>
                <c:pt idx="2025">
                  <c:v>-1.4499999999999999E-3</c:v>
                </c:pt>
                <c:pt idx="2026">
                  <c:v>-1.4499999999999999E-3</c:v>
                </c:pt>
                <c:pt idx="2027">
                  <c:v>-1.4499999999999999E-3</c:v>
                </c:pt>
                <c:pt idx="2028">
                  <c:v>-1.34E-3</c:v>
                </c:pt>
                <c:pt idx="2029">
                  <c:v>-1.4499999999999999E-3</c:v>
                </c:pt>
                <c:pt idx="2030">
                  <c:v>-1.34E-3</c:v>
                </c:pt>
                <c:pt idx="2031">
                  <c:v>-1.4499999999999999E-3</c:v>
                </c:pt>
                <c:pt idx="2032">
                  <c:v>-1.23E-3</c:v>
                </c:pt>
                <c:pt idx="2033">
                  <c:v>-1.34E-3</c:v>
                </c:pt>
                <c:pt idx="2034">
                  <c:v>-1.34E-3</c:v>
                </c:pt>
                <c:pt idx="2035">
                  <c:v>-1.4499999999999999E-3</c:v>
                </c:pt>
                <c:pt idx="2036">
                  <c:v>-1.4499999999999999E-3</c:v>
                </c:pt>
                <c:pt idx="2037">
                  <c:v>-1.56E-3</c:v>
                </c:pt>
                <c:pt idx="2038">
                  <c:v>-1.34E-3</c:v>
                </c:pt>
                <c:pt idx="2039">
                  <c:v>-1.4499999999999999E-3</c:v>
                </c:pt>
                <c:pt idx="2040">
                  <c:v>-1.4499999999999999E-3</c:v>
                </c:pt>
                <c:pt idx="2041">
                  <c:v>-1.4499999999999999E-3</c:v>
                </c:pt>
                <c:pt idx="2042">
                  <c:v>-1.34E-3</c:v>
                </c:pt>
                <c:pt idx="2043">
                  <c:v>-1.34E-3</c:v>
                </c:pt>
                <c:pt idx="2044">
                  <c:v>-1.34E-3</c:v>
                </c:pt>
                <c:pt idx="2045">
                  <c:v>-1.34E-3</c:v>
                </c:pt>
                <c:pt idx="2046">
                  <c:v>-1.34E-3</c:v>
                </c:pt>
                <c:pt idx="2047">
                  <c:v>-1.34E-3</c:v>
                </c:pt>
                <c:pt idx="2048">
                  <c:v>-1.34E-3</c:v>
                </c:pt>
                <c:pt idx="2049">
                  <c:v>-1.34E-3</c:v>
                </c:pt>
                <c:pt idx="2050">
                  <c:v>-1.23E-3</c:v>
                </c:pt>
                <c:pt idx="2051">
                  <c:v>-1.23E-3</c:v>
                </c:pt>
                <c:pt idx="2052">
                  <c:v>-1.34E-3</c:v>
                </c:pt>
                <c:pt idx="2053">
                  <c:v>-1.4499999999999999E-3</c:v>
                </c:pt>
                <c:pt idx="2054">
                  <c:v>-1.34E-3</c:v>
                </c:pt>
                <c:pt idx="2055">
                  <c:v>-1.23E-3</c:v>
                </c:pt>
                <c:pt idx="2056">
                  <c:v>-1.23E-3</c:v>
                </c:pt>
                <c:pt idx="2057">
                  <c:v>-1.34E-3</c:v>
                </c:pt>
                <c:pt idx="2058">
                  <c:v>-1.23E-3</c:v>
                </c:pt>
                <c:pt idx="2059">
                  <c:v>-1.23E-3</c:v>
                </c:pt>
                <c:pt idx="2060">
                  <c:v>-1.23E-3</c:v>
                </c:pt>
                <c:pt idx="2061">
                  <c:v>-1.23E-3</c:v>
                </c:pt>
                <c:pt idx="2062">
                  <c:v>-1.1199999999999999E-3</c:v>
                </c:pt>
                <c:pt idx="2063">
                  <c:v>-1.23E-3</c:v>
                </c:pt>
                <c:pt idx="2064">
                  <c:v>-1.1199999999999999E-3</c:v>
                </c:pt>
                <c:pt idx="2065">
                  <c:v>-1.34E-3</c:v>
                </c:pt>
                <c:pt idx="2066">
                  <c:v>-1.23E-3</c:v>
                </c:pt>
                <c:pt idx="2067">
                  <c:v>-1.1199999999999999E-3</c:v>
                </c:pt>
                <c:pt idx="2068">
                  <c:v>-1.1199999999999999E-3</c:v>
                </c:pt>
                <c:pt idx="2069">
                  <c:v>-1.34E-3</c:v>
                </c:pt>
                <c:pt idx="2070">
                  <c:v>-1.23E-3</c:v>
                </c:pt>
                <c:pt idx="2071">
                  <c:v>-1.01E-3</c:v>
                </c:pt>
                <c:pt idx="2072">
                  <c:v>-1.1199999999999999E-3</c:v>
                </c:pt>
                <c:pt idx="2073">
                  <c:v>-1.1199999999999999E-3</c:v>
                </c:pt>
                <c:pt idx="2074">
                  <c:v>-1.1199999999999999E-3</c:v>
                </c:pt>
                <c:pt idx="2075">
                  <c:v>-1.1199999999999999E-3</c:v>
                </c:pt>
                <c:pt idx="2076">
                  <c:v>-1.01E-3</c:v>
                </c:pt>
                <c:pt idx="2077">
                  <c:v>-1.1199999999999999E-3</c:v>
                </c:pt>
                <c:pt idx="2078">
                  <c:v>-1.1199999999999999E-3</c:v>
                </c:pt>
                <c:pt idx="2079">
                  <c:v>-1.01E-3</c:v>
                </c:pt>
                <c:pt idx="2080">
                  <c:v>-1.01E-3</c:v>
                </c:pt>
                <c:pt idx="2081">
                  <c:v>-1.23E-3</c:v>
                </c:pt>
                <c:pt idx="2082">
                  <c:v>-1.1199999999999999E-3</c:v>
                </c:pt>
                <c:pt idx="2083">
                  <c:v>-1.01E-3</c:v>
                </c:pt>
                <c:pt idx="2084">
                  <c:v>-1.01E-3</c:v>
                </c:pt>
                <c:pt idx="2085">
                  <c:v>-1.1199999999999999E-3</c:v>
                </c:pt>
                <c:pt idx="2086">
                  <c:v>-1.1199999999999999E-3</c:v>
                </c:pt>
                <c:pt idx="2087">
                  <c:v>-9.1E-4</c:v>
                </c:pt>
                <c:pt idx="2088">
                  <c:v>-1.01E-3</c:v>
                </c:pt>
                <c:pt idx="2089">
                  <c:v>-1.1199999999999999E-3</c:v>
                </c:pt>
                <c:pt idx="2090">
                  <c:v>-1.01E-3</c:v>
                </c:pt>
                <c:pt idx="2091">
                  <c:v>-9.1E-4</c:v>
                </c:pt>
                <c:pt idx="2092">
                  <c:v>-9.1E-4</c:v>
                </c:pt>
                <c:pt idx="2093">
                  <c:v>-1.01E-3</c:v>
                </c:pt>
                <c:pt idx="2094">
                  <c:v>-1.01E-3</c:v>
                </c:pt>
                <c:pt idx="2095">
                  <c:v>-1.01E-3</c:v>
                </c:pt>
                <c:pt idx="2096">
                  <c:v>-9.1E-4</c:v>
                </c:pt>
                <c:pt idx="2097">
                  <c:v>-1.01E-3</c:v>
                </c:pt>
                <c:pt idx="2098">
                  <c:v>-9.1E-4</c:v>
                </c:pt>
                <c:pt idx="2099">
                  <c:v>-9.1E-4</c:v>
                </c:pt>
                <c:pt idx="2100">
                  <c:v>-1.01E-3</c:v>
                </c:pt>
                <c:pt idx="2101">
                  <c:v>-9.1E-4</c:v>
                </c:pt>
                <c:pt idx="2102">
                  <c:v>-1.01E-3</c:v>
                </c:pt>
                <c:pt idx="2103">
                  <c:v>-8.0000000000000004E-4</c:v>
                </c:pt>
                <c:pt idx="2104">
                  <c:v>-9.1E-4</c:v>
                </c:pt>
                <c:pt idx="2105">
                  <c:v>-9.1E-4</c:v>
                </c:pt>
                <c:pt idx="2106">
                  <c:v>-1.1199999999999999E-3</c:v>
                </c:pt>
                <c:pt idx="2107">
                  <c:v>-8.0000000000000004E-4</c:v>
                </c:pt>
                <c:pt idx="2108">
                  <c:v>-8.0000000000000004E-4</c:v>
                </c:pt>
                <c:pt idx="2109">
                  <c:v>-9.1E-4</c:v>
                </c:pt>
                <c:pt idx="2110">
                  <c:v>-9.1E-4</c:v>
                </c:pt>
                <c:pt idx="2111">
                  <c:v>-9.1E-4</c:v>
                </c:pt>
                <c:pt idx="2112">
                  <c:v>-8.0000000000000004E-4</c:v>
                </c:pt>
                <c:pt idx="2113">
                  <c:v>-9.1E-4</c:v>
                </c:pt>
                <c:pt idx="2114">
                  <c:v>-8.0000000000000004E-4</c:v>
                </c:pt>
                <c:pt idx="2115">
                  <c:v>-6.8999999999999997E-4</c:v>
                </c:pt>
                <c:pt idx="2116">
                  <c:v>-9.1E-4</c:v>
                </c:pt>
                <c:pt idx="2117">
                  <c:v>-6.8999999999999997E-4</c:v>
                </c:pt>
                <c:pt idx="2118">
                  <c:v>-6.8999999999999997E-4</c:v>
                </c:pt>
                <c:pt idx="2119">
                  <c:v>-6.8999999999999997E-4</c:v>
                </c:pt>
                <c:pt idx="2120">
                  <c:v>-6.8999999999999997E-4</c:v>
                </c:pt>
                <c:pt idx="2121">
                  <c:v>-8.0000000000000004E-4</c:v>
                </c:pt>
                <c:pt idx="2122">
                  <c:v>-9.1E-4</c:v>
                </c:pt>
                <c:pt idx="2123">
                  <c:v>-6.8999999999999997E-4</c:v>
                </c:pt>
                <c:pt idx="2124">
                  <c:v>-5.8E-4</c:v>
                </c:pt>
                <c:pt idx="2125">
                  <c:v>-6.8999999999999997E-4</c:v>
                </c:pt>
                <c:pt idx="2126">
                  <c:v>-6.8999999999999997E-4</c:v>
                </c:pt>
                <c:pt idx="2127">
                  <c:v>-6.8999999999999997E-4</c:v>
                </c:pt>
                <c:pt idx="2128">
                  <c:v>-5.8E-4</c:v>
                </c:pt>
                <c:pt idx="2129">
                  <c:v>-8.0000000000000004E-4</c:v>
                </c:pt>
                <c:pt idx="2130">
                  <c:v>-8.0000000000000004E-4</c:v>
                </c:pt>
                <c:pt idx="2131">
                  <c:v>-6.8999999999999997E-4</c:v>
                </c:pt>
                <c:pt idx="2132">
                  <c:v>-5.8E-4</c:v>
                </c:pt>
                <c:pt idx="2133">
                  <c:v>-6.8999999999999997E-4</c:v>
                </c:pt>
                <c:pt idx="2134">
                  <c:v>-6.8999999999999997E-4</c:v>
                </c:pt>
                <c:pt idx="2135">
                  <c:v>-6.8999999999999997E-4</c:v>
                </c:pt>
                <c:pt idx="2136">
                  <c:v>-6.8999999999999997E-4</c:v>
                </c:pt>
                <c:pt idx="2137">
                  <c:v>-6.8999999999999997E-4</c:v>
                </c:pt>
                <c:pt idx="2138">
                  <c:v>-6.8999999999999997E-4</c:v>
                </c:pt>
                <c:pt idx="2139">
                  <c:v>-5.8E-4</c:v>
                </c:pt>
                <c:pt idx="2140">
                  <c:v>-4.6999999999999999E-4</c:v>
                </c:pt>
                <c:pt idx="2141">
                  <c:v>-6.8999999999999997E-4</c:v>
                </c:pt>
                <c:pt idx="2142">
                  <c:v>-5.8E-4</c:v>
                </c:pt>
                <c:pt idx="2143">
                  <c:v>-6.8999999999999997E-4</c:v>
                </c:pt>
                <c:pt idx="2144">
                  <c:v>-4.6999999999999999E-4</c:v>
                </c:pt>
                <c:pt idx="2145">
                  <c:v>-6.8999999999999997E-4</c:v>
                </c:pt>
                <c:pt idx="2146">
                  <c:v>-6.8999999999999997E-4</c:v>
                </c:pt>
                <c:pt idx="2147">
                  <c:v>-5.8E-4</c:v>
                </c:pt>
                <c:pt idx="2148">
                  <c:v>-6.8999999999999997E-4</c:v>
                </c:pt>
                <c:pt idx="2149">
                  <c:v>-5.8E-4</c:v>
                </c:pt>
                <c:pt idx="2150">
                  <c:v>-6.8999999999999997E-4</c:v>
                </c:pt>
                <c:pt idx="2151">
                  <c:v>-5.8E-4</c:v>
                </c:pt>
                <c:pt idx="2152">
                  <c:v>-5.8E-4</c:v>
                </c:pt>
                <c:pt idx="2153">
                  <c:v>-5.8E-4</c:v>
                </c:pt>
                <c:pt idx="2154">
                  <c:v>-5.8E-4</c:v>
                </c:pt>
                <c:pt idx="2155">
                  <c:v>-4.6999999999999999E-4</c:v>
                </c:pt>
                <c:pt idx="2156">
                  <c:v>-4.6999999999999999E-4</c:v>
                </c:pt>
                <c:pt idx="2157">
                  <c:v>-5.8E-4</c:v>
                </c:pt>
                <c:pt idx="2158">
                  <c:v>-4.6999999999999999E-4</c:v>
                </c:pt>
                <c:pt idx="2159">
                  <c:v>-5.8E-4</c:v>
                </c:pt>
                <c:pt idx="2160">
                  <c:v>-4.6999999999999999E-4</c:v>
                </c:pt>
                <c:pt idx="2161">
                  <c:v>-5.8E-4</c:v>
                </c:pt>
                <c:pt idx="2162">
                  <c:v>-5.8E-4</c:v>
                </c:pt>
                <c:pt idx="2163">
                  <c:v>-4.6999999999999999E-4</c:v>
                </c:pt>
                <c:pt idx="2164">
                  <c:v>-5.8E-4</c:v>
                </c:pt>
                <c:pt idx="2165">
                  <c:v>-5.8E-4</c:v>
                </c:pt>
                <c:pt idx="2166">
                  <c:v>-5.8E-4</c:v>
                </c:pt>
                <c:pt idx="2167">
                  <c:v>-5.8E-4</c:v>
                </c:pt>
                <c:pt idx="2168">
                  <c:v>-4.6999999999999999E-4</c:v>
                </c:pt>
                <c:pt idx="2169">
                  <c:v>-4.6999999999999999E-4</c:v>
                </c:pt>
                <c:pt idx="2170">
                  <c:v>-4.6999999999999999E-4</c:v>
                </c:pt>
                <c:pt idx="2171">
                  <c:v>-3.6000000000000002E-4</c:v>
                </c:pt>
                <c:pt idx="2172">
                  <c:v>-4.6999999999999999E-4</c:v>
                </c:pt>
                <c:pt idx="2173">
                  <c:v>-4.6999999999999999E-4</c:v>
                </c:pt>
                <c:pt idx="2174">
                  <c:v>-4.6999999999999999E-4</c:v>
                </c:pt>
                <c:pt idx="2175">
                  <c:v>-4.6999999999999999E-4</c:v>
                </c:pt>
                <c:pt idx="2176">
                  <c:v>-4.6999999999999999E-4</c:v>
                </c:pt>
                <c:pt idx="2177">
                  <c:v>-4.6999999999999999E-4</c:v>
                </c:pt>
                <c:pt idx="2178">
                  <c:v>-4.6999999999999999E-4</c:v>
                </c:pt>
                <c:pt idx="2179">
                  <c:v>-5.8E-4</c:v>
                </c:pt>
                <c:pt idx="2180">
                  <c:v>-4.6999999999999999E-4</c:v>
                </c:pt>
                <c:pt idx="2181">
                  <c:v>-5.8E-4</c:v>
                </c:pt>
                <c:pt idx="2182">
                  <c:v>-5.8E-4</c:v>
                </c:pt>
                <c:pt idx="2183">
                  <c:v>-5.8E-4</c:v>
                </c:pt>
                <c:pt idx="2184">
                  <c:v>-4.6999999999999999E-4</c:v>
                </c:pt>
                <c:pt idx="2185">
                  <c:v>-4.6999999999999999E-4</c:v>
                </c:pt>
                <c:pt idx="2186">
                  <c:v>-4.6999999999999999E-4</c:v>
                </c:pt>
                <c:pt idx="2187">
                  <c:v>-4.6999999999999999E-4</c:v>
                </c:pt>
                <c:pt idx="2188">
                  <c:v>-4.6999999999999999E-4</c:v>
                </c:pt>
                <c:pt idx="2189">
                  <c:v>-4.6999999999999999E-4</c:v>
                </c:pt>
                <c:pt idx="2190">
                  <c:v>-4.6999999999999999E-4</c:v>
                </c:pt>
                <c:pt idx="2191">
                  <c:v>-4.6999999999999999E-4</c:v>
                </c:pt>
                <c:pt idx="2192">
                  <c:v>-4.6999999999999999E-4</c:v>
                </c:pt>
                <c:pt idx="2193">
                  <c:v>-4.6999999999999999E-4</c:v>
                </c:pt>
                <c:pt idx="2194">
                  <c:v>-4.6999999999999999E-4</c:v>
                </c:pt>
                <c:pt idx="2195">
                  <c:v>-4.6999999999999999E-4</c:v>
                </c:pt>
                <c:pt idx="2196">
                  <c:v>-5.8E-4</c:v>
                </c:pt>
                <c:pt idx="2197">
                  <c:v>-5.8E-4</c:v>
                </c:pt>
                <c:pt idx="2198">
                  <c:v>-5.8E-4</c:v>
                </c:pt>
                <c:pt idx="2199">
                  <c:v>-5.8E-4</c:v>
                </c:pt>
                <c:pt idx="2200">
                  <c:v>-5.8E-4</c:v>
                </c:pt>
                <c:pt idx="2201">
                  <c:v>-5.8E-4</c:v>
                </c:pt>
                <c:pt idx="2202">
                  <c:v>-4.6999999999999999E-4</c:v>
                </c:pt>
                <c:pt idx="2203">
                  <c:v>-4.6999999999999999E-4</c:v>
                </c:pt>
                <c:pt idx="2204">
                  <c:v>-4.6999999999999999E-4</c:v>
                </c:pt>
                <c:pt idx="2205">
                  <c:v>-4.6999999999999999E-4</c:v>
                </c:pt>
                <c:pt idx="2206">
                  <c:v>-4.6999999999999999E-4</c:v>
                </c:pt>
                <c:pt idx="2207">
                  <c:v>-4.6999999999999999E-4</c:v>
                </c:pt>
                <c:pt idx="2208">
                  <c:v>-4.6999999999999999E-4</c:v>
                </c:pt>
                <c:pt idx="2209">
                  <c:v>-3.6000000000000002E-4</c:v>
                </c:pt>
                <c:pt idx="2210">
                  <c:v>-4.6999999999999999E-4</c:v>
                </c:pt>
                <c:pt idx="2211">
                  <c:v>-4.6999999999999999E-4</c:v>
                </c:pt>
                <c:pt idx="2212">
                  <c:v>-4.6999999999999999E-4</c:v>
                </c:pt>
                <c:pt idx="2213">
                  <c:v>-5.8E-4</c:v>
                </c:pt>
                <c:pt idx="2214">
                  <c:v>-5.8E-4</c:v>
                </c:pt>
                <c:pt idx="2215">
                  <c:v>-5.8E-4</c:v>
                </c:pt>
                <c:pt idx="2216">
                  <c:v>-5.8E-4</c:v>
                </c:pt>
                <c:pt idx="2217">
                  <c:v>-4.6999999999999999E-4</c:v>
                </c:pt>
                <c:pt idx="2218">
                  <c:v>-5.8E-4</c:v>
                </c:pt>
                <c:pt idx="2219">
                  <c:v>-4.6999999999999999E-4</c:v>
                </c:pt>
                <c:pt idx="2220">
                  <c:v>-4.6999999999999999E-4</c:v>
                </c:pt>
                <c:pt idx="2221">
                  <c:v>-5.8E-4</c:v>
                </c:pt>
                <c:pt idx="2222">
                  <c:v>-4.6999999999999999E-4</c:v>
                </c:pt>
                <c:pt idx="2223">
                  <c:v>-5.8E-4</c:v>
                </c:pt>
                <c:pt idx="2224">
                  <c:v>-4.6999999999999999E-4</c:v>
                </c:pt>
                <c:pt idx="2225">
                  <c:v>-4.6999999999999999E-4</c:v>
                </c:pt>
                <c:pt idx="2226">
                  <c:v>-5.8E-4</c:v>
                </c:pt>
                <c:pt idx="2227">
                  <c:v>-5.8E-4</c:v>
                </c:pt>
                <c:pt idx="2228">
                  <c:v>-5.8E-4</c:v>
                </c:pt>
                <c:pt idx="2229">
                  <c:v>-5.8E-4</c:v>
                </c:pt>
                <c:pt idx="2230">
                  <c:v>-6.8999999999999997E-4</c:v>
                </c:pt>
                <c:pt idx="2231">
                  <c:v>-5.8E-4</c:v>
                </c:pt>
                <c:pt idx="2232">
                  <c:v>-5.8E-4</c:v>
                </c:pt>
                <c:pt idx="2233">
                  <c:v>-5.8E-4</c:v>
                </c:pt>
                <c:pt idx="2234">
                  <c:v>-5.8E-4</c:v>
                </c:pt>
                <c:pt idx="2235">
                  <c:v>-5.8E-4</c:v>
                </c:pt>
                <c:pt idx="2236">
                  <c:v>-4.6999999999999999E-4</c:v>
                </c:pt>
                <c:pt idx="2237">
                  <c:v>-6.8999999999999997E-4</c:v>
                </c:pt>
                <c:pt idx="2238">
                  <c:v>-5.8E-4</c:v>
                </c:pt>
                <c:pt idx="2239">
                  <c:v>-6.8999999999999997E-4</c:v>
                </c:pt>
                <c:pt idx="2240">
                  <c:v>-4.6999999999999999E-4</c:v>
                </c:pt>
                <c:pt idx="2241">
                  <c:v>-5.8E-4</c:v>
                </c:pt>
                <c:pt idx="2242">
                  <c:v>-6.8999999999999997E-4</c:v>
                </c:pt>
                <c:pt idx="2243">
                  <c:v>-6.8999999999999997E-4</c:v>
                </c:pt>
                <c:pt idx="2244">
                  <c:v>-6.8999999999999997E-4</c:v>
                </c:pt>
                <c:pt idx="2245">
                  <c:v>-6.8999999999999997E-4</c:v>
                </c:pt>
                <c:pt idx="2246">
                  <c:v>-6.8999999999999997E-4</c:v>
                </c:pt>
                <c:pt idx="2247">
                  <c:v>-5.8E-4</c:v>
                </c:pt>
                <c:pt idx="2248">
                  <c:v>-5.8E-4</c:v>
                </c:pt>
                <c:pt idx="2249">
                  <c:v>-6.8999999999999997E-4</c:v>
                </c:pt>
                <c:pt idx="2250">
                  <c:v>-8.0000000000000004E-4</c:v>
                </c:pt>
                <c:pt idx="2251">
                  <c:v>-8.0000000000000004E-4</c:v>
                </c:pt>
                <c:pt idx="2252">
                  <c:v>-6.8999999999999997E-4</c:v>
                </c:pt>
                <c:pt idx="2253">
                  <c:v>-6.8999999999999997E-4</c:v>
                </c:pt>
                <c:pt idx="2254">
                  <c:v>-8.0000000000000004E-4</c:v>
                </c:pt>
                <c:pt idx="2255">
                  <c:v>-8.0000000000000004E-4</c:v>
                </c:pt>
                <c:pt idx="2256">
                  <c:v>-5.8E-4</c:v>
                </c:pt>
                <c:pt idx="2257">
                  <c:v>-6.8999999999999997E-4</c:v>
                </c:pt>
                <c:pt idx="2258">
                  <c:v>-9.1E-4</c:v>
                </c:pt>
                <c:pt idx="2259">
                  <c:v>-8.0000000000000004E-4</c:v>
                </c:pt>
                <c:pt idx="2260">
                  <c:v>-6.8999999999999997E-4</c:v>
                </c:pt>
                <c:pt idx="2261">
                  <c:v>-6.8999999999999997E-4</c:v>
                </c:pt>
                <c:pt idx="2262">
                  <c:v>-6.8999999999999997E-4</c:v>
                </c:pt>
                <c:pt idx="2263">
                  <c:v>-6.8999999999999997E-4</c:v>
                </c:pt>
                <c:pt idx="2264">
                  <c:v>-8.0000000000000004E-4</c:v>
                </c:pt>
                <c:pt idx="2265">
                  <c:v>-6.8999999999999997E-4</c:v>
                </c:pt>
                <c:pt idx="2266">
                  <c:v>-8.0000000000000004E-4</c:v>
                </c:pt>
                <c:pt idx="2267">
                  <c:v>-9.1E-4</c:v>
                </c:pt>
                <c:pt idx="2268">
                  <c:v>-8.0000000000000004E-4</c:v>
                </c:pt>
                <c:pt idx="2269">
                  <c:v>-9.1E-4</c:v>
                </c:pt>
                <c:pt idx="2270">
                  <c:v>-9.1E-4</c:v>
                </c:pt>
                <c:pt idx="2271">
                  <c:v>-9.1E-4</c:v>
                </c:pt>
                <c:pt idx="2272">
                  <c:v>-8.0000000000000004E-4</c:v>
                </c:pt>
                <c:pt idx="2273">
                  <c:v>-8.0000000000000004E-4</c:v>
                </c:pt>
                <c:pt idx="2274">
                  <c:v>-1.01E-3</c:v>
                </c:pt>
                <c:pt idx="2275">
                  <c:v>-9.1E-4</c:v>
                </c:pt>
                <c:pt idx="2276">
                  <c:v>-9.1E-4</c:v>
                </c:pt>
                <c:pt idx="2277">
                  <c:v>-8.0000000000000004E-4</c:v>
                </c:pt>
                <c:pt idx="2278">
                  <c:v>-1.01E-3</c:v>
                </c:pt>
                <c:pt idx="2279">
                  <c:v>-9.1E-4</c:v>
                </c:pt>
                <c:pt idx="2280">
                  <c:v>-9.1E-4</c:v>
                </c:pt>
                <c:pt idx="2281">
                  <c:v>-9.1E-4</c:v>
                </c:pt>
                <c:pt idx="2282">
                  <c:v>-1.01E-3</c:v>
                </c:pt>
                <c:pt idx="2283">
                  <c:v>-1.1199999999999999E-3</c:v>
                </c:pt>
                <c:pt idx="2284">
                  <c:v>-1.01E-3</c:v>
                </c:pt>
                <c:pt idx="2285">
                  <c:v>-9.1E-4</c:v>
                </c:pt>
                <c:pt idx="2286">
                  <c:v>-1.01E-3</c:v>
                </c:pt>
                <c:pt idx="2287">
                  <c:v>-1.1199999999999999E-3</c:v>
                </c:pt>
                <c:pt idx="2288">
                  <c:v>-1.01E-3</c:v>
                </c:pt>
                <c:pt idx="2289">
                  <c:v>-9.1E-4</c:v>
                </c:pt>
                <c:pt idx="2290">
                  <c:v>-1.01E-3</c:v>
                </c:pt>
                <c:pt idx="2291">
                  <c:v>-1.1199999999999999E-3</c:v>
                </c:pt>
                <c:pt idx="2292">
                  <c:v>-1.01E-3</c:v>
                </c:pt>
                <c:pt idx="2293">
                  <c:v>-1.01E-3</c:v>
                </c:pt>
                <c:pt idx="2294">
                  <c:v>-1.01E-3</c:v>
                </c:pt>
                <c:pt idx="2295">
                  <c:v>-9.1E-4</c:v>
                </c:pt>
                <c:pt idx="2296">
                  <c:v>-1.01E-3</c:v>
                </c:pt>
                <c:pt idx="2297">
                  <c:v>-1.01E-3</c:v>
                </c:pt>
                <c:pt idx="2298">
                  <c:v>-1.23E-3</c:v>
                </c:pt>
                <c:pt idx="2299">
                  <c:v>-1.1199999999999999E-3</c:v>
                </c:pt>
                <c:pt idx="2300">
                  <c:v>-1.23E-3</c:v>
                </c:pt>
                <c:pt idx="2301">
                  <c:v>-1.1199999999999999E-3</c:v>
                </c:pt>
                <c:pt idx="2302">
                  <c:v>-1.1199999999999999E-3</c:v>
                </c:pt>
                <c:pt idx="2303">
                  <c:v>-1.23E-3</c:v>
                </c:pt>
                <c:pt idx="2304">
                  <c:v>-1.23E-3</c:v>
                </c:pt>
                <c:pt idx="2305">
                  <c:v>-1.23E-3</c:v>
                </c:pt>
                <c:pt idx="2306">
                  <c:v>-1.34E-3</c:v>
                </c:pt>
                <c:pt idx="2307">
                  <c:v>-1.23E-3</c:v>
                </c:pt>
                <c:pt idx="2308">
                  <c:v>-1.23E-3</c:v>
                </c:pt>
                <c:pt idx="2309">
                  <c:v>-1.34E-3</c:v>
                </c:pt>
                <c:pt idx="2310">
                  <c:v>-1.23E-3</c:v>
                </c:pt>
                <c:pt idx="2311">
                  <c:v>-1.23E-3</c:v>
                </c:pt>
                <c:pt idx="2312">
                  <c:v>-1.23E-3</c:v>
                </c:pt>
                <c:pt idx="2313">
                  <c:v>-1.23E-3</c:v>
                </c:pt>
                <c:pt idx="2314">
                  <c:v>-1.4499999999999999E-3</c:v>
                </c:pt>
                <c:pt idx="2315">
                  <c:v>-1.34E-3</c:v>
                </c:pt>
                <c:pt idx="2316">
                  <c:v>-1.4499999999999999E-3</c:v>
                </c:pt>
                <c:pt idx="2317">
                  <c:v>-1.34E-3</c:v>
                </c:pt>
                <c:pt idx="2318">
                  <c:v>-1.34E-3</c:v>
                </c:pt>
                <c:pt idx="2319">
                  <c:v>-1.23E-3</c:v>
                </c:pt>
                <c:pt idx="2320">
                  <c:v>-1.34E-3</c:v>
                </c:pt>
                <c:pt idx="2321">
                  <c:v>-1.4499999999999999E-3</c:v>
                </c:pt>
                <c:pt idx="2322">
                  <c:v>-1.4499999999999999E-3</c:v>
                </c:pt>
                <c:pt idx="2323">
                  <c:v>-1.34E-3</c:v>
                </c:pt>
                <c:pt idx="2324">
                  <c:v>-1.4499999999999999E-3</c:v>
                </c:pt>
                <c:pt idx="2325">
                  <c:v>-1.56E-3</c:v>
                </c:pt>
                <c:pt idx="2326">
                  <c:v>-1.56E-3</c:v>
                </c:pt>
                <c:pt idx="2327">
                  <c:v>-1.56E-3</c:v>
                </c:pt>
                <c:pt idx="2328">
                  <c:v>-1.56E-3</c:v>
                </c:pt>
                <c:pt idx="2329">
                  <c:v>-1.56E-3</c:v>
                </c:pt>
                <c:pt idx="2330">
                  <c:v>-1.56E-3</c:v>
                </c:pt>
                <c:pt idx="2331">
                  <c:v>-1.67E-3</c:v>
                </c:pt>
                <c:pt idx="2332">
                  <c:v>-1.7700000000000001E-3</c:v>
                </c:pt>
                <c:pt idx="2333">
                  <c:v>-1.56E-3</c:v>
                </c:pt>
                <c:pt idx="2334">
                  <c:v>-1.67E-3</c:v>
                </c:pt>
                <c:pt idx="2335">
                  <c:v>-1.67E-3</c:v>
                </c:pt>
                <c:pt idx="2336">
                  <c:v>-1.56E-3</c:v>
                </c:pt>
                <c:pt idx="2337">
                  <c:v>-1.7700000000000001E-3</c:v>
                </c:pt>
                <c:pt idx="2338">
                  <c:v>-1.7700000000000001E-3</c:v>
                </c:pt>
                <c:pt idx="2339">
                  <c:v>-1.7700000000000001E-3</c:v>
                </c:pt>
                <c:pt idx="2340">
                  <c:v>-1.7700000000000001E-3</c:v>
                </c:pt>
                <c:pt idx="2341">
                  <c:v>-1.7700000000000001E-3</c:v>
                </c:pt>
                <c:pt idx="2342">
                  <c:v>-1.7700000000000001E-3</c:v>
                </c:pt>
                <c:pt idx="2343">
                  <c:v>-1.7700000000000001E-3</c:v>
                </c:pt>
                <c:pt idx="2344">
                  <c:v>-1.7700000000000001E-3</c:v>
                </c:pt>
                <c:pt idx="2345">
                  <c:v>-1.7700000000000001E-3</c:v>
                </c:pt>
                <c:pt idx="2346">
                  <c:v>-1.7700000000000001E-3</c:v>
                </c:pt>
                <c:pt idx="2347">
                  <c:v>-1.8799999999999999E-3</c:v>
                </c:pt>
                <c:pt idx="2348">
                  <c:v>-1.99E-3</c:v>
                </c:pt>
                <c:pt idx="2349">
                  <c:v>-1.8799999999999999E-3</c:v>
                </c:pt>
                <c:pt idx="2350">
                  <c:v>-1.8799999999999999E-3</c:v>
                </c:pt>
                <c:pt idx="2351">
                  <c:v>-1.8799999999999999E-3</c:v>
                </c:pt>
                <c:pt idx="2352">
                  <c:v>-1.8799999999999999E-3</c:v>
                </c:pt>
                <c:pt idx="2353">
                  <c:v>-1.99E-3</c:v>
                </c:pt>
                <c:pt idx="2354">
                  <c:v>-1.99E-3</c:v>
                </c:pt>
                <c:pt idx="2355">
                  <c:v>-1.99E-3</c:v>
                </c:pt>
                <c:pt idx="2356">
                  <c:v>-1.99E-3</c:v>
                </c:pt>
                <c:pt idx="2357">
                  <c:v>-2.0999999999999999E-3</c:v>
                </c:pt>
                <c:pt idx="2358">
                  <c:v>-2.2100000000000002E-3</c:v>
                </c:pt>
                <c:pt idx="2359">
                  <c:v>-2.0999999999999999E-3</c:v>
                </c:pt>
                <c:pt idx="2360">
                  <c:v>-2.0999999999999999E-3</c:v>
                </c:pt>
                <c:pt idx="2361">
                  <c:v>-1.99E-3</c:v>
                </c:pt>
                <c:pt idx="2362">
                  <c:v>-2.0999999999999999E-3</c:v>
                </c:pt>
                <c:pt idx="2363">
                  <c:v>-2.2100000000000002E-3</c:v>
                </c:pt>
                <c:pt idx="2364">
                  <c:v>-2.32E-3</c:v>
                </c:pt>
                <c:pt idx="2365">
                  <c:v>-2.2100000000000002E-3</c:v>
                </c:pt>
                <c:pt idx="2366">
                  <c:v>-2.0999999999999999E-3</c:v>
                </c:pt>
                <c:pt idx="2367">
                  <c:v>-2.0999999999999999E-3</c:v>
                </c:pt>
                <c:pt idx="2368">
                  <c:v>-2.2100000000000002E-3</c:v>
                </c:pt>
                <c:pt idx="2369">
                  <c:v>-2.2100000000000002E-3</c:v>
                </c:pt>
                <c:pt idx="2370">
                  <c:v>-2.32E-3</c:v>
                </c:pt>
                <c:pt idx="2371">
                  <c:v>-2.32E-3</c:v>
                </c:pt>
                <c:pt idx="2372">
                  <c:v>-2.32E-3</c:v>
                </c:pt>
                <c:pt idx="2373">
                  <c:v>-2.4299999999999999E-3</c:v>
                </c:pt>
                <c:pt idx="2374">
                  <c:v>-2.4299999999999999E-3</c:v>
                </c:pt>
                <c:pt idx="2375">
                  <c:v>-2.2100000000000002E-3</c:v>
                </c:pt>
                <c:pt idx="2376">
                  <c:v>-2.4299999999999999E-3</c:v>
                </c:pt>
                <c:pt idx="2377">
                  <c:v>-2.2100000000000002E-3</c:v>
                </c:pt>
                <c:pt idx="2378">
                  <c:v>-2.32E-3</c:v>
                </c:pt>
                <c:pt idx="2379">
                  <c:v>-2.5300000000000001E-3</c:v>
                </c:pt>
                <c:pt idx="2380">
                  <c:v>-2.5300000000000001E-3</c:v>
                </c:pt>
                <c:pt idx="2381">
                  <c:v>-2.4299999999999999E-3</c:v>
                </c:pt>
                <c:pt idx="2382">
                  <c:v>-2.4299999999999999E-3</c:v>
                </c:pt>
                <c:pt idx="2383">
                  <c:v>-2.4299999999999999E-3</c:v>
                </c:pt>
                <c:pt idx="2384">
                  <c:v>-2.4299999999999999E-3</c:v>
                </c:pt>
                <c:pt idx="2385">
                  <c:v>-2.5300000000000001E-3</c:v>
                </c:pt>
                <c:pt idx="2386">
                  <c:v>-2.5300000000000001E-3</c:v>
                </c:pt>
                <c:pt idx="2387">
                  <c:v>-2.5300000000000001E-3</c:v>
                </c:pt>
                <c:pt idx="2388">
                  <c:v>-2.4299999999999999E-3</c:v>
                </c:pt>
                <c:pt idx="2389">
                  <c:v>-2.64E-3</c:v>
                </c:pt>
                <c:pt idx="2390">
                  <c:v>-2.64E-3</c:v>
                </c:pt>
                <c:pt idx="2391">
                  <c:v>-2.5300000000000001E-3</c:v>
                </c:pt>
                <c:pt idx="2392">
                  <c:v>-2.64E-3</c:v>
                </c:pt>
                <c:pt idx="2393">
                  <c:v>-2.64E-3</c:v>
                </c:pt>
                <c:pt idx="2394">
                  <c:v>-2.64E-3</c:v>
                </c:pt>
                <c:pt idx="2395">
                  <c:v>-2.7499999999999998E-3</c:v>
                </c:pt>
                <c:pt idx="2396">
                  <c:v>-2.7499999999999998E-3</c:v>
                </c:pt>
                <c:pt idx="2397">
                  <c:v>-2.7499999999999998E-3</c:v>
                </c:pt>
                <c:pt idx="2398">
                  <c:v>-2.7499999999999998E-3</c:v>
                </c:pt>
                <c:pt idx="2399">
                  <c:v>-2.7499999999999998E-3</c:v>
                </c:pt>
                <c:pt idx="2400">
                  <c:v>-2.7499999999999998E-3</c:v>
                </c:pt>
                <c:pt idx="2401">
                  <c:v>-2.8600000000000001E-3</c:v>
                </c:pt>
                <c:pt idx="2402">
                  <c:v>-2.7499999999999998E-3</c:v>
                </c:pt>
                <c:pt idx="2403">
                  <c:v>-2.8600000000000001E-3</c:v>
                </c:pt>
                <c:pt idx="2404">
                  <c:v>-2.8600000000000001E-3</c:v>
                </c:pt>
                <c:pt idx="2405">
                  <c:v>-2.97E-3</c:v>
                </c:pt>
                <c:pt idx="2406">
                  <c:v>-2.8600000000000001E-3</c:v>
                </c:pt>
                <c:pt idx="2407">
                  <c:v>-2.8600000000000001E-3</c:v>
                </c:pt>
                <c:pt idx="2408">
                  <c:v>-2.97E-3</c:v>
                </c:pt>
                <c:pt idx="2409">
                  <c:v>-3.0799999999999998E-3</c:v>
                </c:pt>
                <c:pt idx="2410">
                  <c:v>-2.97E-3</c:v>
                </c:pt>
                <c:pt idx="2411">
                  <c:v>-3.0799999999999998E-3</c:v>
                </c:pt>
                <c:pt idx="2412">
                  <c:v>-2.97E-3</c:v>
                </c:pt>
                <c:pt idx="2413">
                  <c:v>-3.0799999999999998E-3</c:v>
                </c:pt>
                <c:pt idx="2414">
                  <c:v>-3.0799999999999998E-3</c:v>
                </c:pt>
                <c:pt idx="2415">
                  <c:v>-2.97E-3</c:v>
                </c:pt>
                <c:pt idx="2416">
                  <c:v>-3.0799999999999998E-3</c:v>
                </c:pt>
                <c:pt idx="2417">
                  <c:v>-3.0799999999999998E-3</c:v>
                </c:pt>
                <c:pt idx="2418">
                  <c:v>-3.0799999999999998E-3</c:v>
                </c:pt>
                <c:pt idx="2419">
                  <c:v>-3.0799999999999998E-3</c:v>
                </c:pt>
                <c:pt idx="2420">
                  <c:v>-3.1900000000000001E-3</c:v>
                </c:pt>
                <c:pt idx="2421">
                  <c:v>-3.1900000000000001E-3</c:v>
                </c:pt>
                <c:pt idx="2422">
                  <c:v>-3.3999999999999998E-3</c:v>
                </c:pt>
                <c:pt idx="2423">
                  <c:v>-3.29E-3</c:v>
                </c:pt>
                <c:pt idx="2424">
                  <c:v>-3.29E-3</c:v>
                </c:pt>
                <c:pt idx="2425">
                  <c:v>-3.29E-3</c:v>
                </c:pt>
                <c:pt idx="2426">
                  <c:v>-3.29E-3</c:v>
                </c:pt>
                <c:pt idx="2427">
                  <c:v>-3.29E-3</c:v>
                </c:pt>
                <c:pt idx="2428">
                  <c:v>-3.29E-3</c:v>
                </c:pt>
                <c:pt idx="2429">
                  <c:v>-3.29E-3</c:v>
                </c:pt>
                <c:pt idx="2430">
                  <c:v>-3.3999999999999998E-3</c:v>
                </c:pt>
                <c:pt idx="2431">
                  <c:v>-3.3999999999999998E-3</c:v>
                </c:pt>
                <c:pt idx="2432">
                  <c:v>-3.3999999999999998E-3</c:v>
                </c:pt>
                <c:pt idx="2433">
                  <c:v>-3.3999999999999998E-3</c:v>
                </c:pt>
                <c:pt idx="2434">
                  <c:v>-3.29E-3</c:v>
                </c:pt>
                <c:pt idx="2435">
                  <c:v>-3.3999999999999998E-3</c:v>
                </c:pt>
                <c:pt idx="2436">
                  <c:v>-3.5100000000000001E-3</c:v>
                </c:pt>
                <c:pt idx="2437">
                  <c:v>-3.5100000000000001E-3</c:v>
                </c:pt>
                <c:pt idx="2438">
                  <c:v>-3.5100000000000001E-3</c:v>
                </c:pt>
                <c:pt idx="2439">
                  <c:v>-3.5100000000000001E-3</c:v>
                </c:pt>
                <c:pt idx="2440">
                  <c:v>-3.5100000000000001E-3</c:v>
                </c:pt>
                <c:pt idx="2441">
                  <c:v>-3.62E-3</c:v>
                </c:pt>
                <c:pt idx="2442">
                  <c:v>-3.5100000000000001E-3</c:v>
                </c:pt>
                <c:pt idx="2443">
                  <c:v>-3.5100000000000001E-3</c:v>
                </c:pt>
                <c:pt idx="2444">
                  <c:v>-3.62E-3</c:v>
                </c:pt>
                <c:pt idx="2445">
                  <c:v>-3.62E-3</c:v>
                </c:pt>
                <c:pt idx="2446">
                  <c:v>-3.62E-3</c:v>
                </c:pt>
                <c:pt idx="2447">
                  <c:v>-3.62E-3</c:v>
                </c:pt>
                <c:pt idx="2448">
                  <c:v>-3.62E-3</c:v>
                </c:pt>
                <c:pt idx="2449">
                  <c:v>-3.62E-3</c:v>
                </c:pt>
                <c:pt idx="2450">
                  <c:v>-3.62E-3</c:v>
                </c:pt>
                <c:pt idx="2451">
                  <c:v>-3.7299999999999998E-3</c:v>
                </c:pt>
                <c:pt idx="2452">
                  <c:v>-3.62E-3</c:v>
                </c:pt>
                <c:pt idx="2453">
                  <c:v>-3.7299999999999998E-3</c:v>
                </c:pt>
                <c:pt idx="2454">
                  <c:v>-3.8400000000000001E-3</c:v>
                </c:pt>
                <c:pt idx="2455">
                  <c:v>-3.8400000000000001E-3</c:v>
                </c:pt>
                <c:pt idx="2456">
                  <c:v>-3.62E-3</c:v>
                </c:pt>
                <c:pt idx="2457">
                  <c:v>-3.7299999999999998E-3</c:v>
                </c:pt>
                <c:pt idx="2458">
                  <c:v>-3.7299999999999998E-3</c:v>
                </c:pt>
                <c:pt idx="2459">
                  <c:v>-3.7299999999999998E-3</c:v>
                </c:pt>
                <c:pt idx="2460">
                  <c:v>-3.7299999999999998E-3</c:v>
                </c:pt>
                <c:pt idx="2461">
                  <c:v>-3.7299999999999998E-3</c:v>
                </c:pt>
                <c:pt idx="2462">
                  <c:v>-3.8400000000000001E-3</c:v>
                </c:pt>
                <c:pt idx="2463">
                  <c:v>-3.7299999999999998E-3</c:v>
                </c:pt>
                <c:pt idx="2464">
                  <c:v>-3.8400000000000001E-3</c:v>
                </c:pt>
                <c:pt idx="2465">
                  <c:v>-3.7299999999999998E-3</c:v>
                </c:pt>
                <c:pt idx="2466">
                  <c:v>-3.7299999999999998E-3</c:v>
                </c:pt>
                <c:pt idx="2467">
                  <c:v>-3.9500000000000004E-3</c:v>
                </c:pt>
                <c:pt idx="2468">
                  <c:v>-3.8400000000000001E-3</c:v>
                </c:pt>
                <c:pt idx="2469">
                  <c:v>-3.9500000000000004E-3</c:v>
                </c:pt>
                <c:pt idx="2470">
                  <c:v>-3.9500000000000004E-3</c:v>
                </c:pt>
                <c:pt idx="2471">
                  <c:v>-3.8400000000000001E-3</c:v>
                </c:pt>
                <c:pt idx="2472">
                  <c:v>-3.8400000000000001E-3</c:v>
                </c:pt>
                <c:pt idx="2473">
                  <c:v>-3.9500000000000004E-3</c:v>
                </c:pt>
                <c:pt idx="2474">
                  <c:v>-3.9500000000000004E-3</c:v>
                </c:pt>
                <c:pt idx="2475">
                  <c:v>-3.9500000000000004E-3</c:v>
                </c:pt>
                <c:pt idx="2476">
                  <c:v>-3.8400000000000001E-3</c:v>
                </c:pt>
                <c:pt idx="2477">
                  <c:v>-3.8400000000000001E-3</c:v>
                </c:pt>
                <c:pt idx="2478">
                  <c:v>-3.8400000000000001E-3</c:v>
                </c:pt>
                <c:pt idx="2479">
                  <c:v>-3.8400000000000001E-3</c:v>
                </c:pt>
                <c:pt idx="2480">
                  <c:v>-3.9500000000000004E-3</c:v>
                </c:pt>
                <c:pt idx="2481">
                  <c:v>-3.8400000000000001E-3</c:v>
                </c:pt>
                <c:pt idx="2482">
                  <c:v>-3.9500000000000004E-3</c:v>
                </c:pt>
                <c:pt idx="2483">
                  <c:v>-3.8400000000000001E-3</c:v>
                </c:pt>
                <c:pt idx="2484">
                  <c:v>-3.9500000000000004E-3</c:v>
                </c:pt>
                <c:pt idx="2485">
                  <c:v>-3.9500000000000004E-3</c:v>
                </c:pt>
                <c:pt idx="2486">
                  <c:v>-3.9500000000000004E-3</c:v>
                </c:pt>
                <c:pt idx="2487">
                  <c:v>-3.8400000000000001E-3</c:v>
                </c:pt>
                <c:pt idx="2488">
                  <c:v>-3.9500000000000004E-3</c:v>
                </c:pt>
                <c:pt idx="2489">
                  <c:v>-3.8400000000000001E-3</c:v>
                </c:pt>
                <c:pt idx="2490">
                  <c:v>-4.0499999999999998E-3</c:v>
                </c:pt>
                <c:pt idx="2491">
                  <c:v>-3.8400000000000001E-3</c:v>
                </c:pt>
                <c:pt idx="2492">
                  <c:v>-3.9500000000000004E-3</c:v>
                </c:pt>
                <c:pt idx="2493">
                  <c:v>-3.9500000000000004E-3</c:v>
                </c:pt>
                <c:pt idx="2494">
                  <c:v>-3.9500000000000004E-3</c:v>
                </c:pt>
                <c:pt idx="2495">
                  <c:v>-3.9500000000000004E-3</c:v>
                </c:pt>
                <c:pt idx="2496">
                  <c:v>-3.9500000000000004E-3</c:v>
                </c:pt>
                <c:pt idx="2497">
                  <c:v>-4.0499999999999998E-3</c:v>
                </c:pt>
                <c:pt idx="2498">
                  <c:v>-4.0499999999999998E-3</c:v>
                </c:pt>
                <c:pt idx="2499">
                  <c:v>-3.9500000000000004E-3</c:v>
                </c:pt>
                <c:pt idx="2500">
                  <c:v>-4.0499999999999998E-3</c:v>
                </c:pt>
                <c:pt idx="2501">
                  <c:v>-3.9500000000000004E-3</c:v>
                </c:pt>
                <c:pt idx="2502">
                  <c:v>-4.0499999999999998E-3</c:v>
                </c:pt>
                <c:pt idx="2503">
                  <c:v>-3.9500000000000004E-3</c:v>
                </c:pt>
                <c:pt idx="2504">
                  <c:v>-3.9500000000000004E-3</c:v>
                </c:pt>
                <c:pt idx="2505">
                  <c:v>-3.8400000000000001E-3</c:v>
                </c:pt>
                <c:pt idx="2506">
                  <c:v>-4.0499999999999998E-3</c:v>
                </c:pt>
                <c:pt idx="2507">
                  <c:v>-3.8400000000000001E-3</c:v>
                </c:pt>
                <c:pt idx="2508">
                  <c:v>-3.9500000000000004E-3</c:v>
                </c:pt>
                <c:pt idx="2509">
                  <c:v>-3.9500000000000004E-3</c:v>
                </c:pt>
                <c:pt idx="2510">
                  <c:v>-3.9500000000000004E-3</c:v>
                </c:pt>
                <c:pt idx="2511">
                  <c:v>-3.9500000000000004E-3</c:v>
                </c:pt>
                <c:pt idx="2512">
                  <c:v>-3.8400000000000001E-3</c:v>
                </c:pt>
                <c:pt idx="2513">
                  <c:v>-3.9500000000000004E-3</c:v>
                </c:pt>
                <c:pt idx="2514">
                  <c:v>-3.9500000000000004E-3</c:v>
                </c:pt>
                <c:pt idx="2515">
                  <c:v>-3.9500000000000004E-3</c:v>
                </c:pt>
                <c:pt idx="2516">
                  <c:v>-3.8400000000000001E-3</c:v>
                </c:pt>
                <c:pt idx="2517">
                  <c:v>-3.9500000000000004E-3</c:v>
                </c:pt>
                <c:pt idx="2518">
                  <c:v>-3.9500000000000004E-3</c:v>
                </c:pt>
                <c:pt idx="2519">
                  <c:v>-3.9500000000000004E-3</c:v>
                </c:pt>
                <c:pt idx="2520">
                  <c:v>-3.8400000000000001E-3</c:v>
                </c:pt>
                <c:pt idx="2521">
                  <c:v>-3.9500000000000004E-3</c:v>
                </c:pt>
                <c:pt idx="2522">
                  <c:v>-3.7299999999999998E-3</c:v>
                </c:pt>
                <c:pt idx="2523">
                  <c:v>-3.7299999999999998E-3</c:v>
                </c:pt>
                <c:pt idx="2524">
                  <c:v>-3.8400000000000001E-3</c:v>
                </c:pt>
                <c:pt idx="2525">
                  <c:v>-3.7299999999999998E-3</c:v>
                </c:pt>
                <c:pt idx="2526">
                  <c:v>-3.8400000000000001E-3</c:v>
                </c:pt>
                <c:pt idx="2527">
                  <c:v>-3.7299999999999998E-3</c:v>
                </c:pt>
                <c:pt idx="2528">
                  <c:v>-3.8400000000000001E-3</c:v>
                </c:pt>
                <c:pt idx="2529">
                  <c:v>-3.7299999999999998E-3</c:v>
                </c:pt>
                <c:pt idx="2530">
                  <c:v>-3.7299999999999998E-3</c:v>
                </c:pt>
                <c:pt idx="2531">
                  <c:v>-3.7299999999999998E-3</c:v>
                </c:pt>
                <c:pt idx="2532">
                  <c:v>-3.62E-3</c:v>
                </c:pt>
                <c:pt idx="2533">
                  <c:v>-3.7299999999999998E-3</c:v>
                </c:pt>
                <c:pt idx="2534">
                  <c:v>-3.8400000000000001E-3</c:v>
                </c:pt>
                <c:pt idx="2535">
                  <c:v>-3.7299999999999998E-3</c:v>
                </c:pt>
                <c:pt idx="2536">
                  <c:v>-3.62E-3</c:v>
                </c:pt>
                <c:pt idx="2537">
                  <c:v>-3.62E-3</c:v>
                </c:pt>
                <c:pt idx="2538">
                  <c:v>-3.5100000000000001E-3</c:v>
                </c:pt>
                <c:pt idx="2539">
                  <c:v>-3.7299999999999998E-3</c:v>
                </c:pt>
                <c:pt idx="2540">
                  <c:v>-3.62E-3</c:v>
                </c:pt>
                <c:pt idx="2541">
                  <c:v>-3.62E-3</c:v>
                </c:pt>
                <c:pt idx="2542">
                  <c:v>-3.5100000000000001E-3</c:v>
                </c:pt>
                <c:pt idx="2543">
                  <c:v>-3.62E-3</c:v>
                </c:pt>
                <c:pt idx="2544">
                  <c:v>-3.62E-3</c:v>
                </c:pt>
                <c:pt idx="2545">
                  <c:v>-3.5100000000000001E-3</c:v>
                </c:pt>
                <c:pt idx="2546">
                  <c:v>-3.3999999999999998E-3</c:v>
                </c:pt>
                <c:pt idx="2547">
                  <c:v>-3.62E-3</c:v>
                </c:pt>
                <c:pt idx="2548">
                  <c:v>-3.5100000000000001E-3</c:v>
                </c:pt>
                <c:pt idx="2549">
                  <c:v>-3.3999999999999998E-3</c:v>
                </c:pt>
                <c:pt idx="2550">
                  <c:v>-3.3999999999999998E-3</c:v>
                </c:pt>
                <c:pt idx="2551">
                  <c:v>-3.3999999999999998E-3</c:v>
                </c:pt>
                <c:pt idx="2552">
                  <c:v>-3.29E-3</c:v>
                </c:pt>
                <c:pt idx="2553">
                  <c:v>-3.29E-3</c:v>
                </c:pt>
                <c:pt idx="2554">
                  <c:v>-3.3999999999999998E-3</c:v>
                </c:pt>
                <c:pt idx="2555">
                  <c:v>-3.29E-3</c:v>
                </c:pt>
                <c:pt idx="2556">
                  <c:v>-3.29E-3</c:v>
                </c:pt>
                <c:pt idx="2557">
                  <c:v>-3.1900000000000001E-3</c:v>
                </c:pt>
                <c:pt idx="2558">
                  <c:v>-3.1900000000000001E-3</c:v>
                </c:pt>
                <c:pt idx="2559">
                  <c:v>-3.29E-3</c:v>
                </c:pt>
                <c:pt idx="2560">
                  <c:v>-3.1900000000000001E-3</c:v>
                </c:pt>
                <c:pt idx="2561">
                  <c:v>-3.1900000000000001E-3</c:v>
                </c:pt>
                <c:pt idx="2562">
                  <c:v>-3.0799999999999998E-3</c:v>
                </c:pt>
                <c:pt idx="2563">
                  <c:v>-3.0799999999999998E-3</c:v>
                </c:pt>
                <c:pt idx="2564">
                  <c:v>-3.0799999999999998E-3</c:v>
                </c:pt>
                <c:pt idx="2565">
                  <c:v>-2.97E-3</c:v>
                </c:pt>
                <c:pt idx="2566">
                  <c:v>-3.0799999999999998E-3</c:v>
                </c:pt>
                <c:pt idx="2567">
                  <c:v>-2.97E-3</c:v>
                </c:pt>
                <c:pt idx="2568">
                  <c:v>-2.8600000000000001E-3</c:v>
                </c:pt>
                <c:pt idx="2569">
                  <c:v>-2.97E-3</c:v>
                </c:pt>
                <c:pt idx="2570">
                  <c:v>-2.97E-3</c:v>
                </c:pt>
                <c:pt idx="2571">
                  <c:v>-2.97E-3</c:v>
                </c:pt>
                <c:pt idx="2572">
                  <c:v>-2.8600000000000001E-3</c:v>
                </c:pt>
                <c:pt idx="2573">
                  <c:v>-2.8600000000000001E-3</c:v>
                </c:pt>
                <c:pt idx="2574">
                  <c:v>-2.7499999999999998E-3</c:v>
                </c:pt>
                <c:pt idx="2575">
                  <c:v>-2.7499999999999998E-3</c:v>
                </c:pt>
                <c:pt idx="2576">
                  <c:v>-2.8600000000000001E-3</c:v>
                </c:pt>
                <c:pt idx="2577">
                  <c:v>-2.8600000000000001E-3</c:v>
                </c:pt>
                <c:pt idx="2578">
                  <c:v>-2.7499999999999998E-3</c:v>
                </c:pt>
                <c:pt idx="2579">
                  <c:v>-2.7499999999999998E-3</c:v>
                </c:pt>
                <c:pt idx="2580">
                  <c:v>-2.64E-3</c:v>
                </c:pt>
                <c:pt idx="2581">
                  <c:v>-2.64E-3</c:v>
                </c:pt>
                <c:pt idx="2582">
                  <c:v>-2.7499999999999998E-3</c:v>
                </c:pt>
                <c:pt idx="2583">
                  <c:v>-2.64E-3</c:v>
                </c:pt>
                <c:pt idx="2584">
                  <c:v>-2.5300000000000001E-3</c:v>
                </c:pt>
                <c:pt idx="2585">
                  <c:v>-2.5300000000000001E-3</c:v>
                </c:pt>
                <c:pt idx="2586">
                  <c:v>-2.4299999999999999E-3</c:v>
                </c:pt>
                <c:pt idx="2587">
                  <c:v>-2.4299999999999999E-3</c:v>
                </c:pt>
                <c:pt idx="2588">
                  <c:v>-2.4299999999999999E-3</c:v>
                </c:pt>
                <c:pt idx="2589">
                  <c:v>-2.32E-3</c:v>
                </c:pt>
                <c:pt idx="2590">
                  <c:v>-2.32E-3</c:v>
                </c:pt>
                <c:pt idx="2591">
                  <c:v>-2.32E-3</c:v>
                </c:pt>
                <c:pt idx="2592">
                  <c:v>-2.4299999999999999E-3</c:v>
                </c:pt>
                <c:pt idx="2593">
                  <c:v>-2.4299999999999999E-3</c:v>
                </c:pt>
                <c:pt idx="2594">
                  <c:v>-2.2100000000000002E-3</c:v>
                </c:pt>
                <c:pt idx="2595">
                  <c:v>-2.2100000000000002E-3</c:v>
                </c:pt>
                <c:pt idx="2596">
                  <c:v>-2.32E-3</c:v>
                </c:pt>
                <c:pt idx="2597">
                  <c:v>-2.0999999999999999E-3</c:v>
                </c:pt>
                <c:pt idx="2598">
                  <c:v>-2.32E-3</c:v>
                </c:pt>
                <c:pt idx="2599">
                  <c:v>-2.0999999999999999E-3</c:v>
                </c:pt>
                <c:pt idx="2600">
                  <c:v>-2.2100000000000002E-3</c:v>
                </c:pt>
                <c:pt idx="2601">
                  <c:v>-1.99E-3</c:v>
                </c:pt>
                <c:pt idx="2602">
                  <c:v>-1.99E-3</c:v>
                </c:pt>
                <c:pt idx="2603">
                  <c:v>-1.99E-3</c:v>
                </c:pt>
                <c:pt idx="2604">
                  <c:v>-1.99E-3</c:v>
                </c:pt>
                <c:pt idx="2605">
                  <c:v>-1.99E-3</c:v>
                </c:pt>
                <c:pt idx="2606">
                  <c:v>-1.8799999999999999E-3</c:v>
                </c:pt>
                <c:pt idx="2607">
                  <c:v>-1.7700000000000001E-3</c:v>
                </c:pt>
                <c:pt idx="2608">
                  <c:v>-1.99E-3</c:v>
                </c:pt>
                <c:pt idx="2609">
                  <c:v>-1.8799999999999999E-3</c:v>
                </c:pt>
                <c:pt idx="2610">
                  <c:v>-1.67E-3</c:v>
                </c:pt>
                <c:pt idx="2611">
                  <c:v>-1.67E-3</c:v>
                </c:pt>
                <c:pt idx="2612">
                  <c:v>-1.7700000000000001E-3</c:v>
                </c:pt>
                <c:pt idx="2613">
                  <c:v>-1.67E-3</c:v>
                </c:pt>
                <c:pt idx="2614">
                  <c:v>-1.8799999999999999E-3</c:v>
                </c:pt>
                <c:pt idx="2615">
                  <c:v>-1.8799999999999999E-3</c:v>
                </c:pt>
                <c:pt idx="2616">
                  <c:v>-1.67E-3</c:v>
                </c:pt>
                <c:pt idx="2617">
                  <c:v>-1.56E-3</c:v>
                </c:pt>
                <c:pt idx="2618">
                  <c:v>-1.67E-3</c:v>
                </c:pt>
                <c:pt idx="2619">
                  <c:v>-1.56E-3</c:v>
                </c:pt>
                <c:pt idx="2620">
                  <c:v>-1.56E-3</c:v>
                </c:pt>
                <c:pt idx="2621">
                  <c:v>-1.67E-3</c:v>
                </c:pt>
                <c:pt idx="2622">
                  <c:v>-1.4499999999999999E-3</c:v>
                </c:pt>
                <c:pt idx="2623">
                  <c:v>-1.4499999999999999E-3</c:v>
                </c:pt>
                <c:pt idx="2624">
                  <c:v>-1.67E-3</c:v>
                </c:pt>
                <c:pt idx="2625">
                  <c:v>-1.4499999999999999E-3</c:v>
                </c:pt>
                <c:pt idx="2626">
                  <c:v>-1.23E-3</c:v>
                </c:pt>
                <c:pt idx="2627">
                  <c:v>-1.34E-3</c:v>
                </c:pt>
                <c:pt idx="2628">
                  <c:v>-1.4499999999999999E-3</c:v>
                </c:pt>
                <c:pt idx="2629">
                  <c:v>-1.34E-3</c:v>
                </c:pt>
                <c:pt idx="2630">
                  <c:v>-1.23E-3</c:v>
                </c:pt>
                <c:pt idx="2631">
                  <c:v>-1.4499999999999999E-3</c:v>
                </c:pt>
                <c:pt idx="2632">
                  <c:v>-1.34E-3</c:v>
                </c:pt>
                <c:pt idx="2633">
                  <c:v>-1.23E-3</c:v>
                </c:pt>
                <c:pt idx="2634">
                  <c:v>-1.23E-3</c:v>
                </c:pt>
                <c:pt idx="2635">
                  <c:v>-1.1199999999999999E-3</c:v>
                </c:pt>
                <c:pt idx="2636">
                  <c:v>-1.23E-3</c:v>
                </c:pt>
                <c:pt idx="2637">
                  <c:v>-1.1199999999999999E-3</c:v>
                </c:pt>
                <c:pt idx="2638">
                  <c:v>-9.1E-4</c:v>
                </c:pt>
                <c:pt idx="2639">
                  <c:v>-1.1199999999999999E-3</c:v>
                </c:pt>
                <c:pt idx="2640">
                  <c:v>-1.1199999999999999E-3</c:v>
                </c:pt>
                <c:pt idx="2641">
                  <c:v>-1.01E-3</c:v>
                </c:pt>
                <c:pt idx="2642">
                  <c:v>-9.1E-4</c:v>
                </c:pt>
                <c:pt idx="2643">
                  <c:v>-1.1199999999999999E-3</c:v>
                </c:pt>
                <c:pt idx="2644">
                  <c:v>-1.01E-3</c:v>
                </c:pt>
                <c:pt idx="2645">
                  <c:v>-9.1E-4</c:v>
                </c:pt>
                <c:pt idx="2646">
                  <c:v>-9.1E-4</c:v>
                </c:pt>
                <c:pt idx="2647">
                  <c:v>-1.01E-3</c:v>
                </c:pt>
                <c:pt idx="2648">
                  <c:v>-9.1E-4</c:v>
                </c:pt>
                <c:pt idx="2649">
                  <c:v>-8.0000000000000004E-4</c:v>
                </c:pt>
                <c:pt idx="2650">
                  <c:v>-9.1E-4</c:v>
                </c:pt>
                <c:pt idx="2651">
                  <c:v>-8.0000000000000004E-4</c:v>
                </c:pt>
                <c:pt idx="2652">
                  <c:v>-6.8999999999999997E-4</c:v>
                </c:pt>
                <c:pt idx="2653">
                  <c:v>-8.0000000000000004E-4</c:v>
                </c:pt>
                <c:pt idx="2654">
                  <c:v>-9.1E-4</c:v>
                </c:pt>
                <c:pt idx="2655">
                  <c:v>-6.8999999999999997E-4</c:v>
                </c:pt>
                <c:pt idx="2656">
                  <c:v>-9.1E-4</c:v>
                </c:pt>
                <c:pt idx="2657">
                  <c:v>-6.8999999999999997E-4</c:v>
                </c:pt>
                <c:pt idx="2658">
                  <c:v>-8.0000000000000004E-4</c:v>
                </c:pt>
                <c:pt idx="2659">
                  <c:v>-5.8E-4</c:v>
                </c:pt>
                <c:pt idx="2660">
                  <c:v>-6.8999999999999997E-4</c:v>
                </c:pt>
                <c:pt idx="2661">
                  <c:v>-5.8E-4</c:v>
                </c:pt>
                <c:pt idx="2662">
                  <c:v>-5.8E-4</c:v>
                </c:pt>
                <c:pt idx="2663">
                  <c:v>-6.8999999999999997E-4</c:v>
                </c:pt>
                <c:pt idx="2664">
                  <c:v>-6.8999999999999997E-4</c:v>
                </c:pt>
                <c:pt idx="2665">
                  <c:v>-5.8E-4</c:v>
                </c:pt>
                <c:pt idx="2666">
                  <c:v>-5.8E-4</c:v>
                </c:pt>
                <c:pt idx="2667">
                  <c:v>-4.6999999999999999E-4</c:v>
                </c:pt>
                <c:pt idx="2668">
                  <c:v>-4.6999999999999999E-4</c:v>
                </c:pt>
                <c:pt idx="2669">
                  <c:v>-5.8E-4</c:v>
                </c:pt>
                <c:pt idx="2670">
                  <c:v>-5.8E-4</c:v>
                </c:pt>
                <c:pt idx="2671">
                  <c:v>-4.6999999999999999E-4</c:v>
                </c:pt>
                <c:pt idx="2672">
                  <c:v>-5.8E-4</c:v>
                </c:pt>
                <c:pt idx="2673">
                  <c:v>-5.8E-4</c:v>
                </c:pt>
                <c:pt idx="2674">
                  <c:v>-5.8E-4</c:v>
                </c:pt>
                <c:pt idx="2675">
                  <c:v>-4.6999999999999999E-4</c:v>
                </c:pt>
                <c:pt idx="2676">
                  <c:v>-4.6999999999999999E-4</c:v>
                </c:pt>
                <c:pt idx="2677">
                  <c:v>-3.6000000000000002E-4</c:v>
                </c:pt>
                <c:pt idx="2678">
                  <c:v>-4.6999999999999999E-4</c:v>
                </c:pt>
                <c:pt idx="2679">
                  <c:v>-4.6999999999999999E-4</c:v>
                </c:pt>
                <c:pt idx="2680">
                  <c:v>-4.6999999999999999E-4</c:v>
                </c:pt>
                <c:pt idx="2681">
                  <c:v>-3.6000000000000002E-4</c:v>
                </c:pt>
                <c:pt idx="2682">
                  <c:v>-3.6000000000000002E-4</c:v>
                </c:pt>
                <c:pt idx="2683">
                  <c:v>-2.5000000000000001E-4</c:v>
                </c:pt>
                <c:pt idx="2684">
                  <c:v>-3.6000000000000002E-4</c:v>
                </c:pt>
                <c:pt idx="2685">
                  <c:v>-3.6000000000000002E-4</c:v>
                </c:pt>
                <c:pt idx="2686">
                  <c:v>-3.6000000000000002E-4</c:v>
                </c:pt>
                <c:pt idx="2687">
                  <c:v>-3.6000000000000002E-4</c:v>
                </c:pt>
                <c:pt idx="2688">
                  <c:v>-2.5000000000000001E-4</c:v>
                </c:pt>
                <c:pt idx="2689">
                  <c:v>-3.6000000000000002E-4</c:v>
                </c:pt>
                <c:pt idx="2690">
                  <c:v>-3.6000000000000002E-4</c:v>
                </c:pt>
                <c:pt idx="2691">
                  <c:v>-3.6000000000000002E-4</c:v>
                </c:pt>
                <c:pt idx="2692">
                  <c:v>-2.5000000000000001E-4</c:v>
                </c:pt>
                <c:pt idx="2693">
                  <c:v>-4.6999999999999999E-4</c:v>
                </c:pt>
                <c:pt idx="2694">
                  <c:v>-4.6999999999999999E-4</c:v>
                </c:pt>
                <c:pt idx="2695">
                  <c:v>-4.6999999999999999E-4</c:v>
                </c:pt>
                <c:pt idx="2696">
                  <c:v>-4.6999999999999999E-4</c:v>
                </c:pt>
                <c:pt idx="2697">
                  <c:v>-4.6999999999999999E-4</c:v>
                </c:pt>
                <c:pt idx="2698">
                  <c:v>-3.6000000000000002E-4</c:v>
                </c:pt>
                <c:pt idx="2699">
                  <c:v>-3.6000000000000002E-4</c:v>
                </c:pt>
                <c:pt idx="2700">
                  <c:v>-2.5000000000000001E-4</c:v>
                </c:pt>
                <c:pt idx="2701">
                  <c:v>-3.6000000000000002E-4</c:v>
                </c:pt>
                <c:pt idx="2702">
                  <c:v>-3.6000000000000002E-4</c:v>
                </c:pt>
                <c:pt idx="2703">
                  <c:v>-3.6000000000000002E-4</c:v>
                </c:pt>
                <c:pt idx="2704">
                  <c:v>-2.5000000000000001E-4</c:v>
                </c:pt>
                <c:pt idx="2705">
                  <c:v>-4.6999999999999999E-4</c:v>
                </c:pt>
                <c:pt idx="2706">
                  <c:v>-3.6000000000000002E-4</c:v>
                </c:pt>
                <c:pt idx="2707">
                  <c:v>-4.6999999999999999E-4</c:v>
                </c:pt>
                <c:pt idx="2708">
                  <c:v>-4.6999999999999999E-4</c:v>
                </c:pt>
                <c:pt idx="2709">
                  <c:v>-4.6999999999999999E-4</c:v>
                </c:pt>
                <c:pt idx="2710">
                  <c:v>-4.6999999999999999E-4</c:v>
                </c:pt>
                <c:pt idx="2711">
                  <c:v>-4.6999999999999999E-4</c:v>
                </c:pt>
                <c:pt idx="2712">
                  <c:v>-3.6000000000000002E-4</c:v>
                </c:pt>
                <c:pt idx="2713">
                  <c:v>-3.6000000000000002E-4</c:v>
                </c:pt>
                <c:pt idx="2714">
                  <c:v>-4.6999999999999999E-4</c:v>
                </c:pt>
                <c:pt idx="2715">
                  <c:v>-4.6999999999999999E-4</c:v>
                </c:pt>
                <c:pt idx="2716">
                  <c:v>-3.6000000000000002E-4</c:v>
                </c:pt>
                <c:pt idx="2717">
                  <c:v>-4.6999999999999999E-4</c:v>
                </c:pt>
                <c:pt idx="2718">
                  <c:v>-4.6999999999999999E-4</c:v>
                </c:pt>
                <c:pt idx="2719">
                  <c:v>-4.6999999999999999E-4</c:v>
                </c:pt>
                <c:pt idx="2720">
                  <c:v>-3.6000000000000002E-4</c:v>
                </c:pt>
                <c:pt idx="2721">
                  <c:v>-4.6999999999999999E-4</c:v>
                </c:pt>
                <c:pt idx="2722">
                  <c:v>-4.6999999999999999E-4</c:v>
                </c:pt>
                <c:pt idx="2723">
                  <c:v>-4.6999999999999999E-4</c:v>
                </c:pt>
                <c:pt idx="2724">
                  <c:v>-4.6999999999999999E-4</c:v>
                </c:pt>
                <c:pt idx="2725">
                  <c:v>-3.6000000000000002E-4</c:v>
                </c:pt>
                <c:pt idx="2726">
                  <c:v>-5.8E-4</c:v>
                </c:pt>
                <c:pt idx="2727">
                  <c:v>-5.8E-4</c:v>
                </c:pt>
                <c:pt idx="2728">
                  <c:v>-5.8E-4</c:v>
                </c:pt>
                <c:pt idx="2729">
                  <c:v>-5.8E-4</c:v>
                </c:pt>
                <c:pt idx="2730">
                  <c:v>-5.8E-4</c:v>
                </c:pt>
                <c:pt idx="2731">
                  <c:v>-6.8999999999999997E-4</c:v>
                </c:pt>
                <c:pt idx="2732">
                  <c:v>-5.8E-4</c:v>
                </c:pt>
                <c:pt idx="2733">
                  <c:v>-6.8999999999999997E-4</c:v>
                </c:pt>
                <c:pt idx="2734">
                  <c:v>-6.8999999999999997E-4</c:v>
                </c:pt>
                <c:pt idx="2735">
                  <c:v>-6.8999999999999997E-4</c:v>
                </c:pt>
                <c:pt idx="2736">
                  <c:v>-4.6999999999999999E-4</c:v>
                </c:pt>
                <c:pt idx="2737">
                  <c:v>-5.8E-4</c:v>
                </c:pt>
                <c:pt idx="2738">
                  <c:v>-6.8999999999999997E-4</c:v>
                </c:pt>
                <c:pt idx="2739">
                  <c:v>-6.8999999999999997E-4</c:v>
                </c:pt>
                <c:pt idx="2740">
                  <c:v>-6.8999999999999997E-4</c:v>
                </c:pt>
                <c:pt idx="2741">
                  <c:v>-6.8999999999999997E-4</c:v>
                </c:pt>
                <c:pt idx="2742">
                  <c:v>-6.8999999999999997E-4</c:v>
                </c:pt>
                <c:pt idx="2743">
                  <c:v>-6.8999999999999997E-4</c:v>
                </c:pt>
                <c:pt idx="2744">
                  <c:v>-8.0000000000000004E-4</c:v>
                </c:pt>
                <c:pt idx="2745">
                  <c:v>-6.8999999999999997E-4</c:v>
                </c:pt>
                <c:pt idx="2746">
                  <c:v>-8.0000000000000004E-4</c:v>
                </c:pt>
                <c:pt idx="2747">
                  <c:v>-9.1E-4</c:v>
                </c:pt>
                <c:pt idx="2748">
                  <c:v>-8.0000000000000004E-4</c:v>
                </c:pt>
                <c:pt idx="2749">
                  <c:v>-8.0000000000000004E-4</c:v>
                </c:pt>
                <c:pt idx="2750">
                  <c:v>-9.1E-4</c:v>
                </c:pt>
                <c:pt idx="2751">
                  <c:v>-9.1E-4</c:v>
                </c:pt>
                <c:pt idx="2752">
                  <c:v>-9.1E-4</c:v>
                </c:pt>
                <c:pt idx="2753">
                  <c:v>-9.1E-4</c:v>
                </c:pt>
                <c:pt idx="2754">
                  <c:v>-1.01E-3</c:v>
                </c:pt>
                <c:pt idx="2755">
                  <c:v>-1.01E-3</c:v>
                </c:pt>
                <c:pt idx="2756">
                  <c:v>-1.01E-3</c:v>
                </c:pt>
                <c:pt idx="2757">
                  <c:v>-1.01E-3</c:v>
                </c:pt>
                <c:pt idx="2758">
                  <c:v>-1.01E-3</c:v>
                </c:pt>
                <c:pt idx="2759">
                  <c:v>-9.1E-4</c:v>
                </c:pt>
                <c:pt idx="2760">
                  <c:v>-1.01E-3</c:v>
                </c:pt>
                <c:pt idx="2761">
                  <c:v>-1.01E-3</c:v>
                </c:pt>
                <c:pt idx="2762">
                  <c:v>-1.23E-3</c:v>
                </c:pt>
                <c:pt idx="2763">
                  <c:v>-1.23E-3</c:v>
                </c:pt>
                <c:pt idx="2764">
                  <c:v>-1.01E-3</c:v>
                </c:pt>
                <c:pt idx="2765">
                  <c:v>-1.01E-3</c:v>
                </c:pt>
                <c:pt idx="2766">
                  <c:v>-1.1199999999999999E-3</c:v>
                </c:pt>
                <c:pt idx="2767">
                  <c:v>-1.1199999999999999E-3</c:v>
                </c:pt>
                <c:pt idx="2768">
                  <c:v>-1.1199999999999999E-3</c:v>
                </c:pt>
                <c:pt idx="2769">
                  <c:v>-1.1199999999999999E-3</c:v>
                </c:pt>
                <c:pt idx="2770">
                  <c:v>-1.23E-3</c:v>
                </c:pt>
                <c:pt idx="2771">
                  <c:v>-1.23E-3</c:v>
                </c:pt>
                <c:pt idx="2772">
                  <c:v>-1.23E-3</c:v>
                </c:pt>
                <c:pt idx="2773">
                  <c:v>-1.1199999999999999E-3</c:v>
                </c:pt>
                <c:pt idx="2774">
                  <c:v>-1.34E-3</c:v>
                </c:pt>
                <c:pt idx="2775">
                  <c:v>-1.1199999999999999E-3</c:v>
                </c:pt>
                <c:pt idx="2776">
                  <c:v>-1.34E-3</c:v>
                </c:pt>
                <c:pt idx="2777">
                  <c:v>-1.23E-3</c:v>
                </c:pt>
                <c:pt idx="2778">
                  <c:v>-1.4499999999999999E-3</c:v>
                </c:pt>
                <c:pt idx="2779">
                  <c:v>-1.4499999999999999E-3</c:v>
                </c:pt>
                <c:pt idx="2780">
                  <c:v>-1.23E-3</c:v>
                </c:pt>
                <c:pt idx="2781">
                  <c:v>-1.34E-3</c:v>
                </c:pt>
                <c:pt idx="2782">
                  <c:v>-1.4499999999999999E-3</c:v>
                </c:pt>
                <c:pt idx="2783">
                  <c:v>-1.4499999999999999E-3</c:v>
                </c:pt>
                <c:pt idx="2784">
                  <c:v>-1.34E-3</c:v>
                </c:pt>
                <c:pt idx="2785">
                  <c:v>-1.4499999999999999E-3</c:v>
                </c:pt>
                <c:pt idx="2786">
                  <c:v>-1.67E-3</c:v>
                </c:pt>
                <c:pt idx="2787">
                  <c:v>-1.4499999999999999E-3</c:v>
                </c:pt>
                <c:pt idx="2788">
                  <c:v>-1.4499999999999999E-3</c:v>
                </c:pt>
                <c:pt idx="2789">
                  <c:v>-1.4499999999999999E-3</c:v>
                </c:pt>
                <c:pt idx="2790">
                  <c:v>-1.56E-3</c:v>
                </c:pt>
                <c:pt idx="2791">
                  <c:v>-1.56E-3</c:v>
                </c:pt>
                <c:pt idx="2792">
                  <c:v>-1.4499999999999999E-3</c:v>
                </c:pt>
                <c:pt idx="2793">
                  <c:v>-1.4499999999999999E-3</c:v>
                </c:pt>
                <c:pt idx="2794">
                  <c:v>-1.56E-3</c:v>
                </c:pt>
                <c:pt idx="2795">
                  <c:v>-1.67E-3</c:v>
                </c:pt>
                <c:pt idx="2796">
                  <c:v>-1.56E-3</c:v>
                </c:pt>
                <c:pt idx="2797">
                  <c:v>-1.56E-3</c:v>
                </c:pt>
                <c:pt idx="2798">
                  <c:v>-1.67E-3</c:v>
                </c:pt>
                <c:pt idx="2799">
                  <c:v>-1.56E-3</c:v>
                </c:pt>
                <c:pt idx="2800">
                  <c:v>-1.56E-3</c:v>
                </c:pt>
                <c:pt idx="2801">
                  <c:v>-1.67E-3</c:v>
                </c:pt>
                <c:pt idx="2802">
                  <c:v>-1.67E-3</c:v>
                </c:pt>
                <c:pt idx="2803">
                  <c:v>-1.7700000000000001E-3</c:v>
                </c:pt>
                <c:pt idx="2804">
                  <c:v>-1.67E-3</c:v>
                </c:pt>
                <c:pt idx="2805">
                  <c:v>-1.7700000000000001E-3</c:v>
                </c:pt>
                <c:pt idx="2806">
                  <c:v>-1.67E-3</c:v>
                </c:pt>
                <c:pt idx="2807">
                  <c:v>-1.8799999999999999E-3</c:v>
                </c:pt>
                <c:pt idx="2808">
                  <c:v>-1.7700000000000001E-3</c:v>
                </c:pt>
                <c:pt idx="2809">
                  <c:v>-1.7700000000000001E-3</c:v>
                </c:pt>
                <c:pt idx="2810">
                  <c:v>-1.67E-3</c:v>
                </c:pt>
                <c:pt idx="2811">
                  <c:v>-1.67E-3</c:v>
                </c:pt>
                <c:pt idx="2812">
                  <c:v>-1.67E-3</c:v>
                </c:pt>
                <c:pt idx="2813">
                  <c:v>-1.67E-3</c:v>
                </c:pt>
                <c:pt idx="2814">
                  <c:v>-1.67E-3</c:v>
                </c:pt>
                <c:pt idx="2815">
                  <c:v>-1.67E-3</c:v>
                </c:pt>
                <c:pt idx="2816">
                  <c:v>-1.67E-3</c:v>
                </c:pt>
                <c:pt idx="2817">
                  <c:v>-1.7700000000000001E-3</c:v>
                </c:pt>
                <c:pt idx="2818">
                  <c:v>-1.67E-3</c:v>
                </c:pt>
                <c:pt idx="2819">
                  <c:v>-1.56E-3</c:v>
                </c:pt>
                <c:pt idx="2820">
                  <c:v>-1.67E-3</c:v>
                </c:pt>
                <c:pt idx="2821">
                  <c:v>-1.7700000000000001E-3</c:v>
                </c:pt>
                <c:pt idx="2822">
                  <c:v>-1.67E-3</c:v>
                </c:pt>
                <c:pt idx="2823">
                  <c:v>-1.67E-3</c:v>
                </c:pt>
                <c:pt idx="2824">
                  <c:v>-1.67E-3</c:v>
                </c:pt>
                <c:pt idx="2825">
                  <c:v>-1.67E-3</c:v>
                </c:pt>
                <c:pt idx="2826">
                  <c:v>-1.67E-3</c:v>
                </c:pt>
                <c:pt idx="2827">
                  <c:v>-1.67E-3</c:v>
                </c:pt>
                <c:pt idx="2828">
                  <c:v>-1.7700000000000001E-3</c:v>
                </c:pt>
                <c:pt idx="2829">
                  <c:v>-1.67E-3</c:v>
                </c:pt>
                <c:pt idx="2830">
                  <c:v>-1.67E-3</c:v>
                </c:pt>
                <c:pt idx="2831">
                  <c:v>-1.67E-3</c:v>
                </c:pt>
                <c:pt idx="2832">
                  <c:v>-1.56E-3</c:v>
                </c:pt>
                <c:pt idx="2833">
                  <c:v>-1.67E-3</c:v>
                </c:pt>
                <c:pt idx="2834">
                  <c:v>-1.56E-3</c:v>
                </c:pt>
                <c:pt idx="2835">
                  <c:v>-1.4499999999999999E-3</c:v>
                </c:pt>
                <c:pt idx="2836">
                  <c:v>-1.56E-3</c:v>
                </c:pt>
                <c:pt idx="2837">
                  <c:v>-1.4499999999999999E-3</c:v>
                </c:pt>
                <c:pt idx="2838">
                  <c:v>-1.67E-3</c:v>
                </c:pt>
                <c:pt idx="2839">
                  <c:v>-1.56E-3</c:v>
                </c:pt>
                <c:pt idx="2840">
                  <c:v>-1.67E-3</c:v>
                </c:pt>
                <c:pt idx="2841">
                  <c:v>-1.4499999999999999E-3</c:v>
                </c:pt>
                <c:pt idx="2842">
                  <c:v>-1.4499999999999999E-3</c:v>
                </c:pt>
                <c:pt idx="2843">
                  <c:v>-1.56E-3</c:v>
                </c:pt>
                <c:pt idx="2844">
                  <c:v>-1.56E-3</c:v>
                </c:pt>
                <c:pt idx="2845">
                  <c:v>-1.56E-3</c:v>
                </c:pt>
                <c:pt idx="2846">
                  <c:v>-1.4499999999999999E-3</c:v>
                </c:pt>
                <c:pt idx="2847">
                  <c:v>-1.4499999999999999E-3</c:v>
                </c:pt>
                <c:pt idx="2848">
                  <c:v>-1.34E-3</c:v>
                </c:pt>
                <c:pt idx="2849">
                  <c:v>-1.34E-3</c:v>
                </c:pt>
                <c:pt idx="2850">
                  <c:v>-1.4499999999999999E-3</c:v>
                </c:pt>
                <c:pt idx="2851">
                  <c:v>-1.4499999999999999E-3</c:v>
                </c:pt>
                <c:pt idx="2852">
                  <c:v>-1.34E-3</c:v>
                </c:pt>
                <c:pt idx="2853">
                  <c:v>-1.56E-3</c:v>
                </c:pt>
                <c:pt idx="2854">
                  <c:v>-1.34E-3</c:v>
                </c:pt>
                <c:pt idx="2855">
                  <c:v>-1.23E-3</c:v>
                </c:pt>
                <c:pt idx="2856">
                  <c:v>-1.23E-3</c:v>
                </c:pt>
                <c:pt idx="2857">
                  <c:v>-1.1199999999999999E-3</c:v>
                </c:pt>
                <c:pt idx="2858">
                  <c:v>-1.23E-3</c:v>
                </c:pt>
                <c:pt idx="2859">
                  <c:v>-1.23E-3</c:v>
                </c:pt>
                <c:pt idx="2860">
                  <c:v>-1.23E-3</c:v>
                </c:pt>
                <c:pt idx="2861">
                  <c:v>-1.01E-3</c:v>
                </c:pt>
                <c:pt idx="2862">
                  <c:v>-1.1199999999999999E-3</c:v>
                </c:pt>
                <c:pt idx="2863">
                  <c:v>-1.1199999999999999E-3</c:v>
                </c:pt>
                <c:pt idx="2864">
                  <c:v>-1.1199999999999999E-3</c:v>
                </c:pt>
                <c:pt idx="2865">
                  <c:v>-1.01E-3</c:v>
                </c:pt>
                <c:pt idx="2866">
                  <c:v>-1.23E-3</c:v>
                </c:pt>
                <c:pt idx="2867">
                  <c:v>-1.01E-3</c:v>
                </c:pt>
                <c:pt idx="2868">
                  <c:v>-1.01E-3</c:v>
                </c:pt>
                <c:pt idx="2869">
                  <c:v>-9.1E-4</c:v>
                </c:pt>
                <c:pt idx="2870">
                  <c:v>-9.1E-4</c:v>
                </c:pt>
                <c:pt idx="2871">
                  <c:v>-8.0000000000000004E-4</c:v>
                </c:pt>
                <c:pt idx="2872">
                  <c:v>-8.0000000000000004E-4</c:v>
                </c:pt>
                <c:pt idx="2873">
                  <c:v>-6.8999999999999997E-4</c:v>
                </c:pt>
                <c:pt idx="2874">
                  <c:v>-6.8999999999999997E-4</c:v>
                </c:pt>
                <c:pt idx="2875">
                  <c:v>-5.8E-4</c:v>
                </c:pt>
                <c:pt idx="2876">
                  <c:v>-5.8E-4</c:v>
                </c:pt>
                <c:pt idx="2877">
                  <c:v>-4.6999999999999999E-4</c:v>
                </c:pt>
                <c:pt idx="2878">
                  <c:v>-4.6999999999999999E-4</c:v>
                </c:pt>
                <c:pt idx="2879">
                  <c:v>-2.5000000000000001E-4</c:v>
                </c:pt>
                <c:pt idx="2880">
                  <c:v>-4.6999999999999999E-4</c:v>
                </c:pt>
                <c:pt idx="2881">
                  <c:v>-3.6000000000000002E-4</c:v>
                </c:pt>
                <c:pt idx="2882">
                  <c:v>-3.6000000000000002E-4</c:v>
                </c:pt>
                <c:pt idx="2883">
                  <c:v>-3.6000000000000002E-4</c:v>
                </c:pt>
                <c:pt idx="2884">
                  <c:v>-4.6999999999999999E-4</c:v>
                </c:pt>
                <c:pt idx="2885">
                  <c:v>-2.5000000000000001E-4</c:v>
                </c:pt>
                <c:pt idx="2886">
                  <c:v>-2.5000000000000001E-4</c:v>
                </c:pt>
                <c:pt idx="2887">
                  <c:v>-4.0000000000000003E-5</c:v>
                </c:pt>
                <c:pt idx="2888">
                  <c:v>-1.4999999999999999E-4</c:v>
                </c:pt>
                <c:pt idx="2889">
                  <c:v>-1.4999999999999999E-4</c:v>
                </c:pt>
                <c:pt idx="2890">
                  <c:v>6.9999999999999994E-5</c:v>
                </c:pt>
                <c:pt idx="2891">
                  <c:v>-4.0000000000000003E-5</c:v>
                </c:pt>
                <c:pt idx="2892">
                  <c:v>6.9999999999999994E-5</c:v>
                </c:pt>
                <c:pt idx="2893">
                  <c:v>6.9999999999999994E-5</c:v>
                </c:pt>
                <c:pt idx="2894">
                  <c:v>2.9E-4</c:v>
                </c:pt>
                <c:pt idx="2895">
                  <c:v>2.9E-4</c:v>
                </c:pt>
                <c:pt idx="2896">
                  <c:v>1.8000000000000001E-4</c:v>
                </c:pt>
                <c:pt idx="2897">
                  <c:v>4.0000000000000002E-4</c:v>
                </c:pt>
                <c:pt idx="2898">
                  <c:v>4.0000000000000002E-4</c:v>
                </c:pt>
                <c:pt idx="2899">
                  <c:v>1.8000000000000001E-4</c:v>
                </c:pt>
                <c:pt idx="2900">
                  <c:v>5.1000000000000004E-4</c:v>
                </c:pt>
                <c:pt idx="2901">
                  <c:v>5.1000000000000004E-4</c:v>
                </c:pt>
                <c:pt idx="2902">
                  <c:v>4.0000000000000002E-4</c:v>
                </c:pt>
                <c:pt idx="2903">
                  <c:v>7.2000000000000005E-4</c:v>
                </c:pt>
                <c:pt idx="2904">
                  <c:v>8.3000000000000001E-4</c:v>
                </c:pt>
                <c:pt idx="2905">
                  <c:v>7.2000000000000005E-4</c:v>
                </c:pt>
                <c:pt idx="2906">
                  <c:v>9.3999999999999997E-4</c:v>
                </c:pt>
                <c:pt idx="2907">
                  <c:v>9.3999999999999997E-4</c:v>
                </c:pt>
                <c:pt idx="2908">
                  <c:v>9.3999999999999997E-4</c:v>
                </c:pt>
                <c:pt idx="2909">
                  <c:v>9.3999999999999997E-4</c:v>
                </c:pt>
                <c:pt idx="2910">
                  <c:v>1.0499999999999999E-3</c:v>
                </c:pt>
                <c:pt idx="2911">
                  <c:v>1.0499999999999999E-3</c:v>
                </c:pt>
                <c:pt idx="2912">
                  <c:v>1.16E-3</c:v>
                </c:pt>
                <c:pt idx="2913">
                  <c:v>1.16E-3</c:v>
                </c:pt>
                <c:pt idx="2914">
                  <c:v>1.2700000000000001E-3</c:v>
                </c:pt>
                <c:pt idx="2915">
                  <c:v>1.3699999999999999E-3</c:v>
                </c:pt>
                <c:pt idx="2916">
                  <c:v>1.48E-3</c:v>
                </c:pt>
                <c:pt idx="2917">
                  <c:v>1.48E-3</c:v>
                </c:pt>
                <c:pt idx="2918">
                  <c:v>1.48E-3</c:v>
                </c:pt>
                <c:pt idx="2919">
                  <c:v>1.5900000000000001E-3</c:v>
                </c:pt>
                <c:pt idx="2920">
                  <c:v>1.6999999999999999E-3</c:v>
                </c:pt>
                <c:pt idx="2921">
                  <c:v>1.81E-3</c:v>
                </c:pt>
                <c:pt idx="2922">
                  <c:v>1.81E-3</c:v>
                </c:pt>
                <c:pt idx="2923">
                  <c:v>2.0300000000000001E-3</c:v>
                </c:pt>
                <c:pt idx="2924">
                  <c:v>1.92E-3</c:v>
                </c:pt>
                <c:pt idx="2925">
                  <c:v>2.0300000000000001E-3</c:v>
                </c:pt>
                <c:pt idx="2926">
                  <c:v>2.0300000000000001E-3</c:v>
                </c:pt>
                <c:pt idx="2927">
                  <c:v>2.0300000000000001E-3</c:v>
                </c:pt>
                <c:pt idx="2928">
                  <c:v>2.0300000000000001E-3</c:v>
                </c:pt>
                <c:pt idx="2929">
                  <c:v>2.1299999999999999E-3</c:v>
                </c:pt>
                <c:pt idx="2930">
                  <c:v>2.2399999999999998E-3</c:v>
                </c:pt>
                <c:pt idx="2931">
                  <c:v>2.2399999999999998E-3</c:v>
                </c:pt>
                <c:pt idx="2932">
                  <c:v>2.3500000000000001E-3</c:v>
                </c:pt>
                <c:pt idx="2933">
                  <c:v>2.4599999999999999E-3</c:v>
                </c:pt>
                <c:pt idx="2934">
                  <c:v>2.4599999999999999E-3</c:v>
                </c:pt>
                <c:pt idx="2935">
                  <c:v>2.7899999999999999E-3</c:v>
                </c:pt>
                <c:pt idx="2936">
                  <c:v>2.5699999999999998E-3</c:v>
                </c:pt>
                <c:pt idx="2937">
                  <c:v>2.6800000000000001E-3</c:v>
                </c:pt>
                <c:pt idx="2938">
                  <c:v>2.8900000000000002E-3</c:v>
                </c:pt>
                <c:pt idx="2939">
                  <c:v>2.8900000000000002E-3</c:v>
                </c:pt>
                <c:pt idx="2940">
                  <c:v>2.7899999999999999E-3</c:v>
                </c:pt>
                <c:pt idx="2941">
                  <c:v>2.8900000000000002E-3</c:v>
                </c:pt>
                <c:pt idx="2942">
                  <c:v>3.0000000000000001E-3</c:v>
                </c:pt>
                <c:pt idx="2943">
                  <c:v>3.0000000000000001E-3</c:v>
                </c:pt>
                <c:pt idx="2944">
                  <c:v>3.0000000000000001E-3</c:v>
                </c:pt>
                <c:pt idx="2945">
                  <c:v>3.1099999999999999E-3</c:v>
                </c:pt>
                <c:pt idx="2946">
                  <c:v>3.2200000000000002E-3</c:v>
                </c:pt>
                <c:pt idx="2947">
                  <c:v>3.2200000000000002E-3</c:v>
                </c:pt>
                <c:pt idx="2948">
                  <c:v>3.3300000000000001E-3</c:v>
                </c:pt>
                <c:pt idx="2949">
                  <c:v>3.4399999999999999E-3</c:v>
                </c:pt>
                <c:pt idx="2950">
                  <c:v>3.5500000000000002E-3</c:v>
                </c:pt>
                <c:pt idx="2951">
                  <c:v>3.5500000000000002E-3</c:v>
                </c:pt>
                <c:pt idx="2952">
                  <c:v>3.65E-3</c:v>
                </c:pt>
                <c:pt idx="2953">
                  <c:v>3.7599999999999999E-3</c:v>
                </c:pt>
                <c:pt idx="2954">
                  <c:v>3.8700000000000002E-3</c:v>
                </c:pt>
                <c:pt idx="2955">
                  <c:v>3.8700000000000002E-3</c:v>
                </c:pt>
                <c:pt idx="2956">
                  <c:v>3.8700000000000002E-3</c:v>
                </c:pt>
                <c:pt idx="2957">
                  <c:v>3.8700000000000002E-3</c:v>
                </c:pt>
                <c:pt idx="2958">
                  <c:v>3.8700000000000002E-3</c:v>
                </c:pt>
                <c:pt idx="2959">
                  <c:v>3.98E-3</c:v>
                </c:pt>
                <c:pt idx="2960">
                  <c:v>4.0899999999999999E-3</c:v>
                </c:pt>
                <c:pt idx="2961">
                  <c:v>3.98E-3</c:v>
                </c:pt>
                <c:pt idx="2962">
                  <c:v>4.1999999999999997E-3</c:v>
                </c:pt>
                <c:pt idx="2963">
                  <c:v>4.3099999999999996E-3</c:v>
                </c:pt>
                <c:pt idx="2964">
                  <c:v>4.4099999999999999E-3</c:v>
                </c:pt>
                <c:pt idx="2965">
                  <c:v>4.4099999999999999E-3</c:v>
                </c:pt>
                <c:pt idx="2966">
                  <c:v>4.5199999999999997E-3</c:v>
                </c:pt>
                <c:pt idx="2967">
                  <c:v>4.5199999999999997E-3</c:v>
                </c:pt>
                <c:pt idx="2968">
                  <c:v>4.7400000000000003E-3</c:v>
                </c:pt>
                <c:pt idx="2969">
                  <c:v>4.7400000000000003E-3</c:v>
                </c:pt>
                <c:pt idx="2970">
                  <c:v>4.6299999999999996E-3</c:v>
                </c:pt>
                <c:pt idx="2971">
                  <c:v>4.6299999999999996E-3</c:v>
                </c:pt>
                <c:pt idx="2972">
                  <c:v>4.7400000000000003E-3</c:v>
                </c:pt>
                <c:pt idx="2973">
                  <c:v>4.8500000000000001E-3</c:v>
                </c:pt>
                <c:pt idx="2974">
                  <c:v>4.96E-3</c:v>
                </c:pt>
                <c:pt idx="2975">
                  <c:v>4.96E-3</c:v>
                </c:pt>
                <c:pt idx="2976">
                  <c:v>4.96E-3</c:v>
                </c:pt>
                <c:pt idx="2977">
                  <c:v>5.0699999999999999E-3</c:v>
                </c:pt>
                <c:pt idx="2978">
                  <c:v>5.0699999999999999E-3</c:v>
                </c:pt>
                <c:pt idx="2979">
                  <c:v>5.1700000000000001E-3</c:v>
                </c:pt>
                <c:pt idx="2980">
                  <c:v>5.1700000000000001E-3</c:v>
                </c:pt>
                <c:pt idx="2981">
                  <c:v>5.28E-3</c:v>
                </c:pt>
                <c:pt idx="2982">
                  <c:v>5.1700000000000001E-3</c:v>
                </c:pt>
                <c:pt idx="2983">
                  <c:v>5.3899999999999998E-3</c:v>
                </c:pt>
                <c:pt idx="2984">
                  <c:v>5.3899999999999998E-3</c:v>
                </c:pt>
                <c:pt idx="2985">
                  <c:v>5.4999999999999997E-3</c:v>
                </c:pt>
                <c:pt idx="2986">
                  <c:v>5.3899999999999998E-3</c:v>
                </c:pt>
                <c:pt idx="2987">
                  <c:v>5.4999999999999997E-3</c:v>
                </c:pt>
                <c:pt idx="2988">
                  <c:v>5.4999999999999997E-3</c:v>
                </c:pt>
                <c:pt idx="2989">
                  <c:v>5.6100000000000004E-3</c:v>
                </c:pt>
                <c:pt idx="2990">
                  <c:v>5.7200000000000003E-3</c:v>
                </c:pt>
                <c:pt idx="2991">
                  <c:v>5.6100000000000004E-3</c:v>
                </c:pt>
                <c:pt idx="2992">
                  <c:v>5.7200000000000003E-3</c:v>
                </c:pt>
                <c:pt idx="2993">
                  <c:v>5.7200000000000003E-3</c:v>
                </c:pt>
                <c:pt idx="2994">
                  <c:v>5.8300000000000001E-3</c:v>
                </c:pt>
                <c:pt idx="2995">
                  <c:v>5.6100000000000004E-3</c:v>
                </c:pt>
                <c:pt idx="2996">
                  <c:v>5.9300000000000004E-3</c:v>
                </c:pt>
                <c:pt idx="2997">
                  <c:v>6.0400000000000002E-3</c:v>
                </c:pt>
                <c:pt idx="2998">
                  <c:v>5.8300000000000001E-3</c:v>
                </c:pt>
                <c:pt idx="2999">
                  <c:v>5.9300000000000004E-3</c:v>
                </c:pt>
                <c:pt idx="3000">
                  <c:v>6.0400000000000002E-3</c:v>
                </c:pt>
                <c:pt idx="3001">
                  <c:v>6.0400000000000002E-3</c:v>
                </c:pt>
                <c:pt idx="3002">
                  <c:v>6.0400000000000002E-3</c:v>
                </c:pt>
                <c:pt idx="3003">
                  <c:v>6.2599999999999999E-3</c:v>
                </c:pt>
                <c:pt idx="3004">
                  <c:v>6.1500000000000001E-3</c:v>
                </c:pt>
                <c:pt idx="3005">
                  <c:v>6.1500000000000001E-3</c:v>
                </c:pt>
                <c:pt idx="3006">
                  <c:v>6.4799999999999996E-3</c:v>
                </c:pt>
                <c:pt idx="3007">
                  <c:v>6.3699999999999998E-3</c:v>
                </c:pt>
                <c:pt idx="3008">
                  <c:v>6.1500000000000001E-3</c:v>
                </c:pt>
                <c:pt idx="3009">
                  <c:v>6.3699999999999998E-3</c:v>
                </c:pt>
                <c:pt idx="3010">
                  <c:v>6.2599999999999999E-3</c:v>
                </c:pt>
                <c:pt idx="3011">
                  <c:v>6.3699999999999998E-3</c:v>
                </c:pt>
                <c:pt idx="3012">
                  <c:v>6.1500000000000001E-3</c:v>
                </c:pt>
                <c:pt idx="3013">
                  <c:v>6.4799999999999996E-3</c:v>
                </c:pt>
                <c:pt idx="3014">
                  <c:v>6.4799999999999996E-3</c:v>
                </c:pt>
                <c:pt idx="3015">
                  <c:v>6.4799999999999996E-3</c:v>
                </c:pt>
                <c:pt idx="3016">
                  <c:v>6.5900000000000004E-3</c:v>
                </c:pt>
                <c:pt idx="3017">
                  <c:v>6.4799999999999996E-3</c:v>
                </c:pt>
                <c:pt idx="3018">
                  <c:v>6.5900000000000004E-3</c:v>
                </c:pt>
                <c:pt idx="3019">
                  <c:v>6.6899999999999998E-3</c:v>
                </c:pt>
                <c:pt idx="3020">
                  <c:v>6.6899999999999998E-3</c:v>
                </c:pt>
                <c:pt idx="3021">
                  <c:v>6.6899999999999998E-3</c:v>
                </c:pt>
                <c:pt idx="3022">
                  <c:v>6.6899999999999998E-3</c:v>
                </c:pt>
                <c:pt idx="3023">
                  <c:v>6.5900000000000004E-3</c:v>
                </c:pt>
                <c:pt idx="3024">
                  <c:v>6.6899999999999998E-3</c:v>
                </c:pt>
                <c:pt idx="3025">
                  <c:v>6.6899999999999998E-3</c:v>
                </c:pt>
                <c:pt idx="3026">
                  <c:v>6.6899999999999998E-3</c:v>
                </c:pt>
                <c:pt idx="3027">
                  <c:v>6.6899999999999998E-3</c:v>
                </c:pt>
                <c:pt idx="3028">
                  <c:v>6.7999999999999996E-3</c:v>
                </c:pt>
                <c:pt idx="3029">
                  <c:v>6.6899999999999998E-3</c:v>
                </c:pt>
                <c:pt idx="3030">
                  <c:v>6.5900000000000004E-3</c:v>
                </c:pt>
                <c:pt idx="3031">
                  <c:v>6.7999999999999996E-3</c:v>
                </c:pt>
                <c:pt idx="3032">
                  <c:v>6.7999999999999996E-3</c:v>
                </c:pt>
                <c:pt idx="3033">
                  <c:v>6.7999999999999996E-3</c:v>
                </c:pt>
                <c:pt idx="3034">
                  <c:v>6.9100000000000003E-3</c:v>
                </c:pt>
                <c:pt idx="3035">
                  <c:v>7.0200000000000002E-3</c:v>
                </c:pt>
                <c:pt idx="3036">
                  <c:v>6.9100000000000003E-3</c:v>
                </c:pt>
                <c:pt idx="3037">
                  <c:v>7.0200000000000002E-3</c:v>
                </c:pt>
                <c:pt idx="3038">
                  <c:v>6.7999999999999996E-3</c:v>
                </c:pt>
                <c:pt idx="3039">
                  <c:v>6.9100000000000003E-3</c:v>
                </c:pt>
                <c:pt idx="3040">
                  <c:v>6.6899999999999998E-3</c:v>
                </c:pt>
                <c:pt idx="3041">
                  <c:v>6.6899999999999998E-3</c:v>
                </c:pt>
                <c:pt idx="3042">
                  <c:v>6.7999999999999996E-3</c:v>
                </c:pt>
                <c:pt idx="3043">
                  <c:v>6.7999999999999996E-3</c:v>
                </c:pt>
                <c:pt idx="3044">
                  <c:v>6.7999999999999996E-3</c:v>
                </c:pt>
                <c:pt idx="3045">
                  <c:v>6.6899999999999998E-3</c:v>
                </c:pt>
                <c:pt idx="3046">
                  <c:v>6.6899999999999998E-3</c:v>
                </c:pt>
                <c:pt idx="3047">
                  <c:v>6.6899999999999998E-3</c:v>
                </c:pt>
                <c:pt idx="3048">
                  <c:v>6.7999999999999996E-3</c:v>
                </c:pt>
                <c:pt idx="3049">
                  <c:v>6.7999999999999996E-3</c:v>
                </c:pt>
                <c:pt idx="3050">
                  <c:v>6.9100000000000003E-3</c:v>
                </c:pt>
                <c:pt idx="3051">
                  <c:v>6.7999999999999996E-3</c:v>
                </c:pt>
                <c:pt idx="3052">
                  <c:v>6.6899999999999998E-3</c:v>
                </c:pt>
                <c:pt idx="3053">
                  <c:v>6.7999999999999996E-3</c:v>
                </c:pt>
                <c:pt idx="3054">
                  <c:v>6.7999999999999996E-3</c:v>
                </c:pt>
                <c:pt idx="3055">
                  <c:v>6.7999999999999996E-3</c:v>
                </c:pt>
                <c:pt idx="3056">
                  <c:v>6.6899999999999998E-3</c:v>
                </c:pt>
                <c:pt idx="3057">
                  <c:v>6.7999999999999996E-3</c:v>
                </c:pt>
                <c:pt idx="3058">
                  <c:v>6.6899999999999998E-3</c:v>
                </c:pt>
                <c:pt idx="3059">
                  <c:v>6.6899999999999998E-3</c:v>
                </c:pt>
                <c:pt idx="3060">
                  <c:v>6.5900000000000004E-3</c:v>
                </c:pt>
                <c:pt idx="3061">
                  <c:v>6.5900000000000004E-3</c:v>
                </c:pt>
                <c:pt idx="3062">
                  <c:v>6.5900000000000004E-3</c:v>
                </c:pt>
                <c:pt idx="3063">
                  <c:v>6.5900000000000004E-3</c:v>
                </c:pt>
                <c:pt idx="3064">
                  <c:v>6.5900000000000004E-3</c:v>
                </c:pt>
                <c:pt idx="3065">
                  <c:v>6.4799999999999996E-3</c:v>
                </c:pt>
                <c:pt idx="3066">
                  <c:v>6.5900000000000004E-3</c:v>
                </c:pt>
                <c:pt idx="3067">
                  <c:v>6.4799999999999996E-3</c:v>
                </c:pt>
                <c:pt idx="3068">
                  <c:v>6.4799999999999996E-3</c:v>
                </c:pt>
                <c:pt idx="3069">
                  <c:v>6.5900000000000004E-3</c:v>
                </c:pt>
                <c:pt idx="3070">
                  <c:v>6.5900000000000004E-3</c:v>
                </c:pt>
                <c:pt idx="3071">
                  <c:v>6.4799999999999996E-3</c:v>
                </c:pt>
                <c:pt idx="3072">
                  <c:v>6.4799999999999996E-3</c:v>
                </c:pt>
                <c:pt idx="3073">
                  <c:v>6.4799999999999996E-3</c:v>
                </c:pt>
                <c:pt idx="3074">
                  <c:v>6.3699999999999998E-3</c:v>
                </c:pt>
                <c:pt idx="3075">
                  <c:v>6.3699999999999998E-3</c:v>
                </c:pt>
                <c:pt idx="3076">
                  <c:v>6.3699999999999998E-3</c:v>
                </c:pt>
                <c:pt idx="3077">
                  <c:v>6.3699999999999998E-3</c:v>
                </c:pt>
                <c:pt idx="3078">
                  <c:v>6.4799999999999996E-3</c:v>
                </c:pt>
                <c:pt idx="3079">
                  <c:v>6.2599999999999999E-3</c:v>
                </c:pt>
                <c:pt idx="3080">
                  <c:v>6.1500000000000001E-3</c:v>
                </c:pt>
                <c:pt idx="3081">
                  <c:v>6.2599999999999999E-3</c:v>
                </c:pt>
                <c:pt idx="3082">
                  <c:v>6.1500000000000001E-3</c:v>
                </c:pt>
                <c:pt idx="3083">
                  <c:v>6.2599999999999999E-3</c:v>
                </c:pt>
                <c:pt idx="3084">
                  <c:v>6.2599999999999999E-3</c:v>
                </c:pt>
                <c:pt idx="3085">
                  <c:v>6.1500000000000001E-3</c:v>
                </c:pt>
                <c:pt idx="3086">
                  <c:v>6.2599999999999999E-3</c:v>
                </c:pt>
                <c:pt idx="3087">
                  <c:v>6.1500000000000001E-3</c:v>
                </c:pt>
                <c:pt idx="3088">
                  <c:v>6.1500000000000001E-3</c:v>
                </c:pt>
                <c:pt idx="3089">
                  <c:v>6.1500000000000001E-3</c:v>
                </c:pt>
                <c:pt idx="3090">
                  <c:v>6.0400000000000002E-3</c:v>
                </c:pt>
                <c:pt idx="3091">
                  <c:v>5.8300000000000001E-3</c:v>
                </c:pt>
                <c:pt idx="3092">
                  <c:v>6.0400000000000002E-3</c:v>
                </c:pt>
                <c:pt idx="3093">
                  <c:v>5.9300000000000004E-3</c:v>
                </c:pt>
                <c:pt idx="3094">
                  <c:v>5.9300000000000004E-3</c:v>
                </c:pt>
                <c:pt idx="3095">
                  <c:v>5.7200000000000003E-3</c:v>
                </c:pt>
                <c:pt idx="3096">
                  <c:v>5.7200000000000003E-3</c:v>
                </c:pt>
                <c:pt idx="3097">
                  <c:v>5.6100000000000004E-3</c:v>
                </c:pt>
                <c:pt idx="3098">
                  <c:v>5.7200000000000003E-3</c:v>
                </c:pt>
                <c:pt idx="3099">
                  <c:v>5.7200000000000003E-3</c:v>
                </c:pt>
                <c:pt idx="3100">
                  <c:v>5.8300000000000001E-3</c:v>
                </c:pt>
                <c:pt idx="3101">
                  <c:v>5.7200000000000003E-3</c:v>
                </c:pt>
                <c:pt idx="3102">
                  <c:v>5.6100000000000004E-3</c:v>
                </c:pt>
                <c:pt idx="3103">
                  <c:v>5.6100000000000004E-3</c:v>
                </c:pt>
                <c:pt idx="3104">
                  <c:v>5.4999999999999997E-3</c:v>
                </c:pt>
                <c:pt idx="3105">
                  <c:v>5.6100000000000004E-3</c:v>
                </c:pt>
                <c:pt idx="3106">
                  <c:v>5.3899999999999998E-3</c:v>
                </c:pt>
                <c:pt idx="3107">
                  <c:v>5.3899999999999998E-3</c:v>
                </c:pt>
                <c:pt idx="3108">
                  <c:v>5.3899999999999998E-3</c:v>
                </c:pt>
                <c:pt idx="3109">
                  <c:v>5.4999999999999997E-3</c:v>
                </c:pt>
                <c:pt idx="3110">
                  <c:v>5.3899999999999998E-3</c:v>
                </c:pt>
                <c:pt idx="3111">
                  <c:v>5.1700000000000001E-3</c:v>
                </c:pt>
                <c:pt idx="3112">
                  <c:v>5.0699999999999999E-3</c:v>
                </c:pt>
                <c:pt idx="3113">
                  <c:v>5.1700000000000001E-3</c:v>
                </c:pt>
                <c:pt idx="3114">
                  <c:v>5.1700000000000001E-3</c:v>
                </c:pt>
                <c:pt idx="3115">
                  <c:v>5.28E-3</c:v>
                </c:pt>
                <c:pt idx="3116">
                  <c:v>5.28E-3</c:v>
                </c:pt>
                <c:pt idx="3117">
                  <c:v>5.28E-3</c:v>
                </c:pt>
                <c:pt idx="3118">
                  <c:v>5.1700000000000001E-3</c:v>
                </c:pt>
                <c:pt idx="3119">
                  <c:v>5.1700000000000001E-3</c:v>
                </c:pt>
                <c:pt idx="3120">
                  <c:v>5.0699999999999999E-3</c:v>
                </c:pt>
                <c:pt idx="3121">
                  <c:v>5.0699999999999999E-3</c:v>
                </c:pt>
                <c:pt idx="3122">
                  <c:v>5.1700000000000001E-3</c:v>
                </c:pt>
                <c:pt idx="3123">
                  <c:v>5.0699999999999999E-3</c:v>
                </c:pt>
                <c:pt idx="3124">
                  <c:v>5.0699999999999999E-3</c:v>
                </c:pt>
                <c:pt idx="3125">
                  <c:v>5.0699999999999999E-3</c:v>
                </c:pt>
                <c:pt idx="3126">
                  <c:v>4.8500000000000001E-3</c:v>
                </c:pt>
                <c:pt idx="3127">
                  <c:v>4.96E-3</c:v>
                </c:pt>
                <c:pt idx="3128">
                  <c:v>4.96E-3</c:v>
                </c:pt>
                <c:pt idx="3129">
                  <c:v>4.7400000000000003E-3</c:v>
                </c:pt>
                <c:pt idx="3130">
                  <c:v>4.8500000000000001E-3</c:v>
                </c:pt>
                <c:pt idx="3131">
                  <c:v>4.8500000000000001E-3</c:v>
                </c:pt>
                <c:pt idx="3132">
                  <c:v>4.96E-3</c:v>
                </c:pt>
                <c:pt idx="3133">
                  <c:v>4.7400000000000003E-3</c:v>
                </c:pt>
                <c:pt idx="3134">
                  <c:v>4.7400000000000003E-3</c:v>
                </c:pt>
                <c:pt idx="3135">
                  <c:v>4.8500000000000001E-3</c:v>
                </c:pt>
                <c:pt idx="3136">
                  <c:v>4.7400000000000003E-3</c:v>
                </c:pt>
                <c:pt idx="3137">
                  <c:v>4.7400000000000003E-3</c:v>
                </c:pt>
                <c:pt idx="3138">
                  <c:v>4.6299999999999996E-3</c:v>
                </c:pt>
                <c:pt idx="3139">
                  <c:v>4.7400000000000003E-3</c:v>
                </c:pt>
                <c:pt idx="3140">
                  <c:v>4.5199999999999997E-3</c:v>
                </c:pt>
                <c:pt idx="3141">
                  <c:v>4.6299999999999996E-3</c:v>
                </c:pt>
                <c:pt idx="3142">
                  <c:v>4.6299999999999996E-3</c:v>
                </c:pt>
                <c:pt idx="3143">
                  <c:v>4.4099999999999999E-3</c:v>
                </c:pt>
                <c:pt idx="3144">
                  <c:v>4.6299999999999996E-3</c:v>
                </c:pt>
                <c:pt idx="3145">
                  <c:v>4.4099999999999999E-3</c:v>
                </c:pt>
                <c:pt idx="3146">
                  <c:v>4.5199999999999997E-3</c:v>
                </c:pt>
                <c:pt idx="3147">
                  <c:v>4.3099999999999996E-3</c:v>
                </c:pt>
                <c:pt idx="3148">
                  <c:v>4.5199999999999997E-3</c:v>
                </c:pt>
                <c:pt idx="3149">
                  <c:v>4.4099999999999999E-3</c:v>
                </c:pt>
                <c:pt idx="3150">
                  <c:v>4.5199999999999997E-3</c:v>
                </c:pt>
                <c:pt idx="3151">
                  <c:v>4.4099999999999999E-3</c:v>
                </c:pt>
                <c:pt idx="3152">
                  <c:v>4.3099999999999996E-3</c:v>
                </c:pt>
                <c:pt idx="3153">
                  <c:v>4.5199999999999997E-3</c:v>
                </c:pt>
                <c:pt idx="3154">
                  <c:v>4.3099999999999996E-3</c:v>
                </c:pt>
                <c:pt idx="3155">
                  <c:v>4.1999999999999997E-3</c:v>
                </c:pt>
                <c:pt idx="3156">
                  <c:v>4.3099999999999996E-3</c:v>
                </c:pt>
                <c:pt idx="3157">
                  <c:v>4.1999999999999997E-3</c:v>
                </c:pt>
                <c:pt idx="3158">
                  <c:v>4.1999999999999997E-3</c:v>
                </c:pt>
                <c:pt idx="3159">
                  <c:v>4.1999999999999997E-3</c:v>
                </c:pt>
                <c:pt idx="3160">
                  <c:v>4.0899999999999999E-3</c:v>
                </c:pt>
                <c:pt idx="3161">
                  <c:v>4.3099999999999996E-3</c:v>
                </c:pt>
                <c:pt idx="3162">
                  <c:v>4.1999999999999997E-3</c:v>
                </c:pt>
                <c:pt idx="3163">
                  <c:v>4.0899999999999999E-3</c:v>
                </c:pt>
                <c:pt idx="3164">
                  <c:v>4.3099999999999996E-3</c:v>
                </c:pt>
                <c:pt idx="3165">
                  <c:v>4.1999999999999997E-3</c:v>
                </c:pt>
                <c:pt idx="3166">
                  <c:v>4.3099999999999996E-3</c:v>
                </c:pt>
                <c:pt idx="3167">
                  <c:v>4.1999999999999997E-3</c:v>
                </c:pt>
                <c:pt idx="3168">
                  <c:v>4.1999999999999997E-3</c:v>
                </c:pt>
                <c:pt idx="3169">
                  <c:v>4.0899999999999999E-3</c:v>
                </c:pt>
                <c:pt idx="3170">
                  <c:v>4.1999999999999997E-3</c:v>
                </c:pt>
                <c:pt idx="3171">
                  <c:v>4.3099999999999996E-3</c:v>
                </c:pt>
                <c:pt idx="3172">
                  <c:v>4.1999999999999997E-3</c:v>
                </c:pt>
                <c:pt idx="3173">
                  <c:v>4.1999999999999997E-3</c:v>
                </c:pt>
                <c:pt idx="3174">
                  <c:v>4.1999999999999997E-3</c:v>
                </c:pt>
                <c:pt idx="3175">
                  <c:v>4.1999999999999997E-3</c:v>
                </c:pt>
                <c:pt idx="3176">
                  <c:v>4.1999999999999997E-3</c:v>
                </c:pt>
                <c:pt idx="3177">
                  <c:v>4.0899999999999999E-3</c:v>
                </c:pt>
                <c:pt idx="3178">
                  <c:v>4.1999999999999997E-3</c:v>
                </c:pt>
                <c:pt idx="3179">
                  <c:v>4.4099999999999999E-3</c:v>
                </c:pt>
                <c:pt idx="3180">
                  <c:v>4.1999999999999997E-3</c:v>
                </c:pt>
                <c:pt idx="3181">
                  <c:v>4.3099999999999996E-3</c:v>
                </c:pt>
                <c:pt idx="3182">
                  <c:v>4.3099999999999996E-3</c:v>
                </c:pt>
                <c:pt idx="3183">
                  <c:v>4.3099999999999996E-3</c:v>
                </c:pt>
                <c:pt idx="3184">
                  <c:v>4.3099999999999996E-3</c:v>
                </c:pt>
                <c:pt idx="3185">
                  <c:v>4.1999999999999997E-3</c:v>
                </c:pt>
                <c:pt idx="3186">
                  <c:v>4.4099999999999999E-3</c:v>
                </c:pt>
                <c:pt idx="3187">
                  <c:v>4.3099999999999996E-3</c:v>
                </c:pt>
                <c:pt idx="3188">
                  <c:v>4.4099999999999999E-3</c:v>
                </c:pt>
                <c:pt idx="3189">
                  <c:v>4.1999999999999997E-3</c:v>
                </c:pt>
                <c:pt idx="3190">
                  <c:v>4.4099999999999999E-3</c:v>
                </c:pt>
                <c:pt idx="3191">
                  <c:v>4.4099999999999999E-3</c:v>
                </c:pt>
                <c:pt idx="3192">
                  <c:v>4.3099999999999996E-3</c:v>
                </c:pt>
                <c:pt idx="3193">
                  <c:v>4.5199999999999997E-3</c:v>
                </c:pt>
                <c:pt idx="3194">
                  <c:v>4.4099999999999999E-3</c:v>
                </c:pt>
                <c:pt idx="3195">
                  <c:v>4.5199999999999997E-3</c:v>
                </c:pt>
                <c:pt idx="3196">
                  <c:v>4.6299999999999996E-3</c:v>
                </c:pt>
                <c:pt idx="3197">
                  <c:v>4.6299999999999996E-3</c:v>
                </c:pt>
                <c:pt idx="3198">
                  <c:v>4.6299999999999996E-3</c:v>
                </c:pt>
                <c:pt idx="3199">
                  <c:v>4.5199999999999997E-3</c:v>
                </c:pt>
                <c:pt idx="3200">
                  <c:v>4.7400000000000003E-3</c:v>
                </c:pt>
                <c:pt idx="3201">
                  <c:v>4.6299999999999996E-3</c:v>
                </c:pt>
                <c:pt idx="3202">
                  <c:v>4.6299999999999996E-3</c:v>
                </c:pt>
                <c:pt idx="3203">
                  <c:v>4.6299999999999996E-3</c:v>
                </c:pt>
                <c:pt idx="3204">
                  <c:v>4.7400000000000003E-3</c:v>
                </c:pt>
                <c:pt idx="3205">
                  <c:v>4.96E-3</c:v>
                </c:pt>
                <c:pt idx="3206">
                  <c:v>4.7400000000000003E-3</c:v>
                </c:pt>
                <c:pt idx="3207">
                  <c:v>4.7400000000000003E-3</c:v>
                </c:pt>
                <c:pt idx="3208">
                  <c:v>4.8500000000000001E-3</c:v>
                </c:pt>
                <c:pt idx="3209">
                  <c:v>4.8500000000000001E-3</c:v>
                </c:pt>
                <c:pt idx="3210">
                  <c:v>4.8500000000000001E-3</c:v>
                </c:pt>
                <c:pt idx="3211">
                  <c:v>4.8500000000000001E-3</c:v>
                </c:pt>
                <c:pt idx="3212">
                  <c:v>4.96E-3</c:v>
                </c:pt>
                <c:pt idx="3213">
                  <c:v>5.0699999999999999E-3</c:v>
                </c:pt>
                <c:pt idx="3214">
                  <c:v>4.96E-3</c:v>
                </c:pt>
                <c:pt idx="3215">
                  <c:v>5.0699999999999999E-3</c:v>
                </c:pt>
                <c:pt idx="3216">
                  <c:v>5.1700000000000001E-3</c:v>
                </c:pt>
                <c:pt idx="3217">
                  <c:v>5.0699999999999999E-3</c:v>
                </c:pt>
                <c:pt idx="3218">
                  <c:v>5.0699999999999999E-3</c:v>
                </c:pt>
                <c:pt idx="3219">
                  <c:v>5.1700000000000001E-3</c:v>
                </c:pt>
                <c:pt idx="3220">
                  <c:v>4.96E-3</c:v>
                </c:pt>
                <c:pt idx="3221">
                  <c:v>5.28E-3</c:v>
                </c:pt>
                <c:pt idx="3222">
                  <c:v>5.28E-3</c:v>
                </c:pt>
                <c:pt idx="3223">
                  <c:v>5.28E-3</c:v>
                </c:pt>
                <c:pt idx="3224">
                  <c:v>5.3899999999999998E-3</c:v>
                </c:pt>
                <c:pt idx="3225">
                  <c:v>5.3899999999999998E-3</c:v>
                </c:pt>
                <c:pt idx="3226">
                  <c:v>5.4999999999999997E-3</c:v>
                </c:pt>
                <c:pt idx="3227">
                  <c:v>5.4999999999999997E-3</c:v>
                </c:pt>
                <c:pt idx="3228">
                  <c:v>5.6100000000000004E-3</c:v>
                </c:pt>
                <c:pt idx="3229">
                  <c:v>5.3899999999999998E-3</c:v>
                </c:pt>
                <c:pt idx="3230">
                  <c:v>5.7200000000000003E-3</c:v>
                </c:pt>
                <c:pt idx="3231">
                  <c:v>5.7200000000000003E-3</c:v>
                </c:pt>
                <c:pt idx="3232">
                  <c:v>5.6100000000000004E-3</c:v>
                </c:pt>
                <c:pt idx="3233">
                  <c:v>5.7200000000000003E-3</c:v>
                </c:pt>
                <c:pt idx="3234">
                  <c:v>5.8300000000000001E-3</c:v>
                </c:pt>
                <c:pt idx="3235">
                  <c:v>5.7200000000000003E-3</c:v>
                </c:pt>
                <c:pt idx="3236">
                  <c:v>5.7200000000000003E-3</c:v>
                </c:pt>
                <c:pt idx="3237">
                  <c:v>5.8300000000000001E-3</c:v>
                </c:pt>
                <c:pt idx="3238">
                  <c:v>6.0400000000000002E-3</c:v>
                </c:pt>
                <c:pt idx="3239">
                  <c:v>5.8300000000000001E-3</c:v>
                </c:pt>
                <c:pt idx="3240">
                  <c:v>5.9300000000000004E-3</c:v>
                </c:pt>
                <c:pt idx="3241">
                  <c:v>6.0400000000000002E-3</c:v>
                </c:pt>
                <c:pt idx="3242">
                  <c:v>6.1500000000000001E-3</c:v>
                </c:pt>
                <c:pt idx="3243">
                  <c:v>6.0400000000000002E-3</c:v>
                </c:pt>
                <c:pt idx="3244">
                  <c:v>6.1500000000000001E-3</c:v>
                </c:pt>
                <c:pt idx="3245">
                  <c:v>6.1500000000000001E-3</c:v>
                </c:pt>
                <c:pt idx="3246">
                  <c:v>6.2599999999999999E-3</c:v>
                </c:pt>
                <c:pt idx="3247">
                  <c:v>6.2599999999999999E-3</c:v>
                </c:pt>
                <c:pt idx="3248">
                  <c:v>6.3699999999999998E-3</c:v>
                </c:pt>
                <c:pt idx="3249">
                  <c:v>6.3699999999999998E-3</c:v>
                </c:pt>
                <c:pt idx="3250">
                  <c:v>6.4799999999999996E-3</c:v>
                </c:pt>
                <c:pt idx="3251">
                  <c:v>6.4799999999999996E-3</c:v>
                </c:pt>
                <c:pt idx="3252">
                  <c:v>6.3699999999999998E-3</c:v>
                </c:pt>
                <c:pt idx="3253">
                  <c:v>6.4799999999999996E-3</c:v>
                </c:pt>
                <c:pt idx="3254">
                  <c:v>6.4799999999999996E-3</c:v>
                </c:pt>
                <c:pt idx="3255">
                  <c:v>6.5900000000000004E-3</c:v>
                </c:pt>
                <c:pt idx="3256">
                  <c:v>6.4799999999999996E-3</c:v>
                </c:pt>
                <c:pt idx="3257">
                  <c:v>6.5900000000000004E-3</c:v>
                </c:pt>
                <c:pt idx="3258">
                  <c:v>6.6899999999999998E-3</c:v>
                </c:pt>
                <c:pt idx="3259">
                  <c:v>6.6899999999999998E-3</c:v>
                </c:pt>
                <c:pt idx="3260">
                  <c:v>6.6899999999999998E-3</c:v>
                </c:pt>
                <c:pt idx="3261">
                  <c:v>6.9100000000000003E-3</c:v>
                </c:pt>
                <c:pt idx="3262">
                  <c:v>6.9100000000000003E-3</c:v>
                </c:pt>
                <c:pt idx="3263">
                  <c:v>7.0200000000000002E-3</c:v>
                </c:pt>
                <c:pt idx="3264">
                  <c:v>7.0200000000000002E-3</c:v>
                </c:pt>
                <c:pt idx="3265">
                  <c:v>7.0200000000000002E-3</c:v>
                </c:pt>
                <c:pt idx="3266">
                  <c:v>7.0200000000000002E-3</c:v>
                </c:pt>
                <c:pt idx="3267">
                  <c:v>7.0200000000000002E-3</c:v>
                </c:pt>
                <c:pt idx="3268">
                  <c:v>7.1300000000000001E-3</c:v>
                </c:pt>
                <c:pt idx="3269">
                  <c:v>7.1300000000000001E-3</c:v>
                </c:pt>
                <c:pt idx="3270">
                  <c:v>6.9100000000000003E-3</c:v>
                </c:pt>
                <c:pt idx="3271">
                  <c:v>6.9100000000000003E-3</c:v>
                </c:pt>
                <c:pt idx="3272">
                  <c:v>6.9100000000000003E-3</c:v>
                </c:pt>
                <c:pt idx="3273">
                  <c:v>7.0200000000000002E-3</c:v>
                </c:pt>
                <c:pt idx="3274">
                  <c:v>7.0200000000000002E-3</c:v>
                </c:pt>
                <c:pt idx="3275">
                  <c:v>7.1300000000000001E-3</c:v>
                </c:pt>
                <c:pt idx="3276">
                  <c:v>7.2399999999999999E-3</c:v>
                </c:pt>
                <c:pt idx="3277">
                  <c:v>7.3499999999999998E-3</c:v>
                </c:pt>
                <c:pt idx="3278">
                  <c:v>7.2399999999999999E-3</c:v>
                </c:pt>
                <c:pt idx="3279">
                  <c:v>7.2399999999999999E-3</c:v>
                </c:pt>
                <c:pt idx="3280">
                  <c:v>7.3499999999999998E-3</c:v>
                </c:pt>
                <c:pt idx="3281">
                  <c:v>7.3499999999999998E-3</c:v>
                </c:pt>
                <c:pt idx="3282">
                  <c:v>7.1300000000000001E-3</c:v>
                </c:pt>
                <c:pt idx="3283">
                  <c:v>7.2399999999999999E-3</c:v>
                </c:pt>
                <c:pt idx="3284">
                  <c:v>7.3499999999999998E-3</c:v>
                </c:pt>
                <c:pt idx="3285">
                  <c:v>7.2399999999999999E-3</c:v>
                </c:pt>
                <c:pt idx="3286">
                  <c:v>7.2399999999999999E-3</c:v>
                </c:pt>
                <c:pt idx="3287">
                  <c:v>7.3499999999999998E-3</c:v>
                </c:pt>
                <c:pt idx="3288">
                  <c:v>7.2399999999999999E-3</c:v>
                </c:pt>
                <c:pt idx="3289">
                  <c:v>7.3499999999999998E-3</c:v>
                </c:pt>
                <c:pt idx="3290">
                  <c:v>7.1300000000000001E-3</c:v>
                </c:pt>
                <c:pt idx="3291">
                  <c:v>7.2399999999999999E-3</c:v>
                </c:pt>
                <c:pt idx="3292">
                  <c:v>7.3499999999999998E-3</c:v>
                </c:pt>
                <c:pt idx="3293">
                  <c:v>7.3499999999999998E-3</c:v>
                </c:pt>
                <c:pt idx="3294">
                  <c:v>7.3499999999999998E-3</c:v>
                </c:pt>
                <c:pt idx="3295">
                  <c:v>7.3499999999999998E-3</c:v>
                </c:pt>
                <c:pt idx="3296">
                  <c:v>7.2399999999999999E-3</c:v>
                </c:pt>
                <c:pt idx="3297">
                  <c:v>7.2399999999999999E-3</c:v>
                </c:pt>
                <c:pt idx="3298">
                  <c:v>7.2399999999999999E-3</c:v>
                </c:pt>
                <c:pt idx="3299">
                  <c:v>7.2399999999999999E-3</c:v>
                </c:pt>
                <c:pt idx="3300">
                  <c:v>7.1300000000000001E-3</c:v>
                </c:pt>
                <c:pt idx="3301">
                  <c:v>7.1300000000000001E-3</c:v>
                </c:pt>
                <c:pt idx="3302">
                  <c:v>7.1300000000000001E-3</c:v>
                </c:pt>
                <c:pt idx="3303">
                  <c:v>7.1300000000000001E-3</c:v>
                </c:pt>
                <c:pt idx="3304">
                  <c:v>7.0200000000000002E-3</c:v>
                </c:pt>
                <c:pt idx="3305">
                  <c:v>7.1300000000000001E-3</c:v>
                </c:pt>
                <c:pt idx="3306">
                  <c:v>7.1300000000000001E-3</c:v>
                </c:pt>
                <c:pt idx="3307">
                  <c:v>7.0200000000000002E-3</c:v>
                </c:pt>
                <c:pt idx="3308">
                  <c:v>7.1300000000000001E-3</c:v>
                </c:pt>
                <c:pt idx="3309">
                  <c:v>7.1300000000000001E-3</c:v>
                </c:pt>
                <c:pt idx="3310">
                  <c:v>7.0200000000000002E-3</c:v>
                </c:pt>
                <c:pt idx="3311">
                  <c:v>6.7999999999999996E-3</c:v>
                </c:pt>
                <c:pt idx="3312">
                  <c:v>6.9100000000000003E-3</c:v>
                </c:pt>
                <c:pt idx="3313">
                  <c:v>6.9100000000000003E-3</c:v>
                </c:pt>
                <c:pt idx="3314">
                  <c:v>6.7999999999999996E-3</c:v>
                </c:pt>
                <c:pt idx="3315">
                  <c:v>6.9100000000000003E-3</c:v>
                </c:pt>
                <c:pt idx="3316">
                  <c:v>6.7999999999999996E-3</c:v>
                </c:pt>
                <c:pt idx="3317">
                  <c:v>6.6899999999999998E-3</c:v>
                </c:pt>
                <c:pt idx="3318">
                  <c:v>6.6899999999999998E-3</c:v>
                </c:pt>
                <c:pt idx="3319">
                  <c:v>6.6899999999999998E-3</c:v>
                </c:pt>
                <c:pt idx="3320">
                  <c:v>6.5900000000000004E-3</c:v>
                </c:pt>
                <c:pt idx="3321">
                  <c:v>6.3699999999999998E-3</c:v>
                </c:pt>
                <c:pt idx="3322">
                  <c:v>6.4799999999999996E-3</c:v>
                </c:pt>
                <c:pt idx="3323">
                  <c:v>6.3699999999999998E-3</c:v>
                </c:pt>
                <c:pt idx="3324">
                  <c:v>6.2599999999999999E-3</c:v>
                </c:pt>
                <c:pt idx="3325">
                  <c:v>6.3699999999999998E-3</c:v>
                </c:pt>
                <c:pt idx="3326">
                  <c:v>6.2599999999999999E-3</c:v>
                </c:pt>
                <c:pt idx="3327">
                  <c:v>5.9300000000000004E-3</c:v>
                </c:pt>
                <c:pt idx="3328">
                  <c:v>5.9300000000000004E-3</c:v>
                </c:pt>
                <c:pt idx="3329">
                  <c:v>5.8300000000000001E-3</c:v>
                </c:pt>
                <c:pt idx="3330">
                  <c:v>5.7200000000000003E-3</c:v>
                </c:pt>
                <c:pt idx="3331">
                  <c:v>5.7200000000000003E-3</c:v>
                </c:pt>
                <c:pt idx="3332">
                  <c:v>5.6100000000000004E-3</c:v>
                </c:pt>
                <c:pt idx="3333">
                  <c:v>5.6100000000000004E-3</c:v>
                </c:pt>
                <c:pt idx="3334">
                  <c:v>5.4999999999999997E-3</c:v>
                </c:pt>
                <c:pt idx="3335">
                  <c:v>5.3899999999999998E-3</c:v>
                </c:pt>
                <c:pt idx="3336">
                  <c:v>5.1700000000000001E-3</c:v>
                </c:pt>
                <c:pt idx="3337">
                  <c:v>5.1700000000000001E-3</c:v>
                </c:pt>
                <c:pt idx="3338">
                  <c:v>4.96E-3</c:v>
                </c:pt>
                <c:pt idx="3339">
                  <c:v>4.96E-3</c:v>
                </c:pt>
                <c:pt idx="3340">
                  <c:v>4.8500000000000001E-3</c:v>
                </c:pt>
                <c:pt idx="3341">
                  <c:v>4.7400000000000003E-3</c:v>
                </c:pt>
                <c:pt idx="3342">
                  <c:v>4.7400000000000003E-3</c:v>
                </c:pt>
                <c:pt idx="3343">
                  <c:v>4.5199999999999997E-3</c:v>
                </c:pt>
                <c:pt idx="3344">
                  <c:v>4.3099999999999996E-3</c:v>
                </c:pt>
                <c:pt idx="3345">
                  <c:v>4.3099999999999996E-3</c:v>
                </c:pt>
                <c:pt idx="3346">
                  <c:v>4.1999999999999997E-3</c:v>
                </c:pt>
                <c:pt idx="3347">
                  <c:v>3.8700000000000002E-3</c:v>
                </c:pt>
                <c:pt idx="3348">
                  <c:v>3.98E-3</c:v>
                </c:pt>
                <c:pt idx="3349">
                  <c:v>3.65E-3</c:v>
                </c:pt>
                <c:pt idx="3350">
                  <c:v>3.5500000000000002E-3</c:v>
                </c:pt>
                <c:pt idx="3351">
                  <c:v>3.3300000000000001E-3</c:v>
                </c:pt>
                <c:pt idx="3352">
                  <c:v>3.3300000000000001E-3</c:v>
                </c:pt>
                <c:pt idx="3353">
                  <c:v>3.1099999999999999E-3</c:v>
                </c:pt>
                <c:pt idx="3354">
                  <c:v>3.1099999999999999E-3</c:v>
                </c:pt>
                <c:pt idx="3355">
                  <c:v>2.8900000000000002E-3</c:v>
                </c:pt>
                <c:pt idx="3356">
                  <c:v>2.6800000000000001E-3</c:v>
                </c:pt>
                <c:pt idx="3357">
                  <c:v>2.4599999999999999E-3</c:v>
                </c:pt>
                <c:pt idx="3358">
                  <c:v>2.5699999999999998E-3</c:v>
                </c:pt>
                <c:pt idx="3359">
                  <c:v>2.2399999999999998E-3</c:v>
                </c:pt>
                <c:pt idx="3360">
                  <c:v>2.0300000000000001E-3</c:v>
                </c:pt>
                <c:pt idx="3361">
                  <c:v>1.81E-3</c:v>
                </c:pt>
                <c:pt idx="3362">
                  <c:v>1.6999999999999999E-3</c:v>
                </c:pt>
                <c:pt idx="3363">
                  <c:v>1.48E-3</c:v>
                </c:pt>
                <c:pt idx="3364">
                  <c:v>1.3699999999999999E-3</c:v>
                </c:pt>
                <c:pt idx="3365">
                  <c:v>1.2700000000000001E-3</c:v>
                </c:pt>
                <c:pt idx="3366">
                  <c:v>1.0499999999999999E-3</c:v>
                </c:pt>
                <c:pt idx="3367">
                  <c:v>8.3000000000000001E-4</c:v>
                </c:pt>
                <c:pt idx="3368">
                  <c:v>7.2000000000000005E-4</c:v>
                </c:pt>
                <c:pt idx="3369">
                  <c:v>5.1000000000000004E-4</c:v>
                </c:pt>
                <c:pt idx="3370">
                  <c:v>2.9E-4</c:v>
                </c:pt>
                <c:pt idx="3371">
                  <c:v>-4.0000000000000003E-5</c:v>
                </c:pt>
                <c:pt idx="3372">
                  <c:v>-1.4999999999999999E-4</c:v>
                </c:pt>
                <c:pt idx="3373">
                  <c:v>-2.5000000000000001E-4</c:v>
                </c:pt>
                <c:pt idx="3374">
                  <c:v>-4.6999999999999999E-4</c:v>
                </c:pt>
                <c:pt idx="3375">
                  <c:v>-8.0000000000000004E-4</c:v>
                </c:pt>
                <c:pt idx="3376">
                  <c:v>-9.1E-4</c:v>
                </c:pt>
                <c:pt idx="3377">
                  <c:v>-1.1199999999999999E-3</c:v>
                </c:pt>
                <c:pt idx="3378">
                  <c:v>-1.34E-3</c:v>
                </c:pt>
                <c:pt idx="3379">
                  <c:v>-1.56E-3</c:v>
                </c:pt>
                <c:pt idx="3380">
                  <c:v>-1.7700000000000001E-3</c:v>
                </c:pt>
                <c:pt idx="3381">
                  <c:v>-2.2100000000000002E-3</c:v>
                </c:pt>
                <c:pt idx="3382">
                  <c:v>-2.32E-3</c:v>
                </c:pt>
                <c:pt idx="3383">
                  <c:v>-2.32E-3</c:v>
                </c:pt>
                <c:pt idx="3384">
                  <c:v>-2.64E-3</c:v>
                </c:pt>
                <c:pt idx="3385">
                  <c:v>-2.8600000000000001E-3</c:v>
                </c:pt>
                <c:pt idx="3386">
                  <c:v>-3.29E-3</c:v>
                </c:pt>
                <c:pt idx="3387">
                  <c:v>-3.3999999999999998E-3</c:v>
                </c:pt>
                <c:pt idx="3388">
                  <c:v>-3.62E-3</c:v>
                </c:pt>
                <c:pt idx="3389">
                  <c:v>-3.8400000000000001E-3</c:v>
                </c:pt>
                <c:pt idx="3390">
                  <c:v>-4.1599999999999996E-3</c:v>
                </c:pt>
                <c:pt idx="3391">
                  <c:v>-4.3800000000000002E-3</c:v>
                </c:pt>
                <c:pt idx="3392">
                  <c:v>-4.5999999999999999E-3</c:v>
                </c:pt>
                <c:pt idx="3393">
                  <c:v>-4.81E-3</c:v>
                </c:pt>
                <c:pt idx="3394">
                  <c:v>-5.3600000000000002E-3</c:v>
                </c:pt>
                <c:pt idx="3395">
                  <c:v>-5.47E-3</c:v>
                </c:pt>
                <c:pt idx="3396">
                  <c:v>-5.6800000000000002E-3</c:v>
                </c:pt>
                <c:pt idx="3397">
                  <c:v>-6.0099999999999997E-3</c:v>
                </c:pt>
                <c:pt idx="3398">
                  <c:v>-6.1199999999999996E-3</c:v>
                </c:pt>
                <c:pt idx="3399">
                  <c:v>-6.5500000000000003E-3</c:v>
                </c:pt>
                <c:pt idx="3400">
                  <c:v>-6.77E-3</c:v>
                </c:pt>
                <c:pt idx="3401">
                  <c:v>-7.0899999999999999E-3</c:v>
                </c:pt>
                <c:pt idx="3402">
                  <c:v>-7.1999999999999998E-3</c:v>
                </c:pt>
                <c:pt idx="3403">
                  <c:v>-7.5300000000000002E-3</c:v>
                </c:pt>
                <c:pt idx="3404">
                  <c:v>-7.7499999999999999E-3</c:v>
                </c:pt>
                <c:pt idx="3405">
                  <c:v>-7.9600000000000001E-3</c:v>
                </c:pt>
                <c:pt idx="3406">
                  <c:v>-8.3999999999999995E-3</c:v>
                </c:pt>
                <c:pt idx="3407">
                  <c:v>-8.6099999999999996E-3</c:v>
                </c:pt>
                <c:pt idx="3408">
                  <c:v>-8.94E-3</c:v>
                </c:pt>
                <c:pt idx="3409">
                  <c:v>-9.3699999999999999E-3</c:v>
                </c:pt>
                <c:pt idx="3410">
                  <c:v>-9.5899999999999996E-3</c:v>
                </c:pt>
                <c:pt idx="3411">
                  <c:v>-9.92E-3</c:v>
                </c:pt>
                <c:pt idx="3412">
                  <c:v>-1.013E-2</c:v>
                </c:pt>
                <c:pt idx="3413">
                  <c:v>-1.0460000000000001E-2</c:v>
                </c:pt>
                <c:pt idx="3414">
                  <c:v>-1.068E-2</c:v>
                </c:pt>
                <c:pt idx="3415">
                  <c:v>-1.089E-2</c:v>
                </c:pt>
                <c:pt idx="3416">
                  <c:v>-1.1440000000000001E-2</c:v>
                </c:pt>
                <c:pt idx="3417">
                  <c:v>-1.155E-2</c:v>
                </c:pt>
                <c:pt idx="3418">
                  <c:v>-1.1650000000000001E-2</c:v>
                </c:pt>
                <c:pt idx="3419">
                  <c:v>-1.2200000000000001E-2</c:v>
                </c:pt>
                <c:pt idx="3420">
                  <c:v>-1.252E-2</c:v>
                </c:pt>
                <c:pt idx="3421">
                  <c:v>-1.274E-2</c:v>
                </c:pt>
                <c:pt idx="3422">
                  <c:v>-1.3169999999999999E-2</c:v>
                </c:pt>
                <c:pt idx="3423">
                  <c:v>-1.3610000000000001E-2</c:v>
                </c:pt>
                <c:pt idx="3424">
                  <c:v>-1.372E-2</c:v>
                </c:pt>
                <c:pt idx="3425">
                  <c:v>-1.4149999999999999E-2</c:v>
                </c:pt>
                <c:pt idx="3426">
                  <c:v>-1.4370000000000001E-2</c:v>
                </c:pt>
                <c:pt idx="3427">
                  <c:v>-1.4800000000000001E-2</c:v>
                </c:pt>
                <c:pt idx="3428">
                  <c:v>-1.491E-2</c:v>
                </c:pt>
                <c:pt idx="3429">
                  <c:v>-1.5350000000000001E-2</c:v>
                </c:pt>
                <c:pt idx="3430">
                  <c:v>-1.567E-2</c:v>
                </c:pt>
                <c:pt idx="3431">
                  <c:v>-1.6E-2</c:v>
                </c:pt>
                <c:pt idx="3432">
                  <c:v>-1.643E-2</c:v>
                </c:pt>
                <c:pt idx="3433">
                  <c:v>-1.6760000000000001E-2</c:v>
                </c:pt>
                <c:pt idx="3434">
                  <c:v>-1.687E-2</c:v>
                </c:pt>
                <c:pt idx="3435">
                  <c:v>-1.7299999999999999E-2</c:v>
                </c:pt>
                <c:pt idx="3436">
                  <c:v>-1.763E-2</c:v>
                </c:pt>
                <c:pt idx="3437">
                  <c:v>-1.7840000000000002E-2</c:v>
                </c:pt>
                <c:pt idx="3438">
                  <c:v>-1.8169999999999999E-2</c:v>
                </c:pt>
                <c:pt idx="3439">
                  <c:v>-1.8710000000000001E-2</c:v>
                </c:pt>
                <c:pt idx="3440">
                  <c:v>-1.9040000000000001E-2</c:v>
                </c:pt>
                <c:pt idx="3441">
                  <c:v>-1.9359999999999999E-2</c:v>
                </c:pt>
                <c:pt idx="3442">
                  <c:v>-1.9689999999999999E-2</c:v>
                </c:pt>
                <c:pt idx="3443">
                  <c:v>-2.001E-2</c:v>
                </c:pt>
                <c:pt idx="3444">
                  <c:v>-2.034E-2</c:v>
                </c:pt>
                <c:pt idx="3445">
                  <c:v>-2.0670000000000001E-2</c:v>
                </c:pt>
                <c:pt idx="3446">
                  <c:v>-2.0990000000000002E-2</c:v>
                </c:pt>
                <c:pt idx="3447">
                  <c:v>-2.121E-2</c:v>
                </c:pt>
                <c:pt idx="3448">
                  <c:v>-2.1749999999999999E-2</c:v>
                </c:pt>
                <c:pt idx="3449">
                  <c:v>-2.2190000000000001E-2</c:v>
                </c:pt>
                <c:pt idx="3450">
                  <c:v>-2.24E-2</c:v>
                </c:pt>
                <c:pt idx="3451">
                  <c:v>-2.2620000000000001E-2</c:v>
                </c:pt>
                <c:pt idx="3452">
                  <c:v>-2.3060000000000001E-2</c:v>
                </c:pt>
                <c:pt idx="3453">
                  <c:v>-2.316E-2</c:v>
                </c:pt>
                <c:pt idx="3454">
                  <c:v>-2.3709999999999998E-2</c:v>
                </c:pt>
                <c:pt idx="3455">
                  <c:v>-2.4029999999999999E-2</c:v>
                </c:pt>
                <c:pt idx="3456">
                  <c:v>-2.4580000000000001E-2</c:v>
                </c:pt>
                <c:pt idx="3457">
                  <c:v>-2.479E-2</c:v>
                </c:pt>
                <c:pt idx="3458">
                  <c:v>-2.512E-2</c:v>
                </c:pt>
                <c:pt idx="3459">
                  <c:v>-2.5340000000000001E-2</c:v>
                </c:pt>
                <c:pt idx="3460">
                  <c:v>-2.5659999999999999E-2</c:v>
                </c:pt>
                <c:pt idx="3461">
                  <c:v>-2.6100000000000002E-2</c:v>
                </c:pt>
                <c:pt idx="3462">
                  <c:v>-2.6419999999999999E-2</c:v>
                </c:pt>
                <c:pt idx="3463">
                  <c:v>-2.6749999999999999E-2</c:v>
                </c:pt>
                <c:pt idx="3464">
                  <c:v>-2.6960000000000001E-2</c:v>
                </c:pt>
                <c:pt idx="3465">
                  <c:v>-2.7400000000000001E-2</c:v>
                </c:pt>
                <c:pt idx="3466">
                  <c:v>-2.7830000000000001E-2</c:v>
                </c:pt>
                <c:pt idx="3467">
                  <c:v>-2.8049999999999999E-2</c:v>
                </c:pt>
                <c:pt idx="3468">
                  <c:v>-2.8379999999999999E-2</c:v>
                </c:pt>
                <c:pt idx="3469">
                  <c:v>-2.8809999999999999E-2</c:v>
                </c:pt>
                <c:pt idx="3470">
                  <c:v>-2.9139999999999999E-2</c:v>
                </c:pt>
                <c:pt idx="3471">
                  <c:v>-2.9569999999999999E-2</c:v>
                </c:pt>
                <c:pt idx="3472">
                  <c:v>-2.9790000000000001E-2</c:v>
                </c:pt>
                <c:pt idx="3473">
                  <c:v>-3.0110000000000001E-2</c:v>
                </c:pt>
                <c:pt idx="3474">
                  <c:v>-3.0439999999999998E-2</c:v>
                </c:pt>
                <c:pt idx="3475">
                  <c:v>-3.0870000000000002E-2</c:v>
                </c:pt>
                <c:pt idx="3476">
                  <c:v>-3.0980000000000001E-2</c:v>
                </c:pt>
                <c:pt idx="3477">
                  <c:v>-3.1199999999999999E-2</c:v>
                </c:pt>
                <c:pt idx="3478">
                  <c:v>-3.1739999999999997E-2</c:v>
                </c:pt>
                <c:pt idx="3479">
                  <c:v>-3.2070000000000001E-2</c:v>
                </c:pt>
                <c:pt idx="3480">
                  <c:v>-3.2280000000000003E-2</c:v>
                </c:pt>
                <c:pt idx="3481">
                  <c:v>-3.2719999999999999E-2</c:v>
                </c:pt>
                <c:pt idx="3482">
                  <c:v>-3.3149999999999999E-2</c:v>
                </c:pt>
                <c:pt idx="3483">
                  <c:v>-3.3369999999999997E-2</c:v>
                </c:pt>
                <c:pt idx="3484">
                  <c:v>-3.3700000000000001E-2</c:v>
                </c:pt>
                <c:pt idx="3485">
                  <c:v>-3.4130000000000001E-2</c:v>
                </c:pt>
                <c:pt idx="3486">
                  <c:v>-3.424E-2</c:v>
                </c:pt>
                <c:pt idx="3487">
                  <c:v>-3.4779999999999998E-2</c:v>
                </c:pt>
                <c:pt idx="3488">
                  <c:v>-3.5000000000000003E-2</c:v>
                </c:pt>
                <c:pt idx="3489">
                  <c:v>-3.5319999999999997E-2</c:v>
                </c:pt>
                <c:pt idx="3490">
                  <c:v>-3.5540000000000002E-2</c:v>
                </c:pt>
                <c:pt idx="3491">
                  <c:v>-3.6080000000000001E-2</c:v>
                </c:pt>
                <c:pt idx="3492">
                  <c:v>-3.619E-2</c:v>
                </c:pt>
                <c:pt idx="3493">
                  <c:v>-3.6630000000000003E-2</c:v>
                </c:pt>
                <c:pt idx="3494">
                  <c:v>-3.6949999999999997E-2</c:v>
                </c:pt>
                <c:pt idx="3495">
                  <c:v>-3.7060000000000003E-2</c:v>
                </c:pt>
                <c:pt idx="3496">
                  <c:v>-3.7280000000000001E-2</c:v>
                </c:pt>
                <c:pt idx="3497">
                  <c:v>-3.771E-2</c:v>
                </c:pt>
                <c:pt idx="3498">
                  <c:v>-3.7929999999999998E-2</c:v>
                </c:pt>
                <c:pt idx="3499">
                  <c:v>-3.8260000000000002E-2</c:v>
                </c:pt>
                <c:pt idx="3500">
                  <c:v>-3.8580000000000003E-2</c:v>
                </c:pt>
                <c:pt idx="3501">
                  <c:v>-3.8800000000000001E-2</c:v>
                </c:pt>
                <c:pt idx="3502">
                  <c:v>-3.9019999999999999E-2</c:v>
                </c:pt>
                <c:pt idx="3503">
                  <c:v>-3.9449999999999999E-2</c:v>
                </c:pt>
                <c:pt idx="3504">
                  <c:v>-3.9780000000000003E-2</c:v>
                </c:pt>
                <c:pt idx="3505">
                  <c:v>-4.0099999999999997E-2</c:v>
                </c:pt>
                <c:pt idx="3506">
                  <c:v>-4.0210000000000003E-2</c:v>
                </c:pt>
                <c:pt idx="3507">
                  <c:v>-4.054E-2</c:v>
                </c:pt>
                <c:pt idx="3508">
                  <c:v>-4.0750000000000001E-2</c:v>
                </c:pt>
                <c:pt idx="3509">
                  <c:v>-4.1189999999999997E-2</c:v>
                </c:pt>
                <c:pt idx="3510">
                  <c:v>-4.1399999999999999E-2</c:v>
                </c:pt>
                <c:pt idx="3511">
                  <c:v>-4.1840000000000002E-2</c:v>
                </c:pt>
                <c:pt idx="3512">
                  <c:v>-4.1950000000000001E-2</c:v>
                </c:pt>
                <c:pt idx="3513">
                  <c:v>-4.2160000000000003E-2</c:v>
                </c:pt>
                <c:pt idx="3514">
                  <c:v>-4.2599999999999999E-2</c:v>
                </c:pt>
                <c:pt idx="3515">
                  <c:v>-4.2709999999999998E-2</c:v>
                </c:pt>
                <c:pt idx="3516">
                  <c:v>-4.3029999999999999E-2</c:v>
                </c:pt>
                <c:pt idx="3517">
                  <c:v>-4.3249999999999997E-2</c:v>
                </c:pt>
                <c:pt idx="3518">
                  <c:v>-4.3679999999999997E-2</c:v>
                </c:pt>
                <c:pt idx="3519">
                  <c:v>-4.3900000000000002E-2</c:v>
                </c:pt>
                <c:pt idx="3520">
                  <c:v>-4.4339999999999997E-2</c:v>
                </c:pt>
                <c:pt idx="3521">
                  <c:v>-4.444E-2</c:v>
                </c:pt>
                <c:pt idx="3522">
                  <c:v>-4.4549999999999999E-2</c:v>
                </c:pt>
                <c:pt idx="3523">
                  <c:v>-4.4659999999999998E-2</c:v>
                </c:pt>
                <c:pt idx="3524">
                  <c:v>-4.4990000000000002E-2</c:v>
                </c:pt>
                <c:pt idx="3525">
                  <c:v>-4.5199999999999997E-2</c:v>
                </c:pt>
                <c:pt idx="3526">
                  <c:v>-4.5420000000000002E-2</c:v>
                </c:pt>
                <c:pt idx="3527">
                  <c:v>-4.5749999999999999E-2</c:v>
                </c:pt>
                <c:pt idx="3528">
                  <c:v>-4.5859999999999998E-2</c:v>
                </c:pt>
                <c:pt idx="3529">
                  <c:v>-4.607E-2</c:v>
                </c:pt>
                <c:pt idx="3530">
                  <c:v>-4.6289999999999998E-2</c:v>
                </c:pt>
                <c:pt idx="3531">
                  <c:v>-4.6510000000000003E-2</c:v>
                </c:pt>
                <c:pt idx="3532">
                  <c:v>-4.6829999999999997E-2</c:v>
                </c:pt>
                <c:pt idx="3533">
                  <c:v>-4.7050000000000002E-2</c:v>
                </c:pt>
                <c:pt idx="3534">
                  <c:v>-4.7379999999999999E-2</c:v>
                </c:pt>
                <c:pt idx="3535">
                  <c:v>-4.759E-2</c:v>
                </c:pt>
                <c:pt idx="3536">
                  <c:v>-4.7699999999999999E-2</c:v>
                </c:pt>
                <c:pt idx="3537">
                  <c:v>-4.7919999999999997E-2</c:v>
                </c:pt>
                <c:pt idx="3538">
                  <c:v>-4.8030000000000003E-2</c:v>
                </c:pt>
                <c:pt idx="3539">
                  <c:v>-4.8239999999999998E-2</c:v>
                </c:pt>
                <c:pt idx="3540">
                  <c:v>-4.8460000000000003E-2</c:v>
                </c:pt>
                <c:pt idx="3541">
                  <c:v>-4.8570000000000002E-2</c:v>
                </c:pt>
                <c:pt idx="3542">
                  <c:v>-4.879E-2</c:v>
                </c:pt>
                <c:pt idx="3543">
                  <c:v>-4.8899999999999999E-2</c:v>
                </c:pt>
                <c:pt idx="3544">
                  <c:v>-4.9110000000000001E-2</c:v>
                </c:pt>
                <c:pt idx="3545">
                  <c:v>-4.922E-2</c:v>
                </c:pt>
                <c:pt idx="3546">
                  <c:v>-4.9439999999999998E-2</c:v>
                </c:pt>
                <c:pt idx="3547">
                  <c:v>-4.9660000000000003E-2</c:v>
                </c:pt>
                <c:pt idx="3548">
                  <c:v>-4.9759999999999999E-2</c:v>
                </c:pt>
                <c:pt idx="3549">
                  <c:v>-4.9979999999999997E-2</c:v>
                </c:pt>
                <c:pt idx="3550">
                  <c:v>-5.0090000000000003E-2</c:v>
                </c:pt>
                <c:pt idx="3551">
                  <c:v>-5.0200000000000002E-2</c:v>
                </c:pt>
                <c:pt idx="3552">
                  <c:v>-5.0520000000000002E-2</c:v>
                </c:pt>
                <c:pt idx="3553">
                  <c:v>-5.0520000000000002E-2</c:v>
                </c:pt>
                <c:pt idx="3554">
                  <c:v>-5.074E-2</c:v>
                </c:pt>
                <c:pt idx="3555">
                  <c:v>-5.0959999999999998E-2</c:v>
                </c:pt>
                <c:pt idx="3556">
                  <c:v>-5.0959999999999998E-2</c:v>
                </c:pt>
                <c:pt idx="3557">
                  <c:v>-5.1069999999999997E-2</c:v>
                </c:pt>
                <c:pt idx="3558">
                  <c:v>-5.1069999999999997E-2</c:v>
                </c:pt>
                <c:pt idx="3559">
                  <c:v>-5.1279999999999999E-2</c:v>
                </c:pt>
                <c:pt idx="3560">
                  <c:v>-5.1499999999999997E-2</c:v>
                </c:pt>
                <c:pt idx="3561">
                  <c:v>-5.1610000000000003E-2</c:v>
                </c:pt>
                <c:pt idx="3562">
                  <c:v>-5.1610000000000003E-2</c:v>
                </c:pt>
                <c:pt idx="3563">
                  <c:v>-5.1830000000000001E-2</c:v>
                </c:pt>
                <c:pt idx="3564">
                  <c:v>-5.194E-2</c:v>
                </c:pt>
                <c:pt idx="3565">
                  <c:v>-5.2040000000000003E-2</c:v>
                </c:pt>
                <c:pt idx="3566">
                  <c:v>-5.2040000000000003E-2</c:v>
                </c:pt>
                <c:pt idx="3567">
                  <c:v>-5.2150000000000002E-2</c:v>
                </c:pt>
                <c:pt idx="3568">
                  <c:v>-5.2260000000000001E-2</c:v>
                </c:pt>
                <c:pt idx="3569">
                  <c:v>-5.2479999999999999E-2</c:v>
                </c:pt>
                <c:pt idx="3570">
                  <c:v>-5.237E-2</c:v>
                </c:pt>
                <c:pt idx="3571">
                  <c:v>-5.2479999999999999E-2</c:v>
                </c:pt>
                <c:pt idx="3572">
                  <c:v>-5.2589999999999998E-2</c:v>
                </c:pt>
                <c:pt idx="3573">
                  <c:v>-5.28E-2</c:v>
                </c:pt>
                <c:pt idx="3574">
                  <c:v>-5.2589999999999998E-2</c:v>
                </c:pt>
                <c:pt idx="3575">
                  <c:v>-5.2699999999999997E-2</c:v>
                </c:pt>
                <c:pt idx="3576">
                  <c:v>-5.2909999999999999E-2</c:v>
                </c:pt>
                <c:pt idx="3577">
                  <c:v>-5.2909999999999999E-2</c:v>
                </c:pt>
                <c:pt idx="3578">
                  <c:v>-5.3129999999999997E-2</c:v>
                </c:pt>
                <c:pt idx="3579">
                  <c:v>-5.3129999999999997E-2</c:v>
                </c:pt>
                <c:pt idx="3580">
                  <c:v>-5.3129999999999997E-2</c:v>
                </c:pt>
                <c:pt idx="3581">
                  <c:v>-5.3240000000000003E-2</c:v>
                </c:pt>
                <c:pt idx="3582">
                  <c:v>-5.3129999999999997E-2</c:v>
                </c:pt>
                <c:pt idx="3583">
                  <c:v>-5.3019999999999998E-2</c:v>
                </c:pt>
                <c:pt idx="3584">
                  <c:v>-5.3350000000000002E-2</c:v>
                </c:pt>
                <c:pt idx="3585">
                  <c:v>-5.3350000000000002E-2</c:v>
                </c:pt>
                <c:pt idx="3586">
                  <c:v>-5.3460000000000001E-2</c:v>
                </c:pt>
                <c:pt idx="3587">
                  <c:v>-5.3460000000000001E-2</c:v>
                </c:pt>
                <c:pt idx="3588">
                  <c:v>-5.3460000000000001E-2</c:v>
                </c:pt>
                <c:pt idx="3589">
                  <c:v>-5.3460000000000001E-2</c:v>
                </c:pt>
                <c:pt idx="3590">
                  <c:v>-5.3350000000000002E-2</c:v>
                </c:pt>
                <c:pt idx="3591">
                  <c:v>-5.3460000000000001E-2</c:v>
                </c:pt>
                <c:pt idx="3592">
                  <c:v>-5.3350000000000002E-2</c:v>
                </c:pt>
                <c:pt idx="3593">
                  <c:v>-5.3350000000000002E-2</c:v>
                </c:pt>
                <c:pt idx="3594">
                  <c:v>-5.3560000000000003E-2</c:v>
                </c:pt>
                <c:pt idx="3595">
                  <c:v>-5.3460000000000001E-2</c:v>
                </c:pt>
                <c:pt idx="3596">
                  <c:v>-5.3350000000000002E-2</c:v>
                </c:pt>
                <c:pt idx="3597">
                  <c:v>-5.3460000000000001E-2</c:v>
                </c:pt>
                <c:pt idx="3598">
                  <c:v>-5.3460000000000001E-2</c:v>
                </c:pt>
                <c:pt idx="3599">
                  <c:v>-5.3460000000000001E-2</c:v>
                </c:pt>
                <c:pt idx="3600">
                  <c:v>-5.3350000000000002E-2</c:v>
                </c:pt>
                <c:pt idx="3601">
                  <c:v>-5.3350000000000002E-2</c:v>
                </c:pt>
                <c:pt idx="3602">
                  <c:v>-5.3350000000000002E-2</c:v>
                </c:pt>
                <c:pt idx="3603">
                  <c:v>-5.3350000000000002E-2</c:v>
                </c:pt>
                <c:pt idx="3604">
                  <c:v>-5.3240000000000003E-2</c:v>
                </c:pt>
                <c:pt idx="3605">
                  <c:v>-5.3350000000000002E-2</c:v>
                </c:pt>
                <c:pt idx="3606">
                  <c:v>-5.3240000000000003E-2</c:v>
                </c:pt>
                <c:pt idx="3607">
                  <c:v>-5.3129999999999997E-2</c:v>
                </c:pt>
                <c:pt idx="3608">
                  <c:v>-5.3240000000000003E-2</c:v>
                </c:pt>
                <c:pt idx="3609">
                  <c:v>-5.3240000000000003E-2</c:v>
                </c:pt>
                <c:pt idx="3610">
                  <c:v>-5.3019999999999998E-2</c:v>
                </c:pt>
                <c:pt idx="3611">
                  <c:v>-5.3019999999999998E-2</c:v>
                </c:pt>
                <c:pt idx="3612">
                  <c:v>-5.2909999999999999E-2</c:v>
                </c:pt>
                <c:pt idx="3613">
                  <c:v>-5.28E-2</c:v>
                </c:pt>
                <c:pt idx="3614">
                  <c:v>-5.28E-2</c:v>
                </c:pt>
                <c:pt idx="3615">
                  <c:v>-5.2699999999999997E-2</c:v>
                </c:pt>
                <c:pt idx="3616">
                  <c:v>-5.2699999999999997E-2</c:v>
                </c:pt>
                <c:pt idx="3617">
                  <c:v>-5.2479999999999999E-2</c:v>
                </c:pt>
                <c:pt idx="3618">
                  <c:v>-5.2589999999999998E-2</c:v>
                </c:pt>
                <c:pt idx="3619">
                  <c:v>-5.2260000000000001E-2</c:v>
                </c:pt>
                <c:pt idx="3620">
                  <c:v>-5.2260000000000001E-2</c:v>
                </c:pt>
                <c:pt idx="3621">
                  <c:v>-5.2479999999999999E-2</c:v>
                </c:pt>
                <c:pt idx="3622">
                  <c:v>-5.237E-2</c:v>
                </c:pt>
                <c:pt idx="3623">
                  <c:v>-5.2040000000000003E-2</c:v>
                </c:pt>
                <c:pt idx="3624">
                  <c:v>-5.2040000000000003E-2</c:v>
                </c:pt>
                <c:pt idx="3625">
                  <c:v>-5.2040000000000003E-2</c:v>
                </c:pt>
                <c:pt idx="3626">
                  <c:v>-5.2040000000000003E-2</c:v>
                </c:pt>
                <c:pt idx="3627">
                  <c:v>-5.194E-2</c:v>
                </c:pt>
                <c:pt idx="3628">
                  <c:v>-5.194E-2</c:v>
                </c:pt>
                <c:pt idx="3629">
                  <c:v>-5.194E-2</c:v>
                </c:pt>
                <c:pt idx="3630">
                  <c:v>-5.1499999999999997E-2</c:v>
                </c:pt>
                <c:pt idx="3631">
                  <c:v>-5.1389999999999998E-2</c:v>
                </c:pt>
                <c:pt idx="3632">
                  <c:v>-5.1389999999999998E-2</c:v>
                </c:pt>
                <c:pt idx="3633">
                  <c:v>-5.1180000000000003E-2</c:v>
                </c:pt>
                <c:pt idx="3634">
                  <c:v>-5.1279999999999999E-2</c:v>
                </c:pt>
                <c:pt idx="3635">
                  <c:v>-5.1069999999999997E-2</c:v>
                </c:pt>
                <c:pt idx="3636">
                  <c:v>-5.0849999999999999E-2</c:v>
                </c:pt>
                <c:pt idx="3637">
                  <c:v>-5.074E-2</c:v>
                </c:pt>
                <c:pt idx="3638">
                  <c:v>-5.074E-2</c:v>
                </c:pt>
                <c:pt idx="3639">
                  <c:v>-5.0630000000000001E-2</c:v>
                </c:pt>
                <c:pt idx="3640">
                  <c:v>-5.042E-2</c:v>
                </c:pt>
                <c:pt idx="3641">
                  <c:v>-5.042E-2</c:v>
                </c:pt>
                <c:pt idx="3642">
                  <c:v>-5.0200000000000002E-2</c:v>
                </c:pt>
                <c:pt idx="3643">
                  <c:v>-4.9979999999999997E-2</c:v>
                </c:pt>
                <c:pt idx="3644">
                  <c:v>-4.9979999999999997E-2</c:v>
                </c:pt>
                <c:pt idx="3645">
                  <c:v>-4.9759999999999999E-2</c:v>
                </c:pt>
                <c:pt idx="3646">
                  <c:v>-4.9660000000000003E-2</c:v>
                </c:pt>
                <c:pt idx="3647">
                  <c:v>-4.9439999999999998E-2</c:v>
                </c:pt>
                <c:pt idx="3648">
                  <c:v>-4.9329999999999999E-2</c:v>
                </c:pt>
                <c:pt idx="3649">
                  <c:v>-4.922E-2</c:v>
                </c:pt>
                <c:pt idx="3650">
                  <c:v>-4.9000000000000002E-2</c:v>
                </c:pt>
                <c:pt idx="3651">
                  <c:v>-4.9000000000000002E-2</c:v>
                </c:pt>
                <c:pt idx="3652">
                  <c:v>-4.8680000000000001E-2</c:v>
                </c:pt>
                <c:pt idx="3653">
                  <c:v>-4.8570000000000002E-2</c:v>
                </c:pt>
                <c:pt idx="3654">
                  <c:v>-4.8570000000000002E-2</c:v>
                </c:pt>
                <c:pt idx="3655">
                  <c:v>-4.8349999999999997E-2</c:v>
                </c:pt>
                <c:pt idx="3656">
                  <c:v>-4.8239999999999998E-2</c:v>
                </c:pt>
                <c:pt idx="3657">
                  <c:v>-4.8140000000000002E-2</c:v>
                </c:pt>
                <c:pt idx="3658">
                  <c:v>-4.8030000000000003E-2</c:v>
                </c:pt>
                <c:pt idx="3659">
                  <c:v>-4.7809999999999998E-2</c:v>
                </c:pt>
                <c:pt idx="3660">
                  <c:v>-4.759E-2</c:v>
                </c:pt>
                <c:pt idx="3661">
                  <c:v>-4.7480000000000001E-2</c:v>
                </c:pt>
                <c:pt idx="3662">
                  <c:v>-4.727E-2</c:v>
                </c:pt>
                <c:pt idx="3663">
                  <c:v>-4.7160000000000001E-2</c:v>
                </c:pt>
                <c:pt idx="3664">
                  <c:v>-4.7050000000000002E-2</c:v>
                </c:pt>
                <c:pt idx="3665">
                  <c:v>-4.6829999999999997E-2</c:v>
                </c:pt>
                <c:pt idx="3666">
                  <c:v>-4.6510000000000003E-2</c:v>
                </c:pt>
                <c:pt idx="3667">
                  <c:v>-4.6399999999999997E-2</c:v>
                </c:pt>
                <c:pt idx="3668">
                  <c:v>-4.6289999999999998E-2</c:v>
                </c:pt>
                <c:pt idx="3669">
                  <c:v>-4.5960000000000001E-2</c:v>
                </c:pt>
                <c:pt idx="3670">
                  <c:v>-4.5960000000000001E-2</c:v>
                </c:pt>
                <c:pt idx="3671">
                  <c:v>-4.5749999999999999E-2</c:v>
                </c:pt>
                <c:pt idx="3672">
                  <c:v>-4.5530000000000001E-2</c:v>
                </c:pt>
                <c:pt idx="3673">
                  <c:v>-4.5420000000000002E-2</c:v>
                </c:pt>
                <c:pt idx="3674">
                  <c:v>-4.5199999999999997E-2</c:v>
                </c:pt>
                <c:pt idx="3675">
                  <c:v>-4.5100000000000001E-2</c:v>
                </c:pt>
                <c:pt idx="3676">
                  <c:v>-4.4990000000000002E-2</c:v>
                </c:pt>
                <c:pt idx="3677">
                  <c:v>-4.4769999999999997E-2</c:v>
                </c:pt>
                <c:pt idx="3678">
                  <c:v>-4.444E-2</c:v>
                </c:pt>
                <c:pt idx="3679">
                  <c:v>-4.4339999999999997E-2</c:v>
                </c:pt>
                <c:pt idx="3680">
                  <c:v>-4.4119999999999999E-2</c:v>
                </c:pt>
                <c:pt idx="3681">
                  <c:v>-4.4010000000000001E-2</c:v>
                </c:pt>
                <c:pt idx="3682">
                  <c:v>-4.3790000000000003E-2</c:v>
                </c:pt>
                <c:pt idx="3683">
                  <c:v>-4.3580000000000001E-2</c:v>
                </c:pt>
                <c:pt idx="3684">
                  <c:v>-4.3580000000000001E-2</c:v>
                </c:pt>
                <c:pt idx="3685">
                  <c:v>-4.3139999999999998E-2</c:v>
                </c:pt>
                <c:pt idx="3686">
                  <c:v>-4.3139999999999998E-2</c:v>
                </c:pt>
                <c:pt idx="3687">
                  <c:v>-4.2819999999999997E-2</c:v>
                </c:pt>
                <c:pt idx="3688">
                  <c:v>-4.2709999999999998E-2</c:v>
                </c:pt>
                <c:pt idx="3689">
                  <c:v>-4.249E-2</c:v>
                </c:pt>
                <c:pt idx="3690">
                  <c:v>-4.2380000000000001E-2</c:v>
                </c:pt>
                <c:pt idx="3691">
                  <c:v>-4.2270000000000002E-2</c:v>
                </c:pt>
                <c:pt idx="3692">
                  <c:v>-4.2160000000000003E-2</c:v>
                </c:pt>
                <c:pt idx="3693">
                  <c:v>-4.1950000000000001E-2</c:v>
                </c:pt>
                <c:pt idx="3694">
                  <c:v>-4.1619999999999997E-2</c:v>
                </c:pt>
                <c:pt idx="3695">
                  <c:v>-4.1399999999999999E-2</c:v>
                </c:pt>
                <c:pt idx="3696">
                  <c:v>-4.1399999999999999E-2</c:v>
                </c:pt>
                <c:pt idx="3697">
                  <c:v>-4.1189999999999997E-2</c:v>
                </c:pt>
                <c:pt idx="3698">
                  <c:v>-4.0969999999999999E-2</c:v>
                </c:pt>
                <c:pt idx="3699">
                  <c:v>-4.0640000000000003E-2</c:v>
                </c:pt>
                <c:pt idx="3700">
                  <c:v>-4.054E-2</c:v>
                </c:pt>
                <c:pt idx="3701">
                  <c:v>-4.0320000000000002E-2</c:v>
                </c:pt>
                <c:pt idx="3702">
                  <c:v>-4.0099999999999997E-2</c:v>
                </c:pt>
                <c:pt idx="3703">
                  <c:v>-3.9879999999999999E-2</c:v>
                </c:pt>
                <c:pt idx="3704">
                  <c:v>-3.9780000000000003E-2</c:v>
                </c:pt>
                <c:pt idx="3705">
                  <c:v>-3.9559999999999998E-2</c:v>
                </c:pt>
                <c:pt idx="3706">
                  <c:v>-3.9449999999999999E-2</c:v>
                </c:pt>
                <c:pt idx="3707">
                  <c:v>-3.934E-2</c:v>
                </c:pt>
                <c:pt idx="3708">
                  <c:v>-3.9230000000000001E-2</c:v>
                </c:pt>
                <c:pt idx="3709">
                  <c:v>-3.9019999999999999E-2</c:v>
                </c:pt>
                <c:pt idx="3710">
                  <c:v>-3.8690000000000002E-2</c:v>
                </c:pt>
                <c:pt idx="3711">
                  <c:v>-3.8469999999999997E-2</c:v>
                </c:pt>
                <c:pt idx="3712">
                  <c:v>-3.8260000000000002E-2</c:v>
                </c:pt>
                <c:pt idx="3713">
                  <c:v>-3.8150000000000003E-2</c:v>
                </c:pt>
                <c:pt idx="3714">
                  <c:v>-3.8039999999999997E-2</c:v>
                </c:pt>
                <c:pt idx="3715">
                  <c:v>-3.771E-2</c:v>
                </c:pt>
                <c:pt idx="3716">
                  <c:v>-3.7600000000000001E-2</c:v>
                </c:pt>
                <c:pt idx="3717">
                  <c:v>-3.7499999999999999E-2</c:v>
                </c:pt>
                <c:pt idx="3718">
                  <c:v>-3.7280000000000001E-2</c:v>
                </c:pt>
                <c:pt idx="3719">
                  <c:v>-3.7060000000000003E-2</c:v>
                </c:pt>
                <c:pt idx="3720">
                  <c:v>-3.6839999999999998E-2</c:v>
                </c:pt>
                <c:pt idx="3721">
                  <c:v>-3.6740000000000002E-2</c:v>
                </c:pt>
                <c:pt idx="3722">
                  <c:v>-3.6630000000000003E-2</c:v>
                </c:pt>
                <c:pt idx="3723">
                  <c:v>-3.6519999999999997E-2</c:v>
                </c:pt>
                <c:pt idx="3724">
                  <c:v>-3.619E-2</c:v>
                </c:pt>
                <c:pt idx="3725">
                  <c:v>-3.6080000000000001E-2</c:v>
                </c:pt>
                <c:pt idx="3726">
                  <c:v>-3.5869999999999999E-2</c:v>
                </c:pt>
                <c:pt idx="3727">
                  <c:v>-3.576E-2</c:v>
                </c:pt>
                <c:pt idx="3728">
                  <c:v>-3.5540000000000002E-2</c:v>
                </c:pt>
                <c:pt idx="3729">
                  <c:v>-3.5430000000000003E-2</c:v>
                </c:pt>
                <c:pt idx="3730">
                  <c:v>-3.5220000000000001E-2</c:v>
                </c:pt>
                <c:pt idx="3731">
                  <c:v>-3.4889999999999997E-2</c:v>
                </c:pt>
                <c:pt idx="3732">
                  <c:v>-3.4779999999999998E-2</c:v>
                </c:pt>
                <c:pt idx="3733">
                  <c:v>-3.4669999999999999E-2</c:v>
                </c:pt>
                <c:pt idx="3734">
                  <c:v>-3.456E-2</c:v>
                </c:pt>
                <c:pt idx="3735">
                  <c:v>-3.4130000000000001E-2</c:v>
                </c:pt>
                <c:pt idx="3736">
                  <c:v>-3.4020000000000002E-2</c:v>
                </c:pt>
                <c:pt idx="3737">
                  <c:v>-3.4020000000000002E-2</c:v>
                </c:pt>
                <c:pt idx="3738">
                  <c:v>-3.3700000000000001E-2</c:v>
                </c:pt>
                <c:pt idx="3739">
                  <c:v>-3.3590000000000002E-2</c:v>
                </c:pt>
                <c:pt idx="3740">
                  <c:v>-3.3480000000000003E-2</c:v>
                </c:pt>
                <c:pt idx="3741">
                  <c:v>-3.3149999999999999E-2</c:v>
                </c:pt>
                <c:pt idx="3742">
                  <c:v>-3.2939999999999997E-2</c:v>
                </c:pt>
                <c:pt idx="3743">
                  <c:v>-3.2939999999999997E-2</c:v>
                </c:pt>
                <c:pt idx="3744">
                  <c:v>-3.2719999999999999E-2</c:v>
                </c:pt>
                <c:pt idx="3745">
                  <c:v>-3.261E-2</c:v>
                </c:pt>
                <c:pt idx="3746">
                  <c:v>-3.218E-2</c:v>
                </c:pt>
                <c:pt idx="3747">
                  <c:v>-3.218E-2</c:v>
                </c:pt>
                <c:pt idx="3748">
                  <c:v>-3.2070000000000001E-2</c:v>
                </c:pt>
                <c:pt idx="3749">
                  <c:v>-3.1960000000000002E-2</c:v>
                </c:pt>
                <c:pt idx="3750">
                  <c:v>-3.1629999999999998E-2</c:v>
                </c:pt>
                <c:pt idx="3751">
                  <c:v>-3.1519999999999999E-2</c:v>
                </c:pt>
                <c:pt idx="3752">
                  <c:v>-3.1309999999999998E-2</c:v>
                </c:pt>
                <c:pt idx="3753">
                  <c:v>-3.1309999999999998E-2</c:v>
                </c:pt>
                <c:pt idx="3754">
                  <c:v>-3.1199999999999999E-2</c:v>
                </c:pt>
                <c:pt idx="3755">
                  <c:v>-3.0980000000000001E-2</c:v>
                </c:pt>
                <c:pt idx="3756">
                  <c:v>-3.0870000000000002E-2</c:v>
                </c:pt>
                <c:pt idx="3757">
                  <c:v>-3.0550000000000001E-2</c:v>
                </c:pt>
                <c:pt idx="3758">
                  <c:v>-3.0439999999999998E-2</c:v>
                </c:pt>
                <c:pt idx="3759">
                  <c:v>-3.022E-2</c:v>
                </c:pt>
                <c:pt idx="3760">
                  <c:v>-3.0110000000000001E-2</c:v>
                </c:pt>
                <c:pt idx="3761">
                  <c:v>-0.03</c:v>
                </c:pt>
                <c:pt idx="3762">
                  <c:v>-2.9680000000000002E-2</c:v>
                </c:pt>
                <c:pt idx="3763">
                  <c:v>-2.9569999999999999E-2</c:v>
                </c:pt>
                <c:pt idx="3764">
                  <c:v>-2.9680000000000002E-2</c:v>
                </c:pt>
                <c:pt idx="3765">
                  <c:v>-2.9350000000000001E-2</c:v>
                </c:pt>
                <c:pt idx="3766">
                  <c:v>-2.9139999999999999E-2</c:v>
                </c:pt>
                <c:pt idx="3767">
                  <c:v>-2.9139999999999999E-2</c:v>
                </c:pt>
                <c:pt idx="3768">
                  <c:v>-2.903E-2</c:v>
                </c:pt>
                <c:pt idx="3769">
                  <c:v>-2.8809999999999999E-2</c:v>
                </c:pt>
                <c:pt idx="3770">
                  <c:v>-2.8590000000000001E-2</c:v>
                </c:pt>
                <c:pt idx="3771">
                  <c:v>-2.8590000000000001E-2</c:v>
                </c:pt>
                <c:pt idx="3772">
                  <c:v>-2.8590000000000001E-2</c:v>
                </c:pt>
                <c:pt idx="3773">
                  <c:v>-2.827E-2</c:v>
                </c:pt>
                <c:pt idx="3774">
                  <c:v>-2.794E-2</c:v>
                </c:pt>
                <c:pt idx="3775">
                  <c:v>-2.7830000000000001E-2</c:v>
                </c:pt>
                <c:pt idx="3776">
                  <c:v>-2.7830000000000001E-2</c:v>
                </c:pt>
                <c:pt idx="3777">
                  <c:v>-2.7619999999999999E-2</c:v>
                </c:pt>
                <c:pt idx="3778">
                  <c:v>-2.7289999999999998E-2</c:v>
                </c:pt>
                <c:pt idx="3779">
                  <c:v>-2.7289999999999998E-2</c:v>
                </c:pt>
                <c:pt idx="3780">
                  <c:v>-2.707E-2</c:v>
                </c:pt>
                <c:pt idx="3781">
                  <c:v>-2.7179999999999999E-2</c:v>
                </c:pt>
                <c:pt idx="3782">
                  <c:v>-2.6859999999999998E-2</c:v>
                </c:pt>
                <c:pt idx="3783">
                  <c:v>-2.6859999999999998E-2</c:v>
                </c:pt>
                <c:pt idx="3784">
                  <c:v>-2.6749999999999999E-2</c:v>
                </c:pt>
                <c:pt idx="3785">
                  <c:v>-2.6530000000000001E-2</c:v>
                </c:pt>
                <c:pt idx="3786">
                  <c:v>-2.631E-2</c:v>
                </c:pt>
                <c:pt idx="3787">
                  <c:v>-2.631E-2</c:v>
                </c:pt>
                <c:pt idx="3788">
                  <c:v>-2.631E-2</c:v>
                </c:pt>
                <c:pt idx="3789">
                  <c:v>-2.5989999999999999E-2</c:v>
                </c:pt>
                <c:pt idx="3790">
                  <c:v>-2.5770000000000001E-2</c:v>
                </c:pt>
                <c:pt idx="3791">
                  <c:v>-2.555E-2</c:v>
                </c:pt>
                <c:pt idx="3792">
                  <c:v>-2.555E-2</c:v>
                </c:pt>
                <c:pt idx="3793">
                  <c:v>-2.5229999999999999E-2</c:v>
                </c:pt>
                <c:pt idx="3794">
                  <c:v>-2.5340000000000001E-2</c:v>
                </c:pt>
                <c:pt idx="3795">
                  <c:v>-2.4899999999999999E-2</c:v>
                </c:pt>
                <c:pt idx="3796">
                  <c:v>-2.479E-2</c:v>
                </c:pt>
                <c:pt idx="3797">
                  <c:v>-2.4899999999999999E-2</c:v>
                </c:pt>
                <c:pt idx="3798">
                  <c:v>-2.4680000000000001E-2</c:v>
                </c:pt>
                <c:pt idx="3799">
                  <c:v>-2.4580000000000001E-2</c:v>
                </c:pt>
                <c:pt idx="3800">
                  <c:v>-2.4469999999999999E-2</c:v>
                </c:pt>
                <c:pt idx="3801">
                  <c:v>-2.436E-2</c:v>
                </c:pt>
                <c:pt idx="3802">
                  <c:v>-2.436E-2</c:v>
                </c:pt>
                <c:pt idx="3803">
                  <c:v>-2.4140000000000002E-2</c:v>
                </c:pt>
                <c:pt idx="3804">
                  <c:v>-2.392E-2</c:v>
                </c:pt>
                <c:pt idx="3805">
                  <c:v>-2.392E-2</c:v>
                </c:pt>
                <c:pt idx="3806">
                  <c:v>-2.349E-2</c:v>
                </c:pt>
                <c:pt idx="3807">
                  <c:v>-2.3599999999999999E-2</c:v>
                </c:pt>
                <c:pt idx="3808">
                  <c:v>-2.3380000000000001E-2</c:v>
                </c:pt>
                <c:pt idx="3809">
                  <c:v>-2.316E-2</c:v>
                </c:pt>
                <c:pt idx="3810">
                  <c:v>-2.3060000000000001E-2</c:v>
                </c:pt>
                <c:pt idx="3811">
                  <c:v>-2.2950000000000002E-2</c:v>
                </c:pt>
                <c:pt idx="3812">
                  <c:v>-2.2839999999999999E-2</c:v>
                </c:pt>
                <c:pt idx="3813">
                  <c:v>-2.273E-2</c:v>
                </c:pt>
                <c:pt idx="3814">
                  <c:v>-2.2509999999999999E-2</c:v>
                </c:pt>
                <c:pt idx="3815">
                  <c:v>-2.2509999999999999E-2</c:v>
                </c:pt>
                <c:pt idx="3816">
                  <c:v>-2.24E-2</c:v>
                </c:pt>
                <c:pt idx="3817">
                  <c:v>-2.23E-2</c:v>
                </c:pt>
                <c:pt idx="3818">
                  <c:v>-2.2079999999999999E-2</c:v>
                </c:pt>
                <c:pt idx="3819">
                  <c:v>-2.2079999999999999E-2</c:v>
                </c:pt>
                <c:pt idx="3820">
                  <c:v>-2.197E-2</c:v>
                </c:pt>
                <c:pt idx="3821">
                  <c:v>-2.1749999999999999E-2</c:v>
                </c:pt>
                <c:pt idx="3822">
                  <c:v>-2.164E-2</c:v>
                </c:pt>
                <c:pt idx="3823">
                  <c:v>-2.1430000000000001E-2</c:v>
                </c:pt>
                <c:pt idx="3824">
                  <c:v>-2.121E-2</c:v>
                </c:pt>
                <c:pt idx="3825">
                  <c:v>-2.121E-2</c:v>
                </c:pt>
                <c:pt idx="3826">
                  <c:v>-2.0990000000000002E-2</c:v>
                </c:pt>
                <c:pt idx="3827">
                  <c:v>-2.0879999999999999E-2</c:v>
                </c:pt>
                <c:pt idx="3828">
                  <c:v>-2.0670000000000001E-2</c:v>
                </c:pt>
                <c:pt idx="3829">
                  <c:v>-2.0670000000000001E-2</c:v>
                </c:pt>
                <c:pt idx="3830">
                  <c:v>-2.0670000000000001E-2</c:v>
                </c:pt>
                <c:pt idx="3831">
                  <c:v>-2.0559999999999998E-2</c:v>
                </c:pt>
                <c:pt idx="3832">
                  <c:v>-2.034E-2</c:v>
                </c:pt>
                <c:pt idx="3833">
                  <c:v>-2.0230000000000001E-2</c:v>
                </c:pt>
                <c:pt idx="3834">
                  <c:v>-2.001E-2</c:v>
                </c:pt>
                <c:pt idx="3835">
                  <c:v>-2.001E-2</c:v>
                </c:pt>
                <c:pt idx="3836">
                  <c:v>-1.9910000000000001E-2</c:v>
                </c:pt>
                <c:pt idx="3837">
                  <c:v>-1.958E-2</c:v>
                </c:pt>
                <c:pt idx="3838">
                  <c:v>-1.9689999999999999E-2</c:v>
                </c:pt>
                <c:pt idx="3839">
                  <c:v>-1.958E-2</c:v>
                </c:pt>
                <c:pt idx="3840">
                  <c:v>-1.925E-2</c:v>
                </c:pt>
                <c:pt idx="3841">
                  <c:v>-1.915E-2</c:v>
                </c:pt>
                <c:pt idx="3842">
                  <c:v>-1.9040000000000001E-2</c:v>
                </c:pt>
                <c:pt idx="3843">
                  <c:v>-1.882E-2</c:v>
                </c:pt>
                <c:pt idx="3844">
                  <c:v>-1.882E-2</c:v>
                </c:pt>
                <c:pt idx="3845">
                  <c:v>-1.8710000000000001E-2</c:v>
                </c:pt>
                <c:pt idx="3846">
                  <c:v>-1.8599999999999998E-2</c:v>
                </c:pt>
                <c:pt idx="3847">
                  <c:v>-1.8489999999999999E-2</c:v>
                </c:pt>
                <c:pt idx="3848">
                  <c:v>-1.839E-2</c:v>
                </c:pt>
                <c:pt idx="3849">
                  <c:v>-1.8169999999999999E-2</c:v>
                </c:pt>
                <c:pt idx="3850">
                  <c:v>-1.806E-2</c:v>
                </c:pt>
                <c:pt idx="3851">
                  <c:v>-1.7950000000000001E-2</c:v>
                </c:pt>
                <c:pt idx="3852">
                  <c:v>-1.7840000000000002E-2</c:v>
                </c:pt>
                <c:pt idx="3853">
                  <c:v>-1.763E-2</c:v>
                </c:pt>
                <c:pt idx="3854">
                  <c:v>-1.7520000000000001E-2</c:v>
                </c:pt>
                <c:pt idx="3855">
                  <c:v>-1.7299999999999999E-2</c:v>
                </c:pt>
                <c:pt idx="3856">
                  <c:v>-1.719E-2</c:v>
                </c:pt>
                <c:pt idx="3857">
                  <c:v>-1.7080000000000001E-2</c:v>
                </c:pt>
                <c:pt idx="3858">
                  <c:v>-1.6969999999999999E-2</c:v>
                </c:pt>
                <c:pt idx="3859">
                  <c:v>-1.6969999999999999E-2</c:v>
                </c:pt>
                <c:pt idx="3860">
                  <c:v>-1.6650000000000002E-2</c:v>
                </c:pt>
                <c:pt idx="3861">
                  <c:v>-1.6650000000000002E-2</c:v>
                </c:pt>
                <c:pt idx="3862">
                  <c:v>-1.643E-2</c:v>
                </c:pt>
                <c:pt idx="3863">
                  <c:v>-1.6209999999999999E-2</c:v>
                </c:pt>
                <c:pt idx="3864">
                  <c:v>-1.643E-2</c:v>
                </c:pt>
                <c:pt idx="3865">
                  <c:v>-1.6E-2</c:v>
                </c:pt>
                <c:pt idx="3866">
                  <c:v>-1.6209999999999999E-2</c:v>
                </c:pt>
                <c:pt idx="3867">
                  <c:v>-1.5779999999999999E-2</c:v>
                </c:pt>
                <c:pt idx="3868">
                  <c:v>-1.567E-2</c:v>
                </c:pt>
                <c:pt idx="3869">
                  <c:v>-1.567E-2</c:v>
                </c:pt>
                <c:pt idx="3870">
                  <c:v>-1.545E-2</c:v>
                </c:pt>
                <c:pt idx="3871">
                  <c:v>-1.524E-2</c:v>
                </c:pt>
                <c:pt idx="3872">
                  <c:v>-1.524E-2</c:v>
                </c:pt>
                <c:pt idx="3873">
                  <c:v>-1.491E-2</c:v>
                </c:pt>
                <c:pt idx="3874">
                  <c:v>-1.491E-2</c:v>
                </c:pt>
                <c:pt idx="3875">
                  <c:v>-1.4800000000000001E-2</c:v>
                </c:pt>
                <c:pt idx="3876">
                  <c:v>-1.469E-2</c:v>
                </c:pt>
                <c:pt idx="3877">
                  <c:v>-1.4370000000000001E-2</c:v>
                </c:pt>
                <c:pt idx="3878">
                  <c:v>-1.4590000000000001E-2</c:v>
                </c:pt>
                <c:pt idx="3879">
                  <c:v>-1.426E-2</c:v>
                </c:pt>
                <c:pt idx="3880">
                  <c:v>-1.404E-2</c:v>
                </c:pt>
                <c:pt idx="3881">
                  <c:v>-1.4149999999999999E-2</c:v>
                </c:pt>
                <c:pt idx="3882">
                  <c:v>-1.372E-2</c:v>
                </c:pt>
                <c:pt idx="3883">
                  <c:v>-1.3610000000000001E-2</c:v>
                </c:pt>
                <c:pt idx="3884">
                  <c:v>-1.35E-2</c:v>
                </c:pt>
                <c:pt idx="3885">
                  <c:v>-1.35E-2</c:v>
                </c:pt>
                <c:pt idx="3886">
                  <c:v>-1.3390000000000001E-2</c:v>
                </c:pt>
                <c:pt idx="3887">
                  <c:v>-1.328E-2</c:v>
                </c:pt>
                <c:pt idx="3888">
                  <c:v>-1.2959999999999999E-2</c:v>
                </c:pt>
                <c:pt idx="3889">
                  <c:v>-1.285E-2</c:v>
                </c:pt>
                <c:pt idx="3890">
                  <c:v>-1.2630000000000001E-2</c:v>
                </c:pt>
                <c:pt idx="3891">
                  <c:v>-1.252E-2</c:v>
                </c:pt>
                <c:pt idx="3892">
                  <c:v>-1.231E-2</c:v>
                </c:pt>
                <c:pt idx="3893">
                  <c:v>-1.231E-2</c:v>
                </c:pt>
                <c:pt idx="3894">
                  <c:v>-1.231E-2</c:v>
                </c:pt>
                <c:pt idx="3895">
                  <c:v>-1.187E-2</c:v>
                </c:pt>
                <c:pt idx="3896">
                  <c:v>-1.187E-2</c:v>
                </c:pt>
                <c:pt idx="3897">
                  <c:v>-1.176E-2</c:v>
                </c:pt>
                <c:pt idx="3898">
                  <c:v>-1.155E-2</c:v>
                </c:pt>
                <c:pt idx="3899">
                  <c:v>-1.1440000000000001E-2</c:v>
                </c:pt>
                <c:pt idx="3900">
                  <c:v>-1.1220000000000001E-2</c:v>
                </c:pt>
                <c:pt idx="3901">
                  <c:v>-1.111E-2</c:v>
                </c:pt>
                <c:pt idx="3902">
                  <c:v>-1.111E-2</c:v>
                </c:pt>
                <c:pt idx="3903">
                  <c:v>-1.0999999999999999E-2</c:v>
                </c:pt>
                <c:pt idx="3904">
                  <c:v>-1.057E-2</c:v>
                </c:pt>
                <c:pt idx="3905">
                  <c:v>-1.057E-2</c:v>
                </c:pt>
                <c:pt idx="3906">
                  <c:v>-1.035E-2</c:v>
                </c:pt>
                <c:pt idx="3907">
                  <c:v>-1.0240000000000001E-2</c:v>
                </c:pt>
                <c:pt idx="3908">
                  <c:v>-1.013E-2</c:v>
                </c:pt>
                <c:pt idx="3909">
                  <c:v>-9.8099999999999993E-3</c:v>
                </c:pt>
                <c:pt idx="3910">
                  <c:v>-9.8099999999999993E-3</c:v>
                </c:pt>
                <c:pt idx="3911">
                  <c:v>-9.7000000000000003E-3</c:v>
                </c:pt>
                <c:pt idx="3912">
                  <c:v>-9.4800000000000006E-3</c:v>
                </c:pt>
                <c:pt idx="3913">
                  <c:v>-9.3699999999999999E-3</c:v>
                </c:pt>
                <c:pt idx="3914">
                  <c:v>-9.2700000000000005E-3</c:v>
                </c:pt>
                <c:pt idx="3915">
                  <c:v>-8.94E-3</c:v>
                </c:pt>
                <c:pt idx="3916">
                  <c:v>-8.94E-3</c:v>
                </c:pt>
                <c:pt idx="3917">
                  <c:v>-8.7200000000000003E-3</c:v>
                </c:pt>
                <c:pt idx="3918">
                  <c:v>-8.6099999999999996E-3</c:v>
                </c:pt>
                <c:pt idx="3919">
                  <c:v>-8.3999999999999995E-3</c:v>
                </c:pt>
                <c:pt idx="3920">
                  <c:v>-8.1799999999999998E-3</c:v>
                </c:pt>
                <c:pt idx="3921">
                  <c:v>-8.2900000000000005E-3</c:v>
                </c:pt>
                <c:pt idx="3922">
                  <c:v>-8.1799999999999998E-3</c:v>
                </c:pt>
                <c:pt idx="3923">
                  <c:v>-7.8499999999999993E-3</c:v>
                </c:pt>
                <c:pt idx="3924">
                  <c:v>-7.7499999999999999E-3</c:v>
                </c:pt>
                <c:pt idx="3925">
                  <c:v>-7.6400000000000001E-3</c:v>
                </c:pt>
                <c:pt idx="3926">
                  <c:v>-7.4200000000000004E-3</c:v>
                </c:pt>
                <c:pt idx="3927">
                  <c:v>-7.3099999999999997E-3</c:v>
                </c:pt>
                <c:pt idx="3928">
                  <c:v>-7.0899999999999999E-3</c:v>
                </c:pt>
                <c:pt idx="3929">
                  <c:v>-6.9899999999999997E-3</c:v>
                </c:pt>
                <c:pt idx="3930">
                  <c:v>-6.8799999999999998E-3</c:v>
                </c:pt>
                <c:pt idx="3931">
                  <c:v>-6.5500000000000003E-3</c:v>
                </c:pt>
                <c:pt idx="3932">
                  <c:v>-6.4400000000000004E-3</c:v>
                </c:pt>
                <c:pt idx="3933">
                  <c:v>-6.2300000000000003E-3</c:v>
                </c:pt>
                <c:pt idx="3934">
                  <c:v>-6.1199999999999996E-3</c:v>
                </c:pt>
                <c:pt idx="3935">
                  <c:v>-5.79E-3</c:v>
                </c:pt>
                <c:pt idx="3936">
                  <c:v>-5.79E-3</c:v>
                </c:pt>
                <c:pt idx="3937">
                  <c:v>-5.79E-3</c:v>
                </c:pt>
                <c:pt idx="3938">
                  <c:v>-5.5700000000000003E-3</c:v>
                </c:pt>
                <c:pt idx="3939">
                  <c:v>-5.3600000000000002E-3</c:v>
                </c:pt>
                <c:pt idx="3940">
                  <c:v>-5.2500000000000003E-3</c:v>
                </c:pt>
                <c:pt idx="3941">
                  <c:v>-5.2500000000000003E-3</c:v>
                </c:pt>
                <c:pt idx="3942">
                  <c:v>-4.81E-3</c:v>
                </c:pt>
                <c:pt idx="3943">
                  <c:v>-4.7099999999999998E-3</c:v>
                </c:pt>
                <c:pt idx="3944">
                  <c:v>-4.5999999999999999E-3</c:v>
                </c:pt>
                <c:pt idx="3945">
                  <c:v>-4.4900000000000001E-3</c:v>
                </c:pt>
                <c:pt idx="3946">
                  <c:v>-4.2700000000000004E-3</c:v>
                </c:pt>
                <c:pt idx="3947">
                  <c:v>-4.3800000000000002E-3</c:v>
                </c:pt>
                <c:pt idx="3948">
                  <c:v>-3.9500000000000004E-3</c:v>
                </c:pt>
                <c:pt idx="3949">
                  <c:v>-3.9500000000000004E-3</c:v>
                </c:pt>
                <c:pt idx="3950">
                  <c:v>-3.5100000000000001E-3</c:v>
                </c:pt>
                <c:pt idx="3951">
                  <c:v>-3.5100000000000001E-3</c:v>
                </c:pt>
                <c:pt idx="3952">
                  <c:v>-3.29E-3</c:v>
                </c:pt>
                <c:pt idx="3953">
                  <c:v>-3.1900000000000001E-3</c:v>
                </c:pt>
                <c:pt idx="3954">
                  <c:v>-3.0799999999999998E-3</c:v>
                </c:pt>
                <c:pt idx="3955">
                  <c:v>-2.8600000000000001E-3</c:v>
                </c:pt>
                <c:pt idx="3956">
                  <c:v>-2.7499999999999998E-3</c:v>
                </c:pt>
                <c:pt idx="3957">
                  <c:v>-2.64E-3</c:v>
                </c:pt>
                <c:pt idx="3958">
                  <c:v>-2.5300000000000001E-3</c:v>
                </c:pt>
                <c:pt idx="3959">
                  <c:v>-2.4299999999999999E-3</c:v>
                </c:pt>
                <c:pt idx="3960">
                  <c:v>-2.2100000000000002E-3</c:v>
                </c:pt>
                <c:pt idx="3961">
                  <c:v>-2.0999999999999999E-3</c:v>
                </c:pt>
                <c:pt idx="3962">
                  <c:v>-1.99E-3</c:v>
                </c:pt>
                <c:pt idx="3963">
                  <c:v>-1.99E-3</c:v>
                </c:pt>
                <c:pt idx="3964">
                  <c:v>-1.56E-3</c:v>
                </c:pt>
                <c:pt idx="3965">
                  <c:v>-1.67E-3</c:v>
                </c:pt>
                <c:pt idx="3966">
                  <c:v>-1.34E-3</c:v>
                </c:pt>
                <c:pt idx="3967">
                  <c:v>-1.1199999999999999E-3</c:v>
                </c:pt>
                <c:pt idx="3968">
                  <c:v>-1.23E-3</c:v>
                </c:pt>
                <c:pt idx="3969">
                  <c:v>-9.1E-4</c:v>
                </c:pt>
                <c:pt idx="3970">
                  <c:v>-8.0000000000000004E-4</c:v>
                </c:pt>
                <c:pt idx="3971">
                  <c:v>-5.8E-4</c:v>
                </c:pt>
                <c:pt idx="3972">
                  <c:v>-3.6000000000000002E-4</c:v>
                </c:pt>
                <c:pt idx="3973">
                  <c:v>-4.6999999999999999E-4</c:v>
                </c:pt>
                <c:pt idx="3974">
                  <c:v>-2.5000000000000001E-4</c:v>
                </c:pt>
                <c:pt idx="3975">
                  <c:v>-4.0000000000000003E-5</c:v>
                </c:pt>
                <c:pt idx="3976">
                  <c:v>-4.0000000000000003E-5</c:v>
                </c:pt>
                <c:pt idx="3977">
                  <c:v>1.8000000000000001E-4</c:v>
                </c:pt>
                <c:pt idx="3978">
                  <c:v>2.9E-4</c:v>
                </c:pt>
                <c:pt idx="3979">
                  <c:v>4.0000000000000002E-4</c:v>
                </c:pt>
                <c:pt idx="3980">
                  <c:v>5.1000000000000004E-4</c:v>
                </c:pt>
                <c:pt idx="3981">
                  <c:v>7.2000000000000005E-4</c:v>
                </c:pt>
                <c:pt idx="3982">
                  <c:v>9.3999999999999997E-4</c:v>
                </c:pt>
                <c:pt idx="3983">
                  <c:v>1.0499999999999999E-3</c:v>
                </c:pt>
                <c:pt idx="3984">
                  <c:v>1.16E-3</c:v>
                </c:pt>
                <c:pt idx="3985">
                  <c:v>1.2700000000000001E-3</c:v>
                </c:pt>
                <c:pt idx="3986">
                  <c:v>1.3699999999999999E-3</c:v>
                </c:pt>
                <c:pt idx="3987">
                  <c:v>1.5900000000000001E-3</c:v>
                </c:pt>
                <c:pt idx="3988">
                  <c:v>1.6999999999999999E-3</c:v>
                </c:pt>
                <c:pt idx="3989">
                  <c:v>1.81E-3</c:v>
                </c:pt>
                <c:pt idx="3990">
                  <c:v>1.81E-3</c:v>
                </c:pt>
                <c:pt idx="3991">
                  <c:v>2.0300000000000001E-3</c:v>
                </c:pt>
                <c:pt idx="3992">
                  <c:v>2.1299999999999999E-3</c:v>
                </c:pt>
                <c:pt idx="3993">
                  <c:v>2.2399999999999998E-3</c:v>
                </c:pt>
                <c:pt idx="3994">
                  <c:v>2.2399999999999998E-3</c:v>
                </c:pt>
                <c:pt idx="3995">
                  <c:v>2.5699999999999998E-3</c:v>
                </c:pt>
                <c:pt idx="3996">
                  <c:v>2.5699999999999998E-3</c:v>
                </c:pt>
                <c:pt idx="3997">
                  <c:v>2.8900000000000002E-3</c:v>
                </c:pt>
                <c:pt idx="3998">
                  <c:v>2.8900000000000002E-3</c:v>
                </c:pt>
                <c:pt idx="3999">
                  <c:v>3.1099999999999999E-3</c:v>
                </c:pt>
                <c:pt idx="4000">
                  <c:v>3.0000000000000001E-3</c:v>
                </c:pt>
                <c:pt idx="4001">
                  <c:v>3.2200000000000002E-3</c:v>
                </c:pt>
                <c:pt idx="4002">
                  <c:v>3.3300000000000001E-3</c:v>
                </c:pt>
                <c:pt idx="4003">
                  <c:v>3.5500000000000002E-3</c:v>
                </c:pt>
                <c:pt idx="4004">
                  <c:v>3.4399999999999999E-3</c:v>
                </c:pt>
                <c:pt idx="4005">
                  <c:v>3.65E-3</c:v>
                </c:pt>
                <c:pt idx="4006">
                  <c:v>3.7599999999999999E-3</c:v>
                </c:pt>
                <c:pt idx="4007">
                  <c:v>3.8700000000000002E-3</c:v>
                </c:pt>
                <c:pt idx="4008">
                  <c:v>3.8700000000000002E-3</c:v>
                </c:pt>
                <c:pt idx="4009">
                  <c:v>3.98E-3</c:v>
                </c:pt>
                <c:pt idx="4010">
                  <c:v>4.1999999999999997E-3</c:v>
                </c:pt>
                <c:pt idx="4011">
                  <c:v>4.3099999999999996E-3</c:v>
                </c:pt>
                <c:pt idx="4012">
                  <c:v>4.1999999999999997E-3</c:v>
                </c:pt>
                <c:pt idx="4013">
                  <c:v>4.5199999999999997E-3</c:v>
                </c:pt>
                <c:pt idx="4014">
                  <c:v>4.6299999999999996E-3</c:v>
                </c:pt>
                <c:pt idx="4015">
                  <c:v>4.7400000000000003E-3</c:v>
                </c:pt>
                <c:pt idx="4016">
                  <c:v>4.6299999999999996E-3</c:v>
                </c:pt>
                <c:pt idx="4017">
                  <c:v>4.96E-3</c:v>
                </c:pt>
                <c:pt idx="4018">
                  <c:v>5.0699999999999999E-3</c:v>
                </c:pt>
                <c:pt idx="4019">
                  <c:v>4.96E-3</c:v>
                </c:pt>
                <c:pt idx="4020">
                  <c:v>5.28E-3</c:v>
                </c:pt>
                <c:pt idx="4021">
                  <c:v>5.1700000000000001E-3</c:v>
                </c:pt>
                <c:pt idx="4022">
                  <c:v>5.3899999999999998E-3</c:v>
                </c:pt>
                <c:pt idx="4023">
                  <c:v>5.4999999999999997E-3</c:v>
                </c:pt>
                <c:pt idx="4024">
                  <c:v>5.4999999999999997E-3</c:v>
                </c:pt>
                <c:pt idx="4025">
                  <c:v>5.6100000000000004E-3</c:v>
                </c:pt>
                <c:pt idx="4026">
                  <c:v>5.6100000000000004E-3</c:v>
                </c:pt>
                <c:pt idx="4027">
                  <c:v>5.6100000000000004E-3</c:v>
                </c:pt>
                <c:pt idx="4028">
                  <c:v>5.8300000000000001E-3</c:v>
                </c:pt>
                <c:pt idx="4029">
                  <c:v>5.9300000000000004E-3</c:v>
                </c:pt>
                <c:pt idx="4030">
                  <c:v>6.0400000000000002E-3</c:v>
                </c:pt>
                <c:pt idx="4031">
                  <c:v>6.1500000000000001E-3</c:v>
                </c:pt>
                <c:pt idx="4032">
                  <c:v>6.1500000000000001E-3</c:v>
                </c:pt>
                <c:pt idx="4033">
                  <c:v>6.2599999999999999E-3</c:v>
                </c:pt>
                <c:pt idx="4034">
                  <c:v>6.3699999999999998E-3</c:v>
                </c:pt>
                <c:pt idx="4035">
                  <c:v>6.2599999999999999E-3</c:v>
                </c:pt>
                <c:pt idx="4036">
                  <c:v>6.4799999999999996E-3</c:v>
                </c:pt>
                <c:pt idx="4037">
                  <c:v>6.5900000000000004E-3</c:v>
                </c:pt>
                <c:pt idx="4038">
                  <c:v>6.4799999999999996E-3</c:v>
                </c:pt>
                <c:pt idx="4039">
                  <c:v>6.7999999999999996E-3</c:v>
                </c:pt>
                <c:pt idx="4040">
                  <c:v>6.6899999999999998E-3</c:v>
                </c:pt>
                <c:pt idx="4041">
                  <c:v>6.6899999999999998E-3</c:v>
                </c:pt>
                <c:pt idx="4042">
                  <c:v>6.9100000000000003E-3</c:v>
                </c:pt>
                <c:pt idx="4043">
                  <c:v>6.9100000000000003E-3</c:v>
                </c:pt>
                <c:pt idx="4044">
                  <c:v>7.1300000000000001E-3</c:v>
                </c:pt>
                <c:pt idx="4045">
                  <c:v>7.0200000000000002E-3</c:v>
                </c:pt>
                <c:pt idx="4046">
                  <c:v>7.1300000000000001E-3</c:v>
                </c:pt>
                <c:pt idx="4047">
                  <c:v>7.3499999999999998E-3</c:v>
                </c:pt>
                <c:pt idx="4048">
                  <c:v>7.1300000000000001E-3</c:v>
                </c:pt>
                <c:pt idx="4049">
                  <c:v>7.1300000000000001E-3</c:v>
                </c:pt>
                <c:pt idx="4050">
                  <c:v>7.2399999999999999E-3</c:v>
                </c:pt>
                <c:pt idx="4051">
                  <c:v>7.2399999999999999E-3</c:v>
                </c:pt>
                <c:pt idx="4052">
                  <c:v>7.2399999999999999E-3</c:v>
                </c:pt>
                <c:pt idx="4053">
                  <c:v>7.3499999999999998E-3</c:v>
                </c:pt>
                <c:pt idx="4054">
                  <c:v>7.45E-3</c:v>
                </c:pt>
                <c:pt idx="4055">
                  <c:v>7.5599999999999999E-3</c:v>
                </c:pt>
                <c:pt idx="4056">
                  <c:v>7.5599999999999999E-3</c:v>
                </c:pt>
                <c:pt idx="4057">
                  <c:v>7.5599999999999999E-3</c:v>
                </c:pt>
                <c:pt idx="4058">
                  <c:v>7.5599999999999999E-3</c:v>
                </c:pt>
                <c:pt idx="4059">
                  <c:v>7.5599999999999999E-3</c:v>
                </c:pt>
                <c:pt idx="4060">
                  <c:v>7.7799999999999996E-3</c:v>
                </c:pt>
                <c:pt idx="4061">
                  <c:v>7.6699999999999997E-3</c:v>
                </c:pt>
                <c:pt idx="4062">
                  <c:v>7.7799999999999996E-3</c:v>
                </c:pt>
                <c:pt idx="4063">
                  <c:v>8.0000000000000002E-3</c:v>
                </c:pt>
                <c:pt idx="4064">
                  <c:v>7.7799999999999996E-3</c:v>
                </c:pt>
                <c:pt idx="4065">
                  <c:v>7.7799999999999996E-3</c:v>
                </c:pt>
                <c:pt idx="4066">
                  <c:v>7.6699999999999997E-3</c:v>
                </c:pt>
                <c:pt idx="4067">
                  <c:v>7.8899999999999994E-3</c:v>
                </c:pt>
                <c:pt idx="4068">
                  <c:v>8.0000000000000002E-3</c:v>
                </c:pt>
                <c:pt idx="4069">
                  <c:v>7.8899999999999994E-3</c:v>
                </c:pt>
                <c:pt idx="4070">
                  <c:v>7.8899999999999994E-3</c:v>
                </c:pt>
                <c:pt idx="4071">
                  <c:v>8.0000000000000002E-3</c:v>
                </c:pt>
                <c:pt idx="4072">
                  <c:v>8.0000000000000002E-3</c:v>
                </c:pt>
                <c:pt idx="4073">
                  <c:v>8.0000000000000002E-3</c:v>
                </c:pt>
                <c:pt idx="4074">
                  <c:v>8.1099999999999992E-3</c:v>
                </c:pt>
                <c:pt idx="4075">
                  <c:v>8.1099999999999992E-3</c:v>
                </c:pt>
                <c:pt idx="4076">
                  <c:v>8.1099999999999992E-3</c:v>
                </c:pt>
                <c:pt idx="4077">
                  <c:v>8.0000000000000002E-3</c:v>
                </c:pt>
                <c:pt idx="4078">
                  <c:v>8.1099999999999992E-3</c:v>
                </c:pt>
                <c:pt idx="4079">
                  <c:v>8.1099999999999992E-3</c:v>
                </c:pt>
                <c:pt idx="4080">
                  <c:v>7.8899999999999994E-3</c:v>
                </c:pt>
                <c:pt idx="4081">
                  <c:v>8.0000000000000002E-3</c:v>
                </c:pt>
                <c:pt idx="4082">
                  <c:v>8.1099999999999992E-3</c:v>
                </c:pt>
                <c:pt idx="4083">
                  <c:v>8.0000000000000002E-3</c:v>
                </c:pt>
                <c:pt idx="4084">
                  <c:v>8.2100000000000003E-3</c:v>
                </c:pt>
                <c:pt idx="4085">
                  <c:v>8.1099999999999992E-3</c:v>
                </c:pt>
                <c:pt idx="4086">
                  <c:v>8.1099999999999992E-3</c:v>
                </c:pt>
                <c:pt idx="4087">
                  <c:v>8.2100000000000003E-3</c:v>
                </c:pt>
                <c:pt idx="4088">
                  <c:v>8.2100000000000003E-3</c:v>
                </c:pt>
                <c:pt idx="4089">
                  <c:v>8.1099999999999992E-3</c:v>
                </c:pt>
                <c:pt idx="4090">
                  <c:v>8.2100000000000003E-3</c:v>
                </c:pt>
                <c:pt idx="4091">
                  <c:v>8.3199999999999993E-3</c:v>
                </c:pt>
                <c:pt idx="4092">
                  <c:v>8.2100000000000003E-3</c:v>
                </c:pt>
                <c:pt idx="4093">
                  <c:v>8.1099999999999992E-3</c:v>
                </c:pt>
                <c:pt idx="4094">
                  <c:v>8.1099999999999992E-3</c:v>
                </c:pt>
                <c:pt idx="4095">
                  <c:v>8.0000000000000002E-3</c:v>
                </c:pt>
                <c:pt idx="4096">
                  <c:v>8.1099999999999992E-3</c:v>
                </c:pt>
                <c:pt idx="4097">
                  <c:v>8.0000000000000002E-3</c:v>
                </c:pt>
                <c:pt idx="4098">
                  <c:v>8.0000000000000002E-3</c:v>
                </c:pt>
                <c:pt idx="4099">
                  <c:v>7.8899999999999994E-3</c:v>
                </c:pt>
                <c:pt idx="4100">
                  <c:v>7.8899999999999994E-3</c:v>
                </c:pt>
                <c:pt idx="4101">
                  <c:v>7.8899999999999994E-3</c:v>
                </c:pt>
                <c:pt idx="4102">
                  <c:v>7.7799999999999996E-3</c:v>
                </c:pt>
                <c:pt idx="4103">
                  <c:v>7.8899999999999994E-3</c:v>
                </c:pt>
                <c:pt idx="4104">
                  <c:v>8.1099999999999992E-3</c:v>
                </c:pt>
                <c:pt idx="4105">
                  <c:v>8.0000000000000002E-3</c:v>
                </c:pt>
                <c:pt idx="4106">
                  <c:v>7.8899999999999994E-3</c:v>
                </c:pt>
                <c:pt idx="4107">
                  <c:v>7.7799999999999996E-3</c:v>
                </c:pt>
                <c:pt idx="4108">
                  <c:v>7.8899999999999994E-3</c:v>
                </c:pt>
                <c:pt idx="4109">
                  <c:v>7.7799999999999996E-3</c:v>
                </c:pt>
                <c:pt idx="4110">
                  <c:v>7.8899999999999994E-3</c:v>
                </c:pt>
                <c:pt idx="4111">
                  <c:v>7.6699999999999997E-3</c:v>
                </c:pt>
                <c:pt idx="4112">
                  <c:v>7.7799999999999996E-3</c:v>
                </c:pt>
                <c:pt idx="4113">
                  <c:v>7.7799999999999996E-3</c:v>
                </c:pt>
                <c:pt idx="4114">
                  <c:v>7.6699999999999997E-3</c:v>
                </c:pt>
                <c:pt idx="4115">
                  <c:v>7.6699999999999997E-3</c:v>
                </c:pt>
                <c:pt idx="4116">
                  <c:v>7.6699999999999997E-3</c:v>
                </c:pt>
                <c:pt idx="4117">
                  <c:v>7.5599999999999999E-3</c:v>
                </c:pt>
                <c:pt idx="4118">
                  <c:v>7.6699999999999997E-3</c:v>
                </c:pt>
                <c:pt idx="4119">
                  <c:v>7.6699999999999997E-3</c:v>
                </c:pt>
                <c:pt idx="4120">
                  <c:v>7.5599999999999999E-3</c:v>
                </c:pt>
                <c:pt idx="4121">
                  <c:v>7.3499999999999998E-3</c:v>
                </c:pt>
                <c:pt idx="4122">
                  <c:v>7.5599999999999999E-3</c:v>
                </c:pt>
                <c:pt idx="4123">
                  <c:v>7.45E-3</c:v>
                </c:pt>
                <c:pt idx="4124">
                  <c:v>7.3499999999999998E-3</c:v>
                </c:pt>
                <c:pt idx="4125">
                  <c:v>7.45E-3</c:v>
                </c:pt>
                <c:pt idx="4126">
                  <c:v>7.3499999999999998E-3</c:v>
                </c:pt>
                <c:pt idx="4127">
                  <c:v>7.3499999999999998E-3</c:v>
                </c:pt>
                <c:pt idx="4128">
                  <c:v>7.2399999999999999E-3</c:v>
                </c:pt>
                <c:pt idx="4129">
                  <c:v>7.2399999999999999E-3</c:v>
                </c:pt>
                <c:pt idx="4130">
                  <c:v>7.3499999999999998E-3</c:v>
                </c:pt>
                <c:pt idx="4131">
                  <c:v>7.2399999999999999E-3</c:v>
                </c:pt>
                <c:pt idx="4132">
                  <c:v>7.0200000000000002E-3</c:v>
                </c:pt>
                <c:pt idx="4133">
                  <c:v>7.1300000000000001E-3</c:v>
                </c:pt>
                <c:pt idx="4134">
                  <c:v>7.1300000000000001E-3</c:v>
                </c:pt>
                <c:pt idx="4135">
                  <c:v>7.1300000000000001E-3</c:v>
                </c:pt>
                <c:pt idx="4136">
                  <c:v>7.0200000000000002E-3</c:v>
                </c:pt>
                <c:pt idx="4137">
                  <c:v>7.0200000000000002E-3</c:v>
                </c:pt>
                <c:pt idx="4138">
                  <c:v>7.1300000000000001E-3</c:v>
                </c:pt>
                <c:pt idx="4139">
                  <c:v>7.0200000000000002E-3</c:v>
                </c:pt>
                <c:pt idx="4140">
                  <c:v>7.0200000000000002E-3</c:v>
                </c:pt>
                <c:pt idx="4141">
                  <c:v>7.0200000000000002E-3</c:v>
                </c:pt>
                <c:pt idx="4142">
                  <c:v>6.9100000000000003E-3</c:v>
                </c:pt>
                <c:pt idx="4143">
                  <c:v>6.9100000000000003E-3</c:v>
                </c:pt>
                <c:pt idx="4144">
                  <c:v>6.7999999999999996E-3</c:v>
                </c:pt>
                <c:pt idx="4145">
                  <c:v>6.7999999999999996E-3</c:v>
                </c:pt>
                <c:pt idx="4146">
                  <c:v>6.6899999999999998E-3</c:v>
                </c:pt>
                <c:pt idx="4147">
                  <c:v>6.7999999999999996E-3</c:v>
                </c:pt>
                <c:pt idx="4148">
                  <c:v>6.6899999999999998E-3</c:v>
                </c:pt>
                <c:pt idx="4149">
                  <c:v>6.6899999999999998E-3</c:v>
                </c:pt>
                <c:pt idx="4150">
                  <c:v>6.7999999999999996E-3</c:v>
                </c:pt>
                <c:pt idx="4151">
                  <c:v>6.6899999999999998E-3</c:v>
                </c:pt>
                <c:pt idx="4152">
                  <c:v>6.5900000000000004E-3</c:v>
                </c:pt>
                <c:pt idx="4153">
                  <c:v>6.5900000000000004E-3</c:v>
                </c:pt>
                <c:pt idx="4154">
                  <c:v>6.4799999999999996E-3</c:v>
                </c:pt>
                <c:pt idx="4155">
                  <c:v>6.4799999999999996E-3</c:v>
                </c:pt>
                <c:pt idx="4156">
                  <c:v>6.5900000000000004E-3</c:v>
                </c:pt>
                <c:pt idx="4157">
                  <c:v>6.4799999999999996E-3</c:v>
                </c:pt>
                <c:pt idx="4158">
                  <c:v>6.4799999999999996E-3</c:v>
                </c:pt>
                <c:pt idx="4159">
                  <c:v>6.4799999999999996E-3</c:v>
                </c:pt>
                <c:pt idx="4160">
                  <c:v>6.3699999999999998E-3</c:v>
                </c:pt>
                <c:pt idx="4161">
                  <c:v>6.3699999999999998E-3</c:v>
                </c:pt>
                <c:pt idx="4162">
                  <c:v>6.2599999999999999E-3</c:v>
                </c:pt>
                <c:pt idx="4163">
                  <c:v>6.3699999999999998E-3</c:v>
                </c:pt>
                <c:pt idx="4164">
                  <c:v>6.1500000000000001E-3</c:v>
                </c:pt>
                <c:pt idx="4165">
                  <c:v>6.2599999999999999E-3</c:v>
                </c:pt>
                <c:pt idx="4166">
                  <c:v>6.2599999999999999E-3</c:v>
                </c:pt>
                <c:pt idx="4167">
                  <c:v>6.1500000000000001E-3</c:v>
                </c:pt>
                <c:pt idx="4168">
                  <c:v>6.2599999999999999E-3</c:v>
                </c:pt>
                <c:pt idx="4169">
                  <c:v>6.0400000000000002E-3</c:v>
                </c:pt>
                <c:pt idx="4170">
                  <c:v>6.1500000000000001E-3</c:v>
                </c:pt>
                <c:pt idx="4171">
                  <c:v>6.1500000000000001E-3</c:v>
                </c:pt>
                <c:pt idx="4172">
                  <c:v>6.1500000000000001E-3</c:v>
                </c:pt>
                <c:pt idx="4173">
                  <c:v>6.0400000000000002E-3</c:v>
                </c:pt>
                <c:pt idx="4174">
                  <c:v>6.1500000000000001E-3</c:v>
                </c:pt>
                <c:pt idx="4175">
                  <c:v>6.0400000000000002E-3</c:v>
                </c:pt>
                <c:pt idx="4176">
                  <c:v>6.0400000000000002E-3</c:v>
                </c:pt>
                <c:pt idx="4177">
                  <c:v>5.9300000000000004E-3</c:v>
                </c:pt>
                <c:pt idx="4178">
                  <c:v>6.0400000000000002E-3</c:v>
                </c:pt>
                <c:pt idx="4179">
                  <c:v>5.9300000000000004E-3</c:v>
                </c:pt>
                <c:pt idx="4180">
                  <c:v>6.0400000000000002E-3</c:v>
                </c:pt>
                <c:pt idx="4181">
                  <c:v>5.8300000000000001E-3</c:v>
                </c:pt>
                <c:pt idx="4182">
                  <c:v>6.0400000000000002E-3</c:v>
                </c:pt>
                <c:pt idx="4183">
                  <c:v>5.8300000000000001E-3</c:v>
                </c:pt>
                <c:pt idx="4184">
                  <c:v>5.8300000000000001E-3</c:v>
                </c:pt>
                <c:pt idx="4185">
                  <c:v>5.9300000000000004E-3</c:v>
                </c:pt>
                <c:pt idx="4186">
                  <c:v>5.9300000000000004E-3</c:v>
                </c:pt>
                <c:pt idx="4187">
                  <c:v>5.9300000000000004E-3</c:v>
                </c:pt>
                <c:pt idx="4188">
                  <c:v>5.9300000000000004E-3</c:v>
                </c:pt>
                <c:pt idx="4189">
                  <c:v>5.8300000000000001E-3</c:v>
                </c:pt>
                <c:pt idx="4190">
                  <c:v>5.8300000000000001E-3</c:v>
                </c:pt>
                <c:pt idx="4191">
                  <c:v>5.8300000000000001E-3</c:v>
                </c:pt>
                <c:pt idx="4192">
                  <c:v>5.9300000000000004E-3</c:v>
                </c:pt>
                <c:pt idx="4193">
                  <c:v>5.8300000000000001E-3</c:v>
                </c:pt>
                <c:pt idx="4194">
                  <c:v>5.8300000000000001E-3</c:v>
                </c:pt>
                <c:pt idx="4195">
                  <c:v>5.7200000000000003E-3</c:v>
                </c:pt>
                <c:pt idx="4196">
                  <c:v>5.8300000000000001E-3</c:v>
                </c:pt>
                <c:pt idx="4197">
                  <c:v>5.9300000000000004E-3</c:v>
                </c:pt>
                <c:pt idx="4198">
                  <c:v>5.7200000000000003E-3</c:v>
                </c:pt>
                <c:pt idx="4199">
                  <c:v>5.8300000000000001E-3</c:v>
                </c:pt>
                <c:pt idx="4200">
                  <c:v>5.8300000000000001E-3</c:v>
                </c:pt>
                <c:pt idx="4201">
                  <c:v>5.9300000000000004E-3</c:v>
                </c:pt>
                <c:pt idx="4202">
                  <c:v>5.8300000000000001E-3</c:v>
                </c:pt>
                <c:pt idx="4203">
                  <c:v>5.8300000000000001E-3</c:v>
                </c:pt>
                <c:pt idx="4204">
                  <c:v>5.8300000000000001E-3</c:v>
                </c:pt>
                <c:pt idx="4205">
                  <c:v>5.9300000000000004E-3</c:v>
                </c:pt>
                <c:pt idx="4206">
                  <c:v>5.9300000000000004E-3</c:v>
                </c:pt>
                <c:pt idx="4207">
                  <c:v>5.9300000000000004E-3</c:v>
                </c:pt>
                <c:pt idx="4208">
                  <c:v>6.0400000000000002E-3</c:v>
                </c:pt>
                <c:pt idx="4209">
                  <c:v>5.9300000000000004E-3</c:v>
                </c:pt>
                <c:pt idx="4210">
                  <c:v>6.0400000000000002E-3</c:v>
                </c:pt>
                <c:pt idx="4211">
                  <c:v>6.0400000000000002E-3</c:v>
                </c:pt>
                <c:pt idx="4212">
                  <c:v>6.1500000000000001E-3</c:v>
                </c:pt>
                <c:pt idx="4213">
                  <c:v>5.9300000000000004E-3</c:v>
                </c:pt>
                <c:pt idx="4214">
                  <c:v>6.1500000000000001E-3</c:v>
                </c:pt>
                <c:pt idx="4215">
                  <c:v>5.9300000000000004E-3</c:v>
                </c:pt>
                <c:pt idx="4216">
                  <c:v>6.0400000000000002E-3</c:v>
                </c:pt>
                <c:pt idx="4217">
                  <c:v>5.9300000000000004E-3</c:v>
                </c:pt>
                <c:pt idx="4218">
                  <c:v>6.1500000000000001E-3</c:v>
                </c:pt>
                <c:pt idx="4219">
                  <c:v>6.1500000000000001E-3</c:v>
                </c:pt>
                <c:pt idx="4220">
                  <c:v>6.1500000000000001E-3</c:v>
                </c:pt>
                <c:pt idx="4221">
                  <c:v>6.2599999999999999E-3</c:v>
                </c:pt>
                <c:pt idx="4222">
                  <c:v>6.2599999999999999E-3</c:v>
                </c:pt>
                <c:pt idx="4223">
                  <c:v>6.2599999999999999E-3</c:v>
                </c:pt>
                <c:pt idx="4224">
                  <c:v>6.2599999999999999E-3</c:v>
                </c:pt>
                <c:pt idx="4225">
                  <c:v>6.3699999999999998E-3</c:v>
                </c:pt>
                <c:pt idx="4226">
                  <c:v>6.4799999999999996E-3</c:v>
                </c:pt>
                <c:pt idx="4227">
                  <c:v>6.3699999999999998E-3</c:v>
                </c:pt>
                <c:pt idx="4228">
                  <c:v>6.4799999999999996E-3</c:v>
                </c:pt>
                <c:pt idx="4229">
                  <c:v>6.3699999999999998E-3</c:v>
                </c:pt>
                <c:pt idx="4230">
                  <c:v>6.6899999999999998E-3</c:v>
                </c:pt>
                <c:pt idx="4231">
                  <c:v>6.6899999999999998E-3</c:v>
                </c:pt>
                <c:pt idx="4232">
                  <c:v>6.4799999999999996E-3</c:v>
                </c:pt>
                <c:pt idx="4233">
                  <c:v>6.6899999999999998E-3</c:v>
                </c:pt>
                <c:pt idx="4234">
                  <c:v>6.6899999999999998E-3</c:v>
                </c:pt>
                <c:pt idx="4235">
                  <c:v>6.6899999999999998E-3</c:v>
                </c:pt>
                <c:pt idx="4236">
                  <c:v>6.7999999999999996E-3</c:v>
                </c:pt>
                <c:pt idx="4237">
                  <c:v>6.7999999999999996E-3</c:v>
                </c:pt>
                <c:pt idx="4238">
                  <c:v>6.9100000000000003E-3</c:v>
                </c:pt>
                <c:pt idx="4239">
                  <c:v>6.7999999999999996E-3</c:v>
                </c:pt>
                <c:pt idx="4240">
                  <c:v>6.9100000000000003E-3</c:v>
                </c:pt>
                <c:pt idx="4241">
                  <c:v>7.0200000000000002E-3</c:v>
                </c:pt>
                <c:pt idx="4242">
                  <c:v>7.0200000000000002E-3</c:v>
                </c:pt>
                <c:pt idx="4243">
                  <c:v>7.1300000000000001E-3</c:v>
                </c:pt>
                <c:pt idx="4244">
                  <c:v>7.1300000000000001E-3</c:v>
                </c:pt>
                <c:pt idx="4245">
                  <c:v>7.2399999999999999E-3</c:v>
                </c:pt>
                <c:pt idx="4246">
                  <c:v>7.2399999999999999E-3</c:v>
                </c:pt>
                <c:pt idx="4247">
                  <c:v>7.2399999999999999E-3</c:v>
                </c:pt>
                <c:pt idx="4248">
                  <c:v>7.3499999999999998E-3</c:v>
                </c:pt>
                <c:pt idx="4249">
                  <c:v>7.2399999999999999E-3</c:v>
                </c:pt>
                <c:pt idx="4250">
                  <c:v>7.45E-3</c:v>
                </c:pt>
                <c:pt idx="4251">
                  <c:v>7.5599999999999999E-3</c:v>
                </c:pt>
                <c:pt idx="4252">
                  <c:v>7.5599999999999999E-3</c:v>
                </c:pt>
                <c:pt idx="4253">
                  <c:v>7.5599999999999999E-3</c:v>
                </c:pt>
                <c:pt idx="4254">
                  <c:v>7.6699999999999997E-3</c:v>
                </c:pt>
                <c:pt idx="4255">
                  <c:v>7.7799999999999996E-3</c:v>
                </c:pt>
                <c:pt idx="4256">
                  <c:v>7.7799999999999996E-3</c:v>
                </c:pt>
                <c:pt idx="4257">
                  <c:v>7.8899999999999994E-3</c:v>
                </c:pt>
                <c:pt idx="4258">
                  <c:v>8.0000000000000002E-3</c:v>
                </c:pt>
                <c:pt idx="4259">
                  <c:v>7.8899999999999994E-3</c:v>
                </c:pt>
                <c:pt idx="4260">
                  <c:v>8.1099999999999992E-3</c:v>
                </c:pt>
                <c:pt idx="4261">
                  <c:v>8.1099999999999992E-3</c:v>
                </c:pt>
                <c:pt idx="4262">
                  <c:v>8.2100000000000003E-3</c:v>
                </c:pt>
                <c:pt idx="4263">
                  <c:v>8.1099999999999992E-3</c:v>
                </c:pt>
                <c:pt idx="4264">
                  <c:v>8.3199999999999993E-3</c:v>
                </c:pt>
                <c:pt idx="4265">
                  <c:v>8.2100000000000003E-3</c:v>
                </c:pt>
                <c:pt idx="4266">
                  <c:v>8.43E-3</c:v>
                </c:pt>
                <c:pt idx="4267">
                  <c:v>8.43E-3</c:v>
                </c:pt>
                <c:pt idx="4268">
                  <c:v>8.6499999999999997E-3</c:v>
                </c:pt>
                <c:pt idx="4269">
                  <c:v>8.7600000000000004E-3</c:v>
                </c:pt>
                <c:pt idx="4270">
                  <c:v>8.6499999999999997E-3</c:v>
                </c:pt>
                <c:pt idx="4271">
                  <c:v>8.8699999999999994E-3</c:v>
                </c:pt>
                <c:pt idx="4272">
                  <c:v>8.9700000000000005E-3</c:v>
                </c:pt>
                <c:pt idx="4273">
                  <c:v>8.9700000000000005E-3</c:v>
                </c:pt>
                <c:pt idx="4274">
                  <c:v>8.8699999999999994E-3</c:v>
                </c:pt>
                <c:pt idx="4275">
                  <c:v>9.0799999999999995E-3</c:v>
                </c:pt>
                <c:pt idx="4276">
                  <c:v>9.1900000000000003E-3</c:v>
                </c:pt>
                <c:pt idx="4277">
                  <c:v>9.1900000000000003E-3</c:v>
                </c:pt>
                <c:pt idx="4278">
                  <c:v>9.2999999999999992E-3</c:v>
                </c:pt>
                <c:pt idx="4279">
                  <c:v>9.41E-3</c:v>
                </c:pt>
                <c:pt idx="4280">
                  <c:v>9.5200000000000007E-3</c:v>
                </c:pt>
                <c:pt idx="4281">
                  <c:v>9.5200000000000007E-3</c:v>
                </c:pt>
                <c:pt idx="4282">
                  <c:v>9.7300000000000008E-3</c:v>
                </c:pt>
                <c:pt idx="4283">
                  <c:v>9.6299999999999997E-3</c:v>
                </c:pt>
                <c:pt idx="4284">
                  <c:v>9.8399999999999998E-3</c:v>
                </c:pt>
                <c:pt idx="4285">
                  <c:v>9.9500000000000005E-3</c:v>
                </c:pt>
                <c:pt idx="4286">
                  <c:v>9.9500000000000005E-3</c:v>
                </c:pt>
                <c:pt idx="4287">
                  <c:v>9.9500000000000005E-3</c:v>
                </c:pt>
                <c:pt idx="4288">
                  <c:v>1.017E-2</c:v>
                </c:pt>
                <c:pt idx="4289">
                  <c:v>1.017E-2</c:v>
                </c:pt>
                <c:pt idx="4290">
                  <c:v>1.0059999999999999E-2</c:v>
                </c:pt>
                <c:pt idx="4291">
                  <c:v>1.0279999999999999E-2</c:v>
                </c:pt>
                <c:pt idx="4292">
                  <c:v>1.0489999999999999E-2</c:v>
                </c:pt>
                <c:pt idx="4293">
                  <c:v>1.039E-2</c:v>
                </c:pt>
                <c:pt idx="4294">
                  <c:v>1.0489999999999999E-2</c:v>
                </c:pt>
                <c:pt idx="4295">
                  <c:v>1.06E-2</c:v>
                </c:pt>
                <c:pt idx="4296">
                  <c:v>1.082E-2</c:v>
                </c:pt>
                <c:pt idx="4297">
                  <c:v>1.082E-2</c:v>
                </c:pt>
                <c:pt idx="4298">
                  <c:v>1.093E-2</c:v>
                </c:pt>
                <c:pt idx="4299">
                  <c:v>1.093E-2</c:v>
                </c:pt>
                <c:pt idx="4300">
                  <c:v>1.115E-2</c:v>
                </c:pt>
                <c:pt idx="4301">
                  <c:v>1.125E-2</c:v>
                </c:pt>
                <c:pt idx="4302">
                  <c:v>1.115E-2</c:v>
                </c:pt>
                <c:pt idx="4303">
                  <c:v>1.136E-2</c:v>
                </c:pt>
                <c:pt idx="4304">
                  <c:v>1.1469999999999999E-2</c:v>
                </c:pt>
                <c:pt idx="4305">
                  <c:v>1.136E-2</c:v>
                </c:pt>
                <c:pt idx="4306">
                  <c:v>1.1469999999999999E-2</c:v>
                </c:pt>
                <c:pt idx="4307">
                  <c:v>1.158E-2</c:v>
                </c:pt>
                <c:pt idx="4308">
                  <c:v>1.1690000000000001E-2</c:v>
                </c:pt>
                <c:pt idx="4309">
                  <c:v>1.18E-2</c:v>
                </c:pt>
                <c:pt idx="4310">
                  <c:v>1.18E-2</c:v>
                </c:pt>
                <c:pt idx="4311">
                  <c:v>1.201E-2</c:v>
                </c:pt>
                <c:pt idx="4312">
                  <c:v>1.2120000000000001E-2</c:v>
                </c:pt>
                <c:pt idx="4313">
                  <c:v>1.2120000000000001E-2</c:v>
                </c:pt>
                <c:pt idx="4314">
                  <c:v>1.2120000000000001E-2</c:v>
                </c:pt>
                <c:pt idx="4315">
                  <c:v>1.223E-2</c:v>
                </c:pt>
                <c:pt idx="4316">
                  <c:v>1.2449999999999999E-2</c:v>
                </c:pt>
                <c:pt idx="4317">
                  <c:v>1.2449999999999999E-2</c:v>
                </c:pt>
                <c:pt idx="4318">
                  <c:v>1.2449999999999999E-2</c:v>
                </c:pt>
                <c:pt idx="4319">
                  <c:v>1.2670000000000001E-2</c:v>
                </c:pt>
                <c:pt idx="4320">
                  <c:v>1.2670000000000001E-2</c:v>
                </c:pt>
                <c:pt idx="4321">
                  <c:v>1.277E-2</c:v>
                </c:pt>
                <c:pt idx="4322">
                  <c:v>1.2670000000000001E-2</c:v>
                </c:pt>
                <c:pt idx="4323">
                  <c:v>1.277E-2</c:v>
                </c:pt>
                <c:pt idx="4324">
                  <c:v>1.299E-2</c:v>
                </c:pt>
                <c:pt idx="4325">
                  <c:v>1.3100000000000001E-2</c:v>
                </c:pt>
                <c:pt idx="4326">
                  <c:v>1.321E-2</c:v>
                </c:pt>
                <c:pt idx="4327">
                  <c:v>1.321E-2</c:v>
                </c:pt>
                <c:pt idx="4328">
                  <c:v>1.332E-2</c:v>
                </c:pt>
                <c:pt idx="4329">
                  <c:v>1.3100000000000001E-2</c:v>
                </c:pt>
                <c:pt idx="4330">
                  <c:v>1.3429999999999999E-2</c:v>
                </c:pt>
                <c:pt idx="4331">
                  <c:v>1.353E-2</c:v>
                </c:pt>
                <c:pt idx="4332">
                  <c:v>1.375E-2</c:v>
                </c:pt>
                <c:pt idx="4333">
                  <c:v>1.3639999999999999E-2</c:v>
                </c:pt>
                <c:pt idx="4334">
                  <c:v>1.3639999999999999E-2</c:v>
                </c:pt>
                <c:pt idx="4335">
                  <c:v>1.375E-2</c:v>
                </c:pt>
                <c:pt idx="4336">
                  <c:v>1.397E-2</c:v>
                </c:pt>
                <c:pt idx="4337">
                  <c:v>1.3860000000000001E-2</c:v>
                </c:pt>
                <c:pt idx="4338">
                  <c:v>1.3860000000000001E-2</c:v>
                </c:pt>
                <c:pt idx="4339">
                  <c:v>1.397E-2</c:v>
                </c:pt>
                <c:pt idx="4340">
                  <c:v>1.4080000000000001E-2</c:v>
                </c:pt>
                <c:pt idx="4341">
                  <c:v>1.397E-2</c:v>
                </c:pt>
                <c:pt idx="4342">
                  <c:v>1.4189999999999999E-2</c:v>
                </c:pt>
                <c:pt idx="4343">
                  <c:v>1.4290000000000001E-2</c:v>
                </c:pt>
                <c:pt idx="4344">
                  <c:v>1.44E-2</c:v>
                </c:pt>
                <c:pt idx="4345">
                  <c:v>1.44E-2</c:v>
                </c:pt>
                <c:pt idx="4346">
                  <c:v>1.451E-2</c:v>
                </c:pt>
                <c:pt idx="4347">
                  <c:v>1.44E-2</c:v>
                </c:pt>
                <c:pt idx="4348">
                  <c:v>1.4619999999999999E-2</c:v>
                </c:pt>
                <c:pt idx="4349">
                  <c:v>1.4619999999999999E-2</c:v>
                </c:pt>
                <c:pt idx="4350">
                  <c:v>1.4619999999999999E-2</c:v>
                </c:pt>
                <c:pt idx="4351">
                  <c:v>1.473E-2</c:v>
                </c:pt>
                <c:pt idx="4352">
                  <c:v>1.4840000000000001E-2</c:v>
                </c:pt>
                <c:pt idx="4353">
                  <c:v>1.4840000000000001E-2</c:v>
                </c:pt>
                <c:pt idx="4354">
                  <c:v>1.495E-2</c:v>
                </c:pt>
                <c:pt idx="4355">
                  <c:v>1.5049999999999999E-2</c:v>
                </c:pt>
                <c:pt idx="4356">
                  <c:v>1.5049999999999999E-2</c:v>
                </c:pt>
                <c:pt idx="4357">
                  <c:v>1.516E-2</c:v>
                </c:pt>
                <c:pt idx="4358">
                  <c:v>1.5049999999999999E-2</c:v>
                </c:pt>
                <c:pt idx="4359">
                  <c:v>1.516E-2</c:v>
                </c:pt>
                <c:pt idx="4360">
                  <c:v>1.516E-2</c:v>
                </c:pt>
                <c:pt idx="4361">
                  <c:v>1.516E-2</c:v>
                </c:pt>
                <c:pt idx="4362">
                  <c:v>1.5270000000000001E-2</c:v>
                </c:pt>
                <c:pt idx="4363">
                  <c:v>1.538E-2</c:v>
                </c:pt>
                <c:pt idx="4364">
                  <c:v>1.538E-2</c:v>
                </c:pt>
                <c:pt idx="4365">
                  <c:v>1.5270000000000001E-2</c:v>
                </c:pt>
                <c:pt idx="4366">
                  <c:v>1.549E-2</c:v>
                </c:pt>
                <c:pt idx="4367">
                  <c:v>1.549E-2</c:v>
                </c:pt>
                <c:pt idx="4368">
                  <c:v>1.5709999999999998E-2</c:v>
                </c:pt>
                <c:pt idx="4369">
                  <c:v>1.5599999999999999E-2</c:v>
                </c:pt>
                <c:pt idx="4370">
                  <c:v>1.5709999999999998E-2</c:v>
                </c:pt>
                <c:pt idx="4371">
                  <c:v>1.5599999999999999E-2</c:v>
                </c:pt>
                <c:pt idx="4372">
                  <c:v>1.5709999999999998E-2</c:v>
                </c:pt>
                <c:pt idx="4373">
                  <c:v>1.5709999999999998E-2</c:v>
                </c:pt>
                <c:pt idx="4374">
                  <c:v>1.5709999999999998E-2</c:v>
                </c:pt>
                <c:pt idx="4375">
                  <c:v>1.5709999999999998E-2</c:v>
                </c:pt>
                <c:pt idx="4376">
                  <c:v>1.5709999999999998E-2</c:v>
                </c:pt>
                <c:pt idx="4377">
                  <c:v>1.5810000000000001E-2</c:v>
                </c:pt>
                <c:pt idx="4378">
                  <c:v>1.5810000000000001E-2</c:v>
                </c:pt>
                <c:pt idx="4379">
                  <c:v>1.592E-2</c:v>
                </c:pt>
                <c:pt idx="4380">
                  <c:v>1.592E-2</c:v>
                </c:pt>
                <c:pt idx="4381">
                  <c:v>1.592E-2</c:v>
                </c:pt>
                <c:pt idx="4382">
                  <c:v>1.5810000000000001E-2</c:v>
                </c:pt>
                <c:pt idx="4383">
                  <c:v>1.592E-2</c:v>
                </c:pt>
                <c:pt idx="4384">
                  <c:v>1.6029999999999999E-2</c:v>
                </c:pt>
                <c:pt idx="4385">
                  <c:v>1.6029999999999999E-2</c:v>
                </c:pt>
                <c:pt idx="4386">
                  <c:v>1.6140000000000002E-2</c:v>
                </c:pt>
                <c:pt idx="4387">
                  <c:v>1.592E-2</c:v>
                </c:pt>
                <c:pt idx="4388">
                  <c:v>1.6029999999999999E-2</c:v>
                </c:pt>
                <c:pt idx="4389">
                  <c:v>1.6140000000000002E-2</c:v>
                </c:pt>
                <c:pt idx="4390">
                  <c:v>1.6140000000000002E-2</c:v>
                </c:pt>
                <c:pt idx="4391">
                  <c:v>1.6029999999999999E-2</c:v>
                </c:pt>
                <c:pt idx="4392">
                  <c:v>1.6140000000000002E-2</c:v>
                </c:pt>
                <c:pt idx="4393">
                  <c:v>1.6140000000000002E-2</c:v>
                </c:pt>
                <c:pt idx="4394">
                  <c:v>1.6140000000000002E-2</c:v>
                </c:pt>
                <c:pt idx="4395">
                  <c:v>1.6140000000000002E-2</c:v>
                </c:pt>
                <c:pt idx="4396">
                  <c:v>1.6029999999999999E-2</c:v>
                </c:pt>
                <c:pt idx="4397">
                  <c:v>1.6029999999999999E-2</c:v>
                </c:pt>
                <c:pt idx="4398">
                  <c:v>1.6029999999999999E-2</c:v>
                </c:pt>
                <c:pt idx="4399">
                  <c:v>1.6029999999999999E-2</c:v>
                </c:pt>
                <c:pt idx="4400">
                  <c:v>1.6140000000000002E-2</c:v>
                </c:pt>
                <c:pt idx="4401">
                  <c:v>1.6250000000000001E-2</c:v>
                </c:pt>
                <c:pt idx="4402">
                  <c:v>1.6140000000000002E-2</c:v>
                </c:pt>
                <c:pt idx="4403">
                  <c:v>1.6250000000000001E-2</c:v>
                </c:pt>
                <c:pt idx="4404">
                  <c:v>1.6140000000000002E-2</c:v>
                </c:pt>
                <c:pt idx="4405">
                  <c:v>1.6140000000000002E-2</c:v>
                </c:pt>
                <c:pt idx="4406">
                  <c:v>1.6140000000000002E-2</c:v>
                </c:pt>
                <c:pt idx="4407">
                  <c:v>1.6029999999999999E-2</c:v>
                </c:pt>
                <c:pt idx="4408">
                  <c:v>1.6140000000000002E-2</c:v>
                </c:pt>
                <c:pt idx="4409">
                  <c:v>1.6140000000000002E-2</c:v>
                </c:pt>
                <c:pt idx="4410">
                  <c:v>1.6140000000000002E-2</c:v>
                </c:pt>
                <c:pt idx="4411">
                  <c:v>1.6140000000000002E-2</c:v>
                </c:pt>
                <c:pt idx="4412">
                  <c:v>1.6140000000000002E-2</c:v>
                </c:pt>
                <c:pt idx="4413">
                  <c:v>1.592E-2</c:v>
                </c:pt>
                <c:pt idx="4414">
                  <c:v>1.592E-2</c:v>
                </c:pt>
                <c:pt idx="4415">
                  <c:v>1.592E-2</c:v>
                </c:pt>
                <c:pt idx="4416">
                  <c:v>1.592E-2</c:v>
                </c:pt>
                <c:pt idx="4417">
                  <c:v>1.592E-2</c:v>
                </c:pt>
                <c:pt idx="4418">
                  <c:v>1.592E-2</c:v>
                </c:pt>
                <c:pt idx="4419">
                  <c:v>1.592E-2</c:v>
                </c:pt>
                <c:pt idx="4420">
                  <c:v>1.592E-2</c:v>
                </c:pt>
                <c:pt idx="4421">
                  <c:v>1.592E-2</c:v>
                </c:pt>
                <c:pt idx="4422">
                  <c:v>1.5810000000000001E-2</c:v>
                </c:pt>
                <c:pt idx="4423">
                  <c:v>1.5810000000000001E-2</c:v>
                </c:pt>
                <c:pt idx="4424">
                  <c:v>1.5709999999999998E-2</c:v>
                </c:pt>
                <c:pt idx="4425">
                  <c:v>1.5709999999999998E-2</c:v>
                </c:pt>
                <c:pt idx="4426">
                  <c:v>1.5709999999999998E-2</c:v>
                </c:pt>
                <c:pt idx="4427">
                  <c:v>1.5810000000000001E-2</c:v>
                </c:pt>
                <c:pt idx="4428">
                  <c:v>1.5810000000000001E-2</c:v>
                </c:pt>
                <c:pt idx="4429">
                  <c:v>1.5709999999999998E-2</c:v>
                </c:pt>
                <c:pt idx="4430">
                  <c:v>1.5599999999999999E-2</c:v>
                </c:pt>
                <c:pt idx="4431">
                  <c:v>1.549E-2</c:v>
                </c:pt>
                <c:pt idx="4432">
                  <c:v>1.549E-2</c:v>
                </c:pt>
                <c:pt idx="4433">
                  <c:v>1.549E-2</c:v>
                </c:pt>
                <c:pt idx="4434">
                  <c:v>1.538E-2</c:v>
                </c:pt>
                <c:pt idx="4435">
                  <c:v>1.538E-2</c:v>
                </c:pt>
                <c:pt idx="4436">
                  <c:v>1.5270000000000001E-2</c:v>
                </c:pt>
                <c:pt idx="4437">
                  <c:v>1.538E-2</c:v>
                </c:pt>
                <c:pt idx="4438">
                  <c:v>1.516E-2</c:v>
                </c:pt>
                <c:pt idx="4439">
                  <c:v>1.5270000000000001E-2</c:v>
                </c:pt>
                <c:pt idx="4440">
                  <c:v>1.5270000000000001E-2</c:v>
                </c:pt>
                <c:pt idx="4441">
                  <c:v>1.516E-2</c:v>
                </c:pt>
                <c:pt idx="4442">
                  <c:v>1.5270000000000001E-2</c:v>
                </c:pt>
                <c:pt idx="4443">
                  <c:v>1.516E-2</c:v>
                </c:pt>
                <c:pt idx="4444">
                  <c:v>1.516E-2</c:v>
                </c:pt>
                <c:pt idx="4445">
                  <c:v>1.5049999999999999E-2</c:v>
                </c:pt>
                <c:pt idx="4446">
                  <c:v>1.5049999999999999E-2</c:v>
                </c:pt>
                <c:pt idx="4447">
                  <c:v>1.495E-2</c:v>
                </c:pt>
                <c:pt idx="4448">
                  <c:v>1.495E-2</c:v>
                </c:pt>
                <c:pt idx="4449">
                  <c:v>1.4840000000000001E-2</c:v>
                </c:pt>
                <c:pt idx="4450">
                  <c:v>1.4840000000000001E-2</c:v>
                </c:pt>
                <c:pt idx="4451">
                  <c:v>1.473E-2</c:v>
                </c:pt>
                <c:pt idx="4452">
                  <c:v>1.473E-2</c:v>
                </c:pt>
                <c:pt idx="4453">
                  <c:v>1.4840000000000001E-2</c:v>
                </c:pt>
                <c:pt idx="4454">
                  <c:v>1.473E-2</c:v>
                </c:pt>
                <c:pt idx="4455">
                  <c:v>1.4619999999999999E-2</c:v>
                </c:pt>
                <c:pt idx="4456">
                  <c:v>1.473E-2</c:v>
                </c:pt>
                <c:pt idx="4457">
                  <c:v>1.451E-2</c:v>
                </c:pt>
                <c:pt idx="4458">
                  <c:v>1.451E-2</c:v>
                </c:pt>
                <c:pt idx="4459">
                  <c:v>1.451E-2</c:v>
                </c:pt>
                <c:pt idx="4460">
                  <c:v>1.44E-2</c:v>
                </c:pt>
                <c:pt idx="4461">
                  <c:v>1.4290000000000001E-2</c:v>
                </c:pt>
                <c:pt idx="4462">
                  <c:v>1.4189999999999999E-2</c:v>
                </c:pt>
                <c:pt idx="4463">
                  <c:v>1.4290000000000001E-2</c:v>
                </c:pt>
                <c:pt idx="4464">
                  <c:v>1.4189999999999999E-2</c:v>
                </c:pt>
                <c:pt idx="4465">
                  <c:v>1.4189999999999999E-2</c:v>
                </c:pt>
                <c:pt idx="4466">
                  <c:v>1.4080000000000001E-2</c:v>
                </c:pt>
                <c:pt idx="4467">
                  <c:v>1.3860000000000001E-2</c:v>
                </c:pt>
                <c:pt idx="4468">
                  <c:v>1.397E-2</c:v>
                </c:pt>
                <c:pt idx="4469">
                  <c:v>1.3860000000000001E-2</c:v>
                </c:pt>
                <c:pt idx="4470">
                  <c:v>1.375E-2</c:v>
                </c:pt>
                <c:pt idx="4471">
                  <c:v>1.3860000000000001E-2</c:v>
                </c:pt>
                <c:pt idx="4472">
                  <c:v>1.3639999999999999E-2</c:v>
                </c:pt>
                <c:pt idx="4473">
                  <c:v>1.353E-2</c:v>
                </c:pt>
                <c:pt idx="4474">
                  <c:v>1.353E-2</c:v>
                </c:pt>
                <c:pt idx="4475">
                  <c:v>1.3639999999999999E-2</c:v>
                </c:pt>
                <c:pt idx="4476">
                  <c:v>1.353E-2</c:v>
                </c:pt>
                <c:pt idx="4477">
                  <c:v>1.3429999999999999E-2</c:v>
                </c:pt>
                <c:pt idx="4478">
                  <c:v>1.332E-2</c:v>
                </c:pt>
                <c:pt idx="4479">
                  <c:v>1.332E-2</c:v>
                </c:pt>
                <c:pt idx="4480">
                  <c:v>1.3429999999999999E-2</c:v>
                </c:pt>
                <c:pt idx="4481">
                  <c:v>1.321E-2</c:v>
                </c:pt>
                <c:pt idx="4482">
                  <c:v>1.3100000000000001E-2</c:v>
                </c:pt>
                <c:pt idx="4483">
                  <c:v>1.3100000000000001E-2</c:v>
                </c:pt>
                <c:pt idx="4484">
                  <c:v>1.3100000000000001E-2</c:v>
                </c:pt>
                <c:pt idx="4485">
                  <c:v>1.299E-2</c:v>
                </c:pt>
                <c:pt idx="4486">
                  <c:v>1.3100000000000001E-2</c:v>
                </c:pt>
                <c:pt idx="4487">
                  <c:v>1.3100000000000001E-2</c:v>
                </c:pt>
                <c:pt idx="4488">
                  <c:v>1.277E-2</c:v>
                </c:pt>
                <c:pt idx="4489">
                  <c:v>1.2670000000000001E-2</c:v>
                </c:pt>
                <c:pt idx="4490">
                  <c:v>1.2670000000000001E-2</c:v>
                </c:pt>
                <c:pt idx="4491">
                  <c:v>1.2670000000000001E-2</c:v>
                </c:pt>
                <c:pt idx="4492">
                  <c:v>1.256E-2</c:v>
                </c:pt>
                <c:pt idx="4493">
                  <c:v>1.2449999999999999E-2</c:v>
                </c:pt>
                <c:pt idx="4494">
                  <c:v>1.256E-2</c:v>
                </c:pt>
                <c:pt idx="4495">
                  <c:v>1.2449999999999999E-2</c:v>
                </c:pt>
                <c:pt idx="4496">
                  <c:v>1.2449999999999999E-2</c:v>
                </c:pt>
                <c:pt idx="4497">
                  <c:v>1.234E-2</c:v>
                </c:pt>
                <c:pt idx="4498">
                  <c:v>1.234E-2</c:v>
                </c:pt>
                <c:pt idx="4499">
                  <c:v>1.223E-2</c:v>
                </c:pt>
                <c:pt idx="4500">
                  <c:v>1.2120000000000001E-2</c:v>
                </c:pt>
                <c:pt idx="4501">
                  <c:v>1.2120000000000001E-2</c:v>
                </c:pt>
                <c:pt idx="4502">
                  <c:v>1.2120000000000001E-2</c:v>
                </c:pt>
                <c:pt idx="4503">
                  <c:v>1.2120000000000001E-2</c:v>
                </c:pt>
                <c:pt idx="4504">
                  <c:v>1.2120000000000001E-2</c:v>
                </c:pt>
                <c:pt idx="4505">
                  <c:v>1.18E-2</c:v>
                </c:pt>
                <c:pt idx="4506">
                  <c:v>1.18E-2</c:v>
                </c:pt>
                <c:pt idx="4507">
                  <c:v>1.191E-2</c:v>
                </c:pt>
                <c:pt idx="4508">
                  <c:v>1.18E-2</c:v>
                </c:pt>
                <c:pt idx="4509">
                  <c:v>1.1690000000000001E-2</c:v>
                </c:pt>
                <c:pt idx="4510">
                  <c:v>1.18E-2</c:v>
                </c:pt>
                <c:pt idx="4511">
                  <c:v>1.158E-2</c:v>
                </c:pt>
                <c:pt idx="4512">
                  <c:v>1.158E-2</c:v>
                </c:pt>
                <c:pt idx="4513">
                  <c:v>1.158E-2</c:v>
                </c:pt>
                <c:pt idx="4514">
                  <c:v>1.1469999999999999E-2</c:v>
                </c:pt>
                <c:pt idx="4515">
                  <c:v>1.1469999999999999E-2</c:v>
                </c:pt>
                <c:pt idx="4516">
                  <c:v>1.1469999999999999E-2</c:v>
                </c:pt>
                <c:pt idx="4517">
                  <c:v>1.125E-2</c:v>
                </c:pt>
                <c:pt idx="4518">
                  <c:v>1.1469999999999999E-2</c:v>
                </c:pt>
                <c:pt idx="4519">
                  <c:v>1.1469999999999999E-2</c:v>
                </c:pt>
                <c:pt idx="4520">
                  <c:v>1.136E-2</c:v>
                </c:pt>
                <c:pt idx="4521">
                  <c:v>1.115E-2</c:v>
                </c:pt>
                <c:pt idx="4522">
                  <c:v>1.115E-2</c:v>
                </c:pt>
                <c:pt idx="4523">
                  <c:v>1.125E-2</c:v>
                </c:pt>
                <c:pt idx="4524">
                  <c:v>1.125E-2</c:v>
                </c:pt>
                <c:pt idx="4525">
                  <c:v>1.1039999999999999E-2</c:v>
                </c:pt>
                <c:pt idx="4526">
                  <c:v>1.1039999999999999E-2</c:v>
                </c:pt>
                <c:pt idx="4527">
                  <c:v>1.1039999999999999E-2</c:v>
                </c:pt>
                <c:pt idx="4528">
                  <c:v>1.093E-2</c:v>
                </c:pt>
                <c:pt idx="4529">
                  <c:v>1.1039999999999999E-2</c:v>
                </c:pt>
                <c:pt idx="4530">
                  <c:v>1.1039999999999999E-2</c:v>
                </c:pt>
                <c:pt idx="4531">
                  <c:v>1.093E-2</c:v>
                </c:pt>
                <c:pt idx="4532">
                  <c:v>1.082E-2</c:v>
                </c:pt>
                <c:pt idx="4533">
                  <c:v>1.093E-2</c:v>
                </c:pt>
                <c:pt idx="4534">
                  <c:v>1.082E-2</c:v>
                </c:pt>
                <c:pt idx="4535">
                  <c:v>1.082E-2</c:v>
                </c:pt>
                <c:pt idx="4536">
                  <c:v>1.082E-2</c:v>
                </c:pt>
                <c:pt idx="4537">
                  <c:v>1.082E-2</c:v>
                </c:pt>
                <c:pt idx="4538">
                  <c:v>1.0710000000000001E-2</c:v>
                </c:pt>
                <c:pt idx="4539">
                  <c:v>1.0710000000000001E-2</c:v>
                </c:pt>
                <c:pt idx="4540">
                  <c:v>1.082E-2</c:v>
                </c:pt>
                <c:pt idx="4541">
                  <c:v>1.06E-2</c:v>
                </c:pt>
                <c:pt idx="4542">
                  <c:v>1.06E-2</c:v>
                </c:pt>
                <c:pt idx="4543">
                  <c:v>1.0489999999999999E-2</c:v>
                </c:pt>
                <c:pt idx="4544">
                  <c:v>1.06E-2</c:v>
                </c:pt>
                <c:pt idx="4545">
                  <c:v>1.06E-2</c:v>
                </c:pt>
                <c:pt idx="4546">
                  <c:v>1.0489999999999999E-2</c:v>
                </c:pt>
                <c:pt idx="4547">
                  <c:v>1.0710000000000001E-2</c:v>
                </c:pt>
                <c:pt idx="4548">
                  <c:v>1.06E-2</c:v>
                </c:pt>
                <c:pt idx="4549">
                  <c:v>1.0489999999999999E-2</c:v>
                </c:pt>
                <c:pt idx="4550">
                  <c:v>1.06E-2</c:v>
                </c:pt>
                <c:pt idx="4551">
                  <c:v>1.0489999999999999E-2</c:v>
                </c:pt>
                <c:pt idx="4552">
                  <c:v>1.0489999999999999E-2</c:v>
                </c:pt>
                <c:pt idx="4553">
                  <c:v>1.06E-2</c:v>
                </c:pt>
                <c:pt idx="4554">
                  <c:v>1.06E-2</c:v>
                </c:pt>
                <c:pt idx="4555">
                  <c:v>1.06E-2</c:v>
                </c:pt>
                <c:pt idx="4556">
                  <c:v>1.039E-2</c:v>
                </c:pt>
                <c:pt idx="4557">
                  <c:v>1.0489999999999999E-2</c:v>
                </c:pt>
                <c:pt idx="4558">
                  <c:v>1.0489999999999999E-2</c:v>
                </c:pt>
                <c:pt idx="4559">
                  <c:v>1.039E-2</c:v>
                </c:pt>
                <c:pt idx="4560">
                  <c:v>1.039E-2</c:v>
                </c:pt>
                <c:pt idx="4561">
                  <c:v>1.0489999999999999E-2</c:v>
                </c:pt>
                <c:pt idx="4562">
                  <c:v>1.0489999999999999E-2</c:v>
                </c:pt>
                <c:pt idx="4563">
                  <c:v>1.0489999999999999E-2</c:v>
                </c:pt>
                <c:pt idx="4564">
                  <c:v>1.0489999999999999E-2</c:v>
                </c:pt>
                <c:pt idx="4565">
                  <c:v>1.039E-2</c:v>
                </c:pt>
                <c:pt idx="4566">
                  <c:v>1.0489999999999999E-2</c:v>
                </c:pt>
                <c:pt idx="4567">
                  <c:v>1.06E-2</c:v>
                </c:pt>
                <c:pt idx="4568">
                  <c:v>1.039E-2</c:v>
                </c:pt>
                <c:pt idx="4569">
                  <c:v>1.039E-2</c:v>
                </c:pt>
                <c:pt idx="4570">
                  <c:v>1.06E-2</c:v>
                </c:pt>
                <c:pt idx="4571">
                  <c:v>1.0489999999999999E-2</c:v>
                </c:pt>
                <c:pt idx="4572">
                  <c:v>1.06E-2</c:v>
                </c:pt>
                <c:pt idx="4573">
                  <c:v>1.039E-2</c:v>
                </c:pt>
                <c:pt idx="4574">
                  <c:v>1.0489999999999999E-2</c:v>
                </c:pt>
                <c:pt idx="4575">
                  <c:v>1.06E-2</c:v>
                </c:pt>
                <c:pt idx="4576">
                  <c:v>1.0489999999999999E-2</c:v>
                </c:pt>
                <c:pt idx="4577">
                  <c:v>1.0710000000000001E-2</c:v>
                </c:pt>
                <c:pt idx="4578">
                  <c:v>1.0710000000000001E-2</c:v>
                </c:pt>
                <c:pt idx="4579">
                  <c:v>1.06E-2</c:v>
                </c:pt>
                <c:pt idx="4580">
                  <c:v>1.06E-2</c:v>
                </c:pt>
                <c:pt idx="4581">
                  <c:v>1.082E-2</c:v>
                </c:pt>
                <c:pt idx="4582">
                  <c:v>1.0710000000000001E-2</c:v>
                </c:pt>
                <c:pt idx="4583">
                  <c:v>1.0710000000000001E-2</c:v>
                </c:pt>
                <c:pt idx="4584">
                  <c:v>1.082E-2</c:v>
                </c:pt>
                <c:pt idx="4585">
                  <c:v>1.0710000000000001E-2</c:v>
                </c:pt>
                <c:pt idx="4586">
                  <c:v>1.0710000000000001E-2</c:v>
                </c:pt>
                <c:pt idx="4587">
                  <c:v>1.082E-2</c:v>
                </c:pt>
                <c:pt idx="4588">
                  <c:v>1.082E-2</c:v>
                </c:pt>
                <c:pt idx="4589">
                  <c:v>1.082E-2</c:v>
                </c:pt>
                <c:pt idx="4590">
                  <c:v>1.093E-2</c:v>
                </c:pt>
                <c:pt idx="4591">
                  <c:v>1.082E-2</c:v>
                </c:pt>
                <c:pt idx="4592">
                  <c:v>1.093E-2</c:v>
                </c:pt>
                <c:pt idx="4593">
                  <c:v>1.1039999999999999E-2</c:v>
                </c:pt>
                <c:pt idx="4594">
                  <c:v>1.1039999999999999E-2</c:v>
                </c:pt>
                <c:pt idx="4595">
                  <c:v>1.115E-2</c:v>
                </c:pt>
                <c:pt idx="4596">
                  <c:v>1.115E-2</c:v>
                </c:pt>
                <c:pt idx="4597">
                  <c:v>1.115E-2</c:v>
                </c:pt>
                <c:pt idx="4598">
                  <c:v>1.115E-2</c:v>
                </c:pt>
                <c:pt idx="4599">
                  <c:v>1.115E-2</c:v>
                </c:pt>
                <c:pt idx="4600">
                  <c:v>1.115E-2</c:v>
                </c:pt>
                <c:pt idx="4601">
                  <c:v>1.115E-2</c:v>
                </c:pt>
                <c:pt idx="4602">
                  <c:v>1.136E-2</c:v>
                </c:pt>
                <c:pt idx="4603">
                  <c:v>1.125E-2</c:v>
                </c:pt>
                <c:pt idx="4604">
                  <c:v>1.125E-2</c:v>
                </c:pt>
                <c:pt idx="4605">
                  <c:v>1.136E-2</c:v>
                </c:pt>
                <c:pt idx="4606">
                  <c:v>1.136E-2</c:v>
                </c:pt>
                <c:pt idx="4607">
                  <c:v>1.125E-2</c:v>
                </c:pt>
                <c:pt idx="4608">
                  <c:v>1.158E-2</c:v>
                </c:pt>
                <c:pt idx="4609">
                  <c:v>1.1690000000000001E-2</c:v>
                </c:pt>
                <c:pt idx="4610">
                  <c:v>1.1690000000000001E-2</c:v>
                </c:pt>
                <c:pt idx="4611">
                  <c:v>1.158E-2</c:v>
                </c:pt>
                <c:pt idx="4612">
                  <c:v>1.1469999999999999E-2</c:v>
                </c:pt>
                <c:pt idx="4613">
                  <c:v>1.18E-2</c:v>
                </c:pt>
                <c:pt idx="4614">
                  <c:v>1.1690000000000001E-2</c:v>
                </c:pt>
                <c:pt idx="4615">
                  <c:v>1.1690000000000001E-2</c:v>
                </c:pt>
                <c:pt idx="4616">
                  <c:v>1.18E-2</c:v>
                </c:pt>
                <c:pt idx="4617">
                  <c:v>1.18E-2</c:v>
                </c:pt>
                <c:pt idx="4618">
                  <c:v>1.18E-2</c:v>
                </c:pt>
                <c:pt idx="4619">
                  <c:v>1.191E-2</c:v>
                </c:pt>
                <c:pt idx="4620">
                  <c:v>1.201E-2</c:v>
                </c:pt>
                <c:pt idx="4621">
                  <c:v>1.201E-2</c:v>
                </c:pt>
                <c:pt idx="4622">
                  <c:v>1.2120000000000001E-2</c:v>
                </c:pt>
                <c:pt idx="4623">
                  <c:v>1.201E-2</c:v>
                </c:pt>
                <c:pt idx="4624">
                  <c:v>1.2120000000000001E-2</c:v>
                </c:pt>
                <c:pt idx="4625">
                  <c:v>1.234E-2</c:v>
                </c:pt>
                <c:pt idx="4626">
                  <c:v>1.223E-2</c:v>
                </c:pt>
                <c:pt idx="4627">
                  <c:v>1.223E-2</c:v>
                </c:pt>
                <c:pt idx="4628">
                  <c:v>1.2449999999999999E-2</c:v>
                </c:pt>
                <c:pt idx="4629">
                  <c:v>1.2449999999999999E-2</c:v>
                </c:pt>
                <c:pt idx="4630">
                  <c:v>1.2449999999999999E-2</c:v>
                </c:pt>
                <c:pt idx="4631">
                  <c:v>1.2449999999999999E-2</c:v>
                </c:pt>
                <c:pt idx="4632">
                  <c:v>1.256E-2</c:v>
                </c:pt>
                <c:pt idx="4633">
                  <c:v>1.2670000000000001E-2</c:v>
                </c:pt>
                <c:pt idx="4634">
                  <c:v>1.2670000000000001E-2</c:v>
                </c:pt>
                <c:pt idx="4635">
                  <c:v>1.277E-2</c:v>
                </c:pt>
                <c:pt idx="4636">
                  <c:v>1.2670000000000001E-2</c:v>
                </c:pt>
                <c:pt idx="4637">
                  <c:v>1.2670000000000001E-2</c:v>
                </c:pt>
                <c:pt idx="4638">
                  <c:v>1.299E-2</c:v>
                </c:pt>
                <c:pt idx="4639">
                  <c:v>1.2880000000000001E-2</c:v>
                </c:pt>
                <c:pt idx="4640">
                  <c:v>1.299E-2</c:v>
                </c:pt>
                <c:pt idx="4641">
                  <c:v>1.299E-2</c:v>
                </c:pt>
                <c:pt idx="4642">
                  <c:v>1.3100000000000001E-2</c:v>
                </c:pt>
                <c:pt idx="4643">
                  <c:v>1.3100000000000001E-2</c:v>
                </c:pt>
                <c:pt idx="4644">
                  <c:v>1.321E-2</c:v>
                </c:pt>
                <c:pt idx="4645">
                  <c:v>1.332E-2</c:v>
                </c:pt>
                <c:pt idx="4646">
                  <c:v>1.321E-2</c:v>
                </c:pt>
                <c:pt idx="4647">
                  <c:v>1.332E-2</c:v>
                </c:pt>
                <c:pt idx="4648">
                  <c:v>1.3429999999999999E-2</c:v>
                </c:pt>
                <c:pt idx="4649">
                  <c:v>1.3429999999999999E-2</c:v>
                </c:pt>
                <c:pt idx="4650">
                  <c:v>1.353E-2</c:v>
                </c:pt>
                <c:pt idx="4651">
                  <c:v>1.353E-2</c:v>
                </c:pt>
                <c:pt idx="4652">
                  <c:v>1.3639999999999999E-2</c:v>
                </c:pt>
                <c:pt idx="4653">
                  <c:v>1.3639999999999999E-2</c:v>
                </c:pt>
                <c:pt idx="4654">
                  <c:v>1.3639999999999999E-2</c:v>
                </c:pt>
                <c:pt idx="4655">
                  <c:v>1.375E-2</c:v>
                </c:pt>
                <c:pt idx="4656">
                  <c:v>1.375E-2</c:v>
                </c:pt>
                <c:pt idx="4657">
                  <c:v>1.397E-2</c:v>
                </c:pt>
                <c:pt idx="4658">
                  <c:v>1.397E-2</c:v>
                </c:pt>
                <c:pt idx="4659">
                  <c:v>1.3860000000000001E-2</c:v>
                </c:pt>
                <c:pt idx="4660">
                  <c:v>1.4189999999999999E-2</c:v>
                </c:pt>
                <c:pt idx="4661">
                  <c:v>1.397E-2</c:v>
                </c:pt>
                <c:pt idx="4662">
                  <c:v>1.4080000000000001E-2</c:v>
                </c:pt>
                <c:pt idx="4663">
                  <c:v>1.4080000000000001E-2</c:v>
                </c:pt>
                <c:pt idx="4664">
                  <c:v>1.4080000000000001E-2</c:v>
                </c:pt>
                <c:pt idx="4665">
                  <c:v>1.4189999999999999E-2</c:v>
                </c:pt>
                <c:pt idx="4666">
                  <c:v>1.4290000000000001E-2</c:v>
                </c:pt>
                <c:pt idx="4667">
                  <c:v>1.44E-2</c:v>
                </c:pt>
                <c:pt idx="4668">
                  <c:v>1.4290000000000001E-2</c:v>
                </c:pt>
                <c:pt idx="4669">
                  <c:v>1.44E-2</c:v>
                </c:pt>
                <c:pt idx="4670">
                  <c:v>1.44E-2</c:v>
                </c:pt>
                <c:pt idx="4671">
                  <c:v>1.451E-2</c:v>
                </c:pt>
                <c:pt idx="4672">
                  <c:v>1.4619999999999999E-2</c:v>
                </c:pt>
                <c:pt idx="4673">
                  <c:v>1.4840000000000001E-2</c:v>
                </c:pt>
                <c:pt idx="4674">
                  <c:v>1.473E-2</c:v>
                </c:pt>
                <c:pt idx="4675">
                  <c:v>1.4619999999999999E-2</c:v>
                </c:pt>
                <c:pt idx="4676">
                  <c:v>1.473E-2</c:v>
                </c:pt>
                <c:pt idx="4677">
                  <c:v>1.4840000000000001E-2</c:v>
                </c:pt>
                <c:pt idx="4678">
                  <c:v>1.4840000000000001E-2</c:v>
                </c:pt>
                <c:pt idx="4679">
                  <c:v>1.473E-2</c:v>
                </c:pt>
                <c:pt idx="4680">
                  <c:v>1.4840000000000001E-2</c:v>
                </c:pt>
                <c:pt idx="4681">
                  <c:v>1.495E-2</c:v>
                </c:pt>
                <c:pt idx="4682">
                  <c:v>1.4840000000000001E-2</c:v>
                </c:pt>
                <c:pt idx="4683">
                  <c:v>1.5049999999999999E-2</c:v>
                </c:pt>
                <c:pt idx="4684">
                  <c:v>1.516E-2</c:v>
                </c:pt>
                <c:pt idx="4685">
                  <c:v>1.5049999999999999E-2</c:v>
                </c:pt>
                <c:pt idx="4686">
                  <c:v>1.516E-2</c:v>
                </c:pt>
                <c:pt idx="4687">
                  <c:v>1.516E-2</c:v>
                </c:pt>
                <c:pt idx="4688">
                  <c:v>1.538E-2</c:v>
                </c:pt>
                <c:pt idx="4689">
                  <c:v>1.516E-2</c:v>
                </c:pt>
                <c:pt idx="4690">
                  <c:v>1.516E-2</c:v>
                </c:pt>
                <c:pt idx="4691">
                  <c:v>1.538E-2</c:v>
                </c:pt>
                <c:pt idx="4692">
                  <c:v>1.5270000000000001E-2</c:v>
                </c:pt>
                <c:pt idx="4693">
                  <c:v>1.5270000000000001E-2</c:v>
                </c:pt>
                <c:pt idx="4694">
                  <c:v>1.538E-2</c:v>
                </c:pt>
                <c:pt idx="4695">
                  <c:v>1.538E-2</c:v>
                </c:pt>
                <c:pt idx="4696">
                  <c:v>1.549E-2</c:v>
                </c:pt>
                <c:pt idx="4697">
                  <c:v>1.5599999999999999E-2</c:v>
                </c:pt>
                <c:pt idx="4698">
                  <c:v>1.549E-2</c:v>
                </c:pt>
                <c:pt idx="4699">
                  <c:v>1.549E-2</c:v>
                </c:pt>
                <c:pt idx="4700">
                  <c:v>1.549E-2</c:v>
                </c:pt>
                <c:pt idx="4701">
                  <c:v>1.538E-2</c:v>
                </c:pt>
                <c:pt idx="4702">
                  <c:v>1.538E-2</c:v>
                </c:pt>
                <c:pt idx="4703">
                  <c:v>1.5599999999999999E-2</c:v>
                </c:pt>
                <c:pt idx="4704">
                  <c:v>1.549E-2</c:v>
                </c:pt>
                <c:pt idx="4705">
                  <c:v>1.5709999999999998E-2</c:v>
                </c:pt>
                <c:pt idx="4706">
                  <c:v>1.5709999999999998E-2</c:v>
                </c:pt>
                <c:pt idx="4707">
                  <c:v>1.5599999999999999E-2</c:v>
                </c:pt>
                <c:pt idx="4708">
                  <c:v>1.5709999999999998E-2</c:v>
                </c:pt>
                <c:pt idx="4709">
                  <c:v>1.5599999999999999E-2</c:v>
                </c:pt>
                <c:pt idx="4710">
                  <c:v>1.5599999999999999E-2</c:v>
                </c:pt>
                <c:pt idx="4711">
                  <c:v>1.5599999999999999E-2</c:v>
                </c:pt>
                <c:pt idx="4712">
                  <c:v>1.5599999999999999E-2</c:v>
                </c:pt>
                <c:pt idx="4713">
                  <c:v>1.5599999999999999E-2</c:v>
                </c:pt>
                <c:pt idx="4714">
                  <c:v>1.5709999999999998E-2</c:v>
                </c:pt>
                <c:pt idx="4715">
                  <c:v>1.549E-2</c:v>
                </c:pt>
                <c:pt idx="4716">
                  <c:v>1.5709999999999998E-2</c:v>
                </c:pt>
                <c:pt idx="4717">
                  <c:v>1.5599999999999999E-2</c:v>
                </c:pt>
                <c:pt idx="4718">
                  <c:v>1.5709999999999998E-2</c:v>
                </c:pt>
                <c:pt idx="4719">
                  <c:v>1.5599999999999999E-2</c:v>
                </c:pt>
                <c:pt idx="4720">
                  <c:v>1.5599999999999999E-2</c:v>
                </c:pt>
                <c:pt idx="4721">
                  <c:v>1.5599999999999999E-2</c:v>
                </c:pt>
                <c:pt idx="4722">
                  <c:v>1.5709999999999998E-2</c:v>
                </c:pt>
                <c:pt idx="4723">
                  <c:v>1.5709999999999998E-2</c:v>
                </c:pt>
                <c:pt idx="4724">
                  <c:v>1.5709999999999998E-2</c:v>
                </c:pt>
                <c:pt idx="4725">
                  <c:v>1.5709999999999998E-2</c:v>
                </c:pt>
                <c:pt idx="4726">
                  <c:v>1.5709999999999998E-2</c:v>
                </c:pt>
                <c:pt idx="4727">
                  <c:v>1.5709999999999998E-2</c:v>
                </c:pt>
                <c:pt idx="4728">
                  <c:v>1.5810000000000001E-2</c:v>
                </c:pt>
                <c:pt idx="4729">
                  <c:v>1.5709999999999998E-2</c:v>
                </c:pt>
                <c:pt idx="4730">
                  <c:v>1.5709999999999998E-2</c:v>
                </c:pt>
                <c:pt idx="4731">
                  <c:v>1.5810000000000001E-2</c:v>
                </c:pt>
                <c:pt idx="4732">
                  <c:v>1.5709999999999998E-2</c:v>
                </c:pt>
                <c:pt idx="4733">
                  <c:v>1.5709999999999998E-2</c:v>
                </c:pt>
                <c:pt idx="4734">
                  <c:v>1.5599999999999999E-2</c:v>
                </c:pt>
                <c:pt idx="4735">
                  <c:v>1.5599999999999999E-2</c:v>
                </c:pt>
                <c:pt idx="4736">
                  <c:v>1.5709999999999998E-2</c:v>
                </c:pt>
                <c:pt idx="4737">
                  <c:v>1.5599999999999999E-2</c:v>
                </c:pt>
                <c:pt idx="4738">
                  <c:v>1.5599999999999999E-2</c:v>
                </c:pt>
                <c:pt idx="4739">
                  <c:v>1.5599999999999999E-2</c:v>
                </c:pt>
                <c:pt idx="4740">
                  <c:v>1.549E-2</c:v>
                </c:pt>
                <c:pt idx="4741">
                  <c:v>1.538E-2</c:v>
                </c:pt>
                <c:pt idx="4742">
                  <c:v>1.549E-2</c:v>
                </c:pt>
                <c:pt idx="4743">
                  <c:v>1.549E-2</c:v>
                </c:pt>
                <c:pt idx="4744">
                  <c:v>1.538E-2</c:v>
                </c:pt>
                <c:pt idx="4745">
                  <c:v>1.549E-2</c:v>
                </c:pt>
                <c:pt idx="4746">
                  <c:v>1.538E-2</c:v>
                </c:pt>
                <c:pt idx="4747">
                  <c:v>1.538E-2</c:v>
                </c:pt>
                <c:pt idx="4748">
                  <c:v>1.538E-2</c:v>
                </c:pt>
                <c:pt idx="4749">
                  <c:v>1.538E-2</c:v>
                </c:pt>
                <c:pt idx="4750">
                  <c:v>1.5049999999999999E-2</c:v>
                </c:pt>
                <c:pt idx="4751">
                  <c:v>1.516E-2</c:v>
                </c:pt>
                <c:pt idx="4752">
                  <c:v>1.516E-2</c:v>
                </c:pt>
                <c:pt idx="4753">
                  <c:v>1.516E-2</c:v>
                </c:pt>
                <c:pt idx="4754">
                  <c:v>1.516E-2</c:v>
                </c:pt>
                <c:pt idx="4755">
                  <c:v>1.495E-2</c:v>
                </c:pt>
                <c:pt idx="4756">
                  <c:v>1.495E-2</c:v>
                </c:pt>
                <c:pt idx="4757">
                  <c:v>1.495E-2</c:v>
                </c:pt>
                <c:pt idx="4758">
                  <c:v>1.495E-2</c:v>
                </c:pt>
                <c:pt idx="4759">
                  <c:v>1.5049999999999999E-2</c:v>
                </c:pt>
                <c:pt idx="4760">
                  <c:v>1.5049999999999999E-2</c:v>
                </c:pt>
                <c:pt idx="4761">
                  <c:v>1.4840000000000001E-2</c:v>
                </c:pt>
                <c:pt idx="4762">
                  <c:v>1.495E-2</c:v>
                </c:pt>
                <c:pt idx="4763">
                  <c:v>1.4840000000000001E-2</c:v>
                </c:pt>
                <c:pt idx="4764">
                  <c:v>1.473E-2</c:v>
                </c:pt>
                <c:pt idx="4765">
                  <c:v>1.473E-2</c:v>
                </c:pt>
                <c:pt idx="4766">
                  <c:v>1.4619999999999999E-2</c:v>
                </c:pt>
                <c:pt idx="4767">
                  <c:v>1.473E-2</c:v>
                </c:pt>
                <c:pt idx="4768">
                  <c:v>1.4619999999999999E-2</c:v>
                </c:pt>
                <c:pt idx="4769">
                  <c:v>1.451E-2</c:v>
                </c:pt>
                <c:pt idx="4770">
                  <c:v>1.44E-2</c:v>
                </c:pt>
                <c:pt idx="4771">
                  <c:v>1.44E-2</c:v>
                </c:pt>
                <c:pt idx="4772">
                  <c:v>1.44E-2</c:v>
                </c:pt>
                <c:pt idx="4773">
                  <c:v>1.44E-2</c:v>
                </c:pt>
                <c:pt idx="4774">
                  <c:v>1.4290000000000001E-2</c:v>
                </c:pt>
                <c:pt idx="4775">
                  <c:v>1.397E-2</c:v>
                </c:pt>
                <c:pt idx="4776">
                  <c:v>1.4080000000000001E-2</c:v>
                </c:pt>
                <c:pt idx="4777">
                  <c:v>1.397E-2</c:v>
                </c:pt>
                <c:pt idx="4778">
                  <c:v>1.397E-2</c:v>
                </c:pt>
                <c:pt idx="4779">
                  <c:v>1.3860000000000001E-2</c:v>
                </c:pt>
                <c:pt idx="4780">
                  <c:v>1.4080000000000001E-2</c:v>
                </c:pt>
                <c:pt idx="4781">
                  <c:v>1.397E-2</c:v>
                </c:pt>
                <c:pt idx="4782">
                  <c:v>1.375E-2</c:v>
                </c:pt>
                <c:pt idx="4783">
                  <c:v>1.375E-2</c:v>
                </c:pt>
                <c:pt idx="4784">
                  <c:v>1.3639999999999999E-2</c:v>
                </c:pt>
                <c:pt idx="4785">
                  <c:v>1.3639999999999999E-2</c:v>
                </c:pt>
                <c:pt idx="4786">
                  <c:v>1.353E-2</c:v>
                </c:pt>
                <c:pt idx="4787">
                  <c:v>1.332E-2</c:v>
                </c:pt>
                <c:pt idx="4788">
                  <c:v>1.332E-2</c:v>
                </c:pt>
                <c:pt idx="4789">
                  <c:v>1.321E-2</c:v>
                </c:pt>
                <c:pt idx="4790">
                  <c:v>1.321E-2</c:v>
                </c:pt>
                <c:pt idx="4791">
                  <c:v>1.3100000000000001E-2</c:v>
                </c:pt>
                <c:pt idx="4792">
                  <c:v>1.299E-2</c:v>
                </c:pt>
                <c:pt idx="4793">
                  <c:v>1.2880000000000001E-2</c:v>
                </c:pt>
                <c:pt idx="4794">
                  <c:v>1.2880000000000001E-2</c:v>
                </c:pt>
                <c:pt idx="4795">
                  <c:v>1.2880000000000001E-2</c:v>
                </c:pt>
                <c:pt idx="4796">
                  <c:v>1.277E-2</c:v>
                </c:pt>
                <c:pt idx="4797">
                  <c:v>1.277E-2</c:v>
                </c:pt>
                <c:pt idx="4798">
                  <c:v>1.256E-2</c:v>
                </c:pt>
                <c:pt idx="4799">
                  <c:v>1.2670000000000001E-2</c:v>
                </c:pt>
                <c:pt idx="4800">
                  <c:v>1.2670000000000001E-2</c:v>
                </c:pt>
                <c:pt idx="4801">
                  <c:v>1.234E-2</c:v>
                </c:pt>
                <c:pt idx="4802">
                  <c:v>1.234E-2</c:v>
                </c:pt>
                <c:pt idx="4803">
                  <c:v>1.223E-2</c:v>
                </c:pt>
                <c:pt idx="4804">
                  <c:v>1.223E-2</c:v>
                </c:pt>
                <c:pt idx="4805">
                  <c:v>1.2120000000000001E-2</c:v>
                </c:pt>
                <c:pt idx="4806">
                  <c:v>1.2120000000000001E-2</c:v>
                </c:pt>
                <c:pt idx="4807">
                  <c:v>1.191E-2</c:v>
                </c:pt>
                <c:pt idx="4808">
                  <c:v>1.18E-2</c:v>
                </c:pt>
                <c:pt idx="4809">
                  <c:v>1.1690000000000001E-2</c:v>
                </c:pt>
                <c:pt idx="4810">
                  <c:v>1.158E-2</c:v>
                </c:pt>
                <c:pt idx="4811">
                  <c:v>1.158E-2</c:v>
                </c:pt>
                <c:pt idx="4812">
                  <c:v>1.158E-2</c:v>
                </c:pt>
                <c:pt idx="4813">
                  <c:v>1.136E-2</c:v>
                </c:pt>
                <c:pt idx="4814">
                  <c:v>1.125E-2</c:v>
                </c:pt>
                <c:pt idx="4815">
                  <c:v>1.125E-2</c:v>
                </c:pt>
                <c:pt idx="4816">
                  <c:v>1.115E-2</c:v>
                </c:pt>
                <c:pt idx="4817">
                  <c:v>1.1039999999999999E-2</c:v>
                </c:pt>
                <c:pt idx="4818">
                  <c:v>1.115E-2</c:v>
                </c:pt>
                <c:pt idx="4819">
                  <c:v>1.1039999999999999E-2</c:v>
                </c:pt>
                <c:pt idx="4820">
                  <c:v>1.093E-2</c:v>
                </c:pt>
                <c:pt idx="4821">
                  <c:v>1.0710000000000001E-2</c:v>
                </c:pt>
                <c:pt idx="4822">
                  <c:v>1.0710000000000001E-2</c:v>
                </c:pt>
                <c:pt idx="4823">
                  <c:v>1.06E-2</c:v>
                </c:pt>
                <c:pt idx="4824">
                  <c:v>1.06E-2</c:v>
                </c:pt>
                <c:pt idx="4825">
                  <c:v>1.039E-2</c:v>
                </c:pt>
                <c:pt idx="4826">
                  <c:v>1.039E-2</c:v>
                </c:pt>
                <c:pt idx="4827">
                  <c:v>1.039E-2</c:v>
                </c:pt>
                <c:pt idx="4828">
                  <c:v>1.0279999999999999E-2</c:v>
                </c:pt>
                <c:pt idx="4829">
                  <c:v>1.017E-2</c:v>
                </c:pt>
                <c:pt idx="4830">
                  <c:v>1.0059999999999999E-2</c:v>
                </c:pt>
                <c:pt idx="4831">
                  <c:v>1.0059999999999999E-2</c:v>
                </c:pt>
                <c:pt idx="4832">
                  <c:v>9.8399999999999998E-3</c:v>
                </c:pt>
                <c:pt idx="4833">
                  <c:v>9.7300000000000008E-3</c:v>
                </c:pt>
                <c:pt idx="4834">
                  <c:v>9.8399999999999998E-3</c:v>
                </c:pt>
                <c:pt idx="4835">
                  <c:v>9.7300000000000008E-3</c:v>
                </c:pt>
                <c:pt idx="4836">
                  <c:v>9.5200000000000007E-3</c:v>
                </c:pt>
                <c:pt idx="4837">
                  <c:v>9.5200000000000007E-3</c:v>
                </c:pt>
                <c:pt idx="4838">
                  <c:v>9.41E-3</c:v>
                </c:pt>
                <c:pt idx="4839">
                  <c:v>9.2999999999999992E-3</c:v>
                </c:pt>
                <c:pt idx="4840">
                  <c:v>9.1900000000000003E-3</c:v>
                </c:pt>
                <c:pt idx="4841">
                  <c:v>9.0799999999999995E-3</c:v>
                </c:pt>
                <c:pt idx="4842">
                  <c:v>8.9700000000000005E-3</c:v>
                </c:pt>
                <c:pt idx="4843">
                  <c:v>9.0799999999999995E-3</c:v>
                </c:pt>
                <c:pt idx="4844">
                  <c:v>8.9700000000000005E-3</c:v>
                </c:pt>
                <c:pt idx="4845">
                  <c:v>8.8699999999999994E-3</c:v>
                </c:pt>
                <c:pt idx="4846">
                  <c:v>8.7600000000000004E-3</c:v>
                </c:pt>
                <c:pt idx="4847">
                  <c:v>8.8699999999999994E-3</c:v>
                </c:pt>
                <c:pt idx="4848">
                  <c:v>8.5400000000000007E-3</c:v>
                </c:pt>
                <c:pt idx="4849">
                  <c:v>8.43E-3</c:v>
                </c:pt>
                <c:pt idx="4850">
                  <c:v>8.5400000000000007E-3</c:v>
                </c:pt>
                <c:pt idx="4851">
                  <c:v>8.3199999999999993E-3</c:v>
                </c:pt>
                <c:pt idx="4852">
                  <c:v>8.3199999999999993E-3</c:v>
                </c:pt>
                <c:pt idx="4853">
                  <c:v>8.2100000000000003E-3</c:v>
                </c:pt>
                <c:pt idx="4854">
                  <c:v>8.1099999999999992E-3</c:v>
                </c:pt>
                <c:pt idx="4855">
                  <c:v>7.8899999999999994E-3</c:v>
                </c:pt>
                <c:pt idx="4856">
                  <c:v>7.8899999999999994E-3</c:v>
                </c:pt>
                <c:pt idx="4857">
                  <c:v>7.7799999999999996E-3</c:v>
                </c:pt>
                <c:pt idx="4858">
                  <c:v>7.5599999999999999E-3</c:v>
                </c:pt>
                <c:pt idx="4859">
                  <c:v>7.7799999999999996E-3</c:v>
                </c:pt>
                <c:pt idx="4860">
                  <c:v>7.7799999999999996E-3</c:v>
                </c:pt>
                <c:pt idx="4861">
                  <c:v>7.5599999999999999E-3</c:v>
                </c:pt>
                <c:pt idx="4862">
                  <c:v>7.5599999999999999E-3</c:v>
                </c:pt>
                <c:pt idx="4863">
                  <c:v>7.3499999999999998E-3</c:v>
                </c:pt>
                <c:pt idx="4864">
                  <c:v>7.3499999999999998E-3</c:v>
                </c:pt>
                <c:pt idx="4865">
                  <c:v>7.2399999999999999E-3</c:v>
                </c:pt>
                <c:pt idx="4866">
                  <c:v>7.2399999999999999E-3</c:v>
                </c:pt>
                <c:pt idx="4867">
                  <c:v>7.1300000000000001E-3</c:v>
                </c:pt>
                <c:pt idx="4868">
                  <c:v>7.0200000000000002E-3</c:v>
                </c:pt>
                <c:pt idx="4869">
                  <c:v>7.0200000000000002E-3</c:v>
                </c:pt>
                <c:pt idx="4870">
                  <c:v>6.9100000000000003E-3</c:v>
                </c:pt>
                <c:pt idx="4871">
                  <c:v>6.9100000000000003E-3</c:v>
                </c:pt>
                <c:pt idx="4872">
                  <c:v>6.7999999999999996E-3</c:v>
                </c:pt>
                <c:pt idx="4873">
                  <c:v>6.5900000000000004E-3</c:v>
                </c:pt>
                <c:pt idx="4874">
                  <c:v>6.6899999999999998E-3</c:v>
                </c:pt>
                <c:pt idx="4875">
                  <c:v>6.4799999999999996E-3</c:v>
                </c:pt>
                <c:pt idx="4876">
                  <c:v>6.5900000000000004E-3</c:v>
                </c:pt>
                <c:pt idx="4877">
                  <c:v>6.4799999999999996E-3</c:v>
                </c:pt>
                <c:pt idx="4878">
                  <c:v>6.3699999999999998E-3</c:v>
                </c:pt>
                <c:pt idx="4879">
                  <c:v>6.3699999999999998E-3</c:v>
                </c:pt>
                <c:pt idx="4880">
                  <c:v>6.1500000000000001E-3</c:v>
                </c:pt>
                <c:pt idx="4881">
                  <c:v>6.1500000000000001E-3</c:v>
                </c:pt>
                <c:pt idx="4882">
                  <c:v>6.2599999999999999E-3</c:v>
                </c:pt>
                <c:pt idx="4883">
                  <c:v>6.1500000000000001E-3</c:v>
                </c:pt>
                <c:pt idx="4884">
                  <c:v>5.9300000000000004E-3</c:v>
                </c:pt>
                <c:pt idx="4885">
                  <c:v>5.9300000000000004E-3</c:v>
                </c:pt>
                <c:pt idx="4886">
                  <c:v>5.8300000000000001E-3</c:v>
                </c:pt>
                <c:pt idx="4887">
                  <c:v>5.7200000000000003E-3</c:v>
                </c:pt>
                <c:pt idx="4888">
                  <c:v>5.7200000000000003E-3</c:v>
                </c:pt>
                <c:pt idx="4889">
                  <c:v>5.7200000000000003E-3</c:v>
                </c:pt>
                <c:pt idx="4890">
                  <c:v>5.7200000000000003E-3</c:v>
                </c:pt>
                <c:pt idx="4891">
                  <c:v>5.6100000000000004E-3</c:v>
                </c:pt>
                <c:pt idx="4892">
                  <c:v>5.4999999999999997E-3</c:v>
                </c:pt>
                <c:pt idx="4893">
                  <c:v>5.4999999999999997E-3</c:v>
                </c:pt>
                <c:pt idx="4894">
                  <c:v>5.3899999999999998E-3</c:v>
                </c:pt>
                <c:pt idx="4895">
                  <c:v>5.28E-3</c:v>
                </c:pt>
                <c:pt idx="4896">
                  <c:v>5.3899999999999998E-3</c:v>
                </c:pt>
                <c:pt idx="4897">
                  <c:v>5.1700000000000001E-3</c:v>
                </c:pt>
                <c:pt idx="4898">
                  <c:v>5.0699999999999999E-3</c:v>
                </c:pt>
                <c:pt idx="4899">
                  <c:v>5.28E-3</c:v>
                </c:pt>
                <c:pt idx="4900">
                  <c:v>5.1700000000000001E-3</c:v>
                </c:pt>
                <c:pt idx="4901">
                  <c:v>5.0699999999999999E-3</c:v>
                </c:pt>
                <c:pt idx="4902">
                  <c:v>5.1700000000000001E-3</c:v>
                </c:pt>
                <c:pt idx="4903">
                  <c:v>5.0699999999999999E-3</c:v>
                </c:pt>
                <c:pt idx="4904">
                  <c:v>5.0699999999999999E-3</c:v>
                </c:pt>
                <c:pt idx="4905">
                  <c:v>4.96E-3</c:v>
                </c:pt>
                <c:pt idx="4906">
                  <c:v>4.8500000000000001E-3</c:v>
                </c:pt>
                <c:pt idx="4907">
                  <c:v>4.8500000000000001E-3</c:v>
                </c:pt>
                <c:pt idx="4908">
                  <c:v>4.7400000000000003E-3</c:v>
                </c:pt>
                <c:pt idx="4909">
                  <c:v>4.8500000000000001E-3</c:v>
                </c:pt>
                <c:pt idx="4910">
                  <c:v>4.6299999999999996E-3</c:v>
                </c:pt>
                <c:pt idx="4911">
                  <c:v>4.5199999999999997E-3</c:v>
                </c:pt>
                <c:pt idx="4912">
                  <c:v>4.6299999999999996E-3</c:v>
                </c:pt>
                <c:pt idx="4913">
                  <c:v>4.6299999999999996E-3</c:v>
                </c:pt>
                <c:pt idx="4914">
                  <c:v>4.6299999999999996E-3</c:v>
                </c:pt>
                <c:pt idx="4915">
                  <c:v>4.5199999999999997E-3</c:v>
                </c:pt>
                <c:pt idx="4916">
                  <c:v>4.5199999999999997E-3</c:v>
                </c:pt>
                <c:pt idx="4917">
                  <c:v>4.6299999999999996E-3</c:v>
                </c:pt>
                <c:pt idx="4918">
                  <c:v>4.6299999999999996E-3</c:v>
                </c:pt>
                <c:pt idx="4919">
                  <c:v>4.5199999999999997E-3</c:v>
                </c:pt>
                <c:pt idx="4920">
                  <c:v>4.4099999999999999E-3</c:v>
                </c:pt>
                <c:pt idx="4921">
                  <c:v>4.3099999999999996E-3</c:v>
                </c:pt>
                <c:pt idx="4922">
                  <c:v>4.3099999999999996E-3</c:v>
                </c:pt>
                <c:pt idx="4923">
                  <c:v>4.3099999999999996E-3</c:v>
                </c:pt>
                <c:pt idx="4924">
                  <c:v>4.1999999999999997E-3</c:v>
                </c:pt>
                <c:pt idx="4925">
                  <c:v>4.3099999999999996E-3</c:v>
                </c:pt>
                <c:pt idx="4926">
                  <c:v>4.3099999999999996E-3</c:v>
                </c:pt>
                <c:pt idx="4927">
                  <c:v>4.3099999999999996E-3</c:v>
                </c:pt>
                <c:pt idx="4928">
                  <c:v>4.3099999999999996E-3</c:v>
                </c:pt>
                <c:pt idx="4929">
                  <c:v>4.3099999999999996E-3</c:v>
                </c:pt>
                <c:pt idx="4930">
                  <c:v>4.1999999999999997E-3</c:v>
                </c:pt>
                <c:pt idx="4931">
                  <c:v>4.1999999999999997E-3</c:v>
                </c:pt>
                <c:pt idx="4932">
                  <c:v>4.0899999999999999E-3</c:v>
                </c:pt>
                <c:pt idx="4933">
                  <c:v>4.1999999999999997E-3</c:v>
                </c:pt>
                <c:pt idx="4934">
                  <c:v>4.0899999999999999E-3</c:v>
                </c:pt>
                <c:pt idx="4935">
                  <c:v>4.0899999999999999E-3</c:v>
                </c:pt>
                <c:pt idx="4936">
                  <c:v>4.0899999999999999E-3</c:v>
                </c:pt>
                <c:pt idx="4937">
                  <c:v>4.0899999999999999E-3</c:v>
                </c:pt>
                <c:pt idx="4938">
                  <c:v>4.1999999999999997E-3</c:v>
                </c:pt>
                <c:pt idx="4939">
                  <c:v>3.98E-3</c:v>
                </c:pt>
                <c:pt idx="4940">
                  <c:v>4.0899999999999999E-3</c:v>
                </c:pt>
                <c:pt idx="4941">
                  <c:v>4.0899999999999999E-3</c:v>
                </c:pt>
                <c:pt idx="4942">
                  <c:v>4.0899999999999999E-3</c:v>
                </c:pt>
                <c:pt idx="4943">
                  <c:v>4.0899999999999999E-3</c:v>
                </c:pt>
                <c:pt idx="4944">
                  <c:v>3.98E-3</c:v>
                </c:pt>
                <c:pt idx="4945">
                  <c:v>4.0899999999999999E-3</c:v>
                </c:pt>
                <c:pt idx="4946">
                  <c:v>3.98E-3</c:v>
                </c:pt>
                <c:pt idx="4947">
                  <c:v>3.98E-3</c:v>
                </c:pt>
                <c:pt idx="4948">
                  <c:v>3.98E-3</c:v>
                </c:pt>
                <c:pt idx="4949">
                  <c:v>3.98E-3</c:v>
                </c:pt>
                <c:pt idx="4950">
                  <c:v>3.98E-3</c:v>
                </c:pt>
                <c:pt idx="4951">
                  <c:v>3.98E-3</c:v>
                </c:pt>
                <c:pt idx="4952">
                  <c:v>3.98E-3</c:v>
                </c:pt>
                <c:pt idx="4953">
                  <c:v>3.98E-3</c:v>
                </c:pt>
                <c:pt idx="4954">
                  <c:v>4.0899999999999999E-3</c:v>
                </c:pt>
                <c:pt idx="4955">
                  <c:v>4.0899999999999999E-3</c:v>
                </c:pt>
                <c:pt idx="4956">
                  <c:v>4.0899999999999999E-3</c:v>
                </c:pt>
                <c:pt idx="4957">
                  <c:v>4.0899999999999999E-3</c:v>
                </c:pt>
                <c:pt idx="4958">
                  <c:v>4.0899999999999999E-3</c:v>
                </c:pt>
                <c:pt idx="4959">
                  <c:v>4.0899999999999999E-3</c:v>
                </c:pt>
                <c:pt idx="4960">
                  <c:v>4.0899999999999999E-3</c:v>
                </c:pt>
                <c:pt idx="4961">
                  <c:v>4.0899999999999999E-3</c:v>
                </c:pt>
                <c:pt idx="4962">
                  <c:v>4.0899999999999999E-3</c:v>
                </c:pt>
                <c:pt idx="4963">
                  <c:v>4.0899999999999999E-3</c:v>
                </c:pt>
                <c:pt idx="4964">
                  <c:v>4.0899999999999999E-3</c:v>
                </c:pt>
                <c:pt idx="4965">
                  <c:v>3.98E-3</c:v>
                </c:pt>
                <c:pt idx="4966">
                  <c:v>4.1999999999999997E-3</c:v>
                </c:pt>
                <c:pt idx="4967">
                  <c:v>4.1999999999999997E-3</c:v>
                </c:pt>
                <c:pt idx="4968">
                  <c:v>4.1999999999999997E-3</c:v>
                </c:pt>
                <c:pt idx="4969">
                  <c:v>4.1999999999999997E-3</c:v>
                </c:pt>
                <c:pt idx="4970">
                  <c:v>4.1999999999999997E-3</c:v>
                </c:pt>
                <c:pt idx="4971">
                  <c:v>4.4099999999999999E-3</c:v>
                </c:pt>
                <c:pt idx="4972">
                  <c:v>4.1999999999999997E-3</c:v>
                </c:pt>
                <c:pt idx="4973">
                  <c:v>4.3099999999999996E-3</c:v>
                </c:pt>
                <c:pt idx="4974">
                  <c:v>4.4099999999999999E-3</c:v>
                </c:pt>
                <c:pt idx="4975">
                  <c:v>4.3099999999999996E-3</c:v>
                </c:pt>
                <c:pt idx="4976">
                  <c:v>4.4099999999999999E-3</c:v>
                </c:pt>
                <c:pt idx="4977">
                  <c:v>4.4099999999999999E-3</c:v>
                </c:pt>
                <c:pt idx="4978">
                  <c:v>4.4099999999999999E-3</c:v>
                </c:pt>
                <c:pt idx="4979">
                  <c:v>4.3099999999999996E-3</c:v>
                </c:pt>
                <c:pt idx="4980">
                  <c:v>4.4099999999999999E-3</c:v>
                </c:pt>
                <c:pt idx="4981">
                  <c:v>4.6299999999999996E-3</c:v>
                </c:pt>
                <c:pt idx="4982">
                  <c:v>4.5199999999999997E-3</c:v>
                </c:pt>
                <c:pt idx="4983">
                  <c:v>4.5199999999999997E-3</c:v>
                </c:pt>
                <c:pt idx="4984">
                  <c:v>4.6299999999999996E-3</c:v>
                </c:pt>
                <c:pt idx="4985">
                  <c:v>4.5199999999999997E-3</c:v>
                </c:pt>
                <c:pt idx="4986">
                  <c:v>4.6299999999999996E-3</c:v>
                </c:pt>
                <c:pt idx="4987">
                  <c:v>4.6299999999999996E-3</c:v>
                </c:pt>
                <c:pt idx="4988">
                  <c:v>4.7400000000000003E-3</c:v>
                </c:pt>
                <c:pt idx="4989">
                  <c:v>4.8500000000000001E-3</c:v>
                </c:pt>
                <c:pt idx="4990">
                  <c:v>4.8500000000000001E-3</c:v>
                </c:pt>
                <c:pt idx="4991">
                  <c:v>4.7400000000000003E-3</c:v>
                </c:pt>
                <c:pt idx="4992">
                  <c:v>4.7400000000000003E-3</c:v>
                </c:pt>
                <c:pt idx="4993">
                  <c:v>4.8500000000000001E-3</c:v>
                </c:pt>
                <c:pt idx="4994">
                  <c:v>4.7400000000000003E-3</c:v>
                </c:pt>
                <c:pt idx="4995">
                  <c:v>4.96E-3</c:v>
                </c:pt>
                <c:pt idx="4996">
                  <c:v>4.96E-3</c:v>
                </c:pt>
                <c:pt idx="4997">
                  <c:v>5.0699999999999999E-3</c:v>
                </c:pt>
                <c:pt idx="4998">
                  <c:v>5.1700000000000001E-3</c:v>
                </c:pt>
                <c:pt idx="4999">
                  <c:v>5.28E-3</c:v>
                </c:pt>
                <c:pt idx="5000">
                  <c:v>5.1700000000000001E-3</c:v>
                </c:pt>
                <c:pt idx="5001">
                  <c:v>5.1700000000000001E-3</c:v>
                </c:pt>
                <c:pt idx="5002">
                  <c:v>5.28E-3</c:v>
                </c:pt>
                <c:pt idx="5003">
                  <c:v>5.1700000000000001E-3</c:v>
                </c:pt>
                <c:pt idx="5004">
                  <c:v>5.28E-3</c:v>
                </c:pt>
                <c:pt idx="5005">
                  <c:v>5.1700000000000001E-3</c:v>
                </c:pt>
                <c:pt idx="5006">
                  <c:v>5.3899999999999998E-3</c:v>
                </c:pt>
                <c:pt idx="5007">
                  <c:v>5.4999999999999997E-3</c:v>
                </c:pt>
                <c:pt idx="5008">
                  <c:v>5.3899999999999998E-3</c:v>
                </c:pt>
                <c:pt idx="5009">
                  <c:v>5.3899999999999998E-3</c:v>
                </c:pt>
                <c:pt idx="5010">
                  <c:v>5.3899999999999998E-3</c:v>
                </c:pt>
                <c:pt idx="5011">
                  <c:v>5.6100000000000004E-3</c:v>
                </c:pt>
                <c:pt idx="5012">
                  <c:v>5.6100000000000004E-3</c:v>
                </c:pt>
                <c:pt idx="5013">
                  <c:v>5.6100000000000004E-3</c:v>
                </c:pt>
                <c:pt idx="5014">
                  <c:v>5.7200000000000003E-3</c:v>
                </c:pt>
                <c:pt idx="5015">
                  <c:v>5.8300000000000001E-3</c:v>
                </c:pt>
                <c:pt idx="5016">
                  <c:v>5.6100000000000004E-3</c:v>
                </c:pt>
                <c:pt idx="5017">
                  <c:v>5.8300000000000001E-3</c:v>
                </c:pt>
                <c:pt idx="5018">
                  <c:v>5.7200000000000003E-3</c:v>
                </c:pt>
                <c:pt idx="5019">
                  <c:v>5.7200000000000003E-3</c:v>
                </c:pt>
                <c:pt idx="5020">
                  <c:v>5.8300000000000001E-3</c:v>
                </c:pt>
                <c:pt idx="5021">
                  <c:v>5.8300000000000001E-3</c:v>
                </c:pt>
                <c:pt idx="5022">
                  <c:v>5.9300000000000004E-3</c:v>
                </c:pt>
                <c:pt idx="5023">
                  <c:v>6.0400000000000002E-3</c:v>
                </c:pt>
                <c:pt idx="5024">
                  <c:v>6.0400000000000002E-3</c:v>
                </c:pt>
                <c:pt idx="5025">
                  <c:v>6.1500000000000001E-3</c:v>
                </c:pt>
                <c:pt idx="5026">
                  <c:v>6.2599999999999999E-3</c:v>
                </c:pt>
                <c:pt idx="5027">
                  <c:v>6.1500000000000001E-3</c:v>
                </c:pt>
                <c:pt idx="5028">
                  <c:v>6.2599999999999999E-3</c:v>
                </c:pt>
                <c:pt idx="5029">
                  <c:v>6.2599999999999999E-3</c:v>
                </c:pt>
                <c:pt idx="5030">
                  <c:v>6.2599999999999999E-3</c:v>
                </c:pt>
                <c:pt idx="5031">
                  <c:v>6.3699999999999998E-3</c:v>
                </c:pt>
                <c:pt idx="5032">
                  <c:v>6.3699999999999998E-3</c:v>
                </c:pt>
                <c:pt idx="5033">
                  <c:v>6.4799999999999996E-3</c:v>
                </c:pt>
                <c:pt idx="5034">
                  <c:v>6.5900000000000004E-3</c:v>
                </c:pt>
                <c:pt idx="5035">
                  <c:v>6.4799999999999996E-3</c:v>
                </c:pt>
                <c:pt idx="5036">
                  <c:v>6.5900000000000004E-3</c:v>
                </c:pt>
                <c:pt idx="5037">
                  <c:v>6.5900000000000004E-3</c:v>
                </c:pt>
                <c:pt idx="5038">
                  <c:v>6.6899999999999998E-3</c:v>
                </c:pt>
                <c:pt idx="5039">
                  <c:v>6.7999999999999996E-3</c:v>
                </c:pt>
                <c:pt idx="5040">
                  <c:v>6.6899999999999998E-3</c:v>
                </c:pt>
                <c:pt idx="5041">
                  <c:v>6.7999999999999996E-3</c:v>
                </c:pt>
                <c:pt idx="5042">
                  <c:v>6.7999999999999996E-3</c:v>
                </c:pt>
                <c:pt idx="5043">
                  <c:v>6.7999999999999996E-3</c:v>
                </c:pt>
                <c:pt idx="5044">
                  <c:v>6.9100000000000003E-3</c:v>
                </c:pt>
                <c:pt idx="5045">
                  <c:v>7.0200000000000002E-3</c:v>
                </c:pt>
                <c:pt idx="5046">
                  <c:v>6.9100000000000003E-3</c:v>
                </c:pt>
                <c:pt idx="5047">
                  <c:v>7.1300000000000001E-3</c:v>
                </c:pt>
                <c:pt idx="5048">
                  <c:v>7.0200000000000002E-3</c:v>
                </c:pt>
                <c:pt idx="5049">
                  <c:v>7.2399999999999999E-3</c:v>
                </c:pt>
                <c:pt idx="5050">
                  <c:v>7.1300000000000001E-3</c:v>
                </c:pt>
                <c:pt idx="5051">
                  <c:v>7.0200000000000002E-3</c:v>
                </c:pt>
                <c:pt idx="5052">
                  <c:v>7.1300000000000001E-3</c:v>
                </c:pt>
                <c:pt idx="5053">
                  <c:v>7.2399999999999999E-3</c:v>
                </c:pt>
                <c:pt idx="5054">
                  <c:v>7.3499999999999998E-3</c:v>
                </c:pt>
                <c:pt idx="5055">
                  <c:v>7.45E-3</c:v>
                </c:pt>
                <c:pt idx="5056">
                  <c:v>7.3499999999999998E-3</c:v>
                </c:pt>
                <c:pt idx="5057">
                  <c:v>7.45E-3</c:v>
                </c:pt>
                <c:pt idx="5058">
                  <c:v>7.5599999999999999E-3</c:v>
                </c:pt>
                <c:pt idx="5059">
                  <c:v>7.5599999999999999E-3</c:v>
                </c:pt>
                <c:pt idx="5060">
                  <c:v>7.6699999999999997E-3</c:v>
                </c:pt>
                <c:pt idx="5061">
                  <c:v>7.6699999999999997E-3</c:v>
                </c:pt>
                <c:pt idx="5062">
                  <c:v>7.5599999999999999E-3</c:v>
                </c:pt>
                <c:pt idx="5063">
                  <c:v>7.7799999999999996E-3</c:v>
                </c:pt>
                <c:pt idx="5064">
                  <c:v>7.7799999999999996E-3</c:v>
                </c:pt>
                <c:pt idx="5065">
                  <c:v>7.7799999999999996E-3</c:v>
                </c:pt>
                <c:pt idx="5066">
                  <c:v>7.8899999999999994E-3</c:v>
                </c:pt>
                <c:pt idx="5067">
                  <c:v>7.8899999999999994E-3</c:v>
                </c:pt>
                <c:pt idx="5068">
                  <c:v>7.7799999999999996E-3</c:v>
                </c:pt>
                <c:pt idx="5069">
                  <c:v>7.8899999999999994E-3</c:v>
                </c:pt>
                <c:pt idx="5070">
                  <c:v>7.8899999999999994E-3</c:v>
                </c:pt>
                <c:pt idx="5071">
                  <c:v>7.8899999999999994E-3</c:v>
                </c:pt>
                <c:pt idx="5072">
                  <c:v>7.8899999999999994E-3</c:v>
                </c:pt>
                <c:pt idx="5073">
                  <c:v>8.0000000000000002E-3</c:v>
                </c:pt>
                <c:pt idx="5074">
                  <c:v>8.0000000000000002E-3</c:v>
                </c:pt>
                <c:pt idx="5075">
                  <c:v>8.2100000000000003E-3</c:v>
                </c:pt>
                <c:pt idx="5076">
                  <c:v>8.2100000000000003E-3</c:v>
                </c:pt>
                <c:pt idx="5077">
                  <c:v>8.1099999999999992E-3</c:v>
                </c:pt>
                <c:pt idx="5078">
                  <c:v>8.3199999999999993E-3</c:v>
                </c:pt>
                <c:pt idx="5079">
                  <c:v>8.3199999999999993E-3</c:v>
                </c:pt>
                <c:pt idx="5080">
                  <c:v>8.43E-3</c:v>
                </c:pt>
                <c:pt idx="5081">
                  <c:v>8.3199999999999993E-3</c:v>
                </c:pt>
                <c:pt idx="5082">
                  <c:v>8.3199999999999993E-3</c:v>
                </c:pt>
                <c:pt idx="5083">
                  <c:v>8.43E-3</c:v>
                </c:pt>
                <c:pt idx="5084">
                  <c:v>8.3199999999999993E-3</c:v>
                </c:pt>
                <c:pt idx="5085">
                  <c:v>8.3199999999999993E-3</c:v>
                </c:pt>
                <c:pt idx="5086">
                  <c:v>8.43E-3</c:v>
                </c:pt>
                <c:pt idx="5087">
                  <c:v>8.5400000000000007E-3</c:v>
                </c:pt>
                <c:pt idx="5088">
                  <c:v>8.43E-3</c:v>
                </c:pt>
                <c:pt idx="5089">
                  <c:v>8.5400000000000007E-3</c:v>
                </c:pt>
                <c:pt idx="5090">
                  <c:v>8.5400000000000007E-3</c:v>
                </c:pt>
                <c:pt idx="5091">
                  <c:v>8.6499999999999997E-3</c:v>
                </c:pt>
                <c:pt idx="5092">
                  <c:v>8.5400000000000007E-3</c:v>
                </c:pt>
                <c:pt idx="5093">
                  <c:v>8.6499999999999997E-3</c:v>
                </c:pt>
                <c:pt idx="5094">
                  <c:v>8.6499999999999997E-3</c:v>
                </c:pt>
                <c:pt idx="5095">
                  <c:v>8.7600000000000004E-3</c:v>
                </c:pt>
                <c:pt idx="5096">
                  <c:v>8.8699999999999994E-3</c:v>
                </c:pt>
                <c:pt idx="5097">
                  <c:v>8.6499999999999997E-3</c:v>
                </c:pt>
                <c:pt idx="5098">
                  <c:v>8.7600000000000004E-3</c:v>
                </c:pt>
                <c:pt idx="5099">
                  <c:v>8.7600000000000004E-3</c:v>
                </c:pt>
                <c:pt idx="5100">
                  <c:v>8.7600000000000004E-3</c:v>
                </c:pt>
                <c:pt idx="5101">
                  <c:v>8.8699999999999994E-3</c:v>
                </c:pt>
                <c:pt idx="5102">
                  <c:v>8.8699999999999994E-3</c:v>
                </c:pt>
                <c:pt idx="5103">
                  <c:v>8.7600000000000004E-3</c:v>
                </c:pt>
                <c:pt idx="5104">
                  <c:v>8.8699999999999994E-3</c:v>
                </c:pt>
                <c:pt idx="5105">
                  <c:v>8.7600000000000004E-3</c:v>
                </c:pt>
                <c:pt idx="5106">
                  <c:v>8.7600000000000004E-3</c:v>
                </c:pt>
                <c:pt idx="5107">
                  <c:v>8.9700000000000005E-3</c:v>
                </c:pt>
                <c:pt idx="5108">
                  <c:v>8.9700000000000005E-3</c:v>
                </c:pt>
                <c:pt idx="5109">
                  <c:v>8.8699999999999994E-3</c:v>
                </c:pt>
                <c:pt idx="5110">
                  <c:v>8.9700000000000005E-3</c:v>
                </c:pt>
                <c:pt idx="5111">
                  <c:v>9.0799999999999995E-3</c:v>
                </c:pt>
                <c:pt idx="5112">
                  <c:v>8.8699999999999994E-3</c:v>
                </c:pt>
                <c:pt idx="5113">
                  <c:v>9.0799999999999995E-3</c:v>
                </c:pt>
                <c:pt idx="5114">
                  <c:v>8.8699999999999994E-3</c:v>
                </c:pt>
                <c:pt idx="5115">
                  <c:v>8.9700000000000005E-3</c:v>
                </c:pt>
                <c:pt idx="5116">
                  <c:v>9.0799999999999995E-3</c:v>
                </c:pt>
                <c:pt idx="5117">
                  <c:v>9.0799999999999995E-3</c:v>
                </c:pt>
                <c:pt idx="5118">
                  <c:v>8.9700000000000005E-3</c:v>
                </c:pt>
                <c:pt idx="5119">
                  <c:v>9.0799999999999995E-3</c:v>
                </c:pt>
                <c:pt idx="5120">
                  <c:v>9.1900000000000003E-3</c:v>
                </c:pt>
                <c:pt idx="5121">
                  <c:v>9.1900000000000003E-3</c:v>
                </c:pt>
                <c:pt idx="5122">
                  <c:v>9.0799999999999995E-3</c:v>
                </c:pt>
                <c:pt idx="5123">
                  <c:v>9.1900000000000003E-3</c:v>
                </c:pt>
                <c:pt idx="5124">
                  <c:v>9.0799999999999995E-3</c:v>
                </c:pt>
                <c:pt idx="5125">
                  <c:v>9.1900000000000003E-3</c:v>
                </c:pt>
                <c:pt idx="5126">
                  <c:v>9.1900000000000003E-3</c:v>
                </c:pt>
                <c:pt idx="5127">
                  <c:v>9.0799999999999995E-3</c:v>
                </c:pt>
                <c:pt idx="5128">
                  <c:v>9.1900000000000003E-3</c:v>
                </c:pt>
                <c:pt idx="5129">
                  <c:v>9.1900000000000003E-3</c:v>
                </c:pt>
                <c:pt idx="5130">
                  <c:v>9.0799999999999995E-3</c:v>
                </c:pt>
                <c:pt idx="5131">
                  <c:v>9.1900000000000003E-3</c:v>
                </c:pt>
                <c:pt idx="5132">
                  <c:v>9.1900000000000003E-3</c:v>
                </c:pt>
                <c:pt idx="5133">
                  <c:v>9.2999999999999992E-3</c:v>
                </c:pt>
                <c:pt idx="5134">
                  <c:v>9.1900000000000003E-3</c:v>
                </c:pt>
                <c:pt idx="5135">
                  <c:v>9.2999999999999992E-3</c:v>
                </c:pt>
                <c:pt idx="5136">
                  <c:v>9.2999999999999992E-3</c:v>
                </c:pt>
                <c:pt idx="5137">
                  <c:v>9.0799999999999995E-3</c:v>
                </c:pt>
                <c:pt idx="5138">
                  <c:v>9.1900000000000003E-3</c:v>
                </c:pt>
                <c:pt idx="5139">
                  <c:v>9.0799999999999995E-3</c:v>
                </c:pt>
                <c:pt idx="5140">
                  <c:v>9.1900000000000003E-3</c:v>
                </c:pt>
                <c:pt idx="5141">
                  <c:v>9.2999999999999992E-3</c:v>
                </c:pt>
                <c:pt idx="5142">
                  <c:v>9.2999999999999992E-3</c:v>
                </c:pt>
                <c:pt idx="5143">
                  <c:v>9.0799999999999995E-3</c:v>
                </c:pt>
                <c:pt idx="5144">
                  <c:v>9.1900000000000003E-3</c:v>
                </c:pt>
                <c:pt idx="5145">
                  <c:v>9.1900000000000003E-3</c:v>
                </c:pt>
                <c:pt idx="5146">
                  <c:v>9.1900000000000003E-3</c:v>
                </c:pt>
                <c:pt idx="5147">
                  <c:v>9.1900000000000003E-3</c:v>
                </c:pt>
                <c:pt idx="5148">
                  <c:v>9.2999999999999992E-3</c:v>
                </c:pt>
                <c:pt idx="5149">
                  <c:v>9.2999999999999992E-3</c:v>
                </c:pt>
                <c:pt idx="5150">
                  <c:v>9.2999999999999992E-3</c:v>
                </c:pt>
                <c:pt idx="5151">
                  <c:v>9.2999999999999992E-3</c:v>
                </c:pt>
                <c:pt idx="5152">
                  <c:v>9.2999999999999992E-3</c:v>
                </c:pt>
                <c:pt idx="5153">
                  <c:v>9.0799999999999995E-3</c:v>
                </c:pt>
                <c:pt idx="5154">
                  <c:v>9.2999999999999992E-3</c:v>
                </c:pt>
                <c:pt idx="5155">
                  <c:v>9.0799999999999995E-3</c:v>
                </c:pt>
                <c:pt idx="5156">
                  <c:v>9.1900000000000003E-3</c:v>
                </c:pt>
                <c:pt idx="5157">
                  <c:v>9.1900000000000003E-3</c:v>
                </c:pt>
                <c:pt idx="5158">
                  <c:v>9.2999999999999992E-3</c:v>
                </c:pt>
                <c:pt idx="5159">
                  <c:v>9.0799999999999995E-3</c:v>
                </c:pt>
                <c:pt idx="5160">
                  <c:v>9.1900000000000003E-3</c:v>
                </c:pt>
                <c:pt idx="5161">
                  <c:v>9.0799999999999995E-3</c:v>
                </c:pt>
                <c:pt idx="5162">
                  <c:v>9.1900000000000003E-3</c:v>
                </c:pt>
                <c:pt idx="5163">
                  <c:v>9.0799999999999995E-3</c:v>
                </c:pt>
                <c:pt idx="5164">
                  <c:v>9.1900000000000003E-3</c:v>
                </c:pt>
                <c:pt idx="5165">
                  <c:v>9.1900000000000003E-3</c:v>
                </c:pt>
                <c:pt idx="5166">
                  <c:v>9.1900000000000003E-3</c:v>
                </c:pt>
                <c:pt idx="5167">
                  <c:v>9.0799999999999995E-3</c:v>
                </c:pt>
                <c:pt idx="5168">
                  <c:v>9.1900000000000003E-3</c:v>
                </c:pt>
                <c:pt idx="5169">
                  <c:v>9.1900000000000003E-3</c:v>
                </c:pt>
                <c:pt idx="5170">
                  <c:v>9.0799999999999995E-3</c:v>
                </c:pt>
                <c:pt idx="5171">
                  <c:v>9.0799999999999995E-3</c:v>
                </c:pt>
                <c:pt idx="5172">
                  <c:v>9.1900000000000003E-3</c:v>
                </c:pt>
                <c:pt idx="5173">
                  <c:v>9.0799999999999995E-3</c:v>
                </c:pt>
                <c:pt idx="5174">
                  <c:v>9.1900000000000003E-3</c:v>
                </c:pt>
                <c:pt idx="5175">
                  <c:v>9.0799999999999995E-3</c:v>
                </c:pt>
                <c:pt idx="5176">
                  <c:v>9.0799999999999995E-3</c:v>
                </c:pt>
                <c:pt idx="5177">
                  <c:v>8.9700000000000005E-3</c:v>
                </c:pt>
                <c:pt idx="5178">
                  <c:v>9.0799999999999995E-3</c:v>
                </c:pt>
                <c:pt idx="5179">
                  <c:v>8.9700000000000005E-3</c:v>
                </c:pt>
                <c:pt idx="5180">
                  <c:v>9.0799999999999995E-3</c:v>
                </c:pt>
                <c:pt idx="5181">
                  <c:v>9.0799999999999995E-3</c:v>
                </c:pt>
                <c:pt idx="5182">
                  <c:v>9.0799999999999995E-3</c:v>
                </c:pt>
                <c:pt idx="5183">
                  <c:v>8.9700000000000005E-3</c:v>
                </c:pt>
                <c:pt idx="5184">
                  <c:v>9.0799999999999995E-3</c:v>
                </c:pt>
                <c:pt idx="5185">
                  <c:v>9.0799999999999995E-3</c:v>
                </c:pt>
                <c:pt idx="5186">
                  <c:v>8.9700000000000005E-3</c:v>
                </c:pt>
                <c:pt idx="5187">
                  <c:v>8.9700000000000005E-3</c:v>
                </c:pt>
                <c:pt idx="5188">
                  <c:v>8.9700000000000005E-3</c:v>
                </c:pt>
                <c:pt idx="5189">
                  <c:v>8.8699999999999994E-3</c:v>
                </c:pt>
                <c:pt idx="5190">
                  <c:v>8.9700000000000005E-3</c:v>
                </c:pt>
                <c:pt idx="5191">
                  <c:v>9.0799999999999995E-3</c:v>
                </c:pt>
                <c:pt idx="5192">
                  <c:v>8.9700000000000005E-3</c:v>
                </c:pt>
                <c:pt idx="5193">
                  <c:v>8.8699999999999994E-3</c:v>
                </c:pt>
                <c:pt idx="5194">
                  <c:v>9.0799999999999995E-3</c:v>
                </c:pt>
                <c:pt idx="5195">
                  <c:v>8.8699999999999994E-3</c:v>
                </c:pt>
                <c:pt idx="5196">
                  <c:v>9.0799999999999995E-3</c:v>
                </c:pt>
                <c:pt idx="5197">
                  <c:v>9.0799999999999995E-3</c:v>
                </c:pt>
                <c:pt idx="5198">
                  <c:v>8.8699999999999994E-3</c:v>
                </c:pt>
                <c:pt idx="5199">
                  <c:v>8.7600000000000004E-3</c:v>
                </c:pt>
                <c:pt idx="5200">
                  <c:v>8.8699999999999994E-3</c:v>
                </c:pt>
                <c:pt idx="5201">
                  <c:v>8.9700000000000005E-3</c:v>
                </c:pt>
                <c:pt idx="5202">
                  <c:v>8.7600000000000004E-3</c:v>
                </c:pt>
                <c:pt idx="5203">
                  <c:v>8.9700000000000005E-3</c:v>
                </c:pt>
                <c:pt idx="5204">
                  <c:v>8.8699999999999994E-3</c:v>
                </c:pt>
                <c:pt idx="5205">
                  <c:v>8.7600000000000004E-3</c:v>
                </c:pt>
                <c:pt idx="5206">
                  <c:v>8.8699999999999994E-3</c:v>
                </c:pt>
                <c:pt idx="5207">
                  <c:v>8.8699999999999994E-3</c:v>
                </c:pt>
                <c:pt idx="5208">
                  <c:v>8.7600000000000004E-3</c:v>
                </c:pt>
                <c:pt idx="5209">
                  <c:v>8.6499999999999997E-3</c:v>
                </c:pt>
                <c:pt idx="5210">
                  <c:v>8.8699999999999994E-3</c:v>
                </c:pt>
                <c:pt idx="5211">
                  <c:v>8.7600000000000004E-3</c:v>
                </c:pt>
                <c:pt idx="5212">
                  <c:v>8.7600000000000004E-3</c:v>
                </c:pt>
                <c:pt idx="5213">
                  <c:v>8.8699999999999994E-3</c:v>
                </c:pt>
                <c:pt idx="5214">
                  <c:v>8.7600000000000004E-3</c:v>
                </c:pt>
                <c:pt idx="5215">
                  <c:v>8.7600000000000004E-3</c:v>
                </c:pt>
                <c:pt idx="5216">
                  <c:v>8.7600000000000004E-3</c:v>
                </c:pt>
                <c:pt idx="5217">
                  <c:v>8.7600000000000004E-3</c:v>
                </c:pt>
                <c:pt idx="5218">
                  <c:v>8.5400000000000007E-3</c:v>
                </c:pt>
                <c:pt idx="5219">
                  <c:v>8.7600000000000004E-3</c:v>
                </c:pt>
                <c:pt idx="5220">
                  <c:v>8.6499999999999997E-3</c:v>
                </c:pt>
                <c:pt idx="5221">
                  <c:v>8.5400000000000007E-3</c:v>
                </c:pt>
                <c:pt idx="5222">
                  <c:v>8.7600000000000004E-3</c:v>
                </c:pt>
                <c:pt idx="5223">
                  <c:v>8.7600000000000004E-3</c:v>
                </c:pt>
                <c:pt idx="5224">
                  <c:v>8.6499999999999997E-3</c:v>
                </c:pt>
                <c:pt idx="5225">
                  <c:v>8.5400000000000007E-3</c:v>
                </c:pt>
                <c:pt idx="5226">
                  <c:v>8.6499999999999997E-3</c:v>
                </c:pt>
                <c:pt idx="5227">
                  <c:v>8.5400000000000007E-3</c:v>
                </c:pt>
                <c:pt idx="5228">
                  <c:v>8.5400000000000007E-3</c:v>
                </c:pt>
                <c:pt idx="5229">
                  <c:v>8.6499999999999997E-3</c:v>
                </c:pt>
                <c:pt idx="5230">
                  <c:v>8.5400000000000007E-3</c:v>
                </c:pt>
                <c:pt idx="5231">
                  <c:v>8.5400000000000007E-3</c:v>
                </c:pt>
                <c:pt idx="5232">
                  <c:v>8.6499999999999997E-3</c:v>
                </c:pt>
                <c:pt idx="5233">
                  <c:v>8.6499999999999997E-3</c:v>
                </c:pt>
                <c:pt idx="5234">
                  <c:v>8.5400000000000007E-3</c:v>
                </c:pt>
                <c:pt idx="5235">
                  <c:v>8.6499999999999997E-3</c:v>
                </c:pt>
                <c:pt idx="5236">
                  <c:v>8.5400000000000007E-3</c:v>
                </c:pt>
                <c:pt idx="5237">
                  <c:v>8.43E-3</c:v>
                </c:pt>
                <c:pt idx="5238">
                  <c:v>8.6499999999999997E-3</c:v>
                </c:pt>
                <c:pt idx="5239">
                  <c:v>8.6499999999999997E-3</c:v>
                </c:pt>
                <c:pt idx="5240">
                  <c:v>8.5400000000000007E-3</c:v>
                </c:pt>
                <c:pt idx="5241">
                  <c:v>8.43E-3</c:v>
                </c:pt>
                <c:pt idx="5242">
                  <c:v>8.5400000000000007E-3</c:v>
                </c:pt>
                <c:pt idx="5243">
                  <c:v>8.43E-3</c:v>
                </c:pt>
                <c:pt idx="5244">
                  <c:v>8.43E-3</c:v>
                </c:pt>
                <c:pt idx="5245">
                  <c:v>8.5400000000000007E-3</c:v>
                </c:pt>
                <c:pt idx="5246">
                  <c:v>8.43E-3</c:v>
                </c:pt>
                <c:pt idx="5247">
                  <c:v>8.43E-3</c:v>
                </c:pt>
                <c:pt idx="5248">
                  <c:v>8.5400000000000007E-3</c:v>
                </c:pt>
                <c:pt idx="5249">
                  <c:v>8.5400000000000007E-3</c:v>
                </c:pt>
                <c:pt idx="5250">
                  <c:v>8.43E-3</c:v>
                </c:pt>
                <c:pt idx="5251">
                  <c:v>8.3199999999999993E-3</c:v>
                </c:pt>
                <c:pt idx="5252">
                  <c:v>8.43E-3</c:v>
                </c:pt>
                <c:pt idx="5253">
                  <c:v>8.43E-3</c:v>
                </c:pt>
                <c:pt idx="5254">
                  <c:v>8.5400000000000007E-3</c:v>
                </c:pt>
                <c:pt idx="5255">
                  <c:v>8.5400000000000007E-3</c:v>
                </c:pt>
                <c:pt idx="5256">
                  <c:v>8.43E-3</c:v>
                </c:pt>
                <c:pt idx="5257">
                  <c:v>8.3199999999999993E-3</c:v>
                </c:pt>
                <c:pt idx="5258">
                  <c:v>8.43E-3</c:v>
                </c:pt>
                <c:pt idx="5259">
                  <c:v>8.5400000000000007E-3</c:v>
                </c:pt>
                <c:pt idx="5260">
                  <c:v>8.43E-3</c:v>
                </c:pt>
                <c:pt idx="5261">
                  <c:v>8.5400000000000007E-3</c:v>
                </c:pt>
                <c:pt idx="5262">
                  <c:v>8.5400000000000007E-3</c:v>
                </c:pt>
                <c:pt idx="5263">
                  <c:v>8.5400000000000007E-3</c:v>
                </c:pt>
                <c:pt idx="5264">
                  <c:v>8.43E-3</c:v>
                </c:pt>
                <c:pt idx="5265">
                  <c:v>8.43E-3</c:v>
                </c:pt>
                <c:pt idx="5266">
                  <c:v>8.5400000000000007E-3</c:v>
                </c:pt>
                <c:pt idx="5267">
                  <c:v>8.3199999999999993E-3</c:v>
                </c:pt>
                <c:pt idx="5268">
                  <c:v>8.43E-3</c:v>
                </c:pt>
                <c:pt idx="5269">
                  <c:v>8.5400000000000007E-3</c:v>
                </c:pt>
                <c:pt idx="5270">
                  <c:v>8.5400000000000007E-3</c:v>
                </c:pt>
                <c:pt idx="5271">
                  <c:v>8.3199999999999993E-3</c:v>
                </c:pt>
                <c:pt idx="5272">
                  <c:v>8.43E-3</c:v>
                </c:pt>
                <c:pt idx="5273">
                  <c:v>8.3199999999999993E-3</c:v>
                </c:pt>
                <c:pt idx="5274">
                  <c:v>8.43E-3</c:v>
                </c:pt>
                <c:pt idx="5275">
                  <c:v>8.5400000000000007E-3</c:v>
                </c:pt>
                <c:pt idx="5276">
                  <c:v>8.5400000000000007E-3</c:v>
                </c:pt>
                <c:pt idx="5277">
                  <c:v>8.43E-3</c:v>
                </c:pt>
                <c:pt idx="5278">
                  <c:v>8.43E-3</c:v>
                </c:pt>
                <c:pt idx="5279">
                  <c:v>8.43E-3</c:v>
                </c:pt>
                <c:pt idx="5280">
                  <c:v>8.43E-3</c:v>
                </c:pt>
                <c:pt idx="5281">
                  <c:v>8.43E-3</c:v>
                </c:pt>
                <c:pt idx="5282">
                  <c:v>8.5400000000000007E-3</c:v>
                </c:pt>
                <c:pt idx="5283">
                  <c:v>8.43E-3</c:v>
                </c:pt>
                <c:pt idx="5284">
                  <c:v>8.6499999999999997E-3</c:v>
                </c:pt>
                <c:pt idx="5285">
                  <c:v>8.6499999999999997E-3</c:v>
                </c:pt>
                <c:pt idx="5286">
                  <c:v>8.5400000000000007E-3</c:v>
                </c:pt>
                <c:pt idx="5287">
                  <c:v>8.43E-3</c:v>
                </c:pt>
                <c:pt idx="5288">
                  <c:v>8.5400000000000007E-3</c:v>
                </c:pt>
                <c:pt idx="5289">
                  <c:v>8.6499999999999997E-3</c:v>
                </c:pt>
                <c:pt idx="5290">
                  <c:v>8.5400000000000007E-3</c:v>
                </c:pt>
                <c:pt idx="5291">
                  <c:v>8.6499999999999997E-3</c:v>
                </c:pt>
                <c:pt idx="5292">
                  <c:v>8.6499999999999997E-3</c:v>
                </c:pt>
                <c:pt idx="5293">
                  <c:v>8.5400000000000007E-3</c:v>
                </c:pt>
                <c:pt idx="5294">
                  <c:v>8.6499999999999997E-3</c:v>
                </c:pt>
                <c:pt idx="5295">
                  <c:v>8.6499999999999997E-3</c:v>
                </c:pt>
                <c:pt idx="5296">
                  <c:v>8.5400000000000007E-3</c:v>
                </c:pt>
                <c:pt idx="5297">
                  <c:v>8.5400000000000007E-3</c:v>
                </c:pt>
                <c:pt idx="5298">
                  <c:v>8.6499999999999997E-3</c:v>
                </c:pt>
                <c:pt idx="5299">
                  <c:v>8.5400000000000007E-3</c:v>
                </c:pt>
                <c:pt idx="5300">
                  <c:v>8.6499999999999997E-3</c:v>
                </c:pt>
                <c:pt idx="5301">
                  <c:v>8.7600000000000004E-3</c:v>
                </c:pt>
                <c:pt idx="5302">
                  <c:v>8.7600000000000004E-3</c:v>
                </c:pt>
                <c:pt idx="5303">
                  <c:v>8.6499999999999997E-3</c:v>
                </c:pt>
                <c:pt idx="5304">
                  <c:v>8.6499999999999997E-3</c:v>
                </c:pt>
                <c:pt idx="5305">
                  <c:v>8.7600000000000004E-3</c:v>
                </c:pt>
                <c:pt idx="5306">
                  <c:v>8.6499999999999997E-3</c:v>
                </c:pt>
                <c:pt idx="5307">
                  <c:v>8.8699999999999994E-3</c:v>
                </c:pt>
                <c:pt idx="5308">
                  <c:v>8.8699999999999994E-3</c:v>
                </c:pt>
                <c:pt idx="5309">
                  <c:v>8.7600000000000004E-3</c:v>
                </c:pt>
                <c:pt idx="5310">
                  <c:v>8.8699999999999994E-3</c:v>
                </c:pt>
                <c:pt idx="5311">
                  <c:v>8.7600000000000004E-3</c:v>
                </c:pt>
                <c:pt idx="5312">
                  <c:v>8.8699999999999994E-3</c:v>
                </c:pt>
                <c:pt idx="5313">
                  <c:v>8.7600000000000004E-3</c:v>
                </c:pt>
                <c:pt idx="5314">
                  <c:v>8.8699999999999994E-3</c:v>
                </c:pt>
                <c:pt idx="5315">
                  <c:v>8.7600000000000004E-3</c:v>
                </c:pt>
                <c:pt idx="5316">
                  <c:v>8.8699999999999994E-3</c:v>
                </c:pt>
                <c:pt idx="5317">
                  <c:v>8.9700000000000005E-3</c:v>
                </c:pt>
                <c:pt idx="5318">
                  <c:v>8.8699999999999994E-3</c:v>
                </c:pt>
                <c:pt idx="5319">
                  <c:v>8.8699999999999994E-3</c:v>
                </c:pt>
                <c:pt idx="5320">
                  <c:v>8.9700000000000005E-3</c:v>
                </c:pt>
                <c:pt idx="5321">
                  <c:v>8.9700000000000005E-3</c:v>
                </c:pt>
                <c:pt idx="5322">
                  <c:v>8.9700000000000005E-3</c:v>
                </c:pt>
                <c:pt idx="5323">
                  <c:v>9.0799999999999995E-3</c:v>
                </c:pt>
                <c:pt idx="5324">
                  <c:v>8.9700000000000005E-3</c:v>
                </c:pt>
                <c:pt idx="5325">
                  <c:v>8.8699999999999994E-3</c:v>
                </c:pt>
                <c:pt idx="5326">
                  <c:v>8.9700000000000005E-3</c:v>
                </c:pt>
                <c:pt idx="5327">
                  <c:v>8.9700000000000005E-3</c:v>
                </c:pt>
                <c:pt idx="5328">
                  <c:v>9.0799999999999995E-3</c:v>
                </c:pt>
                <c:pt idx="5329">
                  <c:v>8.8699999999999994E-3</c:v>
                </c:pt>
                <c:pt idx="5330">
                  <c:v>9.0799999999999995E-3</c:v>
                </c:pt>
                <c:pt idx="5331">
                  <c:v>8.9700000000000005E-3</c:v>
                </c:pt>
                <c:pt idx="5332">
                  <c:v>8.9700000000000005E-3</c:v>
                </c:pt>
                <c:pt idx="5333">
                  <c:v>9.1900000000000003E-3</c:v>
                </c:pt>
                <c:pt idx="5334">
                  <c:v>9.0799999999999995E-3</c:v>
                </c:pt>
                <c:pt idx="5335">
                  <c:v>9.0799999999999995E-3</c:v>
                </c:pt>
                <c:pt idx="5336">
                  <c:v>9.1900000000000003E-3</c:v>
                </c:pt>
                <c:pt idx="5337">
                  <c:v>9.1900000000000003E-3</c:v>
                </c:pt>
                <c:pt idx="5338">
                  <c:v>9.0799999999999995E-3</c:v>
                </c:pt>
                <c:pt idx="5339">
                  <c:v>9.2999999999999992E-3</c:v>
                </c:pt>
                <c:pt idx="5340">
                  <c:v>9.1900000000000003E-3</c:v>
                </c:pt>
                <c:pt idx="5341">
                  <c:v>9.2999999999999992E-3</c:v>
                </c:pt>
                <c:pt idx="5342">
                  <c:v>9.1900000000000003E-3</c:v>
                </c:pt>
                <c:pt idx="5343">
                  <c:v>9.1900000000000003E-3</c:v>
                </c:pt>
                <c:pt idx="5344">
                  <c:v>9.2999999999999992E-3</c:v>
                </c:pt>
                <c:pt idx="5345">
                  <c:v>9.0799999999999995E-3</c:v>
                </c:pt>
                <c:pt idx="5346">
                  <c:v>9.2999999999999992E-3</c:v>
                </c:pt>
                <c:pt idx="5347">
                  <c:v>9.2999999999999992E-3</c:v>
                </c:pt>
                <c:pt idx="5348">
                  <c:v>9.1900000000000003E-3</c:v>
                </c:pt>
                <c:pt idx="5349">
                  <c:v>9.2999999999999992E-3</c:v>
                </c:pt>
                <c:pt idx="5350">
                  <c:v>9.2999999999999992E-3</c:v>
                </c:pt>
                <c:pt idx="5351">
                  <c:v>9.2999999999999992E-3</c:v>
                </c:pt>
                <c:pt idx="5352">
                  <c:v>9.2999999999999992E-3</c:v>
                </c:pt>
                <c:pt idx="5353">
                  <c:v>9.41E-3</c:v>
                </c:pt>
                <c:pt idx="5354">
                  <c:v>9.2999999999999992E-3</c:v>
                </c:pt>
                <c:pt idx="5355">
                  <c:v>9.41E-3</c:v>
                </c:pt>
                <c:pt idx="5356">
                  <c:v>9.2999999999999992E-3</c:v>
                </c:pt>
                <c:pt idx="5357">
                  <c:v>9.41E-3</c:v>
                </c:pt>
                <c:pt idx="5358">
                  <c:v>9.2999999999999992E-3</c:v>
                </c:pt>
                <c:pt idx="5359">
                  <c:v>9.41E-3</c:v>
                </c:pt>
                <c:pt idx="5360">
                  <c:v>9.41E-3</c:v>
                </c:pt>
                <c:pt idx="5361">
                  <c:v>9.41E-3</c:v>
                </c:pt>
                <c:pt idx="5362">
                  <c:v>9.41E-3</c:v>
                </c:pt>
                <c:pt idx="5363">
                  <c:v>9.2999999999999992E-3</c:v>
                </c:pt>
                <c:pt idx="5364">
                  <c:v>9.5200000000000007E-3</c:v>
                </c:pt>
                <c:pt idx="5365">
                  <c:v>9.5200000000000007E-3</c:v>
                </c:pt>
                <c:pt idx="5366">
                  <c:v>9.41E-3</c:v>
                </c:pt>
                <c:pt idx="5367">
                  <c:v>9.41E-3</c:v>
                </c:pt>
                <c:pt idx="5368">
                  <c:v>9.41E-3</c:v>
                </c:pt>
                <c:pt idx="5369">
                  <c:v>9.6299999999999997E-3</c:v>
                </c:pt>
                <c:pt idx="5370">
                  <c:v>9.5200000000000007E-3</c:v>
                </c:pt>
                <c:pt idx="5371">
                  <c:v>9.6299999999999997E-3</c:v>
                </c:pt>
                <c:pt idx="5372">
                  <c:v>9.5200000000000007E-3</c:v>
                </c:pt>
                <c:pt idx="5373">
                  <c:v>9.6299999999999997E-3</c:v>
                </c:pt>
                <c:pt idx="5374">
                  <c:v>9.5200000000000007E-3</c:v>
                </c:pt>
                <c:pt idx="5375">
                  <c:v>9.6299999999999997E-3</c:v>
                </c:pt>
                <c:pt idx="5376">
                  <c:v>9.6299999999999997E-3</c:v>
                </c:pt>
                <c:pt idx="5377">
                  <c:v>9.5200000000000007E-3</c:v>
                </c:pt>
                <c:pt idx="5378">
                  <c:v>9.5200000000000007E-3</c:v>
                </c:pt>
                <c:pt idx="5379">
                  <c:v>9.41E-3</c:v>
                </c:pt>
                <c:pt idx="5380">
                  <c:v>9.6299999999999997E-3</c:v>
                </c:pt>
                <c:pt idx="5381">
                  <c:v>9.6299999999999997E-3</c:v>
                </c:pt>
                <c:pt idx="5382">
                  <c:v>9.5200000000000007E-3</c:v>
                </c:pt>
                <c:pt idx="5383">
                  <c:v>9.5200000000000007E-3</c:v>
                </c:pt>
                <c:pt idx="5384">
                  <c:v>9.5200000000000007E-3</c:v>
                </c:pt>
                <c:pt idx="5385">
                  <c:v>9.6299999999999997E-3</c:v>
                </c:pt>
                <c:pt idx="5386">
                  <c:v>9.6299999999999997E-3</c:v>
                </c:pt>
                <c:pt idx="5387">
                  <c:v>9.7300000000000008E-3</c:v>
                </c:pt>
                <c:pt idx="5388">
                  <c:v>9.7300000000000008E-3</c:v>
                </c:pt>
                <c:pt idx="5389">
                  <c:v>9.6299999999999997E-3</c:v>
                </c:pt>
                <c:pt idx="5390">
                  <c:v>9.6299999999999997E-3</c:v>
                </c:pt>
                <c:pt idx="5391">
                  <c:v>9.6299999999999997E-3</c:v>
                </c:pt>
                <c:pt idx="5392">
                  <c:v>9.7300000000000008E-3</c:v>
                </c:pt>
                <c:pt idx="5393">
                  <c:v>9.6299999999999997E-3</c:v>
                </c:pt>
                <c:pt idx="5394">
                  <c:v>9.7300000000000008E-3</c:v>
                </c:pt>
                <c:pt idx="5395">
                  <c:v>9.6299999999999997E-3</c:v>
                </c:pt>
                <c:pt idx="5396">
                  <c:v>9.6299999999999997E-3</c:v>
                </c:pt>
                <c:pt idx="5397">
                  <c:v>9.6299999999999997E-3</c:v>
                </c:pt>
                <c:pt idx="5398">
                  <c:v>9.6299999999999997E-3</c:v>
                </c:pt>
                <c:pt idx="5399">
                  <c:v>9.7300000000000008E-3</c:v>
                </c:pt>
                <c:pt idx="5400">
                  <c:v>9.7300000000000008E-3</c:v>
                </c:pt>
                <c:pt idx="5401">
                  <c:v>9.7300000000000008E-3</c:v>
                </c:pt>
                <c:pt idx="5402">
                  <c:v>9.8399999999999998E-3</c:v>
                </c:pt>
                <c:pt idx="5403">
                  <c:v>9.7300000000000008E-3</c:v>
                </c:pt>
                <c:pt idx="5404">
                  <c:v>9.7300000000000008E-3</c:v>
                </c:pt>
                <c:pt idx="5405">
                  <c:v>9.6299999999999997E-3</c:v>
                </c:pt>
                <c:pt idx="5406">
                  <c:v>9.6299999999999997E-3</c:v>
                </c:pt>
                <c:pt idx="5407">
                  <c:v>9.6299999999999997E-3</c:v>
                </c:pt>
                <c:pt idx="5408">
                  <c:v>9.7300000000000008E-3</c:v>
                </c:pt>
                <c:pt idx="5409">
                  <c:v>9.7300000000000008E-3</c:v>
                </c:pt>
                <c:pt idx="5410">
                  <c:v>9.6299999999999997E-3</c:v>
                </c:pt>
                <c:pt idx="5411">
                  <c:v>9.7300000000000008E-3</c:v>
                </c:pt>
                <c:pt idx="5412">
                  <c:v>9.6299999999999997E-3</c:v>
                </c:pt>
                <c:pt idx="5413">
                  <c:v>9.5200000000000007E-3</c:v>
                </c:pt>
                <c:pt idx="5414">
                  <c:v>9.6299999999999997E-3</c:v>
                </c:pt>
                <c:pt idx="5415">
                  <c:v>9.6299999999999997E-3</c:v>
                </c:pt>
                <c:pt idx="5416">
                  <c:v>9.6299999999999997E-3</c:v>
                </c:pt>
                <c:pt idx="5417">
                  <c:v>9.5200000000000007E-3</c:v>
                </c:pt>
                <c:pt idx="5418">
                  <c:v>9.6299999999999997E-3</c:v>
                </c:pt>
                <c:pt idx="5419">
                  <c:v>9.6299999999999997E-3</c:v>
                </c:pt>
                <c:pt idx="5420">
                  <c:v>9.6299999999999997E-3</c:v>
                </c:pt>
                <c:pt idx="5421">
                  <c:v>9.6299999999999997E-3</c:v>
                </c:pt>
                <c:pt idx="5422">
                  <c:v>9.6299999999999997E-3</c:v>
                </c:pt>
                <c:pt idx="5423">
                  <c:v>9.6299999999999997E-3</c:v>
                </c:pt>
                <c:pt idx="5424">
                  <c:v>9.6299999999999997E-3</c:v>
                </c:pt>
                <c:pt idx="5425">
                  <c:v>9.6299999999999997E-3</c:v>
                </c:pt>
                <c:pt idx="5426">
                  <c:v>9.5200000000000007E-3</c:v>
                </c:pt>
                <c:pt idx="5427">
                  <c:v>9.6299999999999997E-3</c:v>
                </c:pt>
                <c:pt idx="5428">
                  <c:v>9.5200000000000007E-3</c:v>
                </c:pt>
                <c:pt idx="5429">
                  <c:v>9.41E-3</c:v>
                </c:pt>
                <c:pt idx="5430">
                  <c:v>9.6299999999999997E-3</c:v>
                </c:pt>
                <c:pt idx="5431">
                  <c:v>9.6299999999999997E-3</c:v>
                </c:pt>
                <c:pt idx="5432">
                  <c:v>9.5200000000000007E-3</c:v>
                </c:pt>
                <c:pt idx="5433">
                  <c:v>9.5200000000000007E-3</c:v>
                </c:pt>
                <c:pt idx="5434">
                  <c:v>9.5200000000000007E-3</c:v>
                </c:pt>
                <c:pt idx="5435">
                  <c:v>9.41E-3</c:v>
                </c:pt>
                <c:pt idx="5436">
                  <c:v>9.5200000000000007E-3</c:v>
                </c:pt>
                <c:pt idx="5437">
                  <c:v>9.5200000000000007E-3</c:v>
                </c:pt>
                <c:pt idx="5438">
                  <c:v>9.41E-3</c:v>
                </c:pt>
                <c:pt idx="5439">
                  <c:v>9.41E-3</c:v>
                </c:pt>
                <c:pt idx="5440">
                  <c:v>9.41E-3</c:v>
                </c:pt>
                <c:pt idx="5441">
                  <c:v>9.41E-3</c:v>
                </c:pt>
                <c:pt idx="5442">
                  <c:v>9.2999999999999992E-3</c:v>
                </c:pt>
                <c:pt idx="5443">
                  <c:v>9.41E-3</c:v>
                </c:pt>
                <c:pt idx="5444">
                  <c:v>9.2999999999999992E-3</c:v>
                </c:pt>
                <c:pt idx="5445">
                  <c:v>9.5200000000000007E-3</c:v>
                </c:pt>
                <c:pt idx="5446">
                  <c:v>9.5200000000000007E-3</c:v>
                </c:pt>
                <c:pt idx="5447">
                  <c:v>9.2999999999999992E-3</c:v>
                </c:pt>
                <c:pt idx="5448">
                  <c:v>9.2999999999999992E-3</c:v>
                </c:pt>
                <c:pt idx="5449">
                  <c:v>9.41E-3</c:v>
                </c:pt>
                <c:pt idx="5450">
                  <c:v>9.1900000000000003E-3</c:v>
                </c:pt>
                <c:pt idx="5451">
                  <c:v>9.1900000000000003E-3</c:v>
                </c:pt>
                <c:pt idx="5452">
                  <c:v>9.2999999999999992E-3</c:v>
                </c:pt>
                <c:pt idx="5453">
                  <c:v>9.1900000000000003E-3</c:v>
                </c:pt>
                <c:pt idx="5454">
                  <c:v>9.1900000000000003E-3</c:v>
                </c:pt>
                <c:pt idx="5455">
                  <c:v>9.0799999999999995E-3</c:v>
                </c:pt>
                <c:pt idx="5456">
                  <c:v>9.1900000000000003E-3</c:v>
                </c:pt>
                <c:pt idx="5457">
                  <c:v>9.1900000000000003E-3</c:v>
                </c:pt>
                <c:pt idx="5458">
                  <c:v>9.1900000000000003E-3</c:v>
                </c:pt>
                <c:pt idx="5459">
                  <c:v>8.9700000000000005E-3</c:v>
                </c:pt>
                <c:pt idx="5460">
                  <c:v>9.0799999999999995E-3</c:v>
                </c:pt>
                <c:pt idx="5461">
                  <c:v>9.1900000000000003E-3</c:v>
                </c:pt>
                <c:pt idx="5462">
                  <c:v>8.9700000000000005E-3</c:v>
                </c:pt>
                <c:pt idx="5463">
                  <c:v>8.8699999999999994E-3</c:v>
                </c:pt>
                <c:pt idx="5464">
                  <c:v>8.9700000000000005E-3</c:v>
                </c:pt>
                <c:pt idx="5465">
                  <c:v>8.9700000000000005E-3</c:v>
                </c:pt>
                <c:pt idx="5466">
                  <c:v>8.8699999999999994E-3</c:v>
                </c:pt>
                <c:pt idx="5467">
                  <c:v>8.7600000000000004E-3</c:v>
                </c:pt>
                <c:pt idx="5468">
                  <c:v>8.7600000000000004E-3</c:v>
                </c:pt>
                <c:pt idx="5469">
                  <c:v>8.7600000000000004E-3</c:v>
                </c:pt>
                <c:pt idx="5470">
                  <c:v>8.8699999999999994E-3</c:v>
                </c:pt>
                <c:pt idx="5471">
                  <c:v>8.7600000000000004E-3</c:v>
                </c:pt>
                <c:pt idx="5472">
                  <c:v>8.7600000000000004E-3</c:v>
                </c:pt>
                <c:pt idx="5473">
                  <c:v>8.8699999999999994E-3</c:v>
                </c:pt>
                <c:pt idx="5474">
                  <c:v>8.7600000000000004E-3</c:v>
                </c:pt>
                <c:pt idx="5475">
                  <c:v>8.6499999999999997E-3</c:v>
                </c:pt>
                <c:pt idx="5476">
                  <c:v>8.7600000000000004E-3</c:v>
                </c:pt>
                <c:pt idx="5477">
                  <c:v>8.7600000000000004E-3</c:v>
                </c:pt>
                <c:pt idx="5478">
                  <c:v>8.6499999999999997E-3</c:v>
                </c:pt>
                <c:pt idx="5479">
                  <c:v>8.43E-3</c:v>
                </c:pt>
                <c:pt idx="5480">
                  <c:v>8.5400000000000007E-3</c:v>
                </c:pt>
                <c:pt idx="5481">
                  <c:v>8.5400000000000007E-3</c:v>
                </c:pt>
                <c:pt idx="5482">
                  <c:v>8.5400000000000007E-3</c:v>
                </c:pt>
                <c:pt idx="5483">
                  <c:v>8.43E-3</c:v>
                </c:pt>
                <c:pt idx="5484">
                  <c:v>8.3199999999999993E-3</c:v>
                </c:pt>
                <c:pt idx="5485">
                  <c:v>8.43E-3</c:v>
                </c:pt>
                <c:pt idx="5486">
                  <c:v>8.43E-3</c:v>
                </c:pt>
                <c:pt idx="5487">
                  <c:v>8.2100000000000003E-3</c:v>
                </c:pt>
                <c:pt idx="5488">
                  <c:v>8.2100000000000003E-3</c:v>
                </c:pt>
                <c:pt idx="5489">
                  <c:v>8.2100000000000003E-3</c:v>
                </c:pt>
                <c:pt idx="5490">
                  <c:v>8.2100000000000003E-3</c:v>
                </c:pt>
                <c:pt idx="5491">
                  <c:v>8.1099999999999992E-3</c:v>
                </c:pt>
                <c:pt idx="5492">
                  <c:v>8.2100000000000003E-3</c:v>
                </c:pt>
                <c:pt idx="5493">
                  <c:v>8.1099999999999992E-3</c:v>
                </c:pt>
                <c:pt idx="5494">
                  <c:v>8.0000000000000002E-3</c:v>
                </c:pt>
                <c:pt idx="5495">
                  <c:v>8.0000000000000002E-3</c:v>
                </c:pt>
                <c:pt idx="5496">
                  <c:v>8.0000000000000002E-3</c:v>
                </c:pt>
                <c:pt idx="5497">
                  <c:v>8.0000000000000002E-3</c:v>
                </c:pt>
                <c:pt idx="5498">
                  <c:v>8.0000000000000002E-3</c:v>
                </c:pt>
                <c:pt idx="5499">
                  <c:v>7.7799999999999996E-3</c:v>
                </c:pt>
                <c:pt idx="5500">
                  <c:v>7.7799999999999996E-3</c:v>
                </c:pt>
                <c:pt idx="5501">
                  <c:v>7.6699999999999997E-3</c:v>
                </c:pt>
                <c:pt idx="5502">
                  <c:v>7.7799999999999996E-3</c:v>
                </c:pt>
                <c:pt idx="5503">
                  <c:v>7.7799999999999996E-3</c:v>
                </c:pt>
                <c:pt idx="5504">
                  <c:v>7.7799999999999996E-3</c:v>
                </c:pt>
                <c:pt idx="5505">
                  <c:v>7.6699999999999997E-3</c:v>
                </c:pt>
                <c:pt idx="5506">
                  <c:v>7.6699999999999997E-3</c:v>
                </c:pt>
                <c:pt idx="5507">
                  <c:v>7.6699999999999997E-3</c:v>
                </c:pt>
                <c:pt idx="5508">
                  <c:v>7.6699999999999997E-3</c:v>
                </c:pt>
                <c:pt idx="5509">
                  <c:v>7.6699999999999997E-3</c:v>
                </c:pt>
                <c:pt idx="5510">
                  <c:v>7.5599999999999999E-3</c:v>
                </c:pt>
                <c:pt idx="5511">
                  <c:v>7.45E-3</c:v>
                </c:pt>
                <c:pt idx="5512">
                  <c:v>7.5599999999999999E-3</c:v>
                </c:pt>
                <c:pt idx="5513">
                  <c:v>7.45E-3</c:v>
                </c:pt>
                <c:pt idx="5514">
                  <c:v>7.45E-3</c:v>
                </c:pt>
                <c:pt idx="5515">
                  <c:v>7.45E-3</c:v>
                </c:pt>
                <c:pt idx="5516">
                  <c:v>7.1300000000000001E-3</c:v>
                </c:pt>
                <c:pt idx="5517">
                  <c:v>7.2399999999999999E-3</c:v>
                </c:pt>
                <c:pt idx="5518">
                  <c:v>7.1300000000000001E-3</c:v>
                </c:pt>
                <c:pt idx="5519">
                  <c:v>7.1300000000000001E-3</c:v>
                </c:pt>
                <c:pt idx="5520">
                  <c:v>7.0200000000000002E-3</c:v>
                </c:pt>
                <c:pt idx="5521">
                  <c:v>7.1300000000000001E-3</c:v>
                </c:pt>
                <c:pt idx="5522">
                  <c:v>7.1300000000000001E-3</c:v>
                </c:pt>
                <c:pt idx="5523">
                  <c:v>7.1300000000000001E-3</c:v>
                </c:pt>
                <c:pt idx="5524">
                  <c:v>7.0200000000000002E-3</c:v>
                </c:pt>
                <c:pt idx="5525">
                  <c:v>7.0200000000000002E-3</c:v>
                </c:pt>
                <c:pt idx="5526">
                  <c:v>6.7999999999999996E-3</c:v>
                </c:pt>
                <c:pt idx="5527">
                  <c:v>6.9100000000000003E-3</c:v>
                </c:pt>
                <c:pt idx="5528">
                  <c:v>7.0200000000000002E-3</c:v>
                </c:pt>
                <c:pt idx="5529">
                  <c:v>6.7999999999999996E-3</c:v>
                </c:pt>
                <c:pt idx="5530">
                  <c:v>6.6899999999999998E-3</c:v>
                </c:pt>
                <c:pt idx="5531">
                  <c:v>6.6899999999999998E-3</c:v>
                </c:pt>
                <c:pt idx="5532">
                  <c:v>6.6899999999999998E-3</c:v>
                </c:pt>
                <c:pt idx="5533">
                  <c:v>6.6899999999999998E-3</c:v>
                </c:pt>
                <c:pt idx="5534">
                  <c:v>6.5900000000000004E-3</c:v>
                </c:pt>
                <c:pt idx="5535">
                  <c:v>6.6899999999999998E-3</c:v>
                </c:pt>
                <c:pt idx="5536">
                  <c:v>6.4799999999999996E-3</c:v>
                </c:pt>
                <c:pt idx="5537">
                  <c:v>6.4799999999999996E-3</c:v>
                </c:pt>
                <c:pt idx="5538">
                  <c:v>6.3699999999999998E-3</c:v>
                </c:pt>
                <c:pt idx="5539">
                  <c:v>6.3699999999999998E-3</c:v>
                </c:pt>
                <c:pt idx="5540">
                  <c:v>6.3699999999999998E-3</c:v>
                </c:pt>
                <c:pt idx="5541">
                  <c:v>6.4799999999999996E-3</c:v>
                </c:pt>
                <c:pt idx="5542">
                  <c:v>6.2599999999999999E-3</c:v>
                </c:pt>
                <c:pt idx="5543">
                  <c:v>6.1500000000000001E-3</c:v>
                </c:pt>
                <c:pt idx="5544">
                  <c:v>6.1500000000000001E-3</c:v>
                </c:pt>
                <c:pt idx="5545">
                  <c:v>6.2599999999999999E-3</c:v>
                </c:pt>
                <c:pt idx="5546">
                  <c:v>6.1500000000000001E-3</c:v>
                </c:pt>
                <c:pt idx="5547">
                  <c:v>6.0400000000000002E-3</c:v>
                </c:pt>
                <c:pt idx="5548">
                  <c:v>6.0400000000000002E-3</c:v>
                </c:pt>
                <c:pt idx="5549">
                  <c:v>6.0400000000000002E-3</c:v>
                </c:pt>
                <c:pt idx="5550">
                  <c:v>5.9300000000000004E-3</c:v>
                </c:pt>
                <c:pt idx="5551">
                  <c:v>5.9300000000000004E-3</c:v>
                </c:pt>
                <c:pt idx="5552">
                  <c:v>5.9300000000000004E-3</c:v>
                </c:pt>
                <c:pt idx="5553">
                  <c:v>5.9300000000000004E-3</c:v>
                </c:pt>
                <c:pt idx="5554">
                  <c:v>5.8300000000000001E-3</c:v>
                </c:pt>
                <c:pt idx="5555">
                  <c:v>5.9300000000000004E-3</c:v>
                </c:pt>
                <c:pt idx="5556">
                  <c:v>5.8300000000000001E-3</c:v>
                </c:pt>
                <c:pt idx="5557">
                  <c:v>5.8300000000000001E-3</c:v>
                </c:pt>
                <c:pt idx="5558">
                  <c:v>5.7200000000000003E-3</c:v>
                </c:pt>
                <c:pt idx="5559">
                  <c:v>5.4999999999999997E-3</c:v>
                </c:pt>
                <c:pt idx="5560">
                  <c:v>5.6100000000000004E-3</c:v>
                </c:pt>
                <c:pt idx="5561">
                  <c:v>5.7200000000000003E-3</c:v>
                </c:pt>
                <c:pt idx="5562">
                  <c:v>5.4999999999999997E-3</c:v>
                </c:pt>
                <c:pt idx="5563">
                  <c:v>5.4999999999999997E-3</c:v>
                </c:pt>
                <c:pt idx="5564">
                  <c:v>5.6100000000000004E-3</c:v>
                </c:pt>
                <c:pt idx="5565">
                  <c:v>5.4999999999999997E-3</c:v>
                </c:pt>
                <c:pt idx="5566">
                  <c:v>5.3899999999999998E-3</c:v>
                </c:pt>
                <c:pt idx="5567">
                  <c:v>5.3899999999999998E-3</c:v>
                </c:pt>
                <c:pt idx="5568">
                  <c:v>5.4999999999999997E-3</c:v>
                </c:pt>
                <c:pt idx="5569">
                  <c:v>5.3899999999999998E-3</c:v>
                </c:pt>
                <c:pt idx="5570">
                  <c:v>5.3899999999999998E-3</c:v>
                </c:pt>
                <c:pt idx="5571">
                  <c:v>5.3899999999999998E-3</c:v>
                </c:pt>
                <c:pt idx="5572">
                  <c:v>5.3899999999999998E-3</c:v>
                </c:pt>
                <c:pt idx="5573">
                  <c:v>5.1700000000000001E-3</c:v>
                </c:pt>
                <c:pt idx="5574">
                  <c:v>5.28E-3</c:v>
                </c:pt>
                <c:pt idx="5575">
                  <c:v>5.28E-3</c:v>
                </c:pt>
                <c:pt idx="5576">
                  <c:v>5.1700000000000001E-3</c:v>
                </c:pt>
                <c:pt idx="5577">
                  <c:v>4.96E-3</c:v>
                </c:pt>
                <c:pt idx="5578">
                  <c:v>5.0699999999999999E-3</c:v>
                </c:pt>
                <c:pt idx="5579">
                  <c:v>5.0699999999999999E-3</c:v>
                </c:pt>
                <c:pt idx="5580">
                  <c:v>5.0699999999999999E-3</c:v>
                </c:pt>
                <c:pt idx="5581">
                  <c:v>5.0699999999999999E-3</c:v>
                </c:pt>
                <c:pt idx="5582">
                  <c:v>4.96E-3</c:v>
                </c:pt>
                <c:pt idx="5583">
                  <c:v>5.0699999999999999E-3</c:v>
                </c:pt>
                <c:pt idx="5584">
                  <c:v>4.96E-3</c:v>
                </c:pt>
                <c:pt idx="5585">
                  <c:v>4.96E-3</c:v>
                </c:pt>
                <c:pt idx="5586">
                  <c:v>4.8500000000000001E-3</c:v>
                </c:pt>
                <c:pt idx="5587">
                  <c:v>4.8500000000000001E-3</c:v>
                </c:pt>
                <c:pt idx="5588">
                  <c:v>5.0699999999999999E-3</c:v>
                </c:pt>
                <c:pt idx="5589">
                  <c:v>4.96E-3</c:v>
                </c:pt>
                <c:pt idx="5590">
                  <c:v>4.7400000000000003E-3</c:v>
                </c:pt>
                <c:pt idx="5591">
                  <c:v>4.8500000000000001E-3</c:v>
                </c:pt>
                <c:pt idx="5592">
                  <c:v>4.6299999999999996E-3</c:v>
                </c:pt>
                <c:pt idx="5593">
                  <c:v>4.7400000000000003E-3</c:v>
                </c:pt>
                <c:pt idx="5594">
                  <c:v>4.8500000000000001E-3</c:v>
                </c:pt>
                <c:pt idx="5595">
                  <c:v>4.7400000000000003E-3</c:v>
                </c:pt>
                <c:pt idx="5596">
                  <c:v>4.8500000000000001E-3</c:v>
                </c:pt>
                <c:pt idx="5597">
                  <c:v>4.6299999999999996E-3</c:v>
                </c:pt>
                <c:pt idx="5598">
                  <c:v>4.7400000000000003E-3</c:v>
                </c:pt>
                <c:pt idx="5599">
                  <c:v>4.7400000000000003E-3</c:v>
                </c:pt>
                <c:pt idx="5600">
                  <c:v>4.6299999999999996E-3</c:v>
                </c:pt>
                <c:pt idx="5601">
                  <c:v>4.7400000000000003E-3</c:v>
                </c:pt>
                <c:pt idx="5602">
                  <c:v>4.6299999999999996E-3</c:v>
                </c:pt>
                <c:pt idx="5603">
                  <c:v>4.6299999999999996E-3</c:v>
                </c:pt>
                <c:pt idx="5604">
                  <c:v>4.5199999999999997E-3</c:v>
                </c:pt>
                <c:pt idx="5605">
                  <c:v>4.6299999999999996E-3</c:v>
                </c:pt>
                <c:pt idx="5606">
                  <c:v>4.6299999999999996E-3</c:v>
                </c:pt>
                <c:pt idx="5607">
                  <c:v>4.4099999999999999E-3</c:v>
                </c:pt>
                <c:pt idx="5608">
                  <c:v>4.4099999999999999E-3</c:v>
                </c:pt>
                <c:pt idx="5609">
                  <c:v>4.5199999999999997E-3</c:v>
                </c:pt>
                <c:pt idx="5610">
                  <c:v>4.5199999999999997E-3</c:v>
                </c:pt>
                <c:pt idx="5611">
                  <c:v>4.4099999999999999E-3</c:v>
                </c:pt>
                <c:pt idx="5612">
                  <c:v>4.5199999999999997E-3</c:v>
                </c:pt>
                <c:pt idx="5613">
                  <c:v>4.5199999999999997E-3</c:v>
                </c:pt>
                <c:pt idx="5614">
                  <c:v>4.5199999999999997E-3</c:v>
                </c:pt>
                <c:pt idx="5615">
                  <c:v>4.5199999999999997E-3</c:v>
                </c:pt>
                <c:pt idx="5616">
                  <c:v>4.4099999999999999E-3</c:v>
                </c:pt>
                <c:pt idx="5617">
                  <c:v>4.5199999999999997E-3</c:v>
                </c:pt>
                <c:pt idx="5618">
                  <c:v>4.4099999999999999E-3</c:v>
                </c:pt>
                <c:pt idx="5619">
                  <c:v>4.3099999999999996E-3</c:v>
                </c:pt>
                <c:pt idx="5620">
                  <c:v>4.4099999999999999E-3</c:v>
                </c:pt>
                <c:pt idx="5621">
                  <c:v>4.4099999999999999E-3</c:v>
                </c:pt>
                <c:pt idx="5622">
                  <c:v>4.4099999999999999E-3</c:v>
                </c:pt>
                <c:pt idx="5623">
                  <c:v>4.3099999999999996E-3</c:v>
                </c:pt>
                <c:pt idx="5624">
                  <c:v>4.3099999999999996E-3</c:v>
                </c:pt>
                <c:pt idx="5625">
                  <c:v>4.5199999999999997E-3</c:v>
                </c:pt>
                <c:pt idx="5626">
                  <c:v>4.3099999999999996E-3</c:v>
                </c:pt>
                <c:pt idx="5627">
                  <c:v>4.3099999999999996E-3</c:v>
                </c:pt>
                <c:pt idx="5628">
                  <c:v>4.3099999999999996E-3</c:v>
                </c:pt>
                <c:pt idx="5629">
                  <c:v>4.4099999999999999E-3</c:v>
                </c:pt>
                <c:pt idx="5630">
                  <c:v>4.4099999999999999E-3</c:v>
                </c:pt>
                <c:pt idx="5631">
                  <c:v>4.4099999999999999E-3</c:v>
                </c:pt>
                <c:pt idx="5632">
                  <c:v>4.3099999999999996E-3</c:v>
                </c:pt>
                <c:pt idx="5633">
                  <c:v>4.4099999999999999E-3</c:v>
                </c:pt>
                <c:pt idx="5634">
                  <c:v>4.3099999999999996E-3</c:v>
                </c:pt>
                <c:pt idx="5635">
                  <c:v>4.5199999999999997E-3</c:v>
                </c:pt>
                <c:pt idx="5636">
                  <c:v>4.3099999999999996E-3</c:v>
                </c:pt>
                <c:pt idx="5637">
                  <c:v>4.4099999999999999E-3</c:v>
                </c:pt>
                <c:pt idx="5638">
                  <c:v>4.4099999999999999E-3</c:v>
                </c:pt>
                <c:pt idx="5639">
                  <c:v>4.4099999999999999E-3</c:v>
                </c:pt>
                <c:pt idx="5640">
                  <c:v>4.4099999999999999E-3</c:v>
                </c:pt>
                <c:pt idx="5641">
                  <c:v>4.3099999999999996E-3</c:v>
                </c:pt>
                <c:pt idx="5642">
                  <c:v>4.4099999999999999E-3</c:v>
                </c:pt>
                <c:pt idx="5643">
                  <c:v>4.4099999999999999E-3</c:v>
                </c:pt>
                <c:pt idx="5644">
                  <c:v>4.4099999999999999E-3</c:v>
                </c:pt>
                <c:pt idx="5645">
                  <c:v>4.5199999999999997E-3</c:v>
                </c:pt>
                <c:pt idx="5646">
                  <c:v>4.5199999999999997E-3</c:v>
                </c:pt>
                <c:pt idx="5647">
                  <c:v>4.5199999999999997E-3</c:v>
                </c:pt>
                <c:pt idx="5648">
                  <c:v>4.5199999999999997E-3</c:v>
                </c:pt>
                <c:pt idx="5649">
                  <c:v>4.4099999999999999E-3</c:v>
                </c:pt>
                <c:pt idx="5650">
                  <c:v>4.5199999999999997E-3</c:v>
                </c:pt>
                <c:pt idx="5651">
                  <c:v>4.5199999999999997E-3</c:v>
                </c:pt>
                <c:pt idx="5652">
                  <c:v>4.4099999999999999E-3</c:v>
                </c:pt>
                <c:pt idx="5653">
                  <c:v>4.4099999999999999E-3</c:v>
                </c:pt>
                <c:pt idx="5654">
                  <c:v>4.6299999999999996E-3</c:v>
                </c:pt>
                <c:pt idx="5655">
                  <c:v>4.4099999999999999E-3</c:v>
                </c:pt>
                <c:pt idx="5656">
                  <c:v>4.6299999999999996E-3</c:v>
                </c:pt>
                <c:pt idx="5657">
                  <c:v>4.5199999999999997E-3</c:v>
                </c:pt>
                <c:pt idx="5658">
                  <c:v>4.6299999999999996E-3</c:v>
                </c:pt>
                <c:pt idx="5659">
                  <c:v>4.6299999999999996E-3</c:v>
                </c:pt>
                <c:pt idx="5660">
                  <c:v>4.6299999999999996E-3</c:v>
                </c:pt>
                <c:pt idx="5661">
                  <c:v>4.6299999999999996E-3</c:v>
                </c:pt>
                <c:pt idx="5662">
                  <c:v>4.7400000000000003E-3</c:v>
                </c:pt>
                <c:pt idx="5663">
                  <c:v>4.6299999999999996E-3</c:v>
                </c:pt>
                <c:pt idx="5664">
                  <c:v>4.8500000000000001E-3</c:v>
                </c:pt>
                <c:pt idx="5665">
                  <c:v>4.7400000000000003E-3</c:v>
                </c:pt>
                <c:pt idx="5666">
                  <c:v>4.8500000000000001E-3</c:v>
                </c:pt>
                <c:pt idx="5667">
                  <c:v>4.6299999999999996E-3</c:v>
                </c:pt>
                <c:pt idx="5668">
                  <c:v>4.7400000000000003E-3</c:v>
                </c:pt>
                <c:pt idx="5669">
                  <c:v>4.6299999999999996E-3</c:v>
                </c:pt>
                <c:pt idx="5670">
                  <c:v>4.6299999999999996E-3</c:v>
                </c:pt>
                <c:pt idx="5671">
                  <c:v>4.96E-3</c:v>
                </c:pt>
                <c:pt idx="5672">
                  <c:v>4.7400000000000003E-3</c:v>
                </c:pt>
                <c:pt idx="5673">
                  <c:v>4.8500000000000001E-3</c:v>
                </c:pt>
                <c:pt idx="5674">
                  <c:v>4.8500000000000001E-3</c:v>
                </c:pt>
                <c:pt idx="5675">
                  <c:v>4.96E-3</c:v>
                </c:pt>
                <c:pt idx="5676">
                  <c:v>4.96E-3</c:v>
                </c:pt>
                <c:pt idx="5677">
                  <c:v>4.96E-3</c:v>
                </c:pt>
                <c:pt idx="5678">
                  <c:v>4.96E-3</c:v>
                </c:pt>
                <c:pt idx="5679">
                  <c:v>4.96E-3</c:v>
                </c:pt>
                <c:pt idx="5680">
                  <c:v>5.0699999999999999E-3</c:v>
                </c:pt>
                <c:pt idx="5681">
                  <c:v>4.96E-3</c:v>
                </c:pt>
                <c:pt idx="5682">
                  <c:v>5.0699999999999999E-3</c:v>
                </c:pt>
                <c:pt idx="5683">
                  <c:v>4.8500000000000001E-3</c:v>
                </c:pt>
                <c:pt idx="5684">
                  <c:v>5.0699999999999999E-3</c:v>
                </c:pt>
                <c:pt idx="5685">
                  <c:v>5.0699999999999999E-3</c:v>
                </c:pt>
                <c:pt idx="5686">
                  <c:v>5.0699999999999999E-3</c:v>
                </c:pt>
                <c:pt idx="5687">
                  <c:v>5.28E-3</c:v>
                </c:pt>
                <c:pt idx="5688">
                  <c:v>5.1700000000000001E-3</c:v>
                </c:pt>
                <c:pt idx="5689">
                  <c:v>5.1700000000000001E-3</c:v>
                </c:pt>
                <c:pt idx="5690">
                  <c:v>5.1700000000000001E-3</c:v>
                </c:pt>
                <c:pt idx="5691">
                  <c:v>5.28E-3</c:v>
                </c:pt>
                <c:pt idx="5692">
                  <c:v>5.28E-3</c:v>
                </c:pt>
                <c:pt idx="5693">
                  <c:v>5.3899999999999998E-3</c:v>
                </c:pt>
                <c:pt idx="5694">
                  <c:v>5.3899999999999998E-3</c:v>
                </c:pt>
                <c:pt idx="5695">
                  <c:v>5.3899999999999998E-3</c:v>
                </c:pt>
                <c:pt idx="5696">
                  <c:v>5.3899999999999998E-3</c:v>
                </c:pt>
                <c:pt idx="5697">
                  <c:v>5.28E-3</c:v>
                </c:pt>
                <c:pt idx="5698">
                  <c:v>5.4999999999999997E-3</c:v>
                </c:pt>
                <c:pt idx="5699">
                  <c:v>5.28E-3</c:v>
                </c:pt>
                <c:pt idx="5700">
                  <c:v>5.4999999999999997E-3</c:v>
                </c:pt>
                <c:pt idx="5701">
                  <c:v>5.3899999999999998E-3</c:v>
                </c:pt>
                <c:pt idx="5702">
                  <c:v>5.6100000000000004E-3</c:v>
                </c:pt>
                <c:pt idx="5703">
                  <c:v>5.6100000000000004E-3</c:v>
                </c:pt>
                <c:pt idx="5704">
                  <c:v>5.6100000000000004E-3</c:v>
                </c:pt>
                <c:pt idx="5705">
                  <c:v>5.4999999999999997E-3</c:v>
                </c:pt>
                <c:pt idx="5706">
                  <c:v>5.4999999999999997E-3</c:v>
                </c:pt>
                <c:pt idx="5707">
                  <c:v>5.7200000000000003E-3</c:v>
                </c:pt>
                <c:pt idx="5708">
                  <c:v>5.6100000000000004E-3</c:v>
                </c:pt>
                <c:pt idx="5709">
                  <c:v>5.7200000000000003E-3</c:v>
                </c:pt>
                <c:pt idx="5710">
                  <c:v>5.7200000000000003E-3</c:v>
                </c:pt>
                <c:pt idx="5711">
                  <c:v>5.8300000000000001E-3</c:v>
                </c:pt>
                <c:pt idx="5712">
                  <c:v>5.8300000000000001E-3</c:v>
                </c:pt>
                <c:pt idx="5713">
                  <c:v>5.7200000000000003E-3</c:v>
                </c:pt>
                <c:pt idx="5714">
                  <c:v>5.8300000000000001E-3</c:v>
                </c:pt>
                <c:pt idx="5715">
                  <c:v>5.7200000000000003E-3</c:v>
                </c:pt>
                <c:pt idx="5716">
                  <c:v>5.9300000000000004E-3</c:v>
                </c:pt>
                <c:pt idx="5717">
                  <c:v>5.8300000000000001E-3</c:v>
                </c:pt>
                <c:pt idx="5718">
                  <c:v>5.9300000000000004E-3</c:v>
                </c:pt>
                <c:pt idx="5719">
                  <c:v>5.9300000000000004E-3</c:v>
                </c:pt>
                <c:pt idx="5720">
                  <c:v>5.9300000000000004E-3</c:v>
                </c:pt>
                <c:pt idx="5721">
                  <c:v>5.9300000000000004E-3</c:v>
                </c:pt>
                <c:pt idx="5722">
                  <c:v>5.9300000000000004E-3</c:v>
                </c:pt>
                <c:pt idx="5723">
                  <c:v>6.0400000000000002E-3</c:v>
                </c:pt>
                <c:pt idx="5724">
                  <c:v>5.9300000000000004E-3</c:v>
                </c:pt>
                <c:pt idx="5725">
                  <c:v>6.0400000000000002E-3</c:v>
                </c:pt>
                <c:pt idx="5726">
                  <c:v>6.1500000000000001E-3</c:v>
                </c:pt>
                <c:pt idx="5727">
                  <c:v>6.1500000000000001E-3</c:v>
                </c:pt>
                <c:pt idx="5728">
                  <c:v>6.1500000000000001E-3</c:v>
                </c:pt>
                <c:pt idx="5729">
                  <c:v>6.0400000000000002E-3</c:v>
                </c:pt>
                <c:pt idx="5730">
                  <c:v>6.1500000000000001E-3</c:v>
                </c:pt>
                <c:pt idx="5731">
                  <c:v>6.1500000000000001E-3</c:v>
                </c:pt>
                <c:pt idx="5732">
                  <c:v>6.1500000000000001E-3</c:v>
                </c:pt>
                <c:pt idx="5733">
                  <c:v>6.1500000000000001E-3</c:v>
                </c:pt>
                <c:pt idx="5734">
                  <c:v>6.3699999999999998E-3</c:v>
                </c:pt>
                <c:pt idx="5735">
                  <c:v>6.2599999999999999E-3</c:v>
                </c:pt>
                <c:pt idx="5736">
                  <c:v>6.1500000000000001E-3</c:v>
                </c:pt>
                <c:pt idx="5737">
                  <c:v>6.2599999999999999E-3</c:v>
                </c:pt>
                <c:pt idx="5738">
                  <c:v>6.1500000000000001E-3</c:v>
                </c:pt>
                <c:pt idx="5739">
                  <c:v>6.3699999999999998E-3</c:v>
                </c:pt>
                <c:pt idx="5740">
                  <c:v>6.1500000000000001E-3</c:v>
                </c:pt>
                <c:pt idx="5741">
                  <c:v>6.3699999999999998E-3</c:v>
                </c:pt>
                <c:pt idx="5742">
                  <c:v>6.3699999999999998E-3</c:v>
                </c:pt>
                <c:pt idx="5743">
                  <c:v>6.3699999999999998E-3</c:v>
                </c:pt>
                <c:pt idx="5744">
                  <c:v>6.3699999999999998E-3</c:v>
                </c:pt>
                <c:pt idx="5745">
                  <c:v>6.2599999999999999E-3</c:v>
                </c:pt>
                <c:pt idx="5746">
                  <c:v>6.3699999999999998E-3</c:v>
                </c:pt>
                <c:pt idx="5747">
                  <c:v>6.3699999999999998E-3</c:v>
                </c:pt>
                <c:pt idx="5748">
                  <c:v>6.3699999999999998E-3</c:v>
                </c:pt>
                <c:pt idx="5749">
                  <c:v>6.3699999999999998E-3</c:v>
                </c:pt>
                <c:pt idx="5750">
                  <c:v>6.4799999999999996E-3</c:v>
                </c:pt>
                <c:pt idx="5751">
                  <c:v>6.3699999999999998E-3</c:v>
                </c:pt>
                <c:pt idx="5752">
                  <c:v>6.3699999999999998E-3</c:v>
                </c:pt>
                <c:pt idx="5753">
                  <c:v>6.5900000000000004E-3</c:v>
                </c:pt>
                <c:pt idx="5754">
                  <c:v>6.3699999999999998E-3</c:v>
                </c:pt>
                <c:pt idx="5755">
                  <c:v>6.2599999999999999E-3</c:v>
                </c:pt>
                <c:pt idx="5756">
                  <c:v>6.3699999999999998E-3</c:v>
                </c:pt>
                <c:pt idx="5757">
                  <c:v>6.5900000000000004E-3</c:v>
                </c:pt>
                <c:pt idx="5758">
                  <c:v>6.5900000000000004E-3</c:v>
                </c:pt>
                <c:pt idx="5759">
                  <c:v>6.6899999999999998E-3</c:v>
                </c:pt>
                <c:pt idx="5760">
                  <c:v>6.4799999999999996E-3</c:v>
                </c:pt>
                <c:pt idx="5761">
                  <c:v>6.5900000000000004E-3</c:v>
                </c:pt>
                <c:pt idx="5762">
                  <c:v>6.4799999999999996E-3</c:v>
                </c:pt>
                <c:pt idx="5763">
                  <c:v>6.5900000000000004E-3</c:v>
                </c:pt>
                <c:pt idx="5764">
                  <c:v>6.4799999999999996E-3</c:v>
                </c:pt>
                <c:pt idx="5765">
                  <c:v>6.5900000000000004E-3</c:v>
                </c:pt>
                <c:pt idx="5766">
                  <c:v>6.3699999999999998E-3</c:v>
                </c:pt>
                <c:pt idx="5767">
                  <c:v>6.2599999999999999E-3</c:v>
                </c:pt>
                <c:pt idx="5768">
                  <c:v>6.3699999999999998E-3</c:v>
                </c:pt>
                <c:pt idx="5769">
                  <c:v>6.3699999999999998E-3</c:v>
                </c:pt>
                <c:pt idx="5770">
                  <c:v>6.4799999999999996E-3</c:v>
                </c:pt>
                <c:pt idx="5771">
                  <c:v>6.3699999999999998E-3</c:v>
                </c:pt>
                <c:pt idx="5772">
                  <c:v>6.4799999999999996E-3</c:v>
                </c:pt>
                <c:pt idx="5773">
                  <c:v>6.4799999999999996E-3</c:v>
                </c:pt>
                <c:pt idx="5774">
                  <c:v>6.5900000000000004E-3</c:v>
                </c:pt>
                <c:pt idx="5775">
                  <c:v>6.4799999999999996E-3</c:v>
                </c:pt>
                <c:pt idx="5776">
                  <c:v>6.3699999999999998E-3</c:v>
                </c:pt>
                <c:pt idx="5777">
                  <c:v>6.4799999999999996E-3</c:v>
                </c:pt>
                <c:pt idx="5778">
                  <c:v>6.3699999999999998E-3</c:v>
                </c:pt>
                <c:pt idx="5779">
                  <c:v>6.5900000000000004E-3</c:v>
                </c:pt>
                <c:pt idx="5780">
                  <c:v>6.5900000000000004E-3</c:v>
                </c:pt>
                <c:pt idx="5781">
                  <c:v>6.4799999999999996E-3</c:v>
                </c:pt>
                <c:pt idx="5782">
                  <c:v>6.3699999999999998E-3</c:v>
                </c:pt>
                <c:pt idx="5783">
                  <c:v>6.4799999999999996E-3</c:v>
                </c:pt>
                <c:pt idx="5784">
                  <c:v>6.2599999999999999E-3</c:v>
                </c:pt>
                <c:pt idx="5785">
                  <c:v>6.3699999999999998E-3</c:v>
                </c:pt>
                <c:pt idx="5786">
                  <c:v>6.2599999999999999E-3</c:v>
                </c:pt>
                <c:pt idx="5787">
                  <c:v>6.3699999999999998E-3</c:v>
                </c:pt>
                <c:pt idx="5788">
                  <c:v>6.2599999999999999E-3</c:v>
                </c:pt>
                <c:pt idx="5789">
                  <c:v>6.2599999999999999E-3</c:v>
                </c:pt>
                <c:pt idx="5790">
                  <c:v>6.3699999999999998E-3</c:v>
                </c:pt>
                <c:pt idx="5791">
                  <c:v>6.2599999999999999E-3</c:v>
                </c:pt>
                <c:pt idx="5792">
                  <c:v>6.1500000000000001E-3</c:v>
                </c:pt>
                <c:pt idx="5793">
                  <c:v>6.2599999999999999E-3</c:v>
                </c:pt>
                <c:pt idx="5794">
                  <c:v>6.2599999999999999E-3</c:v>
                </c:pt>
                <c:pt idx="5795">
                  <c:v>6.1500000000000001E-3</c:v>
                </c:pt>
                <c:pt idx="5796">
                  <c:v>6.1500000000000001E-3</c:v>
                </c:pt>
                <c:pt idx="5797">
                  <c:v>6.1500000000000001E-3</c:v>
                </c:pt>
                <c:pt idx="5798">
                  <c:v>5.9300000000000004E-3</c:v>
                </c:pt>
                <c:pt idx="5799">
                  <c:v>5.8300000000000001E-3</c:v>
                </c:pt>
                <c:pt idx="5800">
                  <c:v>6.0400000000000002E-3</c:v>
                </c:pt>
                <c:pt idx="5801">
                  <c:v>5.9300000000000004E-3</c:v>
                </c:pt>
                <c:pt idx="5802">
                  <c:v>5.8300000000000001E-3</c:v>
                </c:pt>
                <c:pt idx="5803">
                  <c:v>5.9300000000000004E-3</c:v>
                </c:pt>
                <c:pt idx="5804">
                  <c:v>5.8300000000000001E-3</c:v>
                </c:pt>
                <c:pt idx="5805">
                  <c:v>5.9300000000000004E-3</c:v>
                </c:pt>
                <c:pt idx="5806">
                  <c:v>5.8300000000000001E-3</c:v>
                </c:pt>
                <c:pt idx="5807">
                  <c:v>5.8300000000000001E-3</c:v>
                </c:pt>
                <c:pt idx="5808">
                  <c:v>5.7200000000000003E-3</c:v>
                </c:pt>
                <c:pt idx="5809">
                  <c:v>5.7200000000000003E-3</c:v>
                </c:pt>
                <c:pt idx="5810">
                  <c:v>5.6100000000000004E-3</c:v>
                </c:pt>
                <c:pt idx="5811">
                  <c:v>5.6100000000000004E-3</c:v>
                </c:pt>
                <c:pt idx="5812">
                  <c:v>5.6100000000000004E-3</c:v>
                </c:pt>
                <c:pt idx="5813">
                  <c:v>5.4999999999999997E-3</c:v>
                </c:pt>
                <c:pt idx="5814">
                  <c:v>5.3899999999999998E-3</c:v>
                </c:pt>
                <c:pt idx="5815">
                  <c:v>5.3899999999999998E-3</c:v>
                </c:pt>
                <c:pt idx="5816">
                  <c:v>5.3899999999999998E-3</c:v>
                </c:pt>
                <c:pt idx="5817">
                  <c:v>5.3899999999999998E-3</c:v>
                </c:pt>
                <c:pt idx="5818">
                  <c:v>5.28E-3</c:v>
                </c:pt>
                <c:pt idx="5819">
                  <c:v>5.3899999999999998E-3</c:v>
                </c:pt>
                <c:pt idx="5820">
                  <c:v>5.28E-3</c:v>
                </c:pt>
                <c:pt idx="5821">
                  <c:v>5.3899999999999998E-3</c:v>
                </c:pt>
                <c:pt idx="5822">
                  <c:v>5.1700000000000001E-3</c:v>
                </c:pt>
                <c:pt idx="5823">
                  <c:v>5.1700000000000001E-3</c:v>
                </c:pt>
                <c:pt idx="5824">
                  <c:v>5.0699999999999999E-3</c:v>
                </c:pt>
                <c:pt idx="5825">
                  <c:v>5.0699999999999999E-3</c:v>
                </c:pt>
                <c:pt idx="5826">
                  <c:v>5.0699999999999999E-3</c:v>
                </c:pt>
                <c:pt idx="5827">
                  <c:v>4.96E-3</c:v>
                </c:pt>
                <c:pt idx="5828">
                  <c:v>4.96E-3</c:v>
                </c:pt>
                <c:pt idx="5829">
                  <c:v>4.8500000000000001E-3</c:v>
                </c:pt>
                <c:pt idx="5830">
                  <c:v>4.7400000000000003E-3</c:v>
                </c:pt>
                <c:pt idx="5831">
                  <c:v>4.7400000000000003E-3</c:v>
                </c:pt>
                <c:pt idx="5832">
                  <c:v>4.6299999999999996E-3</c:v>
                </c:pt>
                <c:pt idx="5833">
                  <c:v>4.6299999999999996E-3</c:v>
                </c:pt>
                <c:pt idx="5834">
                  <c:v>4.5199999999999997E-3</c:v>
                </c:pt>
                <c:pt idx="5835">
                  <c:v>4.4099999999999999E-3</c:v>
                </c:pt>
                <c:pt idx="5836">
                  <c:v>4.4099999999999999E-3</c:v>
                </c:pt>
                <c:pt idx="5837">
                  <c:v>4.4099999999999999E-3</c:v>
                </c:pt>
                <c:pt idx="5838">
                  <c:v>4.4099999999999999E-3</c:v>
                </c:pt>
                <c:pt idx="5839">
                  <c:v>4.1999999999999997E-3</c:v>
                </c:pt>
                <c:pt idx="5840">
                  <c:v>4.3099999999999996E-3</c:v>
                </c:pt>
                <c:pt idx="5841">
                  <c:v>4.3099999999999996E-3</c:v>
                </c:pt>
                <c:pt idx="5842">
                  <c:v>4.1999999999999997E-3</c:v>
                </c:pt>
                <c:pt idx="5843">
                  <c:v>4.0899999999999999E-3</c:v>
                </c:pt>
                <c:pt idx="5844">
                  <c:v>3.8700000000000002E-3</c:v>
                </c:pt>
                <c:pt idx="5845">
                  <c:v>3.7599999999999999E-3</c:v>
                </c:pt>
                <c:pt idx="5846">
                  <c:v>3.65E-3</c:v>
                </c:pt>
                <c:pt idx="5847">
                  <c:v>3.65E-3</c:v>
                </c:pt>
                <c:pt idx="5848">
                  <c:v>3.65E-3</c:v>
                </c:pt>
                <c:pt idx="5849">
                  <c:v>3.7599999999999999E-3</c:v>
                </c:pt>
                <c:pt idx="5850">
                  <c:v>3.5500000000000002E-3</c:v>
                </c:pt>
                <c:pt idx="5851">
                  <c:v>3.5500000000000002E-3</c:v>
                </c:pt>
                <c:pt idx="5852">
                  <c:v>3.5500000000000002E-3</c:v>
                </c:pt>
                <c:pt idx="5853">
                  <c:v>3.4399999999999999E-3</c:v>
                </c:pt>
                <c:pt idx="5854">
                  <c:v>3.3300000000000001E-3</c:v>
                </c:pt>
                <c:pt idx="5855">
                  <c:v>3.1099999999999999E-3</c:v>
                </c:pt>
                <c:pt idx="5856">
                  <c:v>3.2200000000000002E-3</c:v>
                </c:pt>
                <c:pt idx="5857">
                  <c:v>3.1099999999999999E-3</c:v>
                </c:pt>
                <c:pt idx="5858">
                  <c:v>3.0000000000000001E-3</c:v>
                </c:pt>
                <c:pt idx="5859">
                  <c:v>2.8900000000000002E-3</c:v>
                </c:pt>
                <c:pt idx="5860">
                  <c:v>2.8900000000000002E-3</c:v>
                </c:pt>
                <c:pt idx="5861">
                  <c:v>2.8900000000000002E-3</c:v>
                </c:pt>
                <c:pt idx="5862">
                  <c:v>2.5699999999999998E-3</c:v>
                </c:pt>
                <c:pt idx="5863">
                  <c:v>2.5699999999999998E-3</c:v>
                </c:pt>
                <c:pt idx="5864">
                  <c:v>2.4599999999999999E-3</c:v>
                </c:pt>
                <c:pt idx="5865">
                  <c:v>2.5699999999999998E-3</c:v>
                </c:pt>
                <c:pt idx="5866">
                  <c:v>2.3500000000000001E-3</c:v>
                </c:pt>
                <c:pt idx="5867">
                  <c:v>2.3500000000000001E-3</c:v>
                </c:pt>
                <c:pt idx="5868">
                  <c:v>2.2399999999999998E-3</c:v>
                </c:pt>
                <c:pt idx="5869">
                  <c:v>2.2399999999999998E-3</c:v>
                </c:pt>
                <c:pt idx="5870">
                  <c:v>2.1299999999999999E-3</c:v>
                </c:pt>
                <c:pt idx="5871">
                  <c:v>2.1299999999999999E-3</c:v>
                </c:pt>
                <c:pt idx="5872">
                  <c:v>2.1299999999999999E-3</c:v>
                </c:pt>
                <c:pt idx="5873">
                  <c:v>2.0300000000000001E-3</c:v>
                </c:pt>
                <c:pt idx="5874">
                  <c:v>1.92E-3</c:v>
                </c:pt>
                <c:pt idx="5875">
                  <c:v>1.6999999999999999E-3</c:v>
                </c:pt>
                <c:pt idx="5876">
                  <c:v>1.6999999999999999E-3</c:v>
                </c:pt>
                <c:pt idx="5877">
                  <c:v>1.6999999999999999E-3</c:v>
                </c:pt>
                <c:pt idx="5878">
                  <c:v>1.48E-3</c:v>
                </c:pt>
                <c:pt idx="5879">
                  <c:v>1.2700000000000001E-3</c:v>
                </c:pt>
                <c:pt idx="5880">
                  <c:v>1.3699999999999999E-3</c:v>
                </c:pt>
                <c:pt idx="5881">
                  <c:v>1.16E-3</c:v>
                </c:pt>
                <c:pt idx="5882">
                  <c:v>1.16E-3</c:v>
                </c:pt>
                <c:pt idx="5883">
                  <c:v>9.3999999999999997E-4</c:v>
                </c:pt>
                <c:pt idx="5884">
                  <c:v>9.3999999999999997E-4</c:v>
                </c:pt>
                <c:pt idx="5885">
                  <c:v>1.0499999999999999E-3</c:v>
                </c:pt>
                <c:pt idx="5886">
                  <c:v>8.3000000000000001E-4</c:v>
                </c:pt>
                <c:pt idx="5887">
                  <c:v>7.2000000000000005E-4</c:v>
                </c:pt>
                <c:pt idx="5888">
                  <c:v>8.3000000000000001E-4</c:v>
                </c:pt>
                <c:pt idx="5889">
                  <c:v>6.0999999999999997E-4</c:v>
                </c:pt>
                <c:pt idx="5890">
                  <c:v>5.1000000000000004E-4</c:v>
                </c:pt>
                <c:pt idx="5891">
                  <c:v>4.0000000000000002E-4</c:v>
                </c:pt>
                <c:pt idx="5892">
                  <c:v>4.0000000000000002E-4</c:v>
                </c:pt>
                <c:pt idx="5893">
                  <c:v>4.0000000000000002E-4</c:v>
                </c:pt>
                <c:pt idx="5894">
                  <c:v>1.8000000000000001E-4</c:v>
                </c:pt>
                <c:pt idx="5895">
                  <c:v>-4.0000000000000003E-5</c:v>
                </c:pt>
                <c:pt idx="5896">
                  <c:v>-4.0000000000000003E-5</c:v>
                </c:pt>
                <c:pt idx="5897">
                  <c:v>-4.0000000000000003E-5</c:v>
                </c:pt>
                <c:pt idx="5898">
                  <c:v>-1.4999999999999999E-4</c:v>
                </c:pt>
                <c:pt idx="5899">
                  <c:v>-2.5000000000000001E-4</c:v>
                </c:pt>
                <c:pt idx="5900">
                  <c:v>-2.5000000000000001E-4</c:v>
                </c:pt>
                <c:pt idx="5901">
                  <c:v>-2.5000000000000001E-4</c:v>
                </c:pt>
                <c:pt idx="5902">
                  <c:v>-3.6000000000000002E-4</c:v>
                </c:pt>
                <c:pt idx="5903">
                  <c:v>-5.8E-4</c:v>
                </c:pt>
                <c:pt idx="5904">
                  <c:v>-5.8E-4</c:v>
                </c:pt>
                <c:pt idx="5905">
                  <c:v>-6.8999999999999997E-4</c:v>
                </c:pt>
                <c:pt idx="5906">
                  <c:v>-8.0000000000000004E-4</c:v>
                </c:pt>
                <c:pt idx="5907">
                  <c:v>-9.1E-4</c:v>
                </c:pt>
                <c:pt idx="5908">
                  <c:v>-8.0000000000000004E-4</c:v>
                </c:pt>
                <c:pt idx="5909">
                  <c:v>-9.1E-4</c:v>
                </c:pt>
                <c:pt idx="5910">
                  <c:v>-1.1199999999999999E-3</c:v>
                </c:pt>
                <c:pt idx="5911">
                  <c:v>-1.01E-3</c:v>
                </c:pt>
                <c:pt idx="5912">
                  <c:v>-1.34E-3</c:v>
                </c:pt>
                <c:pt idx="5913">
                  <c:v>-1.34E-3</c:v>
                </c:pt>
                <c:pt idx="5914">
                  <c:v>-1.56E-3</c:v>
                </c:pt>
                <c:pt idx="5915">
                  <c:v>-1.56E-3</c:v>
                </c:pt>
                <c:pt idx="5916">
                  <c:v>-1.4499999999999999E-3</c:v>
                </c:pt>
                <c:pt idx="5917">
                  <c:v>-1.67E-3</c:v>
                </c:pt>
                <c:pt idx="5918">
                  <c:v>-1.67E-3</c:v>
                </c:pt>
                <c:pt idx="5919">
                  <c:v>-1.7700000000000001E-3</c:v>
                </c:pt>
                <c:pt idx="5920">
                  <c:v>-1.67E-3</c:v>
                </c:pt>
                <c:pt idx="5921">
                  <c:v>-1.99E-3</c:v>
                </c:pt>
                <c:pt idx="5922">
                  <c:v>-2.0999999999999999E-3</c:v>
                </c:pt>
                <c:pt idx="5923">
                  <c:v>-2.0999999999999999E-3</c:v>
                </c:pt>
                <c:pt idx="5924">
                  <c:v>-2.2100000000000002E-3</c:v>
                </c:pt>
                <c:pt idx="5925">
                  <c:v>-2.0999999999999999E-3</c:v>
                </c:pt>
                <c:pt idx="5926">
                  <c:v>-2.32E-3</c:v>
                </c:pt>
                <c:pt idx="5927">
                  <c:v>-2.4299999999999999E-3</c:v>
                </c:pt>
                <c:pt idx="5928">
                  <c:v>-2.4299999999999999E-3</c:v>
                </c:pt>
                <c:pt idx="5929">
                  <c:v>-2.64E-3</c:v>
                </c:pt>
                <c:pt idx="5930">
                  <c:v>-2.5300000000000001E-3</c:v>
                </c:pt>
                <c:pt idx="5931">
                  <c:v>-2.64E-3</c:v>
                </c:pt>
                <c:pt idx="5932">
                  <c:v>-2.64E-3</c:v>
                </c:pt>
                <c:pt idx="5933">
                  <c:v>-2.7499999999999998E-3</c:v>
                </c:pt>
                <c:pt idx="5934">
                  <c:v>-2.7499999999999998E-3</c:v>
                </c:pt>
                <c:pt idx="5935">
                  <c:v>-2.97E-3</c:v>
                </c:pt>
                <c:pt idx="5936">
                  <c:v>-2.97E-3</c:v>
                </c:pt>
                <c:pt idx="5937">
                  <c:v>-2.97E-3</c:v>
                </c:pt>
                <c:pt idx="5938">
                  <c:v>-3.1900000000000001E-3</c:v>
                </c:pt>
                <c:pt idx="5939">
                  <c:v>-3.1900000000000001E-3</c:v>
                </c:pt>
                <c:pt idx="5940">
                  <c:v>-3.1900000000000001E-3</c:v>
                </c:pt>
                <c:pt idx="5941">
                  <c:v>-3.29E-3</c:v>
                </c:pt>
                <c:pt idx="5942">
                  <c:v>-3.29E-3</c:v>
                </c:pt>
                <c:pt idx="5943">
                  <c:v>-3.3999999999999998E-3</c:v>
                </c:pt>
                <c:pt idx="5944">
                  <c:v>-3.5100000000000001E-3</c:v>
                </c:pt>
                <c:pt idx="5945">
                  <c:v>-3.5100000000000001E-3</c:v>
                </c:pt>
                <c:pt idx="5946">
                  <c:v>-3.5100000000000001E-3</c:v>
                </c:pt>
                <c:pt idx="5947">
                  <c:v>-3.62E-3</c:v>
                </c:pt>
                <c:pt idx="5948">
                  <c:v>-3.5100000000000001E-3</c:v>
                </c:pt>
                <c:pt idx="5949">
                  <c:v>-3.8400000000000001E-3</c:v>
                </c:pt>
                <c:pt idx="5950">
                  <c:v>-3.7299999999999998E-3</c:v>
                </c:pt>
                <c:pt idx="5951">
                  <c:v>-3.7299999999999998E-3</c:v>
                </c:pt>
                <c:pt idx="5952">
                  <c:v>-3.8400000000000001E-3</c:v>
                </c:pt>
                <c:pt idx="5953">
                  <c:v>-4.0499999999999998E-3</c:v>
                </c:pt>
                <c:pt idx="5954">
                  <c:v>-3.9500000000000004E-3</c:v>
                </c:pt>
                <c:pt idx="5955">
                  <c:v>-4.0499999999999998E-3</c:v>
                </c:pt>
                <c:pt idx="5956">
                  <c:v>-4.1599999999999996E-3</c:v>
                </c:pt>
                <c:pt idx="5957">
                  <c:v>-4.1599999999999996E-3</c:v>
                </c:pt>
                <c:pt idx="5958">
                  <c:v>-4.3800000000000002E-3</c:v>
                </c:pt>
                <c:pt idx="5959">
                  <c:v>-4.3800000000000002E-3</c:v>
                </c:pt>
                <c:pt idx="5960">
                  <c:v>-4.2700000000000004E-3</c:v>
                </c:pt>
                <c:pt idx="5961">
                  <c:v>-4.4900000000000001E-3</c:v>
                </c:pt>
                <c:pt idx="5962">
                  <c:v>-4.3800000000000002E-3</c:v>
                </c:pt>
                <c:pt idx="5963">
                  <c:v>-4.2700000000000004E-3</c:v>
                </c:pt>
                <c:pt idx="5964">
                  <c:v>-4.4900000000000001E-3</c:v>
                </c:pt>
                <c:pt idx="5965">
                  <c:v>-4.5999999999999999E-3</c:v>
                </c:pt>
                <c:pt idx="5966">
                  <c:v>-4.4900000000000001E-3</c:v>
                </c:pt>
                <c:pt idx="5967">
                  <c:v>-4.5999999999999999E-3</c:v>
                </c:pt>
                <c:pt idx="5968">
                  <c:v>-4.5999999999999999E-3</c:v>
                </c:pt>
                <c:pt idx="5969">
                  <c:v>-4.7099999999999998E-3</c:v>
                </c:pt>
                <c:pt idx="5970">
                  <c:v>-4.5999999999999999E-3</c:v>
                </c:pt>
                <c:pt idx="5971">
                  <c:v>-4.7099999999999998E-3</c:v>
                </c:pt>
                <c:pt idx="5972">
                  <c:v>-4.7099999999999998E-3</c:v>
                </c:pt>
                <c:pt idx="5973">
                  <c:v>-4.7099999999999998E-3</c:v>
                </c:pt>
                <c:pt idx="5974">
                  <c:v>-4.81E-3</c:v>
                </c:pt>
                <c:pt idx="5975">
                  <c:v>-4.81E-3</c:v>
                </c:pt>
                <c:pt idx="5976">
                  <c:v>-4.9199999999999999E-3</c:v>
                </c:pt>
                <c:pt idx="5977">
                  <c:v>-4.81E-3</c:v>
                </c:pt>
                <c:pt idx="5978">
                  <c:v>-4.81E-3</c:v>
                </c:pt>
                <c:pt idx="5979">
                  <c:v>-5.0299999999999997E-3</c:v>
                </c:pt>
                <c:pt idx="5980">
                  <c:v>-4.9199999999999999E-3</c:v>
                </c:pt>
                <c:pt idx="5981">
                  <c:v>-5.0299999999999997E-3</c:v>
                </c:pt>
                <c:pt idx="5982">
                  <c:v>-5.1399999999999996E-3</c:v>
                </c:pt>
                <c:pt idx="5983">
                  <c:v>-5.0299999999999997E-3</c:v>
                </c:pt>
                <c:pt idx="5984">
                  <c:v>-5.1399999999999996E-3</c:v>
                </c:pt>
                <c:pt idx="5985">
                  <c:v>-5.1399999999999996E-3</c:v>
                </c:pt>
                <c:pt idx="5986">
                  <c:v>-5.0299999999999997E-3</c:v>
                </c:pt>
                <c:pt idx="5987">
                  <c:v>-5.0299999999999997E-3</c:v>
                </c:pt>
                <c:pt idx="5988">
                  <c:v>-5.1399999999999996E-3</c:v>
                </c:pt>
                <c:pt idx="5989">
                  <c:v>-5.2500000000000003E-3</c:v>
                </c:pt>
                <c:pt idx="5990">
                  <c:v>-5.1399999999999996E-3</c:v>
                </c:pt>
                <c:pt idx="5991">
                  <c:v>-5.1399999999999996E-3</c:v>
                </c:pt>
                <c:pt idx="5992">
                  <c:v>-5.2500000000000003E-3</c:v>
                </c:pt>
                <c:pt idx="5993">
                  <c:v>-5.1399999999999996E-3</c:v>
                </c:pt>
                <c:pt idx="5994">
                  <c:v>-5.2500000000000003E-3</c:v>
                </c:pt>
                <c:pt idx="5995">
                  <c:v>-5.2500000000000003E-3</c:v>
                </c:pt>
                <c:pt idx="5996">
                  <c:v>-5.0299999999999997E-3</c:v>
                </c:pt>
                <c:pt idx="5997">
                  <c:v>-5.2500000000000003E-3</c:v>
                </c:pt>
                <c:pt idx="5998">
                  <c:v>-5.2500000000000003E-3</c:v>
                </c:pt>
                <c:pt idx="5999">
                  <c:v>-5.2500000000000003E-3</c:v>
                </c:pt>
                <c:pt idx="6000">
                  <c:v>-5.0299999999999997E-3</c:v>
                </c:pt>
                <c:pt idx="6001">
                  <c:v>-5.1399999999999996E-3</c:v>
                </c:pt>
                <c:pt idx="6002">
                  <c:v>-5.2500000000000003E-3</c:v>
                </c:pt>
                <c:pt idx="6003">
                  <c:v>-5.2500000000000003E-3</c:v>
                </c:pt>
                <c:pt idx="6004">
                  <c:v>-5.2500000000000003E-3</c:v>
                </c:pt>
                <c:pt idx="6005">
                  <c:v>-5.1399999999999996E-3</c:v>
                </c:pt>
                <c:pt idx="6006">
                  <c:v>-5.1399999999999996E-3</c:v>
                </c:pt>
                <c:pt idx="6007">
                  <c:v>-5.1399999999999996E-3</c:v>
                </c:pt>
                <c:pt idx="6008">
                  <c:v>-5.1399999999999996E-3</c:v>
                </c:pt>
                <c:pt idx="6009">
                  <c:v>-5.1399999999999996E-3</c:v>
                </c:pt>
                <c:pt idx="6010">
                  <c:v>-5.0299999999999997E-3</c:v>
                </c:pt>
                <c:pt idx="6011">
                  <c:v>-5.0299999999999997E-3</c:v>
                </c:pt>
                <c:pt idx="6012">
                  <c:v>-5.1399999999999996E-3</c:v>
                </c:pt>
                <c:pt idx="6013">
                  <c:v>-5.1399999999999996E-3</c:v>
                </c:pt>
                <c:pt idx="6014">
                  <c:v>-5.0299999999999997E-3</c:v>
                </c:pt>
                <c:pt idx="6015">
                  <c:v>-5.0299999999999997E-3</c:v>
                </c:pt>
                <c:pt idx="6016">
                  <c:v>-5.0299999999999997E-3</c:v>
                </c:pt>
                <c:pt idx="6017">
                  <c:v>-5.0299999999999997E-3</c:v>
                </c:pt>
                <c:pt idx="6018">
                  <c:v>-4.9199999999999999E-3</c:v>
                </c:pt>
                <c:pt idx="6019">
                  <c:v>-4.81E-3</c:v>
                </c:pt>
                <c:pt idx="6020">
                  <c:v>-5.0299999999999997E-3</c:v>
                </c:pt>
                <c:pt idx="6021">
                  <c:v>-4.81E-3</c:v>
                </c:pt>
                <c:pt idx="6022">
                  <c:v>-4.81E-3</c:v>
                </c:pt>
                <c:pt idx="6023">
                  <c:v>-4.81E-3</c:v>
                </c:pt>
                <c:pt idx="6024">
                  <c:v>-4.81E-3</c:v>
                </c:pt>
                <c:pt idx="6025">
                  <c:v>-4.81E-3</c:v>
                </c:pt>
                <c:pt idx="6026">
                  <c:v>-4.7099999999999998E-3</c:v>
                </c:pt>
                <c:pt idx="6027">
                  <c:v>-4.81E-3</c:v>
                </c:pt>
                <c:pt idx="6028">
                  <c:v>-4.7099999999999998E-3</c:v>
                </c:pt>
                <c:pt idx="6029">
                  <c:v>-4.7099999999999998E-3</c:v>
                </c:pt>
                <c:pt idx="6030">
                  <c:v>-4.5999999999999999E-3</c:v>
                </c:pt>
                <c:pt idx="6031">
                  <c:v>-4.4900000000000001E-3</c:v>
                </c:pt>
                <c:pt idx="6032">
                  <c:v>-4.4900000000000001E-3</c:v>
                </c:pt>
                <c:pt idx="6033">
                  <c:v>-4.3800000000000002E-3</c:v>
                </c:pt>
                <c:pt idx="6034">
                  <c:v>-4.3800000000000002E-3</c:v>
                </c:pt>
                <c:pt idx="6035">
                  <c:v>-4.4900000000000001E-3</c:v>
                </c:pt>
                <c:pt idx="6036">
                  <c:v>-4.2700000000000004E-3</c:v>
                </c:pt>
                <c:pt idx="6037">
                  <c:v>-4.3800000000000002E-3</c:v>
                </c:pt>
                <c:pt idx="6038">
                  <c:v>-4.1599999999999996E-3</c:v>
                </c:pt>
                <c:pt idx="6039">
                  <c:v>-4.3800000000000002E-3</c:v>
                </c:pt>
                <c:pt idx="6040">
                  <c:v>-4.2700000000000004E-3</c:v>
                </c:pt>
                <c:pt idx="6041">
                  <c:v>-4.1599999999999996E-3</c:v>
                </c:pt>
                <c:pt idx="6042">
                  <c:v>-4.0499999999999998E-3</c:v>
                </c:pt>
                <c:pt idx="6043">
                  <c:v>-4.0499999999999998E-3</c:v>
                </c:pt>
                <c:pt idx="6044">
                  <c:v>-3.9500000000000004E-3</c:v>
                </c:pt>
                <c:pt idx="6045">
                  <c:v>-3.8400000000000001E-3</c:v>
                </c:pt>
                <c:pt idx="6046">
                  <c:v>-3.9500000000000004E-3</c:v>
                </c:pt>
                <c:pt idx="6047">
                  <c:v>-3.9500000000000004E-3</c:v>
                </c:pt>
                <c:pt idx="6048">
                  <c:v>-3.7299999999999998E-3</c:v>
                </c:pt>
                <c:pt idx="6049">
                  <c:v>-3.62E-3</c:v>
                </c:pt>
                <c:pt idx="6050">
                  <c:v>-3.5100000000000001E-3</c:v>
                </c:pt>
                <c:pt idx="6051">
                  <c:v>-3.8400000000000001E-3</c:v>
                </c:pt>
                <c:pt idx="6052">
                  <c:v>-3.7299999999999998E-3</c:v>
                </c:pt>
                <c:pt idx="6053">
                  <c:v>-3.62E-3</c:v>
                </c:pt>
                <c:pt idx="6054">
                  <c:v>-3.5100000000000001E-3</c:v>
                </c:pt>
                <c:pt idx="6055">
                  <c:v>-3.5100000000000001E-3</c:v>
                </c:pt>
                <c:pt idx="6056">
                  <c:v>-3.3999999999999998E-3</c:v>
                </c:pt>
                <c:pt idx="6057">
                  <c:v>-3.29E-3</c:v>
                </c:pt>
                <c:pt idx="6058">
                  <c:v>-3.3999999999999998E-3</c:v>
                </c:pt>
                <c:pt idx="6059">
                  <c:v>-3.1900000000000001E-3</c:v>
                </c:pt>
                <c:pt idx="6060">
                  <c:v>-3.0799999999999998E-3</c:v>
                </c:pt>
                <c:pt idx="6061">
                  <c:v>-3.0799999999999998E-3</c:v>
                </c:pt>
                <c:pt idx="6062">
                  <c:v>-2.97E-3</c:v>
                </c:pt>
                <c:pt idx="6063">
                  <c:v>-3.0799999999999998E-3</c:v>
                </c:pt>
                <c:pt idx="6064">
                  <c:v>-2.8600000000000001E-3</c:v>
                </c:pt>
                <c:pt idx="6065">
                  <c:v>-2.8600000000000001E-3</c:v>
                </c:pt>
                <c:pt idx="6066">
                  <c:v>-2.7499999999999998E-3</c:v>
                </c:pt>
                <c:pt idx="6067">
                  <c:v>-2.8600000000000001E-3</c:v>
                </c:pt>
                <c:pt idx="6068">
                  <c:v>-2.7499999999999998E-3</c:v>
                </c:pt>
                <c:pt idx="6069">
                  <c:v>-2.64E-3</c:v>
                </c:pt>
                <c:pt idx="6070">
                  <c:v>-2.5300000000000001E-3</c:v>
                </c:pt>
                <c:pt idx="6071">
                  <c:v>-2.4299999999999999E-3</c:v>
                </c:pt>
                <c:pt idx="6072">
                  <c:v>-2.4299999999999999E-3</c:v>
                </c:pt>
                <c:pt idx="6073">
                  <c:v>-2.32E-3</c:v>
                </c:pt>
                <c:pt idx="6074">
                  <c:v>-2.2100000000000002E-3</c:v>
                </c:pt>
                <c:pt idx="6075">
                  <c:v>-2.0999999999999999E-3</c:v>
                </c:pt>
                <c:pt idx="6076">
                  <c:v>-1.99E-3</c:v>
                </c:pt>
                <c:pt idx="6077">
                  <c:v>-1.99E-3</c:v>
                </c:pt>
                <c:pt idx="6078">
                  <c:v>-1.8799999999999999E-3</c:v>
                </c:pt>
                <c:pt idx="6079">
                  <c:v>-1.8799999999999999E-3</c:v>
                </c:pt>
                <c:pt idx="6080">
                  <c:v>-1.67E-3</c:v>
                </c:pt>
                <c:pt idx="6081">
                  <c:v>-1.67E-3</c:v>
                </c:pt>
                <c:pt idx="6082">
                  <c:v>-1.7700000000000001E-3</c:v>
                </c:pt>
                <c:pt idx="6083">
                  <c:v>-1.67E-3</c:v>
                </c:pt>
                <c:pt idx="6084">
                  <c:v>-1.56E-3</c:v>
                </c:pt>
                <c:pt idx="6085">
                  <c:v>-1.4499999999999999E-3</c:v>
                </c:pt>
                <c:pt idx="6086">
                  <c:v>-1.34E-3</c:v>
                </c:pt>
                <c:pt idx="6087">
                  <c:v>-1.1199999999999999E-3</c:v>
                </c:pt>
                <c:pt idx="6088">
                  <c:v>-1.34E-3</c:v>
                </c:pt>
                <c:pt idx="6089">
                  <c:v>-1.1199999999999999E-3</c:v>
                </c:pt>
                <c:pt idx="6090">
                  <c:v>-1.1199999999999999E-3</c:v>
                </c:pt>
                <c:pt idx="6091">
                  <c:v>-1.01E-3</c:v>
                </c:pt>
                <c:pt idx="6092">
                  <c:v>-6.8999999999999997E-4</c:v>
                </c:pt>
                <c:pt idx="6093">
                  <c:v>-8.0000000000000004E-4</c:v>
                </c:pt>
                <c:pt idx="6094">
                  <c:v>-9.1E-4</c:v>
                </c:pt>
                <c:pt idx="6095">
                  <c:v>-6.8999999999999997E-4</c:v>
                </c:pt>
                <c:pt idx="6096">
                  <c:v>-4.6999999999999999E-4</c:v>
                </c:pt>
                <c:pt idx="6097">
                  <c:v>-6.8999999999999997E-4</c:v>
                </c:pt>
                <c:pt idx="6098">
                  <c:v>-4.6999999999999999E-4</c:v>
                </c:pt>
                <c:pt idx="6099">
                  <c:v>-4.6999999999999999E-4</c:v>
                </c:pt>
                <c:pt idx="6100">
                  <c:v>-3.6000000000000002E-4</c:v>
                </c:pt>
                <c:pt idx="6101">
                  <c:v>-3.6000000000000002E-4</c:v>
                </c:pt>
                <c:pt idx="6102">
                  <c:v>-1.4999999999999999E-4</c:v>
                </c:pt>
                <c:pt idx="6103">
                  <c:v>-4.0000000000000003E-5</c:v>
                </c:pt>
                <c:pt idx="6104">
                  <c:v>-4.0000000000000003E-5</c:v>
                </c:pt>
                <c:pt idx="6105">
                  <c:v>-4.0000000000000003E-5</c:v>
                </c:pt>
                <c:pt idx="6106">
                  <c:v>-4.0000000000000003E-5</c:v>
                </c:pt>
                <c:pt idx="6107">
                  <c:v>1.8000000000000001E-4</c:v>
                </c:pt>
                <c:pt idx="6108">
                  <c:v>6.9999999999999994E-5</c:v>
                </c:pt>
                <c:pt idx="6109">
                  <c:v>2.9E-4</c:v>
                </c:pt>
                <c:pt idx="6110">
                  <c:v>4.0000000000000002E-4</c:v>
                </c:pt>
                <c:pt idx="6111">
                  <c:v>4.0000000000000002E-4</c:v>
                </c:pt>
                <c:pt idx="6112">
                  <c:v>5.1000000000000004E-4</c:v>
                </c:pt>
                <c:pt idx="6113">
                  <c:v>5.1000000000000004E-4</c:v>
                </c:pt>
                <c:pt idx="6114">
                  <c:v>6.0999999999999997E-4</c:v>
                </c:pt>
                <c:pt idx="6115">
                  <c:v>5.1000000000000004E-4</c:v>
                </c:pt>
                <c:pt idx="6116">
                  <c:v>7.2000000000000005E-4</c:v>
                </c:pt>
                <c:pt idx="6117">
                  <c:v>7.2000000000000005E-4</c:v>
                </c:pt>
                <c:pt idx="6118">
                  <c:v>7.2000000000000005E-4</c:v>
                </c:pt>
                <c:pt idx="6119">
                  <c:v>7.2000000000000005E-4</c:v>
                </c:pt>
                <c:pt idx="6120">
                  <c:v>1.0499999999999999E-3</c:v>
                </c:pt>
                <c:pt idx="6121">
                  <c:v>1.0499999999999999E-3</c:v>
                </c:pt>
                <c:pt idx="6122">
                  <c:v>1.16E-3</c:v>
                </c:pt>
                <c:pt idx="6123">
                  <c:v>1.2700000000000001E-3</c:v>
                </c:pt>
                <c:pt idx="6124">
                  <c:v>1.2700000000000001E-3</c:v>
                </c:pt>
                <c:pt idx="6125">
                  <c:v>1.2700000000000001E-3</c:v>
                </c:pt>
                <c:pt idx="6126">
                  <c:v>1.48E-3</c:v>
                </c:pt>
                <c:pt idx="6127">
                  <c:v>1.3699999999999999E-3</c:v>
                </c:pt>
                <c:pt idx="6128">
                  <c:v>1.6999999999999999E-3</c:v>
                </c:pt>
                <c:pt idx="6129">
                  <c:v>1.5900000000000001E-3</c:v>
                </c:pt>
                <c:pt idx="6130">
                  <c:v>1.5900000000000001E-3</c:v>
                </c:pt>
                <c:pt idx="6131">
                  <c:v>1.48E-3</c:v>
                </c:pt>
                <c:pt idx="6132">
                  <c:v>1.81E-3</c:v>
                </c:pt>
                <c:pt idx="6133">
                  <c:v>1.6999999999999999E-3</c:v>
                </c:pt>
                <c:pt idx="6134">
                  <c:v>1.6999999999999999E-3</c:v>
                </c:pt>
                <c:pt idx="6135">
                  <c:v>1.92E-3</c:v>
                </c:pt>
                <c:pt idx="6136">
                  <c:v>1.81E-3</c:v>
                </c:pt>
                <c:pt idx="6137">
                  <c:v>2.0300000000000001E-3</c:v>
                </c:pt>
                <c:pt idx="6138">
                  <c:v>2.1299999999999999E-3</c:v>
                </c:pt>
                <c:pt idx="6139">
                  <c:v>2.1299999999999999E-3</c:v>
                </c:pt>
                <c:pt idx="6140">
                  <c:v>2.1299999999999999E-3</c:v>
                </c:pt>
                <c:pt idx="6141">
                  <c:v>2.3500000000000001E-3</c:v>
                </c:pt>
                <c:pt idx="6142">
                  <c:v>2.3500000000000001E-3</c:v>
                </c:pt>
                <c:pt idx="6143">
                  <c:v>2.3500000000000001E-3</c:v>
                </c:pt>
                <c:pt idx="6144">
                  <c:v>2.5699999999999998E-3</c:v>
                </c:pt>
                <c:pt idx="6145">
                  <c:v>2.5699999999999998E-3</c:v>
                </c:pt>
                <c:pt idx="6146">
                  <c:v>2.6800000000000001E-3</c:v>
                </c:pt>
                <c:pt idx="6147">
                  <c:v>2.3500000000000001E-3</c:v>
                </c:pt>
                <c:pt idx="6148">
                  <c:v>2.4599999999999999E-3</c:v>
                </c:pt>
                <c:pt idx="6149">
                  <c:v>2.4599999999999999E-3</c:v>
                </c:pt>
                <c:pt idx="6150">
                  <c:v>2.7899999999999999E-3</c:v>
                </c:pt>
                <c:pt idx="6151">
                  <c:v>2.7899999999999999E-3</c:v>
                </c:pt>
                <c:pt idx="6152">
                  <c:v>2.7899999999999999E-3</c:v>
                </c:pt>
                <c:pt idx="6153">
                  <c:v>2.8900000000000002E-3</c:v>
                </c:pt>
                <c:pt idx="6154">
                  <c:v>2.8900000000000002E-3</c:v>
                </c:pt>
                <c:pt idx="6155">
                  <c:v>2.7899999999999999E-3</c:v>
                </c:pt>
                <c:pt idx="6156">
                  <c:v>2.8900000000000002E-3</c:v>
                </c:pt>
                <c:pt idx="6157">
                  <c:v>3.0000000000000001E-3</c:v>
                </c:pt>
                <c:pt idx="6158">
                  <c:v>3.0000000000000001E-3</c:v>
                </c:pt>
                <c:pt idx="6159">
                  <c:v>3.2200000000000002E-3</c:v>
                </c:pt>
                <c:pt idx="6160">
                  <c:v>3.2200000000000002E-3</c:v>
                </c:pt>
                <c:pt idx="6161">
                  <c:v>3.2200000000000002E-3</c:v>
                </c:pt>
                <c:pt idx="6162">
                  <c:v>3.2200000000000002E-3</c:v>
                </c:pt>
                <c:pt idx="6163">
                  <c:v>3.2200000000000002E-3</c:v>
                </c:pt>
                <c:pt idx="6164">
                  <c:v>3.2200000000000002E-3</c:v>
                </c:pt>
                <c:pt idx="6165">
                  <c:v>3.3300000000000001E-3</c:v>
                </c:pt>
                <c:pt idx="6166">
                  <c:v>3.3300000000000001E-3</c:v>
                </c:pt>
                <c:pt idx="6167">
                  <c:v>3.3300000000000001E-3</c:v>
                </c:pt>
                <c:pt idx="6168">
                  <c:v>3.3300000000000001E-3</c:v>
                </c:pt>
                <c:pt idx="6169">
                  <c:v>3.3300000000000001E-3</c:v>
                </c:pt>
                <c:pt idx="6170">
                  <c:v>3.4399999999999999E-3</c:v>
                </c:pt>
                <c:pt idx="6171">
                  <c:v>3.5500000000000002E-3</c:v>
                </c:pt>
                <c:pt idx="6172">
                  <c:v>3.4399999999999999E-3</c:v>
                </c:pt>
                <c:pt idx="6173">
                  <c:v>3.4399999999999999E-3</c:v>
                </c:pt>
                <c:pt idx="6174">
                  <c:v>3.5500000000000002E-3</c:v>
                </c:pt>
                <c:pt idx="6175">
                  <c:v>3.4399999999999999E-3</c:v>
                </c:pt>
                <c:pt idx="6176">
                  <c:v>3.5500000000000002E-3</c:v>
                </c:pt>
                <c:pt idx="6177">
                  <c:v>3.65E-3</c:v>
                </c:pt>
                <c:pt idx="6178">
                  <c:v>3.65E-3</c:v>
                </c:pt>
                <c:pt idx="6179">
                  <c:v>3.65E-3</c:v>
                </c:pt>
                <c:pt idx="6180">
                  <c:v>3.7599999999999999E-3</c:v>
                </c:pt>
                <c:pt idx="6181">
                  <c:v>3.4399999999999999E-3</c:v>
                </c:pt>
                <c:pt idx="6182">
                  <c:v>3.65E-3</c:v>
                </c:pt>
                <c:pt idx="6183">
                  <c:v>3.5500000000000002E-3</c:v>
                </c:pt>
                <c:pt idx="6184">
                  <c:v>3.65E-3</c:v>
                </c:pt>
                <c:pt idx="6185">
                  <c:v>3.65E-3</c:v>
                </c:pt>
                <c:pt idx="6186">
                  <c:v>3.65E-3</c:v>
                </c:pt>
                <c:pt idx="6187">
                  <c:v>3.65E-3</c:v>
                </c:pt>
                <c:pt idx="6188">
                  <c:v>3.65E-3</c:v>
                </c:pt>
                <c:pt idx="6189">
                  <c:v>3.7599999999999999E-3</c:v>
                </c:pt>
                <c:pt idx="6190">
                  <c:v>3.65E-3</c:v>
                </c:pt>
                <c:pt idx="6191">
                  <c:v>3.7599999999999999E-3</c:v>
                </c:pt>
                <c:pt idx="6192">
                  <c:v>3.7599999999999999E-3</c:v>
                </c:pt>
                <c:pt idx="6193">
                  <c:v>3.5500000000000002E-3</c:v>
                </c:pt>
                <c:pt idx="6194">
                  <c:v>3.65E-3</c:v>
                </c:pt>
                <c:pt idx="6195">
                  <c:v>3.7599999999999999E-3</c:v>
                </c:pt>
                <c:pt idx="6196">
                  <c:v>3.7599999999999999E-3</c:v>
                </c:pt>
                <c:pt idx="6197">
                  <c:v>3.7599999999999999E-3</c:v>
                </c:pt>
                <c:pt idx="6198">
                  <c:v>3.65E-3</c:v>
                </c:pt>
                <c:pt idx="6199">
                  <c:v>3.7599999999999999E-3</c:v>
                </c:pt>
                <c:pt idx="6200">
                  <c:v>3.65E-3</c:v>
                </c:pt>
                <c:pt idx="6201">
                  <c:v>3.65E-3</c:v>
                </c:pt>
                <c:pt idx="6202">
                  <c:v>3.65E-3</c:v>
                </c:pt>
                <c:pt idx="6203">
                  <c:v>3.65E-3</c:v>
                </c:pt>
                <c:pt idx="6204">
                  <c:v>3.7599999999999999E-3</c:v>
                </c:pt>
                <c:pt idx="6205">
                  <c:v>3.65E-3</c:v>
                </c:pt>
                <c:pt idx="6206">
                  <c:v>3.65E-3</c:v>
                </c:pt>
                <c:pt idx="6207">
                  <c:v>3.65E-3</c:v>
                </c:pt>
                <c:pt idx="6208">
                  <c:v>3.65E-3</c:v>
                </c:pt>
                <c:pt idx="6209">
                  <c:v>3.65E-3</c:v>
                </c:pt>
                <c:pt idx="6210">
                  <c:v>3.65E-3</c:v>
                </c:pt>
                <c:pt idx="6211">
                  <c:v>3.65E-3</c:v>
                </c:pt>
                <c:pt idx="6212">
                  <c:v>3.5500000000000002E-3</c:v>
                </c:pt>
                <c:pt idx="6213">
                  <c:v>3.4399999999999999E-3</c:v>
                </c:pt>
                <c:pt idx="6214">
                  <c:v>3.5500000000000002E-3</c:v>
                </c:pt>
                <c:pt idx="6215">
                  <c:v>3.5500000000000002E-3</c:v>
                </c:pt>
                <c:pt idx="6216">
                  <c:v>3.4399999999999999E-3</c:v>
                </c:pt>
                <c:pt idx="6217">
                  <c:v>3.4399999999999999E-3</c:v>
                </c:pt>
                <c:pt idx="6218">
                  <c:v>3.5500000000000002E-3</c:v>
                </c:pt>
                <c:pt idx="6219">
                  <c:v>3.5500000000000002E-3</c:v>
                </c:pt>
                <c:pt idx="6220">
                  <c:v>3.3300000000000001E-3</c:v>
                </c:pt>
                <c:pt idx="6221">
                  <c:v>3.3300000000000001E-3</c:v>
                </c:pt>
                <c:pt idx="6222">
                  <c:v>3.3300000000000001E-3</c:v>
                </c:pt>
                <c:pt idx="6223">
                  <c:v>3.3300000000000001E-3</c:v>
                </c:pt>
                <c:pt idx="6224">
                  <c:v>3.2200000000000002E-3</c:v>
                </c:pt>
                <c:pt idx="6225">
                  <c:v>3.3300000000000001E-3</c:v>
                </c:pt>
                <c:pt idx="6226">
                  <c:v>3.1099999999999999E-3</c:v>
                </c:pt>
                <c:pt idx="6227">
                  <c:v>3.1099999999999999E-3</c:v>
                </c:pt>
                <c:pt idx="6228">
                  <c:v>3.0000000000000001E-3</c:v>
                </c:pt>
                <c:pt idx="6229">
                  <c:v>3.1099999999999999E-3</c:v>
                </c:pt>
                <c:pt idx="6230">
                  <c:v>3.1099999999999999E-3</c:v>
                </c:pt>
                <c:pt idx="6231">
                  <c:v>3.0000000000000001E-3</c:v>
                </c:pt>
                <c:pt idx="6232">
                  <c:v>3.0000000000000001E-3</c:v>
                </c:pt>
                <c:pt idx="6233">
                  <c:v>3.0000000000000001E-3</c:v>
                </c:pt>
                <c:pt idx="6234">
                  <c:v>2.8900000000000002E-3</c:v>
                </c:pt>
                <c:pt idx="6235">
                  <c:v>2.8900000000000002E-3</c:v>
                </c:pt>
                <c:pt idx="6236">
                  <c:v>2.7899999999999999E-3</c:v>
                </c:pt>
                <c:pt idx="6237">
                  <c:v>2.8900000000000002E-3</c:v>
                </c:pt>
                <c:pt idx="6238">
                  <c:v>2.6800000000000001E-3</c:v>
                </c:pt>
                <c:pt idx="6239">
                  <c:v>2.6800000000000001E-3</c:v>
                </c:pt>
                <c:pt idx="6240">
                  <c:v>2.6800000000000001E-3</c:v>
                </c:pt>
                <c:pt idx="6241">
                  <c:v>2.4599999999999999E-3</c:v>
                </c:pt>
                <c:pt idx="6242">
                  <c:v>2.5699999999999998E-3</c:v>
                </c:pt>
                <c:pt idx="6243">
                  <c:v>2.5699999999999998E-3</c:v>
                </c:pt>
                <c:pt idx="6244">
                  <c:v>2.5699999999999998E-3</c:v>
                </c:pt>
                <c:pt idx="6245">
                  <c:v>2.4599999999999999E-3</c:v>
                </c:pt>
                <c:pt idx="6246">
                  <c:v>2.3500000000000001E-3</c:v>
                </c:pt>
                <c:pt idx="6247">
                  <c:v>2.1299999999999999E-3</c:v>
                </c:pt>
                <c:pt idx="6248">
                  <c:v>2.1299999999999999E-3</c:v>
                </c:pt>
                <c:pt idx="6249">
                  <c:v>2.2399999999999998E-3</c:v>
                </c:pt>
                <c:pt idx="6250">
                  <c:v>2.2399999999999998E-3</c:v>
                </c:pt>
                <c:pt idx="6251">
                  <c:v>2.3500000000000001E-3</c:v>
                </c:pt>
                <c:pt idx="6252">
                  <c:v>2.2399999999999998E-3</c:v>
                </c:pt>
                <c:pt idx="6253">
                  <c:v>2.1299999999999999E-3</c:v>
                </c:pt>
                <c:pt idx="6254">
                  <c:v>1.92E-3</c:v>
                </c:pt>
                <c:pt idx="6255">
                  <c:v>1.92E-3</c:v>
                </c:pt>
                <c:pt idx="6256">
                  <c:v>1.81E-3</c:v>
                </c:pt>
                <c:pt idx="6257">
                  <c:v>1.81E-3</c:v>
                </c:pt>
                <c:pt idx="6258">
                  <c:v>1.92E-3</c:v>
                </c:pt>
                <c:pt idx="6259">
                  <c:v>1.6999999999999999E-3</c:v>
                </c:pt>
                <c:pt idx="6260">
                  <c:v>1.5900000000000001E-3</c:v>
                </c:pt>
                <c:pt idx="6261">
                  <c:v>1.6999999999999999E-3</c:v>
                </c:pt>
                <c:pt idx="6262">
                  <c:v>1.5900000000000001E-3</c:v>
                </c:pt>
                <c:pt idx="6263">
                  <c:v>1.48E-3</c:v>
                </c:pt>
                <c:pt idx="6264">
                  <c:v>1.3699999999999999E-3</c:v>
                </c:pt>
                <c:pt idx="6265">
                  <c:v>1.16E-3</c:v>
                </c:pt>
                <c:pt idx="6266">
                  <c:v>1.2700000000000001E-3</c:v>
                </c:pt>
                <c:pt idx="6267">
                  <c:v>1.3699999999999999E-3</c:v>
                </c:pt>
                <c:pt idx="6268">
                  <c:v>1.3699999999999999E-3</c:v>
                </c:pt>
                <c:pt idx="6269">
                  <c:v>1.0499999999999999E-3</c:v>
                </c:pt>
                <c:pt idx="6270">
                  <c:v>1.2700000000000001E-3</c:v>
                </c:pt>
                <c:pt idx="6271">
                  <c:v>1.0499999999999999E-3</c:v>
                </c:pt>
                <c:pt idx="6272">
                  <c:v>8.3000000000000001E-4</c:v>
                </c:pt>
                <c:pt idx="6273">
                  <c:v>9.3999999999999997E-4</c:v>
                </c:pt>
                <c:pt idx="6274">
                  <c:v>9.3999999999999997E-4</c:v>
                </c:pt>
                <c:pt idx="6275">
                  <c:v>7.2000000000000005E-4</c:v>
                </c:pt>
                <c:pt idx="6276">
                  <c:v>6.0999999999999997E-4</c:v>
                </c:pt>
                <c:pt idx="6277">
                  <c:v>6.0999999999999997E-4</c:v>
                </c:pt>
                <c:pt idx="6278">
                  <c:v>6.0999999999999997E-4</c:v>
                </c:pt>
                <c:pt idx="6279">
                  <c:v>4.0000000000000002E-4</c:v>
                </c:pt>
                <c:pt idx="6280">
                  <c:v>5.1000000000000004E-4</c:v>
                </c:pt>
                <c:pt idx="6281">
                  <c:v>2.9E-4</c:v>
                </c:pt>
                <c:pt idx="6282">
                  <c:v>2.9E-4</c:v>
                </c:pt>
                <c:pt idx="6283">
                  <c:v>2.9E-4</c:v>
                </c:pt>
                <c:pt idx="6284">
                  <c:v>4.0000000000000002E-4</c:v>
                </c:pt>
                <c:pt idx="6285">
                  <c:v>6.9999999999999994E-5</c:v>
                </c:pt>
                <c:pt idx="6286">
                  <c:v>1.8000000000000001E-4</c:v>
                </c:pt>
                <c:pt idx="6287">
                  <c:v>1.8000000000000001E-4</c:v>
                </c:pt>
                <c:pt idx="6288">
                  <c:v>6.9999999999999994E-5</c:v>
                </c:pt>
                <c:pt idx="6289">
                  <c:v>-4.0000000000000003E-5</c:v>
                </c:pt>
                <c:pt idx="6290">
                  <c:v>6.9999999999999994E-5</c:v>
                </c:pt>
                <c:pt idx="6291">
                  <c:v>-2.5000000000000001E-4</c:v>
                </c:pt>
                <c:pt idx="6292">
                  <c:v>-3.6000000000000002E-4</c:v>
                </c:pt>
                <c:pt idx="6293">
                  <c:v>-3.6000000000000002E-4</c:v>
                </c:pt>
                <c:pt idx="6294">
                  <c:v>-3.6000000000000002E-4</c:v>
                </c:pt>
                <c:pt idx="6295">
                  <c:v>-4.6999999999999999E-4</c:v>
                </c:pt>
                <c:pt idx="6296">
                  <c:v>-4.6999999999999999E-4</c:v>
                </c:pt>
                <c:pt idx="6297">
                  <c:v>-8.0000000000000004E-4</c:v>
                </c:pt>
                <c:pt idx="6298">
                  <c:v>-6.8999999999999997E-4</c:v>
                </c:pt>
                <c:pt idx="6299">
                  <c:v>-8.0000000000000004E-4</c:v>
                </c:pt>
                <c:pt idx="6300">
                  <c:v>-6.8999999999999997E-4</c:v>
                </c:pt>
                <c:pt idx="6301">
                  <c:v>-8.0000000000000004E-4</c:v>
                </c:pt>
                <c:pt idx="6302">
                  <c:v>-8.0000000000000004E-4</c:v>
                </c:pt>
                <c:pt idx="6303">
                  <c:v>-9.1E-4</c:v>
                </c:pt>
                <c:pt idx="6304">
                  <c:v>-9.1E-4</c:v>
                </c:pt>
                <c:pt idx="6305">
                  <c:v>-9.1E-4</c:v>
                </c:pt>
                <c:pt idx="6306">
                  <c:v>-1.01E-3</c:v>
                </c:pt>
                <c:pt idx="6307">
                  <c:v>-1.1199999999999999E-3</c:v>
                </c:pt>
                <c:pt idx="6308">
                  <c:v>-1.23E-3</c:v>
                </c:pt>
                <c:pt idx="6309">
                  <c:v>-1.23E-3</c:v>
                </c:pt>
                <c:pt idx="6310">
                  <c:v>-1.34E-3</c:v>
                </c:pt>
                <c:pt idx="6311">
                  <c:v>-1.23E-3</c:v>
                </c:pt>
                <c:pt idx="6312">
                  <c:v>-1.4499999999999999E-3</c:v>
                </c:pt>
                <c:pt idx="6313">
                  <c:v>-1.4499999999999999E-3</c:v>
                </c:pt>
                <c:pt idx="6314">
                  <c:v>-1.67E-3</c:v>
                </c:pt>
                <c:pt idx="6315">
                  <c:v>-1.4499999999999999E-3</c:v>
                </c:pt>
                <c:pt idx="6316">
                  <c:v>-1.4499999999999999E-3</c:v>
                </c:pt>
                <c:pt idx="6317">
                  <c:v>-1.7700000000000001E-3</c:v>
                </c:pt>
                <c:pt idx="6318">
                  <c:v>-1.67E-3</c:v>
                </c:pt>
                <c:pt idx="6319">
                  <c:v>-1.7700000000000001E-3</c:v>
                </c:pt>
                <c:pt idx="6320">
                  <c:v>-1.7700000000000001E-3</c:v>
                </c:pt>
                <c:pt idx="6321">
                  <c:v>-1.8799999999999999E-3</c:v>
                </c:pt>
                <c:pt idx="6322">
                  <c:v>-1.8799999999999999E-3</c:v>
                </c:pt>
                <c:pt idx="6323">
                  <c:v>-1.99E-3</c:v>
                </c:pt>
                <c:pt idx="6324">
                  <c:v>-2.2100000000000002E-3</c:v>
                </c:pt>
                <c:pt idx="6325">
                  <c:v>-2.0999999999999999E-3</c:v>
                </c:pt>
                <c:pt idx="6326">
                  <c:v>-2.32E-3</c:v>
                </c:pt>
                <c:pt idx="6327">
                  <c:v>-2.32E-3</c:v>
                </c:pt>
                <c:pt idx="6328">
                  <c:v>-2.32E-3</c:v>
                </c:pt>
                <c:pt idx="6329">
                  <c:v>-2.32E-3</c:v>
                </c:pt>
                <c:pt idx="6330">
                  <c:v>-2.32E-3</c:v>
                </c:pt>
                <c:pt idx="6331">
                  <c:v>-2.32E-3</c:v>
                </c:pt>
                <c:pt idx="6332">
                  <c:v>-2.2100000000000002E-3</c:v>
                </c:pt>
                <c:pt idx="6333">
                  <c:v>-2.5300000000000001E-3</c:v>
                </c:pt>
                <c:pt idx="6334">
                  <c:v>-2.4299999999999999E-3</c:v>
                </c:pt>
                <c:pt idx="6335">
                  <c:v>-2.64E-3</c:v>
                </c:pt>
                <c:pt idx="6336">
                  <c:v>-2.64E-3</c:v>
                </c:pt>
                <c:pt idx="6337">
                  <c:v>-2.64E-3</c:v>
                </c:pt>
                <c:pt idx="6338">
                  <c:v>-2.64E-3</c:v>
                </c:pt>
                <c:pt idx="6339">
                  <c:v>-2.7499999999999998E-3</c:v>
                </c:pt>
                <c:pt idx="6340">
                  <c:v>-2.8600000000000001E-3</c:v>
                </c:pt>
                <c:pt idx="6341">
                  <c:v>-2.97E-3</c:v>
                </c:pt>
                <c:pt idx="6342">
                  <c:v>-2.8600000000000001E-3</c:v>
                </c:pt>
                <c:pt idx="6343">
                  <c:v>-2.97E-3</c:v>
                </c:pt>
                <c:pt idx="6344">
                  <c:v>-2.8600000000000001E-3</c:v>
                </c:pt>
                <c:pt idx="6345">
                  <c:v>-2.8600000000000001E-3</c:v>
                </c:pt>
                <c:pt idx="6346">
                  <c:v>-2.97E-3</c:v>
                </c:pt>
                <c:pt idx="6347">
                  <c:v>-2.97E-3</c:v>
                </c:pt>
                <c:pt idx="6348">
                  <c:v>-2.97E-3</c:v>
                </c:pt>
                <c:pt idx="6349">
                  <c:v>-3.0799999999999998E-3</c:v>
                </c:pt>
                <c:pt idx="6350">
                  <c:v>-3.0799999999999998E-3</c:v>
                </c:pt>
                <c:pt idx="6351">
                  <c:v>-3.1900000000000001E-3</c:v>
                </c:pt>
                <c:pt idx="6352">
                  <c:v>-3.1900000000000001E-3</c:v>
                </c:pt>
                <c:pt idx="6353">
                  <c:v>-3.0799999999999998E-3</c:v>
                </c:pt>
                <c:pt idx="6354">
                  <c:v>-3.1900000000000001E-3</c:v>
                </c:pt>
                <c:pt idx="6355">
                  <c:v>-3.29E-3</c:v>
                </c:pt>
                <c:pt idx="6356">
                  <c:v>-3.29E-3</c:v>
                </c:pt>
                <c:pt idx="6357">
                  <c:v>-3.29E-3</c:v>
                </c:pt>
                <c:pt idx="6358">
                  <c:v>-3.3999999999999998E-3</c:v>
                </c:pt>
                <c:pt idx="6359">
                  <c:v>-3.3999999999999998E-3</c:v>
                </c:pt>
                <c:pt idx="6360">
                  <c:v>-3.29E-3</c:v>
                </c:pt>
                <c:pt idx="6361">
                  <c:v>-3.3999999999999998E-3</c:v>
                </c:pt>
                <c:pt idx="6362">
                  <c:v>-3.29E-3</c:v>
                </c:pt>
                <c:pt idx="6363">
                  <c:v>-3.62E-3</c:v>
                </c:pt>
                <c:pt idx="6364">
                  <c:v>-3.5100000000000001E-3</c:v>
                </c:pt>
                <c:pt idx="6365">
                  <c:v>-3.5100000000000001E-3</c:v>
                </c:pt>
                <c:pt idx="6366">
                  <c:v>-3.5100000000000001E-3</c:v>
                </c:pt>
                <c:pt idx="6367">
                  <c:v>-3.5100000000000001E-3</c:v>
                </c:pt>
                <c:pt idx="6368">
                  <c:v>-3.7299999999999998E-3</c:v>
                </c:pt>
                <c:pt idx="6369">
                  <c:v>-3.62E-3</c:v>
                </c:pt>
                <c:pt idx="6370">
                  <c:v>-3.62E-3</c:v>
                </c:pt>
                <c:pt idx="6371">
                  <c:v>-3.62E-3</c:v>
                </c:pt>
                <c:pt idx="6372">
                  <c:v>-3.7299999999999998E-3</c:v>
                </c:pt>
                <c:pt idx="6373">
                  <c:v>-3.7299999999999998E-3</c:v>
                </c:pt>
                <c:pt idx="6374">
                  <c:v>-3.7299999999999998E-3</c:v>
                </c:pt>
                <c:pt idx="6375">
                  <c:v>-3.7299999999999998E-3</c:v>
                </c:pt>
                <c:pt idx="6376">
                  <c:v>-3.7299999999999998E-3</c:v>
                </c:pt>
                <c:pt idx="6377">
                  <c:v>-3.7299999999999998E-3</c:v>
                </c:pt>
                <c:pt idx="6378">
                  <c:v>-3.7299999999999998E-3</c:v>
                </c:pt>
                <c:pt idx="6379">
                  <c:v>-3.8400000000000001E-3</c:v>
                </c:pt>
                <c:pt idx="6380">
                  <c:v>-3.8400000000000001E-3</c:v>
                </c:pt>
                <c:pt idx="6381">
                  <c:v>-3.8400000000000001E-3</c:v>
                </c:pt>
                <c:pt idx="6382">
                  <c:v>-3.9500000000000004E-3</c:v>
                </c:pt>
                <c:pt idx="6383">
                  <c:v>-3.9500000000000004E-3</c:v>
                </c:pt>
                <c:pt idx="6384">
                  <c:v>-3.9500000000000004E-3</c:v>
                </c:pt>
                <c:pt idx="6385">
                  <c:v>-3.9500000000000004E-3</c:v>
                </c:pt>
                <c:pt idx="6386">
                  <c:v>-3.8400000000000001E-3</c:v>
                </c:pt>
                <c:pt idx="6387">
                  <c:v>-4.0499999999999998E-3</c:v>
                </c:pt>
                <c:pt idx="6388">
                  <c:v>-3.9500000000000004E-3</c:v>
                </c:pt>
                <c:pt idx="6389">
                  <c:v>-3.9500000000000004E-3</c:v>
                </c:pt>
                <c:pt idx="6390">
                  <c:v>-3.8400000000000001E-3</c:v>
                </c:pt>
                <c:pt idx="6391">
                  <c:v>-3.8400000000000001E-3</c:v>
                </c:pt>
                <c:pt idx="6392">
                  <c:v>-4.0499999999999998E-3</c:v>
                </c:pt>
                <c:pt idx="6393">
                  <c:v>-3.9500000000000004E-3</c:v>
                </c:pt>
                <c:pt idx="6394">
                  <c:v>-3.9500000000000004E-3</c:v>
                </c:pt>
                <c:pt idx="6395">
                  <c:v>-3.9500000000000004E-3</c:v>
                </c:pt>
                <c:pt idx="6396">
                  <c:v>-3.8400000000000001E-3</c:v>
                </c:pt>
                <c:pt idx="6397">
                  <c:v>-3.9500000000000004E-3</c:v>
                </c:pt>
                <c:pt idx="6398">
                  <c:v>-4.0499999999999998E-3</c:v>
                </c:pt>
                <c:pt idx="6399">
                  <c:v>-3.9500000000000004E-3</c:v>
                </c:pt>
                <c:pt idx="6400">
                  <c:v>-3.8400000000000001E-3</c:v>
                </c:pt>
                <c:pt idx="6401">
                  <c:v>-3.8400000000000001E-3</c:v>
                </c:pt>
                <c:pt idx="6402">
                  <c:v>-3.9500000000000004E-3</c:v>
                </c:pt>
                <c:pt idx="6403">
                  <c:v>-3.9500000000000004E-3</c:v>
                </c:pt>
                <c:pt idx="6404">
                  <c:v>-4.0499999999999998E-3</c:v>
                </c:pt>
                <c:pt idx="6405">
                  <c:v>-3.8400000000000001E-3</c:v>
                </c:pt>
                <c:pt idx="6406">
                  <c:v>-3.9500000000000004E-3</c:v>
                </c:pt>
                <c:pt idx="6407">
                  <c:v>-3.9500000000000004E-3</c:v>
                </c:pt>
                <c:pt idx="6408">
                  <c:v>-3.9500000000000004E-3</c:v>
                </c:pt>
                <c:pt idx="6409">
                  <c:v>-4.0499999999999998E-3</c:v>
                </c:pt>
                <c:pt idx="6410">
                  <c:v>-3.9500000000000004E-3</c:v>
                </c:pt>
                <c:pt idx="6411">
                  <c:v>-3.8400000000000001E-3</c:v>
                </c:pt>
                <c:pt idx="6412">
                  <c:v>-3.8400000000000001E-3</c:v>
                </c:pt>
                <c:pt idx="6413">
                  <c:v>-3.9500000000000004E-3</c:v>
                </c:pt>
                <c:pt idx="6414">
                  <c:v>-3.8400000000000001E-3</c:v>
                </c:pt>
                <c:pt idx="6415">
                  <c:v>-3.7299999999999998E-3</c:v>
                </c:pt>
                <c:pt idx="6416">
                  <c:v>-3.7299999999999998E-3</c:v>
                </c:pt>
                <c:pt idx="6417">
                  <c:v>-3.8400000000000001E-3</c:v>
                </c:pt>
                <c:pt idx="6418">
                  <c:v>-3.8400000000000001E-3</c:v>
                </c:pt>
                <c:pt idx="6419">
                  <c:v>-3.7299999999999998E-3</c:v>
                </c:pt>
                <c:pt idx="6420">
                  <c:v>-3.62E-3</c:v>
                </c:pt>
                <c:pt idx="6421">
                  <c:v>-3.9500000000000004E-3</c:v>
                </c:pt>
                <c:pt idx="6422">
                  <c:v>-3.8400000000000001E-3</c:v>
                </c:pt>
                <c:pt idx="6423">
                  <c:v>-3.7299999999999998E-3</c:v>
                </c:pt>
                <c:pt idx="6424">
                  <c:v>-3.7299999999999998E-3</c:v>
                </c:pt>
                <c:pt idx="6425">
                  <c:v>-3.62E-3</c:v>
                </c:pt>
                <c:pt idx="6426">
                  <c:v>-3.5100000000000001E-3</c:v>
                </c:pt>
                <c:pt idx="6427">
                  <c:v>-3.62E-3</c:v>
                </c:pt>
                <c:pt idx="6428">
                  <c:v>-3.5100000000000001E-3</c:v>
                </c:pt>
                <c:pt idx="6429">
                  <c:v>-3.62E-3</c:v>
                </c:pt>
                <c:pt idx="6430">
                  <c:v>-3.5100000000000001E-3</c:v>
                </c:pt>
                <c:pt idx="6431">
                  <c:v>-3.5100000000000001E-3</c:v>
                </c:pt>
                <c:pt idx="6432">
                  <c:v>-3.5100000000000001E-3</c:v>
                </c:pt>
                <c:pt idx="6433">
                  <c:v>-3.3999999999999998E-3</c:v>
                </c:pt>
                <c:pt idx="6434">
                  <c:v>-3.3999999999999998E-3</c:v>
                </c:pt>
                <c:pt idx="6435">
                  <c:v>-3.5100000000000001E-3</c:v>
                </c:pt>
                <c:pt idx="6436">
                  <c:v>-3.29E-3</c:v>
                </c:pt>
                <c:pt idx="6437">
                  <c:v>-3.3999999999999998E-3</c:v>
                </c:pt>
                <c:pt idx="6438">
                  <c:v>-3.29E-3</c:v>
                </c:pt>
                <c:pt idx="6439">
                  <c:v>-3.3999999999999998E-3</c:v>
                </c:pt>
                <c:pt idx="6440">
                  <c:v>-3.29E-3</c:v>
                </c:pt>
                <c:pt idx="6441">
                  <c:v>-3.1900000000000001E-3</c:v>
                </c:pt>
                <c:pt idx="6442">
                  <c:v>-3.29E-3</c:v>
                </c:pt>
                <c:pt idx="6443">
                  <c:v>-3.1900000000000001E-3</c:v>
                </c:pt>
                <c:pt idx="6444">
                  <c:v>-3.0799999999999998E-3</c:v>
                </c:pt>
                <c:pt idx="6445">
                  <c:v>-3.0799999999999998E-3</c:v>
                </c:pt>
                <c:pt idx="6446">
                  <c:v>-3.1900000000000001E-3</c:v>
                </c:pt>
                <c:pt idx="6447">
                  <c:v>-3.1900000000000001E-3</c:v>
                </c:pt>
                <c:pt idx="6448">
                  <c:v>-3.0799999999999998E-3</c:v>
                </c:pt>
                <c:pt idx="6449">
                  <c:v>-3.0799999999999998E-3</c:v>
                </c:pt>
                <c:pt idx="6450">
                  <c:v>-2.97E-3</c:v>
                </c:pt>
                <c:pt idx="6451">
                  <c:v>-2.97E-3</c:v>
                </c:pt>
                <c:pt idx="6452">
                  <c:v>-2.97E-3</c:v>
                </c:pt>
                <c:pt idx="6453">
                  <c:v>-2.97E-3</c:v>
                </c:pt>
                <c:pt idx="6454">
                  <c:v>-2.97E-3</c:v>
                </c:pt>
                <c:pt idx="6455">
                  <c:v>-2.7499999999999998E-3</c:v>
                </c:pt>
                <c:pt idx="6456">
                  <c:v>-2.8600000000000001E-3</c:v>
                </c:pt>
                <c:pt idx="6457">
                  <c:v>-2.8600000000000001E-3</c:v>
                </c:pt>
                <c:pt idx="6458">
                  <c:v>-2.7499999999999998E-3</c:v>
                </c:pt>
                <c:pt idx="6459">
                  <c:v>-2.64E-3</c:v>
                </c:pt>
                <c:pt idx="6460">
                  <c:v>-2.7499999999999998E-3</c:v>
                </c:pt>
                <c:pt idx="6461">
                  <c:v>-2.7499999999999998E-3</c:v>
                </c:pt>
                <c:pt idx="6462">
                  <c:v>-2.7499999999999998E-3</c:v>
                </c:pt>
                <c:pt idx="6463">
                  <c:v>-2.5300000000000001E-3</c:v>
                </c:pt>
                <c:pt idx="6464">
                  <c:v>-2.64E-3</c:v>
                </c:pt>
                <c:pt idx="6465">
                  <c:v>-2.64E-3</c:v>
                </c:pt>
                <c:pt idx="6466">
                  <c:v>-2.4299999999999999E-3</c:v>
                </c:pt>
                <c:pt idx="6467">
                  <c:v>-2.5300000000000001E-3</c:v>
                </c:pt>
                <c:pt idx="6468">
                  <c:v>-2.4299999999999999E-3</c:v>
                </c:pt>
                <c:pt idx="6469">
                  <c:v>-2.4299999999999999E-3</c:v>
                </c:pt>
                <c:pt idx="6470">
                  <c:v>-2.64E-3</c:v>
                </c:pt>
                <c:pt idx="6471">
                  <c:v>-2.2100000000000002E-3</c:v>
                </c:pt>
                <c:pt idx="6472">
                  <c:v>-2.32E-3</c:v>
                </c:pt>
                <c:pt idx="6473">
                  <c:v>-2.32E-3</c:v>
                </c:pt>
                <c:pt idx="6474">
                  <c:v>-2.32E-3</c:v>
                </c:pt>
                <c:pt idx="6475">
                  <c:v>-2.2100000000000002E-3</c:v>
                </c:pt>
                <c:pt idx="6476">
                  <c:v>-2.0999999999999999E-3</c:v>
                </c:pt>
                <c:pt idx="6477">
                  <c:v>-2.0999999999999999E-3</c:v>
                </c:pt>
                <c:pt idx="6478">
                  <c:v>-2.0999999999999999E-3</c:v>
                </c:pt>
                <c:pt idx="6479">
                  <c:v>-2.2100000000000002E-3</c:v>
                </c:pt>
                <c:pt idx="6480">
                  <c:v>-2.0999999999999999E-3</c:v>
                </c:pt>
                <c:pt idx="6481">
                  <c:v>-2.2100000000000002E-3</c:v>
                </c:pt>
                <c:pt idx="6482">
                  <c:v>-1.99E-3</c:v>
                </c:pt>
                <c:pt idx="6483">
                  <c:v>-1.99E-3</c:v>
                </c:pt>
                <c:pt idx="6484">
                  <c:v>-1.8799999999999999E-3</c:v>
                </c:pt>
                <c:pt idx="6485">
                  <c:v>-1.8799999999999999E-3</c:v>
                </c:pt>
                <c:pt idx="6486">
                  <c:v>-1.99E-3</c:v>
                </c:pt>
                <c:pt idx="6487">
                  <c:v>-1.7700000000000001E-3</c:v>
                </c:pt>
                <c:pt idx="6488">
                  <c:v>-1.8799999999999999E-3</c:v>
                </c:pt>
                <c:pt idx="6489">
                  <c:v>-1.8799999999999999E-3</c:v>
                </c:pt>
                <c:pt idx="6490">
                  <c:v>-1.7700000000000001E-3</c:v>
                </c:pt>
                <c:pt idx="6491">
                  <c:v>-1.7700000000000001E-3</c:v>
                </c:pt>
                <c:pt idx="6492">
                  <c:v>-1.7700000000000001E-3</c:v>
                </c:pt>
                <c:pt idx="6493">
                  <c:v>-1.7700000000000001E-3</c:v>
                </c:pt>
                <c:pt idx="6494">
                  <c:v>-1.56E-3</c:v>
                </c:pt>
                <c:pt idx="6495">
                  <c:v>-1.4499999999999999E-3</c:v>
                </c:pt>
                <c:pt idx="6496">
                  <c:v>-1.67E-3</c:v>
                </c:pt>
                <c:pt idx="6497">
                  <c:v>-1.4499999999999999E-3</c:v>
                </c:pt>
                <c:pt idx="6498">
                  <c:v>-1.4499999999999999E-3</c:v>
                </c:pt>
                <c:pt idx="6499">
                  <c:v>-1.34E-3</c:v>
                </c:pt>
                <c:pt idx="6500">
                  <c:v>-1.23E-3</c:v>
                </c:pt>
                <c:pt idx="6501">
                  <c:v>-1.23E-3</c:v>
                </c:pt>
                <c:pt idx="6502">
                  <c:v>-1.34E-3</c:v>
                </c:pt>
                <c:pt idx="6503">
                  <c:v>-1.23E-3</c:v>
                </c:pt>
                <c:pt idx="6504">
                  <c:v>-1.23E-3</c:v>
                </c:pt>
                <c:pt idx="6505">
                  <c:v>-1.34E-3</c:v>
                </c:pt>
                <c:pt idx="6506">
                  <c:v>-1.1199999999999999E-3</c:v>
                </c:pt>
                <c:pt idx="6507">
                  <c:v>-1.1199999999999999E-3</c:v>
                </c:pt>
                <c:pt idx="6508">
                  <c:v>-1.1199999999999999E-3</c:v>
                </c:pt>
                <c:pt idx="6509">
                  <c:v>-1.1199999999999999E-3</c:v>
                </c:pt>
                <c:pt idx="6510">
                  <c:v>-1.01E-3</c:v>
                </c:pt>
                <c:pt idx="6511">
                  <c:v>-1.1199999999999999E-3</c:v>
                </c:pt>
                <c:pt idx="6512">
                  <c:v>-1.1199999999999999E-3</c:v>
                </c:pt>
                <c:pt idx="6513">
                  <c:v>-9.1E-4</c:v>
                </c:pt>
                <c:pt idx="6514">
                  <c:v>-8.0000000000000004E-4</c:v>
                </c:pt>
                <c:pt idx="6515">
                  <c:v>-8.0000000000000004E-4</c:v>
                </c:pt>
                <c:pt idx="6516">
                  <c:v>-8.0000000000000004E-4</c:v>
                </c:pt>
                <c:pt idx="6517">
                  <c:v>-9.1E-4</c:v>
                </c:pt>
                <c:pt idx="6518">
                  <c:v>-8.0000000000000004E-4</c:v>
                </c:pt>
                <c:pt idx="6519">
                  <c:v>-9.1E-4</c:v>
                </c:pt>
                <c:pt idx="6520">
                  <c:v>-8.0000000000000004E-4</c:v>
                </c:pt>
                <c:pt idx="6521">
                  <c:v>-8.0000000000000004E-4</c:v>
                </c:pt>
                <c:pt idx="6522">
                  <c:v>-6.8999999999999997E-4</c:v>
                </c:pt>
                <c:pt idx="6523">
                  <c:v>-8.0000000000000004E-4</c:v>
                </c:pt>
                <c:pt idx="6524">
                  <c:v>-6.8999999999999997E-4</c:v>
                </c:pt>
                <c:pt idx="6525">
                  <c:v>-8.0000000000000004E-4</c:v>
                </c:pt>
                <c:pt idx="6526">
                  <c:v>-8.0000000000000004E-4</c:v>
                </c:pt>
                <c:pt idx="6527">
                  <c:v>-5.8E-4</c:v>
                </c:pt>
                <c:pt idx="6528">
                  <c:v>-6.8999999999999997E-4</c:v>
                </c:pt>
                <c:pt idx="6529">
                  <c:v>-5.8E-4</c:v>
                </c:pt>
                <c:pt idx="6530">
                  <c:v>-4.6999999999999999E-4</c:v>
                </c:pt>
                <c:pt idx="6531">
                  <c:v>-4.6999999999999999E-4</c:v>
                </c:pt>
                <c:pt idx="6532">
                  <c:v>-5.8E-4</c:v>
                </c:pt>
                <c:pt idx="6533">
                  <c:v>-5.8E-4</c:v>
                </c:pt>
                <c:pt idx="6534">
                  <c:v>-5.8E-4</c:v>
                </c:pt>
                <c:pt idx="6535">
                  <c:v>-5.8E-4</c:v>
                </c:pt>
                <c:pt idx="6536">
                  <c:v>-3.6000000000000002E-4</c:v>
                </c:pt>
                <c:pt idx="6537">
                  <c:v>-3.6000000000000002E-4</c:v>
                </c:pt>
                <c:pt idx="6538">
                  <c:v>-3.6000000000000002E-4</c:v>
                </c:pt>
                <c:pt idx="6539">
                  <c:v>-4.6999999999999999E-4</c:v>
                </c:pt>
                <c:pt idx="6540">
                  <c:v>-3.6000000000000002E-4</c:v>
                </c:pt>
                <c:pt idx="6541">
                  <c:v>-3.6000000000000002E-4</c:v>
                </c:pt>
                <c:pt idx="6542">
                  <c:v>-2.5000000000000001E-4</c:v>
                </c:pt>
                <c:pt idx="6543">
                  <c:v>-3.6000000000000002E-4</c:v>
                </c:pt>
                <c:pt idx="6544">
                  <c:v>-2.5000000000000001E-4</c:v>
                </c:pt>
                <c:pt idx="6545">
                  <c:v>-1.4999999999999999E-4</c:v>
                </c:pt>
                <c:pt idx="6546">
                  <c:v>-1.4999999999999999E-4</c:v>
                </c:pt>
                <c:pt idx="6547">
                  <c:v>-1.4999999999999999E-4</c:v>
                </c:pt>
                <c:pt idx="6548">
                  <c:v>-4.0000000000000003E-5</c:v>
                </c:pt>
                <c:pt idx="6549">
                  <c:v>-2.5000000000000001E-4</c:v>
                </c:pt>
                <c:pt idx="6550">
                  <c:v>-4.0000000000000003E-5</c:v>
                </c:pt>
                <c:pt idx="6551">
                  <c:v>-1.4999999999999999E-4</c:v>
                </c:pt>
                <c:pt idx="6552">
                  <c:v>-2.5000000000000001E-4</c:v>
                </c:pt>
                <c:pt idx="6553">
                  <c:v>-4.0000000000000003E-5</c:v>
                </c:pt>
                <c:pt idx="6554">
                  <c:v>-4.0000000000000003E-5</c:v>
                </c:pt>
                <c:pt idx="6555">
                  <c:v>-4.0000000000000003E-5</c:v>
                </c:pt>
                <c:pt idx="6556">
                  <c:v>6.9999999999999994E-5</c:v>
                </c:pt>
                <c:pt idx="6557">
                  <c:v>-4.0000000000000003E-5</c:v>
                </c:pt>
                <c:pt idx="6558">
                  <c:v>6.9999999999999994E-5</c:v>
                </c:pt>
                <c:pt idx="6559">
                  <c:v>-4.0000000000000003E-5</c:v>
                </c:pt>
                <c:pt idx="6560">
                  <c:v>6.9999999999999994E-5</c:v>
                </c:pt>
                <c:pt idx="6561">
                  <c:v>1.8000000000000001E-4</c:v>
                </c:pt>
                <c:pt idx="6562">
                  <c:v>1.8000000000000001E-4</c:v>
                </c:pt>
                <c:pt idx="6563">
                  <c:v>6.9999999999999994E-5</c:v>
                </c:pt>
                <c:pt idx="6564">
                  <c:v>1.8000000000000001E-4</c:v>
                </c:pt>
                <c:pt idx="6565">
                  <c:v>1.8000000000000001E-4</c:v>
                </c:pt>
                <c:pt idx="6566">
                  <c:v>6.9999999999999994E-5</c:v>
                </c:pt>
                <c:pt idx="6567">
                  <c:v>6.9999999999999994E-5</c:v>
                </c:pt>
                <c:pt idx="6568">
                  <c:v>1.8000000000000001E-4</c:v>
                </c:pt>
                <c:pt idx="6569">
                  <c:v>2.9E-4</c:v>
                </c:pt>
                <c:pt idx="6570">
                  <c:v>2.9E-4</c:v>
                </c:pt>
                <c:pt idx="6571">
                  <c:v>1.8000000000000001E-4</c:v>
                </c:pt>
                <c:pt idx="6572">
                  <c:v>2.9E-4</c:v>
                </c:pt>
                <c:pt idx="6573">
                  <c:v>2.9E-4</c:v>
                </c:pt>
                <c:pt idx="6574">
                  <c:v>4.0000000000000002E-4</c:v>
                </c:pt>
                <c:pt idx="6575">
                  <c:v>2.9E-4</c:v>
                </c:pt>
                <c:pt idx="6576">
                  <c:v>2.9E-4</c:v>
                </c:pt>
                <c:pt idx="6577">
                  <c:v>4.0000000000000002E-4</c:v>
                </c:pt>
                <c:pt idx="6578">
                  <c:v>4.0000000000000002E-4</c:v>
                </c:pt>
                <c:pt idx="6579">
                  <c:v>4.0000000000000002E-4</c:v>
                </c:pt>
                <c:pt idx="6580">
                  <c:v>4.0000000000000002E-4</c:v>
                </c:pt>
                <c:pt idx="6581">
                  <c:v>4.0000000000000002E-4</c:v>
                </c:pt>
                <c:pt idx="6582">
                  <c:v>2.9E-4</c:v>
                </c:pt>
                <c:pt idx="6583">
                  <c:v>5.1000000000000004E-4</c:v>
                </c:pt>
                <c:pt idx="6584">
                  <c:v>4.0000000000000002E-4</c:v>
                </c:pt>
                <c:pt idx="6585">
                  <c:v>5.1000000000000004E-4</c:v>
                </c:pt>
                <c:pt idx="6586">
                  <c:v>5.1000000000000004E-4</c:v>
                </c:pt>
                <c:pt idx="6587">
                  <c:v>5.1000000000000004E-4</c:v>
                </c:pt>
                <c:pt idx="6588">
                  <c:v>5.1000000000000004E-4</c:v>
                </c:pt>
                <c:pt idx="6589">
                  <c:v>6.0999999999999997E-4</c:v>
                </c:pt>
                <c:pt idx="6590">
                  <c:v>5.1000000000000004E-4</c:v>
                </c:pt>
                <c:pt idx="6591">
                  <c:v>6.0999999999999997E-4</c:v>
                </c:pt>
                <c:pt idx="6592">
                  <c:v>4.0000000000000002E-4</c:v>
                </c:pt>
                <c:pt idx="6593">
                  <c:v>5.1000000000000004E-4</c:v>
                </c:pt>
                <c:pt idx="6594">
                  <c:v>7.2000000000000005E-4</c:v>
                </c:pt>
                <c:pt idx="6595">
                  <c:v>6.0999999999999997E-4</c:v>
                </c:pt>
                <c:pt idx="6596">
                  <c:v>6.0999999999999997E-4</c:v>
                </c:pt>
                <c:pt idx="6597">
                  <c:v>7.2000000000000005E-4</c:v>
                </c:pt>
                <c:pt idx="6598">
                  <c:v>7.2000000000000005E-4</c:v>
                </c:pt>
                <c:pt idx="6599">
                  <c:v>7.2000000000000005E-4</c:v>
                </c:pt>
                <c:pt idx="6600">
                  <c:v>6.0999999999999997E-4</c:v>
                </c:pt>
                <c:pt idx="6601">
                  <c:v>6.0999999999999997E-4</c:v>
                </c:pt>
                <c:pt idx="6602">
                  <c:v>7.2000000000000005E-4</c:v>
                </c:pt>
                <c:pt idx="6603">
                  <c:v>6.0999999999999997E-4</c:v>
                </c:pt>
                <c:pt idx="6604">
                  <c:v>7.2000000000000005E-4</c:v>
                </c:pt>
                <c:pt idx="6605">
                  <c:v>7.2000000000000005E-4</c:v>
                </c:pt>
                <c:pt idx="6606">
                  <c:v>7.2000000000000005E-4</c:v>
                </c:pt>
                <c:pt idx="6607">
                  <c:v>7.2000000000000005E-4</c:v>
                </c:pt>
                <c:pt idx="6608">
                  <c:v>6.0999999999999997E-4</c:v>
                </c:pt>
                <c:pt idx="6609">
                  <c:v>8.3000000000000001E-4</c:v>
                </c:pt>
                <c:pt idx="6610">
                  <c:v>8.3000000000000001E-4</c:v>
                </c:pt>
                <c:pt idx="6611">
                  <c:v>8.3000000000000001E-4</c:v>
                </c:pt>
                <c:pt idx="6612">
                  <c:v>7.2000000000000005E-4</c:v>
                </c:pt>
                <c:pt idx="6613">
                  <c:v>8.3000000000000001E-4</c:v>
                </c:pt>
                <c:pt idx="6614">
                  <c:v>7.2000000000000005E-4</c:v>
                </c:pt>
                <c:pt idx="6615">
                  <c:v>8.3000000000000001E-4</c:v>
                </c:pt>
                <c:pt idx="6616">
                  <c:v>8.3000000000000001E-4</c:v>
                </c:pt>
                <c:pt idx="6617">
                  <c:v>8.3000000000000001E-4</c:v>
                </c:pt>
                <c:pt idx="6618">
                  <c:v>9.3999999999999997E-4</c:v>
                </c:pt>
                <c:pt idx="6619">
                  <c:v>8.3000000000000001E-4</c:v>
                </c:pt>
                <c:pt idx="6620">
                  <c:v>9.3999999999999997E-4</c:v>
                </c:pt>
                <c:pt idx="6621">
                  <c:v>9.3999999999999997E-4</c:v>
                </c:pt>
                <c:pt idx="6622">
                  <c:v>8.3000000000000001E-4</c:v>
                </c:pt>
                <c:pt idx="6623">
                  <c:v>9.3999999999999997E-4</c:v>
                </c:pt>
                <c:pt idx="6624">
                  <c:v>8.3000000000000001E-4</c:v>
                </c:pt>
                <c:pt idx="6625">
                  <c:v>9.3999999999999997E-4</c:v>
                </c:pt>
                <c:pt idx="6626">
                  <c:v>1.0499999999999999E-3</c:v>
                </c:pt>
                <c:pt idx="6627">
                  <c:v>9.3999999999999997E-4</c:v>
                </c:pt>
                <c:pt idx="6628">
                  <c:v>1.0499999999999999E-3</c:v>
                </c:pt>
                <c:pt idx="6629">
                  <c:v>9.3999999999999997E-4</c:v>
                </c:pt>
                <c:pt idx="6630">
                  <c:v>9.3999999999999997E-4</c:v>
                </c:pt>
                <c:pt idx="6631">
                  <c:v>1.0499999999999999E-3</c:v>
                </c:pt>
                <c:pt idx="6632">
                  <c:v>9.3999999999999997E-4</c:v>
                </c:pt>
                <c:pt idx="6633">
                  <c:v>9.3999999999999997E-4</c:v>
                </c:pt>
                <c:pt idx="6634">
                  <c:v>9.3999999999999997E-4</c:v>
                </c:pt>
                <c:pt idx="6635">
                  <c:v>9.3999999999999997E-4</c:v>
                </c:pt>
                <c:pt idx="6636">
                  <c:v>1.0499999999999999E-3</c:v>
                </c:pt>
                <c:pt idx="6637">
                  <c:v>1.0499999999999999E-3</c:v>
                </c:pt>
                <c:pt idx="6638">
                  <c:v>1.0499999999999999E-3</c:v>
                </c:pt>
                <c:pt idx="6639">
                  <c:v>9.3999999999999997E-4</c:v>
                </c:pt>
                <c:pt idx="6640">
                  <c:v>9.3999999999999997E-4</c:v>
                </c:pt>
                <c:pt idx="6641">
                  <c:v>1.16E-3</c:v>
                </c:pt>
                <c:pt idx="6642">
                  <c:v>1.0499999999999999E-3</c:v>
                </c:pt>
                <c:pt idx="6643">
                  <c:v>1.16E-3</c:v>
                </c:pt>
                <c:pt idx="6644">
                  <c:v>1.16E-3</c:v>
                </c:pt>
                <c:pt idx="6645">
                  <c:v>1.16E-3</c:v>
                </c:pt>
                <c:pt idx="6646">
                  <c:v>1.0499999999999999E-3</c:v>
                </c:pt>
                <c:pt idx="6647">
                  <c:v>1.0499999999999999E-3</c:v>
                </c:pt>
                <c:pt idx="6648">
                  <c:v>1.16E-3</c:v>
                </c:pt>
                <c:pt idx="6649">
                  <c:v>1.16E-3</c:v>
                </c:pt>
                <c:pt idx="6650">
                  <c:v>1.0499999999999999E-3</c:v>
                </c:pt>
                <c:pt idx="6651">
                  <c:v>1.16E-3</c:v>
                </c:pt>
                <c:pt idx="6652">
                  <c:v>1.16E-3</c:v>
                </c:pt>
                <c:pt idx="6653">
                  <c:v>1.16E-3</c:v>
                </c:pt>
                <c:pt idx="6654">
                  <c:v>1.16E-3</c:v>
                </c:pt>
                <c:pt idx="6655">
                  <c:v>1.2700000000000001E-3</c:v>
                </c:pt>
                <c:pt idx="6656">
                  <c:v>1.16E-3</c:v>
                </c:pt>
                <c:pt idx="6657">
                  <c:v>1.16E-3</c:v>
                </c:pt>
                <c:pt idx="6658">
                  <c:v>1.2700000000000001E-3</c:v>
                </c:pt>
                <c:pt idx="6659">
                  <c:v>1.3699999999999999E-3</c:v>
                </c:pt>
                <c:pt idx="6660">
                  <c:v>1.3699999999999999E-3</c:v>
                </c:pt>
                <c:pt idx="6661">
                  <c:v>1.2700000000000001E-3</c:v>
                </c:pt>
                <c:pt idx="6662">
                  <c:v>1.16E-3</c:v>
                </c:pt>
                <c:pt idx="6663">
                  <c:v>1.2700000000000001E-3</c:v>
                </c:pt>
                <c:pt idx="6664">
                  <c:v>1.2700000000000001E-3</c:v>
                </c:pt>
                <c:pt idx="6665">
                  <c:v>1.2700000000000001E-3</c:v>
                </c:pt>
                <c:pt idx="6666">
                  <c:v>1.16E-3</c:v>
                </c:pt>
                <c:pt idx="6667">
                  <c:v>1.3699999999999999E-3</c:v>
                </c:pt>
                <c:pt idx="6668">
                  <c:v>1.3699999999999999E-3</c:v>
                </c:pt>
                <c:pt idx="6669">
                  <c:v>1.2700000000000001E-3</c:v>
                </c:pt>
                <c:pt idx="6670">
                  <c:v>1.2700000000000001E-3</c:v>
                </c:pt>
                <c:pt idx="6671">
                  <c:v>1.3699999999999999E-3</c:v>
                </c:pt>
                <c:pt idx="6672">
                  <c:v>1.3699999999999999E-3</c:v>
                </c:pt>
                <c:pt idx="6673">
                  <c:v>1.3699999999999999E-3</c:v>
                </c:pt>
                <c:pt idx="6674">
                  <c:v>1.5900000000000001E-3</c:v>
                </c:pt>
                <c:pt idx="6675">
                  <c:v>1.48E-3</c:v>
                </c:pt>
                <c:pt idx="6676">
                  <c:v>1.48E-3</c:v>
                </c:pt>
                <c:pt idx="6677">
                  <c:v>1.48E-3</c:v>
                </c:pt>
                <c:pt idx="6678">
                  <c:v>1.2700000000000001E-3</c:v>
                </c:pt>
                <c:pt idx="6679">
                  <c:v>1.2700000000000001E-3</c:v>
                </c:pt>
                <c:pt idx="6680">
                  <c:v>1.48E-3</c:v>
                </c:pt>
                <c:pt idx="6681">
                  <c:v>1.3699999999999999E-3</c:v>
                </c:pt>
                <c:pt idx="6682">
                  <c:v>1.3699999999999999E-3</c:v>
                </c:pt>
                <c:pt idx="6683">
                  <c:v>1.48E-3</c:v>
                </c:pt>
                <c:pt idx="6684">
                  <c:v>1.48E-3</c:v>
                </c:pt>
                <c:pt idx="6685">
                  <c:v>1.48E-3</c:v>
                </c:pt>
                <c:pt idx="6686">
                  <c:v>1.48E-3</c:v>
                </c:pt>
                <c:pt idx="6687">
                  <c:v>1.5900000000000001E-3</c:v>
                </c:pt>
                <c:pt idx="6688">
                  <c:v>1.48E-3</c:v>
                </c:pt>
                <c:pt idx="6689">
                  <c:v>1.5900000000000001E-3</c:v>
                </c:pt>
                <c:pt idx="6690">
                  <c:v>1.6999999999999999E-3</c:v>
                </c:pt>
                <c:pt idx="6691">
                  <c:v>1.6999999999999999E-3</c:v>
                </c:pt>
                <c:pt idx="6692">
                  <c:v>1.6999999999999999E-3</c:v>
                </c:pt>
                <c:pt idx="6693">
                  <c:v>1.6999999999999999E-3</c:v>
                </c:pt>
                <c:pt idx="6694">
                  <c:v>1.48E-3</c:v>
                </c:pt>
                <c:pt idx="6695">
                  <c:v>1.48E-3</c:v>
                </c:pt>
                <c:pt idx="6696">
                  <c:v>1.6999999999999999E-3</c:v>
                </c:pt>
                <c:pt idx="6697">
                  <c:v>1.5900000000000001E-3</c:v>
                </c:pt>
                <c:pt idx="6698">
                  <c:v>1.5900000000000001E-3</c:v>
                </c:pt>
                <c:pt idx="6699">
                  <c:v>1.6999999999999999E-3</c:v>
                </c:pt>
                <c:pt idx="6700">
                  <c:v>1.81E-3</c:v>
                </c:pt>
                <c:pt idx="6701">
                  <c:v>1.5900000000000001E-3</c:v>
                </c:pt>
                <c:pt idx="6702">
                  <c:v>1.6999999999999999E-3</c:v>
                </c:pt>
                <c:pt idx="6703">
                  <c:v>1.5900000000000001E-3</c:v>
                </c:pt>
                <c:pt idx="6704">
                  <c:v>1.6999999999999999E-3</c:v>
                </c:pt>
                <c:pt idx="6705">
                  <c:v>1.6999999999999999E-3</c:v>
                </c:pt>
                <c:pt idx="6706">
                  <c:v>1.6999999999999999E-3</c:v>
                </c:pt>
                <c:pt idx="6707">
                  <c:v>1.81E-3</c:v>
                </c:pt>
                <c:pt idx="6708">
                  <c:v>1.81E-3</c:v>
                </c:pt>
                <c:pt idx="6709">
                  <c:v>1.81E-3</c:v>
                </c:pt>
                <c:pt idx="6710">
                  <c:v>1.5900000000000001E-3</c:v>
                </c:pt>
                <c:pt idx="6711">
                  <c:v>1.6999999999999999E-3</c:v>
                </c:pt>
                <c:pt idx="6712">
                  <c:v>1.6999999999999999E-3</c:v>
                </c:pt>
                <c:pt idx="6713">
                  <c:v>1.6999999999999999E-3</c:v>
                </c:pt>
                <c:pt idx="6714">
                  <c:v>1.5900000000000001E-3</c:v>
                </c:pt>
                <c:pt idx="6715">
                  <c:v>1.6999999999999999E-3</c:v>
                </c:pt>
                <c:pt idx="6716">
                  <c:v>1.81E-3</c:v>
                </c:pt>
                <c:pt idx="6717">
                  <c:v>1.81E-3</c:v>
                </c:pt>
                <c:pt idx="6718">
                  <c:v>1.81E-3</c:v>
                </c:pt>
                <c:pt idx="6719">
                  <c:v>1.81E-3</c:v>
                </c:pt>
                <c:pt idx="6720">
                  <c:v>1.81E-3</c:v>
                </c:pt>
                <c:pt idx="6721">
                  <c:v>1.92E-3</c:v>
                </c:pt>
                <c:pt idx="6722">
                  <c:v>1.92E-3</c:v>
                </c:pt>
                <c:pt idx="6723">
                  <c:v>2.0300000000000001E-3</c:v>
                </c:pt>
                <c:pt idx="6724">
                  <c:v>1.81E-3</c:v>
                </c:pt>
                <c:pt idx="6725">
                  <c:v>2.0300000000000001E-3</c:v>
                </c:pt>
                <c:pt idx="6726">
                  <c:v>1.81E-3</c:v>
                </c:pt>
                <c:pt idx="6727">
                  <c:v>1.92E-3</c:v>
                </c:pt>
                <c:pt idx="6728">
                  <c:v>2.0300000000000001E-3</c:v>
                </c:pt>
                <c:pt idx="6729">
                  <c:v>1.92E-3</c:v>
                </c:pt>
                <c:pt idx="6730">
                  <c:v>1.81E-3</c:v>
                </c:pt>
                <c:pt idx="6731">
                  <c:v>1.92E-3</c:v>
                </c:pt>
                <c:pt idx="6732">
                  <c:v>2.0300000000000001E-3</c:v>
                </c:pt>
                <c:pt idx="6733">
                  <c:v>1.81E-3</c:v>
                </c:pt>
                <c:pt idx="6734">
                  <c:v>2.0300000000000001E-3</c:v>
                </c:pt>
                <c:pt idx="6735">
                  <c:v>1.81E-3</c:v>
                </c:pt>
                <c:pt idx="6736">
                  <c:v>1.92E-3</c:v>
                </c:pt>
                <c:pt idx="6737">
                  <c:v>1.81E-3</c:v>
                </c:pt>
                <c:pt idx="6738">
                  <c:v>1.81E-3</c:v>
                </c:pt>
                <c:pt idx="6739">
                  <c:v>2.1299999999999999E-3</c:v>
                </c:pt>
                <c:pt idx="6740">
                  <c:v>2.0300000000000001E-3</c:v>
                </c:pt>
                <c:pt idx="6741">
                  <c:v>2.1299999999999999E-3</c:v>
                </c:pt>
                <c:pt idx="6742">
                  <c:v>1.92E-3</c:v>
                </c:pt>
                <c:pt idx="6743">
                  <c:v>1.92E-3</c:v>
                </c:pt>
                <c:pt idx="6744">
                  <c:v>1.92E-3</c:v>
                </c:pt>
                <c:pt idx="6745">
                  <c:v>2.0300000000000001E-3</c:v>
                </c:pt>
                <c:pt idx="6746">
                  <c:v>1.92E-3</c:v>
                </c:pt>
                <c:pt idx="6747">
                  <c:v>1.92E-3</c:v>
                </c:pt>
                <c:pt idx="6748">
                  <c:v>2.1299999999999999E-3</c:v>
                </c:pt>
                <c:pt idx="6749">
                  <c:v>1.92E-3</c:v>
                </c:pt>
                <c:pt idx="6750">
                  <c:v>2.0300000000000001E-3</c:v>
                </c:pt>
                <c:pt idx="6751">
                  <c:v>1.92E-3</c:v>
                </c:pt>
                <c:pt idx="6752">
                  <c:v>2.1299999999999999E-3</c:v>
                </c:pt>
                <c:pt idx="6753">
                  <c:v>2.0300000000000001E-3</c:v>
                </c:pt>
                <c:pt idx="6754">
                  <c:v>1.92E-3</c:v>
                </c:pt>
                <c:pt idx="6755">
                  <c:v>1.92E-3</c:v>
                </c:pt>
                <c:pt idx="6756">
                  <c:v>2.1299999999999999E-3</c:v>
                </c:pt>
                <c:pt idx="6757">
                  <c:v>1.92E-3</c:v>
                </c:pt>
                <c:pt idx="6758">
                  <c:v>1.92E-3</c:v>
                </c:pt>
                <c:pt idx="6759">
                  <c:v>2.1299999999999999E-3</c:v>
                </c:pt>
                <c:pt idx="6760">
                  <c:v>2.0300000000000001E-3</c:v>
                </c:pt>
                <c:pt idx="6761">
                  <c:v>2.1299999999999999E-3</c:v>
                </c:pt>
                <c:pt idx="6762">
                  <c:v>2.0300000000000001E-3</c:v>
                </c:pt>
                <c:pt idx="6763">
                  <c:v>1.81E-3</c:v>
                </c:pt>
                <c:pt idx="6764">
                  <c:v>1.92E-3</c:v>
                </c:pt>
                <c:pt idx="6765">
                  <c:v>1.92E-3</c:v>
                </c:pt>
                <c:pt idx="6766">
                  <c:v>2.0300000000000001E-3</c:v>
                </c:pt>
                <c:pt idx="6767">
                  <c:v>1.92E-3</c:v>
                </c:pt>
                <c:pt idx="6768">
                  <c:v>2.0300000000000001E-3</c:v>
                </c:pt>
                <c:pt idx="6769">
                  <c:v>1.92E-3</c:v>
                </c:pt>
                <c:pt idx="6770">
                  <c:v>1.81E-3</c:v>
                </c:pt>
                <c:pt idx="6771">
                  <c:v>1.92E-3</c:v>
                </c:pt>
                <c:pt idx="6772">
                  <c:v>1.81E-3</c:v>
                </c:pt>
                <c:pt idx="6773">
                  <c:v>1.81E-3</c:v>
                </c:pt>
                <c:pt idx="6774">
                  <c:v>2.1299999999999999E-3</c:v>
                </c:pt>
                <c:pt idx="6775">
                  <c:v>2.0300000000000001E-3</c:v>
                </c:pt>
                <c:pt idx="6776">
                  <c:v>2.0300000000000001E-3</c:v>
                </c:pt>
                <c:pt idx="6777">
                  <c:v>2.1299999999999999E-3</c:v>
                </c:pt>
                <c:pt idx="6778">
                  <c:v>2.1299999999999999E-3</c:v>
                </c:pt>
                <c:pt idx="6779">
                  <c:v>2.0300000000000001E-3</c:v>
                </c:pt>
                <c:pt idx="6780">
                  <c:v>1.92E-3</c:v>
                </c:pt>
                <c:pt idx="6781">
                  <c:v>1.92E-3</c:v>
                </c:pt>
                <c:pt idx="6782">
                  <c:v>1.81E-3</c:v>
                </c:pt>
                <c:pt idx="6783">
                  <c:v>1.81E-3</c:v>
                </c:pt>
                <c:pt idx="6784">
                  <c:v>1.92E-3</c:v>
                </c:pt>
                <c:pt idx="6785">
                  <c:v>1.81E-3</c:v>
                </c:pt>
                <c:pt idx="6786">
                  <c:v>1.6999999999999999E-3</c:v>
                </c:pt>
                <c:pt idx="6787">
                  <c:v>1.6999999999999999E-3</c:v>
                </c:pt>
                <c:pt idx="6788">
                  <c:v>1.81E-3</c:v>
                </c:pt>
                <c:pt idx="6789">
                  <c:v>1.81E-3</c:v>
                </c:pt>
                <c:pt idx="6790">
                  <c:v>1.81E-3</c:v>
                </c:pt>
                <c:pt idx="6791">
                  <c:v>1.81E-3</c:v>
                </c:pt>
                <c:pt idx="6792">
                  <c:v>1.81E-3</c:v>
                </c:pt>
                <c:pt idx="6793">
                  <c:v>1.6999999999999999E-3</c:v>
                </c:pt>
                <c:pt idx="6794">
                  <c:v>1.92E-3</c:v>
                </c:pt>
                <c:pt idx="6795">
                  <c:v>1.6999999999999999E-3</c:v>
                </c:pt>
                <c:pt idx="6796">
                  <c:v>1.5900000000000001E-3</c:v>
                </c:pt>
                <c:pt idx="6797">
                  <c:v>1.6999999999999999E-3</c:v>
                </c:pt>
                <c:pt idx="6798">
                  <c:v>1.6999999999999999E-3</c:v>
                </c:pt>
                <c:pt idx="6799">
                  <c:v>1.5900000000000001E-3</c:v>
                </c:pt>
                <c:pt idx="6800">
                  <c:v>1.6999999999999999E-3</c:v>
                </c:pt>
                <c:pt idx="6801">
                  <c:v>1.6999999999999999E-3</c:v>
                </c:pt>
                <c:pt idx="6802">
                  <c:v>1.6999999999999999E-3</c:v>
                </c:pt>
                <c:pt idx="6803">
                  <c:v>1.5900000000000001E-3</c:v>
                </c:pt>
                <c:pt idx="6804">
                  <c:v>1.5900000000000001E-3</c:v>
                </c:pt>
                <c:pt idx="6805">
                  <c:v>1.5900000000000001E-3</c:v>
                </c:pt>
                <c:pt idx="6806">
                  <c:v>1.5900000000000001E-3</c:v>
                </c:pt>
                <c:pt idx="6807">
                  <c:v>1.3699999999999999E-3</c:v>
                </c:pt>
                <c:pt idx="6808">
                  <c:v>1.5900000000000001E-3</c:v>
                </c:pt>
                <c:pt idx="6809">
                  <c:v>1.5900000000000001E-3</c:v>
                </c:pt>
                <c:pt idx="6810">
                  <c:v>1.5900000000000001E-3</c:v>
                </c:pt>
                <c:pt idx="6811">
                  <c:v>1.48E-3</c:v>
                </c:pt>
                <c:pt idx="6812">
                  <c:v>1.2700000000000001E-3</c:v>
                </c:pt>
                <c:pt idx="6813">
                  <c:v>1.3699999999999999E-3</c:v>
                </c:pt>
                <c:pt idx="6814">
                  <c:v>1.48E-3</c:v>
                </c:pt>
                <c:pt idx="6815">
                  <c:v>1.3699999999999999E-3</c:v>
                </c:pt>
                <c:pt idx="6816">
                  <c:v>1.48E-3</c:v>
                </c:pt>
                <c:pt idx="6817">
                  <c:v>1.3699999999999999E-3</c:v>
                </c:pt>
                <c:pt idx="6818">
                  <c:v>1.3699999999999999E-3</c:v>
                </c:pt>
                <c:pt idx="6819">
                  <c:v>1.2700000000000001E-3</c:v>
                </c:pt>
                <c:pt idx="6820">
                  <c:v>1.2700000000000001E-3</c:v>
                </c:pt>
                <c:pt idx="6821">
                  <c:v>1.16E-3</c:v>
                </c:pt>
                <c:pt idx="6822">
                  <c:v>1.2700000000000001E-3</c:v>
                </c:pt>
                <c:pt idx="6823">
                  <c:v>1.16E-3</c:v>
                </c:pt>
                <c:pt idx="6824">
                  <c:v>1.16E-3</c:v>
                </c:pt>
                <c:pt idx="6825">
                  <c:v>1.16E-3</c:v>
                </c:pt>
                <c:pt idx="6826">
                  <c:v>1.2700000000000001E-3</c:v>
                </c:pt>
                <c:pt idx="6827">
                  <c:v>1.16E-3</c:v>
                </c:pt>
                <c:pt idx="6828">
                  <c:v>9.3999999999999997E-4</c:v>
                </c:pt>
                <c:pt idx="6829">
                  <c:v>1.0499999999999999E-3</c:v>
                </c:pt>
                <c:pt idx="6830">
                  <c:v>1.0499999999999999E-3</c:v>
                </c:pt>
                <c:pt idx="6831">
                  <c:v>9.3999999999999997E-4</c:v>
                </c:pt>
                <c:pt idx="6832">
                  <c:v>1.0499999999999999E-3</c:v>
                </c:pt>
                <c:pt idx="6833">
                  <c:v>9.3999999999999997E-4</c:v>
                </c:pt>
                <c:pt idx="6834">
                  <c:v>9.3999999999999997E-4</c:v>
                </c:pt>
                <c:pt idx="6835">
                  <c:v>9.3999999999999997E-4</c:v>
                </c:pt>
                <c:pt idx="6836">
                  <c:v>8.3000000000000001E-4</c:v>
                </c:pt>
                <c:pt idx="6837">
                  <c:v>8.3000000000000001E-4</c:v>
                </c:pt>
                <c:pt idx="6838">
                  <c:v>8.3000000000000001E-4</c:v>
                </c:pt>
                <c:pt idx="6839">
                  <c:v>8.3000000000000001E-4</c:v>
                </c:pt>
                <c:pt idx="6840">
                  <c:v>8.3000000000000001E-4</c:v>
                </c:pt>
                <c:pt idx="6841">
                  <c:v>7.2000000000000005E-4</c:v>
                </c:pt>
                <c:pt idx="6842">
                  <c:v>7.2000000000000005E-4</c:v>
                </c:pt>
                <c:pt idx="6843">
                  <c:v>6.0999999999999997E-4</c:v>
                </c:pt>
                <c:pt idx="6844">
                  <c:v>6.0999999999999997E-4</c:v>
                </c:pt>
                <c:pt idx="6845">
                  <c:v>7.2000000000000005E-4</c:v>
                </c:pt>
                <c:pt idx="6846">
                  <c:v>6.0999999999999997E-4</c:v>
                </c:pt>
                <c:pt idx="6847">
                  <c:v>5.1000000000000004E-4</c:v>
                </c:pt>
                <c:pt idx="6848">
                  <c:v>5.1000000000000004E-4</c:v>
                </c:pt>
                <c:pt idx="6849">
                  <c:v>4.0000000000000002E-4</c:v>
                </c:pt>
                <c:pt idx="6850">
                  <c:v>5.1000000000000004E-4</c:v>
                </c:pt>
                <c:pt idx="6851">
                  <c:v>4.0000000000000002E-4</c:v>
                </c:pt>
                <c:pt idx="6852">
                  <c:v>2.9E-4</c:v>
                </c:pt>
                <c:pt idx="6853">
                  <c:v>2.9E-4</c:v>
                </c:pt>
                <c:pt idx="6854">
                  <c:v>1.8000000000000001E-4</c:v>
                </c:pt>
                <c:pt idx="6855">
                  <c:v>2.9E-4</c:v>
                </c:pt>
                <c:pt idx="6856">
                  <c:v>2.9E-4</c:v>
                </c:pt>
                <c:pt idx="6857">
                  <c:v>1.8000000000000001E-4</c:v>
                </c:pt>
                <c:pt idx="6858">
                  <c:v>2.9E-4</c:v>
                </c:pt>
                <c:pt idx="6859">
                  <c:v>1.8000000000000001E-4</c:v>
                </c:pt>
                <c:pt idx="6860">
                  <c:v>6.9999999999999994E-5</c:v>
                </c:pt>
                <c:pt idx="6861">
                  <c:v>6.9999999999999994E-5</c:v>
                </c:pt>
                <c:pt idx="6862">
                  <c:v>6.9999999999999994E-5</c:v>
                </c:pt>
                <c:pt idx="6863">
                  <c:v>1.8000000000000001E-4</c:v>
                </c:pt>
                <c:pt idx="6864">
                  <c:v>-4.0000000000000003E-5</c:v>
                </c:pt>
                <c:pt idx="6865">
                  <c:v>-4.0000000000000003E-5</c:v>
                </c:pt>
                <c:pt idx="6866">
                  <c:v>6.9999999999999994E-5</c:v>
                </c:pt>
                <c:pt idx="6867">
                  <c:v>-4.0000000000000003E-5</c:v>
                </c:pt>
                <c:pt idx="6868">
                  <c:v>-1.4999999999999999E-4</c:v>
                </c:pt>
                <c:pt idx="6869">
                  <c:v>-1.4999999999999999E-4</c:v>
                </c:pt>
                <c:pt idx="6870">
                  <c:v>-2.5000000000000001E-4</c:v>
                </c:pt>
                <c:pt idx="6871">
                  <c:v>-2.5000000000000001E-4</c:v>
                </c:pt>
                <c:pt idx="6872">
                  <c:v>-2.5000000000000001E-4</c:v>
                </c:pt>
                <c:pt idx="6873">
                  <c:v>-2.5000000000000001E-4</c:v>
                </c:pt>
                <c:pt idx="6874">
                  <c:v>-1.4999999999999999E-4</c:v>
                </c:pt>
                <c:pt idx="6875">
                  <c:v>-3.6000000000000002E-4</c:v>
                </c:pt>
                <c:pt idx="6876">
                  <c:v>-3.6000000000000002E-4</c:v>
                </c:pt>
                <c:pt idx="6877">
                  <c:v>-3.6000000000000002E-4</c:v>
                </c:pt>
                <c:pt idx="6878">
                  <c:v>-3.6000000000000002E-4</c:v>
                </c:pt>
                <c:pt idx="6879">
                  <c:v>-4.6999999999999999E-4</c:v>
                </c:pt>
                <c:pt idx="6880">
                  <c:v>-3.6000000000000002E-4</c:v>
                </c:pt>
                <c:pt idx="6881">
                  <c:v>-4.6999999999999999E-4</c:v>
                </c:pt>
                <c:pt idx="6882">
                  <c:v>-4.6999999999999999E-4</c:v>
                </c:pt>
                <c:pt idx="6883">
                  <c:v>-4.6999999999999999E-4</c:v>
                </c:pt>
                <c:pt idx="6884">
                  <c:v>-6.8999999999999997E-4</c:v>
                </c:pt>
                <c:pt idx="6885">
                  <c:v>-5.8E-4</c:v>
                </c:pt>
                <c:pt idx="6886">
                  <c:v>-5.8E-4</c:v>
                </c:pt>
                <c:pt idx="6887">
                  <c:v>-5.8E-4</c:v>
                </c:pt>
                <c:pt idx="6888">
                  <c:v>-6.8999999999999997E-4</c:v>
                </c:pt>
                <c:pt idx="6889">
                  <c:v>-5.8E-4</c:v>
                </c:pt>
                <c:pt idx="6890">
                  <c:v>-5.8E-4</c:v>
                </c:pt>
                <c:pt idx="6891">
                  <c:v>-8.0000000000000004E-4</c:v>
                </c:pt>
                <c:pt idx="6892">
                  <c:v>-8.0000000000000004E-4</c:v>
                </c:pt>
                <c:pt idx="6893">
                  <c:v>-8.0000000000000004E-4</c:v>
                </c:pt>
                <c:pt idx="6894">
                  <c:v>-8.0000000000000004E-4</c:v>
                </c:pt>
                <c:pt idx="6895">
                  <c:v>-9.1E-4</c:v>
                </c:pt>
                <c:pt idx="6896">
                  <c:v>-9.1E-4</c:v>
                </c:pt>
                <c:pt idx="6897">
                  <c:v>-1.01E-3</c:v>
                </c:pt>
                <c:pt idx="6898">
                  <c:v>-9.1E-4</c:v>
                </c:pt>
                <c:pt idx="6899">
                  <c:v>-9.1E-4</c:v>
                </c:pt>
                <c:pt idx="6900">
                  <c:v>-1.1199999999999999E-3</c:v>
                </c:pt>
                <c:pt idx="6901">
                  <c:v>-1.1199999999999999E-3</c:v>
                </c:pt>
                <c:pt idx="6902">
                  <c:v>-1.1199999999999999E-3</c:v>
                </c:pt>
                <c:pt idx="6903">
                  <c:v>-1.01E-3</c:v>
                </c:pt>
                <c:pt idx="6904">
                  <c:v>-1.01E-3</c:v>
                </c:pt>
                <c:pt idx="6905">
                  <c:v>-1.01E-3</c:v>
                </c:pt>
                <c:pt idx="6906">
                  <c:v>-1.01E-3</c:v>
                </c:pt>
                <c:pt idx="6907">
                  <c:v>-1.23E-3</c:v>
                </c:pt>
                <c:pt idx="6908">
                  <c:v>-1.1199999999999999E-3</c:v>
                </c:pt>
                <c:pt idx="6909">
                  <c:v>-1.1199999999999999E-3</c:v>
                </c:pt>
                <c:pt idx="6910">
                  <c:v>-1.23E-3</c:v>
                </c:pt>
                <c:pt idx="6911">
                  <c:v>-1.34E-3</c:v>
                </c:pt>
                <c:pt idx="6912">
                  <c:v>-1.23E-3</c:v>
                </c:pt>
                <c:pt idx="6913">
                  <c:v>-1.1199999999999999E-3</c:v>
                </c:pt>
                <c:pt idx="6914">
                  <c:v>-1.1199999999999999E-3</c:v>
                </c:pt>
                <c:pt idx="6915">
                  <c:v>-1.34E-3</c:v>
                </c:pt>
                <c:pt idx="6916">
                  <c:v>-1.23E-3</c:v>
                </c:pt>
                <c:pt idx="6917">
                  <c:v>-1.4499999999999999E-3</c:v>
                </c:pt>
                <c:pt idx="6918">
                  <c:v>-1.4499999999999999E-3</c:v>
                </c:pt>
                <c:pt idx="6919">
                  <c:v>-1.1199999999999999E-3</c:v>
                </c:pt>
                <c:pt idx="6920">
                  <c:v>-1.23E-3</c:v>
                </c:pt>
                <c:pt idx="6921">
                  <c:v>-1.23E-3</c:v>
                </c:pt>
                <c:pt idx="6922">
                  <c:v>-1.34E-3</c:v>
                </c:pt>
                <c:pt idx="6923">
                  <c:v>-1.4499999999999999E-3</c:v>
                </c:pt>
                <c:pt idx="6924">
                  <c:v>-1.4499999999999999E-3</c:v>
                </c:pt>
                <c:pt idx="6925">
                  <c:v>-1.4499999999999999E-3</c:v>
                </c:pt>
                <c:pt idx="6926">
                  <c:v>-1.4499999999999999E-3</c:v>
                </c:pt>
                <c:pt idx="6927">
                  <c:v>-1.4499999999999999E-3</c:v>
                </c:pt>
                <c:pt idx="6928">
                  <c:v>-1.4499999999999999E-3</c:v>
                </c:pt>
                <c:pt idx="6929">
                  <c:v>-1.34E-3</c:v>
                </c:pt>
                <c:pt idx="6930">
                  <c:v>-1.56E-3</c:v>
                </c:pt>
                <c:pt idx="6931">
                  <c:v>-1.4499999999999999E-3</c:v>
                </c:pt>
                <c:pt idx="6932">
                  <c:v>-1.4499999999999999E-3</c:v>
                </c:pt>
                <c:pt idx="6933">
                  <c:v>-1.4499999999999999E-3</c:v>
                </c:pt>
                <c:pt idx="6934">
                  <c:v>-1.56E-3</c:v>
                </c:pt>
                <c:pt idx="6935">
                  <c:v>-1.67E-3</c:v>
                </c:pt>
                <c:pt idx="6936">
                  <c:v>-1.56E-3</c:v>
                </c:pt>
                <c:pt idx="6937">
                  <c:v>-1.56E-3</c:v>
                </c:pt>
                <c:pt idx="6938">
                  <c:v>-1.56E-3</c:v>
                </c:pt>
                <c:pt idx="6939">
                  <c:v>-1.4499999999999999E-3</c:v>
                </c:pt>
                <c:pt idx="6940">
                  <c:v>-1.67E-3</c:v>
                </c:pt>
                <c:pt idx="6941">
                  <c:v>-1.56E-3</c:v>
                </c:pt>
                <c:pt idx="6942">
                  <c:v>-1.56E-3</c:v>
                </c:pt>
                <c:pt idx="6943">
                  <c:v>-1.56E-3</c:v>
                </c:pt>
                <c:pt idx="6944">
                  <c:v>-1.4499999999999999E-3</c:v>
                </c:pt>
                <c:pt idx="6945">
                  <c:v>-1.56E-3</c:v>
                </c:pt>
                <c:pt idx="6946">
                  <c:v>-1.34E-3</c:v>
                </c:pt>
                <c:pt idx="6947">
                  <c:v>-1.4499999999999999E-3</c:v>
                </c:pt>
                <c:pt idx="6948">
                  <c:v>-1.56E-3</c:v>
                </c:pt>
                <c:pt idx="6949">
                  <c:v>-1.56E-3</c:v>
                </c:pt>
                <c:pt idx="6950">
                  <c:v>-1.56E-3</c:v>
                </c:pt>
                <c:pt idx="6951">
                  <c:v>-1.34E-3</c:v>
                </c:pt>
                <c:pt idx="6952">
                  <c:v>-1.4499999999999999E-3</c:v>
                </c:pt>
                <c:pt idx="6953">
                  <c:v>-1.4499999999999999E-3</c:v>
                </c:pt>
                <c:pt idx="6954">
                  <c:v>-1.34E-3</c:v>
                </c:pt>
                <c:pt idx="6955">
                  <c:v>-1.34E-3</c:v>
                </c:pt>
                <c:pt idx="6956">
                  <c:v>-1.4499999999999999E-3</c:v>
                </c:pt>
                <c:pt idx="6957">
                  <c:v>-1.4499999999999999E-3</c:v>
                </c:pt>
                <c:pt idx="6958">
                  <c:v>-1.4499999999999999E-3</c:v>
                </c:pt>
                <c:pt idx="6959">
                  <c:v>-1.34E-3</c:v>
                </c:pt>
                <c:pt idx="6960">
                  <c:v>-1.34E-3</c:v>
                </c:pt>
                <c:pt idx="6961">
                  <c:v>-1.4499999999999999E-3</c:v>
                </c:pt>
                <c:pt idx="6962">
                  <c:v>-1.23E-3</c:v>
                </c:pt>
                <c:pt idx="6963">
                  <c:v>-1.23E-3</c:v>
                </c:pt>
                <c:pt idx="6964">
                  <c:v>-1.23E-3</c:v>
                </c:pt>
                <c:pt idx="6965">
                  <c:v>-1.1199999999999999E-3</c:v>
                </c:pt>
                <c:pt idx="6966">
                  <c:v>-1.34E-3</c:v>
                </c:pt>
                <c:pt idx="6967">
                  <c:v>-1.34E-3</c:v>
                </c:pt>
                <c:pt idx="6968">
                  <c:v>-1.34E-3</c:v>
                </c:pt>
                <c:pt idx="6969">
                  <c:v>-1.23E-3</c:v>
                </c:pt>
                <c:pt idx="6970">
                  <c:v>-1.1199999999999999E-3</c:v>
                </c:pt>
                <c:pt idx="6971">
                  <c:v>-1.23E-3</c:v>
                </c:pt>
                <c:pt idx="6972">
                  <c:v>-1.1199999999999999E-3</c:v>
                </c:pt>
                <c:pt idx="6973">
                  <c:v>-1.01E-3</c:v>
                </c:pt>
                <c:pt idx="6974">
                  <c:v>-1.01E-3</c:v>
                </c:pt>
                <c:pt idx="6975">
                  <c:v>-1.1199999999999999E-3</c:v>
                </c:pt>
                <c:pt idx="6976">
                  <c:v>-9.1E-4</c:v>
                </c:pt>
                <c:pt idx="6977">
                  <c:v>-1.01E-3</c:v>
                </c:pt>
                <c:pt idx="6978">
                  <c:v>-1.01E-3</c:v>
                </c:pt>
                <c:pt idx="6979">
                  <c:v>-1.01E-3</c:v>
                </c:pt>
                <c:pt idx="6980">
                  <c:v>-1.01E-3</c:v>
                </c:pt>
                <c:pt idx="6981">
                  <c:v>-9.1E-4</c:v>
                </c:pt>
                <c:pt idx="6982">
                  <c:v>-9.1E-4</c:v>
                </c:pt>
                <c:pt idx="6983">
                  <c:v>-8.0000000000000004E-4</c:v>
                </c:pt>
                <c:pt idx="6984">
                  <c:v>-8.0000000000000004E-4</c:v>
                </c:pt>
                <c:pt idx="6985">
                  <c:v>-8.0000000000000004E-4</c:v>
                </c:pt>
                <c:pt idx="6986">
                  <c:v>-8.0000000000000004E-4</c:v>
                </c:pt>
                <c:pt idx="6987">
                  <c:v>-6.8999999999999997E-4</c:v>
                </c:pt>
                <c:pt idx="6988">
                  <c:v>-5.8E-4</c:v>
                </c:pt>
                <c:pt idx="6989">
                  <c:v>-5.8E-4</c:v>
                </c:pt>
                <c:pt idx="6990">
                  <c:v>-6.8999999999999997E-4</c:v>
                </c:pt>
                <c:pt idx="6991">
                  <c:v>-5.8E-4</c:v>
                </c:pt>
                <c:pt idx="6992">
                  <c:v>-4.6999999999999999E-4</c:v>
                </c:pt>
                <c:pt idx="6993">
                  <c:v>-5.8E-4</c:v>
                </c:pt>
                <c:pt idx="6994">
                  <c:v>-5.8E-4</c:v>
                </c:pt>
                <c:pt idx="6995">
                  <c:v>-4.6999999999999999E-4</c:v>
                </c:pt>
                <c:pt idx="6996">
                  <c:v>-5.8E-4</c:v>
                </c:pt>
                <c:pt idx="6997">
                  <c:v>-3.6000000000000002E-4</c:v>
                </c:pt>
                <c:pt idx="6998">
                  <c:v>-3.6000000000000002E-4</c:v>
                </c:pt>
                <c:pt idx="6999">
                  <c:v>-3.6000000000000002E-4</c:v>
                </c:pt>
                <c:pt idx="7000">
                  <c:v>-4.0000000000000003E-5</c:v>
                </c:pt>
                <c:pt idx="7001">
                  <c:v>-1.4999999999999999E-4</c:v>
                </c:pt>
                <c:pt idx="7002">
                  <c:v>-1.4999999999999999E-4</c:v>
                </c:pt>
                <c:pt idx="7003">
                  <c:v>-1.4999999999999999E-4</c:v>
                </c:pt>
                <c:pt idx="7004">
                  <c:v>-1.4999999999999999E-4</c:v>
                </c:pt>
                <c:pt idx="7005">
                  <c:v>-4.0000000000000003E-5</c:v>
                </c:pt>
                <c:pt idx="7006">
                  <c:v>-4.0000000000000003E-5</c:v>
                </c:pt>
                <c:pt idx="7007">
                  <c:v>-4.0000000000000003E-5</c:v>
                </c:pt>
                <c:pt idx="7008">
                  <c:v>1.8000000000000001E-4</c:v>
                </c:pt>
                <c:pt idx="7009">
                  <c:v>6.9999999999999994E-5</c:v>
                </c:pt>
                <c:pt idx="7010">
                  <c:v>6.9999999999999994E-5</c:v>
                </c:pt>
                <c:pt idx="7011">
                  <c:v>2.9E-4</c:v>
                </c:pt>
                <c:pt idx="7012">
                  <c:v>6.9999999999999994E-5</c:v>
                </c:pt>
                <c:pt idx="7013">
                  <c:v>1.8000000000000001E-4</c:v>
                </c:pt>
                <c:pt idx="7014">
                  <c:v>2.9E-4</c:v>
                </c:pt>
                <c:pt idx="7015">
                  <c:v>4.0000000000000002E-4</c:v>
                </c:pt>
                <c:pt idx="7016">
                  <c:v>4.0000000000000002E-4</c:v>
                </c:pt>
                <c:pt idx="7017">
                  <c:v>4.0000000000000002E-4</c:v>
                </c:pt>
                <c:pt idx="7018">
                  <c:v>5.1000000000000004E-4</c:v>
                </c:pt>
                <c:pt idx="7019">
                  <c:v>5.1000000000000004E-4</c:v>
                </c:pt>
                <c:pt idx="7020">
                  <c:v>5.1000000000000004E-4</c:v>
                </c:pt>
                <c:pt idx="7021">
                  <c:v>7.2000000000000005E-4</c:v>
                </c:pt>
                <c:pt idx="7022">
                  <c:v>6.0999999999999997E-4</c:v>
                </c:pt>
                <c:pt idx="7023">
                  <c:v>7.2000000000000005E-4</c:v>
                </c:pt>
                <c:pt idx="7024">
                  <c:v>9.3999999999999997E-4</c:v>
                </c:pt>
                <c:pt idx="7025">
                  <c:v>8.3000000000000001E-4</c:v>
                </c:pt>
                <c:pt idx="7026">
                  <c:v>8.3000000000000001E-4</c:v>
                </c:pt>
                <c:pt idx="7027">
                  <c:v>8.3000000000000001E-4</c:v>
                </c:pt>
                <c:pt idx="7028">
                  <c:v>8.3000000000000001E-4</c:v>
                </c:pt>
                <c:pt idx="7029">
                  <c:v>1.0499999999999999E-3</c:v>
                </c:pt>
                <c:pt idx="7030">
                  <c:v>1.0499999999999999E-3</c:v>
                </c:pt>
                <c:pt idx="7031">
                  <c:v>1.16E-3</c:v>
                </c:pt>
                <c:pt idx="7032">
                  <c:v>1.16E-3</c:v>
                </c:pt>
                <c:pt idx="7033">
                  <c:v>1.2700000000000001E-3</c:v>
                </c:pt>
                <c:pt idx="7034">
                  <c:v>1.16E-3</c:v>
                </c:pt>
                <c:pt idx="7035">
                  <c:v>1.2700000000000001E-3</c:v>
                </c:pt>
                <c:pt idx="7036">
                  <c:v>1.3699999999999999E-3</c:v>
                </c:pt>
                <c:pt idx="7037">
                  <c:v>1.3699999999999999E-3</c:v>
                </c:pt>
                <c:pt idx="7038">
                  <c:v>1.3699999999999999E-3</c:v>
                </c:pt>
                <c:pt idx="7039">
                  <c:v>1.6999999999999999E-3</c:v>
                </c:pt>
                <c:pt idx="7040">
                  <c:v>1.6999999999999999E-3</c:v>
                </c:pt>
                <c:pt idx="7041">
                  <c:v>1.5900000000000001E-3</c:v>
                </c:pt>
                <c:pt idx="7042">
                  <c:v>1.6999999999999999E-3</c:v>
                </c:pt>
                <c:pt idx="7043">
                  <c:v>1.6999999999999999E-3</c:v>
                </c:pt>
                <c:pt idx="7044">
                  <c:v>1.5900000000000001E-3</c:v>
                </c:pt>
                <c:pt idx="7045">
                  <c:v>1.81E-3</c:v>
                </c:pt>
                <c:pt idx="7046">
                  <c:v>1.81E-3</c:v>
                </c:pt>
                <c:pt idx="7047">
                  <c:v>2.0300000000000001E-3</c:v>
                </c:pt>
                <c:pt idx="7048">
                  <c:v>1.92E-3</c:v>
                </c:pt>
                <c:pt idx="7049">
                  <c:v>2.0300000000000001E-3</c:v>
                </c:pt>
                <c:pt idx="7050">
                  <c:v>2.1299999999999999E-3</c:v>
                </c:pt>
                <c:pt idx="7051">
                  <c:v>2.1299999999999999E-3</c:v>
                </c:pt>
                <c:pt idx="7052">
                  <c:v>2.2399999999999998E-3</c:v>
                </c:pt>
                <c:pt idx="7053">
                  <c:v>2.2399999999999998E-3</c:v>
                </c:pt>
                <c:pt idx="7054">
                  <c:v>2.2399999999999998E-3</c:v>
                </c:pt>
                <c:pt idx="7055">
                  <c:v>2.3500000000000001E-3</c:v>
                </c:pt>
                <c:pt idx="7056">
                  <c:v>2.4599999999999999E-3</c:v>
                </c:pt>
                <c:pt idx="7057">
                  <c:v>2.3500000000000001E-3</c:v>
                </c:pt>
                <c:pt idx="7058">
                  <c:v>2.2399999999999998E-3</c:v>
                </c:pt>
                <c:pt idx="7059">
                  <c:v>2.4599999999999999E-3</c:v>
                </c:pt>
                <c:pt idx="7060">
                  <c:v>2.3500000000000001E-3</c:v>
                </c:pt>
                <c:pt idx="7061">
                  <c:v>2.4599999999999999E-3</c:v>
                </c:pt>
                <c:pt idx="7062">
                  <c:v>2.6800000000000001E-3</c:v>
                </c:pt>
                <c:pt idx="7063">
                  <c:v>2.5699999999999998E-3</c:v>
                </c:pt>
                <c:pt idx="7064">
                  <c:v>2.7899999999999999E-3</c:v>
                </c:pt>
                <c:pt idx="7065">
                  <c:v>2.8900000000000002E-3</c:v>
                </c:pt>
                <c:pt idx="7066">
                  <c:v>2.7899999999999999E-3</c:v>
                </c:pt>
                <c:pt idx="7067">
                  <c:v>2.7899999999999999E-3</c:v>
                </c:pt>
                <c:pt idx="7068">
                  <c:v>2.8900000000000002E-3</c:v>
                </c:pt>
                <c:pt idx="7069">
                  <c:v>3.0000000000000001E-3</c:v>
                </c:pt>
                <c:pt idx="7070">
                  <c:v>3.0000000000000001E-3</c:v>
                </c:pt>
                <c:pt idx="7071">
                  <c:v>3.0000000000000001E-3</c:v>
                </c:pt>
                <c:pt idx="7072">
                  <c:v>3.1099999999999999E-3</c:v>
                </c:pt>
                <c:pt idx="7073">
                  <c:v>3.1099999999999999E-3</c:v>
                </c:pt>
                <c:pt idx="7074">
                  <c:v>3.2200000000000002E-3</c:v>
                </c:pt>
                <c:pt idx="7075">
                  <c:v>3.1099999999999999E-3</c:v>
                </c:pt>
                <c:pt idx="7076">
                  <c:v>3.1099999999999999E-3</c:v>
                </c:pt>
                <c:pt idx="7077">
                  <c:v>3.1099999999999999E-3</c:v>
                </c:pt>
                <c:pt idx="7078">
                  <c:v>3.2200000000000002E-3</c:v>
                </c:pt>
                <c:pt idx="7079">
                  <c:v>3.2200000000000002E-3</c:v>
                </c:pt>
                <c:pt idx="7080">
                  <c:v>3.3300000000000001E-3</c:v>
                </c:pt>
                <c:pt idx="7081">
                  <c:v>3.4399999999999999E-3</c:v>
                </c:pt>
                <c:pt idx="7082">
                  <c:v>3.4399999999999999E-3</c:v>
                </c:pt>
                <c:pt idx="7083">
                  <c:v>3.4399999999999999E-3</c:v>
                </c:pt>
                <c:pt idx="7084">
                  <c:v>3.65E-3</c:v>
                </c:pt>
                <c:pt idx="7085">
                  <c:v>3.65E-3</c:v>
                </c:pt>
                <c:pt idx="7086">
                  <c:v>3.5500000000000002E-3</c:v>
                </c:pt>
                <c:pt idx="7087">
                  <c:v>3.65E-3</c:v>
                </c:pt>
                <c:pt idx="7088">
                  <c:v>3.7599999999999999E-3</c:v>
                </c:pt>
                <c:pt idx="7089">
                  <c:v>3.8700000000000002E-3</c:v>
                </c:pt>
                <c:pt idx="7090">
                  <c:v>3.7599999999999999E-3</c:v>
                </c:pt>
                <c:pt idx="7091">
                  <c:v>3.7599999999999999E-3</c:v>
                </c:pt>
                <c:pt idx="7092">
                  <c:v>3.7599999999999999E-3</c:v>
                </c:pt>
                <c:pt idx="7093">
                  <c:v>3.8700000000000002E-3</c:v>
                </c:pt>
                <c:pt idx="7094">
                  <c:v>3.7599999999999999E-3</c:v>
                </c:pt>
                <c:pt idx="7095">
                  <c:v>3.8700000000000002E-3</c:v>
                </c:pt>
                <c:pt idx="7096">
                  <c:v>3.8700000000000002E-3</c:v>
                </c:pt>
                <c:pt idx="7097">
                  <c:v>3.8700000000000002E-3</c:v>
                </c:pt>
                <c:pt idx="7098">
                  <c:v>3.98E-3</c:v>
                </c:pt>
                <c:pt idx="7099">
                  <c:v>3.98E-3</c:v>
                </c:pt>
                <c:pt idx="7100">
                  <c:v>3.98E-3</c:v>
                </c:pt>
                <c:pt idx="7101">
                  <c:v>3.98E-3</c:v>
                </c:pt>
                <c:pt idx="7102">
                  <c:v>4.0899999999999999E-3</c:v>
                </c:pt>
                <c:pt idx="7103">
                  <c:v>4.0899999999999999E-3</c:v>
                </c:pt>
                <c:pt idx="7104">
                  <c:v>4.1999999999999997E-3</c:v>
                </c:pt>
                <c:pt idx="7105">
                  <c:v>3.98E-3</c:v>
                </c:pt>
                <c:pt idx="7106">
                  <c:v>4.0899999999999999E-3</c:v>
                </c:pt>
                <c:pt idx="7107">
                  <c:v>4.1999999999999997E-3</c:v>
                </c:pt>
                <c:pt idx="7108">
                  <c:v>4.1999999999999997E-3</c:v>
                </c:pt>
                <c:pt idx="7109">
                  <c:v>4.0899999999999999E-3</c:v>
                </c:pt>
                <c:pt idx="7110">
                  <c:v>4.1999999999999997E-3</c:v>
                </c:pt>
                <c:pt idx="7111">
                  <c:v>4.1999999999999997E-3</c:v>
                </c:pt>
                <c:pt idx="7112">
                  <c:v>4.1999999999999997E-3</c:v>
                </c:pt>
                <c:pt idx="7113">
                  <c:v>4.3099999999999996E-3</c:v>
                </c:pt>
                <c:pt idx="7114">
                  <c:v>4.1999999999999997E-3</c:v>
                </c:pt>
                <c:pt idx="7115">
                  <c:v>4.3099999999999996E-3</c:v>
                </c:pt>
                <c:pt idx="7116">
                  <c:v>4.3099999999999996E-3</c:v>
                </c:pt>
                <c:pt idx="7117">
                  <c:v>4.3099999999999996E-3</c:v>
                </c:pt>
                <c:pt idx="7118">
                  <c:v>4.3099999999999996E-3</c:v>
                </c:pt>
                <c:pt idx="7119">
                  <c:v>4.1999999999999997E-3</c:v>
                </c:pt>
                <c:pt idx="7120">
                  <c:v>4.1999999999999997E-3</c:v>
                </c:pt>
                <c:pt idx="7121">
                  <c:v>4.1999999999999997E-3</c:v>
                </c:pt>
                <c:pt idx="7122">
                  <c:v>4.3099999999999996E-3</c:v>
                </c:pt>
                <c:pt idx="7123">
                  <c:v>4.4099999999999999E-3</c:v>
                </c:pt>
                <c:pt idx="7124">
                  <c:v>4.3099999999999996E-3</c:v>
                </c:pt>
                <c:pt idx="7125">
                  <c:v>4.3099999999999996E-3</c:v>
                </c:pt>
                <c:pt idx="7126">
                  <c:v>4.3099999999999996E-3</c:v>
                </c:pt>
                <c:pt idx="7127">
                  <c:v>4.4099999999999999E-3</c:v>
                </c:pt>
                <c:pt idx="7128">
                  <c:v>4.3099999999999996E-3</c:v>
                </c:pt>
                <c:pt idx="7129">
                  <c:v>4.3099999999999996E-3</c:v>
                </c:pt>
                <c:pt idx="7130">
                  <c:v>4.3099999999999996E-3</c:v>
                </c:pt>
                <c:pt idx="7131">
                  <c:v>4.3099999999999996E-3</c:v>
                </c:pt>
                <c:pt idx="7132">
                  <c:v>4.3099999999999996E-3</c:v>
                </c:pt>
                <c:pt idx="7133">
                  <c:v>4.1999999999999997E-3</c:v>
                </c:pt>
                <c:pt idx="7134">
                  <c:v>4.1999999999999997E-3</c:v>
                </c:pt>
                <c:pt idx="7135">
                  <c:v>4.1999999999999997E-3</c:v>
                </c:pt>
                <c:pt idx="7136">
                  <c:v>4.1999999999999997E-3</c:v>
                </c:pt>
                <c:pt idx="7137">
                  <c:v>4.3099999999999996E-3</c:v>
                </c:pt>
                <c:pt idx="7138">
                  <c:v>4.1999999999999997E-3</c:v>
                </c:pt>
                <c:pt idx="7139">
                  <c:v>4.1999999999999997E-3</c:v>
                </c:pt>
                <c:pt idx="7140">
                  <c:v>4.1999999999999997E-3</c:v>
                </c:pt>
                <c:pt idx="7141">
                  <c:v>4.0899999999999999E-3</c:v>
                </c:pt>
                <c:pt idx="7142">
                  <c:v>4.3099999999999996E-3</c:v>
                </c:pt>
                <c:pt idx="7143">
                  <c:v>4.0899999999999999E-3</c:v>
                </c:pt>
                <c:pt idx="7144">
                  <c:v>4.0899999999999999E-3</c:v>
                </c:pt>
                <c:pt idx="7145">
                  <c:v>4.0899999999999999E-3</c:v>
                </c:pt>
                <c:pt idx="7146">
                  <c:v>4.1999999999999997E-3</c:v>
                </c:pt>
                <c:pt idx="7147">
                  <c:v>4.0899999999999999E-3</c:v>
                </c:pt>
                <c:pt idx="7148">
                  <c:v>4.0899999999999999E-3</c:v>
                </c:pt>
                <c:pt idx="7149">
                  <c:v>3.98E-3</c:v>
                </c:pt>
                <c:pt idx="7150">
                  <c:v>3.8700000000000002E-3</c:v>
                </c:pt>
                <c:pt idx="7151">
                  <c:v>3.8700000000000002E-3</c:v>
                </c:pt>
                <c:pt idx="7152">
                  <c:v>3.98E-3</c:v>
                </c:pt>
                <c:pt idx="7153">
                  <c:v>3.7599999999999999E-3</c:v>
                </c:pt>
                <c:pt idx="7154">
                  <c:v>3.7599999999999999E-3</c:v>
                </c:pt>
                <c:pt idx="7155">
                  <c:v>3.8700000000000002E-3</c:v>
                </c:pt>
                <c:pt idx="7156">
                  <c:v>3.7599999999999999E-3</c:v>
                </c:pt>
                <c:pt idx="7157">
                  <c:v>3.7599999999999999E-3</c:v>
                </c:pt>
                <c:pt idx="7158">
                  <c:v>3.65E-3</c:v>
                </c:pt>
                <c:pt idx="7159">
                  <c:v>3.5500000000000002E-3</c:v>
                </c:pt>
                <c:pt idx="7160">
                  <c:v>3.4399999999999999E-3</c:v>
                </c:pt>
                <c:pt idx="7161">
                  <c:v>3.4399999999999999E-3</c:v>
                </c:pt>
                <c:pt idx="7162">
                  <c:v>3.5500000000000002E-3</c:v>
                </c:pt>
                <c:pt idx="7163">
                  <c:v>3.5500000000000002E-3</c:v>
                </c:pt>
                <c:pt idx="7164">
                  <c:v>3.5500000000000002E-3</c:v>
                </c:pt>
                <c:pt idx="7165">
                  <c:v>3.4399999999999999E-3</c:v>
                </c:pt>
                <c:pt idx="7166">
                  <c:v>3.4399999999999999E-3</c:v>
                </c:pt>
                <c:pt idx="7167">
                  <c:v>3.3300000000000001E-3</c:v>
                </c:pt>
                <c:pt idx="7168">
                  <c:v>3.2200000000000002E-3</c:v>
                </c:pt>
                <c:pt idx="7169">
                  <c:v>3.2200000000000002E-3</c:v>
                </c:pt>
                <c:pt idx="7170">
                  <c:v>3.2200000000000002E-3</c:v>
                </c:pt>
                <c:pt idx="7171">
                  <c:v>3.2200000000000002E-3</c:v>
                </c:pt>
                <c:pt idx="7172">
                  <c:v>3.2200000000000002E-3</c:v>
                </c:pt>
                <c:pt idx="7173">
                  <c:v>3.0000000000000001E-3</c:v>
                </c:pt>
                <c:pt idx="7174">
                  <c:v>3.1099999999999999E-3</c:v>
                </c:pt>
                <c:pt idx="7175">
                  <c:v>3.0000000000000001E-3</c:v>
                </c:pt>
                <c:pt idx="7176">
                  <c:v>2.6800000000000001E-3</c:v>
                </c:pt>
                <c:pt idx="7177">
                  <c:v>2.7899999999999999E-3</c:v>
                </c:pt>
                <c:pt idx="7178">
                  <c:v>2.7899999999999999E-3</c:v>
                </c:pt>
                <c:pt idx="7179">
                  <c:v>2.8900000000000002E-3</c:v>
                </c:pt>
                <c:pt idx="7180">
                  <c:v>2.7899999999999999E-3</c:v>
                </c:pt>
                <c:pt idx="7181">
                  <c:v>2.6800000000000001E-3</c:v>
                </c:pt>
                <c:pt idx="7182">
                  <c:v>2.5699999999999998E-3</c:v>
                </c:pt>
                <c:pt idx="7183">
                  <c:v>2.4599999999999999E-3</c:v>
                </c:pt>
                <c:pt idx="7184">
                  <c:v>2.4599999999999999E-3</c:v>
                </c:pt>
                <c:pt idx="7185">
                  <c:v>2.4599999999999999E-3</c:v>
                </c:pt>
                <c:pt idx="7186">
                  <c:v>2.3500000000000001E-3</c:v>
                </c:pt>
                <c:pt idx="7187">
                  <c:v>2.2399999999999998E-3</c:v>
                </c:pt>
                <c:pt idx="7188">
                  <c:v>2.2399999999999998E-3</c:v>
                </c:pt>
                <c:pt idx="7189">
                  <c:v>2.2399999999999998E-3</c:v>
                </c:pt>
                <c:pt idx="7190">
                  <c:v>2.2399999999999998E-3</c:v>
                </c:pt>
                <c:pt idx="7191">
                  <c:v>2.0300000000000001E-3</c:v>
                </c:pt>
                <c:pt idx="7192">
                  <c:v>2.1299999999999999E-3</c:v>
                </c:pt>
                <c:pt idx="7193">
                  <c:v>1.81E-3</c:v>
                </c:pt>
                <c:pt idx="7194">
                  <c:v>1.81E-3</c:v>
                </c:pt>
                <c:pt idx="7195">
                  <c:v>1.81E-3</c:v>
                </c:pt>
                <c:pt idx="7196">
                  <c:v>1.92E-3</c:v>
                </c:pt>
                <c:pt idx="7197">
                  <c:v>1.6999999999999999E-3</c:v>
                </c:pt>
                <c:pt idx="7198">
                  <c:v>1.6999999999999999E-3</c:v>
                </c:pt>
                <c:pt idx="7199">
                  <c:v>1.5900000000000001E-3</c:v>
                </c:pt>
                <c:pt idx="7200">
                  <c:v>1.5900000000000001E-3</c:v>
                </c:pt>
                <c:pt idx="7201">
                  <c:v>1.48E-3</c:v>
                </c:pt>
                <c:pt idx="7202">
                  <c:v>1.48E-3</c:v>
                </c:pt>
                <c:pt idx="7203">
                  <c:v>1.3699999999999999E-3</c:v>
                </c:pt>
                <c:pt idx="7204">
                  <c:v>1.2700000000000001E-3</c:v>
                </c:pt>
                <c:pt idx="7205">
                  <c:v>1.16E-3</c:v>
                </c:pt>
                <c:pt idx="7206">
                  <c:v>1.2700000000000001E-3</c:v>
                </c:pt>
                <c:pt idx="7207">
                  <c:v>9.3999999999999997E-4</c:v>
                </c:pt>
                <c:pt idx="7208">
                  <c:v>1.0499999999999999E-3</c:v>
                </c:pt>
                <c:pt idx="7209">
                  <c:v>9.3999999999999997E-4</c:v>
                </c:pt>
                <c:pt idx="7210">
                  <c:v>7.2000000000000005E-4</c:v>
                </c:pt>
                <c:pt idx="7211">
                  <c:v>6.0999999999999997E-4</c:v>
                </c:pt>
                <c:pt idx="7212">
                  <c:v>8.3000000000000001E-4</c:v>
                </c:pt>
                <c:pt idx="7213">
                  <c:v>6.0999999999999997E-4</c:v>
                </c:pt>
                <c:pt idx="7214">
                  <c:v>7.2000000000000005E-4</c:v>
                </c:pt>
                <c:pt idx="7215">
                  <c:v>5.1000000000000004E-4</c:v>
                </c:pt>
                <c:pt idx="7216">
                  <c:v>4.0000000000000002E-4</c:v>
                </c:pt>
                <c:pt idx="7217">
                  <c:v>5.1000000000000004E-4</c:v>
                </c:pt>
                <c:pt idx="7218">
                  <c:v>4.0000000000000002E-4</c:v>
                </c:pt>
                <c:pt idx="7219">
                  <c:v>2.9E-4</c:v>
                </c:pt>
                <c:pt idx="7220">
                  <c:v>2.9E-4</c:v>
                </c:pt>
                <c:pt idx="7221">
                  <c:v>6.9999999999999994E-5</c:v>
                </c:pt>
                <c:pt idx="7222">
                  <c:v>-4.0000000000000003E-5</c:v>
                </c:pt>
                <c:pt idx="7223">
                  <c:v>-4.0000000000000003E-5</c:v>
                </c:pt>
                <c:pt idx="7224">
                  <c:v>6.9999999999999994E-5</c:v>
                </c:pt>
                <c:pt idx="7225">
                  <c:v>-1.4999999999999999E-4</c:v>
                </c:pt>
                <c:pt idx="7226">
                  <c:v>-2.5000000000000001E-4</c:v>
                </c:pt>
                <c:pt idx="7227">
                  <c:v>-2.5000000000000001E-4</c:v>
                </c:pt>
                <c:pt idx="7228">
                  <c:v>-2.5000000000000001E-4</c:v>
                </c:pt>
                <c:pt idx="7229">
                  <c:v>-3.6000000000000002E-4</c:v>
                </c:pt>
                <c:pt idx="7230">
                  <c:v>-3.6000000000000002E-4</c:v>
                </c:pt>
                <c:pt idx="7231">
                  <c:v>-4.6999999999999999E-4</c:v>
                </c:pt>
                <c:pt idx="7232">
                  <c:v>-6.8999999999999997E-4</c:v>
                </c:pt>
                <c:pt idx="7233">
                  <c:v>-5.8E-4</c:v>
                </c:pt>
                <c:pt idx="7234">
                  <c:v>-6.8999999999999997E-4</c:v>
                </c:pt>
                <c:pt idx="7235">
                  <c:v>-8.0000000000000004E-4</c:v>
                </c:pt>
                <c:pt idx="7236">
                  <c:v>-9.1E-4</c:v>
                </c:pt>
                <c:pt idx="7237">
                  <c:v>-1.1199999999999999E-3</c:v>
                </c:pt>
                <c:pt idx="7238">
                  <c:v>-1.01E-3</c:v>
                </c:pt>
                <c:pt idx="7239">
                  <c:v>-1.1199999999999999E-3</c:v>
                </c:pt>
                <c:pt idx="7240">
                  <c:v>-1.01E-3</c:v>
                </c:pt>
                <c:pt idx="7241">
                  <c:v>-1.23E-3</c:v>
                </c:pt>
                <c:pt idx="7242">
                  <c:v>-1.34E-3</c:v>
                </c:pt>
                <c:pt idx="7243">
                  <c:v>-1.4499999999999999E-3</c:v>
                </c:pt>
                <c:pt idx="7244">
                  <c:v>-1.23E-3</c:v>
                </c:pt>
                <c:pt idx="7245">
                  <c:v>-1.56E-3</c:v>
                </c:pt>
                <c:pt idx="7246">
                  <c:v>-1.4499999999999999E-3</c:v>
                </c:pt>
                <c:pt idx="7247">
                  <c:v>-1.56E-3</c:v>
                </c:pt>
                <c:pt idx="7248">
                  <c:v>-1.56E-3</c:v>
                </c:pt>
                <c:pt idx="7249">
                  <c:v>-1.4499999999999999E-3</c:v>
                </c:pt>
                <c:pt idx="7250">
                  <c:v>-1.4499999999999999E-3</c:v>
                </c:pt>
                <c:pt idx="7251">
                  <c:v>-1.7700000000000001E-3</c:v>
                </c:pt>
                <c:pt idx="7252">
                  <c:v>-1.7700000000000001E-3</c:v>
                </c:pt>
                <c:pt idx="7253">
                  <c:v>-1.99E-3</c:v>
                </c:pt>
                <c:pt idx="7254">
                  <c:v>-1.99E-3</c:v>
                </c:pt>
                <c:pt idx="7255">
                  <c:v>-2.0999999999999999E-3</c:v>
                </c:pt>
                <c:pt idx="7256">
                  <c:v>-2.0999999999999999E-3</c:v>
                </c:pt>
                <c:pt idx="7257">
                  <c:v>-2.0999999999999999E-3</c:v>
                </c:pt>
                <c:pt idx="7258">
                  <c:v>-2.2100000000000002E-3</c:v>
                </c:pt>
                <c:pt idx="7259">
                  <c:v>-2.2100000000000002E-3</c:v>
                </c:pt>
                <c:pt idx="7260">
                  <c:v>-2.0999999999999999E-3</c:v>
                </c:pt>
                <c:pt idx="7261">
                  <c:v>-2.32E-3</c:v>
                </c:pt>
                <c:pt idx="7262">
                  <c:v>-2.32E-3</c:v>
                </c:pt>
                <c:pt idx="7263">
                  <c:v>-2.4299999999999999E-3</c:v>
                </c:pt>
                <c:pt idx="7264">
                  <c:v>-2.4299999999999999E-3</c:v>
                </c:pt>
                <c:pt idx="7265">
                  <c:v>-2.5300000000000001E-3</c:v>
                </c:pt>
                <c:pt idx="7266">
                  <c:v>-2.5300000000000001E-3</c:v>
                </c:pt>
                <c:pt idx="7267">
                  <c:v>-2.4299999999999999E-3</c:v>
                </c:pt>
                <c:pt idx="7268">
                  <c:v>-2.64E-3</c:v>
                </c:pt>
                <c:pt idx="7269">
                  <c:v>-2.7499999999999998E-3</c:v>
                </c:pt>
                <c:pt idx="7270">
                  <c:v>-2.7499999999999998E-3</c:v>
                </c:pt>
                <c:pt idx="7271">
                  <c:v>-2.97E-3</c:v>
                </c:pt>
                <c:pt idx="7272">
                  <c:v>-2.97E-3</c:v>
                </c:pt>
                <c:pt idx="7273">
                  <c:v>-2.8600000000000001E-3</c:v>
                </c:pt>
                <c:pt idx="7274">
                  <c:v>-2.8600000000000001E-3</c:v>
                </c:pt>
                <c:pt idx="7275">
                  <c:v>-2.8600000000000001E-3</c:v>
                </c:pt>
                <c:pt idx="7276">
                  <c:v>-2.97E-3</c:v>
                </c:pt>
                <c:pt idx="7277">
                  <c:v>-2.97E-3</c:v>
                </c:pt>
                <c:pt idx="7278">
                  <c:v>-3.0799999999999998E-3</c:v>
                </c:pt>
                <c:pt idx="7279">
                  <c:v>-3.0799999999999998E-3</c:v>
                </c:pt>
                <c:pt idx="7280">
                  <c:v>-3.1900000000000001E-3</c:v>
                </c:pt>
                <c:pt idx="7281">
                  <c:v>-3.29E-3</c:v>
                </c:pt>
                <c:pt idx="7282">
                  <c:v>-3.1900000000000001E-3</c:v>
                </c:pt>
                <c:pt idx="7283">
                  <c:v>-3.29E-3</c:v>
                </c:pt>
                <c:pt idx="7284">
                  <c:v>-3.29E-3</c:v>
                </c:pt>
                <c:pt idx="7285">
                  <c:v>-3.29E-3</c:v>
                </c:pt>
                <c:pt idx="7286">
                  <c:v>-3.3999999999999998E-3</c:v>
                </c:pt>
                <c:pt idx="7287">
                  <c:v>-3.3999999999999998E-3</c:v>
                </c:pt>
                <c:pt idx="7288">
                  <c:v>-3.29E-3</c:v>
                </c:pt>
                <c:pt idx="7289">
                  <c:v>-3.3999999999999998E-3</c:v>
                </c:pt>
                <c:pt idx="7290">
                  <c:v>-3.29E-3</c:v>
                </c:pt>
                <c:pt idx="7291">
                  <c:v>-3.5100000000000001E-3</c:v>
                </c:pt>
                <c:pt idx="7292">
                  <c:v>-3.5100000000000001E-3</c:v>
                </c:pt>
                <c:pt idx="7293">
                  <c:v>-3.3999999999999998E-3</c:v>
                </c:pt>
                <c:pt idx="7294">
                  <c:v>-3.5100000000000001E-3</c:v>
                </c:pt>
                <c:pt idx="7295">
                  <c:v>-3.62E-3</c:v>
                </c:pt>
                <c:pt idx="7296">
                  <c:v>-3.62E-3</c:v>
                </c:pt>
                <c:pt idx="7297">
                  <c:v>-3.62E-3</c:v>
                </c:pt>
                <c:pt idx="7298">
                  <c:v>-3.62E-3</c:v>
                </c:pt>
                <c:pt idx="7299">
                  <c:v>-3.62E-3</c:v>
                </c:pt>
                <c:pt idx="7300">
                  <c:v>-3.7299999999999998E-3</c:v>
                </c:pt>
                <c:pt idx="7301">
                  <c:v>-3.7299999999999998E-3</c:v>
                </c:pt>
                <c:pt idx="7302">
                  <c:v>-3.7299999999999998E-3</c:v>
                </c:pt>
                <c:pt idx="7303">
                  <c:v>-3.7299999999999998E-3</c:v>
                </c:pt>
                <c:pt idx="7304">
                  <c:v>-3.8400000000000001E-3</c:v>
                </c:pt>
                <c:pt idx="7305">
                  <c:v>-3.7299999999999998E-3</c:v>
                </c:pt>
                <c:pt idx="7306">
                  <c:v>-3.8400000000000001E-3</c:v>
                </c:pt>
                <c:pt idx="7307">
                  <c:v>-3.8400000000000001E-3</c:v>
                </c:pt>
                <c:pt idx="7308">
                  <c:v>-3.8400000000000001E-3</c:v>
                </c:pt>
                <c:pt idx="7309">
                  <c:v>-3.9500000000000004E-3</c:v>
                </c:pt>
                <c:pt idx="7310">
                  <c:v>-3.8400000000000001E-3</c:v>
                </c:pt>
                <c:pt idx="7311">
                  <c:v>-3.8400000000000001E-3</c:v>
                </c:pt>
                <c:pt idx="7312">
                  <c:v>-3.9500000000000004E-3</c:v>
                </c:pt>
                <c:pt idx="7313">
                  <c:v>-3.9500000000000004E-3</c:v>
                </c:pt>
                <c:pt idx="7314">
                  <c:v>-3.7299999999999998E-3</c:v>
                </c:pt>
                <c:pt idx="7315">
                  <c:v>-4.0499999999999998E-3</c:v>
                </c:pt>
                <c:pt idx="7316">
                  <c:v>-3.9500000000000004E-3</c:v>
                </c:pt>
                <c:pt idx="7317">
                  <c:v>-3.9500000000000004E-3</c:v>
                </c:pt>
                <c:pt idx="7318">
                  <c:v>-3.8400000000000001E-3</c:v>
                </c:pt>
                <c:pt idx="7319">
                  <c:v>-3.9500000000000004E-3</c:v>
                </c:pt>
                <c:pt idx="7320">
                  <c:v>-3.9500000000000004E-3</c:v>
                </c:pt>
                <c:pt idx="7321">
                  <c:v>-4.0499999999999998E-3</c:v>
                </c:pt>
                <c:pt idx="7322">
                  <c:v>-3.9500000000000004E-3</c:v>
                </c:pt>
                <c:pt idx="7323">
                  <c:v>-3.9500000000000004E-3</c:v>
                </c:pt>
                <c:pt idx="7324">
                  <c:v>-3.9500000000000004E-3</c:v>
                </c:pt>
                <c:pt idx="7325">
                  <c:v>-3.9500000000000004E-3</c:v>
                </c:pt>
                <c:pt idx="7326">
                  <c:v>-3.8400000000000001E-3</c:v>
                </c:pt>
                <c:pt idx="7327">
                  <c:v>-3.9500000000000004E-3</c:v>
                </c:pt>
                <c:pt idx="7328">
                  <c:v>-3.9500000000000004E-3</c:v>
                </c:pt>
                <c:pt idx="7329">
                  <c:v>-3.8400000000000001E-3</c:v>
                </c:pt>
                <c:pt idx="7330">
                  <c:v>-3.9500000000000004E-3</c:v>
                </c:pt>
                <c:pt idx="7331">
                  <c:v>-3.8400000000000001E-3</c:v>
                </c:pt>
                <c:pt idx="7332">
                  <c:v>-3.8400000000000001E-3</c:v>
                </c:pt>
                <c:pt idx="7333">
                  <c:v>-3.8400000000000001E-3</c:v>
                </c:pt>
                <c:pt idx="7334">
                  <c:v>-3.7299999999999998E-3</c:v>
                </c:pt>
                <c:pt idx="7335">
                  <c:v>-3.8400000000000001E-3</c:v>
                </c:pt>
                <c:pt idx="7336">
                  <c:v>-3.8400000000000001E-3</c:v>
                </c:pt>
                <c:pt idx="7337">
                  <c:v>-3.7299999999999998E-3</c:v>
                </c:pt>
                <c:pt idx="7338">
                  <c:v>-3.7299999999999998E-3</c:v>
                </c:pt>
                <c:pt idx="7339">
                  <c:v>-3.7299999999999998E-3</c:v>
                </c:pt>
                <c:pt idx="7340">
                  <c:v>-3.62E-3</c:v>
                </c:pt>
                <c:pt idx="7341">
                  <c:v>-3.62E-3</c:v>
                </c:pt>
                <c:pt idx="7342">
                  <c:v>-3.62E-3</c:v>
                </c:pt>
                <c:pt idx="7343">
                  <c:v>-3.62E-3</c:v>
                </c:pt>
                <c:pt idx="7344">
                  <c:v>-3.62E-3</c:v>
                </c:pt>
                <c:pt idx="7345">
                  <c:v>-3.62E-3</c:v>
                </c:pt>
                <c:pt idx="7346">
                  <c:v>-3.3999999999999998E-3</c:v>
                </c:pt>
                <c:pt idx="7347">
                  <c:v>-3.5100000000000001E-3</c:v>
                </c:pt>
                <c:pt idx="7348">
                  <c:v>-3.3999999999999998E-3</c:v>
                </c:pt>
                <c:pt idx="7349">
                  <c:v>-3.3999999999999998E-3</c:v>
                </c:pt>
                <c:pt idx="7350">
                  <c:v>-3.3999999999999998E-3</c:v>
                </c:pt>
                <c:pt idx="7351">
                  <c:v>-3.3999999999999998E-3</c:v>
                </c:pt>
                <c:pt idx="7352">
                  <c:v>-3.29E-3</c:v>
                </c:pt>
                <c:pt idx="7353">
                  <c:v>-3.3999999999999998E-3</c:v>
                </c:pt>
                <c:pt idx="7354">
                  <c:v>-3.1900000000000001E-3</c:v>
                </c:pt>
                <c:pt idx="7355">
                  <c:v>-3.29E-3</c:v>
                </c:pt>
                <c:pt idx="7356">
                  <c:v>-3.1900000000000001E-3</c:v>
                </c:pt>
                <c:pt idx="7357">
                  <c:v>-3.1900000000000001E-3</c:v>
                </c:pt>
                <c:pt idx="7358">
                  <c:v>-3.1900000000000001E-3</c:v>
                </c:pt>
                <c:pt idx="7359">
                  <c:v>-3.0799999999999998E-3</c:v>
                </c:pt>
                <c:pt idx="7360">
                  <c:v>-3.0799999999999998E-3</c:v>
                </c:pt>
                <c:pt idx="7361">
                  <c:v>-3.0799999999999998E-3</c:v>
                </c:pt>
                <c:pt idx="7362">
                  <c:v>-2.8600000000000001E-3</c:v>
                </c:pt>
                <c:pt idx="7363">
                  <c:v>-2.97E-3</c:v>
                </c:pt>
                <c:pt idx="7364">
                  <c:v>-2.97E-3</c:v>
                </c:pt>
                <c:pt idx="7365">
                  <c:v>-2.97E-3</c:v>
                </c:pt>
                <c:pt idx="7366">
                  <c:v>-2.8600000000000001E-3</c:v>
                </c:pt>
                <c:pt idx="7367">
                  <c:v>-2.8600000000000001E-3</c:v>
                </c:pt>
                <c:pt idx="7368">
                  <c:v>-2.64E-3</c:v>
                </c:pt>
                <c:pt idx="7369">
                  <c:v>-2.8600000000000001E-3</c:v>
                </c:pt>
                <c:pt idx="7370">
                  <c:v>-2.7499999999999998E-3</c:v>
                </c:pt>
                <c:pt idx="7371">
                  <c:v>-2.64E-3</c:v>
                </c:pt>
                <c:pt idx="7372">
                  <c:v>-2.64E-3</c:v>
                </c:pt>
                <c:pt idx="7373">
                  <c:v>-2.5300000000000001E-3</c:v>
                </c:pt>
                <c:pt idx="7374">
                  <c:v>-2.5300000000000001E-3</c:v>
                </c:pt>
                <c:pt idx="7375">
                  <c:v>-2.5300000000000001E-3</c:v>
                </c:pt>
                <c:pt idx="7376">
                  <c:v>-2.5300000000000001E-3</c:v>
                </c:pt>
                <c:pt idx="7377">
                  <c:v>-2.4299999999999999E-3</c:v>
                </c:pt>
                <c:pt idx="7378">
                  <c:v>-2.32E-3</c:v>
                </c:pt>
                <c:pt idx="7379">
                  <c:v>-2.32E-3</c:v>
                </c:pt>
                <c:pt idx="7380">
                  <c:v>-2.2100000000000002E-3</c:v>
                </c:pt>
                <c:pt idx="7381">
                  <c:v>-2.32E-3</c:v>
                </c:pt>
                <c:pt idx="7382">
                  <c:v>-2.2100000000000002E-3</c:v>
                </c:pt>
                <c:pt idx="7383">
                  <c:v>-2.2100000000000002E-3</c:v>
                </c:pt>
                <c:pt idx="7384">
                  <c:v>-1.99E-3</c:v>
                </c:pt>
                <c:pt idx="7385">
                  <c:v>-2.0999999999999999E-3</c:v>
                </c:pt>
                <c:pt idx="7386">
                  <c:v>-1.99E-3</c:v>
                </c:pt>
                <c:pt idx="7387">
                  <c:v>-1.99E-3</c:v>
                </c:pt>
                <c:pt idx="7388">
                  <c:v>-1.99E-3</c:v>
                </c:pt>
                <c:pt idx="7389">
                  <c:v>-1.99E-3</c:v>
                </c:pt>
                <c:pt idx="7390">
                  <c:v>-1.8799999999999999E-3</c:v>
                </c:pt>
                <c:pt idx="7391">
                  <c:v>-1.8799999999999999E-3</c:v>
                </c:pt>
                <c:pt idx="7392">
                  <c:v>-1.7700000000000001E-3</c:v>
                </c:pt>
                <c:pt idx="7393">
                  <c:v>-1.56E-3</c:v>
                </c:pt>
                <c:pt idx="7394">
                  <c:v>-1.7700000000000001E-3</c:v>
                </c:pt>
                <c:pt idx="7395">
                  <c:v>-1.56E-3</c:v>
                </c:pt>
                <c:pt idx="7396">
                  <c:v>-1.56E-3</c:v>
                </c:pt>
                <c:pt idx="7397">
                  <c:v>-1.56E-3</c:v>
                </c:pt>
                <c:pt idx="7398">
                  <c:v>-1.4499999999999999E-3</c:v>
                </c:pt>
                <c:pt idx="7399">
                  <c:v>-1.4499999999999999E-3</c:v>
                </c:pt>
                <c:pt idx="7400">
                  <c:v>-1.34E-3</c:v>
                </c:pt>
                <c:pt idx="7401">
                  <c:v>-1.34E-3</c:v>
                </c:pt>
                <c:pt idx="7402">
                  <c:v>-1.23E-3</c:v>
                </c:pt>
                <c:pt idx="7403">
                  <c:v>-1.23E-3</c:v>
                </c:pt>
                <c:pt idx="7404">
                  <c:v>-1.1199999999999999E-3</c:v>
                </c:pt>
                <c:pt idx="7405">
                  <c:v>-1.1199999999999999E-3</c:v>
                </c:pt>
                <c:pt idx="7406">
                  <c:v>-1.1199999999999999E-3</c:v>
                </c:pt>
                <c:pt idx="7407">
                  <c:v>-1.1199999999999999E-3</c:v>
                </c:pt>
                <c:pt idx="7408">
                  <c:v>-1.1199999999999999E-3</c:v>
                </c:pt>
                <c:pt idx="7409">
                  <c:v>-9.1E-4</c:v>
                </c:pt>
                <c:pt idx="7410">
                  <c:v>-1.01E-3</c:v>
                </c:pt>
                <c:pt idx="7411">
                  <c:v>-8.0000000000000004E-4</c:v>
                </c:pt>
                <c:pt idx="7412">
                  <c:v>-9.1E-4</c:v>
                </c:pt>
                <c:pt idx="7413">
                  <c:v>-8.0000000000000004E-4</c:v>
                </c:pt>
                <c:pt idx="7414">
                  <c:v>-5.8E-4</c:v>
                </c:pt>
                <c:pt idx="7415">
                  <c:v>-8.0000000000000004E-4</c:v>
                </c:pt>
                <c:pt idx="7416">
                  <c:v>-6.8999999999999997E-4</c:v>
                </c:pt>
                <c:pt idx="7417">
                  <c:v>-5.8E-4</c:v>
                </c:pt>
                <c:pt idx="7418">
                  <c:v>-5.8E-4</c:v>
                </c:pt>
                <c:pt idx="7419">
                  <c:v>-5.8E-4</c:v>
                </c:pt>
                <c:pt idx="7420">
                  <c:v>-5.8E-4</c:v>
                </c:pt>
                <c:pt idx="7421">
                  <c:v>-3.6000000000000002E-4</c:v>
                </c:pt>
                <c:pt idx="7422">
                  <c:v>-4.6999999999999999E-4</c:v>
                </c:pt>
                <c:pt idx="7423">
                  <c:v>-3.6000000000000002E-4</c:v>
                </c:pt>
                <c:pt idx="7424">
                  <c:v>-3.6000000000000002E-4</c:v>
                </c:pt>
                <c:pt idx="7425">
                  <c:v>-2.5000000000000001E-4</c:v>
                </c:pt>
                <c:pt idx="7426">
                  <c:v>-2.5000000000000001E-4</c:v>
                </c:pt>
                <c:pt idx="7427">
                  <c:v>-1.4999999999999999E-4</c:v>
                </c:pt>
                <c:pt idx="7428">
                  <c:v>-4.0000000000000003E-5</c:v>
                </c:pt>
                <c:pt idx="7429">
                  <c:v>-2.5000000000000001E-4</c:v>
                </c:pt>
                <c:pt idx="7430">
                  <c:v>-1.4999999999999999E-4</c:v>
                </c:pt>
                <c:pt idx="7431">
                  <c:v>-1.4999999999999999E-4</c:v>
                </c:pt>
                <c:pt idx="7432">
                  <c:v>6.9999999999999994E-5</c:v>
                </c:pt>
                <c:pt idx="7433">
                  <c:v>-4.0000000000000003E-5</c:v>
                </c:pt>
                <c:pt idx="7434">
                  <c:v>1.8000000000000001E-4</c:v>
                </c:pt>
                <c:pt idx="7435">
                  <c:v>6.9999999999999994E-5</c:v>
                </c:pt>
                <c:pt idx="7436">
                  <c:v>1.8000000000000001E-4</c:v>
                </c:pt>
                <c:pt idx="7437">
                  <c:v>6.9999999999999994E-5</c:v>
                </c:pt>
                <c:pt idx="7438">
                  <c:v>1.8000000000000001E-4</c:v>
                </c:pt>
                <c:pt idx="7439">
                  <c:v>2.9E-4</c:v>
                </c:pt>
                <c:pt idx="7440">
                  <c:v>1.8000000000000001E-4</c:v>
                </c:pt>
                <c:pt idx="7441">
                  <c:v>2.9E-4</c:v>
                </c:pt>
                <c:pt idx="7442">
                  <c:v>5.1000000000000004E-4</c:v>
                </c:pt>
                <c:pt idx="7443">
                  <c:v>5.1000000000000004E-4</c:v>
                </c:pt>
                <c:pt idx="7444">
                  <c:v>5.1000000000000004E-4</c:v>
                </c:pt>
                <c:pt idx="7445">
                  <c:v>5.1000000000000004E-4</c:v>
                </c:pt>
                <c:pt idx="7446">
                  <c:v>4.0000000000000002E-4</c:v>
                </c:pt>
                <c:pt idx="7447">
                  <c:v>4.0000000000000002E-4</c:v>
                </c:pt>
                <c:pt idx="7448">
                  <c:v>5.1000000000000004E-4</c:v>
                </c:pt>
                <c:pt idx="7449">
                  <c:v>6.0999999999999997E-4</c:v>
                </c:pt>
                <c:pt idx="7450">
                  <c:v>5.1000000000000004E-4</c:v>
                </c:pt>
                <c:pt idx="7451">
                  <c:v>6.0999999999999997E-4</c:v>
                </c:pt>
                <c:pt idx="7452">
                  <c:v>5.1000000000000004E-4</c:v>
                </c:pt>
                <c:pt idx="7453">
                  <c:v>6.0999999999999997E-4</c:v>
                </c:pt>
                <c:pt idx="7454">
                  <c:v>5.1000000000000004E-4</c:v>
                </c:pt>
                <c:pt idx="7455">
                  <c:v>6.0999999999999997E-4</c:v>
                </c:pt>
                <c:pt idx="7456">
                  <c:v>6.0999999999999997E-4</c:v>
                </c:pt>
                <c:pt idx="7457">
                  <c:v>5.1000000000000004E-4</c:v>
                </c:pt>
                <c:pt idx="7458">
                  <c:v>6.0999999999999997E-4</c:v>
                </c:pt>
                <c:pt idx="7459">
                  <c:v>7.2000000000000005E-4</c:v>
                </c:pt>
                <c:pt idx="7460">
                  <c:v>7.2000000000000005E-4</c:v>
                </c:pt>
                <c:pt idx="7461">
                  <c:v>7.2000000000000005E-4</c:v>
                </c:pt>
                <c:pt idx="7462">
                  <c:v>7.2000000000000005E-4</c:v>
                </c:pt>
                <c:pt idx="7463">
                  <c:v>8.3000000000000001E-4</c:v>
                </c:pt>
                <c:pt idx="7464">
                  <c:v>8.3000000000000001E-4</c:v>
                </c:pt>
                <c:pt idx="7465">
                  <c:v>7.2000000000000005E-4</c:v>
                </c:pt>
                <c:pt idx="7466">
                  <c:v>7.2000000000000005E-4</c:v>
                </c:pt>
                <c:pt idx="7467">
                  <c:v>8.3000000000000001E-4</c:v>
                </c:pt>
                <c:pt idx="7468">
                  <c:v>8.3000000000000001E-4</c:v>
                </c:pt>
                <c:pt idx="7469">
                  <c:v>8.3000000000000001E-4</c:v>
                </c:pt>
                <c:pt idx="7470">
                  <c:v>9.3999999999999997E-4</c:v>
                </c:pt>
                <c:pt idx="7471">
                  <c:v>8.3000000000000001E-4</c:v>
                </c:pt>
                <c:pt idx="7472">
                  <c:v>1.0499999999999999E-3</c:v>
                </c:pt>
                <c:pt idx="7473">
                  <c:v>8.3000000000000001E-4</c:v>
                </c:pt>
                <c:pt idx="7474">
                  <c:v>8.3000000000000001E-4</c:v>
                </c:pt>
                <c:pt idx="7475">
                  <c:v>9.3999999999999997E-4</c:v>
                </c:pt>
                <c:pt idx="7476">
                  <c:v>7.2000000000000005E-4</c:v>
                </c:pt>
                <c:pt idx="7477">
                  <c:v>8.3000000000000001E-4</c:v>
                </c:pt>
                <c:pt idx="7478">
                  <c:v>9.3999999999999997E-4</c:v>
                </c:pt>
                <c:pt idx="7479">
                  <c:v>7.2000000000000005E-4</c:v>
                </c:pt>
                <c:pt idx="7480">
                  <c:v>9.3999999999999997E-4</c:v>
                </c:pt>
                <c:pt idx="7481">
                  <c:v>9.3999999999999997E-4</c:v>
                </c:pt>
                <c:pt idx="7482">
                  <c:v>9.3999999999999997E-4</c:v>
                </c:pt>
                <c:pt idx="7483">
                  <c:v>8.3000000000000001E-4</c:v>
                </c:pt>
                <c:pt idx="7484">
                  <c:v>1.0499999999999999E-3</c:v>
                </c:pt>
                <c:pt idx="7485">
                  <c:v>8.3000000000000001E-4</c:v>
                </c:pt>
                <c:pt idx="7486">
                  <c:v>9.3999999999999997E-4</c:v>
                </c:pt>
                <c:pt idx="7487">
                  <c:v>9.3999999999999997E-4</c:v>
                </c:pt>
                <c:pt idx="7488">
                  <c:v>9.3999999999999997E-4</c:v>
                </c:pt>
                <c:pt idx="7489">
                  <c:v>9.3999999999999997E-4</c:v>
                </c:pt>
                <c:pt idx="7490">
                  <c:v>7.2000000000000005E-4</c:v>
                </c:pt>
                <c:pt idx="7491">
                  <c:v>8.3000000000000001E-4</c:v>
                </c:pt>
                <c:pt idx="7492">
                  <c:v>8.3000000000000001E-4</c:v>
                </c:pt>
                <c:pt idx="7493">
                  <c:v>8.3000000000000001E-4</c:v>
                </c:pt>
                <c:pt idx="7494">
                  <c:v>7.2000000000000005E-4</c:v>
                </c:pt>
                <c:pt idx="7495">
                  <c:v>8.3000000000000001E-4</c:v>
                </c:pt>
                <c:pt idx="7496">
                  <c:v>8.3000000000000001E-4</c:v>
                </c:pt>
                <c:pt idx="7497">
                  <c:v>7.2000000000000005E-4</c:v>
                </c:pt>
                <c:pt idx="7498">
                  <c:v>7.2000000000000005E-4</c:v>
                </c:pt>
                <c:pt idx="7499">
                  <c:v>6.0999999999999997E-4</c:v>
                </c:pt>
                <c:pt idx="7500">
                  <c:v>6.0999999999999997E-4</c:v>
                </c:pt>
                <c:pt idx="7501">
                  <c:v>7.2000000000000005E-4</c:v>
                </c:pt>
                <c:pt idx="7502">
                  <c:v>7.2000000000000005E-4</c:v>
                </c:pt>
                <c:pt idx="7503">
                  <c:v>7.2000000000000005E-4</c:v>
                </c:pt>
                <c:pt idx="7504">
                  <c:v>6.0999999999999997E-4</c:v>
                </c:pt>
                <c:pt idx="7505">
                  <c:v>7.2000000000000005E-4</c:v>
                </c:pt>
                <c:pt idx="7506">
                  <c:v>6.0999999999999997E-4</c:v>
                </c:pt>
                <c:pt idx="7507">
                  <c:v>6.0999999999999997E-4</c:v>
                </c:pt>
                <c:pt idx="7508">
                  <c:v>6.0999999999999997E-4</c:v>
                </c:pt>
                <c:pt idx="7509">
                  <c:v>5.1000000000000004E-4</c:v>
                </c:pt>
                <c:pt idx="7510">
                  <c:v>5.1000000000000004E-4</c:v>
                </c:pt>
                <c:pt idx="7511">
                  <c:v>5.1000000000000004E-4</c:v>
                </c:pt>
                <c:pt idx="7512">
                  <c:v>4.0000000000000002E-4</c:v>
                </c:pt>
                <c:pt idx="7513">
                  <c:v>4.0000000000000002E-4</c:v>
                </c:pt>
                <c:pt idx="7514">
                  <c:v>5.1000000000000004E-4</c:v>
                </c:pt>
                <c:pt idx="7515">
                  <c:v>4.0000000000000002E-4</c:v>
                </c:pt>
                <c:pt idx="7516">
                  <c:v>4.0000000000000002E-4</c:v>
                </c:pt>
                <c:pt idx="7517">
                  <c:v>4.0000000000000002E-4</c:v>
                </c:pt>
                <c:pt idx="7518">
                  <c:v>2.9E-4</c:v>
                </c:pt>
                <c:pt idx="7519">
                  <c:v>2.9E-4</c:v>
                </c:pt>
                <c:pt idx="7520">
                  <c:v>2.9E-4</c:v>
                </c:pt>
                <c:pt idx="7521">
                  <c:v>2.9E-4</c:v>
                </c:pt>
                <c:pt idx="7522">
                  <c:v>2.9E-4</c:v>
                </c:pt>
                <c:pt idx="7523">
                  <c:v>1.8000000000000001E-4</c:v>
                </c:pt>
                <c:pt idx="7524">
                  <c:v>1.8000000000000001E-4</c:v>
                </c:pt>
                <c:pt idx="7525">
                  <c:v>6.9999999999999994E-5</c:v>
                </c:pt>
                <c:pt idx="7526">
                  <c:v>-4.0000000000000003E-5</c:v>
                </c:pt>
                <c:pt idx="7527">
                  <c:v>6.9999999999999994E-5</c:v>
                </c:pt>
                <c:pt idx="7528">
                  <c:v>6.9999999999999994E-5</c:v>
                </c:pt>
                <c:pt idx="7529">
                  <c:v>-4.0000000000000003E-5</c:v>
                </c:pt>
                <c:pt idx="7530">
                  <c:v>6.9999999999999994E-5</c:v>
                </c:pt>
                <c:pt idx="7531">
                  <c:v>-1.4999999999999999E-4</c:v>
                </c:pt>
                <c:pt idx="7532">
                  <c:v>-2.5000000000000001E-4</c:v>
                </c:pt>
                <c:pt idx="7533">
                  <c:v>-2.5000000000000001E-4</c:v>
                </c:pt>
                <c:pt idx="7534">
                  <c:v>-2.5000000000000001E-4</c:v>
                </c:pt>
                <c:pt idx="7535">
                  <c:v>-2.5000000000000001E-4</c:v>
                </c:pt>
                <c:pt idx="7536">
                  <c:v>-4.6999999999999999E-4</c:v>
                </c:pt>
                <c:pt idx="7537">
                  <c:v>-2.5000000000000001E-4</c:v>
                </c:pt>
                <c:pt idx="7538">
                  <c:v>-3.6000000000000002E-4</c:v>
                </c:pt>
                <c:pt idx="7539">
                  <c:v>-3.6000000000000002E-4</c:v>
                </c:pt>
                <c:pt idx="7540">
                  <c:v>-4.6999999999999999E-4</c:v>
                </c:pt>
                <c:pt idx="7541">
                  <c:v>-4.6999999999999999E-4</c:v>
                </c:pt>
                <c:pt idx="7542">
                  <c:v>-6.8999999999999997E-4</c:v>
                </c:pt>
                <c:pt idx="7543">
                  <c:v>-6.8999999999999997E-4</c:v>
                </c:pt>
                <c:pt idx="7544">
                  <c:v>-4.6999999999999999E-4</c:v>
                </c:pt>
                <c:pt idx="7545">
                  <c:v>-5.8E-4</c:v>
                </c:pt>
                <c:pt idx="7546">
                  <c:v>-6.8999999999999997E-4</c:v>
                </c:pt>
                <c:pt idx="7547">
                  <c:v>-6.8999999999999997E-4</c:v>
                </c:pt>
                <c:pt idx="7548">
                  <c:v>-8.0000000000000004E-4</c:v>
                </c:pt>
                <c:pt idx="7549">
                  <c:v>-8.0000000000000004E-4</c:v>
                </c:pt>
                <c:pt idx="7550">
                  <c:v>-9.1E-4</c:v>
                </c:pt>
                <c:pt idx="7551">
                  <c:v>-9.1E-4</c:v>
                </c:pt>
                <c:pt idx="7552">
                  <c:v>-1.01E-3</c:v>
                </c:pt>
                <c:pt idx="7553">
                  <c:v>-1.01E-3</c:v>
                </c:pt>
                <c:pt idx="7554">
                  <c:v>-1.01E-3</c:v>
                </c:pt>
                <c:pt idx="7555">
                  <c:v>-1.01E-3</c:v>
                </c:pt>
                <c:pt idx="7556">
                  <c:v>-1.01E-3</c:v>
                </c:pt>
                <c:pt idx="7557">
                  <c:v>-1.1199999999999999E-3</c:v>
                </c:pt>
                <c:pt idx="7558">
                  <c:v>-1.1199999999999999E-3</c:v>
                </c:pt>
                <c:pt idx="7559">
                  <c:v>-1.23E-3</c:v>
                </c:pt>
                <c:pt idx="7560">
                  <c:v>-1.23E-3</c:v>
                </c:pt>
                <c:pt idx="7561">
                  <c:v>-1.23E-3</c:v>
                </c:pt>
                <c:pt idx="7562">
                  <c:v>-1.34E-3</c:v>
                </c:pt>
                <c:pt idx="7563">
                  <c:v>-1.34E-3</c:v>
                </c:pt>
                <c:pt idx="7564">
                  <c:v>-1.56E-3</c:v>
                </c:pt>
                <c:pt idx="7565">
                  <c:v>-1.4499999999999999E-3</c:v>
                </c:pt>
                <c:pt idx="7566">
                  <c:v>-1.4499999999999999E-3</c:v>
                </c:pt>
                <c:pt idx="7567">
                  <c:v>-1.56E-3</c:v>
                </c:pt>
                <c:pt idx="7568">
                  <c:v>-1.67E-3</c:v>
                </c:pt>
                <c:pt idx="7569">
                  <c:v>-1.67E-3</c:v>
                </c:pt>
                <c:pt idx="7570">
                  <c:v>-1.67E-3</c:v>
                </c:pt>
                <c:pt idx="7571">
                  <c:v>-1.7700000000000001E-3</c:v>
                </c:pt>
                <c:pt idx="7572">
                  <c:v>-1.67E-3</c:v>
                </c:pt>
                <c:pt idx="7573">
                  <c:v>-1.7700000000000001E-3</c:v>
                </c:pt>
                <c:pt idx="7574">
                  <c:v>-1.7700000000000001E-3</c:v>
                </c:pt>
                <c:pt idx="7575">
                  <c:v>-1.8799999999999999E-3</c:v>
                </c:pt>
                <c:pt idx="7576">
                  <c:v>-1.99E-3</c:v>
                </c:pt>
                <c:pt idx="7577">
                  <c:v>-1.99E-3</c:v>
                </c:pt>
                <c:pt idx="7578">
                  <c:v>-1.8799999999999999E-3</c:v>
                </c:pt>
                <c:pt idx="7579">
                  <c:v>-1.99E-3</c:v>
                </c:pt>
                <c:pt idx="7580">
                  <c:v>-2.2100000000000002E-3</c:v>
                </c:pt>
                <c:pt idx="7581">
                  <c:v>-2.0999999999999999E-3</c:v>
                </c:pt>
                <c:pt idx="7582">
                  <c:v>-2.2100000000000002E-3</c:v>
                </c:pt>
                <c:pt idx="7583">
                  <c:v>-2.2100000000000002E-3</c:v>
                </c:pt>
                <c:pt idx="7584">
                  <c:v>-2.2100000000000002E-3</c:v>
                </c:pt>
                <c:pt idx="7585">
                  <c:v>-2.32E-3</c:v>
                </c:pt>
                <c:pt idx="7586">
                  <c:v>-2.32E-3</c:v>
                </c:pt>
                <c:pt idx="7587">
                  <c:v>-2.4299999999999999E-3</c:v>
                </c:pt>
                <c:pt idx="7588">
                  <c:v>-2.32E-3</c:v>
                </c:pt>
                <c:pt idx="7589">
                  <c:v>-2.5300000000000001E-3</c:v>
                </c:pt>
                <c:pt idx="7590">
                  <c:v>-2.5300000000000001E-3</c:v>
                </c:pt>
                <c:pt idx="7591">
                  <c:v>-2.4299999999999999E-3</c:v>
                </c:pt>
                <c:pt idx="7592">
                  <c:v>-2.4299999999999999E-3</c:v>
                </c:pt>
                <c:pt idx="7593">
                  <c:v>-2.64E-3</c:v>
                </c:pt>
                <c:pt idx="7594">
                  <c:v>-2.5300000000000001E-3</c:v>
                </c:pt>
                <c:pt idx="7595">
                  <c:v>-2.7499999999999998E-3</c:v>
                </c:pt>
                <c:pt idx="7596">
                  <c:v>-2.7499999999999998E-3</c:v>
                </c:pt>
                <c:pt idx="7597">
                  <c:v>-2.7499999999999998E-3</c:v>
                </c:pt>
                <c:pt idx="7598">
                  <c:v>-2.64E-3</c:v>
                </c:pt>
                <c:pt idx="7599">
                  <c:v>-2.7499999999999998E-3</c:v>
                </c:pt>
                <c:pt idx="7600">
                  <c:v>-2.8600000000000001E-3</c:v>
                </c:pt>
                <c:pt idx="7601">
                  <c:v>-2.7499999999999998E-3</c:v>
                </c:pt>
                <c:pt idx="7602">
                  <c:v>-2.8600000000000001E-3</c:v>
                </c:pt>
                <c:pt idx="7603">
                  <c:v>-2.7499999999999998E-3</c:v>
                </c:pt>
                <c:pt idx="7604">
                  <c:v>-2.97E-3</c:v>
                </c:pt>
                <c:pt idx="7605">
                  <c:v>-2.97E-3</c:v>
                </c:pt>
                <c:pt idx="7606">
                  <c:v>-2.97E-3</c:v>
                </c:pt>
                <c:pt idx="7607">
                  <c:v>-2.97E-3</c:v>
                </c:pt>
                <c:pt idx="7608">
                  <c:v>-2.97E-3</c:v>
                </c:pt>
                <c:pt idx="7609">
                  <c:v>-2.97E-3</c:v>
                </c:pt>
                <c:pt idx="7610">
                  <c:v>-2.97E-3</c:v>
                </c:pt>
                <c:pt idx="7611">
                  <c:v>-3.1900000000000001E-3</c:v>
                </c:pt>
                <c:pt idx="7612">
                  <c:v>-3.1900000000000001E-3</c:v>
                </c:pt>
                <c:pt idx="7613">
                  <c:v>-3.0799999999999998E-3</c:v>
                </c:pt>
                <c:pt idx="7614">
                  <c:v>-3.1900000000000001E-3</c:v>
                </c:pt>
                <c:pt idx="7615">
                  <c:v>-3.1900000000000001E-3</c:v>
                </c:pt>
                <c:pt idx="7616">
                  <c:v>-3.1900000000000001E-3</c:v>
                </c:pt>
                <c:pt idx="7617">
                  <c:v>-3.1900000000000001E-3</c:v>
                </c:pt>
                <c:pt idx="7618">
                  <c:v>-3.29E-3</c:v>
                </c:pt>
                <c:pt idx="7619">
                  <c:v>-3.1900000000000001E-3</c:v>
                </c:pt>
                <c:pt idx="7620">
                  <c:v>-3.29E-3</c:v>
                </c:pt>
                <c:pt idx="7621">
                  <c:v>-3.29E-3</c:v>
                </c:pt>
                <c:pt idx="7622">
                  <c:v>-3.29E-3</c:v>
                </c:pt>
                <c:pt idx="7623">
                  <c:v>-3.1900000000000001E-3</c:v>
                </c:pt>
                <c:pt idx="7624">
                  <c:v>-3.29E-3</c:v>
                </c:pt>
                <c:pt idx="7625">
                  <c:v>-3.29E-3</c:v>
                </c:pt>
                <c:pt idx="7626">
                  <c:v>-3.5100000000000001E-3</c:v>
                </c:pt>
                <c:pt idx="7627">
                  <c:v>-3.3999999999999998E-3</c:v>
                </c:pt>
                <c:pt idx="7628">
                  <c:v>-3.3999999999999998E-3</c:v>
                </c:pt>
                <c:pt idx="7629">
                  <c:v>-3.3999999999999998E-3</c:v>
                </c:pt>
                <c:pt idx="7630">
                  <c:v>-3.3999999999999998E-3</c:v>
                </c:pt>
                <c:pt idx="7631">
                  <c:v>-3.3999999999999998E-3</c:v>
                </c:pt>
                <c:pt idx="7632">
                  <c:v>-3.5100000000000001E-3</c:v>
                </c:pt>
                <c:pt idx="7633">
                  <c:v>-3.3999999999999998E-3</c:v>
                </c:pt>
                <c:pt idx="7634">
                  <c:v>-3.29E-3</c:v>
                </c:pt>
                <c:pt idx="7635">
                  <c:v>-3.62E-3</c:v>
                </c:pt>
                <c:pt idx="7636">
                  <c:v>-3.5100000000000001E-3</c:v>
                </c:pt>
                <c:pt idx="7637">
                  <c:v>-3.5100000000000001E-3</c:v>
                </c:pt>
                <c:pt idx="7638">
                  <c:v>-3.5100000000000001E-3</c:v>
                </c:pt>
                <c:pt idx="7639">
                  <c:v>-3.5100000000000001E-3</c:v>
                </c:pt>
                <c:pt idx="7640">
                  <c:v>-3.5100000000000001E-3</c:v>
                </c:pt>
                <c:pt idx="7641">
                  <c:v>-3.5100000000000001E-3</c:v>
                </c:pt>
                <c:pt idx="7642">
                  <c:v>-3.62E-3</c:v>
                </c:pt>
                <c:pt idx="7643">
                  <c:v>-3.5100000000000001E-3</c:v>
                </c:pt>
                <c:pt idx="7644">
                  <c:v>-3.5100000000000001E-3</c:v>
                </c:pt>
                <c:pt idx="7645">
                  <c:v>-3.5100000000000001E-3</c:v>
                </c:pt>
                <c:pt idx="7646">
                  <c:v>-3.5100000000000001E-3</c:v>
                </c:pt>
                <c:pt idx="7647">
                  <c:v>-3.5100000000000001E-3</c:v>
                </c:pt>
                <c:pt idx="7648">
                  <c:v>-3.5100000000000001E-3</c:v>
                </c:pt>
                <c:pt idx="7649">
                  <c:v>-3.5100000000000001E-3</c:v>
                </c:pt>
                <c:pt idx="7650">
                  <c:v>-3.62E-3</c:v>
                </c:pt>
                <c:pt idx="7651">
                  <c:v>-3.5100000000000001E-3</c:v>
                </c:pt>
                <c:pt idx="7652">
                  <c:v>-3.5100000000000001E-3</c:v>
                </c:pt>
                <c:pt idx="7653">
                  <c:v>-3.5100000000000001E-3</c:v>
                </c:pt>
                <c:pt idx="7654">
                  <c:v>-3.5100000000000001E-3</c:v>
                </c:pt>
                <c:pt idx="7655">
                  <c:v>-3.3999999999999998E-3</c:v>
                </c:pt>
                <c:pt idx="7656">
                  <c:v>-3.5100000000000001E-3</c:v>
                </c:pt>
                <c:pt idx="7657">
                  <c:v>-3.5100000000000001E-3</c:v>
                </c:pt>
                <c:pt idx="7658">
                  <c:v>-3.29E-3</c:v>
                </c:pt>
                <c:pt idx="7659">
                  <c:v>-3.3999999999999998E-3</c:v>
                </c:pt>
                <c:pt idx="7660">
                  <c:v>-3.3999999999999998E-3</c:v>
                </c:pt>
                <c:pt idx="7661">
                  <c:v>-3.29E-3</c:v>
                </c:pt>
                <c:pt idx="7662">
                  <c:v>-3.29E-3</c:v>
                </c:pt>
                <c:pt idx="7663">
                  <c:v>-3.29E-3</c:v>
                </c:pt>
                <c:pt idx="7664">
                  <c:v>-3.3999999999999998E-3</c:v>
                </c:pt>
                <c:pt idx="7665">
                  <c:v>-3.29E-3</c:v>
                </c:pt>
                <c:pt idx="7666">
                  <c:v>-3.3999999999999998E-3</c:v>
                </c:pt>
                <c:pt idx="7667">
                  <c:v>-3.1900000000000001E-3</c:v>
                </c:pt>
                <c:pt idx="7668">
                  <c:v>-3.29E-3</c:v>
                </c:pt>
                <c:pt idx="7669">
                  <c:v>-3.29E-3</c:v>
                </c:pt>
                <c:pt idx="7670">
                  <c:v>-3.29E-3</c:v>
                </c:pt>
                <c:pt idx="7671">
                  <c:v>-3.29E-3</c:v>
                </c:pt>
                <c:pt idx="7672">
                  <c:v>-3.1900000000000001E-3</c:v>
                </c:pt>
                <c:pt idx="7673">
                  <c:v>-3.0799999999999998E-3</c:v>
                </c:pt>
                <c:pt idx="7674">
                  <c:v>-3.1900000000000001E-3</c:v>
                </c:pt>
                <c:pt idx="7675">
                  <c:v>-3.0799999999999998E-3</c:v>
                </c:pt>
                <c:pt idx="7676">
                  <c:v>-3.0799999999999998E-3</c:v>
                </c:pt>
                <c:pt idx="7677">
                  <c:v>-3.0799999999999998E-3</c:v>
                </c:pt>
                <c:pt idx="7678">
                  <c:v>-3.0799999999999998E-3</c:v>
                </c:pt>
                <c:pt idx="7679">
                  <c:v>-3.0799999999999998E-3</c:v>
                </c:pt>
                <c:pt idx="7680">
                  <c:v>-3.0799999999999998E-3</c:v>
                </c:pt>
                <c:pt idx="7681">
                  <c:v>-3.0799999999999998E-3</c:v>
                </c:pt>
                <c:pt idx="7682">
                  <c:v>-2.8600000000000001E-3</c:v>
                </c:pt>
                <c:pt idx="7683">
                  <c:v>-2.97E-3</c:v>
                </c:pt>
                <c:pt idx="7684">
                  <c:v>-2.8600000000000001E-3</c:v>
                </c:pt>
                <c:pt idx="7685">
                  <c:v>-2.8600000000000001E-3</c:v>
                </c:pt>
                <c:pt idx="7686">
                  <c:v>-2.8600000000000001E-3</c:v>
                </c:pt>
                <c:pt idx="7687">
                  <c:v>-2.97E-3</c:v>
                </c:pt>
                <c:pt idx="7688">
                  <c:v>-2.8600000000000001E-3</c:v>
                </c:pt>
                <c:pt idx="7689">
                  <c:v>-2.7499999999999998E-3</c:v>
                </c:pt>
                <c:pt idx="7690">
                  <c:v>-2.7499999999999998E-3</c:v>
                </c:pt>
                <c:pt idx="7691">
                  <c:v>-2.64E-3</c:v>
                </c:pt>
                <c:pt idx="7692">
                  <c:v>-2.64E-3</c:v>
                </c:pt>
                <c:pt idx="7693">
                  <c:v>-2.5300000000000001E-3</c:v>
                </c:pt>
                <c:pt idx="7694">
                  <c:v>-2.64E-3</c:v>
                </c:pt>
                <c:pt idx="7695">
                  <c:v>-2.64E-3</c:v>
                </c:pt>
                <c:pt idx="7696">
                  <c:v>-2.64E-3</c:v>
                </c:pt>
                <c:pt idx="7697">
                  <c:v>-2.64E-3</c:v>
                </c:pt>
                <c:pt idx="7698">
                  <c:v>-2.5300000000000001E-3</c:v>
                </c:pt>
                <c:pt idx="7699">
                  <c:v>-2.4299999999999999E-3</c:v>
                </c:pt>
                <c:pt idx="7700">
                  <c:v>-2.4299999999999999E-3</c:v>
                </c:pt>
                <c:pt idx="7701">
                  <c:v>-2.32E-3</c:v>
                </c:pt>
                <c:pt idx="7702">
                  <c:v>-2.4299999999999999E-3</c:v>
                </c:pt>
                <c:pt idx="7703">
                  <c:v>-2.32E-3</c:v>
                </c:pt>
                <c:pt idx="7704">
                  <c:v>-2.4299999999999999E-3</c:v>
                </c:pt>
                <c:pt idx="7705">
                  <c:v>-2.2100000000000002E-3</c:v>
                </c:pt>
                <c:pt idx="7706">
                  <c:v>-2.2100000000000002E-3</c:v>
                </c:pt>
                <c:pt idx="7707">
                  <c:v>-2.2100000000000002E-3</c:v>
                </c:pt>
                <c:pt idx="7708">
                  <c:v>-2.0999999999999999E-3</c:v>
                </c:pt>
                <c:pt idx="7709">
                  <c:v>-2.0999999999999999E-3</c:v>
                </c:pt>
                <c:pt idx="7710">
                  <c:v>-2.0999999999999999E-3</c:v>
                </c:pt>
                <c:pt idx="7711">
                  <c:v>-2.0999999999999999E-3</c:v>
                </c:pt>
                <c:pt idx="7712">
                  <c:v>-1.99E-3</c:v>
                </c:pt>
                <c:pt idx="7713">
                  <c:v>-1.99E-3</c:v>
                </c:pt>
                <c:pt idx="7714">
                  <c:v>-1.99E-3</c:v>
                </c:pt>
                <c:pt idx="7715">
                  <c:v>-1.8799999999999999E-3</c:v>
                </c:pt>
                <c:pt idx="7716">
                  <c:v>-1.7700000000000001E-3</c:v>
                </c:pt>
                <c:pt idx="7717">
                  <c:v>-1.7700000000000001E-3</c:v>
                </c:pt>
                <c:pt idx="7718">
                  <c:v>-1.7700000000000001E-3</c:v>
                </c:pt>
                <c:pt idx="7719">
                  <c:v>-1.8799999999999999E-3</c:v>
                </c:pt>
                <c:pt idx="7720">
                  <c:v>-1.7700000000000001E-3</c:v>
                </c:pt>
                <c:pt idx="7721">
                  <c:v>-1.67E-3</c:v>
                </c:pt>
                <c:pt idx="7722">
                  <c:v>-1.67E-3</c:v>
                </c:pt>
                <c:pt idx="7723">
                  <c:v>-1.67E-3</c:v>
                </c:pt>
                <c:pt idx="7724">
                  <c:v>-1.56E-3</c:v>
                </c:pt>
                <c:pt idx="7725">
                  <c:v>-1.67E-3</c:v>
                </c:pt>
                <c:pt idx="7726">
                  <c:v>-1.56E-3</c:v>
                </c:pt>
                <c:pt idx="7727">
                  <c:v>-1.56E-3</c:v>
                </c:pt>
                <c:pt idx="7728">
                  <c:v>-1.56E-3</c:v>
                </c:pt>
                <c:pt idx="7729">
                  <c:v>-1.4499999999999999E-3</c:v>
                </c:pt>
                <c:pt idx="7730">
                  <c:v>-1.4499999999999999E-3</c:v>
                </c:pt>
                <c:pt idx="7731">
                  <c:v>-1.34E-3</c:v>
                </c:pt>
                <c:pt idx="7732">
                  <c:v>-1.34E-3</c:v>
                </c:pt>
                <c:pt idx="7733">
                  <c:v>-1.23E-3</c:v>
                </c:pt>
                <c:pt idx="7734">
                  <c:v>-1.4499999999999999E-3</c:v>
                </c:pt>
                <c:pt idx="7735">
                  <c:v>-1.34E-3</c:v>
                </c:pt>
                <c:pt idx="7736">
                  <c:v>-1.34E-3</c:v>
                </c:pt>
                <c:pt idx="7737">
                  <c:v>-1.23E-3</c:v>
                </c:pt>
                <c:pt idx="7738">
                  <c:v>-1.23E-3</c:v>
                </c:pt>
                <c:pt idx="7739">
                  <c:v>-1.1199999999999999E-3</c:v>
                </c:pt>
                <c:pt idx="7740">
                  <c:v>-1.1199999999999999E-3</c:v>
                </c:pt>
                <c:pt idx="7741">
                  <c:v>-1.1199999999999999E-3</c:v>
                </c:pt>
                <c:pt idx="7742">
                  <c:v>-9.1E-4</c:v>
                </c:pt>
                <c:pt idx="7743">
                  <c:v>-1.01E-3</c:v>
                </c:pt>
                <c:pt idx="7744">
                  <c:v>-1.1199999999999999E-3</c:v>
                </c:pt>
                <c:pt idx="7745">
                  <c:v>-1.01E-3</c:v>
                </c:pt>
                <c:pt idx="7746">
                  <c:v>-9.1E-4</c:v>
                </c:pt>
                <c:pt idx="7747">
                  <c:v>-1.01E-3</c:v>
                </c:pt>
                <c:pt idx="7748">
                  <c:v>-9.1E-4</c:v>
                </c:pt>
                <c:pt idx="7749">
                  <c:v>-9.1E-4</c:v>
                </c:pt>
                <c:pt idx="7750">
                  <c:v>-1.01E-3</c:v>
                </c:pt>
                <c:pt idx="7751">
                  <c:v>-9.1E-4</c:v>
                </c:pt>
                <c:pt idx="7752">
                  <c:v>-9.1E-4</c:v>
                </c:pt>
                <c:pt idx="7753">
                  <c:v>-8.0000000000000004E-4</c:v>
                </c:pt>
                <c:pt idx="7754">
                  <c:v>-8.0000000000000004E-4</c:v>
                </c:pt>
                <c:pt idx="7755">
                  <c:v>-6.8999999999999997E-4</c:v>
                </c:pt>
                <c:pt idx="7756">
                  <c:v>-6.8999999999999997E-4</c:v>
                </c:pt>
                <c:pt idx="7757">
                  <c:v>-6.8999999999999997E-4</c:v>
                </c:pt>
                <c:pt idx="7758">
                  <c:v>-6.8999999999999997E-4</c:v>
                </c:pt>
                <c:pt idx="7759">
                  <c:v>-5.8E-4</c:v>
                </c:pt>
                <c:pt idx="7760">
                  <c:v>-8.0000000000000004E-4</c:v>
                </c:pt>
                <c:pt idx="7761">
                  <c:v>-5.8E-4</c:v>
                </c:pt>
                <c:pt idx="7762">
                  <c:v>-6.8999999999999997E-4</c:v>
                </c:pt>
                <c:pt idx="7763">
                  <c:v>-5.8E-4</c:v>
                </c:pt>
                <c:pt idx="7764">
                  <c:v>-8.0000000000000004E-4</c:v>
                </c:pt>
                <c:pt idx="7765">
                  <c:v>-5.8E-4</c:v>
                </c:pt>
                <c:pt idx="7766">
                  <c:v>-6.8999999999999997E-4</c:v>
                </c:pt>
                <c:pt idx="7767">
                  <c:v>-4.6999999999999999E-4</c:v>
                </c:pt>
                <c:pt idx="7768">
                  <c:v>-5.8E-4</c:v>
                </c:pt>
                <c:pt idx="7769">
                  <c:v>-4.6999999999999999E-4</c:v>
                </c:pt>
                <c:pt idx="7770">
                  <c:v>-4.6999999999999999E-4</c:v>
                </c:pt>
                <c:pt idx="7771">
                  <c:v>-3.6000000000000002E-4</c:v>
                </c:pt>
                <c:pt idx="7772">
                  <c:v>-3.6000000000000002E-4</c:v>
                </c:pt>
                <c:pt idx="7773">
                  <c:v>-3.6000000000000002E-4</c:v>
                </c:pt>
                <c:pt idx="7774">
                  <c:v>-3.6000000000000002E-4</c:v>
                </c:pt>
                <c:pt idx="7775">
                  <c:v>-3.6000000000000002E-4</c:v>
                </c:pt>
                <c:pt idx="7776">
                  <c:v>-3.6000000000000002E-4</c:v>
                </c:pt>
                <c:pt idx="7777">
                  <c:v>-5.8E-4</c:v>
                </c:pt>
                <c:pt idx="7778">
                  <c:v>-4.6999999999999999E-4</c:v>
                </c:pt>
                <c:pt idx="7779">
                  <c:v>-3.6000000000000002E-4</c:v>
                </c:pt>
                <c:pt idx="7780">
                  <c:v>-3.6000000000000002E-4</c:v>
                </c:pt>
                <c:pt idx="7781">
                  <c:v>-4.6999999999999999E-4</c:v>
                </c:pt>
                <c:pt idx="7782">
                  <c:v>-3.6000000000000002E-4</c:v>
                </c:pt>
                <c:pt idx="7783">
                  <c:v>-4.6999999999999999E-4</c:v>
                </c:pt>
                <c:pt idx="7784">
                  <c:v>-3.6000000000000002E-4</c:v>
                </c:pt>
                <c:pt idx="7785">
                  <c:v>-3.6000000000000002E-4</c:v>
                </c:pt>
                <c:pt idx="7786">
                  <c:v>-3.6000000000000002E-4</c:v>
                </c:pt>
                <c:pt idx="7787">
                  <c:v>-4.6999999999999999E-4</c:v>
                </c:pt>
                <c:pt idx="7788">
                  <c:v>-3.6000000000000002E-4</c:v>
                </c:pt>
                <c:pt idx="7789">
                  <c:v>-3.6000000000000002E-4</c:v>
                </c:pt>
                <c:pt idx="7790">
                  <c:v>-2.5000000000000001E-4</c:v>
                </c:pt>
                <c:pt idx="7791">
                  <c:v>-3.6000000000000002E-4</c:v>
                </c:pt>
                <c:pt idx="7792">
                  <c:v>-3.6000000000000002E-4</c:v>
                </c:pt>
                <c:pt idx="7793">
                  <c:v>-3.6000000000000002E-4</c:v>
                </c:pt>
                <c:pt idx="7794">
                  <c:v>-4.6999999999999999E-4</c:v>
                </c:pt>
                <c:pt idx="7795">
                  <c:v>-4.6999999999999999E-4</c:v>
                </c:pt>
                <c:pt idx="7796">
                  <c:v>-4.6999999999999999E-4</c:v>
                </c:pt>
                <c:pt idx="7797">
                  <c:v>-4.6999999999999999E-4</c:v>
                </c:pt>
                <c:pt idx="7798">
                  <c:v>-5.8E-4</c:v>
                </c:pt>
                <c:pt idx="7799">
                  <c:v>-3.6000000000000002E-4</c:v>
                </c:pt>
                <c:pt idx="7800">
                  <c:v>-4.6999999999999999E-4</c:v>
                </c:pt>
                <c:pt idx="7801">
                  <c:v>-3.6000000000000002E-4</c:v>
                </c:pt>
                <c:pt idx="7802">
                  <c:v>-5.8E-4</c:v>
                </c:pt>
                <c:pt idx="7803">
                  <c:v>-4.6999999999999999E-4</c:v>
                </c:pt>
                <c:pt idx="7804">
                  <c:v>-5.8E-4</c:v>
                </c:pt>
                <c:pt idx="7805">
                  <c:v>-3.6000000000000002E-4</c:v>
                </c:pt>
                <c:pt idx="7806">
                  <c:v>-4.6999999999999999E-4</c:v>
                </c:pt>
                <c:pt idx="7807">
                  <c:v>-4.6999999999999999E-4</c:v>
                </c:pt>
                <c:pt idx="7808">
                  <c:v>-5.8E-4</c:v>
                </c:pt>
                <c:pt idx="7809">
                  <c:v>-5.8E-4</c:v>
                </c:pt>
                <c:pt idx="7810">
                  <c:v>-6.8999999999999997E-4</c:v>
                </c:pt>
                <c:pt idx="7811">
                  <c:v>-5.8E-4</c:v>
                </c:pt>
                <c:pt idx="7812">
                  <c:v>-6.8999999999999997E-4</c:v>
                </c:pt>
                <c:pt idx="7813">
                  <c:v>-8.0000000000000004E-4</c:v>
                </c:pt>
                <c:pt idx="7814">
                  <c:v>-9.1E-4</c:v>
                </c:pt>
                <c:pt idx="7815">
                  <c:v>-6.8999999999999997E-4</c:v>
                </c:pt>
                <c:pt idx="7816">
                  <c:v>-6.8999999999999997E-4</c:v>
                </c:pt>
                <c:pt idx="7817">
                  <c:v>-8.0000000000000004E-4</c:v>
                </c:pt>
                <c:pt idx="7818">
                  <c:v>-6.8999999999999997E-4</c:v>
                </c:pt>
                <c:pt idx="7819">
                  <c:v>-9.1E-4</c:v>
                </c:pt>
                <c:pt idx="7820">
                  <c:v>-1.01E-3</c:v>
                </c:pt>
                <c:pt idx="7821">
                  <c:v>-9.1E-4</c:v>
                </c:pt>
                <c:pt idx="7822">
                  <c:v>-9.1E-4</c:v>
                </c:pt>
                <c:pt idx="7823">
                  <c:v>-8.0000000000000004E-4</c:v>
                </c:pt>
                <c:pt idx="7824">
                  <c:v>-9.1E-4</c:v>
                </c:pt>
                <c:pt idx="7825">
                  <c:v>-9.1E-4</c:v>
                </c:pt>
                <c:pt idx="7826">
                  <c:v>-1.01E-3</c:v>
                </c:pt>
                <c:pt idx="7827">
                  <c:v>-1.01E-3</c:v>
                </c:pt>
                <c:pt idx="7828">
                  <c:v>-1.23E-3</c:v>
                </c:pt>
                <c:pt idx="7829">
                  <c:v>-1.01E-3</c:v>
                </c:pt>
                <c:pt idx="7830">
                  <c:v>-1.23E-3</c:v>
                </c:pt>
                <c:pt idx="7831">
                  <c:v>-1.23E-3</c:v>
                </c:pt>
                <c:pt idx="7832">
                  <c:v>-1.23E-3</c:v>
                </c:pt>
                <c:pt idx="7833">
                  <c:v>-1.23E-3</c:v>
                </c:pt>
                <c:pt idx="7834">
                  <c:v>-1.34E-3</c:v>
                </c:pt>
                <c:pt idx="7835">
                  <c:v>-1.34E-3</c:v>
                </c:pt>
                <c:pt idx="7836">
                  <c:v>-1.34E-3</c:v>
                </c:pt>
                <c:pt idx="7837">
                  <c:v>-1.4499999999999999E-3</c:v>
                </c:pt>
                <c:pt idx="7838">
                  <c:v>-1.4499999999999999E-3</c:v>
                </c:pt>
                <c:pt idx="7839">
                  <c:v>-1.4499999999999999E-3</c:v>
                </c:pt>
                <c:pt idx="7840">
                  <c:v>-1.56E-3</c:v>
                </c:pt>
                <c:pt idx="7841">
                  <c:v>-1.56E-3</c:v>
                </c:pt>
                <c:pt idx="7842">
                  <c:v>-1.67E-3</c:v>
                </c:pt>
                <c:pt idx="7843">
                  <c:v>-1.7700000000000001E-3</c:v>
                </c:pt>
                <c:pt idx="7844">
                  <c:v>-1.67E-3</c:v>
                </c:pt>
                <c:pt idx="7845">
                  <c:v>-1.8799999999999999E-3</c:v>
                </c:pt>
                <c:pt idx="7846">
                  <c:v>-1.8799999999999999E-3</c:v>
                </c:pt>
                <c:pt idx="7847">
                  <c:v>-1.8799999999999999E-3</c:v>
                </c:pt>
                <c:pt idx="7848">
                  <c:v>-1.7700000000000001E-3</c:v>
                </c:pt>
                <c:pt idx="7849">
                  <c:v>-1.8799999999999999E-3</c:v>
                </c:pt>
                <c:pt idx="7850">
                  <c:v>-1.8799999999999999E-3</c:v>
                </c:pt>
                <c:pt idx="7851">
                  <c:v>-1.99E-3</c:v>
                </c:pt>
                <c:pt idx="7852">
                  <c:v>-2.0999999999999999E-3</c:v>
                </c:pt>
                <c:pt idx="7853">
                  <c:v>-2.2100000000000002E-3</c:v>
                </c:pt>
                <c:pt idx="7854">
                  <c:v>-2.2100000000000002E-3</c:v>
                </c:pt>
                <c:pt idx="7855">
                  <c:v>-2.2100000000000002E-3</c:v>
                </c:pt>
                <c:pt idx="7856">
                  <c:v>-2.32E-3</c:v>
                </c:pt>
                <c:pt idx="7857">
                  <c:v>-2.32E-3</c:v>
                </c:pt>
                <c:pt idx="7858">
                  <c:v>-2.5300000000000001E-3</c:v>
                </c:pt>
                <c:pt idx="7859">
                  <c:v>-2.5300000000000001E-3</c:v>
                </c:pt>
                <c:pt idx="7860">
                  <c:v>-2.64E-3</c:v>
                </c:pt>
                <c:pt idx="7861">
                  <c:v>-2.5300000000000001E-3</c:v>
                </c:pt>
                <c:pt idx="7862">
                  <c:v>-2.64E-3</c:v>
                </c:pt>
                <c:pt idx="7863">
                  <c:v>-2.64E-3</c:v>
                </c:pt>
                <c:pt idx="7864">
                  <c:v>-2.8600000000000001E-3</c:v>
                </c:pt>
                <c:pt idx="7865">
                  <c:v>-2.7499999999999998E-3</c:v>
                </c:pt>
                <c:pt idx="7866">
                  <c:v>-2.7499999999999998E-3</c:v>
                </c:pt>
                <c:pt idx="7867">
                  <c:v>-2.8600000000000001E-3</c:v>
                </c:pt>
                <c:pt idx="7868">
                  <c:v>-2.97E-3</c:v>
                </c:pt>
                <c:pt idx="7869">
                  <c:v>-2.97E-3</c:v>
                </c:pt>
                <c:pt idx="7870">
                  <c:v>-2.97E-3</c:v>
                </c:pt>
                <c:pt idx="7871">
                  <c:v>-3.0799999999999998E-3</c:v>
                </c:pt>
                <c:pt idx="7872">
                  <c:v>-3.0799999999999998E-3</c:v>
                </c:pt>
                <c:pt idx="7873">
                  <c:v>-3.29E-3</c:v>
                </c:pt>
                <c:pt idx="7874">
                  <c:v>-3.29E-3</c:v>
                </c:pt>
                <c:pt idx="7875">
                  <c:v>-3.29E-3</c:v>
                </c:pt>
                <c:pt idx="7876">
                  <c:v>-3.3999999999999998E-3</c:v>
                </c:pt>
                <c:pt idx="7877">
                  <c:v>-3.3999999999999998E-3</c:v>
                </c:pt>
                <c:pt idx="7878">
                  <c:v>-3.3999999999999998E-3</c:v>
                </c:pt>
                <c:pt idx="7879">
                  <c:v>-3.62E-3</c:v>
                </c:pt>
                <c:pt idx="7880">
                  <c:v>-3.62E-3</c:v>
                </c:pt>
                <c:pt idx="7881">
                  <c:v>-3.3999999999999998E-3</c:v>
                </c:pt>
                <c:pt idx="7882">
                  <c:v>-3.62E-3</c:v>
                </c:pt>
                <c:pt idx="7883">
                  <c:v>-3.7299999999999998E-3</c:v>
                </c:pt>
                <c:pt idx="7884">
                  <c:v>-3.8400000000000001E-3</c:v>
                </c:pt>
                <c:pt idx="7885">
                  <c:v>-3.8400000000000001E-3</c:v>
                </c:pt>
                <c:pt idx="7886">
                  <c:v>-3.8400000000000001E-3</c:v>
                </c:pt>
                <c:pt idx="7887">
                  <c:v>-3.8400000000000001E-3</c:v>
                </c:pt>
                <c:pt idx="7888">
                  <c:v>-3.8400000000000001E-3</c:v>
                </c:pt>
                <c:pt idx="7889">
                  <c:v>-4.0499999999999998E-3</c:v>
                </c:pt>
                <c:pt idx="7890">
                  <c:v>-4.1599999999999996E-3</c:v>
                </c:pt>
                <c:pt idx="7891">
                  <c:v>-4.0499999999999998E-3</c:v>
                </c:pt>
                <c:pt idx="7892">
                  <c:v>-4.1599999999999996E-3</c:v>
                </c:pt>
                <c:pt idx="7893">
                  <c:v>-4.1599999999999996E-3</c:v>
                </c:pt>
                <c:pt idx="7894">
                  <c:v>-4.2700000000000004E-3</c:v>
                </c:pt>
                <c:pt idx="7895">
                  <c:v>-4.2700000000000004E-3</c:v>
                </c:pt>
                <c:pt idx="7896">
                  <c:v>-4.2700000000000004E-3</c:v>
                </c:pt>
                <c:pt idx="7897">
                  <c:v>-4.3800000000000002E-3</c:v>
                </c:pt>
                <c:pt idx="7898">
                  <c:v>-4.3800000000000002E-3</c:v>
                </c:pt>
                <c:pt idx="7899">
                  <c:v>-4.4900000000000001E-3</c:v>
                </c:pt>
                <c:pt idx="7900">
                  <c:v>-4.5999999999999999E-3</c:v>
                </c:pt>
                <c:pt idx="7901">
                  <c:v>-4.7099999999999998E-3</c:v>
                </c:pt>
                <c:pt idx="7902">
                  <c:v>-4.5999999999999999E-3</c:v>
                </c:pt>
                <c:pt idx="7903">
                  <c:v>-4.81E-3</c:v>
                </c:pt>
                <c:pt idx="7904">
                  <c:v>-4.7099999999999998E-3</c:v>
                </c:pt>
                <c:pt idx="7905">
                  <c:v>-4.81E-3</c:v>
                </c:pt>
                <c:pt idx="7906">
                  <c:v>-4.9199999999999999E-3</c:v>
                </c:pt>
                <c:pt idx="7907">
                  <c:v>-5.0299999999999997E-3</c:v>
                </c:pt>
                <c:pt idx="7908">
                  <c:v>-5.1399999999999996E-3</c:v>
                </c:pt>
                <c:pt idx="7909">
                  <c:v>-5.1399999999999996E-3</c:v>
                </c:pt>
                <c:pt idx="7910">
                  <c:v>-5.0299999999999997E-3</c:v>
                </c:pt>
                <c:pt idx="7911">
                  <c:v>-4.9199999999999999E-3</c:v>
                </c:pt>
                <c:pt idx="7912">
                  <c:v>-5.1399999999999996E-3</c:v>
                </c:pt>
                <c:pt idx="7913">
                  <c:v>-5.2500000000000003E-3</c:v>
                </c:pt>
                <c:pt idx="7914">
                  <c:v>-5.1399999999999996E-3</c:v>
                </c:pt>
                <c:pt idx="7915">
                  <c:v>-5.2500000000000003E-3</c:v>
                </c:pt>
                <c:pt idx="7916">
                  <c:v>-5.3600000000000002E-3</c:v>
                </c:pt>
                <c:pt idx="7917">
                  <c:v>-5.3600000000000002E-3</c:v>
                </c:pt>
                <c:pt idx="7918">
                  <c:v>-5.3600000000000002E-3</c:v>
                </c:pt>
                <c:pt idx="7919">
                  <c:v>-5.47E-3</c:v>
                </c:pt>
                <c:pt idx="7920">
                  <c:v>-5.5700000000000003E-3</c:v>
                </c:pt>
                <c:pt idx="7921">
                  <c:v>-5.5700000000000003E-3</c:v>
                </c:pt>
                <c:pt idx="7922">
                  <c:v>-5.6800000000000002E-3</c:v>
                </c:pt>
                <c:pt idx="7923">
                  <c:v>-5.6800000000000002E-3</c:v>
                </c:pt>
                <c:pt idx="7924">
                  <c:v>-5.6800000000000002E-3</c:v>
                </c:pt>
                <c:pt idx="7925">
                  <c:v>-5.79E-3</c:v>
                </c:pt>
                <c:pt idx="7926">
                  <c:v>-5.79E-3</c:v>
                </c:pt>
                <c:pt idx="7927">
                  <c:v>-5.6800000000000002E-3</c:v>
                </c:pt>
                <c:pt idx="7928">
                  <c:v>-5.6800000000000002E-3</c:v>
                </c:pt>
                <c:pt idx="7929">
                  <c:v>-5.79E-3</c:v>
                </c:pt>
                <c:pt idx="7930">
                  <c:v>-6.0099999999999997E-3</c:v>
                </c:pt>
                <c:pt idx="7931">
                  <c:v>-5.8999999999999999E-3</c:v>
                </c:pt>
                <c:pt idx="7932">
                  <c:v>-5.8999999999999999E-3</c:v>
                </c:pt>
                <c:pt idx="7933">
                  <c:v>-6.1199999999999996E-3</c:v>
                </c:pt>
                <c:pt idx="7934">
                  <c:v>-5.8999999999999999E-3</c:v>
                </c:pt>
                <c:pt idx="7935">
                  <c:v>-5.8999999999999999E-3</c:v>
                </c:pt>
                <c:pt idx="7936">
                  <c:v>-6.0099999999999997E-3</c:v>
                </c:pt>
                <c:pt idx="7937">
                  <c:v>-6.0099999999999997E-3</c:v>
                </c:pt>
                <c:pt idx="7938">
                  <c:v>-6.1199999999999996E-3</c:v>
                </c:pt>
                <c:pt idx="7939">
                  <c:v>-6.1199999999999996E-3</c:v>
                </c:pt>
                <c:pt idx="7940">
                  <c:v>-6.1199999999999996E-3</c:v>
                </c:pt>
                <c:pt idx="7941">
                  <c:v>-6.2300000000000003E-3</c:v>
                </c:pt>
                <c:pt idx="7942">
                  <c:v>-6.1199999999999996E-3</c:v>
                </c:pt>
                <c:pt idx="7943">
                  <c:v>-6.2300000000000003E-3</c:v>
                </c:pt>
                <c:pt idx="7944">
                  <c:v>-6.2300000000000003E-3</c:v>
                </c:pt>
                <c:pt idx="7945">
                  <c:v>-6.2300000000000003E-3</c:v>
                </c:pt>
                <c:pt idx="7946">
                  <c:v>-6.2300000000000003E-3</c:v>
                </c:pt>
                <c:pt idx="7947">
                  <c:v>-6.3299999999999997E-3</c:v>
                </c:pt>
                <c:pt idx="7948">
                  <c:v>-6.3299999999999997E-3</c:v>
                </c:pt>
                <c:pt idx="7949">
                  <c:v>-6.3299999999999997E-3</c:v>
                </c:pt>
                <c:pt idx="7950">
                  <c:v>-6.3299999999999997E-3</c:v>
                </c:pt>
                <c:pt idx="7951">
                  <c:v>-6.3299999999999997E-3</c:v>
                </c:pt>
                <c:pt idx="7952">
                  <c:v>-6.3299999999999997E-3</c:v>
                </c:pt>
                <c:pt idx="7953">
                  <c:v>-6.3299999999999997E-3</c:v>
                </c:pt>
                <c:pt idx="7954">
                  <c:v>-6.3299999999999997E-3</c:v>
                </c:pt>
                <c:pt idx="7955">
                  <c:v>-6.4400000000000004E-3</c:v>
                </c:pt>
                <c:pt idx="7956">
                  <c:v>-6.3299999999999997E-3</c:v>
                </c:pt>
                <c:pt idx="7957">
                  <c:v>-6.5500000000000003E-3</c:v>
                </c:pt>
                <c:pt idx="7958">
                  <c:v>-6.5500000000000003E-3</c:v>
                </c:pt>
                <c:pt idx="7959">
                  <c:v>-6.4400000000000004E-3</c:v>
                </c:pt>
                <c:pt idx="7960">
                  <c:v>-6.4400000000000004E-3</c:v>
                </c:pt>
                <c:pt idx="7961">
                  <c:v>-6.5500000000000003E-3</c:v>
                </c:pt>
                <c:pt idx="7962">
                  <c:v>-6.4400000000000004E-3</c:v>
                </c:pt>
                <c:pt idx="7963">
                  <c:v>-6.5500000000000003E-3</c:v>
                </c:pt>
                <c:pt idx="7964">
                  <c:v>-6.4400000000000004E-3</c:v>
                </c:pt>
                <c:pt idx="7965">
                  <c:v>-6.4400000000000004E-3</c:v>
                </c:pt>
                <c:pt idx="7966">
                  <c:v>-6.4400000000000004E-3</c:v>
                </c:pt>
                <c:pt idx="7967">
                  <c:v>-6.4400000000000004E-3</c:v>
                </c:pt>
                <c:pt idx="7968">
                  <c:v>-6.4400000000000004E-3</c:v>
                </c:pt>
                <c:pt idx="7969">
                  <c:v>-6.4400000000000004E-3</c:v>
                </c:pt>
                <c:pt idx="7970">
                  <c:v>-6.5500000000000003E-3</c:v>
                </c:pt>
                <c:pt idx="7971">
                  <c:v>-6.5500000000000003E-3</c:v>
                </c:pt>
                <c:pt idx="7972">
                  <c:v>-6.5500000000000003E-3</c:v>
                </c:pt>
                <c:pt idx="7973">
                  <c:v>-6.4400000000000004E-3</c:v>
                </c:pt>
                <c:pt idx="7974">
                  <c:v>-6.6600000000000001E-3</c:v>
                </c:pt>
                <c:pt idx="7975">
                  <c:v>-6.5500000000000003E-3</c:v>
                </c:pt>
                <c:pt idx="7976">
                  <c:v>-6.5500000000000003E-3</c:v>
                </c:pt>
                <c:pt idx="7977">
                  <c:v>-6.4400000000000004E-3</c:v>
                </c:pt>
                <c:pt idx="7978">
                  <c:v>-6.5500000000000003E-3</c:v>
                </c:pt>
                <c:pt idx="7979">
                  <c:v>-6.4400000000000004E-3</c:v>
                </c:pt>
                <c:pt idx="7980">
                  <c:v>-6.4400000000000004E-3</c:v>
                </c:pt>
                <c:pt idx="7981">
                  <c:v>-6.5500000000000003E-3</c:v>
                </c:pt>
                <c:pt idx="7982">
                  <c:v>-6.4400000000000004E-3</c:v>
                </c:pt>
                <c:pt idx="7983">
                  <c:v>-6.3299999999999997E-3</c:v>
                </c:pt>
                <c:pt idx="7984">
                  <c:v>-6.5500000000000003E-3</c:v>
                </c:pt>
                <c:pt idx="7985">
                  <c:v>-6.4400000000000004E-3</c:v>
                </c:pt>
                <c:pt idx="7986">
                  <c:v>-6.4400000000000004E-3</c:v>
                </c:pt>
                <c:pt idx="7987">
                  <c:v>-6.4400000000000004E-3</c:v>
                </c:pt>
                <c:pt idx="7988">
                  <c:v>-6.3299999999999997E-3</c:v>
                </c:pt>
                <c:pt idx="7989">
                  <c:v>-6.4400000000000004E-3</c:v>
                </c:pt>
                <c:pt idx="7990">
                  <c:v>-6.4400000000000004E-3</c:v>
                </c:pt>
                <c:pt idx="7991">
                  <c:v>-6.2300000000000003E-3</c:v>
                </c:pt>
                <c:pt idx="7992">
                  <c:v>-6.2300000000000003E-3</c:v>
                </c:pt>
                <c:pt idx="7993">
                  <c:v>-6.3299999999999997E-3</c:v>
                </c:pt>
                <c:pt idx="7994">
                  <c:v>-6.2300000000000003E-3</c:v>
                </c:pt>
                <c:pt idx="7995">
                  <c:v>-6.2300000000000003E-3</c:v>
                </c:pt>
                <c:pt idx="7996">
                  <c:v>-6.2300000000000003E-3</c:v>
                </c:pt>
                <c:pt idx="7997">
                  <c:v>-6.1199999999999996E-3</c:v>
                </c:pt>
                <c:pt idx="7998">
                  <c:v>-6.1199999999999996E-3</c:v>
                </c:pt>
                <c:pt idx="7999">
                  <c:v>-6.1199999999999996E-3</c:v>
                </c:pt>
                <c:pt idx="8000">
                  <c:v>-6.1199999999999996E-3</c:v>
                </c:pt>
                <c:pt idx="8001">
                  <c:v>-6.2300000000000003E-3</c:v>
                </c:pt>
                <c:pt idx="8002">
                  <c:v>-6.2300000000000003E-3</c:v>
                </c:pt>
                <c:pt idx="8003">
                  <c:v>-6.0099999999999997E-3</c:v>
                </c:pt>
                <c:pt idx="8004">
                  <c:v>-6.1199999999999996E-3</c:v>
                </c:pt>
                <c:pt idx="8005">
                  <c:v>-6.0099999999999997E-3</c:v>
                </c:pt>
                <c:pt idx="8006">
                  <c:v>-6.0099999999999997E-3</c:v>
                </c:pt>
                <c:pt idx="8007">
                  <c:v>-6.0099999999999997E-3</c:v>
                </c:pt>
                <c:pt idx="8008">
                  <c:v>-5.8999999999999999E-3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908672"/>
        <c:axId val="289909232"/>
      </c:scatterChart>
      <c:valAx>
        <c:axId val="289908672"/>
        <c:scaling>
          <c:orientation val="minMax"/>
        </c:scaling>
        <c:delete val="0"/>
        <c:axPos val="b"/>
        <c:numFmt formatCode="0.00E+00" sourceLinked="1"/>
        <c:majorTickMark val="out"/>
        <c:minorTickMark val="none"/>
        <c:tickLblPos val="nextTo"/>
        <c:crossAx val="289909232"/>
        <c:crosses val="autoZero"/>
        <c:crossBetween val="midCat"/>
      </c:valAx>
      <c:valAx>
        <c:axId val="289909232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2899086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324956255468066"/>
          <c:y val="0.76350503062117236"/>
          <c:w val="0.178417104111986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55555555555555E-2"/>
          <c:y val="6.0659813356663747E-2"/>
          <c:w val="0.82616622922134741"/>
          <c:h val="0.89719889180519097"/>
        </c:manualLayout>
      </c:layout>
      <c:scatterChart>
        <c:scatterStyle val="smoothMarker"/>
        <c:varyColors val="0"/>
        <c:ser>
          <c:idx val="0"/>
          <c:order val="0"/>
          <c:tx>
            <c:v>Cathode</c:v>
          </c:tx>
          <c:marker>
            <c:symbol val="none"/>
          </c:marker>
          <c:xVal>
            <c:numRef>
              <c:f>Clean26!$A$1:$A$8011</c:f>
              <c:numCache>
                <c:formatCode>0.00E+00</c:formatCode>
                <c:ptCount val="8011"/>
                <c:pt idx="0">
                  <c:v>-2.4999999999999999E-8</c:v>
                </c:pt>
                <c:pt idx="1">
                  <c:v>-2.4999999999999999E-8</c:v>
                </c:pt>
                <c:pt idx="2">
                  <c:v>-2.4999999999999999E-8</c:v>
                </c:pt>
                <c:pt idx="3">
                  <c:v>-2.4999999999999999E-8</c:v>
                </c:pt>
                <c:pt idx="4">
                  <c:v>-2.4999999999999999E-8</c:v>
                </c:pt>
                <c:pt idx="5">
                  <c:v>-2.4999999999999999E-8</c:v>
                </c:pt>
                <c:pt idx="6">
                  <c:v>-2.4999999999999999E-8</c:v>
                </c:pt>
                <c:pt idx="7">
                  <c:v>-2.4999999999999999E-8</c:v>
                </c:pt>
                <c:pt idx="8">
                  <c:v>-2.4999999999999999E-8</c:v>
                </c:pt>
                <c:pt idx="9">
                  <c:v>-2.4999999999999999E-8</c:v>
                </c:pt>
                <c:pt idx="10">
                  <c:v>-2.4999999999999999E-8</c:v>
                </c:pt>
                <c:pt idx="11">
                  <c:v>-2.4999999999999999E-8</c:v>
                </c:pt>
                <c:pt idx="12">
                  <c:v>-2.4900000000000001E-8</c:v>
                </c:pt>
                <c:pt idx="13">
                  <c:v>-2.4900000000000001E-8</c:v>
                </c:pt>
                <c:pt idx="14">
                  <c:v>-2.4900000000000001E-8</c:v>
                </c:pt>
                <c:pt idx="15">
                  <c:v>-2.4900000000000001E-8</c:v>
                </c:pt>
                <c:pt idx="16">
                  <c:v>-2.4900000000000001E-8</c:v>
                </c:pt>
                <c:pt idx="17">
                  <c:v>-2.4900000000000001E-8</c:v>
                </c:pt>
                <c:pt idx="18">
                  <c:v>-2.4900000000000001E-8</c:v>
                </c:pt>
                <c:pt idx="19">
                  <c:v>-2.4900000000000001E-8</c:v>
                </c:pt>
                <c:pt idx="20">
                  <c:v>-2.4900000000000001E-8</c:v>
                </c:pt>
                <c:pt idx="21">
                  <c:v>-2.4900000000000001E-8</c:v>
                </c:pt>
                <c:pt idx="22">
                  <c:v>-2.4900000000000001E-8</c:v>
                </c:pt>
                <c:pt idx="23">
                  <c:v>-2.4900000000000001E-8</c:v>
                </c:pt>
                <c:pt idx="24">
                  <c:v>-2.4900000000000001E-8</c:v>
                </c:pt>
                <c:pt idx="25">
                  <c:v>-2.4900000000000001E-8</c:v>
                </c:pt>
                <c:pt idx="26">
                  <c:v>-2.4900000000000001E-8</c:v>
                </c:pt>
                <c:pt idx="27">
                  <c:v>-2.4900000000000001E-8</c:v>
                </c:pt>
                <c:pt idx="28">
                  <c:v>-2.48E-8</c:v>
                </c:pt>
                <c:pt idx="29">
                  <c:v>-2.48E-8</c:v>
                </c:pt>
                <c:pt idx="30">
                  <c:v>-2.48E-8</c:v>
                </c:pt>
                <c:pt idx="31">
                  <c:v>-2.48E-8</c:v>
                </c:pt>
                <c:pt idx="32">
                  <c:v>-2.48E-8</c:v>
                </c:pt>
                <c:pt idx="33">
                  <c:v>-2.48E-8</c:v>
                </c:pt>
                <c:pt idx="34">
                  <c:v>-2.48E-8</c:v>
                </c:pt>
                <c:pt idx="35">
                  <c:v>-2.48E-8</c:v>
                </c:pt>
                <c:pt idx="36">
                  <c:v>-2.48E-8</c:v>
                </c:pt>
                <c:pt idx="37">
                  <c:v>-2.48E-8</c:v>
                </c:pt>
                <c:pt idx="38">
                  <c:v>-2.48E-8</c:v>
                </c:pt>
                <c:pt idx="39">
                  <c:v>-2.48E-8</c:v>
                </c:pt>
                <c:pt idx="40">
                  <c:v>-2.48E-8</c:v>
                </c:pt>
                <c:pt idx="41">
                  <c:v>-2.48E-8</c:v>
                </c:pt>
                <c:pt idx="42">
                  <c:v>-2.48E-8</c:v>
                </c:pt>
                <c:pt idx="43">
                  <c:v>-2.48E-8</c:v>
                </c:pt>
                <c:pt idx="44">
                  <c:v>-2.4699999999999999E-8</c:v>
                </c:pt>
                <c:pt idx="45">
                  <c:v>-2.4699999999999999E-8</c:v>
                </c:pt>
                <c:pt idx="46">
                  <c:v>-2.4699999999999999E-8</c:v>
                </c:pt>
                <c:pt idx="47">
                  <c:v>-2.4699999999999999E-8</c:v>
                </c:pt>
                <c:pt idx="48">
                  <c:v>-2.4699999999999999E-8</c:v>
                </c:pt>
                <c:pt idx="49">
                  <c:v>-2.4699999999999999E-8</c:v>
                </c:pt>
                <c:pt idx="50">
                  <c:v>-2.4699999999999999E-8</c:v>
                </c:pt>
                <c:pt idx="51">
                  <c:v>-2.4699999999999999E-8</c:v>
                </c:pt>
                <c:pt idx="52">
                  <c:v>-2.4699999999999999E-8</c:v>
                </c:pt>
                <c:pt idx="53">
                  <c:v>-2.4699999999999999E-8</c:v>
                </c:pt>
                <c:pt idx="54">
                  <c:v>-2.4699999999999999E-8</c:v>
                </c:pt>
                <c:pt idx="55">
                  <c:v>-2.4699999999999999E-8</c:v>
                </c:pt>
                <c:pt idx="56">
                  <c:v>-2.4699999999999999E-8</c:v>
                </c:pt>
                <c:pt idx="57">
                  <c:v>-2.4699999999999999E-8</c:v>
                </c:pt>
                <c:pt idx="58">
                  <c:v>-2.4699999999999999E-8</c:v>
                </c:pt>
                <c:pt idx="59">
                  <c:v>-2.4699999999999999E-8</c:v>
                </c:pt>
                <c:pt idx="60">
                  <c:v>-2.4599999999999999E-8</c:v>
                </c:pt>
                <c:pt idx="61">
                  <c:v>-2.4599999999999999E-8</c:v>
                </c:pt>
                <c:pt idx="62">
                  <c:v>-2.4599999999999999E-8</c:v>
                </c:pt>
                <c:pt idx="63">
                  <c:v>-2.4599999999999999E-8</c:v>
                </c:pt>
                <c:pt idx="64">
                  <c:v>-2.4599999999999999E-8</c:v>
                </c:pt>
                <c:pt idx="65">
                  <c:v>-2.4599999999999999E-8</c:v>
                </c:pt>
                <c:pt idx="66">
                  <c:v>-2.4599999999999999E-8</c:v>
                </c:pt>
                <c:pt idx="67">
                  <c:v>-2.4599999999999999E-8</c:v>
                </c:pt>
                <c:pt idx="68">
                  <c:v>-2.4599999999999999E-8</c:v>
                </c:pt>
                <c:pt idx="69">
                  <c:v>-2.4599999999999999E-8</c:v>
                </c:pt>
                <c:pt idx="70">
                  <c:v>-2.4599999999999999E-8</c:v>
                </c:pt>
                <c:pt idx="71">
                  <c:v>-2.4599999999999999E-8</c:v>
                </c:pt>
                <c:pt idx="72">
                  <c:v>-2.4599999999999999E-8</c:v>
                </c:pt>
                <c:pt idx="73">
                  <c:v>-2.4599999999999999E-8</c:v>
                </c:pt>
                <c:pt idx="74">
                  <c:v>-2.4599999999999999E-8</c:v>
                </c:pt>
                <c:pt idx="75">
                  <c:v>-2.4599999999999999E-8</c:v>
                </c:pt>
                <c:pt idx="76">
                  <c:v>-2.4500000000000001E-8</c:v>
                </c:pt>
                <c:pt idx="77">
                  <c:v>-2.4500000000000001E-8</c:v>
                </c:pt>
                <c:pt idx="78">
                  <c:v>-2.4500000000000001E-8</c:v>
                </c:pt>
                <c:pt idx="79">
                  <c:v>-2.4500000000000001E-8</c:v>
                </c:pt>
                <c:pt idx="80">
                  <c:v>-2.4500000000000001E-8</c:v>
                </c:pt>
                <c:pt idx="81">
                  <c:v>-2.4500000000000001E-8</c:v>
                </c:pt>
                <c:pt idx="82">
                  <c:v>-2.4500000000000001E-8</c:v>
                </c:pt>
                <c:pt idx="83">
                  <c:v>-2.4500000000000001E-8</c:v>
                </c:pt>
                <c:pt idx="84">
                  <c:v>-2.4500000000000001E-8</c:v>
                </c:pt>
                <c:pt idx="85">
                  <c:v>-2.4500000000000001E-8</c:v>
                </c:pt>
                <c:pt idx="86">
                  <c:v>-2.4500000000000001E-8</c:v>
                </c:pt>
                <c:pt idx="87">
                  <c:v>-2.4500000000000001E-8</c:v>
                </c:pt>
                <c:pt idx="88">
                  <c:v>-2.4500000000000001E-8</c:v>
                </c:pt>
                <c:pt idx="89">
                  <c:v>-2.4500000000000001E-8</c:v>
                </c:pt>
                <c:pt idx="90">
                  <c:v>-2.4500000000000001E-8</c:v>
                </c:pt>
                <c:pt idx="91">
                  <c:v>-2.4500000000000001E-8</c:v>
                </c:pt>
                <c:pt idx="92">
                  <c:v>-2.44E-8</c:v>
                </c:pt>
                <c:pt idx="93">
                  <c:v>-2.44E-8</c:v>
                </c:pt>
                <c:pt idx="94">
                  <c:v>-2.44E-8</c:v>
                </c:pt>
                <c:pt idx="95">
                  <c:v>-2.44E-8</c:v>
                </c:pt>
                <c:pt idx="96">
                  <c:v>-2.44E-8</c:v>
                </c:pt>
                <c:pt idx="97">
                  <c:v>-2.44E-8</c:v>
                </c:pt>
                <c:pt idx="98">
                  <c:v>-2.44E-8</c:v>
                </c:pt>
                <c:pt idx="99">
                  <c:v>-2.44E-8</c:v>
                </c:pt>
                <c:pt idx="100">
                  <c:v>-2.44E-8</c:v>
                </c:pt>
                <c:pt idx="101">
                  <c:v>-2.44E-8</c:v>
                </c:pt>
                <c:pt idx="102">
                  <c:v>-2.44E-8</c:v>
                </c:pt>
                <c:pt idx="103">
                  <c:v>-2.44E-8</c:v>
                </c:pt>
                <c:pt idx="104">
                  <c:v>-2.44E-8</c:v>
                </c:pt>
                <c:pt idx="105">
                  <c:v>-2.44E-8</c:v>
                </c:pt>
                <c:pt idx="106">
                  <c:v>-2.44E-8</c:v>
                </c:pt>
                <c:pt idx="107">
                  <c:v>-2.44E-8</c:v>
                </c:pt>
                <c:pt idx="108">
                  <c:v>-2.4299999999999999E-8</c:v>
                </c:pt>
                <c:pt idx="109">
                  <c:v>-2.4299999999999999E-8</c:v>
                </c:pt>
                <c:pt idx="110">
                  <c:v>-2.4299999999999999E-8</c:v>
                </c:pt>
                <c:pt idx="111">
                  <c:v>-2.4299999999999999E-8</c:v>
                </c:pt>
                <c:pt idx="112">
                  <c:v>-2.4299999999999999E-8</c:v>
                </c:pt>
                <c:pt idx="113">
                  <c:v>-2.4299999999999999E-8</c:v>
                </c:pt>
                <c:pt idx="114">
                  <c:v>-2.4299999999999999E-8</c:v>
                </c:pt>
                <c:pt idx="115">
                  <c:v>-2.4299999999999999E-8</c:v>
                </c:pt>
                <c:pt idx="116">
                  <c:v>-2.4299999999999999E-8</c:v>
                </c:pt>
                <c:pt idx="117">
                  <c:v>-2.4299999999999999E-8</c:v>
                </c:pt>
                <c:pt idx="118">
                  <c:v>-2.4299999999999999E-8</c:v>
                </c:pt>
                <c:pt idx="119">
                  <c:v>-2.4299999999999999E-8</c:v>
                </c:pt>
                <c:pt idx="120">
                  <c:v>-2.4299999999999999E-8</c:v>
                </c:pt>
                <c:pt idx="121">
                  <c:v>-2.4299999999999999E-8</c:v>
                </c:pt>
                <c:pt idx="122">
                  <c:v>-2.4299999999999999E-8</c:v>
                </c:pt>
                <c:pt idx="123">
                  <c:v>-2.4299999999999999E-8</c:v>
                </c:pt>
                <c:pt idx="124">
                  <c:v>-2.4200000000000002E-8</c:v>
                </c:pt>
                <c:pt idx="125">
                  <c:v>-2.4200000000000002E-8</c:v>
                </c:pt>
                <c:pt idx="126">
                  <c:v>-2.4200000000000002E-8</c:v>
                </c:pt>
                <c:pt idx="127">
                  <c:v>-2.4200000000000002E-8</c:v>
                </c:pt>
                <c:pt idx="128">
                  <c:v>-2.4200000000000002E-8</c:v>
                </c:pt>
                <c:pt idx="129">
                  <c:v>-2.4200000000000002E-8</c:v>
                </c:pt>
                <c:pt idx="130">
                  <c:v>-2.4200000000000002E-8</c:v>
                </c:pt>
                <c:pt idx="131">
                  <c:v>-2.4200000000000002E-8</c:v>
                </c:pt>
                <c:pt idx="132">
                  <c:v>-2.4200000000000002E-8</c:v>
                </c:pt>
                <c:pt idx="133">
                  <c:v>-2.4200000000000002E-8</c:v>
                </c:pt>
                <c:pt idx="134">
                  <c:v>-2.4200000000000002E-8</c:v>
                </c:pt>
                <c:pt idx="135">
                  <c:v>-2.4200000000000002E-8</c:v>
                </c:pt>
                <c:pt idx="136">
                  <c:v>-2.4200000000000002E-8</c:v>
                </c:pt>
                <c:pt idx="137">
                  <c:v>-2.4200000000000002E-8</c:v>
                </c:pt>
                <c:pt idx="138">
                  <c:v>-2.4200000000000002E-8</c:v>
                </c:pt>
                <c:pt idx="139">
                  <c:v>-2.4200000000000002E-8</c:v>
                </c:pt>
                <c:pt idx="140">
                  <c:v>-2.4100000000000001E-8</c:v>
                </c:pt>
                <c:pt idx="141">
                  <c:v>-2.4100000000000001E-8</c:v>
                </c:pt>
                <c:pt idx="142">
                  <c:v>-2.4100000000000001E-8</c:v>
                </c:pt>
                <c:pt idx="143">
                  <c:v>-2.4100000000000001E-8</c:v>
                </c:pt>
                <c:pt idx="144">
                  <c:v>-2.4100000000000001E-8</c:v>
                </c:pt>
                <c:pt idx="145">
                  <c:v>-2.4100000000000001E-8</c:v>
                </c:pt>
                <c:pt idx="146">
                  <c:v>-2.4100000000000001E-8</c:v>
                </c:pt>
                <c:pt idx="147">
                  <c:v>-2.4100000000000001E-8</c:v>
                </c:pt>
                <c:pt idx="148">
                  <c:v>-2.4100000000000001E-8</c:v>
                </c:pt>
                <c:pt idx="149">
                  <c:v>-2.4100000000000001E-8</c:v>
                </c:pt>
                <c:pt idx="150">
                  <c:v>-2.4100000000000001E-8</c:v>
                </c:pt>
                <c:pt idx="151">
                  <c:v>-2.4100000000000001E-8</c:v>
                </c:pt>
                <c:pt idx="152">
                  <c:v>-2.4100000000000001E-8</c:v>
                </c:pt>
                <c:pt idx="153">
                  <c:v>-2.4100000000000001E-8</c:v>
                </c:pt>
                <c:pt idx="154">
                  <c:v>-2.4100000000000001E-8</c:v>
                </c:pt>
                <c:pt idx="155">
                  <c:v>-2.4100000000000001E-8</c:v>
                </c:pt>
                <c:pt idx="156">
                  <c:v>-2.4E-8</c:v>
                </c:pt>
                <c:pt idx="157">
                  <c:v>-2.4E-8</c:v>
                </c:pt>
                <c:pt idx="158">
                  <c:v>-2.4E-8</c:v>
                </c:pt>
                <c:pt idx="159">
                  <c:v>-2.4E-8</c:v>
                </c:pt>
                <c:pt idx="160">
                  <c:v>-2.4E-8</c:v>
                </c:pt>
                <c:pt idx="161">
                  <c:v>-2.4E-8</c:v>
                </c:pt>
                <c:pt idx="162">
                  <c:v>-2.4E-8</c:v>
                </c:pt>
                <c:pt idx="163">
                  <c:v>-2.4E-8</c:v>
                </c:pt>
                <c:pt idx="164">
                  <c:v>-2.4E-8</c:v>
                </c:pt>
                <c:pt idx="165">
                  <c:v>-2.4E-8</c:v>
                </c:pt>
                <c:pt idx="166">
                  <c:v>-2.4E-8</c:v>
                </c:pt>
                <c:pt idx="167">
                  <c:v>-2.4E-8</c:v>
                </c:pt>
                <c:pt idx="168">
                  <c:v>-2.4E-8</c:v>
                </c:pt>
                <c:pt idx="169">
                  <c:v>-2.4E-8</c:v>
                </c:pt>
                <c:pt idx="170">
                  <c:v>-2.4E-8</c:v>
                </c:pt>
                <c:pt idx="171">
                  <c:v>-2.4E-8</c:v>
                </c:pt>
                <c:pt idx="172">
                  <c:v>-2.3899999999999999E-8</c:v>
                </c:pt>
                <c:pt idx="173">
                  <c:v>-2.3899999999999999E-8</c:v>
                </c:pt>
                <c:pt idx="174">
                  <c:v>-2.3899999999999999E-8</c:v>
                </c:pt>
                <c:pt idx="175">
                  <c:v>-2.3899999999999999E-8</c:v>
                </c:pt>
                <c:pt idx="176">
                  <c:v>-2.3899999999999999E-8</c:v>
                </c:pt>
                <c:pt idx="177">
                  <c:v>-2.3899999999999999E-8</c:v>
                </c:pt>
                <c:pt idx="178">
                  <c:v>-2.3899999999999999E-8</c:v>
                </c:pt>
                <c:pt idx="179">
                  <c:v>-2.3899999999999999E-8</c:v>
                </c:pt>
                <c:pt idx="180">
                  <c:v>-2.3899999999999999E-8</c:v>
                </c:pt>
                <c:pt idx="181">
                  <c:v>-2.3899999999999999E-8</c:v>
                </c:pt>
                <c:pt idx="182">
                  <c:v>-2.3899999999999999E-8</c:v>
                </c:pt>
                <c:pt idx="183">
                  <c:v>-2.3899999999999999E-8</c:v>
                </c:pt>
                <c:pt idx="184">
                  <c:v>-2.3899999999999999E-8</c:v>
                </c:pt>
                <c:pt idx="185">
                  <c:v>-2.3899999999999999E-8</c:v>
                </c:pt>
                <c:pt idx="186">
                  <c:v>-2.3899999999999999E-8</c:v>
                </c:pt>
                <c:pt idx="187">
                  <c:v>-2.3899999999999999E-8</c:v>
                </c:pt>
                <c:pt idx="188">
                  <c:v>-2.3800000000000001E-8</c:v>
                </c:pt>
                <c:pt idx="189">
                  <c:v>-2.3800000000000001E-8</c:v>
                </c:pt>
                <c:pt idx="190">
                  <c:v>-2.3800000000000001E-8</c:v>
                </c:pt>
                <c:pt idx="191">
                  <c:v>-2.3800000000000001E-8</c:v>
                </c:pt>
                <c:pt idx="192">
                  <c:v>-2.3800000000000001E-8</c:v>
                </c:pt>
                <c:pt idx="193">
                  <c:v>-2.3800000000000001E-8</c:v>
                </c:pt>
                <c:pt idx="194">
                  <c:v>-2.3800000000000001E-8</c:v>
                </c:pt>
                <c:pt idx="195">
                  <c:v>-2.3800000000000001E-8</c:v>
                </c:pt>
                <c:pt idx="196">
                  <c:v>-2.3800000000000001E-8</c:v>
                </c:pt>
                <c:pt idx="197">
                  <c:v>-2.3800000000000001E-8</c:v>
                </c:pt>
                <c:pt idx="198">
                  <c:v>-2.3800000000000001E-8</c:v>
                </c:pt>
                <c:pt idx="199">
                  <c:v>-2.3800000000000001E-8</c:v>
                </c:pt>
                <c:pt idx="200">
                  <c:v>-2.3800000000000001E-8</c:v>
                </c:pt>
                <c:pt idx="201">
                  <c:v>-2.3800000000000001E-8</c:v>
                </c:pt>
                <c:pt idx="202">
                  <c:v>-2.3800000000000001E-8</c:v>
                </c:pt>
                <c:pt idx="203">
                  <c:v>-2.3800000000000001E-8</c:v>
                </c:pt>
                <c:pt idx="204">
                  <c:v>-2.37E-8</c:v>
                </c:pt>
                <c:pt idx="205">
                  <c:v>-2.37E-8</c:v>
                </c:pt>
                <c:pt idx="206">
                  <c:v>-2.37E-8</c:v>
                </c:pt>
                <c:pt idx="207">
                  <c:v>-2.37E-8</c:v>
                </c:pt>
                <c:pt idx="208">
                  <c:v>-2.37E-8</c:v>
                </c:pt>
                <c:pt idx="209">
                  <c:v>-2.37E-8</c:v>
                </c:pt>
                <c:pt idx="210">
                  <c:v>-2.37E-8</c:v>
                </c:pt>
                <c:pt idx="211">
                  <c:v>-2.37E-8</c:v>
                </c:pt>
                <c:pt idx="212">
                  <c:v>-2.37E-8</c:v>
                </c:pt>
                <c:pt idx="213">
                  <c:v>-2.37E-8</c:v>
                </c:pt>
                <c:pt idx="214">
                  <c:v>-2.37E-8</c:v>
                </c:pt>
                <c:pt idx="215">
                  <c:v>-2.37E-8</c:v>
                </c:pt>
                <c:pt idx="216">
                  <c:v>-2.37E-8</c:v>
                </c:pt>
                <c:pt idx="217">
                  <c:v>-2.37E-8</c:v>
                </c:pt>
                <c:pt idx="218">
                  <c:v>-2.37E-8</c:v>
                </c:pt>
                <c:pt idx="219">
                  <c:v>-2.37E-8</c:v>
                </c:pt>
                <c:pt idx="220">
                  <c:v>-2.36E-8</c:v>
                </c:pt>
                <c:pt idx="221">
                  <c:v>-2.36E-8</c:v>
                </c:pt>
                <c:pt idx="222">
                  <c:v>-2.36E-8</c:v>
                </c:pt>
                <c:pt idx="223">
                  <c:v>-2.36E-8</c:v>
                </c:pt>
                <c:pt idx="224">
                  <c:v>-2.36E-8</c:v>
                </c:pt>
                <c:pt idx="225">
                  <c:v>-2.36E-8</c:v>
                </c:pt>
                <c:pt idx="226">
                  <c:v>-2.36E-8</c:v>
                </c:pt>
                <c:pt idx="227">
                  <c:v>-2.36E-8</c:v>
                </c:pt>
                <c:pt idx="228">
                  <c:v>-2.36E-8</c:v>
                </c:pt>
                <c:pt idx="229">
                  <c:v>-2.36E-8</c:v>
                </c:pt>
                <c:pt idx="230">
                  <c:v>-2.36E-8</c:v>
                </c:pt>
                <c:pt idx="231">
                  <c:v>-2.36E-8</c:v>
                </c:pt>
                <c:pt idx="232">
                  <c:v>-2.36E-8</c:v>
                </c:pt>
                <c:pt idx="233">
                  <c:v>-2.36E-8</c:v>
                </c:pt>
                <c:pt idx="234">
                  <c:v>-2.36E-8</c:v>
                </c:pt>
                <c:pt idx="235">
                  <c:v>-2.36E-8</c:v>
                </c:pt>
                <c:pt idx="236">
                  <c:v>-2.3499999999999999E-8</c:v>
                </c:pt>
                <c:pt idx="237">
                  <c:v>-2.3499999999999999E-8</c:v>
                </c:pt>
                <c:pt idx="238">
                  <c:v>-2.3499999999999999E-8</c:v>
                </c:pt>
                <c:pt idx="239">
                  <c:v>-2.3499999999999999E-8</c:v>
                </c:pt>
                <c:pt idx="240">
                  <c:v>-2.3499999999999999E-8</c:v>
                </c:pt>
                <c:pt idx="241">
                  <c:v>-2.3499999999999999E-8</c:v>
                </c:pt>
                <c:pt idx="242">
                  <c:v>-2.3499999999999999E-8</c:v>
                </c:pt>
                <c:pt idx="243">
                  <c:v>-2.3499999999999999E-8</c:v>
                </c:pt>
                <c:pt idx="244">
                  <c:v>-2.3499999999999999E-8</c:v>
                </c:pt>
                <c:pt idx="245">
                  <c:v>-2.3499999999999999E-8</c:v>
                </c:pt>
                <c:pt idx="246">
                  <c:v>-2.3499999999999999E-8</c:v>
                </c:pt>
                <c:pt idx="247">
                  <c:v>-2.3499999999999999E-8</c:v>
                </c:pt>
                <c:pt idx="248">
                  <c:v>-2.3499999999999999E-8</c:v>
                </c:pt>
                <c:pt idx="249">
                  <c:v>-2.3499999999999999E-8</c:v>
                </c:pt>
                <c:pt idx="250">
                  <c:v>-2.3499999999999999E-8</c:v>
                </c:pt>
                <c:pt idx="251">
                  <c:v>-2.3499999999999999E-8</c:v>
                </c:pt>
                <c:pt idx="252">
                  <c:v>-2.3400000000000001E-8</c:v>
                </c:pt>
                <c:pt idx="253">
                  <c:v>-2.3400000000000001E-8</c:v>
                </c:pt>
                <c:pt idx="254">
                  <c:v>-2.3400000000000001E-8</c:v>
                </c:pt>
                <c:pt idx="255">
                  <c:v>-2.3400000000000001E-8</c:v>
                </c:pt>
                <c:pt idx="256">
                  <c:v>-2.3400000000000001E-8</c:v>
                </c:pt>
                <c:pt idx="257">
                  <c:v>-2.3400000000000001E-8</c:v>
                </c:pt>
                <c:pt idx="258">
                  <c:v>-2.3400000000000001E-8</c:v>
                </c:pt>
                <c:pt idx="259">
                  <c:v>-2.3400000000000001E-8</c:v>
                </c:pt>
                <c:pt idx="260">
                  <c:v>-2.3400000000000001E-8</c:v>
                </c:pt>
                <c:pt idx="261">
                  <c:v>-2.3400000000000001E-8</c:v>
                </c:pt>
                <c:pt idx="262">
                  <c:v>-2.3400000000000001E-8</c:v>
                </c:pt>
                <c:pt idx="263">
                  <c:v>-2.3400000000000001E-8</c:v>
                </c:pt>
                <c:pt idx="264">
                  <c:v>-2.3400000000000001E-8</c:v>
                </c:pt>
                <c:pt idx="265">
                  <c:v>-2.3400000000000001E-8</c:v>
                </c:pt>
                <c:pt idx="266">
                  <c:v>-2.3400000000000001E-8</c:v>
                </c:pt>
                <c:pt idx="267">
                  <c:v>-2.3400000000000001E-8</c:v>
                </c:pt>
                <c:pt idx="268">
                  <c:v>-2.33E-8</c:v>
                </c:pt>
                <c:pt idx="269">
                  <c:v>-2.33E-8</c:v>
                </c:pt>
                <c:pt idx="270">
                  <c:v>-2.33E-8</c:v>
                </c:pt>
                <c:pt idx="271">
                  <c:v>-2.33E-8</c:v>
                </c:pt>
                <c:pt idx="272">
                  <c:v>-2.33E-8</c:v>
                </c:pt>
                <c:pt idx="273">
                  <c:v>-2.33E-8</c:v>
                </c:pt>
                <c:pt idx="274">
                  <c:v>-2.33E-8</c:v>
                </c:pt>
                <c:pt idx="275">
                  <c:v>-2.33E-8</c:v>
                </c:pt>
                <c:pt idx="276">
                  <c:v>-2.33E-8</c:v>
                </c:pt>
                <c:pt idx="277">
                  <c:v>-2.33E-8</c:v>
                </c:pt>
                <c:pt idx="278">
                  <c:v>-2.33E-8</c:v>
                </c:pt>
                <c:pt idx="279">
                  <c:v>-2.33E-8</c:v>
                </c:pt>
                <c:pt idx="280">
                  <c:v>-2.33E-8</c:v>
                </c:pt>
                <c:pt idx="281">
                  <c:v>-2.33E-8</c:v>
                </c:pt>
                <c:pt idx="282">
                  <c:v>-2.33E-8</c:v>
                </c:pt>
                <c:pt idx="283">
                  <c:v>-2.33E-8</c:v>
                </c:pt>
                <c:pt idx="284">
                  <c:v>-2.3199999999999999E-8</c:v>
                </c:pt>
                <c:pt idx="285">
                  <c:v>-2.3199999999999999E-8</c:v>
                </c:pt>
                <c:pt idx="286">
                  <c:v>-2.3199999999999999E-8</c:v>
                </c:pt>
                <c:pt idx="287">
                  <c:v>-2.3199999999999999E-8</c:v>
                </c:pt>
                <c:pt idx="288">
                  <c:v>-2.3199999999999999E-8</c:v>
                </c:pt>
                <c:pt idx="289">
                  <c:v>-2.3199999999999999E-8</c:v>
                </c:pt>
                <c:pt idx="290">
                  <c:v>-2.3199999999999999E-8</c:v>
                </c:pt>
                <c:pt idx="291">
                  <c:v>-2.3199999999999999E-8</c:v>
                </c:pt>
                <c:pt idx="292">
                  <c:v>-2.3199999999999999E-8</c:v>
                </c:pt>
                <c:pt idx="293">
                  <c:v>-2.3199999999999999E-8</c:v>
                </c:pt>
                <c:pt idx="294">
                  <c:v>-2.3199999999999999E-8</c:v>
                </c:pt>
                <c:pt idx="295">
                  <c:v>-2.3199999999999999E-8</c:v>
                </c:pt>
                <c:pt idx="296">
                  <c:v>-2.3199999999999999E-8</c:v>
                </c:pt>
                <c:pt idx="297">
                  <c:v>-2.3199999999999999E-8</c:v>
                </c:pt>
                <c:pt idx="298">
                  <c:v>-2.3199999999999999E-8</c:v>
                </c:pt>
                <c:pt idx="299">
                  <c:v>-2.3199999999999999E-8</c:v>
                </c:pt>
                <c:pt idx="300">
                  <c:v>-2.3099999999999998E-8</c:v>
                </c:pt>
                <c:pt idx="301">
                  <c:v>-2.3099999999999998E-8</c:v>
                </c:pt>
                <c:pt idx="302">
                  <c:v>-2.3099999999999998E-8</c:v>
                </c:pt>
                <c:pt idx="303">
                  <c:v>-2.3099999999999998E-8</c:v>
                </c:pt>
                <c:pt idx="304">
                  <c:v>-2.3099999999999998E-8</c:v>
                </c:pt>
                <c:pt idx="305">
                  <c:v>-2.3099999999999998E-8</c:v>
                </c:pt>
                <c:pt idx="306">
                  <c:v>-2.3099999999999998E-8</c:v>
                </c:pt>
                <c:pt idx="307">
                  <c:v>-2.3099999999999998E-8</c:v>
                </c:pt>
                <c:pt idx="308">
                  <c:v>-2.3099999999999998E-8</c:v>
                </c:pt>
                <c:pt idx="309">
                  <c:v>-2.3099999999999998E-8</c:v>
                </c:pt>
                <c:pt idx="310">
                  <c:v>-2.3099999999999998E-8</c:v>
                </c:pt>
                <c:pt idx="311">
                  <c:v>-2.3099999999999998E-8</c:v>
                </c:pt>
                <c:pt idx="312">
                  <c:v>-2.3099999999999998E-8</c:v>
                </c:pt>
                <c:pt idx="313">
                  <c:v>-2.3099999999999998E-8</c:v>
                </c:pt>
                <c:pt idx="314">
                  <c:v>-2.3099999999999998E-8</c:v>
                </c:pt>
                <c:pt idx="315">
                  <c:v>-2.3099999999999998E-8</c:v>
                </c:pt>
                <c:pt idx="316">
                  <c:v>-2.3000000000000001E-8</c:v>
                </c:pt>
                <c:pt idx="317">
                  <c:v>-2.3000000000000001E-8</c:v>
                </c:pt>
                <c:pt idx="318">
                  <c:v>-2.3000000000000001E-8</c:v>
                </c:pt>
                <c:pt idx="319">
                  <c:v>-2.3000000000000001E-8</c:v>
                </c:pt>
                <c:pt idx="320">
                  <c:v>-2.3000000000000001E-8</c:v>
                </c:pt>
                <c:pt idx="321">
                  <c:v>-2.3000000000000001E-8</c:v>
                </c:pt>
                <c:pt idx="322">
                  <c:v>-2.3000000000000001E-8</c:v>
                </c:pt>
                <c:pt idx="323">
                  <c:v>-2.3000000000000001E-8</c:v>
                </c:pt>
                <c:pt idx="324">
                  <c:v>-2.3000000000000001E-8</c:v>
                </c:pt>
                <c:pt idx="325">
                  <c:v>-2.3000000000000001E-8</c:v>
                </c:pt>
                <c:pt idx="326">
                  <c:v>-2.3000000000000001E-8</c:v>
                </c:pt>
                <c:pt idx="327">
                  <c:v>-2.3000000000000001E-8</c:v>
                </c:pt>
                <c:pt idx="328">
                  <c:v>-2.3000000000000001E-8</c:v>
                </c:pt>
                <c:pt idx="329">
                  <c:v>-2.3000000000000001E-8</c:v>
                </c:pt>
                <c:pt idx="330">
                  <c:v>-2.3000000000000001E-8</c:v>
                </c:pt>
                <c:pt idx="331">
                  <c:v>-2.3000000000000001E-8</c:v>
                </c:pt>
                <c:pt idx="332">
                  <c:v>-2.29E-8</c:v>
                </c:pt>
                <c:pt idx="333">
                  <c:v>-2.29E-8</c:v>
                </c:pt>
                <c:pt idx="334">
                  <c:v>-2.29E-8</c:v>
                </c:pt>
                <c:pt idx="335">
                  <c:v>-2.29E-8</c:v>
                </c:pt>
                <c:pt idx="336">
                  <c:v>-2.29E-8</c:v>
                </c:pt>
                <c:pt idx="337">
                  <c:v>-2.29E-8</c:v>
                </c:pt>
                <c:pt idx="338">
                  <c:v>-2.29E-8</c:v>
                </c:pt>
                <c:pt idx="339">
                  <c:v>-2.29E-8</c:v>
                </c:pt>
                <c:pt idx="340">
                  <c:v>-2.29E-8</c:v>
                </c:pt>
                <c:pt idx="341">
                  <c:v>-2.29E-8</c:v>
                </c:pt>
                <c:pt idx="342">
                  <c:v>-2.29E-8</c:v>
                </c:pt>
                <c:pt idx="343">
                  <c:v>-2.29E-8</c:v>
                </c:pt>
                <c:pt idx="344">
                  <c:v>-2.29E-8</c:v>
                </c:pt>
                <c:pt idx="345">
                  <c:v>-2.29E-8</c:v>
                </c:pt>
                <c:pt idx="346">
                  <c:v>-2.29E-8</c:v>
                </c:pt>
                <c:pt idx="347">
                  <c:v>-2.29E-8</c:v>
                </c:pt>
                <c:pt idx="348">
                  <c:v>-2.2799999999999999E-8</c:v>
                </c:pt>
                <c:pt idx="349">
                  <c:v>-2.2799999999999999E-8</c:v>
                </c:pt>
                <c:pt idx="350">
                  <c:v>-2.2799999999999999E-8</c:v>
                </c:pt>
                <c:pt idx="351">
                  <c:v>-2.2799999999999999E-8</c:v>
                </c:pt>
                <c:pt idx="352">
                  <c:v>-2.2799999999999999E-8</c:v>
                </c:pt>
                <c:pt idx="353">
                  <c:v>-2.2799999999999999E-8</c:v>
                </c:pt>
                <c:pt idx="354">
                  <c:v>-2.2799999999999999E-8</c:v>
                </c:pt>
                <c:pt idx="355">
                  <c:v>-2.2799999999999999E-8</c:v>
                </c:pt>
                <c:pt idx="356">
                  <c:v>-2.2799999999999999E-8</c:v>
                </c:pt>
                <c:pt idx="357">
                  <c:v>-2.2799999999999999E-8</c:v>
                </c:pt>
                <c:pt idx="358">
                  <c:v>-2.2799999999999999E-8</c:v>
                </c:pt>
                <c:pt idx="359">
                  <c:v>-2.2799999999999999E-8</c:v>
                </c:pt>
                <c:pt idx="360">
                  <c:v>-2.2799999999999999E-8</c:v>
                </c:pt>
                <c:pt idx="361">
                  <c:v>-2.2799999999999999E-8</c:v>
                </c:pt>
                <c:pt idx="362">
                  <c:v>-2.2799999999999999E-8</c:v>
                </c:pt>
                <c:pt idx="363">
                  <c:v>-2.2799999999999999E-8</c:v>
                </c:pt>
                <c:pt idx="364">
                  <c:v>-2.2700000000000001E-8</c:v>
                </c:pt>
                <c:pt idx="365">
                  <c:v>-2.2700000000000001E-8</c:v>
                </c:pt>
                <c:pt idx="366">
                  <c:v>-2.2700000000000001E-8</c:v>
                </c:pt>
                <c:pt idx="367">
                  <c:v>-2.2700000000000001E-8</c:v>
                </c:pt>
                <c:pt idx="368">
                  <c:v>-2.2700000000000001E-8</c:v>
                </c:pt>
                <c:pt idx="369">
                  <c:v>-2.2700000000000001E-8</c:v>
                </c:pt>
                <c:pt idx="370">
                  <c:v>-2.2700000000000001E-8</c:v>
                </c:pt>
                <c:pt idx="371">
                  <c:v>-2.2700000000000001E-8</c:v>
                </c:pt>
                <c:pt idx="372">
                  <c:v>-2.2700000000000001E-8</c:v>
                </c:pt>
                <c:pt idx="373">
                  <c:v>-2.2700000000000001E-8</c:v>
                </c:pt>
                <c:pt idx="374">
                  <c:v>-2.2700000000000001E-8</c:v>
                </c:pt>
                <c:pt idx="375">
                  <c:v>-2.2700000000000001E-8</c:v>
                </c:pt>
                <c:pt idx="376">
                  <c:v>-2.2700000000000001E-8</c:v>
                </c:pt>
                <c:pt idx="377">
                  <c:v>-2.2700000000000001E-8</c:v>
                </c:pt>
                <c:pt idx="378">
                  <c:v>-2.2700000000000001E-8</c:v>
                </c:pt>
                <c:pt idx="379">
                  <c:v>-2.2700000000000001E-8</c:v>
                </c:pt>
                <c:pt idx="380">
                  <c:v>-2.2600000000000001E-8</c:v>
                </c:pt>
                <c:pt idx="381">
                  <c:v>-2.2600000000000001E-8</c:v>
                </c:pt>
                <c:pt idx="382">
                  <c:v>-2.2600000000000001E-8</c:v>
                </c:pt>
                <c:pt idx="383">
                  <c:v>-2.2600000000000001E-8</c:v>
                </c:pt>
                <c:pt idx="384">
                  <c:v>-2.2600000000000001E-8</c:v>
                </c:pt>
                <c:pt idx="385">
                  <c:v>-2.2600000000000001E-8</c:v>
                </c:pt>
                <c:pt idx="386">
                  <c:v>-2.2600000000000001E-8</c:v>
                </c:pt>
                <c:pt idx="387">
                  <c:v>-2.2600000000000001E-8</c:v>
                </c:pt>
                <c:pt idx="388">
                  <c:v>-2.2600000000000001E-8</c:v>
                </c:pt>
                <c:pt idx="389">
                  <c:v>-2.2600000000000001E-8</c:v>
                </c:pt>
                <c:pt idx="390">
                  <c:v>-2.2600000000000001E-8</c:v>
                </c:pt>
                <c:pt idx="391">
                  <c:v>-2.2600000000000001E-8</c:v>
                </c:pt>
                <c:pt idx="392">
                  <c:v>-2.2600000000000001E-8</c:v>
                </c:pt>
                <c:pt idx="393">
                  <c:v>-2.2600000000000001E-8</c:v>
                </c:pt>
                <c:pt idx="394">
                  <c:v>-2.2600000000000001E-8</c:v>
                </c:pt>
                <c:pt idx="395">
                  <c:v>-2.2600000000000001E-8</c:v>
                </c:pt>
                <c:pt idx="396">
                  <c:v>-2.25E-8</c:v>
                </c:pt>
                <c:pt idx="397">
                  <c:v>-2.25E-8</c:v>
                </c:pt>
                <c:pt idx="398">
                  <c:v>-2.25E-8</c:v>
                </c:pt>
                <c:pt idx="399">
                  <c:v>-2.25E-8</c:v>
                </c:pt>
                <c:pt idx="400">
                  <c:v>-2.25E-8</c:v>
                </c:pt>
                <c:pt idx="401">
                  <c:v>-2.25E-8</c:v>
                </c:pt>
                <c:pt idx="402">
                  <c:v>-2.25E-8</c:v>
                </c:pt>
                <c:pt idx="403">
                  <c:v>-2.25E-8</c:v>
                </c:pt>
                <c:pt idx="404">
                  <c:v>-2.25E-8</c:v>
                </c:pt>
                <c:pt idx="405">
                  <c:v>-2.25E-8</c:v>
                </c:pt>
                <c:pt idx="406">
                  <c:v>-2.25E-8</c:v>
                </c:pt>
                <c:pt idx="407">
                  <c:v>-2.25E-8</c:v>
                </c:pt>
                <c:pt idx="408">
                  <c:v>-2.25E-8</c:v>
                </c:pt>
                <c:pt idx="409">
                  <c:v>-2.25E-8</c:v>
                </c:pt>
                <c:pt idx="410">
                  <c:v>-2.25E-8</c:v>
                </c:pt>
                <c:pt idx="411">
                  <c:v>-2.25E-8</c:v>
                </c:pt>
                <c:pt idx="412">
                  <c:v>-2.2399999999999999E-8</c:v>
                </c:pt>
                <c:pt idx="413">
                  <c:v>-2.2399999999999999E-8</c:v>
                </c:pt>
                <c:pt idx="414">
                  <c:v>-2.2399999999999999E-8</c:v>
                </c:pt>
                <c:pt idx="415">
                  <c:v>-2.2399999999999999E-8</c:v>
                </c:pt>
                <c:pt idx="416">
                  <c:v>-2.2399999999999999E-8</c:v>
                </c:pt>
                <c:pt idx="417">
                  <c:v>-2.2399999999999999E-8</c:v>
                </c:pt>
                <c:pt idx="418">
                  <c:v>-2.2399999999999999E-8</c:v>
                </c:pt>
                <c:pt idx="419">
                  <c:v>-2.2399999999999999E-8</c:v>
                </c:pt>
                <c:pt idx="420">
                  <c:v>-2.2399999999999999E-8</c:v>
                </c:pt>
                <c:pt idx="421">
                  <c:v>-2.2399999999999999E-8</c:v>
                </c:pt>
                <c:pt idx="422">
                  <c:v>-2.2399999999999999E-8</c:v>
                </c:pt>
                <c:pt idx="423">
                  <c:v>-2.2399999999999999E-8</c:v>
                </c:pt>
                <c:pt idx="424">
                  <c:v>-2.2399999999999999E-8</c:v>
                </c:pt>
                <c:pt idx="425">
                  <c:v>-2.2399999999999999E-8</c:v>
                </c:pt>
                <c:pt idx="426">
                  <c:v>-2.2399999999999999E-8</c:v>
                </c:pt>
                <c:pt idx="427">
                  <c:v>-2.2399999999999999E-8</c:v>
                </c:pt>
                <c:pt idx="428">
                  <c:v>-2.2300000000000001E-8</c:v>
                </c:pt>
                <c:pt idx="429">
                  <c:v>-2.2300000000000001E-8</c:v>
                </c:pt>
                <c:pt idx="430">
                  <c:v>-2.2300000000000001E-8</c:v>
                </c:pt>
                <c:pt idx="431">
                  <c:v>-2.2300000000000001E-8</c:v>
                </c:pt>
                <c:pt idx="432">
                  <c:v>-2.2300000000000001E-8</c:v>
                </c:pt>
                <c:pt idx="433">
                  <c:v>-2.2300000000000001E-8</c:v>
                </c:pt>
                <c:pt idx="434">
                  <c:v>-2.2300000000000001E-8</c:v>
                </c:pt>
                <c:pt idx="435">
                  <c:v>-2.2300000000000001E-8</c:v>
                </c:pt>
                <c:pt idx="436">
                  <c:v>-2.2300000000000001E-8</c:v>
                </c:pt>
                <c:pt idx="437">
                  <c:v>-2.2300000000000001E-8</c:v>
                </c:pt>
                <c:pt idx="438">
                  <c:v>-2.2300000000000001E-8</c:v>
                </c:pt>
                <c:pt idx="439">
                  <c:v>-2.2300000000000001E-8</c:v>
                </c:pt>
                <c:pt idx="440">
                  <c:v>-2.2300000000000001E-8</c:v>
                </c:pt>
                <c:pt idx="441">
                  <c:v>-2.2300000000000001E-8</c:v>
                </c:pt>
                <c:pt idx="442">
                  <c:v>-2.2300000000000001E-8</c:v>
                </c:pt>
                <c:pt idx="443">
                  <c:v>-2.2300000000000001E-8</c:v>
                </c:pt>
                <c:pt idx="444">
                  <c:v>-2.22E-8</c:v>
                </c:pt>
                <c:pt idx="445">
                  <c:v>-2.22E-8</c:v>
                </c:pt>
                <c:pt idx="446">
                  <c:v>-2.22E-8</c:v>
                </c:pt>
                <c:pt idx="447">
                  <c:v>-2.22E-8</c:v>
                </c:pt>
                <c:pt idx="448">
                  <c:v>-2.22E-8</c:v>
                </c:pt>
                <c:pt idx="449">
                  <c:v>-2.22E-8</c:v>
                </c:pt>
                <c:pt idx="450">
                  <c:v>-2.22E-8</c:v>
                </c:pt>
                <c:pt idx="451">
                  <c:v>-2.22E-8</c:v>
                </c:pt>
                <c:pt idx="452">
                  <c:v>-2.22E-8</c:v>
                </c:pt>
                <c:pt idx="453">
                  <c:v>-2.22E-8</c:v>
                </c:pt>
                <c:pt idx="454">
                  <c:v>-2.22E-8</c:v>
                </c:pt>
                <c:pt idx="455">
                  <c:v>-2.22E-8</c:v>
                </c:pt>
                <c:pt idx="456">
                  <c:v>-2.22E-8</c:v>
                </c:pt>
                <c:pt idx="457">
                  <c:v>-2.22E-8</c:v>
                </c:pt>
                <c:pt idx="458">
                  <c:v>-2.22E-8</c:v>
                </c:pt>
                <c:pt idx="459">
                  <c:v>-2.22E-8</c:v>
                </c:pt>
                <c:pt idx="460">
                  <c:v>-2.2099999999999999E-8</c:v>
                </c:pt>
                <c:pt idx="461">
                  <c:v>-2.2099999999999999E-8</c:v>
                </c:pt>
                <c:pt idx="462">
                  <c:v>-2.2099999999999999E-8</c:v>
                </c:pt>
                <c:pt idx="463">
                  <c:v>-2.2099999999999999E-8</c:v>
                </c:pt>
                <c:pt idx="464">
                  <c:v>-2.2099999999999999E-8</c:v>
                </c:pt>
                <c:pt idx="465">
                  <c:v>-2.2099999999999999E-8</c:v>
                </c:pt>
                <c:pt idx="466">
                  <c:v>-2.2099999999999999E-8</c:v>
                </c:pt>
                <c:pt idx="467">
                  <c:v>-2.2099999999999999E-8</c:v>
                </c:pt>
                <c:pt idx="468">
                  <c:v>-2.2099999999999999E-8</c:v>
                </c:pt>
                <c:pt idx="469">
                  <c:v>-2.2099999999999999E-8</c:v>
                </c:pt>
                <c:pt idx="470">
                  <c:v>-2.2099999999999999E-8</c:v>
                </c:pt>
                <c:pt idx="471">
                  <c:v>-2.2099999999999999E-8</c:v>
                </c:pt>
                <c:pt idx="472">
                  <c:v>-2.2099999999999999E-8</c:v>
                </c:pt>
                <c:pt idx="473">
                  <c:v>-2.2099999999999999E-8</c:v>
                </c:pt>
                <c:pt idx="474">
                  <c:v>-2.2099999999999999E-8</c:v>
                </c:pt>
                <c:pt idx="475">
                  <c:v>-2.2099999999999999E-8</c:v>
                </c:pt>
                <c:pt idx="476">
                  <c:v>-2.1999999999999998E-8</c:v>
                </c:pt>
                <c:pt idx="477">
                  <c:v>-2.1999999999999998E-8</c:v>
                </c:pt>
                <c:pt idx="478">
                  <c:v>-2.1999999999999998E-8</c:v>
                </c:pt>
                <c:pt idx="479">
                  <c:v>-2.1999999999999998E-8</c:v>
                </c:pt>
                <c:pt idx="480">
                  <c:v>-2.1999999999999998E-8</c:v>
                </c:pt>
                <c:pt idx="481">
                  <c:v>-2.1999999999999998E-8</c:v>
                </c:pt>
                <c:pt idx="482">
                  <c:v>-2.1999999999999998E-8</c:v>
                </c:pt>
                <c:pt idx="483">
                  <c:v>-2.1999999999999998E-8</c:v>
                </c:pt>
                <c:pt idx="484">
                  <c:v>-2.1999999999999998E-8</c:v>
                </c:pt>
                <c:pt idx="485">
                  <c:v>-2.1999999999999998E-8</c:v>
                </c:pt>
                <c:pt idx="486">
                  <c:v>-2.1999999999999998E-8</c:v>
                </c:pt>
                <c:pt idx="487">
                  <c:v>-2.1999999999999998E-8</c:v>
                </c:pt>
                <c:pt idx="488">
                  <c:v>-2.1999999999999998E-8</c:v>
                </c:pt>
                <c:pt idx="489">
                  <c:v>-2.1999999999999998E-8</c:v>
                </c:pt>
                <c:pt idx="490">
                  <c:v>-2.1999999999999998E-8</c:v>
                </c:pt>
                <c:pt idx="491">
                  <c:v>-2.1999999999999998E-8</c:v>
                </c:pt>
                <c:pt idx="492">
                  <c:v>-2.1900000000000001E-8</c:v>
                </c:pt>
                <c:pt idx="493">
                  <c:v>-2.1900000000000001E-8</c:v>
                </c:pt>
                <c:pt idx="494">
                  <c:v>-2.1900000000000001E-8</c:v>
                </c:pt>
                <c:pt idx="495">
                  <c:v>-2.1900000000000001E-8</c:v>
                </c:pt>
                <c:pt idx="496">
                  <c:v>-2.1900000000000001E-8</c:v>
                </c:pt>
                <c:pt idx="497">
                  <c:v>-2.1900000000000001E-8</c:v>
                </c:pt>
                <c:pt idx="498">
                  <c:v>-2.1900000000000001E-8</c:v>
                </c:pt>
                <c:pt idx="499">
                  <c:v>-2.1900000000000001E-8</c:v>
                </c:pt>
                <c:pt idx="500">
                  <c:v>-2.1900000000000001E-8</c:v>
                </c:pt>
                <c:pt idx="501">
                  <c:v>-2.1900000000000001E-8</c:v>
                </c:pt>
                <c:pt idx="502">
                  <c:v>-2.1900000000000001E-8</c:v>
                </c:pt>
                <c:pt idx="503">
                  <c:v>-2.1900000000000001E-8</c:v>
                </c:pt>
                <c:pt idx="504">
                  <c:v>-2.1900000000000001E-8</c:v>
                </c:pt>
                <c:pt idx="505">
                  <c:v>-2.1900000000000001E-8</c:v>
                </c:pt>
                <c:pt idx="506">
                  <c:v>-2.1900000000000001E-8</c:v>
                </c:pt>
                <c:pt idx="507">
                  <c:v>-2.1900000000000001E-8</c:v>
                </c:pt>
                <c:pt idx="508">
                  <c:v>-2.18E-8</c:v>
                </c:pt>
                <c:pt idx="509">
                  <c:v>-2.18E-8</c:v>
                </c:pt>
                <c:pt idx="510">
                  <c:v>-2.18E-8</c:v>
                </c:pt>
                <c:pt idx="511">
                  <c:v>-2.18E-8</c:v>
                </c:pt>
                <c:pt idx="512">
                  <c:v>-2.18E-8</c:v>
                </c:pt>
                <c:pt idx="513">
                  <c:v>-2.18E-8</c:v>
                </c:pt>
                <c:pt idx="514">
                  <c:v>-2.18E-8</c:v>
                </c:pt>
                <c:pt idx="515">
                  <c:v>-2.18E-8</c:v>
                </c:pt>
                <c:pt idx="516">
                  <c:v>-2.18E-8</c:v>
                </c:pt>
                <c:pt idx="517">
                  <c:v>-2.18E-8</c:v>
                </c:pt>
                <c:pt idx="518">
                  <c:v>-2.18E-8</c:v>
                </c:pt>
                <c:pt idx="519">
                  <c:v>-2.18E-8</c:v>
                </c:pt>
                <c:pt idx="520">
                  <c:v>-2.18E-8</c:v>
                </c:pt>
                <c:pt idx="521">
                  <c:v>-2.18E-8</c:v>
                </c:pt>
                <c:pt idx="522">
                  <c:v>-2.18E-8</c:v>
                </c:pt>
                <c:pt idx="523">
                  <c:v>-2.18E-8</c:v>
                </c:pt>
                <c:pt idx="524">
                  <c:v>-2.1699999999999999E-8</c:v>
                </c:pt>
                <c:pt idx="525">
                  <c:v>-2.1699999999999999E-8</c:v>
                </c:pt>
                <c:pt idx="526">
                  <c:v>-2.1699999999999999E-8</c:v>
                </c:pt>
                <c:pt idx="527">
                  <c:v>-2.1699999999999999E-8</c:v>
                </c:pt>
                <c:pt idx="528">
                  <c:v>-2.1699999999999999E-8</c:v>
                </c:pt>
                <c:pt idx="529">
                  <c:v>-2.1699999999999999E-8</c:v>
                </c:pt>
                <c:pt idx="530">
                  <c:v>-2.1699999999999999E-8</c:v>
                </c:pt>
                <c:pt idx="531">
                  <c:v>-2.1699999999999999E-8</c:v>
                </c:pt>
                <c:pt idx="532">
                  <c:v>-2.1699999999999999E-8</c:v>
                </c:pt>
                <c:pt idx="533">
                  <c:v>-2.1699999999999999E-8</c:v>
                </c:pt>
                <c:pt idx="534">
                  <c:v>-2.1699999999999999E-8</c:v>
                </c:pt>
                <c:pt idx="535">
                  <c:v>-2.1699999999999999E-8</c:v>
                </c:pt>
                <c:pt idx="536">
                  <c:v>-2.1699999999999999E-8</c:v>
                </c:pt>
                <c:pt idx="537">
                  <c:v>-2.1699999999999999E-8</c:v>
                </c:pt>
                <c:pt idx="538">
                  <c:v>-2.1699999999999999E-8</c:v>
                </c:pt>
                <c:pt idx="539">
                  <c:v>-2.1699999999999999E-8</c:v>
                </c:pt>
                <c:pt idx="540">
                  <c:v>-2.1600000000000002E-8</c:v>
                </c:pt>
                <c:pt idx="541">
                  <c:v>-2.1600000000000002E-8</c:v>
                </c:pt>
                <c:pt idx="542">
                  <c:v>-2.1600000000000002E-8</c:v>
                </c:pt>
                <c:pt idx="543">
                  <c:v>-2.1600000000000002E-8</c:v>
                </c:pt>
                <c:pt idx="544">
                  <c:v>-2.1600000000000002E-8</c:v>
                </c:pt>
                <c:pt idx="545">
                  <c:v>-2.1600000000000002E-8</c:v>
                </c:pt>
                <c:pt idx="546">
                  <c:v>-2.1600000000000002E-8</c:v>
                </c:pt>
                <c:pt idx="547">
                  <c:v>-2.1600000000000002E-8</c:v>
                </c:pt>
                <c:pt idx="548">
                  <c:v>-2.1600000000000002E-8</c:v>
                </c:pt>
                <c:pt idx="549">
                  <c:v>-2.1600000000000002E-8</c:v>
                </c:pt>
                <c:pt idx="550">
                  <c:v>-2.1600000000000002E-8</c:v>
                </c:pt>
                <c:pt idx="551">
                  <c:v>-2.1600000000000002E-8</c:v>
                </c:pt>
                <c:pt idx="552">
                  <c:v>-2.1600000000000002E-8</c:v>
                </c:pt>
                <c:pt idx="553">
                  <c:v>-2.1600000000000002E-8</c:v>
                </c:pt>
                <c:pt idx="554">
                  <c:v>-2.1600000000000002E-8</c:v>
                </c:pt>
                <c:pt idx="555">
                  <c:v>-2.1600000000000002E-8</c:v>
                </c:pt>
                <c:pt idx="556">
                  <c:v>-2.1500000000000001E-8</c:v>
                </c:pt>
                <c:pt idx="557">
                  <c:v>-2.1500000000000001E-8</c:v>
                </c:pt>
                <c:pt idx="558">
                  <c:v>-2.1500000000000001E-8</c:v>
                </c:pt>
                <c:pt idx="559">
                  <c:v>-2.1500000000000001E-8</c:v>
                </c:pt>
                <c:pt idx="560">
                  <c:v>-2.1500000000000001E-8</c:v>
                </c:pt>
                <c:pt idx="561">
                  <c:v>-2.1500000000000001E-8</c:v>
                </c:pt>
                <c:pt idx="562">
                  <c:v>-2.1500000000000001E-8</c:v>
                </c:pt>
                <c:pt idx="563">
                  <c:v>-2.1500000000000001E-8</c:v>
                </c:pt>
                <c:pt idx="564">
                  <c:v>-2.1500000000000001E-8</c:v>
                </c:pt>
                <c:pt idx="565">
                  <c:v>-2.1500000000000001E-8</c:v>
                </c:pt>
                <c:pt idx="566">
                  <c:v>-2.1500000000000001E-8</c:v>
                </c:pt>
                <c:pt idx="567">
                  <c:v>-2.1500000000000001E-8</c:v>
                </c:pt>
                <c:pt idx="568">
                  <c:v>-2.1500000000000001E-8</c:v>
                </c:pt>
                <c:pt idx="569">
                  <c:v>-2.1500000000000001E-8</c:v>
                </c:pt>
                <c:pt idx="570">
                  <c:v>-2.1500000000000001E-8</c:v>
                </c:pt>
                <c:pt idx="571">
                  <c:v>-2.1500000000000001E-8</c:v>
                </c:pt>
                <c:pt idx="572">
                  <c:v>-2.14E-8</c:v>
                </c:pt>
                <c:pt idx="573">
                  <c:v>-2.14E-8</c:v>
                </c:pt>
                <c:pt idx="574">
                  <c:v>-2.14E-8</c:v>
                </c:pt>
                <c:pt idx="575">
                  <c:v>-2.14E-8</c:v>
                </c:pt>
                <c:pt idx="576">
                  <c:v>-2.14E-8</c:v>
                </c:pt>
                <c:pt idx="577">
                  <c:v>-2.14E-8</c:v>
                </c:pt>
                <c:pt idx="578">
                  <c:v>-2.14E-8</c:v>
                </c:pt>
                <c:pt idx="579">
                  <c:v>-2.14E-8</c:v>
                </c:pt>
                <c:pt idx="580">
                  <c:v>-2.14E-8</c:v>
                </c:pt>
                <c:pt idx="581">
                  <c:v>-2.14E-8</c:v>
                </c:pt>
                <c:pt idx="582">
                  <c:v>-2.14E-8</c:v>
                </c:pt>
                <c:pt idx="583">
                  <c:v>-2.14E-8</c:v>
                </c:pt>
                <c:pt idx="584">
                  <c:v>-2.14E-8</c:v>
                </c:pt>
                <c:pt idx="585">
                  <c:v>-2.14E-8</c:v>
                </c:pt>
                <c:pt idx="586">
                  <c:v>-2.14E-8</c:v>
                </c:pt>
                <c:pt idx="587">
                  <c:v>-2.14E-8</c:v>
                </c:pt>
                <c:pt idx="588">
                  <c:v>-2.1299999999999999E-8</c:v>
                </c:pt>
                <c:pt idx="589">
                  <c:v>-2.1299999999999999E-8</c:v>
                </c:pt>
                <c:pt idx="590">
                  <c:v>-2.1299999999999999E-8</c:v>
                </c:pt>
                <c:pt idx="591">
                  <c:v>-2.1299999999999999E-8</c:v>
                </c:pt>
                <c:pt idx="592">
                  <c:v>-2.1299999999999999E-8</c:v>
                </c:pt>
                <c:pt idx="593">
                  <c:v>-2.1299999999999999E-8</c:v>
                </c:pt>
                <c:pt idx="594">
                  <c:v>-2.1299999999999999E-8</c:v>
                </c:pt>
                <c:pt idx="595">
                  <c:v>-2.1299999999999999E-8</c:v>
                </c:pt>
                <c:pt idx="596">
                  <c:v>-2.1299999999999999E-8</c:v>
                </c:pt>
                <c:pt idx="597">
                  <c:v>-2.1299999999999999E-8</c:v>
                </c:pt>
                <c:pt idx="598">
                  <c:v>-2.1299999999999999E-8</c:v>
                </c:pt>
                <c:pt idx="599">
                  <c:v>-2.1299999999999999E-8</c:v>
                </c:pt>
                <c:pt idx="600">
                  <c:v>-2.1299999999999999E-8</c:v>
                </c:pt>
                <c:pt idx="601">
                  <c:v>-2.1299999999999999E-8</c:v>
                </c:pt>
                <c:pt idx="602">
                  <c:v>-2.1299999999999999E-8</c:v>
                </c:pt>
                <c:pt idx="603">
                  <c:v>-2.1299999999999999E-8</c:v>
                </c:pt>
                <c:pt idx="604">
                  <c:v>-2.1200000000000001E-8</c:v>
                </c:pt>
                <c:pt idx="605">
                  <c:v>-2.1200000000000001E-8</c:v>
                </c:pt>
                <c:pt idx="606">
                  <c:v>-2.1200000000000001E-8</c:v>
                </c:pt>
                <c:pt idx="607">
                  <c:v>-2.1200000000000001E-8</c:v>
                </c:pt>
                <c:pt idx="608">
                  <c:v>-2.1200000000000001E-8</c:v>
                </c:pt>
                <c:pt idx="609">
                  <c:v>-2.1200000000000001E-8</c:v>
                </c:pt>
                <c:pt idx="610">
                  <c:v>-2.1200000000000001E-8</c:v>
                </c:pt>
                <c:pt idx="611">
                  <c:v>-2.1200000000000001E-8</c:v>
                </c:pt>
                <c:pt idx="612">
                  <c:v>-2.1200000000000001E-8</c:v>
                </c:pt>
                <c:pt idx="613">
                  <c:v>-2.1200000000000001E-8</c:v>
                </c:pt>
                <c:pt idx="614">
                  <c:v>-2.1200000000000001E-8</c:v>
                </c:pt>
                <c:pt idx="615">
                  <c:v>-2.1200000000000001E-8</c:v>
                </c:pt>
                <c:pt idx="616">
                  <c:v>-2.1200000000000001E-8</c:v>
                </c:pt>
                <c:pt idx="617">
                  <c:v>-2.1200000000000001E-8</c:v>
                </c:pt>
                <c:pt idx="618">
                  <c:v>-2.1200000000000001E-8</c:v>
                </c:pt>
                <c:pt idx="619">
                  <c:v>-2.1200000000000001E-8</c:v>
                </c:pt>
                <c:pt idx="620">
                  <c:v>-2.11E-8</c:v>
                </c:pt>
                <c:pt idx="621">
                  <c:v>-2.11E-8</c:v>
                </c:pt>
                <c:pt idx="622">
                  <c:v>-2.11E-8</c:v>
                </c:pt>
                <c:pt idx="623">
                  <c:v>-2.11E-8</c:v>
                </c:pt>
                <c:pt idx="624">
                  <c:v>-2.11E-8</c:v>
                </c:pt>
                <c:pt idx="625">
                  <c:v>-2.11E-8</c:v>
                </c:pt>
                <c:pt idx="626">
                  <c:v>-2.11E-8</c:v>
                </c:pt>
                <c:pt idx="627">
                  <c:v>-2.11E-8</c:v>
                </c:pt>
                <c:pt idx="628">
                  <c:v>-2.11E-8</c:v>
                </c:pt>
                <c:pt idx="629">
                  <c:v>-2.11E-8</c:v>
                </c:pt>
                <c:pt idx="630">
                  <c:v>-2.11E-8</c:v>
                </c:pt>
                <c:pt idx="631">
                  <c:v>-2.11E-8</c:v>
                </c:pt>
                <c:pt idx="632">
                  <c:v>-2.11E-8</c:v>
                </c:pt>
                <c:pt idx="633">
                  <c:v>-2.11E-8</c:v>
                </c:pt>
                <c:pt idx="634">
                  <c:v>-2.11E-8</c:v>
                </c:pt>
                <c:pt idx="635">
                  <c:v>-2.11E-8</c:v>
                </c:pt>
                <c:pt idx="636">
                  <c:v>-2.0999999999999999E-8</c:v>
                </c:pt>
                <c:pt idx="637">
                  <c:v>-2.0999999999999999E-8</c:v>
                </c:pt>
                <c:pt idx="638">
                  <c:v>-2.0999999999999999E-8</c:v>
                </c:pt>
                <c:pt idx="639">
                  <c:v>-2.0999999999999999E-8</c:v>
                </c:pt>
                <c:pt idx="640">
                  <c:v>-2.0999999999999999E-8</c:v>
                </c:pt>
                <c:pt idx="641">
                  <c:v>-2.0999999999999999E-8</c:v>
                </c:pt>
                <c:pt idx="642">
                  <c:v>-2.0999999999999999E-8</c:v>
                </c:pt>
                <c:pt idx="643">
                  <c:v>-2.0999999999999999E-8</c:v>
                </c:pt>
                <c:pt idx="644">
                  <c:v>-2.0999999999999999E-8</c:v>
                </c:pt>
                <c:pt idx="645">
                  <c:v>-2.0999999999999999E-8</c:v>
                </c:pt>
                <c:pt idx="646">
                  <c:v>-2.0999999999999999E-8</c:v>
                </c:pt>
                <c:pt idx="647">
                  <c:v>-2.0999999999999999E-8</c:v>
                </c:pt>
                <c:pt idx="648">
                  <c:v>-2.0999999999999999E-8</c:v>
                </c:pt>
                <c:pt idx="649">
                  <c:v>-2.0999999999999999E-8</c:v>
                </c:pt>
                <c:pt idx="650">
                  <c:v>-2.0999999999999999E-8</c:v>
                </c:pt>
                <c:pt idx="651">
                  <c:v>-2.0999999999999999E-8</c:v>
                </c:pt>
                <c:pt idx="652">
                  <c:v>-2.0899999999999999E-8</c:v>
                </c:pt>
                <c:pt idx="653">
                  <c:v>-2.0899999999999999E-8</c:v>
                </c:pt>
                <c:pt idx="654">
                  <c:v>-2.0899999999999999E-8</c:v>
                </c:pt>
                <c:pt idx="655">
                  <c:v>-2.0899999999999999E-8</c:v>
                </c:pt>
                <c:pt idx="656">
                  <c:v>-2.0899999999999999E-8</c:v>
                </c:pt>
                <c:pt idx="657">
                  <c:v>-2.0899999999999999E-8</c:v>
                </c:pt>
                <c:pt idx="658">
                  <c:v>-2.0899999999999999E-8</c:v>
                </c:pt>
                <c:pt idx="659">
                  <c:v>-2.0899999999999999E-8</c:v>
                </c:pt>
                <c:pt idx="660">
                  <c:v>-2.0899999999999999E-8</c:v>
                </c:pt>
                <c:pt idx="661">
                  <c:v>-2.0899999999999999E-8</c:v>
                </c:pt>
                <c:pt idx="662">
                  <c:v>-2.0899999999999999E-8</c:v>
                </c:pt>
                <c:pt idx="663">
                  <c:v>-2.0899999999999999E-8</c:v>
                </c:pt>
                <c:pt idx="664">
                  <c:v>-2.0899999999999999E-8</c:v>
                </c:pt>
                <c:pt idx="665">
                  <c:v>-2.0899999999999999E-8</c:v>
                </c:pt>
                <c:pt idx="666">
                  <c:v>-2.0899999999999999E-8</c:v>
                </c:pt>
                <c:pt idx="667">
                  <c:v>-2.0899999999999999E-8</c:v>
                </c:pt>
                <c:pt idx="668">
                  <c:v>-2.0800000000000001E-8</c:v>
                </c:pt>
                <c:pt idx="669">
                  <c:v>-2.0800000000000001E-8</c:v>
                </c:pt>
                <c:pt idx="670">
                  <c:v>-2.0800000000000001E-8</c:v>
                </c:pt>
                <c:pt idx="671">
                  <c:v>-2.0800000000000001E-8</c:v>
                </c:pt>
                <c:pt idx="672">
                  <c:v>-2.0800000000000001E-8</c:v>
                </c:pt>
                <c:pt idx="673">
                  <c:v>-2.0800000000000001E-8</c:v>
                </c:pt>
                <c:pt idx="674">
                  <c:v>-2.0800000000000001E-8</c:v>
                </c:pt>
                <c:pt idx="675">
                  <c:v>-2.0800000000000001E-8</c:v>
                </c:pt>
                <c:pt idx="676">
                  <c:v>-2.0800000000000001E-8</c:v>
                </c:pt>
                <c:pt idx="677">
                  <c:v>-2.0800000000000001E-8</c:v>
                </c:pt>
                <c:pt idx="678">
                  <c:v>-2.0800000000000001E-8</c:v>
                </c:pt>
                <c:pt idx="679">
                  <c:v>-2.0800000000000001E-8</c:v>
                </c:pt>
                <c:pt idx="680">
                  <c:v>-2.0800000000000001E-8</c:v>
                </c:pt>
                <c:pt idx="681">
                  <c:v>-2.0800000000000001E-8</c:v>
                </c:pt>
                <c:pt idx="682">
                  <c:v>-2.0800000000000001E-8</c:v>
                </c:pt>
                <c:pt idx="683">
                  <c:v>-2.0800000000000001E-8</c:v>
                </c:pt>
                <c:pt idx="684">
                  <c:v>-2.07E-8</c:v>
                </c:pt>
                <c:pt idx="685">
                  <c:v>-2.07E-8</c:v>
                </c:pt>
                <c:pt idx="686">
                  <c:v>-2.07E-8</c:v>
                </c:pt>
                <c:pt idx="687">
                  <c:v>-2.07E-8</c:v>
                </c:pt>
                <c:pt idx="688">
                  <c:v>-2.07E-8</c:v>
                </c:pt>
                <c:pt idx="689">
                  <c:v>-2.07E-8</c:v>
                </c:pt>
                <c:pt idx="690">
                  <c:v>-2.07E-8</c:v>
                </c:pt>
                <c:pt idx="691">
                  <c:v>-2.07E-8</c:v>
                </c:pt>
                <c:pt idx="692">
                  <c:v>-2.07E-8</c:v>
                </c:pt>
                <c:pt idx="693">
                  <c:v>-2.07E-8</c:v>
                </c:pt>
                <c:pt idx="694">
                  <c:v>-2.07E-8</c:v>
                </c:pt>
                <c:pt idx="695">
                  <c:v>-2.07E-8</c:v>
                </c:pt>
                <c:pt idx="696">
                  <c:v>-2.07E-8</c:v>
                </c:pt>
                <c:pt idx="697">
                  <c:v>-2.07E-8</c:v>
                </c:pt>
                <c:pt idx="698">
                  <c:v>-2.07E-8</c:v>
                </c:pt>
                <c:pt idx="699">
                  <c:v>-2.07E-8</c:v>
                </c:pt>
                <c:pt idx="700">
                  <c:v>-2.0599999999999999E-8</c:v>
                </c:pt>
                <c:pt idx="701">
                  <c:v>-2.0599999999999999E-8</c:v>
                </c:pt>
                <c:pt idx="702">
                  <c:v>-2.0599999999999999E-8</c:v>
                </c:pt>
                <c:pt idx="703">
                  <c:v>-2.0599999999999999E-8</c:v>
                </c:pt>
                <c:pt idx="704">
                  <c:v>-2.0599999999999999E-8</c:v>
                </c:pt>
                <c:pt idx="705">
                  <c:v>-2.0599999999999999E-8</c:v>
                </c:pt>
                <c:pt idx="706">
                  <c:v>-2.0599999999999999E-8</c:v>
                </c:pt>
                <c:pt idx="707">
                  <c:v>-2.0599999999999999E-8</c:v>
                </c:pt>
                <c:pt idx="708">
                  <c:v>-2.0599999999999999E-8</c:v>
                </c:pt>
                <c:pt idx="709">
                  <c:v>-2.0599999999999999E-8</c:v>
                </c:pt>
                <c:pt idx="710">
                  <c:v>-2.0599999999999999E-8</c:v>
                </c:pt>
                <c:pt idx="711">
                  <c:v>-2.0599999999999999E-8</c:v>
                </c:pt>
                <c:pt idx="712">
                  <c:v>-2.0599999999999999E-8</c:v>
                </c:pt>
                <c:pt idx="713">
                  <c:v>-2.0599999999999999E-8</c:v>
                </c:pt>
                <c:pt idx="714">
                  <c:v>-2.0599999999999999E-8</c:v>
                </c:pt>
                <c:pt idx="715">
                  <c:v>-2.0599999999999999E-8</c:v>
                </c:pt>
                <c:pt idx="716">
                  <c:v>-2.0500000000000002E-8</c:v>
                </c:pt>
                <c:pt idx="717">
                  <c:v>-2.0500000000000002E-8</c:v>
                </c:pt>
                <c:pt idx="718">
                  <c:v>-2.0500000000000002E-8</c:v>
                </c:pt>
                <c:pt idx="719">
                  <c:v>-2.0500000000000002E-8</c:v>
                </c:pt>
                <c:pt idx="720">
                  <c:v>-2.0500000000000002E-8</c:v>
                </c:pt>
                <c:pt idx="721">
                  <c:v>-2.0500000000000002E-8</c:v>
                </c:pt>
                <c:pt idx="722">
                  <c:v>-2.0500000000000002E-8</c:v>
                </c:pt>
                <c:pt idx="723">
                  <c:v>-2.0500000000000002E-8</c:v>
                </c:pt>
                <c:pt idx="724">
                  <c:v>-2.0500000000000002E-8</c:v>
                </c:pt>
                <c:pt idx="725">
                  <c:v>-2.0500000000000002E-8</c:v>
                </c:pt>
                <c:pt idx="726">
                  <c:v>-2.0500000000000002E-8</c:v>
                </c:pt>
                <c:pt idx="727">
                  <c:v>-2.0500000000000002E-8</c:v>
                </c:pt>
                <c:pt idx="728">
                  <c:v>-2.0500000000000002E-8</c:v>
                </c:pt>
                <c:pt idx="729">
                  <c:v>-2.0500000000000002E-8</c:v>
                </c:pt>
                <c:pt idx="730">
                  <c:v>-2.0500000000000002E-8</c:v>
                </c:pt>
                <c:pt idx="731">
                  <c:v>-2.0500000000000002E-8</c:v>
                </c:pt>
                <c:pt idx="732">
                  <c:v>-2.0400000000000001E-8</c:v>
                </c:pt>
                <c:pt idx="733">
                  <c:v>-2.0400000000000001E-8</c:v>
                </c:pt>
                <c:pt idx="734">
                  <c:v>-2.0400000000000001E-8</c:v>
                </c:pt>
                <c:pt idx="735">
                  <c:v>-2.0400000000000001E-8</c:v>
                </c:pt>
                <c:pt idx="736">
                  <c:v>-2.0400000000000001E-8</c:v>
                </c:pt>
                <c:pt idx="737">
                  <c:v>-2.0400000000000001E-8</c:v>
                </c:pt>
                <c:pt idx="738">
                  <c:v>-2.0400000000000001E-8</c:v>
                </c:pt>
                <c:pt idx="739">
                  <c:v>-2.0400000000000001E-8</c:v>
                </c:pt>
                <c:pt idx="740">
                  <c:v>-2.0400000000000001E-8</c:v>
                </c:pt>
                <c:pt idx="741">
                  <c:v>-2.0400000000000001E-8</c:v>
                </c:pt>
                <c:pt idx="742">
                  <c:v>-2.0400000000000001E-8</c:v>
                </c:pt>
                <c:pt idx="743">
                  <c:v>-2.0400000000000001E-8</c:v>
                </c:pt>
                <c:pt idx="744">
                  <c:v>-2.0400000000000001E-8</c:v>
                </c:pt>
                <c:pt idx="745">
                  <c:v>-2.0400000000000001E-8</c:v>
                </c:pt>
                <c:pt idx="746">
                  <c:v>-2.0400000000000001E-8</c:v>
                </c:pt>
                <c:pt idx="747">
                  <c:v>-2.0400000000000001E-8</c:v>
                </c:pt>
                <c:pt idx="748">
                  <c:v>-2.03E-8</c:v>
                </c:pt>
                <c:pt idx="749">
                  <c:v>-2.03E-8</c:v>
                </c:pt>
                <c:pt idx="750">
                  <c:v>-2.03E-8</c:v>
                </c:pt>
                <c:pt idx="751">
                  <c:v>-2.03E-8</c:v>
                </c:pt>
                <c:pt idx="752">
                  <c:v>-2.03E-8</c:v>
                </c:pt>
                <c:pt idx="753">
                  <c:v>-2.03E-8</c:v>
                </c:pt>
                <c:pt idx="754">
                  <c:v>-2.03E-8</c:v>
                </c:pt>
                <c:pt idx="755">
                  <c:v>-2.03E-8</c:v>
                </c:pt>
                <c:pt idx="756">
                  <c:v>-2.03E-8</c:v>
                </c:pt>
                <c:pt idx="757">
                  <c:v>-2.03E-8</c:v>
                </c:pt>
                <c:pt idx="758">
                  <c:v>-2.03E-8</c:v>
                </c:pt>
                <c:pt idx="759">
                  <c:v>-2.03E-8</c:v>
                </c:pt>
                <c:pt idx="760">
                  <c:v>-2.03E-8</c:v>
                </c:pt>
                <c:pt idx="761">
                  <c:v>-2.03E-8</c:v>
                </c:pt>
                <c:pt idx="762">
                  <c:v>-2.03E-8</c:v>
                </c:pt>
                <c:pt idx="763">
                  <c:v>-2.03E-8</c:v>
                </c:pt>
                <c:pt idx="764">
                  <c:v>-2.0199999999999999E-8</c:v>
                </c:pt>
                <c:pt idx="765">
                  <c:v>-2.0199999999999999E-8</c:v>
                </c:pt>
                <c:pt idx="766">
                  <c:v>-2.0199999999999999E-8</c:v>
                </c:pt>
                <c:pt idx="767">
                  <c:v>-2.0199999999999999E-8</c:v>
                </c:pt>
                <c:pt idx="768">
                  <c:v>-2.0199999999999999E-8</c:v>
                </c:pt>
                <c:pt idx="769">
                  <c:v>-2.0199999999999999E-8</c:v>
                </c:pt>
                <c:pt idx="770">
                  <c:v>-2.0199999999999999E-8</c:v>
                </c:pt>
                <c:pt idx="771">
                  <c:v>-2.0199999999999999E-8</c:v>
                </c:pt>
                <c:pt idx="772">
                  <c:v>-2.0199999999999999E-8</c:v>
                </c:pt>
                <c:pt idx="773">
                  <c:v>-2.0199999999999999E-8</c:v>
                </c:pt>
                <c:pt idx="774">
                  <c:v>-2.0199999999999999E-8</c:v>
                </c:pt>
                <c:pt idx="775">
                  <c:v>-2.0199999999999999E-8</c:v>
                </c:pt>
                <c:pt idx="776">
                  <c:v>-2.0199999999999999E-8</c:v>
                </c:pt>
                <c:pt idx="777">
                  <c:v>-2.0199999999999999E-8</c:v>
                </c:pt>
                <c:pt idx="778">
                  <c:v>-2.0199999999999999E-8</c:v>
                </c:pt>
                <c:pt idx="779">
                  <c:v>-2.0199999999999999E-8</c:v>
                </c:pt>
                <c:pt idx="780">
                  <c:v>-2.0100000000000001E-8</c:v>
                </c:pt>
                <c:pt idx="781">
                  <c:v>-2.0100000000000001E-8</c:v>
                </c:pt>
                <c:pt idx="782">
                  <c:v>-2.0100000000000001E-8</c:v>
                </c:pt>
                <c:pt idx="783">
                  <c:v>-2.0100000000000001E-8</c:v>
                </c:pt>
                <c:pt idx="784">
                  <c:v>-2.0100000000000001E-8</c:v>
                </c:pt>
                <c:pt idx="785">
                  <c:v>-2.0100000000000001E-8</c:v>
                </c:pt>
                <c:pt idx="786">
                  <c:v>-2.0100000000000001E-8</c:v>
                </c:pt>
                <c:pt idx="787">
                  <c:v>-2.0100000000000001E-8</c:v>
                </c:pt>
                <c:pt idx="788">
                  <c:v>-2.0100000000000001E-8</c:v>
                </c:pt>
                <c:pt idx="789">
                  <c:v>-2.0100000000000001E-8</c:v>
                </c:pt>
                <c:pt idx="790">
                  <c:v>-2.0100000000000001E-8</c:v>
                </c:pt>
                <c:pt idx="791">
                  <c:v>-2.0100000000000001E-8</c:v>
                </c:pt>
                <c:pt idx="792">
                  <c:v>-2.0100000000000001E-8</c:v>
                </c:pt>
                <c:pt idx="793">
                  <c:v>-2.0100000000000001E-8</c:v>
                </c:pt>
                <c:pt idx="794">
                  <c:v>-2.0100000000000001E-8</c:v>
                </c:pt>
                <c:pt idx="795">
                  <c:v>-2.0100000000000001E-8</c:v>
                </c:pt>
                <c:pt idx="796">
                  <c:v>-2E-8</c:v>
                </c:pt>
                <c:pt idx="797">
                  <c:v>-2E-8</c:v>
                </c:pt>
                <c:pt idx="798">
                  <c:v>-2E-8</c:v>
                </c:pt>
                <c:pt idx="799">
                  <c:v>-2E-8</c:v>
                </c:pt>
                <c:pt idx="800">
                  <c:v>-2E-8</c:v>
                </c:pt>
                <c:pt idx="801">
                  <c:v>-2E-8</c:v>
                </c:pt>
                <c:pt idx="802">
                  <c:v>-2E-8</c:v>
                </c:pt>
                <c:pt idx="803">
                  <c:v>-2E-8</c:v>
                </c:pt>
                <c:pt idx="804">
                  <c:v>-2E-8</c:v>
                </c:pt>
                <c:pt idx="805">
                  <c:v>-2E-8</c:v>
                </c:pt>
                <c:pt idx="806">
                  <c:v>-2E-8</c:v>
                </c:pt>
                <c:pt idx="807">
                  <c:v>-2E-8</c:v>
                </c:pt>
                <c:pt idx="808">
                  <c:v>-2E-8</c:v>
                </c:pt>
                <c:pt idx="809">
                  <c:v>-2E-8</c:v>
                </c:pt>
                <c:pt idx="810">
                  <c:v>-2E-8</c:v>
                </c:pt>
                <c:pt idx="811">
                  <c:v>-2E-8</c:v>
                </c:pt>
                <c:pt idx="812">
                  <c:v>-1.99E-8</c:v>
                </c:pt>
                <c:pt idx="813">
                  <c:v>-1.99E-8</c:v>
                </c:pt>
                <c:pt idx="814">
                  <c:v>-1.99E-8</c:v>
                </c:pt>
                <c:pt idx="815">
                  <c:v>-1.99E-8</c:v>
                </c:pt>
                <c:pt idx="816">
                  <c:v>-1.99E-8</c:v>
                </c:pt>
                <c:pt idx="817">
                  <c:v>-1.99E-8</c:v>
                </c:pt>
                <c:pt idx="818">
                  <c:v>-1.99E-8</c:v>
                </c:pt>
                <c:pt idx="819">
                  <c:v>-1.99E-8</c:v>
                </c:pt>
                <c:pt idx="820">
                  <c:v>-1.99E-8</c:v>
                </c:pt>
                <c:pt idx="821">
                  <c:v>-1.99E-8</c:v>
                </c:pt>
                <c:pt idx="822">
                  <c:v>-1.99E-8</c:v>
                </c:pt>
                <c:pt idx="823">
                  <c:v>-1.99E-8</c:v>
                </c:pt>
                <c:pt idx="824">
                  <c:v>-1.99E-8</c:v>
                </c:pt>
                <c:pt idx="825">
                  <c:v>-1.99E-8</c:v>
                </c:pt>
                <c:pt idx="826">
                  <c:v>-1.99E-8</c:v>
                </c:pt>
                <c:pt idx="827">
                  <c:v>-1.99E-8</c:v>
                </c:pt>
                <c:pt idx="828">
                  <c:v>-1.9799999999999999E-8</c:v>
                </c:pt>
                <c:pt idx="829">
                  <c:v>-1.9799999999999999E-8</c:v>
                </c:pt>
                <c:pt idx="830">
                  <c:v>-1.9799999999999999E-8</c:v>
                </c:pt>
                <c:pt idx="831">
                  <c:v>-1.9799999999999999E-8</c:v>
                </c:pt>
                <c:pt idx="832">
                  <c:v>-1.9799999999999999E-8</c:v>
                </c:pt>
                <c:pt idx="833">
                  <c:v>-1.9799999999999999E-8</c:v>
                </c:pt>
                <c:pt idx="834">
                  <c:v>-1.9799999999999999E-8</c:v>
                </c:pt>
                <c:pt idx="835">
                  <c:v>-1.9799999999999999E-8</c:v>
                </c:pt>
                <c:pt idx="836">
                  <c:v>-1.9799999999999999E-8</c:v>
                </c:pt>
                <c:pt idx="837">
                  <c:v>-1.9799999999999999E-8</c:v>
                </c:pt>
                <c:pt idx="838">
                  <c:v>-1.9799999999999999E-8</c:v>
                </c:pt>
                <c:pt idx="839">
                  <c:v>-1.9799999999999999E-8</c:v>
                </c:pt>
                <c:pt idx="840">
                  <c:v>-1.9799999999999999E-8</c:v>
                </c:pt>
                <c:pt idx="841">
                  <c:v>-1.9799999999999999E-8</c:v>
                </c:pt>
                <c:pt idx="842">
                  <c:v>-1.9799999999999999E-8</c:v>
                </c:pt>
                <c:pt idx="843">
                  <c:v>-1.9799999999999999E-8</c:v>
                </c:pt>
                <c:pt idx="844">
                  <c:v>-1.9700000000000001E-8</c:v>
                </c:pt>
                <c:pt idx="845">
                  <c:v>-1.9700000000000001E-8</c:v>
                </c:pt>
                <c:pt idx="846">
                  <c:v>-1.9700000000000001E-8</c:v>
                </c:pt>
                <c:pt idx="847">
                  <c:v>-1.9700000000000001E-8</c:v>
                </c:pt>
                <c:pt idx="848">
                  <c:v>-1.9700000000000001E-8</c:v>
                </c:pt>
                <c:pt idx="849">
                  <c:v>-1.9700000000000001E-8</c:v>
                </c:pt>
                <c:pt idx="850">
                  <c:v>-1.9700000000000001E-8</c:v>
                </c:pt>
                <c:pt idx="851">
                  <c:v>-1.9700000000000001E-8</c:v>
                </c:pt>
                <c:pt idx="852">
                  <c:v>-1.9700000000000001E-8</c:v>
                </c:pt>
                <c:pt idx="853">
                  <c:v>-1.9700000000000001E-8</c:v>
                </c:pt>
                <c:pt idx="854">
                  <c:v>-1.9700000000000001E-8</c:v>
                </c:pt>
                <c:pt idx="855">
                  <c:v>-1.9700000000000001E-8</c:v>
                </c:pt>
                <c:pt idx="856">
                  <c:v>-1.9700000000000001E-8</c:v>
                </c:pt>
                <c:pt idx="857">
                  <c:v>-1.9700000000000001E-8</c:v>
                </c:pt>
                <c:pt idx="858">
                  <c:v>-1.9700000000000001E-8</c:v>
                </c:pt>
                <c:pt idx="859">
                  <c:v>-1.9700000000000001E-8</c:v>
                </c:pt>
                <c:pt idx="860">
                  <c:v>-1.96E-8</c:v>
                </c:pt>
                <c:pt idx="861">
                  <c:v>-1.96E-8</c:v>
                </c:pt>
                <c:pt idx="862">
                  <c:v>-1.96E-8</c:v>
                </c:pt>
                <c:pt idx="863">
                  <c:v>-1.96E-8</c:v>
                </c:pt>
                <c:pt idx="864">
                  <c:v>-1.96E-8</c:v>
                </c:pt>
                <c:pt idx="865">
                  <c:v>-1.96E-8</c:v>
                </c:pt>
                <c:pt idx="866">
                  <c:v>-1.96E-8</c:v>
                </c:pt>
                <c:pt idx="867">
                  <c:v>-1.96E-8</c:v>
                </c:pt>
                <c:pt idx="868">
                  <c:v>-1.96E-8</c:v>
                </c:pt>
                <c:pt idx="869">
                  <c:v>-1.96E-8</c:v>
                </c:pt>
                <c:pt idx="870">
                  <c:v>-1.96E-8</c:v>
                </c:pt>
                <c:pt idx="871">
                  <c:v>-1.96E-8</c:v>
                </c:pt>
                <c:pt idx="872">
                  <c:v>-1.96E-8</c:v>
                </c:pt>
                <c:pt idx="873">
                  <c:v>-1.96E-8</c:v>
                </c:pt>
                <c:pt idx="874">
                  <c:v>-1.96E-8</c:v>
                </c:pt>
                <c:pt idx="875">
                  <c:v>-1.96E-8</c:v>
                </c:pt>
                <c:pt idx="876">
                  <c:v>-1.9499999999999999E-8</c:v>
                </c:pt>
                <c:pt idx="877">
                  <c:v>-1.9499999999999999E-8</c:v>
                </c:pt>
                <c:pt idx="878">
                  <c:v>-1.9499999999999999E-8</c:v>
                </c:pt>
                <c:pt idx="879">
                  <c:v>-1.9499999999999999E-8</c:v>
                </c:pt>
                <c:pt idx="880">
                  <c:v>-1.9499999999999999E-8</c:v>
                </c:pt>
                <c:pt idx="881">
                  <c:v>-1.9499999999999999E-8</c:v>
                </c:pt>
                <c:pt idx="882">
                  <c:v>-1.9499999999999999E-8</c:v>
                </c:pt>
                <c:pt idx="883">
                  <c:v>-1.9499999999999999E-8</c:v>
                </c:pt>
                <c:pt idx="884">
                  <c:v>-1.9499999999999999E-8</c:v>
                </c:pt>
                <c:pt idx="885">
                  <c:v>-1.9499999999999999E-8</c:v>
                </c:pt>
                <c:pt idx="886">
                  <c:v>-1.9499999999999999E-8</c:v>
                </c:pt>
                <c:pt idx="887">
                  <c:v>-1.9499999999999999E-8</c:v>
                </c:pt>
                <c:pt idx="888">
                  <c:v>-1.9499999999999999E-8</c:v>
                </c:pt>
                <c:pt idx="889">
                  <c:v>-1.9499999999999999E-8</c:v>
                </c:pt>
                <c:pt idx="890">
                  <c:v>-1.9499999999999999E-8</c:v>
                </c:pt>
                <c:pt idx="891">
                  <c:v>-1.9499999999999999E-8</c:v>
                </c:pt>
                <c:pt idx="892">
                  <c:v>-1.9399999999999998E-8</c:v>
                </c:pt>
                <c:pt idx="893">
                  <c:v>-1.9399999999999998E-8</c:v>
                </c:pt>
                <c:pt idx="894">
                  <c:v>-1.9399999999999998E-8</c:v>
                </c:pt>
                <c:pt idx="895">
                  <c:v>-1.9399999999999998E-8</c:v>
                </c:pt>
                <c:pt idx="896">
                  <c:v>-1.9399999999999998E-8</c:v>
                </c:pt>
                <c:pt idx="897">
                  <c:v>-1.9399999999999998E-8</c:v>
                </c:pt>
                <c:pt idx="898">
                  <c:v>-1.9399999999999998E-8</c:v>
                </c:pt>
                <c:pt idx="899">
                  <c:v>-1.9399999999999998E-8</c:v>
                </c:pt>
                <c:pt idx="900">
                  <c:v>-1.9399999999999998E-8</c:v>
                </c:pt>
                <c:pt idx="901">
                  <c:v>-1.9399999999999998E-8</c:v>
                </c:pt>
                <c:pt idx="902">
                  <c:v>-1.9399999999999998E-8</c:v>
                </c:pt>
                <c:pt idx="903">
                  <c:v>-1.9399999999999998E-8</c:v>
                </c:pt>
                <c:pt idx="904">
                  <c:v>-1.9399999999999998E-8</c:v>
                </c:pt>
                <c:pt idx="905">
                  <c:v>-1.9399999999999998E-8</c:v>
                </c:pt>
                <c:pt idx="906">
                  <c:v>-1.9399999999999998E-8</c:v>
                </c:pt>
                <c:pt idx="907">
                  <c:v>-1.9399999999999998E-8</c:v>
                </c:pt>
                <c:pt idx="908">
                  <c:v>-1.9300000000000001E-8</c:v>
                </c:pt>
                <c:pt idx="909">
                  <c:v>-1.9300000000000001E-8</c:v>
                </c:pt>
                <c:pt idx="910">
                  <c:v>-1.9300000000000001E-8</c:v>
                </c:pt>
                <c:pt idx="911">
                  <c:v>-1.9300000000000001E-8</c:v>
                </c:pt>
                <c:pt idx="912">
                  <c:v>-1.9300000000000001E-8</c:v>
                </c:pt>
                <c:pt idx="913">
                  <c:v>-1.9300000000000001E-8</c:v>
                </c:pt>
                <c:pt idx="914">
                  <c:v>-1.9300000000000001E-8</c:v>
                </c:pt>
                <c:pt idx="915">
                  <c:v>-1.9300000000000001E-8</c:v>
                </c:pt>
                <c:pt idx="916">
                  <c:v>-1.9300000000000001E-8</c:v>
                </c:pt>
                <c:pt idx="917">
                  <c:v>-1.9300000000000001E-8</c:v>
                </c:pt>
                <c:pt idx="918">
                  <c:v>-1.9300000000000001E-8</c:v>
                </c:pt>
                <c:pt idx="919">
                  <c:v>-1.9300000000000001E-8</c:v>
                </c:pt>
                <c:pt idx="920">
                  <c:v>-1.9300000000000001E-8</c:v>
                </c:pt>
                <c:pt idx="921">
                  <c:v>-1.9300000000000001E-8</c:v>
                </c:pt>
                <c:pt idx="922">
                  <c:v>-1.9300000000000001E-8</c:v>
                </c:pt>
                <c:pt idx="923">
                  <c:v>-1.9300000000000001E-8</c:v>
                </c:pt>
                <c:pt idx="924">
                  <c:v>-1.92E-8</c:v>
                </c:pt>
                <c:pt idx="925">
                  <c:v>-1.92E-8</c:v>
                </c:pt>
                <c:pt idx="926">
                  <c:v>-1.92E-8</c:v>
                </c:pt>
                <c:pt idx="927">
                  <c:v>-1.92E-8</c:v>
                </c:pt>
                <c:pt idx="928">
                  <c:v>-1.92E-8</c:v>
                </c:pt>
                <c:pt idx="929">
                  <c:v>-1.92E-8</c:v>
                </c:pt>
                <c:pt idx="930">
                  <c:v>-1.92E-8</c:v>
                </c:pt>
                <c:pt idx="931">
                  <c:v>-1.92E-8</c:v>
                </c:pt>
                <c:pt idx="932">
                  <c:v>-1.92E-8</c:v>
                </c:pt>
                <c:pt idx="933">
                  <c:v>-1.92E-8</c:v>
                </c:pt>
                <c:pt idx="934">
                  <c:v>-1.92E-8</c:v>
                </c:pt>
                <c:pt idx="935">
                  <c:v>-1.92E-8</c:v>
                </c:pt>
                <c:pt idx="936">
                  <c:v>-1.92E-8</c:v>
                </c:pt>
                <c:pt idx="937">
                  <c:v>-1.92E-8</c:v>
                </c:pt>
                <c:pt idx="938">
                  <c:v>-1.92E-8</c:v>
                </c:pt>
                <c:pt idx="939">
                  <c:v>-1.92E-8</c:v>
                </c:pt>
                <c:pt idx="940">
                  <c:v>-1.9099999999999999E-8</c:v>
                </c:pt>
                <c:pt idx="941">
                  <c:v>-1.9099999999999999E-8</c:v>
                </c:pt>
                <c:pt idx="942">
                  <c:v>-1.9099999999999999E-8</c:v>
                </c:pt>
                <c:pt idx="943">
                  <c:v>-1.9099999999999999E-8</c:v>
                </c:pt>
                <c:pt idx="944">
                  <c:v>-1.9099999999999999E-8</c:v>
                </c:pt>
                <c:pt idx="945">
                  <c:v>-1.9099999999999999E-8</c:v>
                </c:pt>
                <c:pt idx="946">
                  <c:v>-1.9099999999999999E-8</c:v>
                </c:pt>
                <c:pt idx="947">
                  <c:v>-1.9099999999999999E-8</c:v>
                </c:pt>
                <c:pt idx="948">
                  <c:v>-1.9099999999999999E-8</c:v>
                </c:pt>
                <c:pt idx="949">
                  <c:v>-1.9099999999999999E-8</c:v>
                </c:pt>
                <c:pt idx="950">
                  <c:v>-1.9099999999999999E-8</c:v>
                </c:pt>
                <c:pt idx="951">
                  <c:v>-1.9099999999999999E-8</c:v>
                </c:pt>
                <c:pt idx="952">
                  <c:v>-1.9099999999999999E-8</c:v>
                </c:pt>
                <c:pt idx="953">
                  <c:v>-1.9099999999999999E-8</c:v>
                </c:pt>
                <c:pt idx="954">
                  <c:v>-1.9099999999999999E-8</c:v>
                </c:pt>
                <c:pt idx="955">
                  <c:v>-1.9099999999999999E-8</c:v>
                </c:pt>
                <c:pt idx="956">
                  <c:v>-1.9000000000000001E-8</c:v>
                </c:pt>
                <c:pt idx="957">
                  <c:v>-1.9000000000000001E-8</c:v>
                </c:pt>
                <c:pt idx="958">
                  <c:v>-1.9000000000000001E-8</c:v>
                </c:pt>
                <c:pt idx="959">
                  <c:v>-1.9000000000000001E-8</c:v>
                </c:pt>
                <c:pt idx="960">
                  <c:v>-1.9000000000000001E-8</c:v>
                </c:pt>
                <c:pt idx="961">
                  <c:v>-1.9000000000000001E-8</c:v>
                </c:pt>
                <c:pt idx="962">
                  <c:v>-1.9000000000000001E-8</c:v>
                </c:pt>
                <c:pt idx="963">
                  <c:v>-1.9000000000000001E-8</c:v>
                </c:pt>
                <c:pt idx="964">
                  <c:v>-1.9000000000000001E-8</c:v>
                </c:pt>
                <c:pt idx="965">
                  <c:v>-1.9000000000000001E-8</c:v>
                </c:pt>
                <c:pt idx="966">
                  <c:v>-1.9000000000000001E-8</c:v>
                </c:pt>
                <c:pt idx="967">
                  <c:v>-1.9000000000000001E-8</c:v>
                </c:pt>
                <c:pt idx="968">
                  <c:v>-1.9000000000000001E-8</c:v>
                </c:pt>
                <c:pt idx="969">
                  <c:v>-1.9000000000000001E-8</c:v>
                </c:pt>
                <c:pt idx="970">
                  <c:v>-1.9000000000000001E-8</c:v>
                </c:pt>
                <c:pt idx="971">
                  <c:v>-1.9000000000000001E-8</c:v>
                </c:pt>
                <c:pt idx="972">
                  <c:v>-1.89E-8</c:v>
                </c:pt>
                <c:pt idx="973">
                  <c:v>-1.89E-8</c:v>
                </c:pt>
                <c:pt idx="974">
                  <c:v>-1.89E-8</c:v>
                </c:pt>
                <c:pt idx="975">
                  <c:v>-1.89E-8</c:v>
                </c:pt>
                <c:pt idx="976">
                  <c:v>-1.89E-8</c:v>
                </c:pt>
                <c:pt idx="977">
                  <c:v>-1.89E-8</c:v>
                </c:pt>
                <c:pt idx="978">
                  <c:v>-1.89E-8</c:v>
                </c:pt>
                <c:pt idx="979">
                  <c:v>-1.89E-8</c:v>
                </c:pt>
                <c:pt idx="980">
                  <c:v>-1.89E-8</c:v>
                </c:pt>
                <c:pt idx="981">
                  <c:v>-1.89E-8</c:v>
                </c:pt>
                <c:pt idx="982">
                  <c:v>-1.89E-8</c:v>
                </c:pt>
                <c:pt idx="983">
                  <c:v>-1.89E-8</c:v>
                </c:pt>
                <c:pt idx="984">
                  <c:v>-1.89E-8</c:v>
                </c:pt>
                <c:pt idx="985">
                  <c:v>-1.89E-8</c:v>
                </c:pt>
                <c:pt idx="986">
                  <c:v>-1.89E-8</c:v>
                </c:pt>
                <c:pt idx="987">
                  <c:v>-1.89E-8</c:v>
                </c:pt>
                <c:pt idx="988">
                  <c:v>-1.88E-8</c:v>
                </c:pt>
                <c:pt idx="989">
                  <c:v>-1.88E-8</c:v>
                </c:pt>
                <c:pt idx="990">
                  <c:v>-1.88E-8</c:v>
                </c:pt>
                <c:pt idx="991">
                  <c:v>-1.88E-8</c:v>
                </c:pt>
                <c:pt idx="992">
                  <c:v>-1.88E-8</c:v>
                </c:pt>
                <c:pt idx="993">
                  <c:v>-1.88E-8</c:v>
                </c:pt>
                <c:pt idx="994">
                  <c:v>-1.88E-8</c:v>
                </c:pt>
                <c:pt idx="995">
                  <c:v>-1.88E-8</c:v>
                </c:pt>
                <c:pt idx="996">
                  <c:v>-1.88E-8</c:v>
                </c:pt>
                <c:pt idx="997">
                  <c:v>-1.88E-8</c:v>
                </c:pt>
                <c:pt idx="998">
                  <c:v>-1.88E-8</c:v>
                </c:pt>
                <c:pt idx="999">
                  <c:v>-1.88E-8</c:v>
                </c:pt>
                <c:pt idx="1000">
                  <c:v>-1.88E-8</c:v>
                </c:pt>
                <c:pt idx="1001">
                  <c:v>-1.88E-8</c:v>
                </c:pt>
                <c:pt idx="1002">
                  <c:v>-1.88E-8</c:v>
                </c:pt>
                <c:pt idx="1003">
                  <c:v>-1.88E-8</c:v>
                </c:pt>
                <c:pt idx="1004">
                  <c:v>-1.8699999999999999E-8</c:v>
                </c:pt>
                <c:pt idx="1005">
                  <c:v>-1.8699999999999999E-8</c:v>
                </c:pt>
                <c:pt idx="1006">
                  <c:v>-1.8699999999999999E-8</c:v>
                </c:pt>
                <c:pt idx="1007">
                  <c:v>-1.8699999999999999E-8</c:v>
                </c:pt>
                <c:pt idx="1008">
                  <c:v>-1.8699999999999999E-8</c:v>
                </c:pt>
                <c:pt idx="1009">
                  <c:v>-1.8699999999999999E-8</c:v>
                </c:pt>
                <c:pt idx="1010">
                  <c:v>-1.8699999999999999E-8</c:v>
                </c:pt>
                <c:pt idx="1011">
                  <c:v>-1.8699999999999999E-8</c:v>
                </c:pt>
                <c:pt idx="1012">
                  <c:v>-1.8699999999999999E-8</c:v>
                </c:pt>
                <c:pt idx="1013">
                  <c:v>-1.8699999999999999E-8</c:v>
                </c:pt>
                <c:pt idx="1014">
                  <c:v>-1.8699999999999999E-8</c:v>
                </c:pt>
                <c:pt idx="1015">
                  <c:v>-1.8699999999999999E-8</c:v>
                </c:pt>
                <c:pt idx="1016">
                  <c:v>-1.8699999999999999E-8</c:v>
                </c:pt>
                <c:pt idx="1017">
                  <c:v>-1.8699999999999999E-8</c:v>
                </c:pt>
                <c:pt idx="1018">
                  <c:v>-1.8699999999999999E-8</c:v>
                </c:pt>
                <c:pt idx="1019">
                  <c:v>-1.8699999999999999E-8</c:v>
                </c:pt>
                <c:pt idx="1020">
                  <c:v>-1.8600000000000001E-8</c:v>
                </c:pt>
                <c:pt idx="1021">
                  <c:v>-1.8600000000000001E-8</c:v>
                </c:pt>
                <c:pt idx="1022">
                  <c:v>-1.8600000000000001E-8</c:v>
                </c:pt>
                <c:pt idx="1023">
                  <c:v>-1.8600000000000001E-8</c:v>
                </c:pt>
                <c:pt idx="1024">
                  <c:v>-1.8600000000000001E-8</c:v>
                </c:pt>
                <c:pt idx="1025">
                  <c:v>-1.8600000000000001E-8</c:v>
                </c:pt>
                <c:pt idx="1026">
                  <c:v>-1.8600000000000001E-8</c:v>
                </c:pt>
                <c:pt idx="1027">
                  <c:v>-1.8600000000000001E-8</c:v>
                </c:pt>
                <c:pt idx="1028">
                  <c:v>-1.8600000000000001E-8</c:v>
                </c:pt>
                <c:pt idx="1029">
                  <c:v>-1.8600000000000001E-8</c:v>
                </c:pt>
                <c:pt idx="1030">
                  <c:v>-1.8600000000000001E-8</c:v>
                </c:pt>
                <c:pt idx="1031">
                  <c:v>-1.8600000000000001E-8</c:v>
                </c:pt>
                <c:pt idx="1032">
                  <c:v>-1.8600000000000001E-8</c:v>
                </c:pt>
                <c:pt idx="1033">
                  <c:v>-1.8600000000000001E-8</c:v>
                </c:pt>
                <c:pt idx="1034">
                  <c:v>-1.8600000000000001E-8</c:v>
                </c:pt>
                <c:pt idx="1035">
                  <c:v>-1.8600000000000001E-8</c:v>
                </c:pt>
                <c:pt idx="1036">
                  <c:v>-1.85E-8</c:v>
                </c:pt>
                <c:pt idx="1037">
                  <c:v>-1.85E-8</c:v>
                </c:pt>
                <c:pt idx="1038">
                  <c:v>-1.85E-8</c:v>
                </c:pt>
                <c:pt idx="1039">
                  <c:v>-1.85E-8</c:v>
                </c:pt>
                <c:pt idx="1040">
                  <c:v>-1.85E-8</c:v>
                </c:pt>
                <c:pt idx="1041">
                  <c:v>-1.85E-8</c:v>
                </c:pt>
                <c:pt idx="1042">
                  <c:v>-1.85E-8</c:v>
                </c:pt>
                <c:pt idx="1043">
                  <c:v>-1.85E-8</c:v>
                </c:pt>
                <c:pt idx="1044">
                  <c:v>-1.85E-8</c:v>
                </c:pt>
                <c:pt idx="1045">
                  <c:v>-1.85E-8</c:v>
                </c:pt>
                <c:pt idx="1046">
                  <c:v>-1.85E-8</c:v>
                </c:pt>
                <c:pt idx="1047">
                  <c:v>-1.85E-8</c:v>
                </c:pt>
                <c:pt idx="1048">
                  <c:v>-1.85E-8</c:v>
                </c:pt>
                <c:pt idx="1049">
                  <c:v>-1.85E-8</c:v>
                </c:pt>
                <c:pt idx="1050">
                  <c:v>-1.85E-8</c:v>
                </c:pt>
                <c:pt idx="1051">
                  <c:v>-1.85E-8</c:v>
                </c:pt>
                <c:pt idx="1052">
                  <c:v>-1.8399999999999999E-8</c:v>
                </c:pt>
                <c:pt idx="1053">
                  <c:v>-1.8399999999999999E-8</c:v>
                </c:pt>
                <c:pt idx="1054">
                  <c:v>-1.8399999999999999E-8</c:v>
                </c:pt>
                <c:pt idx="1055">
                  <c:v>-1.8399999999999999E-8</c:v>
                </c:pt>
                <c:pt idx="1056">
                  <c:v>-1.8399999999999999E-8</c:v>
                </c:pt>
                <c:pt idx="1057">
                  <c:v>-1.8399999999999999E-8</c:v>
                </c:pt>
                <c:pt idx="1058">
                  <c:v>-1.8399999999999999E-8</c:v>
                </c:pt>
                <c:pt idx="1059">
                  <c:v>-1.8399999999999999E-8</c:v>
                </c:pt>
                <c:pt idx="1060">
                  <c:v>-1.8399999999999999E-8</c:v>
                </c:pt>
                <c:pt idx="1061">
                  <c:v>-1.8399999999999999E-8</c:v>
                </c:pt>
                <c:pt idx="1062">
                  <c:v>-1.8399999999999999E-8</c:v>
                </c:pt>
                <c:pt idx="1063">
                  <c:v>-1.8399999999999999E-8</c:v>
                </c:pt>
                <c:pt idx="1064">
                  <c:v>-1.8399999999999999E-8</c:v>
                </c:pt>
                <c:pt idx="1065">
                  <c:v>-1.8399999999999999E-8</c:v>
                </c:pt>
                <c:pt idx="1066">
                  <c:v>-1.8399999999999999E-8</c:v>
                </c:pt>
                <c:pt idx="1067">
                  <c:v>-1.8399999999999999E-8</c:v>
                </c:pt>
                <c:pt idx="1068">
                  <c:v>-1.8299999999999998E-8</c:v>
                </c:pt>
                <c:pt idx="1069">
                  <c:v>-1.8299999999999998E-8</c:v>
                </c:pt>
                <c:pt idx="1070">
                  <c:v>-1.8299999999999998E-8</c:v>
                </c:pt>
                <c:pt idx="1071">
                  <c:v>-1.8299999999999998E-8</c:v>
                </c:pt>
                <c:pt idx="1072">
                  <c:v>-1.8299999999999998E-8</c:v>
                </c:pt>
                <c:pt idx="1073">
                  <c:v>-1.8299999999999998E-8</c:v>
                </c:pt>
                <c:pt idx="1074">
                  <c:v>-1.8299999999999998E-8</c:v>
                </c:pt>
                <c:pt idx="1075">
                  <c:v>-1.8299999999999998E-8</c:v>
                </c:pt>
                <c:pt idx="1076">
                  <c:v>-1.8299999999999998E-8</c:v>
                </c:pt>
                <c:pt idx="1077">
                  <c:v>-1.8299999999999998E-8</c:v>
                </c:pt>
                <c:pt idx="1078">
                  <c:v>-1.8299999999999998E-8</c:v>
                </c:pt>
                <c:pt idx="1079">
                  <c:v>-1.8299999999999998E-8</c:v>
                </c:pt>
                <c:pt idx="1080">
                  <c:v>-1.8299999999999998E-8</c:v>
                </c:pt>
                <c:pt idx="1081">
                  <c:v>-1.8299999999999998E-8</c:v>
                </c:pt>
                <c:pt idx="1082">
                  <c:v>-1.8299999999999998E-8</c:v>
                </c:pt>
                <c:pt idx="1083">
                  <c:v>-1.8299999999999998E-8</c:v>
                </c:pt>
                <c:pt idx="1084">
                  <c:v>-1.8200000000000001E-8</c:v>
                </c:pt>
                <c:pt idx="1085">
                  <c:v>-1.8200000000000001E-8</c:v>
                </c:pt>
                <c:pt idx="1086">
                  <c:v>-1.8200000000000001E-8</c:v>
                </c:pt>
                <c:pt idx="1087">
                  <c:v>-1.8200000000000001E-8</c:v>
                </c:pt>
                <c:pt idx="1088">
                  <c:v>-1.8200000000000001E-8</c:v>
                </c:pt>
                <c:pt idx="1089">
                  <c:v>-1.8200000000000001E-8</c:v>
                </c:pt>
                <c:pt idx="1090">
                  <c:v>-1.8200000000000001E-8</c:v>
                </c:pt>
                <c:pt idx="1091">
                  <c:v>-1.8200000000000001E-8</c:v>
                </c:pt>
                <c:pt idx="1092">
                  <c:v>-1.8200000000000001E-8</c:v>
                </c:pt>
                <c:pt idx="1093">
                  <c:v>-1.8200000000000001E-8</c:v>
                </c:pt>
                <c:pt idx="1094">
                  <c:v>-1.8200000000000001E-8</c:v>
                </c:pt>
                <c:pt idx="1095">
                  <c:v>-1.8200000000000001E-8</c:v>
                </c:pt>
                <c:pt idx="1096">
                  <c:v>-1.8200000000000001E-8</c:v>
                </c:pt>
                <c:pt idx="1097">
                  <c:v>-1.8200000000000001E-8</c:v>
                </c:pt>
                <c:pt idx="1098">
                  <c:v>-1.8200000000000001E-8</c:v>
                </c:pt>
                <c:pt idx="1099">
                  <c:v>-1.8200000000000001E-8</c:v>
                </c:pt>
                <c:pt idx="1100">
                  <c:v>-1.81E-8</c:v>
                </c:pt>
                <c:pt idx="1101">
                  <c:v>-1.81E-8</c:v>
                </c:pt>
                <c:pt idx="1102">
                  <c:v>-1.81E-8</c:v>
                </c:pt>
                <c:pt idx="1103">
                  <c:v>-1.81E-8</c:v>
                </c:pt>
                <c:pt idx="1104">
                  <c:v>-1.81E-8</c:v>
                </c:pt>
                <c:pt idx="1105">
                  <c:v>-1.81E-8</c:v>
                </c:pt>
                <c:pt idx="1106">
                  <c:v>-1.81E-8</c:v>
                </c:pt>
                <c:pt idx="1107">
                  <c:v>-1.81E-8</c:v>
                </c:pt>
                <c:pt idx="1108">
                  <c:v>-1.81E-8</c:v>
                </c:pt>
                <c:pt idx="1109">
                  <c:v>-1.81E-8</c:v>
                </c:pt>
                <c:pt idx="1110">
                  <c:v>-1.81E-8</c:v>
                </c:pt>
                <c:pt idx="1111">
                  <c:v>-1.81E-8</c:v>
                </c:pt>
                <c:pt idx="1112">
                  <c:v>-1.81E-8</c:v>
                </c:pt>
                <c:pt idx="1113">
                  <c:v>-1.81E-8</c:v>
                </c:pt>
                <c:pt idx="1114">
                  <c:v>-1.81E-8</c:v>
                </c:pt>
                <c:pt idx="1115">
                  <c:v>-1.81E-8</c:v>
                </c:pt>
                <c:pt idx="1116">
                  <c:v>-1.7999999999999999E-8</c:v>
                </c:pt>
                <c:pt idx="1117">
                  <c:v>-1.7999999999999999E-8</c:v>
                </c:pt>
                <c:pt idx="1118">
                  <c:v>-1.7999999999999999E-8</c:v>
                </c:pt>
                <c:pt idx="1119">
                  <c:v>-1.7999999999999999E-8</c:v>
                </c:pt>
                <c:pt idx="1120">
                  <c:v>-1.7999999999999999E-8</c:v>
                </c:pt>
                <c:pt idx="1121">
                  <c:v>-1.7999999999999999E-8</c:v>
                </c:pt>
                <c:pt idx="1122">
                  <c:v>-1.7999999999999999E-8</c:v>
                </c:pt>
                <c:pt idx="1123">
                  <c:v>-1.7999999999999999E-8</c:v>
                </c:pt>
                <c:pt idx="1124">
                  <c:v>-1.7999999999999999E-8</c:v>
                </c:pt>
                <c:pt idx="1125">
                  <c:v>-1.7999999999999999E-8</c:v>
                </c:pt>
                <c:pt idx="1126">
                  <c:v>-1.7999999999999999E-8</c:v>
                </c:pt>
                <c:pt idx="1127">
                  <c:v>-1.7999999999999999E-8</c:v>
                </c:pt>
                <c:pt idx="1128">
                  <c:v>-1.7999999999999999E-8</c:v>
                </c:pt>
                <c:pt idx="1129">
                  <c:v>-1.7999999999999999E-8</c:v>
                </c:pt>
                <c:pt idx="1130">
                  <c:v>-1.7999999999999999E-8</c:v>
                </c:pt>
                <c:pt idx="1131">
                  <c:v>-1.7999999999999999E-8</c:v>
                </c:pt>
                <c:pt idx="1132">
                  <c:v>-1.7900000000000001E-8</c:v>
                </c:pt>
                <c:pt idx="1133">
                  <c:v>-1.7900000000000001E-8</c:v>
                </c:pt>
                <c:pt idx="1134">
                  <c:v>-1.7900000000000001E-8</c:v>
                </c:pt>
                <c:pt idx="1135">
                  <c:v>-1.7900000000000001E-8</c:v>
                </c:pt>
                <c:pt idx="1136">
                  <c:v>-1.7900000000000001E-8</c:v>
                </c:pt>
                <c:pt idx="1137">
                  <c:v>-1.7900000000000001E-8</c:v>
                </c:pt>
                <c:pt idx="1138">
                  <c:v>-1.7900000000000001E-8</c:v>
                </c:pt>
                <c:pt idx="1139">
                  <c:v>-1.7900000000000001E-8</c:v>
                </c:pt>
                <c:pt idx="1140">
                  <c:v>-1.7900000000000001E-8</c:v>
                </c:pt>
                <c:pt idx="1141">
                  <c:v>-1.7900000000000001E-8</c:v>
                </c:pt>
                <c:pt idx="1142">
                  <c:v>-1.7900000000000001E-8</c:v>
                </c:pt>
                <c:pt idx="1143">
                  <c:v>-1.7900000000000001E-8</c:v>
                </c:pt>
                <c:pt idx="1144">
                  <c:v>-1.7900000000000001E-8</c:v>
                </c:pt>
                <c:pt idx="1145">
                  <c:v>-1.7900000000000001E-8</c:v>
                </c:pt>
                <c:pt idx="1146">
                  <c:v>-1.7900000000000001E-8</c:v>
                </c:pt>
                <c:pt idx="1147">
                  <c:v>-1.7900000000000001E-8</c:v>
                </c:pt>
                <c:pt idx="1148">
                  <c:v>-1.7800000000000001E-8</c:v>
                </c:pt>
                <c:pt idx="1149">
                  <c:v>-1.7800000000000001E-8</c:v>
                </c:pt>
                <c:pt idx="1150">
                  <c:v>-1.7800000000000001E-8</c:v>
                </c:pt>
                <c:pt idx="1151">
                  <c:v>-1.7800000000000001E-8</c:v>
                </c:pt>
                <c:pt idx="1152">
                  <c:v>-1.7800000000000001E-8</c:v>
                </c:pt>
                <c:pt idx="1153">
                  <c:v>-1.7800000000000001E-8</c:v>
                </c:pt>
                <c:pt idx="1154">
                  <c:v>-1.7800000000000001E-8</c:v>
                </c:pt>
                <c:pt idx="1155">
                  <c:v>-1.7800000000000001E-8</c:v>
                </c:pt>
                <c:pt idx="1156">
                  <c:v>-1.7800000000000001E-8</c:v>
                </c:pt>
                <c:pt idx="1157">
                  <c:v>-1.7800000000000001E-8</c:v>
                </c:pt>
                <c:pt idx="1158">
                  <c:v>-1.7800000000000001E-8</c:v>
                </c:pt>
                <c:pt idx="1159">
                  <c:v>-1.7800000000000001E-8</c:v>
                </c:pt>
                <c:pt idx="1160">
                  <c:v>-1.7800000000000001E-8</c:v>
                </c:pt>
                <c:pt idx="1161">
                  <c:v>-1.7800000000000001E-8</c:v>
                </c:pt>
                <c:pt idx="1162">
                  <c:v>-1.7800000000000001E-8</c:v>
                </c:pt>
                <c:pt idx="1163">
                  <c:v>-1.7800000000000001E-8</c:v>
                </c:pt>
                <c:pt idx="1164">
                  <c:v>-1.77E-8</c:v>
                </c:pt>
                <c:pt idx="1165">
                  <c:v>-1.77E-8</c:v>
                </c:pt>
                <c:pt idx="1166">
                  <c:v>-1.77E-8</c:v>
                </c:pt>
                <c:pt idx="1167">
                  <c:v>-1.77E-8</c:v>
                </c:pt>
                <c:pt idx="1168">
                  <c:v>-1.77E-8</c:v>
                </c:pt>
                <c:pt idx="1169">
                  <c:v>-1.77E-8</c:v>
                </c:pt>
                <c:pt idx="1170">
                  <c:v>-1.77E-8</c:v>
                </c:pt>
                <c:pt idx="1171">
                  <c:v>-1.77E-8</c:v>
                </c:pt>
                <c:pt idx="1172">
                  <c:v>-1.77E-8</c:v>
                </c:pt>
                <c:pt idx="1173">
                  <c:v>-1.77E-8</c:v>
                </c:pt>
                <c:pt idx="1174">
                  <c:v>-1.77E-8</c:v>
                </c:pt>
                <c:pt idx="1175">
                  <c:v>-1.77E-8</c:v>
                </c:pt>
                <c:pt idx="1176">
                  <c:v>-1.77E-8</c:v>
                </c:pt>
                <c:pt idx="1177">
                  <c:v>-1.77E-8</c:v>
                </c:pt>
                <c:pt idx="1178">
                  <c:v>-1.77E-8</c:v>
                </c:pt>
                <c:pt idx="1179">
                  <c:v>-1.77E-8</c:v>
                </c:pt>
                <c:pt idx="1180">
                  <c:v>-1.7599999999999999E-8</c:v>
                </c:pt>
                <c:pt idx="1181">
                  <c:v>-1.7599999999999999E-8</c:v>
                </c:pt>
                <c:pt idx="1182">
                  <c:v>-1.7599999999999999E-8</c:v>
                </c:pt>
                <c:pt idx="1183">
                  <c:v>-1.7599999999999999E-8</c:v>
                </c:pt>
                <c:pt idx="1184">
                  <c:v>-1.7599999999999999E-8</c:v>
                </c:pt>
                <c:pt idx="1185">
                  <c:v>-1.7599999999999999E-8</c:v>
                </c:pt>
                <c:pt idx="1186">
                  <c:v>-1.7599999999999999E-8</c:v>
                </c:pt>
                <c:pt idx="1187">
                  <c:v>-1.7599999999999999E-8</c:v>
                </c:pt>
                <c:pt idx="1188">
                  <c:v>-1.7599999999999999E-8</c:v>
                </c:pt>
                <c:pt idx="1189">
                  <c:v>-1.7599999999999999E-8</c:v>
                </c:pt>
                <c:pt idx="1190">
                  <c:v>-1.7599999999999999E-8</c:v>
                </c:pt>
                <c:pt idx="1191">
                  <c:v>-1.7599999999999999E-8</c:v>
                </c:pt>
                <c:pt idx="1192">
                  <c:v>-1.7599999999999999E-8</c:v>
                </c:pt>
                <c:pt idx="1193">
                  <c:v>-1.7599999999999999E-8</c:v>
                </c:pt>
                <c:pt idx="1194">
                  <c:v>-1.7599999999999999E-8</c:v>
                </c:pt>
                <c:pt idx="1195">
                  <c:v>-1.7599999999999999E-8</c:v>
                </c:pt>
                <c:pt idx="1196">
                  <c:v>-1.7500000000000001E-8</c:v>
                </c:pt>
                <c:pt idx="1197">
                  <c:v>-1.7500000000000001E-8</c:v>
                </c:pt>
                <c:pt idx="1198">
                  <c:v>-1.7500000000000001E-8</c:v>
                </c:pt>
                <c:pt idx="1199">
                  <c:v>-1.7500000000000001E-8</c:v>
                </c:pt>
                <c:pt idx="1200">
                  <c:v>-1.7500000000000001E-8</c:v>
                </c:pt>
                <c:pt idx="1201">
                  <c:v>-1.7500000000000001E-8</c:v>
                </c:pt>
                <c:pt idx="1202">
                  <c:v>-1.7500000000000001E-8</c:v>
                </c:pt>
                <c:pt idx="1203">
                  <c:v>-1.7500000000000001E-8</c:v>
                </c:pt>
                <c:pt idx="1204">
                  <c:v>-1.7500000000000001E-8</c:v>
                </c:pt>
                <c:pt idx="1205">
                  <c:v>-1.7500000000000001E-8</c:v>
                </c:pt>
                <c:pt idx="1206">
                  <c:v>-1.7500000000000001E-8</c:v>
                </c:pt>
                <c:pt idx="1207">
                  <c:v>-1.7500000000000001E-8</c:v>
                </c:pt>
                <c:pt idx="1208">
                  <c:v>-1.7500000000000001E-8</c:v>
                </c:pt>
                <c:pt idx="1209">
                  <c:v>-1.7500000000000001E-8</c:v>
                </c:pt>
                <c:pt idx="1210">
                  <c:v>-1.7500000000000001E-8</c:v>
                </c:pt>
                <c:pt idx="1211">
                  <c:v>-1.7500000000000001E-8</c:v>
                </c:pt>
                <c:pt idx="1212">
                  <c:v>-1.74E-8</c:v>
                </c:pt>
                <c:pt idx="1213">
                  <c:v>-1.74E-8</c:v>
                </c:pt>
                <c:pt idx="1214">
                  <c:v>-1.74E-8</c:v>
                </c:pt>
                <c:pt idx="1215">
                  <c:v>-1.74E-8</c:v>
                </c:pt>
                <c:pt idx="1216">
                  <c:v>-1.74E-8</c:v>
                </c:pt>
                <c:pt idx="1217">
                  <c:v>-1.74E-8</c:v>
                </c:pt>
                <c:pt idx="1218">
                  <c:v>-1.74E-8</c:v>
                </c:pt>
                <c:pt idx="1219">
                  <c:v>-1.74E-8</c:v>
                </c:pt>
                <c:pt idx="1220">
                  <c:v>-1.74E-8</c:v>
                </c:pt>
                <c:pt idx="1221">
                  <c:v>-1.74E-8</c:v>
                </c:pt>
                <c:pt idx="1222">
                  <c:v>-1.74E-8</c:v>
                </c:pt>
                <c:pt idx="1223">
                  <c:v>-1.74E-8</c:v>
                </c:pt>
                <c:pt idx="1224">
                  <c:v>-1.74E-8</c:v>
                </c:pt>
                <c:pt idx="1225">
                  <c:v>-1.74E-8</c:v>
                </c:pt>
                <c:pt idx="1226">
                  <c:v>-1.74E-8</c:v>
                </c:pt>
                <c:pt idx="1227">
                  <c:v>-1.74E-8</c:v>
                </c:pt>
                <c:pt idx="1228">
                  <c:v>-1.7299999999999999E-8</c:v>
                </c:pt>
                <c:pt idx="1229">
                  <c:v>-1.7299999999999999E-8</c:v>
                </c:pt>
                <c:pt idx="1230">
                  <c:v>-1.7299999999999999E-8</c:v>
                </c:pt>
                <c:pt idx="1231">
                  <c:v>-1.7299999999999999E-8</c:v>
                </c:pt>
                <c:pt idx="1232">
                  <c:v>-1.7299999999999999E-8</c:v>
                </c:pt>
                <c:pt idx="1233">
                  <c:v>-1.7299999999999999E-8</c:v>
                </c:pt>
                <c:pt idx="1234">
                  <c:v>-1.7299999999999999E-8</c:v>
                </c:pt>
                <c:pt idx="1235">
                  <c:v>-1.7299999999999999E-8</c:v>
                </c:pt>
                <c:pt idx="1236">
                  <c:v>-1.7299999999999999E-8</c:v>
                </c:pt>
                <c:pt idx="1237">
                  <c:v>-1.7299999999999999E-8</c:v>
                </c:pt>
                <c:pt idx="1238">
                  <c:v>-1.7299999999999999E-8</c:v>
                </c:pt>
                <c:pt idx="1239">
                  <c:v>-1.7299999999999999E-8</c:v>
                </c:pt>
                <c:pt idx="1240">
                  <c:v>-1.7299999999999999E-8</c:v>
                </c:pt>
                <c:pt idx="1241">
                  <c:v>-1.7299999999999999E-8</c:v>
                </c:pt>
                <c:pt idx="1242">
                  <c:v>-1.7299999999999999E-8</c:v>
                </c:pt>
                <c:pt idx="1243">
                  <c:v>-1.7299999999999999E-8</c:v>
                </c:pt>
                <c:pt idx="1244">
                  <c:v>-1.7199999999999999E-8</c:v>
                </c:pt>
                <c:pt idx="1245">
                  <c:v>-1.7199999999999999E-8</c:v>
                </c:pt>
                <c:pt idx="1246">
                  <c:v>-1.7199999999999999E-8</c:v>
                </c:pt>
                <c:pt idx="1247">
                  <c:v>-1.7199999999999999E-8</c:v>
                </c:pt>
                <c:pt idx="1248">
                  <c:v>-1.7199999999999999E-8</c:v>
                </c:pt>
                <c:pt idx="1249">
                  <c:v>-1.7199999999999999E-8</c:v>
                </c:pt>
                <c:pt idx="1250">
                  <c:v>-1.7199999999999999E-8</c:v>
                </c:pt>
                <c:pt idx="1251">
                  <c:v>-1.7199999999999999E-8</c:v>
                </c:pt>
                <c:pt idx="1252">
                  <c:v>-1.7199999999999999E-8</c:v>
                </c:pt>
                <c:pt idx="1253">
                  <c:v>-1.7199999999999999E-8</c:v>
                </c:pt>
                <c:pt idx="1254">
                  <c:v>-1.7199999999999999E-8</c:v>
                </c:pt>
                <c:pt idx="1255">
                  <c:v>-1.7199999999999999E-8</c:v>
                </c:pt>
                <c:pt idx="1256">
                  <c:v>-1.7199999999999999E-8</c:v>
                </c:pt>
                <c:pt idx="1257">
                  <c:v>-1.7199999999999999E-8</c:v>
                </c:pt>
                <c:pt idx="1258">
                  <c:v>-1.7199999999999999E-8</c:v>
                </c:pt>
                <c:pt idx="1259">
                  <c:v>-1.7199999999999999E-8</c:v>
                </c:pt>
                <c:pt idx="1260">
                  <c:v>-1.7100000000000001E-8</c:v>
                </c:pt>
                <c:pt idx="1261">
                  <c:v>-1.7100000000000001E-8</c:v>
                </c:pt>
                <c:pt idx="1262">
                  <c:v>-1.7100000000000001E-8</c:v>
                </c:pt>
                <c:pt idx="1263">
                  <c:v>-1.7100000000000001E-8</c:v>
                </c:pt>
                <c:pt idx="1264">
                  <c:v>-1.7100000000000001E-8</c:v>
                </c:pt>
                <c:pt idx="1265">
                  <c:v>-1.7100000000000001E-8</c:v>
                </c:pt>
                <c:pt idx="1266">
                  <c:v>-1.7100000000000001E-8</c:v>
                </c:pt>
                <c:pt idx="1267">
                  <c:v>-1.7100000000000001E-8</c:v>
                </c:pt>
                <c:pt idx="1268">
                  <c:v>-1.7100000000000001E-8</c:v>
                </c:pt>
                <c:pt idx="1269">
                  <c:v>-1.7100000000000001E-8</c:v>
                </c:pt>
                <c:pt idx="1270">
                  <c:v>-1.7100000000000001E-8</c:v>
                </c:pt>
                <c:pt idx="1271">
                  <c:v>-1.7100000000000001E-8</c:v>
                </c:pt>
                <c:pt idx="1272">
                  <c:v>-1.7100000000000001E-8</c:v>
                </c:pt>
                <c:pt idx="1273">
                  <c:v>-1.7100000000000001E-8</c:v>
                </c:pt>
                <c:pt idx="1274">
                  <c:v>-1.7100000000000001E-8</c:v>
                </c:pt>
                <c:pt idx="1275">
                  <c:v>-1.7100000000000001E-8</c:v>
                </c:pt>
                <c:pt idx="1276">
                  <c:v>-1.7E-8</c:v>
                </c:pt>
                <c:pt idx="1277">
                  <c:v>-1.7E-8</c:v>
                </c:pt>
                <c:pt idx="1278">
                  <c:v>-1.7E-8</c:v>
                </c:pt>
                <c:pt idx="1279">
                  <c:v>-1.7E-8</c:v>
                </c:pt>
                <c:pt idx="1280">
                  <c:v>-1.7E-8</c:v>
                </c:pt>
                <c:pt idx="1281">
                  <c:v>-1.7E-8</c:v>
                </c:pt>
                <c:pt idx="1282">
                  <c:v>-1.7E-8</c:v>
                </c:pt>
                <c:pt idx="1283">
                  <c:v>-1.7E-8</c:v>
                </c:pt>
                <c:pt idx="1284">
                  <c:v>-1.7E-8</c:v>
                </c:pt>
                <c:pt idx="1285">
                  <c:v>-1.7E-8</c:v>
                </c:pt>
                <c:pt idx="1286">
                  <c:v>-1.7E-8</c:v>
                </c:pt>
                <c:pt idx="1287">
                  <c:v>-1.7E-8</c:v>
                </c:pt>
                <c:pt idx="1288">
                  <c:v>-1.7E-8</c:v>
                </c:pt>
                <c:pt idx="1289">
                  <c:v>-1.7E-8</c:v>
                </c:pt>
                <c:pt idx="1290">
                  <c:v>-1.7E-8</c:v>
                </c:pt>
                <c:pt idx="1291">
                  <c:v>-1.7E-8</c:v>
                </c:pt>
                <c:pt idx="1292">
                  <c:v>-1.6899999999999999E-8</c:v>
                </c:pt>
                <c:pt idx="1293">
                  <c:v>-1.6899999999999999E-8</c:v>
                </c:pt>
                <c:pt idx="1294">
                  <c:v>-1.6899999999999999E-8</c:v>
                </c:pt>
                <c:pt idx="1295">
                  <c:v>-1.6899999999999999E-8</c:v>
                </c:pt>
                <c:pt idx="1296">
                  <c:v>-1.6899999999999999E-8</c:v>
                </c:pt>
                <c:pt idx="1297">
                  <c:v>-1.6899999999999999E-8</c:v>
                </c:pt>
                <c:pt idx="1298">
                  <c:v>-1.6899999999999999E-8</c:v>
                </c:pt>
                <c:pt idx="1299">
                  <c:v>-1.6899999999999999E-8</c:v>
                </c:pt>
                <c:pt idx="1300">
                  <c:v>-1.6899999999999999E-8</c:v>
                </c:pt>
                <c:pt idx="1301">
                  <c:v>-1.6899999999999999E-8</c:v>
                </c:pt>
                <c:pt idx="1302">
                  <c:v>-1.6899999999999999E-8</c:v>
                </c:pt>
                <c:pt idx="1303">
                  <c:v>-1.6899999999999999E-8</c:v>
                </c:pt>
                <c:pt idx="1304">
                  <c:v>-1.6899999999999999E-8</c:v>
                </c:pt>
                <c:pt idx="1305">
                  <c:v>-1.6899999999999999E-8</c:v>
                </c:pt>
                <c:pt idx="1306">
                  <c:v>-1.6899999999999999E-8</c:v>
                </c:pt>
                <c:pt idx="1307">
                  <c:v>-1.6899999999999999E-8</c:v>
                </c:pt>
                <c:pt idx="1308">
                  <c:v>-1.6800000000000002E-8</c:v>
                </c:pt>
                <c:pt idx="1309">
                  <c:v>-1.6800000000000002E-8</c:v>
                </c:pt>
                <c:pt idx="1310">
                  <c:v>-1.6800000000000002E-8</c:v>
                </c:pt>
                <c:pt idx="1311">
                  <c:v>-1.6800000000000002E-8</c:v>
                </c:pt>
                <c:pt idx="1312">
                  <c:v>-1.6800000000000002E-8</c:v>
                </c:pt>
                <c:pt idx="1313">
                  <c:v>-1.6800000000000002E-8</c:v>
                </c:pt>
                <c:pt idx="1314">
                  <c:v>-1.6800000000000002E-8</c:v>
                </c:pt>
                <c:pt idx="1315">
                  <c:v>-1.6800000000000002E-8</c:v>
                </c:pt>
                <c:pt idx="1316">
                  <c:v>-1.6800000000000002E-8</c:v>
                </c:pt>
                <c:pt idx="1317">
                  <c:v>-1.6800000000000002E-8</c:v>
                </c:pt>
                <c:pt idx="1318">
                  <c:v>-1.6800000000000002E-8</c:v>
                </c:pt>
                <c:pt idx="1319">
                  <c:v>-1.6800000000000002E-8</c:v>
                </c:pt>
                <c:pt idx="1320">
                  <c:v>-1.6800000000000002E-8</c:v>
                </c:pt>
                <c:pt idx="1321">
                  <c:v>-1.6800000000000002E-8</c:v>
                </c:pt>
                <c:pt idx="1322">
                  <c:v>-1.6800000000000002E-8</c:v>
                </c:pt>
                <c:pt idx="1323">
                  <c:v>-1.6800000000000002E-8</c:v>
                </c:pt>
                <c:pt idx="1324">
                  <c:v>-1.6700000000000001E-8</c:v>
                </c:pt>
                <c:pt idx="1325">
                  <c:v>-1.6700000000000001E-8</c:v>
                </c:pt>
                <c:pt idx="1326">
                  <c:v>-1.6700000000000001E-8</c:v>
                </c:pt>
                <c:pt idx="1327">
                  <c:v>-1.6700000000000001E-8</c:v>
                </c:pt>
                <c:pt idx="1328">
                  <c:v>-1.6700000000000001E-8</c:v>
                </c:pt>
                <c:pt idx="1329">
                  <c:v>-1.6700000000000001E-8</c:v>
                </c:pt>
                <c:pt idx="1330">
                  <c:v>-1.6700000000000001E-8</c:v>
                </c:pt>
                <c:pt idx="1331">
                  <c:v>-1.6700000000000001E-8</c:v>
                </c:pt>
                <c:pt idx="1332">
                  <c:v>-1.6700000000000001E-8</c:v>
                </c:pt>
                <c:pt idx="1333">
                  <c:v>-1.6700000000000001E-8</c:v>
                </c:pt>
                <c:pt idx="1334">
                  <c:v>-1.6700000000000001E-8</c:v>
                </c:pt>
                <c:pt idx="1335">
                  <c:v>-1.6700000000000001E-8</c:v>
                </c:pt>
                <c:pt idx="1336">
                  <c:v>-1.6700000000000001E-8</c:v>
                </c:pt>
                <c:pt idx="1337">
                  <c:v>-1.6700000000000001E-8</c:v>
                </c:pt>
                <c:pt idx="1338">
                  <c:v>-1.6700000000000001E-8</c:v>
                </c:pt>
                <c:pt idx="1339">
                  <c:v>-1.6700000000000001E-8</c:v>
                </c:pt>
                <c:pt idx="1340">
                  <c:v>-1.66E-8</c:v>
                </c:pt>
                <c:pt idx="1341">
                  <c:v>-1.66E-8</c:v>
                </c:pt>
                <c:pt idx="1342">
                  <c:v>-1.66E-8</c:v>
                </c:pt>
                <c:pt idx="1343">
                  <c:v>-1.66E-8</c:v>
                </c:pt>
                <c:pt idx="1344">
                  <c:v>-1.66E-8</c:v>
                </c:pt>
                <c:pt idx="1345">
                  <c:v>-1.66E-8</c:v>
                </c:pt>
                <c:pt idx="1346">
                  <c:v>-1.66E-8</c:v>
                </c:pt>
                <c:pt idx="1347">
                  <c:v>-1.66E-8</c:v>
                </c:pt>
                <c:pt idx="1348">
                  <c:v>-1.66E-8</c:v>
                </c:pt>
                <c:pt idx="1349">
                  <c:v>-1.66E-8</c:v>
                </c:pt>
                <c:pt idx="1350">
                  <c:v>-1.66E-8</c:v>
                </c:pt>
                <c:pt idx="1351">
                  <c:v>-1.66E-8</c:v>
                </c:pt>
                <c:pt idx="1352">
                  <c:v>-1.66E-8</c:v>
                </c:pt>
                <c:pt idx="1353">
                  <c:v>-1.66E-8</c:v>
                </c:pt>
                <c:pt idx="1354">
                  <c:v>-1.66E-8</c:v>
                </c:pt>
                <c:pt idx="1355">
                  <c:v>-1.66E-8</c:v>
                </c:pt>
                <c:pt idx="1356">
                  <c:v>-1.6499999999999999E-8</c:v>
                </c:pt>
                <c:pt idx="1357">
                  <c:v>-1.6499999999999999E-8</c:v>
                </c:pt>
                <c:pt idx="1358">
                  <c:v>-1.6499999999999999E-8</c:v>
                </c:pt>
                <c:pt idx="1359">
                  <c:v>-1.6499999999999999E-8</c:v>
                </c:pt>
                <c:pt idx="1360">
                  <c:v>-1.6499999999999999E-8</c:v>
                </c:pt>
                <c:pt idx="1361">
                  <c:v>-1.6499999999999999E-8</c:v>
                </c:pt>
                <c:pt idx="1362">
                  <c:v>-1.6499999999999999E-8</c:v>
                </c:pt>
                <c:pt idx="1363">
                  <c:v>-1.6499999999999999E-8</c:v>
                </c:pt>
                <c:pt idx="1364">
                  <c:v>-1.6499999999999999E-8</c:v>
                </c:pt>
                <c:pt idx="1365">
                  <c:v>-1.6499999999999999E-8</c:v>
                </c:pt>
                <c:pt idx="1366">
                  <c:v>-1.6499999999999999E-8</c:v>
                </c:pt>
                <c:pt idx="1367">
                  <c:v>-1.6499999999999999E-8</c:v>
                </c:pt>
                <c:pt idx="1368">
                  <c:v>-1.6499999999999999E-8</c:v>
                </c:pt>
                <c:pt idx="1369">
                  <c:v>-1.6499999999999999E-8</c:v>
                </c:pt>
                <c:pt idx="1370">
                  <c:v>-1.6499999999999999E-8</c:v>
                </c:pt>
                <c:pt idx="1371">
                  <c:v>-1.6499999999999999E-8</c:v>
                </c:pt>
                <c:pt idx="1372">
                  <c:v>-1.6400000000000001E-8</c:v>
                </c:pt>
                <c:pt idx="1373">
                  <c:v>-1.6400000000000001E-8</c:v>
                </c:pt>
                <c:pt idx="1374">
                  <c:v>-1.6400000000000001E-8</c:v>
                </c:pt>
                <c:pt idx="1375">
                  <c:v>-1.6400000000000001E-8</c:v>
                </c:pt>
                <c:pt idx="1376">
                  <c:v>-1.6400000000000001E-8</c:v>
                </c:pt>
                <c:pt idx="1377">
                  <c:v>-1.6400000000000001E-8</c:v>
                </c:pt>
                <c:pt idx="1378">
                  <c:v>-1.6400000000000001E-8</c:v>
                </c:pt>
                <c:pt idx="1379">
                  <c:v>-1.6400000000000001E-8</c:v>
                </c:pt>
                <c:pt idx="1380">
                  <c:v>-1.6400000000000001E-8</c:v>
                </c:pt>
                <c:pt idx="1381">
                  <c:v>-1.6400000000000001E-8</c:v>
                </c:pt>
                <c:pt idx="1382">
                  <c:v>-1.6400000000000001E-8</c:v>
                </c:pt>
                <c:pt idx="1383">
                  <c:v>-1.6400000000000001E-8</c:v>
                </c:pt>
                <c:pt idx="1384">
                  <c:v>-1.6400000000000001E-8</c:v>
                </c:pt>
                <c:pt idx="1385">
                  <c:v>-1.6400000000000001E-8</c:v>
                </c:pt>
                <c:pt idx="1386">
                  <c:v>-1.6400000000000001E-8</c:v>
                </c:pt>
                <c:pt idx="1387">
                  <c:v>-1.6400000000000001E-8</c:v>
                </c:pt>
                <c:pt idx="1388">
                  <c:v>-1.63E-8</c:v>
                </c:pt>
                <c:pt idx="1389">
                  <c:v>-1.63E-8</c:v>
                </c:pt>
                <c:pt idx="1390">
                  <c:v>-1.63E-8</c:v>
                </c:pt>
                <c:pt idx="1391">
                  <c:v>-1.63E-8</c:v>
                </c:pt>
                <c:pt idx="1392">
                  <c:v>-1.63E-8</c:v>
                </c:pt>
                <c:pt idx="1393">
                  <c:v>-1.63E-8</c:v>
                </c:pt>
                <c:pt idx="1394">
                  <c:v>-1.63E-8</c:v>
                </c:pt>
                <c:pt idx="1395">
                  <c:v>-1.63E-8</c:v>
                </c:pt>
                <c:pt idx="1396">
                  <c:v>-1.63E-8</c:v>
                </c:pt>
                <c:pt idx="1397">
                  <c:v>-1.63E-8</c:v>
                </c:pt>
                <c:pt idx="1398">
                  <c:v>-1.63E-8</c:v>
                </c:pt>
                <c:pt idx="1399">
                  <c:v>-1.63E-8</c:v>
                </c:pt>
                <c:pt idx="1400">
                  <c:v>-1.63E-8</c:v>
                </c:pt>
                <c:pt idx="1401">
                  <c:v>-1.63E-8</c:v>
                </c:pt>
                <c:pt idx="1402">
                  <c:v>-1.63E-8</c:v>
                </c:pt>
                <c:pt idx="1403">
                  <c:v>-1.63E-8</c:v>
                </c:pt>
                <c:pt idx="1404">
                  <c:v>-1.6199999999999999E-8</c:v>
                </c:pt>
                <c:pt idx="1405">
                  <c:v>-1.6199999999999999E-8</c:v>
                </c:pt>
                <c:pt idx="1406">
                  <c:v>-1.6199999999999999E-8</c:v>
                </c:pt>
                <c:pt idx="1407">
                  <c:v>-1.6199999999999999E-8</c:v>
                </c:pt>
                <c:pt idx="1408">
                  <c:v>-1.6199999999999999E-8</c:v>
                </c:pt>
                <c:pt idx="1409">
                  <c:v>-1.6199999999999999E-8</c:v>
                </c:pt>
                <c:pt idx="1410">
                  <c:v>-1.6199999999999999E-8</c:v>
                </c:pt>
                <c:pt idx="1411">
                  <c:v>-1.6199999999999999E-8</c:v>
                </c:pt>
                <c:pt idx="1412">
                  <c:v>-1.6199999999999999E-8</c:v>
                </c:pt>
                <c:pt idx="1413">
                  <c:v>-1.6199999999999999E-8</c:v>
                </c:pt>
                <c:pt idx="1414">
                  <c:v>-1.6199999999999999E-8</c:v>
                </c:pt>
                <c:pt idx="1415">
                  <c:v>-1.6199999999999999E-8</c:v>
                </c:pt>
                <c:pt idx="1416">
                  <c:v>-1.6199999999999999E-8</c:v>
                </c:pt>
                <c:pt idx="1417">
                  <c:v>-1.6199999999999999E-8</c:v>
                </c:pt>
                <c:pt idx="1418">
                  <c:v>-1.6199999999999999E-8</c:v>
                </c:pt>
                <c:pt idx="1419">
                  <c:v>-1.6199999999999999E-8</c:v>
                </c:pt>
                <c:pt idx="1420">
                  <c:v>-1.6099999999999999E-8</c:v>
                </c:pt>
                <c:pt idx="1421">
                  <c:v>-1.6099999999999999E-8</c:v>
                </c:pt>
                <c:pt idx="1422">
                  <c:v>-1.6099999999999999E-8</c:v>
                </c:pt>
                <c:pt idx="1423">
                  <c:v>-1.6099999999999999E-8</c:v>
                </c:pt>
                <c:pt idx="1424">
                  <c:v>-1.6099999999999999E-8</c:v>
                </c:pt>
                <c:pt idx="1425">
                  <c:v>-1.6099999999999999E-8</c:v>
                </c:pt>
                <c:pt idx="1426">
                  <c:v>-1.6099999999999999E-8</c:v>
                </c:pt>
                <c:pt idx="1427">
                  <c:v>-1.6099999999999999E-8</c:v>
                </c:pt>
                <c:pt idx="1428">
                  <c:v>-1.6099999999999999E-8</c:v>
                </c:pt>
                <c:pt idx="1429">
                  <c:v>-1.6099999999999999E-8</c:v>
                </c:pt>
                <c:pt idx="1430">
                  <c:v>-1.6099999999999999E-8</c:v>
                </c:pt>
                <c:pt idx="1431">
                  <c:v>-1.6099999999999999E-8</c:v>
                </c:pt>
                <c:pt idx="1432">
                  <c:v>-1.6099999999999999E-8</c:v>
                </c:pt>
                <c:pt idx="1433">
                  <c:v>-1.6099999999999999E-8</c:v>
                </c:pt>
                <c:pt idx="1434">
                  <c:v>-1.6099999999999999E-8</c:v>
                </c:pt>
                <c:pt idx="1435">
                  <c:v>-1.6099999999999999E-8</c:v>
                </c:pt>
                <c:pt idx="1436">
                  <c:v>-1.6000000000000001E-8</c:v>
                </c:pt>
                <c:pt idx="1437">
                  <c:v>-1.6000000000000001E-8</c:v>
                </c:pt>
                <c:pt idx="1438">
                  <c:v>-1.6000000000000001E-8</c:v>
                </c:pt>
                <c:pt idx="1439">
                  <c:v>-1.6000000000000001E-8</c:v>
                </c:pt>
                <c:pt idx="1440">
                  <c:v>-1.6000000000000001E-8</c:v>
                </c:pt>
                <c:pt idx="1441">
                  <c:v>-1.6000000000000001E-8</c:v>
                </c:pt>
                <c:pt idx="1442">
                  <c:v>-1.6000000000000001E-8</c:v>
                </c:pt>
                <c:pt idx="1443">
                  <c:v>-1.6000000000000001E-8</c:v>
                </c:pt>
                <c:pt idx="1444">
                  <c:v>-1.6000000000000001E-8</c:v>
                </c:pt>
                <c:pt idx="1445">
                  <c:v>-1.6000000000000001E-8</c:v>
                </c:pt>
                <c:pt idx="1446">
                  <c:v>-1.6000000000000001E-8</c:v>
                </c:pt>
                <c:pt idx="1447">
                  <c:v>-1.6000000000000001E-8</c:v>
                </c:pt>
                <c:pt idx="1448">
                  <c:v>-1.6000000000000001E-8</c:v>
                </c:pt>
                <c:pt idx="1449">
                  <c:v>-1.6000000000000001E-8</c:v>
                </c:pt>
                <c:pt idx="1450">
                  <c:v>-1.6000000000000001E-8</c:v>
                </c:pt>
                <c:pt idx="1451">
                  <c:v>-1.6000000000000001E-8</c:v>
                </c:pt>
                <c:pt idx="1452">
                  <c:v>-1.59E-8</c:v>
                </c:pt>
                <c:pt idx="1453">
                  <c:v>-1.59E-8</c:v>
                </c:pt>
                <c:pt idx="1454">
                  <c:v>-1.59E-8</c:v>
                </c:pt>
                <c:pt idx="1455">
                  <c:v>-1.59E-8</c:v>
                </c:pt>
                <c:pt idx="1456">
                  <c:v>-1.59E-8</c:v>
                </c:pt>
                <c:pt idx="1457">
                  <c:v>-1.59E-8</c:v>
                </c:pt>
                <c:pt idx="1458">
                  <c:v>-1.59E-8</c:v>
                </c:pt>
                <c:pt idx="1459">
                  <c:v>-1.59E-8</c:v>
                </c:pt>
                <c:pt idx="1460">
                  <c:v>-1.59E-8</c:v>
                </c:pt>
                <c:pt idx="1461">
                  <c:v>-1.59E-8</c:v>
                </c:pt>
                <c:pt idx="1462">
                  <c:v>-1.59E-8</c:v>
                </c:pt>
                <c:pt idx="1463">
                  <c:v>-1.59E-8</c:v>
                </c:pt>
                <c:pt idx="1464">
                  <c:v>-1.59E-8</c:v>
                </c:pt>
                <c:pt idx="1465">
                  <c:v>-1.59E-8</c:v>
                </c:pt>
                <c:pt idx="1466">
                  <c:v>-1.59E-8</c:v>
                </c:pt>
                <c:pt idx="1467">
                  <c:v>-1.59E-8</c:v>
                </c:pt>
                <c:pt idx="1468">
                  <c:v>-1.5799999999999999E-8</c:v>
                </c:pt>
                <c:pt idx="1469">
                  <c:v>-1.5799999999999999E-8</c:v>
                </c:pt>
                <c:pt idx="1470">
                  <c:v>-1.5799999999999999E-8</c:v>
                </c:pt>
                <c:pt idx="1471">
                  <c:v>-1.5799999999999999E-8</c:v>
                </c:pt>
                <c:pt idx="1472">
                  <c:v>-1.5799999999999999E-8</c:v>
                </c:pt>
                <c:pt idx="1473">
                  <c:v>-1.5799999999999999E-8</c:v>
                </c:pt>
                <c:pt idx="1474">
                  <c:v>-1.5799999999999999E-8</c:v>
                </c:pt>
                <c:pt idx="1475">
                  <c:v>-1.5799999999999999E-8</c:v>
                </c:pt>
                <c:pt idx="1476">
                  <c:v>-1.5799999999999999E-8</c:v>
                </c:pt>
                <c:pt idx="1477">
                  <c:v>-1.5799999999999999E-8</c:v>
                </c:pt>
                <c:pt idx="1478">
                  <c:v>-1.5799999999999999E-8</c:v>
                </c:pt>
                <c:pt idx="1479">
                  <c:v>-1.5799999999999999E-8</c:v>
                </c:pt>
                <c:pt idx="1480">
                  <c:v>-1.5799999999999999E-8</c:v>
                </c:pt>
                <c:pt idx="1481">
                  <c:v>-1.5799999999999999E-8</c:v>
                </c:pt>
                <c:pt idx="1482">
                  <c:v>-1.5799999999999999E-8</c:v>
                </c:pt>
                <c:pt idx="1483">
                  <c:v>-1.5799999999999999E-8</c:v>
                </c:pt>
                <c:pt idx="1484">
                  <c:v>-1.5700000000000002E-8</c:v>
                </c:pt>
                <c:pt idx="1485">
                  <c:v>-1.5700000000000002E-8</c:v>
                </c:pt>
                <c:pt idx="1486">
                  <c:v>-1.5700000000000002E-8</c:v>
                </c:pt>
                <c:pt idx="1487">
                  <c:v>-1.5700000000000002E-8</c:v>
                </c:pt>
                <c:pt idx="1488">
                  <c:v>-1.5700000000000002E-8</c:v>
                </c:pt>
                <c:pt idx="1489">
                  <c:v>-1.5700000000000002E-8</c:v>
                </c:pt>
                <c:pt idx="1490">
                  <c:v>-1.5700000000000002E-8</c:v>
                </c:pt>
                <c:pt idx="1491">
                  <c:v>-1.5700000000000002E-8</c:v>
                </c:pt>
                <c:pt idx="1492">
                  <c:v>-1.5700000000000002E-8</c:v>
                </c:pt>
                <c:pt idx="1493">
                  <c:v>-1.5700000000000002E-8</c:v>
                </c:pt>
                <c:pt idx="1494">
                  <c:v>-1.5700000000000002E-8</c:v>
                </c:pt>
                <c:pt idx="1495">
                  <c:v>-1.5700000000000002E-8</c:v>
                </c:pt>
                <c:pt idx="1496">
                  <c:v>-1.5700000000000002E-8</c:v>
                </c:pt>
                <c:pt idx="1497">
                  <c:v>-1.5700000000000002E-8</c:v>
                </c:pt>
                <c:pt idx="1498">
                  <c:v>-1.5700000000000002E-8</c:v>
                </c:pt>
                <c:pt idx="1499">
                  <c:v>-1.5700000000000002E-8</c:v>
                </c:pt>
                <c:pt idx="1500">
                  <c:v>-1.5600000000000001E-8</c:v>
                </c:pt>
                <c:pt idx="1501">
                  <c:v>-1.5600000000000001E-8</c:v>
                </c:pt>
                <c:pt idx="1502">
                  <c:v>-1.5600000000000001E-8</c:v>
                </c:pt>
                <c:pt idx="1503">
                  <c:v>-1.5600000000000001E-8</c:v>
                </c:pt>
                <c:pt idx="1504">
                  <c:v>-1.5600000000000001E-8</c:v>
                </c:pt>
                <c:pt idx="1505">
                  <c:v>-1.5600000000000001E-8</c:v>
                </c:pt>
                <c:pt idx="1506">
                  <c:v>-1.5600000000000001E-8</c:v>
                </c:pt>
                <c:pt idx="1507">
                  <c:v>-1.5600000000000001E-8</c:v>
                </c:pt>
                <c:pt idx="1508">
                  <c:v>-1.5600000000000001E-8</c:v>
                </c:pt>
                <c:pt idx="1509">
                  <c:v>-1.5600000000000001E-8</c:v>
                </c:pt>
                <c:pt idx="1510">
                  <c:v>-1.5600000000000001E-8</c:v>
                </c:pt>
                <c:pt idx="1511">
                  <c:v>-1.5600000000000001E-8</c:v>
                </c:pt>
                <c:pt idx="1512">
                  <c:v>-1.5600000000000001E-8</c:v>
                </c:pt>
                <c:pt idx="1513">
                  <c:v>-1.5600000000000001E-8</c:v>
                </c:pt>
                <c:pt idx="1514">
                  <c:v>-1.5600000000000001E-8</c:v>
                </c:pt>
                <c:pt idx="1515">
                  <c:v>-1.5600000000000001E-8</c:v>
                </c:pt>
                <c:pt idx="1516">
                  <c:v>-1.55E-8</c:v>
                </c:pt>
                <c:pt idx="1517">
                  <c:v>-1.55E-8</c:v>
                </c:pt>
                <c:pt idx="1518">
                  <c:v>-1.55E-8</c:v>
                </c:pt>
                <c:pt idx="1519">
                  <c:v>-1.55E-8</c:v>
                </c:pt>
                <c:pt idx="1520">
                  <c:v>-1.55E-8</c:v>
                </c:pt>
                <c:pt idx="1521">
                  <c:v>-1.55E-8</c:v>
                </c:pt>
                <c:pt idx="1522">
                  <c:v>-1.55E-8</c:v>
                </c:pt>
                <c:pt idx="1523">
                  <c:v>-1.55E-8</c:v>
                </c:pt>
                <c:pt idx="1524">
                  <c:v>-1.55E-8</c:v>
                </c:pt>
                <c:pt idx="1525">
                  <c:v>-1.55E-8</c:v>
                </c:pt>
                <c:pt idx="1526">
                  <c:v>-1.55E-8</c:v>
                </c:pt>
                <c:pt idx="1527">
                  <c:v>-1.55E-8</c:v>
                </c:pt>
                <c:pt idx="1528">
                  <c:v>-1.55E-8</c:v>
                </c:pt>
                <c:pt idx="1529">
                  <c:v>-1.55E-8</c:v>
                </c:pt>
                <c:pt idx="1530">
                  <c:v>-1.55E-8</c:v>
                </c:pt>
                <c:pt idx="1531">
                  <c:v>-1.55E-8</c:v>
                </c:pt>
                <c:pt idx="1532">
                  <c:v>-1.5399999999999999E-8</c:v>
                </c:pt>
                <c:pt idx="1533">
                  <c:v>-1.5399999999999999E-8</c:v>
                </c:pt>
                <c:pt idx="1534">
                  <c:v>-1.5399999999999999E-8</c:v>
                </c:pt>
                <c:pt idx="1535">
                  <c:v>-1.5399999999999999E-8</c:v>
                </c:pt>
                <c:pt idx="1536">
                  <c:v>-1.5399999999999999E-8</c:v>
                </c:pt>
                <c:pt idx="1537">
                  <c:v>-1.5399999999999999E-8</c:v>
                </c:pt>
                <c:pt idx="1538">
                  <c:v>-1.5399999999999999E-8</c:v>
                </c:pt>
                <c:pt idx="1539">
                  <c:v>-1.5399999999999999E-8</c:v>
                </c:pt>
                <c:pt idx="1540">
                  <c:v>-1.5399999999999999E-8</c:v>
                </c:pt>
                <c:pt idx="1541">
                  <c:v>-1.5399999999999999E-8</c:v>
                </c:pt>
                <c:pt idx="1542">
                  <c:v>-1.5399999999999999E-8</c:v>
                </c:pt>
                <c:pt idx="1543">
                  <c:v>-1.5399999999999999E-8</c:v>
                </c:pt>
                <c:pt idx="1544">
                  <c:v>-1.5399999999999999E-8</c:v>
                </c:pt>
                <c:pt idx="1545">
                  <c:v>-1.5399999999999999E-8</c:v>
                </c:pt>
                <c:pt idx="1546">
                  <c:v>-1.5399999999999999E-8</c:v>
                </c:pt>
                <c:pt idx="1547">
                  <c:v>-1.5399999999999999E-8</c:v>
                </c:pt>
                <c:pt idx="1548">
                  <c:v>-1.5300000000000001E-8</c:v>
                </c:pt>
                <c:pt idx="1549">
                  <c:v>-1.5300000000000001E-8</c:v>
                </c:pt>
                <c:pt idx="1550">
                  <c:v>-1.5300000000000001E-8</c:v>
                </c:pt>
                <c:pt idx="1551">
                  <c:v>-1.5300000000000001E-8</c:v>
                </c:pt>
                <c:pt idx="1552">
                  <c:v>-1.5300000000000001E-8</c:v>
                </c:pt>
                <c:pt idx="1553">
                  <c:v>-1.5300000000000001E-8</c:v>
                </c:pt>
                <c:pt idx="1554">
                  <c:v>-1.5300000000000001E-8</c:v>
                </c:pt>
                <c:pt idx="1555">
                  <c:v>-1.5300000000000001E-8</c:v>
                </c:pt>
                <c:pt idx="1556">
                  <c:v>-1.5300000000000001E-8</c:v>
                </c:pt>
                <c:pt idx="1557">
                  <c:v>-1.5300000000000001E-8</c:v>
                </c:pt>
                <c:pt idx="1558">
                  <c:v>-1.5300000000000001E-8</c:v>
                </c:pt>
                <c:pt idx="1559">
                  <c:v>-1.5300000000000001E-8</c:v>
                </c:pt>
                <c:pt idx="1560">
                  <c:v>-1.5300000000000001E-8</c:v>
                </c:pt>
                <c:pt idx="1561">
                  <c:v>-1.5300000000000001E-8</c:v>
                </c:pt>
                <c:pt idx="1562">
                  <c:v>-1.5300000000000001E-8</c:v>
                </c:pt>
                <c:pt idx="1563">
                  <c:v>-1.5300000000000001E-8</c:v>
                </c:pt>
                <c:pt idx="1564">
                  <c:v>-1.52E-8</c:v>
                </c:pt>
                <c:pt idx="1565">
                  <c:v>-1.52E-8</c:v>
                </c:pt>
                <c:pt idx="1566">
                  <c:v>-1.52E-8</c:v>
                </c:pt>
                <c:pt idx="1567">
                  <c:v>-1.52E-8</c:v>
                </c:pt>
                <c:pt idx="1568">
                  <c:v>-1.52E-8</c:v>
                </c:pt>
                <c:pt idx="1569">
                  <c:v>-1.52E-8</c:v>
                </c:pt>
                <c:pt idx="1570">
                  <c:v>-1.52E-8</c:v>
                </c:pt>
                <c:pt idx="1571">
                  <c:v>-1.52E-8</c:v>
                </c:pt>
                <c:pt idx="1572">
                  <c:v>-1.52E-8</c:v>
                </c:pt>
                <c:pt idx="1573">
                  <c:v>-1.52E-8</c:v>
                </c:pt>
                <c:pt idx="1574">
                  <c:v>-1.52E-8</c:v>
                </c:pt>
                <c:pt idx="1575">
                  <c:v>-1.52E-8</c:v>
                </c:pt>
                <c:pt idx="1576">
                  <c:v>-1.52E-8</c:v>
                </c:pt>
                <c:pt idx="1577">
                  <c:v>-1.52E-8</c:v>
                </c:pt>
                <c:pt idx="1578">
                  <c:v>-1.52E-8</c:v>
                </c:pt>
                <c:pt idx="1579">
                  <c:v>-1.52E-8</c:v>
                </c:pt>
                <c:pt idx="1580">
                  <c:v>-1.51E-8</c:v>
                </c:pt>
                <c:pt idx="1581">
                  <c:v>-1.51E-8</c:v>
                </c:pt>
                <c:pt idx="1582">
                  <c:v>-1.51E-8</c:v>
                </c:pt>
                <c:pt idx="1583">
                  <c:v>-1.51E-8</c:v>
                </c:pt>
                <c:pt idx="1584">
                  <c:v>-1.51E-8</c:v>
                </c:pt>
                <c:pt idx="1585">
                  <c:v>-1.51E-8</c:v>
                </c:pt>
                <c:pt idx="1586">
                  <c:v>-1.51E-8</c:v>
                </c:pt>
                <c:pt idx="1587">
                  <c:v>-1.51E-8</c:v>
                </c:pt>
                <c:pt idx="1588">
                  <c:v>-1.51E-8</c:v>
                </c:pt>
                <c:pt idx="1589">
                  <c:v>-1.51E-8</c:v>
                </c:pt>
                <c:pt idx="1590">
                  <c:v>-1.51E-8</c:v>
                </c:pt>
                <c:pt idx="1591">
                  <c:v>-1.51E-8</c:v>
                </c:pt>
                <c:pt idx="1592">
                  <c:v>-1.51E-8</c:v>
                </c:pt>
                <c:pt idx="1593">
                  <c:v>-1.51E-8</c:v>
                </c:pt>
                <c:pt idx="1594">
                  <c:v>-1.51E-8</c:v>
                </c:pt>
                <c:pt idx="1595">
                  <c:v>-1.51E-8</c:v>
                </c:pt>
                <c:pt idx="1596">
                  <c:v>-1.4999999999999999E-8</c:v>
                </c:pt>
                <c:pt idx="1597">
                  <c:v>-1.4999999999999999E-8</c:v>
                </c:pt>
                <c:pt idx="1598">
                  <c:v>-1.4999999999999999E-8</c:v>
                </c:pt>
                <c:pt idx="1599">
                  <c:v>-1.4999999999999999E-8</c:v>
                </c:pt>
                <c:pt idx="1600">
                  <c:v>-1.4999999999999999E-8</c:v>
                </c:pt>
                <c:pt idx="1601">
                  <c:v>-1.4999999999999999E-8</c:v>
                </c:pt>
                <c:pt idx="1602">
                  <c:v>-1.4999999999999999E-8</c:v>
                </c:pt>
                <c:pt idx="1603">
                  <c:v>-1.4999999999999999E-8</c:v>
                </c:pt>
                <c:pt idx="1604">
                  <c:v>-1.4999999999999999E-8</c:v>
                </c:pt>
                <c:pt idx="1605">
                  <c:v>-1.4999999999999999E-8</c:v>
                </c:pt>
                <c:pt idx="1606">
                  <c:v>-1.4999999999999999E-8</c:v>
                </c:pt>
                <c:pt idx="1607">
                  <c:v>-1.4999999999999999E-8</c:v>
                </c:pt>
                <c:pt idx="1608">
                  <c:v>-1.4999999999999999E-8</c:v>
                </c:pt>
                <c:pt idx="1609">
                  <c:v>-1.4999999999999999E-8</c:v>
                </c:pt>
                <c:pt idx="1610">
                  <c:v>-1.4999999999999999E-8</c:v>
                </c:pt>
                <c:pt idx="1611">
                  <c:v>-1.4999999999999999E-8</c:v>
                </c:pt>
                <c:pt idx="1612">
                  <c:v>-1.4899999999999999E-8</c:v>
                </c:pt>
                <c:pt idx="1613">
                  <c:v>-1.4899999999999999E-8</c:v>
                </c:pt>
                <c:pt idx="1614">
                  <c:v>-1.4899999999999999E-8</c:v>
                </c:pt>
                <c:pt idx="1615">
                  <c:v>-1.4899999999999999E-8</c:v>
                </c:pt>
                <c:pt idx="1616">
                  <c:v>-1.4899999999999999E-8</c:v>
                </c:pt>
                <c:pt idx="1617">
                  <c:v>-1.4899999999999999E-8</c:v>
                </c:pt>
                <c:pt idx="1618">
                  <c:v>-1.4899999999999999E-8</c:v>
                </c:pt>
                <c:pt idx="1619">
                  <c:v>-1.4899999999999999E-8</c:v>
                </c:pt>
                <c:pt idx="1620">
                  <c:v>-1.4899999999999999E-8</c:v>
                </c:pt>
                <c:pt idx="1621">
                  <c:v>-1.4899999999999999E-8</c:v>
                </c:pt>
                <c:pt idx="1622">
                  <c:v>-1.4899999999999999E-8</c:v>
                </c:pt>
                <c:pt idx="1623">
                  <c:v>-1.4899999999999999E-8</c:v>
                </c:pt>
                <c:pt idx="1624">
                  <c:v>-1.4899999999999999E-8</c:v>
                </c:pt>
                <c:pt idx="1625">
                  <c:v>-1.4899999999999999E-8</c:v>
                </c:pt>
                <c:pt idx="1626">
                  <c:v>-1.4899999999999999E-8</c:v>
                </c:pt>
                <c:pt idx="1627">
                  <c:v>-1.4899999999999999E-8</c:v>
                </c:pt>
                <c:pt idx="1628">
                  <c:v>-1.48E-8</c:v>
                </c:pt>
                <c:pt idx="1629">
                  <c:v>-1.48E-8</c:v>
                </c:pt>
                <c:pt idx="1630">
                  <c:v>-1.48E-8</c:v>
                </c:pt>
                <c:pt idx="1631">
                  <c:v>-1.48E-8</c:v>
                </c:pt>
                <c:pt idx="1632">
                  <c:v>-1.48E-8</c:v>
                </c:pt>
                <c:pt idx="1633">
                  <c:v>-1.48E-8</c:v>
                </c:pt>
                <c:pt idx="1634">
                  <c:v>-1.48E-8</c:v>
                </c:pt>
                <c:pt idx="1635">
                  <c:v>-1.48E-8</c:v>
                </c:pt>
                <c:pt idx="1636">
                  <c:v>-1.48E-8</c:v>
                </c:pt>
                <c:pt idx="1637">
                  <c:v>-1.48E-8</c:v>
                </c:pt>
                <c:pt idx="1638">
                  <c:v>-1.48E-8</c:v>
                </c:pt>
                <c:pt idx="1639">
                  <c:v>-1.48E-8</c:v>
                </c:pt>
                <c:pt idx="1640">
                  <c:v>-1.48E-8</c:v>
                </c:pt>
                <c:pt idx="1641">
                  <c:v>-1.48E-8</c:v>
                </c:pt>
                <c:pt idx="1642">
                  <c:v>-1.48E-8</c:v>
                </c:pt>
                <c:pt idx="1643">
                  <c:v>-1.48E-8</c:v>
                </c:pt>
                <c:pt idx="1644">
                  <c:v>-1.4699999999999999E-8</c:v>
                </c:pt>
                <c:pt idx="1645">
                  <c:v>-1.4699999999999999E-8</c:v>
                </c:pt>
                <c:pt idx="1646">
                  <c:v>-1.4699999999999999E-8</c:v>
                </c:pt>
                <c:pt idx="1647">
                  <c:v>-1.4699999999999999E-8</c:v>
                </c:pt>
                <c:pt idx="1648">
                  <c:v>-1.4699999999999999E-8</c:v>
                </c:pt>
                <c:pt idx="1649">
                  <c:v>-1.4699999999999999E-8</c:v>
                </c:pt>
                <c:pt idx="1650">
                  <c:v>-1.4699999999999999E-8</c:v>
                </c:pt>
                <c:pt idx="1651">
                  <c:v>-1.4699999999999999E-8</c:v>
                </c:pt>
                <c:pt idx="1652">
                  <c:v>-1.4699999999999999E-8</c:v>
                </c:pt>
                <c:pt idx="1653">
                  <c:v>-1.4699999999999999E-8</c:v>
                </c:pt>
                <c:pt idx="1654">
                  <c:v>-1.4699999999999999E-8</c:v>
                </c:pt>
                <c:pt idx="1655">
                  <c:v>-1.4699999999999999E-8</c:v>
                </c:pt>
                <c:pt idx="1656">
                  <c:v>-1.4699999999999999E-8</c:v>
                </c:pt>
                <c:pt idx="1657">
                  <c:v>-1.4699999999999999E-8</c:v>
                </c:pt>
                <c:pt idx="1658">
                  <c:v>-1.4699999999999999E-8</c:v>
                </c:pt>
                <c:pt idx="1659">
                  <c:v>-1.4699999999999999E-8</c:v>
                </c:pt>
                <c:pt idx="1660">
                  <c:v>-1.46E-8</c:v>
                </c:pt>
                <c:pt idx="1661">
                  <c:v>-1.46E-8</c:v>
                </c:pt>
                <c:pt idx="1662">
                  <c:v>-1.46E-8</c:v>
                </c:pt>
                <c:pt idx="1663">
                  <c:v>-1.46E-8</c:v>
                </c:pt>
                <c:pt idx="1664">
                  <c:v>-1.46E-8</c:v>
                </c:pt>
                <c:pt idx="1665">
                  <c:v>-1.46E-8</c:v>
                </c:pt>
                <c:pt idx="1666">
                  <c:v>-1.46E-8</c:v>
                </c:pt>
                <c:pt idx="1667">
                  <c:v>-1.46E-8</c:v>
                </c:pt>
                <c:pt idx="1668">
                  <c:v>-1.46E-8</c:v>
                </c:pt>
                <c:pt idx="1669">
                  <c:v>-1.46E-8</c:v>
                </c:pt>
                <c:pt idx="1670">
                  <c:v>-1.46E-8</c:v>
                </c:pt>
                <c:pt idx="1671">
                  <c:v>-1.46E-8</c:v>
                </c:pt>
                <c:pt idx="1672">
                  <c:v>-1.46E-8</c:v>
                </c:pt>
                <c:pt idx="1673">
                  <c:v>-1.46E-8</c:v>
                </c:pt>
                <c:pt idx="1674">
                  <c:v>-1.46E-8</c:v>
                </c:pt>
                <c:pt idx="1675">
                  <c:v>-1.46E-8</c:v>
                </c:pt>
                <c:pt idx="1676">
                  <c:v>-1.4500000000000001E-8</c:v>
                </c:pt>
                <c:pt idx="1677">
                  <c:v>-1.4500000000000001E-8</c:v>
                </c:pt>
                <c:pt idx="1678">
                  <c:v>-1.4500000000000001E-8</c:v>
                </c:pt>
                <c:pt idx="1679">
                  <c:v>-1.4500000000000001E-8</c:v>
                </c:pt>
                <c:pt idx="1680">
                  <c:v>-1.4500000000000001E-8</c:v>
                </c:pt>
                <c:pt idx="1681">
                  <c:v>-1.4500000000000001E-8</c:v>
                </c:pt>
                <c:pt idx="1682">
                  <c:v>-1.4500000000000001E-8</c:v>
                </c:pt>
                <c:pt idx="1683">
                  <c:v>-1.4500000000000001E-8</c:v>
                </c:pt>
                <c:pt idx="1684">
                  <c:v>-1.4500000000000001E-8</c:v>
                </c:pt>
                <c:pt idx="1685">
                  <c:v>-1.4500000000000001E-8</c:v>
                </c:pt>
                <c:pt idx="1686">
                  <c:v>-1.4500000000000001E-8</c:v>
                </c:pt>
                <c:pt idx="1687">
                  <c:v>-1.4500000000000001E-8</c:v>
                </c:pt>
                <c:pt idx="1688">
                  <c:v>-1.4500000000000001E-8</c:v>
                </c:pt>
                <c:pt idx="1689">
                  <c:v>-1.4500000000000001E-8</c:v>
                </c:pt>
                <c:pt idx="1690">
                  <c:v>-1.4500000000000001E-8</c:v>
                </c:pt>
                <c:pt idx="1691">
                  <c:v>-1.4500000000000001E-8</c:v>
                </c:pt>
                <c:pt idx="1692">
                  <c:v>-1.44E-8</c:v>
                </c:pt>
                <c:pt idx="1693">
                  <c:v>-1.44E-8</c:v>
                </c:pt>
                <c:pt idx="1694">
                  <c:v>-1.44E-8</c:v>
                </c:pt>
                <c:pt idx="1695">
                  <c:v>-1.44E-8</c:v>
                </c:pt>
                <c:pt idx="1696">
                  <c:v>-1.44E-8</c:v>
                </c:pt>
                <c:pt idx="1697">
                  <c:v>-1.44E-8</c:v>
                </c:pt>
                <c:pt idx="1698">
                  <c:v>-1.44E-8</c:v>
                </c:pt>
                <c:pt idx="1699">
                  <c:v>-1.44E-8</c:v>
                </c:pt>
                <c:pt idx="1700">
                  <c:v>-1.44E-8</c:v>
                </c:pt>
                <c:pt idx="1701">
                  <c:v>-1.44E-8</c:v>
                </c:pt>
                <c:pt idx="1702">
                  <c:v>-1.44E-8</c:v>
                </c:pt>
                <c:pt idx="1703">
                  <c:v>-1.44E-8</c:v>
                </c:pt>
                <c:pt idx="1704">
                  <c:v>-1.44E-8</c:v>
                </c:pt>
                <c:pt idx="1705">
                  <c:v>-1.44E-8</c:v>
                </c:pt>
                <c:pt idx="1706">
                  <c:v>-1.44E-8</c:v>
                </c:pt>
                <c:pt idx="1707">
                  <c:v>-1.44E-8</c:v>
                </c:pt>
                <c:pt idx="1708">
                  <c:v>-1.4300000000000001E-8</c:v>
                </c:pt>
                <c:pt idx="1709">
                  <c:v>-1.4300000000000001E-8</c:v>
                </c:pt>
                <c:pt idx="1710">
                  <c:v>-1.4300000000000001E-8</c:v>
                </c:pt>
                <c:pt idx="1711">
                  <c:v>-1.4300000000000001E-8</c:v>
                </c:pt>
                <c:pt idx="1712">
                  <c:v>-1.4300000000000001E-8</c:v>
                </c:pt>
                <c:pt idx="1713">
                  <c:v>-1.4300000000000001E-8</c:v>
                </c:pt>
                <c:pt idx="1714">
                  <c:v>-1.4300000000000001E-8</c:v>
                </c:pt>
                <c:pt idx="1715">
                  <c:v>-1.4300000000000001E-8</c:v>
                </c:pt>
                <c:pt idx="1716">
                  <c:v>-1.4300000000000001E-8</c:v>
                </c:pt>
                <c:pt idx="1717">
                  <c:v>-1.4300000000000001E-8</c:v>
                </c:pt>
                <c:pt idx="1718">
                  <c:v>-1.4300000000000001E-8</c:v>
                </c:pt>
                <c:pt idx="1719">
                  <c:v>-1.4300000000000001E-8</c:v>
                </c:pt>
                <c:pt idx="1720">
                  <c:v>-1.4300000000000001E-8</c:v>
                </c:pt>
                <c:pt idx="1721">
                  <c:v>-1.4300000000000001E-8</c:v>
                </c:pt>
                <c:pt idx="1722">
                  <c:v>-1.4300000000000001E-8</c:v>
                </c:pt>
                <c:pt idx="1723">
                  <c:v>-1.4300000000000001E-8</c:v>
                </c:pt>
                <c:pt idx="1724">
                  <c:v>-1.42E-8</c:v>
                </c:pt>
                <c:pt idx="1725">
                  <c:v>-1.42E-8</c:v>
                </c:pt>
                <c:pt idx="1726">
                  <c:v>-1.42E-8</c:v>
                </c:pt>
                <c:pt idx="1727">
                  <c:v>-1.42E-8</c:v>
                </c:pt>
                <c:pt idx="1728">
                  <c:v>-1.42E-8</c:v>
                </c:pt>
                <c:pt idx="1729">
                  <c:v>-1.42E-8</c:v>
                </c:pt>
                <c:pt idx="1730">
                  <c:v>-1.42E-8</c:v>
                </c:pt>
                <c:pt idx="1731">
                  <c:v>-1.42E-8</c:v>
                </c:pt>
                <c:pt idx="1732">
                  <c:v>-1.42E-8</c:v>
                </c:pt>
                <c:pt idx="1733">
                  <c:v>-1.42E-8</c:v>
                </c:pt>
                <c:pt idx="1734">
                  <c:v>-1.42E-8</c:v>
                </c:pt>
                <c:pt idx="1735">
                  <c:v>-1.42E-8</c:v>
                </c:pt>
                <c:pt idx="1736">
                  <c:v>-1.42E-8</c:v>
                </c:pt>
                <c:pt idx="1737">
                  <c:v>-1.42E-8</c:v>
                </c:pt>
                <c:pt idx="1738">
                  <c:v>-1.42E-8</c:v>
                </c:pt>
                <c:pt idx="1739">
                  <c:v>-1.42E-8</c:v>
                </c:pt>
                <c:pt idx="1740">
                  <c:v>-1.4100000000000001E-8</c:v>
                </c:pt>
                <c:pt idx="1741">
                  <c:v>-1.4100000000000001E-8</c:v>
                </c:pt>
                <c:pt idx="1742">
                  <c:v>-1.4100000000000001E-8</c:v>
                </c:pt>
                <c:pt idx="1743">
                  <c:v>-1.4100000000000001E-8</c:v>
                </c:pt>
                <c:pt idx="1744">
                  <c:v>-1.4100000000000001E-8</c:v>
                </c:pt>
                <c:pt idx="1745">
                  <c:v>-1.4100000000000001E-8</c:v>
                </c:pt>
                <c:pt idx="1746">
                  <c:v>-1.4100000000000001E-8</c:v>
                </c:pt>
                <c:pt idx="1747">
                  <c:v>-1.4100000000000001E-8</c:v>
                </c:pt>
                <c:pt idx="1748">
                  <c:v>-1.4100000000000001E-8</c:v>
                </c:pt>
                <c:pt idx="1749">
                  <c:v>-1.4100000000000001E-8</c:v>
                </c:pt>
                <c:pt idx="1750">
                  <c:v>-1.4100000000000001E-8</c:v>
                </c:pt>
                <c:pt idx="1751">
                  <c:v>-1.4100000000000001E-8</c:v>
                </c:pt>
                <c:pt idx="1752">
                  <c:v>-1.4100000000000001E-8</c:v>
                </c:pt>
                <c:pt idx="1753">
                  <c:v>-1.4100000000000001E-8</c:v>
                </c:pt>
                <c:pt idx="1754">
                  <c:v>-1.4100000000000001E-8</c:v>
                </c:pt>
                <c:pt idx="1755">
                  <c:v>-1.4100000000000001E-8</c:v>
                </c:pt>
                <c:pt idx="1756">
                  <c:v>-1.4E-8</c:v>
                </c:pt>
                <c:pt idx="1757">
                  <c:v>-1.4E-8</c:v>
                </c:pt>
                <c:pt idx="1758">
                  <c:v>-1.4E-8</c:v>
                </c:pt>
                <c:pt idx="1759">
                  <c:v>-1.4E-8</c:v>
                </c:pt>
                <c:pt idx="1760">
                  <c:v>-1.4E-8</c:v>
                </c:pt>
                <c:pt idx="1761">
                  <c:v>-1.4E-8</c:v>
                </c:pt>
                <c:pt idx="1762">
                  <c:v>-1.4E-8</c:v>
                </c:pt>
                <c:pt idx="1763">
                  <c:v>-1.4E-8</c:v>
                </c:pt>
                <c:pt idx="1764">
                  <c:v>-1.4E-8</c:v>
                </c:pt>
                <c:pt idx="1765">
                  <c:v>-1.4E-8</c:v>
                </c:pt>
                <c:pt idx="1766">
                  <c:v>-1.4E-8</c:v>
                </c:pt>
                <c:pt idx="1767">
                  <c:v>-1.4E-8</c:v>
                </c:pt>
                <c:pt idx="1768">
                  <c:v>-1.4E-8</c:v>
                </c:pt>
                <c:pt idx="1769">
                  <c:v>-1.4E-8</c:v>
                </c:pt>
                <c:pt idx="1770">
                  <c:v>-1.4E-8</c:v>
                </c:pt>
                <c:pt idx="1771">
                  <c:v>-1.4E-8</c:v>
                </c:pt>
                <c:pt idx="1772">
                  <c:v>-1.39E-8</c:v>
                </c:pt>
                <c:pt idx="1773">
                  <c:v>-1.39E-8</c:v>
                </c:pt>
                <c:pt idx="1774">
                  <c:v>-1.39E-8</c:v>
                </c:pt>
                <c:pt idx="1775">
                  <c:v>-1.39E-8</c:v>
                </c:pt>
                <c:pt idx="1776">
                  <c:v>-1.39E-8</c:v>
                </c:pt>
                <c:pt idx="1777">
                  <c:v>-1.39E-8</c:v>
                </c:pt>
                <c:pt idx="1778">
                  <c:v>-1.39E-8</c:v>
                </c:pt>
                <c:pt idx="1779">
                  <c:v>-1.39E-8</c:v>
                </c:pt>
                <c:pt idx="1780">
                  <c:v>-1.39E-8</c:v>
                </c:pt>
                <c:pt idx="1781">
                  <c:v>-1.39E-8</c:v>
                </c:pt>
                <c:pt idx="1782">
                  <c:v>-1.39E-8</c:v>
                </c:pt>
                <c:pt idx="1783">
                  <c:v>-1.39E-8</c:v>
                </c:pt>
                <c:pt idx="1784">
                  <c:v>-1.39E-8</c:v>
                </c:pt>
                <c:pt idx="1785">
                  <c:v>-1.39E-8</c:v>
                </c:pt>
                <c:pt idx="1786">
                  <c:v>-1.39E-8</c:v>
                </c:pt>
                <c:pt idx="1787">
                  <c:v>-1.39E-8</c:v>
                </c:pt>
                <c:pt idx="1788">
                  <c:v>-1.3799999999999999E-8</c:v>
                </c:pt>
                <c:pt idx="1789">
                  <c:v>-1.3799999999999999E-8</c:v>
                </c:pt>
                <c:pt idx="1790">
                  <c:v>-1.3799999999999999E-8</c:v>
                </c:pt>
                <c:pt idx="1791">
                  <c:v>-1.3799999999999999E-8</c:v>
                </c:pt>
                <c:pt idx="1792">
                  <c:v>-1.3799999999999999E-8</c:v>
                </c:pt>
                <c:pt idx="1793">
                  <c:v>-1.3799999999999999E-8</c:v>
                </c:pt>
                <c:pt idx="1794">
                  <c:v>-1.3799999999999999E-8</c:v>
                </c:pt>
                <c:pt idx="1795">
                  <c:v>-1.3799999999999999E-8</c:v>
                </c:pt>
                <c:pt idx="1796">
                  <c:v>-1.3799999999999999E-8</c:v>
                </c:pt>
                <c:pt idx="1797">
                  <c:v>-1.3799999999999999E-8</c:v>
                </c:pt>
                <c:pt idx="1798">
                  <c:v>-1.3799999999999999E-8</c:v>
                </c:pt>
                <c:pt idx="1799">
                  <c:v>-1.3799999999999999E-8</c:v>
                </c:pt>
                <c:pt idx="1800">
                  <c:v>-1.3799999999999999E-8</c:v>
                </c:pt>
                <c:pt idx="1801">
                  <c:v>-1.3799999999999999E-8</c:v>
                </c:pt>
                <c:pt idx="1802">
                  <c:v>-1.3799999999999999E-8</c:v>
                </c:pt>
                <c:pt idx="1803">
                  <c:v>-1.3799999999999999E-8</c:v>
                </c:pt>
                <c:pt idx="1804">
                  <c:v>-1.37E-8</c:v>
                </c:pt>
                <c:pt idx="1805">
                  <c:v>-1.37E-8</c:v>
                </c:pt>
                <c:pt idx="1806">
                  <c:v>-1.37E-8</c:v>
                </c:pt>
                <c:pt idx="1807">
                  <c:v>-1.37E-8</c:v>
                </c:pt>
                <c:pt idx="1808">
                  <c:v>-1.37E-8</c:v>
                </c:pt>
                <c:pt idx="1809">
                  <c:v>-1.37E-8</c:v>
                </c:pt>
                <c:pt idx="1810">
                  <c:v>-1.37E-8</c:v>
                </c:pt>
                <c:pt idx="1811">
                  <c:v>-1.37E-8</c:v>
                </c:pt>
                <c:pt idx="1812">
                  <c:v>-1.37E-8</c:v>
                </c:pt>
                <c:pt idx="1813">
                  <c:v>-1.37E-8</c:v>
                </c:pt>
                <c:pt idx="1814">
                  <c:v>-1.37E-8</c:v>
                </c:pt>
                <c:pt idx="1815">
                  <c:v>-1.37E-8</c:v>
                </c:pt>
                <c:pt idx="1816">
                  <c:v>-1.37E-8</c:v>
                </c:pt>
                <c:pt idx="1817">
                  <c:v>-1.37E-8</c:v>
                </c:pt>
                <c:pt idx="1818">
                  <c:v>-1.37E-8</c:v>
                </c:pt>
                <c:pt idx="1819">
                  <c:v>-1.37E-8</c:v>
                </c:pt>
                <c:pt idx="1820">
                  <c:v>-1.3599999999999999E-8</c:v>
                </c:pt>
                <c:pt idx="1821">
                  <c:v>-1.3599999999999999E-8</c:v>
                </c:pt>
                <c:pt idx="1822">
                  <c:v>-1.3599999999999999E-8</c:v>
                </c:pt>
                <c:pt idx="1823">
                  <c:v>-1.3599999999999999E-8</c:v>
                </c:pt>
                <c:pt idx="1824">
                  <c:v>-1.3599999999999999E-8</c:v>
                </c:pt>
                <c:pt idx="1825">
                  <c:v>-1.3599999999999999E-8</c:v>
                </c:pt>
                <c:pt idx="1826">
                  <c:v>-1.3599999999999999E-8</c:v>
                </c:pt>
                <c:pt idx="1827">
                  <c:v>-1.3599999999999999E-8</c:v>
                </c:pt>
                <c:pt idx="1828">
                  <c:v>-1.3599999999999999E-8</c:v>
                </c:pt>
                <c:pt idx="1829">
                  <c:v>-1.3599999999999999E-8</c:v>
                </c:pt>
                <c:pt idx="1830">
                  <c:v>-1.3599999999999999E-8</c:v>
                </c:pt>
                <c:pt idx="1831">
                  <c:v>-1.3599999999999999E-8</c:v>
                </c:pt>
                <c:pt idx="1832">
                  <c:v>-1.3599999999999999E-8</c:v>
                </c:pt>
                <c:pt idx="1833">
                  <c:v>-1.3599999999999999E-8</c:v>
                </c:pt>
                <c:pt idx="1834">
                  <c:v>-1.3599999999999999E-8</c:v>
                </c:pt>
                <c:pt idx="1835">
                  <c:v>-1.3599999999999999E-8</c:v>
                </c:pt>
                <c:pt idx="1836">
                  <c:v>-1.35E-8</c:v>
                </c:pt>
                <c:pt idx="1837">
                  <c:v>-1.35E-8</c:v>
                </c:pt>
                <c:pt idx="1838">
                  <c:v>-1.35E-8</c:v>
                </c:pt>
                <c:pt idx="1839">
                  <c:v>-1.35E-8</c:v>
                </c:pt>
                <c:pt idx="1840">
                  <c:v>-1.35E-8</c:v>
                </c:pt>
                <c:pt idx="1841">
                  <c:v>-1.35E-8</c:v>
                </c:pt>
                <c:pt idx="1842">
                  <c:v>-1.35E-8</c:v>
                </c:pt>
                <c:pt idx="1843">
                  <c:v>-1.35E-8</c:v>
                </c:pt>
                <c:pt idx="1844">
                  <c:v>-1.35E-8</c:v>
                </c:pt>
                <c:pt idx="1845">
                  <c:v>-1.35E-8</c:v>
                </c:pt>
                <c:pt idx="1846">
                  <c:v>-1.35E-8</c:v>
                </c:pt>
                <c:pt idx="1847">
                  <c:v>-1.35E-8</c:v>
                </c:pt>
                <c:pt idx="1848">
                  <c:v>-1.35E-8</c:v>
                </c:pt>
                <c:pt idx="1849">
                  <c:v>-1.35E-8</c:v>
                </c:pt>
                <c:pt idx="1850">
                  <c:v>-1.35E-8</c:v>
                </c:pt>
                <c:pt idx="1851">
                  <c:v>-1.35E-8</c:v>
                </c:pt>
                <c:pt idx="1852">
                  <c:v>-1.3399999999999999E-8</c:v>
                </c:pt>
                <c:pt idx="1853">
                  <c:v>-1.3399999999999999E-8</c:v>
                </c:pt>
                <c:pt idx="1854">
                  <c:v>-1.3399999999999999E-8</c:v>
                </c:pt>
                <c:pt idx="1855">
                  <c:v>-1.3399999999999999E-8</c:v>
                </c:pt>
                <c:pt idx="1856">
                  <c:v>-1.3399999999999999E-8</c:v>
                </c:pt>
                <c:pt idx="1857">
                  <c:v>-1.3399999999999999E-8</c:v>
                </c:pt>
                <c:pt idx="1858">
                  <c:v>-1.3399999999999999E-8</c:v>
                </c:pt>
                <c:pt idx="1859">
                  <c:v>-1.3399999999999999E-8</c:v>
                </c:pt>
                <c:pt idx="1860">
                  <c:v>-1.3399999999999999E-8</c:v>
                </c:pt>
                <c:pt idx="1861">
                  <c:v>-1.3399999999999999E-8</c:v>
                </c:pt>
                <c:pt idx="1862">
                  <c:v>-1.3399999999999999E-8</c:v>
                </c:pt>
                <c:pt idx="1863">
                  <c:v>-1.3399999999999999E-8</c:v>
                </c:pt>
                <c:pt idx="1864">
                  <c:v>-1.3399999999999999E-8</c:v>
                </c:pt>
                <c:pt idx="1865">
                  <c:v>-1.3399999999999999E-8</c:v>
                </c:pt>
                <c:pt idx="1866">
                  <c:v>-1.3399999999999999E-8</c:v>
                </c:pt>
                <c:pt idx="1867">
                  <c:v>-1.3399999999999999E-8</c:v>
                </c:pt>
                <c:pt idx="1868">
                  <c:v>-1.33E-8</c:v>
                </c:pt>
                <c:pt idx="1869">
                  <c:v>-1.33E-8</c:v>
                </c:pt>
                <c:pt idx="1870">
                  <c:v>-1.33E-8</c:v>
                </c:pt>
                <c:pt idx="1871">
                  <c:v>-1.33E-8</c:v>
                </c:pt>
                <c:pt idx="1872">
                  <c:v>-1.33E-8</c:v>
                </c:pt>
                <c:pt idx="1873">
                  <c:v>-1.33E-8</c:v>
                </c:pt>
                <c:pt idx="1874">
                  <c:v>-1.33E-8</c:v>
                </c:pt>
                <c:pt idx="1875">
                  <c:v>-1.33E-8</c:v>
                </c:pt>
                <c:pt idx="1876">
                  <c:v>-1.33E-8</c:v>
                </c:pt>
                <c:pt idx="1877">
                  <c:v>-1.33E-8</c:v>
                </c:pt>
                <c:pt idx="1878">
                  <c:v>-1.33E-8</c:v>
                </c:pt>
                <c:pt idx="1879">
                  <c:v>-1.33E-8</c:v>
                </c:pt>
                <c:pt idx="1880">
                  <c:v>-1.33E-8</c:v>
                </c:pt>
                <c:pt idx="1881">
                  <c:v>-1.33E-8</c:v>
                </c:pt>
                <c:pt idx="1882">
                  <c:v>-1.33E-8</c:v>
                </c:pt>
                <c:pt idx="1883">
                  <c:v>-1.33E-8</c:v>
                </c:pt>
                <c:pt idx="1884">
                  <c:v>-1.3200000000000001E-8</c:v>
                </c:pt>
                <c:pt idx="1885">
                  <c:v>-1.3200000000000001E-8</c:v>
                </c:pt>
                <c:pt idx="1886">
                  <c:v>-1.3200000000000001E-8</c:v>
                </c:pt>
                <c:pt idx="1887">
                  <c:v>-1.3200000000000001E-8</c:v>
                </c:pt>
                <c:pt idx="1888">
                  <c:v>-1.3200000000000001E-8</c:v>
                </c:pt>
                <c:pt idx="1889">
                  <c:v>-1.3200000000000001E-8</c:v>
                </c:pt>
                <c:pt idx="1890">
                  <c:v>-1.3200000000000001E-8</c:v>
                </c:pt>
                <c:pt idx="1891">
                  <c:v>-1.3200000000000001E-8</c:v>
                </c:pt>
                <c:pt idx="1892">
                  <c:v>-1.3200000000000001E-8</c:v>
                </c:pt>
                <c:pt idx="1893">
                  <c:v>-1.3200000000000001E-8</c:v>
                </c:pt>
                <c:pt idx="1894">
                  <c:v>-1.3200000000000001E-8</c:v>
                </c:pt>
                <c:pt idx="1895">
                  <c:v>-1.3200000000000001E-8</c:v>
                </c:pt>
                <c:pt idx="1896">
                  <c:v>-1.3200000000000001E-8</c:v>
                </c:pt>
                <c:pt idx="1897">
                  <c:v>-1.3200000000000001E-8</c:v>
                </c:pt>
                <c:pt idx="1898">
                  <c:v>-1.3200000000000001E-8</c:v>
                </c:pt>
                <c:pt idx="1899">
                  <c:v>-1.3200000000000001E-8</c:v>
                </c:pt>
                <c:pt idx="1900">
                  <c:v>-1.31E-8</c:v>
                </c:pt>
                <c:pt idx="1901">
                  <c:v>-1.31E-8</c:v>
                </c:pt>
                <c:pt idx="1902">
                  <c:v>-1.31E-8</c:v>
                </c:pt>
                <c:pt idx="1903">
                  <c:v>-1.31E-8</c:v>
                </c:pt>
                <c:pt idx="1904">
                  <c:v>-1.31E-8</c:v>
                </c:pt>
                <c:pt idx="1905">
                  <c:v>-1.31E-8</c:v>
                </c:pt>
                <c:pt idx="1906">
                  <c:v>-1.31E-8</c:v>
                </c:pt>
                <c:pt idx="1907">
                  <c:v>-1.31E-8</c:v>
                </c:pt>
                <c:pt idx="1908">
                  <c:v>-1.31E-8</c:v>
                </c:pt>
                <c:pt idx="1909">
                  <c:v>-1.31E-8</c:v>
                </c:pt>
                <c:pt idx="1910">
                  <c:v>-1.31E-8</c:v>
                </c:pt>
                <c:pt idx="1911">
                  <c:v>-1.31E-8</c:v>
                </c:pt>
                <c:pt idx="1912">
                  <c:v>-1.31E-8</c:v>
                </c:pt>
                <c:pt idx="1913">
                  <c:v>-1.31E-8</c:v>
                </c:pt>
                <c:pt idx="1914">
                  <c:v>-1.31E-8</c:v>
                </c:pt>
                <c:pt idx="1915">
                  <c:v>-1.31E-8</c:v>
                </c:pt>
                <c:pt idx="1916">
                  <c:v>-1.3000000000000001E-8</c:v>
                </c:pt>
                <c:pt idx="1917">
                  <c:v>-1.3000000000000001E-8</c:v>
                </c:pt>
                <c:pt idx="1918">
                  <c:v>-1.3000000000000001E-8</c:v>
                </c:pt>
                <c:pt idx="1919">
                  <c:v>-1.3000000000000001E-8</c:v>
                </c:pt>
                <c:pt idx="1920">
                  <c:v>-1.3000000000000001E-8</c:v>
                </c:pt>
                <c:pt idx="1921">
                  <c:v>-1.3000000000000001E-8</c:v>
                </c:pt>
                <c:pt idx="1922">
                  <c:v>-1.3000000000000001E-8</c:v>
                </c:pt>
                <c:pt idx="1923">
                  <c:v>-1.3000000000000001E-8</c:v>
                </c:pt>
                <c:pt idx="1924">
                  <c:v>-1.3000000000000001E-8</c:v>
                </c:pt>
                <c:pt idx="1925">
                  <c:v>-1.3000000000000001E-8</c:v>
                </c:pt>
                <c:pt idx="1926">
                  <c:v>-1.3000000000000001E-8</c:v>
                </c:pt>
                <c:pt idx="1927">
                  <c:v>-1.3000000000000001E-8</c:v>
                </c:pt>
                <c:pt idx="1928">
                  <c:v>-1.3000000000000001E-8</c:v>
                </c:pt>
                <c:pt idx="1929">
                  <c:v>-1.3000000000000001E-8</c:v>
                </c:pt>
                <c:pt idx="1930">
                  <c:v>-1.3000000000000001E-8</c:v>
                </c:pt>
                <c:pt idx="1931">
                  <c:v>-1.3000000000000001E-8</c:v>
                </c:pt>
                <c:pt idx="1932">
                  <c:v>-1.29E-8</c:v>
                </c:pt>
                <c:pt idx="1933">
                  <c:v>-1.29E-8</c:v>
                </c:pt>
                <c:pt idx="1934">
                  <c:v>-1.29E-8</c:v>
                </c:pt>
                <c:pt idx="1935">
                  <c:v>-1.29E-8</c:v>
                </c:pt>
                <c:pt idx="1936">
                  <c:v>-1.29E-8</c:v>
                </c:pt>
                <c:pt idx="1937">
                  <c:v>-1.29E-8</c:v>
                </c:pt>
                <c:pt idx="1938">
                  <c:v>-1.29E-8</c:v>
                </c:pt>
                <c:pt idx="1939">
                  <c:v>-1.29E-8</c:v>
                </c:pt>
                <c:pt idx="1940">
                  <c:v>-1.29E-8</c:v>
                </c:pt>
                <c:pt idx="1941">
                  <c:v>-1.29E-8</c:v>
                </c:pt>
                <c:pt idx="1942">
                  <c:v>-1.29E-8</c:v>
                </c:pt>
                <c:pt idx="1943">
                  <c:v>-1.29E-8</c:v>
                </c:pt>
                <c:pt idx="1944">
                  <c:v>-1.29E-8</c:v>
                </c:pt>
                <c:pt idx="1945">
                  <c:v>-1.29E-8</c:v>
                </c:pt>
                <c:pt idx="1946">
                  <c:v>-1.29E-8</c:v>
                </c:pt>
                <c:pt idx="1947">
                  <c:v>-1.29E-8</c:v>
                </c:pt>
                <c:pt idx="1948">
                  <c:v>-1.28E-8</c:v>
                </c:pt>
                <c:pt idx="1949">
                  <c:v>-1.28E-8</c:v>
                </c:pt>
                <c:pt idx="1950">
                  <c:v>-1.28E-8</c:v>
                </c:pt>
                <c:pt idx="1951">
                  <c:v>-1.28E-8</c:v>
                </c:pt>
                <c:pt idx="1952">
                  <c:v>-1.28E-8</c:v>
                </c:pt>
                <c:pt idx="1953">
                  <c:v>-1.28E-8</c:v>
                </c:pt>
                <c:pt idx="1954">
                  <c:v>-1.28E-8</c:v>
                </c:pt>
                <c:pt idx="1955">
                  <c:v>-1.28E-8</c:v>
                </c:pt>
                <c:pt idx="1956">
                  <c:v>-1.28E-8</c:v>
                </c:pt>
                <c:pt idx="1957">
                  <c:v>-1.28E-8</c:v>
                </c:pt>
                <c:pt idx="1958">
                  <c:v>-1.28E-8</c:v>
                </c:pt>
                <c:pt idx="1959">
                  <c:v>-1.28E-8</c:v>
                </c:pt>
                <c:pt idx="1960">
                  <c:v>-1.28E-8</c:v>
                </c:pt>
                <c:pt idx="1961">
                  <c:v>-1.28E-8</c:v>
                </c:pt>
                <c:pt idx="1962">
                  <c:v>-1.28E-8</c:v>
                </c:pt>
                <c:pt idx="1963">
                  <c:v>-1.28E-8</c:v>
                </c:pt>
                <c:pt idx="1964">
                  <c:v>-1.27E-8</c:v>
                </c:pt>
                <c:pt idx="1965">
                  <c:v>-1.27E-8</c:v>
                </c:pt>
                <c:pt idx="1966">
                  <c:v>-1.27E-8</c:v>
                </c:pt>
                <c:pt idx="1967">
                  <c:v>-1.27E-8</c:v>
                </c:pt>
                <c:pt idx="1968">
                  <c:v>-1.27E-8</c:v>
                </c:pt>
                <c:pt idx="1969">
                  <c:v>-1.27E-8</c:v>
                </c:pt>
                <c:pt idx="1970">
                  <c:v>-1.27E-8</c:v>
                </c:pt>
                <c:pt idx="1971">
                  <c:v>-1.27E-8</c:v>
                </c:pt>
                <c:pt idx="1972">
                  <c:v>-1.27E-8</c:v>
                </c:pt>
                <c:pt idx="1973">
                  <c:v>-1.27E-8</c:v>
                </c:pt>
                <c:pt idx="1974">
                  <c:v>-1.27E-8</c:v>
                </c:pt>
                <c:pt idx="1975">
                  <c:v>-1.27E-8</c:v>
                </c:pt>
                <c:pt idx="1976">
                  <c:v>-1.27E-8</c:v>
                </c:pt>
                <c:pt idx="1977">
                  <c:v>-1.27E-8</c:v>
                </c:pt>
                <c:pt idx="1978">
                  <c:v>-1.27E-8</c:v>
                </c:pt>
                <c:pt idx="1979">
                  <c:v>-1.27E-8</c:v>
                </c:pt>
                <c:pt idx="1980">
                  <c:v>-1.26E-8</c:v>
                </c:pt>
                <c:pt idx="1981">
                  <c:v>-1.26E-8</c:v>
                </c:pt>
                <c:pt idx="1982">
                  <c:v>-1.26E-8</c:v>
                </c:pt>
                <c:pt idx="1983">
                  <c:v>-1.26E-8</c:v>
                </c:pt>
                <c:pt idx="1984">
                  <c:v>-1.26E-8</c:v>
                </c:pt>
                <c:pt idx="1985">
                  <c:v>-1.26E-8</c:v>
                </c:pt>
                <c:pt idx="1986">
                  <c:v>-1.26E-8</c:v>
                </c:pt>
                <c:pt idx="1987">
                  <c:v>-1.26E-8</c:v>
                </c:pt>
                <c:pt idx="1988">
                  <c:v>-1.26E-8</c:v>
                </c:pt>
                <c:pt idx="1989">
                  <c:v>-1.26E-8</c:v>
                </c:pt>
                <c:pt idx="1990">
                  <c:v>-1.26E-8</c:v>
                </c:pt>
                <c:pt idx="1991">
                  <c:v>-1.26E-8</c:v>
                </c:pt>
                <c:pt idx="1992">
                  <c:v>-1.26E-8</c:v>
                </c:pt>
                <c:pt idx="1993">
                  <c:v>-1.26E-8</c:v>
                </c:pt>
                <c:pt idx="1994">
                  <c:v>-1.26E-8</c:v>
                </c:pt>
                <c:pt idx="1995">
                  <c:v>-1.26E-8</c:v>
                </c:pt>
                <c:pt idx="1996">
                  <c:v>-1.2499999999999999E-8</c:v>
                </c:pt>
                <c:pt idx="1997">
                  <c:v>-1.2499999999999999E-8</c:v>
                </c:pt>
                <c:pt idx="1998">
                  <c:v>-1.2499999999999999E-8</c:v>
                </c:pt>
                <c:pt idx="1999">
                  <c:v>-1.2499999999999999E-8</c:v>
                </c:pt>
                <c:pt idx="2000">
                  <c:v>-1.2499999999999999E-8</c:v>
                </c:pt>
                <c:pt idx="2001">
                  <c:v>-1.2499999999999999E-8</c:v>
                </c:pt>
                <c:pt idx="2002">
                  <c:v>-1.2499999999999999E-8</c:v>
                </c:pt>
                <c:pt idx="2003">
                  <c:v>-1.2499999999999999E-8</c:v>
                </c:pt>
                <c:pt idx="2004">
                  <c:v>-1.2499999999999999E-8</c:v>
                </c:pt>
                <c:pt idx="2005">
                  <c:v>-1.2499999999999999E-8</c:v>
                </c:pt>
                <c:pt idx="2006">
                  <c:v>-1.2499999999999999E-8</c:v>
                </c:pt>
                <c:pt idx="2007">
                  <c:v>-1.2499999999999999E-8</c:v>
                </c:pt>
                <c:pt idx="2008">
                  <c:v>-1.2499999999999999E-8</c:v>
                </c:pt>
                <c:pt idx="2009">
                  <c:v>-1.2499999999999999E-8</c:v>
                </c:pt>
                <c:pt idx="2010">
                  <c:v>-1.2499999999999999E-8</c:v>
                </c:pt>
                <c:pt idx="2011">
                  <c:v>-1.2499999999999999E-8</c:v>
                </c:pt>
                <c:pt idx="2012">
                  <c:v>-1.24E-8</c:v>
                </c:pt>
                <c:pt idx="2013">
                  <c:v>-1.24E-8</c:v>
                </c:pt>
                <c:pt idx="2014">
                  <c:v>-1.24E-8</c:v>
                </c:pt>
                <c:pt idx="2015">
                  <c:v>-1.24E-8</c:v>
                </c:pt>
                <c:pt idx="2016">
                  <c:v>-1.24E-8</c:v>
                </c:pt>
                <c:pt idx="2017">
                  <c:v>-1.24E-8</c:v>
                </c:pt>
                <c:pt idx="2018">
                  <c:v>-1.24E-8</c:v>
                </c:pt>
                <c:pt idx="2019">
                  <c:v>-1.24E-8</c:v>
                </c:pt>
                <c:pt idx="2020">
                  <c:v>-1.24E-8</c:v>
                </c:pt>
                <c:pt idx="2021">
                  <c:v>-1.24E-8</c:v>
                </c:pt>
                <c:pt idx="2022">
                  <c:v>-1.24E-8</c:v>
                </c:pt>
                <c:pt idx="2023">
                  <c:v>-1.24E-8</c:v>
                </c:pt>
                <c:pt idx="2024">
                  <c:v>-1.24E-8</c:v>
                </c:pt>
                <c:pt idx="2025">
                  <c:v>-1.24E-8</c:v>
                </c:pt>
                <c:pt idx="2026">
                  <c:v>-1.24E-8</c:v>
                </c:pt>
                <c:pt idx="2027">
                  <c:v>-1.24E-8</c:v>
                </c:pt>
                <c:pt idx="2028">
                  <c:v>-1.2299999999999999E-8</c:v>
                </c:pt>
                <c:pt idx="2029">
                  <c:v>-1.2299999999999999E-8</c:v>
                </c:pt>
                <c:pt idx="2030">
                  <c:v>-1.2299999999999999E-8</c:v>
                </c:pt>
                <c:pt idx="2031">
                  <c:v>-1.2299999999999999E-8</c:v>
                </c:pt>
                <c:pt idx="2032">
                  <c:v>-1.2299999999999999E-8</c:v>
                </c:pt>
                <c:pt idx="2033">
                  <c:v>-1.2299999999999999E-8</c:v>
                </c:pt>
                <c:pt idx="2034">
                  <c:v>-1.2299999999999999E-8</c:v>
                </c:pt>
                <c:pt idx="2035">
                  <c:v>-1.2299999999999999E-8</c:v>
                </c:pt>
                <c:pt idx="2036">
                  <c:v>-1.2299999999999999E-8</c:v>
                </c:pt>
                <c:pt idx="2037">
                  <c:v>-1.2299999999999999E-8</c:v>
                </c:pt>
                <c:pt idx="2038">
                  <c:v>-1.2299999999999999E-8</c:v>
                </c:pt>
                <c:pt idx="2039">
                  <c:v>-1.2299999999999999E-8</c:v>
                </c:pt>
                <c:pt idx="2040">
                  <c:v>-1.2299999999999999E-8</c:v>
                </c:pt>
                <c:pt idx="2041">
                  <c:v>-1.2299999999999999E-8</c:v>
                </c:pt>
                <c:pt idx="2042">
                  <c:v>-1.2299999999999999E-8</c:v>
                </c:pt>
                <c:pt idx="2043">
                  <c:v>-1.2299999999999999E-8</c:v>
                </c:pt>
                <c:pt idx="2044">
                  <c:v>-1.22E-8</c:v>
                </c:pt>
                <c:pt idx="2045">
                  <c:v>-1.22E-8</c:v>
                </c:pt>
                <c:pt idx="2046">
                  <c:v>-1.22E-8</c:v>
                </c:pt>
                <c:pt idx="2047">
                  <c:v>-1.22E-8</c:v>
                </c:pt>
                <c:pt idx="2048">
                  <c:v>-1.22E-8</c:v>
                </c:pt>
                <c:pt idx="2049">
                  <c:v>-1.22E-8</c:v>
                </c:pt>
                <c:pt idx="2050">
                  <c:v>-1.22E-8</c:v>
                </c:pt>
                <c:pt idx="2051">
                  <c:v>-1.22E-8</c:v>
                </c:pt>
                <c:pt idx="2052">
                  <c:v>-1.22E-8</c:v>
                </c:pt>
                <c:pt idx="2053">
                  <c:v>-1.22E-8</c:v>
                </c:pt>
                <c:pt idx="2054">
                  <c:v>-1.22E-8</c:v>
                </c:pt>
                <c:pt idx="2055">
                  <c:v>-1.22E-8</c:v>
                </c:pt>
                <c:pt idx="2056">
                  <c:v>-1.22E-8</c:v>
                </c:pt>
                <c:pt idx="2057">
                  <c:v>-1.22E-8</c:v>
                </c:pt>
                <c:pt idx="2058">
                  <c:v>-1.22E-8</c:v>
                </c:pt>
                <c:pt idx="2059">
                  <c:v>-1.22E-8</c:v>
                </c:pt>
                <c:pt idx="2060">
                  <c:v>-1.2100000000000001E-8</c:v>
                </c:pt>
                <c:pt idx="2061">
                  <c:v>-1.2100000000000001E-8</c:v>
                </c:pt>
                <c:pt idx="2062">
                  <c:v>-1.2100000000000001E-8</c:v>
                </c:pt>
                <c:pt idx="2063">
                  <c:v>-1.2100000000000001E-8</c:v>
                </c:pt>
                <c:pt idx="2064">
                  <c:v>-1.2100000000000001E-8</c:v>
                </c:pt>
                <c:pt idx="2065">
                  <c:v>-1.2100000000000001E-8</c:v>
                </c:pt>
                <c:pt idx="2066">
                  <c:v>-1.2100000000000001E-8</c:v>
                </c:pt>
                <c:pt idx="2067">
                  <c:v>-1.2100000000000001E-8</c:v>
                </c:pt>
                <c:pt idx="2068">
                  <c:v>-1.2100000000000001E-8</c:v>
                </c:pt>
                <c:pt idx="2069">
                  <c:v>-1.2100000000000001E-8</c:v>
                </c:pt>
                <c:pt idx="2070">
                  <c:v>-1.2100000000000001E-8</c:v>
                </c:pt>
                <c:pt idx="2071">
                  <c:v>-1.2100000000000001E-8</c:v>
                </c:pt>
                <c:pt idx="2072">
                  <c:v>-1.2100000000000001E-8</c:v>
                </c:pt>
                <c:pt idx="2073">
                  <c:v>-1.2100000000000001E-8</c:v>
                </c:pt>
                <c:pt idx="2074">
                  <c:v>-1.2100000000000001E-8</c:v>
                </c:pt>
                <c:pt idx="2075">
                  <c:v>-1.2100000000000001E-8</c:v>
                </c:pt>
                <c:pt idx="2076">
                  <c:v>-1.2E-8</c:v>
                </c:pt>
                <c:pt idx="2077">
                  <c:v>-1.2E-8</c:v>
                </c:pt>
                <c:pt idx="2078">
                  <c:v>-1.2E-8</c:v>
                </c:pt>
                <c:pt idx="2079">
                  <c:v>-1.2E-8</c:v>
                </c:pt>
                <c:pt idx="2080">
                  <c:v>-1.2E-8</c:v>
                </c:pt>
                <c:pt idx="2081">
                  <c:v>-1.2E-8</c:v>
                </c:pt>
                <c:pt idx="2082">
                  <c:v>-1.2E-8</c:v>
                </c:pt>
                <c:pt idx="2083">
                  <c:v>-1.2E-8</c:v>
                </c:pt>
                <c:pt idx="2084">
                  <c:v>-1.2E-8</c:v>
                </c:pt>
                <c:pt idx="2085">
                  <c:v>-1.2E-8</c:v>
                </c:pt>
                <c:pt idx="2086">
                  <c:v>-1.2E-8</c:v>
                </c:pt>
                <c:pt idx="2087">
                  <c:v>-1.2E-8</c:v>
                </c:pt>
                <c:pt idx="2088">
                  <c:v>-1.2E-8</c:v>
                </c:pt>
                <c:pt idx="2089">
                  <c:v>-1.2E-8</c:v>
                </c:pt>
                <c:pt idx="2090">
                  <c:v>-1.2E-8</c:v>
                </c:pt>
                <c:pt idx="2091">
                  <c:v>-1.2E-8</c:v>
                </c:pt>
                <c:pt idx="2092">
                  <c:v>-1.1900000000000001E-8</c:v>
                </c:pt>
                <c:pt idx="2093">
                  <c:v>-1.1900000000000001E-8</c:v>
                </c:pt>
                <c:pt idx="2094">
                  <c:v>-1.1900000000000001E-8</c:v>
                </c:pt>
                <c:pt idx="2095">
                  <c:v>-1.1900000000000001E-8</c:v>
                </c:pt>
                <c:pt idx="2096">
                  <c:v>-1.1900000000000001E-8</c:v>
                </c:pt>
                <c:pt idx="2097">
                  <c:v>-1.1900000000000001E-8</c:v>
                </c:pt>
                <c:pt idx="2098">
                  <c:v>-1.1900000000000001E-8</c:v>
                </c:pt>
                <c:pt idx="2099">
                  <c:v>-1.1900000000000001E-8</c:v>
                </c:pt>
                <c:pt idx="2100">
                  <c:v>-1.1900000000000001E-8</c:v>
                </c:pt>
                <c:pt idx="2101">
                  <c:v>-1.1900000000000001E-8</c:v>
                </c:pt>
                <c:pt idx="2102">
                  <c:v>-1.1900000000000001E-8</c:v>
                </c:pt>
                <c:pt idx="2103">
                  <c:v>-1.1900000000000001E-8</c:v>
                </c:pt>
                <c:pt idx="2104">
                  <c:v>-1.1900000000000001E-8</c:v>
                </c:pt>
                <c:pt idx="2105">
                  <c:v>-1.1900000000000001E-8</c:v>
                </c:pt>
                <c:pt idx="2106">
                  <c:v>-1.1900000000000001E-8</c:v>
                </c:pt>
                <c:pt idx="2107">
                  <c:v>-1.1900000000000001E-8</c:v>
                </c:pt>
                <c:pt idx="2108">
                  <c:v>-1.18E-8</c:v>
                </c:pt>
                <c:pt idx="2109">
                  <c:v>-1.18E-8</c:v>
                </c:pt>
                <c:pt idx="2110">
                  <c:v>-1.18E-8</c:v>
                </c:pt>
                <c:pt idx="2111">
                  <c:v>-1.18E-8</c:v>
                </c:pt>
                <c:pt idx="2112">
                  <c:v>-1.18E-8</c:v>
                </c:pt>
                <c:pt idx="2113">
                  <c:v>-1.18E-8</c:v>
                </c:pt>
                <c:pt idx="2114">
                  <c:v>-1.18E-8</c:v>
                </c:pt>
                <c:pt idx="2115">
                  <c:v>-1.18E-8</c:v>
                </c:pt>
                <c:pt idx="2116">
                  <c:v>-1.18E-8</c:v>
                </c:pt>
                <c:pt idx="2117">
                  <c:v>-1.18E-8</c:v>
                </c:pt>
                <c:pt idx="2118">
                  <c:v>-1.18E-8</c:v>
                </c:pt>
                <c:pt idx="2119">
                  <c:v>-1.18E-8</c:v>
                </c:pt>
                <c:pt idx="2120">
                  <c:v>-1.18E-8</c:v>
                </c:pt>
                <c:pt idx="2121">
                  <c:v>-1.18E-8</c:v>
                </c:pt>
                <c:pt idx="2122">
                  <c:v>-1.18E-8</c:v>
                </c:pt>
                <c:pt idx="2123">
                  <c:v>-1.18E-8</c:v>
                </c:pt>
                <c:pt idx="2124">
                  <c:v>-1.1700000000000001E-8</c:v>
                </c:pt>
                <c:pt idx="2125">
                  <c:v>-1.1700000000000001E-8</c:v>
                </c:pt>
                <c:pt idx="2126">
                  <c:v>-1.1700000000000001E-8</c:v>
                </c:pt>
                <c:pt idx="2127">
                  <c:v>-1.1700000000000001E-8</c:v>
                </c:pt>
                <c:pt idx="2128">
                  <c:v>-1.1700000000000001E-8</c:v>
                </c:pt>
                <c:pt idx="2129">
                  <c:v>-1.1700000000000001E-8</c:v>
                </c:pt>
                <c:pt idx="2130">
                  <c:v>-1.1700000000000001E-8</c:v>
                </c:pt>
                <c:pt idx="2131">
                  <c:v>-1.1700000000000001E-8</c:v>
                </c:pt>
                <c:pt idx="2132">
                  <c:v>-1.1700000000000001E-8</c:v>
                </c:pt>
                <c:pt idx="2133">
                  <c:v>-1.1700000000000001E-8</c:v>
                </c:pt>
                <c:pt idx="2134">
                  <c:v>-1.1700000000000001E-8</c:v>
                </c:pt>
                <c:pt idx="2135">
                  <c:v>-1.1700000000000001E-8</c:v>
                </c:pt>
                <c:pt idx="2136">
                  <c:v>-1.1700000000000001E-8</c:v>
                </c:pt>
                <c:pt idx="2137">
                  <c:v>-1.1700000000000001E-8</c:v>
                </c:pt>
                <c:pt idx="2138">
                  <c:v>-1.1700000000000001E-8</c:v>
                </c:pt>
                <c:pt idx="2139">
                  <c:v>-1.1700000000000001E-8</c:v>
                </c:pt>
                <c:pt idx="2140">
                  <c:v>-1.16E-8</c:v>
                </c:pt>
                <c:pt idx="2141">
                  <c:v>-1.16E-8</c:v>
                </c:pt>
                <c:pt idx="2142">
                  <c:v>-1.16E-8</c:v>
                </c:pt>
                <c:pt idx="2143">
                  <c:v>-1.16E-8</c:v>
                </c:pt>
                <c:pt idx="2144">
                  <c:v>-1.16E-8</c:v>
                </c:pt>
                <c:pt idx="2145">
                  <c:v>-1.16E-8</c:v>
                </c:pt>
                <c:pt idx="2146">
                  <c:v>-1.16E-8</c:v>
                </c:pt>
                <c:pt idx="2147">
                  <c:v>-1.16E-8</c:v>
                </c:pt>
                <c:pt idx="2148">
                  <c:v>-1.16E-8</c:v>
                </c:pt>
                <c:pt idx="2149">
                  <c:v>-1.16E-8</c:v>
                </c:pt>
                <c:pt idx="2150">
                  <c:v>-1.16E-8</c:v>
                </c:pt>
                <c:pt idx="2151">
                  <c:v>-1.16E-8</c:v>
                </c:pt>
                <c:pt idx="2152">
                  <c:v>-1.16E-8</c:v>
                </c:pt>
                <c:pt idx="2153">
                  <c:v>-1.16E-8</c:v>
                </c:pt>
                <c:pt idx="2154">
                  <c:v>-1.16E-8</c:v>
                </c:pt>
                <c:pt idx="2155">
                  <c:v>-1.16E-8</c:v>
                </c:pt>
                <c:pt idx="2156">
                  <c:v>-1.15E-8</c:v>
                </c:pt>
                <c:pt idx="2157">
                  <c:v>-1.15E-8</c:v>
                </c:pt>
                <c:pt idx="2158">
                  <c:v>-1.15E-8</c:v>
                </c:pt>
                <c:pt idx="2159">
                  <c:v>-1.15E-8</c:v>
                </c:pt>
                <c:pt idx="2160">
                  <c:v>-1.15E-8</c:v>
                </c:pt>
                <c:pt idx="2161">
                  <c:v>-1.15E-8</c:v>
                </c:pt>
                <c:pt idx="2162">
                  <c:v>-1.15E-8</c:v>
                </c:pt>
                <c:pt idx="2163">
                  <c:v>-1.15E-8</c:v>
                </c:pt>
                <c:pt idx="2164">
                  <c:v>-1.15E-8</c:v>
                </c:pt>
                <c:pt idx="2165">
                  <c:v>-1.15E-8</c:v>
                </c:pt>
                <c:pt idx="2166">
                  <c:v>-1.15E-8</c:v>
                </c:pt>
                <c:pt idx="2167">
                  <c:v>-1.15E-8</c:v>
                </c:pt>
                <c:pt idx="2168">
                  <c:v>-1.15E-8</c:v>
                </c:pt>
                <c:pt idx="2169">
                  <c:v>-1.15E-8</c:v>
                </c:pt>
                <c:pt idx="2170">
                  <c:v>-1.15E-8</c:v>
                </c:pt>
                <c:pt idx="2171">
                  <c:v>-1.15E-8</c:v>
                </c:pt>
                <c:pt idx="2172">
                  <c:v>-1.14E-8</c:v>
                </c:pt>
                <c:pt idx="2173">
                  <c:v>-1.14E-8</c:v>
                </c:pt>
                <c:pt idx="2174">
                  <c:v>-1.14E-8</c:v>
                </c:pt>
                <c:pt idx="2175">
                  <c:v>-1.14E-8</c:v>
                </c:pt>
                <c:pt idx="2176">
                  <c:v>-1.14E-8</c:v>
                </c:pt>
                <c:pt idx="2177">
                  <c:v>-1.14E-8</c:v>
                </c:pt>
                <c:pt idx="2178">
                  <c:v>-1.14E-8</c:v>
                </c:pt>
                <c:pt idx="2179">
                  <c:v>-1.14E-8</c:v>
                </c:pt>
                <c:pt idx="2180">
                  <c:v>-1.14E-8</c:v>
                </c:pt>
                <c:pt idx="2181">
                  <c:v>-1.14E-8</c:v>
                </c:pt>
                <c:pt idx="2182">
                  <c:v>-1.14E-8</c:v>
                </c:pt>
                <c:pt idx="2183">
                  <c:v>-1.14E-8</c:v>
                </c:pt>
                <c:pt idx="2184">
                  <c:v>-1.14E-8</c:v>
                </c:pt>
                <c:pt idx="2185">
                  <c:v>-1.14E-8</c:v>
                </c:pt>
                <c:pt idx="2186">
                  <c:v>-1.14E-8</c:v>
                </c:pt>
                <c:pt idx="2187">
                  <c:v>-1.14E-8</c:v>
                </c:pt>
                <c:pt idx="2188">
                  <c:v>-1.13E-8</c:v>
                </c:pt>
                <c:pt idx="2189">
                  <c:v>-1.13E-8</c:v>
                </c:pt>
                <c:pt idx="2190">
                  <c:v>-1.13E-8</c:v>
                </c:pt>
                <c:pt idx="2191">
                  <c:v>-1.13E-8</c:v>
                </c:pt>
                <c:pt idx="2192">
                  <c:v>-1.13E-8</c:v>
                </c:pt>
                <c:pt idx="2193">
                  <c:v>-1.13E-8</c:v>
                </c:pt>
                <c:pt idx="2194">
                  <c:v>-1.13E-8</c:v>
                </c:pt>
                <c:pt idx="2195">
                  <c:v>-1.13E-8</c:v>
                </c:pt>
                <c:pt idx="2196">
                  <c:v>-1.13E-8</c:v>
                </c:pt>
                <c:pt idx="2197">
                  <c:v>-1.13E-8</c:v>
                </c:pt>
                <c:pt idx="2198">
                  <c:v>-1.13E-8</c:v>
                </c:pt>
                <c:pt idx="2199">
                  <c:v>-1.13E-8</c:v>
                </c:pt>
                <c:pt idx="2200">
                  <c:v>-1.13E-8</c:v>
                </c:pt>
                <c:pt idx="2201">
                  <c:v>-1.13E-8</c:v>
                </c:pt>
                <c:pt idx="2202">
                  <c:v>-1.13E-8</c:v>
                </c:pt>
                <c:pt idx="2203">
                  <c:v>-1.13E-8</c:v>
                </c:pt>
                <c:pt idx="2204">
                  <c:v>-1.1199999999999999E-8</c:v>
                </c:pt>
                <c:pt idx="2205">
                  <c:v>-1.1199999999999999E-8</c:v>
                </c:pt>
                <c:pt idx="2206">
                  <c:v>-1.1199999999999999E-8</c:v>
                </c:pt>
                <c:pt idx="2207">
                  <c:v>-1.1199999999999999E-8</c:v>
                </c:pt>
                <c:pt idx="2208">
                  <c:v>-1.1199999999999999E-8</c:v>
                </c:pt>
                <c:pt idx="2209">
                  <c:v>-1.1199999999999999E-8</c:v>
                </c:pt>
                <c:pt idx="2210">
                  <c:v>-1.1199999999999999E-8</c:v>
                </c:pt>
                <c:pt idx="2211">
                  <c:v>-1.1199999999999999E-8</c:v>
                </c:pt>
                <c:pt idx="2212">
                  <c:v>-1.1199999999999999E-8</c:v>
                </c:pt>
                <c:pt idx="2213">
                  <c:v>-1.1199999999999999E-8</c:v>
                </c:pt>
                <c:pt idx="2214">
                  <c:v>-1.1199999999999999E-8</c:v>
                </c:pt>
                <c:pt idx="2215">
                  <c:v>-1.1199999999999999E-8</c:v>
                </c:pt>
                <c:pt idx="2216">
                  <c:v>-1.1199999999999999E-8</c:v>
                </c:pt>
                <c:pt idx="2217">
                  <c:v>-1.1199999999999999E-8</c:v>
                </c:pt>
                <c:pt idx="2218">
                  <c:v>-1.1199999999999999E-8</c:v>
                </c:pt>
                <c:pt idx="2219">
                  <c:v>-1.1199999999999999E-8</c:v>
                </c:pt>
                <c:pt idx="2220">
                  <c:v>-1.11E-8</c:v>
                </c:pt>
                <c:pt idx="2221">
                  <c:v>-1.11E-8</c:v>
                </c:pt>
                <c:pt idx="2222">
                  <c:v>-1.11E-8</c:v>
                </c:pt>
                <c:pt idx="2223">
                  <c:v>-1.11E-8</c:v>
                </c:pt>
                <c:pt idx="2224">
                  <c:v>-1.11E-8</c:v>
                </c:pt>
                <c:pt idx="2225">
                  <c:v>-1.11E-8</c:v>
                </c:pt>
                <c:pt idx="2226">
                  <c:v>-1.11E-8</c:v>
                </c:pt>
                <c:pt idx="2227">
                  <c:v>-1.11E-8</c:v>
                </c:pt>
                <c:pt idx="2228">
                  <c:v>-1.11E-8</c:v>
                </c:pt>
                <c:pt idx="2229">
                  <c:v>-1.11E-8</c:v>
                </c:pt>
                <c:pt idx="2230">
                  <c:v>-1.11E-8</c:v>
                </c:pt>
                <c:pt idx="2231">
                  <c:v>-1.11E-8</c:v>
                </c:pt>
                <c:pt idx="2232">
                  <c:v>-1.11E-8</c:v>
                </c:pt>
                <c:pt idx="2233">
                  <c:v>-1.11E-8</c:v>
                </c:pt>
                <c:pt idx="2234">
                  <c:v>-1.11E-8</c:v>
                </c:pt>
                <c:pt idx="2235">
                  <c:v>-1.11E-8</c:v>
                </c:pt>
                <c:pt idx="2236">
                  <c:v>-1.0999999999999999E-8</c:v>
                </c:pt>
                <c:pt idx="2237">
                  <c:v>-1.0999999999999999E-8</c:v>
                </c:pt>
                <c:pt idx="2238">
                  <c:v>-1.0999999999999999E-8</c:v>
                </c:pt>
                <c:pt idx="2239">
                  <c:v>-1.0999999999999999E-8</c:v>
                </c:pt>
                <c:pt idx="2240">
                  <c:v>-1.0999999999999999E-8</c:v>
                </c:pt>
                <c:pt idx="2241">
                  <c:v>-1.0999999999999999E-8</c:v>
                </c:pt>
                <c:pt idx="2242">
                  <c:v>-1.0999999999999999E-8</c:v>
                </c:pt>
                <c:pt idx="2243">
                  <c:v>-1.0999999999999999E-8</c:v>
                </c:pt>
                <c:pt idx="2244">
                  <c:v>-1.0999999999999999E-8</c:v>
                </c:pt>
                <c:pt idx="2245">
                  <c:v>-1.0999999999999999E-8</c:v>
                </c:pt>
                <c:pt idx="2246">
                  <c:v>-1.0999999999999999E-8</c:v>
                </c:pt>
                <c:pt idx="2247">
                  <c:v>-1.0999999999999999E-8</c:v>
                </c:pt>
                <c:pt idx="2248">
                  <c:v>-1.0999999999999999E-8</c:v>
                </c:pt>
                <c:pt idx="2249">
                  <c:v>-1.0999999999999999E-8</c:v>
                </c:pt>
                <c:pt idx="2250">
                  <c:v>-1.0999999999999999E-8</c:v>
                </c:pt>
                <c:pt idx="2251">
                  <c:v>-1.0999999999999999E-8</c:v>
                </c:pt>
                <c:pt idx="2252">
                  <c:v>-1.09E-8</c:v>
                </c:pt>
                <c:pt idx="2253">
                  <c:v>-1.09E-8</c:v>
                </c:pt>
                <c:pt idx="2254">
                  <c:v>-1.09E-8</c:v>
                </c:pt>
                <c:pt idx="2255">
                  <c:v>-1.09E-8</c:v>
                </c:pt>
                <c:pt idx="2256">
                  <c:v>-1.09E-8</c:v>
                </c:pt>
                <c:pt idx="2257">
                  <c:v>-1.09E-8</c:v>
                </c:pt>
                <c:pt idx="2258">
                  <c:v>-1.09E-8</c:v>
                </c:pt>
                <c:pt idx="2259">
                  <c:v>-1.09E-8</c:v>
                </c:pt>
                <c:pt idx="2260">
                  <c:v>-1.09E-8</c:v>
                </c:pt>
                <c:pt idx="2261">
                  <c:v>-1.09E-8</c:v>
                </c:pt>
                <c:pt idx="2262">
                  <c:v>-1.09E-8</c:v>
                </c:pt>
                <c:pt idx="2263">
                  <c:v>-1.09E-8</c:v>
                </c:pt>
                <c:pt idx="2264">
                  <c:v>-1.09E-8</c:v>
                </c:pt>
                <c:pt idx="2265">
                  <c:v>-1.09E-8</c:v>
                </c:pt>
                <c:pt idx="2266">
                  <c:v>-1.09E-8</c:v>
                </c:pt>
                <c:pt idx="2267">
                  <c:v>-1.09E-8</c:v>
                </c:pt>
                <c:pt idx="2268">
                  <c:v>-1.0800000000000001E-8</c:v>
                </c:pt>
                <c:pt idx="2269">
                  <c:v>-1.0800000000000001E-8</c:v>
                </c:pt>
                <c:pt idx="2270">
                  <c:v>-1.0800000000000001E-8</c:v>
                </c:pt>
                <c:pt idx="2271">
                  <c:v>-1.0800000000000001E-8</c:v>
                </c:pt>
                <c:pt idx="2272">
                  <c:v>-1.0800000000000001E-8</c:v>
                </c:pt>
                <c:pt idx="2273">
                  <c:v>-1.0800000000000001E-8</c:v>
                </c:pt>
                <c:pt idx="2274">
                  <c:v>-1.0800000000000001E-8</c:v>
                </c:pt>
                <c:pt idx="2275">
                  <c:v>-1.0800000000000001E-8</c:v>
                </c:pt>
                <c:pt idx="2276">
                  <c:v>-1.0800000000000001E-8</c:v>
                </c:pt>
                <c:pt idx="2277">
                  <c:v>-1.0800000000000001E-8</c:v>
                </c:pt>
                <c:pt idx="2278">
                  <c:v>-1.0800000000000001E-8</c:v>
                </c:pt>
                <c:pt idx="2279">
                  <c:v>-1.0800000000000001E-8</c:v>
                </c:pt>
                <c:pt idx="2280">
                  <c:v>-1.0800000000000001E-8</c:v>
                </c:pt>
                <c:pt idx="2281">
                  <c:v>-1.0800000000000001E-8</c:v>
                </c:pt>
                <c:pt idx="2282">
                  <c:v>-1.0800000000000001E-8</c:v>
                </c:pt>
                <c:pt idx="2283">
                  <c:v>-1.0800000000000001E-8</c:v>
                </c:pt>
                <c:pt idx="2284">
                  <c:v>-1.07E-8</c:v>
                </c:pt>
                <c:pt idx="2285">
                  <c:v>-1.07E-8</c:v>
                </c:pt>
                <c:pt idx="2286">
                  <c:v>-1.07E-8</c:v>
                </c:pt>
                <c:pt idx="2287">
                  <c:v>-1.07E-8</c:v>
                </c:pt>
                <c:pt idx="2288">
                  <c:v>-1.07E-8</c:v>
                </c:pt>
                <c:pt idx="2289">
                  <c:v>-1.07E-8</c:v>
                </c:pt>
                <c:pt idx="2290">
                  <c:v>-1.07E-8</c:v>
                </c:pt>
                <c:pt idx="2291">
                  <c:v>-1.07E-8</c:v>
                </c:pt>
                <c:pt idx="2292">
                  <c:v>-1.07E-8</c:v>
                </c:pt>
                <c:pt idx="2293">
                  <c:v>-1.07E-8</c:v>
                </c:pt>
                <c:pt idx="2294">
                  <c:v>-1.07E-8</c:v>
                </c:pt>
                <c:pt idx="2295">
                  <c:v>-1.07E-8</c:v>
                </c:pt>
                <c:pt idx="2296">
                  <c:v>-1.07E-8</c:v>
                </c:pt>
                <c:pt idx="2297">
                  <c:v>-1.07E-8</c:v>
                </c:pt>
                <c:pt idx="2298">
                  <c:v>-1.07E-8</c:v>
                </c:pt>
                <c:pt idx="2299">
                  <c:v>-1.07E-8</c:v>
                </c:pt>
                <c:pt idx="2300">
                  <c:v>-1.0600000000000001E-8</c:v>
                </c:pt>
                <c:pt idx="2301">
                  <c:v>-1.0600000000000001E-8</c:v>
                </c:pt>
                <c:pt idx="2302">
                  <c:v>-1.0600000000000001E-8</c:v>
                </c:pt>
                <c:pt idx="2303">
                  <c:v>-1.0600000000000001E-8</c:v>
                </c:pt>
                <c:pt idx="2304">
                  <c:v>-1.0600000000000001E-8</c:v>
                </c:pt>
                <c:pt idx="2305">
                  <c:v>-1.0600000000000001E-8</c:v>
                </c:pt>
                <c:pt idx="2306">
                  <c:v>-1.0600000000000001E-8</c:v>
                </c:pt>
                <c:pt idx="2307">
                  <c:v>-1.0600000000000001E-8</c:v>
                </c:pt>
                <c:pt idx="2308">
                  <c:v>-1.0600000000000001E-8</c:v>
                </c:pt>
                <c:pt idx="2309">
                  <c:v>-1.0600000000000001E-8</c:v>
                </c:pt>
                <c:pt idx="2310">
                  <c:v>-1.0600000000000001E-8</c:v>
                </c:pt>
                <c:pt idx="2311">
                  <c:v>-1.0600000000000001E-8</c:v>
                </c:pt>
                <c:pt idx="2312">
                  <c:v>-1.0600000000000001E-8</c:v>
                </c:pt>
                <c:pt idx="2313">
                  <c:v>-1.0600000000000001E-8</c:v>
                </c:pt>
                <c:pt idx="2314">
                  <c:v>-1.0600000000000001E-8</c:v>
                </c:pt>
                <c:pt idx="2315">
                  <c:v>-1.0600000000000001E-8</c:v>
                </c:pt>
                <c:pt idx="2316">
                  <c:v>-1.05E-8</c:v>
                </c:pt>
                <c:pt idx="2317">
                  <c:v>-1.05E-8</c:v>
                </c:pt>
                <c:pt idx="2318">
                  <c:v>-1.05E-8</c:v>
                </c:pt>
                <c:pt idx="2319">
                  <c:v>-1.05E-8</c:v>
                </c:pt>
                <c:pt idx="2320">
                  <c:v>-1.05E-8</c:v>
                </c:pt>
                <c:pt idx="2321">
                  <c:v>-1.05E-8</c:v>
                </c:pt>
                <c:pt idx="2322">
                  <c:v>-1.05E-8</c:v>
                </c:pt>
                <c:pt idx="2323">
                  <c:v>-1.05E-8</c:v>
                </c:pt>
                <c:pt idx="2324">
                  <c:v>-1.05E-8</c:v>
                </c:pt>
                <c:pt idx="2325">
                  <c:v>-1.05E-8</c:v>
                </c:pt>
                <c:pt idx="2326">
                  <c:v>-1.05E-8</c:v>
                </c:pt>
                <c:pt idx="2327">
                  <c:v>-1.05E-8</c:v>
                </c:pt>
                <c:pt idx="2328">
                  <c:v>-1.05E-8</c:v>
                </c:pt>
                <c:pt idx="2329">
                  <c:v>-1.05E-8</c:v>
                </c:pt>
                <c:pt idx="2330">
                  <c:v>-1.05E-8</c:v>
                </c:pt>
                <c:pt idx="2331">
                  <c:v>-1.05E-8</c:v>
                </c:pt>
                <c:pt idx="2332">
                  <c:v>-1.04E-8</c:v>
                </c:pt>
                <c:pt idx="2333">
                  <c:v>-1.04E-8</c:v>
                </c:pt>
                <c:pt idx="2334">
                  <c:v>-1.04E-8</c:v>
                </c:pt>
                <c:pt idx="2335">
                  <c:v>-1.04E-8</c:v>
                </c:pt>
                <c:pt idx="2336">
                  <c:v>-1.04E-8</c:v>
                </c:pt>
                <c:pt idx="2337">
                  <c:v>-1.04E-8</c:v>
                </c:pt>
                <c:pt idx="2338">
                  <c:v>-1.04E-8</c:v>
                </c:pt>
                <c:pt idx="2339">
                  <c:v>-1.04E-8</c:v>
                </c:pt>
                <c:pt idx="2340">
                  <c:v>-1.04E-8</c:v>
                </c:pt>
                <c:pt idx="2341">
                  <c:v>-1.04E-8</c:v>
                </c:pt>
                <c:pt idx="2342">
                  <c:v>-1.04E-8</c:v>
                </c:pt>
                <c:pt idx="2343">
                  <c:v>-1.04E-8</c:v>
                </c:pt>
                <c:pt idx="2344">
                  <c:v>-1.04E-8</c:v>
                </c:pt>
                <c:pt idx="2345">
                  <c:v>-1.04E-8</c:v>
                </c:pt>
                <c:pt idx="2346">
                  <c:v>-1.04E-8</c:v>
                </c:pt>
                <c:pt idx="2347">
                  <c:v>-1.04E-8</c:v>
                </c:pt>
                <c:pt idx="2348">
                  <c:v>-1.03E-8</c:v>
                </c:pt>
                <c:pt idx="2349">
                  <c:v>-1.03E-8</c:v>
                </c:pt>
                <c:pt idx="2350">
                  <c:v>-1.03E-8</c:v>
                </c:pt>
                <c:pt idx="2351">
                  <c:v>-1.03E-8</c:v>
                </c:pt>
                <c:pt idx="2352">
                  <c:v>-1.03E-8</c:v>
                </c:pt>
                <c:pt idx="2353">
                  <c:v>-1.03E-8</c:v>
                </c:pt>
                <c:pt idx="2354">
                  <c:v>-1.03E-8</c:v>
                </c:pt>
                <c:pt idx="2355">
                  <c:v>-1.03E-8</c:v>
                </c:pt>
                <c:pt idx="2356">
                  <c:v>-1.03E-8</c:v>
                </c:pt>
                <c:pt idx="2357">
                  <c:v>-1.03E-8</c:v>
                </c:pt>
                <c:pt idx="2358">
                  <c:v>-1.03E-8</c:v>
                </c:pt>
                <c:pt idx="2359">
                  <c:v>-1.03E-8</c:v>
                </c:pt>
                <c:pt idx="2360">
                  <c:v>-1.03E-8</c:v>
                </c:pt>
                <c:pt idx="2361">
                  <c:v>-1.03E-8</c:v>
                </c:pt>
                <c:pt idx="2362">
                  <c:v>-1.03E-8</c:v>
                </c:pt>
                <c:pt idx="2363">
                  <c:v>-1.03E-8</c:v>
                </c:pt>
                <c:pt idx="2364">
                  <c:v>-1.02E-8</c:v>
                </c:pt>
                <c:pt idx="2365">
                  <c:v>-1.02E-8</c:v>
                </c:pt>
                <c:pt idx="2366">
                  <c:v>-1.02E-8</c:v>
                </c:pt>
                <c:pt idx="2367">
                  <c:v>-1.02E-8</c:v>
                </c:pt>
                <c:pt idx="2368">
                  <c:v>-1.02E-8</c:v>
                </c:pt>
                <c:pt idx="2369">
                  <c:v>-1.02E-8</c:v>
                </c:pt>
                <c:pt idx="2370">
                  <c:v>-1.02E-8</c:v>
                </c:pt>
                <c:pt idx="2371">
                  <c:v>-1.02E-8</c:v>
                </c:pt>
                <c:pt idx="2372">
                  <c:v>-1.02E-8</c:v>
                </c:pt>
                <c:pt idx="2373">
                  <c:v>-1.02E-8</c:v>
                </c:pt>
                <c:pt idx="2374">
                  <c:v>-1.02E-8</c:v>
                </c:pt>
                <c:pt idx="2375">
                  <c:v>-1.02E-8</c:v>
                </c:pt>
                <c:pt idx="2376">
                  <c:v>-1.02E-8</c:v>
                </c:pt>
                <c:pt idx="2377">
                  <c:v>-1.02E-8</c:v>
                </c:pt>
                <c:pt idx="2378">
                  <c:v>-1.02E-8</c:v>
                </c:pt>
                <c:pt idx="2379">
                  <c:v>-1.02E-8</c:v>
                </c:pt>
                <c:pt idx="2380">
                  <c:v>-1.0099999999999999E-8</c:v>
                </c:pt>
                <c:pt idx="2381">
                  <c:v>-1.0099999999999999E-8</c:v>
                </c:pt>
                <c:pt idx="2382">
                  <c:v>-1.0099999999999999E-8</c:v>
                </c:pt>
                <c:pt idx="2383">
                  <c:v>-1.0099999999999999E-8</c:v>
                </c:pt>
                <c:pt idx="2384">
                  <c:v>-1.0099999999999999E-8</c:v>
                </c:pt>
                <c:pt idx="2385">
                  <c:v>-1.0099999999999999E-8</c:v>
                </c:pt>
                <c:pt idx="2386">
                  <c:v>-1.0099999999999999E-8</c:v>
                </c:pt>
                <c:pt idx="2387">
                  <c:v>-1.0099999999999999E-8</c:v>
                </c:pt>
                <c:pt idx="2388">
                  <c:v>-1.0099999999999999E-8</c:v>
                </c:pt>
                <c:pt idx="2389">
                  <c:v>-1.0099999999999999E-8</c:v>
                </c:pt>
                <c:pt idx="2390">
                  <c:v>-1.0099999999999999E-8</c:v>
                </c:pt>
                <c:pt idx="2391">
                  <c:v>-1.0099999999999999E-8</c:v>
                </c:pt>
                <c:pt idx="2392">
                  <c:v>-1.0099999999999999E-8</c:v>
                </c:pt>
                <c:pt idx="2393">
                  <c:v>-1.0099999999999999E-8</c:v>
                </c:pt>
                <c:pt idx="2394">
                  <c:v>-1.0099999999999999E-8</c:v>
                </c:pt>
                <c:pt idx="2395">
                  <c:v>-1.0099999999999999E-8</c:v>
                </c:pt>
                <c:pt idx="2396">
                  <c:v>-1E-8</c:v>
                </c:pt>
                <c:pt idx="2397">
                  <c:v>-1E-8</c:v>
                </c:pt>
                <c:pt idx="2398">
                  <c:v>-1E-8</c:v>
                </c:pt>
                <c:pt idx="2399">
                  <c:v>-1E-8</c:v>
                </c:pt>
                <c:pt idx="2400">
                  <c:v>-1E-8</c:v>
                </c:pt>
                <c:pt idx="2401">
                  <c:v>-1E-8</c:v>
                </c:pt>
                <c:pt idx="2402">
                  <c:v>-1E-8</c:v>
                </c:pt>
                <c:pt idx="2403">
                  <c:v>-1E-8</c:v>
                </c:pt>
                <c:pt idx="2404">
                  <c:v>-1E-8</c:v>
                </c:pt>
                <c:pt idx="2405">
                  <c:v>-9.9900000000000005E-9</c:v>
                </c:pt>
                <c:pt idx="2406">
                  <c:v>-9.9900000000000005E-9</c:v>
                </c:pt>
                <c:pt idx="2407">
                  <c:v>-9.9800000000000007E-9</c:v>
                </c:pt>
                <c:pt idx="2408">
                  <c:v>-9.9699999999999993E-9</c:v>
                </c:pt>
                <c:pt idx="2409">
                  <c:v>-9.9699999999999993E-9</c:v>
                </c:pt>
                <c:pt idx="2410">
                  <c:v>-9.9599999999999995E-9</c:v>
                </c:pt>
                <c:pt idx="2411">
                  <c:v>-9.9599999999999995E-9</c:v>
                </c:pt>
                <c:pt idx="2412">
                  <c:v>-9.9499999999999998E-9</c:v>
                </c:pt>
                <c:pt idx="2413">
                  <c:v>-9.94E-9</c:v>
                </c:pt>
                <c:pt idx="2414">
                  <c:v>-9.94E-9</c:v>
                </c:pt>
                <c:pt idx="2415">
                  <c:v>-9.9300000000000002E-9</c:v>
                </c:pt>
                <c:pt idx="2416">
                  <c:v>-9.9200000000000005E-9</c:v>
                </c:pt>
                <c:pt idx="2417">
                  <c:v>-9.9200000000000005E-9</c:v>
                </c:pt>
                <c:pt idx="2418">
                  <c:v>-9.9100000000000007E-9</c:v>
                </c:pt>
                <c:pt idx="2419">
                  <c:v>-9.9100000000000007E-9</c:v>
                </c:pt>
                <c:pt idx="2420">
                  <c:v>-9.8999999999999993E-9</c:v>
                </c:pt>
                <c:pt idx="2421">
                  <c:v>-9.8899999999999996E-9</c:v>
                </c:pt>
                <c:pt idx="2422">
                  <c:v>-9.8899999999999996E-9</c:v>
                </c:pt>
                <c:pt idx="2423">
                  <c:v>-9.8799999999999998E-9</c:v>
                </c:pt>
                <c:pt idx="2424">
                  <c:v>-9.87E-9</c:v>
                </c:pt>
                <c:pt idx="2425">
                  <c:v>-9.87E-9</c:v>
                </c:pt>
                <c:pt idx="2426">
                  <c:v>-9.8600000000000003E-9</c:v>
                </c:pt>
                <c:pt idx="2427">
                  <c:v>-9.8600000000000003E-9</c:v>
                </c:pt>
                <c:pt idx="2428">
                  <c:v>-9.8500000000000005E-9</c:v>
                </c:pt>
                <c:pt idx="2429">
                  <c:v>-9.8400000000000008E-9</c:v>
                </c:pt>
                <c:pt idx="2430">
                  <c:v>-9.8400000000000008E-9</c:v>
                </c:pt>
                <c:pt idx="2431">
                  <c:v>-9.8299999999999993E-9</c:v>
                </c:pt>
                <c:pt idx="2432">
                  <c:v>-9.8199999999999996E-9</c:v>
                </c:pt>
                <c:pt idx="2433">
                  <c:v>-9.8199999999999996E-9</c:v>
                </c:pt>
                <c:pt idx="2434">
                  <c:v>-9.8099999999999998E-9</c:v>
                </c:pt>
                <c:pt idx="2435">
                  <c:v>-9.8099999999999998E-9</c:v>
                </c:pt>
                <c:pt idx="2436">
                  <c:v>-9.8000000000000001E-9</c:v>
                </c:pt>
                <c:pt idx="2437">
                  <c:v>-9.7900000000000003E-9</c:v>
                </c:pt>
                <c:pt idx="2438">
                  <c:v>-9.7900000000000003E-9</c:v>
                </c:pt>
                <c:pt idx="2439">
                  <c:v>-9.7800000000000006E-9</c:v>
                </c:pt>
                <c:pt idx="2440">
                  <c:v>-9.7700000000000008E-9</c:v>
                </c:pt>
                <c:pt idx="2441">
                  <c:v>-9.7700000000000008E-9</c:v>
                </c:pt>
                <c:pt idx="2442">
                  <c:v>-9.7599999999999994E-9</c:v>
                </c:pt>
                <c:pt idx="2443">
                  <c:v>-9.7599999999999994E-9</c:v>
                </c:pt>
                <c:pt idx="2444">
                  <c:v>-9.7499999999999996E-9</c:v>
                </c:pt>
                <c:pt idx="2445">
                  <c:v>-9.7399999999999999E-9</c:v>
                </c:pt>
                <c:pt idx="2446">
                  <c:v>-9.7399999999999999E-9</c:v>
                </c:pt>
                <c:pt idx="2447">
                  <c:v>-9.7300000000000001E-9</c:v>
                </c:pt>
                <c:pt idx="2448">
                  <c:v>-9.7200000000000003E-9</c:v>
                </c:pt>
                <c:pt idx="2449">
                  <c:v>-9.7200000000000003E-9</c:v>
                </c:pt>
                <c:pt idx="2450">
                  <c:v>-9.7100000000000006E-9</c:v>
                </c:pt>
                <c:pt idx="2451">
                  <c:v>-9.7100000000000006E-9</c:v>
                </c:pt>
                <c:pt idx="2452">
                  <c:v>-9.6999999999999992E-9</c:v>
                </c:pt>
                <c:pt idx="2453">
                  <c:v>-9.6899999999999994E-9</c:v>
                </c:pt>
                <c:pt idx="2454">
                  <c:v>-9.6899999999999994E-9</c:v>
                </c:pt>
                <c:pt idx="2455">
                  <c:v>-9.6799999999999997E-9</c:v>
                </c:pt>
                <c:pt idx="2456">
                  <c:v>-9.6699999999999999E-9</c:v>
                </c:pt>
                <c:pt idx="2457">
                  <c:v>-9.6699999999999999E-9</c:v>
                </c:pt>
                <c:pt idx="2458">
                  <c:v>-9.6600000000000001E-9</c:v>
                </c:pt>
                <c:pt idx="2459">
                  <c:v>-9.6600000000000001E-9</c:v>
                </c:pt>
                <c:pt idx="2460">
                  <c:v>-9.6500000000000004E-9</c:v>
                </c:pt>
                <c:pt idx="2461">
                  <c:v>-9.6400000000000006E-9</c:v>
                </c:pt>
                <c:pt idx="2462">
                  <c:v>-9.6400000000000006E-9</c:v>
                </c:pt>
                <c:pt idx="2463">
                  <c:v>-9.6299999999999992E-9</c:v>
                </c:pt>
                <c:pt idx="2464">
                  <c:v>-9.6199999999999995E-9</c:v>
                </c:pt>
                <c:pt idx="2465">
                  <c:v>-9.6199999999999995E-9</c:v>
                </c:pt>
                <c:pt idx="2466">
                  <c:v>-9.6099999999999997E-9</c:v>
                </c:pt>
                <c:pt idx="2467">
                  <c:v>-9.6099999999999997E-9</c:v>
                </c:pt>
                <c:pt idx="2468">
                  <c:v>-9.5999999999999999E-9</c:v>
                </c:pt>
                <c:pt idx="2469">
                  <c:v>-9.5900000000000002E-9</c:v>
                </c:pt>
                <c:pt idx="2470">
                  <c:v>-9.5900000000000002E-9</c:v>
                </c:pt>
                <c:pt idx="2471">
                  <c:v>-9.5800000000000004E-9</c:v>
                </c:pt>
                <c:pt idx="2472">
                  <c:v>-9.5700000000000007E-9</c:v>
                </c:pt>
                <c:pt idx="2473">
                  <c:v>-9.5700000000000007E-9</c:v>
                </c:pt>
                <c:pt idx="2474">
                  <c:v>-9.5599999999999992E-9</c:v>
                </c:pt>
                <c:pt idx="2475">
                  <c:v>-9.5599999999999992E-9</c:v>
                </c:pt>
                <c:pt idx="2476">
                  <c:v>-9.5499999999999995E-9</c:v>
                </c:pt>
                <c:pt idx="2477">
                  <c:v>-9.5399999999999997E-9</c:v>
                </c:pt>
                <c:pt idx="2478">
                  <c:v>-9.5399999999999997E-9</c:v>
                </c:pt>
                <c:pt idx="2479">
                  <c:v>-9.53E-9</c:v>
                </c:pt>
                <c:pt idx="2480">
                  <c:v>-9.5200000000000002E-9</c:v>
                </c:pt>
                <c:pt idx="2481">
                  <c:v>-9.5200000000000002E-9</c:v>
                </c:pt>
                <c:pt idx="2482">
                  <c:v>-9.5100000000000005E-9</c:v>
                </c:pt>
                <c:pt idx="2483">
                  <c:v>-9.5100000000000005E-9</c:v>
                </c:pt>
                <c:pt idx="2484">
                  <c:v>-9.5000000000000007E-9</c:v>
                </c:pt>
                <c:pt idx="2485">
                  <c:v>-9.4899999999999993E-9</c:v>
                </c:pt>
                <c:pt idx="2486">
                  <c:v>-9.4899999999999993E-9</c:v>
                </c:pt>
                <c:pt idx="2487">
                  <c:v>-9.4799999999999995E-9</c:v>
                </c:pt>
                <c:pt idx="2488">
                  <c:v>-9.4699999999999998E-9</c:v>
                </c:pt>
                <c:pt idx="2489">
                  <c:v>-9.4699999999999998E-9</c:v>
                </c:pt>
                <c:pt idx="2490">
                  <c:v>-9.46E-9</c:v>
                </c:pt>
                <c:pt idx="2491">
                  <c:v>-9.46E-9</c:v>
                </c:pt>
                <c:pt idx="2492">
                  <c:v>-9.4500000000000002E-9</c:v>
                </c:pt>
                <c:pt idx="2493">
                  <c:v>-9.4400000000000005E-9</c:v>
                </c:pt>
                <c:pt idx="2494">
                  <c:v>-9.4400000000000005E-9</c:v>
                </c:pt>
                <c:pt idx="2495">
                  <c:v>-9.4300000000000007E-9</c:v>
                </c:pt>
                <c:pt idx="2496">
                  <c:v>-9.4199999999999993E-9</c:v>
                </c:pt>
                <c:pt idx="2497">
                  <c:v>-9.4199999999999993E-9</c:v>
                </c:pt>
                <c:pt idx="2498">
                  <c:v>-9.4099999999999996E-9</c:v>
                </c:pt>
                <c:pt idx="2499">
                  <c:v>-9.4099999999999996E-9</c:v>
                </c:pt>
                <c:pt idx="2500">
                  <c:v>-9.3999999999999998E-9</c:v>
                </c:pt>
                <c:pt idx="2501">
                  <c:v>-9.39E-9</c:v>
                </c:pt>
                <c:pt idx="2502">
                  <c:v>-9.39E-9</c:v>
                </c:pt>
                <c:pt idx="2503">
                  <c:v>-9.3800000000000003E-9</c:v>
                </c:pt>
                <c:pt idx="2504">
                  <c:v>-9.3700000000000005E-9</c:v>
                </c:pt>
                <c:pt idx="2505">
                  <c:v>-9.3700000000000005E-9</c:v>
                </c:pt>
                <c:pt idx="2506">
                  <c:v>-9.3600000000000008E-9</c:v>
                </c:pt>
                <c:pt idx="2507">
                  <c:v>-9.3600000000000008E-9</c:v>
                </c:pt>
                <c:pt idx="2508">
                  <c:v>-9.3499999999999994E-9</c:v>
                </c:pt>
                <c:pt idx="2509">
                  <c:v>-9.3399999999999996E-9</c:v>
                </c:pt>
                <c:pt idx="2510">
                  <c:v>-9.3399999999999996E-9</c:v>
                </c:pt>
                <c:pt idx="2511">
                  <c:v>-9.3299999999999998E-9</c:v>
                </c:pt>
                <c:pt idx="2512">
                  <c:v>-9.3200000000000001E-9</c:v>
                </c:pt>
                <c:pt idx="2513">
                  <c:v>-9.3200000000000001E-9</c:v>
                </c:pt>
                <c:pt idx="2514">
                  <c:v>-9.3100000000000003E-9</c:v>
                </c:pt>
                <c:pt idx="2515">
                  <c:v>-9.3100000000000003E-9</c:v>
                </c:pt>
                <c:pt idx="2516">
                  <c:v>-9.3000000000000006E-9</c:v>
                </c:pt>
                <c:pt idx="2517">
                  <c:v>-9.2900000000000008E-9</c:v>
                </c:pt>
                <c:pt idx="2518">
                  <c:v>-9.2900000000000008E-9</c:v>
                </c:pt>
                <c:pt idx="2519">
                  <c:v>-9.2799999999999994E-9</c:v>
                </c:pt>
                <c:pt idx="2520">
                  <c:v>-9.2699999999999996E-9</c:v>
                </c:pt>
                <c:pt idx="2521">
                  <c:v>-9.2699999999999996E-9</c:v>
                </c:pt>
                <c:pt idx="2522">
                  <c:v>-9.2599999999999999E-9</c:v>
                </c:pt>
                <c:pt idx="2523">
                  <c:v>-9.2599999999999999E-9</c:v>
                </c:pt>
                <c:pt idx="2524">
                  <c:v>-9.2500000000000001E-9</c:v>
                </c:pt>
                <c:pt idx="2525">
                  <c:v>-9.2400000000000004E-9</c:v>
                </c:pt>
                <c:pt idx="2526">
                  <c:v>-9.2400000000000004E-9</c:v>
                </c:pt>
                <c:pt idx="2527">
                  <c:v>-9.2300000000000006E-9</c:v>
                </c:pt>
                <c:pt idx="2528">
                  <c:v>-9.2199999999999992E-9</c:v>
                </c:pt>
                <c:pt idx="2529">
                  <c:v>-9.2199999999999992E-9</c:v>
                </c:pt>
                <c:pt idx="2530">
                  <c:v>-9.2099999999999994E-9</c:v>
                </c:pt>
                <c:pt idx="2531">
                  <c:v>-9.2099999999999994E-9</c:v>
                </c:pt>
                <c:pt idx="2532">
                  <c:v>-9.1999999999999997E-9</c:v>
                </c:pt>
                <c:pt idx="2533">
                  <c:v>-9.1899999999999999E-9</c:v>
                </c:pt>
                <c:pt idx="2534">
                  <c:v>-9.1899999999999999E-9</c:v>
                </c:pt>
                <c:pt idx="2535">
                  <c:v>-9.1800000000000001E-9</c:v>
                </c:pt>
                <c:pt idx="2536">
                  <c:v>-9.1700000000000004E-9</c:v>
                </c:pt>
                <c:pt idx="2537">
                  <c:v>-9.1700000000000004E-9</c:v>
                </c:pt>
                <c:pt idx="2538">
                  <c:v>-9.1600000000000006E-9</c:v>
                </c:pt>
                <c:pt idx="2539">
                  <c:v>-9.1600000000000006E-9</c:v>
                </c:pt>
                <c:pt idx="2540">
                  <c:v>-9.1499999999999992E-9</c:v>
                </c:pt>
                <c:pt idx="2541">
                  <c:v>-9.1399999999999995E-9</c:v>
                </c:pt>
                <c:pt idx="2542">
                  <c:v>-9.1399999999999995E-9</c:v>
                </c:pt>
                <c:pt idx="2543">
                  <c:v>-9.1299999999999997E-9</c:v>
                </c:pt>
                <c:pt idx="2544">
                  <c:v>-9.1199999999999999E-9</c:v>
                </c:pt>
                <c:pt idx="2545">
                  <c:v>-9.1199999999999999E-9</c:v>
                </c:pt>
                <c:pt idx="2546">
                  <c:v>-9.1100000000000002E-9</c:v>
                </c:pt>
                <c:pt idx="2547">
                  <c:v>-9.1100000000000002E-9</c:v>
                </c:pt>
                <c:pt idx="2548">
                  <c:v>-9.1000000000000004E-9</c:v>
                </c:pt>
                <c:pt idx="2549">
                  <c:v>-9.0900000000000007E-9</c:v>
                </c:pt>
                <c:pt idx="2550">
                  <c:v>-9.0900000000000007E-9</c:v>
                </c:pt>
                <c:pt idx="2551">
                  <c:v>-9.0799999999999993E-9</c:v>
                </c:pt>
                <c:pt idx="2552">
                  <c:v>-9.0699999999999995E-9</c:v>
                </c:pt>
                <c:pt idx="2553">
                  <c:v>-9.0699999999999995E-9</c:v>
                </c:pt>
                <c:pt idx="2554">
                  <c:v>-9.0599999999999997E-9</c:v>
                </c:pt>
                <c:pt idx="2555">
                  <c:v>-9.0599999999999997E-9</c:v>
                </c:pt>
                <c:pt idx="2556">
                  <c:v>-9.05E-9</c:v>
                </c:pt>
                <c:pt idx="2557">
                  <c:v>-9.0400000000000002E-9</c:v>
                </c:pt>
                <c:pt idx="2558">
                  <c:v>-9.0400000000000002E-9</c:v>
                </c:pt>
                <c:pt idx="2559">
                  <c:v>-9.0300000000000005E-9</c:v>
                </c:pt>
                <c:pt idx="2560">
                  <c:v>-9.0200000000000007E-9</c:v>
                </c:pt>
                <c:pt idx="2561">
                  <c:v>-9.0200000000000007E-9</c:v>
                </c:pt>
                <c:pt idx="2562">
                  <c:v>-9.0099999999999993E-9</c:v>
                </c:pt>
                <c:pt idx="2563">
                  <c:v>-9.0099999999999993E-9</c:v>
                </c:pt>
                <c:pt idx="2564">
                  <c:v>-8.9999999999999995E-9</c:v>
                </c:pt>
                <c:pt idx="2565">
                  <c:v>-8.9899999999999998E-9</c:v>
                </c:pt>
                <c:pt idx="2566">
                  <c:v>-8.9899999999999998E-9</c:v>
                </c:pt>
                <c:pt idx="2567">
                  <c:v>-8.98E-9</c:v>
                </c:pt>
                <c:pt idx="2568">
                  <c:v>-8.9700000000000003E-9</c:v>
                </c:pt>
                <c:pt idx="2569">
                  <c:v>-8.9700000000000003E-9</c:v>
                </c:pt>
                <c:pt idx="2570">
                  <c:v>-8.9600000000000005E-9</c:v>
                </c:pt>
                <c:pt idx="2571">
                  <c:v>-8.9600000000000005E-9</c:v>
                </c:pt>
                <c:pt idx="2572">
                  <c:v>-8.9500000000000007E-9</c:v>
                </c:pt>
                <c:pt idx="2573">
                  <c:v>-8.9399999999999993E-9</c:v>
                </c:pt>
                <c:pt idx="2574">
                  <c:v>-8.9399999999999993E-9</c:v>
                </c:pt>
                <c:pt idx="2575">
                  <c:v>-8.9299999999999996E-9</c:v>
                </c:pt>
                <c:pt idx="2576">
                  <c:v>-8.9199999999999998E-9</c:v>
                </c:pt>
                <c:pt idx="2577">
                  <c:v>-8.9199999999999998E-9</c:v>
                </c:pt>
                <c:pt idx="2578">
                  <c:v>-8.91E-9</c:v>
                </c:pt>
                <c:pt idx="2579">
                  <c:v>-8.91E-9</c:v>
                </c:pt>
                <c:pt idx="2580">
                  <c:v>-8.9000000000000003E-9</c:v>
                </c:pt>
                <c:pt idx="2581">
                  <c:v>-8.8900000000000005E-9</c:v>
                </c:pt>
                <c:pt idx="2582">
                  <c:v>-8.8900000000000005E-9</c:v>
                </c:pt>
                <c:pt idx="2583">
                  <c:v>-8.8800000000000008E-9</c:v>
                </c:pt>
                <c:pt idx="2584">
                  <c:v>-8.8699999999999994E-9</c:v>
                </c:pt>
                <c:pt idx="2585">
                  <c:v>-8.8699999999999994E-9</c:v>
                </c:pt>
                <c:pt idx="2586">
                  <c:v>-8.8599999999999996E-9</c:v>
                </c:pt>
                <c:pt idx="2587">
                  <c:v>-8.8599999999999996E-9</c:v>
                </c:pt>
                <c:pt idx="2588">
                  <c:v>-8.8499999999999998E-9</c:v>
                </c:pt>
                <c:pt idx="2589">
                  <c:v>-8.8400000000000001E-9</c:v>
                </c:pt>
                <c:pt idx="2590">
                  <c:v>-8.8400000000000001E-9</c:v>
                </c:pt>
                <c:pt idx="2591">
                  <c:v>-8.8300000000000003E-9</c:v>
                </c:pt>
                <c:pt idx="2592">
                  <c:v>-8.8200000000000006E-9</c:v>
                </c:pt>
                <c:pt idx="2593">
                  <c:v>-8.8200000000000006E-9</c:v>
                </c:pt>
                <c:pt idx="2594">
                  <c:v>-8.8100000000000008E-9</c:v>
                </c:pt>
                <c:pt idx="2595">
                  <c:v>-8.8100000000000008E-9</c:v>
                </c:pt>
                <c:pt idx="2596">
                  <c:v>-8.7999999999999994E-9</c:v>
                </c:pt>
                <c:pt idx="2597">
                  <c:v>-8.7899999999999996E-9</c:v>
                </c:pt>
                <c:pt idx="2598">
                  <c:v>-8.7899999999999996E-9</c:v>
                </c:pt>
                <c:pt idx="2599">
                  <c:v>-8.7799999999999999E-9</c:v>
                </c:pt>
                <c:pt idx="2600">
                  <c:v>-8.7700000000000001E-9</c:v>
                </c:pt>
                <c:pt idx="2601">
                  <c:v>-8.7700000000000001E-9</c:v>
                </c:pt>
                <c:pt idx="2602">
                  <c:v>-8.7600000000000004E-9</c:v>
                </c:pt>
                <c:pt idx="2603">
                  <c:v>-8.7600000000000004E-9</c:v>
                </c:pt>
                <c:pt idx="2604">
                  <c:v>-8.7500000000000006E-9</c:v>
                </c:pt>
                <c:pt idx="2605">
                  <c:v>-8.7399999999999992E-9</c:v>
                </c:pt>
                <c:pt idx="2606">
                  <c:v>-8.7399999999999992E-9</c:v>
                </c:pt>
                <c:pt idx="2607">
                  <c:v>-8.7299999999999994E-9</c:v>
                </c:pt>
                <c:pt idx="2608">
                  <c:v>-8.7199999999999997E-9</c:v>
                </c:pt>
                <c:pt idx="2609">
                  <c:v>-8.7199999999999997E-9</c:v>
                </c:pt>
                <c:pt idx="2610">
                  <c:v>-8.7099999999999999E-9</c:v>
                </c:pt>
                <c:pt idx="2611">
                  <c:v>-8.7099999999999999E-9</c:v>
                </c:pt>
                <c:pt idx="2612">
                  <c:v>-8.7000000000000001E-9</c:v>
                </c:pt>
                <c:pt idx="2613">
                  <c:v>-8.6900000000000004E-9</c:v>
                </c:pt>
                <c:pt idx="2614">
                  <c:v>-8.6900000000000004E-9</c:v>
                </c:pt>
                <c:pt idx="2615">
                  <c:v>-8.6800000000000006E-9</c:v>
                </c:pt>
                <c:pt idx="2616">
                  <c:v>-8.6699999999999992E-9</c:v>
                </c:pt>
                <c:pt idx="2617">
                  <c:v>-8.6699999999999992E-9</c:v>
                </c:pt>
                <c:pt idx="2618">
                  <c:v>-8.6599999999999995E-9</c:v>
                </c:pt>
                <c:pt idx="2619">
                  <c:v>-8.6599999999999995E-9</c:v>
                </c:pt>
                <c:pt idx="2620">
                  <c:v>-8.6499999999999997E-9</c:v>
                </c:pt>
                <c:pt idx="2621">
                  <c:v>-8.6399999999999999E-9</c:v>
                </c:pt>
                <c:pt idx="2622">
                  <c:v>-8.6399999999999999E-9</c:v>
                </c:pt>
                <c:pt idx="2623">
                  <c:v>-8.6300000000000002E-9</c:v>
                </c:pt>
                <c:pt idx="2624">
                  <c:v>-8.6200000000000004E-9</c:v>
                </c:pt>
                <c:pt idx="2625">
                  <c:v>-8.6200000000000004E-9</c:v>
                </c:pt>
                <c:pt idx="2626">
                  <c:v>-8.6100000000000007E-9</c:v>
                </c:pt>
                <c:pt idx="2627">
                  <c:v>-8.6100000000000007E-9</c:v>
                </c:pt>
                <c:pt idx="2628">
                  <c:v>-8.5999999999999993E-9</c:v>
                </c:pt>
                <c:pt idx="2629">
                  <c:v>-8.5899999999999995E-9</c:v>
                </c:pt>
                <c:pt idx="2630">
                  <c:v>-8.5899999999999995E-9</c:v>
                </c:pt>
                <c:pt idx="2631">
                  <c:v>-8.5799999999999997E-9</c:v>
                </c:pt>
                <c:pt idx="2632">
                  <c:v>-8.57E-9</c:v>
                </c:pt>
                <c:pt idx="2633">
                  <c:v>-8.57E-9</c:v>
                </c:pt>
                <c:pt idx="2634">
                  <c:v>-8.5600000000000002E-9</c:v>
                </c:pt>
                <c:pt idx="2635">
                  <c:v>-8.5600000000000002E-9</c:v>
                </c:pt>
                <c:pt idx="2636">
                  <c:v>-8.5500000000000005E-9</c:v>
                </c:pt>
                <c:pt idx="2637">
                  <c:v>-8.5400000000000007E-9</c:v>
                </c:pt>
                <c:pt idx="2638">
                  <c:v>-8.5400000000000007E-9</c:v>
                </c:pt>
                <c:pt idx="2639">
                  <c:v>-8.5299999999999993E-9</c:v>
                </c:pt>
                <c:pt idx="2640">
                  <c:v>-8.5199999999999995E-9</c:v>
                </c:pt>
                <c:pt idx="2641">
                  <c:v>-8.5199999999999995E-9</c:v>
                </c:pt>
                <c:pt idx="2642">
                  <c:v>-8.5099999999999998E-9</c:v>
                </c:pt>
                <c:pt idx="2643">
                  <c:v>-8.5099999999999998E-9</c:v>
                </c:pt>
                <c:pt idx="2644">
                  <c:v>-8.5E-9</c:v>
                </c:pt>
                <c:pt idx="2645">
                  <c:v>-8.4900000000000003E-9</c:v>
                </c:pt>
                <c:pt idx="2646">
                  <c:v>-8.4900000000000003E-9</c:v>
                </c:pt>
                <c:pt idx="2647">
                  <c:v>-8.4800000000000005E-9</c:v>
                </c:pt>
                <c:pt idx="2648">
                  <c:v>-8.4700000000000007E-9</c:v>
                </c:pt>
                <c:pt idx="2649">
                  <c:v>-8.4700000000000007E-9</c:v>
                </c:pt>
                <c:pt idx="2650">
                  <c:v>-8.4599999999999993E-9</c:v>
                </c:pt>
                <c:pt idx="2651">
                  <c:v>-8.4599999999999993E-9</c:v>
                </c:pt>
                <c:pt idx="2652">
                  <c:v>-8.4499999999999996E-9</c:v>
                </c:pt>
                <c:pt idx="2653">
                  <c:v>-8.4399999999999998E-9</c:v>
                </c:pt>
                <c:pt idx="2654">
                  <c:v>-8.4399999999999998E-9</c:v>
                </c:pt>
                <c:pt idx="2655">
                  <c:v>-8.43E-9</c:v>
                </c:pt>
                <c:pt idx="2656">
                  <c:v>-8.4200000000000003E-9</c:v>
                </c:pt>
                <c:pt idx="2657">
                  <c:v>-8.4200000000000003E-9</c:v>
                </c:pt>
                <c:pt idx="2658">
                  <c:v>-8.4100000000000005E-9</c:v>
                </c:pt>
                <c:pt idx="2659">
                  <c:v>-8.4100000000000005E-9</c:v>
                </c:pt>
                <c:pt idx="2660">
                  <c:v>-8.4000000000000008E-9</c:v>
                </c:pt>
                <c:pt idx="2661">
                  <c:v>-8.3899999999999994E-9</c:v>
                </c:pt>
                <c:pt idx="2662">
                  <c:v>-8.3899999999999994E-9</c:v>
                </c:pt>
                <c:pt idx="2663">
                  <c:v>-8.3799999999999996E-9</c:v>
                </c:pt>
                <c:pt idx="2664">
                  <c:v>-8.3699999999999998E-9</c:v>
                </c:pt>
                <c:pt idx="2665">
                  <c:v>-8.3699999999999998E-9</c:v>
                </c:pt>
                <c:pt idx="2666">
                  <c:v>-8.3600000000000001E-9</c:v>
                </c:pt>
                <c:pt idx="2667">
                  <c:v>-8.3600000000000001E-9</c:v>
                </c:pt>
                <c:pt idx="2668">
                  <c:v>-8.3500000000000003E-9</c:v>
                </c:pt>
                <c:pt idx="2669">
                  <c:v>-8.3400000000000006E-9</c:v>
                </c:pt>
                <c:pt idx="2670">
                  <c:v>-8.3400000000000006E-9</c:v>
                </c:pt>
                <c:pt idx="2671">
                  <c:v>-8.3300000000000008E-9</c:v>
                </c:pt>
                <c:pt idx="2672">
                  <c:v>-8.3199999999999994E-9</c:v>
                </c:pt>
                <c:pt idx="2673">
                  <c:v>-8.3199999999999994E-9</c:v>
                </c:pt>
                <c:pt idx="2674">
                  <c:v>-8.3099999999999996E-9</c:v>
                </c:pt>
                <c:pt idx="2675">
                  <c:v>-8.3099999999999996E-9</c:v>
                </c:pt>
                <c:pt idx="2676">
                  <c:v>-8.2999999999999999E-9</c:v>
                </c:pt>
                <c:pt idx="2677">
                  <c:v>-8.2900000000000001E-9</c:v>
                </c:pt>
                <c:pt idx="2678">
                  <c:v>-8.2900000000000001E-9</c:v>
                </c:pt>
                <c:pt idx="2679">
                  <c:v>-8.2800000000000004E-9</c:v>
                </c:pt>
                <c:pt idx="2680">
                  <c:v>-8.2700000000000006E-9</c:v>
                </c:pt>
                <c:pt idx="2681">
                  <c:v>-8.2700000000000006E-9</c:v>
                </c:pt>
                <c:pt idx="2682">
                  <c:v>-8.2599999999999992E-9</c:v>
                </c:pt>
                <c:pt idx="2683">
                  <c:v>-8.2599999999999992E-9</c:v>
                </c:pt>
                <c:pt idx="2684">
                  <c:v>-8.2499999999999994E-9</c:v>
                </c:pt>
                <c:pt idx="2685">
                  <c:v>-8.2399999999999997E-9</c:v>
                </c:pt>
                <c:pt idx="2686">
                  <c:v>-8.2399999999999997E-9</c:v>
                </c:pt>
                <c:pt idx="2687">
                  <c:v>-8.2299999999999999E-9</c:v>
                </c:pt>
                <c:pt idx="2688">
                  <c:v>-8.2200000000000002E-9</c:v>
                </c:pt>
                <c:pt idx="2689">
                  <c:v>-8.2200000000000002E-9</c:v>
                </c:pt>
                <c:pt idx="2690">
                  <c:v>-8.2100000000000004E-9</c:v>
                </c:pt>
                <c:pt idx="2691">
                  <c:v>-8.2100000000000004E-9</c:v>
                </c:pt>
                <c:pt idx="2692">
                  <c:v>-8.2000000000000006E-9</c:v>
                </c:pt>
                <c:pt idx="2693">
                  <c:v>-8.1899999999999992E-9</c:v>
                </c:pt>
                <c:pt idx="2694">
                  <c:v>-8.1899999999999992E-9</c:v>
                </c:pt>
                <c:pt idx="2695">
                  <c:v>-8.1799999999999995E-9</c:v>
                </c:pt>
                <c:pt idx="2696">
                  <c:v>-8.1699999999999997E-9</c:v>
                </c:pt>
                <c:pt idx="2697">
                  <c:v>-8.1699999999999997E-9</c:v>
                </c:pt>
                <c:pt idx="2698">
                  <c:v>-8.1599999999999999E-9</c:v>
                </c:pt>
                <c:pt idx="2699">
                  <c:v>-8.1599999999999999E-9</c:v>
                </c:pt>
                <c:pt idx="2700">
                  <c:v>-8.1500000000000002E-9</c:v>
                </c:pt>
                <c:pt idx="2701">
                  <c:v>-8.1400000000000004E-9</c:v>
                </c:pt>
                <c:pt idx="2702">
                  <c:v>-8.1400000000000004E-9</c:v>
                </c:pt>
                <c:pt idx="2703">
                  <c:v>-8.1300000000000007E-9</c:v>
                </c:pt>
                <c:pt idx="2704">
                  <c:v>-8.1199999999999993E-9</c:v>
                </c:pt>
                <c:pt idx="2705">
                  <c:v>-8.1199999999999993E-9</c:v>
                </c:pt>
                <c:pt idx="2706">
                  <c:v>-8.1099999999999995E-9</c:v>
                </c:pt>
                <c:pt idx="2707">
                  <c:v>-8.1099999999999995E-9</c:v>
                </c:pt>
                <c:pt idx="2708">
                  <c:v>-8.0999999999999997E-9</c:v>
                </c:pt>
                <c:pt idx="2709">
                  <c:v>-8.09E-9</c:v>
                </c:pt>
                <c:pt idx="2710">
                  <c:v>-8.09E-9</c:v>
                </c:pt>
                <c:pt idx="2711">
                  <c:v>-8.0800000000000002E-9</c:v>
                </c:pt>
                <c:pt idx="2712">
                  <c:v>-8.0700000000000005E-9</c:v>
                </c:pt>
                <c:pt idx="2713">
                  <c:v>-8.0700000000000005E-9</c:v>
                </c:pt>
                <c:pt idx="2714">
                  <c:v>-8.0600000000000007E-9</c:v>
                </c:pt>
                <c:pt idx="2715">
                  <c:v>-8.0600000000000007E-9</c:v>
                </c:pt>
                <c:pt idx="2716">
                  <c:v>-8.0499999999999993E-9</c:v>
                </c:pt>
                <c:pt idx="2717">
                  <c:v>-8.0399999999999995E-9</c:v>
                </c:pt>
                <c:pt idx="2718">
                  <c:v>-8.0399999999999995E-9</c:v>
                </c:pt>
                <c:pt idx="2719">
                  <c:v>-8.0299999999999998E-9</c:v>
                </c:pt>
                <c:pt idx="2720">
                  <c:v>-8.02E-9</c:v>
                </c:pt>
                <c:pt idx="2721">
                  <c:v>-8.02E-9</c:v>
                </c:pt>
                <c:pt idx="2722">
                  <c:v>-8.0100000000000003E-9</c:v>
                </c:pt>
                <c:pt idx="2723">
                  <c:v>-8.0100000000000003E-9</c:v>
                </c:pt>
                <c:pt idx="2724">
                  <c:v>-8.0000000000000005E-9</c:v>
                </c:pt>
                <c:pt idx="2725">
                  <c:v>-7.9900000000000007E-9</c:v>
                </c:pt>
                <c:pt idx="2726">
                  <c:v>-7.9900000000000007E-9</c:v>
                </c:pt>
                <c:pt idx="2727">
                  <c:v>-7.9799999999999993E-9</c:v>
                </c:pt>
                <c:pt idx="2728">
                  <c:v>-7.9699999999999996E-9</c:v>
                </c:pt>
                <c:pt idx="2729">
                  <c:v>-7.9699999999999996E-9</c:v>
                </c:pt>
                <c:pt idx="2730">
                  <c:v>-7.9599999999999998E-9</c:v>
                </c:pt>
                <c:pt idx="2731">
                  <c:v>-7.9599999999999998E-9</c:v>
                </c:pt>
                <c:pt idx="2732">
                  <c:v>-7.9500000000000001E-9</c:v>
                </c:pt>
                <c:pt idx="2733">
                  <c:v>-7.9400000000000003E-9</c:v>
                </c:pt>
                <c:pt idx="2734">
                  <c:v>-7.9400000000000003E-9</c:v>
                </c:pt>
                <c:pt idx="2735">
                  <c:v>-7.9300000000000005E-9</c:v>
                </c:pt>
                <c:pt idx="2736">
                  <c:v>-7.9200000000000008E-9</c:v>
                </c:pt>
                <c:pt idx="2737">
                  <c:v>-7.9200000000000008E-9</c:v>
                </c:pt>
                <c:pt idx="2738">
                  <c:v>-7.9099999999999994E-9</c:v>
                </c:pt>
                <c:pt idx="2739">
                  <c:v>-7.9099999999999994E-9</c:v>
                </c:pt>
                <c:pt idx="2740">
                  <c:v>-7.8999999999999996E-9</c:v>
                </c:pt>
                <c:pt idx="2741">
                  <c:v>-7.8899999999999998E-9</c:v>
                </c:pt>
                <c:pt idx="2742">
                  <c:v>-7.8899999999999998E-9</c:v>
                </c:pt>
                <c:pt idx="2743">
                  <c:v>-7.8800000000000001E-9</c:v>
                </c:pt>
                <c:pt idx="2744">
                  <c:v>-7.8700000000000003E-9</c:v>
                </c:pt>
                <c:pt idx="2745">
                  <c:v>-7.8700000000000003E-9</c:v>
                </c:pt>
                <c:pt idx="2746">
                  <c:v>-7.8600000000000006E-9</c:v>
                </c:pt>
                <c:pt idx="2747">
                  <c:v>-7.8600000000000006E-9</c:v>
                </c:pt>
                <c:pt idx="2748">
                  <c:v>-7.8500000000000008E-9</c:v>
                </c:pt>
                <c:pt idx="2749">
                  <c:v>-7.8399999999999994E-9</c:v>
                </c:pt>
                <c:pt idx="2750">
                  <c:v>-7.8399999999999994E-9</c:v>
                </c:pt>
                <c:pt idx="2751">
                  <c:v>-7.8299999999999996E-9</c:v>
                </c:pt>
                <c:pt idx="2752">
                  <c:v>-7.8199999999999999E-9</c:v>
                </c:pt>
                <c:pt idx="2753">
                  <c:v>-7.8199999999999999E-9</c:v>
                </c:pt>
                <c:pt idx="2754">
                  <c:v>-7.8100000000000001E-9</c:v>
                </c:pt>
                <c:pt idx="2755">
                  <c:v>-7.8100000000000001E-9</c:v>
                </c:pt>
                <c:pt idx="2756">
                  <c:v>-7.8000000000000004E-9</c:v>
                </c:pt>
                <c:pt idx="2757">
                  <c:v>-7.7900000000000006E-9</c:v>
                </c:pt>
                <c:pt idx="2758">
                  <c:v>-7.7900000000000006E-9</c:v>
                </c:pt>
                <c:pt idx="2759">
                  <c:v>-7.7799999999999992E-9</c:v>
                </c:pt>
                <c:pt idx="2760">
                  <c:v>-7.7699999999999994E-9</c:v>
                </c:pt>
                <c:pt idx="2761">
                  <c:v>-7.7699999999999994E-9</c:v>
                </c:pt>
                <c:pt idx="2762">
                  <c:v>-7.7599999999999997E-9</c:v>
                </c:pt>
                <c:pt idx="2763">
                  <c:v>-7.7599999999999997E-9</c:v>
                </c:pt>
                <c:pt idx="2764">
                  <c:v>-7.7499999999999999E-9</c:v>
                </c:pt>
                <c:pt idx="2765">
                  <c:v>-7.7400000000000002E-9</c:v>
                </c:pt>
                <c:pt idx="2766">
                  <c:v>-7.7400000000000002E-9</c:v>
                </c:pt>
                <c:pt idx="2767">
                  <c:v>-7.7300000000000004E-9</c:v>
                </c:pt>
                <c:pt idx="2768">
                  <c:v>-7.7200000000000006E-9</c:v>
                </c:pt>
                <c:pt idx="2769">
                  <c:v>-7.7200000000000006E-9</c:v>
                </c:pt>
                <c:pt idx="2770">
                  <c:v>-7.7099999999999992E-9</c:v>
                </c:pt>
                <c:pt idx="2771">
                  <c:v>-7.7099999999999992E-9</c:v>
                </c:pt>
                <c:pt idx="2772">
                  <c:v>-7.6999999999999995E-9</c:v>
                </c:pt>
                <c:pt idx="2773">
                  <c:v>-7.6899999999999997E-9</c:v>
                </c:pt>
                <c:pt idx="2774">
                  <c:v>-7.6899999999999997E-9</c:v>
                </c:pt>
                <c:pt idx="2775">
                  <c:v>-7.6799999999999999E-9</c:v>
                </c:pt>
                <c:pt idx="2776">
                  <c:v>-7.6700000000000002E-9</c:v>
                </c:pt>
                <c:pt idx="2777">
                  <c:v>-7.6700000000000002E-9</c:v>
                </c:pt>
                <c:pt idx="2778">
                  <c:v>-7.6600000000000004E-9</c:v>
                </c:pt>
                <c:pt idx="2779">
                  <c:v>-7.6600000000000004E-9</c:v>
                </c:pt>
                <c:pt idx="2780">
                  <c:v>-7.6500000000000007E-9</c:v>
                </c:pt>
                <c:pt idx="2781">
                  <c:v>-7.6399999999999993E-9</c:v>
                </c:pt>
                <c:pt idx="2782">
                  <c:v>-7.6399999999999993E-9</c:v>
                </c:pt>
                <c:pt idx="2783">
                  <c:v>-7.6299999999999995E-9</c:v>
                </c:pt>
                <c:pt idx="2784">
                  <c:v>-7.6199999999999997E-9</c:v>
                </c:pt>
                <c:pt idx="2785">
                  <c:v>-7.6199999999999997E-9</c:v>
                </c:pt>
                <c:pt idx="2786">
                  <c:v>-7.61E-9</c:v>
                </c:pt>
                <c:pt idx="2787">
                  <c:v>-7.61E-9</c:v>
                </c:pt>
                <c:pt idx="2788">
                  <c:v>-7.6000000000000002E-9</c:v>
                </c:pt>
                <c:pt idx="2789">
                  <c:v>-7.5900000000000005E-9</c:v>
                </c:pt>
                <c:pt idx="2790">
                  <c:v>-7.5900000000000005E-9</c:v>
                </c:pt>
                <c:pt idx="2791">
                  <c:v>-7.5800000000000007E-9</c:v>
                </c:pt>
                <c:pt idx="2792">
                  <c:v>-7.5699999999999993E-9</c:v>
                </c:pt>
                <c:pt idx="2793">
                  <c:v>-7.5699999999999993E-9</c:v>
                </c:pt>
                <c:pt idx="2794">
                  <c:v>-7.5599999999999995E-9</c:v>
                </c:pt>
                <c:pt idx="2795">
                  <c:v>-7.5599999999999995E-9</c:v>
                </c:pt>
                <c:pt idx="2796">
                  <c:v>-7.5499999999999998E-9</c:v>
                </c:pt>
                <c:pt idx="2797">
                  <c:v>-7.54E-9</c:v>
                </c:pt>
                <c:pt idx="2798">
                  <c:v>-7.54E-9</c:v>
                </c:pt>
                <c:pt idx="2799">
                  <c:v>-7.5300000000000003E-9</c:v>
                </c:pt>
                <c:pt idx="2800">
                  <c:v>-7.5200000000000005E-9</c:v>
                </c:pt>
                <c:pt idx="2801">
                  <c:v>-7.5200000000000005E-9</c:v>
                </c:pt>
                <c:pt idx="2802">
                  <c:v>-7.5100000000000007E-9</c:v>
                </c:pt>
                <c:pt idx="2803">
                  <c:v>-7.5100000000000007E-9</c:v>
                </c:pt>
                <c:pt idx="2804">
                  <c:v>-7.4999999999999993E-9</c:v>
                </c:pt>
                <c:pt idx="2805">
                  <c:v>-7.4899999999999996E-9</c:v>
                </c:pt>
                <c:pt idx="2806">
                  <c:v>-7.4899999999999996E-9</c:v>
                </c:pt>
                <c:pt idx="2807">
                  <c:v>-7.4799999999999998E-9</c:v>
                </c:pt>
                <c:pt idx="2808">
                  <c:v>-7.4700000000000001E-9</c:v>
                </c:pt>
                <c:pt idx="2809">
                  <c:v>-7.4700000000000001E-9</c:v>
                </c:pt>
                <c:pt idx="2810">
                  <c:v>-7.4600000000000003E-9</c:v>
                </c:pt>
                <c:pt idx="2811">
                  <c:v>-7.4600000000000003E-9</c:v>
                </c:pt>
                <c:pt idx="2812">
                  <c:v>-7.4499999999999997E-9</c:v>
                </c:pt>
                <c:pt idx="2813">
                  <c:v>-7.44E-9</c:v>
                </c:pt>
                <c:pt idx="2814">
                  <c:v>-7.44E-9</c:v>
                </c:pt>
                <c:pt idx="2815">
                  <c:v>-7.4300000000000002E-9</c:v>
                </c:pt>
                <c:pt idx="2816">
                  <c:v>-7.4199999999999996E-9</c:v>
                </c:pt>
                <c:pt idx="2817">
                  <c:v>-7.4199999999999996E-9</c:v>
                </c:pt>
                <c:pt idx="2818">
                  <c:v>-7.4099999999999998E-9</c:v>
                </c:pt>
                <c:pt idx="2819">
                  <c:v>-7.4099999999999998E-9</c:v>
                </c:pt>
                <c:pt idx="2820">
                  <c:v>-7.4000000000000001E-9</c:v>
                </c:pt>
                <c:pt idx="2821">
                  <c:v>-7.3900000000000003E-9</c:v>
                </c:pt>
                <c:pt idx="2822">
                  <c:v>-7.3900000000000003E-9</c:v>
                </c:pt>
                <c:pt idx="2823">
                  <c:v>-7.3799999999999997E-9</c:v>
                </c:pt>
                <c:pt idx="2824">
                  <c:v>-7.37E-9</c:v>
                </c:pt>
                <c:pt idx="2825">
                  <c:v>-7.37E-9</c:v>
                </c:pt>
                <c:pt idx="2826">
                  <c:v>-7.3600000000000002E-9</c:v>
                </c:pt>
                <c:pt idx="2827">
                  <c:v>-7.3600000000000002E-9</c:v>
                </c:pt>
                <c:pt idx="2828">
                  <c:v>-7.3499999999999996E-9</c:v>
                </c:pt>
                <c:pt idx="2829">
                  <c:v>-7.3399999999999999E-9</c:v>
                </c:pt>
                <c:pt idx="2830">
                  <c:v>-7.3399999999999999E-9</c:v>
                </c:pt>
                <c:pt idx="2831">
                  <c:v>-7.3300000000000001E-9</c:v>
                </c:pt>
                <c:pt idx="2832">
                  <c:v>-7.3200000000000004E-9</c:v>
                </c:pt>
                <c:pt idx="2833">
                  <c:v>-7.3200000000000004E-9</c:v>
                </c:pt>
                <c:pt idx="2834">
                  <c:v>-7.3099999999999998E-9</c:v>
                </c:pt>
                <c:pt idx="2835">
                  <c:v>-7.3099999999999998E-9</c:v>
                </c:pt>
                <c:pt idx="2836">
                  <c:v>-7.3E-9</c:v>
                </c:pt>
                <c:pt idx="2837">
                  <c:v>-7.2900000000000003E-9</c:v>
                </c:pt>
                <c:pt idx="2838">
                  <c:v>-7.2900000000000003E-9</c:v>
                </c:pt>
                <c:pt idx="2839">
                  <c:v>-7.2799999999999997E-9</c:v>
                </c:pt>
                <c:pt idx="2840">
                  <c:v>-7.2699999999999999E-9</c:v>
                </c:pt>
                <c:pt idx="2841">
                  <c:v>-7.2699999999999999E-9</c:v>
                </c:pt>
                <c:pt idx="2842">
                  <c:v>-7.2600000000000002E-9</c:v>
                </c:pt>
                <c:pt idx="2843">
                  <c:v>-7.2600000000000002E-9</c:v>
                </c:pt>
                <c:pt idx="2844">
                  <c:v>-7.2500000000000004E-9</c:v>
                </c:pt>
                <c:pt idx="2845">
                  <c:v>-7.2399999999999998E-9</c:v>
                </c:pt>
                <c:pt idx="2846">
                  <c:v>-7.2399999999999998E-9</c:v>
                </c:pt>
                <c:pt idx="2847">
                  <c:v>-7.2300000000000001E-9</c:v>
                </c:pt>
                <c:pt idx="2848">
                  <c:v>-7.2200000000000003E-9</c:v>
                </c:pt>
                <c:pt idx="2849">
                  <c:v>-7.2200000000000003E-9</c:v>
                </c:pt>
                <c:pt idx="2850">
                  <c:v>-7.2099999999999997E-9</c:v>
                </c:pt>
                <c:pt idx="2851">
                  <c:v>-7.2099999999999997E-9</c:v>
                </c:pt>
                <c:pt idx="2852">
                  <c:v>-7.2E-9</c:v>
                </c:pt>
                <c:pt idx="2853">
                  <c:v>-7.1900000000000002E-9</c:v>
                </c:pt>
                <c:pt idx="2854">
                  <c:v>-7.1900000000000002E-9</c:v>
                </c:pt>
                <c:pt idx="2855">
                  <c:v>-7.1799999999999996E-9</c:v>
                </c:pt>
                <c:pt idx="2856">
                  <c:v>-7.1699999999999998E-9</c:v>
                </c:pt>
                <c:pt idx="2857">
                  <c:v>-7.1699999999999998E-9</c:v>
                </c:pt>
                <c:pt idx="2858">
                  <c:v>-7.1600000000000001E-9</c:v>
                </c:pt>
                <c:pt idx="2859">
                  <c:v>-7.1600000000000001E-9</c:v>
                </c:pt>
                <c:pt idx="2860">
                  <c:v>-7.1500000000000003E-9</c:v>
                </c:pt>
                <c:pt idx="2861">
                  <c:v>-7.1399999999999997E-9</c:v>
                </c:pt>
                <c:pt idx="2862">
                  <c:v>-7.1399999999999997E-9</c:v>
                </c:pt>
                <c:pt idx="2863">
                  <c:v>-7.13E-9</c:v>
                </c:pt>
                <c:pt idx="2864">
                  <c:v>-7.1200000000000002E-9</c:v>
                </c:pt>
                <c:pt idx="2865">
                  <c:v>-7.1200000000000002E-9</c:v>
                </c:pt>
                <c:pt idx="2866">
                  <c:v>-7.1099999999999996E-9</c:v>
                </c:pt>
                <c:pt idx="2867">
                  <c:v>-7.1099999999999996E-9</c:v>
                </c:pt>
                <c:pt idx="2868">
                  <c:v>-7.0999999999999999E-9</c:v>
                </c:pt>
                <c:pt idx="2869">
                  <c:v>-7.0900000000000001E-9</c:v>
                </c:pt>
                <c:pt idx="2870">
                  <c:v>-7.0900000000000001E-9</c:v>
                </c:pt>
                <c:pt idx="2871">
                  <c:v>-7.0800000000000004E-9</c:v>
                </c:pt>
                <c:pt idx="2872">
                  <c:v>-7.0699999999999998E-9</c:v>
                </c:pt>
                <c:pt idx="2873">
                  <c:v>-7.0699999999999998E-9</c:v>
                </c:pt>
                <c:pt idx="2874">
                  <c:v>-7.06E-9</c:v>
                </c:pt>
                <c:pt idx="2875">
                  <c:v>-7.06E-9</c:v>
                </c:pt>
                <c:pt idx="2876">
                  <c:v>-7.0500000000000003E-9</c:v>
                </c:pt>
                <c:pt idx="2877">
                  <c:v>-7.0399999999999997E-9</c:v>
                </c:pt>
                <c:pt idx="2878">
                  <c:v>-7.0399999999999997E-9</c:v>
                </c:pt>
                <c:pt idx="2879">
                  <c:v>-7.0299999999999999E-9</c:v>
                </c:pt>
                <c:pt idx="2880">
                  <c:v>-7.0200000000000002E-9</c:v>
                </c:pt>
                <c:pt idx="2881">
                  <c:v>-7.0200000000000002E-9</c:v>
                </c:pt>
                <c:pt idx="2882">
                  <c:v>-7.0100000000000004E-9</c:v>
                </c:pt>
                <c:pt idx="2883">
                  <c:v>-7.0100000000000004E-9</c:v>
                </c:pt>
                <c:pt idx="2884">
                  <c:v>-6.9999999999999998E-9</c:v>
                </c:pt>
                <c:pt idx="2885">
                  <c:v>-6.9900000000000001E-9</c:v>
                </c:pt>
                <c:pt idx="2886">
                  <c:v>-6.9900000000000001E-9</c:v>
                </c:pt>
                <c:pt idx="2887">
                  <c:v>-6.9800000000000003E-9</c:v>
                </c:pt>
                <c:pt idx="2888">
                  <c:v>-6.9699999999999997E-9</c:v>
                </c:pt>
                <c:pt idx="2889">
                  <c:v>-6.9699999999999997E-9</c:v>
                </c:pt>
                <c:pt idx="2890">
                  <c:v>-6.96E-9</c:v>
                </c:pt>
                <c:pt idx="2891">
                  <c:v>-6.96E-9</c:v>
                </c:pt>
                <c:pt idx="2892">
                  <c:v>-6.9500000000000002E-9</c:v>
                </c:pt>
                <c:pt idx="2893">
                  <c:v>-6.9399999999999996E-9</c:v>
                </c:pt>
                <c:pt idx="2894">
                  <c:v>-6.9399999999999996E-9</c:v>
                </c:pt>
                <c:pt idx="2895">
                  <c:v>-6.9299999999999999E-9</c:v>
                </c:pt>
                <c:pt idx="2896">
                  <c:v>-6.9200000000000001E-9</c:v>
                </c:pt>
                <c:pt idx="2897">
                  <c:v>-6.9200000000000001E-9</c:v>
                </c:pt>
                <c:pt idx="2898">
                  <c:v>-6.9100000000000003E-9</c:v>
                </c:pt>
                <c:pt idx="2899">
                  <c:v>-6.9100000000000003E-9</c:v>
                </c:pt>
                <c:pt idx="2900">
                  <c:v>-6.8999999999999997E-9</c:v>
                </c:pt>
                <c:pt idx="2901">
                  <c:v>-6.89E-9</c:v>
                </c:pt>
                <c:pt idx="2902">
                  <c:v>-6.89E-9</c:v>
                </c:pt>
                <c:pt idx="2903">
                  <c:v>-6.8800000000000002E-9</c:v>
                </c:pt>
                <c:pt idx="2904">
                  <c:v>-6.8699999999999996E-9</c:v>
                </c:pt>
                <c:pt idx="2905">
                  <c:v>-6.8699999999999996E-9</c:v>
                </c:pt>
                <c:pt idx="2906">
                  <c:v>-6.8599999999999999E-9</c:v>
                </c:pt>
                <c:pt idx="2907">
                  <c:v>-6.8599999999999999E-9</c:v>
                </c:pt>
                <c:pt idx="2908">
                  <c:v>-6.8500000000000001E-9</c:v>
                </c:pt>
                <c:pt idx="2909">
                  <c:v>-6.8400000000000004E-9</c:v>
                </c:pt>
                <c:pt idx="2910">
                  <c:v>-6.8400000000000004E-9</c:v>
                </c:pt>
                <c:pt idx="2911">
                  <c:v>-6.8299999999999998E-9</c:v>
                </c:pt>
                <c:pt idx="2912">
                  <c:v>-6.82E-9</c:v>
                </c:pt>
                <c:pt idx="2913">
                  <c:v>-6.82E-9</c:v>
                </c:pt>
                <c:pt idx="2914">
                  <c:v>-6.8100000000000003E-9</c:v>
                </c:pt>
                <c:pt idx="2915">
                  <c:v>-6.8100000000000003E-9</c:v>
                </c:pt>
                <c:pt idx="2916">
                  <c:v>-6.7999999999999997E-9</c:v>
                </c:pt>
                <c:pt idx="2917">
                  <c:v>-6.7899999999999999E-9</c:v>
                </c:pt>
                <c:pt idx="2918">
                  <c:v>-6.7899999999999999E-9</c:v>
                </c:pt>
                <c:pt idx="2919">
                  <c:v>-6.7800000000000002E-9</c:v>
                </c:pt>
                <c:pt idx="2920">
                  <c:v>-6.7700000000000004E-9</c:v>
                </c:pt>
                <c:pt idx="2921">
                  <c:v>-6.7700000000000004E-9</c:v>
                </c:pt>
                <c:pt idx="2922">
                  <c:v>-6.7599999999999998E-9</c:v>
                </c:pt>
                <c:pt idx="2923">
                  <c:v>-6.7599999999999998E-9</c:v>
                </c:pt>
                <c:pt idx="2924">
                  <c:v>-6.7500000000000001E-9</c:v>
                </c:pt>
                <c:pt idx="2925">
                  <c:v>-6.7400000000000003E-9</c:v>
                </c:pt>
                <c:pt idx="2926">
                  <c:v>-6.7400000000000003E-9</c:v>
                </c:pt>
                <c:pt idx="2927">
                  <c:v>-6.7299999999999997E-9</c:v>
                </c:pt>
                <c:pt idx="2928">
                  <c:v>-6.72E-9</c:v>
                </c:pt>
                <c:pt idx="2929">
                  <c:v>-6.72E-9</c:v>
                </c:pt>
                <c:pt idx="2930">
                  <c:v>-6.7100000000000002E-9</c:v>
                </c:pt>
                <c:pt idx="2931">
                  <c:v>-6.7100000000000002E-9</c:v>
                </c:pt>
                <c:pt idx="2932">
                  <c:v>-6.6999999999999996E-9</c:v>
                </c:pt>
                <c:pt idx="2933">
                  <c:v>-6.6899999999999999E-9</c:v>
                </c:pt>
                <c:pt idx="2934">
                  <c:v>-6.6899999999999999E-9</c:v>
                </c:pt>
                <c:pt idx="2935">
                  <c:v>-6.6800000000000001E-9</c:v>
                </c:pt>
                <c:pt idx="2936">
                  <c:v>-6.6700000000000003E-9</c:v>
                </c:pt>
                <c:pt idx="2937">
                  <c:v>-6.6700000000000003E-9</c:v>
                </c:pt>
                <c:pt idx="2938">
                  <c:v>-6.6599999999999997E-9</c:v>
                </c:pt>
                <c:pt idx="2939">
                  <c:v>-6.6599999999999997E-9</c:v>
                </c:pt>
                <c:pt idx="2940">
                  <c:v>-6.65E-9</c:v>
                </c:pt>
                <c:pt idx="2941">
                  <c:v>-6.6400000000000002E-9</c:v>
                </c:pt>
                <c:pt idx="2942">
                  <c:v>-6.6400000000000002E-9</c:v>
                </c:pt>
                <c:pt idx="2943">
                  <c:v>-6.6299999999999996E-9</c:v>
                </c:pt>
                <c:pt idx="2944">
                  <c:v>-6.6199999999999999E-9</c:v>
                </c:pt>
                <c:pt idx="2945">
                  <c:v>-6.6199999999999999E-9</c:v>
                </c:pt>
                <c:pt idx="2946">
                  <c:v>-6.6100000000000001E-9</c:v>
                </c:pt>
                <c:pt idx="2947">
                  <c:v>-6.6100000000000001E-9</c:v>
                </c:pt>
                <c:pt idx="2948">
                  <c:v>-6.6000000000000004E-9</c:v>
                </c:pt>
                <c:pt idx="2949">
                  <c:v>-6.5899999999999998E-9</c:v>
                </c:pt>
                <c:pt idx="2950">
                  <c:v>-6.5899999999999998E-9</c:v>
                </c:pt>
                <c:pt idx="2951">
                  <c:v>-6.58E-9</c:v>
                </c:pt>
                <c:pt idx="2952">
                  <c:v>-6.5700000000000003E-9</c:v>
                </c:pt>
                <c:pt idx="2953">
                  <c:v>-6.5700000000000003E-9</c:v>
                </c:pt>
                <c:pt idx="2954">
                  <c:v>-6.5599999999999997E-9</c:v>
                </c:pt>
                <c:pt idx="2955">
                  <c:v>-6.5599999999999997E-9</c:v>
                </c:pt>
                <c:pt idx="2956">
                  <c:v>-6.5499999999999999E-9</c:v>
                </c:pt>
                <c:pt idx="2957">
                  <c:v>-6.5400000000000002E-9</c:v>
                </c:pt>
                <c:pt idx="2958">
                  <c:v>-6.5400000000000002E-9</c:v>
                </c:pt>
                <c:pt idx="2959">
                  <c:v>-6.5300000000000004E-9</c:v>
                </c:pt>
                <c:pt idx="2960">
                  <c:v>-6.5199999999999998E-9</c:v>
                </c:pt>
                <c:pt idx="2961">
                  <c:v>-6.5199999999999998E-9</c:v>
                </c:pt>
                <c:pt idx="2962">
                  <c:v>-6.5100000000000001E-9</c:v>
                </c:pt>
                <c:pt idx="2963">
                  <c:v>-6.5100000000000001E-9</c:v>
                </c:pt>
                <c:pt idx="2964">
                  <c:v>-6.5000000000000003E-9</c:v>
                </c:pt>
                <c:pt idx="2965">
                  <c:v>-6.4899999999999997E-9</c:v>
                </c:pt>
                <c:pt idx="2966">
                  <c:v>-6.4899999999999997E-9</c:v>
                </c:pt>
                <c:pt idx="2967">
                  <c:v>-6.48E-9</c:v>
                </c:pt>
                <c:pt idx="2968">
                  <c:v>-6.4700000000000002E-9</c:v>
                </c:pt>
                <c:pt idx="2969">
                  <c:v>-6.4700000000000002E-9</c:v>
                </c:pt>
                <c:pt idx="2970">
                  <c:v>-6.4599999999999996E-9</c:v>
                </c:pt>
                <c:pt idx="2971">
                  <c:v>-6.4599999999999996E-9</c:v>
                </c:pt>
                <c:pt idx="2972">
                  <c:v>-6.4499999999999999E-9</c:v>
                </c:pt>
                <c:pt idx="2973">
                  <c:v>-6.4400000000000001E-9</c:v>
                </c:pt>
                <c:pt idx="2974">
                  <c:v>-6.4400000000000001E-9</c:v>
                </c:pt>
                <c:pt idx="2975">
                  <c:v>-6.4300000000000003E-9</c:v>
                </c:pt>
                <c:pt idx="2976">
                  <c:v>-6.4199999999999998E-9</c:v>
                </c:pt>
                <c:pt idx="2977">
                  <c:v>-6.4199999999999998E-9</c:v>
                </c:pt>
                <c:pt idx="2978">
                  <c:v>-6.41E-9</c:v>
                </c:pt>
                <c:pt idx="2979">
                  <c:v>-6.41E-9</c:v>
                </c:pt>
                <c:pt idx="2980">
                  <c:v>-6.4000000000000002E-9</c:v>
                </c:pt>
                <c:pt idx="2981">
                  <c:v>-6.3899999999999996E-9</c:v>
                </c:pt>
                <c:pt idx="2982">
                  <c:v>-6.3899999999999996E-9</c:v>
                </c:pt>
                <c:pt idx="2983">
                  <c:v>-6.3799999999999999E-9</c:v>
                </c:pt>
                <c:pt idx="2984">
                  <c:v>-6.3700000000000001E-9</c:v>
                </c:pt>
                <c:pt idx="2985">
                  <c:v>-6.3700000000000001E-9</c:v>
                </c:pt>
                <c:pt idx="2986">
                  <c:v>-6.3600000000000004E-9</c:v>
                </c:pt>
                <c:pt idx="2987">
                  <c:v>-6.3600000000000004E-9</c:v>
                </c:pt>
                <c:pt idx="2988">
                  <c:v>-6.3499999999999998E-9</c:v>
                </c:pt>
                <c:pt idx="2989">
                  <c:v>-6.34E-9</c:v>
                </c:pt>
                <c:pt idx="2990">
                  <c:v>-6.34E-9</c:v>
                </c:pt>
                <c:pt idx="2991">
                  <c:v>-6.3300000000000003E-9</c:v>
                </c:pt>
                <c:pt idx="2992">
                  <c:v>-6.3199999999999997E-9</c:v>
                </c:pt>
                <c:pt idx="2993">
                  <c:v>-6.3199999999999997E-9</c:v>
                </c:pt>
                <c:pt idx="2994">
                  <c:v>-6.3099999999999999E-9</c:v>
                </c:pt>
                <c:pt idx="2995">
                  <c:v>-6.3099999999999999E-9</c:v>
                </c:pt>
                <c:pt idx="2996">
                  <c:v>-6.3000000000000002E-9</c:v>
                </c:pt>
                <c:pt idx="2997">
                  <c:v>-6.2900000000000004E-9</c:v>
                </c:pt>
                <c:pt idx="2998">
                  <c:v>-6.2900000000000004E-9</c:v>
                </c:pt>
                <c:pt idx="2999">
                  <c:v>-6.2799999999999998E-9</c:v>
                </c:pt>
                <c:pt idx="3000">
                  <c:v>-6.2700000000000001E-9</c:v>
                </c:pt>
                <c:pt idx="3001">
                  <c:v>-6.2700000000000001E-9</c:v>
                </c:pt>
                <c:pt idx="3002">
                  <c:v>-6.2600000000000003E-9</c:v>
                </c:pt>
                <c:pt idx="3003">
                  <c:v>-6.2600000000000003E-9</c:v>
                </c:pt>
                <c:pt idx="3004">
                  <c:v>-6.2499999999999997E-9</c:v>
                </c:pt>
                <c:pt idx="3005">
                  <c:v>-6.24E-9</c:v>
                </c:pt>
                <c:pt idx="3006">
                  <c:v>-6.24E-9</c:v>
                </c:pt>
                <c:pt idx="3007">
                  <c:v>-6.2300000000000002E-9</c:v>
                </c:pt>
                <c:pt idx="3008">
                  <c:v>-6.2199999999999996E-9</c:v>
                </c:pt>
                <c:pt idx="3009">
                  <c:v>-6.2199999999999996E-9</c:v>
                </c:pt>
                <c:pt idx="3010">
                  <c:v>-6.2099999999999999E-9</c:v>
                </c:pt>
                <c:pt idx="3011">
                  <c:v>-6.2099999999999999E-9</c:v>
                </c:pt>
                <c:pt idx="3012">
                  <c:v>-6.2000000000000001E-9</c:v>
                </c:pt>
                <c:pt idx="3013">
                  <c:v>-6.1900000000000003E-9</c:v>
                </c:pt>
                <c:pt idx="3014">
                  <c:v>-6.1900000000000003E-9</c:v>
                </c:pt>
                <c:pt idx="3015">
                  <c:v>-6.1799999999999998E-9</c:v>
                </c:pt>
                <c:pt idx="3016">
                  <c:v>-6.17E-9</c:v>
                </c:pt>
                <c:pt idx="3017">
                  <c:v>-6.17E-9</c:v>
                </c:pt>
                <c:pt idx="3018">
                  <c:v>-6.1600000000000002E-9</c:v>
                </c:pt>
                <c:pt idx="3019">
                  <c:v>-6.1600000000000002E-9</c:v>
                </c:pt>
                <c:pt idx="3020">
                  <c:v>-6.1499999999999996E-9</c:v>
                </c:pt>
                <c:pt idx="3021">
                  <c:v>-6.1399999999999999E-9</c:v>
                </c:pt>
                <c:pt idx="3022">
                  <c:v>-6.1399999999999999E-9</c:v>
                </c:pt>
                <c:pt idx="3023">
                  <c:v>-6.1300000000000001E-9</c:v>
                </c:pt>
                <c:pt idx="3024">
                  <c:v>-6.1200000000000004E-9</c:v>
                </c:pt>
                <c:pt idx="3025">
                  <c:v>-6.1200000000000004E-9</c:v>
                </c:pt>
                <c:pt idx="3026">
                  <c:v>-6.1099999999999998E-9</c:v>
                </c:pt>
                <c:pt idx="3027">
                  <c:v>-6.1099999999999998E-9</c:v>
                </c:pt>
                <c:pt idx="3028">
                  <c:v>-6.1E-9</c:v>
                </c:pt>
                <c:pt idx="3029">
                  <c:v>-6.0900000000000003E-9</c:v>
                </c:pt>
                <c:pt idx="3030">
                  <c:v>-6.0900000000000003E-9</c:v>
                </c:pt>
                <c:pt idx="3031">
                  <c:v>-6.0799999999999997E-9</c:v>
                </c:pt>
                <c:pt idx="3032">
                  <c:v>-6.0699999999999999E-9</c:v>
                </c:pt>
                <c:pt idx="3033">
                  <c:v>-6.0699999999999999E-9</c:v>
                </c:pt>
                <c:pt idx="3034">
                  <c:v>-6.0600000000000002E-9</c:v>
                </c:pt>
                <c:pt idx="3035">
                  <c:v>-6.0600000000000002E-9</c:v>
                </c:pt>
                <c:pt idx="3036">
                  <c:v>-6.0500000000000004E-9</c:v>
                </c:pt>
                <c:pt idx="3037">
                  <c:v>-6.0399999999999998E-9</c:v>
                </c:pt>
                <c:pt idx="3038">
                  <c:v>-6.0399999999999998E-9</c:v>
                </c:pt>
                <c:pt idx="3039">
                  <c:v>-6.0300000000000001E-9</c:v>
                </c:pt>
                <c:pt idx="3040">
                  <c:v>-6.0200000000000003E-9</c:v>
                </c:pt>
                <c:pt idx="3041">
                  <c:v>-6.0200000000000003E-9</c:v>
                </c:pt>
                <c:pt idx="3042">
                  <c:v>-6.0099999999999997E-9</c:v>
                </c:pt>
                <c:pt idx="3043">
                  <c:v>-6.0099999999999997E-9</c:v>
                </c:pt>
                <c:pt idx="3044">
                  <c:v>-6E-9</c:v>
                </c:pt>
                <c:pt idx="3045">
                  <c:v>-5.9900000000000002E-9</c:v>
                </c:pt>
                <c:pt idx="3046">
                  <c:v>-5.9900000000000002E-9</c:v>
                </c:pt>
                <c:pt idx="3047">
                  <c:v>-5.9799999999999996E-9</c:v>
                </c:pt>
                <c:pt idx="3048">
                  <c:v>-5.9699999999999999E-9</c:v>
                </c:pt>
                <c:pt idx="3049">
                  <c:v>-5.9699999999999999E-9</c:v>
                </c:pt>
                <c:pt idx="3050">
                  <c:v>-5.9600000000000001E-9</c:v>
                </c:pt>
                <c:pt idx="3051">
                  <c:v>-5.9600000000000001E-9</c:v>
                </c:pt>
                <c:pt idx="3052">
                  <c:v>-5.9500000000000003E-9</c:v>
                </c:pt>
                <c:pt idx="3053">
                  <c:v>-5.9399999999999998E-9</c:v>
                </c:pt>
                <c:pt idx="3054">
                  <c:v>-5.9399999999999998E-9</c:v>
                </c:pt>
                <c:pt idx="3055">
                  <c:v>-5.93E-9</c:v>
                </c:pt>
                <c:pt idx="3056">
                  <c:v>-5.9200000000000002E-9</c:v>
                </c:pt>
                <c:pt idx="3057">
                  <c:v>-5.9200000000000002E-9</c:v>
                </c:pt>
                <c:pt idx="3058">
                  <c:v>-5.9099999999999997E-9</c:v>
                </c:pt>
                <c:pt idx="3059">
                  <c:v>-5.9099999999999997E-9</c:v>
                </c:pt>
                <c:pt idx="3060">
                  <c:v>-5.8999999999999999E-9</c:v>
                </c:pt>
                <c:pt idx="3061">
                  <c:v>-5.8900000000000001E-9</c:v>
                </c:pt>
                <c:pt idx="3062">
                  <c:v>-5.8900000000000001E-9</c:v>
                </c:pt>
                <c:pt idx="3063">
                  <c:v>-5.8800000000000004E-9</c:v>
                </c:pt>
                <c:pt idx="3064">
                  <c:v>-5.8699999999999998E-9</c:v>
                </c:pt>
                <c:pt idx="3065">
                  <c:v>-5.8699999999999998E-9</c:v>
                </c:pt>
                <c:pt idx="3066">
                  <c:v>-5.86E-9</c:v>
                </c:pt>
                <c:pt idx="3067">
                  <c:v>-5.86E-9</c:v>
                </c:pt>
                <c:pt idx="3068">
                  <c:v>-5.8500000000000003E-9</c:v>
                </c:pt>
                <c:pt idx="3069">
                  <c:v>-5.8399999999999997E-9</c:v>
                </c:pt>
                <c:pt idx="3070">
                  <c:v>-5.8399999999999997E-9</c:v>
                </c:pt>
                <c:pt idx="3071">
                  <c:v>-5.8299999999999999E-9</c:v>
                </c:pt>
                <c:pt idx="3072">
                  <c:v>-5.8200000000000002E-9</c:v>
                </c:pt>
                <c:pt idx="3073">
                  <c:v>-5.8200000000000002E-9</c:v>
                </c:pt>
                <c:pt idx="3074">
                  <c:v>-5.8100000000000004E-9</c:v>
                </c:pt>
                <c:pt idx="3075">
                  <c:v>-5.8100000000000004E-9</c:v>
                </c:pt>
                <c:pt idx="3076">
                  <c:v>-5.7999999999999998E-9</c:v>
                </c:pt>
                <c:pt idx="3077">
                  <c:v>-5.7900000000000001E-9</c:v>
                </c:pt>
                <c:pt idx="3078">
                  <c:v>-5.7900000000000001E-9</c:v>
                </c:pt>
                <c:pt idx="3079">
                  <c:v>-5.7800000000000003E-9</c:v>
                </c:pt>
                <c:pt idx="3080">
                  <c:v>-5.7699999999999997E-9</c:v>
                </c:pt>
                <c:pt idx="3081">
                  <c:v>-5.7699999999999997E-9</c:v>
                </c:pt>
                <c:pt idx="3082">
                  <c:v>-5.76E-9</c:v>
                </c:pt>
                <c:pt idx="3083">
                  <c:v>-5.76E-9</c:v>
                </c:pt>
                <c:pt idx="3084">
                  <c:v>-5.7500000000000002E-9</c:v>
                </c:pt>
                <c:pt idx="3085">
                  <c:v>-5.7399999999999996E-9</c:v>
                </c:pt>
                <c:pt idx="3086">
                  <c:v>-5.7399999999999996E-9</c:v>
                </c:pt>
                <c:pt idx="3087">
                  <c:v>-5.7299999999999999E-9</c:v>
                </c:pt>
                <c:pt idx="3088">
                  <c:v>-5.7200000000000001E-9</c:v>
                </c:pt>
                <c:pt idx="3089">
                  <c:v>-5.7200000000000001E-9</c:v>
                </c:pt>
                <c:pt idx="3090">
                  <c:v>-5.7100000000000003E-9</c:v>
                </c:pt>
                <c:pt idx="3091">
                  <c:v>-5.7100000000000003E-9</c:v>
                </c:pt>
                <c:pt idx="3092">
                  <c:v>-5.6999999999999998E-9</c:v>
                </c:pt>
                <c:pt idx="3093">
                  <c:v>-5.69E-9</c:v>
                </c:pt>
                <c:pt idx="3094">
                  <c:v>-5.69E-9</c:v>
                </c:pt>
                <c:pt idx="3095">
                  <c:v>-5.6800000000000002E-9</c:v>
                </c:pt>
                <c:pt idx="3096">
                  <c:v>-5.6699999999999997E-9</c:v>
                </c:pt>
                <c:pt idx="3097">
                  <c:v>-5.6699999999999997E-9</c:v>
                </c:pt>
                <c:pt idx="3098">
                  <c:v>-5.6599999999999999E-9</c:v>
                </c:pt>
                <c:pt idx="3099">
                  <c:v>-5.6599999999999999E-9</c:v>
                </c:pt>
                <c:pt idx="3100">
                  <c:v>-5.6500000000000001E-9</c:v>
                </c:pt>
                <c:pt idx="3101">
                  <c:v>-5.6400000000000004E-9</c:v>
                </c:pt>
                <c:pt idx="3102">
                  <c:v>-5.6400000000000004E-9</c:v>
                </c:pt>
                <c:pt idx="3103">
                  <c:v>-5.6299999999999998E-9</c:v>
                </c:pt>
                <c:pt idx="3104">
                  <c:v>-5.62E-9</c:v>
                </c:pt>
                <c:pt idx="3105">
                  <c:v>-5.62E-9</c:v>
                </c:pt>
                <c:pt idx="3106">
                  <c:v>-5.6100000000000003E-9</c:v>
                </c:pt>
                <c:pt idx="3107">
                  <c:v>-5.6100000000000003E-9</c:v>
                </c:pt>
                <c:pt idx="3108">
                  <c:v>-5.5999999999999997E-9</c:v>
                </c:pt>
                <c:pt idx="3109">
                  <c:v>-5.5899999999999999E-9</c:v>
                </c:pt>
                <c:pt idx="3110">
                  <c:v>-5.5899999999999999E-9</c:v>
                </c:pt>
                <c:pt idx="3111">
                  <c:v>-5.5800000000000002E-9</c:v>
                </c:pt>
                <c:pt idx="3112">
                  <c:v>-5.5700000000000004E-9</c:v>
                </c:pt>
                <c:pt idx="3113">
                  <c:v>-5.5700000000000004E-9</c:v>
                </c:pt>
                <c:pt idx="3114">
                  <c:v>-5.5599999999999998E-9</c:v>
                </c:pt>
                <c:pt idx="3115">
                  <c:v>-5.5599999999999998E-9</c:v>
                </c:pt>
                <c:pt idx="3116">
                  <c:v>-5.5500000000000001E-9</c:v>
                </c:pt>
                <c:pt idx="3117">
                  <c:v>-5.5400000000000003E-9</c:v>
                </c:pt>
                <c:pt idx="3118">
                  <c:v>-5.5400000000000003E-9</c:v>
                </c:pt>
                <c:pt idx="3119">
                  <c:v>-5.5299999999999997E-9</c:v>
                </c:pt>
                <c:pt idx="3120">
                  <c:v>-5.52E-9</c:v>
                </c:pt>
                <c:pt idx="3121">
                  <c:v>-5.52E-9</c:v>
                </c:pt>
                <c:pt idx="3122">
                  <c:v>-5.5100000000000002E-9</c:v>
                </c:pt>
                <c:pt idx="3123">
                  <c:v>-5.5100000000000002E-9</c:v>
                </c:pt>
                <c:pt idx="3124">
                  <c:v>-5.4999999999999996E-9</c:v>
                </c:pt>
                <c:pt idx="3125">
                  <c:v>-5.4899999999999999E-9</c:v>
                </c:pt>
                <c:pt idx="3126">
                  <c:v>-5.4899999999999999E-9</c:v>
                </c:pt>
                <c:pt idx="3127">
                  <c:v>-5.4800000000000001E-9</c:v>
                </c:pt>
                <c:pt idx="3128">
                  <c:v>-5.4700000000000003E-9</c:v>
                </c:pt>
                <c:pt idx="3129">
                  <c:v>-5.4700000000000003E-9</c:v>
                </c:pt>
                <c:pt idx="3130">
                  <c:v>-5.4599999999999998E-9</c:v>
                </c:pt>
                <c:pt idx="3131">
                  <c:v>-5.4599999999999998E-9</c:v>
                </c:pt>
                <c:pt idx="3132">
                  <c:v>-5.45E-9</c:v>
                </c:pt>
                <c:pt idx="3133">
                  <c:v>-5.4400000000000002E-9</c:v>
                </c:pt>
                <c:pt idx="3134">
                  <c:v>-5.4400000000000002E-9</c:v>
                </c:pt>
                <c:pt idx="3135">
                  <c:v>-5.4299999999999997E-9</c:v>
                </c:pt>
                <c:pt idx="3136">
                  <c:v>-5.4199999999999999E-9</c:v>
                </c:pt>
                <c:pt idx="3137">
                  <c:v>-5.4199999999999999E-9</c:v>
                </c:pt>
                <c:pt idx="3138">
                  <c:v>-5.4100000000000001E-9</c:v>
                </c:pt>
                <c:pt idx="3139">
                  <c:v>-5.4100000000000001E-9</c:v>
                </c:pt>
                <c:pt idx="3140">
                  <c:v>-5.4000000000000004E-9</c:v>
                </c:pt>
                <c:pt idx="3141">
                  <c:v>-5.3899999999999998E-9</c:v>
                </c:pt>
                <c:pt idx="3142">
                  <c:v>-5.3899999999999998E-9</c:v>
                </c:pt>
                <c:pt idx="3143">
                  <c:v>-5.38E-9</c:v>
                </c:pt>
                <c:pt idx="3144">
                  <c:v>-5.3700000000000003E-9</c:v>
                </c:pt>
                <c:pt idx="3145">
                  <c:v>-5.3700000000000003E-9</c:v>
                </c:pt>
                <c:pt idx="3146">
                  <c:v>-5.3599999999999997E-9</c:v>
                </c:pt>
                <c:pt idx="3147">
                  <c:v>-5.3599999999999997E-9</c:v>
                </c:pt>
                <c:pt idx="3148">
                  <c:v>-5.3499999999999999E-9</c:v>
                </c:pt>
                <c:pt idx="3149">
                  <c:v>-5.3400000000000002E-9</c:v>
                </c:pt>
                <c:pt idx="3150">
                  <c:v>-5.3400000000000002E-9</c:v>
                </c:pt>
                <c:pt idx="3151">
                  <c:v>-5.3300000000000004E-9</c:v>
                </c:pt>
                <c:pt idx="3152">
                  <c:v>-5.3199999999999998E-9</c:v>
                </c:pt>
                <c:pt idx="3153">
                  <c:v>-5.3199999999999998E-9</c:v>
                </c:pt>
                <c:pt idx="3154">
                  <c:v>-5.3100000000000001E-9</c:v>
                </c:pt>
                <c:pt idx="3155">
                  <c:v>-5.3100000000000001E-9</c:v>
                </c:pt>
                <c:pt idx="3156">
                  <c:v>-5.3000000000000003E-9</c:v>
                </c:pt>
                <c:pt idx="3157">
                  <c:v>-5.2899999999999997E-9</c:v>
                </c:pt>
                <c:pt idx="3158">
                  <c:v>-5.2899999999999997E-9</c:v>
                </c:pt>
                <c:pt idx="3159">
                  <c:v>-5.28E-9</c:v>
                </c:pt>
                <c:pt idx="3160">
                  <c:v>-5.2700000000000002E-9</c:v>
                </c:pt>
                <c:pt idx="3161">
                  <c:v>-5.2700000000000002E-9</c:v>
                </c:pt>
                <c:pt idx="3162">
                  <c:v>-5.2599999999999996E-9</c:v>
                </c:pt>
                <c:pt idx="3163">
                  <c:v>-5.2599999999999996E-9</c:v>
                </c:pt>
                <c:pt idx="3164">
                  <c:v>-5.2499999999999999E-9</c:v>
                </c:pt>
                <c:pt idx="3165">
                  <c:v>-5.2400000000000001E-9</c:v>
                </c:pt>
                <c:pt idx="3166">
                  <c:v>-5.2400000000000001E-9</c:v>
                </c:pt>
                <c:pt idx="3167">
                  <c:v>-5.2300000000000003E-9</c:v>
                </c:pt>
                <c:pt idx="3168">
                  <c:v>-5.2199999999999998E-9</c:v>
                </c:pt>
                <c:pt idx="3169">
                  <c:v>-5.2199999999999998E-9</c:v>
                </c:pt>
                <c:pt idx="3170">
                  <c:v>-5.21E-9</c:v>
                </c:pt>
                <c:pt idx="3171">
                  <c:v>-5.21E-9</c:v>
                </c:pt>
                <c:pt idx="3172">
                  <c:v>-5.2000000000000002E-9</c:v>
                </c:pt>
                <c:pt idx="3173">
                  <c:v>-5.1899999999999997E-9</c:v>
                </c:pt>
                <c:pt idx="3174">
                  <c:v>-5.1899999999999997E-9</c:v>
                </c:pt>
                <c:pt idx="3175">
                  <c:v>-5.1799999999999999E-9</c:v>
                </c:pt>
                <c:pt idx="3176">
                  <c:v>-5.1700000000000001E-9</c:v>
                </c:pt>
                <c:pt idx="3177">
                  <c:v>-5.1700000000000001E-9</c:v>
                </c:pt>
                <c:pt idx="3178">
                  <c:v>-5.1600000000000004E-9</c:v>
                </c:pt>
                <c:pt idx="3179">
                  <c:v>-5.1600000000000004E-9</c:v>
                </c:pt>
                <c:pt idx="3180">
                  <c:v>-5.1499999999999998E-9</c:v>
                </c:pt>
                <c:pt idx="3181">
                  <c:v>-5.14E-9</c:v>
                </c:pt>
                <c:pt idx="3182">
                  <c:v>-5.14E-9</c:v>
                </c:pt>
                <c:pt idx="3183">
                  <c:v>-5.1300000000000003E-9</c:v>
                </c:pt>
                <c:pt idx="3184">
                  <c:v>-5.1199999999999997E-9</c:v>
                </c:pt>
                <c:pt idx="3185">
                  <c:v>-5.1199999999999997E-9</c:v>
                </c:pt>
                <c:pt idx="3186">
                  <c:v>-5.1099999999999999E-9</c:v>
                </c:pt>
                <c:pt idx="3187">
                  <c:v>-5.1099999999999999E-9</c:v>
                </c:pt>
                <c:pt idx="3188">
                  <c:v>-5.1000000000000002E-9</c:v>
                </c:pt>
                <c:pt idx="3189">
                  <c:v>-5.0899999999999996E-9</c:v>
                </c:pt>
                <c:pt idx="3190">
                  <c:v>-5.0899999999999996E-9</c:v>
                </c:pt>
                <c:pt idx="3191">
                  <c:v>-5.0799999999999998E-9</c:v>
                </c:pt>
                <c:pt idx="3192">
                  <c:v>-5.0700000000000001E-9</c:v>
                </c:pt>
                <c:pt idx="3193">
                  <c:v>-5.0700000000000001E-9</c:v>
                </c:pt>
                <c:pt idx="3194">
                  <c:v>-5.0600000000000003E-9</c:v>
                </c:pt>
                <c:pt idx="3195">
                  <c:v>-5.0600000000000003E-9</c:v>
                </c:pt>
                <c:pt idx="3196">
                  <c:v>-5.0499999999999997E-9</c:v>
                </c:pt>
                <c:pt idx="3197">
                  <c:v>-5.04E-9</c:v>
                </c:pt>
                <c:pt idx="3198">
                  <c:v>-5.04E-9</c:v>
                </c:pt>
                <c:pt idx="3199">
                  <c:v>-5.0300000000000002E-9</c:v>
                </c:pt>
                <c:pt idx="3200">
                  <c:v>-5.0199999999999996E-9</c:v>
                </c:pt>
                <c:pt idx="3201">
                  <c:v>-5.0199999999999996E-9</c:v>
                </c:pt>
                <c:pt idx="3202">
                  <c:v>-5.0099999999999999E-9</c:v>
                </c:pt>
                <c:pt idx="3203">
                  <c:v>-5.0099999999999999E-9</c:v>
                </c:pt>
                <c:pt idx="3204">
                  <c:v>-5.0000000000000001E-9</c:v>
                </c:pt>
                <c:pt idx="3205">
                  <c:v>-4.9900000000000003E-9</c:v>
                </c:pt>
                <c:pt idx="3206">
                  <c:v>-4.9900000000000003E-9</c:v>
                </c:pt>
                <c:pt idx="3207">
                  <c:v>-4.9799999999999998E-9</c:v>
                </c:pt>
                <c:pt idx="3208">
                  <c:v>-4.97E-9</c:v>
                </c:pt>
                <c:pt idx="3209">
                  <c:v>-4.97E-9</c:v>
                </c:pt>
                <c:pt idx="3210">
                  <c:v>-4.9600000000000002E-9</c:v>
                </c:pt>
                <c:pt idx="3211">
                  <c:v>-4.9600000000000002E-9</c:v>
                </c:pt>
                <c:pt idx="3212">
                  <c:v>-4.9499999999999997E-9</c:v>
                </c:pt>
                <c:pt idx="3213">
                  <c:v>-4.9399999999999999E-9</c:v>
                </c:pt>
                <c:pt idx="3214">
                  <c:v>-4.9399999999999999E-9</c:v>
                </c:pt>
                <c:pt idx="3215">
                  <c:v>-4.9300000000000001E-9</c:v>
                </c:pt>
                <c:pt idx="3216">
                  <c:v>-4.9200000000000004E-9</c:v>
                </c:pt>
                <c:pt idx="3217">
                  <c:v>-4.9200000000000004E-9</c:v>
                </c:pt>
                <c:pt idx="3218">
                  <c:v>-4.9099999999999998E-9</c:v>
                </c:pt>
                <c:pt idx="3219">
                  <c:v>-4.9099999999999998E-9</c:v>
                </c:pt>
                <c:pt idx="3220">
                  <c:v>-4.9E-9</c:v>
                </c:pt>
                <c:pt idx="3221">
                  <c:v>-4.8900000000000003E-9</c:v>
                </c:pt>
                <c:pt idx="3222">
                  <c:v>-4.8900000000000003E-9</c:v>
                </c:pt>
                <c:pt idx="3223">
                  <c:v>-4.8799999999999997E-9</c:v>
                </c:pt>
                <c:pt idx="3224">
                  <c:v>-4.8699999999999999E-9</c:v>
                </c:pt>
                <c:pt idx="3225">
                  <c:v>-4.8699999999999999E-9</c:v>
                </c:pt>
                <c:pt idx="3226">
                  <c:v>-4.8600000000000002E-9</c:v>
                </c:pt>
                <c:pt idx="3227">
                  <c:v>-4.8600000000000002E-9</c:v>
                </c:pt>
                <c:pt idx="3228">
                  <c:v>-4.8499999999999996E-9</c:v>
                </c:pt>
                <c:pt idx="3229">
                  <c:v>-4.8399999999999998E-9</c:v>
                </c:pt>
                <c:pt idx="3230">
                  <c:v>-4.8399999999999998E-9</c:v>
                </c:pt>
                <c:pt idx="3231">
                  <c:v>-4.8300000000000001E-9</c:v>
                </c:pt>
                <c:pt idx="3232">
                  <c:v>-4.8200000000000003E-9</c:v>
                </c:pt>
                <c:pt idx="3233">
                  <c:v>-4.8200000000000003E-9</c:v>
                </c:pt>
                <c:pt idx="3234">
                  <c:v>-4.8099999999999997E-9</c:v>
                </c:pt>
                <c:pt idx="3235">
                  <c:v>-4.8099999999999997E-9</c:v>
                </c:pt>
                <c:pt idx="3236">
                  <c:v>-4.8E-9</c:v>
                </c:pt>
                <c:pt idx="3237">
                  <c:v>-4.7900000000000002E-9</c:v>
                </c:pt>
                <c:pt idx="3238">
                  <c:v>-4.7900000000000002E-9</c:v>
                </c:pt>
                <c:pt idx="3239">
                  <c:v>-4.7799999999999996E-9</c:v>
                </c:pt>
                <c:pt idx="3240">
                  <c:v>-4.7699999999999999E-9</c:v>
                </c:pt>
                <c:pt idx="3241">
                  <c:v>-4.7699999999999999E-9</c:v>
                </c:pt>
                <c:pt idx="3242">
                  <c:v>-4.7600000000000001E-9</c:v>
                </c:pt>
                <c:pt idx="3243">
                  <c:v>-4.7600000000000001E-9</c:v>
                </c:pt>
                <c:pt idx="3244">
                  <c:v>-4.7500000000000003E-9</c:v>
                </c:pt>
                <c:pt idx="3245">
                  <c:v>-4.7399999999999998E-9</c:v>
                </c:pt>
                <c:pt idx="3246">
                  <c:v>-4.7399999999999998E-9</c:v>
                </c:pt>
                <c:pt idx="3247">
                  <c:v>-4.73E-9</c:v>
                </c:pt>
                <c:pt idx="3248">
                  <c:v>-4.7200000000000002E-9</c:v>
                </c:pt>
                <c:pt idx="3249">
                  <c:v>-4.7200000000000002E-9</c:v>
                </c:pt>
                <c:pt idx="3250">
                  <c:v>-4.7099999999999997E-9</c:v>
                </c:pt>
                <c:pt idx="3251">
                  <c:v>-4.7099999999999997E-9</c:v>
                </c:pt>
                <c:pt idx="3252">
                  <c:v>-4.6999999999999999E-9</c:v>
                </c:pt>
                <c:pt idx="3253">
                  <c:v>-4.6900000000000001E-9</c:v>
                </c:pt>
                <c:pt idx="3254">
                  <c:v>-4.6900000000000001E-9</c:v>
                </c:pt>
                <c:pt idx="3255">
                  <c:v>-4.6800000000000004E-9</c:v>
                </c:pt>
                <c:pt idx="3256">
                  <c:v>-4.6699999999999998E-9</c:v>
                </c:pt>
                <c:pt idx="3257">
                  <c:v>-4.6699999999999998E-9</c:v>
                </c:pt>
                <c:pt idx="3258">
                  <c:v>-4.66E-9</c:v>
                </c:pt>
                <c:pt idx="3259">
                  <c:v>-4.66E-9</c:v>
                </c:pt>
                <c:pt idx="3260">
                  <c:v>-4.6500000000000003E-9</c:v>
                </c:pt>
                <c:pt idx="3261">
                  <c:v>-4.6399999999999997E-9</c:v>
                </c:pt>
                <c:pt idx="3262">
                  <c:v>-4.6399999999999997E-9</c:v>
                </c:pt>
                <c:pt idx="3263">
                  <c:v>-4.6299999999999999E-9</c:v>
                </c:pt>
                <c:pt idx="3264">
                  <c:v>-4.6200000000000002E-9</c:v>
                </c:pt>
                <c:pt idx="3265">
                  <c:v>-4.6200000000000002E-9</c:v>
                </c:pt>
                <c:pt idx="3266">
                  <c:v>-4.6099999999999996E-9</c:v>
                </c:pt>
                <c:pt idx="3267">
                  <c:v>-4.6099999999999996E-9</c:v>
                </c:pt>
                <c:pt idx="3268">
                  <c:v>-4.5999999999999998E-9</c:v>
                </c:pt>
                <c:pt idx="3269">
                  <c:v>-4.5900000000000001E-9</c:v>
                </c:pt>
                <c:pt idx="3270">
                  <c:v>-4.5900000000000001E-9</c:v>
                </c:pt>
                <c:pt idx="3271">
                  <c:v>-4.5800000000000003E-9</c:v>
                </c:pt>
                <c:pt idx="3272">
                  <c:v>-4.5699999999999997E-9</c:v>
                </c:pt>
                <c:pt idx="3273">
                  <c:v>-4.5699999999999997E-9</c:v>
                </c:pt>
                <c:pt idx="3274">
                  <c:v>-4.56E-9</c:v>
                </c:pt>
                <c:pt idx="3275">
                  <c:v>-4.56E-9</c:v>
                </c:pt>
                <c:pt idx="3276">
                  <c:v>-4.5500000000000002E-9</c:v>
                </c:pt>
                <c:pt idx="3277">
                  <c:v>-4.5399999999999996E-9</c:v>
                </c:pt>
                <c:pt idx="3278">
                  <c:v>-4.5399999999999996E-9</c:v>
                </c:pt>
                <c:pt idx="3279">
                  <c:v>-4.5299999999999999E-9</c:v>
                </c:pt>
                <c:pt idx="3280">
                  <c:v>-4.5200000000000001E-9</c:v>
                </c:pt>
                <c:pt idx="3281">
                  <c:v>-4.5200000000000001E-9</c:v>
                </c:pt>
                <c:pt idx="3282">
                  <c:v>-4.5100000000000003E-9</c:v>
                </c:pt>
                <c:pt idx="3283">
                  <c:v>-4.5100000000000003E-9</c:v>
                </c:pt>
                <c:pt idx="3284">
                  <c:v>-4.4999999999999998E-9</c:v>
                </c:pt>
                <c:pt idx="3285">
                  <c:v>-4.49E-9</c:v>
                </c:pt>
                <c:pt idx="3286">
                  <c:v>-4.49E-9</c:v>
                </c:pt>
                <c:pt idx="3287">
                  <c:v>-4.4800000000000002E-9</c:v>
                </c:pt>
                <c:pt idx="3288">
                  <c:v>-4.4699999999999997E-9</c:v>
                </c:pt>
                <c:pt idx="3289">
                  <c:v>-4.4699999999999997E-9</c:v>
                </c:pt>
                <c:pt idx="3290">
                  <c:v>-4.4599999999999999E-9</c:v>
                </c:pt>
                <c:pt idx="3291">
                  <c:v>-4.4599999999999999E-9</c:v>
                </c:pt>
                <c:pt idx="3292">
                  <c:v>-4.4500000000000001E-9</c:v>
                </c:pt>
                <c:pt idx="3293">
                  <c:v>-4.4400000000000004E-9</c:v>
                </c:pt>
                <c:pt idx="3294">
                  <c:v>-4.4400000000000004E-9</c:v>
                </c:pt>
                <c:pt idx="3295">
                  <c:v>-4.4299999999999998E-9</c:v>
                </c:pt>
                <c:pt idx="3296">
                  <c:v>-4.42E-9</c:v>
                </c:pt>
                <c:pt idx="3297">
                  <c:v>-4.42E-9</c:v>
                </c:pt>
                <c:pt idx="3298">
                  <c:v>-4.4100000000000003E-9</c:v>
                </c:pt>
                <c:pt idx="3299">
                  <c:v>-4.4100000000000003E-9</c:v>
                </c:pt>
                <c:pt idx="3300">
                  <c:v>-4.3999999999999997E-9</c:v>
                </c:pt>
                <c:pt idx="3301">
                  <c:v>-4.3899999999999999E-9</c:v>
                </c:pt>
                <c:pt idx="3302">
                  <c:v>-4.3899999999999999E-9</c:v>
                </c:pt>
                <c:pt idx="3303">
                  <c:v>-4.3800000000000002E-9</c:v>
                </c:pt>
                <c:pt idx="3304">
                  <c:v>-4.3699999999999996E-9</c:v>
                </c:pt>
                <c:pt idx="3305">
                  <c:v>-4.3699999999999996E-9</c:v>
                </c:pt>
                <c:pt idx="3306">
                  <c:v>-4.3599999999999998E-9</c:v>
                </c:pt>
                <c:pt idx="3307">
                  <c:v>-4.3599999999999998E-9</c:v>
                </c:pt>
                <c:pt idx="3308">
                  <c:v>-4.3500000000000001E-9</c:v>
                </c:pt>
                <c:pt idx="3309">
                  <c:v>-4.3400000000000003E-9</c:v>
                </c:pt>
                <c:pt idx="3310">
                  <c:v>-4.3400000000000003E-9</c:v>
                </c:pt>
                <c:pt idx="3311">
                  <c:v>-4.3299999999999997E-9</c:v>
                </c:pt>
                <c:pt idx="3312">
                  <c:v>-4.32E-9</c:v>
                </c:pt>
                <c:pt idx="3313">
                  <c:v>-4.32E-9</c:v>
                </c:pt>
                <c:pt idx="3314">
                  <c:v>-4.3100000000000002E-9</c:v>
                </c:pt>
                <c:pt idx="3315">
                  <c:v>-4.3100000000000002E-9</c:v>
                </c:pt>
                <c:pt idx="3316">
                  <c:v>-4.2999999999999996E-9</c:v>
                </c:pt>
                <c:pt idx="3317">
                  <c:v>-4.2899999999999999E-9</c:v>
                </c:pt>
                <c:pt idx="3318">
                  <c:v>-4.2899999999999999E-9</c:v>
                </c:pt>
                <c:pt idx="3319">
                  <c:v>-4.2800000000000001E-9</c:v>
                </c:pt>
                <c:pt idx="3320">
                  <c:v>-4.2700000000000004E-9</c:v>
                </c:pt>
                <c:pt idx="3321">
                  <c:v>-4.2700000000000004E-9</c:v>
                </c:pt>
                <c:pt idx="3322">
                  <c:v>-4.2599999999999998E-9</c:v>
                </c:pt>
                <c:pt idx="3323">
                  <c:v>-4.2599999999999998E-9</c:v>
                </c:pt>
                <c:pt idx="3324">
                  <c:v>-4.25E-9</c:v>
                </c:pt>
                <c:pt idx="3325">
                  <c:v>-4.2400000000000002E-9</c:v>
                </c:pt>
                <c:pt idx="3326">
                  <c:v>-4.2400000000000002E-9</c:v>
                </c:pt>
                <c:pt idx="3327">
                  <c:v>-4.2299999999999997E-9</c:v>
                </c:pt>
                <c:pt idx="3328">
                  <c:v>-4.2199999999999999E-9</c:v>
                </c:pt>
                <c:pt idx="3329">
                  <c:v>-4.2199999999999999E-9</c:v>
                </c:pt>
                <c:pt idx="3330">
                  <c:v>-4.2100000000000001E-9</c:v>
                </c:pt>
                <c:pt idx="3331">
                  <c:v>-4.2100000000000001E-9</c:v>
                </c:pt>
                <c:pt idx="3332">
                  <c:v>-4.2000000000000004E-9</c:v>
                </c:pt>
                <c:pt idx="3333">
                  <c:v>-4.1899999999999998E-9</c:v>
                </c:pt>
                <c:pt idx="3334">
                  <c:v>-4.1899999999999998E-9</c:v>
                </c:pt>
                <c:pt idx="3335">
                  <c:v>-4.18E-9</c:v>
                </c:pt>
                <c:pt idx="3336">
                  <c:v>-4.1700000000000003E-9</c:v>
                </c:pt>
                <c:pt idx="3337">
                  <c:v>-4.1700000000000003E-9</c:v>
                </c:pt>
                <c:pt idx="3338">
                  <c:v>-4.1599999999999997E-9</c:v>
                </c:pt>
                <c:pt idx="3339">
                  <c:v>-4.1599999999999997E-9</c:v>
                </c:pt>
                <c:pt idx="3340">
                  <c:v>-4.1499999999999999E-9</c:v>
                </c:pt>
                <c:pt idx="3341">
                  <c:v>-4.1400000000000002E-9</c:v>
                </c:pt>
                <c:pt idx="3342">
                  <c:v>-4.1400000000000002E-9</c:v>
                </c:pt>
                <c:pt idx="3343">
                  <c:v>-4.1299999999999996E-9</c:v>
                </c:pt>
                <c:pt idx="3344">
                  <c:v>-4.1199999999999998E-9</c:v>
                </c:pt>
                <c:pt idx="3345">
                  <c:v>-4.1199999999999998E-9</c:v>
                </c:pt>
                <c:pt idx="3346">
                  <c:v>-4.1100000000000001E-9</c:v>
                </c:pt>
                <c:pt idx="3347">
                  <c:v>-4.1100000000000001E-9</c:v>
                </c:pt>
                <c:pt idx="3348">
                  <c:v>-4.1000000000000003E-9</c:v>
                </c:pt>
                <c:pt idx="3349">
                  <c:v>-4.0899999999999997E-9</c:v>
                </c:pt>
                <c:pt idx="3350">
                  <c:v>-4.0899999999999997E-9</c:v>
                </c:pt>
                <c:pt idx="3351">
                  <c:v>-4.08E-9</c:v>
                </c:pt>
                <c:pt idx="3352">
                  <c:v>-4.0700000000000002E-9</c:v>
                </c:pt>
                <c:pt idx="3353">
                  <c:v>-4.0700000000000002E-9</c:v>
                </c:pt>
                <c:pt idx="3354">
                  <c:v>-4.0599999999999996E-9</c:v>
                </c:pt>
                <c:pt idx="3355">
                  <c:v>-4.0599999999999996E-9</c:v>
                </c:pt>
                <c:pt idx="3356">
                  <c:v>-4.0499999999999999E-9</c:v>
                </c:pt>
                <c:pt idx="3357">
                  <c:v>-4.0400000000000001E-9</c:v>
                </c:pt>
                <c:pt idx="3358">
                  <c:v>-4.0400000000000001E-9</c:v>
                </c:pt>
                <c:pt idx="3359">
                  <c:v>-4.0300000000000004E-9</c:v>
                </c:pt>
                <c:pt idx="3360">
                  <c:v>-4.0199999999999998E-9</c:v>
                </c:pt>
                <c:pt idx="3361">
                  <c:v>-4.0199999999999998E-9</c:v>
                </c:pt>
                <c:pt idx="3362">
                  <c:v>-4.01E-9</c:v>
                </c:pt>
                <c:pt idx="3363">
                  <c:v>-4.01E-9</c:v>
                </c:pt>
                <c:pt idx="3364">
                  <c:v>-4.0000000000000002E-9</c:v>
                </c:pt>
                <c:pt idx="3365">
                  <c:v>-3.9899999999999997E-9</c:v>
                </c:pt>
                <c:pt idx="3366">
                  <c:v>-3.9899999999999997E-9</c:v>
                </c:pt>
                <c:pt idx="3367">
                  <c:v>-3.9799999999999999E-9</c:v>
                </c:pt>
                <c:pt idx="3368">
                  <c:v>-3.9700000000000001E-9</c:v>
                </c:pt>
                <c:pt idx="3369">
                  <c:v>-3.9700000000000001E-9</c:v>
                </c:pt>
                <c:pt idx="3370">
                  <c:v>-3.9600000000000004E-9</c:v>
                </c:pt>
                <c:pt idx="3371">
                  <c:v>-3.9600000000000004E-9</c:v>
                </c:pt>
                <c:pt idx="3372">
                  <c:v>-3.9499999999999998E-9</c:v>
                </c:pt>
                <c:pt idx="3373">
                  <c:v>-3.94E-9</c:v>
                </c:pt>
                <c:pt idx="3374">
                  <c:v>-3.94E-9</c:v>
                </c:pt>
                <c:pt idx="3375">
                  <c:v>-3.9300000000000003E-9</c:v>
                </c:pt>
                <c:pt idx="3376">
                  <c:v>-3.9199999999999997E-9</c:v>
                </c:pt>
                <c:pt idx="3377">
                  <c:v>-3.9199999999999997E-9</c:v>
                </c:pt>
                <c:pt idx="3378">
                  <c:v>-3.9099999999999999E-9</c:v>
                </c:pt>
                <c:pt idx="3379">
                  <c:v>-3.9099999999999999E-9</c:v>
                </c:pt>
                <c:pt idx="3380">
                  <c:v>-3.9000000000000002E-9</c:v>
                </c:pt>
                <c:pt idx="3381">
                  <c:v>-3.8899999999999996E-9</c:v>
                </c:pt>
                <c:pt idx="3382">
                  <c:v>-3.8899999999999996E-9</c:v>
                </c:pt>
                <c:pt idx="3383">
                  <c:v>-3.8799999999999998E-9</c:v>
                </c:pt>
                <c:pt idx="3384">
                  <c:v>-3.8700000000000001E-9</c:v>
                </c:pt>
                <c:pt idx="3385">
                  <c:v>-3.8700000000000001E-9</c:v>
                </c:pt>
                <c:pt idx="3386">
                  <c:v>-3.8600000000000003E-9</c:v>
                </c:pt>
                <c:pt idx="3387">
                  <c:v>-3.8600000000000003E-9</c:v>
                </c:pt>
                <c:pt idx="3388">
                  <c:v>-3.8499999999999997E-9</c:v>
                </c:pt>
                <c:pt idx="3389">
                  <c:v>-3.84E-9</c:v>
                </c:pt>
                <c:pt idx="3390">
                  <c:v>-3.84E-9</c:v>
                </c:pt>
                <c:pt idx="3391">
                  <c:v>-3.8300000000000002E-9</c:v>
                </c:pt>
                <c:pt idx="3392">
                  <c:v>-3.8199999999999996E-9</c:v>
                </c:pt>
                <c:pt idx="3393">
                  <c:v>-3.8199999999999996E-9</c:v>
                </c:pt>
                <c:pt idx="3394">
                  <c:v>-3.8099999999999999E-9</c:v>
                </c:pt>
                <c:pt idx="3395">
                  <c:v>-3.8099999999999999E-9</c:v>
                </c:pt>
                <c:pt idx="3396">
                  <c:v>-3.8000000000000001E-9</c:v>
                </c:pt>
                <c:pt idx="3397">
                  <c:v>-3.7900000000000004E-9</c:v>
                </c:pt>
                <c:pt idx="3398">
                  <c:v>-3.7900000000000004E-9</c:v>
                </c:pt>
                <c:pt idx="3399">
                  <c:v>-3.7799999999999998E-9</c:v>
                </c:pt>
                <c:pt idx="3400">
                  <c:v>-3.77E-9</c:v>
                </c:pt>
                <c:pt idx="3401">
                  <c:v>-3.77E-9</c:v>
                </c:pt>
                <c:pt idx="3402">
                  <c:v>-3.7600000000000003E-9</c:v>
                </c:pt>
                <c:pt idx="3403">
                  <c:v>-3.7600000000000003E-9</c:v>
                </c:pt>
                <c:pt idx="3404">
                  <c:v>-3.7499999999999997E-9</c:v>
                </c:pt>
                <c:pt idx="3405">
                  <c:v>-3.7399999999999999E-9</c:v>
                </c:pt>
                <c:pt idx="3406">
                  <c:v>-3.7399999999999999E-9</c:v>
                </c:pt>
                <c:pt idx="3407">
                  <c:v>-3.7300000000000001E-9</c:v>
                </c:pt>
                <c:pt idx="3408">
                  <c:v>-3.72E-9</c:v>
                </c:pt>
                <c:pt idx="3409">
                  <c:v>-3.72E-9</c:v>
                </c:pt>
                <c:pt idx="3410">
                  <c:v>-3.7099999999999998E-9</c:v>
                </c:pt>
                <c:pt idx="3411">
                  <c:v>-3.7099999999999998E-9</c:v>
                </c:pt>
                <c:pt idx="3412">
                  <c:v>-3.7E-9</c:v>
                </c:pt>
                <c:pt idx="3413">
                  <c:v>-3.6899999999999999E-9</c:v>
                </c:pt>
                <c:pt idx="3414">
                  <c:v>-3.6899999999999999E-9</c:v>
                </c:pt>
                <c:pt idx="3415">
                  <c:v>-3.6800000000000001E-9</c:v>
                </c:pt>
                <c:pt idx="3416">
                  <c:v>-3.6699999999999999E-9</c:v>
                </c:pt>
                <c:pt idx="3417">
                  <c:v>-3.6699999999999999E-9</c:v>
                </c:pt>
                <c:pt idx="3418">
                  <c:v>-3.6600000000000002E-9</c:v>
                </c:pt>
                <c:pt idx="3419">
                  <c:v>-3.6600000000000002E-9</c:v>
                </c:pt>
                <c:pt idx="3420">
                  <c:v>-3.65E-9</c:v>
                </c:pt>
                <c:pt idx="3421">
                  <c:v>-3.6399999999999998E-9</c:v>
                </c:pt>
                <c:pt idx="3422">
                  <c:v>-3.6399999999999998E-9</c:v>
                </c:pt>
                <c:pt idx="3423">
                  <c:v>-3.6300000000000001E-9</c:v>
                </c:pt>
                <c:pt idx="3424">
                  <c:v>-3.6199999999999999E-9</c:v>
                </c:pt>
                <c:pt idx="3425">
                  <c:v>-3.6199999999999999E-9</c:v>
                </c:pt>
                <c:pt idx="3426">
                  <c:v>-3.6100000000000001E-9</c:v>
                </c:pt>
                <c:pt idx="3427">
                  <c:v>-3.6100000000000001E-9</c:v>
                </c:pt>
                <c:pt idx="3428">
                  <c:v>-3.6E-9</c:v>
                </c:pt>
                <c:pt idx="3429">
                  <c:v>-3.5899999999999998E-9</c:v>
                </c:pt>
                <c:pt idx="3430">
                  <c:v>-3.5899999999999998E-9</c:v>
                </c:pt>
                <c:pt idx="3431">
                  <c:v>-3.58E-9</c:v>
                </c:pt>
                <c:pt idx="3432">
                  <c:v>-3.5699999999999999E-9</c:v>
                </c:pt>
                <c:pt idx="3433">
                  <c:v>-3.5699999999999999E-9</c:v>
                </c:pt>
                <c:pt idx="3434">
                  <c:v>-3.5600000000000001E-9</c:v>
                </c:pt>
                <c:pt idx="3435">
                  <c:v>-3.5600000000000001E-9</c:v>
                </c:pt>
                <c:pt idx="3436">
                  <c:v>-3.5499999999999999E-9</c:v>
                </c:pt>
                <c:pt idx="3437">
                  <c:v>-3.5400000000000002E-9</c:v>
                </c:pt>
                <c:pt idx="3438">
                  <c:v>-3.5400000000000002E-9</c:v>
                </c:pt>
                <c:pt idx="3439">
                  <c:v>-3.53E-9</c:v>
                </c:pt>
                <c:pt idx="3440">
                  <c:v>-3.5199999999999998E-9</c:v>
                </c:pt>
                <c:pt idx="3441">
                  <c:v>-3.5199999999999998E-9</c:v>
                </c:pt>
                <c:pt idx="3442">
                  <c:v>-3.5100000000000001E-9</c:v>
                </c:pt>
                <c:pt idx="3443">
                  <c:v>-3.5100000000000001E-9</c:v>
                </c:pt>
                <c:pt idx="3444">
                  <c:v>-3.4999999999999999E-9</c:v>
                </c:pt>
                <c:pt idx="3445">
                  <c:v>-3.4900000000000001E-9</c:v>
                </c:pt>
                <c:pt idx="3446">
                  <c:v>-3.4900000000000001E-9</c:v>
                </c:pt>
                <c:pt idx="3447">
                  <c:v>-3.48E-9</c:v>
                </c:pt>
                <c:pt idx="3448">
                  <c:v>-3.4699999999999998E-9</c:v>
                </c:pt>
                <c:pt idx="3449">
                  <c:v>-3.4699999999999998E-9</c:v>
                </c:pt>
                <c:pt idx="3450">
                  <c:v>-3.46E-9</c:v>
                </c:pt>
                <c:pt idx="3451">
                  <c:v>-3.46E-9</c:v>
                </c:pt>
                <c:pt idx="3452">
                  <c:v>-3.4499999999999999E-9</c:v>
                </c:pt>
                <c:pt idx="3453">
                  <c:v>-3.4400000000000001E-9</c:v>
                </c:pt>
                <c:pt idx="3454">
                  <c:v>-3.4400000000000001E-9</c:v>
                </c:pt>
                <c:pt idx="3455">
                  <c:v>-3.4299999999999999E-9</c:v>
                </c:pt>
                <c:pt idx="3456">
                  <c:v>-3.4200000000000002E-9</c:v>
                </c:pt>
                <c:pt idx="3457">
                  <c:v>-3.4200000000000002E-9</c:v>
                </c:pt>
                <c:pt idx="3458">
                  <c:v>-3.41E-9</c:v>
                </c:pt>
                <c:pt idx="3459">
                  <c:v>-3.41E-9</c:v>
                </c:pt>
                <c:pt idx="3460">
                  <c:v>-3.3999999999999998E-9</c:v>
                </c:pt>
                <c:pt idx="3461">
                  <c:v>-3.3900000000000001E-9</c:v>
                </c:pt>
                <c:pt idx="3462">
                  <c:v>-3.3900000000000001E-9</c:v>
                </c:pt>
                <c:pt idx="3463">
                  <c:v>-3.3799999999999999E-9</c:v>
                </c:pt>
                <c:pt idx="3464">
                  <c:v>-3.3700000000000001E-9</c:v>
                </c:pt>
                <c:pt idx="3465">
                  <c:v>-3.3700000000000001E-9</c:v>
                </c:pt>
                <c:pt idx="3466">
                  <c:v>-3.36E-9</c:v>
                </c:pt>
                <c:pt idx="3467">
                  <c:v>-3.36E-9</c:v>
                </c:pt>
                <c:pt idx="3468">
                  <c:v>-3.3499999999999998E-9</c:v>
                </c:pt>
                <c:pt idx="3469">
                  <c:v>-3.34E-9</c:v>
                </c:pt>
                <c:pt idx="3470">
                  <c:v>-3.34E-9</c:v>
                </c:pt>
                <c:pt idx="3471">
                  <c:v>-3.3299999999999999E-9</c:v>
                </c:pt>
                <c:pt idx="3472">
                  <c:v>-3.3200000000000001E-9</c:v>
                </c:pt>
                <c:pt idx="3473">
                  <c:v>-3.3200000000000001E-9</c:v>
                </c:pt>
                <c:pt idx="3474">
                  <c:v>-3.3099999999999999E-9</c:v>
                </c:pt>
                <c:pt idx="3475">
                  <c:v>-3.3099999999999999E-9</c:v>
                </c:pt>
                <c:pt idx="3476">
                  <c:v>-3.3000000000000002E-9</c:v>
                </c:pt>
                <c:pt idx="3477">
                  <c:v>-3.29E-9</c:v>
                </c:pt>
                <c:pt idx="3478">
                  <c:v>-3.29E-9</c:v>
                </c:pt>
                <c:pt idx="3479">
                  <c:v>-3.2799999999999998E-9</c:v>
                </c:pt>
                <c:pt idx="3480">
                  <c:v>-3.2700000000000001E-9</c:v>
                </c:pt>
                <c:pt idx="3481">
                  <c:v>-3.2700000000000001E-9</c:v>
                </c:pt>
                <c:pt idx="3482">
                  <c:v>-3.2599999999999999E-9</c:v>
                </c:pt>
                <c:pt idx="3483">
                  <c:v>-3.2599999999999999E-9</c:v>
                </c:pt>
                <c:pt idx="3484">
                  <c:v>-3.2500000000000002E-9</c:v>
                </c:pt>
                <c:pt idx="3485">
                  <c:v>-3.24E-9</c:v>
                </c:pt>
                <c:pt idx="3486">
                  <c:v>-3.24E-9</c:v>
                </c:pt>
                <c:pt idx="3487">
                  <c:v>-3.2299999999999998E-9</c:v>
                </c:pt>
                <c:pt idx="3488">
                  <c:v>-3.22E-9</c:v>
                </c:pt>
                <c:pt idx="3489">
                  <c:v>-3.22E-9</c:v>
                </c:pt>
                <c:pt idx="3490">
                  <c:v>-3.2099999999999999E-9</c:v>
                </c:pt>
                <c:pt idx="3491">
                  <c:v>-3.2099999999999999E-9</c:v>
                </c:pt>
                <c:pt idx="3492">
                  <c:v>-3.2000000000000001E-9</c:v>
                </c:pt>
                <c:pt idx="3493">
                  <c:v>-3.1899999999999999E-9</c:v>
                </c:pt>
                <c:pt idx="3494">
                  <c:v>-3.1899999999999999E-9</c:v>
                </c:pt>
                <c:pt idx="3495">
                  <c:v>-3.1800000000000002E-9</c:v>
                </c:pt>
                <c:pt idx="3496">
                  <c:v>-3.17E-9</c:v>
                </c:pt>
                <c:pt idx="3497">
                  <c:v>-3.17E-9</c:v>
                </c:pt>
                <c:pt idx="3498">
                  <c:v>-3.1599999999999998E-9</c:v>
                </c:pt>
                <c:pt idx="3499">
                  <c:v>-3.1599999999999998E-9</c:v>
                </c:pt>
                <c:pt idx="3500">
                  <c:v>-3.1500000000000001E-9</c:v>
                </c:pt>
                <c:pt idx="3501">
                  <c:v>-3.1399999999999999E-9</c:v>
                </c:pt>
                <c:pt idx="3502">
                  <c:v>-3.1399999999999999E-9</c:v>
                </c:pt>
                <c:pt idx="3503">
                  <c:v>-3.1300000000000002E-9</c:v>
                </c:pt>
                <c:pt idx="3504">
                  <c:v>-3.12E-9</c:v>
                </c:pt>
                <c:pt idx="3505">
                  <c:v>-3.12E-9</c:v>
                </c:pt>
                <c:pt idx="3506">
                  <c:v>-3.1099999999999998E-9</c:v>
                </c:pt>
                <c:pt idx="3507">
                  <c:v>-3.1099999999999998E-9</c:v>
                </c:pt>
                <c:pt idx="3508">
                  <c:v>-3.1E-9</c:v>
                </c:pt>
                <c:pt idx="3509">
                  <c:v>-3.0899999999999999E-9</c:v>
                </c:pt>
                <c:pt idx="3510">
                  <c:v>-3.0899999999999999E-9</c:v>
                </c:pt>
                <c:pt idx="3511">
                  <c:v>-3.0800000000000001E-9</c:v>
                </c:pt>
                <c:pt idx="3512">
                  <c:v>-3.0699999999999999E-9</c:v>
                </c:pt>
                <c:pt idx="3513">
                  <c:v>-3.0699999999999999E-9</c:v>
                </c:pt>
                <c:pt idx="3514">
                  <c:v>-3.0600000000000002E-9</c:v>
                </c:pt>
                <c:pt idx="3515">
                  <c:v>-3.0600000000000002E-9</c:v>
                </c:pt>
                <c:pt idx="3516">
                  <c:v>-3.05E-9</c:v>
                </c:pt>
                <c:pt idx="3517">
                  <c:v>-3.0399999999999998E-9</c:v>
                </c:pt>
                <c:pt idx="3518">
                  <c:v>-3.0399999999999998E-9</c:v>
                </c:pt>
                <c:pt idx="3519">
                  <c:v>-3.0300000000000001E-9</c:v>
                </c:pt>
                <c:pt idx="3520">
                  <c:v>-3.0199999999999999E-9</c:v>
                </c:pt>
                <c:pt idx="3521">
                  <c:v>-3.0199999999999999E-9</c:v>
                </c:pt>
                <c:pt idx="3522">
                  <c:v>-3.0100000000000002E-9</c:v>
                </c:pt>
                <c:pt idx="3523">
                  <c:v>-3.0100000000000002E-9</c:v>
                </c:pt>
                <c:pt idx="3524">
                  <c:v>-3E-9</c:v>
                </c:pt>
                <c:pt idx="3525">
                  <c:v>-2.9899999999999998E-9</c:v>
                </c:pt>
                <c:pt idx="3526">
                  <c:v>-2.9899999999999998E-9</c:v>
                </c:pt>
                <c:pt idx="3527">
                  <c:v>-2.98E-9</c:v>
                </c:pt>
                <c:pt idx="3528">
                  <c:v>-2.9699999999999999E-9</c:v>
                </c:pt>
                <c:pt idx="3529">
                  <c:v>-2.9699999999999999E-9</c:v>
                </c:pt>
                <c:pt idx="3530">
                  <c:v>-2.9600000000000001E-9</c:v>
                </c:pt>
                <c:pt idx="3531">
                  <c:v>-2.9600000000000001E-9</c:v>
                </c:pt>
                <c:pt idx="3532">
                  <c:v>-2.9499999999999999E-9</c:v>
                </c:pt>
                <c:pt idx="3533">
                  <c:v>-2.9400000000000002E-9</c:v>
                </c:pt>
                <c:pt idx="3534">
                  <c:v>-2.9400000000000002E-9</c:v>
                </c:pt>
                <c:pt idx="3535">
                  <c:v>-2.93E-9</c:v>
                </c:pt>
                <c:pt idx="3536">
                  <c:v>-2.9199999999999998E-9</c:v>
                </c:pt>
                <c:pt idx="3537">
                  <c:v>-2.9199999999999998E-9</c:v>
                </c:pt>
                <c:pt idx="3538">
                  <c:v>-2.9100000000000001E-9</c:v>
                </c:pt>
                <c:pt idx="3539">
                  <c:v>-2.9100000000000001E-9</c:v>
                </c:pt>
                <c:pt idx="3540">
                  <c:v>-2.8999999999999999E-9</c:v>
                </c:pt>
                <c:pt idx="3541">
                  <c:v>-2.8900000000000002E-9</c:v>
                </c:pt>
                <c:pt idx="3542">
                  <c:v>-2.8900000000000002E-9</c:v>
                </c:pt>
                <c:pt idx="3543">
                  <c:v>-2.88E-9</c:v>
                </c:pt>
                <c:pt idx="3544">
                  <c:v>-2.8699999999999998E-9</c:v>
                </c:pt>
                <c:pt idx="3545">
                  <c:v>-2.8699999999999998E-9</c:v>
                </c:pt>
                <c:pt idx="3546">
                  <c:v>-2.86E-9</c:v>
                </c:pt>
                <c:pt idx="3547">
                  <c:v>-2.86E-9</c:v>
                </c:pt>
                <c:pt idx="3548">
                  <c:v>-2.8499999999999999E-9</c:v>
                </c:pt>
                <c:pt idx="3549">
                  <c:v>-2.8400000000000001E-9</c:v>
                </c:pt>
                <c:pt idx="3550">
                  <c:v>-2.8400000000000001E-9</c:v>
                </c:pt>
                <c:pt idx="3551">
                  <c:v>-2.8299999999999999E-9</c:v>
                </c:pt>
                <c:pt idx="3552">
                  <c:v>-2.8200000000000002E-9</c:v>
                </c:pt>
                <c:pt idx="3553">
                  <c:v>-2.8200000000000002E-9</c:v>
                </c:pt>
                <c:pt idx="3554">
                  <c:v>-2.81E-9</c:v>
                </c:pt>
                <c:pt idx="3555">
                  <c:v>-2.81E-9</c:v>
                </c:pt>
                <c:pt idx="3556">
                  <c:v>-2.7999999999999998E-9</c:v>
                </c:pt>
                <c:pt idx="3557">
                  <c:v>-2.7900000000000001E-9</c:v>
                </c:pt>
                <c:pt idx="3558">
                  <c:v>-2.7900000000000001E-9</c:v>
                </c:pt>
                <c:pt idx="3559">
                  <c:v>-2.7799999999999999E-9</c:v>
                </c:pt>
                <c:pt idx="3560">
                  <c:v>-2.7700000000000002E-9</c:v>
                </c:pt>
                <c:pt idx="3561">
                  <c:v>-2.7700000000000002E-9</c:v>
                </c:pt>
                <c:pt idx="3562">
                  <c:v>-2.76E-9</c:v>
                </c:pt>
                <c:pt idx="3563">
                  <c:v>-2.76E-9</c:v>
                </c:pt>
                <c:pt idx="3564">
                  <c:v>-2.7499999999999998E-9</c:v>
                </c:pt>
                <c:pt idx="3565">
                  <c:v>-2.7400000000000001E-9</c:v>
                </c:pt>
                <c:pt idx="3566">
                  <c:v>-2.7400000000000001E-9</c:v>
                </c:pt>
                <c:pt idx="3567">
                  <c:v>-2.7299999999999999E-9</c:v>
                </c:pt>
                <c:pt idx="3568">
                  <c:v>-2.7200000000000001E-9</c:v>
                </c:pt>
                <c:pt idx="3569">
                  <c:v>-2.7200000000000001E-9</c:v>
                </c:pt>
                <c:pt idx="3570">
                  <c:v>-2.7099999999999999E-9</c:v>
                </c:pt>
                <c:pt idx="3571">
                  <c:v>-2.7099999999999999E-9</c:v>
                </c:pt>
                <c:pt idx="3572">
                  <c:v>-2.7000000000000002E-9</c:v>
                </c:pt>
                <c:pt idx="3573">
                  <c:v>-2.69E-9</c:v>
                </c:pt>
                <c:pt idx="3574">
                  <c:v>-2.69E-9</c:v>
                </c:pt>
                <c:pt idx="3575">
                  <c:v>-2.6799999999999998E-9</c:v>
                </c:pt>
                <c:pt idx="3576">
                  <c:v>-2.6700000000000001E-9</c:v>
                </c:pt>
                <c:pt idx="3577">
                  <c:v>-2.6700000000000001E-9</c:v>
                </c:pt>
                <c:pt idx="3578">
                  <c:v>-2.6599999999999999E-9</c:v>
                </c:pt>
                <c:pt idx="3579">
                  <c:v>-2.6599999999999999E-9</c:v>
                </c:pt>
                <c:pt idx="3580">
                  <c:v>-2.6500000000000002E-9</c:v>
                </c:pt>
                <c:pt idx="3581">
                  <c:v>-2.64E-9</c:v>
                </c:pt>
                <c:pt idx="3582">
                  <c:v>-2.64E-9</c:v>
                </c:pt>
                <c:pt idx="3583">
                  <c:v>-2.6299999999999998E-9</c:v>
                </c:pt>
                <c:pt idx="3584">
                  <c:v>-2.6200000000000001E-9</c:v>
                </c:pt>
                <c:pt idx="3585">
                  <c:v>-2.6200000000000001E-9</c:v>
                </c:pt>
                <c:pt idx="3586">
                  <c:v>-2.6099999999999999E-9</c:v>
                </c:pt>
                <c:pt idx="3587">
                  <c:v>-2.6099999999999999E-9</c:v>
                </c:pt>
                <c:pt idx="3588">
                  <c:v>-2.6000000000000001E-9</c:v>
                </c:pt>
                <c:pt idx="3589">
                  <c:v>-2.5899999999999999E-9</c:v>
                </c:pt>
                <c:pt idx="3590">
                  <c:v>-2.5899999999999999E-9</c:v>
                </c:pt>
                <c:pt idx="3591">
                  <c:v>-2.5800000000000002E-9</c:v>
                </c:pt>
                <c:pt idx="3592">
                  <c:v>-2.57E-9</c:v>
                </c:pt>
                <c:pt idx="3593">
                  <c:v>-2.57E-9</c:v>
                </c:pt>
                <c:pt idx="3594">
                  <c:v>-2.5599999999999998E-9</c:v>
                </c:pt>
                <c:pt idx="3595">
                  <c:v>-2.5599999999999998E-9</c:v>
                </c:pt>
                <c:pt idx="3596">
                  <c:v>-2.5500000000000001E-9</c:v>
                </c:pt>
                <c:pt idx="3597">
                  <c:v>-2.5399999999999999E-9</c:v>
                </c:pt>
                <c:pt idx="3598">
                  <c:v>-2.5399999999999999E-9</c:v>
                </c:pt>
                <c:pt idx="3599">
                  <c:v>-2.5300000000000002E-9</c:v>
                </c:pt>
                <c:pt idx="3600">
                  <c:v>-2.52E-9</c:v>
                </c:pt>
                <c:pt idx="3601">
                  <c:v>-2.52E-9</c:v>
                </c:pt>
                <c:pt idx="3602">
                  <c:v>-2.5099999999999998E-9</c:v>
                </c:pt>
                <c:pt idx="3603">
                  <c:v>-2.5099999999999998E-9</c:v>
                </c:pt>
                <c:pt idx="3604">
                  <c:v>-2.5000000000000001E-9</c:v>
                </c:pt>
                <c:pt idx="3605">
                  <c:v>-2.4899999999999999E-9</c:v>
                </c:pt>
                <c:pt idx="3606">
                  <c:v>-2.4899999999999999E-9</c:v>
                </c:pt>
                <c:pt idx="3607">
                  <c:v>-2.4800000000000001E-9</c:v>
                </c:pt>
                <c:pt idx="3608">
                  <c:v>-2.4699999999999999E-9</c:v>
                </c:pt>
                <c:pt idx="3609">
                  <c:v>-2.4699999999999999E-9</c:v>
                </c:pt>
                <c:pt idx="3610">
                  <c:v>-2.4600000000000002E-9</c:v>
                </c:pt>
                <c:pt idx="3611">
                  <c:v>-2.4600000000000002E-9</c:v>
                </c:pt>
                <c:pt idx="3612">
                  <c:v>-2.45E-9</c:v>
                </c:pt>
                <c:pt idx="3613">
                  <c:v>-2.4399999999999998E-9</c:v>
                </c:pt>
                <c:pt idx="3614">
                  <c:v>-2.4399999999999998E-9</c:v>
                </c:pt>
                <c:pt idx="3615">
                  <c:v>-2.4300000000000001E-9</c:v>
                </c:pt>
                <c:pt idx="3616">
                  <c:v>-2.4199999999999999E-9</c:v>
                </c:pt>
                <c:pt idx="3617">
                  <c:v>-2.4199999999999999E-9</c:v>
                </c:pt>
                <c:pt idx="3618">
                  <c:v>-2.4100000000000002E-9</c:v>
                </c:pt>
                <c:pt idx="3619">
                  <c:v>-2.4100000000000002E-9</c:v>
                </c:pt>
                <c:pt idx="3620">
                  <c:v>-2.4E-9</c:v>
                </c:pt>
                <c:pt idx="3621">
                  <c:v>-2.3899999999999998E-9</c:v>
                </c:pt>
                <c:pt idx="3622">
                  <c:v>-2.3899999999999998E-9</c:v>
                </c:pt>
                <c:pt idx="3623">
                  <c:v>-2.3800000000000001E-9</c:v>
                </c:pt>
                <c:pt idx="3624">
                  <c:v>-2.3699999999999999E-9</c:v>
                </c:pt>
                <c:pt idx="3625">
                  <c:v>-2.3699999999999999E-9</c:v>
                </c:pt>
                <c:pt idx="3626">
                  <c:v>-2.3600000000000001E-9</c:v>
                </c:pt>
                <c:pt idx="3627">
                  <c:v>-2.3600000000000001E-9</c:v>
                </c:pt>
                <c:pt idx="3628">
                  <c:v>-2.3499999999999999E-9</c:v>
                </c:pt>
                <c:pt idx="3629">
                  <c:v>-2.3400000000000002E-9</c:v>
                </c:pt>
                <c:pt idx="3630">
                  <c:v>-2.3400000000000002E-9</c:v>
                </c:pt>
                <c:pt idx="3631">
                  <c:v>-2.33E-9</c:v>
                </c:pt>
                <c:pt idx="3632">
                  <c:v>-2.3199999999999998E-9</c:v>
                </c:pt>
                <c:pt idx="3633">
                  <c:v>-2.3199999999999998E-9</c:v>
                </c:pt>
                <c:pt idx="3634">
                  <c:v>-2.3100000000000001E-9</c:v>
                </c:pt>
                <c:pt idx="3635">
                  <c:v>-2.3100000000000001E-9</c:v>
                </c:pt>
                <c:pt idx="3636">
                  <c:v>-2.2999999999999999E-9</c:v>
                </c:pt>
                <c:pt idx="3637">
                  <c:v>-2.2900000000000002E-9</c:v>
                </c:pt>
                <c:pt idx="3638">
                  <c:v>-2.2900000000000002E-9</c:v>
                </c:pt>
                <c:pt idx="3639">
                  <c:v>-2.28E-9</c:v>
                </c:pt>
                <c:pt idx="3640">
                  <c:v>-2.2699999999999998E-9</c:v>
                </c:pt>
                <c:pt idx="3641">
                  <c:v>-2.2699999999999998E-9</c:v>
                </c:pt>
                <c:pt idx="3642">
                  <c:v>-2.2600000000000001E-9</c:v>
                </c:pt>
                <c:pt idx="3643">
                  <c:v>-2.2600000000000001E-9</c:v>
                </c:pt>
                <c:pt idx="3644">
                  <c:v>-2.2499999999999999E-9</c:v>
                </c:pt>
                <c:pt idx="3645">
                  <c:v>-2.2400000000000001E-9</c:v>
                </c:pt>
                <c:pt idx="3646">
                  <c:v>-2.2400000000000001E-9</c:v>
                </c:pt>
                <c:pt idx="3647">
                  <c:v>-2.23E-9</c:v>
                </c:pt>
                <c:pt idx="3648">
                  <c:v>-2.2200000000000002E-9</c:v>
                </c:pt>
                <c:pt idx="3649">
                  <c:v>-2.2200000000000002E-9</c:v>
                </c:pt>
                <c:pt idx="3650">
                  <c:v>-2.21E-9</c:v>
                </c:pt>
                <c:pt idx="3651">
                  <c:v>-2.21E-9</c:v>
                </c:pt>
                <c:pt idx="3652">
                  <c:v>-2.1999999999999998E-9</c:v>
                </c:pt>
                <c:pt idx="3653">
                  <c:v>-2.1900000000000001E-9</c:v>
                </c:pt>
                <c:pt idx="3654">
                  <c:v>-2.1900000000000001E-9</c:v>
                </c:pt>
                <c:pt idx="3655">
                  <c:v>-2.1799999999999999E-9</c:v>
                </c:pt>
                <c:pt idx="3656">
                  <c:v>-2.1700000000000002E-9</c:v>
                </c:pt>
                <c:pt idx="3657">
                  <c:v>-2.1700000000000002E-9</c:v>
                </c:pt>
                <c:pt idx="3658">
                  <c:v>-2.16E-9</c:v>
                </c:pt>
                <c:pt idx="3659">
                  <c:v>-2.16E-9</c:v>
                </c:pt>
                <c:pt idx="3660">
                  <c:v>-2.1499999999999998E-9</c:v>
                </c:pt>
                <c:pt idx="3661">
                  <c:v>-2.1400000000000001E-9</c:v>
                </c:pt>
                <c:pt idx="3662">
                  <c:v>-2.1400000000000001E-9</c:v>
                </c:pt>
                <c:pt idx="3663">
                  <c:v>-2.1299999999999999E-9</c:v>
                </c:pt>
                <c:pt idx="3664">
                  <c:v>-2.1200000000000001E-9</c:v>
                </c:pt>
                <c:pt idx="3665">
                  <c:v>-2.1200000000000001E-9</c:v>
                </c:pt>
                <c:pt idx="3666">
                  <c:v>-2.11E-9</c:v>
                </c:pt>
                <c:pt idx="3667">
                  <c:v>-2.11E-9</c:v>
                </c:pt>
                <c:pt idx="3668">
                  <c:v>-2.1000000000000002E-9</c:v>
                </c:pt>
                <c:pt idx="3669">
                  <c:v>-2.09E-9</c:v>
                </c:pt>
                <c:pt idx="3670">
                  <c:v>-2.09E-9</c:v>
                </c:pt>
                <c:pt idx="3671">
                  <c:v>-2.0799999999999998E-9</c:v>
                </c:pt>
                <c:pt idx="3672">
                  <c:v>-2.0700000000000001E-9</c:v>
                </c:pt>
                <c:pt idx="3673">
                  <c:v>-2.0700000000000001E-9</c:v>
                </c:pt>
                <c:pt idx="3674">
                  <c:v>-2.0599999999999999E-9</c:v>
                </c:pt>
                <c:pt idx="3675">
                  <c:v>-2.0599999999999999E-9</c:v>
                </c:pt>
                <c:pt idx="3676">
                  <c:v>-2.0500000000000002E-9</c:v>
                </c:pt>
                <c:pt idx="3677">
                  <c:v>-2.04E-9</c:v>
                </c:pt>
                <c:pt idx="3678">
                  <c:v>-2.04E-9</c:v>
                </c:pt>
                <c:pt idx="3679">
                  <c:v>-2.0299999999999998E-9</c:v>
                </c:pt>
                <c:pt idx="3680">
                  <c:v>-2.0200000000000001E-9</c:v>
                </c:pt>
                <c:pt idx="3681">
                  <c:v>-2.0200000000000001E-9</c:v>
                </c:pt>
                <c:pt idx="3682">
                  <c:v>-2.0099999999999999E-9</c:v>
                </c:pt>
                <c:pt idx="3683">
                  <c:v>-2.0099999999999999E-9</c:v>
                </c:pt>
                <c:pt idx="3684">
                  <c:v>-2.0000000000000001E-9</c:v>
                </c:pt>
                <c:pt idx="3685">
                  <c:v>-1.99E-9</c:v>
                </c:pt>
                <c:pt idx="3686">
                  <c:v>-1.99E-9</c:v>
                </c:pt>
                <c:pt idx="3687">
                  <c:v>-1.9800000000000002E-9</c:v>
                </c:pt>
                <c:pt idx="3688">
                  <c:v>-1.97E-9</c:v>
                </c:pt>
                <c:pt idx="3689">
                  <c:v>-1.97E-9</c:v>
                </c:pt>
                <c:pt idx="3690">
                  <c:v>-1.9599999999999998E-9</c:v>
                </c:pt>
                <c:pt idx="3691">
                  <c:v>-1.9599999999999998E-9</c:v>
                </c:pt>
                <c:pt idx="3692">
                  <c:v>-1.9500000000000001E-9</c:v>
                </c:pt>
                <c:pt idx="3693">
                  <c:v>-1.9399999999999999E-9</c:v>
                </c:pt>
                <c:pt idx="3694">
                  <c:v>-1.9399999999999999E-9</c:v>
                </c:pt>
                <c:pt idx="3695">
                  <c:v>-1.9300000000000002E-9</c:v>
                </c:pt>
                <c:pt idx="3696">
                  <c:v>-1.92E-9</c:v>
                </c:pt>
                <c:pt idx="3697">
                  <c:v>-1.92E-9</c:v>
                </c:pt>
                <c:pt idx="3698">
                  <c:v>-1.9099999999999998E-9</c:v>
                </c:pt>
                <c:pt idx="3699">
                  <c:v>-1.9099999999999998E-9</c:v>
                </c:pt>
                <c:pt idx="3700">
                  <c:v>-1.9000000000000001E-9</c:v>
                </c:pt>
                <c:pt idx="3701">
                  <c:v>-1.8899999999999999E-9</c:v>
                </c:pt>
                <c:pt idx="3702">
                  <c:v>-1.8899999999999999E-9</c:v>
                </c:pt>
                <c:pt idx="3703">
                  <c:v>-1.8800000000000001E-9</c:v>
                </c:pt>
                <c:pt idx="3704">
                  <c:v>-1.87E-9</c:v>
                </c:pt>
                <c:pt idx="3705">
                  <c:v>-1.87E-9</c:v>
                </c:pt>
                <c:pt idx="3706">
                  <c:v>-1.86E-9</c:v>
                </c:pt>
                <c:pt idx="3707">
                  <c:v>-1.86E-9</c:v>
                </c:pt>
                <c:pt idx="3708">
                  <c:v>-1.85E-9</c:v>
                </c:pt>
                <c:pt idx="3709">
                  <c:v>-1.8400000000000001E-9</c:v>
                </c:pt>
                <c:pt idx="3710">
                  <c:v>-1.8400000000000001E-9</c:v>
                </c:pt>
                <c:pt idx="3711">
                  <c:v>-1.8300000000000001E-9</c:v>
                </c:pt>
                <c:pt idx="3712">
                  <c:v>-1.8199999999999999E-9</c:v>
                </c:pt>
                <c:pt idx="3713">
                  <c:v>-1.8199999999999999E-9</c:v>
                </c:pt>
                <c:pt idx="3714">
                  <c:v>-1.81E-9</c:v>
                </c:pt>
                <c:pt idx="3715">
                  <c:v>-1.81E-9</c:v>
                </c:pt>
                <c:pt idx="3716">
                  <c:v>-1.8E-9</c:v>
                </c:pt>
                <c:pt idx="3717">
                  <c:v>-1.79E-9</c:v>
                </c:pt>
                <c:pt idx="3718">
                  <c:v>-1.79E-9</c:v>
                </c:pt>
                <c:pt idx="3719">
                  <c:v>-1.7800000000000001E-9</c:v>
                </c:pt>
                <c:pt idx="3720">
                  <c:v>-1.7700000000000001E-9</c:v>
                </c:pt>
                <c:pt idx="3721">
                  <c:v>-1.7700000000000001E-9</c:v>
                </c:pt>
                <c:pt idx="3722">
                  <c:v>-1.7599999999999999E-9</c:v>
                </c:pt>
                <c:pt idx="3723">
                  <c:v>-1.7599999999999999E-9</c:v>
                </c:pt>
                <c:pt idx="3724">
                  <c:v>-1.75E-9</c:v>
                </c:pt>
                <c:pt idx="3725">
                  <c:v>-1.74E-9</c:v>
                </c:pt>
                <c:pt idx="3726">
                  <c:v>-1.74E-9</c:v>
                </c:pt>
                <c:pt idx="3727">
                  <c:v>-1.73E-9</c:v>
                </c:pt>
                <c:pt idx="3728">
                  <c:v>-1.7200000000000001E-9</c:v>
                </c:pt>
                <c:pt idx="3729">
                  <c:v>-1.7200000000000001E-9</c:v>
                </c:pt>
                <c:pt idx="3730">
                  <c:v>-1.7100000000000001E-9</c:v>
                </c:pt>
                <c:pt idx="3731">
                  <c:v>-1.7100000000000001E-9</c:v>
                </c:pt>
                <c:pt idx="3732">
                  <c:v>-1.6999999999999999E-9</c:v>
                </c:pt>
                <c:pt idx="3733">
                  <c:v>-1.69E-9</c:v>
                </c:pt>
                <c:pt idx="3734">
                  <c:v>-1.69E-9</c:v>
                </c:pt>
                <c:pt idx="3735">
                  <c:v>-1.68E-9</c:v>
                </c:pt>
                <c:pt idx="3736">
                  <c:v>-1.67E-9</c:v>
                </c:pt>
                <c:pt idx="3737">
                  <c:v>-1.67E-9</c:v>
                </c:pt>
                <c:pt idx="3738">
                  <c:v>-1.6600000000000001E-9</c:v>
                </c:pt>
                <c:pt idx="3739">
                  <c:v>-1.6600000000000001E-9</c:v>
                </c:pt>
                <c:pt idx="3740">
                  <c:v>-1.6500000000000001E-9</c:v>
                </c:pt>
                <c:pt idx="3741">
                  <c:v>-1.6399999999999999E-9</c:v>
                </c:pt>
                <c:pt idx="3742">
                  <c:v>-1.6399999999999999E-9</c:v>
                </c:pt>
                <c:pt idx="3743">
                  <c:v>-1.63E-9</c:v>
                </c:pt>
                <c:pt idx="3744">
                  <c:v>-1.62E-9</c:v>
                </c:pt>
                <c:pt idx="3745">
                  <c:v>-1.62E-9</c:v>
                </c:pt>
                <c:pt idx="3746">
                  <c:v>-1.61E-9</c:v>
                </c:pt>
                <c:pt idx="3747">
                  <c:v>-1.61E-9</c:v>
                </c:pt>
                <c:pt idx="3748">
                  <c:v>-1.6000000000000001E-9</c:v>
                </c:pt>
                <c:pt idx="3749">
                  <c:v>-1.5900000000000001E-9</c:v>
                </c:pt>
                <c:pt idx="3750">
                  <c:v>-1.5900000000000001E-9</c:v>
                </c:pt>
                <c:pt idx="3751">
                  <c:v>-1.5799999999999999E-9</c:v>
                </c:pt>
                <c:pt idx="3752">
                  <c:v>-1.57E-9</c:v>
                </c:pt>
                <c:pt idx="3753">
                  <c:v>-1.57E-9</c:v>
                </c:pt>
                <c:pt idx="3754">
                  <c:v>-1.56E-9</c:v>
                </c:pt>
                <c:pt idx="3755">
                  <c:v>-1.56E-9</c:v>
                </c:pt>
                <c:pt idx="3756">
                  <c:v>-1.55E-9</c:v>
                </c:pt>
                <c:pt idx="3757">
                  <c:v>-1.5400000000000001E-9</c:v>
                </c:pt>
                <c:pt idx="3758">
                  <c:v>-1.5400000000000001E-9</c:v>
                </c:pt>
                <c:pt idx="3759">
                  <c:v>-1.5300000000000001E-9</c:v>
                </c:pt>
                <c:pt idx="3760">
                  <c:v>-1.5199999999999999E-9</c:v>
                </c:pt>
                <c:pt idx="3761">
                  <c:v>-1.5199999999999999E-9</c:v>
                </c:pt>
                <c:pt idx="3762">
                  <c:v>-1.51E-9</c:v>
                </c:pt>
                <c:pt idx="3763">
                  <c:v>-1.51E-9</c:v>
                </c:pt>
                <c:pt idx="3764">
                  <c:v>-1.5E-9</c:v>
                </c:pt>
                <c:pt idx="3765">
                  <c:v>-1.49E-9</c:v>
                </c:pt>
                <c:pt idx="3766">
                  <c:v>-1.49E-9</c:v>
                </c:pt>
                <c:pt idx="3767">
                  <c:v>-1.4800000000000001E-9</c:v>
                </c:pt>
                <c:pt idx="3768">
                  <c:v>-1.4700000000000001E-9</c:v>
                </c:pt>
                <c:pt idx="3769">
                  <c:v>-1.4700000000000001E-9</c:v>
                </c:pt>
                <c:pt idx="3770">
                  <c:v>-1.4599999999999999E-9</c:v>
                </c:pt>
                <c:pt idx="3771">
                  <c:v>-1.4599999999999999E-9</c:v>
                </c:pt>
                <c:pt idx="3772">
                  <c:v>-1.45E-9</c:v>
                </c:pt>
                <c:pt idx="3773">
                  <c:v>-1.44E-9</c:v>
                </c:pt>
                <c:pt idx="3774">
                  <c:v>-1.44E-9</c:v>
                </c:pt>
                <c:pt idx="3775">
                  <c:v>-1.43E-9</c:v>
                </c:pt>
                <c:pt idx="3776">
                  <c:v>-1.4200000000000001E-9</c:v>
                </c:pt>
                <c:pt idx="3777">
                  <c:v>-1.4200000000000001E-9</c:v>
                </c:pt>
                <c:pt idx="3778">
                  <c:v>-1.4100000000000001E-9</c:v>
                </c:pt>
                <c:pt idx="3779">
                  <c:v>-1.4100000000000001E-9</c:v>
                </c:pt>
                <c:pt idx="3780">
                  <c:v>-1.3999999999999999E-9</c:v>
                </c:pt>
                <c:pt idx="3781">
                  <c:v>-1.39E-9</c:v>
                </c:pt>
                <c:pt idx="3782">
                  <c:v>-1.39E-9</c:v>
                </c:pt>
                <c:pt idx="3783">
                  <c:v>-1.38E-9</c:v>
                </c:pt>
                <c:pt idx="3784">
                  <c:v>-1.37E-9</c:v>
                </c:pt>
                <c:pt idx="3785">
                  <c:v>-1.37E-9</c:v>
                </c:pt>
                <c:pt idx="3786">
                  <c:v>-1.3600000000000001E-9</c:v>
                </c:pt>
                <c:pt idx="3787">
                  <c:v>-1.3600000000000001E-9</c:v>
                </c:pt>
                <c:pt idx="3788">
                  <c:v>-1.3500000000000001E-9</c:v>
                </c:pt>
                <c:pt idx="3789">
                  <c:v>-1.3399999999999999E-9</c:v>
                </c:pt>
                <c:pt idx="3790">
                  <c:v>-1.3399999999999999E-9</c:v>
                </c:pt>
                <c:pt idx="3791">
                  <c:v>-1.33E-9</c:v>
                </c:pt>
                <c:pt idx="3792">
                  <c:v>-1.32E-9</c:v>
                </c:pt>
                <c:pt idx="3793">
                  <c:v>-1.32E-9</c:v>
                </c:pt>
                <c:pt idx="3794">
                  <c:v>-1.31E-9</c:v>
                </c:pt>
                <c:pt idx="3795">
                  <c:v>-1.31E-9</c:v>
                </c:pt>
                <c:pt idx="3796">
                  <c:v>-1.3000000000000001E-9</c:v>
                </c:pt>
                <c:pt idx="3797">
                  <c:v>-1.2900000000000001E-9</c:v>
                </c:pt>
                <c:pt idx="3798">
                  <c:v>-1.2900000000000001E-9</c:v>
                </c:pt>
                <c:pt idx="3799">
                  <c:v>-1.2799999999999999E-9</c:v>
                </c:pt>
                <c:pt idx="3800">
                  <c:v>-1.27E-9</c:v>
                </c:pt>
                <c:pt idx="3801">
                  <c:v>-1.27E-9</c:v>
                </c:pt>
                <c:pt idx="3802">
                  <c:v>-1.26E-9</c:v>
                </c:pt>
                <c:pt idx="3803">
                  <c:v>-1.26E-9</c:v>
                </c:pt>
                <c:pt idx="3804">
                  <c:v>-1.25E-9</c:v>
                </c:pt>
                <c:pt idx="3805">
                  <c:v>-1.2400000000000001E-9</c:v>
                </c:pt>
                <c:pt idx="3806">
                  <c:v>-1.2400000000000001E-9</c:v>
                </c:pt>
                <c:pt idx="3807">
                  <c:v>-1.2300000000000001E-9</c:v>
                </c:pt>
                <c:pt idx="3808">
                  <c:v>-1.2199999999999999E-9</c:v>
                </c:pt>
                <c:pt idx="3809">
                  <c:v>-1.2199999999999999E-9</c:v>
                </c:pt>
                <c:pt idx="3810">
                  <c:v>-1.21E-9</c:v>
                </c:pt>
                <c:pt idx="3811">
                  <c:v>-1.21E-9</c:v>
                </c:pt>
                <c:pt idx="3812">
                  <c:v>-1.2E-9</c:v>
                </c:pt>
                <c:pt idx="3813">
                  <c:v>-1.19E-9</c:v>
                </c:pt>
                <c:pt idx="3814">
                  <c:v>-1.19E-9</c:v>
                </c:pt>
                <c:pt idx="3815">
                  <c:v>-1.1800000000000001E-9</c:v>
                </c:pt>
                <c:pt idx="3816">
                  <c:v>-1.1700000000000001E-9</c:v>
                </c:pt>
                <c:pt idx="3817">
                  <c:v>-1.1700000000000001E-9</c:v>
                </c:pt>
                <c:pt idx="3818">
                  <c:v>-1.1599999999999999E-9</c:v>
                </c:pt>
                <c:pt idx="3819">
                  <c:v>-1.1599999999999999E-9</c:v>
                </c:pt>
                <c:pt idx="3820">
                  <c:v>-1.15E-9</c:v>
                </c:pt>
                <c:pt idx="3821">
                  <c:v>-1.14E-9</c:v>
                </c:pt>
                <c:pt idx="3822">
                  <c:v>-1.14E-9</c:v>
                </c:pt>
                <c:pt idx="3823">
                  <c:v>-1.13E-9</c:v>
                </c:pt>
                <c:pt idx="3824">
                  <c:v>-1.1200000000000001E-9</c:v>
                </c:pt>
                <c:pt idx="3825">
                  <c:v>-1.1200000000000001E-9</c:v>
                </c:pt>
                <c:pt idx="3826">
                  <c:v>-1.1100000000000001E-9</c:v>
                </c:pt>
                <c:pt idx="3827">
                  <c:v>-1.1100000000000001E-9</c:v>
                </c:pt>
                <c:pt idx="3828">
                  <c:v>-1.0999999999999999E-9</c:v>
                </c:pt>
                <c:pt idx="3829">
                  <c:v>-1.09E-9</c:v>
                </c:pt>
                <c:pt idx="3830">
                  <c:v>-1.09E-9</c:v>
                </c:pt>
                <c:pt idx="3831">
                  <c:v>-1.08E-9</c:v>
                </c:pt>
                <c:pt idx="3832">
                  <c:v>-1.07E-9</c:v>
                </c:pt>
                <c:pt idx="3833">
                  <c:v>-1.07E-9</c:v>
                </c:pt>
                <c:pt idx="3834">
                  <c:v>-1.0600000000000001E-9</c:v>
                </c:pt>
                <c:pt idx="3835">
                  <c:v>-1.0600000000000001E-9</c:v>
                </c:pt>
                <c:pt idx="3836">
                  <c:v>-1.0500000000000001E-9</c:v>
                </c:pt>
                <c:pt idx="3837">
                  <c:v>-1.0399999999999999E-9</c:v>
                </c:pt>
                <c:pt idx="3838">
                  <c:v>-1.0399999999999999E-9</c:v>
                </c:pt>
                <c:pt idx="3839">
                  <c:v>-1.03E-9</c:v>
                </c:pt>
                <c:pt idx="3840">
                  <c:v>-1.02E-9</c:v>
                </c:pt>
                <c:pt idx="3841">
                  <c:v>-1.02E-9</c:v>
                </c:pt>
                <c:pt idx="3842">
                  <c:v>-1.01E-9</c:v>
                </c:pt>
                <c:pt idx="3843">
                  <c:v>-1.01E-9</c:v>
                </c:pt>
                <c:pt idx="3844">
                  <c:v>-9.9899999999999996E-10</c:v>
                </c:pt>
                <c:pt idx="3845">
                  <c:v>-9.9299999999999998E-10</c:v>
                </c:pt>
                <c:pt idx="3846">
                  <c:v>-9.87E-10</c:v>
                </c:pt>
                <c:pt idx="3847">
                  <c:v>-9.8100000000000002E-10</c:v>
                </c:pt>
                <c:pt idx="3848">
                  <c:v>-9.7399999999999995E-10</c:v>
                </c:pt>
                <c:pt idx="3849">
                  <c:v>-9.6799999999999997E-10</c:v>
                </c:pt>
                <c:pt idx="3850">
                  <c:v>-9.6199999999999999E-10</c:v>
                </c:pt>
                <c:pt idx="3851">
                  <c:v>-9.5600000000000001E-10</c:v>
                </c:pt>
                <c:pt idx="3852">
                  <c:v>-9.4899999999999993E-10</c:v>
                </c:pt>
                <c:pt idx="3853">
                  <c:v>-9.4299999999999995E-10</c:v>
                </c:pt>
                <c:pt idx="3854">
                  <c:v>-9.3699999999999997E-10</c:v>
                </c:pt>
                <c:pt idx="3855">
                  <c:v>-9.3099999999999999E-10</c:v>
                </c:pt>
                <c:pt idx="3856">
                  <c:v>-9.2400000000000001E-10</c:v>
                </c:pt>
                <c:pt idx="3857">
                  <c:v>-9.1800000000000004E-10</c:v>
                </c:pt>
                <c:pt idx="3858">
                  <c:v>-9.1199999999999995E-10</c:v>
                </c:pt>
                <c:pt idx="3859">
                  <c:v>-9.0599999999999997E-10</c:v>
                </c:pt>
                <c:pt idx="3860">
                  <c:v>-8.99E-10</c:v>
                </c:pt>
                <c:pt idx="3861">
                  <c:v>-8.9300000000000002E-10</c:v>
                </c:pt>
                <c:pt idx="3862">
                  <c:v>-8.8700000000000004E-10</c:v>
                </c:pt>
                <c:pt idx="3863">
                  <c:v>-8.8099999999999996E-10</c:v>
                </c:pt>
                <c:pt idx="3864">
                  <c:v>-8.7399999999999998E-10</c:v>
                </c:pt>
                <c:pt idx="3865">
                  <c:v>-8.68E-10</c:v>
                </c:pt>
                <c:pt idx="3866">
                  <c:v>-8.6200000000000002E-10</c:v>
                </c:pt>
                <c:pt idx="3867">
                  <c:v>-8.5600000000000004E-10</c:v>
                </c:pt>
                <c:pt idx="3868">
                  <c:v>-8.4899999999999996E-10</c:v>
                </c:pt>
                <c:pt idx="3869">
                  <c:v>-8.4299999999999998E-10</c:v>
                </c:pt>
                <c:pt idx="3870">
                  <c:v>-8.37E-10</c:v>
                </c:pt>
                <c:pt idx="3871">
                  <c:v>-8.3100000000000003E-10</c:v>
                </c:pt>
                <c:pt idx="3872">
                  <c:v>-8.2400000000000005E-10</c:v>
                </c:pt>
                <c:pt idx="3873">
                  <c:v>-8.1799999999999997E-10</c:v>
                </c:pt>
                <c:pt idx="3874">
                  <c:v>-8.1199999999999999E-10</c:v>
                </c:pt>
                <c:pt idx="3875">
                  <c:v>-8.0600000000000001E-10</c:v>
                </c:pt>
                <c:pt idx="3876">
                  <c:v>-7.9900000000000003E-10</c:v>
                </c:pt>
                <c:pt idx="3877">
                  <c:v>-7.9299999999999995E-10</c:v>
                </c:pt>
                <c:pt idx="3878">
                  <c:v>-7.8699999999999997E-10</c:v>
                </c:pt>
                <c:pt idx="3879">
                  <c:v>-7.8099999999999999E-10</c:v>
                </c:pt>
                <c:pt idx="3880">
                  <c:v>-7.7400000000000002E-10</c:v>
                </c:pt>
                <c:pt idx="3881">
                  <c:v>-7.6800000000000004E-10</c:v>
                </c:pt>
                <c:pt idx="3882">
                  <c:v>-7.6199999999999995E-10</c:v>
                </c:pt>
                <c:pt idx="3883">
                  <c:v>-7.5599999999999997E-10</c:v>
                </c:pt>
                <c:pt idx="3884">
                  <c:v>-7.49E-10</c:v>
                </c:pt>
                <c:pt idx="3885">
                  <c:v>-7.4300000000000002E-10</c:v>
                </c:pt>
                <c:pt idx="3886">
                  <c:v>-7.3700000000000004E-10</c:v>
                </c:pt>
                <c:pt idx="3887">
                  <c:v>-7.3099999999999996E-10</c:v>
                </c:pt>
                <c:pt idx="3888">
                  <c:v>-7.2399999999999998E-10</c:v>
                </c:pt>
                <c:pt idx="3889">
                  <c:v>-7.18E-10</c:v>
                </c:pt>
                <c:pt idx="3890">
                  <c:v>-7.1200000000000002E-10</c:v>
                </c:pt>
                <c:pt idx="3891">
                  <c:v>-7.0600000000000004E-10</c:v>
                </c:pt>
                <c:pt idx="3892">
                  <c:v>-6.9899999999999996E-10</c:v>
                </c:pt>
                <c:pt idx="3893">
                  <c:v>-6.9299999999999999E-10</c:v>
                </c:pt>
                <c:pt idx="3894">
                  <c:v>-6.8700000000000001E-10</c:v>
                </c:pt>
                <c:pt idx="3895">
                  <c:v>-6.8100000000000003E-10</c:v>
                </c:pt>
                <c:pt idx="3896">
                  <c:v>-6.7400000000000005E-10</c:v>
                </c:pt>
                <c:pt idx="3897">
                  <c:v>-6.6799999999999997E-10</c:v>
                </c:pt>
                <c:pt idx="3898">
                  <c:v>-6.6199999999999999E-10</c:v>
                </c:pt>
                <c:pt idx="3899">
                  <c:v>-6.5600000000000001E-10</c:v>
                </c:pt>
                <c:pt idx="3900">
                  <c:v>-6.4900000000000003E-10</c:v>
                </c:pt>
                <c:pt idx="3901">
                  <c:v>-6.4299999999999995E-10</c:v>
                </c:pt>
                <c:pt idx="3902">
                  <c:v>-6.3699999999999997E-10</c:v>
                </c:pt>
                <c:pt idx="3903">
                  <c:v>-6.3099999999999999E-10</c:v>
                </c:pt>
                <c:pt idx="3904">
                  <c:v>-6.2400000000000002E-10</c:v>
                </c:pt>
                <c:pt idx="3905">
                  <c:v>-6.1800000000000004E-10</c:v>
                </c:pt>
                <c:pt idx="3906">
                  <c:v>-6.1199999999999995E-10</c:v>
                </c:pt>
                <c:pt idx="3907">
                  <c:v>-6.0599999999999998E-10</c:v>
                </c:pt>
                <c:pt idx="3908">
                  <c:v>-5.99E-10</c:v>
                </c:pt>
                <c:pt idx="3909">
                  <c:v>-5.9300000000000002E-10</c:v>
                </c:pt>
                <c:pt idx="3910">
                  <c:v>-5.8700000000000004E-10</c:v>
                </c:pt>
                <c:pt idx="3911">
                  <c:v>-5.8099999999999996E-10</c:v>
                </c:pt>
                <c:pt idx="3912">
                  <c:v>-5.7399999999999998E-10</c:v>
                </c:pt>
                <c:pt idx="3913">
                  <c:v>-5.68E-10</c:v>
                </c:pt>
                <c:pt idx="3914">
                  <c:v>-5.6200000000000002E-10</c:v>
                </c:pt>
                <c:pt idx="3915">
                  <c:v>-5.5600000000000004E-10</c:v>
                </c:pt>
                <c:pt idx="3916">
                  <c:v>-5.4899999999999997E-10</c:v>
                </c:pt>
                <c:pt idx="3917">
                  <c:v>-5.4299999999999999E-10</c:v>
                </c:pt>
                <c:pt idx="3918">
                  <c:v>-5.3700000000000001E-10</c:v>
                </c:pt>
                <c:pt idx="3919">
                  <c:v>-5.3100000000000003E-10</c:v>
                </c:pt>
                <c:pt idx="3920">
                  <c:v>-5.2400000000000005E-10</c:v>
                </c:pt>
                <c:pt idx="3921">
                  <c:v>-5.1799999999999997E-10</c:v>
                </c:pt>
                <c:pt idx="3922">
                  <c:v>-5.1199999999999999E-10</c:v>
                </c:pt>
                <c:pt idx="3923">
                  <c:v>-5.0600000000000001E-10</c:v>
                </c:pt>
                <c:pt idx="3924">
                  <c:v>-4.9900000000000003E-10</c:v>
                </c:pt>
                <c:pt idx="3925">
                  <c:v>-4.9299999999999995E-10</c:v>
                </c:pt>
                <c:pt idx="3926">
                  <c:v>-4.8699999999999997E-10</c:v>
                </c:pt>
                <c:pt idx="3927">
                  <c:v>-4.8099999999999999E-10</c:v>
                </c:pt>
                <c:pt idx="3928">
                  <c:v>-4.7400000000000002E-10</c:v>
                </c:pt>
                <c:pt idx="3929">
                  <c:v>-4.6800000000000004E-10</c:v>
                </c:pt>
                <c:pt idx="3930">
                  <c:v>-4.6200000000000001E-10</c:v>
                </c:pt>
                <c:pt idx="3931">
                  <c:v>-4.5599999999999998E-10</c:v>
                </c:pt>
                <c:pt idx="3932">
                  <c:v>-4.49E-10</c:v>
                </c:pt>
                <c:pt idx="3933">
                  <c:v>-4.4300000000000002E-10</c:v>
                </c:pt>
                <c:pt idx="3934">
                  <c:v>-4.3699999999999999E-10</c:v>
                </c:pt>
                <c:pt idx="3935">
                  <c:v>-4.3100000000000001E-10</c:v>
                </c:pt>
                <c:pt idx="3936">
                  <c:v>-4.2399999999999998E-10</c:v>
                </c:pt>
                <c:pt idx="3937">
                  <c:v>-4.18E-10</c:v>
                </c:pt>
                <c:pt idx="3938">
                  <c:v>-4.1200000000000002E-10</c:v>
                </c:pt>
                <c:pt idx="3939">
                  <c:v>-4.0599999999999999E-10</c:v>
                </c:pt>
                <c:pt idx="3940">
                  <c:v>-3.9900000000000002E-10</c:v>
                </c:pt>
                <c:pt idx="3941">
                  <c:v>-3.9299999999999999E-10</c:v>
                </c:pt>
                <c:pt idx="3942">
                  <c:v>-3.8700000000000001E-10</c:v>
                </c:pt>
                <c:pt idx="3943">
                  <c:v>-3.8099999999999998E-10</c:v>
                </c:pt>
                <c:pt idx="3944">
                  <c:v>-3.74E-10</c:v>
                </c:pt>
                <c:pt idx="3945">
                  <c:v>-3.6800000000000002E-10</c:v>
                </c:pt>
                <c:pt idx="3946">
                  <c:v>-3.6199999999999999E-10</c:v>
                </c:pt>
                <c:pt idx="3947">
                  <c:v>-3.5600000000000001E-10</c:v>
                </c:pt>
                <c:pt idx="3948">
                  <c:v>-3.4899999999999998E-10</c:v>
                </c:pt>
                <c:pt idx="3949">
                  <c:v>-3.43E-10</c:v>
                </c:pt>
                <c:pt idx="3950">
                  <c:v>-3.3700000000000003E-10</c:v>
                </c:pt>
                <c:pt idx="3951">
                  <c:v>-3.3099999999999999E-10</c:v>
                </c:pt>
                <c:pt idx="3952">
                  <c:v>-3.2400000000000002E-10</c:v>
                </c:pt>
                <c:pt idx="3953">
                  <c:v>-3.1799999999999999E-10</c:v>
                </c:pt>
                <c:pt idx="3954">
                  <c:v>-3.1200000000000001E-10</c:v>
                </c:pt>
                <c:pt idx="3955">
                  <c:v>-3.0599999999999998E-10</c:v>
                </c:pt>
                <c:pt idx="3956">
                  <c:v>-2.99E-10</c:v>
                </c:pt>
                <c:pt idx="3957">
                  <c:v>-2.9300000000000002E-10</c:v>
                </c:pt>
                <c:pt idx="3958">
                  <c:v>-2.8699999999999999E-10</c:v>
                </c:pt>
                <c:pt idx="3959">
                  <c:v>-2.8100000000000001E-10</c:v>
                </c:pt>
                <c:pt idx="3960">
                  <c:v>-2.7399999999999998E-10</c:v>
                </c:pt>
                <c:pt idx="3961">
                  <c:v>-2.6800000000000001E-10</c:v>
                </c:pt>
                <c:pt idx="3962">
                  <c:v>-2.6200000000000003E-10</c:v>
                </c:pt>
                <c:pt idx="3963">
                  <c:v>-2.5599999999999999E-10</c:v>
                </c:pt>
                <c:pt idx="3964">
                  <c:v>-2.4900000000000002E-10</c:v>
                </c:pt>
                <c:pt idx="3965">
                  <c:v>-2.4299999999999999E-10</c:v>
                </c:pt>
                <c:pt idx="3966">
                  <c:v>-2.3700000000000001E-10</c:v>
                </c:pt>
                <c:pt idx="3967">
                  <c:v>-2.31E-10</c:v>
                </c:pt>
                <c:pt idx="3968">
                  <c:v>-2.24E-10</c:v>
                </c:pt>
                <c:pt idx="3969">
                  <c:v>-2.18E-10</c:v>
                </c:pt>
                <c:pt idx="3970">
                  <c:v>-2.1199999999999999E-10</c:v>
                </c:pt>
                <c:pt idx="3971">
                  <c:v>-2.0600000000000001E-10</c:v>
                </c:pt>
                <c:pt idx="3972">
                  <c:v>-1.9900000000000001E-10</c:v>
                </c:pt>
                <c:pt idx="3973">
                  <c:v>-1.9300000000000001E-10</c:v>
                </c:pt>
                <c:pt idx="3974">
                  <c:v>-1.87E-10</c:v>
                </c:pt>
                <c:pt idx="3975">
                  <c:v>-1.81E-10</c:v>
                </c:pt>
                <c:pt idx="3976">
                  <c:v>-1.7399999999999999E-10</c:v>
                </c:pt>
                <c:pt idx="3977">
                  <c:v>-1.6799999999999999E-10</c:v>
                </c:pt>
                <c:pt idx="3978">
                  <c:v>-1.6200000000000001E-10</c:v>
                </c:pt>
                <c:pt idx="3979">
                  <c:v>-1.56E-10</c:v>
                </c:pt>
                <c:pt idx="3980">
                  <c:v>-1.49E-10</c:v>
                </c:pt>
                <c:pt idx="3981">
                  <c:v>-1.43E-10</c:v>
                </c:pt>
                <c:pt idx="3982">
                  <c:v>-1.3699999999999999E-10</c:v>
                </c:pt>
                <c:pt idx="3983">
                  <c:v>-1.3100000000000001E-10</c:v>
                </c:pt>
                <c:pt idx="3984">
                  <c:v>-1.2400000000000001E-10</c:v>
                </c:pt>
                <c:pt idx="3985">
                  <c:v>-1.1800000000000001E-10</c:v>
                </c:pt>
                <c:pt idx="3986">
                  <c:v>-1.12E-10</c:v>
                </c:pt>
                <c:pt idx="3987">
                  <c:v>-1.06E-10</c:v>
                </c:pt>
                <c:pt idx="3988">
                  <c:v>-9.9200000000000004E-11</c:v>
                </c:pt>
                <c:pt idx="3989">
                  <c:v>-9.3000000000000002E-11</c:v>
                </c:pt>
                <c:pt idx="3990">
                  <c:v>-8.6699999999999995E-11</c:v>
                </c:pt>
                <c:pt idx="3991">
                  <c:v>-8.0500000000000006E-11</c:v>
                </c:pt>
                <c:pt idx="3992">
                  <c:v>-7.42E-11</c:v>
                </c:pt>
                <c:pt idx="3993">
                  <c:v>-6.7999999999999998E-11</c:v>
                </c:pt>
                <c:pt idx="3994">
                  <c:v>-6.1700000000000004E-11</c:v>
                </c:pt>
                <c:pt idx="3995">
                  <c:v>-5.5500000000000002E-11</c:v>
                </c:pt>
                <c:pt idx="3996">
                  <c:v>-4.9200000000000002E-11</c:v>
                </c:pt>
                <c:pt idx="3997">
                  <c:v>-4.3E-11</c:v>
                </c:pt>
                <c:pt idx="3998">
                  <c:v>-3.67E-11</c:v>
                </c:pt>
                <c:pt idx="3999">
                  <c:v>-3.0499999999999998E-11</c:v>
                </c:pt>
                <c:pt idx="4000">
                  <c:v>-2.4200000000000001E-11</c:v>
                </c:pt>
                <c:pt idx="4001">
                  <c:v>-1.7999999999999999E-11</c:v>
                </c:pt>
                <c:pt idx="4002">
                  <c:v>-1.1700000000000001E-11</c:v>
                </c:pt>
                <c:pt idx="4003">
                  <c:v>-5.5000000000000004E-12</c:v>
                </c:pt>
                <c:pt idx="4004">
                  <c:v>8.0000000000000002E-13</c:v>
                </c:pt>
                <c:pt idx="4005">
                  <c:v>7.0000000000000001E-12</c:v>
                </c:pt>
                <c:pt idx="4006">
                  <c:v>1.33E-11</c:v>
                </c:pt>
                <c:pt idx="4007">
                  <c:v>1.9500000000000001E-11</c:v>
                </c:pt>
                <c:pt idx="4008">
                  <c:v>2.5800000000000001E-11</c:v>
                </c:pt>
                <c:pt idx="4009">
                  <c:v>3.1999999999999999E-11</c:v>
                </c:pt>
                <c:pt idx="4010">
                  <c:v>3.83E-11</c:v>
                </c:pt>
                <c:pt idx="4011">
                  <c:v>4.4500000000000001E-11</c:v>
                </c:pt>
                <c:pt idx="4012">
                  <c:v>5.0800000000000002E-11</c:v>
                </c:pt>
                <c:pt idx="4013">
                  <c:v>5.6999999999999997E-11</c:v>
                </c:pt>
                <c:pt idx="4014">
                  <c:v>6.3300000000000004E-11</c:v>
                </c:pt>
                <c:pt idx="4015">
                  <c:v>6.9500000000000006E-11</c:v>
                </c:pt>
                <c:pt idx="4016">
                  <c:v>7.5799999999999999E-11</c:v>
                </c:pt>
                <c:pt idx="4017">
                  <c:v>8.2000000000000001E-11</c:v>
                </c:pt>
                <c:pt idx="4018">
                  <c:v>8.8299999999999995E-11</c:v>
                </c:pt>
                <c:pt idx="4019">
                  <c:v>9.4499999999999997E-11</c:v>
                </c:pt>
                <c:pt idx="4020">
                  <c:v>1.01E-10</c:v>
                </c:pt>
                <c:pt idx="4021">
                  <c:v>1.0700000000000001E-10</c:v>
                </c:pt>
                <c:pt idx="4022">
                  <c:v>1.13E-10</c:v>
                </c:pt>
                <c:pt idx="4023">
                  <c:v>1.2E-10</c:v>
                </c:pt>
                <c:pt idx="4024">
                  <c:v>1.26E-10</c:v>
                </c:pt>
                <c:pt idx="4025">
                  <c:v>1.3200000000000001E-10</c:v>
                </c:pt>
                <c:pt idx="4026">
                  <c:v>1.3799999999999999E-10</c:v>
                </c:pt>
                <c:pt idx="4027">
                  <c:v>1.4499999999999999E-10</c:v>
                </c:pt>
                <c:pt idx="4028">
                  <c:v>1.51E-10</c:v>
                </c:pt>
                <c:pt idx="4029">
                  <c:v>1.57E-10</c:v>
                </c:pt>
                <c:pt idx="4030">
                  <c:v>1.6300000000000001E-10</c:v>
                </c:pt>
                <c:pt idx="4031">
                  <c:v>1.7000000000000001E-10</c:v>
                </c:pt>
                <c:pt idx="4032">
                  <c:v>1.7600000000000001E-10</c:v>
                </c:pt>
                <c:pt idx="4033">
                  <c:v>1.8199999999999999E-10</c:v>
                </c:pt>
                <c:pt idx="4034">
                  <c:v>1.88E-10</c:v>
                </c:pt>
                <c:pt idx="4035">
                  <c:v>1.95E-10</c:v>
                </c:pt>
                <c:pt idx="4036">
                  <c:v>2.01E-10</c:v>
                </c:pt>
                <c:pt idx="4037">
                  <c:v>2.0700000000000001E-10</c:v>
                </c:pt>
                <c:pt idx="4038">
                  <c:v>2.1299999999999999E-10</c:v>
                </c:pt>
                <c:pt idx="4039">
                  <c:v>2.1999999999999999E-10</c:v>
                </c:pt>
                <c:pt idx="4040">
                  <c:v>2.26E-10</c:v>
                </c:pt>
                <c:pt idx="4041">
                  <c:v>2.32E-10</c:v>
                </c:pt>
                <c:pt idx="4042">
                  <c:v>2.3800000000000001E-10</c:v>
                </c:pt>
                <c:pt idx="4043">
                  <c:v>2.4499999999999998E-10</c:v>
                </c:pt>
                <c:pt idx="4044">
                  <c:v>2.5100000000000001E-10</c:v>
                </c:pt>
                <c:pt idx="4045">
                  <c:v>2.5699999999999999E-10</c:v>
                </c:pt>
                <c:pt idx="4046">
                  <c:v>2.6300000000000002E-10</c:v>
                </c:pt>
                <c:pt idx="4047">
                  <c:v>2.7E-10</c:v>
                </c:pt>
                <c:pt idx="4048">
                  <c:v>2.7599999999999998E-10</c:v>
                </c:pt>
                <c:pt idx="4049">
                  <c:v>2.8200000000000001E-10</c:v>
                </c:pt>
                <c:pt idx="4050">
                  <c:v>2.8799999999999999E-10</c:v>
                </c:pt>
                <c:pt idx="4051">
                  <c:v>2.9500000000000002E-10</c:v>
                </c:pt>
                <c:pt idx="4052">
                  <c:v>3.0099999999999999E-10</c:v>
                </c:pt>
                <c:pt idx="4053">
                  <c:v>3.0700000000000003E-10</c:v>
                </c:pt>
                <c:pt idx="4054">
                  <c:v>3.13E-10</c:v>
                </c:pt>
                <c:pt idx="4055">
                  <c:v>3.1999999999999998E-10</c:v>
                </c:pt>
                <c:pt idx="4056">
                  <c:v>3.2600000000000001E-10</c:v>
                </c:pt>
                <c:pt idx="4057">
                  <c:v>3.3199999999999999E-10</c:v>
                </c:pt>
                <c:pt idx="4058">
                  <c:v>3.3800000000000002E-10</c:v>
                </c:pt>
                <c:pt idx="4059">
                  <c:v>3.45E-10</c:v>
                </c:pt>
                <c:pt idx="4060">
                  <c:v>3.5099999999999998E-10</c:v>
                </c:pt>
                <c:pt idx="4061">
                  <c:v>3.5700000000000001E-10</c:v>
                </c:pt>
                <c:pt idx="4062">
                  <c:v>3.6299999999999999E-10</c:v>
                </c:pt>
                <c:pt idx="4063">
                  <c:v>3.7000000000000001E-10</c:v>
                </c:pt>
                <c:pt idx="4064">
                  <c:v>3.7599999999999999E-10</c:v>
                </c:pt>
                <c:pt idx="4065">
                  <c:v>3.8200000000000003E-10</c:v>
                </c:pt>
                <c:pt idx="4066">
                  <c:v>3.88E-10</c:v>
                </c:pt>
                <c:pt idx="4067">
                  <c:v>3.9499999999999998E-10</c:v>
                </c:pt>
                <c:pt idx="4068">
                  <c:v>4.0100000000000001E-10</c:v>
                </c:pt>
                <c:pt idx="4069">
                  <c:v>4.0699999999999999E-10</c:v>
                </c:pt>
                <c:pt idx="4070">
                  <c:v>4.1300000000000002E-10</c:v>
                </c:pt>
                <c:pt idx="4071">
                  <c:v>4.2E-10</c:v>
                </c:pt>
                <c:pt idx="4072">
                  <c:v>4.2599999999999998E-10</c:v>
                </c:pt>
                <c:pt idx="4073">
                  <c:v>4.3200000000000001E-10</c:v>
                </c:pt>
                <c:pt idx="4074">
                  <c:v>4.3799999999999999E-10</c:v>
                </c:pt>
                <c:pt idx="4075">
                  <c:v>4.4500000000000001E-10</c:v>
                </c:pt>
                <c:pt idx="4076">
                  <c:v>4.5099999999999999E-10</c:v>
                </c:pt>
                <c:pt idx="4077">
                  <c:v>4.5700000000000002E-10</c:v>
                </c:pt>
                <c:pt idx="4078">
                  <c:v>4.63E-10</c:v>
                </c:pt>
                <c:pt idx="4079">
                  <c:v>4.7000000000000003E-10</c:v>
                </c:pt>
                <c:pt idx="4080">
                  <c:v>4.7600000000000001E-10</c:v>
                </c:pt>
                <c:pt idx="4081">
                  <c:v>4.8199999999999999E-10</c:v>
                </c:pt>
                <c:pt idx="4082">
                  <c:v>4.8799999999999997E-10</c:v>
                </c:pt>
                <c:pt idx="4083">
                  <c:v>4.9500000000000005E-10</c:v>
                </c:pt>
                <c:pt idx="4084">
                  <c:v>5.0100000000000003E-10</c:v>
                </c:pt>
                <c:pt idx="4085">
                  <c:v>5.0700000000000001E-10</c:v>
                </c:pt>
                <c:pt idx="4086">
                  <c:v>5.1299999999999999E-10</c:v>
                </c:pt>
                <c:pt idx="4087">
                  <c:v>5.1999999999999996E-10</c:v>
                </c:pt>
                <c:pt idx="4088">
                  <c:v>5.2600000000000004E-10</c:v>
                </c:pt>
                <c:pt idx="4089">
                  <c:v>5.3200000000000002E-10</c:v>
                </c:pt>
                <c:pt idx="4090">
                  <c:v>5.38E-10</c:v>
                </c:pt>
                <c:pt idx="4091">
                  <c:v>5.4499999999999998E-10</c:v>
                </c:pt>
                <c:pt idx="4092">
                  <c:v>5.5099999999999996E-10</c:v>
                </c:pt>
                <c:pt idx="4093">
                  <c:v>5.5700000000000004E-10</c:v>
                </c:pt>
                <c:pt idx="4094">
                  <c:v>5.6300000000000002E-10</c:v>
                </c:pt>
                <c:pt idx="4095">
                  <c:v>5.7E-10</c:v>
                </c:pt>
                <c:pt idx="4096">
                  <c:v>5.7599999999999998E-10</c:v>
                </c:pt>
                <c:pt idx="4097">
                  <c:v>5.8199999999999995E-10</c:v>
                </c:pt>
                <c:pt idx="4098">
                  <c:v>5.8800000000000004E-10</c:v>
                </c:pt>
                <c:pt idx="4099">
                  <c:v>5.9500000000000001E-10</c:v>
                </c:pt>
                <c:pt idx="4100">
                  <c:v>6.0099999999999999E-10</c:v>
                </c:pt>
                <c:pt idx="4101">
                  <c:v>6.0699999999999997E-10</c:v>
                </c:pt>
                <c:pt idx="4102">
                  <c:v>6.1299999999999995E-10</c:v>
                </c:pt>
                <c:pt idx="4103">
                  <c:v>6.2000000000000003E-10</c:v>
                </c:pt>
                <c:pt idx="4104">
                  <c:v>6.2600000000000001E-10</c:v>
                </c:pt>
                <c:pt idx="4105">
                  <c:v>6.3199999999999999E-10</c:v>
                </c:pt>
                <c:pt idx="4106">
                  <c:v>6.3799999999999997E-10</c:v>
                </c:pt>
                <c:pt idx="4107">
                  <c:v>6.4500000000000005E-10</c:v>
                </c:pt>
                <c:pt idx="4108">
                  <c:v>6.5100000000000003E-10</c:v>
                </c:pt>
                <c:pt idx="4109">
                  <c:v>6.5700000000000001E-10</c:v>
                </c:pt>
                <c:pt idx="4110">
                  <c:v>6.6299999999999999E-10</c:v>
                </c:pt>
                <c:pt idx="4111">
                  <c:v>6.6999999999999996E-10</c:v>
                </c:pt>
                <c:pt idx="4112">
                  <c:v>6.7600000000000004E-10</c:v>
                </c:pt>
                <c:pt idx="4113">
                  <c:v>6.8200000000000002E-10</c:v>
                </c:pt>
                <c:pt idx="4114">
                  <c:v>6.88E-10</c:v>
                </c:pt>
                <c:pt idx="4115">
                  <c:v>6.9499999999999998E-10</c:v>
                </c:pt>
                <c:pt idx="4116">
                  <c:v>7.0099999999999996E-10</c:v>
                </c:pt>
                <c:pt idx="4117">
                  <c:v>7.0700000000000004E-10</c:v>
                </c:pt>
                <c:pt idx="4118">
                  <c:v>7.1300000000000002E-10</c:v>
                </c:pt>
                <c:pt idx="4119">
                  <c:v>7.2E-10</c:v>
                </c:pt>
                <c:pt idx="4120">
                  <c:v>7.2599999999999997E-10</c:v>
                </c:pt>
                <c:pt idx="4121">
                  <c:v>7.3199999999999995E-10</c:v>
                </c:pt>
                <c:pt idx="4122">
                  <c:v>7.3800000000000004E-10</c:v>
                </c:pt>
                <c:pt idx="4123">
                  <c:v>7.4500000000000001E-10</c:v>
                </c:pt>
                <c:pt idx="4124">
                  <c:v>7.5099999999999999E-10</c:v>
                </c:pt>
                <c:pt idx="4125">
                  <c:v>7.5699999999999997E-10</c:v>
                </c:pt>
                <c:pt idx="4126">
                  <c:v>7.6299999999999995E-10</c:v>
                </c:pt>
                <c:pt idx="4127">
                  <c:v>7.7000000000000003E-10</c:v>
                </c:pt>
                <c:pt idx="4128">
                  <c:v>7.7600000000000001E-10</c:v>
                </c:pt>
                <c:pt idx="4129">
                  <c:v>7.8199999999999999E-10</c:v>
                </c:pt>
                <c:pt idx="4130">
                  <c:v>7.8799999999999997E-10</c:v>
                </c:pt>
                <c:pt idx="4131">
                  <c:v>7.9500000000000005E-10</c:v>
                </c:pt>
                <c:pt idx="4132">
                  <c:v>8.0100000000000003E-10</c:v>
                </c:pt>
                <c:pt idx="4133">
                  <c:v>8.07E-10</c:v>
                </c:pt>
                <c:pt idx="4134">
                  <c:v>8.1299999999999998E-10</c:v>
                </c:pt>
                <c:pt idx="4135">
                  <c:v>8.1999999999999996E-10</c:v>
                </c:pt>
                <c:pt idx="4136">
                  <c:v>8.2600000000000004E-10</c:v>
                </c:pt>
                <c:pt idx="4137">
                  <c:v>8.3200000000000002E-10</c:v>
                </c:pt>
                <c:pt idx="4138">
                  <c:v>8.38E-10</c:v>
                </c:pt>
                <c:pt idx="4139">
                  <c:v>8.4499999999999998E-10</c:v>
                </c:pt>
                <c:pt idx="4140">
                  <c:v>8.5099999999999996E-10</c:v>
                </c:pt>
                <c:pt idx="4141">
                  <c:v>8.5700000000000004E-10</c:v>
                </c:pt>
                <c:pt idx="4142">
                  <c:v>8.6300000000000002E-10</c:v>
                </c:pt>
                <c:pt idx="4143">
                  <c:v>8.6999999999999999E-10</c:v>
                </c:pt>
                <c:pt idx="4144">
                  <c:v>8.7599999999999997E-10</c:v>
                </c:pt>
                <c:pt idx="4145">
                  <c:v>8.8199999999999995E-10</c:v>
                </c:pt>
                <c:pt idx="4146">
                  <c:v>8.8800000000000004E-10</c:v>
                </c:pt>
                <c:pt idx="4147">
                  <c:v>8.9500000000000001E-10</c:v>
                </c:pt>
                <c:pt idx="4148">
                  <c:v>9.0099999999999999E-10</c:v>
                </c:pt>
                <c:pt idx="4149">
                  <c:v>9.0699999999999997E-10</c:v>
                </c:pt>
                <c:pt idx="4150">
                  <c:v>9.1299999999999995E-10</c:v>
                </c:pt>
                <c:pt idx="4151">
                  <c:v>9.2000000000000003E-10</c:v>
                </c:pt>
                <c:pt idx="4152">
                  <c:v>9.2600000000000001E-10</c:v>
                </c:pt>
                <c:pt idx="4153">
                  <c:v>9.3200000000000009E-10</c:v>
                </c:pt>
                <c:pt idx="4154">
                  <c:v>9.3800000000000007E-10</c:v>
                </c:pt>
                <c:pt idx="4155">
                  <c:v>9.4499999999999994E-10</c:v>
                </c:pt>
                <c:pt idx="4156">
                  <c:v>9.5099999999999992E-10</c:v>
                </c:pt>
                <c:pt idx="4157">
                  <c:v>9.569999999999999E-10</c:v>
                </c:pt>
                <c:pt idx="4158">
                  <c:v>9.6300000000000009E-10</c:v>
                </c:pt>
                <c:pt idx="4159">
                  <c:v>9.6999999999999996E-10</c:v>
                </c:pt>
                <c:pt idx="4160">
                  <c:v>9.7599999999999994E-10</c:v>
                </c:pt>
                <c:pt idx="4161">
                  <c:v>9.8199999999999992E-10</c:v>
                </c:pt>
                <c:pt idx="4162">
                  <c:v>9.879999999999999E-10</c:v>
                </c:pt>
                <c:pt idx="4163">
                  <c:v>9.9499999999999998E-10</c:v>
                </c:pt>
                <c:pt idx="4164">
                  <c:v>1.0000000000000001E-9</c:v>
                </c:pt>
                <c:pt idx="4165">
                  <c:v>1.01E-9</c:v>
                </c:pt>
                <c:pt idx="4166">
                  <c:v>1.01E-9</c:v>
                </c:pt>
                <c:pt idx="4167">
                  <c:v>1.02E-9</c:v>
                </c:pt>
                <c:pt idx="4168">
                  <c:v>1.03E-9</c:v>
                </c:pt>
                <c:pt idx="4169">
                  <c:v>1.03E-9</c:v>
                </c:pt>
                <c:pt idx="4170">
                  <c:v>1.0399999999999999E-9</c:v>
                </c:pt>
                <c:pt idx="4171">
                  <c:v>1.0399999999999999E-9</c:v>
                </c:pt>
                <c:pt idx="4172">
                  <c:v>1.0500000000000001E-9</c:v>
                </c:pt>
                <c:pt idx="4173">
                  <c:v>1.0600000000000001E-9</c:v>
                </c:pt>
                <c:pt idx="4174">
                  <c:v>1.0600000000000001E-9</c:v>
                </c:pt>
                <c:pt idx="4175">
                  <c:v>1.07E-9</c:v>
                </c:pt>
                <c:pt idx="4176">
                  <c:v>1.08E-9</c:v>
                </c:pt>
                <c:pt idx="4177">
                  <c:v>1.08E-9</c:v>
                </c:pt>
                <c:pt idx="4178">
                  <c:v>1.09E-9</c:v>
                </c:pt>
                <c:pt idx="4179">
                  <c:v>1.09E-9</c:v>
                </c:pt>
                <c:pt idx="4180">
                  <c:v>1.0999999999999999E-9</c:v>
                </c:pt>
                <c:pt idx="4181">
                  <c:v>1.1100000000000001E-9</c:v>
                </c:pt>
                <c:pt idx="4182">
                  <c:v>1.1100000000000001E-9</c:v>
                </c:pt>
                <c:pt idx="4183">
                  <c:v>1.1200000000000001E-9</c:v>
                </c:pt>
                <c:pt idx="4184">
                  <c:v>1.13E-9</c:v>
                </c:pt>
                <c:pt idx="4185">
                  <c:v>1.13E-9</c:v>
                </c:pt>
                <c:pt idx="4186">
                  <c:v>1.14E-9</c:v>
                </c:pt>
                <c:pt idx="4187">
                  <c:v>1.14E-9</c:v>
                </c:pt>
                <c:pt idx="4188">
                  <c:v>1.15E-9</c:v>
                </c:pt>
                <c:pt idx="4189">
                  <c:v>1.1599999999999999E-9</c:v>
                </c:pt>
                <c:pt idx="4190">
                  <c:v>1.1599999999999999E-9</c:v>
                </c:pt>
                <c:pt idx="4191">
                  <c:v>1.1700000000000001E-9</c:v>
                </c:pt>
                <c:pt idx="4192">
                  <c:v>1.1800000000000001E-9</c:v>
                </c:pt>
                <c:pt idx="4193">
                  <c:v>1.1800000000000001E-9</c:v>
                </c:pt>
                <c:pt idx="4194">
                  <c:v>1.19E-9</c:v>
                </c:pt>
                <c:pt idx="4195">
                  <c:v>1.19E-9</c:v>
                </c:pt>
                <c:pt idx="4196">
                  <c:v>1.2E-9</c:v>
                </c:pt>
                <c:pt idx="4197">
                  <c:v>1.21E-9</c:v>
                </c:pt>
                <c:pt idx="4198">
                  <c:v>1.21E-9</c:v>
                </c:pt>
                <c:pt idx="4199">
                  <c:v>1.2199999999999999E-9</c:v>
                </c:pt>
                <c:pt idx="4200">
                  <c:v>1.2300000000000001E-9</c:v>
                </c:pt>
                <c:pt idx="4201">
                  <c:v>1.2300000000000001E-9</c:v>
                </c:pt>
                <c:pt idx="4202">
                  <c:v>1.2400000000000001E-9</c:v>
                </c:pt>
                <c:pt idx="4203">
                  <c:v>1.2400000000000001E-9</c:v>
                </c:pt>
                <c:pt idx="4204">
                  <c:v>1.25E-9</c:v>
                </c:pt>
                <c:pt idx="4205">
                  <c:v>1.26E-9</c:v>
                </c:pt>
                <c:pt idx="4206">
                  <c:v>1.26E-9</c:v>
                </c:pt>
                <c:pt idx="4207">
                  <c:v>1.27E-9</c:v>
                </c:pt>
                <c:pt idx="4208">
                  <c:v>1.2799999999999999E-9</c:v>
                </c:pt>
                <c:pt idx="4209">
                  <c:v>1.2799999999999999E-9</c:v>
                </c:pt>
                <c:pt idx="4210">
                  <c:v>1.2900000000000001E-9</c:v>
                </c:pt>
                <c:pt idx="4211">
                  <c:v>1.2900000000000001E-9</c:v>
                </c:pt>
                <c:pt idx="4212">
                  <c:v>1.3000000000000001E-9</c:v>
                </c:pt>
                <c:pt idx="4213">
                  <c:v>1.31E-9</c:v>
                </c:pt>
                <c:pt idx="4214">
                  <c:v>1.31E-9</c:v>
                </c:pt>
                <c:pt idx="4215">
                  <c:v>1.32E-9</c:v>
                </c:pt>
                <c:pt idx="4216">
                  <c:v>1.33E-9</c:v>
                </c:pt>
                <c:pt idx="4217">
                  <c:v>1.33E-9</c:v>
                </c:pt>
                <c:pt idx="4218">
                  <c:v>1.3399999999999999E-9</c:v>
                </c:pt>
                <c:pt idx="4219">
                  <c:v>1.3399999999999999E-9</c:v>
                </c:pt>
                <c:pt idx="4220">
                  <c:v>1.3500000000000001E-9</c:v>
                </c:pt>
                <c:pt idx="4221">
                  <c:v>1.3600000000000001E-9</c:v>
                </c:pt>
                <c:pt idx="4222">
                  <c:v>1.3600000000000001E-9</c:v>
                </c:pt>
                <c:pt idx="4223">
                  <c:v>1.37E-9</c:v>
                </c:pt>
                <c:pt idx="4224">
                  <c:v>1.38E-9</c:v>
                </c:pt>
                <c:pt idx="4225">
                  <c:v>1.38E-9</c:v>
                </c:pt>
                <c:pt idx="4226">
                  <c:v>1.39E-9</c:v>
                </c:pt>
                <c:pt idx="4227">
                  <c:v>1.39E-9</c:v>
                </c:pt>
                <c:pt idx="4228">
                  <c:v>1.3999999999999999E-9</c:v>
                </c:pt>
                <c:pt idx="4229">
                  <c:v>1.4100000000000001E-9</c:v>
                </c:pt>
                <c:pt idx="4230">
                  <c:v>1.4100000000000001E-9</c:v>
                </c:pt>
                <c:pt idx="4231">
                  <c:v>1.4200000000000001E-9</c:v>
                </c:pt>
                <c:pt idx="4232">
                  <c:v>1.43E-9</c:v>
                </c:pt>
                <c:pt idx="4233">
                  <c:v>1.43E-9</c:v>
                </c:pt>
                <c:pt idx="4234">
                  <c:v>1.44E-9</c:v>
                </c:pt>
                <c:pt idx="4235">
                  <c:v>1.44E-9</c:v>
                </c:pt>
                <c:pt idx="4236">
                  <c:v>1.45E-9</c:v>
                </c:pt>
                <c:pt idx="4237">
                  <c:v>1.4599999999999999E-9</c:v>
                </c:pt>
                <c:pt idx="4238">
                  <c:v>1.4599999999999999E-9</c:v>
                </c:pt>
                <c:pt idx="4239">
                  <c:v>1.4700000000000001E-9</c:v>
                </c:pt>
                <c:pt idx="4240">
                  <c:v>1.4800000000000001E-9</c:v>
                </c:pt>
                <c:pt idx="4241">
                  <c:v>1.4800000000000001E-9</c:v>
                </c:pt>
                <c:pt idx="4242">
                  <c:v>1.49E-9</c:v>
                </c:pt>
                <c:pt idx="4243">
                  <c:v>1.49E-9</c:v>
                </c:pt>
                <c:pt idx="4244">
                  <c:v>1.5E-9</c:v>
                </c:pt>
                <c:pt idx="4245">
                  <c:v>1.51E-9</c:v>
                </c:pt>
                <c:pt idx="4246">
                  <c:v>1.51E-9</c:v>
                </c:pt>
                <c:pt idx="4247">
                  <c:v>1.5199999999999999E-9</c:v>
                </c:pt>
                <c:pt idx="4248">
                  <c:v>1.5300000000000001E-9</c:v>
                </c:pt>
                <c:pt idx="4249">
                  <c:v>1.5300000000000001E-9</c:v>
                </c:pt>
                <c:pt idx="4250">
                  <c:v>1.5400000000000001E-9</c:v>
                </c:pt>
                <c:pt idx="4251">
                  <c:v>1.5400000000000001E-9</c:v>
                </c:pt>
                <c:pt idx="4252">
                  <c:v>1.55E-9</c:v>
                </c:pt>
                <c:pt idx="4253">
                  <c:v>1.56E-9</c:v>
                </c:pt>
                <c:pt idx="4254">
                  <c:v>1.56E-9</c:v>
                </c:pt>
                <c:pt idx="4255">
                  <c:v>1.57E-9</c:v>
                </c:pt>
                <c:pt idx="4256">
                  <c:v>1.5799999999999999E-9</c:v>
                </c:pt>
                <c:pt idx="4257">
                  <c:v>1.5799999999999999E-9</c:v>
                </c:pt>
                <c:pt idx="4258">
                  <c:v>1.5900000000000001E-9</c:v>
                </c:pt>
                <c:pt idx="4259">
                  <c:v>1.5900000000000001E-9</c:v>
                </c:pt>
                <c:pt idx="4260">
                  <c:v>1.6000000000000001E-9</c:v>
                </c:pt>
                <c:pt idx="4261">
                  <c:v>1.61E-9</c:v>
                </c:pt>
                <c:pt idx="4262">
                  <c:v>1.61E-9</c:v>
                </c:pt>
                <c:pt idx="4263">
                  <c:v>1.62E-9</c:v>
                </c:pt>
                <c:pt idx="4264">
                  <c:v>1.63E-9</c:v>
                </c:pt>
                <c:pt idx="4265">
                  <c:v>1.63E-9</c:v>
                </c:pt>
                <c:pt idx="4266">
                  <c:v>1.6399999999999999E-9</c:v>
                </c:pt>
                <c:pt idx="4267">
                  <c:v>1.6399999999999999E-9</c:v>
                </c:pt>
                <c:pt idx="4268">
                  <c:v>1.6500000000000001E-9</c:v>
                </c:pt>
                <c:pt idx="4269">
                  <c:v>1.6600000000000001E-9</c:v>
                </c:pt>
                <c:pt idx="4270">
                  <c:v>1.6600000000000001E-9</c:v>
                </c:pt>
                <c:pt idx="4271">
                  <c:v>1.67E-9</c:v>
                </c:pt>
                <c:pt idx="4272">
                  <c:v>1.68E-9</c:v>
                </c:pt>
                <c:pt idx="4273">
                  <c:v>1.68E-9</c:v>
                </c:pt>
                <c:pt idx="4274">
                  <c:v>1.69E-9</c:v>
                </c:pt>
                <c:pt idx="4275">
                  <c:v>1.69E-9</c:v>
                </c:pt>
                <c:pt idx="4276">
                  <c:v>1.6999999999999999E-9</c:v>
                </c:pt>
                <c:pt idx="4277">
                  <c:v>1.7100000000000001E-9</c:v>
                </c:pt>
                <c:pt idx="4278">
                  <c:v>1.7100000000000001E-9</c:v>
                </c:pt>
                <c:pt idx="4279">
                  <c:v>1.7200000000000001E-9</c:v>
                </c:pt>
                <c:pt idx="4280">
                  <c:v>1.73E-9</c:v>
                </c:pt>
                <c:pt idx="4281">
                  <c:v>1.73E-9</c:v>
                </c:pt>
                <c:pt idx="4282">
                  <c:v>1.74E-9</c:v>
                </c:pt>
                <c:pt idx="4283">
                  <c:v>1.74E-9</c:v>
                </c:pt>
                <c:pt idx="4284">
                  <c:v>1.75E-9</c:v>
                </c:pt>
                <c:pt idx="4285">
                  <c:v>1.7599999999999999E-9</c:v>
                </c:pt>
                <c:pt idx="4286">
                  <c:v>1.7599999999999999E-9</c:v>
                </c:pt>
                <c:pt idx="4287">
                  <c:v>1.7700000000000001E-9</c:v>
                </c:pt>
                <c:pt idx="4288">
                  <c:v>1.7800000000000001E-9</c:v>
                </c:pt>
                <c:pt idx="4289">
                  <c:v>1.7800000000000001E-9</c:v>
                </c:pt>
                <c:pt idx="4290">
                  <c:v>1.79E-9</c:v>
                </c:pt>
                <c:pt idx="4291">
                  <c:v>1.79E-9</c:v>
                </c:pt>
                <c:pt idx="4292">
                  <c:v>1.8E-9</c:v>
                </c:pt>
                <c:pt idx="4293">
                  <c:v>1.81E-9</c:v>
                </c:pt>
                <c:pt idx="4294">
                  <c:v>1.81E-9</c:v>
                </c:pt>
                <c:pt idx="4295">
                  <c:v>1.8199999999999999E-9</c:v>
                </c:pt>
                <c:pt idx="4296">
                  <c:v>1.8300000000000001E-9</c:v>
                </c:pt>
                <c:pt idx="4297">
                  <c:v>1.8300000000000001E-9</c:v>
                </c:pt>
                <c:pt idx="4298">
                  <c:v>1.8400000000000001E-9</c:v>
                </c:pt>
                <c:pt idx="4299">
                  <c:v>1.8400000000000001E-9</c:v>
                </c:pt>
                <c:pt idx="4300">
                  <c:v>1.85E-9</c:v>
                </c:pt>
                <c:pt idx="4301">
                  <c:v>1.86E-9</c:v>
                </c:pt>
                <c:pt idx="4302">
                  <c:v>1.86E-9</c:v>
                </c:pt>
                <c:pt idx="4303">
                  <c:v>1.87E-9</c:v>
                </c:pt>
                <c:pt idx="4304">
                  <c:v>1.8800000000000001E-9</c:v>
                </c:pt>
                <c:pt idx="4305">
                  <c:v>1.8800000000000001E-9</c:v>
                </c:pt>
                <c:pt idx="4306">
                  <c:v>1.8899999999999999E-9</c:v>
                </c:pt>
                <c:pt idx="4307">
                  <c:v>1.8899999999999999E-9</c:v>
                </c:pt>
                <c:pt idx="4308">
                  <c:v>1.9000000000000001E-9</c:v>
                </c:pt>
                <c:pt idx="4309">
                  <c:v>1.9099999999999998E-9</c:v>
                </c:pt>
                <c:pt idx="4310">
                  <c:v>1.9099999999999998E-9</c:v>
                </c:pt>
                <c:pt idx="4311">
                  <c:v>1.92E-9</c:v>
                </c:pt>
                <c:pt idx="4312">
                  <c:v>1.9300000000000002E-9</c:v>
                </c:pt>
                <c:pt idx="4313">
                  <c:v>1.9300000000000002E-9</c:v>
                </c:pt>
                <c:pt idx="4314">
                  <c:v>1.9399999999999999E-9</c:v>
                </c:pt>
                <c:pt idx="4315">
                  <c:v>1.9399999999999999E-9</c:v>
                </c:pt>
                <c:pt idx="4316">
                  <c:v>1.9500000000000001E-9</c:v>
                </c:pt>
                <c:pt idx="4317">
                  <c:v>1.9599999999999998E-9</c:v>
                </c:pt>
                <c:pt idx="4318">
                  <c:v>1.9599999999999998E-9</c:v>
                </c:pt>
                <c:pt idx="4319">
                  <c:v>1.97E-9</c:v>
                </c:pt>
                <c:pt idx="4320">
                  <c:v>1.9800000000000002E-9</c:v>
                </c:pt>
                <c:pt idx="4321">
                  <c:v>1.9800000000000002E-9</c:v>
                </c:pt>
                <c:pt idx="4322">
                  <c:v>1.99E-9</c:v>
                </c:pt>
                <c:pt idx="4323">
                  <c:v>1.99E-9</c:v>
                </c:pt>
                <c:pt idx="4324">
                  <c:v>2.0000000000000001E-9</c:v>
                </c:pt>
                <c:pt idx="4325">
                  <c:v>2.0099999999999999E-9</c:v>
                </c:pt>
                <c:pt idx="4326">
                  <c:v>2.0099999999999999E-9</c:v>
                </c:pt>
                <c:pt idx="4327">
                  <c:v>2.0200000000000001E-9</c:v>
                </c:pt>
                <c:pt idx="4328">
                  <c:v>2.0299999999999998E-9</c:v>
                </c:pt>
                <c:pt idx="4329">
                  <c:v>2.0299999999999998E-9</c:v>
                </c:pt>
                <c:pt idx="4330">
                  <c:v>2.04E-9</c:v>
                </c:pt>
                <c:pt idx="4331">
                  <c:v>2.04E-9</c:v>
                </c:pt>
                <c:pt idx="4332">
                  <c:v>2.0500000000000002E-9</c:v>
                </c:pt>
                <c:pt idx="4333">
                  <c:v>2.0599999999999999E-9</c:v>
                </c:pt>
                <c:pt idx="4334">
                  <c:v>2.0599999999999999E-9</c:v>
                </c:pt>
                <c:pt idx="4335">
                  <c:v>2.0700000000000001E-9</c:v>
                </c:pt>
                <c:pt idx="4336">
                  <c:v>2.0799999999999998E-9</c:v>
                </c:pt>
                <c:pt idx="4337">
                  <c:v>2.0799999999999998E-9</c:v>
                </c:pt>
                <c:pt idx="4338">
                  <c:v>2.09E-9</c:v>
                </c:pt>
                <c:pt idx="4339">
                  <c:v>2.09E-9</c:v>
                </c:pt>
                <c:pt idx="4340">
                  <c:v>2.1000000000000002E-9</c:v>
                </c:pt>
                <c:pt idx="4341">
                  <c:v>2.11E-9</c:v>
                </c:pt>
                <c:pt idx="4342">
                  <c:v>2.11E-9</c:v>
                </c:pt>
                <c:pt idx="4343">
                  <c:v>2.1200000000000001E-9</c:v>
                </c:pt>
                <c:pt idx="4344">
                  <c:v>2.1299999999999999E-9</c:v>
                </c:pt>
                <c:pt idx="4345">
                  <c:v>2.1299999999999999E-9</c:v>
                </c:pt>
                <c:pt idx="4346">
                  <c:v>2.1400000000000001E-9</c:v>
                </c:pt>
                <c:pt idx="4347">
                  <c:v>2.1400000000000001E-9</c:v>
                </c:pt>
                <c:pt idx="4348">
                  <c:v>2.1499999999999998E-9</c:v>
                </c:pt>
                <c:pt idx="4349">
                  <c:v>2.16E-9</c:v>
                </c:pt>
                <c:pt idx="4350">
                  <c:v>2.16E-9</c:v>
                </c:pt>
                <c:pt idx="4351">
                  <c:v>2.1700000000000002E-9</c:v>
                </c:pt>
                <c:pt idx="4352">
                  <c:v>2.1799999999999999E-9</c:v>
                </c:pt>
                <c:pt idx="4353">
                  <c:v>2.1799999999999999E-9</c:v>
                </c:pt>
                <c:pt idx="4354">
                  <c:v>2.1900000000000001E-9</c:v>
                </c:pt>
                <c:pt idx="4355">
                  <c:v>2.1900000000000001E-9</c:v>
                </c:pt>
                <c:pt idx="4356">
                  <c:v>2.1999999999999998E-9</c:v>
                </c:pt>
                <c:pt idx="4357">
                  <c:v>2.21E-9</c:v>
                </c:pt>
                <c:pt idx="4358">
                  <c:v>2.21E-9</c:v>
                </c:pt>
                <c:pt idx="4359">
                  <c:v>2.2200000000000002E-9</c:v>
                </c:pt>
                <c:pt idx="4360">
                  <c:v>2.23E-9</c:v>
                </c:pt>
                <c:pt idx="4361">
                  <c:v>2.23E-9</c:v>
                </c:pt>
                <c:pt idx="4362">
                  <c:v>2.2400000000000001E-9</c:v>
                </c:pt>
                <c:pt idx="4363">
                  <c:v>2.2400000000000001E-9</c:v>
                </c:pt>
                <c:pt idx="4364">
                  <c:v>2.2499999999999999E-9</c:v>
                </c:pt>
                <c:pt idx="4365">
                  <c:v>2.2600000000000001E-9</c:v>
                </c:pt>
                <c:pt idx="4366">
                  <c:v>2.2600000000000001E-9</c:v>
                </c:pt>
                <c:pt idx="4367">
                  <c:v>2.2699999999999998E-9</c:v>
                </c:pt>
                <c:pt idx="4368">
                  <c:v>2.28E-9</c:v>
                </c:pt>
                <c:pt idx="4369">
                  <c:v>2.28E-9</c:v>
                </c:pt>
                <c:pt idx="4370">
                  <c:v>2.2900000000000002E-9</c:v>
                </c:pt>
                <c:pt idx="4371">
                  <c:v>2.2900000000000002E-9</c:v>
                </c:pt>
                <c:pt idx="4372">
                  <c:v>2.2999999999999999E-9</c:v>
                </c:pt>
                <c:pt idx="4373">
                  <c:v>2.3100000000000001E-9</c:v>
                </c:pt>
                <c:pt idx="4374">
                  <c:v>2.3100000000000001E-9</c:v>
                </c:pt>
                <c:pt idx="4375">
                  <c:v>2.3199999999999998E-9</c:v>
                </c:pt>
                <c:pt idx="4376">
                  <c:v>2.33E-9</c:v>
                </c:pt>
                <c:pt idx="4377">
                  <c:v>2.33E-9</c:v>
                </c:pt>
                <c:pt idx="4378">
                  <c:v>2.3400000000000002E-9</c:v>
                </c:pt>
                <c:pt idx="4379">
                  <c:v>2.3400000000000002E-9</c:v>
                </c:pt>
                <c:pt idx="4380">
                  <c:v>2.3499999999999999E-9</c:v>
                </c:pt>
                <c:pt idx="4381">
                  <c:v>2.3600000000000001E-9</c:v>
                </c:pt>
                <c:pt idx="4382">
                  <c:v>2.3600000000000001E-9</c:v>
                </c:pt>
                <c:pt idx="4383">
                  <c:v>2.3699999999999999E-9</c:v>
                </c:pt>
                <c:pt idx="4384">
                  <c:v>2.3800000000000001E-9</c:v>
                </c:pt>
                <c:pt idx="4385">
                  <c:v>2.3800000000000001E-9</c:v>
                </c:pt>
                <c:pt idx="4386">
                  <c:v>2.3899999999999998E-9</c:v>
                </c:pt>
                <c:pt idx="4387">
                  <c:v>2.3899999999999998E-9</c:v>
                </c:pt>
                <c:pt idx="4388">
                  <c:v>2.4E-9</c:v>
                </c:pt>
                <c:pt idx="4389">
                  <c:v>2.4100000000000002E-9</c:v>
                </c:pt>
                <c:pt idx="4390">
                  <c:v>2.4100000000000002E-9</c:v>
                </c:pt>
                <c:pt idx="4391">
                  <c:v>2.4199999999999999E-9</c:v>
                </c:pt>
                <c:pt idx="4392">
                  <c:v>2.4300000000000001E-9</c:v>
                </c:pt>
                <c:pt idx="4393">
                  <c:v>2.4300000000000001E-9</c:v>
                </c:pt>
                <c:pt idx="4394">
                  <c:v>2.4399999999999998E-9</c:v>
                </c:pt>
                <c:pt idx="4395">
                  <c:v>2.4399999999999998E-9</c:v>
                </c:pt>
                <c:pt idx="4396">
                  <c:v>2.45E-9</c:v>
                </c:pt>
                <c:pt idx="4397">
                  <c:v>2.4600000000000002E-9</c:v>
                </c:pt>
                <c:pt idx="4398">
                  <c:v>2.4600000000000002E-9</c:v>
                </c:pt>
                <c:pt idx="4399">
                  <c:v>2.4699999999999999E-9</c:v>
                </c:pt>
                <c:pt idx="4400">
                  <c:v>2.4800000000000001E-9</c:v>
                </c:pt>
                <c:pt idx="4401">
                  <c:v>2.4800000000000001E-9</c:v>
                </c:pt>
                <c:pt idx="4402">
                  <c:v>2.4899999999999999E-9</c:v>
                </c:pt>
                <c:pt idx="4403">
                  <c:v>2.4899999999999999E-9</c:v>
                </c:pt>
                <c:pt idx="4404">
                  <c:v>2.5000000000000001E-9</c:v>
                </c:pt>
                <c:pt idx="4405">
                  <c:v>2.5099999999999998E-9</c:v>
                </c:pt>
                <c:pt idx="4406">
                  <c:v>2.5099999999999998E-9</c:v>
                </c:pt>
                <c:pt idx="4407">
                  <c:v>2.52E-9</c:v>
                </c:pt>
                <c:pt idx="4408">
                  <c:v>2.5300000000000002E-9</c:v>
                </c:pt>
                <c:pt idx="4409">
                  <c:v>2.5300000000000002E-9</c:v>
                </c:pt>
                <c:pt idx="4410">
                  <c:v>2.5399999999999999E-9</c:v>
                </c:pt>
                <c:pt idx="4411">
                  <c:v>2.5399999999999999E-9</c:v>
                </c:pt>
                <c:pt idx="4412">
                  <c:v>2.5500000000000001E-9</c:v>
                </c:pt>
                <c:pt idx="4413">
                  <c:v>2.5599999999999998E-9</c:v>
                </c:pt>
                <c:pt idx="4414">
                  <c:v>2.5599999999999998E-9</c:v>
                </c:pt>
                <c:pt idx="4415">
                  <c:v>2.57E-9</c:v>
                </c:pt>
                <c:pt idx="4416">
                  <c:v>2.5800000000000002E-9</c:v>
                </c:pt>
                <c:pt idx="4417">
                  <c:v>2.5800000000000002E-9</c:v>
                </c:pt>
                <c:pt idx="4418">
                  <c:v>2.5899999999999999E-9</c:v>
                </c:pt>
                <c:pt idx="4419">
                  <c:v>2.5899999999999999E-9</c:v>
                </c:pt>
                <c:pt idx="4420">
                  <c:v>2.6000000000000001E-9</c:v>
                </c:pt>
                <c:pt idx="4421">
                  <c:v>2.6099999999999999E-9</c:v>
                </c:pt>
                <c:pt idx="4422">
                  <c:v>2.6099999999999999E-9</c:v>
                </c:pt>
                <c:pt idx="4423">
                  <c:v>2.6200000000000001E-9</c:v>
                </c:pt>
                <c:pt idx="4424">
                  <c:v>2.6299999999999998E-9</c:v>
                </c:pt>
                <c:pt idx="4425">
                  <c:v>2.6299999999999998E-9</c:v>
                </c:pt>
                <c:pt idx="4426">
                  <c:v>2.64E-9</c:v>
                </c:pt>
                <c:pt idx="4427">
                  <c:v>2.64E-9</c:v>
                </c:pt>
                <c:pt idx="4428">
                  <c:v>2.6500000000000002E-9</c:v>
                </c:pt>
                <c:pt idx="4429">
                  <c:v>2.6599999999999999E-9</c:v>
                </c:pt>
                <c:pt idx="4430">
                  <c:v>2.6599999999999999E-9</c:v>
                </c:pt>
                <c:pt idx="4431">
                  <c:v>2.6700000000000001E-9</c:v>
                </c:pt>
                <c:pt idx="4432">
                  <c:v>2.6799999999999998E-9</c:v>
                </c:pt>
                <c:pt idx="4433">
                  <c:v>2.6799999999999998E-9</c:v>
                </c:pt>
                <c:pt idx="4434">
                  <c:v>2.69E-9</c:v>
                </c:pt>
                <c:pt idx="4435">
                  <c:v>2.69E-9</c:v>
                </c:pt>
                <c:pt idx="4436">
                  <c:v>2.7000000000000002E-9</c:v>
                </c:pt>
                <c:pt idx="4437">
                  <c:v>2.7099999999999999E-9</c:v>
                </c:pt>
                <c:pt idx="4438">
                  <c:v>2.7099999999999999E-9</c:v>
                </c:pt>
                <c:pt idx="4439">
                  <c:v>2.7200000000000001E-9</c:v>
                </c:pt>
                <c:pt idx="4440">
                  <c:v>2.7299999999999999E-9</c:v>
                </c:pt>
                <c:pt idx="4441">
                  <c:v>2.7299999999999999E-9</c:v>
                </c:pt>
                <c:pt idx="4442">
                  <c:v>2.7400000000000001E-9</c:v>
                </c:pt>
                <c:pt idx="4443">
                  <c:v>2.7400000000000001E-9</c:v>
                </c:pt>
                <c:pt idx="4444">
                  <c:v>2.7499999999999998E-9</c:v>
                </c:pt>
                <c:pt idx="4445">
                  <c:v>2.76E-9</c:v>
                </c:pt>
                <c:pt idx="4446">
                  <c:v>2.76E-9</c:v>
                </c:pt>
                <c:pt idx="4447">
                  <c:v>2.7700000000000002E-9</c:v>
                </c:pt>
                <c:pt idx="4448">
                  <c:v>2.7799999999999999E-9</c:v>
                </c:pt>
                <c:pt idx="4449">
                  <c:v>2.7799999999999999E-9</c:v>
                </c:pt>
                <c:pt idx="4450">
                  <c:v>2.7900000000000001E-9</c:v>
                </c:pt>
                <c:pt idx="4451">
                  <c:v>2.7900000000000001E-9</c:v>
                </c:pt>
                <c:pt idx="4452">
                  <c:v>2.7999999999999998E-9</c:v>
                </c:pt>
                <c:pt idx="4453">
                  <c:v>2.81E-9</c:v>
                </c:pt>
                <c:pt idx="4454">
                  <c:v>2.81E-9</c:v>
                </c:pt>
                <c:pt idx="4455">
                  <c:v>2.8200000000000002E-9</c:v>
                </c:pt>
                <c:pt idx="4456">
                  <c:v>2.8299999999999999E-9</c:v>
                </c:pt>
                <c:pt idx="4457">
                  <c:v>2.8299999999999999E-9</c:v>
                </c:pt>
                <c:pt idx="4458">
                  <c:v>2.8400000000000001E-9</c:v>
                </c:pt>
                <c:pt idx="4459">
                  <c:v>2.8400000000000001E-9</c:v>
                </c:pt>
                <c:pt idx="4460">
                  <c:v>2.8499999999999999E-9</c:v>
                </c:pt>
                <c:pt idx="4461">
                  <c:v>2.86E-9</c:v>
                </c:pt>
                <c:pt idx="4462">
                  <c:v>2.86E-9</c:v>
                </c:pt>
                <c:pt idx="4463">
                  <c:v>2.8699999999999998E-9</c:v>
                </c:pt>
                <c:pt idx="4464">
                  <c:v>2.88E-9</c:v>
                </c:pt>
                <c:pt idx="4465">
                  <c:v>2.88E-9</c:v>
                </c:pt>
                <c:pt idx="4466">
                  <c:v>2.8900000000000002E-9</c:v>
                </c:pt>
                <c:pt idx="4467">
                  <c:v>2.8900000000000002E-9</c:v>
                </c:pt>
                <c:pt idx="4468">
                  <c:v>2.8999999999999999E-9</c:v>
                </c:pt>
                <c:pt idx="4469">
                  <c:v>2.9100000000000001E-9</c:v>
                </c:pt>
                <c:pt idx="4470">
                  <c:v>2.9100000000000001E-9</c:v>
                </c:pt>
                <c:pt idx="4471">
                  <c:v>2.9199999999999998E-9</c:v>
                </c:pt>
                <c:pt idx="4472">
                  <c:v>2.93E-9</c:v>
                </c:pt>
                <c:pt idx="4473">
                  <c:v>2.93E-9</c:v>
                </c:pt>
                <c:pt idx="4474">
                  <c:v>2.9400000000000002E-9</c:v>
                </c:pt>
                <c:pt idx="4475">
                  <c:v>2.9400000000000002E-9</c:v>
                </c:pt>
                <c:pt idx="4476">
                  <c:v>2.9499999999999999E-9</c:v>
                </c:pt>
                <c:pt idx="4477">
                  <c:v>2.9600000000000001E-9</c:v>
                </c:pt>
                <c:pt idx="4478">
                  <c:v>2.9600000000000001E-9</c:v>
                </c:pt>
                <c:pt idx="4479">
                  <c:v>2.9699999999999999E-9</c:v>
                </c:pt>
                <c:pt idx="4480">
                  <c:v>2.98E-9</c:v>
                </c:pt>
                <c:pt idx="4481">
                  <c:v>2.98E-9</c:v>
                </c:pt>
                <c:pt idx="4482">
                  <c:v>2.9899999999999998E-9</c:v>
                </c:pt>
                <c:pt idx="4483">
                  <c:v>2.9899999999999998E-9</c:v>
                </c:pt>
                <c:pt idx="4484">
                  <c:v>3E-9</c:v>
                </c:pt>
                <c:pt idx="4485">
                  <c:v>3.0100000000000002E-9</c:v>
                </c:pt>
                <c:pt idx="4486">
                  <c:v>3.0100000000000002E-9</c:v>
                </c:pt>
                <c:pt idx="4487">
                  <c:v>3.0199999999999999E-9</c:v>
                </c:pt>
                <c:pt idx="4488">
                  <c:v>3.0300000000000001E-9</c:v>
                </c:pt>
                <c:pt idx="4489">
                  <c:v>3.0300000000000001E-9</c:v>
                </c:pt>
                <c:pt idx="4490">
                  <c:v>3.0399999999999998E-9</c:v>
                </c:pt>
                <c:pt idx="4491">
                  <c:v>3.0399999999999998E-9</c:v>
                </c:pt>
                <c:pt idx="4492">
                  <c:v>3.05E-9</c:v>
                </c:pt>
                <c:pt idx="4493">
                  <c:v>3.0600000000000002E-9</c:v>
                </c:pt>
                <c:pt idx="4494">
                  <c:v>3.0600000000000002E-9</c:v>
                </c:pt>
                <c:pt idx="4495">
                  <c:v>3.0699999999999999E-9</c:v>
                </c:pt>
                <c:pt idx="4496">
                  <c:v>3.0800000000000001E-9</c:v>
                </c:pt>
                <c:pt idx="4497">
                  <c:v>3.0800000000000001E-9</c:v>
                </c:pt>
                <c:pt idx="4498">
                  <c:v>3.0899999999999999E-9</c:v>
                </c:pt>
                <c:pt idx="4499">
                  <c:v>3.0899999999999999E-9</c:v>
                </c:pt>
                <c:pt idx="4500">
                  <c:v>3.1E-9</c:v>
                </c:pt>
                <c:pt idx="4501">
                  <c:v>3.1099999999999998E-9</c:v>
                </c:pt>
                <c:pt idx="4502">
                  <c:v>3.1099999999999998E-9</c:v>
                </c:pt>
                <c:pt idx="4503">
                  <c:v>3.12E-9</c:v>
                </c:pt>
                <c:pt idx="4504">
                  <c:v>3.1300000000000002E-9</c:v>
                </c:pt>
                <c:pt idx="4505">
                  <c:v>3.1300000000000002E-9</c:v>
                </c:pt>
                <c:pt idx="4506">
                  <c:v>3.1399999999999999E-9</c:v>
                </c:pt>
                <c:pt idx="4507">
                  <c:v>3.1399999999999999E-9</c:v>
                </c:pt>
                <c:pt idx="4508">
                  <c:v>3.1500000000000001E-9</c:v>
                </c:pt>
                <c:pt idx="4509">
                  <c:v>3.1599999999999998E-9</c:v>
                </c:pt>
                <c:pt idx="4510">
                  <c:v>3.1599999999999998E-9</c:v>
                </c:pt>
                <c:pt idx="4511">
                  <c:v>3.17E-9</c:v>
                </c:pt>
                <c:pt idx="4512">
                  <c:v>3.1800000000000002E-9</c:v>
                </c:pt>
                <c:pt idx="4513">
                  <c:v>3.1800000000000002E-9</c:v>
                </c:pt>
                <c:pt idx="4514">
                  <c:v>3.1899999999999999E-9</c:v>
                </c:pt>
                <c:pt idx="4515">
                  <c:v>3.1899999999999999E-9</c:v>
                </c:pt>
                <c:pt idx="4516">
                  <c:v>3.2000000000000001E-9</c:v>
                </c:pt>
                <c:pt idx="4517">
                  <c:v>3.2099999999999999E-9</c:v>
                </c:pt>
                <c:pt idx="4518">
                  <c:v>3.2099999999999999E-9</c:v>
                </c:pt>
                <c:pt idx="4519">
                  <c:v>3.22E-9</c:v>
                </c:pt>
                <c:pt idx="4520">
                  <c:v>3.2299999999999998E-9</c:v>
                </c:pt>
                <c:pt idx="4521">
                  <c:v>3.2299999999999998E-9</c:v>
                </c:pt>
                <c:pt idx="4522">
                  <c:v>3.24E-9</c:v>
                </c:pt>
                <c:pt idx="4523">
                  <c:v>3.24E-9</c:v>
                </c:pt>
                <c:pt idx="4524">
                  <c:v>3.2500000000000002E-9</c:v>
                </c:pt>
                <c:pt idx="4525">
                  <c:v>3.2599999999999999E-9</c:v>
                </c:pt>
                <c:pt idx="4526">
                  <c:v>3.2599999999999999E-9</c:v>
                </c:pt>
                <c:pt idx="4527">
                  <c:v>3.2700000000000001E-9</c:v>
                </c:pt>
                <c:pt idx="4528">
                  <c:v>3.2799999999999998E-9</c:v>
                </c:pt>
                <c:pt idx="4529">
                  <c:v>3.2799999999999998E-9</c:v>
                </c:pt>
                <c:pt idx="4530">
                  <c:v>3.29E-9</c:v>
                </c:pt>
                <c:pt idx="4531">
                  <c:v>3.29E-9</c:v>
                </c:pt>
                <c:pt idx="4532">
                  <c:v>3.3000000000000002E-9</c:v>
                </c:pt>
                <c:pt idx="4533">
                  <c:v>3.3099999999999999E-9</c:v>
                </c:pt>
                <c:pt idx="4534">
                  <c:v>3.3099999999999999E-9</c:v>
                </c:pt>
                <c:pt idx="4535">
                  <c:v>3.3200000000000001E-9</c:v>
                </c:pt>
                <c:pt idx="4536">
                  <c:v>3.3299999999999999E-9</c:v>
                </c:pt>
                <c:pt idx="4537">
                  <c:v>3.3299999999999999E-9</c:v>
                </c:pt>
                <c:pt idx="4538">
                  <c:v>3.34E-9</c:v>
                </c:pt>
                <c:pt idx="4539">
                  <c:v>3.34E-9</c:v>
                </c:pt>
                <c:pt idx="4540">
                  <c:v>3.3499999999999998E-9</c:v>
                </c:pt>
                <c:pt idx="4541">
                  <c:v>3.36E-9</c:v>
                </c:pt>
                <c:pt idx="4542">
                  <c:v>3.36E-9</c:v>
                </c:pt>
                <c:pt idx="4543">
                  <c:v>3.3700000000000001E-9</c:v>
                </c:pt>
                <c:pt idx="4544">
                  <c:v>3.3799999999999999E-9</c:v>
                </c:pt>
                <c:pt idx="4545">
                  <c:v>3.3799999999999999E-9</c:v>
                </c:pt>
                <c:pt idx="4546">
                  <c:v>3.3900000000000001E-9</c:v>
                </c:pt>
                <c:pt idx="4547">
                  <c:v>3.3900000000000001E-9</c:v>
                </c:pt>
                <c:pt idx="4548">
                  <c:v>3.3999999999999998E-9</c:v>
                </c:pt>
                <c:pt idx="4549">
                  <c:v>3.41E-9</c:v>
                </c:pt>
                <c:pt idx="4550">
                  <c:v>3.41E-9</c:v>
                </c:pt>
                <c:pt idx="4551">
                  <c:v>3.4200000000000002E-9</c:v>
                </c:pt>
                <c:pt idx="4552">
                  <c:v>3.4299999999999999E-9</c:v>
                </c:pt>
                <c:pt idx="4553">
                  <c:v>3.4299999999999999E-9</c:v>
                </c:pt>
                <c:pt idx="4554">
                  <c:v>3.4400000000000001E-9</c:v>
                </c:pt>
                <c:pt idx="4555">
                  <c:v>3.4400000000000001E-9</c:v>
                </c:pt>
                <c:pt idx="4556">
                  <c:v>3.4499999999999999E-9</c:v>
                </c:pt>
                <c:pt idx="4557">
                  <c:v>3.46E-9</c:v>
                </c:pt>
                <c:pt idx="4558">
                  <c:v>3.46E-9</c:v>
                </c:pt>
                <c:pt idx="4559">
                  <c:v>3.4699999999999998E-9</c:v>
                </c:pt>
                <c:pt idx="4560">
                  <c:v>3.48E-9</c:v>
                </c:pt>
                <c:pt idx="4561">
                  <c:v>3.48E-9</c:v>
                </c:pt>
                <c:pt idx="4562">
                  <c:v>3.4900000000000001E-9</c:v>
                </c:pt>
                <c:pt idx="4563">
                  <c:v>3.4900000000000001E-9</c:v>
                </c:pt>
                <c:pt idx="4564">
                  <c:v>3.4999999999999999E-9</c:v>
                </c:pt>
                <c:pt idx="4565">
                  <c:v>3.5100000000000001E-9</c:v>
                </c:pt>
                <c:pt idx="4566">
                  <c:v>3.5100000000000001E-9</c:v>
                </c:pt>
                <c:pt idx="4567">
                  <c:v>3.5199999999999998E-9</c:v>
                </c:pt>
                <c:pt idx="4568">
                  <c:v>3.53E-9</c:v>
                </c:pt>
                <c:pt idx="4569">
                  <c:v>3.53E-9</c:v>
                </c:pt>
                <c:pt idx="4570">
                  <c:v>3.5400000000000002E-9</c:v>
                </c:pt>
                <c:pt idx="4571">
                  <c:v>3.5400000000000002E-9</c:v>
                </c:pt>
                <c:pt idx="4572">
                  <c:v>3.5499999999999999E-9</c:v>
                </c:pt>
                <c:pt idx="4573">
                  <c:v>3.5600000000000001E-9</c:v>
                </c:pt>
                <c:pt idx="4574">
                  <c:v>3.5600000000000001E-9</c:v>
                </c:pt>
                <c:pt idx="4575">
                  <c:v>3.5699999999999999E-9</c:v>
                </c:pt>
                <c:pt idx="4576">
                  <c:v>3.58E-9</c:v>
                </c:pt>
                <c:pt idx="4577">
                  <c:v>3.58E-9</c:v>
                </c:pt>
                <c:pt idx="4578">
                  <c:v>3.5899999999999998E-9</c:v>
                </c:pt>
                <c:pt idx="4579">
                  <c:v>3.5899999999999998E-9</c:v>
                </c:pt>
                <c:pt idx="4580">
                  <c:v>3.6E-9</c:v>
                </c:pt>
                <c:pt idx="4581">
                  <c:v>3.6100000000000001E-9</c:v>
                </c:pt>
                <c:pt idx="4582">
                  <c:v>3.6100000000000001E-9</c:v>
                </c:pt>
                <c:pt idx="4583">
                  <c:v>3.6199999999999999E-9</c:v>
                </c:pt>
                <c:pt idx="4584">
                  <c:v>3.6300000000000001E-9</c:v>
                </c:pt>
                <c:pt idx="4585">
                  <c:v>3.6300000000000001E-9</c:v>
                </c:pt>
                <c:pt idx="4586">
                  <c:v>3.6399999999999998E-9</c:v>
                </c:pt>
                <c:pt idx="4587">
                  <c:v>3.6399999999999998E-9</c:v>
                </c:pt>
                <c:pt idx="4588">
                  <c:v>3.65E-9</c:v>
                </c:pt>
                <c:pt idx="4589">
                  <c:v>3.6600000000000002E-9</c:v>
                </c:pt>
                <c:pt idx="4590">
                  <c:v>3.6600000000000002E-9</c:v>
                </c:pt>
                <c:pt idx="4591">
                  <c:v>3.6699999999999999E-9</c:v>
                </c:pt>
                <c:pt idx="4592">
                  <c:v>3.6800000000000001E-9</c:v>
                </c:pt>
                <c:pt idx="4593">
                  <c:v>3.6800000000000001E-9</c:v>
                </c:pt>
                <c:pt idx="4594">
                  <c:v>3.6899999999999999E-9</c:v>
                </c:pt>
                <c:pt idx="4595">
                  <c:v>3.6899999999999999E-9</c:v>
                </c:pt>
                <c:pt idx="4596">
                  <c:v>3.7E-9</c:v>
                </c:pt>
                <c:pt idx="4597">
                  <c:v>3.7099999999999998E-9</c:v>
                </c:pt>
                <c:pt idx="4598">
                  <c:v>3.7099999999999998E-9</c:v>
                </c:pt>
                <c:pt idx="4599">
                  <c:v>3.72E-9</c:v>
                </c:pt>
                <c:pt idx="4600">
                  <c:v>3.7300000000000001E-9</c:v>
                </c:pt>
                <c:pt idx="4601">
                  <c:v>3.7300000000000001E-9</c:v>
                </c:pt>
                <c:pt idx="4602">
                  <c:v>3.7399999999999999E-9</c:v>
                </c:pt>
                <c:pt idx="4603">
                  <c:v>3.7399999999999999E-9</c:v>
                </c:pt>
                <c:pt idx="4604">
                  <c:v>3.7499999999999997E-9</c:v>
                </c:pt>
                <c:pt idx="4605">
                  <c:v>3.7600000000000003E-9</c:v>
                </c:pt>
                <c:pt idx="4606">
                  <c:v>3.7600000000000003E-9</c:v>
                </c:pt>
                <c:pt idx="4607">
                  <c:v>3.77E-9</c:v>
                </c:pt>
                <c:pt idx="4608">
                  <c:v>3.7799999999999998E-9</c:v>
                </c:pt>
                <c:pt idx="4609">
                  <c:v>3.7799999999999998E-9</c:v>
                </c:pt>
                <c:pt idx="4610">
                  <c:v>3.7900000000000004E-9</c:v>
                </c:pt>
                <c:pt idx="4611">
                  <c:v>3.7900000000000004E-9</c:v>
                </c:pt>
                <c:pt idx="4612">
                  <c:v>3.8000000000000001E-9</c:v>
                </c:pt>
                <c:pt idx="4613">
                  <c:v>3.8099999999999999E-9</c:v>
                </c:pt>
                <c:pt idx="4614">
                  <c:v>3.8099999999999999E-9</c:v>
                </c:pt>
                <c:pt idx="4615">
                  <c:v>3.8199999999999996E-9</c:v>
                </c:pt>
                <c:pt idx="4616">
                  <c:v>3.8300000000000002E-9</c:v>
                </c:pt>
                <c:pt idx="4617">
                  <c:v>3.8300000000000002E-9</c:v>
                </c:pt>
                <c:pt idx="4618">
                  <c:v>3.84E-9</c:v>
                </c:pt>
                <c:pt idx="4619">
                  <c:v>3.84E-9</c:v>
                </c:pt>
                <c:pt idx="4620">
                  <c:v>3.8499999999999997E-9</c:v>
                </c:pt>
                <c:pt idx="4621">
                  <c:v>3.8600000000000003E-9</c:v>
                </c:pt>
                <c:pt idx="4622">
                  <c:v>3.8600000000000003E-9</c:v>
                </c:pt>
                <c:pt idx="4623">
                  <c:v>3.8700000000000001E-9</c:v>
                </c:pt>
                <c:pt idx="4624">
                  <c:v>3.8799999999999998E-9</c:v>
                </c:pt>
                <c:pt idx="4625">
                  <c:v>3.8799999999999998E-9</c:v>
                </c:pt>
                <c:pt idx="4626">
                  <c:v>3.8899999999999996E-9</c:v>
                </c:pt>
                <c:pt idx="4627">
                  <c:v>3.8899999999999996E-9</c:v>
                </c:pt>
                <c:pt idx="4628">
                  <c:v>3.9000000000000002E-9</c:v>
                </c:pt>
                <c:pt idx="4629">
                  <c:v>3.9099999999999999E-9</c:v>
                </c:pt>
                <c:pt idx="4630">
                  <c:v>3.9099999999999999E-9</c:v>
                </c:pt>
                <c:pt idx="4631">
                  <c:v>3.9199999999999997E-9</c:v>
                </c:pt>
                <c:pt idx="4632">
                  <c:v>3.9300000000000003E-9</c:v>
                </c:pt>
                <c:pt idx="4633">
                  <c:v>3.9300000000000003E-9</c:v>
                </c:pt>
                <c:pt idx="4634">
                  <c:v>3.94E-9</c:v>
                </c:pt>
                <c:pt idx="4635">
                  <c:v>3.94E-9</c:v>
                </c:pt>
                <c:pt idx="4636">
                  <c:v>3.9499999999999998E-9</c:v>
                </c:pt>
                <c:pt idx="4637">
                  <c:v>3.9600000000000004E-9</c:v>
                </c:pt>
                <c:pt idx="4638">
                  <c:v>3.9600000000000004E-9</c:v>
                </c:pt>
                <c:pt idx="4639">
                  <c:v>3.9700000000000001E-9</c:v>
                </c:pt>
                <c:pt idx="4640">
                  <c:v>3.9799999999999999E-9</c:v>
                </c:pt>
                <c:pt idx="4641">
                  <c:v>3.9799999999999999E-9</c:v>
                </c:pt>
                <c:pt idx="4642">
                  <c:v>3.9899999999999997E-9</c:v>
                </c:pt>
                <c:pt idx="4643">
                  <c:v>3.9899999999999997E-9</c:v>
                </c:pt>
                <c:pt idx="4644">
                  <c:v>4.0000000000000002E-9</c:v>
                </c:pt>
                <c:pt idx="4645">
                  <c:v>4.01E-9</c:v>
                </c:pt>
                <c:pt idx="4646">
                  <c:v>4.01E-9</c:v>
                </c:pt>
                <c:pt idx="4647">
                  <c:v>4.0199999999999998E-9</c:v>
                </c:pt>
                <c:pt idx="4648">
                  <c:v>4.0300000000000004E-9</c:v>
                </c:pt>
                <c:pt idx="4649">
                  <c:v>4.0300000000000004E-9</c:v>
                </c:pt>
                <c:pt idx="4650">
                  <c:v>4.0400000000000001E-9</c:v>
                </c:pt>
                <c:pt idx="4651">
                  <c:v>4.0400000000000001E-9</c:v>
                </c:pt>
                <c:pt idx="4652">
                  <c:v>4.0499999999999999E-9</c:v>
                </c:pt>
                <c:pt idx="4653">
                  <c:v>4.0599999999999996E-9</c:v>
                </c:pt>
                <c:pt idx="4654">
                  <c:v>4.0599999999999996E-9</c:v>
                </c:pt>
                <c:pt idx="4655">
                  <c:v>4.0700000000000002E-9</c:v>
                </c:pt>
                <c:pt idx="4656">
                  <c:v>4.08E-9</c:v>
                </c:pt>
                <c:pt idx="4657">
                  <c:v>4.08E-9</c:v>
                </c:pt>
                <c:pt idx="4658">
                  <c:v>4.0899999999999997E-9</c:v>
                </c:pt>
                <c:pt idx="4659">
                  <c:v>4.0899999999999997E-9</c:v>
                </c:pt>
                <c:pt idx="4660">
                  <c:v>4.1000000000000003E-9</c:v>
                </c:pt>
                <c:pt idx="4661">
                  <c:v>4.1100000000000001E-9</c:v>
                </c:pt>
                <c:pt idx="4662">
                  <c:v>4.1100000000000001E-9</c:v>
                </c:pt>
                <c:pt idx="4663">
                  <c:v>4.1199999999999998E-9</c:v>
                </c:pt>
                <c:pt idx="4664">
                  <c:v>4.1299999999999996E-9</c:v>
                </c:pt>
                <c:pt idx="4665">
                  <c:v>4.1299999999999996E-9</c:v>
                </c:pt>
                <c:pt idx="4666">
                  <c:v>4.1400000000000002E-9</c:v>
                </c:pt>
                <c:pt idx="4667">
                  <c:v>4.1400000000000002E-9</c:v>
                </c:pt>
                <c:pt idx="4668">
                  <c:v>4.1499999999999999E-9</c:v>
                </c:pt>
                <c:pt idx="4669">
                  <c:v>4.1599999999999997E-9</c:v>
                </c:pt>
                <c:pt idx="4670">
                  <c:v>4.1599999999999997E-9</c:v>
                </c:pt>
                <c:pt idx="4671">
                  <c:v>4.1700000000000003E-9</c:v>
                </c:pt>
                <c:pt idx="4672">
                  <c:v>4.18E-9</c:v>
                </c:pt>
                <c:pt idx="4673">
                  <c:v>4.18E-9</c:v>
                </c:pt>
                <c:pt idx="4674">
                  <c:v>4.1899999999999998E-9</c:v>
                </c:pt>
                <c:pt idx="4675">
                  <c:v>4.1899999999999998E-9</c:v>
                </c:pt>
                <c:pt idx="4676">
                  <c:v>4.2000000000000004E-9</c:v>
                </c:pt>
                <c:pt idx="4677">
                  <c:v>4.2100000000000001E-9</c:v>
                </c:pt>
                <c:pt idx="4678">
                  <c:v>4.2100000000000001E-9</c:v>
                </c:pt>
                <c:pt idx="4679">
                  <c:v>4.2199999999999999E-9</c:v>
                </c:pt>
                <c:pt idx="4680">
                  <c:v>4.2299999999999997E-9</c:v>
                </c:pt>
                <c:pt idx="4681">
                  <c:v>4.2299999999999997E-9</c:v>
                </c:pt>
                <c:pt idx="4682">
                  <c:v>4.2400000000000002E-9</c:v>
                </c:pt>
                <c:pt idx="4683">
                  <c:v>4.2400000000000002E-9</c:v>
                </c:pt>
                <c:pt idx="4684">
                  <c:v>4.25E-9</c:v>
                </c:pt>
                <c:pt idx="4685">
                  <c:v>4.2599999999999998E-9</c:v>
                </c:pt>
                <c:pt idx="4686">
                  <c:v>4.2599999999999998E-9</c:v>
                </c:pt>
                <c:pt idx="4687">
                  <c:v>4.2700000000000004E-9</c:v>
                </c:pt>
                <c:pt idx="4688">
                  <c:v>4.2800000000000001E-9</c:v>
                </c:pt>
                <c:pt idx="4689">
                  <c:v>4.2800000000000001E-9</c:v>
                </c:pt>
                <c:pt idx="4690">
                  <c:v>4.2899999999999999E-9</c:v>
                </c:pt>
                <c:pt idx="4691">
                  <c:v>4.2899999999999999E-9</c:v>
                </c:pt>
                <c:pt idx="4692">
                  <c:v>4.2999999999999996E-9</c:v>
                </c:pt>
                <c:pt idx="4693">
                  <c:v>4.3100000000000002E-9</c:v>
                </c:pt>
                <c:pt idx="4694">
                  <c:v>4.3100000000000002E-9</c:v>
                </c:pt>
                <c:pt idx="4695">
                  <c:v>4.32E-9</c:v>
                </c:pt>
                <c:pt idx="4696">
                  <c:v>4.3299999999999997E-9</c:v>
                </c:pt>
                <c:pt idx="4697">
                  <c:v>4.3299999999999997E-9</c:v>
                </c:pt>
                <c:pt idx="4698">
                  <c:v>4.3400000000000003E-9</c:v>
                </c:pt>
                <c:pt idx="4699">
                  <c:v>4.3400000000000003E-9</c:v>
                </c:pt>
                <c:pt idx="4700">
                  <c:v>4.3500000000000001E-9</c:v>
                </c:pt>
                <c:pt idx="4701">
                  <c:v>4.3599999999999998E-9</c:v>
                </c:pt>
                <c:pt idx="4702">
                  <c:v>4.3599999999999998E-9</c:v>
                </c:pt>
                <c:pt idx="4703">
                  <c:v>4.3699999999999996E-9</c:v>
                </c:pt>
                <c:pt idx="4704">
                  <c:v>4.3800000000000002E-9</c:v>
                </c:pt>
                <c:pt idx="4705">
                  <c:v>4.3800000000000002E-9</c:v>
                </c:pt>
                <c:pt idx="4706">
                  <c:v>4.3899999999999999E-9</c:v>
                </c:pt>
                <c:pt idx="4707">
                  <c:v>4.3899999999999999E-9</c:v>
                </c:pt>
                <c:pt idx="4708">
                  <c:v>4.3999999999999997E-9</c:v>
                </c:pt>
                <c:pt idx="4709">
                  <c:v>4.4100000000000003E-9</c:v>
                </c:pt>
                <c:pt idx="4710">
                  <c:v>4.4100000000000003E-9</c:v>
                </c:pt>
                <c:pt idx="4711">
                  <c:v>4.42E-9</c:v>
                </c:pt>
                <c:pt idx="4712">
                  <c:v>4.4299999999999998E-9</c:v>
                </c:pt>
                <c:pt idx="4713">
                  <c:v>4.4299999999999998E-9</c:v>
                </c:pt>
                <c:pt idx="4714">
                  <c:v>4.4400000000000004E-9</c:v>
                </c:pt>
                <c:pt idx="4715">
                  <c:v>4.4400000000000004E-9</c:v>
                </c:pt>
                <c:pt idx="4716">
                  <c:v>4.4500000000000001E-9</c:v>
                </c:pt>
                <c:pt idx="4717">
                  <c:v>4.4599999999999999E-9</c:v>
                </c:pt>
                <c:pt idx="4718">
                  <c:v>4.4599999999999999E-9</c:v>
                </c:pt>
                <c:pt idx="4719">
                  <c:v>4.4699999999999997E-9</c:v>
                </c:pt>
                <c:pt idx="4720">
                  <c:v>4.4800000000000002E-9</c:v>
                </c:pt>
                <c:pt idx="4721">
                  <c:v>4.4800000000000002E-9</c:v>
                </c:pt>
                <c:pt idx="4722">
                  <c:v>4.49E-9</c:v>
                </c:pt>
                <c:pt idx="4723">
                  <c:v>4.49E-9</c:v>
                </c:pt>
                <c:pt idx="4724">
                  <c:v>4.4999999999999998E-9</c:v>
                </c:pt>
                <c:pt idx="4725">
                  <c:v>4.5100000000000003E-9</c:v>
                </c:pt>
                <c:pt idx="4726">
                  <c:v>4.5100000000000003E-9</c:v>
                </c:pt>
                <c:pt idx="4727">
                  <c:v>4.5200000000000001E-9</c:v>
                </c:pt>
                <c:pt idx="4728">
                  <c:v>4.5299999999999999E-9</c:v>
                </c:pt>
                <c:pt idx="4729">
                  <c:v>4.5299999999999999E-9</c:v>
                </c:pt>
                <c:pt idx="4730">
                  <c:v>4.5399999999999996E-9</c:v>
                </c:pt>
                <c:pt idx="4731">
                  <c:v>4.5399999999999996E-9</c:v>
                </c:pt>
                <c:pt idx="4732">
                  <c:v>4.5500000000000002E-9</c:v>
                </c:pt>
                <c:pt idx="4733">
                  <c:v>4.56E-9</c:v>
                </c:pt>
                <c:pt idx="4734">
                  <c:v>4.56E-9</c:v>
                </c:pt>
                <c:pt idx="4735">
                  <c:v>4.5699999999999997E-9</c:v>
                </c:pt>
                <c:pt idx="4736">
                  <c:v>4.5800000000000003E-9</c:v>
                </c:pt>
                <c:pt idx="4737">
                  <c:v>4.5800000000000003E-9</c:v>
                </c:pt>
                <c:pt idx="4738">
                  <c:v>4.5900000000000001E-9</c:v>
                </c:pt>
                <c:pt idx="4739">
                  <c:v>4.5900000000000001E-9</c:v>
                </c:pt>
                <c:pt idx="4740">
                  <c:v>4.5999999999999998E-9</c:v>
                </c:pt>
                <c:pt idx="4741">
                  <c:v>4.6099999999999996E-9</c:v>
                </c:pt>
                <c:pt idx="4742">
                  <c:v>4.6099999999999996E-9</c:v>
                </c:pt>
                <c:pt idx="4743">
                  <c:v>4.6200000000000002E-9</c:v>
                </c:pt>
                <c:pt idx="4744">
                  <c:v>4.6299999999999999E-9</c:v>
                </c:pt>
                <c:pt idx="4745">
                  <c:v>4.6299999999999999E-9</c:v>
                </c:pt>
                <c:pt idx="4746">
                  <c:v>4.6399999999999997E-9</c:v>
                </c:pt>
                <c:pt idx="4747">
                  <c:v>4.6399999999999997E-9</c:v>
                </c:pt>
                <c:pt idx="4748">
                  <c:v>4.6500000000000003E-9</c:v>
                </c:pt>
                <c:pt idx="4749">
                  <c:v>4.66E-9</c:v>
                </c:pt>
                <c:pt idx="4750">
                  <c:v>4.66E-9</c:v>
                </c:pt>
                <c:pt idx="4751">
                  <c:v>4.6699999999999998E-9</c:v>
                </c:pt>
                <c:pt idx="4752">
                  <c:v>4.6800000000000004E-9</c:v>
                </c:pt>
                <c:pt idx="4753">
                  <c:v>4.6800000000000004E-9</c:v>
                </c:pt>
                <c:pt idx="4754">
                  <c:v>4.6900000000000001E-9</c:v>
                </c:pt>
                <c:pt idx="4755">
                  <c:v>4.6900000000000001E-9</c:v>
                </c:pt>
                <c:pt idx="4756">
                  <c:v>4.6999999999999999E-9</c:v>
                </c:pt>
                <c:pt idx="4757">
                  <c:v>4.7099999999999997E-9</c:v>
                </c:pt>
                <c:pt idx="4758">
                  <c:v>4.7099999999999997E-9</c:v>
                </c:pt>
                <c:pt idx="4759">
                  <c:v>4.7200000000000002E-9</c:v>
                </c:pt>
                <c:pt idx="4760">
                  <c:v>4.73E-9</c:v>
                </c:pt>
                <c:pt idx="4761">
                  <c:v>4.73E-9</c:v>
                </c:pt>
                <c:pt idx="4762">
                  <c:v>4.7399999999999998E-9</c:v>
                </c:pt>
                <c:pt idx="4763">
                  <c:v>4.7399999999999998E-9</c:v>
                </c:pt>
                <c:pt idx="4764">
                  <c:v>4.7500000000000003E-9</c:v>
                </c:pt>
                <c:pt idx="4765">
                  <c:v>4.7600000000000001E-9</c:v>
                </c:pt>
                <c:pt idx="4766">
                  <c:v>4.7600000000000001E-9</c:v>
                </c:pt>
                <c:pt idx="4767">
                  <c:v>4.7699999999999999E-9</c:v>
                </c:pt>
                <c:pt idx="4768">
                  <c:v>4.7799999999999996E-9</c:v>
                </c:pt>
                <c:pt idx="4769">
                  <c:v>4.7799999999999996E-9</c:v>
                </c:pt>
                <c:pt idx="4770">
                  <c:v>4.7900000000000002E-9</c:v>
                </c:pt>
                <c:pt idx="4771">
                  <c:v>4.7900000000000002E-9</c:v>
                </c:pt>
                <c:pt idx="4772">
                  <c:v>4.8E-9</c:v>
                </c:pt>
                <c:pt idx="4773">
                  <c:v>4.8099999999999997E-9</c:v>
                </c:pt>
                <c:pt idx="4774">
                  <c:v>4.8099999999999997E-9</c:v>
                </c:pt>
                <c:pt idx="4775">
                  <c:v>4.8200000000000003E-9</c:v>
                </c:pt>
                <c:pt idx="4776">
                  <c:v>4.8300000000000001E-9</c:v>
                </c:pt>
                <c:pt idx="4777">
                  <c:v>4.8300000000000001E-9</c:v>
                </c:pt>
                <c:pt idx="4778">
                  <c:v>4.8399999999999998E-9</c:v>
                </c:pt>
                <c:pt idx="4779">
                  <c:v>4.8399999999999998E-9</c:v>
                </c:pt>
                <c:pt idx="4780">
                  <c:v>4.8499999999999996E-9</c:v>
                </c:pt>
                <c:pt idx="4781">
                  <c:v>4.8600000000000002E-9</c:v>
                </c:pt>
                <c:pt idx="4782">
                  <c:v>4.8600000000000002E-9</c:v>
                </c:pt>
                <c:pt idx="4783">
                  <c:v>4.8699999999999999E-9</c:v>
                </c:pt>
                <c:pt idx="4784">
                  <c:v>4.8799999999999997E-9</c:v>
                </c:pt>
                <c:pt idx="4785">
                  <c:v>4.8799999999999997E-9</c:v>
                </c:pt>
                <c:pt idx="4786">
                  <c:v>4.8900000000000003E-9</c:v>
                </c:pt>
                <c:pt idx="4787">
                  <c:v>4.8900000000000003E-9</c:v>
                </c:pt>
                <c:pt idx="4788">
                  <c:v>4.9E-9</c:v>
                </c:pt>
                <c:pt idx="4789">
                  <c:v>4.9099999999999998E-9</c:v>
                </c:pt>
                <c:pt idx="4790">
                  <c:v>4.9099999999999998E-9</c:v>
                </c:pt>
                <c:pt idx="4791">
                  <c:v>4.9200000000000004E-9</c:v>
                </c:pt>
                <c:pt idx="4792">
                  <c:v>4.9300000000000001E-9</c:v>
                </c:pt>
                <c:pt idx="4793">
                  <c:v>4.9300000000000001E-9</c:v>
                </c:pt>
                <c:pt idx="4794">
                  <c:v>4.9399999999999999E-9</c:v>
                </c:pt>
                <c:pt idx="4795">
                  <c:v>4.9399999999999999E-9</c:v>
                </c:pt>
                <c:pt idx="4796">
                  <c:v>4.9499999999999997E-9</c:v>
                </c:pt>
                <c:pt idx="4797">
                  <c:v>4.9600000000000002E-9</c:v>
                </c:pt>
                <c:pt idx="4798">
                  <c:v>4.9600000000000002E-9</c:v>
                </c:pt>
                <c:pt idx="4799">
                  <c:v>4.97E-9</c:v>
                </c:pt>
                <c:pt idx="4800">
                  <c:v>4.9799999999999998E-9</c:v>
                </c:pt>
                <c:pt idx="4801">
                  <c:v>4.9799999999999998E-9</c:v>
                </c:pt>
                <c:pt idx="4802">
                  <c:v>4.9900000000000003E-9</c:v>
                </c:pt>
                <c:pt idx="4803">
                  <c:v>4.9900000000000003E-9</c:v>
                </c:pt>
                <c:pt idx="4804">
                  <c:v>5.0000000000000001E-9</c:v>
                </c:pt>
                <c:pt idx="4805">
                  <c:v>5.0099999999999999E-9</c:v>
                </c:pt>
                <c:pt idx="4806">
                  <c:v>5.0099999999999999E-9</c:v>
                </c:pt>
                <c:pt idx="4807">
                  <c:v>5.0199999999999996E-9</c:v>
                </c:pt>
                <c:pt idx="4808">
                  <c:v>5.0300000000000002E-9</c:v>
                </c:pt>
                <c:pt idx="4809">
                  <c:v>5.0300000000000002E-9</c:v>
                </c:pt>
                <c:pt idx="4810">
                  <c:v>5.04E-9</c:v>
                </c:pt>
                <c:pt idx="4811">
                  <c:v>5.04E-9</c:v>
                </c:pt>
                <c:pt idx="4812">
                  <c:v>5.0499999999999997E-9</c:v>
                </c:pt>
                <c:pt idx="4813">
                  <c:v>5.0600000000000003E-9</c:v>
                </c:pt>
                <c:pt idx="4814">
                  <c:v>5.0600000000000003E-9</c:v>
                </c:pt>
                <c:pt idx="4815">
                  <c:v>5.0700000000000001E-9</c:v>
                </c:pt>
                <c:pt idx="4816">
                  <c:v>5.0799999999999998E-9</c:v>
                </c:pt>
                <c:pt idx="4817">
                  <c:v>5.0799999999999998E-9</c:v>
                </c:pt>
                <c:pt idx="4818">
                  <c:v>5.0899999999999996E-9</c:v>
                </c:pt>
                <c:pt idx="4819">
                  <c:v>5.0899999999999996E-9</c:v>
                </c:pt>
                <c:pt idx="4820">
                  <c:v>5.1000000000000002E-9</c:v>
                </c:pt>
                <c:pt idx="4821">
                  <c:v>5.1099999999999999E-9</c:v>
                </c:pt>
                <c:pt idx="4822">
                  <c:v>5.1099999999999999E-9</c:v>
                </c:pt>
                <c:pt idx="4823">
                  <c:v>5.1199999999999997E-9</c:v>
                </c:pt>
                <c:pt idx="4824">
                  <c:v>5.1300000000000003E-9</c:v>
                </c:pt>
                <c:pt idx="4825">
                  <c:v>5.1300000000000003E-9</c:v>
                </c:pt>
                <c:pt idx="4826">
                  <c:v>5.14E-9</c:v>
                </c:pt>
                <c:pt idx="4827">
                  <c:v>5.14E-9</c:v>
                </c:pt>
                <c:pt idx="4828">
                  <c:v>5.1499999999999998E-9</c:v>
                </c:pt>
                <c:pt idx="4829">
                  <c:v>5.1600000000000004E-9</c:v>
                </c:pt>
                <c:pt idx="4830">
                  <c:v>5.1600000000000004E-9</c:v>
                </c:pt>
                <c:pt idx="4831">
                  <c:v>5.1700000000000001E-9</c:v>
                </c:pt>
                <c:pt idx="4832">
                  <c:v>5.1799999999999999E-9</c:v>
                </c:pt>
                <c:pt idx="4833">
                  <c:v>5.1799999999999999E-9</c:v>
                </c:pt>
                <c:pt idx="4834">
                  <c:v>5.1899999999999997E-9</c:v>
                </c:pt>
                <c:pt idx="4835">
                  <c:v>5.1899999999999997E-9</c:v>
                </c:pt>
                <c:pt idx="4836">
                  <c:v>5.2000000000000002E-9</c:v>
                </c:pt>
                <c:pt idx="4837">
                  <c:v>5.21E-9</c:v>
                </c:pt>
                <c:pt idx="4838">
                  <c:v>5.21E-9</c:v>
                </c:pt>
                <c:pt idx="4839">
                  <c:v>5.2199999999999998E-9</c:v>
                </c:pt>
                <c:pt idx="4840">
                  <c:v>5.2300000000000003E-9</c:v>
                </c:pt>
                <c:pt idx="4841">
                  <c:v>5.2300000000000003E-9</c:v>
                </c:pt>
                <c:pt idx="4842">
                  <c:v>5.2400000000000001E-9</c:v>
                </c:pt>
                <c:pt idx="4843">
                  <c:v>5.2400000000000001E-9</c:v>
                </c:pt>
                <c:pt idx="4844">
                  <c:v>5.2499999999999999E-9</c:v>
                </c:pt>
                <c:pt idx="4845">
                  <c:v>5.2599999999999996E-9</c:v>
                </c:pt>
                <c:pt idx="4846">
                  <c:v>5.2599999999999996E-9</c:v>
                </c:pt>
                <c:pt idx="4847">
                  <c:v>5.2700000000000002E-9</c:v>
                </c:pt>
                <c:pt idx="4848">
                  <c:v>5.28E-9</c:v>
                </c:pt>
                <c:pt idx="4849">
                  <c:v>5.28E-9</c:v>
                </c:pt>
                <c:pt idx="4850">
                  <c:v>5.2899999999999997E-9</c:v>
                </c:pt>
                <c:pt idx="4851">
                  <c:v>5.2899999999999997E-9</c:v>
                </c:pt>
                <c:pt idx="4852">
                  <c:v>5.3000000000000003E-9</c:v>
                </c:pt>
                <c:pt idx="4853">
                  <c:v>5.3100000000000001E-9</c:v>
                </c:pt>
                <c:pt idx="4854">
                  <c:v>5.3100000000000001E-9</c:v>
                </c:pt>
                <c:pt idx="4855">
                  <c:v>5.3199999999999998E-9</c:v>
                </c:pt>
                <c:pt idx="4856">
                  <c:v>5.3300000000000004E-9</c:v>
                </c:pt>
                <c:pt idx="4857">
                  <c:v>5.3300000000000004E-9</c:v>
                </c:pt>
                <c:pt idx="4858">
                  <c:v>5.3400000000000002E-9</c:v>
                </c:pt>
                <c:pt idx="4859">
                  <c:v>5.3400000000000002E-9</c:v>
                </c:pt>
                <c:pt idx="4860">
                  <c:v>5.3499999999999999E-9</c:v>
                </c:pt>
                <c:pt idx="4861">
                  <c:v>5.3599999999999997E-9</c:v>
                </c:pt>
                <c:pt idx="4862">
                  <c:v>5.3599999999999997E-9</c:v>
                </c:pt>
                <c:pt idx="4863">
                  <c:v>5.3700000000000003E-9</c:v>
                </c:pt>
                <c:pt idx="4864">
                  <c:v>5.38E-9</c:v>
                </c:pt>
                <c:pt idx="4865">
                  <c:v>5.38E-9</c:v>
                </c:pt>
                <c:pt idx="4866">
                  <c:v>5.3899999999999998E-9</c:v>
                </c:pt>
                <c:pt idx="4867">
                  <c:v>5.3899999999999998E-9</c:v>
                </c:pt>
                <c:pt idx="4868">
                  <c:v>5.4000000000000004E-9</c:v>
                </c:pt>
                <c:pt idx="4869">
                  <c:v>5.4100000000000001E-9</c:v>
                </c:pt>
                <c:pt idx="4870">
                  <c:v>5.4100000000000001E-9</c:v>
                </c:pt>
                <c:pt idx="4871">
                  <c:v>5.4199999999999999E-9</c:v>
                </c:pt>
                <c:pt idx="4872">
                  <c:v>5.4299999999999997E-9</c:v>
                </c:pt>
                <c:pt idx="4873">
                  <c:v>5.4299999999999997E-9</c:v>
                </c:pt>
                <c:pt idx="4874">
                  <c:v>5.4400000000000002E-9</c:v>
                </c:pt>
                <c:pt idx="4875">
                  <c:v>5.4400000000000002E-9</c:v>
                </c:pt>
                <c:pt idx="4876">
                  <c:v>5.45E-9</c:v>
                </c:pt>
                <c:pt idx="4877">
                  <c:v>5.4599999999999998E-9</c:v>
                </c:pt>
                <c:pt idx="4878">
                  <c:v>5.4599999999999998E-9</c:v>
                </c:pt>
                <c:pt idx="4879">
                  <c:v>5.4700000000000003E-9</c:v>
                </c:pt>
                <c:pt idx="4880">
                  <c:v>5.4800000000000001E-9</c:v>
                </c:pt>
                <c:pt idx="4881">
                  <c:v>5.4800000000000001E-9</c:v>
                </c:pt>
                <c:pt idx="4882">
                  <c:v>5.4899999999999999E-9</c:v>
                </c:pt>
                <c:pt idx="4883">
                  <c:v>5.4899999999999999E-9</c:v>
                </c:pt>
                <c:pt idx="4884">
                  <c:v>5.4999999999999996E-9</c:v>
                </c:pt>
                <c:pt idx="4885">
                  <c:v>5.5100000000000002E-9</c:v>
                </c:pt>
                <c:pt idx="4886">
                  <c:v>5.5100000000000002E-9</c:v>
                </c:pt>
                <c:pt idx="4887">
                  <c:v>5.52E-9</c:v>
                </c:pt>
                <c:pt idx="4888">
                  <c:v>5.5299999999999997E-9</c:v>
                </c:pt>
                <c:pt idx="4889">
                  <c:v>5.5299999999999997E-9</c:v>
                </c:pt>
                <c:pt idx="4890">
                  <c:v>5.5400000000000003E-9</c:v>
                </c:pt>
                <c:pt idx="4891">
                  <c:v>5.5400000000000003E-9</c:v>
                </c:pt>
                <c:pt idx="4892">
                  <c:v>5.5500000000000001E-9</c:v>
                </c:pt>
                <c:pt idx="4893">
                  <c:v>5.5599999999999998E-9</c:v>
                </c:pt>
                <c:pt idx="4894">
                  <c:v>5.5599999999999998E-9</c:v>
                </c:pt>
                <c:pt idx="4895">
                  <c:v>5.5700000000000004E-9</c:v>
                </c:pt>
                <c:pt idx="4896">
                  <c:v>5.5800000000000002E-9</c:v>
                </c:pt>
                <c:pt idx="4897">
                  <c:v>5.5800000000000002E-9</c:v>
                </c:pt>
                <c:pt idx="4898">
                  <c:v>5.5899999999999999E-9</c:v>
                </c:pt>
                <c:pt idx="4899">
                  <c:v>5.5899999999999999E-9</c:v>
                </c:pt>
                <c:pt idx="4900">
                  <c:v>5.5999999999999997E-9</c:v>
                </c:pt>
                <c:pt idx="4901">
                  <c:v>5.6100000000000003E-9</c:v>
                </c:pt>
                <c:pt idx="4902">
                  <c:v>5.6100000000000003E-9</c:v>
                </c:pt>
                <c:pt idx="4903">
                  <c:v>5.62E-9</c:v>
                </c:pt>
                <c:pt idx="4904">
                  <c:v>5.6299999999999998E-9</c:v>
                </c:pt>
                <c:pt idx="4905">
                  <c:v>5.6299999999999998E-9</c:v>
                </c:pt>
                <c:pt idx="4906">
                  <c:v>5.6400000000000004E-9</c:v>
                </c:pt>
                <c:pt idx="4907">
                  <c:v>5.6400000000000004E-9</c:v>
                </c:pt>
                <c:pt idx="4908">
                  <c:v>5.6500000000000001E-9</c:v>
                </c:pt>
                <c:pt idx="4909">
                  <c:v>5.6599999999999999E-9</c:v>
                </c:pt>
                <c:pt idx="4910">
                  <c:v>5.6599999999999999E-9</c:v>
                </c:pt>
                <c:pt idx="4911">
                  <c:v>5.6699999999999997E-9</c:v>
                </c:pt>
                <c:pt idx="4912">
                  <c:v>5.6800000000000002E-9</c:v>
                </c:pt>
                <c:pt idx="4913">
                  <c:v>5.6800000000000002E-9</c:v>
                </c:pt>
                <c:pt idx="4914">
                  <c:v>5.69E-9</c:v>
                </c:pt>
                <c:pt idx="4915">
                  <c:v>5.69E-9</c:v>
                </c:pt>
                <c:pt idx="4916">
                  <c:v>5.6999999999999998E-9</c:v>
                </c:pt>
                <c:pt idx="4917">
                  <c:v>5.7100000000000003E-9</c:v>
                </c:pt>
                <c:pt idx="4918">
                  <c:v>5.7100000000000003E-9</c:v>
                </c:pt>
                <c:pt idx="4919">
                  <c:v>5.7200000000000001E-9</c:v>
                </c:pt>
                <c:pt idx="4920">
                  <c:v>5.7299999999999999E-9</c:v>
                </c:pt>
                <c:pt idx="4921">
                  <c:v>5.7299999999999999E-9</c:v>
                </c:pt>
                <c:pt idx="4922">
                  <c:v>5.7399999999999996E-9</c:v>
                </c:pt>
                <c:pt idx="4923">
                  <c:v>5.7399999999999996E-9</c:v>
                </c:pt>
                <c:pt idx="4924">
                  <c:v>5.7500000000000002E-9</c:v>
                </c:pt>
                <c:pt idx="4925">
                  <c:v>5.76E-9</c:v>
                </c:pt>
                <c:pt idx="4926">
                  <c:v>5.76E-9</c:v>
                </c:pt>
                <c:pt idx="4927">
                  <c:v>5.7699999999999997E-9</c:v>
                </c:pt>
                <c:pt idx="4928">
                  <c:v>5.7800000000000003E-9</c:v>
                </c:pt>
                <c:pt idx="4929">
                  <c:v>5.7800000000000003E-9</c:v>
                </c:pt>
                <c:pt idx="4930">
                  <c:v>5.7900000000000001E-9</c:v>
                </c:pt>
                <c:pt idx="4931">
                  <c:v>5.7900000000000001E-9</c:v>
                </c:pt>
                <c:pt idx="4932">
                  <c:v>5.7999999999999998E-9</c:v>
                </c:pt>
                <c:pt idx="4933">
                  <c:v>5.8100000000000004E-9</c:v>
                </c:pt>
                <c:pt idx="4934">
                  <c:v>5.8100000000000004E-9</c:v>
                </c:pt>
                <c:pt idx="4935">
                  <c:v>5.8200000000000002E-9</c:v>
                </c:pt>
                <c:pt idx="4936">
                  <c:v>5.8299999999999999E-9</c:v>
                </c:pt>
                <c:pt idx="4937">
                  <c:v>5.8299999999999999E-9</c:v>
                </c:pt>
                <c:pt idx="4938">
                  <c:v>5.8399999999999997E-9</c:v>
                </c:pt>
                <c:pt idx="4939">
                  <c:v>5.8399999999999997E-9</c:v>
                </c:pt>
                <c:pt idx="4940">
                  <c:v>5.8500000000000003E-9</c:v>
                </c:pt>
                <c:pt idx="4941">
                  <c:v>5.86E-9</c:v>
                </c:pt>
                <c:pt idx="4942">
                  <c:v>5.86E-9</c:v>
                </c:pt>
                <c:pt idx="4943">
                  <c:v>5.8699999999999998E-9</c:v>
                </c:pt>
                <c:pt idx="4944">
                  <c:v>5.8800000000000004E-9</c:v>
                </c:pt>
                <c:pt idx="4945">
                  <c:v>5.8800000000000004E-9</c:v>
                </c:pt>
                <c:pt idx="4946">
                  <c:v>5.8900000000000001E-9</c:v>
                </c:pt>
                <c:pt idx="4947">
                  <c:v>5.8900000000000001E-9</c:v>
                </c:pt>
                <c:pt idx="4948">
                  <c:v>5.8999999999999999E-9</c:v>
                </c:pt>
                <c:pt idx="4949">
                  <c:v>5.9099999999999997E-9</c:v>
                </c:pt>
                <c:pt idx="4950">
                  <c:v>5.9099999999999997E-9</c:v>
                </c:pt>
                <c:pt idx="4951">
                  <c:v>5.9200000000000002E-9</c:v>
                </c:pt>
                <c:pt idx="4952">
                  <c:v>5.93E-9</c:v>
                </c:pt>
                <c:pt idx="4953">
                  <c:v>5.93E-9</c:v>
                </c:pt>
                <c:pt idx="4954">
                  <c:v>5.9399999999999998E-9</c:v>
                </c:pt>
                <c:pt idx="4955">
                  <c:v>5.9399999999999998E-9</c:v>
                </c:pt>
                <c:pt idx="4956">
                  <c:v>5.9500000000000003E-9</c:v>
                </c:pt>
                <c:pt idx="4957">
                  <c:v>5.9600000000000001E-9</c:v>
                </c:pt>
                <c:pt idx="4958">
                  <c:v>5.9600000000000001E-9</c:v>
                </c:pt>
                <c:pt idx="4959">
                  <c:v>5.9699999999999999E-9</c:v>
                </c:pt>
                <c:pt idx="4960">
                  <c:v>5.9799999999999996E-9</c:v>
                </c:pt>
                <c:pt idx="4961">
                  <c:v>5.9799999999999996E-9</c:v>
                </c:pt>
                <c:pt idx="4962">
                  <c:v>5.9900000000000002E-9</c:v>
                </c:pt>
                <c:pt idx="4963">
                  <c:v>5.9900000000000002E-9</c:v>
                </c:pt>
                <c:pt idx="4964">
                  <c:v>6E-9</c:v>
                </c:pt>
                <c:pt idx="4965">
                  <c:v>6.0099999999999997E-9</c:v>
                </c:pt>
                <c:pt idx="4966">
                  <c:v>6.0099999999999997E-9</c:v>
                </c:pt>
                <c:pt idx="4967">
                  <c:v>6.0200000000000003E-9</c:v>
                </c:pt>
                <c:pt idx="4968">
                  <c:v>6.0300000000000001E-9</c:v>
                </c:pt>
                <c:pt idx="4969">
                  <c:v>6.0300000000000001E-9</c:v>
                </c:pt>
                <c:pt idx="4970">
                  <c:v>6.0399999999999998E-9</c:v>
                </c:pt>
                <c:pt idx="4971">
                  <c:v>6.0399999999999998E-9</c:v>
                </c:pt>
                <c:pt idx="4972">
                  <c:v>6.0500000000000004E-9</c:v>
                </c:pt>
                <c:pt idx="4973">
                  <c:v>6.0600000000000002E-9</c:v>
                </c:pt>
                <c:pt idx="4974">
                  <c:v>6.0600000000000002E-9</c:v>
                </c:pt>
                <c:pt idx="4975">
                  <c:v>6.0699999999999999E-9</c:v>
                </c:pt>
                <c:pt idx="4976">
                  <c:v>6.0799999999999997E-9</c:v>
                </c:pt>
                <c:pt idx="4977">
                  <c:v>6.0799999999999997E-9</c:v>
                </c:pt>
                <c:pt idx="4978">
                  <c:v>6.0900000000000003E-9</c:v>
                </c:pt>
                <c:pt idx="4979">
                  <c:v>6.0900000000000003E-9</c:v>
                </c:pt>
                <c:pt idx="4980">
                  <c:v>6.1E-9</c:v>
                </c:pt>
                <c:pt idx="4981">
                  <c:v>6.1099999999999998E-9</c:v>
                </c:pt>
                <c:pt idx="4982">
                  <c:v>6.1099999999999998E-9</c:v>
                </c:pt>
                <c:pt idx="4983">
                  <c:v>6.1200000000000004E-9</c:v>
                </c:pt>
                <c:pt idx="4984">
                  <c:v>6.1300000000000001E-9</c:v>
                </c:pt>
                <c:pt idx="4985">
                  <c:v>6.1300000000000001E-9</c:v>
                </c:pt>
                <c:pt idx="4986">
                  <c:v>6.1399999999999999E-9</c:v>
                </c:pt>
                <c:pt idx="4987">
                  <c:v>6.1399999999999999E-9</c:v>
                </c:pt>
                <c:pt idx="4988">
                  <c:v>6.1499999999999996E-9</c:v>
                </c:pt>
                <c:pt idx="4989">
                  <c:v>6.1600000000000002E-9</c:v>
                </c:pt>
                <c:pt idx="4990">
                  <c:v>6.1600000000000002E-9</c:v>
                </c:pt>
                <c:pt idx="4991">
                  <c:v>6.17E-9</c:v>
                </c:pt>
                <c:pt idx="4992">
                  <c:v>6.1799999999999998E-9</c:v>
                </c:pt>
                <c:pt idx="4993">
                  <c:v>6.1799999999999998E-9</c:v>
                </c:pt>
                <c:pt idx="4994">
                  <c:v>6.1900000000000003E-9</c:v>
                </c:pt>
                <c:pt idx="4995">
                  <c:v>6.1900000000000003E-9</c:v>
                </c:pt>
                <c:pt idx="4996">
                  <c:v>6.2000000000000001E-9</c:v>
                </c:pt>
                <c:pt idx="4997">
                  <c:v>6.2099999999999999E-9</c:v>
                </c:pt>
                <c:pt idx="4998">
                  <c:v>6.2099999999999999E-9</c:v>
                </c:pt>
                <c:pt idx="4999">
                  <c:v>6.2199999999999996E-9</c:v>
                </c:pt>
                <c:pt idx="5000">
                  <c:v>6.2300000000000002E-9</c:v>
                </c:pt>
                <c:pt idx="5001">
                  <c:v>6.2300000000000002E-9</c:v>
                </c:pt>
                <c:pt idx="5002">
                  <c:v>6.24E-9</c:v>
                </c:pt>
                <c:pt idx="5003">
                  <c:v>6.24E-9</c:v>
                </c:pt>
                <c:pt idx="5004">
                  <c:v>6.2499999999999997E-9</c:v>
                </c:pt>
                <c:pt idx="5005">
                  <c:v>6.2600000000000003E-9</c:v>
                </c:pt>
                <c:pt idx="5006">
                  <c:v>6.2600000000000003E-9</c:v>
                </c:pt>
                <c:pt idx="5007">
                  <c:v>6.2700000000000001E-9</c:v>
                </c:pt>
                <c:pt idx="5008">
                  <c:v>6.2799999999999998E-9</c:v>
                </c:pt>
                <c:pt idx="5009">
                  <c:v>6.2799999999999998E-9</c:v>
                </c:pt>
                <c:pt idx="5010">
                  <c:v>6.2900000000000004E-9</c:v>
                </c:pt>
                <c:pt idx="5011">
                  <c:v>6.2900000000000004E-9</c:v>
                </c:pt>
                <c:pt idx="5012">
                  <c:v>6.3000000000000002E-9</c:v>
                </c:pt>
                <c:pt idx="5013">
                  <c:v>6.3099999999999999E-9</c:v>
                </c:pt>
                <c:pt idx="5014">
                  <c:v>6.3099999999999999E-9</c:v>
                </c:pt>
                <c:pt idx="5015">
                  <c:v>6.3199999999999997E-9</c:v>
                </c:pt>
                <c:pt idx="5016">
                  <c:v>6.3300000000000003E-9</c:v>
                </c:pt>
                <c:pt idx="5017">
                  <c:v>6.3300000000000003E-9</c:v>
                </c:pt>
                <c:pt idx="5018">
                  <c:v>6.34E-9</c:v>
                </c:pt>
                <c:pt idx="5019">
                  <c:v>6.34E-9</c:v>
                </c:pt>
                <c:pt idx="5020">
                  <c:v>6.3499999999999998E-9</c:v>
                </c:pt>
                <c:pt idx="5021">
                  <c:v>6.3600000000000004E-9</c:v>
                </c:pt>
                <c:pt idx="5022">
                  <c:v>6.3600000000000004E-9</c:v>
                </c:pt>
                <c:pt idx="5023">
                  <c:v>6.3700000000000001E-9</c:v>
                </c:pt>
                <c:pt idx="5024">
                  <c:v>6.3799999999999999E-9</c:v>
                </c:pt>
                <c:pt idx="5025">
                  <c:v>6.3799999999999999E-9</c:v>
                </c:pt>
                <c:pt idx="5026">
                  <c:v>6.3899999999999996E-9</c:v>
                </c:pt>
                <c:pt idx="5027">
                  <c:v>6.3899999999999996E-9</c:v>
                </c:pt>
                <c:pt idx="5028">
                  <c:v>6.4000000000000002E-9</c:v>
                </c:pt>
                <c:pt idx="5029">
                  <c:v>6.41E-9</c:v>
                </c:pt>
                <c:pt idx="5030">
                  <c:v>6.41E-9</c:v>
                </c:pt>
                <c:pt idx="5031">
                  <c:v>6.4199999999999998E-9</c:v>
                </c:pt>
                <c:pt idx="5032">
                  <c:v>6.4300000000000003E-9</c:v>
                </c:pt>
                <c:pt idx="5033">
                  <c:v>6.4300000000000003E-9</c:v>
                </c:pt>
                <c:pt idx="5034">
                  <c:v>6.4400000000000001E-9</c:v>
                </c:pt>
                <c:pt idx="5035">
                  <c:v>6.4400000000000001E-9</c:v>
                </c:pt>
                <c:pt idx="5036">
                  <c:v>6.4499999999999999E-9</c:v>
                </c:pt>
                <c:pt idx="5037">
                  <c:v>6.4599999999999996E-9</c:v>
                </c:pt>
                <c:pt idx="5038">
                  <c:v>6.4599999999999996E-9</c:v>
                </c:pt>
                <c:pt idx="5039">
                  <c:v>6.4700000000000002E-9</c:v>
                </c:pt>
                <c:pt idx="5040">
                  <c:v>6.48E-9</c:v>
                </c:pt>
                <c:pt idx="5041">
                  <c:v>6.48E-9</c:v>
                </c:pt>
                <c:pt idx="5042">
                  <c:v>6.4899999999999997E-9</c:v>
                </c:pt>
                <c:pt idx="5043">
                  <c:v>6.4899999999999997E-9</c:v>
                </c:pt>
                <c:pt idx="5044">
                  <c:v>6.5000000000000003E-9</c:v>
                </c:pt>
                <c:pt idx="5045">
                  <c:v>6.5100000000000001E-9</c:v>
                </c:pt>
                <c:pt idx="5046">
                  <c:v>6.5100000000000001E-9</c:v>
                </c:pt>
                <c:pt idx="5047">
                  <c:v>6.5199999999999998E-9</c:v>
                </c:pt>
                <c:pt idx="5048">
                  <c:v>6.5300000000000004E-9</c:v>
                </c:pt>
                <c:pt idx="5049">
                  <c:v>6.5300000000000004E-9</c:v>
                </c:pt>
                <c:pt idx="5050">
                  <c:v>6.5400000000000002E-9</c:v>
                </c:pt>
                <c:pt idx="5051">
                  <c:v>6.5400000000000002E-9</c:v>
                </c:pt>
                <c:pt idx="5052">
                  <c:v>6.5499999999999999E-9</c:v>
                </c:pt>
                <c:pt idx="5053">
                  <c:v>6.5599999999999997E-9</c:v>
                </c:pt>
                <c:pt idx="5054">
                  <c:v>6.5599999999999997E-9</c:v>
                </c:pt>
                <c:pt idx="5055">
                  <c:v>6.5700000000000003E-9</c:v>
                </c:pt>
                <c:pt idx="5056">
                  <c:v>6.58E-9</c:v>
                </c:pt>
                <c:pt idx="5057">
                  <c:v>6.58E-9</c:v>
                </c:pt>
                <c:pt idx="5058">
                  <c:v>6.5899999999999998E-9</c:v>
                </c:pt>
                <c:pt idx="5059">
                  <c:v>6.5899999999999998E-9</c:v>
                </c:pt>
                <c:pt idx="5060">
                  <c:v>6.6000000000000004E-9</c:v>
                </c:pt>
                <c:pt idx="5061">
                  <c:v>6.6100000000000001E-9</c:v>
                </c:pt>
                <c:pt idx="5062">
                  <c:v>6.6100000000000001E-9</c:v>
                </c:pt>
                <c:pt idx="5063">
                  <c:v>6.6199999999999999E-9</c:v>
                </c:pt>
                <c:pt idx="5064">
                  <c:v>6.6299999999999996E-9</c:v>
                </c:pt>
                <c:pt idx="5065">
                  <c:v>6.6299999999999996E-9</c:v>
                </c:pt>
                <c:pt idx="5066">
                  <c:v>6.6400000000000002E-9</c:v>
                </c:pt>
                <c:pt idx="5067">
                  <c:v>6.6400000000000002E-9</c:v>
                </c:pt>
                <c:pt idx="5068">
                  <c:v>6.65E-9</c:v>
                </c:pt>
                <c:pt idx="5069">
                  <c:v>6.6599999999999997E-9</c:v>
                </c:pt>
                <c:pt idx="5070">
                  <c:v>6.6599999999999997E-9</c:v>
                </c:pt>
                <c:pt idx="5071">
                  <c:v>6.6700000000000003E-9</c:v>
                </c:pt>
                <c:pt idx="5072">
                  <c:v>6.6800000000000001E-9</c:v>
                </c:pt>
                <c:pt idx="5073">
                  <c:v>6.6800000000000001E-9</c:v>
                </c:pt>
                <c:pt idx="5074">
                  <c:v>6.6899999999999999E-9</c:v>
                </c:pt>
                <c:pt idx="5075">
                  <c:v>6.6899999999999999E-9</c:v>
                </c:pt>
                <c:pt idx="5076">
                  <c:v>6.6999999999999996E-9</c:v>
                </c:pt>
                <c:pt idx="5077">
                  <c:v>6.7100000000000002E-9</c:v>
                </c:pt>
                <c:pt idx="5078">
                  <c:v>6.7100000000000002E-9</c:v>
                </c:pt>
                <c:pt idx="5079">
                  <c:v>6.72E-9</c:v>
                </c:pt>
                <c:pt idx="5080">
                  <c:v>6.7299999999999997E-9</c:v>
                </c:pt>
                <c:pt idx="5081">
                  <c:v>6.7299999999999997E-9</c:v>
                </c:pt>
                <c:pt idx="5082">
                  <c:v>6.7400000000000003E-9</c:v>
                </c:pt>
                <c:pt idx="5083">
                  <c:v>6.7400000000000003E-9</c:v>
                </c:pt>
                <c:pt idx="5084">
                  <c:v>6.7500000000000001E-9</c:v>
                </c:pt>
                <c:pt idx="5085">
                  <c:v>6.7599999999999998E-9</c:v>
                </c:pt>
                <c:pt idx="5086">
                  <c:v>6.7599999999999998E-9</c:v>
                </c:pt>
                <c:pt idx="5087">
                  <c:v>6.7700000000000004E-9</c:v>
                </c:pt>
                <c:pt idx="5088">
                  <c:v>6.7800000000000002E-9</c:v>
                </c:pt>
                <c:pt idx="5089">
                  <c:v>6.7800000000000002E-9</c:v>
                </c:pt>
                <c:pt idx="5090">
                  <c:v>6.7899999999999999E-9</c:v>
                </c:pt>
                <c:pt idx="5091">
                  <c:v>6.7899999999999999E-9</c:v>
                </c:pt>
                <c:pt idx="5092">
                  <c:v>6.7999999999999997E-9</c:v>
                </c:pt>
                <c:pt idx="5093">
                  <c:v>6.8100000000000003E-9</c:v>
                </c:pt>
                <c:pt idx="5094">
                  <c:v>6.8100000000000003E-9</c:v>
                </c:pt>
                <c:pt idx="5095">
                  <c:v>6.82E-9</c:v>
                </c:pt>
                <c:pt idx="5096">
                  <c:v>6.8299999999999998E-9</c:v>
                </c:pt>
                <c:pt idx="5097">
                  <c:v>6.8299999999999998E-9</c:v>
                </c:pt>
                <c:pt idx="5098">
                  <c:v>6.8400000000000004E-9</c:v>
                </c:pt>
                <c:pt idx="5099">
                  <c:v>6.8400000000000004E-9</c:v>
                </c:pt>
                <c:pt idx="5100">
                  <c:v>6.8500000000000001E-9</c:v>
                </c:pt>
                <c:pt idx="5101">
                  <c:v>6.8599999999999999E-9</c:v>
                </c:pt>
                <c:pt idx="5102">
                  <c:v>6.8599999999999999E-9</c:v>
                </c:pt>
                <c:pt idx="5103">
                  <c:v>6.8699999999999996E-9</c:v>
                </c:pt>
                <c:pt idx="5104">
                  <c:v>6.8800000000000002E-9</c:v>
                </c:pt>
                <c:pt idx="5105">
                  <c:v>6.8800000000000002E-9</c:v>
                </c:pt>
                <c:pt idx="5106">
                  <c:v>6.89E-9</c:v>
                </c:pt>
                <c:pt idx="5107">
                  <c:v>6.89E-9</c:v>
                </c:pt>
                <c:pt idx="5108">
                  <c:v>6.8999999999999997E-9</c:v>
                </c:pt>
                <c:pt idx="5109">
                  <c:v>6.9100000000000003E-9</c:v>
                </c:pt>
                <c:pt idx="5110">
                  <c:v>6.9100000000000003E-9</c:v>
                </c:pt>
                <c:pt idx="5111">
                  <c:v>6.9200000000000001E-9</c:v>
                </c:pt>
                <c:pt idx="5112">
                  <c:v>6.9299999999999999E-9</c:v>
                </c:pt>
                <c:pt idx="5113">
                  <c:v>6.9299999999999999E-9</c:v>
                </c:pt>
                <c:pt idx="5114">
                  <c:v>6.9399999999999996E-9</c:v>
                </c:pt>
                <c:pt idx="5115">
                  <c:v>6.9399999999999996E-9</c:v>
                </c:pt>
                <c:pt idx="5116">
                  <c:v>6.9500000000000002E-9</c:v>
                </c:pt>
                <c:pt idx="5117">
                  <c:v>6.96E-9</c:v>
                </c:pt>
                <c:pt idx="5118">
                  <c:v>6.96E-9</c:v>
                </c:pt>
                <c:pt idx="5119">
                  <c:v>6.9699999999999997E-9</c:v>
                </c:pt>
                <c:pt idx="5120">
                  <c:v>6.9800000000000003E-9</c:v>
                </c:pt>
                <c:pt idx="5121">
                  <c:v>6.9800000000000003E-9</c:v>
                </c:pt>
                <c:pt idx="5122">
                  <c:v>6.9900000000000001E-9</c:v>
                </c:pt>
                <c:pt idx="5123">
                  <c:v>6.9900000000000001E-9</c:v>
                </c:pt>
                <c:pt idx="5124">
                  <c:v>6.9999999999999998E-9</c:v>
                </c:pt>
                <c:pt idx="5125">
                  <c:v>7.0100000000000004E-9</c:v>
                </c:pt>
                <c:pt idx="5126">
                  <c:v>7.0100000000000004E-9</c:v>
                </c:pt>
                <c:pt idx="5127">
                  <c:v>7.0200000000000002E-9</c:v>
                </c:pt>
                <c:pt idx="5128">
                  <c:v>7.0299999999999999E-9</c:v>
                </c:pt>
                <c:pt idx="5129">
                  <c:v>7.0299999999999999E-9</c:v>
                </c:pt>
                <c:pt idx="5130">
                  <c:v>7.0399999999999997E-9</c:v>
                </c:pt>
                <c:pt idx="5131">
                  <c:v>7.0399999999999997E-9</c:v>
                </c:pt>
                <c:pt idx="5132">
                  <c:v>7.0500000000000003E-9</c:v>
                </c:pt>
                <c:pt idx="5133">
                  <c:v>7.06E-9</c:v>
                </c:pt>
                <c:pt idx="5134">
                  <c:v>7.06E-9</c:v>
                </c:pt>
                <c:pt idx="5135">
                  <c:v>7.0699999999999998E-9</c:v>
                </c:pt>
                <c:pt idx="5136">
                  <c:v>7.0800000000000004E-9</c:v>
                </c:pt>
                <c:pt idx="5137">
                  <c:v>7.0800000000000004E-9</c:v>
                </c:pt>
                <c:pt idx="5138">
                  <c:v>7.0900000000000001E-9</c:v>
                </c:pt>
                <c:pt idx="5139">
                  <c:v>7.0900000000000001E-9</c:v>
                </c:pt>
                <c:pt idx="5140">
                  <c:v>7.0999999999999999E-9</c:v>
                </c:pt>
                <c:pt idx="5141">
                  <c:v>7.1099999999999996E-9</c:v>
                </c:pt>
                <c:pt idx="5142">
                  <c:v>7.1099999999999996E-9</c:v>
                </c:pt>
                <c:pt idx="5143">
                  <c:v>7.1200000000000002E-9</c:v>
                </c:pt>
                <c:pt idx="5144">
                  <c:v>7.13E-9</c:v>
                </c:pt>
                <c:pt idx="5145">
                  <c:v>7.13E-9</c:v>
                </c:pt>
                <c:pt idx="5146">
                  <c:v>7.1399999999999997E-9</c:v>
                </c:pt>
                <c:pt idx="5147">
                  <c:v>7.1399999999999997E-9</c:v>
                </c:pt>
                <c:pt idx="5148">
                  <c:v>7.1500000000000003E-9</c:v>
                </c:pt>
                <c:pt idx="5149">
                  <c:v>7.1600000000000001E-9</c:v>
                </c:pt>
                <c:pt idx="5150">
                  <c:v>7.1600000000000001E-9</c:v>
                </c:pt>
                <c:pt idx="5151">
                  <c:v>7.1699999999999998E-9</c:v>
                </c:pt>
                <c:pt idx="5152">
                  <c:v>7.1799999999999996E-9</c:v>
                </c:pt>
                <c:pt idx="5153">
                  <c:v>7.1799999999999996E-9</c:v>
                </c:pt>
                <c:pt idx="5154">
                  <c:v>7.1900000000000002E-9</c:v>
                </c:pt>
                <c:pt idx="5155">
                  <c:v>7.1900000000000002E-9</c:v>
                </c:pt>
                <c:pt idx="5156">
                  <c:v>7.2E-9</c:v>
                </c:pt>
                <c:pt idx="5157">
                  <c:v>7.2099999999999997E-9</c:v>
                </c:pt>
                <c:pt idx="5158">
                  <c:v>7.2099999999999997E-9</c:v>
                </c:pt>
                <c:pt idx="5159">
                  <c:v>7.2200000000000003E-9</c:v>
                </c:pt>
                <c:pt idx="5160">
                  <c:v>7.2300000000000001E-9</c:v>
                </c:pt>
                <c:pt idx="5161">
                  <c:v>7.2300000000000001E-9</c:v>
                </c:pt>
                <c:pt idx="5162">
                  <c:v>7.2399999999999998E-9</c:v>
                </c:pt>
                <c:pt idx="5163">
                  <c:v>7.2399999999999998E-9</c:v>
                </c:pt>
                <c:pt idx="5164">
                  <c:v>7.2500000000000004E-9</c:v>
                </c:pt>
                <c:pt idx="5165">
                  <c:v>7.2600000000000002E-9</c:v>
                </c:pt>
                <c:pt idx="5166">
                  <c:v>7.2600000000000002E-9</c:v>
                </c:pt>
                <c:pt idx="5167">
                  <c:v>7.2699999999999999E-9</c:v>
                </c:pt>
                <c:pt idx="5168">
                  <c:v>7.2799999999999997E-9</c:v>
                </c:pt>
                <c:pt idx="5169">
                  <c:v>7.2799999999999997E-9</c:v>
                </c:pt>
                <c:pt idx="5170">
                  <c:v>7.2900000000000003E-9</c:v>
                </c:pt>
                <c:pt idx="5171">
                  <c:v>7.2900000000000003E-9</c:v>
                </c:pt>
                <c:pt idx="5172">
                  <c:v>7.3E-9</c:v>
                </c:pt>
                <c:pt idx="5173">
                  <c:v>7.3099999999999998E-9</c:v>
                </c:pt>
                <c:pt idx="5174">
                  <c:v>7.3099999999999998E-9</c:v>
                </c:pt>
                <c:pt idx="5175">
                  <c:v>7.3200000000000004E-9</c:v>
                </c:pt>
                <c:pt idx="5176">
                  <c:v>7.3300000000000001E-9</c:v>
                </c:pt>
                <c:pt idx="5177">
                  <c:v>7.3300000000000001E-9</c:v>
                </c:pt>
                <c:pt idx="5178">
                  <c:v>7.3399999999999999E-9</c:v>
                </c:pt>
                <c:pt idx="5179">
                  <c:v>7.3399999999999999E-9</c:v>
                </c:pt>
                <c:pt idx="5180">
                  <c:v>7.3499999999999996E-9</c:v>
                </c:pt>
                <c:pt idx="5181">
                  <c:v>7.3600000000000002E-9</c:v>
                </c:pt>
                <c:pt idx="5182">
                  <c:v>7.3600000000000002E-9</c:v>
                </c:pt>
                <c:pt idx="5183">
                  <c:v>7.37E-9</c:v>
                </c:pt>
                <c:pt idx="5184">
                  <c:v>7.3799999999999997E-9</c:v>
                </c:pt>
                <c:pt idx="5185">
                  <c:v>7.3799999999999997E-9</c:v>
                </c:pt>
                <c:pt idx="5186">
                  <c:v>7.3900000000000003E-9</c:v>
                </c:pt>
                <c:pt idx="5187">
                  <c:v>7.3900000000000003E-9</c:v>
                </c:pt>
                <c:pt idx="5188">
                  <c:v>7.4000000000000001E-9</c:v>
                </c:pt>
                <c:pt idx="5189">
                  <c:v>7.4099999999999998E-9</c:v>
                </c:pt>
                <c:pt idx="5190">
                  <c:v>7.4099999999999998E-9</c:v>
                </c:pt>
                <c:pt idx="5191">
                  <c:v>7.4199999999999996E-9</c:v>
                </c:pt>
                <c:pt idx="5192">
                  <c:v>7.4300000000000002E-9</c:v>
                </c:pt>
                <c:pt idx="5193">
                  <c:v>7.4300000000000002E-9</c:v>
                </c:pt>
                <c:pt idx="5194">
                  <c:v>7.44E-9</c:v>
                </c:pt>
                <c:pt idx="5195">
                  <c:v>7.44E-9</c:v>
                </c:pt>
                <c:pt idx="5196">
                  <c:v>7.4499999999999997E-9</c:v>
                </c:pt>
                <c:pt idx="5197">
                  <c:v>7.4600000000000003E-9</c:v>
                </c:pt>
                <c:pt idx="5198">
                  <c:v>7.4600000000000003E-9</c:v>
                </c:pt>
                <c:pt idx="5199">
                  <c:v>7.4700000000000001E-9</c:v>
                </c:pt>
                <c:pt idx="5200">
                  <c:v>7.4799999999999998E-9</c:v>
                </c:pt>
                <c:pt idx="5201">
                  <c:v>7.4799999999999998E-9</c:v>
                </c:pt>
                <c:pt idx="5202">
                  <c:v>7.4899999999999996E-9</c:v>
                </c:pt>
                <c:pt idx="5203">
                  <c:v>7.4899999999999996E-9</c:v>
                </c:pt>
                <c:pt idx="5204">
                  <c:v>7.4999999999999993E-9</c:v>
                </c:pt>
                <c:pt idx="5205">
                  <c:v>7.5100000000000007E-9</c:v>
                </c:pt>
                <c:pt idx="5206">
                  <c:v>7.5100000000000007E-9</c:v>
                </c:pt>
                <c:pt idx="5207">
                  <c:v>7.5200000000000005E-9</c:v>
                </c:pt>
                <c:pt idx="5208">
                  <c:v>7.5300000000000003E-9</c:v>
                </c:pt>
                <c:pt idx="5209">
                  <c:v>7.5300000000000003E-9</c:v>
                </c:pt>
                <c:pt idx="5210">
                  <c:v>7.54E-9</c:v>
                </c:pt>
                <c:pt idx="5211">
                  <c:v>7.54E-9</c:v>
                </c:pt>
                <c:pt idx="5212">
                  <c:v>7.5499999999999998E-9</c:v>
                </c:pt>
                <c:pt idx="5213">
                  <c:v>7.5599999999999995E-9</c:v>
                </c:pt>
                <c:pt idx="5214">
                  <c:v>7.5599999999999995E-9</c:v>
                </c:pt>
                <c:pt idx="5215">
                  <c:v>7.5699999999999993E-9</c:v>
                </c:pt>
                <c:pt idx="5216">
                  <c:v>7.5800000000000007E-9</c:v>
                </c:pt>
                <c:pt idx="5217">
                  <c:v>7.5800000000000007E-9</c:v>
                </c:pt>
                <c:pt idx="5218">
                  <c:v>7.5900000000000005E-9</c:v>
                </c:pt>
                <c:pt idx="5219">
                  <c:v>7.5900000000000005E-9</c:v>
                </c:pt>
                <c:pt idx="5220">
                  <c:v>7.6000000000000002E-9</c:v>
                </c:pt>
                <c:pt idx="5221">
                  <c:v>7.61E-9</c:v>
                </c:pt>
                <c:pt idx="5222">
                  <c:v>7.61E-9</c:v>
                </c:pt>
                <c:pt idx="5223">
                  <c:v>7.6199999999999997E-9</c:v>
                </c:pt>
                <c:pt idx="5224">
                  <c:v>7.6299999999999995E-9</c:v>
                </c:pt>
                <c:pt idx="5225">
                  <c:v>7.6299999999999995E-9</c:v>
                </c:pt>
                <c:pt idx="5226">
                  <c:v>7.6399999999999993E-9</c:v>
                </c:pt>
                <c:pt idx="5227">
                  <c:v>7.6399999999999993E-9</c:v>
                </c:pt>
                <c:pt idx="5228">
                  <c:v>7.6500000000000007E-9</c:v>
                </c:pt>
                <c:pt idx="5229">
                  <c:v>7.6600000000000004E-9</c:v>
                </c:pt>
                <c:pt idx="5230">
                  <c:v>7.6600000000000004E-9</c:v>
                </c:pt>
                <c:pt idx="5231">
                  <c:v>7.6700000000000002E-9</c:v>
                </c:pt>
                <c:pt idx="5232">
                  <c:v>7.6799999999999999E-9</c:v>
                </c:pt>
                <c:pt idx="5233">
                  <c:v>7.6799999999999999E-9</c:v>
                </c:pt>
                <c:pt idx="5234">
                  <c:v>7.6899999999999997E-9</c:v>
                </c:pt>
                <c:pt idx="5235">
                  <c:v>7.6899999999999997E-9</c:v>
                </c:pt>
                <c:pt idx="5236">
                  <c:v>7.6999999999999995E-9</c:v>
                </c:pt>
                <c:pt idx="5237">
                  <c:v>7.7099999999999992E-9</c:v>
                </c:pt>
                <c:pt idx="5238">
                  <c:v>7.7099999999999992E-9</c:v>
                </c:pt>
                <c:pt idx="5239">
                  <c:v>7.7200000000000006E-9</c:v>
                </c:pt>
                <c:pt idx="5240">
                  <c:v>7.7300000000000004E-9</c:v>
                </c:pt>
                <c:pt idx="5241">
                  <c:v>7.7300000000000004E-9</c:v>
                </c:pt>
                <c:pt idx="5242">
                  <c:v>7.7400000000000002E-9</c:v>
                </c:pt>
                <c:pt idx="5243">
                  <c:v>7.7400000000000002E-9</c:v>
                </c:pt>
                <c:pt idx="5244">
                  <c:v>7.7499999999999999E-9</c:v>
                </c:pt>
                <c:pt idx="5245">
                  <c:v>7.7599999999999997E-9</c:v>
                </c:pt>
                <c:pt idx="5246">
                  <c:v>7.7599999999999997E-9</c:v>
                </c:pt>
                <c:pt idx="5247">
                  <c:v>7.7699999999999994E-9</c:v>
                </c:pt>
                <c:pt idx="5248">
                  <c:v>7.7799999999999992E-9</c:v>
                </c:pt>
                <c:pt idx="5249">
                  <c:v>7.7799999999999992E-9</c:v>
                </c:pt>
                <c:pt idx="5250">
                  <c:v>7.7900000000000006E-9</c:v>
                </c:pt>
                <c:pt idx="5251">
                  <c:v>7.7900000000000006E-9</c:v>
                </c:pt>
                <c:pt idx="5252">
                  <c:v>7.8000000000000004E-9</c:v>
                </c:pt>
                <c:pt idx="5253">
                  <c:v>7.8100000000000001E-9</c:v>
                </c:pt>
                <c:pt idx="5254">
                  <c:v>7.8100000000000001E-9</c:v>
                </c:pt>
                <c:pt idx="5255">
                  <c:v>7.8199999999999999E-9</c:v>
                </c:pt>
                <c:pt idx="5256">
                  <c:v>7.8299999999999996E-9</c:v>
                </c:pt>
                <c:pt idx="5257">
                  <c:v>7.8299999999999996E-9</c:v>
                </c:pt>
                <c:pt idx="5258">
                  <c:v>7.8399999999999994E-9</c:v>
                </c:pt>
                <c:pt idx="5259">
                  <c:v>7.8399999999999994E-9</c:v>
                </c:pt>
                <c:pt idx="5260">
                  <c:v>7.8500000000000008E-9</c:v>
                </c:pt>
                <c:pt idx="5261">
                  <c:v>7.8600000000000006E-9</c:v>
                </c:pt>
                <c:pt idx="5262">
                  <c:v>7.8600000000000006E-9</c:v>
                </c:pt>
                <c:pt idx="5263">
                  <c:v>7.8700000000000003E-9</c:v>
                </c:pt>
                <c:pt idx="5264">
                  <c:v>7.8800000000000001E-9</c:v>
                </c:pt>
                <c:pt idx="5265">
                  <c:v>7.8800000000000001E-9</c:v>
                </c:pt>
                <c:pt idx="5266">
                  <c:v>7.8899999999999998E-9</c:v>
                </c:pt>
                <c:pt idx="5267">
                  <c:v>7.8899999999999998E-9</c:v>
                </c:pt>
                <c:pt idx="5268">
                  <c:v>7.8999999999999996E-9</c:v>
                </c:pt>
                <c:pt idx="5269">
                  <c:v>7.9099999999999994E-9</c:v>
                </c:pt>
                <c:pt idx="5270">
                  <c:v>7.9099999999999994E-9</c:v>
                </c:pt>
                <c:pt idx="5271">
                  <c:v>7.9200000000000008E-9</c:v>
                </c:pt>
                <c:pt idx="5272">
                  <c:v>7.9300000000000005E-9</c:v>
                </c:pt>
                <c:pt idx="5273">
                  <c:v>7.9300000000000005E-9</c:v>
                </c:pt>
                <c:pt idx="5274">
                  <c:v>7.9400000000000003E-9</c:v>
                </c:pt>
                <c:pt idx="5275">
                  <c:v>7.9400000000000003E-9</c:v>
                </c:pt>
                <c:pt idx="5276">
                  <c:v>7.9500000000000001E-9</c:v>
                </c:pt>
                <c:pt idx="5277">
                  <c:v>7.9599999999999998E-9</c:v>
                </c:pt>
                <c:pt idx="5278">
                  <c:v>7.9599999999999998E-9</c:v>
                </c:pt>
                <c:pt idx="5279">
                  <c:v>7.9699999999999996E-9</c:v>
                </c:pt>
                <c:pt idx="5280">
                  <c:v>7.9799999999999993E-9</c:v>
                </c:pt>
                <c:pt idx="5281">
                  <c:v>7.9799999999999993E-9</c:v>
                </c:pt>
                <c:pt idx="5282">
                  <c:v>7.9900000000000007E-9</c:v>
                </c:pt>
                <c:pt idx="5283">
                  <c:v>7.9900000000000007E-9</c:v>
                </c:pt>
                <c:pt idx="5284">
                  <c:v>8.0000000000000005E-9</c:v>
                </c:pt>
                <c:pt idx="5285">
                  <c:v>8.0100000000000003E-9</c:v>
                </c:pt>
                <c:pt idx="5286">
                  <c:v>8.0100000000000003E-9</c:v>
                </c:pt>
                <c:pt idx="5287">
                  <c:v>8.02E-9</c:v>
                </c:pt>
                <c:pt idx="5288">
                  <c:v>8.0299999999999998E-9</c:v>
                </c:pt>
                <c:pt idx="5289">
                  <c:v>8.0299999999999998E-9</c:v>
                </c:pt>
                <c:pt idx="5290">
                  <c:v>8.0399999999999995E-9</c:v>
                </c:pt>
                <c:pt idx="5291">
                  <c:v>8.0399999999999995E-9</c:v>
                </c:pt>
                <c:pt idx="5292">
                  <c:v>8.0499999999999993E-9</c:v>
                </c:pt>
                <c:pt idx="5293">
                  <c:v>8.0600000000000007E-9</c:v>
                </c:pt>
                <c:pt idx="5294">
                  <c:v>8.0600000000000007E-9</c:v>
                </c:pt>
                <c:pt idx="5295">
                  <c:v>8.0700000000000005E-9</c:v>
                </c:pt>
                <c:pt idx="5296">
                  <c:v>8.0800000000000002E-9</c:v>
                </c:pt>
                <c:pt idx="5297">
                  <c:v>8.0800000000000002E-9</c:v>
                </c:pt>
                <c:pt idx="5298">
                  <c:v>8.09E-9</c:v>
                </c:pt>
                <c:pt idx="5299">
                  <c:v>8.09E-9</c:v>
                </c:pt>
                <c:pt idx="5300">
                  <c:v>8.0999999999999997E-9</c:v>
                </c:pt>
                <c:pt idx="5301">
                  <c:v>8.1099999999999995E-9</c:v>
                </c:pt>
                <c:pt idx="5302">
                  <c:v>8.1099999999999995E-9</c:v>
                </c:pt>
                <c:pt idx="5303">
                  <c:v>8.1199999999999993E-9</c:v>
                </c:pt>
                <c:pt idx="5304">
                  <c:v>8.1300000000000007E-9</c:v>
                </c:pt>
                <c:pt idx="5305">
                  <c:v>8.1300000000000007E-9</c:v>
                </c:pt>
                <c:pt idx="5306">
                  <c:v>8.1400000000000004E-9</c:v>
                </c:pt>
                <c:pt idx="5307">
                  <c:v>8.1400000000000004E-9</c:v>
                </c:pt>
                <c:pt idx="5308">
                  <c:v>8.1500000000000002E-9</c:v>
                </c:pt>
                <c:pt idx="5309">
                  <c:v>8.1599999999999999E-9</c:v>
                </c:pt>
                <c:pt idx="5310">
                  <c:v>8.1599999999999999E-9</c:v>
                </c:pt>
                <c:pt idx="5311">
                  <c:v>8.1699999999999997E-9</c:v>
                </c:pt>
                <c:pt idx="5312">
                  <c:v>8.1799999999999995E-9</c:v>
                </c:pt>
                <c:pt idx="5313">
                  <c:v>8.1799999999999995E-9</c:v>
                </c:pt>
                <c:pt idx="5314">
                  <c:v>8.1899999999999992E-9</c:v>
                </c:pt>
                <c:pt idx="5315">
                  <c:v>8.1899999999999992E-9</c:v>
                </c:pt>
                <c:pt idx="5316">
                  <c:v>8.2000000000000006E-9</c:v>
                </c:pt>
                <c:pt idx="5317">
                  <c:v>8.2100000000000004E-9</c:v>
                </c:pt>
                <c:pt idx="5318">
                  <c:v>8.2100000000000004E-9</c:v>
                </c:pt>
                <c:pt idx="5319">
                  <c:v>8.2200000000000002E-9</c:v>
                </c:pt>
                <c:pt idx="5320">
                  <c:v>8.2299999999999999E-9</c:v>
                </c:pt>
                <c:pt idx="5321">
                  <c:v>8.2299999999999999E-9</c:v>
                </c:pt>
                <c:pt idx="5322">
                  <c:v>8.2399999999999997E-9</c:v>
                </c:pt>
                <c:pt idx="5323">
                  <c:v>8.2399999999999997E-9</c:v>
                </c:pt>
                <c:pt idx="5324">
                  <c:v>8.2499999999999994E-9</c:v>
                </c:pt>
                <c:pt idx="5325">
                  <c:v>8.2599999999999992E-9</c:v>
                </c:pt>
                <c:pt idx="5326">
                  <c:v>8.2599999999999992E-9</c:v>
                </c:pt>
                <c:pt idx="5327">
                  <c:v>8.2700000000000006E-9</c:v>
                </c:pt>
                <c:pt idx="5328">
                  <c:v>8.2800000000000004E-9</c:v>
                </c:pt>
                <c:pt idx="5329">
                  <c:v>8.2800000000000004E-9</c:v>
                </c:pt>
                <c:pt idx="5330">
                  <c:v>8.2900000000000001E-9</c:v>
                </c:pt>
                <c:pt idx="5331">
                  <c:v>8.2900000000000001E-9</c:v>
                </c:pt>
                <c:pt idx="5332">
                  <c:v>8.2999999999999999E-9</c:v>
                </c:pt>
                <c:pt idx="5333">
                  <c:v>8.3099999999999996E-9</c:v>
                </c:pt>
                <c:pt idx="5334">
                  <c:v>8.3099999999999996E-9</c:v>
                </c:pt>
                <c:pt idx="5335">
                  <c:v>8.3199999999999994E-9</c:v>
                </c:pt>
                <c:pt idx="5336">
                  <c:v>8.3300000000000008E-9</c:v>
                </c:pt>
                <c:pt idx="5337">
                  <c:v>8.3300000000000008E-9</c:v>
                </c:pt>
                <c:pt idx="5338">
                  <c:v>8.3400000000000006E-9</c:v>
                </c:pt>
                <c:pt idx="5339">
                  <c:v>8.3400000000000006E-9</c:v>
                </c:pt>
                <c:pt idx="5340">
                  <c:v>8.3500000000000003E-9</c:v>
                </c:pt>
                <c:pt idx="5341">
                  <c:v>8.3600000000000001E-9</c:v>
                </c:pt>
                <c:pt idx="5342">
                  <c:v>8.3600000000000001E-9</c:v>
                </c:pt>
                <c:pt idx="5343">
                  <c:v>8.3699999999999998E-9</c:v>
                </c:pt>
                <c:pt idx="5344">
                  <c:v>8.3799999999999996E-9</c:v>
                </c:pt>
                <c:pt idx="5345">
                  <c:v>8.3799999999999996E-9</c:v>
                </c:pt>
                <c:pt idx="5346">
                  <c:v>8.3899999999999994E-9</c:v>
                </c:pt>
                <c:pt idx="5347">
                  <c:v>8.3899999999999994E-9</c:v>
                </c:pt>
                <c:pt idx="5348">
                  <c:v>8.4000000000000008E-9</c:v>
                </c:pt>
                <c:pt idx="5349">
                  <c:v>8.4100000000000005E-9</c:v>
                </c:pt>
                <c:pt idx="5350">
                  <c:v>8.4100000000000005E-9</c:v>
                </c:pt>
                <c:pt idx="5351">
                  <c:v>8.4200000000000003E-9</c:v>
                </c:pt>
                <c:pt idx="5352">
                  <c:v>8.43E-9</c:v>
                </c:pt>
                <c:pt idx="5353">
                  <c:v>8.43E-9</c:v>
                </c:pt>
                <c:pt idx="5354">
                  <c:v>8.4399999999999998E-9</c:v>
                </c:pt>
                <c:pt idx="5355">
                  <c:v>8.4399999999999998E-9</c:v>
                </c:pt>
                <c:pt idx="5356">
                  <c:v>8.4499999999999996E-9</c:v>
                </c:pt>
                <c:pt idx="5357">
                  <c:v>8.4599999999999993E-9</c:v>
                </c:pt>
                <c:pt idx="5358">
                  <c:v>8.4599999999999993E-9</c:v>
                </c:pt>
                <c:pt idx="5359">
                  <c:v>8.4700000000000007E-9</c:v>
                </c:pt>
                <c:pt idx="5360">
                  <c:v>8.4800000000000005E-9</c:v>
                </c:pt>
                <c:pt idx="5361">
                  <c:v>8.4800000000000005E-9</c:v>
                </c:pt>
                <c:pt idx="5362">
                  <c:v>8.4900000000000003E-9</c:v>
                </c:pt>
                <c:pt idx="5363">
                  <c:v>8.4900000000000003E-9</c:v>
                </c:pt>
                <c:pt idx="5364">
                  <c:v>8.5E-9</c:v>
                </c:pt>
                <c:pt idx="5365">
                  <c:v>8.5099999999999998E-9</c:v>
                </c:pt>
                <c:pt idx="5366">
                  <c:v>8.5099999999999998E-9</c:v>
                </c:pt>
                <c:pt idx="5367">
                  <c:v>8.5199999999999995E-9</c:v>
                </c:pt>
                <c:pt idx="5368">
                  <c:v>8.5299999999999993E-9</c:v>
                </c:pt>
                <c:pt idx="5369">
                  <c:v>8.5299999999999993E-9</c:v>
                </c:pt>
                <c:pt idx="5370">
                  <c:v>8.5400000000000007E-9</c:v>
                </c:pt>
                <c:pt idx="5371">
                  <c:v>8.5400000000000007E-9</c:v>
                </c:pt>
                <c:pt idx="5372">
                  <c:v>8.5500000000000005E-9</c:v>
                </c:pt>
                <c:pt idx="5373">
                  <c:v>8.5600000000000002E-9</c:v>
                </c:pt>
                <c:pt idx="5374">
                  <c:v>8.5600000000000002E-9</c:v>
                </c:pt>
                <c:pt idx="5375">
                  <c:v>8.57E-9</c:v>
                </c:pt>
                <c:pt idx="5376">
                  <c:v>8.5799999999999997E-9</c:v>
                </c:pt>
                <c:pt idx="5377">
                  <c:v>8.5799999999999997E-9</c:v>
                </c:pt>
                <c:pt idx="5378">
                  <c:v>8.5899999999999995E-9</c:v>
                </c:pt>
                <c:pt idx="5379">
                  <c:v>8.5899999999999995E-9</c:v>
                </c:pt>
                <c:pt idx="5380">
                  <c:v>8.5999999999999993E-9</c:v>
                </c:pt>
                <c:pt idx="5381">
                  <c:v>8.6100000000000007E-9</c:v>
                </c:pt>
                <c:pt idx="5382">
                  <c:v>8.6100000000000007E-9</c:v>
                </c:pt>
                <c:pt idx="5383">
                  <c:v>8.6200000000000004E-9</c:v>
                </c:pt>
                <c:pt idx="5384">
                  <c:v>8.6300000000000002E-9</c:v>
                </c:pt>
                <c:pt idx="5385">
                  <c:v>8.6300000000000002E-9</c:v>
                </c:pt>
                <c:pt idx="5386">
                  <c:v>8.6399999999999999E-9</c:v>
                </c:pt>
                <c:pt idx="5387">
                  <c:v>8.6399999999999999E-9</c:v>
                </c:pt>
                <c:pt idx="5388">
                  <c:v>8.6499999999999997E-9</c:v>
                </c:pt>
                <c:pt idx="5389">
                  <c:v>8.6599999999999995E-9</c:v>
                </c:pt>
                <c:pt idx="5390">
                  <c:v>8.6599999999999995E-9</c:v>
                </c:pt>
                <c:pt idx="5391">
                  <c:v>8.6699999999999992E-9</c:v>
                </c:pt>
                <c:pt idx="5392">
                  <c:v>8.6800000000000006E-9</c:v>
                </c:pt>
                <c:pt idx="5393">
                  <c:v>8.6800000000000006E-9</c:v>
                </c:pt>
                <c:pt idx="5394">
                  <c:v>8.6900000000000004E-9</c:v>
                </c:pt>
                <c:pt idx="5395">
                  <c:v>8.6900000000000004E-9</c:v>
                </c:pt>
                <c:pt idx="5396">
                  <c:v>8.7000000000000001E-9</c:v>
                </c:pt>
                <c:pt idx="5397">
                  <c:v>8.7099999999999999E-9</c:v>
                </c:pt>
                <c:pt idx="5398">
                  <c:v>8.7099999999999999E-9</c:v>
                </c:pt>
                <c:pt idx="5399">
                  <c:v>8.7199999999999997E-9</c:v>
                </c:pt>
                <c:pt idx="5400">
                  <c:v>8.7299999999999994E-9</c:v>
                </c:pt>
                <c:pt idx="5401">
                  <c:v>8.7299999999999994E-9</c:v>
                </c:pt>
                <c:pt idx="5402">
                  <c:v>8.7399999999999992E-9</c:v>
                </c:pt>
                <c:pt idx="5403">
                  <c:v>8.7399999999999992E-9</c:v>
                </c:pt>
                <c:pt idx="5404">
                  <c:v>8.7500000000000006E-9</c:v>
                </c:pt>
                <c:pt idx="5405">
                  <c:v>8.7600000000000004E-9</c:v>
                </c:pt>
                <c:pt idx="5406">
                  <c:v>8.7600000000000004E-9</c:v>
                </c:pt>
                <c:pt idx="5407">
                  <c:v>8.7700000000000001E-9</c:v>
                </c:pt>
                <c:pt idx="5408">
                  <c:v>8.7799999999999999E-9</c:v>
                </c:pt>
                <c:pt idx="5409">
                  <c:v>8.7799999999999999E-9</c:v>
                </c:pt>
                <c:pt idx="5410">
                  <c:v>8.7899999999999996E-9</c:v>
                </c:pt>
                <c:pt idx="5411">
                  <c:v>8.7899999999999996E-9</c:v>
                </c:pt>
                <c:pt idx="5412">
                  <c:v>8.7999999999999994E-9</c:v>
                </c:pt>
                <c:pt idx="5413">
                  <c:v>8.8100000000000008E-9</c:v>
                </c:pt>
                <c:pt idx="5414">
                  <c:v>8.8100000000000008E-9</c:v>
                </c:pt>
                <c:pt idx="5415">
                  <c:v>8.8200000000000006E-9</c:v>
                </c:pt>
                <c:pt idx="5416">
                  <c:v>8.8300000000000003E-9</c:v>
                </c:pt>
                <c:pt idx="5417">
                  <c:v>8.8300000000000003E-9</c:v>
                </c:pt>
                <c:pt idx="5418">
                  <c:v>8.8400000000000001E-9</c:v>
                </c:pt>
                <c:pt idx="5419">
                  <c:v>8.8400000000000001E-9</c:v>
                </c:pt>
                <c:pt idx="5420">
                  <c:v>8.8499999999999998E-9</c:v>
                </c:pt>
                <c:pt idx="5421">
                  <c:v>8.8599999999999996E-9</c:v>
                </c:pt>
                <c:pt idx="5422">
                  <c:v>8.8599999999999996E-9</c:v>
                </c:pt>
                <c:pt idx="5423">
                  <c:v>8.8699999999999994E-9</c:v>
                </c:pt>
                <c:pt idx="5424">
                  <c:v>8.8800000000000008E-9</c:v>
                </c:pt>
                <c:pt idx="5425">
                  <c:v>8.8800000000000008E-9</c:v>
                </c:pt>
                <c:pt idx="5426">
                  <c:v>8.8900000000000005E-9</c:v>
                </c:pt>
                <c:pt idx="5427">
                  <c:v>8.8900000000000005E-9</c:v>
                </c:pt>
                <c:pt idx="5428">
                  <c:v>8.9000000000000003E-9</c:v>
                </c:pt>
                <c:pt idx="5429">
                  <c:v>8.91E-9</c:v>
                </c:pt>
                <c:pt idx="5430">
                  <c:v>8.91E-9</c:v>
                </c:pt>
                <c:pt idx="5431">
                  <c:v>8.9199999999999998E-9</c:v>
                </c:pt>
                <c:pt idx="5432">
                  <c:v>8.9299999999999996E-9</c:v>
                </c:pt>
                <c:pt idx="5433">
                  <c:v>8.9299999999999996E-9</c:v>
                </c:pt>
                <c:pt idx="5434">
                  <c:v>8.9399999999999993E-9</c:v>
                </c:pt>
                <c:pt idx="5435">
                  <c:v>8.9399999999999993E-9</c:v>
                </c:pt>
                <c:pt idx="5436">
                  <c:v>8.9500000000000007E-9</c:v>
                </c:pt>
                <c:pt idx="5437">
                  <c:v>8.9600000000000005E-9</c:v>
                </c:pt>
                <c:pt idx="5438">
                  <c:v>8.9600000000000005E-9</c:v>
                </c:pt>
                <c:pt idx="5439">
                  <c:v>8.9700000000000003E-9</c:v>
                </c:pt>
                <c:pt idx="5440">
                  <c:v>8.98E-9</c:v>
                </c:pt>
                <c:pt idx="5441">
                  <c:v>8.98E-9</c:v>
                </c:pt>
                <c:pt idx="5442">
                  <c:v>8.9899999999999998E-9</c:v>
                </c:pt>
                <c:pt idx="5443">
                  <c:v>8.9899999999999998E-9</c:v>
                </c:pt>
                <c:pt idx="5444">
                  <c:v>8.9999999999999995E-9</c:v>
                </c:pt>
                <c:pt idx="5445">
                  <c:v>9.0099999999999993E-9</c:v>
                </c:pt>
                <c:pt idx="5446">
                  <c:v>9.0099999999999993E-9</c:v>
                </c:pt>
                <c:pt idx="5447">
                  <c:v>9.0200000000000007E-9</c:v>
                </c:pt>
                <c:pt idx="5448">
                  <c:v>9.0300000000000005E-9</c:v>
                </c:pt>
                <c:pt idx="5449">
                  <c:v>9.0300000000000005E-9</c:v>
                </c:pt>
                <c:pt idx="5450">
                  <c:v>9.0400000000000002E-9</c:v>
                </c:pt>
                <c:pt idx="5451">
                  <c:v>9.0400000000000002E-9</c:v>
                </c:pt>
                <c:pt idx="5452">
                  <c:v>9.05E-9</c:v>
                </c:pt>
                <c:pt idx="5453">
                  <c:v>9.0599999999999997E-9</c:v>
                </c:pt>
                <c:pt idx="5454">
                  <c:v>9.0599999999999997E-9</c:v>
                </c:pt>
                <c:pt idx="5455">
                  <c:v>9.0699999999999995E-9</c:v>
                </c:pt>
                <c:pt idx="5456">
                  <c:v>9.0799999999999993E-9</c:v>
                </c:pt>
                <c:pt idx="5457">
                  <c:v>9.0799999999999993E-9</c:v>
                </c:pt>
                <c:pt idx="5458">
                  <c:v>9.0900000000000007E-9</c:v>
                </c:pt>
                <c:pt idx="5459">
                  <c:v>9.0900000000000007E-9</c:v>
                </c:pt>
                <c:pt idx="5460">
                  <c:v>9.1000000000000004E-9</c:v>
                </c:pt>
                <c:pt idx="5461">
                  <c:v>9.1100000000000002E-9</c:v>
                </c:pt>
                <c:pt idx="5462">
                  <c:v>9.1100000000000002E-9</c:v>
                </c:pt>
                <c:pt idx="5463">
                  <c:v>9.1199999999999999E-9</c:v>
                </c:pt>
                <c:pt idx="5464">
                  <c:v>9.1299999999999997E-9</c:v>
                </c:pt>
                <c:pt idx="5465">
                  <c:v>9.1299999999999997E-9</c:v>
                </c:pt>
                <c:pt idx="5466">
                  <c:v>9.1399999999999995E-9</c:v>
                </c:pt>
                <c:pt idx="5467">
                  <c:v>9.1399999999999995E-9</c:v>
                </c:pt>
                <c:pt idx="5468">
                  <c:v>9.1499999999999992E-9</c:v>
                </c:pt>
                <c:pt idx="5469">
                  <c:v>9.1600000000000006E-9</c:v>
                </c:pt>
                <c:pt idx="5470">
                  <c:v>9.1600000000000006E-9</c:v>
                </c:pt>
                <c:pt idx="5471">
                  <c:v>9.1700000000000004E-9</c:v>
                </c:pt>
                <c:pt idx="5472">
                  <c:v>9.1800000000000001E-9</c:v>
                </c:pt>
                <c:pt idx="5473">
                  <c:v>9.1800000000000001E-9</c:v>
                </c:pt>
                <c:pt idx="5474">
                  <c:v>9.1899999999999999E-9</c:v>
                </c:pt>
                <c:pt idx="5475">
                  <c:v>9.1899999999999999E-9</c:v>
                </c:pt>
                <c:pt idx="5476">
                  <c:v>9.1999999999999997E-9</c:v>
                </c:pt>
                <c:pt idx="5477">
                  <c:v>9.2099999999999994E-9</c:v>
                </c:pt>
                <c:pt idx="5478">
                  <c:v>9.2099999999999994E-9</c:v>
                </c:pt>
                <c:pt idx="5479">
                  <c:v>9.2199999999999992E-9</c:v>
                </c:pt>
                <c:pt idx="5480">
                  <c:v>9.2300000000000006E-9</c:v>
                </c:pt>
                <c:pt idx="5481">
                  <c:v>9.2300000000000006E-9</c:v>
                </c:pt>
                <c:pt idx="5482">
                  <c:v>9.2400000000000004E-9</c:v>
                </c:pt>
                <c:pt idx="5483">
                  <c:v>9.2400000000000004E-9</c:v>
                </c:pt>
                <c:pt idx="5484">
                  <c:v>9.2500000000000001E-9</c:v>
                </c:pt>
                <c:pt idx="5485">
                  <c:v>9.2599999999999999E-9</c:v>
                </c:pt>
                <c:pt idx="5486">
                  <c:v>9.2599999999999999E-9</c:v>
                </c:pt>
                <c:pt idx="5487">
                  <c:v>9.2699999999999996E-9</c:v>
                </c:pt>
                <c:pt idx="5488">
                  <c:v>9.2799999999999994E-9</c:v>
                </c:pt>
                <c:pt idx="5489">
                  <c:v>9.2799999999999994E-9</c:v>
                </c:pt>
                <c:pt idx="5490">
                  <c:v>9.2900000000000008E-9</c:v>
                </c:pt>
                <c:pt idx="5491">
                  <c:v>9.2900000000000008E-9</c:v>
                </c:pt>
                <c:pt idx="5492">
                  <c:v>9.3000000000000006E-9</c:v>
                </c:pt>
                <c:pt idx="5493">
                  <c:v>9.3100000000000003E-9</c:v>
                </c:pt>
                <c:pt idx="5494">
                  <c:v>9.3100000000000003E-9</c:v>
                </c:pt>
                <c:pt idx="5495">
                  <c:v>9.3200000000000001E-9</c:v>
                </c:pt>
                <c:pt idx="5496">
                  <c:v>9.3299999999999998E-9</c:v>
                </c:pt>
                <c:pt idx="5497">
                  <c:v>9.3299999999999998E-9</c:v>
                </c:pt>
                <c:pt idx="5498">
                  <c:v>9.3399999999999996E-9</c:v>
                </c:pt>
                <c:pt idx="5499">
                  <c:v>9.3399999999999996E-9</c:v>
                </c:pt>
                <c:pt idx="5500">
                  <c:v>9.3499999999999994E-9</c:v>
                </c:pt>
                <c:pt idx="5501">
                  <c:v>9.3600000000000008E-9</c:v>
                </c:pt>
                <c:pt idx="5502">
                  <c:v>9.3600000000000008E-9</c:v>
                </c:pt>
                <c:pt idx="5503">
                  <c:v>9.3700000000000005E-9</c:v>
                </c:pt>
                <c:pt idx="5504">
                  <c:v>9.3800000000000003E-9</c:v>
                </c:pt>
                <c:pt idx="5505">
                  <c:v>9.3800000000000003E-9</c:v>
                </c:pt>
                <c:pt idx="5506">
                  <c:v>9.39E-9</c:v>
                </c:pt>
                <c:pt idx="5507">
                  <c:v>9.39E-9</c:v>
                </c:pt>
                <c:pt idx="5508">
                  <c:v>9.3999999999999998E-9</c:v>
                </c:pt>
                <c:pt idx="5509">
                  <c:v>9.4099999999999996E-9</c:v>
                </c:pt>
                <c:pt idx="5510">
                  <c:v>9.4099999999999996E-9</c:v>
                </c:pt>
                <c:pt idx="5511">
                  <c:v>9.4199999999999993E-9</c:v>
                </c:pt>
                <c:pt idx="5512">
                  <c:v>9.4300000000000007E-9</c:v>
                </c:pt>
                <c:pt idx="5513">
                  <c:v>9.4300000000000007E-9</c:v>
                </c:pt>
                <c:pt idx="5514">
                  <c:v>9.4400000000000005E-9</c:v>
                </c:pt>
                <c:pt idx="5515">
                  <c:v>9.4400000000000005E-9</c:v>
                </c:pt>
                <c:pt idx="5516">
                  <c:v>9.4500000000000002E-9</c:v>
                </c:pt>
                <c:pt idx="5517">
                  <c:v>9.46E-9</c:v>
                </c:pt>
                <c:pt idx="5518">
                  <c:v>9.46E-9</c:v>
                </c:pt>
                <c:pt idx="5519">
                  <c:v>9.4699999999999998E-9</c:v>
                </c:pt>
                <c:pt idx="5520">
                  <c:v>9.4799999999999995E-9</c:v>
                </c:pt>
                <c:pt idx="5521">
                  <c:v>9.4799999999999995E-9</c:v>
                </c:pt>
                <c:pt idx="5522">
                  <c:v>9.4899999999999993E-9</c:v>
                </c:pt>
                <c:pt idx="5523">
                  <c:v>9.4899999999999993E-9</c:v>
                </c:pt>
                <c:pt idx="5524">
                  <c:v>9.5000000000000007E-9</c:v>
                </c:pt>
                <c:pt idx="5525">
                  <c:v>9.5100000000000005E-9</c:v>
                </c:pt>
                <c:pt idx="5526">
                  <c:v>9.5100000000000005E-9</c:v>
                </c:pt>
                <c:pt idx="5527">
                  <c:v>9.5200000000000002E-9</c:v>
                </c:pt>
                <c:pt idx="5528">
                  <c:v>9.53E-9</c:v>
                </c:pt>
                <c:pt idx="5529">
                  <c:v>9.53E-9</c:v>
                </c:pt>
                <c:pt idx="5530">
                  <c:v>9.5399999999999997E-9</c:v>
                </c:pt>
                <c:pt idx="5531">
                  <c:v>9.5399999999999997E-9</c:v>
                </c:pt>
                <c:pt idx="5532">
                  <c:v>9.5499999999999995E-9</c:v>
                </c:pt>
                <c:pt idx="5533">
                  <c:v>9.5599999999999992E-9</c:v>
                </c:pt>
                <c:pt idx="5534">
                  <c:v>9.5599999999999992E-9</c:v>
                </c:pt>
                <c:pt idx="5535">
                  <c:v>9.5700000000000007E-9</c:v>
                </c:pt>
                <c:pt idx="5536">
                  <c:v>9.5800000000000004E-9</c:v>
                </c:pt>
                <c:pt idx="5537">
                  <c:v>9.5800000000000004E-9</c:v>
                </c:pt>
                <c:pt idx="5538">
                  <c:v>9.5900000000000002E-9</c:v>
                </c:pt>
                <c:pt idx="5539">
                  <c:v>9.5900000000000002E-9</c:v>
                </c:pt>
                <c:pt idx="5540">
                  <c:v>9.5999999999999999E-9</c:v>
                </c:pt>
                <c:pt idx="5541">
                  <c:v>9.6099999999999997E-9</c:v>
                </c:pt>
                <c:pt idx="5542">
                  <c:v>9.6099999999999997E-9</c:v>
                </c:pt>
                <c:pt idx="5543">
                  <c:v>9.6199999999999995E-9</c:v>
                </c:pt>
                <c:pt idx="5544">
                  <c:v>9.6299999999999992E-9</c:v>
                </c:pt>
                <c:pt idx="5545">
                  <c:v>9.6299999999999992E-9</c:v>
                </c:pt>
                <c:pt idx="5546">
                  <c:v>9.6400000000000006E-9</c:v>
                </c:pt>
                <c:pt idx="5547">
                  <c:v>9.6400000000000006E-9</c:v>
                </c:pt>
                <c:pt idx="5548">
                  <c:v>9.6500000000000004E-9</c:v>
                </c:pt>
                <c:pt idx="5549">
                  <c:v>9.6600000000000001E-9</c:v>
                </c:pt>
                <c:pt idx="5550">
                  <c:v>9.6600000000000001E-9</c:v>
                </c:pt>
                <c:pt idx="5551">
                  <c:v>9.6699999999999999E-9</c:v>
                </c:pt>
                <c:pt idx="5552">
                  <c:v>9.6799999999999997E-9</c:v>
                </c:pt>
                <c:pt idx="5553">
                  <c:v>9.6799999999999997E-9</c:v>
                </c:pt>
                <c:pt idx="5554">
                  <c:v>9.6899999999999994E-9</c:v>
                </c:pt>
                <c:pt idx="5555">
                  <c:v>9.6899999999999994E-9</c:v>
                </c:pt>
                <c:pt idx="5556">
                  <c:v>9.6999999999999992E-9</c:v>
                </c:pt>
                <c:pt idx="5557">
                  <c:v>9.7100000000000006E-9</c:v>
                </c:pt>
                <c:pt idx="5558">
                  <c:v>9.7100000000000006E-9</c:v>
                </c:pt>
                <c:pt idx="5559">
                  <c:v>9.7200000000000003E-9</c:v>
                </c:pt>
                <c:pt idx="5560">
                  <c:v>9.7300000000000001E-9</c:v>
                </c:pt>
                <c:pt idx="5561">
                  <c:v>9.7300000000000001E-9</c:v>
                </c:pt>
                <c:pt idx="5562">
                  <c:v>9.7399999999999999E-9</c:v>
                </c:pt>
                <c:pt idx="5563">
                  <c:v>9.7399999999999999E-9</c:v>
                </c:pt>
                <c:pt idx="5564">
                  <c:v>9.7499999999999996E-9</c:v>
                </c:pt>
                <c:pt idx="5565">
                  <c:v>9.7599999999999994E-9</c:v>
                </c:pt>
                <c:pt idx="5566">
                  <c:v>9.7599999999999994E-9</c:v>
                </c:pt>
                <c:pt idx="5567">
                  <c:v>9.7700000000000008E-9</c:v>
                </c:pt>
                <c:pt idx="5568">
                  <c:v>9.7800000000000006E-9</c:v>
                </c:pt>
                <c:pt idx="5569">
                  <c:v>9.7800000000000006E-9</c:v>
                </c:pt>
                <c:pt idx="5570">
                  <c:v>9.7900000000000003E-9</c:v>
                </c:pt>
                <c:pt idx="5571">
                  <c:v>9.7900000000000003E-9</c:v>
                </c:pt>
                <c:pt idx="5572">
                  <c:v>9.8000000000000001E-9</c:v>
                </c:pt>
                <c:pt idx="5573">
                  <c:v>9.8099999999999998E-9</c:v>
                </c:pt>
                <c:pt idx="5574">
                  <c:v>9.8099999999999998E-9</c:v>
                </c:pt>
                <c:pt idx="5575">
                  <c:v>9.8199999999999996E-9</c:v>
                </c:pt>
                <c:pt idx="5576">
                  <c:v>9.8299999999999993E-9</c:v>
                </c:pt>
                <c:pt idx="5577">
                  <c:v>9.8299999999999993E-9</c:v>
                </c:pt>
                <c:pt idx="5578">
                  <c:v>9.8400000000000008E-9</c:v>
                </c:pt>
                <c:pt idx="5579">
                  <c:v>9.8400000000000008E-9</c:v>
                </c:pt>
                <c:pt idx="5580">
                  <c:v>9.8500000000000005E-9</c:v>
                </c:pt>
                <c:pt idx="5581">
                  <c:v>9.8600000000000003E-9</c:v>
                </c:pt>
                <c:pt idx="5582">
                  <c:v>9.8600000000000003E-9</c:v>
                </c:pt>
                <c:pt idx="5583">
                  <c:v>9.87E-9</c:v>
                </c:pt>
                <c:pt idx="5584">
                  <c:v>9.8799999999999998E-9</c:v>
                </c:pt>
                <c:pt idx="5585">
                  <c:v>9.8799999999999998E-9</c:v>
                </c:pt>
                <c:pt idx="5586">
                  <c:v>9.8899999999999996E-9</c:v>
                </c:pt>
                <c:pt idx="5587">
                  <c:v>9.8899999999999996E-9</c:v>
                </c:pt>
                <c:pt idx="5588">
                  <c:v>9.8999999999999993E-9</c:v>
                </c:pt>
                <c:pt idx="5589">
                  <c:v>9.9100000000000007E-9</c:v>
                </c:pt>
                <c:pt idx="5590">
                  <c:v>9.9100000000000007E-9</c:v>
                </c:pt>
                <c:pt idx="5591">
                  <c:v>9.9200000000000005E-9</c:v>
                </c:pt>
                <c:pt idx="5592">
                  <c:v>9.9300000000000002E-9</c:v>
                </c:pt>
                <c:pt idx="5593">
                  <c:v>9.9300000000000002E-9</c:v>
                </c:pt>
                <c:pt idx="5594">
                  <c:v>9.94E-9</c:v>
                </c:pt>
                <c:pt idx="5595">
                  <c:v>9.94E-9</c:v>
                </c:pt>
                <c:pt idx="5596">
                  <c:v>9.9499999999999998E-9</c:v>
                </c:pt>
                <c:pt idx="5597">
                  <c:v>9.9599999999999995E-9</c:v>
                </c:pt>
                <c:pt idx="5598">
                  <c:v>9.9599999999999995E-9</c:v>
                </c:pt>
                <c:pt idx="5599">
                  <c:v>9.9699999999999993E-9</c:v>
                </c:pt>
                <c:pt idx="5600">
                  <c:v>9.9800000000000007E-9</c:v>
                </c:pt>
                <c:pt idx="5601">
                  <c:v>9.9800000000000007E-9</c:v>
                </c:pt>
                <c:pt idx="5602">
                  <c:v>9.9900000000000005E-9</c:v>
                </c:pt>
                <c:pt idx="5603">
                  <c:v>9.9900000000000005E-9</c:v>
                </c:pt>
                <c:pt idx="5604">
                  <c:v>1E-8</c:v>
                </c:pt>
                <c:pt idx="5605">
                  <c:v>1E-8</c:v>
                </c:pt>
                <c:pt idx="5606">
                  <c:v>1E-8</c:v>
                </c:pt>
                <c:pt idx="5607">
                  <c:v>1E-8</c:v>
                </c:pt>
                <c:pt idx="5608">
                  <c:v>1E-8</c:v>
                </c:pt>
                <c:pt idx="5609">
                  <c:v>1E-8</c:v>
                </c:pt>
                <c:pt idx="5610">
                  <c:v>1E-8</c:v>
                </c:pt>
                <c:pt idx="5611">
                  <c:v>1E-8</c:v>
                </c:pt>
                <c:pt idx="5612">
                  <c:v>1.0099999999999999E-8</c:v>
                </c:pt>
                <c:pt idx="5613">
                  <c:v>1.0099999999999999E-8</c:v>
                </c:pt>
                <c:pt idx="5614">
                  <c:v>1.0099999999999999E-8</c:v>
                </c:pt>
                <c:pt idx="5615">
                  <c:v>1.0099999999999999E-8</c:v>
                </c:pt>
                <c:pt idx="5616">
                  <c:v>1.0099999999999999E-8</c:v>
                </c:pt>
                <c:pt idx="5617">
                  <c:v>1.0099999999999999E-8</c:v>
                </c:pt>
                <c:pt idx="5618">
                  <c:v>1.0099999999999999E-8</c:v>
                </c:pt>
                <c:pt idx="5619">
                  <c:v>1.0099999999999999E-8</c:v>
                </c:pt>
                <c:pt idx="5620">
                  <c:v>1.0099999999999999E-8</c:v>
                </c:pt>
                <c:pt idx="5621">
                  <c:v>1.0099999999999999E-8</c:v>
                </c:pt>
                <c:pt idx="5622">
                  <c:v>1.0099999999999999E-8</c:v>
                </c:pt>
                <c:pt idx="5623">
                  <c:v>1.0099999999999999E-8</c:v>
                </c:pt>
                <c:pt idx="5624">
                  <c:v>1.0099999999999999E-8</c:v>
                </c:pt>
                <c:pt idx="5625">
                  <c:v>1.0099999999999999E-8</c:v>
                </c:pt>
                <c:pt idx="5626">
                  <c:v>1.0099999999999999E-8</c:v>
                </c:pt>
                <c:pt idx="5627">
                  <c:v>1.0099999999999999E-8</c:v>
                </c:pt>
                <c:pt idx="5628">
                  <c:v>1.02E-8</c:v>
                </c:pt>
                <c:pt idx="5629">
                  <c:v>1.02E-8</c:v>
                </c:pt>
                <c:pt idx="5630">
                  <c:v>1.02E-8</c:v>
                </c:pt>
                <c:pt idx="5631">
                  <c:v>1.02E-8</c:v>
                </c:pt>
                <c:pt idx="5632">
                  <c:v>1.02E-8</c:v>
                </c:pt>
                <c:pt idx="5633">
                  <c:v>1.02E-8</c:v>
                </c:pt>
                <c:pt idx="5634">
                  <c:v>1.02E-8</c:v>
                </c:pt>
                <c:pt idx="5635">
                  <c:v>1.02E-8</c:v>
                </c:pt>
                <c:pt idx="5636">
                  <c:v>1.02E-8</c:v>
                </c:pt>
                <c:pt idx="5637">
                  <c:v>1.02E-8</c:v>
                </c:pt>
                <c:pt idx="5638">
                  <c:v>1.02E-8</c:v>
                </c:pt>
                <c:pt idx="5639">
                  <c:v>1.02E-8</c:v>
                </c:pt>
                <c:pt idx="5640">
                  <c:v>1.02E-8</c:v>
                </c:pt>
                <c:pt idx="5641">
                  <c:v>1.02E-8</c:v>
                </c:pt>
                <c:pt idx="5642">
                  <c:v>1.02E-8</c:v>
                </c:pt>
                <c:pt idx="5643">
                  <c:v>1.02E-8</c:v>
                </c:pt>
                <c:pt idx="5644">
                  <c:v>1.03E-8</c:v>
                </c:pt>
                <c:pt idx="5645">
                  <c:v>1.03E-8</c:v>
                </c:pt>
                <c:pt idx="5646">
                  <c:v>1.03E-8</c:v>
                </c:pt>
                <c:pt idx="5647">
                  <c:v>1.03E-8</c:v>
                </c:pt>
                <c:pt idx="5648">
                  <c:v>1.03E-8</c:v>
                </c:pt>
                <c:pt idx="5649">
                  <c:v>1.03E-8</c:v>
                </c:pt>
                <c:pt idx="5650">
                  <c:v>1.03E-8</c:v>
                </c:pt>
                <c:pt idx="5651">
                  <c:v>1.03E-8</c:v>
                </c:pt>
                <c:pt idx="5652">
                  <c:v>1.03E-8</c:v>
                </c:pt>
                <c:pt idx="5653">
                  <c:v>1.03E-8</c:v>
                </c:pt>
                <c:pt idx="5654">
                  <c:v>1.03E-8</c:v>
                </c:pt>
                <c:pt idx="5655">
                  <c:v>1.03E-8</c:v>
                </c:pt>
                <c:pt idx="5656">
                  <c:v>1.03E-8</c:v>
                </c:pt>
                <c:pt idx="5657">
                  <c:v>1.03E-8</c:v>
                </c:pt>
                <c:pt idx="5658">
                  <c:v>1.03E-8</c:v>
                </c:pt>
                <c:pt idx="5659">
                  <c:v>1.03E-8</c:v>
                </c:pt>
                <c:pt idx="5660">
                  <c:v>1.04E-8</c:v>
                </c:pt>
                <c:pt idx="5661">
                  <c:v>1.04E-8</c:v>
                </c:pt>
                <c:pt idx="5662">
                  <c:v>1.04E-8</c:v>
                </c:pt>
                <c:pt idx="5663">
                  <c:v>1.04E-8</c:v>
                </c:pt>
                <c:pt idx="5664">
                  <c:v>1.04E-8</c:v>
                </c:pt>
                <c:pt idx="5665">
                  <c:v>1.04E-8</c:v>
                </c:pt>
                <c:pt idx="5666">
                  <c:v>1.04E-8</c:v>
                </c:pt>
                <c:pt idx="5667">
                  <c:v>1.04E-8</c:v>
                </c:pt>
                <c:pt idx="5668">
                  <c:v>1.04E-8</c:v>
                </c:pt>
                <c:pt idx="5669">
                  <c:v>1.04E-8</c:v>
                </c:pt>
                <c:pt idx="5670">
                  <c:v>1.04E-8</c:v>
                </c:pt>
                <c:pt idx="5671">
                  <c:v>1.04E-8</c:v>
                </c:pt>
                <c:pt idx="5672">
                  <c:v>1.04E-8</c:v>
                </c:pt>
                <c:pt idx="5673">
                  <c:v>1.04E-8</c:v>
                </c:pt>
                <c:pt idx="5674">
                  <c:v>1.04E-8</c:v>
                </c:pt>
                <c:pt idx="5675">
                  <c:v>1.04E-8</c:v>
                </c:pt>
                <c:pt idx="5676">
                  <c:v>1.05E-8</c:v>
                </c:pt>
                <c:pt idx="5677">
                  <c:v>1.05E-8</c:v>
                </c:pt>
                <c:pt idx="5678">
                  <c:v>1.05E-8</c:v>
                </c:pt>
                <c:pt idx="5679">
                  <c:v>1.05E-8</c:v>
                </c:pt>
                <c:pt idx="5680">
                  <c:v>1.05E-8</c:v>
                </c:pt>
                <c:pt idx="5681">
                  <c:v>1.05E-8</c:v>
                </c:pt>
                <c:pt idx="5682">
                  <c:v>1.05E-8</c:v>
                </c:pt>
                <c:pt idx="5683">
                  <c:v>1.05E-8</c:v>
                </c:pt>
                <c:pt idx="5684">
                  <c:v>1.05E-8</c:v>
                </c:pt>
                <c:pt idx="5685">
                  <c:v>1.05E-8</c:v>
                </c:pt>
                <c:pt idx="5686">
                  <c:v>1.05E-8</c:v>
                </c:pt>
                <c:pt idx="5687">
                  <c:v>1.05E-8</c:v>
                </c:pt>
                <c:pt idx="5688">
                  <c:v>1.05E-8</c:v>
                </c:pt>
                <c:pt idx="5689">
                  <c:v>1.05E-8</c:v>
                </c:pt>
                <c:pt idx="5690">
                  <c:v>1.05E-8</c:v>
                </c:pt>
                <c:pt idx="5691">
                  <c:v>1.05E-8</c:v>
                </c:pt>
                <c:pt idx="5692">
                  <c:v>1.0600000000000001E-8</c:v>
                </c:pt>
                <c:pt idx="5693">
                  <c:v>1.0600000000000001E-8</c:v>
                </c:pt>
                <c:pt idx="5694">
                  <c:v>1.0600000000000001E-8</c:v>
                </c:pt>
                <c:pt idx="5695">
                  <c:v>1.0600000000000001E-8</c:v>
                </c:pt>
                <c:pt idx="5696">
                  <c:v>1.0600000000000001E-8</c:v>
                </c:pt>
                <c:pt idx="5697">
                  <c:v>1.0600000000000001E-8</c:v>
                </c:pt>
                <c:pt idx="5698">
                  <c:v>1.0600000000000001E-8</c:v>
                </c:pt>
                <c:pt idx="5699">
                  <c:v>1.0600000000000001E-8</c:v>
                </c:pt>
                <c:pt idx="5700">
                  <c:v>1.0600000000000001E-8</c:v>
                </c:pt>
                <c:pt idx="5701">
                  <c:v>1.0600000000000001E-8</c:v>
                </c:pt>
                <c:pt idx="5702">
                  <c:v>1.0600000000000001E-8</c:v>
                </c:pt>
                <c:pt idx="5703">
                  <c:v>1.0600000000000001E-8</c:v>
                </c:pt>
                <c:pt idx="5704">
                  <c:v>1.0600000000000001E-8</c:v>
                </c:pt>
                <c:pt idx="5705">
                  <c:v>1.0600000000000001E-8</c:v>
                </c:pt>
                <c:pt idx="5706">
                  <c:v>1.0600000000000001E-8</c:v>
                </c:pt>
                <c:pt idx="5707">
                  <c:v>1.0600000000000001E-8</c:v>
                </c:pt>
                <c:pt idx="5708">
                  <c:v>1.07E-8</c:v>
                </c:pt>
                <c:pt idx="5709">
                  <c:v>1.07E-8</c:v>
                </c:pt>
                <c:pt idx="5710">
                  <c:v>1.07E-8</c:v>
                </c:pt>
                <c:pt idx="5711">
                  <c:v>1.07E-8</c:v>
                </c:pt>
                <c:pt idx="5712">
                  <c:v>1.07E-8</c:v>
                </c:pt>
                <c:pt idx="5713">
                  <c:v>1.07E-8</c:v>
                </c:pt>
                <c:pt idx="5714">
                  <c:v>1.07E-8</c:v>
                </c:pt>
                <c:pt idx="5715">
                  <c:v>1.07E-8</c:v>
                </c:pt>
                <c:pt idx="5716">
                  <c:v>1.07E-8</c:v>
                </c:pt>
                <c:pt idx="5717">
                  <c:v>1.07E-8</c:v>
                </c:pt>
                <c:pt idx="5718">
                  <c:v>1.07E-8</c:v>
                </c:pt>
                <c:pt idx="5719">
                  <c:v>1.07E-8</c:v>
                </c:pt>
                <c:pt idx="5720">
                  <c:v>1.07E-8</c:v>
                </c:pt>
                <c:pt idx="5721">
                  <c:v>1.07E-8</c:v>
                </c:pt>
                <c:pt idx="5722">
                  <c:v>1.07E-8</c:v>
                </c:pt>
                <c:pt idx="5723">
                  <c:v>1.07E-8</c:v>
                </c:pt>
                <c:pt idx="5724">
                  <c:v>1.0800000000000001E-8</c:v>
                </c:pt>
                <c:pt idx="5725">
                  <c:v>1.0800000000000001E-8</c:v>
                </c:pt>
                <c:pt idx="5726">
                  <c:v>1.0800000000000001E-8</c:v>
                </c:pt>
                <c:pt idx="5727">
                  <c:v>1.0800000000000001E-8</c:v>
                </c:pt>
                <c:pt idx="5728">
                  <c:v>1.0800000000000001E-8</c:v>
                </c:pt>
                <c:pt idx="5729">
                  <c:v>1.0800000000000001E-8</c:v>
                </c:pt>
                <c:pt idx="5730">
                  <c:v>1.0800000000000001E-8</c:v>
                </c:pt>
                <c:pt idx="5731">
                  <c:v>1.0800000000000001E-8</c:v>
                </c:pt>
                <c:pt idx="5732">
                  <c:v>1.0800000000000001E-8</c:v>
                </c:pt>
                <c:pt idx="5733">
                  <c:v>1.0800000000000001E-8</c:v>
                </c:pt>
                <c:pt idx="5734">
                  <c:v>1.0800000000000001E-8</c:v>
                </c:pt>
                <c:pt idx="5735">
                  <c:v>1.0800000000000001E-8</c:v>
                </c:pt>
                <c:pt idx="5736">
                  <c:v>1.0800000000000001E-8</c:v>
                </c:pt>
                <c:pt idx="5737">
                  <c:v>1.0800000000000001E-8</c:v>
                </c:pt>
                <c:pt idx="5738">
                  <c:v>1.0800000000000001E-8</c:v>
                </c:pt>
                <c:pt idx="5739">
                  <c:v>1.0800000000000001E-8</c:v>
                </c:pt>
                <c:pt idx="5740">
                  <c:v>1.09E-8</c:v>
                </c:pt>
                <c:pt idx="5741">
                  <c:v>1.09E-8</c:v>
                </c:pt>
                <c:pt idx="5742">
                  <c:v>1.09E-8</c:v>
                </c:pt>
                <c:pt idx="5743">
                  <c:v>1.09E-8</c:v>
                </c:pt>
                <c:pt idx="5744">
                  <c:v>1.09E-8</c:v>
                </c:pt>
                <c:pt idx="5745">
                  <c:v>1.09E-8</c:v>
                </c:pt>
                <c:pt idx="5746">
                  <c:v>1.09E-8</c:v>
                </c:pt>
                <c:pt idx="5747">
                  <c:v>1.09E-8</c:v>
                </c:pt>
                <c:pt idx="5748">
                  <c:v>1.09E-8</c:v>
                </c:pt>
                <c:pt idx="5749">
                  <c:v>1.09E-8</c:v>
                </c:pt>
                <c:pt idx="5750">
                  <c:v>1.09E-8</c:v>
                </c:pt>
                <c:pt idx="5751">
                  <c:v>1.09E-8</c:v>
                </c:pt>
                <c:pt idx="5752">
                  <c:v>1.09E-8</c:v>
                </c:pt>
                <c:pt idx="5753">
                  <c:v>1.09E-8</c:v>
                </c:pt>
                <c:pt idx="5754">
                  <c:v>1.09E-8</c:v>
                </c:pt>
                <c:pt idx="5755">
                  <c:v>1.09E-8</c:v>
                </c:pt>
                <c:pt idx="5756">
                  <c:v>1.0999999999999999E-8</c:v>
                </c:pt>
                <c:pt idx="5757">
                  <c:v>1.0999999999999999E-8</c:v>
                </c:pt>
                <c:pt idx="5758">
                  <c:v>1.0999999999999999E-8</c:v>
                </c:pt>
                <c:pt idx="5759">
                  <c:v>1.0999999999999999E-8</c:v>
                </c:pt>
                <c:pt idx="5760">
                  <c:v>1.0999999999999999E-8</c:v>
                </c:pt>
                <c:pt idx="5761">
                  <c:v>1.0999999999999999E-8</c:v>
                </c:pt>
                <c:pt idx="5762">
                  <c:v>1.0999999999999999E-8</c:v>
                </c:pt>
                <c:pt idx="5763">
                  <c:v>1.0999999999999999E-8</c:v>
                </c:pt>
                <c:pt idx="5764">
                  <c:v>1.0999999999999999E-8</c:v>
                </c:pt>
                <c:pt idx="5765">
                  <c:v>1.0999999999999999E-8</c:v>
                </c:pt>
                <c:pt idx="5766">
                  <c:v>1.0999999999999999E-8</c:v>
                </c:pt>
                <c:pt idx="5767">
                  <c:v>1.0999999999999999E-8</c:v>
                </c:pt>
                <c:pt idx="5768">
                  <c:v>1.0999999999999999E-8</c:v>
                </c:pt>
                <c:pt idx="5769">
                  <c:v>1.0999999999999999E-8</c:v>
                </c:pt>
                <c:pt idx="5770">
                  <c:v>1.0999999999999999E-8</c:v>
                </c:pt>
                <c:pt idx="5771">
                  <c:v>1.0999999999999999E-8</c:v>
                </c:pt>
                <c:pt idx="5772">
                  <c:v>1.11E-8</c:v>
                </c:pt>
                <c:pt idx="5773">
                  <c:v>1.11E-8</c:v>
                </c:pt>
                <c:pt idx="5774">
                  <c:v>1.11E-8</c:v>
                </c:pt>
                <c:pt idx="5775">
                  <c:v>1.11E-8</c:v>
                </c:pt>
                <c:pt idx="5776">
                  <c:v>1.11E-8</c:v>
                </c:pt>
                <c:pt idx="5777">
                  <c:v>1.11E-8</c:v>
                </c:pt>
                <c:pt idx="5778">
                  <c:v>1.11E-8</c:v>
                </c:pt>
                <c:pt idx="5779">
                  <c:v>1.11E-8</c:v>
                </c:pt>
                <c:pt idx="5780">
                  <c:v>1.11E-8</c:v>
                </c:pt>
                <c:pt idx="5781">
                  <c:v>1.11E-8</c:v>
                </c:pt>
                <c:pt idx="5782">
                  <c:v>1.11E-8</c:v>
                </c:pt>
                <c:pt idx="5783">
                  <c:v>1.11E-8</c:v>
                </c:pt>
                <c:pt idx="5784">
                  <c:v>1.11E-8</c:v>
                </c:pt>
                <c:pt idx="5785">
                  <c:v>1.11E-8</c:v>
                </c:pt>
                <c:pt idx="5786">
                  <c:v>1.11E-8</c:v>
                </c:pt>
                <c:pt idx="5787">
                  <c:v>1.11E-8</c:v>
                </c:pt>
                <c:pt idx="5788">
                  <c:v>1.1199999999999999E-8</c:v>
                </c:pt>
                <c:pt idx="5789">
                  <c:v>1.1199999999999999E-8</c:v>
                </c:pt>
                <c:pt idx="5790">
                  <c:v>1.1199999999999999E-8</c:v>
                </c:pt>
                <c:pt idx="5791">
                  <c:v>1.1199999999999999E-8</c:v>
                </c:pt>
                <c:pt idx="5792">
                  <c:v>1.1199999999999999E-8</c:v>
                </c:pt>
                <c:pt idx="5793">
                  <c:v>1.1199999999999999E-8</c:v>
                </c:pt>
                <c:pt idx="5794">
                  <c:v>1.1199999999999999E-8</c:v>
                </c:pt>
                <c:pt idx="5795">
                  <c:v>1.1199999999999999E-8</c:v>
                </c:pt>
                <c:pt idx="5796">
                  <c:v>1.1199999999999999E-8</c:v>
                </c:pt>
                <c:pt idx="5797">
                  <c:v>1.1199999999999999E-8</c:v>
                </c:pt>
                <c:pt idx="5798">
                  <c:v>1.1199999999999999E-8</c:v>
                </c:pt>
                <c:pt idx="5799">
                  <c:v>1.1199999999999999E-8</c:v>
                </c:pt>
                <c:pt idx="5800">
                  <c:v>1.1199999999999999E-8</c:v>
                </c:pt>
                <c:pt idx="5801">
                  <c:v>1.1199999999999999E-8</c:v>
                </c:pt>
                <c:pt idx="5802">
                  <c:v>1.1199999999999999E-8</c:v>
                </c:pt>
                <c:pt idx="5803">
                  <c:v>1.1199999999999999E-8</c:v>
                </c:pt>
                <c:pt idx="5804">
                  <c:v>1.13E-8</c:v>
                </c:pt>
                <c:pt idx="5805">
                  <c:v>1.13E-8</c:v>
                </c:pt>
                <c:pt idx="5806">
                  <c:v>1.13E-8</c:v>
                </c:pt>
                <c:pt idx="5807">
                  <c:v>1.13E-8</c:v>
                </c:pt>
                <c:pt idx="5808">
                  <c:v>1.13E-8</c:v>
                </c:pt>
                <c:pt idx="5809">
                  <c:v>1.13E-8</c:v>
                </c:pt>
                <c:pt idx="5810">
                  <c:v>1.13E-8</c:v>
                </c:pt>
                <c:pt idx="5811">
                  <c:v>1.13E-8</c:v>
                </c:pt>
                <c:pt idx="5812">
                  <c:v>1.13E-8</c:v>
                </c:pt>
                <c:pt idx="5813">
                  <c:v>1.13E-8</c:v>
                </c:pt>
                <c:pt idx="5814">
                  <c:v>1.13E-8</c:v>
                </c:pt>
                <c:pt idx="5815">
                  <c:v>1.13E-8</c:v>
                </c:pt>
                <c:pt idx="5816">
                  <c:v>1.13E-8</c:v>
                </c:pt>
                <c:pt idx="5817">
                  <c:v>1.13E-8</c:v>
                </c:pt>
                <c:pt idx="5818">
                  <c:v>1.13E-8</c:v>
                </c:pt>
                <c:pt idx="5819">
                  <c:v>1.13E-8</c:v>
                </c:pt>
                <c:pt idx="5820">
                  <c:v>1.14E-8</c:v>
                </c:pt>
                <c:pt idx="5821">
                  <c:v>1.14E-8</c:v>
                </c:pt>
                <c:pt idx="5822">
                  <c:v>1.14E-8</c:v>
                </c:pt>
                <c:pt idx="5823">
                  <c:v>1.14E-8</c:v>
                </c:pt>
                <c:pt idx="5824">
                  <c:v>1.14E-8</c:v>
                </c:pt>
                <c:pt idx="5825">
                  <c:v>1.14E-8</c:v>
                </c:pt>
                <c:pt idx="5826">
                  <c:v>1.14E-8</c:v>
                </c:pt>
                <c:pt idx="5827">
                  <c:v>1.14E-8</c:v>
                </c:pt>
                <c:pt idx="5828">
                  <c:v>1.14E-8</c:v>
                </c:pt>
                <c:pt idx="5829">
                  <c:v>1.14E-8</c:v>
                </c:pt>
                <c:pt idx="5830">
                  <c:v>1.14E-8</c:v>
                </c:pt>
                <c:pt idx="5831">
                  <c:v>1.14E-8</c:v>
                </c:pt>
                <c:pt idx="5832">
                  <c:v>1.14E-8</c:v>
                </c:pt>
                <c:pt idx="5833">
                  <c:v>1.14E-8</c:v>
                </c:pt>
                <c:pt idx="5834">
                  <c:v>1.14E-8</c:v>
                </c:pt>
                <c:pt idx="5835">
                  <c:v>1.14E-8</c:v>
                </c:pt>
                <c:pt idx="5836">
                  <c:v>1.15E-8</c:v>
                </c:pt>
                <c:pt idx="5837">
                  <c:v>1.15E-8</c:v>
                </c:pt>
                <c:pt idx="5838">
                  <c:v>1.15E-8</c:v>
                </c:pt>
                <c:pt idx="5839">
                  <c:v>1.15E-8</c:v>
                </c:pt>
                <c:pt idx="5840">
                  <c:v>1.15E-8</c:v>
                </c:pt>
                <c:pt idx="5841">
                  <c:v>1.15E-8</c:v>
                </c:pt>
                <c:pt idx="5842">
                  <c:v>1.15E-8</c:v>
                </c:pt>
                <c:pt idx="5843">
                  <c:v>1.15E-8</c:v>
                </c:pt>
                <c:pt idx="5844">
                  <c:v>1.15E-8</c:v>
                </c:pt>
                <c:pt idx="5845">
                  <c:v>1.15E-8</c:v>
                </c:pt>
                <c:pt idx="5846">
                  <c:v>1.15E-8</c:v>
                </c:pt>
                <c:pt idx="5847">
                  <c:v>1.15E-8</c:v>
                </c:pt>
                <c:pt idx="5848">
                  <c:v>1.15E-8</c:v>
                </c:pt>
                <c:pt idx="5849">
                  <c:v>1.15E-8</c:v>
                </c:pt>
                <c:pt idx="5850">
                  <c:v>1.15E-8</c:v>
                </c:pt>
                <c:pt idx="5851">
                  <c:v>1.15E-8</c:v>
                </c:pt>
                <c:pt idx="5852">
                  <c:v>1.16E-8</c:v>
                </c:pt>
                <c:pt idx="5853">
                  <c:v>1.16E-8</c:v>
                </c:pt>
                <c:pt idx="5854">
                  <c:v>1.16E-8</c:v>
                </c:pt>
                <c:pt idx="5855">
                  <c:v>1.16E-8</c:v>
                </c:pt>
                <c:pt idx="5856">
                  <c:v>1.16E-8</c:v>
                </c:pt>
                <c:pt idx="5857">
                  <c:v>1.16E-8</c:v>
                </c:pt>
                <c:pt idx="5858">
                  <c:v>1.16E-8</c:v>
                </c:pt>
                <c:pt idx="5859">
                  <c:v>1.16E-8</c:v>
                </c:pt>
                <c:pt idx="5860">
                  <c:v>1.16E-8</c:v>
                </c:pt>
                <c:pt idx="5861">
                  <c:v>1.16E-8</c:v>
                </c:pt>
                <c:pt idx="5862">
                  <c:v>1.16E-8</c:v>
                </c:pt>
                <c:pt idx="5863">
                  <c:v>1.16E-8</c:v>
                </c:pt>
                <c:pt idx="5864">
                  <c:v>1.16E-8</c:v>
                </c:pt>
                <c:pt idx="5865">
                  <c:v>1.16E-8</c:v>
                </c:pt>
                <c:pt idx="5866">
                  <c:v>1.16E-8</c:v>
                </c:pt>
                <c:pt idx="5867">
                  <c:v>1.16E-8</c:v>
                </c:pt>
                <c:pt idx="5868">
                  <c:v>1.1700000000000001E-8</c:v>
                </c:pt>
                <c:pt idx="5869">
                  <c:v>1.1700000000000001E-8</c:v>
                </c:pt>
                <c:pt idx="5870">
                  <c:v>1.1700000000000001E-8</c:v>
                </c:pt>
                <c:pt idx="5871">
                  <c:v>1.1700000000000001E-8</c:v>
                </c:pt>
                <c:pt idx="5872">
                  <c:v>1.1700000000000001E-8</c:v>
                </c:pt>
                <c:pt idx="5873">
                  <c:v>1.1700000000000001E-8</c:v>
                </c:pt>
                <c:pt idx="5874">
                  <c:v>1.1700000000000001E-8</c:v>
                </c:pt>
                <c:pt idx="5875">
                  <c:v>1.1700000000000001E-8</c:v>
                </c:pt>
                <c:pt idx="5876">
                  <c:v>1.1700000000000001E-8</c:v>
                </c:pt>
                <c:pt idx="5877">
                  <c:v>1.1700000000000001E-8</c:v>
                </c:pt>
                <c:pt idx="5878">
                  <c:v>1.1700000000000001E-8</c:v>
                </c:pt>
                <c:pt idx="5879">
                  <c:v>1.1700000000000001E-8</c:v>
                </c:pt>
                <c:pt idx="5880">
                  <c:v>1.1700000000000001E-8</c:v>
                </c:pt>
                <c:pt idx="5881">
                  <c:v>1.1700000000000001E-8</c:v>
                </c:pt>
                <c:pt idx="5882">
                  <c:v>1.1700000000000001E-8</c:v>
                </c:pt>
                <c:pt idx="5883">
                  <c:v>1.1700000000000001E-8</c:v>
                </c:pt>
                <c:pt idx="5884">
                  <c:v>1.18E-8</c:v>
                </c:pt>
                <c:pt idx="5885">
                  <c:v>1.18E-8</c:v>
                </c:pt>
                <c:pt idx="5886">
                  <c:v>1.18E-8</c:v>
                </c:pt>
                <c:pt idx="5887">
                  <c:v>1.18E-8</c:v>
                </c:pt>
                <c:pt idx="5888">
                  <c:v>1.18E-8</c:v>
                </c:pt>
                <c:pt idx="5889">
                  <c:v>1.18E-8</c:v>
                </c:pt>
                <c:pt idx="5890">
                  <c:v>1.18E-8</c:v>
                </c:pt>
                <c:pt idx="5891">
                  <c:v>1.18E-8</c:v>
                </c:pt>
                <c:pt idx="5892">
                  <c:v>1.18E-8</c:v>
                </c:pt>
                <c:pt idx="5893">
                  <c:v>1.18E-8</c:v>
                </c:pt>
                <c:pt idx="5894">
                  <c:v>1.18E-8</c:v>
                </c:pt>
                <c:pt idx="5895">
                  <c:v>1.18E-8</c:v>
                </c:pt>
                <c:pt idx="5896">
                  <c:v>1.18E-8</c:v>
                </c:pt>
                <c:pt idx="5897">
                  <c:v>1.18E-8</c:v>
                </c:pt>
                <c:pt idx="5898">
                  <c:v>1.18E-8</c:v>
                </c:pt>
                <c:pt idx="5899">
                  <c:v>1.18E-8</c:v>
                </c:pt>
                <c:pt idx="5900">
                  <c:v>1.1900000000000001E-8</c:v>
                </c:pt>
                <c:pt idx="5901">
                  <c:v>1.1900000000000001E-8</c:v>
                </c:pt>
                <c:pt idx="5902">
                  <c:v>1.1900000000000001E-8</c:v>
                </c:pt>
                <c:pt idx="5903">
                  <c:v>1.1900000000000001E-8</c:v>
                </c:pt>
                <c:pt idx="5904">
                  <c:v>1.1900000000000001E-8</c:v>
                </c:pt>
                <c:pt idx="5905">
                  <c:v>1.1900000000000001E-8</c:v>
                </c:pt>
                <c:pt idx="5906">
                  <c:v>1.1900000000000001E-8</c:v>
                </c:pt>
                <c:pt idx="5907">
                  <c:v>1.1900000000000001E-8</c:v>
                </c:pt>
                <c:pt idx="5908">
                  <c:v>1.1900000000000001E-8</c:v>
                </c:pt>
                <c:pt idx="5909">
                  <c:v>1.1900000000000001E-8</c:v>
                </c:pt>
                <c:pt idx="5910">
                  <c:v>1.1900000000000001E-8</c:v>
                </c:pt>
                <c:pt idx="5911">
                  <c:v>1.1900000000000001E-8</c:v>
                </c:pt>
                <c:pt idx="5912">
                  <c:v>1.1900000000000001E-8</c:v>
                </c:pt>
                <c:pt idx="5913">
                  <c:v>1.1900000000000001E-8</c:v>
                </c:pt>
                <c:pt idx="5914">
                  <c:v>1.1900000000000001E-8</c:v>
                </c:pt>
                <c:pt idx="5915">
                  <c:v>1.1900000000000001E-8</c:v>
                </c:pt>
                <c:pt idx="5916">
                  <c:v>1.2E-8</c:v>
                </c:pt>
                <c:pt idx="5917">
                  <c:v>1.2E-8</c:v>
                </c:pt>
                <c:pt idx="5918">
                  <c:v>1.2E-8</c:v>
                </c:pt>
                <c:pt idx="5919">
                  <c:v>1.2E-8</c:v>
                </c:pt>
                <c:pt idx="5920">
                  <c:v>1.2E-8</c:v>
                </c:pt>
                <c:pt idx="5921">
                  <c:v>1.2E-8</c:v>
                </c:pt>
                <c:pt idx="5922">
                  <c:v>1.2E-8</c:v>
                </c:pt>
                <c:pt idx="5923">
                  <c:v>1.2E-8</c:v>
                </c:pt>
                <c:pt idx="5924">
                  <c:v>1.2E-8</c:v>
                </c:pt>
                <c:pt idx="5925">
                  <c:v>1.2E-8</c:v>
                </c:pt>
                <c:pt idx="5926">
                  <c:v>1.2E-8</c:v>
                </c:pt>
                <c:pt idx="5927">
                  <c:v>1.2E-8</c:v>
                </c:pt>
                <c:pt idx="5928">
                  <c:v>1.2E-8</c:v>
                </c:pt>
                <c:pt idx="5929">
                  <c:v>1.2E-8</c:v>
                </c:pt>
                <c:pt idx="5930">
                  <c:v>1.2E-8</c:v>
                </c:pt>
                <c:pt idx="5931">
                  <c:v>1.2E-8</c:v>
                </c:pt>
                <c:pt idx="5932">
                  <c:v>1.2100000000000001E-8</c:v>
                </c:pt>
                <c:pt idx="5933">
                  <c:v>1.2100000000000001E-8</c:v>
                </c:pt>
                <c:pt idx="5934">
                  <c:v>1.2100000000000001E-8</c:v>
                </c:pt>
                <c:pt idx="5935">
                  <c:v>1.2100000000000001E-8</c:v>
                </c:pt>
                <c:pt idx="5936">
                  <c:v>1.2100000000000001E-8</c:v>
                </c:pt>
                <c:pt idx="5937">
                  <c:v>1.2100000000000001E-8</c:v>
                </c:pt>
                <c:pt idx="5938">
                  <c:v>1.2100000000000001E-8</c:v>
                </c:pt>
                <c:pt idx="5939">
                  <c:v>1.2100000000000001E-8</c:v>
                </c:pt>
                <c:pt idx="5940">
                  <c:v>1.2100000000000001E-8</c:v>
                </c:pt>
                <c:pt idx="5941">
                  <c:v>1.2100000000000001E-8</c:v>
                </c:pt>
                <c:pt idx="5942">
                  <c:v>1.2100000000000001E-8</c:v>
                </c:pt>
                <c:pt idx="5943">
                  <c:v>1.2100000000000001E-8</c:v>
                </c:pt>
                <c:pt idx="5944">
                  <c:v>1.2100000000000001E-8</c:v>
                </c:pt>
                <c:pt idx="5945">
                  <c:v>1.2100000000000001E-8</c:v>
                </c:pt>
                <c:pt idx="5946">
                  <c:v>1.2100000000000001E-8</c:v>
                </c:pt>
                <c:pt idx="5947">
                  <c:v>1.2100000000000001E-8</c:v>
                </c:pt>
                <c:pt idx="5948">
                  <c:v>1.22E-8</c:v>
                </c:pt>
                <c:pt idx="5949">
                  <c:v>1.22E-8</c:v>
                </c:pt>
                <c:pt idx="5950">
                  <c:v>1.22E-8</c:v>
                </c:pt>
                <c:pt idx="5951">
                  <c:v>1.22E-8</c:v>
                </c:pt>
                <c:pt idx="5952">
                  <c:v>1.22E-8</c:v>
                </c:pt>
                <c:pt idx="5953">
                  <c:v>1.22E-8</c:v>
                </c:pt>
                <c:pt idx="5954">
                  <c:v>1.22E-8</c:v>
                </c:pt>
                <c:pt idx="5955">
                  <c:v>1.22E-8</c:v>
                </c:pt>
                <c:pt idx="5956">
                  <c:v>1.22E-8</c:v>
                </c:pt>
                <c:pt idx="5957">
                  <c:v>1.22E-8</c:v>
                </c:pt>
                <c:pt idx="5958">
                  <c:v>1.22E-8</c:v>
                </c:pt>
                <c:pt idx="5959">
                  <c:v>1.22E-8</c:v>
                </c:pt>
                <c:pt idx="5960">
                  <c:v>1.22E-8</c:v>
                </c:pt>
                <c:pt idx="5961">
                  <c:v>1.22E-8</c:v>
                </c:pt>
                <c:pt idx="5962">
                  <c:v>1.22E-8</c:v>
                </c:pt>
                <c:pt idx="5963">
                  <c:v>1.22E-8</c:v>
                </c:pt>
                <c:pt idx="5964">
                  <c:v>1.2299999999999999E-8</c:v>
                </c:pt>
                <c:pt idx="5965">
                  <c:v>1.2299999999999999E-8</c:v>
                </c:pt>
                <c:pt idx="5966">
                  <c:v>1.2299999999999999E-8</c:v>
                </c:pt>
                <c:pt idx="5967">
                  <c:v>1.2299999999999999E-8</c:v>
                </c:pt>
                <c:pt idx="5968">
                  <c:v>1.2299999999999999E-8</c:v>
                </c:pt>
                <c:pt idx="5969">
                  <c:v>1.2299999999999999E-8</c:v>
                </c:pt>
                <c:pt idx="5970">
                  <c:v>1.2299999999999999E-8</c:v>
                </c:pt>
                <c:pt idx="5971">
                  <c:v>1.2299999999999999E-8</c:v>
                </c:pt>
                <c:pt idx="5972">
                  <c:v>1.2299999999999999E-8</c:v>
                </c:pt>
                <c:pt idx="5973">
                  <c:v>1.2299999999999999E-8</c:v>
                </c:pt>
                <c:pt idx="5974">
                  <c:v>1.2299999999999999E-8</c:v>
                </c:pt>
                <c:pt idx="5975">
                  <c:v>1.2299999999999999E-8</c:v>
                </c:pt>
                <c:pt idx="5976">
                  <c:v>1.2299999999999999E-8</c:v>
                </c:pt>
                <c:pt idx="5977">
                  <c:v>1.2299999999999999E-8</c:v>
                </c:pt>
                <c:pt idx="5978">
                  <c:v>1.2299999999999999E-8</c:v>
                </c:pt>
                <c:pt idx="5979">
                  <c:v>1.2299999999999999E-8</c:v>
                </c:pt>
                <c:pt idx="5980">
                  <c:v>1.24E-8</c:v>
                </c:pt>
                <c:pt idx="5981">
                  <c:v>1.24E-8</c:v>
                </c:pt>
                <c:pt idx="5982">
                  <c:v>1.24E-8</c:v>
                </c:pt>
                <c:pt idx="5983">
                  <c:v>1.24E-8</c:v>
                </c:pt>
                <c:pt idx="5984">
                  <c:v>1.24E-8</c:v>
                </c:pt>
                <c:pt idx="5985">
                  <c:v>1.24E-8</c:v>
                </c:pt>
                <c:pt idx="5986">
                  <c:v>1.24E-8</c:v>
                </c:pt>
                <c:pt idx="5987">
                  <c:v>1.24E-8</c:v>
                </c:pt>
                <c:pt idx="5988">
                  <c:v>1.24E-8</c:v>
                </c:pt>
                <c:pt idx="5989">
                  <c:v>1.24E-8</c:v>
                </c:pt>
                <c:pt idx="5990">
                  <c:v>1.24E-8</c:v>
                </c:pt>
                <c:pt idx="5991">
                  <c:v>1.24E-8</c:v>
                </c:pt>
                <c:pt idx="5992">
                  <c:v>1.24E-8</c:v>
                </c:pt>
                <c:pt idx="5993">
                  <c:v>1.24E-8</c:v>
                </c:pt>
                <c:pt idx="5994">
                  <c:v>1.24E-8</c:v>
                </c:pt>
                <c:pt idx="5995">
                  <c:v>1.24E-8</c:v>
                </c:pt>
                <c:pt idx="5996">
                  <c:v>1.2499999999999999E-8</c:v>
                </c:pt>
                <c:pt idx="5997">
                  <c:v>1.2499999999999999E-8</c:v>
                </c:pt>
                <c:pt idx="5998">
                  <c:v>1.2499999999999999E-8</c:v>
                </c:pt>
                <c:pt idx="5999">
                  <c:v>1.2499999999999999E-8</c:v>
                </c:pt>
                <c:pt idx="6000">
                  <c:v>1.2499999999999999E-8</c:v>
                </c:pt>
                <c:pt idx="6001">
                  <c:v>1.2499999999999999E-8</c:v>
                </c:pt>
                <c:pt idx="6002">
                  <c:v>1.2499999999999999E-8</c:v>
                </c:pt>
                <c:pt idx="6003">
                  <c:v>1.2499999999999999E-8</c:v>
                </c:pt>
                <c:pt idx="6004">
                  <c:v>1.2499999999999999E-8</c:v>
                </c:pt>
                <c:pt idx="6005">
                  <c:v>1.2499999999999999E-8</c:v>
                </c:pt>
                <c:pt idx="6006">
                  <c:v>1.2499999999999999E-8</c:v>
                </c:pt>
                <c:pt idx="6007">
                  <c:v>1.2499999999999999E-8</c:v>
                </c:pt>
                <c:pt idx="6008">
                  <c:v>1.2499999999999999E-8</c:v>
                </c:pt>
                <c:pt idx="6009">
                  <c:v>1.2499999999999999E-8</c:v>
                </c:pt>
                <c:pt idx="6010">
                  <c:v>1.2499999999999999E-8</c:v>
                </c:pt>
                <c:pt idx="6011">
                  <c:v>1.2499999999999999E-8</c:v>
                </c:pt>
                <c:pt idx="6012">
                  <c:v>1.26E-8</c:v>
                </c:pt>
                <c:pt idx="6013">
                  <c:v>1.26E-8</c:v>
                </c:pt>
                <c:pt idx="6014">
                  <c:v>1.26E-8</c:v>
                </c:pt>
                <c:pt idx="6015">
                  <c:v>1.26E-8</c:v>
                </c:pt>
                <c:pt idx="6016">
                  <c:v>1.26E-8</c:v>
                </c:pt>
                <c:pt idx="6017">
                  <c:v>1.26E-8</c:v>
                </c:pt>
                <c:pt idx="6018">
                  <c:v>1.26E-8</c:v>
                </c:pt>
                <c:pt idx="6019">
                  <c:v>1.26E-8</c:v>
                </c:pt>
                <c:pt idx="6020">
                  <c:v>1.26E-8</c:v>
                </c:pt>
                <c:pt idx="6021">
                  <c:v>1.26E-8</c:v>
                </c:pt>
                <c:pt idx="6022">
                  <c:v>1.26E-8</c:v>
                </c:pt>
                <c:pt idx="6023">
                  <c:v>1.26E-8</c:v>
                </c:pt>
                <c:pt idx="6024">
                  <c:v>1.26E-8</c:v>
                </c:pt>
                <c:pt idx="6025">
                  <c:v>1.26E-8</c:v>
                </c:pt>
                <c:pt idx="6026">
                  <c:v>1.26E-8</c:v>
                </c:pt>
                <c:pt idx="6027">
                  <c:v>1.26E-8</c:v>
                </c:pt>
                <c:pt idx="6028">
                  <c:v>1.27E-8</c:v>
                </c:pt>
                <c:pt idx="6029">
                  <c:v>1.27E-8</c:v>
                </c:pt>
                <c:pt idx="6030">
                  <c:v>1.27E-8</c:v>
                </c:pt>
                <c:pt idx="6031">
                  <c:v>1.27E-8</c:v>
                </c:pt>
                <c:pt idx="6032">
                  <c:v>1.27E-8</c:v>
                </c:pt>
                <c:pt idx="6033">
                  <c:v>1.27E-8</c:v>
                </c:pt>
                <c:pt idx="6034">
                  <c:v>1.27E-8</c:v>
                </c:pt>
                <c:pt idx="6035">
                  <c:v>1.27E-8</c:v>
                </c:pt>
                <c:pt idx="6036">
                  <c:v>1.27E-8</c:v>
                </c:pt>
                <c:pt idx="6037">
                  <c:v>1.27E-8</c:v>
                </c:pt>
                <c:pt idx="6038">
                  <c:v>1.27E-8</c:v>
                </c:pt>
                <c:pt idx="6039">
                  <c:v>1.27E-8</c:v>
                </c:pt>
                <c:pt idx="6040">
                  <c:v>1.27E-8</c:v>
                </c:pt>
                <c:pt idx="6041">
                  <c:v>1.27E-8</c:v>
                </c:pt>
                <c:pt idx="6042">
                  <c:v>1.27E-8</c:v>
                </c:pt>
                <c:pt idx="6043">
                  <c:v>1.27E-8</c:v>
                </c:pt>
                <c:pt idx="6044">
                  <c:v>1.28E-8</c:v>
                </c:pt>
                <c:pt idx="6045">
                  <c:v>1.28E-8</c:v>
                </c:pt>
                <c:pt idx="6046">
                  <c:v>1.28E-8</c:v>
                </c:pt>
                <c:pt idx="6047">
                  <c:v>1.28E-8</c:v>
                </c:pt>
                <c:pt idx="6048">
                  <c:v>1.28E-8</c:v>
                </c:pt>
                <c:pt idx="6049">
                  <c:v>1.28E-8</c:v>
                </c:pt>
                <c:pt idx="6050">
                  <c:v>1.28E-8</c:v>
                </c:pt>
                <c:pt idx="6051">
                  <c:v>1.28E-8</c:v>
                </c:pt>
                <c:pt idx="6052">
                  <c:v>1.28E-8</c:v>
                </c:pt>
                <c:pt idx="6053">
                  <c:v>1.28E-8</c:v>
                </c:pt>
                <c:pt idx="6054">
                  <c:v>1.28E-8</c:v>
                </c:pt>
                <c:pt idx="6055">
                  <c:v>1.28E-8</c:v>
                </c:pt>
                <c:pt idx="6056">
                  <c:v>1.28E-8</c:v>
                </c:pt>
                <c:pt idx="6057">
                  <c:v>1.28E-8</c:v>
                </c:pt>
                <c:pt idx="6058">
                  <c:v>1.28E-8</c:v>
                </c:pt>
                <c:pt idx="6059">
                  <c:v>1.28E-8</c:v>
                </c:pt>
                <c:pt idx="6060">
                  <c:v>1.29E-8</c:v>
                </c:pt>
                <c:pt idx="6061">
                  <c:v>1.29E-8</c:v>
                </c:pt>
                <c:pt idx="6062">
                  <c:v>1.29E-8</c:v>
                </c:pt>
                <c:pt idx="6063">
                  <c:v>1.29E-8</c:v>
                </c:pt>
                <c:pt idx="6064">
                  <c:v>1.29E-8</c:v>
                </c:pt>
                <c:pt idx="6065">
                  <c:v>1.29E-8</c:v>
                </c:pt>
                <c:pt idx="6066">
                  <c:v>1.29E-8</c:v>
                </c:pt>
                <c:pt idx="6067">
                  <c:v>1.29E-8</c:v>
                </c:pt>
                <c:pt idx="6068">
                  <c:v>1.29E-8</c:v>
                </c:pt>
                <c:pt idx="6069">
                  <c:v>1.29E-8</c:v>
                </c:pt>
                <c:pt idx="6070">
                  <c:v>1.29E-8</c:v>
                </c:pt>
                <c:pt idx="6071">
                  <c:v>1.29E-8</c:v>
                </c:pt>
                <c:pt idx="6072">
                  <c:v>1.29E-8</c:v>
                </c:pt>
                <c:pt idx="6073">
                  <c:v>1.29E-8</c:v>
                </c:pt>
                <c:pt idx="6074">
                  <c:v>1.29E-8</c:v>
                </c:pt>
                <c:pt idx="6075">
                  <c:v>1.29E-8</c:v>
                </c:pt>
                <c:pt idx="6076">
                  <c:v>1.3000000000000001E-8</c:v>
                </c:pt>
                <c:pt idx="6077">
                  <c:v>1.3000000000000001E-8</c:v>
                </c:pt>
                <c:pt idx="6078">
                  <c:v>1.3000000000000001E-8</c:v>
                </c:pt>
                <c:pt idx="6079">
                  <c:v>1.3000000000000001E-8</c:v>
                </c:pt>
                <c:pt idx="6080">
                  <c:v>1.3000000000000001E-8</c:v>
                </c:pt>
                <c:pt idx="6081">
                  <c:v>1.3000000000000001E-8</c:v>
                </c:pt>
                <c:pt idx="6082">
                  <c:v>1.3000000000000001E-8</c:v>
                </c:pt>
                <c:pt idx="6083">
                  <c:v>1.3000000000000001E-8</c:v>
                </c:pt>
                <c:pt idx="6084">
                  <c:v>1.3000000000000001E-8</c:v>
                </c:pt>
                <c:pt idx="6085">
                  <c:v>1.3000000000000001E-8</c:v>
                </c:pt>
                <c:pt idx="6086">
                  <c:v>1.3000000000000001E-8</c:v>
                </c:pt>
                <c:pt idx="6087">
                  <c:v>1.3000000000000001E-8</c:v>
                </c:pt>
                <c:pt idx="6088">
                  <c:v>1.3000000000000001E-8</c:v>
                </c:pt>
                <c:pt idx="6089">
                  <c:v>1.3000000000000001E-8</c:v>
                </c:pt>
                <c:pt idx="6090">
                  <c:v>1.3000000000000001E-8</c:v>
                </c:pt>
                <c:pt idx="6091">
                  <c:v>1.3000000000000001E-8</c:v>
                </c:pt>
                <c:pt idx="6092">
                  <c:v>1.31E-8</c:v>
                </c:pt>
                <c:pt idx="6093">
                  <c:v>1.31E-8</c:v>
                </c:pt>
                <c:pt idx="6094">
                  <c:v>1.31E-8</c:v>
                </c:pt>
                <c:pt idx="6095">
                  <c:v>1.31E-8</c:v>
                </c:pt>
                <c:pt idx="6096">
                  <c:v>1.31E-8</c:v>
                </c:pt>
                <c:pt idx="6097">
                  <c:v>1.31E-8</c:v>
                </c:pt>
                <c:pt idx="6098">
                  <c:v>1.31E-8</c:v>
                </c:pt>
                <c:pt idx="6099">
                  <c:v>1.31E-8</c:v>
                </c:pt>
                <c:pt idx="6100">
                  <c:v>1.31E-8</c:v>
                </c:pt>
                <c:pt idx="6101">
                  <c:v>1.31E-8</c:v>
                </c:pt>
                <c:pt idx="6102">
                  <c:v>1.31E-8</c:v>
                </c:pt>
                <c:pt idx="6103">
                  <c:v>1.31E-8</c:v>
                </c:pt>
                <c:pt idx="6104">
                  <c:v>1.31E-8</c:v>
                </c:pt>
                <c:pt idx="6105">
                  <c:v>1.31E-8</c:v>
                </c:pt>
                <c:pt idx="6106">
                  <c:v>1.31E-8</c:v>
                </c:pt>
                <c:pt idx="6107">
                  <c:v>1.31E-8</c:v>
                </c:pt>
                <c:pt idx="6108">
                  <c:v>1.3200000000000001E-8</c:v>
                </c:pt>
                <c:pt idx="6109">
                  <c:v>1.3200000000000001E-8</c:v>
                </c:pt>
                <c:pt idx="6110">
                  <c:v>1.3200000000000001E-8</c:v>
                </c:pt>
                <c:pt idx="6111">
                  <c:v>1.3200000000000001E-8</c:v>
                </c:pt>
                <c:pt idx="6112">
                  <c:v>1.3200000000000001E-8</c:v>
                </c:pt>
                <c:pt idx="6113">
                  <c:v>1.3200000000000001E-8</c:v>
                </c:pt>
                <c:pt idx="6114">
                  <c:v>1.3200000000000001E-8</c:v>
                </c:pt>
                <c:pt idx="6115">
                  <c:v>1.3200000000000001E-8</c:v>
                </c:pt>
                <c:pt idx="6116">
                  <c:v>1.3200000000000001E-8</c:v>
                </c:pt>
                <c:pt idx="6117">
                  <c:v>1.3200000000000001E-8</c:v>
                </c:pt>
                <c:pt idx="6118">
                  <c:v>1.3200000000000001E-8</c:v>
                </c:pt>
                <c:pt idx="6119">
                  <c:v>1.3200000000000001E-8</c:v>
                </c:pt>
                <c:pt idx="6120">
                  <c:v>1.3200000000000001E-8</c:v>
                </c:pt>
                <c:pt idx="6121">
                  <c:v>1.3200000000000001E-8</c:v>
                </c:pt>
                <c:pt idx="6122">
                  <c:v>1.3200000000000001E-8</c:v>
                </c:pt>
                <c:pt idx="6123">
                  <c:v>1.3200000000000001E-8</c:v>
                </c:pt>
                <c:pt idx="6124">
                  <c:v>1.33E-8</c:v>
                </c:pt>
                <c:pt idx="6125">
                  <c:v>1.33E-8</c:v>
                </c:pt>
                <c:pt idx="6126">
                  <c:v>1.33E-8</c:v>
                </c:pt>
                <c:pt idx="6127">
                  <c:v>1.33E-8</c:v>
                </c:pt>
                <c:pt idx="6128">
                  <c:v>1.33E-8</c:v>
                </c:pt>
                <c:pt idx="6129">
                  <c:v>1.33E-8</c:v>
                </c:pt>
                <c:pt idx="6130">
                  <c:v>1.33E-8</c:v>
                </c:pt>
                <c:pt idx="6131">
                  <c:v>1.33E-8</c:v>
                </c:pt>
                <c:pt idx="6132">
                  <c:v>1.33E-8</c:v>
                </c:pt>
                <c:pt idx="6133">
                  <c:v>1.33E-8</c:v>
                </c:pt>
                <c:pt idx="6134">
                  <c:v>1.33E-8</c:v>
                </c:pt>
                <c:pt idx="6135">
                  <c:v>1.33E-8</c:v>
                </c:pt>
                <c:pt idx="6136">
                  <c:v>1.33E-8</c:v>
                </c:pt>
                <c:pt idx="6137">
                  <c:v>1.33E-8</c:v>
                </c:pt>
                <c:pt idx="6138">
                  <c:v>1.33E-8</c:v>
                </c:pt>
                <c:pt idx="6139">
                  <c:v>1.33E-8</c:v>
                </c:pt>
                <c:pt idx="6140">
                  <c:v>1.3399999999999999E-8</c:v>
                </c:pt>
                <c:pt idx="6141">
                  <c:v>1.3399999999999999E-8</c:v>
                </c:pt>
                <c:pt idx="6142">
                  <c:v>1.3399999999999999E-8</c:v>
                </c:pt>
                <c:pt idx="6143">
                  <c:v>1.3399999999999999E-8</c:v>
                </c:pt>
                <c:pt idx="6144">
                  <c:v>1.3399999999999999E-8</c:v>
                </c:pt>
                <c:pt idx="6145">
                  <c:v>1.3399999999999999E-8</c:v>
                </c:pt>
                <c:pt idx="6146">
                  <c:v>1.3399999999999999E-8</c:v>
                </c:pt>
                <c:pt idx="6147">
                  <c:v>1.3399999999999999E-8</c:v>
                </c:pt>
                <c:pt idx="6148">
                  <c:v>1.3399999999999999E-8</c:v>
                </c:pt>
                <c:pt idx="6149">
                  <c:v>1.3399999999999999E-8</c:v>
                </c:pt>
                <c:pt idx="6150">
                  <c:v>1.3399999999999999E-8</c:v>
                </c:pt>
                <c:pt idx="6151">
                  <c:v>1.3399999999999999E-8</c:v>
                </c:pt>
                <c:pt idx="6152">
                  <c:v>1.3399999999999999E-8</c:v>
                </c:pt>
                <c:pt idx="6153">
                  <c:v>1.3399999999999999E-8</c:v>
                </c:pt>
                <c:pt idx="6154">
                  <c:v>1.3399999999999999E-8</c:v>
                </c:pt>
                <c:pt idx="6155">
                  <c:v>1.3399999999999999E-8</c:v>
                </c:pt>
                <c:pt idx="6156">
                  <c:v>1.35E-8</c:v>
                </c:pt>
                <c:pt idx="6157">
                  <c:v>1.35E-8</c:v>
                </c:pt>
                <c:pt idx="6158">
                  <c:v>1.35E-8</c:v>
                </c:pt>
                <c:pt idx="6159">
                  <c:v>1.35E-8</c:v>
                </c:pt>
                <c:pt idx="6160">
                  <c:v>1.35E-8</c:v>
                </c:pt>
                <c:pt idx="6161">
                  <c:v>1.35E-8</c:v>
                </c:pt>
                <c:pt idx="6162">
                  <c:v>1.35E-8</c:v>
                </c:pt>
                <c:pt idx="6163">
                  <c:v>1.35E-8</c:v>
                </c:pt>
                <c:pt idx="6164">
                  <c:v>1.35E-8</c:v>
                </c:pt>
                <c:pt idx="6165">
                  <c:v>1.35E-8</c:v>
                </c:pt>
                <c:pt idx="6166">
                  <c:v>1.35E-8</c:v>
                </c:pt>
                <c:pt idx="6167">
                  <c:v>1.35E-8</c:v>
                </c:pt>
                <c:pt idx="6168">
                  <c:v>1.35E-8</c:v>
                </c:pt>
                <c:pt idx="6169">
                  <c:v>1.35E-8</c:v>
                </c:pt>
                <c:pt idx="6170">
                  <c:v>1.35E-8</c:v>
                </c:pt>
                <c:pt idx="6171">
                  <c:v>1.35E-8</c:v>
                </c:pt>
                <c:pt idx="6172">
                  <c:v>1.3599999999999999E-8</c:v>
                </c:pt>
                <c:pt idx="6173">
                  <c:v>1.3599999999999999E-8</c:v>
                </c:pt>
                <c:pt idx="6174">
                  <c:v>1.3599999999999999E-8</c:v>
                </c:pt>
                <c:pt idx="6175">
                  <c:v>1.3599999999999999E-8</c:v>
                </c:pt>
                <c:pt idx="6176">
                  <c:v>1.3599999999999999E-8</c:v>
                </c:pt>
                <c:pt idx="6177">
                  <c:v>1.3599999999999999E-8</c:v>
                </c:pt>
                <c:pt idx="6178">
                  <c:v>1.3599999999999999E-8</c:v>
                </c:pt>
                <c:pt idx="6179">
                  <c:v>1.3599999999999999E-8</c:v>
                </c:pt>
                <c:pt idx="6180">
                  <c:v>1.3599999999999999E-8</c:v>
                </c:pt>
                <c:pt idx="6181">
                  <c:v>1.3599999999999999E-8</c:v>
                </c:pt>
                <c:pt idx="6182">
                  <c:v>1.3599999999999999E-8</c:v>
                </c:pt>
                <c:pt idx="6183">
                  <c:v>1.3599999999999999E-8</c:v>
                </c:pt>
                <c:pt idx="6184">
                  <c:v>1.3599999999999999E-8</c:v>
                </c:pt>
                <c:pt idx="6185">
                  <c:v>1.3599999999999999E-8</c:v>
                </c:pt>
                <c:pt idx="6186">
                  <c:v>1.3599999999999999E-8</c:v>
                </c:pt>
                <c:pt idx="6187">
                  <c:v>1.3599999999999999E-8</c:v>
                </c:pt>
                <c:pt idx="6188">
                  <c:v>1.37E-8</c:v>
                </c:pt>
                <c:pt idx="6189">
                  <c:v>1.37E-8</c:v>
                </c:pt>
                <c:pt idx="6190">
                  <c:v>1.37E-8</c:v>
                </c:pt>
                <c:pt idx="6191">
                  <c:v>1.37E-8</c:v>
                </c:pt>
                <c:pt idx="6192">
                  <c:v>1.37E-8</c:v>
                </c:pt>
                <c:pt idx="6193">
                  <c:v>1.37E-8</c:v>
                </c:pt>
                <c:pt idx="6194">
                  <c:v>1.37E-8</c:v>
                </c:pt>
                <c:pt idx="6195">
                  <c:v>1.37E-8</c:v>
                </c:pt>
                <c:pt idx="6196">
                  <c:v>1.37E-8</c:v>
                </c:pt>
                <c:pt idx="6197">
                  <c:v>1.37E-8</c:v>
                </c:pt>
                <c:pt idx="6198">
                  <c:v>1.37E-8</c:v>
                </c:pt>
                <c:pt idx="6199">
                  <c:v>1.37E-8</c:v>
                </c:pt>
                <c:pt idx="6200">
                  <c:v>1.37E-8</c:v>
                </c:pt>
                <c:pt idx="6201">
                  <c:v>1.37E-8</c:v>
                </c:pt>
                <c:pt idx="6202">
                  <c:v>1.37E-8</c:v>
                </c:pt>
                <c:pt idx="6203">
                  <c:v>1.37E-8</c:v>
                </c:pt>
                <c:pt idx="6204">
                  <c:v>1.3799999999999999E-8</c:v>
                </c:pt>
                <c:pt idx="6205">
                  <c:v>1.3799999999999999E-8</c:v>
                </c:pt>
                <c:pt idx="6206">
                  <c:v>1.3799999999999999E-8</c:v>
                </c:pt>
                <c:pt idx="6207">
                  <c:v>1.3799999999999999E-8</c:v>
                </c:pt>
                <c:pt idx="6208">
                  <c:v>1.3799999999999999E-8</c:v>
                </c:pt>
                <c:pt idx="6209">
                  <c:v>1.3799999999999999E-8</c:v>
                </c:pt>
                <c:pt idx="6210">
                  <c:v>1.3799999999999999E-8</c:v>
                </c:pt>
                <c:pt idx="6211">
                  <c:v>1.3799999999999999E-8</c:v>
                </c:pt>
                <c:pt idx="6212">
                  <c:v>1.3799999999999999E-8</c:v>
                </c:pt>
                <c:pt idx="6213">
                  <c:v>1.3799999999999999E-8</c:v>
                </c:pt>
                <c:pt idx="6214">
                  <c:v>1.3799999999999999E-8</c:v>
                </c:pt>
                <c:pt idx="6215">
                  <c:v>1.3799999999999999E-8</c:v>
                </c:pt>
                <c:pt idx="6216">
                  <c:v>1.3799999999999999E-8</c:v>
                </c:pt>
                <c:pt idx="6217">
                  <c:v>1.3799999999999999E-8</c:v>
                </c:pt>
                <c:pt idx="6218">
                  <c:v>1.3799999999999999E-8</c:v>
                </c:pt>
                <c:pt idx="6219">
                  <c:v>1.3799999999999999E-8</c:v>
                </c:pt>
                <c:pt idx="6220">
                  <c:v>1.39E-8</c:v>
                </c:pt>
                <c:pt idx="6221">
                  <c:v>1.39E-8</c:v>
                </c:pt>
                <c:pt idx="6222">
                  <c:v>1.39E-8</c:v>
                </c:pt>
                <c:pt idx="6223">
                  <c:v>1.39E-8</c:v>
                </c:pt>
                <c:pt idx="6224">
                  <c:v>1.39E-8</c:v>
                </c:pt>
                <c:pt idx="6225">
                  <c:v>1.39E-8</c:v>
                </c:pt>
                <c:pt idx="6226">
                  <c:v>1.39E-8</c:v>
                </c:pt>
                <c:pt idx="6227">
                  <c:v>1.39E-8</c:v>
                </c:pt>
                <c:pt idx="6228">
                  <c:v>1.39E-8</c:v>
                </c:pt>
                <c:pt idx="6229">
                  <c:v>1.39E-8</c:v>
                </c:pt>
                <c:pt idx="6230">
                  <c:v>1.39E-8</c:v>
                </c:pt>
                <c:pt idx="6231">
                  <c:v>1.39E-8</c:v>
                </c:pt>
                <c:pt idx="6232">
                  <c:v>1.39E-8</c:v>
                </c:pt>
                <c:pt idx="6233">
                  <c:v>1.39E-8</c:v>
                </c:pt>
                <c:pt idx="6234">
                  <c:v>1.39E-8</c:v>
                </c:pt>
                <c:pt idx="6235">
                  <c:v>1.39E-8</c:v>
                </c:pt>
                <c:pt idx="6236">
                  <c:v>1.4E-8</c:v>
                </c:pt>
                <c:pt idx="6237">
                  <c:v>1.4E-8</c:v>
                </c:pt>
                <c:pt idx="6238">
                  <c:v>1.4E-8</c:v>
                </c:pt>
                <c:pt idx="6239">
                  <c:v>1.4E-8</c:v>
                </c:pt>
                <c:pt idx="6240">
                  <c:v>1.4E-8</c:v>
                </c:pt>
                <c:pt idx="6241">
                  <c:v>1.4E-8</c:v>
                </c:pt>
                <c:pt idx="6242">
                  <c:v>1.4E-8</c:v>
                </c:pt>
                <c:pt idx="6243">
                  <c:v>1.4E-8</c:v>
                </c:pt>
                <c:pt idx="6244">
                  <c:v>1.4E-8</c:v>
                </c:pt>
                <c:pt idx="6245">
                  <c:v>1.4E-8</c:v>
                </c:pt>
                <c:pt idx="6246">
                  <c:v>1.4E-8</c:v>
                </c:pt>
                <c:pt idx="6247">
                  <c:v>1.4E-8</c:v>
                </c:pt>
                <c:pt idx="6248">
                  <c:v>1.4E-8</c:v>
                </c:pt>
                <c:pt idx="6249">
                  <c:v>1.4E-8</c:v>
                </c:pt>
                <c:pt idx="6250">
                  <c:v>1.4E-8</c:v>
                </c:pt>
                <c:pt idx="6251">
                  <c:v>1.4E-8</c:v>
                </c:pt>
                <c:pt idx="6252">
                  <c:v>1.4100000000000001E-8</c:v>
                </c:pt>
                <c:pt idx="6253">
                  <c:v>1.4100000000000001E-8</c:v>
                </c:pt>
                <c:pt idx="6254">
                  <c:v>1.4100000000000001E-8</c:v>
                </c:pt>
                <c:pt idx="6255">
                  <c:v>1.4100000000000001E-8</c:v>
                </c:pt>
                <c:pt idx="6256">
                  <c:v>1.4100000000000001E-8</c:v>
                </c:pt>
                <c:pt idx="6257">
                  <c:v>1.4100000000000001E-8</c:v>
                </c:pt>
                <c:pt idx="6258">
                  <c:v>1.4100000000000001E-8</c:v>
                </c:pt>
                <c:pt idx="6259">
                  <c:v>1.4100000000000001E-8</c:v>
                </c:pt>
                <c:pt idx="6260">
                  <c:v>1.4100000000000001E-8</c:v>
                </c:pt>
                <c:pt idx="6261">
                  <c:v>1.4100000000000001E-8</c:v>
                </c:pt>
                <c:pt idx="6262">
                  <c:v>1.4100000000000001E-8</c:v>
                </c:pt>
                <c:pt idx="6263">
                  <c:v>1.4100000000000001E-8</c:v>
                </c:pt>
                <c:pt idx="6264">
                  <c:v>1.4100000000000001E-8</c:v>
                </c:pt>
                <c:pt idx="6265">
                  <c:v>1.4100000000000001E-8</c:v>
                </c:pt>
                <c:pt idx="6266">
                  <c:v>1.4100000000000001E-8</c:v>
                </c:pt>
                <c:pt idx="6267">
                  <c:v>1.4100000000000001E-8</c:v>
                </c:pt>
                <c:pt idx="6268">
                  <c:v>1.42E-8</c:v>
                </c:pt>
                <c:pt idx="6269">
                  <c:v>1.42E-8</c:v>
                </c:pt>
                <c:pt idx="6270">
                  <c:v>1.42E-8</c:v>
                </c:pt>
                <c:pt idx="6271">
                  <c:v>1.42E-8</c:v>
                </c:pt>
                <c:pt idx="6272">
                  <c:v>1.42E-8</c:v>
                </c:pt>
                <c:pt idx="6273">
                  <c:v>1.42E-8</c:v>
                </c:pt>
                <c:pt idx="6274">
                  <c:v>1.42E-8</c:v>
                </c:pt>
                <c:pt idx="6275">
                  <c:v>1.42E-8</c:v>
                </c:pt>
                <c:pt idx="6276">
                  <c:v>1.42E-8</c:v>
                </c:pt>
                <c:pt idx="6277">
                  <c:v>1.42E-8</c:v>
                </c:pt>
                <c:pt idx="6278">
                  <c:v>1.42E-8</c:v>
                </c:pt>
                <c:pt idx="6279">
                  <c:v>1.42E-8</c:v>
                </c:pt>
                <c:pt idx="6280">
                  <c:v>1.42E-8</c:v>
                </c:pt>
                <c:pt idx="6281">
                  <c:v>1.42E-8</c:v>
                </c:pt>
                <c:pt idx="6282">
                  <c:v>1.42E-8</c:v>
                </c:pt>
                <c:pt idx="6283">
                  <c:v>1.42E-8</c:v>
                </c:pt>
                <c:pt idx="6284">
                  <c:v>1.4300000000000001E-8</c:v>
                </c:pt>
                <c:pt idx="6285">
                  <c:v>1.4300000000000001E-8</c:v>
                </c:pt>
                <c:pt idx="6286">
                  <c:v>1.4300000000000001E-8</c:v>
                </c:pt>
                <c:pt idx="6287">
                  <c:v>1.4300000000000001E-8</c:v>
                </c:pt>
                <c:pt idx="6288">
                  <c:v>1.4300000000000001E-8</c:v>
                </c:pt>
                <c:pt idx="6289">
                  <c:v>1.4300000000000001E-8</c:v>
                </c:pt>
                <c:pt idx="6290">
                  <c:v>1.4300000000000001E-8</c:v>
                </c:pt>
                <c:pt idx="6291">
                  <c:v>1.4300000000000001E-8</c:v>
                </c:pt>
                <c:pt idx="6292">
                  <c:v>1.4300000000000001E-8</c:v>
                </c:pt>
                <c:pt idx="6293">
                  <c:v>1.4300000000000001E-8</c:v>
                </c:pt>
                <c:pt idx="6294">
                  <c:v>1.4300000000000001E-8</c:v>
                </c:pt>
                <c:pt idx="6295">
                  <c:v>1.4300000000000001E-8</c:v>
                </c:pt>
                <c:pt idx="6296">
                  <c:v>1.4300000000000001E-8</c:v>
                </c:pt>
                <c:pt idx="6297">
                  <c:v>1.4300000000000001E-8</c:v>
                </c:pt>
                <c:pt idx="6298">
                  <c:v>1.4300000000000001E-8</c:v>
                </c:pt>
                <c:pt idx="6299">
                  <c:v>1.4300000000000001E-8</c:v>
                </c:pt>
                <c:pt idx="6300">
                  <c:v>1.44E-8</c:v>
                </c:pt>
                <c:pt idx="6301">
                  <c:v>1.44E-8</c:v>
                </c:pt>
                <c:pt idx="6302">
                  <c:v>1.44E-8</c:v>
                </c:pt>
                <c:pt idx="6303">
                  <c:v>1.44E-8</c:v>
                </c:pt>
                <c:pt idx="6304">
                  <c:v>1.44E-8</c:v>
                </c:pt>
                <c:pt idx="6305">
                  <c:v>1.44E-8</c:v>
                </c:pt>
                <c:pt idx="6306">
                  <c:v>1.44E-8</c:v>
                </c:pt>
                <c:pt idx="6307">
                  <c:v>1.44E-8</c:v>
                </c:pt>
                <c:pt idx="6308">
                  <c:v>1.44E-8</c:v>
                </c:pt>
                <c:pt idx="6309">
                  <c:v>1.44E-8</c:v>
                </c:pt>
                <c:pt idx="6310">
                  <c:v>1.44E-8</c:v>
                </c:pt>
                <c:pt idx="6311">
                  <c:v>1.44E-8</c:v>
                </c:pt>
                <c:pt idx="6312">
                  <c:v>1.44E-8</c:v>
                </c:pt>
                <c:pt idx="6313">
                  <c:v>1.44E-8</c:v>
                </c:pt>
                <c:pt idx="6314">
                  <c:v>1.44E-8</c:v>
                </c:pt>
                <c:pt idx="6315">
                  <c:v>1.44E-8</c:v>
                </c:pt>
                <c:pt idx="6316">
                  <c:v>1.4500000000000001E-8</c:v>
                </c:pt>
                <c:pt idx="6317">
                  <c:v>1.4500000000000001E-8</c:v>
                </c:pt>
                <c:pt idx="6318">
                  <c:v>1.4500000000000001E-8</c:v>
                </c:pt>
                <c:pt idx="6319">
                  <c:v>1.4500000000000001E-8</c:v>
                </c:pt>
                <c:pt idx="6320">
                  <c:v>1.4500000000000001E-8</c:v>
                </c:pt>
                <c:pt idx="6321">
                  <c:v>1.4500000000000001E-8</c:v>
                </c:pt>
                <c:pt idx="6322">
                  <c:v>1.4500000000000001E-8</c:v>
                </c:pt>
                <c:pt idx="6323">
                  <c:v>1.4500000000000001E-8</c:v>
                </c:pt>
                <c:pt idx="6324">
                  <c:v>1.4500000000000001E-8</c:v>
                </c:pt>
                <c:pt idx="6325">
                  <c:v>1.4500000000000001E-8</c:v>
                </c:pt>
                <c:pt idx="6326">
                  <c:v>1.4500000000000001E-8</c:v>
                </c:pt>
                <c:pt idx="6327">
                  <c:v>1.4500000000000001E-8</c:v>
                </c:pt>
                <c:pt idx="6328">
                  <c:v>1.4500000000000001E-8</c:v>
                </c:pt>
                <c:pt idx="6329">
                  <c:v>1.4500000000000001E-8</c:v>
                </c:pt>
                <c:pt idx="6330">
                  <c:v>1.4500000000000001E-8</c:v>
                </c:pt>
                <c:pt idx="6331">
                  <c:v>1.4500000000000001E-8</c:v>
                </c:pt>
                <c:pt idx="6332">
                  <c:v>1.46E-8</c:v>
                </c:pt>
                <c:pt idx="6333">
                  <c:v>1.46E-8</c:v>
                </c:pt>
                <c:pt idx="6334">
                  <c:v>1.46E-8</c:v>
                </c:pt>
                <c:pt idx="6335">
                  <c:v>1.46E-8</c:v>
                </c:pt>
                <c:pt idx="6336">
                  <c:v>1.46E-8</c:v>
                </c:pt>
                <c:pt idx="6337">
                  <c:v>1.46E-8</c:v>
                </c:pt>
                <c:pt idx="6338">
                  <c:v>1.46E-8</c:v>
                </c:pt>
                <c:pt idx="6339">
                  <c:v>1.46E-8</c:v>
                </c:pt>
                <c:pt idx="6340">
                  <c:v>1.46E-8</c:v>
                </c:pt>
                <c:pt idx="6341">
                  <c:v>1.46E-8</c:v>
                </c:pt>
                <c:pt idx="6342">
                  <c:v>1.46E-8</c:v>
                </c:pt>
                <c:pt idx="6343">
                  <c:v>1.46E-8</c:v>
                </c:pt>
                <c:pt idx="6344">
                  <c:v>1.46E-8</c:v>
                </c:pt>
                <c:pt idx="6345">
                  <c:v>1.46E-8</c:v>
                </c:pt>
                <c:pt idx="6346">
                  <c:v>1.46E-8</c:v>
                </c:pt>
                <c:pt idx="6347">
                  <c:v>1.46E-8</c:v>
                </c:pt>
                <c:pt idx="6348">
                  <c:v>1.4699999999999999E-8</c:v>
                </c:pt>
                <c:pt idx="6349">
                  <c:v>1.4699999999999999E-8</c:v>
                </c:pt>
                <c:pt idx="6350">
                  <c:v>1.4699999999999999E-8</c:v>
                </c:pt>
                <c:pt idx="6351">
                  <c:v>1.4699999999999999E-8</c:v>
                </c:pt>
                <c:pt idx="6352">
                  <c:v>1.4699999999999999E-8</c:v>
                </c:pt>
                <c:pt idx="6353">
                  <c:v>1.4699999999999999E-8</c:v>
                </c:pt>
                <c:pt idx="6354">
                  <c:v>1.4699999999999999E-8</c:v>
                </c:pt>
                <c:pt idx="6355">
                  <c:v>1.4699999999999999E-8</c:v>
                </c:pt>
                <c:pt idx="6356">
                  <c:v>1.4699999999999999E-8</c:v>
                </c:pt>
                <c:pt idx="6357">
                  <c:v>1.4699999999999999E-8</c:v>
                </c:pt>
                <c:pt idx="6358">
                  <c:v>1.4699999999999999E-8</c:v>
                </c:pt>
                <c:pt idx="6359">
                  <c:v>1.4699999999999999E-8</c:v>
                </c:pt>
                <c:pt idx="6360">
                  <c:v>1.4699999999999999E-8</c:v>
                </c:pt>
                <c:pt idx="6361">
                  <c:v>1.4699999999999999E-8</c:v>
                </c:pt>
                <c:pt idx="6362">
                  <c:v>1.4699999999999999E-8</c:v>
                </c:pt>
                <c:pt idx="6363">
                  <c:v>1.4699999999999999E-8</c:v>
                </c:pt>
                <c:pt idx="6364">
                  <c:v>1.48E-8</c:v>
                </c:pt>
                <c:pt idx="6365">
                  <c:v>1.48E-8</c:v>
                </c:pt>
                <c:pt idx="6366">
                  <c:v>1.48E-8</c:v>
                </c:pt>
                <c:pt idx="6367">
                  <c:v>1.48E-8</c:v>
                </c:pt>
                <c:pt idx="6368">
                  <c:v>1.48E-8</c:v>
                </c:pt>
                <c:pt idx="6369">
                  <c:v>1.48E-8</c:v>
                </c:pt>
                <c:pt idx="6370">
                  <c:v>1.48E-8</c:v>
                </c:pt>
                <c:pt idx="6371">
                  <c:v>1.48E-8</c:v>
                </c:pt>
                <c:pt idx="6372">
                  <c:v>1.48E-8</c:v>
                </c:pt>
                <c:pt idx="6373">
                  <c:v>1.48E-8</c:v>
                </c:pt>
                <c:pt idx="6374">
                  <c:v>1.48E-8</c:v>
                </c:pt>
                <c:pt idx="6375">
                  <c:v>1.48E-8</c:v>
                </c:pt>
                <c:pt idx="6376">
                  <c:v>1.48E-8</c:v>
                </c:pt>
                <c:pt idx="6377">
                  <c:v>1.48E-8</c:v>
                </c:pt>
                <c:pt idx="6378">
                  <c:v>1.48E-8</c:v>
                </c:pt>
                <c:pt idx="6379">
                  <c:v>1.48E-8</c:v>
                </c:pt>
                <c:pt idx="6380">
                  <c:v>1.4899999999999999E-8</c:v>
                </c:pt>
                <c:pt idx="6381">
                  <c:v>1.4899999999999999E-8</c:v>
                </c:pt>
                <c:pt idx="6382">
                  <c:v>1.4899999999999999E-8</c:v>
                </c:pt>
                <c:pt idx="6383">
                  <c:v>1.4899999999999999E-8</c:v>
                </c:pt>
                <c:pt idx="6384">
                  <c:v>1.4899999999999999E-8</c:v>
                </c:pt>
                <c:pt idx="6385">
                  <c:v>1.4899999999999999E-8</c:v>
                </c:pt>
                <c:pt idx="6386">
                  <c:v>1.4899999999999999E-8</c:v>
                </c:pt>
                <c:pt idx="6387">
                  <c:v>1.4899999999999999E-8</c:v>
                </c:pt>
                <c:pt idx="6388">
                  <c:v>1.4899999999999999E-8</c:v>
                </c:pt>
                <c:pt idx="6389">
                  <c:v>1.4899999999999999E-8</c:v>
                </c:pt>
                <c:pt idx="6390">
                  <c:v>1.4899999999999999E-8</c:v>
                </c:pt>
                <c:pt idx="6391">
                  <c:v>1.4899999999999999E-8</c:v>
                </c:pt>
                <c:pt idx="6392">
                  <c:v>1.4899999999999999E-8</c:v>
                </c:pt>
                <c:pt idx="6393">
                  <c:v>1.4899999999999999E-8</c:v>
                </c:pt>
                <c:pt idx="6394">
                  <c:v>1.4899999999999999E-8</c:v>
                </c:pt>
                <c:pt idx="6395">
                  <c:v>1.4899999999999999E-8</c:v>
                </c:pt>
                <c:pt idx="6396">
                  <c:v>1.4999999999999999E-8</c:v>
                </c:pt>
                <c:pt idx="6397">
                  <c:v>1.4999999999999999E-8</c:v>
                </c:pt>
                <c:pt idx="6398">
                  <c:v>1.4999999999999999E-8</c:v>
                </c:pt>
                <c:pt idx="6399">
                  <c:v>1.4999999999999999E-8</c:v>
                </c:pt>
                <c:pt idx="6400">
                  <c:v>1.4999999999999999E-8</c:v>
                </c:pt>
                <c:pt idx="6401">
                  <c:v>1.4999999999999999E-8</c:v>
                </c:pt>
                <c:pt idx="6402">
                  <c:v>1.4999999999999999E-8</c:v>
                </c:pt>
                <c:pt idx="6403">
                  <c:v>1.4999999999999999E-8</c:v>
                </c:pt>
                <c:pt idx="6404">
                  <c:v>1.4999999999999999E-8</c:v>
                </c:pt>
                <c:pt idx="6405">
                  <c:v>1.4999999999999999E-8</c:v>
                </c:pt>
                <c:pt idx="6406">
                  <c:v>1.4999999999999999E-8</c:v>
                </c:pt>
                <c:pt idx="6407">
                  <c:v>1.4999999999999999E-8</c:v>
                </c:pt>
                <c:pt idx="6408">
                  <c:v>1.4999999999999999E-8</c:v>
                </c:pt>
                <c:pt idx="6409">
                  <c:v>1.4999999999999999E-8</c:v>
                </c:pt>
                <c:pt idx="6410">
                  <c:v>1.4999999999999999E-8</c:v>
                </c:pt>
                <c:pt idx="6411">
                  <c:v>1.4999999999999999E-8</c:v>
                </c:pt>
                <c:pt idx="6412">
                  <c:v>1.51E-8</c:v>
                </c:pt>
                <c:pt idx="6413">
                  <c:v>1.51E-8</c:v>
                </c:pt>
                <c:pt idx="6414">
                  <c:v>1.51E-8</c:v>
                </c:pt>
                <c:pt idx="6415">
                  <c:v>1.51E-8</c:v>
                </c:pt>
                <c:pt idx="6416">
                  <c:v>1.51E-8</c:v>
                </c:pt>
                <c:pt idx="6417">
                  <c:v>1.51E-8</c:v>
                </c:pt>
                <c:pt idx="6418">
                  <c:v>1.51E-8</c:v>
                </c:pt>
                <c:pt idx="6419">
                  <c:v>1.51E-8</c:v>
                </c:pt>
                <c:pt idx="6420">
                  <c:v>1.51E-8</c:v>
                </c:pt>
                <c:pt idx="6421">
                  <c:v>1.51E-8</c:v>
                </c:pt>
                <c:pt idx="6422">
                  <c:v>1.51E-8</c:v>
                </c:pt>
                <c:pt idx="6423">
                  <c:v>1.51E-8</c:v>
                </c:pt>
                <c:pt idx="6424">
                  <c:v>1.51E-8</c:v>
                </c:pt>
                <c:pt idx="6425">
                  <c:v>1.51E-8</c:v>
                </c:pt>
                <c:pt idx="6426">
                  <c:v>1.51E-8</c:v>
                </c:pt>
                <c:pt idx="6427">
                  <c:v>1.51E-8</c:v>
                </c:pt>
                <c:pt idx="6428">
                  <c:v>1.52E-8</c:v>
                </c:pt>
                <c:pt idx="6429">
                  <c:v>1.52E-8</c:v>
                </c:pt>
                <c:pt idx="6430">
                  <c:v>1.52E-8</c:v>
                </c:pt>
                <c:pt idx="6431">
                  <c:v>1.52E-8</c:v>
                </c:pt>
                <c:pt idx="6432">
                  <c:v>1.52E-8</c:v>
                </c:pt>
                <c:pt idx="6433">
                  <c:v>1.52E-8</c:v>
                </c:pt>
                <c:pt idx="6434">
                  <c:v>1.52E-8</c:v>
                </c:pt>
                <c:pt idx="6435">
                  <c:v>1.52E-8</c:v>
                </c:pt>
                <c:pt idx="6436">
                  <c:v>1.52E-8</c:v>
                </c:pt>
                <c:pt idx="6437">
                  <c:v>1.52E-8</c:v>
                </c:pt>
                <c:pt idx="6438">
                  <c:v>1.52E-8</c:v>
                </c:pt>
                <c:pt idx="6439">
                  <c:v>1.52E-8</c:v>
                </c:pt>
                <c:pt idx="6440">
                  <c:v>1.52E-8</c:v>
                </c:pt>
                <c:pt idx="6441">
                  <c:v>1.52E-8</c:v>
                </c:pt>
                <c:pt idx="6442">
                  <c:v>1.52E-8</c:v>
                </c:pt>
                <c:pt idx="6443">
                  <c:v>1.52E-8</c:v>
                </c:pt>
                <c:pt idx="6444">
                  <c:v>1.5300000000000001E-8</c:v>
                </c:pt>
                <c:pt idx="6445">
                  <c:v>1.5300000000000001E-8</c:v>
                </c:pt>
                <c:pt idx="6446">
                  <c:v>1.5300000000000001E-8</c:v>
                </c:pt>
                <c:pt idx="6447">
                  <c:v>1.5300000000000001E-8</c:v>
                </c:pt>
                <c:pt idx="6448">
                  <c:v>1.5300000000000001E-8</c:v>
                </c:pt>
                <c:pt idx="6449">
                  <c:v>1.5300000000000001E-8</c:v>
                </c:pt>
                <c:pt idx="6450">
                  <c:v>1.5300000000000001E-8</c:v>
                </c:pt>
                <c:pt idx="6451">
                  <c:v>1.5300000000000001E-8</c:v>
                </c:pt>
                <c:pt idx="6452">
                  <c:v>1.5300000000000001E-8</c:v>
                </c:pt>
                <c:pt idx="6453">
                  <c:v>1.5300000000000001E-8</c:v>
                </c:pt>
                <c:pt idx="6454">
                  <c:v>1.5300000000000001E-8</c:v>
                </c:pt>
                <c:pt idx="6455">
                  <c:v>1.5300000000000001E-8</c:v>
                </c:pt>
                <c:pt idx="6456">
                  <c:v>1.5300000000000001E-8</c:v>
                </c:pt>
                <c:pt idx="6457">
                  <c:v>1.5300000000000001E-8</c:v>
                </c:pt>
                <c:pt idx="6458">
                  <c:v>1.5300000000000001E-8</c:v>
                </c:pt>
                <c:pt idx="6459">
                  <c:v>1.5300000000000001E-8</c:v>
                </c:pt>
                <c:pt idx="6460">
                  <c:v>1.5399999999999999E-8</c:v>
                </c:pt>
                <c:pt idx="6461">
                  <c:v>1.5399999999999999E-8</c:v>
                </c:pt>
                <c:pt idx="6462">
                  <c:v>1.5399999999999999E-8</c:v>
                </c:pt>
                <c:pt idx="6463">
                  <c:v>1.5399999999999999E-8</c:v>
                </c:pt>
                <c:pt idx="6464">
                  <c:v>1.5399999999999999E-8</c:v>
                </c:pt>
                <c:pt idx="6465">
                  <c:v>1.5399999999999999E-8</c:v>
                </c:pt>
                <c:pt idx="6466">
                  <c:v>1.5399999999999999E-8</c:v>
                </c:pt>
                <c:pt idx="6467">
                  <c:v>1.5399999999999999E-8</c:v>
                </c:pt>
                <c:pt idx="6468">
                  <c:v>1.5399999999999999E-8</c:v>
                </c:pt>
                <c:pt idx="6469">
                  <c:v>1.5399999999999999E-8</c:v>
                </c:pt>
                <c:pt idx="6470">
                  <c:v>1.5399999999999999E-8</c:v>
                </c:pt>
                <c:pt idx="6471">
                  <c:v>1.5399999999999999E-8</c:v>
                </c:pt>
                <c:pt idx="6472">
                  <c:v>1.5399999999999999E-8</c:v>
                </c:pt>
                <c:pt idx="6473">
                  <c:v>1.5399999999999999E-8</c:v>
                </c:pt>
                <c:pt idx="6474">
                  <c:v>1.5399999999999999E-8</c:v>
                </c:pt>
                <c:pt idx="6475">
                  <c:v>1.5399999999999999E-8</c:v>
                </c:pt>
                <c:pt idx="6476">
                  <c:v>1.55E-8</c:v>
                </c:pt>
                <c:pt idx="6477">
                  <c:v>1.55E-8</c:v>
                </c:pt>
                <c:pt idx="6478">
                  <c:v>1.55E-8</c:v>
                </c:pt>
                <c:pt idx="6479">
                  <c:v>1.55E-8</c:v>
                </c:pt>
                <c:pt idx="6480">
                  <c:v>1.55E-8</c:v>
                </c:pt>
                <c:pt idx="6481">
                  <c:v>1.55E-8</c:v>
                </c:pt>
                <c:pt idx="6482">
                  <c:v>1.55E-8</c:v>
                </c:pt>
                <c:pt idx="6483">
                  <c:v>1.55E-8</c:v>
                </c:pt>
                <c:pt idx="6484">
                  <c:v>1.55E-8</c:v>
                </c:pt>
                <c:pt idx="6485">
                  <c:v>1.55E-8</c:v>
                </c:pt>
                <c:pt idx="6486">
                  <c:v>1.55E-8</c:v>
                </c:pt>
                <c:pt idx="6487">
                  <c:v>1.55E-8</c:v>
                </c:pt>
                <c:pt idx="6488">
                  <c:v>1.55E-8</c:v>
                </c:pt>
                <c:pt idx="6489">
                  <c:v>1.55E-8</c:v>
                </c:pt>
                <c:pt idx="6490">
                  <c:v>1.55E-8</c:v>
                </c:pt>
                <c:pt idx="6491">
                  <c:v>1.55E-8</c:v>
                </c:pt>
                <c:pt idx="6492">
                  <c:v>1.5600000000000001E-8</c:v>
                </c:pt>
                <c:pt idx="6493">
                  <c:v>1.5600000000000001E-8</c:v>
                </c:pt>
                <c:pt idx="6494">
                  <c:v>1.5600000000000001E-8</c:v>
                </c:pt>
                <c:pt idx="6495">
                  <c:v>1.5600000000000001E-8</c:v>
                </c:pt>
                <c:pt idx="6496">
                  <c:v>1.5600000000000001E-8</c:v>
                </c:pt>
                <c:pt idx="6497">
                  <c:v>1.5600000000000001E-8</c:v>
                </c:pt>
                <c:pt idx="6498">
                  <c:v>1.5600000000000001E-8</c:v>
                </c:pt>
                <c:pt idx="6499">
                  <c:v>1.5600000000000001E-8</c:v>
                </c:pt>
                <c:pt idx="6500">
                  <c:v>1.5600000000000001E-8</c:v>
                </c:pt>
                <c:pt idx="6501">
                  <c:v>1.5600000000000001E-8</c:v>
                </c:pt>
                <c:pt idx="6502">
                  <c:v>1.5600000000000001E-8</c:v>
                </c:pt>
                <c:pt idx="6503">
                  <c:v>1.5600000000000001E-8</c:v>
                </c:pt>
                <c:pt idx="6504">
                  <c:v>1.5600000000000001E-8</c:v>
                </c:pt>
                <c:pt idx="6505">
                  <c:v>1.5600000000000001E-8</c:v>
                </c:pt>
                <c:pt idx="6506">
                  <c:v>1.5600000000000001E-8</c:v>
                </c:pt>
                <c:pt idx="6507">
                  <c:v>1.5600000000000001E-8</c:v>
                </c:pt>
                <c:pt idx="6508">
                  <c:v>1.5700000000000002E-8</c:v>
                </c:pt>
                <c:pt idx="6509">
                  <c:v>1.5700000000000002E-8</c:v>
                </c:pt>
                <c:pt idx="6510">
                  <c:v>1.5700000000000002E-8</c:v>
                </c:pt>
                <c:pt idx="6511">
                  <c:v>1.5700000000000002E-8</c:v>
                </c:pt>
                <c:pt idx="6512">
                  <c:v>1.5700000000000002E-8</c:v>
                </c:pt>
                <c:pt idx="6513">
                  <c:v>1.5700000000000002E-8</c:v>
                </c:pt>
                <c:pt idx="6514">
                  <c:v>1.5700000000000002E-8</c:v>
                </c:pt>
                <c:pt idx="6515">
                  <c:v>1.5700000000000002E-8</c:v>
                </c:pt>
                <c:pt idx="6516">
                  <c:v>1.5700000000000002E-8</c:v>
                </c:pt>
                <c:pt idx="6517">
                  <c:v>1.5700000000000002E-8</c:v>
                </c:pt>
                <c:pt idx="6518">
                  <c:v>1.5700000000000002E-8</c:v>
                </c:pt>
                <c:pt idx="6519">
                  <c:v>1.5700000000000002E-8</c:v>
                </c:pt>
                <c:pt idx="6520">
                  <c:v>1.5700000000000002E-8</c:v>
                </c:pt>
                <c:pt idx="6521">
                  <c:v>1.5700000000000002E-8</c:v>
                </c:pt>
                <c:pt idx="6522">
                  <c:v>1.5700000000000002E-8</c:v>
                </c:pt>
                <c:pt idx="6523">
                  <c:v>1.5700000000000002E-8</c:v>
                </c:pt>
                <c:pt idx="6524">
                  <c:v>1.5799999999999999E-8</c:v>
                </c:pt>
                <c:pt idx="6525">
                  <c:v>1.5799999999999999E-8</c:v>
                </c:pt>
                <c:pt idx="6526">
                  <c:v>1.5799999999999999E-8</c:v>
                </c:pt>
                <c:pt idx="6527">
                  <c:v>1.5799999999999999E-8</c:v>
                </c:pt>
                <c:pt idx="6528">
                  <c:v>1.5799999999999999E-8</c:v>
                </c:pt>
                <c:pt idx="6529">
                  <c:v>1.5799999999999999E-8</c:v>
                </c:pt>
                <c:pt idx="6530">
                  <c:v>1.5799999999999999E-8</c:v>
                </c:pt>
                <c:pt idx="6531">
                  <c:v>1.5799999999999999E-8</c:v>
                </c:pt>
                <c:pt idx="6532">
                  <c:v>1.5799999999999999E-8</c:v>
                </c:pt>
                <c:pt idx="6533">
                  <c:v>1.5799999999999999E-8</c:v>
                </c:pt>
                <c:pt idx="6534">
                  <c:v>1.5799999999999999E-8</c:v>
                </c:pt>
                <c:pt idx="6535">
                  <c:v>1.5799999999999999E-8</c:v>
                </c:pt>
                <c:pt idx="6536">
                  <c:v>1.5799999999999999E-8</c:v>
                </c:pt>
                <c:pt idx="6537">
                  <c:v>1.5799999999999999E-8</c:v>
                </c:pt>
                <c:pt idx="6538">
                  <c:v>1.5799999999999999E-8</c:v>
                </c:pt>
                <c:pt idx="6539">
                  <c:v>1.5799999999999999E-8</c:v>
                </c:pt>
                <c:pt idx="6540">
                  <c:v>1.59E-8</c:v>
                </c:pt>
                <c:pt idx="6541">
                  <c:v>1.59E-8</c:v>
                </c:pt>
                <c:pt idx="6542">
                  <c:v>1.59E-8</c:v>
                </c:pt>
                <c:pt idx="6543">
                  <c:v>1.59E-8</c:v>
                </c:pt>
                <c:pt idx="6544">
                  <c:v>1.59E-8</c:v>
                </c:pt>
                <c:pt idx="6545">
                  <c:v>1.59E-8</c:v>
                </c:pt>
                <c:pt idx="6546">
                  <c:v>1.59E-8</c:v>
                </c:pt>
                <c:pt idx="6547">
                  <c:v>1.59E-8</c:v>
                </c:pt>
                <c:pt idx="6548">
                  <c:v>1.59E-8</c:v>
                </c:pt>
                <c:pt idx="6549">
                  <c:v>1.59E-8</c:v>
                </c:pt>
                <c:pt idx="6550">
                  <c:v>1.59E-8</c:v>
                </c:pt>
                <c:pt idx="6551">
                  <c:v>1.59E-8</c:v>
                </c:pt>
                <c:pt idx="6552">
                  <c:v>1.59E-8</c:v>
                </c:pt>
                <c:pt idx="6553">
                  <c:v>1.59E-8</c:v>
                </c:pt>
                <c:pt idx="6554">
                  <c:v>1.59E-8</c:v>
                </c:pt>
                <c:pt idx="6555">
                  <c:v>1.59E-8</c:v>
                </c:pt>
                <c:pt idx="6556">
                  <c:v>1.6000000000000001E-8</c:v>
                </c:pt>
                <c:pt idx="6557">
                  <c:v>1.6000000000000001E-8</c:v>
                </c:pt>
                <c:pt idx="6558">
                  <c:v>1.6000000000000001E-8</c:v>
                </c:pt>
                <c:pt idx="6559">
                  <c:v>1.6000000000000001E-8</c:v>
                </c:pt>
                <c:pt idx="6560">
                  <c:v>1.6000000000000001E-8</c:v>
                </c:pt>
                <c:pt idx="6561">
                  <c:v>1.6000000000000001E-8</c:v>
                </c:pt>
                <c:pt idx="6562">
                  <c:v>1.6000000000000001E-8</c:v>
                </c:pt>
                <c:pt idx="6563">
                  <c:v>1.6000000000000001E-8</c:v>
                </c:pt>
                <c:pt idx="6564">
                  <c:v>1.6000000000000001E-8</c:v>
                </c:pt>
                <c:pt idx="6565">
                  <c:v>1.6000000000000001E-8</c:v>
                </c:pt>
                <c:pt idx="6566">
                  <c:v>1.6000000000000001E-8</c:v>
                </c:pt>
                <c:pt idx="6567">
                  <c:v>1.6000000000000001E-8</c:v>
                </c:pt>
                <c:pt idx="6568">
                  <c:v>1.6000000000000001E-8</c:v>
                </c:pt>
                <c:pt idx="6569">
                  <c:v>1.6000000000000001E-8</c:v>
                </c:pt>
                <c:pt idx="6570">
                  <c:v>1.6000000000000001E-8</c:v>
                </c:pt>
                <c:pt idx="6571">
                  <c:v>1.6000000000000001E-8</c:v>
                </c:pt>
                <c:pt idx="6572">
                  <c:v>1.6099999999999999E-8</c:v>
                </c:pt>
                <c:pt idx="6573">
                  <c:v>1.6099999999999999E-8</c:v>
                </c:pt>
                <c:pt idx="6574">
                  <c:v>1.6099999999999999E-8</c:v>
                </c:pt>
                <c:pt idx="6575">
                  <c:v>1.6099999999999999E-8</c:v>
                </c:pt>
                <c:pt idx="6576">
                  <c:v>1.6099999999999999E-8</c:v>
                </c:pt>
                <c:pt idx="6577">
                  <c:v>1.6099999999999999E-8</c:v>
                </c:pt>
                <c:pt idx="6578">
                  <c:v>1.6099999999999999E-8</c:v>
                </c:pt>
                <c:pt idx="6579">
                  <c:v>1.6099999999999999E-8</c:v>
                </c:pt>
                <c:pt idx="6580">
                  <c:v>1.6099999999999999E-8</c:v>
                </c:pt>
                <c:pt idx="6581">
                  <c:v>1.6099999999999999E-8</c:v>
                </c:pt>
                <c:pt idx="6582">
                  <c:v>1.6099999999999999E-8</c:v>
                </c:pt>
                <c:pt idx="6583">
                  <c:v>1.6099999999999999E-8</c:v>
                </c:pt>
                <c:pt idx="6584">
                  <c:v>1.6099999999999999E-8</c:v>
                </c:pt>
                <c:pt idx="6585">
                  <c:v>1.6099999999999999E-8</c:v>
                </c:pt>
                <c:pt idx="6586">
                  <c:v>1.6099999999999999E-8</c:v>
                </c:pt>
                <c:pt idx="6587">
                  <c:v>1.6099999999999999E-8</c:v>
                </c:pt>
                <c:pt idx="6588">
                  <c:v>1.6199999999999999E-8</c:v>
                </c:pt>
                <c:pt idx="6589">
                  <c:v>1.6199999999999999E-8</c:v>
                </c:pt>
                <c:pt idx="6590">
                  <c:v>1.6199999999999999E-8</c:v>
                </c:pt>
                <c:pt idx="6591">
                  <c:v>1.6199999999999999E-8</c:v>
                </c:pt>
                <c:pt idx="6592">
                  <c:v>1.6199999999999999E-8</c:v>
                </c:pt>
                <c:pt idx="6593">
                  <c:v>1.6199999999999999E-8</c:v>
                </c:pt>
                <c:pt idx="6594">
                  <c:v>1.6199999999999999E-8</c:v>
                </c:pt>
                <c:pt idx="6595">
                  <c:v>1.6199999999999999E-8</c:v>
                </c:pt>
                <c:pt idx="6596">
                  <c:v>1.6199999999999999E-8</c:v>
                </c:pt>
                <c:pt idx="6597">
                  <c:v>1.6199999999999999E-8</c:v>
                </c:pt>
                <c:pt idx="6598">
                  <c:v>1.6199999999999999E-8</c:v>
                </c:pt>
                <c:pt idx="6599">
                  <c:v>1.6199999999999999E-8</c:v>
                </c:pt>
                <c:pt idx="6600">
                  <c:v>1.6199999999999999E-8</c:v>
                </c:pt>
                <c:pt idx="6601">
                  <c:v>1.6199999999999999E-8</c:v>
                </c:pt>
                <c:pt idx="6602">
                  <c:v>1.6199999999999999E-8</c:v>
                </c:pt>
                <c:pt idx="6603">
                  <c:v>1.6199999999999999E-8</c:v>
                </c:pt>
                <c:pt idx="6604">
                  <c:v>1.63E-8</c:v>
                </c:pt>
                <c:pt idx="6605">
                  <c:v>1.63E-8</c:v>
                </c:pt>
                <c:pt idx="6606">
                  <c:v>1.63E-8</c:v>
                </c:pt>
                <c:pt idx="6607">
                  <c:v>1.63E-8</c:v>
                </c:pt>
                <c:pt idx="6608">
                  <c:v>1.63E-8</c:v>
                </c:pt>
                <c:pt idx="6609">
                  <c:v>1.63E-8</c:v>
                </c:pt>
                <c:pt idx="6610">
                  <c:v>1.63E-8</c:v>
                </c:pt>
                <c:pt idx="6611">
                  <c:v>1.63E-8</c:v>
                </c:pt>
                <c:pt idx="6612">
                  <c:v>1.63E-8</c:v>
                </c:pt>
                <c:pt idx="6613">
                  <c:v>1.63E-8</c:v>
                </c:pt>
                <c:pt idx="6614">
                  <c:v>1.63E-8</c:v>
                </c:pt>
                <c:pt idx="6615">
                  <c:v>1.63E-8</c:v>
                </c:pt>
                <c:pt idx="6616">
                  <c:v>1.63E-8</c:v>
                </c:pt>
                <c:pt idx="6617">
                  <c:v>1.63E-8</c:v>
                </c:pt>
                <c:pt idx="6618">
                  <c:v>1.63E-8</c:v>
                </c:pt>
                <c:pt idx="6619">
                  <c:v>1.63E-8</c:v>
                </c:pt>
                <c:pt idx="6620">
                  <c:v>1.6400000000000001E-8</c:v>
                </c:pt>
                <c:pt idx="6621">
                  <c:v>1.6400000000000001E-8</c:v>
                </c:pt>
                <c:pt idx="6622">
                  <c:v>1.6400000000000001E-8</c:v>
                </c:pt>
                <c:pt idx="6623">
                  <c:v>1.6400000000000001E-8</c:v>
                </c:pt>
                <c:pt idx="6624">
                  <c:v>1.6400000000000001E-8</c:v>
                </c:pt>
                <c:pt idx="6625">
                  <c:v>1.6400000000000001E-8</c:v>
                </c:pt>
                <c:pt idx="6626">
                  <c:v>1.6400000000000001E-8</c:v>
                </c:pt>
                <c:pt idx="6627">
                  <c:v>1.6400000000000001E-8</c:v>
                </c:pt>
                <c:pt idx="6628">
                  <c:v>1.6400000000000001E-8</c:v>
                </c:pt>
                <c:pt idx="6629">
                  <c:v>1.6400000000000001E-8</c:v>
                </c:pt>
                <c:pt idx="6630">
                  <c:v>1.6400000000000001E-8</c:v>
                </c:pt>
                <c:pt idx="6631">
                  <c:v>1.6400000000000001E-8</c:v>
                </c:pt>
                <c:pt idx="6632">
                  <c:v>1.6400000000000001E-8</c:v>
                </c:pt>
                <c:pt idx="6633">
                  <c:v>1.6400000000000001E-8</c:v>
                </c:pt>
                <c:pt idx="6634">
                  <c:v>1.6400000000000001E-8</c:v>
                </c:pt>
                <c:pt idx="6635">
                  <c:v>1.6400000000000001E-8</c:v>
                </c:pt>
                <c:pt idx="6636">
                  <c:v>1.6499999999999999E-8</c:v>
                </c:pt>
                <c:pt idx="6637">
                  <c:v>1.6499999999999999E-8</c:v>
                </c:pt>
                <c:pt idx="6638">
                  <c:v>1.6499999999999999E-8</c:v>
                </c:pt>
                <c:pt idx="6639">
                  <c:v>1.6499999999999999E-8</c:v>
                </c:pt>
                <c:pt idx="6640">
                  <c:v>1.6499999999999999E-8</c:v>
                </c:pt>
                <c:pt idx="6641">
                  <c:v>1.6499999999999999E-8</c:v>
                </c:pt>
                <c:pt idx="6642">
                  <c:v>1.6499999999999999E-8</c:v>
                </c:pt>
                <c:pt idx="6643">
                  <c:v>1.6499999999999999E-8</c:v>
                </c:pt>
                <c:pt idx="6644">
                  <c:v>1.6499999999999999E-8</c:v>
                </c:pt>
                <c:pt idx="6645">
                  <c:v>1.6499999999999999E-8</c:v>
                </c:pt>
                <c:pt idx="6646">
                  <c:v>1.6499999999999999E-8</c:v>
                </c:pt>
                <c:pt idx="6647">
                  <c:v>1.6499999999999999E-8</c:v>
                </c:pt>
                <c:pt idx="6648">
                  <c:v>1.6499999999999999E-8</c:v>
                </c:pt>
                <c:pt idx="6649">
                  <c:v>1.6499999999999999E-8</c:v>
                </c:pt>
                <c:pt idx="6650">
                  <c:v>1.6499999999999999E-8</c:v>
                </c:pt>
                <c:pt idx="6651">
                  <c:v>1.6499999999999999E-8</c:v>
                </c:pt>
                <c:pt idx="6652">
                  <c:v>1.66E-8</c:v>
                </c:pt>
                <c:pt idx="6653">
                  <c:v>1.66E-8</c:v>
                </c:pt>
                <c:pt idx="6654">
                  <c:v>1.66E-8</c:v>
                </c:pt>
                <c:pt idx="6655">
                  <c:v>1.66E-8</c:v>
                </c:pt>
                <c:pt idx="6656">
                  <c:v>1.66E-8</c:v>
                </c:pt>
                <c:pt idx="6657">
                  <c:v>1.66E-8</c:v>
                </c:pt>
                <c:pt idx="6658">
                  <c:v>1.66E-8</c:v>
                </c:pt>
                <c:pt idx="6659">
                  <c:v>1.66E-8</c:v>
                </c:pt>
                <c:pt idx="6660">
                  <c:v>1.66E-8</c:v>
                </c:pt>
                <c:pt idx="6661">
                  <c:v>1.66E-8</c:v>
                </c:pt>
                <c:pt idx="6662">
                  <c:v>1.66E-8</c:v>
                </c:pt>
                <c:pt idx="6663">
                  <c:v>1.66E-8</c:v>
                </c:pt>
                <c:pt idx="6664">
                  <c:v>1.66E-8</c:v>
                </c:pt>
                <c:pt idx="6665">
                  <c:v>1.66E-8</c:v>
                </c:pt>
                <c:pt idx="6666">
                  <c:v>1.66E-8</c:v>
                </c:pt>
                <c:pt idx="6667">
                  <c:v>1.66E-8</c:v>
                </c:pt>
                <c:pt idx="6668">
                  <c:v>1.6700000000000001E-8</c:v>
                </c:pt>
                <c:pt idx="6669">
                  <c:v>1.6700000000000001E-8</c:v>
                </c:pt>
                <c:pt idx="6670">
                  <c:v>1.6700000000000001E-8</c:v>
                </c:pt>
                <c:pt idx="6671">
                  <c:v>1.6700000000000001E-8</c:v>
                </c:pt>
                <c:pt idx="6672">
                  <c:v>1.6700000000000001E-8</c:v>
                </c:pt>
                <c:pt idx="6673">
                  <c:v>1.6700000000000001E-8</c:v>
                </c:pt>
                <c:pt idx="6674">
                  <c:v>1.6700000000000001E-8</c:v>
                </c:pt>
                <c:pt idx="6675">
                  <c:v>1.6700000000000001E-8</c:v>
                </c:pt>
                <c:pt idx="6676">
                  <c:v>1.6700000000000001E-8</c:v>
                </c:pt>
                <c:pt idx="6677">
                  <c:v>1.6700000000000001E-8</c:v>
                </c:pt>
                <c:pt idx="6678">
                  <c:v>1.6700000000000001E-8</c:v>
                </c:pt>
                <c:pt idx="6679">
                  <c:v>1.6700000000000001E-8</c:v>
                </c:pt>
                <c:pt idx="6680">
                  <c:v>1.6700000000000001E-8</c:v>
                </c:pt>
                <c:pt idx="6681">
                  <c:v>1.6700000000000001E-8</c:v>
                </c:pt>
                <c:pt idx="6682">
                  <c:v>1.6700000000000001E-8</c:v>
                </c:pt>
                <c:pt idx="6683">
                  <c:v>1.6700000000000001E-8</c:v>
                </c:pt>
                <c:pt idx="6684">
                  <c:v>1.6800000000000002E-8</c:v>
                </c:pt>
                <c:pt idx="6685">
                  <c:v>1.6800000000000002E-8</c:v>
                </c:pt>
                <c:pt idx="6686">
                  <c:v>1.6800000000000002E-8</c:v>
                </c:pt>
                <c:pt idx="6687">
                  <c:v>1.6800000000000002E-8</c:v>
                </c:pt>
                <c:pt idx="6688">
                  <c:v>1.6800000000000002E-8</c:v>
                </c:pt>
                <c:pt idx="6689">
                  <c:v>1.6800000000000002E-8</c:v>
                </c:pt>
                <c:pt idx="6690">
                  <c:v>1.6800000000000002E-8</c:v>
                </c:pt>
                <c:pt idx="6691">
                  <c:v>1.6800000000000002E-8</c:v>
                </c:pt>
                <c:pt idx="6692">
                  <c:v>1.6800000000000002E-8</c:v>
                </c:pt>
                <c:pt idx="6693">
                  <c:v>1.6800000000000002E-8</c:v>
                </c:pt>
                <c:pt idx="6694">
                  <c:v>1.6800000000000002E-8</c:v>
                </c:pt>
                <c:pt idx="6695">
                  <c:v>1.6800000000000002E-8</c:v>
                </c:pt>
                <c:pt idx="6696">
                  <c:v>1.6800000000000002E-8</c:v>
                </c:pt>
                <c:pt idx="6697">
                  <c:v>1.6800000000000002E-8</c:v>
                </c:pt>
                <c:pt idx="6698">
                  <c:v>1.6800000000000002E-8</c:v>
                </c:pt>
                <c:pt idx="6699">
                  <c:v>1.6800000000000002E-8</c:v>
                </c:pt>
                <c:pt idx="6700">
                  <c:v>1.6899999999999999E-8</c:v>
                </c:pt>
                <c:pt idx="6701">
                  <c:v>1.6899999999999999E-8</c:v>
                </c:pt>
                <c:pt idx="6702">
                  <c:v>1.6899999999999999E-8</c:v>
                </c:pt>
                <c:pt idx="6703">
                  <c:v>1.6899999999999999E-8</c:v>
                </c:pt>
                <c:pt idx="6704">
                  <c:v>1.6899999999999999E-8</c:v>
                </c:pt>
                <c:pt idx="6705">
                  <c:v>1.6899999999999999E-8</c:v>
                </c:pt>
                <c:pt idx="6706">
                  <c:v>1.6899999999999999E-8</c:v>
                </c:pt>
                <c:pt idx="6707">
                  <c:v>1.6899999999999999E-8</c:v>
                </c:pt>
                <c:pt idx="6708">
                  <c:v>1.6899999999999999E-8</c:v>
                </c:pt>
                <c:pt idx="6709">
                  <c:v>1.6899999999999999E-8</c:v>
                </c:pt>
                <c:pt idx="6710">
                  <c:v>1.6899999999999999E-8</c:v>
                </c:pt>
                <c:pt idx="6711">
                  <c:v>1.6899999999999999E-8</c:v>
                </c:pt>
                <c:pt idx="6712">
                  <c:v>1.6899999999999999E-8</c:v>
                </c:pt>
                <c:pt idx="6713">
                  <c:v>1.6899999999999999E-8</c:v>
                </c:pt>
                <c:pt idx="6714">
                  <c:v>1.6899999999999999E-8</c:v>
                </c:pt>
                <c:pt idx="6715">
                  <c:v>1.6899999999999999E-8</c:v>
                </c:pt>
                <c:pt idx="6716">
                  <c:v>1.7E-8</c:v>
                </c:pt>
                <c:pt idx="6717">
                  <c:v>1.7E-8</c:v>
                </c:pt>
                <c:pt idx="6718">
                  <c:v>1.7E-8</c:v>
                </c:pt>
                <c:pt idx="6719">
                  <c:v>1.7E-8</c:v>
                </c:pt>
                <c:pt idx="6720">
                  <c:v>1.7E-8</c:v>
                </c:pt>
                <c:pt idx="6721">
                  <c:v>1.7E-8</c:v>
                </c:pt>
                <c:pt idx="6722">
                  <c:v>1.7E-8</c:v>
                </c:pt>
                <c:pt idx="6723">
                  <c:v>1.7E-8</c:v>
                </c:pt>
                <c:pt idx="6724">
                  <c:v>1.7E-8</c:v>
                </c:pt>
                <c:pt idx="6725">
                  <c:v>1.7E-8</c:v>
                </c:pt>
                <c:pt idx="6726">
                  <c:v>1.7E-8</c:v>
                </c:pt>
                <c:pt idx="6727">
                  <c:v>1.7E-8</c:v>
                </c:pt>
                <c:pt idx="6728">
                  <c:v>1.7E-8</c:v>
                </c:pt>
                <c:pt idx="6729">
                  <c:v>1.7E-8</c:v>
                </c:pt>
                <c:pt idx="6730">
                  <c:v>1.7E-8</c:v>
                </c:pt>
                <c:pt idx="6731">
                  <c:v>1.7E-8</c:v>
                </c:pt>
                <c:pt idx="6732">
                  <c:v>1.7100000000000001E-8</c:v>
                </c:pt>
                <c:pt idx="6733">
                  <c:v>1.7100000000000001E-8</c:v>
                </c:pt>
                <c:pt idx="6734">
                  <c:v>1.7100000000000001E-8</c:v>
                </c:pt>
                <c:pt idx="6735">
                  <c:v>1.7100000000000001E-8</c:v>
                </c:pt>
                <c:pt idx="6736">
                  <c:v>1.7100000000000001E-8</c:v>
                </c:pt>
                <c:pt idx="6737">
                  <c:v>1.7100000000000001E-8</c:v>
                </c:pt>
                <c:pt idx="6738">
                  <c:v>1.7100000000000001E-8</c:v>
                </c:pt>
                <c:pt idx="6739">
                  <c:v>1.7100000000000001E-8</c:v>
                </c:pt>
                <c:pt idx="6740">
                  <c:v>1.7100000000000001E-8</c:v>
                </c:pt>
                <c:pt idx="6741">
                  <c:v>1.7100000000000001E-8</c:v>
                </c:pt>
                <c:pt idx="6742">
                  <c:v>1.7100000000000001E-8</c:v>
                </c:pt>
                <c:pt idx="6743">
                  <c:v>1.7100000000000001E-8</c:v>
                </c:pt>
                <c:pt idx="6744">
                  <c:v>1.7100000000000001E-8</c:v>
                </c:pt>
                <c:pt idx="6745">
                  <c:v>1.7100000000000001E-8</c:v>
                </c:pt>
                <c:pt idx="6746">
                  <c:v>1.7100000000000001E-8</c:v>
                </c:pt>
                <c:pt idx="6747">
                  <c:v>1.7100000000000001E-8</c:v>
                </c:pt>
                <c:pt idx="6748">
                  <c:v>1.7199999999999999E-8</c:v>
                </c:pt>
                <c:pt idx="6749">
                  <c:v>1.7199999999999999E-8</c:v>
                </c:pt>
                <c:pt idx="6750">
                  <c:v>1.7199999999999999E-8</c:v>
                </c:pt>
                <c:pt idx="6751">
                  <c:v>1.7199999999999999E-8</c:v>
                </c:pt>
                <c:pt idx="6752">
                  <c:v>1.7199999999999999E-8</c:v>
                </c:pt>
                <c:pt idx="6753">
                  <c:v>1.7199999999999999E-8</c:v>
                </c:pt>
                <c:pt idx="6754">
                  <c:v>1.7199999999999999E-8</c:v>
                </c:pt>
                <c:pt idx="6755">
                  <c:v>1.7199999999999999E-8</c:v>
                </c:pt>
                <c:pt idx="6756">
                  <c:v>1.7199999999999999E-8</c:v>
                </c:pt>
                <c:pt idx="6757">
                  <c:v>1.7199999999999999E-8</c:v>
                </c:pt>
                <c:pt idx="6758">
                  <c:v>1.7199999999999999E-8</c:v>
                </c:pt>
                <c:pt idx="6759">
                  <c:v>1.7199999999999999E-8</c:v>
                </c:pt>
                <c:pt idx="6760">
                  <c:v>1.7199999999999999E-8</c:v>
                </c:pt>
                <c:pt idx="6761">
                  <c:v>1.7199999999999999E-8</c:v>
                </c:pt>
                <c:pt idx="6762">
                  <c:v>1.7199999999999999E-8</c:v>
                </c:pt>
                <c:pt idx="6763">
                  <c:v>1.7199999999999999E-8</c:v>
                </c:pt>
                <c:pt idx="6764">
                  <c:v>1.7299999999999999E-8</c:v>
                </c:pt>
                <c:pt idx="6765">
                  <c:v>1.7299999999999999E-8</c:v>
                </c:pt>
                <c:pt idx="6766">
                  <c:v>1.7299999999999999E-8</c:v>
                </c:pt>
                <c:pt idx="6767">
                  <c:v>1.7299999999999999E-8</c:v>
                </c:pt>
                <c:pt idx="6768">
                  <c:v>1.7299999999999999E-8</c:v>
                </c:pt>
                <c:pt idx="6769">
                  <c:v>1.7299999999999999E-8</c:v>
                </c:pt>
                <c:pt idx="6770">
                  <c:v>1.7299999999999999E-8</c:v>
                </c:pt>
                <c:pt idx="6771">
                  <c:v>1.7299999999999999E-8</c:v>
                </c:pt>
                <c:pt idx="6772">
                  <c:v>1.7299999999999999E-8</c:v>
                </c:pt>
                <c:pt idx="6773">
                  <c:v>1.7299999999999999E-8</c:v>
                </c:pt>
                <c:pt idx="6774">
                  <c:v>1.7299999999999999E-8</c:v>
                </c:pt>
                <c:pt idx="6775">
                  <c:v>1.7299999999999999E-8</c:v>
                </c:pt>
                <c:pt idx="6776">
                  <c:v>1.7299999999999999E-8</c:v>
                </c:pt>
                <c:pt idx="6777">
                  <c:v>1.7299999999999999E-8</c:v>
                </c:pt>
                <c:pt idx="6778">
                  <c:v>1.7299999999999999E-8</c:v>
                </c:pt>
                <c:pt idx="6779">
                  <c:v>1.7299999999999999E-8</c:v>
                </c:pt>
                <c:pt idx="6780">
                  <c:v>1.74E-8</c:v>
                </c:pt>
                <c:pt idx="6781">
                  <c:v>1.74E-8</c:v>
                </c:pt>
                <c:pt idx="6782">
                  <c:v>1.74E-8</c:v>
                </c:pt>
                <c:pt idx="6783">
                  <c:v>1.74E-8</c:v>
                </c:pt>
                <c:pt idx="6784">
                  <c:v>1.74E-8</c:v>
                </c:pt>
                <c:pt idx="6785">
                  <c:v>1.74E-8</c:v>
                </c:pt>
                <c:pt idx="6786">
                  <c:v>1.74E-8</c:v>
                </c:pt>
                <c:pt idx="6787">
                  <c:v>1.74E-8</c:v>
                </c:pt>
                <c:pt idx="6788">
                  <c:v>1.74E-8</c:v>
                </c:pt>
                <c:pt idx="6789">
                  <c:v>1.74E-8</c:v>
                </c:pt>
                <c:pt idx="6790">
                  <c:v>1.74E-8</c:v>
                </c:pt>
                <c:pt idx="6791">
                  <c:v>1.74E-8</c:v>
                </c:pt>
                <c:pt idx="6792">
                  <c:v>1.74E-8</c:v>
                </c:pt>
                <c:pt idx="6793">
                  <c:v>1.74E-8</c:v>
                </c:pt>
                <c:pt idx="6794">
                  <c:v>1.74E-8</c:v>
                </c:pt>
                <c:pt idx="6795">
                  <c:v>1.74E-8</c:v>
                </c:pt>
                <c:pt idx="6796">
                  <c:v>1.7500000000000001E-8</c:v>
                </c:pt>
                <c:pt idx="6797">
                  <c:v>1.7500000000000001E-8</c:v>
                </c:pt>
                <c:pt idx="6798">
                  <c:v>1.7500000000000001E-8</c:v>
                </c:pt>
                <c:pt idx="6799">
                  <c:v>1.7500000000000001E-8</c:v>
                </c:pt>
                <c:pt idx="6800">
                  <c:v>1.7500000000000001E-8</c:v>
                </c:pt>
                <c:pt idx="6801">
                  <c:v>1.7500000000000001E-8</c:v>
                </c:pt>
                <c:pt idx="6802">
                  <c:v>1.7500000000000001E-8</c:v>
                </c:pt>
                <c:pt idx="6803">
                  <c:v>1.7500000000000001E-8</c:v>
                </c:pt>
                <c:pt idx="6804">
                  <c:v>1.7500000000000001E-8</c:v>
                </c:pt>
                <c:pt idx="6805">
                  <c:v>1.7500000000000001E-8</c:v>
                </c:pt>
                <c:pt idx="6806">
                  <c:v>1.7500000000000001E-8</c:v>
                </c:pt>
                <c:pt idx="6807">
                  <c:v>1.7500000000000001E-8</c:v>
                </c:pt>
                <c:pt idx="6808">
                  <c:v>1.7500000000000001E-8</c:v>
                </c:pt>
                <c:pt idx="6809">
                  <c:v>1.7500000000000001E-8</c:v>
                </c:pt>
                <c:pt idx="6810">
                  <c:v>1.7500000000000001E-8</c:v>
                </c:pt>
                <c:pt idx="6811">
                  <c:v>1.7500000000000001E-8</c:v>
                </c:pt>
                <c:pt idx="6812">
                  <c:v>1.7599999999999999E-8</c:v>
                </c:pt>
                <c:pt idx="6813">
                  <c:v>1.7599999999999999E-8</c:v>
                </c:pt>
                <c:pt idx="6814">
                  <c:v>1.7599999999999999E-8</c:v>
                </c:pt>
                <c:pt idx="6815">
                  <c:v>1.7599999999999999E-8</c:v>
                </c:pt>
                <c:pt idx="6816">
                  <c:v>1.7599999999999999E-8</c:v>
                </c:pt>
                <c:pt idx="6817">
                  <c:v>1.7599999999999999E-8</c:v>
                </c:pt>
                <c:pt idx="6818">
                  <c:v>1.7599999999999999E-8</c:v>
                </c:pt>
                <c:pt idx="6819">
                  <c:v>1.7599999999999999E-8</c:v>
                </c:pt>
                <c:pt idx="6820">
                  <c:v>1.7599999999999999E-8</c:v>
                </c:pt>
                <c:pt idx="6821">
                  <c:v>1.7599999999999999E-8</c:v>
                </c:pt>
                <c:pt idx="6822">
                  <c:v>1.7599999999999999E-8</c:v>
                </c:pt>
                <c:pt idx="6823">
                  <c:v>1.7599999999999999E-8</c:v>
                </c:pt>
                <c:pt idx="6824">
                  <c:v>1.7599999999999999E-8</c:v>
                </c:pt>
                <c:pt idx="6825">
                  <c:v>1.7599999999999999E-8</c:v>
                </c:pt>
                <c:pt idx="6826">
                  <c:v>1.7599999999999999E-8</c:v>
                </c:pt>
                <c:pt idx="6827">
                  <c:v>1.7599999999999999E-8</c:v>
                </c:pt>
                <c:pt idx="6828">
                  <c:v>1.77E-8</c:v>
                </c:pt>
                <c:pt idx="6829">
                  <c:v>1.77E-8</c:v>
                </c:pt>
                <c:pt idx="6830">
                  <c:v>1.77E-8</c:v>
                </c:pt>
                <c:pt idx="6831">
                  <c:v>1.77E-8</c:v>
                </c:pt>
                <c:pt idx="6832">
                  <c:v>1.77E-8</c:v>
                </c:pt>
                <c:pt idx="6833">
                  <c:v>1.77E-8</c:v>
                </c:pt>
                <c:pt idx="6834">
                  <c:v>1.77E-8</c:v>
                </c:pt>
                <c:pt idx="6835">
                  <c:v>1.77E-8</c:v>
                </c:pt>
                <c:pt idx="6836">
                  <c:v>1.77E-8</c:v>
                </c:pt>
                <c:pt idx="6837">
                  <c:v>1.77E-8</c:v>
                </c:pt>
                <c:pt idx="6838">
                  <c:v>1.77E-8</c:v>
                </c:pt>
                <c:pt idx="6839">
                  <c:v>1.77E-8</c:v>
                </c:pt>
                <c:pt idx="6840">
                  <c:v>1.77E-8</c:v>
                </c:pt>
                <c:pt idx="6841">
                  <c:v>1.77E-8</c:v>
                </c:pt>
                <c:pt idx="6842">
                  <c:v>1.77E-8</c:v>
                </c:pt>
                <c:pt idx="6843">
                  <c:v>1.77E-8</c:v>
                </c:pt>
                <c:pt idx="6844">
                  <c:v>1.7800000000000001E-8</c:v>
                </c:pt>
                <c:pt idx="6845">
                  <c:v>1.7800000000000001E-8</c:v>
                </c:pt>
                <c:pt idx="6846">
                  <c:v>1.7800000000000001E-8</c:v>
                </c:pt>
                <c:pt idx="6847">
                  <c:v>1.7800000000000001E-8</c:v>
                </c:pt>
                <c:pt idx="6848">
                  <c:v>1.7800000000000001E-8</c:v>
                </c:pt>
                <c:pt idx="6849">
                  <c:v>1.7800000000000001E-8</c:v>
                </c:pt>
                <c:pt idx="6850">
                  <c:v>1.7800000000000001E-8</c:v>
                </c:pt>
                <c:pt idx="6851">
                  <c:v>1.7800000000000001E-8</c:v>
                </c:pt>
                <c:pt idx="6852">
                  <c:v>1.7800000000000001E-8</c:v>
                </c:pt>
                <c:pt idx="6853">
                  <c:v>1.7800000000000001E-8</c:v>
                </c:pt>
                <c:pt idx="6854">
                  <c:v>1.7800000000000001E-8</c:v>
                </c:pt>
                <c:pt idx="6855">
                  <c:v>1.7800000000000001E-8</c:v>
                </c:pt>
                <c:pt idx="6856">
                  <c:v>1.7800000000000001E-8</c:v>
                </c:pt>
                <c:pt idx="6857">
                  <c:v>1.7800000000000001E-8</c:v>
                </c:pt>
                <c:pt idx="6858">
                  <c:v>1.7800000000000001E-8</c:v>
                </c:pt>
                <c:pt idx="6859">
                  <c:v>1.7800000000000001E-8</c:v>
                </c:pt>
                <c:pt idx="6860">
                  <c:v>1.7900000000000001E-8</c:v>
                </c:pt>
                <c:pt idx="6861">
                  <c:v>1.7900000000000001E-8</c:v>
                </c:pt>
                <c:pt idx="6862">
                  <c:v>1.7900000000000001E-8</c:v>
                </c:pt>
                <c:pt idx="6863">
                  <c:v>1.7900000000000001E-8</c:v>
                </c:pt>
                <c:pt idx="6864">
                  <c:v>1.7900000000000001E-8</c:v>
                </c:pt>
                <c:pt idx="6865">
                  <c:v>1.7900000000000001E-8</c:v>
                </c:pt>
                <c:pt idx="6866">
                  <c:v>1.7900000000000001E-8</c:v>
                </c:pt>
                <c:pt idx="6867">
                  <c:v>1.7900000000000001E-8</c:v>
                </c:pt>
                <c:pt idx="6868">
                  <c:v>1.7900000000000001E-8</c:v>
                </c:pt>
                <c:pt idx="6869">
                  <c:v>1.7900000000000001E-8</c:v>
                </c:pt>
                <c:pt idx="6870">
                  <c:v>1.7900000000000001E-8</c:v>
                </c:pt>
                <c:pt idx="6871">
                  <c:v>1.7900000000000001E-8</c:v>
                </c:pt>
                <c:pt idx="6872">
                  <c:v>1.7900000000000001E-8</c:v>
                </c:pt>
                <c:pt idx="6873">
                  <c:v>1.7900000000000001E-8</c:v>
                </c:pt>
                <c:pt idx="6874">
                  <c:v>1.7900000000000001E-8</c:v>
                </c:pt>
                <c:pt idx="6875">
                  <c:v>1.7900000000000001E-8</c:v>
                </c:pt>
                <c:pt idx="6876">
                  <c:v>1.7999999999999999E-8</c:v>
                </c:pt>
                <c:pt idx="6877">
                  <c:v>1.7999999999999999E-8</c:v>
                </c:pt>
                <c:pt idx="6878">
                  <c:v>1.7999999999999999E-8</c:v>
                </c:pt>
                <c:pt idx="6879">
                  <c:v>1.7999999999999999E-8</c:v>
                </c:pt>
                <c:pt idx="6880">
                  <c:v>1.7999999999999999E-8</c:v>
                </c:pt>
                <c:pt idx="6881">
                  <c:v>1.7999999999999999E-8</c:v>
                </c:pt>
                <c:pt idx="6882">
                  <c:v>1.7999999999999999E-8</c:v>
                </c:pt>
                <c:pt idx="6883">
                  <c:v>1.7999999999999999E-8</c:v>
                </c:pt>
                <c:pt idx="6884">
                  <c:v>1.7999999999999999E-8</c:v>
                </c:pt>
                <c:pt idx="6885">
                  <c:v>1.7999999999999999E-8</c:v>
                </c:pt>
                <c:pt idx="6886">
                  <c:v>1.7999999999999999E-8</c:v>
                </c:pt>
                <c:pt idx="6887">
                  <c:v>1.7999999999999999E-8</c:v>
                </c:pt>
                <c:pt idx="6888">
                  <c:v>1.7999999999999999E-8</c:v>
                </c:pt>
                <c:pt idx="6889">
                  <c:v>1.7999999999999999E-8</c:v>
                </c:pt>
                <c:pt idx="6890">
                  <c:v>1.7999999999999999E-8</c:v>
                </c:pt>
                <c:pt idx="6891">
                  <c:v>1.7999999999999999E-8</c:v>
                </c:pt>
                <c:pt idx="6892">
                  <c:v>1.81E-8</c:v>
                </c:pt>
                <c:pt idx="6893">
                  <c:v>1.81E-8</c:v>
                </c:pt>
                <c:pt idx="6894">
                  <c:v>1.81E-8</c:v>
                </c:pt>
                <c:pt idx="6895">
                  <c:v>1.81E-8</c:v>
                </c:pt>
                <c:pt idx="6896">
                  <c:v>1.81E-8</c:v>
                </c:pt>
                <c:pt idx="6897">
                  <c:v>1.81E-8</c:v>
                </c:pt>
                <c:pt idx="6898">
                  <c:v>1.81E-8</c:v>
                </c:pt>
                <c:pt idx="6899">
                  <c:v>1.81E-8</c:v>
                </c:pt>
                <c:pt idx="6900">
                  <c:v>1.81E-8</c:v>
                </c:pt>
                <c:pt idx="6901">
                  <c:v>1.81E-8</c:v>
                </c:pt>
                <c:pt idx="6902">
                  <c:v>1.81E-8</c:v>
                </c:pt>
                <c:pt idx="6903">
                  <c:v>1.81E-8</c:v>
                </c:pt>
                <c:pt idx="6904">
                  <c:v>1.81E-8</c:v>
                </c:pt>
                <c:pt idx="6905">
                  <c:v>1.81E-8</c:v>
                </c:pt>
                <c:pt idx="6906">
                  <c:v>1.81E-8</c:v>
                </c:pt>
                <c:pt idx="6907">
                  <c:v>1.81E-8</c:v>
                </c:pt>
                <c:pt idx="6908">
                  <c:v>1.8200000000000001E-8</c:v>
                </c:pt>
                <c:pt idx="6909">
                  <c:v>1.8200000000000001E-8</c:v>
                </c:pt>
                <c:pt idx="6910">
                  <c:v>1.8200000000000001E-8</c:v>
                </c:pt>
                <c:pt idx="6911">
                  <c:v>1.8200000000000001E-8</c:v>
                </c:pt>
                <c:pt idx="6912">
                  <c:v>1.8200000000000001E-8</c:v>
                </c:pt>
                <c:pt idx="6913">
                  <c:v>1.8200000000000001E-8</c:v>
                </c:pt>
                <c:pt idx="6914">
                  <c:v>1.8200000000000001E-8</c:v>
                </c:pt>
                <c:pt idx="6915">
                  <c:v>1.8200000000000001E-8</c:v>
                </c:pt>
                <c:pt idx="6916">
                  <c:v>1.8200000000000001E-8</c:v>
                </c:pt>
                <c:pt idx="6917">
                  <c:v>1.8200000000000001E-8</c:v>
                </c:pt>
                <c:pt idx="6918">
                  <c:v>1.8200000000000001E-8</c:v>
                </c:pt>
                <c:pt idx="6919">
                  <c:v>1.8200000000000001E-8</c:v>
                </c:pt>
                <c:pt idx="6920">
                  <c:v>1.8200000000000001E-8</c:v>
                </c:pt>
                <c:pt idx="6921">
                  <c:v>1.8200000000000001E-8</c:v>
                </c:pt>
                <c:pt idx="6922">
                  <c:v>1.8200000000000001E-8</c:v>
                </c:pt>
                <c:pt idx="6923">
                  <c:v>1.8200000000000001E-8</c:v>
                </c:pt>
                <c:pt idx="6924">
                  <c:v>1.8299999999999998E-8</c:v>
                </c:pt>
                <c:pt idx="6925">
                  <c:v>1.8299999999999998E-8</c:v>
                </c:pt>
                <c:pt idx="6926">
                  <c:v>1.8299999999999998E-8</c:v>
                </c:pt>
                <c:pt idx="6927">
                  <c:v>1.8299999999999998E-8</c:v>
                </c:pt>
                <c:pt idx="6928">
                  <c:v>1.8299999999999998E-8</c:v>
                </c:pt>
                <c:pt idx="6929">
                  <c:v>1.8299999999999998E-8</c:v>
                </c:pt>
                <c:pt idx="6930">
                  <c:v>1.8299999999999998E-8</c:v>
                </c:pt>
                <c:pt idx="6931">
                  <c:v>1.8299999999999998E-8</c:v>
                </c:pt>
                <c:pt idx="6932">
                  <c:v>1.8299999999999998E-8</c:v>
                </c:pt>
                <c:pt idx="6933">
                  <c:v>1.8299999999999998E-8</c:v>
                </c:pt>
                <c:pt idx="6934">
                  <c:v>1.8299999999999998E-8</c:v>
                </c:pt>
                <c:pt idx="6935">
                  <c:v>1.8299999999999998E-8</c:v>
                </c:pt>
                <c:pt idx="6936">
                  <c:v>1.8299999999999998E-8</c:v>
                </c:pt>
                <c:pt idx="6937">
                  <c:v>1.8299999999999998E-8</c:v>
                </c:pt>
                <c:pt idx="6938">
                  <c:v>1.8299999999999998E-8</c:v>
                </c:pt>
                <c:pt idx="6939">
                  <c:v>1.8299999999999998E-8</c:v>
                </c:pt>
                <c:pt idx="6940">
                  <c:v>1.8399999999999999E-8</c:v>
                </c:pt>
                <c:pt idx="6941">
                  <c:v>1.8399999999999999E-8</c:v>
                </c:pt>
                <c:pt idx="6942">
                  <c:v>1.8399999999999999E-8</c:v>
                </c:pt>
                <c:pt idx="6943">
                  <c:v>1.8399999999999999E-8</c:v>
                </c:pt>
                <c:pt idx="6944">
                  <c:v>1.8399999999999999E-8</c:v>
                </c:pt>
                <c:pt idx="6945">
                  <c:v>1.8399999999999999E-8</c:v>
                </c:pt>
                <c:pt idx="6946">
                  <c:v>1.8399999999999999E-8</c:v>
                </c:pt>
                <c:pt idx="6947">
                  <c:v>1.8399999999999999E-8</c:v>
                </c:pt>
                <c:pt idx="6948">
                  <c:v>1.8399999999999999E-8</c:v>
                </c:pt>
                <c:pt idx="6949">
                  <c:v>1.8399999999999999E-8</c:v>
                </c:pt>
                <c:pt idx="6950">
                  <c:v>1.8399999999999999E-8</c:v>
                </c:pt>
                <c:pt idx="6951">
                  <c:v>1.8399999999999999E-8</c:v>
                </c:pt>
                <c:pt idx="6952">
                  <c:v>1.8399999999999999E-8</c:v>
                </c:pt>
                <c:pt idx="6953">
                  <c:v>1.8399999999999999E-8</c:v>
                </c:pt>
                <c:pt idx="6954">
                  <c:v>1.8399999999999999E-8</c:v>
                </c:pt>
                <c:pt idx="6955">
                  <c:v>1.8399999999999999E-8</c:v>
                </c:pt>
                <c:pt idx="6956">
                  <c:v>1.85E-8</c:v>
                </c:pt>
                <c:pt idx="6957">
                  <c:v>1.85E-8</c:v>
                </c:pt>
                <c:pt idx="6958">
                  <c:v>1.85E-8</c:v>
                </c:pt>
                <c:pt idx="6959">
                  <c:v>1.85E-8</c:v>
                </c:pt>
                <c:pt idx="6960">
                  <c:v>1.85E-8</c:v>
                </c:pt>
                <c:pt idx="6961">
                  <c:v>1.85E-8</c:v>
                </c:pt>
                <c:pt idx="6962">
                  <c:v>1.85E-8</c:v>
                </c:pt>
                <c:pt idx="6963">
                  <c:v>1.85E-8</c:v>
                </c:pt>
                <c:pt idx="6964">
                  <c:v>1.85E-8</c:v>
                </c:pt>
                <c:pt idx="6965">
                  <c:v>1.85E-8</c:v>
                </c:pt>
                <c:pt idx="6966">
                  <c:v>1.85E-8</c:v>
                </c:pt>
                <c:pt idx="6967">
                  <c:v>1.85E-8</c:v>
                </c:pt>
                <c:pt idx="6968">
                  <c:v>1.85E-8</c:v>
                </c:pt>
                <c:pt idx="6969">
                  <c:v>1.85E-8</c:v>
                </c:pt>
                <c:pt idx="6970">
                  <c:v>1.85E-8</c:v>
                </c:pt>
                <c:pt idx="6971">
                  <c:v>1.85E-8</c:v>
                </c:pt>
                <c:pt idx="6972">
                  <c:v>1.8600000000000001E-8</c:v>
                </c:pt>
                <c:pt idx="6973">
                  <c:v>1.8600000000000001E-8</c:v>
                </c:pt>
                <c:pt idx="6974">
                  <c:v>1.8600000000000001E-8</c:v>
                </c:pt>
                <c:pt idx="6975">
                  <c:v>1.8600000000000001E-8</c:v>
                </c:pt>
                <c:pt idx="6976">
                  <c:v>1.8600000000000001E-8</c:v>
                </c:pt>
                <c:pt idx="6977">
                  <c:v>1.8600000000000001E-8</c:v>
                </c:pt>
                <c:pt idx="6978">
                  <c:v>1.8600000000000001E-8</c:v>
                </c:pt>
                <c:pt idx="6979">
                  <c:v>1.8600000000000001E-8</c:v>
                </c:pt>
                <c:pt idx="6980">
                  <c:v>1.8600000000000001E-8</c:v>
                </c:pt>
                <c:pt idx="6981">
                  <c:v>1.8600000000000001E-8</c:v>
                </c:pt>
                <c:pt idx="6982">
                  <c:v>1.8600000000000001E-8</c:v>
                </c:pt>
                <c:pt idx="6983">
                  <c:v>1.8600000000000001E-8</c:v>
                </c:pt>
                <c:pt idx="6984">
                  <c:v>1.8600000000000001E-8</c:v>
                </c:pt>
                <c:pt idx="6985">
                  <c:v>1.8600000000000001E-8</c:v>
                </c:pt>
                <c:pt idx="6986">
                  <c:v>1.8600000000000001E-8</c:v>
                </c:pt>
                <c:pt idx="6987">
                  <c:v>1.8600000000000001E-8</c:v>
                </c:pt>
                <c:pt idx="6988">
                  <c:v>1.8699999999999999E-8</c:v>
                </c:pt>
                <c:pt idx="6989">
                  <c:v>1.8699999999999999E-8</c:v>
                </c:pt>
                <c:pt idx="6990">
                  <c:v>1.8699999999999999E-8</c:v>
                </c:pt>
                <c:pt idx="6991">
                  <c:v>1.8699999999999999E-8</c:v>
                </c:pt>
                <c:pt idx="6992">
                  <c:v>1.8699999999999999E-8</c:v>
                </c:pt>
                <c:pt idx="6993">
                  <c:v>1.8699999999999999E-8</c:v>
                </c:pt>
                <c:pt idx="6994">
                  <c:v>1.8699999999999999E-8</c:v>
                </c:pt>
                <c:pt idx="6995">
                  <c:v>1.8699999999999999E-8</c:v>
                </c:pt>
                <c:pt idx="6996">
                  <c:v>1.8699999999999999E-8</c:v>
                </c:pt>
                <c:pt idx="6997">
                  <c:v>1.8699999999999999E-8</c:v>
                </c:pt>
                <c:pt idx="6998">
                  <c:v>1.8699999999999999E-8</c:v>
                </c:pt>
                <c:pt idx="6999">
                  <c:v>1.8699999999999999E-8</c:v>
                </c:pt>
                <c:pt idx="7000">
                  <c:v>1.8699999999999999E-8</c:v>
                </c:pt>
                <c:pt idx="7001">
                  <c:v>1.8699999999999999E-8</c:v>
                </c:pt>
                <c:pt idx="7002">
                  <c:v>1.8699999999999999E-8</c:v>
                </c:pt>
                <c:pt idx="7003">
                  <c:v>1.8699999999999999E-8</c:v>
                </c:pt>
                <c:pt idx="7004">
                  <c:v>1.88E-8</c:v>
                </c:pt>
                <c:pt idx="7005">
                  <c:v>1.88E-8</c:v>
                </c:pt>
                <c:pt idx="7006">
                  <c:v>1.88E-8</c:v>
                </c:pt>
                <c:pt idx="7007">
                  <c:v>1.88E-8</c:v>
                </c:pt>
                <c:pt idx="7008">
                  <c:v>1.88E-8</c:v>
                </c:pt>
                <c:pt idx="7009">
                  <c:v>1.88E-8</c:v>
                </c:pt>
                <c:pt idx="7010">
                  <c:v>1.88E-8</c:v>
                </c:pt>
                <c:pt idx="7011">
                  <c:v>1.88E-8</c:v>
                </c:pt>
                <c:pt idx="7012">
                  <c:v>1.88E-8</c:v>
                </c:pt>
                <c:pt idx="7013">
                  <c:v>1.88E-8</c:v>
                </c:pt>
                <c:pt idx="7014">
                  <c:v>1.88E-8</c:v>
                </c:pt>
                <c:pt idx="7015">
                  <c:v>1.88E-8</c:v>
                </c:pt>
                <c:pt idx="7016">
                  <c:v>1.88E-8</c:v>
                </c:pt>
                <c:pt idx="7017">
                  <c:v>1.88E-8</c:v>
                </c:pt>
                <c:pt idx="7018">
                  <c:v>1.88E-8</c:v>
                </c:pt>
                <c:pt idx="7019">
                  <c:v>1.88E-8</c:v>
                </c:pt>
                <c:pt idx="7020">
                  <c:v>1.89E-8</c:v>
                </c:pt>
                <c:pt idx="7021">
                  <c:v>1.89E-8</c:v>
                </c:pt>
                <c:pt idx="7022">
                  <c:v>1.89E-8</c:v>
                </c:pt>
                <c:pt idx="7023">
                  <c:v>1.89E-8</c:v>
                </c:pt>
                <c:pt idx="7024">
                  <c:v>1.89E-8</c:v>
                </c:pt>
                <c:pt idx="7025">
                  <c:v>1.89E-8</c:v>
                </c:pt>
                <c:pt idx="7026">
                  <c:v>1.89E-8</c:v>
                </c:pt>
                <c:pt idx="7027">
                  <c:v>1.89E-8</c:v>
                </c:pt>
                <c:pt idx="7028">
                  <c:v>1.89E-8</c:v>
                </c:pt>
                <c:pt idx="7029">
                  <c:v>1.89E-8</c:v>
                </c:pt>
                <c:pt idx="7030">
                  <c:v>1.89E-8</c:v>
                </c:pt>
                <c:pt idx="7031">
                  <c:v>1.89E-8</c:v>
                </c:pt>
                <c:pt idx="7032">
                  <c:v>1.89E-8</c:v>
                </c:pt>
                <c:pt idx="7033">
                  <c:v>1.89E-8</c:v>
                </c:pt>
                <c:pt idx="7034">
                  <c:v>1.89E-8</c:v>
                </c:pt>
                <c:pt idx="7035">
                  <c:v>1.89E-8</c:v>
                </c:pt>
                <c:pt idx="7036">
                  <c:v>1.9000000000000001E-8</c:v>
                </c:pt>
                <c:pt idx="7037">
                  <c:v>1.9000000000000001E-8</c:v>
                </c:pt>
                <c:pt idx="7038">
                  <c:v>1.9000000000000001E-8</c:v>
                </c:pt>
                <c:pt idx="7039">
                  <c:v>1.9000000000000001E-8</c:v>
                </c:pt>
                <c:pt idx="7040">
                  <c:v>1.9000000000000001E-8</c:v>
                </c:pt>
                <c:pt idx="7041">
                  <c:v>1.9000000000000001E-8</c:v>
                </c:pt>
                <c:pt idx="7042">
                  <c:v>1.9000000000000001E-8</c:v>
                </c:pt>
                <c:pt idx="7043">
                  <c:v>1.9000000000000001E-8</c:v>
                </c:pt>
                <c:pt idx="7044">
                  <c:v>1.9000000000000001E-8</c:v>
                </c:pt>
                <c:pt idx="7045">
                  <c:v>1.9000000000000001E-8</c:v>
                </c:pt>
                <c:pt idx="7046">
                  <c:v>1.9000000000000001E-8</c:v>
                </c:pt>
                <c:pt idx="7047">
                  <c:v>1.9000000000000001E-8</c:v>
                </c:pt>
                <c:pt idx="7048">
                  <c:v>1.9000000000000001E-8</c:v>
                </c:pt>
                <c:pt idx="7049">
                  <c:v>1.9000000000000001E-8</c:v>
                </c:pt>
                <c:pt idx="7050">
                  <c:v>1.9000000000000001E-8</c:v>
                </c:pt>
                <c:pt idx="7051">
                  <c:v>1.9000000000000001E-8</c:v>
                </c:pt>
                <c:pt idx="7052">
                  <c:v>1.9099999999999999E-8</c:v>
                </c:pt>
                <c:pt idx="7053">
                  <c:v>1.9099999999999999E-8</c:v>
                </c:pt>
                <c:pt idx="7054">
                  <c:v>1.9099999999999999E-8</c:v>
                </c:pt>
                <c:pt idx="7055">
                  <c:v>1.9099999999999999E-8</c:v>
                </c:pt>
                <c:pt idx="7056">
                  <c:v>1.9099999999999999E-8</c:v>
                </c:pt>
                <c:pt idx="7057">
                  <c:v>1.9099999999999999E-8</c:v>
                </c:pt>
                <c:pt idx="7058">
                  <c:v>1.9099999999999999E-8</c:v>
                </c:pt>
                <c:pt idx="7059">
                  <c:v>1.9099999999999999E-8</c:v>
                </c:pt>
                <c:pt idx="7060">
                  <c:v>1.9099999999999999E-8</c:v>
                </c:pt>
                <c:pt idx="7061">
                  <c:v>1.9099999999999999E-8</c:v>
                </c:pt>
                <c:pt idx="7062">
                  <c:v>1.9099999999999999E-8</c:v>
                </c:pt>
                <c:pt idx="7063">
                  <c:v>1.9099999999999999E-8</c:v>
                </c:pt>
                <c:pt idx="7064">
                  <c:v>1.9099999999999999E-8</c:v>
                </c:pt>
                <c:pt idx="7065">
                  <c:v>1.9099999999999999E-8</c:v>
                </c:pt>
                <c:pt idx="7066">
                  <c:v>1.9099999999999999E-8</c:v>
                </c:pt>
                <c:pt idx="7067">
                  <c:v>1.9099999999999999E-8</c:v>
                </c:pt>
                <c:pt idx="7068">
                  <c:v>1.92E-8</c:v>
                </c:pt>
                <c:pt idx="7069">
                  <c:v>1.92E-8</c:v>
                </c:pt>
                <c:pt idx="7070">
                  <c:v>1.92E-8</c:v>
                </c:pt>
                <c:pt idx="7071">
                  <c:v>1.92E-8</c:v>
                </c:pt>
                <c:pt idx="7072">
                  <c:v>1.92E-8</c:v>
                </c:pt>
                <c:pt idx="7073">
                  <c:v>1.92E-8</c:v>
                </c:pt>
                <c:pt idx="7074">
                  <c:v>1.92E-8</c:v>
                </c:pt>
                <c:pt idx="7075">
                  <c:v>1.92E-8</c:v>
                </c:pt>
                <c:pt idx="7076">
                  <c:v>1.92E-8</c:v>
                </c:pt>
                <c:pt idx="7077">
                  <c:v>1.92E-8</c:v>
                </c:pt>
                <c:pt idx="7078">
                  <c:v>1.92E-8</c:v>
                </c:pt>
                <c:pt idx="7079">
                  <c:v>1.92E-8</c:v>
                </c:pt>
                <c:pt idx="7080">
                  <c:v>1.92E-8</c:v>
                </c:pt>
                <c:pt idx="7081">
                  <c:v>1.92E-8</c:v>
                </c:pt>
                <c:pt idx="7082">
                  <c:v>1.92E-8</c:v>
                </c:pt>
                <c:pt idx="7083">
                  <c:v>1.92E-8</c:v>
                </c:pt>
                <c:pt idx="7084">
                  <c:v>1.9300000000000001E-8</c:v>
                </c:pt>
                <c:pt idx="7085">
                  <c:v>1.9300000000000001E-8</c:v>
                </c:pt>
                <c:pt idx="7086">
                  <c:v>1.9300000000000001E-8</c:v>
                </c:pt>
                <c:pt idx="7087">
                  <c:v>1.9300000000000001E-8</c:v>
                </c:pt>
                <c:pt idx="7088">
                  <c:v>1.9300000000000001E-8</c:v>
                </c:pt>
                <c:pt idx="7089">
                  <c:v>1.9300000000000001E-8</c:v>
                </c:pt>
                <c:pt idx="7090">
                  <c:v>1.9300000000000001E-8</c:v>
                </c:pt>
                <c:pt idx="7091">
                  <c:v>1.9300000000000001E-8</c:v>
                </c:pt>
                <c:pt idx="7092">
                  <c:v>1.9300000000000001E-8</c:v>
                </c:pt>
                <c:pt idx="7093">
                  <c:v>1.9300000000000001E-8</c:v>
                </c:pt>
                <c:pt idx="7094">
                  <c:v>1.9300000000000001E-8</c:v>
                </c:pt>
                <c:pt idx="7095">
                  <c:v>1.9300000000000001E-8</c:v>
                </c:pt>
                <c:pt idx="7096">
                  <c:v>1.9300000000000001E-8</c:v>
                </c:pt>
                <c:pt idx="7097">
                  <c:v>1.9300000000000001E-8</c:v>
                </c:pt>
                <c:pt idx="7098">
                  <c:v>1.9300000000000001E-8</c:v>
                </c:pt>
                <c:pt idx="7099">
                  <c:v>1.9300000000000001E-8</c:v>
                </c:pt>
                <c:pt idx="7100">
                  <c:v>1.9399999999999998E-8</c:v>
                </c:pt>
                <c:pt idx="7101">
                  <c:v>1.9399999999999998E-8</c:v>
                </c:pt>
                <c:pt idx="7102">
                  <c:v>1.9399999999999998E-8</c:v>
                </c:pt>
                <c:pt idx="7103">
                  <c:v>1.9399999999999998E-8</c:v>
                </c:pt>
                <c:pt idx="7104">
                  <c:v>1.9399999999999998E-8</c:v>
                </c:pt>
                <c:pt idx="7105">
                  <c:v>1.9399999999999998E-8</c:v>
                </c:pt>
                <c:pt idx="7106">
                  <c:v>1.9399999999999998E-8</c:v>
                </c:pt>
                <c:pt idx="7107">
                  <c:v>1.9399999999999998E-8</c:v>
                </c:pt>
                <c:pt idx="7108">
                  <c:v>1.9399999999999998E-8</c:v>
                </c:pt>
                <c:pt idx="7109">
                  <c:v>1.9399999999999998E-8</c:v>
                </c:pt>
                <c:pt idx="7110">
                  <c:v>1.9399999999999998E-8</c:v>
                </c:pt>
                <c:pt idx="7111">
                  <c:v>1.9399999999999998E-8</c:v>
                </c:pt>
                <c:pt idx="7112">
                  <c:v>1.9399999999999998E-8</c:v>
                </c:pt>
                <c:pt idx="7113">
                  <c:v>1.9399999999999998E-8</c:v>
                </c:pt>
                <c:pt idx="7114">
                  <c:v>1.9399999999999998E-8</c:v>
                </c:pt>
                <c:pt idx="7115">
                  <c:v>1.9399999999999998E-8</c:v>
                </c:pt>
                <c:pt idx="7116">
                  <c:v>1.9499999999999999E-8</c:v>
                </c:pt>
                <c:pt idx="7117">
                  <c:v>1.9499999999999999E-8</c:v>
                </c:pt>
                <c:pt idx="7118">
                  <c:v>1.9499999999999999E-8</c:v>
                </c:pt>
                <c:pt idx="7119">
                  <c:v>1.9499999999999999E-8</c:v>
                </c:pt>
                <c:pt idx="7120">
                  <c:v>1.9499999999999999E-8</c:v>
                </c:pt>
                <c:pt idx="7121">
                  <c:v>1.9499999999999999E-8</c:v>
                </c:pt>
                <c:pt idx="7122">
                  <c:v>1.9499999999999999E-8</c:v>
                </c:pt>
                <c:pt idx="7123">
                  <c:v>1.9499999999999999E-8</c:v>
                </c:pt>
                <c:pt idx="7124">
                  <c:v>1.9499999999999999E-8</c:v>
                </c:pt>
                <c:pt idx="7125">
                  <c:v>1.9499999999999999E-8</c:v>
                </c:pt>
                <c:pt idx="7126">
                  <c:v>1.9499999999999999E-8</c:v>
                </c:pt>
                <c:pt idx="7127">
                  <c:v>1.9499999999999999E-8</c:v>
                </c:pt>
                <c:pt idx="7128">
                  <c:v>1.9499999999999999E-8</c:v>
                </c:pt>
                <c:pt idx="7129">
                  <c:v>1.9499999999999999E-8</c:v>
                </c:pt>
                <c:pt idx="7130">
                  <c:v>1.9499999999999999E-8</c:v>
                </c:pt>
                <c:pt idx="7131">
                  <c:v>1.9499999999999999E-8</c:v>
                </c:pt>
                <c:pt idx="7132">
                  <c:v>1.96E-8</c:v>
                </c:pt>
                <c:pt idx="7133">
                  <c:v>1.96E-8</c:v>
                </c:pt>
                <c:pt idx="7134">
                  <c:v>1.96E-8</c:v>
                </c:pt>
                <c:pt idx="7135">
                  <c:v>1.96E-8</c:v>
                </c:pt>
                <c:pt idx="7136">
                  <c:v>1.96E-8</c:v>
                </c:pt>
                <c:pt idx="7137">
                  <c:v>1.96E-8</c:v>
                </c:pt>
                <c:pt idx="7138">
                  <c:v>1.96E-8</c:v>
                </c:pt>
                <c:pt idx="7139">
                  <c:v>1.96E-8</c:v>
                </c:pt>
                <c:pt idx="7140">
                  <c:v>1.96E-8</c:v>
                </c:pt>
                <c:pt idx="7141">
                  <c:v>1.96E-8</c:v>
                </c:pt>
                <c:pt idx="7142">
                  <c:v>1.96E-8</c:v>
                </c:pt>
                <c:pt idx="7143">
                  <c:v>1.96E-8</c:v>
                </c:pt>
                <c:pt idx="7144">
                  <c:v>1.96E-8</c:v>
                </c:pt>
                <c:pt idx="7145">
                  <c:v>1.96E-8</c:v>
                </c:pt>
                <c:pt idx="7146">
                  <c:v>1.96E-8</c:v>
                </c:pt>
                <c:pt idx="7147">
                  <c:v>1.96E-8</c:v>
                </c:pt>
                <c:pt idx="7148">
                  <c:v>1.9700000000000001E-8</c:v>
                </c:pt>
                <c:pt idx="7149">
                  <c:v>1.9700000000000001E-8</c:v>
                </c:pt>
                <c:pt idx="7150">
                  <c:v>1.9700000000000001E-8</c:v>
                </c:pt>
                <c:pt idx="7151">
                  <c:v>1.9700000000000001E-8</c:v>
                </c:pt>
                <c:pt idx="7152">
                  <c:v>1.9700000000000001E-8</c:v>
                </c:pt>
                <c:pt idx="7153">
                  <c:v>1.9700000000000001E-8</c:v>
                </c:pt>
                <c:pt idx="7154">
                  <c:v>1.9700000000000001E-8</c:v>
                </c:pt>
                <c:pt idx="7155">
                  <c:v>1.9700000000000001E-8</c:v>
                </c:pt>
                <c:pt idx="7156">
                  <c:v>1.9700000000000001E-8</c:v>
                </c:pt>
                <c:pt idx="7157">
                  <c:v>1.9700000000000001E-8</c:v>
                </c:pt>
                <c:pt idx="7158">
                  <c:v>1.9700000000000001E-8</c:v>
                </c:pt>
                <c:pt idx="7159">
                  <c:v>1.9700000000000001E-8</c:v>
                </c:pt>
                <c:pt idx="7160">
                  <c:v>1.9700000000000001E-8</c:v>
                </c:pt>
                <c:pt idx="7161">
                  <c:v>1.9700000000000001E-8</c:v>
                </c:pt>
                <c:pt idx="7162">
                  <c:v>1.9700000000000001E-8</c:v>
                </c:pt>
                <c:pt idx="7163">
                  <c:v>1.9700000000000001E-8</c:v>
                </c:pt>
                <c:pt idx="7164">
                  <c:v>1.9799999999999999E-8</c:v>
                </c:pt>
                <c:pt idx="7165">
                  <c:v>1.9799999999999999E-8</c:v>
                </c:pt>
                <c:pt idx="7166">
                  <c:v>1.9799999999999999E-8</c:v>
                </c:pt>
                <c:pt idx="7167">
                  <c:v>1.9799999999999999E-8</c:v>
                </c:pt>
                <c:pt idx="7168">
                  <c:v>1.9799999999999999E-8</c:v>
                </c:pt>
                <c:pt idx="7169">
                  <c:v>1.9799999999999999E-8</c:v>
                </c:pt>
                <c:pt idx="7170">
                  <c:v>1.9799999999999999E-8</c:v>
                </c:pt>
                <c:pt idx="7171">
                  <c:v>1.9799999999999999E-8</c:v>
                </c:pt>
                <c:pt idx="7172">
                  <c:v>1.9799999999999999E-8</c:v>
                </c:pt>
                <c:pt idx="7173">
                  <c:v>1.9799999999999999E-8</c:v>
                </c:pt>
                <c:pt idx="7174">
                  <c:v>1.9799999999999999E-8</c:v>
                </c:pt>
                <c:pt idx="7175">
                  <c:v>1.9799999999999999E-8</c:v>
                </c:pt>
                <c:pt idx="7176">
                  <c:v>1.9799999999999999E-8</c:v>
                </c:pt>
                <c:pt idx="7177">
                  <c:v>1.9799999999999999E-8</c:v>
                </c:pt>
                <c:pt idx="7178">
                  <c:v>1.9799999999999999E-8</c:v>
                </c:pt>
                <c:pt idx="7179">
                  <c:v>1.9799999999999999E-8</c:v>
                </c:pt>
                <c:pt idx="7180">
                  <c:v>1.99E-8</c:v>
                </c:pt>
                <c:pt idx="7181">
                  <c:v>1.99E-8</c:v>
                </c:pt>
                <c:pt idx="7182">
                  <c:v>1.99E-8</c:v>
                </c:pt>
                <c:pt idx="7183">
                  <c:v>1.99E-8</c:v>
                </c:pt>
                <c:pt idx="7184">
                  <c:v>1.99E-8</c:v>
                </c:pt>
                <c:pt idx="7185">
                  <c:v>1.99E-8</c:v>
                </c:pt>
                <c:pt idx="7186">
                  <c:v>1.99E-8</c:v>
                </c:pt>
                <c:pt idx="7187">
                  <c:v>1.99E-8</c:v>
                </c:pt>
                <c:pt idx="7188">
                  <c:v>1.99E-8</c:v>
                </c:pt>
                <c:pt idx="7189">
                  <c:v>1.99E-8</c:v>
                </c:pt>
                <c:pt idx="7190">
                  <c:v>1.99E-8</c:v>
                </c:pt>
                <c:pt idx="7191">
                  <c:v>1.99E-8</c:v>
                </c:pt>
                <c:pt idx="7192">
                  <c:v>1.99E-8</c:v>
                </c:pt>
                <c:pt idx="7193">
                  <c:v>1.99E-8</c:v>
                </c:pt>
                <c:pt idx="7194">
                  <c:v>1.99E-8</c:v>
                </c:pt>
                <c:pt idx="7195">
                  <c:v>1.99E-8</c:v>
                </c:pt>
                <c:pt idx="7196">
                  <c:v>2E-8</c:v>
                </c:pt>
                <c:pt idx="7197">
                  <c:v>2E-8</c:v>
                </c:pt>
                <c:pt idx="7198">
                  <c:v>2E-8</c:v>
                </c:pt>
                <c:pt idx="7199">
                  <c:v>2E-8</c:v>
                </c:pt>
                <c:pt idx="7200">
                  <c:v>2E-8</c:v>
                </c:pt>
                <c:pt idx="7201">
                  <c:v>2E-8</c:v>
                </c:pt>
                <c:pt idx="7202">
                  <c:v>2E-8</c:v>
                </c:pt>
                <c:pt idx="7203">
                  <c:v>2E-8</c:v>
                </c:pt>
                <c:pt idx="7204">
                  <c:v>2E-8</c:v>
                </c:pt>
                <c:pt idx="7205">
                  <c:v>2E-8</c:v>
                </c:pt>
                <c:pt idx="7206">
                  <c:v>2E-8</c:v>
                </c:pt>
                <c:pt idx="7207">
                  <c:v>2E-8</c:v>
                </c:pt>
                <c:pt idx="7208">
                  <c:v>2E-8</c:v>
                </c:pt>
                <c:pt idx="7209">
                  <c:v>2E-8</c:v>
                </c:pt>
                <c:pt idx="7210">
                  <c:v>2E-8</c:v>
                </c:pt>
                <c:pt idx="7211">
                  <c:v>2E-8</c:v>
                </c:pt>
                <c:pt idx="7212">
                  <c:v>2.0100000000000001E-8</c:v>
                </c:pt>
                <c:pt idx="7213">
                  <c:v>2.0100000000000001E-8</c:v>
                </c:pt>
                <c:pt idx="7214">
                  <c:v>2.0100000000000001E-8</c:v>
                </c:pt>
                <c:pt idx="7215">
                  <c:v>2.0100000000000001E-8</c:v>
                </c:pt>
                <c:pt idx="7216">
                  <c:v>2.0100000000000001E-8</c:v>
                </c:pt>
                <c:pt idx="7217">
                  <c:v>2.0100000000000001E-8</c:v>
                </c:pt>
                <c:pt idx="7218">
                  <c:v>2.0100000000000001E-8</c:v>
                </c:pt>
                <c:pt idx="7219">
                  <c:v>2.0100000000000001E-8</c:v>
                </c:pt>
                <c:pt idx="7220">
                  <c:v>2.0100000000000001E-8</c:v>
                </c:pt>
                <c:pt idx="7221">
                  <c:v>2.0100000000000001E-8</c:v>
                </c:pt>
                <c:pt idx="7222">
                  <c:v>2.0100000000000001E-8</c:v>
                </c:pt>
                <c:pt idx="7223">
                  <c:v>2.0100000000000001E-8</c:v>
                </c:pt>
                <c:pt idx="7224">
                  <c:v>2.0100000000000001E-8</c:v>
                </c:pt>
                <c:pt idx="7225">
                  <c:v>2.0100000000000001E-8</c:v>
                </c:pt>
                <c:pt idx="7226">
                  <c:v>2.0100000000000001E-8</c:v>
                </c:pt>
                <c:pt idx="7227">
                  <c:v>2.0100000000000001E-8</c:v>
                </c:pt>
                <c:pt idx="7228">
                  <c:v>2.0199999999999999E-8</c:v>
                </c:pt>
                <c:pt idx="7229">
                  <c:v>2.0199999999999999E-8</c:v>
                </c:pt>
                <c:pt idx="7230">
                  <c:v>2.0199999999999999E-8</c:v>
                </c:pt>
                <c:pt idx="7231">
                  <c:v>2.0199999999999999E-8</c:v>
                </c:pt>
                <c:pt idx="7232">
                  <c:v>2.0199999999999999E-8</c:v>
                </c:pt>
                <c:pt idx="7233">
                  <c:v>2.0199999999999999E-8</c:v>
                </c:pt>
                <c:pt idx="7234">
                  <c:v>2.0199999999999999E-8</c:v>
                </c:pt>
                <c:pt idx="7235">
                  <c:v>2.0199999999999999E-8</c:v>
                </c:pt>
                <c:pt idx="7236">
                  <c:v>2.0199999999999999E-8</c:v>
                </c:pt>
                <c:pt idx="7237">
                  <c:v>2.0199999999999999E-8</c:v>
                </c:pt>
                <c:pt idx="7238">
                  <c:v>2.0199999999999999E-8</c:v>
                </c:pt>
                <c:pt idx="7239">
                  <c:v>2.0199999999999999E-8</c:v>
                </c:pt>
                <c:pt idx="7240">
                  <c:v>2.0199999999999999E-8</c:v>
                </c:pt>
                <c:pt idx="7241">
                  <c:v>2.0199999999999999E-8</c:v>
                </c:pt>
                <c:pt idx="7242">
                  <c:v>2.0199999999999999E-8</c:v>
                </c:pt>
                <c:pt idx="7243">
                  <c:v>2.0199999999999999E-8</c:v>
                </c:pt>
                <c:pt idx="7244">
                  <c:v>2.03E-8</c:v>
                </c:pt>
                <c:pt idx="7245">
                  <c:v>2.03E-8</c:v>
                </c:pt>
                <c:pt idx="7246">
                  <c:v>2.03E-8</c:v>
                </c:pt>
                <c:pt idx="7247">
                  <c:v>2.03E-8</c:v>
                </c:pt>
                <c:pt idx="7248">
                  <c:v>2.03E-8</c:v>
                </c:pt>
                <c:pt idx="7249">
                  <c:v>2.03E-8</c:v>
                </c:pt>
                <c:pt idx="7250">
                  <c:v>2.03E-8</c:v>
                </c:pt>
                <c:pt idx="7251">
                  <c:v>2.03E-8</c:v>
                </c:pt>
                <c:pt idx="7252">
                  <c:v>2.03E-8</c:v>
                </c:pt>
                <c:pt idx="7253">
                  <c:v>2.03E-8</c:v>
                </c:pt>
                <c:pt idx="7254">
                  <c:v>2.03E-8</c:v>
                </c:pt>
                <c:pt idx="7255">
                  <c:v>2.03E-8</c:v>
                </c:pt>
                <c:pt idx="7256">
                  <c:v>2.03E-8</c:v>
                </c:pt>
                <c:pt idx="7257">
                  <c:v>2.03E-8</c:v>
                </c:pt>
                <c:pt idx="7258">
                  <c:v>2.03E-8</c:v>
                </c:pt>
                <c:pt idx="7259">
                  <c:v>2.03E-8</c:v>
                </c:pt>
                <c:pt idx="7260">
                  <c:v>2.0400000000000001E-8</c:v>
                </c:pt>
                <c:pt idx="7261">
                  <c:v>2.0400000000000001E-8</c:v>
                </c:pt>
                <c:pt idx="7262">
                  <c:v>2.0400000000000001E-8</c:v>
                </c:pt>
                <c:pt idx="7263">
                  <c:v>2.0400000000000001E-8</c:v>
                </c:pt>
                <c:pt idx="7264">
                  <c:v>2.0400000000000001E-8</c:v>
                </c:pt>
                <c:pt idx="7265">
                  <c:v>2.0400000000000001E-8</c:v>
                </c:pt>
                <c:pt idx="7266">
                  <c:v>2.0400000000000001E-8</c:v>
                </c:pt>
                <c:pt idx="7267">
                  <c:v>2.0400000000000001E-8</c:v>
                </c:pt>
                <c:pt idx="7268">
                  <c:v>2.0400000000000001E-8</c:v>
                </c:pt>
                <c:pt idx="7269">
                  <c:v>2.0400000000000001E-8</c:v>
                </c:pt>
                <c:pt idx="7270">
                  <c:v>2.0400000000000001E-8</c:v>
                </c:pt>
                <c:pt idx="7271">
                  <c:v>2.0400000000000001E-8</c:v>
                </c:pt>
                <c:pt idx="7272">
                  <c:v>2.0400000000000001E-8</c:v>
                </c:pt>
                <c:pt idx="7273">
                  <c:v>2.0400000000000001E-8</c:v>
                </c:pt>
                <c:pt idx="7274">
                  <c:v>2.0400000000000001E-8</c:v>
                </c:pt>
                <c:pt idx="7275">
                  <c:v>2.0400000000000001E-8</c:v>
                </c:pt>
                <c:pt idx="7276">
                  <c:v>2.0500000000000002E-8</c:v>
                </c:pt>
                <c:pt idx="7277">
                  <c:v>2.0500000000000002E-8</c:v>
                </c:pt>
                <c:pt idx="7278">
                  <c:v>2.0500000000000002E-8</c:v>
                </c:pt>
                <c:pt idx="7279">
                  <c:v>2.0500000000000002E-8</c:v>
                </c:pt>
                <c:pt idx="7280">
                  <c:v>2.0500000000000002E-8</c:v>
                </c:pt>
                <c:pt idx="7281">
                  <c:v>2.0500000000000002E-8</c:v>
                </c:pt>
                <c:pt idx="7282">
                  <c:v>2.0500000000000002E-8</c:v>
                </c:pt>
                <c:pt idx="7283">
                  <c:v>2.0500000000000002E-8</c:v>
                </c:pt>
                <c:pt idx="7284">
                  <c:v>2.0500000000000002E-8</c:v>
                </c:pt>
                <c:pt idx="7285">
                  <c:v>2.0500000000000002E-8</c:v>
                </c:pt>
                <c:pt idx="7286">
                  <c:v>2.0500000000000002E-8</c:v>
                </c:pt>
                <c:pt idx="7287">
                  <c:v>2.0500000000000002E-8</c:v>
                </c:pt>
                <c:pt idx="7288">
                  <c:v>2.0500000000000002E-8</c:v>
                </c:pt>
                <c:pt idx="7289">
                  <c:v>2.0500000000000002E-8</c:v>
                </c:pt>
                <c:pt idx="7290">
                  <c:v>2.0500000000000002E-8</c:v>
                </c:pt>
                <c:pt idx="7291">
                  <c:v>2.0500000000000002E-8</c:v>
                </c:pt>
                <c:pt idx="7292">
                  <c:v>2.0599999999999999E-8</c:v>
                </c:pt>
                <c:pt idx="7293">
                  <c:v>2.0599999999999999E-8</c:v>
                </c:pt>
                <c:pt idx="7294">
                  <c:v>2.0599999999999999E-8</c:v>
                </c:pt>
                <c:pt idx="7295">
                  <c:v>2.0599999999999999E-8</c:v>
                </c:pt>
                <c:pt idx="7296">
                  <c:v>2.0599999999999999E-8</c:v>
                </c:pt>
                <c:pt idx="7297">
                  <c:v>2.0599999999999999E-8</c:v>
                </c:pt>
                <c:pt idx="7298">
                  <c:v>2.0599999999999999E-8</c:v>
                </c:pt>
                <c:pt idx="7299">
                  <c:v>2.0599999999999999E-8</c:v>
                </c:pt>
                <c:pt idx="7300">
                  <c:v>2.0599999999999999E-8</c:v>
                </c:pt>
                <c:pt idx="7301">
                  <c:v>2.0599999999999999E-8</c:v>
                </c:pt>
                <c:pt idx="7302">
                  <c:v>2.0599999999999999E-8</c:v>
                </c:pt>
                <c:pt idx="7303">
                  <c:v>2.0599999999999999E-8</c:v>
                </c:pt>
                <c:pt idx="7304">
                  <c:v>2.0599999999999999E-8</c:v>
                </c:pt>
                <c:pt idx="7305">
                  <c:v>2.0599999999999999E-8</c:v>
                </c:pt>
                <c:pt idx="7306">
                  <c:v>2.0599999999999999E-8</c:v>
                </c:pt>
                <c:pt idx="7307">
                  <c:v>2.0599999999999999E-8</c:v>
                </c:pt>
                <c:pt idx="7308">
                  <c:v>2.07E-8</c:v>
                </c:pt>
                <c:pt idx="7309">
                  <c:v>2.07E-8</c:v>
                </c:pt>
                <c:pt idx="7310">
                  <c:v>2.07E-8</c:v>
                </c:pt>
                <c:pt idx="7311">
                  <c:v>2.07E-8</c:v>
                </c:pt>
                <c:pt idx="7312">
                  <c:v>2.07E-8</c:v>
                </c:pt>
                <c:pt idx="7313">
                  <c:v>2.07E-8</c:v>
                </c:pt>
                <c:pt idx="7314">
                  <c:v>2.07E-8</c:v>
                </c:pt>
                <c:pt idx="7315">
                  <c:v>2.07E-8</c:v>
                </c:pt>
                <c:pt idx="7316">
                  <c:v>2.07E-8</c:v>
                </c:pt>
                <c:pt idx="7317">
                  <c:v>2.07E-8</c:v>
                </c:pt>
                <c:pt idx="7318">
                  <c:v>2.07E-8</c:v>
                </c:pt>
                <c:pt idx="7319">
                  <c:v>2.07E-8</c:v>
                </c:pt>
                <c:pt idx="7320">
                  <c:v>2.07E-8</c:v>
                </c:pt>
                <c:pt idx="7321">
                  <c:v>2.07E-8</c:v>
                </c:pt>
                <c:pt idx="7322">
                  <c:v>2.07E-8</c:v>
                </c:pt>
                <c:pt idx="7323">
                  <c:v>2.07E-8</c:v>
                </c:pt>
                <c:pt idx="7324">
                  <c:v>2.0800000000000001E-8</c:v>
                </c:pt>
                <c:pt idx="7325">
                  <c:v>2.0800000000000001E-8</c:v>
                </c:pt>
                <c:pt idx="7326">
                  <c:v>2.0800000000000001E-8</c:v>
                </c:pt>
                <c:pt idx="7327">
                  <c:v>2.0800000000000001E-8</c:v>
                </c:pt>
                <c:pt idx="7328">
                  <c:v>2.0800000000000001E-8</c:v>
                </c:pt>
                <c:pt idx="7329">
                  <c:v>2.0800000000000001E-8</c:v>
                </c:pt>
                <c:pt idx="7330">
                  <c:v>2.0800000000000001E-8</c:v>
                </c:pt>
                <c:pt idx="7331">
                  <c:v>2.0800000000000001E-8</c:v>
                </c:pt>
                <c:pt idx="7332">
                  <c:v>2.0800000000000001E-8</c:v>
                </c:pt>
                <c:pt idx="7333">
                  <c:v>2.0800000000000001E-8</c:v>
                </c:pt>
                <c:pt idx="7334">
                  <c:v>2.0800000000000001E-8</c:v>
                </c:pt>
                <c:pt idx="7335">
                  <c:v>2.0800000000000001E-8</c:v>
                </c:pt>
                <c:pt idx="7336">
                  <c:v>2.0800000000000001E-8</c:v>
                </c:pt>
                <c:pt idx="7337">
                  <c:v>2.0800000000000001E-8</c:v>
                </c:pt>
                <c:pt idx="7338">
                  <c:v>2.0800000000000001E-8</c:v>
                </c:pt>
                <c:pt idx="7339">
                  <c:v>2.0800000000000001E-8</c:v>
                </c:pt>
                <c:pt idx="7340">
                  <c:v>2.0899999999999999E-8</c:v>
                </c:pt>
                <c:pt idx="7341">
                  <c:v>2.0899999999999999E-8</c:v>
                </c:pt>
                <c:pt idx="7342">
                  <c:v>2.0899999999999999E-8</c:v>
                </c:pt>
                <c:pt idx="7343">
                  <c:v>2.0899999999999999E-8</c:v>
                </c:pt>
                <c:pt idx="7344">
                  <c:v>2.0899999999999999E-8</c:v>
                </c:pt>
                <c:pt idx="7345">
                  <c:v>2.0899999999999999E-8</c:v>
                </c:pt>
                <c:pt idx="7346">
                  <c:v>2.0899999999999999E-8</c:v>
                </c:pt>
                <c:pt idx="7347">
                  <c:v>2.0899999999999999E-8</c:v>
                </c:pt>
                <c:pt idx="7348">
                  <c:v>2.0899999999999999E-8</c:v>
                </c:pt>
                <c:pt idx="7349">
                  <c:v>2.0899999999999999E-8</c:v>
                </c:pt>
                <c:pt idx="7350">
                  <c:v>2.0899999999999999E-8</c:v>
                </c:pt>
                <c:pt idx="7351">
                  <c:v>2.0899999999999999E-8</c:v>
                </c:pt>
                <c:pt idx="7352">
                  <c:v>2.0899999999999999E-8</c:v>
                </c:pt>
                <c:pt idx="7353">
                  <c:v>2.0899999999999999E-8</c:v>
                </c:pt>
                <c:pt idx="7354">
                  <c:v>2.0899999999999999E-8</c:v>
                </c:pt>
                <c:pt idx="7355">
                  <c:v>2.0899999999999999E-8</c:v>
                </c:pt>
                <c:pt idx="7356">
                  <c:v>2.0999999999999999E-8</c:v>
                </c:pt>
                <c:pt idx="7357">
                  <c:v>2.0999999999999999E-8</c:v>
                </c:pt>
                <c:pt idx="7358">
                  <c:v>2.0999999999999999E-8</c:v>
                </c:pt>
                <c:pt idx="7359">
                  <c:v>2.0999999999999999E-8</c:v>
                </c:pt>
                <c:pt idx="7360">
                  <c:v>2.0999999999999999E-8</c:v>
                </c:pt>
                <c:pt idx="7361">
                  <c:v>2.0999999999999999E-8</c:v>
                </c:pt>
                <c:pt idx="7362">
                  <c:v>2.0999999999999999E-8</c:v>
                </c:pt>
                <c:pt idx="7363">
                  <c:v>2.0999999999999999E-8</c:v>
                </c:pt>
                <c:pt idx="7364">
                  <c:v>2.0999999999999999E-8</c:v>
                </c:pt>
                <c:pt idx="7365">
                  <c:v>2.0999999999999999E-8</c:v>
                </c:pt>
                <c:pt idx="7366">
                  <c:v>2.0999999999999999E-8</c:v>
                </c:pt>
                <c:pt idx="7367">
                  <c:v>2.0999999999999999E-8</c:v>
                </c:pt>
                <c:pt idx="7368">
                  <c:v>2.0999999999999999E-8</c:v>
                </c:pt>
                <c:pt idx="7369">
                  <c:v>2.0999999999999999E-8</c:v>
                </c:pt>
                <c:pt idx="7370">
                  <c:v>2.0999999999999999E-8</c:v>
                </c:pt>
                <c:pt idx="7371">
                  <c:v>2.0999999999999999E-8</c:v>
                </c:pt>
                <c:pt idx="7372">
                  <c:v>2.11E-8</c:v>
                </c:pt>
                <c:pt idx="7373">
                  <c:v>2.11E-8</c:v>
                </c:pt>
                <c:pt idx="7374">
                  <c:v>2.11E-8</c:v>
                </c:pt>
                <c:pt idx="7375">
                  <c:v>2.11E-8</c:v>
                </c:pt>
                <c:pt idx="7376">
                  <c:v>2.11E-8</c:v>
                </c:pt>
                <c:pt idx="7377">
                  <c:v>2.11E-8</c:v>
                </c:pt>
                <c:pt idx="7378">
                  <c:v>2.11E-8</c:v>
                </c:pt>
                <c:pt idx="7379">
                  <c:v>2.11E-8</c:v>
                </c:pt>
                <c:pt idx="7380">
                  <c:v>2.11E-8</c:v>
                </c:pt>
                <c:pt idx="7381">
                  <c:v>2.11E-8</c:v>
                </c:pt>
                <c:pt idx="7382">
                  <c:v>2.11E-8</c:v>
                </c:pt>
                <c:pt idx="7383">
                  <c:v>2.11E-8</c:v>
                </c:pt>
                <c:pt idx="7384">
                  <c:v>2.11E-8</c:v>
                </c:pt>
                <c:pt idx="7385">
                  <c:v>2.11E-8</c:v>
                </c:pt>
                <c:pt idx="7386">
                  <c:v>2.11E-8</c:v>
                </c:pt>
                <c:pt idx="7387">
                  <c:v>2.11E-8</c:v>
                </c:pt>
                <c:pt idx="7388">
                  <c:v>2.1200000000000001E-8</c:v>
                </c:pt>
                <c:pt idx="7389">
                  <c:v>2.1200000000000001E-8</c:v>
                </c:pt>
                <c:pt idx="7390">
                  <c:v>2.1200000000000001E-8</c:v>
                </c:pt>
                <c:pt idx="7391">
                  <c:v>2.1200000000000001E-8</c:v>
                </c:pt>
                <c:pt idx="7392">
                  <c:v>2.1200000000000001E-8</c:v>
                </c:pt>
                <c:pt idx="7393">
                  <c:v>2.1200000000000001E-8</c:v>
                </c:pt>
                <c:pt idx="7394">
                  <c:v>2.1200000000000001E-8</c:v>
                </c:pt>
                <c:pt idx="7395">
                  <c:v>2.1200000000000001E-8</c:v>
                </c:pt>
                <c:pt idx="7396">
                  <c:v>2.1200000000000001E-8</c:v>
                </c:pt>
                <c:pt idx="7397">
                  <c:v>2.1200000000000001E-8</c:v>
                </c:pt>
                <c:pt idx="7398">
                  <c:v>2.1200000000000001E-8</c:v>
                </c:pt>
                <c:pt idx="7399">
                  <c:v>2.1200000000000001E-8</c:v>
                </c:pt>
                <c:pt idx="7400">
                  <c:v>2.1200000000000001E-8</c:v>
                </c:pt>
                <c:pt idx="7401">
                  <c:v>2.1200000000000001E-8</c:v>
                </c:pt>
                <c:pt idx="7402">
                  <c:v>2.1200000000000001E-8</c:v>
                </c:pt>
                <c:pt idx="7403">
                  <c:v>2.1200000000000001E-8</c:v>
                </c:pt>
                <c:pt idx="7404">
                  <c:v>2.1299999999999999E-8</c:v>
                </c:pt>
                <c:pt idx="7405">
                  <c:v>2.1299999999999999E-8</c:v>
                </c:pt>
                <c:pt idx="7406">
                  <c:v>2.1299999999999999E-8</c:v>
                </c:pt>
                <c:pt idx="7407">
                  <c:v>2.1299999999999999E-8</c:v>
                </c:pt>
                <c:pt idx="7408">
                  <c:v>2.1299999999999999E-8</c:v>
                </c:pt>
                <c:pt idx="7409">
                  <c:v>2.1299999999999999E-8</c:v>
                </c:pt>
                <c:pt idx="7410">
                  <c:v>2.1299999999999999E-8</c:v>
                </c:pt>
                <c:pt idx="7411">
                  <c:v>2.1299999999999999E-8</c:v>
                </c:pt>
                <c:pt idx="7412">
                  <c:v>2.1299999999999999E-8</c:v>
                </c:pt>
                <c:pt idx="7413">
                  <c:v>2.1299999999999999E-8</c:v>
                </c:pt>
                <c:pt idx="7414">
                  <c:v>2.1299999999999999E-8</c:v>
                </c:pt>
                <c:pt idx="7415">
                  <c:v>2.1299999999999999E-8</c:v>
                </c:pt>
                <c:pt idx="7416">
                  <c:v>2.1299999999999999E-8</c:v>
                </c:pt>
                <c:pt idx="7417">
                  <c:v>2.1299999999999999E-8</c:v>
                </c:pt>
                <c:pt idx="7418">
                  <c:v>2.1299999999999999E-8</c:v>
                </c:pt>
                <c:pt idx="7419">
                  <c:v>2.1299999999999999E-8</c:v>
                </c:pt>
                <c:pt idx="7420">
                  <c:v>2.14E-8</c:v>
                </c:pt>
                <c:pt idx="7421">
                  <c:v>2.14E-8</c:v>
                </c:pt>
                <c:pt idx="7422">
                  <c:v>2.14E-8</c:v>
                </c:pt>
                <c:pt idx="7423">
                  <c:v>2.14E-8</c:v>
                </c:pt>
                <c:pt idx="7424">
                  <c:v>2.14E-8</c:v>
                </c:pt>
                <c:pt idx="7425">
                  <c:v>2.14E-8</c:v>
                </c:pt>
                <c:pt idx="7426">
                  <c:v>2.14E-8</c:v>
                </c:pt>
                <c:pt idx="7427">
                  <c:v>2.14E-8</c:v>
                </c:pt>
                <c:pt idx="7428">
                  <c:v>2.14E-8</c:v>
                </c:pt>
                <c:pt idx="7429">
                  <c:v>2.14E-8</c:v>
                </c:pt>
                <c:pt idx="7430">
                  <c:v>2.14E-8</c:v>
                </c:pt>
                <c:pt idx="7431">
                  <c:v>2.14E-8</c:v>
                </c:pt>
                <c:pt idx="7432">
                  <c:v>2.14E-8</c:v>
                </c:pt>
                <c:pt idx="7433">
                  <c:v>2.14E-8</c:v>
                </c:pt>
                <c:pt idx="7434">
                  <c:v>2.14E-8</c:v>
                </c:pt>
                <c:pt idx="7435">
                  <c:v>2.14E-8</c:v>
                </c:pt>
                <c:pt idx="7436">
                  <c:v>2.1500000000000001E-8</c:v>
                </c:pt>
                <c:pt idx="7437">
                  <c:v>2.1500000000000001E-8</c:v>
                </c:pt>
                <c:pt idx="7438">
                  <c:v>2.1500000000000001E-8</c:v>
                </c:pt>
                <c:pt idx="7439">
                  <c:v>2.1500000000000001E-8</c:v>
                </c:pt>
                <c:pt idx="7440">
                  <c:v>2.1500000000000001E-8</c:v>
                </c:pt>
                <c:pt idx="7441">
                  <c:v>2.1500000000000001E-8</c:v>
                </c:pt>
                <c:pt idx="7442">
                  <c:v>2.1500000000000001E-8</c:v>
                </c:pt>
                <c:pt idx="7443">
                  <c:v>2.1500000000000001E-8</c:v>
                </c:pt>
                <c:pt idx="7444">
                  <c:v>2.1500000000000001E-8</c:v>
                </c:pt>
                <c:pt idx="7445">
                  <c:v>2.1500000000000001E-8</c:v>
                </c:pt>
                <c:pt idx="7446">
                  <c:v>2.1500000000000001E-8</c:v>
                </c:pt>
                <c:pt idx="7447">
                  <c:v>2.1500000000000001E-8</c:v>
                </c:pt>
                <c:pt idx="7448">
                  <c:v>2.1500000000000001E-8</c:v>
                </c:pt>
                <c:pt idx="7449">
                  <c:v>2.1500000000000001E-8</c:v>
                </c:pt>
                <c:pt idx="7450">
                  <c:v>2.1500000000000001E-8</c:v>
                </c:pt>
                <c:pt idx="7451">
                  <c:v>2.1500000000000001E-8</c:v>
                </c:pt>
                <c:pt idx="7452">
                  <c:v>2.1600000000000002E-8</c:v>
                </c:pt>
                <c:pt idx="7453">
                  <c:v>2.1600000000000002E-8</c:v>
                </c:pt>
                <c:pt idx="7454">
                  <c:v>2.1600000000000002E-8</c:v>
                </c:pt>
                <c:pt idx="7455">
                  <c:v>2.1600000000000002E-8</c:v>
                </c:pt>
                <c:pt idx="7456">
                  <c:v>2.1600000000000002E-8</c:v>
                </c:pt>
                <c:pt idx="7457">
                  <c:v>2.1600000000000002E-8</c:v>
                </c:pt>
                <c:pt idx="7458">
                  <c:v>2.1600000000000002E-8</c:v>
                </c:pt>
                <c:pt idx="7459">
                  <c:v>2.1600000000000002E-8</c:v>
                </c:pt>
                <c:pt idx="7460">
                  <c:v>2.1600000000000002E-8</c:v>
                </c:pt>
                <c:pt idx="7461">
                  <c:v>2.1600000000000002E-8</c:v>
                </c:pt>
                <c:pt idx="7462">
                  <c:v>2.1600000000000002E-8</c:v>
                </c:pt>
                <c:pt idx="7463">
                  <c:v>2.1600000000000002E-8</c:v>
                </c:pt>
                <c:pt idx="7464">
                  <c:v>2.1600000000000002E-8</c:v>
                </c:pt>
                <c:pt idx="7465">
                  <c:v>2.1600000000000002E-8</c:v>
                </c:pt>
                <c:pt idx="7466">
                  <c:v>2.1600000000000002E-8</c:v>
                </c:pt>
                <c:pt idx="7467">
                  <c:v>2.1600000000000002E-8</c:v>
                </c:pt>
                <c:pt idx="7468">
                  <c:v>2.1699999999999999E-8</c:v>
                </c:pt>
                <c:pt idx="7469">
                  <c:v>2.1699999999999999E-8</c:v>
                </c:pt>
                <c:pt idx="7470">
                  <c:v>2.1699999999999999E-8</c:v>
                </c:pt>
                <c:pt idx="7471">
                  <c:v>2.1699999999999999E-8</c:v>
                </c:pt>
                <c:pt idx="7472">
                  <c:v>2.1699999999999999E-8</c:v>
                </c:pt>
                <c:pt idx="7473">
                  <c:v>2.1699999999999999E-8</c:v>
                </c:pt>
                <c:pt idx="7474">
                  <c:v>2.1699999999999999E-8</c:v>
                </c:pt>
                <c:pt idx="7475">
                  <c:v>2.1699999999999999E-8</c:v>
                </c:pt>
                <c:pt idx="7476">
                  <c:v>2.1699999999999999E-8</c:v>
                </c:pt>
                <c:pt idx="7477">
                  <c:v>2.1699999999999999E-8</c:v>
                </c:pt>
                <c:pt idx="7478">
                  <c:v>2.1699999999999999E-8</c:v>
                </c:pt>
                <c:pt idx="7479">
                  <c:v>2.1699999999999999E-8</c:v>
                </c:pt>
                <c:pt idx="7480">
                  <c:v>2.1699999999999999E-8</c:v>
                </c:pt>
                <c:pt idx="7481">
                  <c:v>2.1699999999999999E-8</c:v>
                </c:pt>
                <c:pt idx="7482">
                  <c:v>2.1699999999999999E-8</c:v>
                </c:pt>
                <c:pt idx="7483">
                  <c:v>2.1699999999999999E-8</c:v>
                </c:pt>
                <c:pt idx="7484">
                  <c:v>2.18E-8</c:v>
                </c:pt>
                <c:pt idx="7485">
                  <c:v>2.18E-8</c:v>
                </c:pt>
                <c:pt idx="7486">
                  <c:v>2.18E-8</c:v>
                </c:pt>
                <c:pt idx="7487">
                  <c:v>2.18E-8</c:v>
                </c:pt>
                <c:pt idx="7488">
                  <c:v>2.18E-8</c:v>
                </c:pt>
                <c:pt idx="7489">
                  <c:v>2.18E-8</c:v>
                </c:pt>
                <c:pt idx="7490">
                  <c:v>2.18E-8</c:v>
                </c:pt>
                <c:pt idx="7491">
                  <c:v>2.18E-8</c:v>
                </c:pt>
                <c:pt idx="7492">
                  <c:v>2.18E-8</c:v>
                </c:pt>
                <c:pt idx="7493">
                  <c:v>2.18E-8</c:v>
                </c:pt>
                <c:pt idx="7494">
                  <c:v>2.18E-8</c:v>
                </c:pt>
                <c:pt idx="7495">
                  <c:v>2.18E-8</c:v>
                </c:pt>
                <c:pt idx="7496">
                  <c:v>2.18E-8</c:v>
                </c:pt>
                <c:pt idx="7497">
                  <c:v>2.18E-8</c:v>
                </c:pt>
                <c:pt idx="7498">
                  <c:v>2.18E-8</c:v>
                </c:pt>
                <c:pt idx="7499">
                  <c:v>2.18E-8</c:v>
                </c:pt>
                <c:pt idx="7500">
                  <c:v>2.1900000000000001E-8</c:v>
                </c:pt>
                <c:pt idx="7501">
                  <c:v>2.1900000000000001E-8</c:v>
                </c:pt>
                <c:pt idx="7502">
                  <c:v>2.1900000000000001E-8</c:v>
                </c:pt>
                <c:pt idx="7503">
                  <c:v>2.1900000000000001E-8</c:v>
                </c:pt>
                <c:pt idx="7504">
                  <c:v>2.1900000000000001E-8</c:v>
                </c:pt>
                <c:pt idx="7505">
                  <c:v>2.1900000000000001E-8</c:v>
                </c:pt>
                <c:pt idx="7506">
                  <c:v>2.1900000000000001E-8</c:v>
                </c:pt>
                <c:pt idx="7507">
                  <c:v>2.1900000000000001E-8</c:v>
                </c:pt>
                <c:pt idx="7508">
                  <c:v>2.1900000000000001E-8</c:v>
                </c:pt>
                <c:pt idx="7509">
                  <c:v>2.1900000000000001E-8</c:v>
                </c:pt>
                <c:pt idx="7510">
                  <c:v>2.1900000000000001E-8</c:v>
                </c:pt>
                <c:pt idx="7511">
                  <c:v>2.1900000000000001E-8</c:v>
                </c:pt>
                <c:pt idx="7512">
                  <c:v>2.1900000000000001E-8</c:v>
                </c:pt>
                <c:pt idx="7513">
                  <c:v>2.1900000000000001E-8</c:v>
                </c:pt>
                <c:pt idx="7514">
                  <c:v>2.1900000000000001E-8</c:v>
                </c:pt>
                <c:pt idx="7515">
                  <c:v>2.1900000000000001E-8</c:v>
                </c:pt>
                <c:pt idx="7516">
                  <c:v>2.1999999999999998E-8</c:v>
                </c:pt>
                <c:pt idx="7517">
                  <c:v>2.1999999999999998E-8</c:v>
                </c:pt>
                <c:pt idx="7518">
                  <c:v>2.1999999999999998E-8</c:v>
                </c:pt>
                <c:pt idx="7519">
                  <c:v>2.1999999999999998E-8</c:v>
                </c:pt>
                <c:pt idx="7520">
                  <c:v>2.1999999999999998E-8</c:v>
                </c:pt>
                <c:pt idx="7521">
                  <c:v>2.1999999999999998E-8</c:v>
                </c:pt>
                <c:pt idx="7522">
                  <c:v>2.1999999999999998E-8</c:v>
                </c:pt>
                <c:pt idx="7523">
                  <c:v>2.1999999999999998E-8</c:v>
                </c:pt>
                <c:pt idx="7524">
                  <c:v>2.1999999999999998E-8</c:v>
                </c:pt>
                <c:pt idx="7525">
                  <c:v>2.1999999999999998E-8</c:v>
                </c:pt>
                <c:pt idx="7526">
                  <c:v>2.1999999999999998E-8</c:v>
                </c:pt>
                <c:pt idx="7527">
                  <c:v>2.1999999999999998E-8</c:v>
                </c:pt>
                <c:pt idx="7528">
                  <c:v>2.1999999999999998E-8</c:v>
                </c:pt>
                <c:pt idx="7529">
                  <c:v>2.1999999999999998E-8</c:v>
                </c:pt>
                <c:pt idx="7530">
                  <c:v>2.1999999999999998E-8</c:v>
                </c:pt>
                <c:pt idx="7531">
                  <c:v>2.1999999999999998E-8</c:v>
                </c:pt>
                <c:pt idx="7532">
                  <c:v>2.2099999999999999E-8</c:v>
                </c:pt>
                <c:pt idx="7533">
                  <c:v>2.2099999999999999E-8</c:v>
                </c:pt>
                <c:pt idx="7534">
                  <c:v>2.2099999999999999E-8</c:v>
                </c:pt>
                <c:pt idx="7535">
                  <c:v>2.2099999999999999E-8</c:v>
                </c:pt>
                <c:pt idx="7536">
                  <c:v>2.2099999999999999E-8</c:v>
                </c:pt>
                <c:pt idx="7537">
                  <c:v>2.2099999999999999E-8</c:v>
                </c:pt>
                <c:pt idx="7538">
                  <c:v>2.2099999999999999E-8</c:v>
                </c:pt>
                <c:pt idx="7539">
                  <c:v>2.2099999999999999E-8</c:v>
                </c:pt>
                <c:pt idx="7540">
                  <c:v>2.2099999999999999E-8</c:v>
                </c:pt>
                <c:pt idx="7541">
                  <c:v>2.2099999999999999E-8</c:v>
                </c:pt>
                <c:pt idx="7542">
                  <c:v>2.2099999999999999E-8</c:v>
                </c:pt>
                <c:pt idx="7543">
                  <c:v>2.2099999999999999E-8</c:v>
                </c:pt>
                <c:pt idx="7544">
                  <c:v>2.2099999999999999E-8</c:v>
                </c:pt>
                <c:pt idx="7545">
                  <c:v>2.2099999999999999E-8</c:v>
                </c:pt>
                <c:pt idx="7546">
                  <c:v>2.2099999999999999E-8</c:v>
                </c:pt>
                <c:pt idx="7547">
                  <c:v>2.2099999999999999E-8</c:v>
                </c:pt>
                <c:pt idx="7548">
                  <c:v>2.22E-8</c:v>
                </c:pt>
                <c:pt idx="7549">
                  <c:v>2.22E-8</c:v>
                </c:pt>
                <c:pt idx="7550">
                  <c:v>2.22E-8</c:v>
                </c:pt>
                <c:pt idx="7551">
                  <c:v>2.22E-8</c:v>
                </c:pt>
                <c:pt idx="7552">
                  <c:v>2.22E-8</c:v>
                </c:pt>
                <c:pt idx="7553">
                  <c:v>2.22E-8</c:v>
                </c:pt>
                <c:pt idx="7554">
                  <c:v>2.22E-8</c:v>
                </c:pt>
                <c:pt idx="7555">
                  <c:v>2.22E-8</c:v>
                </c:pt>
                <c:pt idx="7556">
                  <c:v>2.22E-8</c:v>
                </c:pt>
                <c:pt idx="7557">
                  <c:v>2.22E-8</c:v>
                </c:pt>
                <c:pt idx="7558">
                  <c:v>2.22E-8</c:v>
                </c:pt>
                <c:pt idx="7559">
                  <c:v>2.22E-8</c:v>
                </c:pt>
                <c:pt idx="7560">
                  <c:v>2.22E-8</c:v>
                </c:pt>
                <c:pt idx="7561">
                  <c:v>2.22E-8</c:v>
                </c:pt>
                <c:pt idx="7562">
                  <c:v>2.22E-8</c:v>
                </c:pt>
                <c:pt idx="7563">
                  <c:v>2.22E-8</c:v>
                </c:pt>
                <c:pt idx="7564">
                  <c:v>2.2300000000000001E-8</c:v>
                </c:pt>
                <c:pt idx="7565">
                  <c:v>2.2300000000000001E-8</c:v>
                </c:pt>
                <c:pt idx="7566">
                  <c:v>2.2300000000000001E-8</c:v>
                </c:pt>
                <c:pt idx="7567">
                  <c:v>2.2300000000000001E-8</c:v>
                </c:pt>
                <c:pt idx="7568">
                  <c:v>2.2300000000000001E-8</c:v>
                </c:pt>
                <c:pt idx="7569">
                  <c:v>2.2300000000000001E-8</c:v>
                </c:pt>
                <c:pt idx="7570">
                  <c:v>2.2300000000000001E-8</c:v>
                </c:pt>
                <c:pt idx="7571">
                  <c:v>2.2300000000000001E-8</c:v>
                </c:pt>
                <c:pt idx="7572">
                  <c:v>2.2300000000000001E-8</c:v>
                </c:pt>
                <c:pt idx="7573">
                  <c:v>2.2300000000000001E-8</c:v>
                </c:pt>
                <c:pt idx="7574">
                  <c:v>2.2300000000000001E-8</c:v>
                </c:pt>
                <c:pt idx="7575">
                  <c:v>2.2300000000000001E-8</c:v>
                </c:pt>
                <c:pt idx="7576">
                  <c:v>2.2300000000000001E-8</c:v>
                </c:pt>
                <c:pt idx="7577">
                  <c:v>2.2300000000000001E-8</c:v>
                </c:pt>
                <c:pt idx="7578">
                  <c:v>2.2300000000000001E-8</c:v>
                </c:pt>
                <c:pt idx="7579">
                  <c:v>2.2300000000000001E-8</c:v>
                </c:pt>
                <c:pt idx="7580">
                  <c:v>2.2399999999999999E-8</c:v>
                </c:pt>
                <c:pt idx="7581">
                  <c:v>2.2399999999999999E-8</c:v>
                </c:pt>
                <c:pt idx="7582">
                  <c:v>2.2399999999999999E-8</c:v>
                </c:pt>
                <c:pt idx="7583">
                  <c:v>2.2399999999999999E-8</c:v>
                </c:pt>
                <c:pt idx="7584">
                  <c:v>2.2399999999999999E-8</c:v>
                </c:pt>
                <c:pt idx="7585">
                  <c:v>2.2399999999999999E-8</c:v>
                </c:pt>
                <c:pt idx="7586">
                  <c:v>2.2399999999999999E-8</c:v>
                </c:pt>
                <c:pt idx="7587">
                  <c:v>2.2399999999999999E-8</c:v>
                </c:pt>
                <c:pt idx="7588">
                  <c:v>2.2399999999999999E-8</c:v>
                </c:pt>
                <c:pt idx="7589">
                  <c:v>2.2399999999999999E-8</c:v>
                </c:pt>
                <c:pt idx="7590">
                  <c:v>2.2399999999999999E-8</c:v>
                </c:pt>
                <c:pt idx="7591">
                  <c:v>2.2399999999999999E-8</c:v>
                </c:pt>
                <c:pt idx="7592">
                  <c:v>2.2399999999999999E-8</c:v>
                </c:pt>
                <c:pt idx="7593">
                  <c:v>2.2399999999999999E-8</c:v>
                </c:pt>
                <c:pt idx="7594">
                  <c:v>2.2399999999999999E-8</c:v>
                </c:pt>
                <c:pt idx="7595">
                  <c:v>2.2399999999999999E-8</c:v>
                </c:pt>
                <c:pt idx="7596">
                  <c:v>2.25E-8</c:v>
                </c:pt>
                <c:pt idx="7597">
                  <c:v>2.25E-8</c:v>
                </c:pt>
                <c:pt idx="7598">
                  <c:v>2.25E-8</c:v>
                </c:pt>
                <c:pt idx="7599">
                  <c:v>2.25E-8</c:v>
                </c:pt>
                <c:pt idx="7600">
                  <c:v>2.25E-8</c:v>
                </c:pt>
                <c:pt idx="7601">
                  <c:v>2.25E-8</c:v>
                </c:pt>
                <c:pt idx="7602">
                  <c:v>2.25E-8</c:v>
                </c:pt>
                <c:pt idx="7603">
                  <c:v>2.25E-8</c:v>
                </c:pt>
                <c:pt idx="7604">
                  <c:v>2.25E-8</c:v>
                </c:pt>
                <c:pt idx="7605">
                  <c:v>2.25E-8</c:v>
                </c:pt>
                <c:pt idx="7606">
                  <c:v>2.25E-8</c:v>
                </c:pt>
                <c:pt idx="7607">
                  <c:v>2.25E-8</c:v>
                </c:pt>
                <c:pt idx="7608">
                  <c:v>2.25E-8</c:v>
                </c:pt>
                <c:pt idx="7609">
                  <c:v>2.25E-8</c:v>
                </c:pt>
                <c:pt idx="7610">
                  <c:v>2.25E-8</c:v>
                </c:pt>
                <c:pt idx="7611">
                  <c:v>2.25E-8</c:v>
                </c:pt>
                <c:pt idx="7612">
                  <c:v>2.2600000000000001E-8</c:v>
                </c:pt>
                <c:pt idx="7613">
                  <c:v>2.2600000000000001E-8</c:v>
                </c:pt>
                <c:pt idx="7614">
                  <c:v>2.2600000000000001E-8</c:v>
                </c:pt>
                <c:pt idx="7615">
                  <c:v>2.2600000000000001E-8</c:v>
                </c:pt>
                <c:pt idx="7616">
                  <c:v>2.2600000000000001E-8</c:v>
                </c:pt>
                <c:pt idx="7617">
                  <c:v>2.2600000000000001E-8</c:v>
                </c:pt>
                <c:pt idx="7618">
                  <c:v>2.2600000000000001E-8</c:v>
                </c:pt>
                <c:pt idx="7619">
                  <c:v>2.2600000000000001E-8</c:v>
                </c:pt>
                <c:pt idx="7620">
                  <c:v>2.2600000000000001E-8</c:v>
                </c:pt>
                <c:pt idx="7621">
                  <c:v>2.2600000000000001E-8</c:v>
                </c:pt>
                <c:pt idx="7622">
                  <c:v>2.2600000000000001E-8</c:v>
                </c:pt>
                <c:pt idx="7623">
                  <c:v>2.2600000000000001E-8</c:v>
                </c:pt>
                <c:pt idx="7624">
                  <c:v>2.2600000000000001E-8</c:v>
                </c:pt>
                <c:pt idx="7625">
                  <c:v>2.2600000000000001E-8</c:v>
                </c:pt>
                <c:pt idx="7626">
                  <c:v>2.2600000000000001E-8</c:v>
                </c:pt>
                <c:pt idx="7627">
                  <c:v>2.2600000000000001E-8</c:v>
                </c:pt>
                <c:pt idx="7628">
                  <c:v>2.2700000000000001E-8</c:v>
                </c:pt>
                <c:pt idx="7629">
                  <c:v>2.2700000000000001E-8</c:v>
                </c:pt>
                <c:pt idx="7630">
                  <c:v>2.2700000000000001E-8</c:v>
                </c:pt>
                <c:pt idx="7631">
                  <c:v>2.2700000000000001E-8</c:v>
                </c:pt>
                <c:pt idx="7632">
                  <c:v>2.2700000000000001E-8</c:v>
                </c:pt>
                <c:pt idx="7633">
                  <c:v>2.2700000000000001E-8</c:v>
                </c:pt>
                <c:pt idx="7634">
                  <c:v>2.2700000000000001E-8</c:v>
                </c:pt>
                <c:pt idx="7635">
                  <c:v>2.2700000000000001E-8</c:v>
                </c:pt>
                <c:pt idx="7636">
                  <c:v>2.2700000000000001E-8</c:v>
                </c:pt>
                <c:pt idx="7637">
                  <c:v>2.2700000000000001E-8</c:v>
                </c:pt>
                <c:pt idx="7638">
                  <c:v>2.2700000000000001E-8</c:v>
                </c:pt>
                <c:pt idx="7639">
                  <c:v>2.2700000000000001E-8</c:v>
                </c:pt>
                <c:pt idx="7640">
                  <c:v>2.2700000000000001E-8</c:v>
                </c:pt>
                <c:pt idx="7641">
                  <c:v>2.2700000000000001E-8</c:v>
                </c:pt>
                <c:pt idx="7642">
                  <c:v>2.2700000000000001E-8</c:v>
                </c:pt>
                <c:pt idx="7643">
                  <c:v>2.2700000000000001E-8</c:v>
                </c:pt>
                <c:pt idx="7644">
                  <c:v>2.2799999999999999E-8</c:v>
                </c:pt>
                <c:pt idx="7645">
                  <c:v>2.2799999999999999E-8</c:v>
                </c:pt>
                <c:pt idx="7646">
                  <c:v>2.2799999999999999E-8</c:v>
                </c:pt>
                <c:pt idx="7647">
                  <c:v>2.2799999999999999E-8</c:v>
                </c:pt>
                <c:pt idx="7648">
                  <c:v>2.2799999999999999E-8</c:v>
                </c:pt>
                <c:pt idx="7649">
                  <c:v>2.2799999999999999E-8</c:v>
                </c:pt>
                <c:pt idx="7650">
                  <c:v>2.2799999999999999E-8</c:v>
                </c:pt>
                <c:pt idx="7651">
                  <c:v>2.2799999999999999E-8</c:v>
                </c:pt>
                <c:pt idx="7652">
                  <c:v>2.2799999999999999E-8</c:v>
                </c:pt>
                <c:pt idx="7653">
                  <c:v>2.2799999999999999E-8</c:v>
                </c:pt>
                <c:pt idx="7654">
                  <c:v>2.2799999999999999E-8</c:v>
                </c:pt>
                <c:pt idx="7655">
                  <c:v>2.2799999999999999E-8</c:v>
                </c:pt>
                <c:pt idx="7656">
                  <c:v>2.2799999999999999E-8</c:v>
                </c:pt>
                <c:pt idx="7657">
                  <c:v>2.2799999999999999E-8</c:v>
                </c:pt>
                <c:pt idx="7658">
                  <c:v>2.2799999999999999E-8</c:v>
                </c:pt>
                <c:pt idx="7659">
                  <c:v>2.2799999999999999E-8</c:v>
                </c:pt>
                <c:pt idx="7660">
                  <c:v>2.29E-8</c:v>
                </c:pt>
                <c:pt idx="7661">
                  <c:v>2.29E-8</c:v>
                </c:pt>
                <c:pt idx="7662">
                  <c:v>2.29E-8</c:v>
                </c:pt>
                <c:pt idx="7663">
                  <c:v>2.29E-8</c:v>
                </c:pt>
                <c:pt idx="7664">
                  <c:v>2.29E-8</c:v>
                </c:pt>
                <c:pt idx="7665">
                  <c:v>2.29E-8</c:v>
                </c:pt>
                <c:pt idx="7666">
                  <c:v>2.29E-8</c:v>
                </c:pt>
                <c:pt idx="7667">
                  <c:v>2.29E-8</c:v>
                </c:pt>
                <c:pt idx="7668">
                  <c:v>2.29E-8</c:v>
                </c:pt>
                <c:pt idx="7669">
                  <c:v>2.29E-8</c:v>
                </c:pt>
                <c:pt idx="7670">
                  <c:v>2.29E-8</c:v>
                </c:pt>
                <c:pt idx="7671">
                  <c:v>2.29E-8</c:v>
                </c:pt>
                <c:pt idx="7672">
                  <c:v>2.29E-8</c:v>
                </c:pt>
                <c:pt idx="7673">
                  <c:v>2.29E-8</c:v>
                </c:pt>
                <c:pt idx="7674">
                  <c:v>2.29E-8</c:v>
                </c:pt>
                <c:pt idx="7675">
                  <c:v>2.29E-8</c:v>
                </c:pt>
                <c:pt idx="7676">
                  <c:v>2.3000000000000001E-8</c:v>
                </c:pt>
                <c:pt idx="7677">
                  <c:v>2.3000000000000001E-8</c:v>
                </c:pt>
                <c:pt idx="7678">
                  <c:v>2.3000000000000001E-8</c:v>
                </c:pt>
                <c:pt idx="7679">
                  <c:v>2.3000000000000001E-8</c:v>
                </c:pt>
                <c:pt idx="7680">
                  <c:v>2.3000000000000001E-8</c:v>
                </c:pt>
                <c:pt idx="7681">
                  <c:v>2.3000000000000001E-8</c:v>
                </c:pt>
                <c:pt idx="7682">
                  <c:v>2.3000000000000001E-8</c:v>
                </c:pt>
                <c:pt idx="7683">
                  <c:v>2.3000000000000001E-8</c:v>
                </c:pt>
                <c:pt idx="7684">
                  <c:v>2.3000000000000001E-8</c:v>
                </c:pt>
                <c:pt idx="7685">
                  <c:v>2.3000000000000001E-8</c:v>
                </c:pt>
                <c:pt idx="7686">
                  <c:v>2.3000000000000001E-8</c:v>
                </c:pt>
                <c:pt idx="7687">
                  <c:v>2.3000000000000001E-8</c:v>
                </c:pt>
                <c:pt idx="7688">
                  <c:v>2.3000000000000001E-8</c:v>
                </c:pt>
                <c:pt idx="7689">
                  <c:v>2.3000000000000001E-8</c:v>
                </c:pt>
                <c:pt idx="7690">
                  <c:v>2.3000000000000001E-8</c:v>
                </c:pt>
                <c:pt idx="7691">
                  <c:v>2.3000000000000001E-8</c:v>
                </c:pt>
                <c:pt idx="7692">
                  <c:v>2.3099999999999998E-8</c:v>
                </c:pt>
                <c:pt idx="7693">
                  <c:v>2.3099999999999998E-8</c:v>
                </c:pt>
                <c:pt idx="7694">
                  <c:v>2.3099999999999998E-8</c:v>
                </c:pt>
                <c:pt idx="7695">
                  <c:v>2.3099999999999998E-8</c:v>
                </c:pt>
                <c:pt idx="7696">
                  <c:v>2.3099999999999998E-8</c:v>
                </c:pt>
                <c:pt idx="7697">
                  <c:v>2.3099999999999998E-8</c:v>
                </c:pt>
                <c:pt idx="7698">
                  <c:v>2.3099999999999998E-8</c:v>
                </c:pt>
                <c:pt idx="7699">
                  <c:v>2.3099999999999998E-8</c:v>
                </c:pt>
                <c:pt idx="7700">
                  <c:v>2.3099999999999998E-8</c:v>
                </c:pt>
                <c:pt idx="7701">
                  <c:v>2.3099999999999998E-8</c:v>
                </c:pt>
                <c:pt idx="7702">
                  <c:v>2.3099999999999998E-8</c:v>
                </c:pt>
                <c:pt idx="7703">
                  <c:v>2.3099999999999998E-8</c:v>
                </c:pt>
                <c:pt idx="7704">
                  <c:v>2.3099999999999998E-8</c:v>
                </c:pt>
                <c:pt idx="7705">
                  <c:v>2.3099999999999998E-8</c:v>
                </c:pt>
                <c:pt idx="7706">
                  <c:v>2.3099999999999998E-8</c:v>
                </c:pt>
                <c:pt idx="7707">
                  <c:v>2.3099999999999998E-8</c:v>
                </c:pt>
                <c:pt idx="7708">
                  <c:v>2.3199999999999999E-8</c:v>
                </c:pt>
                <c:pt idx="7709">
                  <c:v>2.3199999999999999E-8</c:v>
                </c:pt>
                <c:pt idx="7710">
                  <c:v>2.3199999999999999E-8</c:v>
                </c:pt>
                <c:pt idx="7711">
                  <c:v>2.3199999999999999E-8</c:v>
                </c:pt>
                <c:pt idx="7712">
                  <c:v>2.3199999999999999E-8</c:v>
                </c:pt>
                <c:pt idx="7713">
                  <c:v>2.3199999999999999E-8</c:v>
                </c:pt>
                <c:pt idx="7714">
                  <c:v>2.3199999999999999E-8</c:v>
                </c:pt>
                <c:pt idx="7715">
                  <c:v>2.3199999999999999E-8</c:v>
                </c:pt>
                <c:pt idx="7716">
                  <c:v>2.3199999999999999E-8</c:v>
                </c:pt>
                <c:pt idx="7717">
                  <c:v>2.3199999999999999E-8</c:v>
                </c:pt>
                <c:pt idx="7718">
                  <c:v>2.3199999999999999E-8</c:v>
                </c:pt>
                <c:pt idx="7719">
                  <c:v>2.3199999999999999E-8</c:v>
                </c:pt>
                <c:pt idx="7720">
                  <c:v>2.3199999999999999E-8</c:v>
                </c:pt>
                <c:pt idx="7721">
                  <c:v>2.3199999999999999E-8</c:v>
                </c:pt>
                <c:pt idx="7722">
                  <c:v>2.3199999999999999E-8</c:v>
                </c:pt>
                <c:pt idx="7723">
                  <c:v>2.3199999999999999E-8</c:v>
                </c:pt>
                <c:pt idx="7724">
                  <c:v>2.33E-8</c:v>
                </c:pt>
                <c:pt idx="7725">
                  <c:v>2.33E-8</c:v>
                </c:pt>
                <c:pt idx="7726">
                  <c:v>2.33E-8</c:v>
                </c:pt>
                <c:pt idx="7727">
                  <c:v>2.33E-8</c:v>
                </c:pt>
                <c:pt idx="7728">
                  <c:v>2.33E-8</c:v>
                </c:pt>
                <c:pt idx="7729">
                  <c:v>2.33E-8</c:v>
                </c:pt>
                <c:pt idx="7730">
                  <c:v>2.33E-8</c:v>
                </c:pt>
                <c:pt idx="7731">
                  <c:v>2.33E-8</c:v>
                </c:pt>
                <c:pt idx="7732">
                  <c:v>2.33E-8</c:v>
                </c:pt>
                <c:pt idx="7733">
                  <c:v>2.33E-8</c:v>
                </c:pt>
                <c:pt idx="7734">
                  <c:v>2.33E-8</c:v>
                </c:pt>
                <c:pt idx="7735">
                  <c:v>2.33E-8</c:v>
                </c:pt>
                <c:pt idx="7736">
                  <c:v>2.33E-8</c:v>
                </c:pt>
                <c:pt idx="7737">
                  <c:v>2.33E-8</c:v>
                </c:pt>
                <c:pt idx="7738">
                  <c:v>2.33E-8</c:v>
                </c:pt>
                <c:pt idx="7739">
                  <c:v>2.33E-8</c:v>
                </c:pt>
                <c:pt idx="7740">
                  <c:v>2.3400000000000001E-8</c:v>
                </c:pt>
                <c:pt idx="7741">
                  <c:v>2.3400000000000001E-8</c:v>
                </c:pt>
                <c:pt idx="7742">
                  <c:v>2.3400000000000001E-8</c:v>
                </c:pt>
                <c:pt idx="7743">
                  <c:v>2.3400000000000001E-8</c:v>
                </c:pt>
                <c:pt idx="7744">
                  <c:v>2.3400000000000001E-8</c:v>
                </c:pt>
                <c:pt idx="7745">
                  <c:v>2.3400000000000001E-8</c:v>
                </c:pt>
                <c:pt idx="7746">
                  <c:v>2.3400000000000001E-8</c:v>
                </c:pt>
                <c:pt idx="7747">
                  <c:v>2.3400000000000001E-8</c:v>
                </c:pt>
                <c:pt idx="7748">
                  <c:v>2.3400000000000001E-8</c:v>
                </c:pt>
                <c:pt idx="7749">
                  <c:v>2.3400000000000001E-8</c:v>
                </c:pt>
                <c:pt idx="7750">
                  <c:v>2.3400000000000001E-8</c:v>
                </c:pt>
                <c:pt idx="7751">
                  <c:v>2.3400000000000001E-8</c:v>
                </c:pt>
                <c:pt idx="7752">
                  <c:v>2.3400000000000001E-8</c:v>
                </c:pt>
                <c:pt idx="7753">
                  <c:v>2.3400000000000001E-8</c:v>
                </c:pt>
                <c:pt idx="7754">
                  <c:v>2.3400000000000001E-8</c:v>
                </c:pt>
                <c:pt idx="7755">
                  <c:v>2.3400000000000001E-8</c:v>
                </c:pt>
                <c:pt idx="7756">
                  <c:v>2.3499999999999999E-8</c:v>
                </c:pt>
                <c:pt idx="7757">
                  <c:v>2.3499999999999999E-8</c:v>
                </c:pt>
                <c:pt idx="7758">
                  <c:v>2.3499999999999999E-8</c:v>
                </c:pt>
                <c:pt idx="7759">
                  <c:v>2.3499999999999999E-8</c:v>
                </c:pt>
                <c:pt idx="7760">
                  <c:v>2.3499999999999999E-8</c:v>
                </c:pt>
                <c:pt idx="7761">
                  <c:v>2.3499999999999999E-8</c:v>
                </c:pt>
                <c:pt idx="7762">
                  <c:v>2.3499999999999999E-8</c:v>
                </c:pt>
                <c:pt idx="7763">
                  <c:v>2.3499999999999999E-8</c:v>
                </c:pt>
                <c:pt idx="7764">
                  <c:v>2.3499999999999999E-8</c:v>
                </c:pt>
                <c:pt idx="7765">
                  <c:v>2.3499999999999999E-8</c:v>
                </c:pt>
                <c:pt idx="7766">
                  <c:v>2.3499999999999999E-8</c:v>
                </c:pt>
                <c:pt idx="7767">
                  <c:v>2.3499999999999999E-8</c:v>
                </c:pt>
                <c:pt idx="7768">
                  <c:v>2.3499999999999999E-8</c:v>
                </c:pt>
                <c:pt idx="7769">
                  <c:v>2.3499999999999999E-8</c:v>
                </c:pt>
                <c:pt idx="7770">
                  <c:v>2.3499999999999999E-8</c:v>
                </c:pt>
                <c:pt idx="7771">
                  <c:v>2.3499999999999999E-8</c:v>
                </c:pt>
                <c:pt idx="7772">
                  <c:v>2.36E-8</c:v>
                </c:pt>
                <c:pt idx="7773">
                  <c:v>2.36E-8</c:v>
                </c:pt>
                <c:pt idx="7774">
                  <c:v>2.36E-8</c:v>
                </c:pt>
                <c:pt idx="7775">
                  <c:v>2.36E-8</c:v>
                </c:pt>
                <c:pt idx="7776">
                  <c:v>2.36E-8</c:v>
                </c:pt>
                <c:pt idx="7777">
                  <c:v>2.36E-8</c:v>
                </c:pt>
                <c:pt idx="7778">
                  <c:v>2.36E-8</c:v>
                </c:pt>
                <c:pt idx="7779">
                  <c:v>2.36E-8</c:v>
                </c:pt>
                <c:pt idx="7780">
                  <c:v>2.36E-8</c:v>
                </c:pt>
                <c:pt idx="7781">
                  <c:v>2.36E-8</c:v>
                </c:pt>
                <c:pt idx="7782">
                  <c:v>2.36E-8</c:v>
                </c:pt>
                <c:pt idx="7783">
                  <c:v>2.36E-8</c:v>
                </c:pt>
                <c:pt idx="7784">
                  <c:v>2.36E-8</c:v>
                </c:pt>
                <c:pt idx="7785">
                  <c:v>2.36E-8</c:v>
                </c:pt>
                <c:pt idx="7786">
                  <c:v>2.36E-8</c:v>
                </c:pt>
                <c:pt idx="7787">
                  <c:v>2.36E-8</c:v>
                </c:pt>
                <c:pt idx="7788">
                  <c:v>2.37E-8</c:v>
                </c:pt>
                <c:pt idx="7789">
                  <c:v>2.37E-8</c:v>
                </c:pt>
                <c:pt idx="7790">
                  <c:v>2.37E-8</c:v>
                </c:pt>
                <c:pt idx="7791">
                  <c:v>2.37E-8</c:v>
                </c:pt>
                <c:pt idx="7792">
                  <c:v>2.37E-8</c:v>
                </c:pt>
                <c:pt idx="7793">
                  <c:v>2.37E-8</c:v>
                </c:pt>
                <c:pt idx="7794">
                  <c:v>2.37E-8</c:v>
                </c:pt>
                <c:pt idx="7795">
                  <c:v>2.37E-8</c:v>
                </c:pt>
                <c:pt idx="7796">
                  <c:v>2.37E-8</c:v>
                </c:pt>
                <c:pt idx="7797">
                  <c:v>2.37E-8</c:v>
                </c:pt>
                <c:pt idx="7798">
                  <c:v>2.37E-8</c:v>
                </c:pt>
                <c:pt idx="7799">
                  <c:v>2.37E-8</c:v>
                </c:pt>
                <c:pt idx="7800">
                  <c:v>2.37E-8</c:v>
                </c:pt>
                <c:pt idx="7801">
                  <c:v>2.37E-8</c:v>
                </c:pt>
                <c:pt idx="7802">
                  <c:v>2.37E-8</c:v>
                </c:pt>
                <c:pt idx="7803">
                  <c:v>2.37E-8</c:v>
                </c:pt>
                <c:pt idx="7804">
                  <c:v>2.3800000000000001E-8</c:v>
                </c:pt>
                <c:pt idx="7805">
                  <c:v>2.3800000000000001E-8</c:v>
                </c:pt>
                <c:pt idx="7806">
                  <c:v>2.3800000000000001E-8</c:v>
                </c:pt>
                <c:pt idx="7807">
                  <c:v>2.3800000000000001E-8</c:v>
                </c:pt>
                <c:pt idx="7808">
                  <c:v>2.3800000000000001E-8</c:v>
                </c:pt>
                <c:pt idx="7809">
                  <c:v>2.3800000000000001E-8</c:v>
                </c:pt>
                <c:pt idx="7810">
                  <c:v>2.3800000000000001E-8</c:v>
                </c:pt>
                <c:pt idx="7811">
                  <c:v>2.3800000000000001E-8</c:v>
                </c:pt>
                <c:pt idx="7812">
                  <c:v>2.3800000000000001E-8</c:v>
                </c:pt>
                <c:pt idx="7813">
                  <c:v>2.3800000000000001E-8</c:v>
                </c:pt>
                <c:pt idx="7814">
                  <c:v>2.3800000000000001E-8</c:v>
                </c:pt>
                <c:pt idx="7815">
                  <c:v>2.3800000000000001E-8</c:v>
                </c:pt>
                <c:pt idx="7816">
                  <c:v>2.3800000000000001E-8</c:v>
                </c:pt>
                <c:pt idx="7817">
                  <c:v>2.3800000000000001E-8</c:v>
                </c:pt>
                <c:pt idx="7818">
                  <c:v>2.3800000000000001E-8</c:v>
                </c:pt>
                <c:pt idx="7819">
                  <c:v>2.3800000000000001E-8</c:v>
                </c:pt>
                <c:pt idx="7820">
                  <c:v>2.3899999999999999E-8</c:v>
                </c:pt>
                <c:pt idx="7821">
                  <c:v>2.3899999999999999E-8</c:v>
                </c:pt>
                <c:pt idx="7822">
                  <c:v>2.3899999999999999E-8</c:v>
                </c:pt>
                <c:pt idx="7823">
                  <c:v>2.3899999999999999E-8</c:v>
                </c:pt>
                <c:pt idx="7824">
                  <c:v>2.3899999999999999E-8</c:v>
                </c:pt>
                <c:pt idx="7825">
                  <c:v>2.3899999999999999E-8</c:v>
                </c:pt>
                <c:pt idx="7826">
                  <c:v>2.3899999999999999E-8</c:v>
                </c:pt>
                <c:pt idx="7827">
                  <c:v>2.3899999999999999E-8</c:v>
                </c:pt>
                <c:pt idx="7828">
                  <c:v>2.3899999999999999E-8</c:v>
                </c:pt>
                <c:pt idx="7829">
                  <c:v>2.3899999999999999E-8</c:v>
                </c:pt>
                <c:pt idx="7830">
                  <c:v>2.3899999999999999E-8</c:v>
                </c:pt>
                <c:pt idx="7831">
                  <c:v>2.3899999999999999E-8</c:v>
                </c:pt>
                <c:pt idx="7832">
                  <c:v>2.3899999999999999E-8</c:v>
                </c:pt>
                <c:pt idx="7833">
                  <c:v>2.3899999999999999E-8</c:v>
                </c:pt>
                <c:pt idx="7834">
                  <c:v>2.3899999999999999E-8</c:v>
                </c:pt>
                <c:pt idx="7835">
                  <c:v>2.3899999999999999E-8</c:v>
                </c:pt>
                <c:pt idx="7836">
                  <c:v>2.4E-8</c:v>
                </c:pt>
                <c:pt idx="7837">
                  <c:v>2.4E-8</c:v>
                </c:pt>
                <c:pt idx="7838">
                  <c:v>2.4E-8</c:v>
                </c:pt>
                <c:pt idx="7839">
                  <c:v>2.4E-8</c:v>
                </c:pt>
                <c:pt idx="7840">
                  <c:v>2.4E-8</c:v>
                </c:pt>
                <c:pt idx="7841">
                  <c:v>2.4E-8</c:v>
                </c:pt>
                <c:pt idx="7842">
                  <c:v>2.4E-8</c:v>
                </c:pt>
                <c:pt idx="7843">
                  <c:v>2.4E-8</c:v>
                </c:pt>
                <c:pt idx="7844">
                  <c:v>2.4E-8</c:v>
                </c:pt>
                <c:pt idx="7845">
                  <c:v>2.4E-8</c:v>
                </c:pt>
                <c:pt idx="7846">
                  <c:v>2.4E-8</c:v>
                </c:pt>
                <c:pt idx="7847">
                  <c:v>2.4E-8</c:v>
                </c:pt>
                <c:pt idx="7848">
                  <c:v>2.4E-8</c:v>
                </c:pt>
                <c:pt idx="7849">
                  <c:v>2.4E-8</c:v>
                </c:pt>
                <c:pt idx="7850">
                  <c:v>2.4E-8</c:v>
                </c:pt>
                <c:pt idx="7851">
                  <c:v>2.4E-8</c:v>
                </c:pt>
                <c:pt idx="7852">
                  <c:v>2.4100000000000001E-8</c:v>
                </c:pt>
                <c:pt idx="7853">
                  <c:v>2.4100000000000001E-8</c:v>
                </c:pt>
                <c:pt idx="7854">
                  <c:v>2.4100000000000001E-8</c:v>
                </c:pt>
                <c:pt idx="7855">
                  <c:v>2.4100000000000001E-8</c:v>
                </c:pt>
                <c:pt idx="7856">
                  <c:v>2.4100000000000001E-8</c:v>
                </c:pt>
                <c:pt idx="7857">
                  <c:v>2.4100000000000001E-8</c:v>
                </c:pt>
                <c:pt idx="7858">
                  <c:v>2.4100000000000001E-8</c:v>
                </c:pt>
                <c:pt idx="7859">
                  <c:v>2.4100000000000001E-8</c:v>
                </c:pt>
                <c:pt idx="7860">
                  <c:v>2.4100000000000001E-8</c:v>
                </c:pt>
                <c:pt idx="7861">
                  <c:v>2.4100000000000001E-8</c:v>
                </c:pt>
                <c:pt idx="7862">
                  <c:v>2.4100000000000001E-8</c:v>
                </c:pt>
                <c:pt idx="7863">
                  <c:v>2.4100000000000001E-8</c:v>
                </c:pt>
                <c:pt idx="7864">
                  <c:v>2.4100000000000001E-8</c:v>
                </c:pt>
                <c:pt idx="7865">
                  <c:v>2.4100000000000001E-8</c:v>
                </c:pt>
                <c:pt idx="7866">
                  <c:v>2.4100000000000001E-8</c:v>
                </c:pt>
                <c:pt idx="7867">
                  <c:v>2.4100000000000001E-8</c:v>
                </c:pt>
                <c:pt idx="7868">
                  <c:v>2.4200000000000002E-8</c:v>
                </c:pt>
                <c:pt idx="7869">
                  <c:v>2.4200000000000002E-8</c:v>
                </c:pt>
                <c:pt idx="7870">
                  <c:v>2.4200000000000002E-8</c:v>
                </c:pt>
                <c:pt idx="7871">
                  <c:v>2.4200000000000002E-8</c:v>
                </c:pt>
                <c:pt idx="7872">
                  <c:v>2.4200000000000002E-8</c:v>
                </c:pt>
                <c:pt idx="7873">
                  <c:v>2.4200000000000002E-8</c:v>
                </c:pt>
                <c:pt idx="7874">
                  <c:v>2.4200000000000002E-8</c:v>
                </c:pt>
                <c:pt idx="7875">
                  <c:v>2.4200000000000002E-8</c:v>
                </c:pt>
                <c:pt idx="7876">
                  <c:v>2.4200000000000002E-8</c:v>
                </c:pt>
                <c:pt idx="7877">
                  <c:v>2.4200000000000002E-8</c:v>
                </c:pt>
                <c:pt idx="7878">
                  <c:v>2.4200000000000002E-8</c:v>
                </c:pt>
                <c:pt idx="7879">
                  <c:v>2.4200000000000002E-8</c:v>
                </c:pt>
                <c:pt idx="7880">
                  <c:v>2.4200000000000002E-8</c:v>
                </c:pt>
                <c:pt idx="7881">
                  <c:v>2.4200000000000002E-8</c:v>
                </c:pt>
                <c:pt idx="7882">
                  <c:v>2.4200000000000002E-8</c:v>
                </c:pt>
                <c:pt idx="7883">
                  <c:v>2.4200000000000002E-8</c:v>
                </c:pt>
                <c:pt idx="7884">
                  <c:v>2.4299999999999999E-8</c:v>
                </c:pt>
                <c:pt idx="7885">
                  <c:v>2.4299999999999999E-8</c:v>
                </c:pt>
                <c:pt idx="7886">
                  <c:v>2.4299999999999999E-8</c:v>
                </c:pt>
                <c:pt idx="7887">
                  <c:v>2.4299999999999999E-8</c:v>
                </c:pt>
                <c:pt idx="7888">
                  <c:v>2.4299999999999999E-8</c:v>
                </c:pt>
                <c:pt idx="7889">
                  <c:v>2.4299999999999999E-8</c:v>
                </c:pt>
                <c:pt idx="7890">
                  <c:v>2.4299999999999999E-8</c:v>
                </c:pt>
                <c:pt idx="7891">
                  <c:v>2.4299999999999999E-8</c:v>
                </c:pt>
                <c:pt idx="7892">
                  <c:v>2.4299999999999999E-8</c:v>
                </c:pt>
                <c:pt idx="7893">
                  <c:v>2.4299999999999999E-8</c:v>
                </c:pt>
                <c:pt idx="7894">
                  <c:v>2.4299999999999999E-8</c:v>
                </c:pt>
                <c:pt idx="7895">
                  <c:v>2.4299999999999999E-8</c:v>
                </c:pt>
                <c:pt idx="7896">
                  <c:v>2.4299999999999999E-8</c:v>
                </c:pt>
                <c:pt idx="7897">
                  <c:v>2.4299999999999999E-8</c:v>
                </c:pt>
                <c:pt idx="7898">
                  <c:v>2.4299999999999999E-8</c:v>
                </c:pt>
                <c:pt idx="7899">
                  <c:v>2.4299999999999999E-8</c:v>
                </c:pt>
                <c:pt idx="7900">
                  <c:v>2.44E-8</c:v>
                </c:pt>
                <c:pt idx="7901">
                  <c:v>2.44E-8</c:v>
                </c:pt>
                <c:pt idx="7902">
                  <c:v>2.44E-8</c:v>
                </c:pt>
                <c:pt idx="7903">
                  <c:v>2.44E-8</c:v>
                </c:pt>
                <c:pt idx="7904">
                  <c:v>2.44E-8</c:v>
                </c:pt>
                <c:pt idx="7905">
                  <c:v>2.44E-8</c:v>
                </c:pt>
                <c:pt idx="7906">
                  <c:v>2.44E-8</c:v>
                </c:pt>
                <c:pt idx="7907">
                  <c:v>2.44E-8</c:v>
                </c:pt>
                <c:pt idx="7908">
                  <c:v>2.44E-8</c:v>
                </c:pt>
                <c:pt idx="7909">
                  <c:v>2.44E-8</c:v>
                </c:pt>
                <c:pt idx="7910">
                  <c:v>2.44E-8</c:v>
                </c:pt>
                <c:pt idx="7911">
                  <c:v>2.44E-8</c:v>
                </c:pt>
                <c:pt idx="7912">
                  <c:v>2.44E-8</c:v>
                </c:pt>
                <c:pt idx="7913">
                  <c:v>2.44E-8</c:v>
                </c:pt>
                <c:pt idx="7914">
                  <c:v>2.44E-8</c:v>
                </c:pt>
                <c:pt idx="7915">
                  <c:v>2.44E-8</c:v>
                </c:pt>
                <c:pt idx="7916">
                  <c:v>2.4500000000000001E-8</c:v>
                </c:pt>
                <c:pt idx="7917">
                  <c:v>2.4500000000000001E-8</c:v>
                </c:pt>
                <c:pt idx="7918">
                  <c:v>2.4500000000000001E-8</c:v>
                </c:pt>
                <c:pt idx="7919">
                  <c:v>2.4500000000000001E-8</c:v>
                </c:pt>
                <c:pt idx="7920">
                  <c:v>2.4500000000000001E-8</c:v>
                </c:pt>
                <c:pt idx="7921">
                  <c:v>2.4500000000000001E-8</c:v>
                </c:pt>
                <c:pt idx="7922">
                  <c:v>2.4500000000000001E-8</c:v>
                </c:pt>
                <c:pt idx="7923">
                  <c:v>2.4500000000000001E-8</c:v>
                </c:pt>
                <c:pt idx="7924">
                  <c:v>2.4500000000000001E-8</c:v>
                </c:pt>
                <c:pt idx="7925">
                  <c:v>2.4500000000000001E-8</c:v>
                </c:pt>
                <c:pt idx="7926">
                  <c:v>2.4500000000000001E-8</c:v>
                </c:pt>
                <c:pt idx="7927">
                  <c:v>2.4500000000000001E-8</c:v>
                </c:pt>
                <c:pt idx="7928">
                  <c:v>2.4500000000000001E-8</c:v>
                </c:pt>
                <c:pt idx="7929">
                  <c:v>2.4500000000000001E-8</c:v>
                </c:pt>
                <c:pt idx="7930">
                  <c:v>2.4500000000000001E-8</c:v>
                </c:pt>
                <c:pt idx="7931">
                  <c:v>2.4500000000000001E-8</c:v>
                </c:pt>
                <c:pt idx="7932">
                  <c:v>2.4599999999999999E-8</c:v>
                </c:pt>
                <c:pt idx="7933">
                  <c:v>2.4599999999999999E-8</c:v>
                </c:pt>
                <c:pt idx="7934">
                  <c:v>2.4599999999999999E-8</c:v>
                </c:pt>
                <c:pt idx="7935">
                  <c:v>2.4599999999999999E-8</c:v>
                </c:pt>
                <c:pt idx="7936">
                  <c:v>2.4599999999999999E-8</c:v>
                </c:pt>
                <c:pt idx="7937">
                  <c:v>2.4599999999999999E-8</c:v>
                </c:pt>
                <c:pt idx="7938">
                  <c:v>2.4599999999999999E-8</c:v>
                </c:pt>
                <c:pt idx="7939">
                  <c:v>2.4599999999999999E-8</c:v>
                </c:pt>
                <c:pt idx="7940">
                  <c:v>2.4599999999999999E-8</c:v>
                </c:pt>
                <c:pt idx="7941">
                  <c:v>2.4599999999999999E-8</c:v>
                </c:pt>
                <c:pt idx="7942">
                  <c:v>2.4599999999999999E-8</c:v>
                </c:pt>
                <c:pt idx="7943">
                  <c:v>2.4599999999999999E-8</c:v>
                </c:pt>
                <c:pt idx="7944">
                  <c:v>2.4599999999999999E-8</c:v>
                </c:pt>
                <c:pt idx="7945">
                  <c:v>2.4599999999999999E-8</c:v>
                </c:pt>
                <c:pt idx="7946">
                  <c:v>2.4599999999999999E-8</c:v>
                </c:pt>
                <c:pt idx="7947">
                  <c:v>2.4599999999999999E-8</c:v>
                </c:pt>
                <c:pt idx="7948">
                  <c:v>2.4699999999999999E-8</c:v>
                </c:pt>
                <c:pt idx="7949">
                  <c:v>2.4699999999999999E-8</c:v>
                </c:pt>
                <c:pt idx="7950">
                  <c:v>2.4699999999999999E-8</c:v>
                </c:pt>
                <c:pt idx="7951">
                  <c:v>2.4699999999999999E-8</c:v>
                </c:pt>
                <c:pt idx="7952">
                  <c:v>2.4699999999999999E-8</c:v>
                </c:pt>
                <c:pt idx="7953">
                  <c:v>2.4699999999999999E-8</c:v>
                </c:pt>
                <c:pt idx="7954">
                  <c:v>2.4699999999999999E-8</c:v>
                </c:pt>
                <c:pt idx="7955">
                  <c:v>2.4699999999999999E-8</c:v>
                </c:pt>
                <c:pt idx="7956">
                  <c:v>2.4699999999999999E-8</c:v>
                </c:pt>
                <c:pt idx="7957">
                  <c:v>2.4699999999999999E-8</c:v>
                </c:pt>
                <c:pt idx="7958">
                  <c:v>2.4699999999999999E-8</c:v>
                </c:pt>
                <c:pt idx="7959">
                  <c:v>2.4699999999999999E-8</c:v>
                </c:pt>
                <c:pt idx="7960">
                  <c:v>2.4699999999999999E-8</c:v>
                </c:pt>
                <c:pt idx="7961">
                  <c:v>2.4699999999999999E-8</c:v>
                </c:pt>
                <c:pt idx="7962">
                  <c:v>2.4699999999999999E-8</c:v>
                </c:pt>
                <c:pt idx="7963">
                  <c:v>2.4699999999999999E-8</c:v>
                </c:pt>
                <c:pt idx="7964">
                  <c:v>2.48E-8</c:v>
                </c:pt>
                <c:pt idx="7965">
                  <c:v>2.48E-8</c:v>
                </c:pt>
                <c:pt idx="7966">
                  <c:v>2.48E-8</c:v>
                </c:pt>
                <c:pt idx="7967">
                  <c:v>2.48E-8</c:v>
                </c:pt>
                <c:pt idx="7968">
                  <c:v>2.48E-8</c:v>
                </c:pt>
                <c:pt idx="7969">
                  <c:v>2.48E-8</c:v>
                </c:pt>
                <c:pt idx="7970">
                  <c:v>2.48E-8</c:v>
                </c:pt>
                <c:pt idx="7971">
                  <c:v>2.48E-8</c:v>
                </c:pt>
                <c:pt idx="7972">
                  <c:v>2.48E-8</c:v>
                </c:pt>
                <c:pt idx="7973">
                  <c:v>2.48E-8</c:v>
                </c:pt>
                <c:pt idx="7974">
                  <c:v>2.48E-8</c:v>
                </c:pt>
                <c:pt idx="7975">
                  <c:v>2.48E-8</c:v>
                </c:pt>
                <c:pt idx="7976">
                  <c:v>2.48E-8</c:v>
                </c:pt>
                <c:pt idx="7977">
                  <c:v>2.48E-8</c:v>
                </c:pt>
                <c:pt idx="7978">
                  <c:v>2.48E-8</c:v>
                </c:pt>
                <c:pt idx="7979">
                  <c:v>2.48E-8</c:v>
                </c:pt>
                <c:pt idx="7980">
                  <c:v>2.4900000000000001E-8</c:v>
                </c:pt>
                <c:pt idx="7981">
                  <c:v>2.4900000000000001E-8</c:v>
                </c:pt>
                <c:pt idx="7982">
                  <c:v>2.4900000000000001E-8</c:v>
                </c:pt>
                <c:pt idx="7983">
                  <c:v>2.4900000000000001E-8</c:v>
                </c:pt>
                <c:pt idx="7984">
                  <c:v>2.4900000000000001E-8</c:v>
                </c:pt>
                <c:pt idx="7985">
                  <c:v>2.4900000000000001E-8</c:v>
                </c:pt>
                <c:pt idx="7986">
                  <c:v>2.4900000000000001E-8</c:v>
                </c:pt>
                <c:pt idx="7987">
                  <c:v>2.4900000000000001E-8</c:v>
                </c:pt>
                <c:pt idx="7988">
                  <c:v>2.4900000000000001E-8</c:v>
                </c:pt>
                <c:pt idx="7989">
                  <c:v>2.4900000000000001E-8</c:v>
                </c:pt>
                <c:pt idx="7990">
                  <c:v>2.4900000000000001E-8</c:v>
                </c:pt>
                <c:pt idx="7991">
                  <c:v>2.4900000000000001E-8</c:v>
                </c:pt>
                <c:pt idx="7992">
                  <c:v>2.4900000000000001E-8</c:v>
                </c:pt>
                <c:pt idx="7993">
                  <c:v>2.4900000000000001E-8</c:v>
                </c:pt>
                <c:pt idx="7994">
                  <c:v>2.4900000000000001E-8</c:v>
                </c:pt>
                <c:pt idx="7995">
                  <c:v>2.4900000000000001E-8</c:v>
                </c:pt>
                <c:pt idx="7996">
                  <c:v>2.4999999999999999E-8</c:v>
                </c:pt>
                <c:pt idx="7997">
                  <c:v>2.4999999999999999E-8</c:v>
                </c:pt>
                <c:pt idx="7998">
                  <c:v>2.4999999999999999E-8</c:v>
                </c:pt>
                <c:pt idx="7999">
                  <c:v>2.4999999999999999E-8</c:v>
                </c:pt>
                <c:pt idx="8000">
                  <c:v>2.4999999999999999E-8</c:v>
                </c:pt>
                <c:pt idx="8001">
                  <c:v>2.4999999999999999E-8</c:v>
                </c:pt>
                <c:pt idx="8002">
                  <c:v>2.4999999999999999E-8</c:v>
                </c:pt>
                <c:pt idx="8003">
                  <c:v>2.4999999999999999E-8</c:v>
                </c:pt>
                <c:pt idx="8004">
                  <c:v>2.4999999999999999E-8</c:v>
                </c:pt>
                <c:pt idx="8005">
                  <c:v>2.4999999999999999E-8</c:v>
                </c:pt>
                <c:pt idx="8006">
                  <c:v>2.4999999999999999E-8</c:v>
                </c:pt>
                <c:pt idx="8007">
                  <c:v>2.4999999999999999E-8</c:v>
                </c:pt>
                <c:pt idx="8008">
                  <c:v>2.4999999999999999E-8</c:v>
                </c:pt>
              </c:numCache>
            </c:numRef>
          </c:xVal>
          <c:yVal>
            <c:numRef>
              <c:f>Clean26!$B$1:$B$8011</c:f>
              <c:numCache>
                <c:formatCode>0.00E+00</c:formatCode>
                <c:ptCount val="8011"/>
                <c:pt idx="0">
                  <c:v>3.5899999999999999E-3</c:v>
                </c:pt>
                <c:pt idx="1">
                  <c:v>3.48E-3</c:v>
                </c:pt>
                <c:pt idx="2">
                  <c:v>3.3800000000000002E-3</c:v>
                </c:pt>
                <c:pt idx="3">
                  <c:v>3.48E-3</c:v>
                </c:pt>
                <c:pt idx="4">
                  <c:v>3.3800000000000002E-3</c:v>
                </c:pt>
                <c:pt idx="5">
                  <c:v>3.2699999999999999E-3</c:v>
                </c:pt>
                <c:pt idx="6">
                  <c:v>3.48E-3</c:v>
                </c:pt>
                <c:pt idx="7">
                  <c:v>3.3800000000000002E-3</c:v>
                </c:pt>
                <c:pt idx="8">
                  <c:v>3.16E-3</c:v>
                </c:pt>
                <c:pt idx="9">
                  <c:v>3.16E-3</c:v>
                </c:pt>
                <c:pt idx="10">
                  <c:v>3.2699999999999999E-3</c:v>
                </c:pt>
                <c:pt idx="11">
                  <c:v>3.16E-3</c:v>
                </c:pt>
                <c:pt idx="12">
                  <c:v>3.0500000000000002E-3</c:v>
                </c:pt>
                <c:pt idx="13">
                  <c:v>3.0500000000000002E-3</c:v>
                </c:pt>
                <c:pt idx="14">
                  <c:v>2.8300000000000001E-3</c:v>
                </c:pt>
                <c:pt idx="15">
                  <c:v>2.8300000000000001E-3</c:v>
                </c:pt>
                <c:pt idx="16">
                  <c:v>2.8300000000000001E-3</c:v>
                </c:pt>
                <c:pt idx="17">
                  <c:v>2.8300000000000001E-3</c:v>
                </c:pt>
                <c:pt idx="18">
                  <c:v>2.6199999999999999E-3</c:v>
                </c:pt>
                <c:pt idx="19">
                  <c:v>2.8300000000000001E-3</c:v>
                </c:pt>
                <c:pt idx="20">
                  <c:v>2.7200000000000002E-3</c:v>
                </c:pt>
                <c:pt idx="21">
                  <c:v>2.5100000000000001E-3</c:v>
                </c:pt>
                <c:pt idx="22">
                  <c:v>2.6199999999999999E-3</c:v>
                </c:pt>
                <c:pt idx="23">
                  <c:v>2.7200000000000002E-3</c:v>
                </c:pt>
                <c:pt idx="24">
                  <c:v>2.6199999999999999E-3</c:v>
                </c:pt>
                <c:pt idx="25">
                  <c:v>2.5100000000000001E-3</c:v>
                </c:pt>
                <c:pt idx="26">
                  <c:v>2.7200000000000002E-3</c:v>
                </c:pt>
                <c:pt idx="27">
                  <c:v>2.3999999999999998E-3</c:v>
                </c:pt>
                <c:pt idx="28">
                  <c:v>2.5100000000000001E-3</c:v>
                </c:pt>
                <c:pt idx="29">
                  <c:v>2.3999999999999998E-3</c:v>
                </c:pt>
                <c:pt idx="30">
                  <c:v>2.1800000000000001E-3</c:v>
                </c:pt>
                <c:pt idx="31">
                  <c:v>2.1800000000000001E-3</c:v>
                </c:pt>
                <c:pt idx="32">
                  <c:v>2.0699999999999998E-3</c:v>
                </c:pt>
                <c:pt idx="33">
                  <c:v>2.0699999999999998E-3</c:v>
                </c:pt>
                <c:pt idx="34">
                  <c:v>1.8600000000000001E-3</c:v>
                </c:pt>
                <c:pt idx="35">
                  <c:v>2.1800000000000001E-3</c:v>
                </c:pt>
                <c:pt idx="36">
                  <c:v>2.0699999999999998E-3</c:v>
                </c:pt>
                <c:pt idx="37">
                  <c:v>1.8600000000000001E-3</c:v>
                </c:pt>
                <c:pt idx="38">
                  <c:v>1.9599999999999999E-3</c:v>
                </c:pt>
                <c:pt idx="39">
                  <c:v>2.1800000000000001E-3</c:v>
                </c:pt>
                <c:pt idx="40">
                  <c:v>1.9599999999999999E-3</c:v>
                </c:pt>
                <c:pt idx="41">
                  <c:v>1.8600000000000001E-3</c:v>
                </c:pt>
                <c:pt idx="42">
                  <c:v>2.0699999999999998E-3</c:v>
                </c:pt>
                <c:pt idx="43">
                  <c:v>1.8600000000000001E-3</c:v>
                </c:pt>
                <c:pt idx="44">
                  <c:v>1.8600000000000001E-3</c:v>
                </c:pt>
                <c:pt idx="45">
                  <c:v>1.8600000000000001E-3</c:v>
                </c:pt>
                <c:pt idx="46">
                  <c:v>1.8600000000000001E-3</c:v>
                </c:pt>
                <c:pt idx="47">
                  <c:v>1.75E-3</c:v>
                </c:pt>
                <c:pt idx="48">
                  <c:v>1.75E-3</c:v>
                </c:pt>
                <c:pt idx="49">
                  <c:v>1.5299999999999999E-3</c:v>
                </c:pt>
                <c:pt idx="50">
                  <c:v>1.75E-3</c:v>
                </c:pt>
                <c:pt idx="51">
                  <c:v>1.75E-3</c:v>
                </c:pt>
                <c:pt idx="52">
                  <c:v>1.75E-3</c:v>
                </c:pt>
                <c:pt idx="53">
                  <c:v>1.5299999999999999E-3</c:v>
                </c:pt>
                <c:pt idx="54">
                  <c:v>1.5299999999999999E-3</c:v>
                </c:pt>
                <c:pt idx="55">
                  <c:v>1.64E-3</c:v>
                </c:pt>
                <c:pt idx="56">
                  <c:v>1.5299999999999999E-3</c:v>
                </c:pt>
                <c:pt idx="57">
                  <c:v>1.5299999999999999E-3</c:v>
                </c:pt>
                <c:pt idx="58">
                  <c:v>1.5299999999999999E-3</c:v>
                </c:pt>
                <c:pt idx="59">
                  <c:v>1.5299999999999999E-3</c:v>
                </c:pt>
                <c:pt idx="60">
                  <c:v>1.42E-3</c:v>
                </c:pt>
                <c:pt idx="61">
                  <c:v>1.5299999999999999E-3</c:v>
                </c:pt>
                <c:pt idx="62">
                  <c:v>1.31E-3</c:v>
                </c:pt>
                <c:pt idx="63">
                  <c:v>1.31E-3</c:v>
                </c:pt>
                <c:pt idx="64">
                  <c:v>1.31E-3</c:v>
                </c:pt>
                <c:pt idx="65">
                  <c:v>1.42E-3</c:v>
                </c:pt>
                <c:pt idx="66">
                  <c:v>1.31E-3</c:v>
                </c:pt>
                <c:pt idx="67">
                  <c:v>1.31E-3</c:v>
                </c:pt>
                <c:pt idx="68">
                  <c:v>1.1999999999999999E-3</c:v>
                </c:pt>
                <c:pt idx="69">
                  <c:v>1.1000000000000001E-3</c:v>
                </c:pt>
                <c:pt idx="70">
                  <c:v>1.31E-3</c:v>
                </c:pt>
                <c:pt idx="71">
                  <c:v>1.31E-3</c:v>
                </c:pt>
                <c:pt idx="72">
                  <c:v>1.1999999999999999E-3</c:v>
                </c:pt>
                <c:pt idx="73">
                  <c:v>1.1999999999999999E-3</c:v>
                </c:pt>
                <c:pt idx="74">
                  <c:v>1.1000000000000001E-3</c:v>
                </c:pt>
                <c:pt idx="75">
                  <c:v>1.1000000000000001E-3</c:v>
                </c:pt>
                <c:pt idx="76">
                  <c:v>1.1000000000000001E-3</c:v>
                </c:pt>
                <c:pt idx="77">
                  <c:v>1.1000000000000001E-3</c:v>
                </c:pt>
                <c:pt idx="78">
                  <c:v>9.8999999999999999E-4</c:v>
                </c:pt>
                <c:pt idx="79">
                  <c:v>9.8999999999999999E-4</c:v>
                </c:pt>
                <c:pt idx="80">
                  <c:v>9.8999999999999999E-4</c:v>
                </c:pt>
                <c:pt idx="81">
                  <c:v>8.8000000000000003E-4</c:v>
                </c:pt>
                <c:pt idx="82">
                  <c:v>8.8000000000000003E-4</c:v>
                </c:pt>
                <c:pt idx="83">
                  <c:v>9.8999999999999999E-4</c:v>
                </c:pt>
                <c:pt idx="84">
                  <c:v>1.1000000000000001E-3</c:v>
                </c:pt>
                <c:pt idx="85">
                  <c:v>9.8999999999999999E-4</c:v>
                </c:pt>
                <c:pt idx="86">
                  <c:v>8.8000000000000003E-4</c:v>
                </c:pt>
                <c:pt idx="87">
                  <c:v>1.1000000000000001E-3</c:v>
                </c:pt>
                <c:pt idx="88">
                  <c:v>9.8999999999999999E-4</c:v>
                </c:pt>
                <c:pt idx="89">
                  <c:v>9.8999999999999999E-4</c:v>
                </c:pt>
                <c:pt idx="90">
                  <c:v>8.8000000000000003E-4</c:v>
                </c:pt>
                <c:pt idx="91">
                  <c:v>8.8000000000000003E-4</c:v>
                </c:pt>
                <c:pt idx="92">
                  <c:v>9.8999999999999999E-4</c:v>
                </c:pt>
                <c:pt idx="93">
                  <c:v>8.8000000000000003E-4</c:v>
                </c:pt>
                <c:pt idx="94">
                  <c:v>8.8000000000000003E-4</c:v>
                </c:pt>
                <c:pt idx="95">
                  <c:v>7.6999999999999996E-4</c:v>
                </c:pt>
                <c:pt idx="96">
                  <c:v>8.8000000000000003E-4</c:v>
                </c:pt>
                <c:pt idx="97">
                  <c:v>8.8000000000000003E-4</c:v>
                </c:pt>
                <c:pt idx="98">
                  <c:v>7.6999999999999996E-4</c:v>
                </c:pt>
                <c:pt idx="99">
                  <c:v>8.8000000000000003E-4</c:v>
                </c:pt>
                <c:pt idx="100">
                  <c:v>8.8000000000000003E-4</c:v>
                </c:pt>
                <c:pt idx="101">
                  <c:v>7.6999999999999996E-4</c:v>
                </c:pt>
                <c:pt idx="102">
                  <c:v>1.1000000000000001E-3</c:v>
                </c:pt>
                <c:pt idx="103">
                  <c:v>8.8000000000000003E-4</c:v>
                </c:pt>
                <c:pt idx="104">
                  <c:v>9.8999999999999999E-4</c:v>
                </c:pt>
                <c:pt idx="105">
                  <c:v>9.8999999999999999E-4</c:v>
                </c:pt>
                <c:pt idx="106">
                  <c:v>8.8000000000000003E-4</c:v>
                </c:pt>
                <c:pt idx="107">
                  <c:v>8.8000000000000003E-4</c:v>
                </c:pt>
                <c:pt idx="108">
                  <c:v>7.6999999999999996E-4</c:v>
                </c:pt>
                <c:pt idx="109">
                  <c:v>6.6E-4</c:v>
                </c:pt>
                <c:pt idx="110">
                  <c:v>7.6999999999999996E-4</c:v>
                </c:pt>
                <c:pt idx="111">
                  <c:v>6.6E-4</c:v>
                </c:pt>
                <c:pt idx="112">
                  <c:v>7.6999999999999996E-4</c:v>
                </c:pt>
                <c:pt idx="113">
                  <c:v>6.6E-4</c:v>
                </c:pt>
                <c:pt idx="114">
                  <c:v>7.6999999999999996E-4</c:v>
                </c:pt>
                <c:pt idx="115">
                  <c:v>8.8000000000000003E-4</c:v>
                </c:pt>
                <c:pt idx="116">
                  <c:v>7.6999999999999996E-4</c:v>
                </c:pt>
                <c:pt idx="117">
                  <c:v>5.5000000000000003E-4</c:v>
                </c:pt>
                <c:pt idx="118">
                  <c:v>9.8999999999999999E-4</c:v>
                </c:pt>
                <c:pt idx="119">
                  <c:v>7.6999999999999996E-4</c:v>
                </c:pt>
                <c:pt idx="120">
                  <c:v>8.8000000000000003E-4</c:v>
                </c:pt>
                <c:pt idx="121">
                  <c:v>7.6999999999999996E-4</c:v>
                </c:pt>
                <c:pt idx="122">
                  <c:v>7.6999999999999996E-4</c:v>
                </c:pt>
                <c:pt idx="123">
                  <c:v>6.6E-4</c:v>
                </c:pt>
                <c:pt idx="124">
                  <c:v>7.6999999999999996E-4</c:v>
                </c:pt>
                <c:pt idx="125">
                  <c:v>6.6E-4</c:v>
                </c:pt>
                <c:pt idx="126">
                  <c:v>7.6999999999999996E-4</c:v>
                </c:pt>
                <c:pt idx="127">
                  <c:v>6.6E-4</c:v>
                </c:pt>
                <c:pt idx="128">
                  <c:v>7.6999999999999996E-4</c:v>
                </c:pt>
                <c:pt idx="129">
                  <c:v>7.6999999999999996E-4</c:v>
                </c:pt>
                <c:pt idx="130">
                  <c:v>8.8000000000000003E-4</c:v>
                </c:pt>
                <c:pt idx="131">
                  <c:v>7.6999999999999996E-4</c:v>
                </c:pt>
                <c:pt idx="132">
                  <c:v>7.6999999999999996E-4</c:v>
                </c:pt>
                <c:pt idx="133">
                  <c:v>5.5000000000000003E-4</c:v>
                </c:pt>
                <c:pt idx="134">
                  <c:v>7.6999999999999996E-4</c:v>
                </c:pt>
                <c:pt idx="135">
                  <c:v>6.6E-4</c:v>
                </c:pt>
                <c:pt idx="136">
                  <c:v>8.8000000000000003E-4</c:v>
                </c:pt>
                <c:pt idx="137">
                  <c:v>8.8000000000000003E-4</c:v>
                </c:pt>
                <c:pt idx="138">
                  <c:v>7.6999999999999996E-4</c:v>
                </c:pt>
                <c:pt idx="139">
                  <c:v>6.6E-4</c:v>
                </c:pt>
                <c:pt idx="140">
                  <c:v>7.6999999999999996E-4</c:v>
                </c:pt>
                <c:pt idx="141">
                  <c:v>5.5000000000000003E-4</c:v>
                </c:pt>
                <c:pt idx="142">
                  <c:v>7.6999999999999996E-4</c:v>
                </c:pt>
                <c:pt idx="143">
                  <c:v>6.6E-4</c:v>
                </c:pt>
                <c:pt idx="144">
                  <c:v>7.6999999999999996E-4</c:v>
                </c:pt>
                <c:pt idx="145">
                  <c:v>7.6999999999999996E-4</c:v>
                </c:pt>
                <c:pt idx="146">
                  <c:v>7.6999999999999996E-4</c:v>
                </c:pt>
                <c:pt idx="147">
                  <c:v>6.6E-4</c:v>
                </c:pt>
                <c:pt idx="148">
                  <c:v>6.6E-4</c:v>
                </c:pt>
                <c:pt idx="149">
                  <c:v>5.5000000000000003E-4</c:v>
                </c:pt>
                <c:pt idx="150">
                  <c:v>6.6E-4</c:v>
                </c:pt>
                <c:pt idx="151">
                  <c:v>7.6999999999999996E-4</c:v>
                </c:pt>
                <c:pt idx="152">
                  <c:v>7.6999999999999996E-4</c:v>
                </c:pt>
                <c:pt idx="153">
                  <c:v>9.8999999999999999E-4</c:v>
                </c:pt>
                <c:pt idx="154">
                  <c:v>6.6E-4</c:v>
                </c:pt>
                <c:pt idx="155">
                  <c:v>5.5000000000000003E-4</c:v>
                </c:pt>
                <c:pt idx="156">
                  <c:v>7.6999999999999996E-4</c:v>
                </c:pt>
                <c:pt idx="157">
                  <c:v>6.6E-4</c:v>
                </c:pt>
                <c:pt idx="158">
                  <c:v>7.6999999999999996E-4</c:v>
                </c:pt>
                <c:pt idx="159">
                  <c:v>6.6E-4</c:v>
                </c:pt>
                <c:pt idx="160">
                  <c:v>8.8000000000000003E-4</c:v>
                </c:pt>
                <c:pt idx="161">
                  <c:v>7.6999999999999996E-4</c:v>
                </c:pt>
                <c:pt idx="162">
                  <c:v>5.5000000000000003E-4</c:v>
                </c:pt>
                <c:pt idx="163">
                  <c:v>5.5000000000000003E-4</c:v>
                </c:pt>
                <c:pt idx="164">
                  <c:v>7.6999999999999996E-4</c:v>
                </c:pt>
                <c:pt idx="165">
                  <c:v>4.4000000000000002E-4</c:v>
                </c:pt>
                <c:pt idx="166">
                  <c:v>6.6E-4</c:v>
                </c:pt>
                <c:pt idx="167">
                  <c:v>5.5000000000000003E-4</c:v>
                </c:pt>
                <c:pt idx="168">
                  <c:v>6.6E-4</c:v>
                </c:pt>
                <c:pt idx="169">
                  <c:v>7.6999999999999996E-4</c:v>
                </c:pt>
                <c:pt idx="170">
                  <c:v>7.6999999999999996E-4</c:v>
                </c:pt>
                <c:pt idx="171">
                  <c:v>4.4000000000000002E-4</c:v>
                </c:pt>
                <c:pt idx="172">
                  <c:v>4.4000000000000002E-4</c:v>
                </c:pt>
                <c:pt idx="173">
                  <c:v>5.5000000000000003E-4</c:v>
                </c:pt>
                <c:pt idx="174">
                  <c:v>4.4000000000000002E-4</c:v>
                </c:pt>
                <c:pt idx="175">
                  <c:v>5.5000000000000003E-4</c:v>
                </c:pt>
                <c:pt idx="176">
                  <c:v>6.6E-4</c:v>
                </c:pt>
                <c:pt idx="177">
                  <c:v>5.5000000000000003E-4</c:v>
                </c:pt>
                <c:pt idx="178">
                  <c:v>3.4000000000000002E-4</c:v>
                </c:pt>
                <c:pt idx="179">
                  <c:v>4.4000000000000002E-4</c:v>
                </c:pt>
                <c:pt idx="180">
                  <c:v>4.4000000000000002E-4</c:v>
                </c:pt>
                <c:pt idx="181">
                  <c:v>4.4000000000000002E-4</c:v>
                </c:pt>
                <c:pt idx="182">
                  <c:v>4.4000000000000002E-4</c:v>
                </c:pt>
                <c:pt idx="183">
                  <c:v>4.4000000000000002E-4</c:v>
                </c:pt>
                <c:pt idx="184">
                  <c:v>3.4000000000000002E-4</c:v>
                </c:pt>
                <c:pt idx="185">
                  <c:v>5.5000000000000003E-4</c:v>
                </c:pt>
                <c:pt idx="186">
                  <c:v>3.4000000000000002E-4</c:v>
                </c:pt>
                <c:pt idx="187">
                  <c:v>4.4000000000000002E-4</c:v>
                </c:pt>
                <c:pt idx="188">
                  <c:v>3.4000000000000002E-4</c:v>
                </c:pt>
                <c:pt idx="189">
                  <c:v>2.3000000000000001E-4</c:v>
                </c:pt>
                <c:pt idx="190">
                  <c:v>2.3000000000000001E-4</c:v>
                </c:pt>
                <c:pt idx="191">
                  <c:v>3.4000000000000002E-4</c:v>
                </c:pt>
                <c:pt idx="192">
                  <c:v>4.4000000000000002E-4</c:v>
                </c:pt>
                <c:pt idx="193">
                  <c:v>4.4000000000000002E-4</c:v>
                </c:pt>
                <c:pt idx="194">
                  <c:v>1.2E-4</c:v>
                </c:pt>
                <c:pt idx="195">
                  <c:v>3.4000000000000002E-4</c:v>
                </c:pt>
                <c:pt idx="196">
                  <c:v>2.3000000000000001E-4</c:v>
                </c:pt>
                <c:pt idx="197">
                  <c:v>2.3000000000000001E-4</c:v>
                </c:pt>
                <c:pt idx="198">
                  <c:v>1.2E-4</c:v>
                </c:pt>
                <c:pt idx="199">
                  <c:v>2.3000000000000001E-4</c:v>
                </c:pt>
                <c:pt idx="200">
                  <c:v>1.2E-4</c:v>
                </c:pt>
                <c:pt idx="201">
                  <c:v>1.2E-4</c:v>
                </c:pt>
                <c:pt idx="202">
                  <c:v>1.2E-4</c:v>
                </c:pt>
                <c:pt idx="203">
                  <c:v>1.0000000000000001E-5</c:v>
                </c:pt>
                <c:pt idx="204">
                  <c:v>1.2E-4</c:v>
                </c:pt>
                <c:pt idx="205">
                  <c:v>-1E-4</c:v>
                </c:pt>
                <c:pt idx="206">
                  <c:v>-1E-4</c:v>
                </c:pt>
                <c:pt idx="207">
                  <c:v>1.0000000000000001E-5</c:v>
                </c:pt>
                <c:pt idx="208">
                  <c:v>1.0000000000000001E-5</c:v>
                </c:pt>
                <c:pt idx="209">
                  <c:v>1.0000000000000001E-5</c:v>
                </c:pt>
                <c:pt idx="210">
                  <c:v>-4.2000000000000002E-4</c:v>
                </c:pt>
                <c:pt idx="211">
                  <c:v>-2.1000000000000001E-4</c:v>
                </c:pt>
                <c:pt idx="212">
                  <c:v>-2.1000000000000001E-4</c:v>
                </c:pt>
                <c:pt idx="213">
                  <c:v>-2.1000000000000001E-4</c:v>
                </c:pt>
                <c:pt idx="214">
                  <c:v>-2.1000000000000001E-4</c:v>
                </c:pt>
                <c:pt idx="215">
                  <c:v>-4.2000000000000002E-4</c:v>
                </c:pt>
                <c:pt idx="216">
                  <c:v>-4.2000000000000002E-4</c:v>
                </c:pt>
                <c:pt idx="217">
                  <c:v>-2.1000000000000001E-4</c:v>
                </c:pt>
                <c:pt idx="218">
                  <c:v>-4.2000000000000002E-4</c:v>
                </c:pt>
                <c:pt idx="219">
                  <c:v>-4.2000000000000002E-4</c:v>
                </c:pt>
                <c:pt idx="220">
                  <c:v>-3.2000000000000003E-4</c:v>
                </c:pt>
                <c:pt idx="221">
                  <c:v>-5.2999999999999998E-4</c:v>
                </c:pt>
                <c:pt idx="222">
                  <c:v>-5.2999999999999998E-4</c:v>
                </c:pt>
                <c:pt idx="223">
                  <c:v>-5.2999999999999998E-4</c:v>
                </c:pt>
                <c:pt idx="224">
                  <c:v>-4.2000000000000002E-4</c:v>
                </c:pt>
                <c:pt idx="225">
                  <c:v>-5.2999999999999998E-4</c:v>
                </c:pt>
                <c:pt idx="226">
                  <c:v>-8.5999999999999998E-4</c:v>
                </c:pt>
                <c:pt idx="227">
                  <c:v>-6.4000000000000005E-4</c:v>
                </c:pt>
                <c:pt idx="228">
                  <c:v>-6.4000000000000005E-4</c:v>
                </c:pt>
                <c:pt idx="229">
                  <c:v>-6.4000000000000005E-4</c:v>
                </c:pt>
                <c:pt idx="230">
                  <c:v>-7.5000000000000002E-4</c:v>
                </c:pt>
                <c:pt idx="231">
                  <c:v>-8.5999999999999998E-4</c:v>
                </c:pt>
                <c:pt idx="232">
                  <c:v>-8.5999999999999998E-4</c:v>
                </c:pt>
                <c:pt idx="233">
                  <c:v>-7.5000000000000002E-4</c:v>
                </c:pt>
                <c:pt idx="234">
                  <c:v>-8.5999999999999998E-4</c:v>
                </c:pt>
                <c:pt idx="235">
                  <c:v>-1.08E-3</c:v>
                </c:pt>
                <c:pt idx="236">
                  <c:v>-9.7000000000000005E-4</c:v>
                </c:pt>
                <c:pt idx="237">
                  <c:v>-9.7000000000000005E-4</c:v>
                </c:pt>
                <c:pt idx="238">
                  <c:v>-1.1800000000000001E-3</c:v>
                </c:pt>
                <c:pt idx="239">
                  <c:v>-1.08E-3</c:v>
                </c:pt>
                <c:pt idx="240">
                  <c:v>-1.08E-3</c:v>
                </c:pt>
                <c:pt idx="241">
                  <c:v>-1.08E-3</c:v>
                </c:pt>
                <c:pt idx="242">
                  <c:v>-1.4E-3</c:v>
                </c:pt>
                <c:pt idx="243">
                  <c:v>-1.1800000000000001E-3</c:v>
                </c:pt>
                <c:pt idx="244">
                  <c:v>-1.1800000000000001E-3</c:v>
                </c:pt>
                <c:pt idx="245">
                  <c:v>-1.1800000000000001E-3</c:v>
                </c:pt>
                <c:pt idx="246">
                  <c:v>-1.2899999999999999E-3</c:v>
                </c:pt>
                <c:pt idx="247">
                  <c:v>-1.5100000000000001E-3</c:v>
                </c:pt>
                <c:pt idx="248">
                  <c:v>-1.5100000000000001E-3</c:v>
                </c:pt>
                <c:pt idx="249">
                  <c:v>-1.4E-3</c:v>
                </c:pt>
                <c:pt idx="250">
                  <c:v>-1.4E-3</c:v>
                </c:pt>
                <c:pt idx="251">
                  <c:v>-1.6199999999999999E-3</c:v>
                </c:pt>
                <c:pt idx="252">
                  <c:v>-1.5100000000000001E-3</c:v>
                </c:pt>
                <c:pt idx="253">
                  <c:v>-1.6199999999999999E-3</c:v>
                </c:pt>
                <c:pt idx="254">
                  <c:v>-1.73E-3</c:v>
                </c:pt>
                <c:pt idx="255">
                  <c:v>-1.6199999999999999E-3</c:v>
                </c:pt>
                <c:pt idx="256">
                  <c:v>-1.73E-3</c:v>
                </c:pt>
                <c:pt idx="257">
                  <c:v>-1.6199999999999999E-3</c:v>
                </c:pt>
                <c:pt idx="258">
                  <c:v>-1.9400000000000001E-3</c:v>
                </c:pt>
                <c:pt idx="259">
                  <c:v>-1.8400000000000001E-3</c:v>
                </c:pt>
                <c:pt idx="260">
                  <c:v>-1.8400000000000001E-3</c:v>
                </c:pt>
                <c:pt idx="261">
                  <c:v>-1.9400000000000001E-3</c:v>
                </c:pt>
                <c:pt idx="262">
                  <c:v>-2.16E-3</c:v>
                </c:pt>
                <c:pt idx="263">
                  <c:v>-2.0500000000000002E-3</c:v>
                </c:pt>
                <c:pt idx="264">
                  <c:v>-2.16E-3</c:v>
                </c:pt>
                <c:pt idx="265">
                  <c:v>-1.9400000000000001E-3</c:v>
                </c:pt>
                <c:pt idx="266">
                  <c:v>-2.0500000000000002E-3</c:v>
                </c:pt>
                <c:pt idx="267">
                  <c:v>-2.3800000000000002E-3</c:v>
                </c:pt>
                <c:pt idx="268">
                  <c:v>-2.2699999999999999E-3</c:v>
                </c:pt>
                <c:pt idx="269">
                  <c:v>-2.16E-3</c:v>
                </c:pt>
                <c:pt idx="270">
                  <c:v>-2.2699999999999999E-3</c:v>
                </c:pt>
                <c:pt idx="271">
                  <c:v>-2.3800000000000002E-3</c:v>
                </c:pt>
                <c:pt idx="272">
                  <c:v>-2.3800000000000002E-3</c:v>
                </c:pt>
                <c:pt idx="273">
                  <c:v>-2.3800000000000002E-3</c:v>
                </c:pt>
                <c:pt idx="274">
                  <c:v>-2.7000000000000001E-3</c:v>
                </c:pt>
                <c:pt idx="275">
                  <c:v>-2.49E-3</c:v>
                </c:pt>
                <c:pt idx="276">
                  <c:v>-2.49E-3</c:v>
                </c:pt>
                <c:pt idx="277">
                  <c:v>-2.3800000000000002E-3</c:v>
                </c:pt>
                <c:pt idx="278">
                  <c:v>-2.7000000000000001E-3</c:v>
                </c:pt>
                <c:pt idx="279">
                  <c:v>-2.7000000000000001E-3</c:v>
                </c:pt>
                <c:pt idx="280">
                  <c:v>-2.7000000000000001E-3</c:v>
                </c:pt>
                <c:pt idx="281">
                  <c:v>-2.5999999999999999E-3</c:v>
                </c:pt>
                <c:pt idx="282">
                  <c:v>-2.5999999999999999E-3</c:v>
                </c:pt>
                <c:pt idx="283">
                  <c:v>-2.81E-3</c:v>
                </c:pt>
                <c:pt idx="284">
                  <c:v>-2.9199999999999999E-3</c:v>
                </c:pt>
                <c:pt idx="285">
                  <c:v>-2.9199999999999999E-3</c:v>
                </c:pt>
                <c:pt idx="286">
                  <c:v>-2.9199999999999999E-3</c:v>
                </c:pt>
                <c:pt idx="287">
                  <c:v>-3.0300000000000001E-3</c:v>
                </c:pt>
                <c:pt idx="288">
                  <c:v>-2.81E-3</c:v>
                </c:pt>
                <c:pt idx="289">
                  <c:v>-2.9199999999999999E-3</c:v>
                </c:pt>
                <c:pt idx="290">
                  <c:v>-3.14E-3</c:v>
                </c:pt>
                <c:pt idx="291">
                  <c:v>-2.9199999999999999E-3</c:v>
                </c:pt>
                <c:pt idx="292">
                  <c:v>-3.2499999999999999E-3</c:v>
                </c:pt>
                <c:pt idx="293">
                  <c:v>-3.14E-3</c:v>
                </c:pt>
                <c:pt idx="294">
                  <c:v>-3.14E-3</c:v>
                </c:pt>
                <c:pt idx="295">
                  <c:v>-3.14E-3</c:v>
                </c:pt>
                <c:pt idx="296">
                  <c:v>-3.0300000000000001E-3</c:v>
                </c:pt>
                <c:pt idx="297">
                  <c:v>-3.14E-3</c:v>
                </c:pt>
                <c:pt idx="298">
                  <c:v>-3.2499999999999999E-3</c:v>
                </c:pt>
                <c:pt idx="299">
                  <c:v>-3.3600000000000001E-3</c:v>
                </c:pt>
                <c:pt idx="300">
                  <c:v>-3.46E-3</c:v>
                </c:pt>
                <c:pt idx="301">
                  <c:v>-3.3600000000000001E-3</c:v>
                </c:pt>
                <c:pt idx="302">
                  <c:v>-3.46E-3</c:v>
                </c:pt>
                <c:pt idx="303">
                  <c:v>-3.46E-3</c:v>
                </c:pt>
                <c:pt idx="304">
                  <c:v>-3.3600000000000001E-3</c:v>
                </c:pt>
                <c:pt idx="305">
                  <c:v>-3.3600000000000001E-3</c:v>
                </c:pt>
                <c:pt idx="306">
                  <c:v>-3.6800000000000001E-3</c:v>
                </c:pt>
                <c:pt idx="307">
                  <c:v>-3.3600000000000001E-3</c:v>
                </c:pt>
                <c:pt idx="308">
                  <c:v>-3.46E-3</c:v>
                </c:pt>
                <c:pt idx="309">
                  <c:v>-3.5699999999999998E-3</c:v>
                </c:pt>
                <c:pt idx="310">
                  <c:v>-3.6800000000000001E-3</c:v>
                </c:pt>
                <c:pt idx="311">
                  <c:v>-3.6800000000000001E-3</c:v>
                </c:pt>
                <c:pt idx="312">
                  <c:v>-3.5699999999999998E-3</c:v>
                </c:pt>
                <c:pt idx="313">
                  <c:v>-3.5699999999999998E-3</c:v>
                </c:pt>
                <c:pt idx="314">
                  <c:v>-3.5699999999999998E-3</c:v>
                </c:pt>
                <c:pt idx="315">
                  <c:v>-3.6800000000000001E-3</c:v>
                </c:pt>
                <c:pt idx="316">
                  <c:v>-3.8999999999999998E-3</c:v>
                </c:pt>
                <c:pt idx="317">
                  <c:v>-3.6800000000000001E-3</c:v>
                </c:pt>
                <c:pt idx="318">
                  <c:v>-3.79E-3</c:v>
                </c:pt>
                <c:pt idx="319">
                  <c:v>-3.79E-3</c:v>
                </c:pt>
                <c:pt idx="320">
                  <c:v>-3.5699999999999998E-3</c:v>
                </c:pt>
                <c:pt idx="321">
                  <c:v>-3.79E-3</c:v>
                </c:pt>
                <c:pt idx="322">
                  <c:v>-3.8999999999999998E-3</c:v>
                </c:pt>
                <c:pt idx="323">
                  <c:v>-3.79E-3</c:v>
                </c:pt>
                <c:pt idx="324">
                  <c:v>-3.6800000000000001E-3</c:v>
                </c:pt>
                <c:pt idx="325">
                  <c:v>-4.0099999999999997E-3</c:v>
                </c:pt>
                <c:pt idx="326">
                  <c:v>-3.8999999999999998E-3</c:v>
                </c:pt>
                <c:pt idx="327">
                  <c:v>-3.8999999999999998E-3</c:v>
                </c:pt>
                <c:pt idx="328">
                  <c:v>-3.8999999999999998E-3</c:v>
                </c:pt>
                <c:pt idx="329">
                  <c:v>-3.79E-3</c:v>
                </c:pt>
                <c:pt idx="330">
                  <c:v>-3.79E-3</c:v>
                </c:pt>
                <c:pt idx="331">
                  <c:v>-3.79E-3</c:v>
                </c:pt>
                <c:pt idx="332">
                  <c:v>-3.8999999999999998E-3</c:v>
                </c:pt>
                <c:pt idx="333">
                  <c:v>-3.8999999999999998E-3</c:v>
                </c:pt>
                <c:pt idx="334">
                  <c:v>-3.8999999999999998E-3</c:v>
                </c:pt>
                <c:pt idx="335">
                  <c:v>-3.8999999999999998E-3</c:v>
                </c:pt>
                <c:pt idx="336">
                  <c:v>-4.0099999999999997E-3</c:v>
                </c:pt>
                <c:pt idx="337">
                  <c:v>-3.8999999999999998E-3</c:v>
                </c:pt>
                <c:pt idx="338">
                  <c:v>-3.79E-3</c:v>
                </c:pt>
                <c:pt idx="339">
                  <c:v>-3.79E-3</c:v>
                </c:pt>
                <c:pt idx="340">
                  <c:v>-3.8999999999999998E-3</c:v>
                </c:pt>
                <c:pt idx="341">
                  <c:v>-3.8999999999999998E-3</c:v>
                </c:pt>
                <c:pt idx="342">
                  <c:v>-3.8999999999999998E-3</c:v>
                </c:pt>
                <c:pt idx="343">
                  <c:v>-4.1200000000000004E-3</c:v>
                </c:pt>
                <c:pt idx="344">
                  <c:v>-3.8999999999999998E-3</c:v>
                </c:pt>
                <c:pt idx="345">
                  <c:v>-3.79E-3</c:v>
                </c:pt>
                <c:pt idx="346">
                  <c:v>-4.0099999999999997E-3</c:v>
                </c:pt>
                <c:pt idx="347">
                  <c:v>-4.0099999999999997E-3</c:v>
                </c:pt>
                <c:pt idx="348">
                  <c:v>-3.6800000000000001E-3</c:v>
                </c:pt>
                <c:pt idx="349">
                  <c:v>-3.79E-3</c:v>
                </c:pt>
                <c:pt idx="350">
                  <c:v>-3.8999999999999998E-3</c:v>
                </c:pt>
                <c:pt idx="351">
                  <c:v>-3.79E-3</c:v>
                </c:pt>
                <c:pt idx="352">
                  <c:v>-3.8999999999999998E-3</c:v>
                </c:pt>
                <c:pt idx="353">
                  <c:v>-3.8999999999999998E-3</c:v>
                </c:pt>
                <c:pt idx="354">
                  <c:v>-3.6800000000000001E-3</c:v>
                </c:pt>
                <c:pt idx="355">
                  <c:v>-3.6800000000000001E-3</c:v>
                </c:pt>
                <c:pt idx="356">
                  <c:v>-3.6800000000000001E-3</c:v>
                </c:pt>
                <c:pt idx="357">
                  <c:v>-3.8999999999999998E-3</c:v>
                </c:pt>
                <c:pt idx="358">
                  <c:v>-3.79E-3</c:v>
                </c:pt>
                <c:pt idx="359">
                  <c:v>-3.6800000000000001E-3</c:v>
                </c:pt>
                <c:pt idx="360">
                  <c:v>-3.79E-3</c:v>
                </c:pt>
                <c:pt idx="361">
                  <c:v>-3.5699999999999998E-3</c:v>
                </c:pt>
                <c:pt idx="362">
                  <c:v>-3.79E-3</c:v>
                </c:pt>
                <c:pt idx="363">
                  <c:v>-3.5699999999999998E-3</c:v>
                </c:pt>
                <c:pt idx="364">
                  <c:v>-3.6800000000000001E-3</c:v>
                </c:pt>
                <c:pt idx="365">
                  <c:v>-3.5699999999999998E-3</c:v>
                </c:pt>
                <c:pt idx="366">
                  <c:v>-3.6800000000000001E-3</c:v>
                </c:pt>
                <c:pt idx="367">
                  <c:v>-3.5699999999999998E-3</c:v>
                </c:pt>
                <c:pt idx="368">
                  <c:v>-3.46E-3</c:v>
                </c:pt>
                <c:pt idx="369">
                  <c:v>-3.5699999999999998E-3</c:v>
                </c:pt>
                <c:pt idx="370">
                  <c:v>-3.46E-3</c:v>
                </c:pt>
                <c:pt idx="371">
                  <c:v>-3.2499999999999999E-3</c:v>
                </c:pt>
                <c:pt idx="372">
                  <c:v>-3.3600000000000001E-3</c:v>
                </c:pt>
                <c:pt idx="373">
                  <c:v>-3.3600000000000001E-3</c:v>
                </c:pt>
                <c:pt idx="374">
                  <c:v>-3.3600000000000001E-3</c:v>
                </c:pt>
                <c:pt idx="375">
                  <c:v>-3.2499999999999999E-3</c:v>
                </c:pt>
                <c:pt idx="376">
                  <c:v>-3.3600000000000001E-3</c:v>
                </c:pt>
                <c:pt idx="377">
                  <c:v>-3.2499999999999999E-3</c:v>
                </c:pt>
                <c:pt idx="378">
                  <c:v>-3.3600000000000001E-3</c:v>
                </c:pt>
                <c:pt idx="379">
                  <c:v>-3.0300000000000001E-3</c:v>
                </c:pt>
                <c:pt idx="380">
                  <c:v>-3.0300000000000001E-3</c:v>
                </c:pt>
                <c:pt idx="381">
                  <c:v>-3.14E-3</c:v>
                </c:pt>
                <c:pt idx="382">
                  <c:v>-3.0300000000000001E-3</c:v>
                </c:pt>
                <c:pt idx="383">
                  <c:v>-3.2499999999999999E-3</c:v>
                </c:pt>
                <c:pt idx="384">
                  <c:v>-3.0300000000000001E-3</c:v>
                </c:pt>
                <c:pt idx="385">
                  <c:v>-2.9199999999999999E-3</c:v>
                </c:pt>
                <c:pt idx="386">
                  <c:v>-2.81E-3</c:v>
                </c:pt>
                <c:pt idx="387">
                  <c:v>-2.9199999999999999E-3</c:v>
                </c:pt>
                <c:pt idx="388">
                  <c:v>-2.81E-3</c:v>
                </c:pt>
                <c:pt idx="389">
                  <c:v>-2.7000000000000001E-3</c:v>
                </c:pt>
                <c:pt idx="390">
                  <c:v>-2.81E-3</c:v>
                </c:pt>
                <c:pt idx="391">
                  <c:v>-2.7000000000000001E-3</c:v>
                </c:pt>
                <c:pt idx="392">
                  <c:v>-2.5999999999999999E-3</c:v>
                </c:pt>
                <c:pt idx="393">
                  <c:v>-2.7000000000000001E-3</c:v>
                </c:pt>
                <c:pt idx="394">
                  <c:v>-2.49E-3</c:v>
                </c:pt>
                <c:pt idx="395">
                  <c:v>-2.2699999999999999E-3</c:v>
                </c:pt>
                <c:pt idx="396">
                  <c:v>-2.2699999999999999E-3</c:v>
                </c:pt>
                <c:pt idx="397">
                  <c:v>-2.2699999999999999E-3</c:v>
                </c:pt>
                <c:pt idx="398">
                  <c:v>-2.3800000000000002E-3</c:v>
                </c:pt>
                <c:pt idx="399">
                  <c:v>-2.3800000000000002E-3</c:v>
                </c:pt>
                <c:pt idx="400">
                  <c:v>-2.2699999999999999E-3</c:v>
                </c:pt>
                <c:pt idx="401">
                  <c:v>-2.16E-3</c:v>
                </c:pt>
                <c:pt idx="402">
                  <c:v>-2.0500000000000002E-3</c:v>
                </c:pt>
                <c:pt idx="403">
                  <c:v>-2.16E-3</c:v>
                </c:pt>
                <c:pt idx="404">
                  <c:v>-1.8400000000000001E-3</c:v>
                </c:pt>
                <c:pt idx="405">
                  <c:v>-1.73E-3</c:v>
                </c:pt>
                <c:pt idx="406">
                  <c:v>-1.8400000000000001E-3</c:v>
                </c:pt>
                <c:pt idx="407">
                  <c:v>-1.6199999999999999E-3</c:v>
                </c:pt>
                <c:pt idx="408">
                  <c:v>-1.6199999999999999E-3</c:v>
                </c:pt>
                <c:pt idx="409">
                  <c:v>-1.73E-3</c:v>
                </c:pt>
                <c:pt idx="410">
                  <c:v>-1.6199999999999999E-3</c:v>
                </c:pt>
                <c:pt idx="411">
                  <c:v>-1.5100000000000001E-3</c:v>
                </c:pt>
                <c:pt idx="412">
                  <c:v>-1.4E-3</c:v>
                </c:pt>
                <c:pt idx="413">
                  <c:v>-1.2899999999999999E-3</c:v>
                </c:pt>
                <c:pt idx="414">
                  <c:v>-1.5100000000000001E-3</c:v>
                </c:pt>
                <c:pt idx="415">
                  <c:v>-1.4E-3</c:v>
                </c:pt>
                <c:pt idx="416">
                  <c:v>-1.2899999999999999E-3</c:v>
                </c:pt>
                <c:pt idx="417">
                  <c:v>-1.1800000000000001E-3</c:v>
                </c:pt>
                <c:pt idx="418">
                  <c:v>-1.2899999999999999E-3</c:v>
                </c:pt>
                <c:pt idx="419">
                  <c:v>-1.1800000000000001E-3</c:v>
                </c:pt>
                <c:pt idx="420">
                  <c:v>-1.08E-3</c:v>
                </c:pt>
                <c:pt idx="421">
                  <c:v>-9.7000000000000005E-4</c:v>
                </c:pt>
                <c:pt idx="422">
                  <c:v>-8.5999999999999998E-4</c:v>
                </c:pt>
                <c:pt idx="423">
                  <c:v>-7.5000000000000002E-4</c:v>
                </c:pt>
                <c:pt idx="424">
                  <c:v>-7.5000000000000002E-4</c:v>
                </c:pt>
                <c:pt idx="425">
                  <c:v>-8.5999999999999998E-4</c:v>
                </c:pt>
                <c:pt idx="426">
                  <c:v>-9.7000000000000005E-4</c:v>
                </c:pt>
                <c:pt idx="427">
                  <c:v>-5.2999999999999998E-4</c:v>
                </c:pt>
                <c:pt idx="428">
                  <c:v>-5.2999999999999998E-4</c:v>
                </c:pt>
                <c:pt idx="429">
                  <c:v>-5.2999999999999998E-4</c:v>
                </c:pt>
                <c:pt idx="430">
                  <c:v>-6.4000000000000005E-4</c:v>
                </c:pt>
                <c:pt idx="431">
                  <c:v>-6.4000000000000005E-4</c:v>
                </c:pt>
                <c:pt idx="432">
                  <c:v>-3.2000000000000003E-4</c:v>
                </c:pt>
                <c:pt idx="433">
                  <c:v>-2.1000000000000001E-4</c:v>
                </c:pt>
                <c:pt idx="434">
                  <c:v>-3.2000000000000003E-4</c:v>
                </c:pt>
                <c:pt idx="435">
                  <c:v>-1E-4</c:v>
                </c:pt>
                <c:pt idx="436">
                  <c:v>-1E-4</c:v>
                </c:pt>
                <c:pt idx="437">
                  <c:v>-1E-4</c:v>
                </c:pt>
                <c:pt idx="438">
                  <c:v>-1E-4</c:v>
                </c:pt>
                <c:pt idx="439">
                  <c:v>1.2E-4</c:v>
                </c:pt>
                <c:pt idx="440">
                  <c:v>2.3000000000000001E-4</c:v>
                </c:pt>
                <c:pt idx="441">
                  <c:v>1.2E-4</c:v>
                </c:pt>
                <c:pt idx="442">
                  <c:v>1.2E-4</c:v>
                </c:pt>
                <c:pt idx="443">
                  <c:v>5.5000000000000003E-4</c:v>
                </c:pt>
                <c:pt idx="444">
                  <c:v>4.4000000000000002E-4</c:v>
                </c:pt>
                <c:pt idx="445">
                  <c:v>5.5000000000000003E-4</c:v>
                </c:pt>
                <c:pt idx="446">
                  <c:v>4.4000000000000002E-4</c:v>
                </c:pt>
                <c:pt idx="447">
                  <c:v>5.5000000000000003E-4</c:v>
                </c:pt>
                <c:pt idx="448">
                  <c:v>7.6999999999999996E-4</c:v>
                </c:pt>
                <c:pt idx="449">
                  <c:v>6.6E-4</c:v>
                </c:pt>
                <c:pt idx="450">
                  <c:v>6.6E-4</c:v>
                </c:pt>
                <c:pt idx="451">
                  <c:v>6.6E-4</c:v>
                </c:pt>
                <c:pt idx="452">
                  <c:v>8.8000000000000003E-4</c:v>
                </c:pt>
                <c:pt idx="453">
                  <c:v>9.8999999999999999E-4</c:v>
                </c:pt>
                <c:pt idx="454">
                  <c:v>8.8000000000000003E-4</c:v>
                </c:pt>
                <c:pt idx="455">
                  <c:v>1.1000000000000001E-3</c:v>
                </c:pt>
                <c:pt idx="456">
                  <c:v>1.1999999999999999E-3</c:v>
                </c:pt>
                <c:pt idx="457">
                  <c:v>9.8999999999999999E-4</c:v>
                </c:pt>
                <c:pt idx="458">
                  <c:v>1.1000000000000001E-3</c:v>
                </c:pt>
                <c:pt idx="459">
                  <c:v>1.42E-3</c:v>
                </c:pt>
                <c:pt idx="460">
                  <c:v>1.31E-3</c:v>
                </c:pt>
                <c:pt idx="461">
                  <c:v>1.31E-3</c:v>
                </c:pt>
                <c:pt idx="462">
                  <c:v>1.42E-3</c:v>
                </c:pt>
                <c:pt idx="463">
                  <c:v>1.5299999999999999E-3</c:v>
                </c:pt>
                <c:pt idx="464">
                  <c:v>1.64E-3</c:v>
                </c:pt>
                <c:pt idx="465">
                  <c:v>1.64E-3</c:v>
                </c:pt>
                <c:pt idx="466">
                  <c:v>1.64E-3</c:v>
                </c:pt>
                <c:pt idx="467">
                  <c:v>1.64E-3</c:v>
                </c:pt>
                <c:pt idx="468">
                  <c:v>1.8600000000000001E-3</c:v>
                </c:pt>
                <c:pt idx="469">
                  <c:v>1.8600000000000001E-3</c:v>
                </c:pt>
                <c:pt idx="470">
                  <c:v>1.8600000000000001E-3</c:v>
                </c:pt>
                <c:pt idx="471">
                  <c:v>1.9599999999999999E-3</c:v>
                </c:pt>
                <c:pt idx="472">
                  <c:v>2.0699999999999998E-3</c:v>
                </c:pt>
                <c:pt idx="473">
                  <c:v>1.9599999999999999E-3</c:v>
                </c:pt>
                <c:pt idx="474">
                  <c:v>2.0699999999999998E-3</c:v>
                </c:pt>
                <c:pt idx="475">
                  <c:v>2.2899999999999999E-3</c:v>
                </c:pt>
                <c:pt idx="476">
                  <c:v>2.2899999999999999E-3</c:v>
                </c:pt>
                <c:pt idx="477">
                  <c:v>2.2899999999999999E-3</c:v>
                </c:pt>
                <c:pt idx="478">
                  <c:v>2.2899999999999999E-3</c:v>
                </c:pt>
                <c:pt idx="479">
                  <c:v>2.2899999999999999E-3</c:v>
                </c:pt>
                <c:pt idx="480">
                  <c:v>2.5100000000000001E-3</c:v>
                </c:pt>
                <c:pt idx="481">
                  <c:v>2.5100000000000001E-3</c:v>
                </c:pt>
                <c:pt idx="482">
                  <c:v>2.5100000000000001E-3</c:v>
                </c:pt>
                <c:pt idx="483">
                  <c:v>2.6199999999999999E-3</c:v>
                </c:pt>
                <c:pt idx="484">
                  <c:v>2.6199999999999999E-3</c:v>
                </c:pt>
                <c:pt idx="485">
                  <c:v>2.6199999999999999E-3</c:v>
                </c:pt>
                <c:pt idx="486">
                  <c:v>2.7200000000000002E-3</c:v>
                </c:pt>
                <c:pt idx="487">
                  <c:v>2.7200000000000002E-3</c:v>
                </c:pt>
                <c:pt idx="488">
                  <c:v>2.8300000000000001E-3</c:v>
                </c:pt>
                <c:pt idx="489">
                  <c:v>2.8300000000000001E-3</c:v>
                </c:pt>
                <c:pt idx="490">
                  <c:v>2.8300000000000001E-3</c:v>
                </c:pt>
                <c:pt idx="491">
                  <c:v>3.0500000000000002E-3</c:v>
                </c:pt>
                <c:pt idx="492">
                  <c:v>3.0500000000000002E-3</c:v>
                </c:pt>
                <c:pt idx="493">
                  <c:v>3.0500000000000002E-3</c:v>
                </c:pt>
                <c:pt idx="494">
                  <c:v>3.0500000000000002E-3</c:v>
                </c:pt>
                <c:pt idx="495">
                  <c:v>2.9399999999999999E-3</c:v>
                </c:pt>
                <c:pt idx="496">
                  <c:v>3.0500000000000002E-3</c:v>
                </c:pt>
                <c:pt idx="497">
                  <c:v>3.16E-3</c:v>
                </c:pt>
                <c:pt idx="498">
                  <c:v>3.2699999999999999E-3</c:v>
                </c:pt>
                <c:pt idx="499">
                  <c:v>3.0500000000000002E-3</c:v>
                </c:pt>
                <c:pt idx="500">
                  <c:v>3.3800000000000002E-3</c:v>
                </c:pt>
                <c:pt idx="501">
                  <c:v>3.0500000000000002E-3</c:v>
                </c:pt>
                <c:pt idx="502">
                  <c:v>3.16E-3</c:v>
                </c:pt>
                <c:pt idx="503">
                  <c:v>3.16E-3</c:v>
                </c:pt>
                <c:pt idx="504">
                  <c:v>3.2699999999999999E-3</c:v>
                </c:pt>
                <c:pt idx="505">
                  <c:v>3.3800000000000002E-3</c:v>
                </c:pt>
                <c:pt idx="506">
                  <c:v>3.2699999999999999E-3</c:v>
                </c:pt>
                <c:pt idx="507">
                  <c:v>3.48E-3</c:v>
                </c:pt>
                <c:pt idx="508">
                  <c:v>3.48E-3</c:v>
                </c:pt>
                <c:pt idx="509">
                  <c:v>3.48E-3</c:v>
                </c:pt>
                <c:pt idx="510">
                  <c:v>3.48E-3</c:v>
                </c:pt>
                <c:pt idx="511">
                  <c:v>3.48E-3</c:v>
                </c:pt>
                <c:pt idx="512">
                  <c:v>3.5899999999999999E-3</c:v>
                </c:pt>
                <c:pt idx="513">
                  <c:v>3.5899999999999999E-3</c:v>
                </c:pt>
                <c:pt idx="514">
                  <c:v>3.48E-3</c:v>
                </c:pt>
                <c:pt idx="515">
                  <c:v>3.5899999999999999E-3</c:v>
                </c:pt>
                <c:pt idx="516">
                  <c:v>3.5899999999999999E-3</c:v>
                </c:pt>
                <c:pt idx="517">
                  <c:v>3.5899999999999999E-3</c:v>
                </c:pt>
                <c:pt idx="518">
                  <c:v>3.5899999999999999E-3</c:v>
                </c:pt>
                <c:pt idx="519">
                  <c:v>3.7000000000000002E-3</c:v>
                </c:pt>
                <c:pt idx="520">
                  <c:v>3.5899999999999999E-3</c:v>
                </c:pt>
                <c:pt idx="521">
                  <c:v>3.5899999999999999E-3</c:v>
                </c:pt>
                <c:pt idx="522">
                  <c:v>3.7000000000000002E-3</c:v>
                </c:pt>
                <c:pt idx="523">
                  <c:v>3.7000000000000002E-3</c:v>
                </c:pt>
                <c:pt idx="524">
                  <c:v>3.7000000000000002E-3</c:v>
                </c:pt>
                <c:pt idx="525">
                  <c:v>3.5899999999999999E-3</c:v>
                </c:pt>
                <c:pt idx="526">
                  <c:v>3.81E-3</c:v>
                </c:pt>
                <c:pt idx="527">
                  <c:v>3.5899999999999999E-3</c:v>
                </c:pt>
                <c:pt idx="528">
                  <c:v>3.7000000000000002E-3</c:v>
                </c:pt>
                <c:pt idx="529">
                  <c:v>3.5899999999999999E-3</c:v>
                </c:pt>
                <c:pt idx="530">
                  <c:v>3.7000000000000002E-3</c:v>
                </c:pt>
                <c:pt idx="531">
                  <c:v>3.81E-3</c:v>
                </c:pt>
                <c:pt idx="532">
                  <c:v>3.7000000000000002E-3</c:v>
                </c:pt>
                <c:pt idx="533">
                  <c:v>3.5899999999999999E-3</c:v>
                </c:pt>
                <c:pt idx="534">
                  <c:v>3.7000000000000002E-3</c:v>
                </c:pt>
                <c:pt idx="535">
                  <c:v>3.5899999999999999E-3</c:v>
                </c:pt>
                <c:pt idx="536">
                  <c:v>3.7000000000000002E-3</c:v>
                </c:pt>
                <c:pt idx="537">
                  <c:v>3.7000000000000002E-3</c:v>
                </c:pt>
                <c:pt idx="538">
                  <c:v>3.5899999999999999E-3</c:v>
                </c:pt>
                <c:pt idx="539">
                  <c:v>3.5899999999999999E-3</c:v>
                </c:pt>
                <c:pt idx="540">
                  <c:v>3.7000000000000002E-3</c:v>
                </c:pt>
                <c:pt idx="541">
                  <c:v>3.5899999999999999E-3</c:v>
                </c:pt>
                <c:pt idx="542">
                  <c:v>3.81E-3</c:v>
                </c:pt>
                <c:pt idx="543">
                  <c:v>3.5899999999999999E-3</c:v>
                </c:pt>
                <c:pt idx="544">
                  <c:v>3.7000000000000002E-3</c:v>
                </c:pt>
                <c:pt idx="545">
                  <c:v>3.7000000000000002E-3</c:v>
                </c:pt>
                <c:pt idx="546">
                  <c:v>3.7000000000000002E-3</c:v>
                </c:pt>
                <c:pt idx="547">
                  <c:v>3.5899999999999999E-3</c:v>
                </c:pt>
                <c:pt idx="548">
                  <c:v>3.5899999999999999E-3</c:v>
                </c:pt>
                <c:pt idx="549">
                  <c:v>3.7000000000000002E-3</c:v>
                </c:pt>
                <c:pt idx="550">
                  <c:v>3.5899999999999999E-3</c:v>
                </c:pt>
                <c:pt idx="551">
                  <c:v>3.5899999999999999E-3</c:v>
                </c:pt>
                <c:pt idx="552">
                  <c:v>3.5899999999999999E-3</c:v>
                </c:pt>
                <c:pt idx="553">
                  <c:v>3.5899999999999999E-3</c:v>
                </c:pt>
                <c:pt idx="554">
                  <c:v>3.5899999999999999E-3</c:v>
                </c:pt>
                <c:pt idx="555">
                  <c:v>3.48E-3</c:v>
                </c:pt>
                <c:pt idx="556">
                  <c:v>3.48E-3</c:v>
                </c:pt>
                <c:pt idx="557">
                  <c:v>3.48E-3</c:v>
                </c:pt>
                <c:pt idx="558">
                  <c:v>3.5899999999999999E-3</c:v>
                </c:pt>
                <c:pt idx="559">
                  <c:v>3.48E-3</c:v>
                </c:pt>
                <c:pt idx="560">
                  <c:v>3.3800000000000002E-3</c:v>
                </c:pt>
                <c:pt idx="561">
                  <c:v>3.3800000000000002E-3</c:v>
                </c:pt>
                <c:pt idx="562">
                  <c:v>3.3800000000000002E-3</c:v>
                </c:pt>
                <c:pt idx="563">
                  <c:v>3.3800000000000002E-3</c:v>
                </c:pt>
                <c:pt idx="564">
                  <c:v>3.3800000000000002E-3</c:v>
                </c:pt>
                <c:pt idx="565">
                  <c:v>3.2699999999999999E-3</c:v>
                </c:pt>
                <c:pt idx="566">
                  <c:v>3.2699999999999999E-3</c:v>
                </c:pt>
                <c:pt idx="567">
                  <c:v>3.0500000000000002E-3</c:v>
                </c:pt>
                <c:pt idx="568">
                  <c:v>3.16E-3</c:v>
                </c:pt>
                <c:pt idx="569">
                  <c:v>3.2699999999999999E-3</c:v>
                </c:pt>
                <c:pt idx="570">
                  <c:v>3.0500000000000002E-3</c:v>
                </c:pt>
                <c:pt idx="571">
                  <c:v>3.16E-3</c:v>
                </c:pt>
                <c:pt idx="572">
                  <c:v>3.16E-3</c:v>
                </c:pt>
                <c:pt idx="573">
                  <c:v>2.9399999999999999E-3</c:v>
                </c:pt>
                <c:pt idx="574">
                  <c:v>3.0500000000000002E-3</c:v>
                </c:pt>
                <c:pt idx="575">
                  <c:v>3.0500000000000002E-3</c:v>
                </c:pt>
                <c:pt idx="576">
                  <c:v>2.9399999999999999E-3</c:v>
                </c:pt>
                <c:pt idx="577">
                  <c:v>2.9399999999999999E-3</c:v>
                </c:pt>
                <c:pt idx="578">
                  <c:v>2.7200000000000002E-3</c:v>
                </c:pt>
                <c:pt idx="579">
                  <c:v>2.9399999999999999E-3</c:v>
                </c:pt>
                <c:pt idx="580">
                  <c:v>2.9399999999999999E-3</c:v>
                </c:pt>
                <c:pt idx="581">
                  <c:v>2.7200000000000002E-3</c:v>
                </c:pt>
                <c:pt idx="582">
                  <c:v>2.6199999999999999E-3</c:v>
                </c:pt>
                <c:pt idx="583">
                  <c:v>2.6199999999999999E-3</c:v>
                </c:pt>
                <c:pt idx="584">
                  <c:v>2.7200000000000002E-3</c:v>
                </c:pt>
                <c:pt idx="585">
                  <c:v>2.5100000000000001E-3</c:v>
                </c:pt>
                <c:pt idx="586">
                  <c:v>2.6199999999999999E-3</c:v>
                </c:pt>
                <c:pt idx="587">
                  <c:v>2.6199999999999999E-3</c:v>
                </c:pt>
                <c:pt idx="588">
                  <c:v>2.5100000000000001E-3</c:v>
                </c:pt>
                <c:pt idx="589">
                  <c:v>2.2899999999999999E-3</c:v>
                </c:pt>
                <c:pt idx="590">
                  <c:v>2.5100000000000001E-3</c:v>
                </c:pt>
                <c:pt idx="591">
                  <c:v>2.5100000000000001E-3</c:v>
                </c:pt>
                <c:pt idx="592">
                  <c:v>2.3999999999999998E-3</c:v>
                </c:pt>
                <c:pt idx="593">
                  <c:v>2.2899999999999999E-3</c:v>
                </c:pt>
                <c:pt idx="594">
                  <c:v>2.2899999999999999E-3</c:v>
                </c:pt>
                <c:pt idx="595">
                  <c:v>2.2899999999999999E-3</c:v>
                </c:pt>
                <c:pt idx="596">
                  <c:v>2.1800000000000001E-3</c:v>
                </c:pt>
                <c:pt idx="597">
                  <c:v>1.9599999999999999E-3</c:v>
                </c:pt>
                <c:pt idx="598">
                  <c:v>2.1800000000000001E-3</c:v>
                </c:pt>
                <c:pt idx="599">
                  <c:v>2.0699999999999998E-3</c:v>
                </c:pt>
                <c:pt idx="600">
                  <c:v>2.0699999999999998E-3</c:v>
                </c:pt>
                <c:pt idx="601">
                  <c:v>2.0699999999999998E-3</c:v>
                </c:pt>
                <c:pt idx="602">
                  <c:v>1.9599999999999999E-3</c:v>
                </c:pt>
                <c:pt idx="603">
                  <c:v>1.9599999999999999E-3</c:v>
                </c:pt>
                <c:pt idx="604">
                  <c:v>1.9599999999999999E-3</c:v>
                </c:pt>
                <c:pt idx="605">
                  <c:v>1.75E-3</c:v>
                </c:pt>
                <c:pt idx="606">
                  <c:v>1.75E-3</c:v>
                </c:pt>
                <c:pt idx="607">
                  <c:v>1.75E-3</c:v>
                </c:pt>
                <c:pt idx="608">
                  <c:v>1.64E-3</c:v>
                </c:pt>
                <c:pt idx="609">
                  <c:v>1.64E-3</c:v>
                </c:pt>
                <c:pt idx="610">
                  <c:v>1.42E-3</c:v>
                </c:pt>
                <c:pt idx="611">
                  <c:v>1.64E-3</c:v>
                </c:pt>
                <c:pt idx="612">
                  <c:v>1.5299999999999999E-3</c:v>
                </c:pt>
                <c:pt idx="613">
                  <c:v>1.31E-3</c:v>
                </c:pt>
                <c:pt idx="614">
                  <c:v>1.5299999999999999E-3</c:v>
                </c:pt>
                <c:pt idx="615">
                  <c:v>1.42E-3</c:v>
                </c:pt>
                <c:pt idx="616">
                  <c:v>1.42E-3</c:v>
                </c:pt>
                <c:pt idx="617">
                  <c:v>1.1999999999999999E-3</c:v>
                </c:pt>
                <c:pt idx="618">
                  <c:v>1.42E-3</c:v>
                </c:pt>
                <c:pt idx="619">
                  <c:v>1.31E-3</c:v>
                </c:pt>
                <c:pt idx="620">
                  <c:v>1.1999999999999999E-3</c:v>
                </c:pt>
                <c:pt idx="621">
                  <c:v>1.1000000000000001E-3</c:v>
                </c:pt>
                <c:pt idx="622">
                  <c:v>9.8999999999999999E-4</c:v>
                </c:pt>
                <c:pt idx="623">
                  <c:v>9.8999999999999999E-4</c:v>
                </c:pt>
                <c:pt idx="624">
                  <c:v>8.8000000000000003E-4</c:v>
                </c:pt>
                <c:pt idx="625">
                  <c:v>7.6999999999999996E-4</c:v>
                </c:pt>
                <c:pt idx="626">
                  <c:v>7.6999999999999996E-4</c:v>
                </c:pt>
                <c:pt idx="627">
                  <c:v>9.8999999999999999E-4</c:v>
                </c:pt>
                <c:pt idx="628">
                  <c:v>7.6999999999999996E-4</c:v>
                </c:pt>
                <c:pt idx="629">
                  <c:v>7.6999999999999996E-4</c:v>
                </c:pt>
                <c:pt idx="630">
                  <c:v>9.8999999999999999E-4</c:v>
                </c:pt>
                <c:pt idx="631">
                  <c:v>7.6999999999999996E-4</c:v>
                </c:pt>
                <c:pt idx="632">
                  <c:v>6.6E-4</c:v>
                </c:pt>
                <c:pt idx="633">
                  <c:v>5.5000000000000003E-4</c:v>
                </c:pt>
                <c:pt idx="634">
                  <c:v>5.5000000000000003E-4</c:v>
                </c:pt>
                <c:pt idx="635">
                  <c:v>5.5000000000000003E-4</c:v>
                </c:pt>
                <c:pt idx="636">
                  <c:v>4.4000000000000002E-4</c:v>
                </c:pt>
                <c:pt idx="637">
                  <c:v>3.4000000000000002E-4</c:v>
                </c:pt>
                <c:pt idx="638">
                  <c:v>3.4000000000000002E-4</c:v>
                </c:pt>
                <c:pt idx="639">
                  <c:v>4.4000000000000002E-4</c:v>
                </c:pt>
                <c:pt idx="640">
                  <c:v>3.4000000000000002E-4</c:v>
                </c:pt>
                <c:pt idx="641">
                  <c:v>2.3000000000000001E-4</c:v>
                </c:pt>
                <c:pt idx="642">
                  <c:v>1.2E-4</c:v>
                </c:pt>
                <c:pt idx="643">
                  <c:v>3.4000000000000002E-4</c:v>
                </c:pt>
                <c:pt idx="644">
                  <c:v>1.2E-4</c:v>
                </c:pt>
                <c:pt idx="645">
                  <c:v>1.0000000000000001E-5</c:v>
                </c:pt>
                <c:pt idx="646">
                  <c:v>2.3000000000000001E-4</c:v>
                </c:pt>
                <c:pt idx="647">
                  <c:v>1.2E-4</c:v>
                </c:pt>
                <c:pt idx="648">
                  <c:v>1.2E-4</c:v>
                </c:pt>
                <c:pt idx="649">
                  <c:v>-1E-4</c:v>
                </c:pt>
                <c:pt idx="650">
                  <c:v>1.0000000000000001E-5</c:v>
                </c:pt>
                <c:pt idx="651">
                  <c:v>-1E-4</c:v>
                </c:pt>
                <c:pt idx="652">
                  <c:v>-2.1000000000000001E-4</c:v>
                </c:pt>
                <c:pt idx="653">
                  <c:v>-1E-4</c:v>
                </c:pt>
                <c:pt idx="654">
                  <c:v>-1E-4</c:v>
                </c:pt>
                <c:pt idx="655">
                  <c:v>-2.1000000000000001E-4</c:v>
                </c:pt>
                <c:pt idx="656">
                  <c:v>-3.2000000000000003E-4</c:v>
                </c:pt>
                <c:pt idx="657">
                  <c:v>-3.2000000000000003E-4</c:v>
                </c:pt>
                <c:pt idx="658">
                  <c:v>-4.2000000000000002E-4</c:v>
                </c:pt>
                <c:pt idx="659">
                  <c:v>-2.1000000000000001E-4</c:v>
                </c:pt>
                <c:pt idx="660">
                  <c:v>-4.2000000000000002E-4</c:v>
                </c:pt>
                <c:pt idx="661">
                  <c:v>-5.2999999999999998E-4</c:v>
                </c:pt>
                <c:pt idx="662">
                  <c:v>-3.2000000000000003E-4</c:v>
                </c:pt>
                <c:pt idx="663">
                  <c:v>-3.2000000000000003E-4</c:v>
                </c:pt>
                <c:pt idx="664">
                  <c:v>-5.2999999999999998E-4</c:v>
                </c:pt>
                <c:pt idx="665">
                  <c:v>-5.2999999999999998E-4</c:v>
                </c:pt>
                <c:pt idx="666">
                  <c:v>-4.2000000000000002E-4</c:v>
                </c:pt>
                <c:pt idx="667">
                  <c:v>-6.4000000000000005E-4</c:v>
                </c:pt>
                <c:pt idx="668">
                  <c:v>-6.4000000000000005E-4</c:v>
                </c:pt>
                <c:pt idx="669">
                  <c:v>-7.5000000000000002E-4</c:v>
                </c:pt>
                <c:pt idx="670">
                  <c:v>-5.2999999999999998E-4</c:v>
                </c:pt>
                <c:pt idx="671">
                  <c:v>-5.2999999999999998E-4</c:v>
                </c:pt>
                <c:pt idx="672">
                  <c:v>-7.5000000000000002E-4</c:v>
                </c:pt>
                <c:pt idx="673">
                  <c:v>-7.5000000000000002E-4</c:v>
                </c:pt>
                <c:pt idx="674">
                  <c:v>-9.7000000000000005E-4</c:v>
                </c:pt>
                <c:pt idx="675">
                  <c:v>-6.4000000000000005E-4</c:v>
                </c:pt>
                <c:pt idx="676">
                  <c:v>-6.4000000000000005E-4</c:v>
                </c:pt>
                <c:pt idx="677">
                  <c:v>-8.5999999999999998E-4</c:v>
                </c:pt>
                <c:pt idx="678">
                  <c:v>-7.5000000000000002E-4</c:v>
                </c:pt>
                <c:pt idx="679">
                  <c:v>-8.5999999999999998E-4</c:v>
                </c:pt>
                <c:pt idx="680">
                  <c:v>-8.5999999999999998E-4</c:v>
                </c:pt>
                <c:pt idx="681">
                  <c:v>-9.7000000000000005E-4</c:v>
                </c:pt>
                <c:pt idx="682">
                  <c:v>-8.5999999999999998E-4</c:v>
                </c:pt>
                <c:pt idx="683">
                  <c:v>-8.5999999999999998E-4</c:v>
                </c:pt>
                <c:pt idx="684">
                  <c:v>-8.5999999999999998E-4</c:v>
                </c:pt>
                <c:pt idx="685">
                  <c:v>-1.08E-3</c:v>
                </c:pt>
                <c:pt idx="686">
                  <c:v>-9.7000000000000005E-4</c:v>
                </c:pt>
                <c:pt idx="687">
                  <c:v>-9.7000000000000005E-4</c:v>
                </c:pt>
                <c:pt idx="688">
                  <c:v>-9.7000000000000005E-4</c:v>
                </c:pt>
                <c:pt idx="689">
                  <c:v>-9.7000000000000005E-4</c:v>
                </c:pt>
                <c:pt idx="690">
                  <c:v>-9.7000000000000005E-4</c:v>
                </c:pt>
                <c:pt idx="691">
                  <c:v>-9.7000000000000005E-4</c:v>
                </c:pt>
                <c:pt idx="692">
                  <c:v>-9.7000000000000005E-4</c:v>
                </c:pt>
                <c:pt idx="693">
                  <c:v>-1.08E-3</c:v>
                </c:pt>
                <c:pt idx="694">
                  <c:v>-9.7000000000000005E-4</c:v>
                </c:pt>
                <c:pt idx="695">
                  <c:v>-1.08E-3</c:v>
                </c:pt>
                <c:pt idx="696">
                  <c:v>-1.08E-3</c:v>
                </c:pt>
                <c:pt idx="697">
                  <c:v>-8.5999999999999998E-4</c:v>
                </c:pt>
                <c:pt idx="698">
                  <c:v>-1.08E-3</c:v>
                </c:pt>
                <c:pt idx="699">
                  <c:v>-1.08E-3</c:v>
                </c:pt>
                <c:pt idx="700">
                  <c:v>-1.1800000000000001E-3</c:v>
                </c:pt>
                <c:pt idx="701">
                  <c:v>-1.2899999999999999E-3</c:v>
                </c:pt>
                <c:pt idx="702">
                  <c:v>-9.7000000000000005E-4</c:v>
                </c:pt>
                <c:pt idx="703">
                  <c:v>-1.1800000000000001E-3</c:v>
                </c:pt>
                <c:pt idx="704">
                  <c:v>-1.08E-3</c:v>
                </c:pt>
                <c:pt idx="705">
                  <c:v>-1.08E-3</c:v>
                </c:pt>
                <c:pt idx="706">
                  <c:v>-1.1800000000000001E-3</c:v>
                </c:pt>
                <c:pt idx="707">
                  <c:v>-1.08E-3</c:v>
                </c:pt>
                <c:pt idx="708">
                  <c:v>-1.08E-3</c:v>
                </c:pt>
                <c:pt idx="709">
                  <c:v>-1.1800000000000001E-3</c:v>
                </c:pt>
                <c:pt idx="710">
                  <c:v>-9.7000000000000005E-4</c:v>
                </c:pt>
                <c:pt idx="711">
                  <c:v>-1.1800000000000001E-3</c:v>
                </c:pt>
                <c:pt idx="712">
                  <c:v>-1.1800000000000001E-3</c:v>
                </c:pt>
                <c:pt idx="713">
                  <c:v>-1.08E-3</c:v>
                </c:pt>
                <c:pt idx="714">
                  <c:v>-9.7000000000000005E-4</c:v>
                </c:pt>
                <c:pt idx="715">
                  <c:v>-1.08E-3</c:v>
                </c:pt>
                <c:pt idx="716">
                  <c:v>-1.1800000000000001E-3</c:v>
                </c:pt>
                <c:pt idx="717">
                  <c:v>-1.2899999999999999E-3</c:v>
                </c:pt>
                <c:pt idx="718">
                  <c:v>-9.7000000000000005E-4</c:v>
                </c:pt>
                <c:pt idx="719">
                  <c:v>-1.08E-3</c:v>
                </c:pt>
                <c:pt idx="720">
                  <c:v>-1.1800000000000001E-3</c:v>
                </c:pt>
                <c:pt idx="721">
                  <c:v>-1.08E-3</c:v>
                </c:pt>
                <c:pt idx="722">
                  <c:v>-1.08E-3</c:v>
                </c:pt>
                <c:pt idx="723">
                  <c:v>-1.08E-3</c:v>
                </c:pt>
                <c:pt idx="724">
                  <c:v>-1.1800000000000001E-3</c:v>
                </c:pt>
                <c:pt idx="725">
                  <c:v>-9.7000000000000005E-4</c:v>
                </c:pt>
                <c:pt idx="726">
                  <c:v>-8.5999999999999998E-4</c:v>
                </c:pt>
                <c:pt idx="727">
                  <c:v>-1.08E-3</c:v>
                </c:pt>
                <c:pt idx="728">
                  <c:v>-9.7000000000000005E-4</c:v>
                </c:pt>
                <c:pt idx="729">
                  <c:v>-9.7000000000000005E-4</c:v>
                </c:pt>
                <c:pt idx="730">
                  <c:v>-9.7000000000000005E-4</c:v>
                </c:pt>
                <c:pt idx="731">
                  <c:v>-9.7000000000000005E-4</c:v>
                </c:pt>
                <c:pt idx="732">
                  <c:v>-9.7000000000000005E-4</c:v>
                </c:pt>
                <c:pt idx="733">
                  <c:v>-9.7000000000000005E-4</c:v>
                </c:pt>
                <c:pt idx="734">
                  <c:v>-1.08E-3</c:v>
                </c:pt>
                <c:pt idx="735">
                  <c:v>-9.7000000000000005E-4</c:v>
                </c:pt>
                <c:pt idx="736">
                  <c:v>-1.1800000000000001E-3</c:v>
                </c:pt>
                <c:pt idx="737">
                  <c:v>-1.08E-3</c:v>
                </c:pt>
                <c:pt idx="738">
                  <c:v>-8.5999999999999998E-4</c:v>
                </c:pt>
                <c:pt idx="739">
                  <c:v>-7.5000000000000002E-4</c:v>
                </c:pt>
                <c:pt idx="740">
                  <c:v>-8.5999999999999998E-4</c:v>
                </c:pt>
                <c:pt idx="741">
                  <c:v>-8.5999999999999998E-4</c:v>
                </c:pt>
                <c:pt idx="742">
                  <c:v>-8.5999999999999998E-4</c:v>
                </c:pt>
                <c:pt idx="743">
                  <c:v>-7.5000000000000002E-4</c:v>
                </c:pt>
                <c:pt idx="744">
                  <c:v>-8.5999999999999998E-4</c:v>
                </c:pt>
                <c:pt idx="745">
                  <c:v>-8.5999999999999998E-4</c:v>
                </c:pt>
                <c:pt idx="746">
                  <c:v>-6.4000000000000005E-4</c:v>
                </c:pt>
                <c:pt idx="747">
                  <c:v>-7.5000000000000002E-4</c:v>
                </c:pt>
                <c:pt idx="748">
                  <c:v>-7.5000000000000002E-4</c:v>
                </c:pt>
                <c:pt idx="749">
                  <c:v>-7.5000000000000002E-4</c:v>
                </c:pt>
                <c:pt idx="750">
                  <c:v>-8.5999999999999998E-4</c:v>
                </c:pt>
                <c:pt idx="751">
                  <c:v>-7.5000000000000002E-4</c:v>
                </c:pt>
                <c:pt idx="752">
                  <c:v>-8.5999999999999998E-4</c:v>
                </c:pt>
                <c:pt idx="753">
                  <c:v>-7.5000000000000002E-4</c:v>
                </c:pt>
                <c:pt idx="754">
                  <c:v>-7.5000000000000002E-4</c:v>
                </c:pt>
                <c:pt idx="755">
                  <c:v>-6.4000000000000005E-4</c:v>
                </c:pt>
                <c:pt idx="756">
                  <c:v>-6.4000000000000005E-4</c:v>
                </c:pt>
                <c:pt idx="757">
                  <c:v>-7.5000000000000002E-4</c:v>
                </c:pt>
                <c:pt idx="758">
                  <c:v>-7.5000000000000002E-4</c:v>
                </c:pt>
                <c:pt idx="759">
                  <c:v>-5.2999999999999998E-4</c:v>
                </c:pt>
                <c:pt idx="760">
                  <c:v>-6.4000000000000005E-4</c:v>
                </c:pt>
                <c:pt idx="761">
                  <c:v>-6.4000000000000005E-4</c:v>
                </c:pt>
                <c:pt idx="762">
                  <c:v>-4.2000000000000002E-4</c:v>
                </c:pt>
                <c:pt idx="763">
                  <c:v>-6.4000000000000005E-4</c:v>
                </c:pt>
                <c:pt idx="764">
                  <c:v>-5.2999999999999998E-4</c:v>
                </c:pt>
                <c:pt idx="765">
                  <c:v>-6.4000000000000005E-4</c:v>
                </c:pt>
                <c:pt idx="766">
                  <c:v>-6.4000000000000005E-4</c:v>
                </c:pt>
                <c:pt idx="767">
                  <c:v>-6.4000000000000005E-4</c:v>
                </c:pt>
                <c:pt idx="768">
                  <c:v>-6.4000000000000005E-4</c:v>
                </c:pt>
                <c:pt idx="769">
                  <c:v>-5.2999999999999998E-4</c:v>
                </c:pt>
                <c:pt idx="770">
                  <c:v>-6.4000000000000005E-4</c:v>
                </c:pt>
                <c:pt idx="771">
                  <c:v>-3.2000000000000003E-4</c:v>
                </c:pt>
                <c:pt idx="772">
                  <c:v>-4.2000000000000002E-4</c:v>
                </c:pt>
                <c:pt idx="773">
                  <c:v>-5.2999999999999998E-4</c:v>
                </c:pt>
                <c:pt idx="774">
                  <c:v>-4.2000000000000002E-4</c:v>
                </c:pt>
                <c:pt idx="775">
                  <c:v>-4.2000000000000002E-4</c:v>
                </c:pt>
                <c:pt idx="776">
                  <c:v>-4.2000000000000002E-4</c:v>
                </c:pt>
                <c:pt idx="777">
                  <c:v>-4.2000000000000002E-4</c:v>
                </c:pt>
                <c:pt idx="778">
                  <c:v>-3.2000000000000003E-4</c:v>
                </c:pt>
                <c:pt idx="779">
                  <c:v>-3.2000000000000003E-4</c:v>
                </c:pt>
                <c:pt idx="780">
                  <c:v>-2.1000000000000001E-4</c:v>
                </c:pt>
                <c:pt idx="781">
                  <c:v>-4.2000000000000002E-4</c:v>
                </c:pt>
                <c:pt idx="782">
                  <c:v>-4.2000000000000002E-4</c:v>
                </c:pt>
                <c:pt idx="783">
                  <c:v>-3.2000000000000003E-4</c:v>
                </c:pt>
                <c:pt idx="784">
                  <c:v>-3.2000000000000003E-4</c:v>
                </c:pt>
                <c:pt idx="785">
                  <c:v>-3.2000000000000003E-4</c:v>
                </c:pt>
                <c:pt idx="786">
                  <c:v>-3.2000000000000003E-4</c:v>
                </c:pt>
                <c:pt idx="787">
                  <c:v>-2.1000000000000001E-4</c:v>
                </c:pt>
                <c:pt idx="788">
                  <c:v>-2.1000000000000001E-4</c:v>
                </c:pt>
                <c:pt idx="789">
                  <c:v>-3.2000000000000003E-4</c:v>
                </c:pt>
                <c:pt idx="790">
                  <c:v>-2.1000000000000001E-4</c:v>
                </c:pt>
                <c:pt idx="791">
                  <c:v>-2.1000000000000001E-4</c:v>
                </c:pt>
                <c:pt idx="792">
                  <c:v>-3.2000000000000003E-4</c:v>
                </c:pt>
                <c:pt idx="793">
                  <c:v>-2.1000000000000001E-4</c:v>
                </c:pt>
                <c:pt idx="794">
                  <c:v>-2.1000000000000001E-4</c:v>
                </c:pt>
                <c:pt idx="795">
                  <c:v>-2.1000000000000001E-4</c:v>
                </c:pt>
                <c:pt idx="796">
                  <c:v>-1E-4</c:v>
                </c:pt>
                <c:pt idx="797">
                  <c:v>-2.1000000000000001E-4</c:v>
                </c:pt>
                <c:pt idx="798">
                  <c:v>-2.1000000000000001E-4</c:v>
                </c:pt>
                <c:pt idx="799">
                  <c:v>-2.1000000000000001E-4</c:v>
                </c:pt>
                <c:pt idx="800">
                  <c:v>1.0000000000000001E-5</c:v>
                </c:pt>
                <c:pt idx="801">
                  <c:v>1.0000000000000001E-5</c:v>
                </c:pt>
                <c:pt idx="802">
                  <c:v>-2.1000000000000001E-4</c:v>
                </c:pt>
                <c:pt idx="803">
                  <c:v>-1E-4</c:v>
                </c:pt>
                <c:pt idx="804">
                  <c:v>-2.1000000000000001E-4</c:v>
                </c:pt>
                <c:pt idx="805">
                  <c:v>-1E-4</c:v>
                </c:pt>
                <c:pt idx="806">
                  <c:v>-2.1000000000000001E-4</c:v>
                </c:pt>
                <c:pt idx="807">
                  <c:v>-2.1000000000000001E-4</c:v>
                </c:pt>
                <c:pt idx="808">
                  <c:v>-2.1000000000000001E-4</c:v>
                </c:pt>
                <c:pt idx="809">
                  <c:v>1.0000000000000001E-5</c:v>
                </c:pt>
                <c:pt idx="810">
                  <c:v>-2.1000000000000001E-4</c:v>
                </c:pt>
                <c:pt idx="811">
                  <c:v>-1E-4</c:v>
                </c:pt>
                <c:pt idx="812">
                  <c:v>-1E-4</c:v>
                </c:pt>
                <c:pt idx="813">
                  <c:v>-2.1000000000000001E-4</c:v>
                </c:pt>
                <c:pt idx="814">
                  <c:v>-2.1000000000000001E-4</c:v>
                </c:pt>
                <c:pt idx="815">
                  <c:v>-2.1000000000000001E-4</c:v>
                </c:pt>
                <c:pt idx="816">
                  <c:v>1.0000000000000001E-5</c:v>
                </c:pt>
                <c:pt idx="817">
                  <c:v>1.0000000000000001E-5</c:v>
                </c:pt>
                <c:pt idx="818">
                  <c:v>-3.2000000000000003E-4</c:v>
                </c:pt>
                <c:pt idx="819">
                  <c:v>-3.2000000000000003E-4</c:v>
                </c:pt>
                <c:pt idx="820">
                  <c:v>-2.1000000000000001E-4</c:v>
                </c:pt>
                <c:pt idx="821">
                  <c:v>-3.2000000000000003E-4</c:v>
                </c:pt>
                <c:pt idx="822">
                  <c:v>-2.1000000000000001E-4</c:v>
                </c:pt>
                <c:pt idx="823">
                  <c:v>-3.2000000000000003E-4</c:v>
                </c:pt>
                <c:pt idx="824">
                  <c:v>-2.1000000000000001E-4</c:v>
                </c:pt>
                <c:pt idx="825">
                  <c:v>-1E-4</c:v>
                </c:pt>
                <c:pt idx="826">
                  <c:v>-2.1000000000000001E-4</c:v>
                </c:pt>
                <c:pt idx="827">
                  <c:v>-1E-4</c:v>
                </c:pt>
                <c:pt idx="828">
                  <c:v>-2.1000000000000001E-4</c:v>
                </c:pt>
                <c:pt idx="829">
                  <c:v>-3.2000000000000003E-4</c:v>
                </c:pt>
                <c:pt idx="830">
                  <c:v>-3.2000000000000003E-4</c:v>
                </c:pt>
                <c:pt idx="831">
                  <c:v>-3.2000000000000003E-4</c:v>
                </c:pt>
                <c:pt idx="832">
                  <c:v>-2.1000000000000001E-4</c:v>
                </c:pt>
                <c:pt idx="833">
                  <c:v>-2.1000000000000001E-4</c:v>
                </c:pt>
                <c:pt idx="834">
                  <c:v>-4.2000000000000002E-4</c:v>
                </c:pt>
                <c:pt idx="835">
                  <c:v>-4.2000000000000002E-4</c:v>
                </c:pt>
                <c:pt idx="836">
                  <c:v>-4.2000000000000002E-4</c:v>
                </c:pt>
                <c:pt idx="837">
                  <c:v>-5.2999999999999998E-4</c:v>
                </c:pt>
                <c:pt idx="838">
                  <c:v>-4.2000000000000002E-4</c:v>
                </c:pt>
                <c:pt idx="839">
                  <c:v>-4.2000000000000002E-4</c:v>
                </c:pt>
                <c:pt idx="840">
                  <c:v>-3.2000000000000003E-4</c:v>
                </c:pt>
                <c:pt idx="841">
                  <c:v>-3.2000000000000003E-4</c:v>
                </c:pt>
                <c:pt idx="842">
                  <c:v>-4.2000000000000002E-4</c:v>
                </c:pt>
                <c:pt idx="843">
                  <c:v>-5.2999999999999998E-4</c:v>
                </c:pt>
                <c:pt idx="844">
                  <c:v>-4.2000000000000002E-4</c:v>
                </c:pt>
                <c:pt idx="845">
                  <c:v>-4.2000000000000002E-4</c:v>
                </c:pt>
                <c:pt idx="846">
                  <c:v>-5.2999999999999998E-4</c:v>
                </c:pt>
                <c:pt idx="847">
                  <c:v>-6.4000000000000005E-4</c:v>
                </c:pt>
                <c:pt idx="848">
                  <c:v>-4.2000000000000002E-4</c:v>
                </c:pt>
                <c:pt idx="849">
                  <c:v>-4.2000000000000002E-4</c:v>
                </c:pt>
                <c:pt idx="850">
                  <c:v>-5.2999999999999998E-4</c:v>
                </c:pt>
                <c:pt idx="851">
                  <c:v>-7.5000000000000002E-4</c:v>
                </c:pt>
                <c:pt idx="852">
                  <c:v>-6.4000000000000005E-4</c:v>
                </c:pt>
                <c:pt idx="853">
                  <c:v>-6.4000000000000005E-4</c:v>
                </c:pt>
                <c:pt idx="854">
                  <c:v>-7.5000000000000002E-4</c:v>
                </c:pt>
                <c:pt idx="855">
                  <c:v>-6.4000000000000005E-4</c:v>
                </c:pt>
                <c:pt idx="856">
                  <c:v>-6.4000000000000005E-4</c:v>
                </c:pt>
                <c:pt idx="857">
                  <c:v>-6.4000000000000005E-4</c:v>
                </c:pt>
                <c:pt idx="858">
                  <c:v>-8.5999999999999998E-4</c:v>
                </c:pt>
                <c:pt idx="859">
                  <c:v>-8.5999999999999998E-4</c:v>
                </c:pt>
                <c:pt idx="860">
                  <c:v>-6.4000000000000005E-4</c:v>
                </c:pt>
                <c:pt idx="861">
                  <c:v>-9.7000000000000005E-4</c:v>
                </c:pt>
                <c:pt idx="862">
                  <c:v>-8.5999999999999998E-4</c:v>
                </c:pt>
                <c:pt idx="863">
                  <c:v>-8.5999999999999998E-4</c:v>
                </c:pt>
                <c:pt idx="864">
                  <c:v>-8.5999999999999998E-4</c:v>
                </c:pt>
                <c:pt idx="865">
                  <c:v>-7.5000000000000002E-4</c:v>
                </c:pt>
                <c:pt idx="866">
                  <c:v>-9.7000000000000005E-4</c:v>
                </c:pt>
                <c:pt idx="867">
                  <c:v>-7.5000000000000002E-4</c:v>
                </c:pt>
                <c:pt idx="868">
                  <c:v>-1.08E-3</c:v>
                </c:pt>
                <c:pt idx="869">
                  <c:v>-1.1800000000000001E-3</c:v>
                </c:pt>
                <c:pt idx="870">
                  <c:v>-1.1800000000000001E-3</c:v>
                </c:pt>
                <c:pt idx="871">
                  <c:v>-1.08E-3</c:v>
                </c:pt>
                <c:pt idx="872">
                  <c:v>-9.7000000000000005E-4</c:v>
                </c:pt>
                <c:pt idx="873">
                  <c:v>-1.1800000000000001E-3</c:v>
                </c:pt>
                <c:pt idx="874">
                  <c:v>-1.1800000000000001E-3</c:v>
                </c:pt>
                <c:pt idx="875">
                  <c:v>-1.2899999999999999E-3</c:v>
                </c:pt>
                <c:pt idx="876">
                  <c:v>-1.2899999999999999E-3</c:v>
                </c:pt>
                <c:pt idx="877">
                  <c:v>-1.08E-3</c:v>
                </c:pt>
                <c:pt idx="878">
                  <c:v>-1.2899999999999999E-3</c:v>
                </c:pt>
                <c:pt idx="879">
                  <c:v>-1.4E-3</c:v>
                </c:pt>
                <c:pt idx="880">
                  <c:v>-1.2899999999999999E-3</c:v>
                </c:pt>
                <c:pt idx="881">
                  <c:v>-1.1800000000000001E-3</c:v>
                </c:pt>
                <c:pt idx="882">
                  <c:v>-1.5100000000000001E-3</c:v>
                </c:pt>
                <c:pt idx="883">
                  <c:v>-1.2899999999999999E-3</c:v>
                </c:pt>
                <c:pt idx="884">
                  <c:v>-1.4E-3</c:v>
                </c:pt>
                <c:pt idx="885">
                  <c:v>-1.6199999999999999E-3</c:v>
                </c:pt>
                <c:pt idx="886">
                  <c:v>-1.4E-3</c:v>
                </c:pt>
                <c:pt idx="887">
                  <c:v>-1.4E-3</c:v>
                </c:pt>
                <c:pt idx="888">
                  <c:v>-1.5100000000000001E-3</c:v>
                </c:pt>
                <c:pt idx="889">
                  <c:v>-1.6199999999999999E-3</c:v>
                </c:pt>
                <c:pt idx="890">
                  <c:v>-1.6199999999999999E-3</c:v>
                </c:pt>
                <c:pt idx="891">
                  <c:v>-1.6199999999999999E-3</c:v>
                </c:pt>
                <c:pt idx="892">
                  <c:v>-1.73E-3</c:v>
                </c:pt>
                <c:pt idx="893">
                  <c:v>-1.6199999999999999E-3</c:v>
                </c:pt>
                <c:pt idx="894">
                  <c:v>-1.73E-3</c:v>
                </c:pt>
                <c:pt idx="895">
                  <c:v>-1.73E-3</c:v>
                </c:pt>
                <c:pt idx="896">
                  <c:v>-1.73E-3</c:v>
                </c:pt>
                <c:pt idx="897">
                  <c:v>-1.8400000000000001E-3</c:v>
                </c:pt>
                <c:pt idx="898">
                  <c:v>-1.8400000000000001E-3</c:v>
                </c:pt>
                <c:pt idx="899">
                  <c:v>-1.6199999999999999E-3</c:v>
                </c:pt>
                <c:pt idx="900">
                  <c:v>-1.8400000000000001E-3</c:v>
                </c:pt>
                <c:pt idx="901">
                  <c:v>-2.0500000000000002E-3</c:v>
                </c:pt>
                <c:pt idx="902">
                  <c:v>-1.8400000000000001E-3</c:v>
                </c:pt>
                <c:pt idx="903">
                  <c:v>-1.9400000000000001E-3</c:v>
                </c:pt>
                <c:pt idx="904">
                  <c:v>-1.9400000000000001E-3</c:v>
                </c:pt>
                <c:pt idx="905">
                  <c:v>-1.9400000000000001E-3</c:v>
                </c:pt>
                <c:pt idx="906">
                  <c:v>-2.0500000000000002E-3</c:v>
                </c:pt>
                <c:pt idx="907">
                  <c:v>-2.16E-3</c:v>
                </c:pt>
                <c:pt idx="908">
                  <c:v>-2.16E-3</c:v>
                </c:pt>
                <c:pt idx="909">
                  <c:v>-2.0500000000000002E-3</c:v>
                </c:pt>
                <c:pt idx="910">
                  <c:v>-2.16E-3</c:v>
                </c:pt>
                <c:pt idx="911">
                  <c:v>-2.16E-3</c:v>
                </c:pt>
                <c:pt idx="912">
                  <c:v>-2.16E-3</c:v>
                </c:pt>
                <c:pt idx="913">
                  <c:v>-2.16E-3</c:v>
                </c:pt>
                <c:pt idx="914">
                  <c:v>-2.16E-3</c:v>
                </c:pt>
                <c:pt idx="915">
                  <c:v>-2.16E-3</c:v>
                </c:pt>
                <c:pt idx="916">
                  <c:v>-2.16E-3</c:v>
                </c:pt>
                <c:pt idx="917">
                  <c:v>-2.3800000000000002E-3</c:v>
                </c:pt>
                <c:pt idx="918">
                  <c:v>-2.2699999999999999E-3</c:v>
                </c:pt>
                <c:pt idx="919">
                  <c:v>-2.3800000000000002E-3</c:v>
                </c:pt>
                <c:pt idx="920">
                  <c:v>-2.3800000000000002E-3</c:v>
                </c:pt>
                <c:pt idx="921">
                  <c:v>-2.3800000000000002E-3</c:v>
                </c:pt>
                <c:pt idx="922">
                  <c:v>-2.49E-3</c:v>
                </c:pt>
                <c:pt idx="923">
                  <c:v>-2.3800000000000002E-3</c:v>
                </c:pt>
                <c:pt idx="924">
                  <c:v>-2.49E-3</c:v>
                </c:pt>
                <c:pt idx="925">
                  <c:v>-2.49E-3</c:v>
                </c:pt>
                <c:pt idx="926">
                  <c:v>-2.5999999999999999E-3</c:v>
                </c:pt>
                <c:pt idx="927">
                  <c:v>-2.5999999999999999E-3</c:v>
                </c:pt>
                <c:pt idx="928">
                  <c:v>-2.5999999999999999E-3</c:v>
                </c:pt>
                <c:pt idx="929">
                  <c:v>-2.49E-3</c:v>
                </c:pt>
                <c:pt idx="930">
                  <c:v>-2.49E-3</c:v>
                </c:pt>
                <c:pt idx="931">
                  <c:v>-2.49E-3</c:v>
                </c:pt>
                <c:pt idx="932">
                  <c:v>-2.49E-3</c:v>
                </c:pt>
                <c:pt idx="933">
                  <c:v>-2.5999999999999999E-3</c:v>
                </c:pt>
                <c:pt idx="934">
                  <c:v>-2.49E-3</c:v>
                </c:pt>
                <c:pt idx="935">
                  <c:v>-2.5999999999999999E-3</c:v>
                </c:pt>
                <c:pt idx="936">
                  <c:v>-2.5999999999999999E-3</c:v>
                </c:pt>
                <c:pt idx="937">
                  <c:v>-2.49E-3</c:v>
                </c:pt>
                <c:pt idx="938">
                  <c:v>-2.5999999999999999E-3</c:v>
                </c:pt>
                <c:pt idx="939">
                  <c:v>-2.7000000000000001E-3</c:v>
                </c:pt>
                <c:pt idx="940">
                  <c:v>-2.5999999999999999E-3</c:v>
                </c:pt>
                <c:pt idx="941">
                  <c:v>-2.81E-3</c:v>
                </c:pt>
                <c:pt idx="942">
                  <c:v>-2.81E-3</c:v>
                </c:pt>
                <c:pt idx="943">
                  <c:v>-2.81E-3</c:v>
                </c:pt>
                <c:pt idx="944">
                  <c:v>-2.5999999999999999E-3</c:v>
                </c:pt>
                <c:pt idx="945">
                  <c:v>-2.81E-3</c:v>
                </c:pt>
                <c:pt idx="946">
                  <c:v>-2.5999999999999999E-3</c:v>
                </c:pt>
                <c:pt idx="947">
                  <c:v>-2.7000000000000001E-3</c:v>
                </c:pt>
                <c:pt idx="948">
                  <c:v>-2.7000000000000001E-3</c:v>
                </c:pt>
                <c:pt idx="949">
                  <c:v>-2.7000000000000001E-3</c:v>
                </c:pt>
                <c:pt idx="950">
                  <c:v>-2.7000000000000001E-3</c:v>
                </c:pt>
                <c:pt idx="951">
                  <c:v>-2.81E-3</c:v>
                </c:pt>
                <c:pt idx="952">
                  <c:v>-2.5999999999999999E-3</c:v>
                </c:pt>
                <c:pt idx="953">
                  <c:v>-2.7000000000000001E-3</c:v>
                </c:pt>
                <c:pt idx="954">
                  <c:v>-2.81E-3</c:v>
                </c:pt>
                <c:pt idx="955">
                  <c:v>-2.7000000000000001E-3</c:v>
                </c:pt>
                <c:pt idx="956">
                  <c:v>-2.7000000000000001E-3</c:v>
                </c:pt>
                <c:pt idx="957">
                  <c:v>-2.81E-3</c:v>
                </c:pt>
                <c:pt idx="958">
                  <c:v>-2.7000000000000001E-3</c:v>
                </c:pt>
                <c:pt idx="959">
                  <c:v>-2.9199999999999999E-3</c:v>
                </c:pt>
                <c:pt idx="960">
                  <c:v>-2.5999999999999999E-3</c:v>
                </c:pt>
                <c:pt idx="961">
                  <c:v>-2.81E-3</c:v>
                </c:pt>
                <c:pt idx="962">
                  <c:v>-2.5999999999999999E-3</c:v>
                </c:pt>
                <c:pt idx="963">
                  <c:v>-2.3800000000000002E-3</c:v>
                </c:pt>
                <c:pt idx="964">
                  <c:v>-2.5999999999999999E-3</c:v>
                </c:pt>
                <c:pt idx="965">
                  <c:v>-2.7000000000000001E-3</c:v>
                </c:pt>
                <c:pt idx="966">
                  <c:v>-2.49E-3</c:v>
                </c:pt>
                <c:pt idx="967">
                  <c:v>-2.81E-3</c:v>
                </c:pt>
                <c:pt idx="968">
                  <c:v>-2.5999999999999999E-3</c:v>
                </c:pt>
                <c:pt idx="969">
                  <c:v>-2.3800000000000002E-3</c:v>
                </c:pt>
                <c:pt idx="970">
                  <c:v>-2.7000000000000001E-3</c:v>
                </c:pt>
                <c:pt idx="971">
                  <c:v>-2.5999999999999999E-3</c:v>
                </c:pt>
                <c:pt idx="972">
                  <c:v>-2.49E-3</c:v>
                </c:pt>
                <c:pt idx="973">
                  <c:v>-2.49E-3</c:v>
                </c:pt>
                <c:pt idx="974">
                  <c:v>-2.3800000000000002E-3</c:v>
                </c:pt>
                <c:pt idx="975">
                  <c:v>-2.7000000000000001E-3</c:v>
                </c:pt>
                <c:pt idx="976">
                  <c:v>-2.3800000000000002E-3</c:v>
                </c:pt>
                <c:pt idx="977">
                  <c:v>-2.3800000000000002E-3</c:v>
                </c:pt>
                <c:pt idx="978">
                  <c:v>-2.2699999999999999E-3</c:v>
                </c:pt>
                <c:pt idx="979">
                  <c:v>-2.3800000000000002E-3</c:v>
                </c:pt>
                <c:pt idx="980">
                  <c:v>-2.49E-3</c:v>
                </c:pt>
                <c:pt idx="981">
                  <c:v>-2.16E-3</c:v>
                </c:pt>
                <c:pt idx="982">
                  <c:v>-2.2699999999999999E-3</c:v>
                </c:pt>
                <c:pt idx="983">
                  <c:v>-2.0500000000000002E-3</c:v>
                </c:pt>
                <c:pt idx="984">
                  <c:v>-2.2699999999999999E-3</c:v>
                </c:pt>
                <c:pt idx="985">
                  <c:v>-2.0500000000000002E-3</c:v>
                </c:pt>
                <c:pt idx="986">
                  <c:v>-2.2699999999999999E-3</c:v>
                </c:pt>
                <c:pt idx="987">
                  <c:v>-2.16E-3</c:v>
                </c:pt>
                <c:pt idx="988">
                  <c:v>-2.0500000000000002E-3</c:v>
                </c:pt>
                <c:pt idx="989">
                  <c:v>-1.9400000000000001E-3</c:v>
                </c:pt>
                <c:pt idx="990">
                  <c:v>-2.0500000000000002E-3</c:v>
                </c:pt>
                <c:pt idx="991">
                  <c:v>-2.0500000000000002E-3</c:v>
                </c:pt>
                <c:pt idx="992">
                  <c:v>-1.9400000000000001E-3</c:v>
                </c:pt>
                <c:pt idx="993">
                  <c:v>-1.8400000000000001E-3</c:v>
                </c:pt>
                <c:pt idx="994">
                  <c:v>-1.8400000000000001E-3</c:v>
                </c:pt>
                <c:pt idx="995">
                  <c:v>-1.8400000000000001E-3</c:v>
                </c:pt>
                <c:pt idx="996">
                  <c:v>-1.6199999999999999E-3</c:v>
                </c:pt>
                <c:pt idx="997">
                  <c:v>-1.6199999999999999E-3</c:v>
                </c:pt>
                <c:pt idx="998">
                  <c:v>-1.6199999999999999E-3</c:v>
                </c:pt>
                <c:pt idx="999">
                  <c:v>-1.6199999999999999E-3</c:v>
                </c:pt>
                <c:pt idx="1000">
                  <c:v>-1.5100000000000001E-3</c:v>
                </c:pt>
                <c:pt idx="1001">
                  <c:v>-1.5100000000000001E-3</c:v>
                </c:pt>
                <c:pt idx="1002">
                  <c:v>-1.5100000000000001E-3</c:v>
                </c:pt>
                <c:pt idx="1003">
                  <c:v>-1.2899999999999999E-3</c:v>
                </c:pt>
                <c:pt idx="1004">
                  <c:v>-1.5100000000000001E-3</c:v>
                </c:pt>
                <c:pt idx="1005">
                  <c:v>-1.2899999999999999E-3</c:v>
                </c:pt>
                <c:pt idx="1006">
                  <c:v>-1.2899999999999999E-3</c:v>
                </c:pt>
                <c:pt idx="1007">
                  <c:v>-1.4E-3</c:v>
                </c:pt>
                <c:pt idx="1008">
                  <c:v>-1.1800000000000001E-3</c:v>
                </c:pt>
                <c:pt idx="1009">
                  <c:v>-1.08E-3</c:v>
                </c:pt>
                <c:pt idx="1010">
                  <c:v>-9.7000000000000005E-4</c:v>
                </c:pt>
                <c:pt idx="1011">
                  <c:v>-1.08E-3</c:v>
                </c:pt>
                <c:pt idx="1012">
                  <c:v>-8.5999999999999998E-4</c:v>
                </c:pt>
                <c:pt idx="1013">
                  <c:v>-7.5000000000000002E-4</c:v>
                </c:pt>
                <c:pt idx="1014">
                  <c:v>-9.7000000000000005E-4</c:v>
                </c:pt>
                <c:pt idx="1015">
                  <c:v>-8.5999999999999998E-4</c:v>
                </c:pt>
                <c:pt idx="1016">
                  <c:v>-6.4000000000000005E-4</c:v>
                </c:pt>
                <c:pt idx="1017">
                  <c:v>-8.5999999999999998E-4</c:v>
                </c:pt>
                <c:pt idx="1018">
                  <c:v>-7.5000000000000002E-4</c:v>
                </c:pt>
                <c:pt idx="1019">
                  <c:v>-4.2000000000000002E-4</c:v>
                </c:pt>
                <c:pt idx="1020">
                  <c:v>-5.2999999999999998E-4</c:v>
                </c:pt>
                <c:pt idx="1021">
                  <c:v>-5.2999999999999998E-4</c:v>
                </c:pt>
                <c:pt idx="1022">
                  <c:v>-4.2000000000000002E-4</c:v>
                </c:pt>
                <c:pt idx="1023">
                  <c:v>-4.2000000000000002E-4</c:v>
                </c:pt>
                <c:pt idx="1024">
                  <c:v>-3.2000000000000003E-4</c:v>
                </c:pt>
                <c:pt idx="1025">
                  <c:v>-2.1000000000000001E-4</c:v>
                </c:pt>
                <c:pt idx="1026">
                  <c:v>-1E-4</c:v>
                </c:pt>
                <c:pt idx="1027">
                  <c:v>-3.2000000000000003E-4</c:v>
                </c:pt>
                <c:pt idx="1028">
                  <c:v>1.0000000000000001E-5</c:v>
                </c:pt>
                <c:pt idx="1029">
                  <c:v>1.0000000000000001E-5</c:v>
                </c:pt>
                <c:pt idx="1030">
                  <c:v>2.3000000000000001E-4</c:v>
                </c:pt>
                <c:pt idx="1031">
                  <c:v>2.3000000000000001E-4</c:v>
                </c:pt>
                <c:pt idx="1032">
                  <c:v>3.4000000000000002E-4</c:v>
                </c:pt>
                <c:pt idx="1033">
                  <c:v>2.3000000000000001E-4</c:v>
                </c:pt>
                <c:pt idx="1034">
                  <c:v>2.3000000000000001E-4</c:v>
                </c:pt>
                <c:pt idx="1035">
                  <c:v>5.5000000000000003E-4</c:v>
                </c:pt>
                <c:pt idx="1036">
                  <c:v>5.5000000000000003E-4</c:v>
                </c:pt>
                <c:pt idx="1037">
                  <c:v>5.5000000000000003E-4</c:v>
                </c:pt>
                <c:pt idx="1038">
                  <c:v>6.6E-4</c:v>
                </c:pt>
                <c:pt idx="1039">
                  <c:v>6.6E-4</c:v>
                </c:pt>
                <c:pt idx="1040">
                  <c:v>7.6999999999999996E-4</c:v>
                </c:pt>
                <c:pt idx="1041">
                  <c:v>8.8000000000000003E-4</c:v>
                </c:pt>
                <c:pt idx="1042">
                  <c:v>9.8999999999999999E-4</c:v>
                </c:pt>
                <c:pt idx="1043">
                  <c:v>9.8999999999999999E-4</c:v>
                </c:pt>
                <c:pt idx="1044">
                  <c:v>9.8999999999999999E-4</c:v>
                </c:pt>
                <c:pt idx="1045">
                  <c:v>1.1999999999999999E-3</c:v>
                </c:pt>
                <c:pt idx="1046">
                  <c:v>1.31E-3</c:v>
                </c:pt>
                <c:pt idx="1047">
                  <c:v>1.1999999999999999E-3</c:v>
                </c:pt>
                <c:pt idx="1048">
                  <c:v>1.42E-3</c:v>
                </c:pt>
                <c:pt idx="1049">
                  <c:v>1.31E-3</c:v>
                </c:pt>
                <c:pt idx="1050">
                  <c:v>1.42E-3</c:v>
                </c:pt>
                <c:pt idx="1051">
                  <c:v>1.75E-3</c:v>
                </c:pt>
                <c:pt idx="1052">
                  <c:v>1.5299999999999999E-3</c:v>
                </c:pt>
                <c:pt idx="1053">
                  <c:v>1.64E-3</c:v>
                </c:pt>
                <c:pt idx="1054">
                  <c:v>1.64E-3</c:v>
                </c:pt>
                <c:pt idx="1055">
                  <c:v>1.75E-3</c:v>
                </c:pt>
                <c:pt idx="1056">
                  <c:v>1.8600000000000001E-3</c:v>
                </c:pt>
                <c:pt idx="1057">
                  <c:v>1.9599999999999999E-3</c:v>
                </c:pt>
                <c:pt idx="1058">
                  <c:v>2.0699999999999998E-3</c:v>
                </c:pt>
                <c:pt idx="1059">
                  <c:v>2.0699999999999998E-3</c:v>
                </c:pt>
                <c:pt idx="1060">
                  <c:v>2.0699999999999998E-3</c:v>
                </c:pt>
                <c:pt idx="1061">
                  <c:v>2.2899999999999999E-3</c:v>
                </c:pt>
                <c:pt idx="1062">
                  <c:v>2.3999999999999998E-3</c:v>
                </c:pt>
                <c:pt idx="1063">
                  <c:v>2.2899999999999999E-3</c:v>
                </c:pt>
                <c:pt idx="1064">
                  <c:v>2.5100000000000001E-3</c:v>
                </c:pt>
                <c:pt idx="1065">
                  <c:v>2.3999999999999998E-3</c:v>
                </c:pt>
                <c:pt idx="1066">
                  <c:v>2.3999999999999998E-3</c:v>
                </c:pt>
                <c:pt idx="1067">
                  <c:v>2.7200000000000002E-3</c:v>
                </c:pt>
                <c:pt idx="1068">
                  <c:v>2.6199999999999999E-3</c:v>
                </c:pt>
                <c:pt idx="1069">
                  <c:v>2.7200000000000002E-3</c:v>
                </c:pt>
                <c:pt idx="1070">
                  <c:v>2.8300000000000001E-3</c:v>
                </c:pt>
                <c:pt idx="1071">
                  <c:v>2.7200000000000002E-3</c:v>
                </c:pt>
                <c:pt idx="1072">
                  <c:v>2.8300000000000001E-3</c:v>
                </c:pt>
                <c:pt idx="1073">
                  <c:v>2.9399999999999999E-3</c:v>
                </c:pt>
                <c:pt idx="1074">
                  <c:v>3.0500000000000002E-3</c:v>
                </c:pt>
                <c:pt idx="1075">
                  <c:v>2.9399999999999999E-3</c:v>
                </c:pt>
                <c:pt idx="1076">
                  <c:v>3.16E-3</c:v>
                </c:pt>
                <c:pt idx="1077">
                  <c:v>3.2699999999999999E-3</c:v>
                </c:pt>
                <c:pt idx="1078">
                  <c:v>3.3800000000000002E-3</c:v>
                </c:pt>
                <c:pt idx="1079">
                  <c:v>3.3800000000000002E-3</c:v>
                </c:pt>
                <c:pt idx="1080">
                  <c:v>3.48E-3</c:v>
                </c:pt>
                <c:pt idx="1081">
                  <c:v>3.48E-3</c:v>
                </c:pt>
                <c:pt idx="1082">
                  <c:v>3.48E-3</c:v>
                </c:pt>
                <c:pt idx="1083">
                  <c:v>3.81E-3</c:v>
                </c:pt>
                <c:pt idx="1084">
                  <c:v>3.81E-3</c:v>
                </c:pt>
                <c:pt idx="1085">
                  <c:v>3.7000000000000002E-3</c:v>
                </c:pt>
                <c:pt idx="1086">
                  <c:v>3.81E-3</c:v>
                </c:pt>
                <c:pt idx="1087">
                  <c:v>3.81E-3</c:v>
                </c:pt>
                <c:pt idx="1088">
                  <c:v>4.0299999999999997E-3</c:v>
                </c:pt>
                <c:pt idx="1089">
                  <c:v>3.9199999999999999E-3</c:v>
                </c:pt>
                <c:pt idx="1090">
                  <c:v>4.1399999999999996E-3</c:v>
                </c:pt>
                <c:pt idx="1091">
                  <c:v>4.0299999999999997E-3</c:v>
                </c:pt>
                <c:pt idx="1092">
                  <c:v>4.1399999999999996E-3</c:v>
                </c:pt>
                <c:pt idx="1093">
                  <c:v>4.1399999999999996E-3</c:v>
                </c:pt>
                <c:pt idx="1094">
                  <c:v>4.3499999999999997E-3</c:v>
                </c:pt>
                <c:pt idx="1095">
                  <c:v>4.3499999999999997E-3</c:v>
                </c:pt>
                <c:pt idx="1096">
                  <c:v>4.2399999999999998E-3</c:v>
                </c:pt>
                <c:pt idx="1097">
                  <c:v>4.3499999999999997E-3</c:v>
                </c:pt>
                <c:pt idx="1098">
                  <c:v>4.2399999999999998E-3</c:v>
                </c:pt>
                <c:pt idx="1099">
                  <c:v>4.4600000000000004E-3</c:v>
                </c:pt>
                <c:pt idx="1100">
                  <c:v>4.5700000000000003E-3</c:v>
                </c:pt>
                <c:pt idx="1101">
                  <c:v>4.6800000000000001E-3</c:v>
                </c:pt>
                <c:pt idx="1102">
                  <c:v>4.6800000000000001E-3</c:v>
                </c:pt>
                <c:pt idx="1103">
                  <c:v>4.5700000000000003E-3</c:v>
                </c:pt>
                <c:pt idx="1104">
                  <c:v>4.79E-3</c:v>
                </c:pt>
                <c:pt idx="1105">
                  <c:v>4.79E-3</c:v>
                </c:pt>
                <c:pt idx="1106">
                  <c:v>4.8999999999999998E-3</c:v>
                </c:pt>
                <c:pt idx="1107">
                  <c:v>4.8999999999999998E-3</c:v>
                </c:pt>
                <c:pt idx="1108">
                  <c:v>5.0000000000000001E-3</c:v>
                </c:pt>
                <c:pt idx="1109">
                  <c:v>4.8999999999999998E-3</c:v>
                </c:pt>
                <c:pt idx="1110">
                  <c:v>4.79E-3</c:v>
                </c:pt>
                <c:pt idx="1111">
                  <c:v>4.8999999999999998E-3</c:v>
                </c:pt>
                <c:pt idx="1112">
                  <c:v>5.0000000000000001E-3</c:v>
                </c:pt>
                <c:pt idx="1113">
                  <c:v>5.11E-3</c:v>
                </c:pt>
                <c:pt idx="1114">
                  <c:v>5.11E-3</c:v>
                </c:pt>
                <c:pt idx="1115">
                  <c:v>5.11E-3</c:v>
                </c:pt>
                <c:pt idx="1116">
                  <c:v>5.11E-3</c:v>
                </c:pt>
                <c:pt idx="1117">
                  <c:v>5.11E-3</c:v>
                </c:pt>
                <c:pt idx="1118">
                  <c:v>5.11E-3</c:v>
                </c:pt>
                <c:pt idx="1119">
                  <c:v>5.3299999999999997E-3</c:v>
                </c:pt>
                <c:pt idx="1120">
                  <c:v>5.3299999999999997E-3</c:v>
                </c:pt>
                <c:pt idx="1121">
                  <c:v>5.3299999999999997E-3</c:v>
                </c:pt>
                <c:pt idx="1122">
                  <c:v>5.4400000000000004E-3</c:v>
                </c:pt>
                <c:pt idx="1123">
                  <c:v>5.4400000000000004E-3</c:v>
                </c:pt>
                <c:pt idx="1124">
                  <c:v>5.3299999999999997E-3</c:v>
                </c:pt>
                <c:pt idx="1125">
                  <c:v>5.3299999999999997E-3</c:v>
                </c:pt>
                <c:pt idx="1126">
                  <c:v>5.3299999999999997E-3</c:v>
                </c:pt>
                <c:pt idx="1127">
                  <c:v>5.4400000000000004E-3</c:v>
                </c:pt>
                <c:pt idx="1128">
                  <c:v>5.4400000000000004E-3</c:v>
                </c:pt>
                <c:pt idx="1129">
                  <c:v>5.5500000000000002E-3</c:v>
                </c:pt>
                <c:pt idx="1130">
                  <c:v>5.5500000000000002E-3</c:v>
                </c:pt>
                <c:pt idx="1131">
                  <c:v>5.5500000000000002E-3</c:v>
                </c:pt>
                <c:pt idx="1132">
                  <c:v>5.6600000000000001E-3</c:v>
                </c:pt>
                <c:pt idx="1133">
                  <c:v>5.4400000000000004E-3</c:v>
                </c:pt>
                <c:pt idx="1134">
                  <c:v>5.5500000000000002E-3</c:v>
                </c:pt>
                <c:pt idx="1135">
                  <c:v>5.4400000000000004E-3</c:v>
                </c:pt>
                <c:pt idx="1136">
                  <c:v>5.6600000000000001E-3</c:v>
                </c:pt>
                <c:pt idx="1137">
                  <c:v>5.5500000000000002E-3</c:v>
                </c:pt>
                <c:pt idx="1138">
                  <c:v>5.3299999999999997E-3</c:v>
                </c:pt>
                <c:pt idx="1139">
                  <c:v>5.5500000000000002E-3</c:v>
                </c:pt>
                <c:pt idx="1140">
                  <c:v>5.6600000000000001E-3</c:v>
                </c:pt>
                <c:pt idx="1141">
                  <c:v>5.4400000000000004E-3</c:v>
                </c:pt>
                <c:pt idx="1142">
                  <c:v>5.3299999999999997E-3</c:v>
                </c:pt>
                <c:pt idx="1143">
                  <c:v>5.5500000000000002E-3</c:v>
                </c:pt>
                <c:pt idx="1144">
                  <c:v>5.5500000000000002E-3</c:v>
                </c:pt>
                <c:pt idx="1145">
                  <c:v>5.6600000000000001E-3</c:v>
                </c:pt>
                <c:pt idx="1146">
                  <c:v>5.5500000000000002E-3</c:v>
                </c:pt>
                <c:pt idx="1147">
                  <c:v>5.3299999999999997E-3</c:v>
                </c:pt>
                <c:pt idx="1148">
                  <c:v>5.5500000000000002E-3</c:v>
                </c:pt>
                <c:pt idx="1149">
                  <c:v>5.5500000000000002E-3</c:v>
                </c:pt>
                <c:pt idx="1150">
                  <c:v>5.5500000000000002E-3</c:v>
                </c:pt>
                <c:pt idx="1151">
                  <c:v>5.4400000000000004E-3</c:v>
                </c:pt>
                <c:pt idx="1152">
                  <c:v>5.5500000000000002E-3</c:v>
                </c:pt>
                <c:pt idx="1153">
                  <c:v>5.4400000000000004E-3</c:v>
                </c:pt>
                <c:pt idx="1154">
                  <c:v>5.4400000000000004E-3</c:v>
                </c:pt>
                <c:pt idx="1155">
                  <c:v>5.3299999999999997E-3</c:v>
                </c:pt>
                <c:pt idx="1156">
                  <c:v>5.3299999999999997E-3</c:v>
                </c:pt>
                <c:pt idx="1157">
                  <c:v>5.3299999999999997E-3</c:v>
                </c:pt>
                <c:pt idx="1158">
                  <c:v>5.2199999999999998E-3</c:v>
                </c:pt>
                <c:pt idx="1159">
                  <c:v>5.2199999999999998E-3</c:v>
                </c:pt>
                <c:pt idx="1160">
                  <c:v>5.4400000000000004E-3</c:v>
                </c:pt>
                <c:pt idx="1161">
                  <c:v>5.3299999999999997E-3</c:v>
                </c:pt>
                <c:pt idx="1162">
                  <c:v>5.2199999999999998E-3</c:v>
                </c:pt>
                <c:pt idx="1163">
                  <c:v>5.3299999999999997E-3</c:v>
                </c:pt>
                <c:pt idx="1164">
                  <c:v>5.2199999999999998E-3</c:v>
                </c:pt>
                <c:pt idx="1165">
                  <c:v>5.11E-3</c:v>
                </c:pt>
                <c:pt idx="1166">
                  <c:v>5.11E-3</c:v>
                </c:pt>
                <c:pt idx="1167">
                  <c:v>5.11E-3</c:v>
                </c:pt>
                <c:pt idx="1168">
                  <c:v>5.11E-3</c:v>
                </c:pt>
                <c:pt idx="1169">
                  <c:v>5.0000000000000001E-3</c:v>
                </c:pt>
                <c:pt idx="1170">
                  <c:v>4.6800000000000001E-3</c:v>
                </c:pt>
                <c:pt idx="1171">
                  <c:v>4.8999999999999998E-3</c:v>
                </c:pt>
                <c:pt idx="1172">
                  <c:v>4.79E-3</c:v>
                </c:pt>
                <c:pt idx="1173">
                  <c:v>4.79E-3</c:v>
                </c:pt>
                <c:pt idx="1174">
                  <c:v>4.8999999999999998E-3</c:v>
                </c:pt>
                <c:pt idx="1175">
                  <c:v>4.6800000000000001E-3</c:v>
                </c:pt>
                <c:pt idx="1176">
                  <c:v>4.79E-3</c:v>
                </c:pt>
                <c:pt idx="1177">
                  <c:v>4.6800000000000001E-3</c:v>
                </c:pt>
                <c:pt idx="1178">
                  <c:v>4.5700000000000003E-3</c:v>
                </c:pt>
                <c:pt idx="1179">
                  <c:v>4.6800000000000001E-3</c:v>
                </c:pt>
                <c:pt idx="1180">
                  <c:v>4.5700000000000003E-3</c:v>
                </c:pt>
                <c:pt idx="1181">
                  <c:v>4.4600000000000004E-3</c:v>
                </c:pt>
                <c:pt idx="1182">
                  <c:v>4.4600000000000004E-3</c:v>
                </c:pt>
                <c:pt idx="1183">
                  <c:v>4.3499999999999997E-3</c:v>
                </c:pt>
                <c:pt idx="1184">
                  <c:v>4.2399999999999998E-3</c:v>
                </c:pt>
                <c:pt idx="1185">
                  <c:v>4.3499999999999997E-3</c:v>
                </c:pt>
                <c:pt idx="1186">
                  <c:v>4.0299999999999997E-3</c:v>
                </c:pt>
                <c:pt idx="1187">
                  <c:v>4.0299999999999997E-3</c:v>
                </c:pt>
                <c:pt idx="1188">
                  <c:v>4.2399999999999998E-3</c:v>
                </c:pt>
                <c:pt idx="1189">
                  <c:v>4.1399999999999996E-3</c:v>
                </c:pt>
                <c:pt idx="1190">
                  <c:v>4.0299999999999997E-3</c:v>
                </c:pt>
                <c:pt idx="1191">
                  <c:v>3.9199999999999999E-3</c:v>
                </c:pt>
                <c:pt idx="1192">
                  <c:v>3.9199999999999999E-3</c:v>
                </c:pt>
                <c:pt idx="1193">
                  <c:v>3.7000000000000002E-3</c:v>
                </c:pt>
                <c:pt idx="1194">
                  <c:v>3.81E-3</c:v>
                </c:pt>
                <c:pt idx="1195">
                  <c:v>3.81E-3</c:v>
                </c:pt>
                <c:pt idx="1196">
                  <c:v>3.5899999999999999E-3</c:v>
                </c:pt>
                <c:pt idx="1197">
                  <c:v>3.48E-3</c:v>
                </c:pt>
                <c:pt idx="1198">
                  <c:v>3.48E-3</c:v>
                </c:pt>
                <c:pt idx="1199">
                  <c:v>3.3800000000000002E-3</c:v>
                </c:pt>
                <c:pt idx="1200">
                  <c:v>3.2699999999999999E-3</c:v>
                </c:pt>
                <c:pt idx="1201">
                  <c:v>3.48E-3</c:v>
                </c:pt>
                <c:pt idx="1202">
                  <c:v>3.0500000000000002E-3</c:v>
                </c:pt>
                <c:pt idx="1203">
                  <c:v>3.0500000000000002E-3</c:v>
                </c:pt>
                <c:pt idx="1204">
                  <c:v>3.16E-3</c:v>
                </c:pt>
                <c:pt idx="1205">
                  <c:v>3.0500000000000002E-3</c:v>
                </c:pt>
                <c:pt idx="1206">
                  <c:v>2.8300000000000001E-3</c:v>
                </c:pt>
                <c:pt idx="1207">
                  <c:v>2.9399999999999999E-3</c:v>
                </c:pt>
                <c:pt idx="1208">
                  <c:v>2.8300000000000001E-3</c:v>
                </c:pt>
                <c:pt idx="1209">
                  <c:v>2.7200000000000002E-3</c:v>
                </c:pt>
                <c:pt idx="1210">
                  <c:v>2.7200000000000002E-3</c:v>
                </c:pt>
                <c:pt idx="1211">
                  <c:v>2.5100000000000001E-3</c:v>
                </c:pt>
                <c:pt idx="1212">
                  <c:v>2.5100000000000001E-3</c:v>
                </c:pt>
                <c:pt idx="1213">
                  <c:v>2.2899999999999999E-3</c:v>
                </c:pt>
                <c:pt idx="1214">
                  <c:v>2.2899999999999999E-3</c:v>
                </c:pt>
                <c:pt idx="1215">
                  <c:v>2.3999999999999998E-3</c:v>
                </c:pt>
                <c:pt idx="1216">
                  <c:v>2.1800000000000001E-3</c:v>
                </c:pt>
                <c:pt idx="1217">
                  <c:v>2.1800000000000001E-3</c:v>
                </c:pt>
                <c:pt idx="1218">
                  <c:v>1.8600000000000001E-3</c:v>
                </c:pt>
                <c:pt idx="1219">
                  <c:v>1.75E-3</c:v>
                </c:pt>
                <c:pt idx="1220">
                  <c:v>1.75E-3</c:v>
                </c:pt>
                <c:pt idx="1221">
                  <c:v>1.64E-3</c:v>
                </c:pt>
                <c:pt idx="1222">
                  <c:v>1.5299999999999999E-3</c:v>
                </c:pt>
                <c:pt idx="1223">
                  <c:v>1.5299999999999999E-3</c:v>
                </c:pt>
                <c:pt idx="1224">
                  <c:v>1.64E-3</c:v>
                </c:pt>
                <c:pt idx="1225">
                  <c:v>1.5299999999999999E-3</c:v>
                </c:pt>
                <c:pt idx="1226">
                  <c:v>1.42E-3</c:v>
                </c:pt>
                <c:pt idx="1227">
                  <c:v>1.1999999999999999E-3</c:v>
                </c:pt>
                <c:pt idx="1228">
                  <c:v>1.1999999999999999E-3</c:v>
                </c:pt>
                <c:pt idx="1229">
                  <c:v>9.8999999999999999E-4</c:v>
                </c:pt>
                <c:pt idx="1230">
                  <c:v>9.8999999999999999E-4</c:v>
                </c:pt>
                <c:pt idx="1231">
                  <c:v>8.8000000000000003E-4</c:v>
                </c:pt>
                <c:pt idx="1232">
                  <c:v>9.8999999999999999E-4</c:v>
                </c:pt>
                <c:pt idx="1233">
                  <c:v>6.6E-4</c:v>
                </c:pt>
                <c:pt idx="1234">
                  <c:v>6.6E-4</c:v>
                </c:pt>
                <c:pt idx="1235">
                  <c:v>4.4000000000000002E-4</c:v>
                </c:pt>
                <c:pt idx="1236">
                  <c:v>6.6E-4</c:v>
                </c:pt>
                <c:pt idx="1237">
                  <c:v>2.3000000000000001E-4</c:v>
                </c:pt>
                <c:pt idx="1238">
                  <c:v>3.4000000000000002E-4</c:v>
                </c:pt>
                <c:pt idx="1239">
                  <c:v>1.2E-4</c:v>
                </c:pt>
                <c:pt idx="1240">
                  <c:v>1.0000000000000001E-5</c:v>
                </c:pt>
                <c:pt idx="1241">
                  <c:v>1.2E-4</c:v>
                </c:pt>
                <c:pt idx="1242">
                  <c:v>-1E-4</c:v>
                </c:pt>
                <c:pt idx="1243">
                  <c:v>-1E-4</c:v>
                </c:pt>
                <c:pt idx="1244">
                  <c:v>-2.1000000000000001E-4</c:v>
                </c:pt>
                <c:pt idx="1245">
                  <c:v>-3.2000000000000003E-4</c:v>
                </c:pt>
                <c:pt idx="1246">
                  <c:v>-2.1000000000000001E-4</c:v>
                </c:pt>
                <c:pt idx="1247">
                  <c:v>-5.2999999999999998E-4</c:v>
                </c:pt>
                <c:pt idx="1248">
                  <c:v>-5.2999999999999998E-4</c:v>
                </c:pt>
                <c:pt idx="1249">
                  <c:v>-6.4000000000000005E-4</c:v>
                </c:pt>
                <c:pt idx="1250">
                  <c:v>-6.4000000000000005E-4</c:v>
                </c:pt>
                <c:pt idx="1251">
                  <c:v>-9.7000000000000005E-4</c:v>
                </c:pt>
                <c:pt idx="1252">
                  <c:v>-7.5000000000000002E-4</c:v>
                </c:pt>
                <c:pt idx="1253">
                  <c:v>-9.7000000000000005E-4</c:v>
                </c:pt>
                <c:pt idx="1254">
                  <c:v>-8.5999999999999998E-4</c:v>
                </c:pt>
                <c:pt idx="1255">
                  <c:v>-1.08E-3</c:v>
                </c:pt>
                <c:pt idx="1256">
                  <c:v>-1.1800000000000001E-3</c:v>
                </c:pt>
                <c:pt idx="1257">
                  <c:v>-1.2899999999999999E-3</c:v>
                </c:pt>
                <c:pt idx="1258">
                  <c:v>-1.1800000000000001E-3</c:v>
                </c:pt>
                <c:pt idx="1259">
                  <c:v>-1.2899999999999999E-3</c:v>
                </c:pt>
                <c:pt idx="1260">
                  <c:v>-1.4E-3</c:v>
                </c:pt>
                <c:pt idx="1261">
                  <c:v>-1.5100000000000001E-3</c:v>
                </c:pt>
                <c:pt idx="1262">
                  <c:v>-1.6199999999999999E-3</c:v>
                </c:pt>
                <c:pt idx="1263">
                  <c:v>-1.6199999999999999E-3</c:v>
                </c:pt>
                <c:pt idx="1264">
                  <c:v>-1.8400000000000001E-3</c:v>
                </c:pt>
                <c:pt idx="1265">
                  <c:v>-1.73E-3</c:v>
                </c:pt>
                <c:pt idx="1266">
                  <c:v>-2.0500000000000002E-3</c:v>
                </c:pt>
                <c:pt idx="1267">
                  <c:v>-2.16E-3</c:v>
                </c:pt>
                <c:pt idx="1268">
                  <c:v>-2.0500000000000002E-3</c:v>
                </c:pt>
                <c:pt idx="1269">
                  <c:v>-2.2699999999999999E-3</c:v>
                </c:pt>
                <c:pt idx="1270">
                  <c:v>-2.16E-3</c:v>
                </c:pt>
                <c:pt idx="1271">
                  <c:v>-2.16E-3</c:v>
                </c:pt>
                <c:pt idx="1272">
                  <c:v>-2.3800000000000002E-3</c:v>
                </c:pt>
                <c:pt idx="1273">
                  <c:v>-2.49E-3</c:v>
                </c:pt>
                <c:pt idx="1274">
                  <c:v>-2.49E-3</c:v>
                </c:pt>
                <c:pt idx="1275">
                  <c:v>-2.49E-3</c:v>
                </c:pt>
                <c:pt idx="1276">
                  <c:v>-2.5999999999999999E-3</c:v>
                </c:pt>
                <c:pt idx="1277">
                  <c:v>-2.7000000000000001E-3</c:v>
                </c:pt>
                <c:pt idx="1278">
                  <c:v>-2.81E-3</c:v>
                </c:pt>
                <c:pt idx="1279">
                  <c:v>-2.7000000000000001E-3</c:v>
                </c:pt>
                <c:pt idx="1280">
                  <c:v>-2.81E-3</c:v>
                </c:pt>
                <c:pt idx="1281">
                  <c:v>-2.7000000000000001E-3</c:v>
                </c:pt>
                <c:pt idx="1282">
                  <c:v>-3.0300000000000001E-3</c:v>
                </c:pt>
                <c:pt idx="1283">
                  <c:v>-3.14E-3</c:v>
                </c:pt>
                <c:pt idx="1284">
                  <c:v>-2.9199999999999999E-3</c:v>
                </c:pt>
                <c:pt idx="1285">
                  <c:v>-3.0300000000000001E-3</c:v>
                </c:pt>
                <c:pt idx="1286">
                  <c:v>-3.0300000000000001E-3</c:v>
                </c:pt>
                <c:pt idx="1287">
                  <c:v>-3.0300000000000001E-3</c:v>
                </c:pt>
                <c:pt idx="1288">
                  <c:v>-3.2499999999999999E-3</c:v>
                </c:pt>
                <c:pt idx="1289">
                  <c:v>-3.3600000000000001E-3</c:v>
                </c:pt>
                <c:pt idx="1290">
                  <c:v>-3.2499999999999999E-3</c:v>
                </c:pt>
                <c:pt idx="1291">
                  <c:v>-3.3600000000000001E-3</c:v>
                </c:pt>
                <c:pt idx="1292">
                  <c:v>-3.3600000000000001E-3</c:v>
                </c:pt>
                <c:pt idx="1293">
                  <c:v>-3.6800000000000001E-3</c:v>
                </c:pt>
                <c:pt idx="1294">
                  <c:v>-3.5699999999999998E-3</c:v>
                </c:pt>
                <c:pt idx="1295">
                  <c:v>-3.46E-3</c:v>
                </c:pt>
                <c:pt idx="1296">
                  <c:v>-3.5699999999999998E-3</c:v>
                </c:pt>
                <c:pt idx="1297">
                  <c:v>-3.46E-3</c:v>
                </c:pt>
                <c:pt idx="1298">
                  <c:v>-3.79E-3</c:v>
                </c:pt>
                <c:pt idx="1299">
                  <c:v>-3.8999999999999998E-3</c:v>
                </c:pt>
                <c:pt idx="1300">
                  <c:v>-3.5699999999999998E-3</c:v>
                </c:pt>
                <c:pt idx="1301">
                  <c:v>-3.8999999999999998E-3</c:v>
                </c:pt>
                <c:pt idx="1302">
                  <c:v>-3.79E-3</c:v>
                </c:pt>
                <c:pt idx="1303">
                  <c:v>-3.8999999999999998E-3</c:v>
                </c:pt>
                <c:pt idx="1304">
                  <c:v>-4.0099999999999997E-3</c:v>
                </c:pt>
                <c:pt idx="1305">
                  <c:v>-4.0099999999999997E-3</c:v>
                </c:pt>
                <c:pt idx="1306">
                  <c:v>-4.0099999999999997E-3</c:v>
                </c:pt>
                <c:pt idx="1307">
                  <c:v>-4.0099999999999997E-3</c:v>
                </c:pt>
                <c:pt idx="1308">
                  <c:v>-4.1200000000000004E-3</c:v>
                </c:pt>
                <c:pt idx="1309">
                  <c:v>-4.2199999999999998E-3</c:v>
                </c:pt>
                <c:pt idx="1310">
                  <c:v>-4.1200000000000004E-3</c:v>
                </c:pt>
                <c:pt idx="1311">
                  <c:v>-4.2199999999999998E-3</c:v>
                </c:pt>
                <c:pt idx="1312">
                  <c:v>-4.2199999999999998E-3</c:v>
                </c:pt>
                <c:pt idx="1313">
                  <c:v>-4.2199999999999998E-3</c:v>
                </c:pt>
                <c:pt idx="1314">
                  <c:v>-4.3299999999999996E-3</c:v>
                </c:pt>
                <c:pt idx="1315">
                  <c:v>-4.1200000000000004E-3</c:v>
                </c:pt>
                <c:pt idx="1316">
                  <c:v>-4.3299999999999996E-3</c:v>
                </c:pt>
                <c:pt idx="1317">
                  <c:v>-4.4400000000000004E-3</c:v>
                </c:pt>
                <c:pt idx="1318">
                  <c:v>-4.2199999999999998E-3</c:v>
                </c:pt>
                <c:pt idx="1319">
                  <c:v>-4.4400000000000004E-3</c:v>
                </c:pt>
                <c:pt idx="1320">
                  <c:v>-4.3299999999999996E-3</c:v>
                </c:pt>
                <c:pt idx="1321">
                  <c:v>-4.2199999999999998E-3</c:v>
                </c:pt>
                <c:pt idx="1322">
                  <c:v>-4.3299999999999996E-3</c:v>
                </c:pt>
                <c:pt idx="1323">
                  <c:v>-4.3299999999999996E-3</c:v>
                </c:pt>
                <c:pt idx="1324">
                  <c:v>-4.5500000000000002E-3</c:v>
                </c:pt>
                <c:pt idx="1325">
                  <c:v>-4.6600000000000001E-3</c:v>
                </c:pt>
                <c:pt idx="1326">
                  <c:v>-4.4400000000000004E-3</c:v>
                </c:pt>
                <c:pt idx="1327">
                  <c:v>-4.5500000000000002E-3</c:v>
                </c:pt>
                <c:pt idx="1328">
                  <c:v>-4.4400000000000004E-3</c:v>
                </c:pt>
                <c:pt idx="1329">
                  <c:v>-4.4400000000000004E-3</c:v>
                </c:pt>
                <c:pt idx="1330">
                  <c:v>-4.5500000000000002E-3</c:v>
                </c:pt>
                <c:pt idx="1331">
                  <c:v>-4.4400000000000004E-3</c:v>
                </c:pt>
                <c:pt idx="1332">
                  <c:v>-4.3299999999999996E-3</c:v>
                </c:pt>
                <c:pt idx="1333">
                  <c:v>-4.5500000000000002E-3</c:v>
                </c:pt>
                <c:pt idx="1334">
                  <c:v>-4.4400000000000004E-3</c:v>
                </c:pt>
                <c:pt idx="1335">
                  <c:v>-4.4400000000000004E-3</c:v>
                </c:pt>
                <c:pt idx="1336">
                  <c:v>-4.4400000000000004E-3</c:v>
                </c:pt>
                <c:pt idx="1337">
                  <c:v>-4.4400000000000004E-3</c:v>
                </c:pt>
                <c:pt idx="1338">
                  <c:v>-4.4400000000000004E-3</c:v>
                </c:pt>
                <c:pt idx="1339">
                  <c:v>-4.4400000000000004E-3</c:v>
                </c:pt>
                <c:pt idx="1340">
                  <c:v>-4.4400000000000004E-3</c:v>
                </c:pt>
                <c:pt idx="1341">
                  <c:v>-4.4400000000000004E-3</c:v>
                </c:pt>
                <c:pt idx="1342">
                  <c:v>-4.4400000000000004E-3</c:v>
                </c:pt>
                <c:pt idx="1343">
                  <c:v>-4.4400000000000004E-3</c:v>
                </c:pt>
                <c:pt idx="1344">
                  <c:v>-4.4400000000000004E-3</c:v>
                </c:pt>
                <c:pt idx="1345">
                  <c:v>-4.2199999999999998E-3</c:v>
                </c:pt>
                <c:pt idx="1346">
                  <c:v>-4.2199999999999998E-3</c:v>
                </c:pt>
                <c:pt idx="1347">
                  <c:v>-4.2199999999999998E-3</c:v>
                </c:pt>
                <c:pt idx="1348">
                  <c:v>-4.2199999999999998E-3</c:v>
                </c:pt>
                <c:pt idx="1349">
                  <c:v>-4.3299999999999996E-3</c:v>
                </c:pt>
                <c:pt idx="1350">
                  <c:v>-4.1200000000000004E-3</c:v>
                </c:pt>
                <c:pt idx="1351">
                  <c:v>-4.2199999999999998E-3</c:v>
                </c:pt>
                <c:pt idx="1352">
                  <c:v>-4.2199999999999998E-3</c:v>
                </c:pt>
                <c:pt idx="1353">
                  <c:v>-4.0099999999999997E-3</c:v>
                </c:pt>
                <c:pt idx="1354">
                  <c:v>-4.3299999999999996E-3</c:v>
                </c:pt>
                <c:pt idx="1355">
                  <c:v>-4.1200000000000004E-3</c:v>
                </c:pt>
                <c:pt idx="1356">
                  <c:v>-4.0099999999999997E-3</c:v>
                </c:pt>
                <c:pt idx="1357">
                  <c:v>-4.0099999999999997E-3</c:v>
                </c:pt>
                <c:pt idx="1358">
                  <c:v>-4.0099999999999997E-3</c:v>
                </c:pt>
                <c:pt idx="1359">
                  <c:v>-4.1200000000000004E-3</c:v>
                </c:pt>
                <c:pt idx="1360">
                  <c:v>-4.1200000000000004E-3</c:v>
                </c:pt>
                <c:pt idx="1361">
                  <c:v>-4.1200000000000004E-3</c:v>
                </c:pt>
                <c:pt idx="1362">
                  <c:v>-4.0099999999999997E-3</c:v>
                </c:pt>
                <c:pt idx="1363">
                  <c:v>-3.79E-3</c:v>
                </c:pt>
                <c:pt idx="1364">
                  <c:v>-3.79E-3</c:v>
                </c:pt>
                <c:pt idx="1365">
                  <c:v>-3.79E-3</c:v>
                </c:pt>
                <c:pt idx="1366">
                  <c:v>-3.8999999999999998E-3</c:v>
                </c:pt>
                <c:pt idx="1367">
                  <c:v>-3.5699999999999998E-3</c:v>
                </c:pt>
                <c:pt idx="1368">
                  <c:v>-3.79E-3</c:v>
                </c:pt>
                <c:pt idx="1369">
                  <c:v>-3.5699999999999998E-3</c:v>
                </c:pt>
                <c:pt idx="1370">
                  <c:v>-3.79E-3</c:v>
                </c:pt>
                <c:pt idx="1371">
                  <c:v>-3.46E-3</c:v>
                </c:pt>
                <c:pt idx="1372">
                  <c:v>-3.3600000000000001E-3</c:v>
                </c:pt>
                <c:pt idx="1373">
                  <c:v>-3.5699999999999998E-3</c:v>
                </c:pt>
                <c:pt idx="1374">
                  <c:v>-3.46E-3</c:v>
                </c:pt>
                <c:pt idx="1375">
                  <c:v>-3.3600000000000001E-3</c:v>
                </c:pt>
                <c:pt idx="1376">
                  <c:v>-3.3600000000000001E-3</c:v>
                </c:pt>
                <c:pt idx="1377">
                  <c:v>-3.2499999999999999E-3</c:v>
                </c:pt>
                <c:pt idx="1378">
                  <c:v>-3.2499999999999999E-3</c:v>
                </c:pt>
                <c:pt idx="1379">
                  <c:v>-3.14E-3</c:v>
                </c:pt>
                <c:pt idx="1380">
                  <c:v>-3.2499999999999999E-3</c:v>
                </c:pt>
                <c:pt idx="1381">
                  <c:v>-3.2499999999999999E-3</c:v>
                </c:pt>
                <c:pt idx="1382">
                  <c:v>-3.14E-3</c:v>
                </c:pt>
                <c:pt idx="1383">
                  <c:v>-3.14E-3</c:v>
                </c:pt>
                <c:pt idx="1384">
                  <c:v>-2.81E-3</c:v>
                </c:pt>
                <c:pt idx="1385">
                  <c:v>-3.0300000000000001E-3</c:v>
                </c:pt>
                <c:pt idx="1386">
                  <c:v>-3.0300000000000001E-3</c:v>
                </c:pt>
                <c:pt idx="1387">
                  <c:v>-2.7000000000000001E-3</c:v>
                </c:pt>
                <c:pt idx="1388">
                  <c:v>-2.7000000000000001E-3</c:v>
                </c:pt>
                <c:pt idx="1389">
                  <c:v>-2.7000000000000001E-3</c:v>
                </c:pt>
                <c:pt idx="1390">
                  <c:v>-2.5999999999999999E-3</c:v>
                </c:pt>
                <c:pt idx="1391">
                  <c:v>-2.5999999999999999E-3</c:v>
                </c:pt>
                <c:pt idx="1392">
                  <c:v>-2.49E-3</c:v>
                </c:pt>
                <c:pt idx="1393">
                  <c:v>-2.3800000000000002E-3</c:v>
                </c:pt>
                <c:pt idx="1394">
                  <c:v>-2.3800000000000002E-3</c:v>
                </c:pt>
                <c:pt idx="1395">
                  <c:v>-2.2699999999999999E-3</c:v>
                </c:pt>
                <c:pt idx="1396">
                  <c:v>-2.16E-3</c:v>
                </c:pt>
                <c:pt idx="1397">
                  <c:v>-2.3800000000000002E-3</c:v>
                </c:pt>
                <c:pt idx="1398">
                  <c:v>-2.2699999999999999E-3</c:v>
                </c:pt>
                <c:pt idx="1399">
                  <c:v>-2.0500000000000002E-3</c:v>
                </c:pt>
                <c:pt idx="1400">
                  <c:v>-2.0500000000000002E-3</c:v>
                </c:pt>
                <c:pt idx="1401">
                  <c:v>-2.16E-3</c:v>
                </c:pt>
                <c:pt idx="1402">
                  <c:v>-1.9400000000000001E-3</c:v>
                </c:pt>
                <c:pt idx="1403">
                  <c:v>-1.73E-3</c:v>
                </c:pt>
                <c:pt idx="1404">
                  <c:v>-1.8400000000000001E-3</c:v>
                </c:pt>
                <c:pt idx="1405">
                  <c:v>-1.73E-3</c:v>
                </c:pt>
                <c:pt idx="1406">
                  <c:v>-1.8400000000000001E-3</c:v>
                </c:pt>
                <c:pt idx="1407">
                  <c:v>-1.73E-3</c:v>
                </c:pt>
                <c:pt idx="1408">
                  <c:v>-1.6199999999999999E-3</c:v>
                </c:pt>
                <c:pt idx="1409">
                  <c:v>-1.5100000000000001E-3</c:v>
                </c:pt>
                <c:pt idx="1410">
                  <c:v>-1.6199999999999999E-3</c:v>
                </c:pt>
                <c:pt idx="1411">
                  <c:v>-1.5100000000000001E-3</c:v>
                </c:pt>
                <c:pt idx="1412">
                  <c:v>-1.1800000000000001E-3</c:v>
                </c:pt>
                <c:pt idx="1413">
                  <c:v>-1.4E-3</c:v>
                </c:pt>
                <c:pt idx="1414">
                  <c:v>-1.4E-3</c:v>
                </c:pt>
                <c:pt idx="1415">
                  <c:v>-1.1800000000000001E-3</c:v>
                </c:pt>
                <c:pt idx="1416">
                  <c:v>-9.7000000000000005E-4</c:v>
                </c:pt>
                <c:pt idx="1417">
                  <c:v>-1.1800000000000001E-3</c:v>
                </c:pt>
                <c:pt idx="1418">
                  <c:v>-1.08E-3</c:v>
                </c:pt>
                <c:pt idx="1419">
                  <c:v>-7.5000000000000002E-4</c:v>
                </c:pt>
                <c:pt idx="1420">
                  <c:v>-8.5999999999999998E-4</c:v>
                </c:pt>
                <c:pt idx="1421">
                  <c:v>-8.5999999999999998E-4</c:v>
                </c:pt>
                <c:pt idx="1422">
                  <c:v>-8.5999999999999998E-4</c:v>
                </c:pt>
                <c:pt idx="1423">
                  <c:v>-7.5000000000000002E-4</c:v>
                </c:pt>
                <c:pt idx="1424">
                  <c:v>-7.5000000000000002E-4</c:v>
                </c:pt>
                <c:pt idx="1425">
                  <c:v>-5.2999999999999998E-4</c:v>
                </c:pt>
                <c:pt idx="1426">
                  <c:v>-7.5000000000000002E-4</c:v>
                </c:pt>
                <c:pt idx="1427">
                  <c:v>-4.2000000000000002E-4</c:v>
                </c:pt>
                <c:pt idx="1428">
                  <c:v>-3.2000000000000003E-4</c:v>
                </c:pt>
                <c:pt idx="1429">
                  <c:v>-5.2999999999999998E-4</c:v>
                </c:pt>
                <c:pt idx="1430">
                  <c:v>-3.2000000000000003E-4</c:v>
                </c:pt>
                <c:pt idx="1431">
                  <c:v>-4.2000000000000002E-4</c:v>
                </c:pt>
                <c:pt idx="1432">
                  <c:v>-2.1000000000000001E-4</c:v>
                </c:pt>
                <c:pt idx="1433">
                  <c:v>-3.2000000000000003E-4</c:v>
                </c:pt>
                <c:pt idx="1434">
                  <c:v>-1E-4</c:v>
                </c:pt>
                <c:pt idx="1435">
                  <c:v>1.0000000000000001E-5</c:v>
                </c:pt>
                <c:pt idx="1436">
                  <c:v>1.2E-4</c:v>
                </c:pt>
                <c:pt idx="1437">
                  <c:v>1.2E-4</c:v>
                </c:pt>
                <c:pt idx="1438">
                  <c:v>-1E-4</c:v>
                </c:pt>
                <c:pt idx="1439">
                  <c:v>1.0000000000000001E-5</c:v>
                </c:pt>
                <c:pt idx="1440">
                  <c:v>1.2E-4</c:v>
                </c:pt>
                <c:pt idx="1441">
                  <c:v>2.3000000000000001E-4</c:v>
                </c:pt>
                <c:pt idx="1442">
                  <c:v>3.4000000000000002E-4</c:v>
                </c:pt>
                <c:pt idx="1443">
                  <c:v>3.4000000000000002E-4</c:v>
                </c:pt>
                <c:pt idx="1444">
                  <c:v>2.3000000000000001E-4</c:v>
                </c:pt>
                <c:pt idx="1445">
                  <c:v>2.3000000000000001E-4</c:v>
                </c:pt>
                <c:pt idx="1446">
                  <c:v>3.4000000000000002E-4</c:v>
                </c:pt>
                <c:pt idx="1447">
                  <c:v>4.4000000000000002E-4</c:v>
                </c:pt>
                <c:pt idx="1448">
                  <c:v>4.4000000000000002E-4</c:v>
                </c:pt>
                <c:pt idx="1449">
                  <c:v>4.4000000000000002E-4</c:v>
                </c:pt>
                <c:pt idx="1450">
                  <c:v>5.5000000000000003E-4</c:v>
                </c:pt>
                <c:pt idx="1451">
                  <c:v>6.6E-4</c:v>
                </c:pt>
                <c:pt idx="1452">
                  <c:v>7.6999999999999996E-4</c:v>
                </c:pt>
                <c:pt idx="1453">
                  <c:v>7.6999999999999996E-4</c:v>
                </c:pt>
                <c:pt idx="1454">
                  <c:v>6.6E-4</c:v>
                </c:pt>
                <c:pt idx="1455">
                  <c:v>7.6999999999999996E-4</c:v>
                </c:pt>
                <c:pt idx="1456">
                  <c:v>8.8000000000000003E-4</c:v>
                </c:pt>
                <c:pt idx="1457">
                  <c:v>9.8999999999999999E-4</c:v>
                </c:pt>
                <c:pt idx="1458">
                  <c:v>9.8999999999999999E-4</c:v>
                </c:pt>
                <c:pt idx="1459">
                  <c:v>1.1000000000000001E-3</c:v>
                </c:pt>
                <c:pt idx="1460">
                  <c:v>8.8000000000000003E-4</c:v>
                </c:pt>
                <c:pt idx="1461">
                  <c:v>8.8000000000000003E-4</c:v>
                </c:pt>
                <c:pt idx="1462">
                  <c:v>9.8999999999999999E-4</c:v>
                </c:pt>
                <c:pt idx="1463">
                  <c:v>9.8999999999999999E-4</c:v>
                </c:pt>
                <c:pt idx="1464">
                  <c:v>1.1000000000000001E-3</c:v>
                </c:pt>
                <c:pt idx="1465">
                  <c:v>1.1000000000000001E-3</c:v>
                </c:pt>
                <c:pt idx="1466">
                  <c:v>9.8999999999999999E-4</c:v>
                </c:pt>
                <c:pt idx="1467">
                  <c:v>1.31E-3</c:v>
                </c:pt>
                <c:pt idx="1468">
                  <c:v>1.31E-3</c:v>
                </c:pt>
                <c:pt idx="1469">
                  <c:v>1.42E-3</c:v>
                </c:pt>
                <c:pt idx="1470">
                  <c:v>1.1999999999999999E-3</c:v>
                </c:pt>
                <c:pt idx="1471">
                  <c:v>1.1999999999999999E-3</c:v>
                </c:pt>
                <c:pt idx="1472">
                  <c:v>1.42E-3</c:v>
                </c:pt>
                <c:pt idx="1473">
                  <c:v>1.1999999999999999E-3</c:v>
                </c:pt>
                <c:pt idx="1474">
                  <c:v>1.5299999999999999E-3</c:v>
                </c:pt>
                <c:pt idx="1475">
                  <c:v>1.5299999999999999E-3</c:v>
                </c:pt>
                <c:pt idx="1476">
                  <c:v>1.42E-3</c:v>
                </c:pt>
                <c:pt idx="1477">
                  <c:v>1.42E-3</c:v>
                </c:pt>
                <c:pt idx="1478">
                  <c:v>1.5299999999999999E-3</c:v>
                </c:pt>
                <c:pt idx="1479">
                  <c:v>1.42E-3</c:v>
                </c:pt>
                <c:pt idx="1480">
                  <c:v>1.64E-3</c:v>
                </c:pt>
                <c:pt idx="1481">
                  <c:v>1.42E-3</c:v>
                </c:pt>
                <c:pt idx="1482">
                  <c:v>1.31E-3</c:v>
                </c:pt>
                <c:pt idx="1483">
                  <c:v>1.64E-3</c:v>
                </c:pt>
                <c:pt idx="1484">
                  <c:v>1.8600000000000001E-3</c:v>
                </c:pt>
                <c:pt idx="1485">
                  <c:v>1.5299999999999999E-3</c:v>
                </c:pt>
                <c:pt idx="1486">
                  <c:v>1.5299999999999999E-3</c:v>
                </c:pt>
                <c:pt idx="1487">
                  <c:v>1.64E-3</c:v>
                </c:pt>
                <c:pt idx="1488">
                  <c:v>1.5299999999999999E-3</c:v>
                </c:pt>
                <c:pt idx="1489">
                  <c:v>1.5299999999999999E-3</c:v>
                </c:pt>
                <c:pt idx="1490">
                  <c:v>1.75E-3</c:v>
                </c:pt>
                <c:pt idx="1491">
                  <c:v>1.75E-3</c:v>
                </c:pt>
                <c:pt idx="1492">
                  <c:v>1.75E-3</c:v>
                </c:pt>
                <c:pt idx="1493">
                  <c:v>1.5299999999999999E-3</c:v>
                </c:pt>
                <c:pt idx="1494">
                  <c:v>1.64E-3</c:v>
                </c:pt>
                <c:pt idx="1495">
                  <c:v>1.5299999999999999E-3</c:v>
                </c:pt>
                <c:pt idx="1496">
                  <c:v>1.64E-3</c:v>
                </c:pt>
                <c:pt idx="1497">
                  <c:v>1.64E-3</c:v>
                </c:pt>
                <c:pt idx="1498">
                  <c:v>1.64E-3</c:v>
                </c:pt>
                <c:pt idx="1499">
                  <c:v>1.9599999999999999E-3</c:v>
                </c:pt>
                <c:pt idx="1500">
                  <c:v>1.8600000000000001E-3</c:v>
                </c:pt>
                <c:pt idx="1501">
                  <c:v>1.75E-3</c:v>
                </c:pt>
                <c:pt idx="1502">
                  <c:v>1.75E-3</c:v>
                </c:pt>
                <c:pt idx="1503">
                  <c:v>1.75E-3</c:v>
                </c:pt>
                <c:pt idx="1504">
                  <c:v>1.64E-3</c:v>
                </c:pt>
                <c:pt idx="1505">
                  <c:v>1.75E-3</c:v>
                </c:pt>
                <c:pt idx="1506">
                  <c:v>1.75E-3</c:v>
                </c:pt>
                <c:pt idx="1507">
                  <c:v>1.8600000000000001E-3</c:v>
                </c:pt>
                <c:pt idx="1508">
                  <c:v>1.75E-3</c:v>
                </c:pt>
                <c:pt idx="1509">
                  <c:v>1.75E-3</c:v>
                </c:pt>
                <c:pt idx="1510">
                  <c:v>1.64E-3</c:v>
                </c:pt>
                <c:pt idx="1511">
                  <c:v>1.64E-3</c:v>
                </c:pt>
                <c:pt idx="1512">
                  <c:v>1.75E-3</c:v>
                </c:pt>
                <c:pt idx="1513">
                  <c:v>1.75E-3</c:v>
                </c:pt>
                <c:pt idx="1514">
                  <c:v>1.75E-3</c:v>
                </c:pt>
                <c:pt idx="1515">
                  <c:v>1.64E-3</c:v>
                </c:pt>
                <c:pt idx="1516">
                  <c:v>1.8600000000000001E-3</c:v>
                </c:pt>
                <c:pt idx="1517">
                  <c:v>1.75E-3</c:v>
                </c:pt>
                <c:pt idx="1518">
                  <c:v>1.5299999999999999E-3</c:v>
                </c:pt>
                <c:pt idx="1519">
                  <c:v>1.5299999999999999E-3</c:v>
                </c:pt>
                <c:pt idx="1520">
                  <c:v>1.64E-3</c:v>
                </c:pt>
                <c:pt idx="1521">
                  <c:v>1.75E-3</c:v>
                </c:pt>
                <c:pt idx="1522">
                  <c:v>1.75E-3</c:v>
                </c:pt>
                <c:pt idx="1523">
                  <c:v>1.64E-3</c:v>
                </c:pt>
                <c:pt idx="1524">
                  <c:v>1.5299999999999999E-3</c:v>
                </c:pt>
                <c:pt idx="1525">
                  <c:v>1.5299999999999999E-3</c:v>
                </c:pt>
                <c:pt idx="1526">
                  <c:v>1.5299999999999999E-3</c:v>
                </c:pt>
                <c:pt idx="1527">
                  <c:v>1.5299999999999999E-3</c:v>
                </c:pt>
                <c:pt idx="1528">
                  <c:v>1.5299999999999999E-3</c:v>
                </c:pt>
                <c:pt idx="1529">
                  <c:v>1.5299999999999999E-3</c:v>
                </c:pt>
                <c:pt idx="1530">
                  <c:v>1.42E-3</c:v>
                </c:pt>
                <c:pt idx="1531">
                  <c:v>1.42E-3</c:v>
                </c:pt>
                <c:pt idx="1532">
                  <c:v>1.31E-3</c:v>
                </c:pt>
                <c:pt idx="1533">
                  <c:v>1.42E-3</c:v>
                </c:pt>
                <c:pt idx="1534">
                  <c:v>1.31E-3</c:v>
                </c:pt>
                <c:pt idx="1535">
                  <c:v>1.1999999999999999E-3</c:v>
                </c:pt>
                <c:pt idx="1536">
                  <c:v>1.5299999999999999E-3</c:v>
                </c:pt>
                <c:pt idx="1537">
                  <c:v>1.31E-3</c:v>
                </c:pt>
                <c:pt idx="1538">
                  <c:v>1.42E-3</c:v>
                </c:pt>
                <c:pt idx="1539">
                  <c:v>1.42E-3</c:v>
                </c:pt>
                <c:pt idx="1540">
                  <c:v>1.31E-3</c:v>
                </c:pt>
                <c:pt idx="1541">
                  <c:v>1.1999999999999999E-3</c:v>
                </c:pt>
                <c:pt idx="1542">
                  <c:v>1.1999999999999999E-3</c:v>
                </c:pt>
                <c:pt idx="1543">
                  <c:v>1.1999999999999999E-3</c:v>
                </c:pt>
                <c:pt idx="1544">
                  <c:v>1.1999999999999999E-3</c:v>
                </c:pt>
                <c:pt idx="1545">
                  <c:v>1.31E-3</c:v>
                </c:pt>
                <c:pt idx="1546">
                  <c:v>9.8999999999999999E-4</c:v>
                </c:pt>
                <c:pt idx="1547">
                  <c:v>9.8999999999999999E-4</c:v>
                </c:pt>
                <c:pt idx="1548">
                  <c:v>1.1000000000000001E-3</c:v>
                </c:pt>
                <c:pt idx="1549">
                  <c:v>1.1000000000000001E-3</c:v>
                </c:pt>
                <c:pt idx="1550">
                  <c:v>9.8999999999999999E-4</c:v>
                </c:pt>
                <c:pt idx="1551">
                  <c:v>9.8999999999999999E-4</c:v>
                </c:pt>
                <c:pt idx="1552">
                  <c:v>9.8999999999999999E-4</c:v>
                </c:pt>
                <c:pt idx="1553">
                  <c:v>9.8999999999999999E-4</c:v>
                </c:pt>
                <c:pt idx="1554">
                  <c:v>1.1000000000000001E-3</c:v>
                </c:pt>
                <c:pt idx="1555">
                  <c:v>1.1000000000000001E-3</c:v>
                </c:pt>
                <c:pt idx="1556">
                  <c:v>9.8999999999999999E-4</c:v>
                </c:pt>
                <c:pt idx="1557">
                  <c:v>8.8000000000000003E-4</c:v>
                </c:pt>
                <c:pt idx="1558">
                  <c:v>9.8999999999999999E-4</c:v>
                </c:pt>
                <c:pt idx="1559">
                  <c:v>8.8000000000000003E-4</c:v>
                </c:pt>
                <c:pt idx="1560">
                  <c:v>8.8000000000000003E-4</c:v>
                </c:pt>
                <c:pt idx="1561">
                  <c:v>9.8999999999999999E-4</c:v>
                </c:pt>
                <c:pt idx="1562">
                  <c:v>7.6999999999999996E-4</c:v>
                </c:pt>
                <c:pt idx="1563">
                  <c:v>6.6E-4</c:v>
                </c:pt>
                <c:pt idx="1564">
                  <c:v>7.6999999999999996E-4</c:v>
                </c:pt>
                <c:pt idx="1565">
                  <c:v>5.5000000000000003E-4</c:v>
                </c:pt>
                <c:pt idx="1566">
                  <c:v>6.6E-4</c:v>
                </c:pt>
                <c:pt idx="1567">
                  <c:v>4.4000000000000002E-4</c:v>
                </c:pt>
                <c:pt idx="1568">
                  <c:v>4.4000000000000002E-4</c:v>
                </c:pt>
                <c:pt idx="1569">
                  <c:v>6.6E-4</c:v>
                </c:pt>
                <c:pt idx="1570">
                  <c:v>5.5000000000000003E-4</c:v>
                </c:pt>
                <c:pt idx="1571">
                  <c:v>7.6999999999999996E-4</c:v>
                </c:pt>
                <c:pt idx="1572">
                  <c:v>5.5000000000000003E-4</c:v>
                </c:pt>
                <c:pt idx="1573">
                  <c:v>5.5000000000000003E-4</c:v>
                </c:pt>
                <c:pt idx="1574">
                  <c:v>5.5000000000000003E-4</c:v>
                </c:pt>
                <c:pt idx="1575">
                  <c:v>3.4000000000000002E-4</c:v>
                </c:pt>
                <c:pt idx="1576">
                  <c:v>4.4000000000000002E-4</c:v>
                </c:pt>
                <c:pt idx="1577">
                  <c:v>5.5000000000000003E-4</c:v>
                </c:pt>
                <c:pt idx="1578">
                  <c:v>4.4000000000000002E-4</c:v>
                </c:pt>
                <c:pt idx="1579">
                  <c:v>4.4000000000000002E-4</c:v>
                </c:pt>
                <c:pt idx="1580">
                  <c:v>4.4000000000000002E-4</c:v>
                </c:pt>
                <c:pt idx="1581">
                  <c:v>1.2E-4</c:v>
                </c:pt>
                <c:pt idx="1582">
                  <c:v>3.4000000000000002E-4</c:v>
                </c:pt>
                <c:pt idx="1583">
                  <c:v>1.0000000000000001E-5</c:v>
                </c:pt>
                <c:pt idx="1584">
                  <c:v>2.3000000000000001E-4</c:v>
                </c:pt>
                <c:pt idx="1585">
                  <c:v>1.2E-4</c:v>
                </c:pt>
                <c:pt idx="1586">
                  <c:v>3.4000000000000002E-4</c:v>
                </c:pt>
                <c:pt idx="1587">
                  <c:v>2.3000000000000001E-4</c:v>
                </c:pt>
                <c:pt idx="1588">
                  <c:v>2.3000000000000001E-4</c:v>
                </c:pt>
                <c:pt idx="1589">
                  <c:v>2.3000000000000001E-4</c:v>
                </c:pt>
                <c:pt idx="1590">
                  <c:v>3.4000000000000002E-4</c:v>
                </c:pt>
                <c:pt idx="1591">
                  <c:v>1.2E-4</c:v>
                </c:pt>
                <c:pt idx="1592">
                  <c:v>1.2E-4</c:v>
                </c:pt>
                <c:pt idx="1593">
                  <c:v>2.3000000000000001E-4</c:v>
                </c:pt>
                <c:pt idx="1594">
                  <c:v>1.2E-4</c:v>
                </c:pt>
                <c:pt idx="1595">
                  <c:v>1.2E-4</c:v>
                </c:pt>
                <c:pt idx="1596">
                  <c:v>1.2E-4</c:v>
                </c:pt>
                <c:pt idx="1597">
                  <c:v>-1E-4</c:v>
                </c:pt>
                <c:pt idx="1598">
                  <c:v>1.0000000000000001E-5</c:v>
                </c:pt>
                <c:pt idx="1599">
                  <c:v>-2.1000000000000001E-4</c:v>
                </c:pt>
                <c:pt idx="1600">
                  <c:v>1.2E-4</c:v>
                </c:pt>
                <c:pt idx="1601">
                  <c:v>1.0000000000000001E-5</c:v>
                </c:pt>
                <c:pt idx="1602">
                  <c:v>2.3000000000000001E-4</c:v>
                </c:pt>
                <c:pt idx="1603">
                  <c:v>1.0000000000000001E-5</c:v>
                </c:pt>
                <c:pt idx="1604">
                  <c:v>-1E-4</c:v>
                </c:pt>
                <c:pt idx="1605">
                  <c:v>1.0000000000000001E-5</c:v>
                </c:pt>
                <c:pt idx="1606">
                  <c:v>1.0000000000000001E-5</c:v>
                </c:pt>
                <c:pt idx="1607">
                  <c:v>-1E-4</c:v>
                </c:pt>
                <c:pt idx="1608">
                  <c:v>-1E-4</c:v>
                </c:pt>
                <c:pt idx="1609">
                  <c:v>1.0000000000000001E-5</c:v>
                </c:pt>
                <c:pt idx="1610">
                  <c:v>1.0000000000000001E-5</c:v>
                </c:pt>
                <c:pt idx="1611">
                  <c:v>1.0000000000000001E-5</c:v>
                </c:pt>
                <c:pt idx="1612">
                  <c:v>1.0000000000000001E-5</c:v>
                </c:pt>
                <c:pt idx="1613">
                  <c:v>-3.2000000000000003E-4</c:v>
                </c:pt>
                <c:pt idx="1614">
                  <c:v>-2.1000000000000001E-4</c:v>
                </c:pt>
                <c:pt idx="1615">
                  <c:v>-3.2000000000000003E-4</c:v>
                </c:pt>
                <c:pt idx="1616">
                  <c:v>1.0000000000000001E-5</c:v>
                </c:pt>
                <c:pt idx="1617">
                  <c:v>-1E-4</c:v>
                </c:pt>
                <c:pt idx="1618">
                  <c:v>-1E-4</c:v>
                </c:pt>
                <c:pt idx="1619">
                  <c:v>-1E-4</c:v>
                </c:pt>
                <c:pt idx="1620">
                  <c:v>-1E-4</c:v>
                </c:pt>
                <c:pt idx="1621">
                  <c:v>1.0000000000000001E-5</c:v>
                </c:pt>
                <c:pt idx="1622">
                  <c:v>-1E-4</c:v>
                </c:pt>
                <c:pt idx="1623">
                  <c:v>-1E-4</c:v>
                </c:pt>
                <c:pt idx="1624">
                  <c:v>-2.1000000000000001E-4</c:v>
                </c:pt>
                <c:pt idx="1625">
                  <c:v>1.0000000000000001E-5</c:v>
                </c:pt>
                <c:pt idx="1626">
                  <c:v>1.2E-4</c:v>
                </c:pt>
                <c:pt idx="1627">
                  <c:v>-2.1000000000000001E-4</c:v>
                </c:pt>
                <c:pt idx="1628">
                  <c:v>-2.1000000000000001E-4</c:v>
                </c:pt>
                <c:pt idx="1629">
                  <c:v>-3.2000000000000003E-4</c:v>
                </c:pt>
                <c:pt idx="1630">
                  <c:v>-1E-4</c:v>
                </c:pt>
                <c:pt idx="1631">
                  <c:v>-2.1000000000000001E-4</c:v>
                </c:pt>
                <c:pt idx="1632">
                  <c:v>1.0000000000000001E-5</c:v>
                </c:pt>
                <c:pt idx="1633">
                  <c:v>1.0000000000000001E-5</c:v>
                </c:pt>
                <c:pt idx="1634">
                  <c:v>1.0000000000000001E-5</c:v>
                </c:pt>
                <c:pt idx="1635">
                  <c:v>1.2E-4</c:v>
                </c:pt>
                <c:pt idx="1636">
                  <c:v>1.0000000000000001E-5</c:v>
                </c:pt>
                <c:pt idx="1637">
                  <c:v>1.2E-4</c:v>
                </c:pt>
                <c:pt idx="1638">
                  <c:v>2.3000000000000001E-4</c:v>
                </c:pt>
                <c:pt idx="1639">
                  <c:v>1.2E-4</c:v>
                </c:pt>
                <c:pt idx="1640">
                  <c:v>2.3000000000000001E-4</c:v>
                </c:pt>
                <c:pt idx="1641">
                  <c:v>1.2E-4</c:v>
                </c:pt>
                <c:pt idx="1642">
                  <c:v>2.3000000000000001E-4</c:v>
                </c:pt>
                <c:pt idx="1643">
                  <c:v>1.2E-4</c:v>
                </c:pt>
                <c:pt idx="1644">
                  <c:v>1.2E-4</c:v>
                </c:pt>
                <c:pt idx="1645">
                  <c:v>1.2E-4</c:v>
                </c:pt>
                <c:pt idx="1646">
                  <c:v>1.2E-4</c:v>
                </c:pt>
                <c:pt idx="1647">
                  <c:v>1.2E-4</c:v>
                </c:pt>
                <c:pt idx="1648">
                  <c:v>3.4000000000000002E-4</c:v>
                </c:pt>
                <c:pt idx="1649">
                  <c:v>3.4000000000000002E-4</c:v>
                </c:pt>
                <c:pt idx="1650">
                  <c:v>3.4000000000000002E-4</c:v>
                </c:pt>
                <c:pt idx="1651">
                  <c:v>3.4000000000000002E-4</c:v>
                </c:pt>
                <c:pt idx="1652">
                  <c:v>4.4000000000000002E-4</c:v>
                </c:pt>
                <c:pt idx="1653">
                  <c:v>3.4000000000000002E-4</c:v>
                </c:pt>
                <c:pt idx="1654">
                  <c:v>3.4000000000000002E-4</c:v>
                </c:pt>
                <c:pt idx="1655">
                  <c:v>3.4000000000000002E-4</c:v>
                </c:pt>
                <c:pt idx="1656">
                  <c:v>4.4000000000000002E-4</c:v>
                </c:pt>
                <c:pt idx="1657">
                  <c:v>5.5000000000000003E-4</c:v>
                </c:pt>
                <c:pt idx="1658">
                  <c:v>6.6E-4</c:v>
                </c:pt>
                <c:pt idx="1659">
                  <c:v>5.5000000000000003E-4</c:v>
                </c:pt>
                <c:pt idx="1660">
                  <c:v>5.5000000000000003E-4</c:v>
                </c:pt>
                <c:pt idx="1661">
                  <c:v>5.5000000000000003E-4</c:v>
                </c:pt>
                <c:pt idx="1662">
                  <c:v>5.5000000000000003E-4</c:v>
                </c:pt>
                <c:pt idx="1663">
                  <c:v>6.6E-4</c:v>
                </c:pt>
                <c:pt idx="1664">
                  <c:v>6.6E-4</c:v>
                </c:pt>
                <c:pt idx="1665">
                  <c:v>7.6999999999999996E-4</c:v>
                </c:pt>
                <c:pt idx="1666">
                  <c:v>8.8000000000000003E-4</c:v>
                </c:pt>
                <c:pt idx="1667">
                  <c:v>8.8000000000000003E-4</c:v>
                </c:pt>
                <c:pt idx="1668">
                  <c:v>9.8999999999999999E-4</c:v>
                </c:pt>
                <c:pt idx="1669">
                  <c:v>9.8999999999999999E-4</c:v>
                </c:pt>
                <c:pt idx="1670">
                  <c:v>7.6999999999999996E-4</c:v>
                </c:pt>
                <c:pt idx="1671">
                  <c:v>8.8000000000000003E-4</c:v>
                </c:pt>
                <c:pt idx="1672">
                  <c:v>9.8999999999999999E-4</c:v>
                </c:pt>
                <c:pt idx="1673">
                  <c:v>1.1999999999999999E-3</c:v>
                </c:pt>
                <c:pt idx="1674">
                  <c:v>9.8999999999999999E-4</c:v>
                </c:pt>
                <c:pt idx="1675">
                  <c:v>1.1999999999999999E-3</c:v>
                </c:pt>
                <c:pt idx="1676">
                  <c:v>1.1999999999999999E-3</c:v>
                </c:pt>
                <c:pt idx="1677">
                  <c:v>1.1999999999999999E-3</c:v>
                </c:pt>
                <c:pt idx="1678">
                  <c:v>1.1999999999999999E-3</c:v>
                </c:pt>
                <c:pt idx="1679">
                  <c:v>1.1000000000000001E-3</c:v>
                </c:pt>
                <c:pt idx="1680">
                  <c:v>1.31E-3</c:v>
                </c:pt>
                <c:pt idx="1681">
                  <c:v>1.42E-3</c:v>
                </c:pt>
                <c:pt idx="1682">
                  <c:v>1.5299999999999999E-3</c:v>
                </c:pt>
                <c:pt idx="1683">
                  <c:v>1.5299999999999999E-3</c:v>
                </c:pt>
                <c:pt idx="1684">
                  <c:v>1.64E-3</c:v>
                </c:pt>
                <c:pt idx="1685">
                  <c:v>1.64E-3</c:v>
                </c:pt>
                <c:pt idx="1686">
                  <c:v>1.5299999999999999E-3</c:v>
                </c:pt>
                <c:pt idx="1687">
                  <c:v>1.64E-3</c:v>
                </c:pt>
                <c:pt idx="1688">
                  <c:v>1.64E-3</c:v>
                </c:pt>
                <c:pt idx="1689">
                  <c:v>1.8600000000000001E-3</c:v>
                </c:pt>
                <c:pt idx="1690">
                  <c:v>1.64E-3</c:v>
                </c:pt>
                <c:pt idx="1691">
                  <c:v>1.75E-3</c:v>
                </c:pt>
                <c:pt idx="1692">
                  <c:v>1.8600000000000001E-3</c:v>
                </c:pt>
                <c:pt idx="1693">
                  <c:v>1.9599999999999999E-3</c:v>
                </c:pt>
                <c:pt idx="1694">
                  <c:v>1.9599999999999999E-3</c:v>
                </c:pt>
                <c:pt idx="1695">
                  <c:v>1.9599999999999999E-3</c:v>
                </c:pt>
                <c:pt idx="1696">
                  <c:v>2.0699999999999998E-3</c:v>
                </c:pt>
                <c:pt idx="1697">
                  <c:v>2.1800000000000001E-3</c:v>
                </c:pt>
                <c:pt idx="1698">
                  <c:v>2.2899999999999999E-3</c:v>
                </c:pt>
                <c:pt idx="1699">
                  <c:v>2.2899999999999999E-3</c:v>
                </c:pt>
                <c:pt idx="1700">
                  <c:v>2.3999999999999998E-3</c:v>
                </c:pt>
                <c:pt idx="1701">
                  <c:v>2.3999999999999998E-3</c:v>
                </c:pt>
                <c:pt idx="1702">
                  <c:v>2.5100000000000001E-3</c:v>
                </c:pt>
                <c:pt idx="1703">
                  <c:v>2.2899999999999999E-3</c:v>
                </c:pt>
                <c:pt idx="1704">
                  <c:v>2.2899999999999999E-3</c:v>
                </c:pt>
                <c:pt idx="1705">
                  <c:v>2.5100000000000001E-3</c:v>
                </c:pt>
                <c:pt idx="1706">
                  <c:v>2.3999999999999998E-3</c:v>
                </c:pt>
                <c:pt idx="1707">
                  <c:v>2.5100000000000001E-3</c:v>
                </c:pt>
                <c:pt idx="1708">
                  <c:v>2.6199999999999999E-3</c:v>
                </c:pt>
                <c:pt idx="1709">
                  <c:v>2.5100000000000001E-3</c:v>
                </c:pt>
                <c:pt idx="1710">
                  <c:v>2.6199999999999999E-3</c:v>
                </c:pt>
                <c:pt idx="1711">
                  <c:v>2.6199999999999999E-3</c:v>
                </c:pt>
                <c:pt idx="1712">
                  <c:v>2.8300000000000001E-3</c:v>
                </c:pt>
                <c:pt idx="1713">
                  <c:v>2.8300000000000001E-3</c:v>
                </c:pt>
                <c:pt idx="1714">
                  <c:v>3.0500000000000002E-3</c:v>
                </c:pt>
                <c:pt idx="1715">
                  <c:v>2.9399999999999999E-3</c:v>
                </c:pt>
                <c:pt idx="1716">
                  <c:v>3.16E-3</c:v>
                </c:pt>
                <c:pt idx="1717">
                  <c:v>3.16E-3</c:v>
                </c:pt>
                <c:pt idx="1718">
                  <c:v>3.2699999999999999E-3</c:v>
                </c:pt>
                <c:pt idx="1719">
                  <c:v>2.9399999999999999E-3</c:v>
                </c:pt>
                <c:pt idx="1720">
                  <c:v>3.2699999999999999E-3</c:v>
                </c:pt>
                <c:pt idx="1721">
                  <c:v>3.48E-3</c:v>
                </c:pt>
                <c:pt idx="1722">
                  <c:v>3.0500000000000002E-3</c:v>
                </c:pt>
                <c:pt idx="1723">
                  <c:v>3.2699999999999999E-3</c:v>
                </c:pt>
                <c:pt idx="1724">
                  <c:v>3.2699999999999999E-3</c:v>
                </c:pt>
                <c:pt idx="1725">
                  <c:v>3.2699999999999999E-3</c:v>
                </c:pt>
                <c:pt idx="1726">
                  <c:v>3.48E-3</c:v>
                </c:pt>
                <c:pt idx="1727">
                  <c:v>3.3800000000000002E-3</c:v>
                </c:pt>
                <c:pt idx="1728">
                  <c:v>3.48E-3</c:v>
                </c:pt>
                <c:pt idx="1729">
                  <c:v>3.7000000000000002E-3</c:v>
                </c:pt>
                <c:pt idx="1730">
                  <c:v>3.7000000000000002E-3</c:v>
                </c:pt>
                <c:pt idx="1731">
                  <c:v>3.5899999999999999E-3</c:v>
                </c:pt>
                <c:pt idx="1732">
                  <c:v>3.81E-3</c:v>
                </c:pt>
                <c:pt idx="1733">
                  <c:v>3.5899999999999999E-3</c:v>
                </c:pt>
                <c:pt idx="1734">
                  <c:v>3.9199999999999999E-3</c:v>
                </c:pt>
                <c:pt idx="1735">
                  <c:v>3.9199999999999999E-3</c:v>
                </c:pt>
                <c:pt idx="1736">
                  <c:v>3.81E-3</c:v>
                </c:pt>
                <c:pt idx="1737">
                  <c:v>3.81E-3</c:v>
                </c:pt>
                <c:pt idx="1738">
                  <c:v>3.9199999999999999E-3</c:v>
                </c:pt>
                <c:pt idx="1739">
                  <c:v>3.9199999999999999E-3</c:v>
                </c:pt>
                <c:pt idx="1740">
                  <c:v>4.0299999999999997E-3</c:v>
                </c:pt>
                <c:pt idx="1741">
                  <c:v>4.0299999999999997E-3</c:v>
                </c:pt>
                <c:pt idx="1742">
                  <c:v>4.1399999999999996E-3</c:v>
                </c:pt>
                <c:pt idx="1743">
                  <c:v>4.0299999999999997E-3</c:v>
                </c:pt>
                <c:pt idx="1744">
                  <c:v>4.1399999999999996E-3</c:v>
                </c:pt>
                <c:pt idx="1745">
                  <c:v>4.1399999999999996E-3</c:v>
                </c:pt>
                <c:pt idx="1746">
                  <c:v>4.1399999999999996E-3</c:v>
                </c:pt>
                <c:pt idx="1747">
                  <c:v>4.2399999999999998E-3</c:v>
                </c:pt>
                <c:pt idx="1748">
                  <c:v>4.2399999999999998E-3</c:v>
                </c:pt>
                <c:pt idx="1749">
                  <c:v>4.1399999999999996E-3</c:v>
                </c:pt>
                <c:pt idx="1750">
                  <c:v>4.3499999999999997E-3</c:v>
                </c:pt>
                <c:pt idx="1751">
                  <c:v>4.3499999999999997E-3</c:v>
                </c:pt>
                <c:pt idx="1752">
                  <c:v>4.3499999999999997E-3</c:v>
                </c:pt>
                <c:pt idx="1753">
                  <c:v>4.3499999999999997E-3</c:v>
                </c:pt>
                <c:pt idx="1754">
                  <c:v>4.4600000000000004E-3</c:v>
                </c:pt>
                <c:pt idx="1755">
                  <c:v>4.4600000000000004E-3</c:v>
                </c:pt>
                <c:pt idx="1756">
                  <c:v>4.4600000000000004E-3</c:v>
                </c:pt>
                <c:pt idx="1757">
                  <c:v>4.4600000000000004E-3</c:v>
                </c:pt>
                <c:pt idx="1758">
                  <c:v>4.5700000000000003E-3</c:v>
                </c:pt>
                <c:pt idx="1759">
                  <c:v>4.4600000000000004E-3</c:v>
                </c:pt>
                <c:pt idx="1760">
                  <c:v>4.4600000000000004E-3</c:v>
                </c:pt>
                <c:pt idx="1761">
                  <c:v>4.4600000000000004E-3</c:v>
                </c:pt>
                <c:pt idx="1762">
                  <c:v>4.3499999999999997E-3</c:v>
                </c:pt>
                <c:pt idx="1763">
                  <c:v>4.6800000000000001E-3</c:v>
                </c:pt>
                <c:pt idx="1764">
                  <c:v>4.5700000000000003E-3</c:v>
                </c:pt>
                <c:pt idx="1765">
                  <c:v>4.5700000000000003E-3</c:v>
                </c:pt>
                <c:pt idx="1766">
                  <c:v>4.6800000000000001E-3</c:v>
                </c:pt>
                <c:pt idx="1767">
                  <c:v>4.4600000000000004E-3</c:v>
                </c:pt>
                <c:pt idx="1768">
                  <c:v>4.5700000000000003E-3</c:v>
                </c:pt>
                <c:pt idx="1769">
                  <c:v>4.8999999999999998E-3</c:v>
                </c:pt>
                <c:pt idx="1770">
                  <c:v>4.5700000000000003E-3</c:v>
                </c:pt>
                <c:pt idx="1771">
                  <c:v>4.5700000000000003E-3</c:v>
                </c:pt>
                <c:pt idx="1772">
                  <c:v>4.79E-3</c:v>
                </c:pt>
                <c:pt idx="1773">
                  <c:v>4.5700000000000003E-3</c:v>
                </c:pt>
                <c:pt idx="1774">
                  <c:v>4.79E-3</c:v>
                </c:pt>
                <c:pt idx="1775">
                  <c:v>4.5700000000000003E-3</c:v>
                </c:pt>
                <c:pt idx="1776">
                  <c:v>4.6800000000000001E-3</c:v>
                </c:pt>
                <c:pt idx="1777">
                  <c:v>4.5700000000000003E-3</c:v>
                </c:pt>
                <c:pt idx="1778">
                  <c:v>4.6800000000000001E-3</c:v>
                </c:pt>
                <c:pt idx="1779">
                  <c:v>4.79E-3</c:v>
                </c:pt>
                <c:pt idx="1780">
                  <c:v>4.6800000000000001E-3</c:v>
                </c:pt>
                <c:pt idx="1781">
                  <c:v>4.4600000000000004E-3</c:v>
                </c:pt>
                <c:pt idx="1782">
                  <c:v>4.6800000000000001E-3</c:v>
                </c:pt>
                <c:pt idx="1783">
                  <c:v>4.4600000000000004E-3</c:v>
                </c:pt>
                <c:pt idx="1784">
                  <c:v>4.4600000000000004E-3</c:v>
                </c:pt>
                <c:pt idx="1785">
                  <c:v>4.6800000000000001E-3</c:v>
                </c:pt>
                <c:pt idx="1786">
                  <c:v>4.5700000000000003E-3</c:v>
                </c:pt>
                <c:pt idx="1787">
                  <c:v>4.6800000000000001E-3</c:v>
                </c:pt>
                <c:pt idx="1788">
                  <c:v>4.5700000000000003E-3</c:v>
                </c:pt>
                <c:pt idx="1789">
                  <c:v>4.5700000000000003E-3</c:v>
                </c:pt>
                <c:pt idx="1790">
                  <c:v>4.5700000000000003E-3</c:v>
                </c:pt>
                <c:pt idx="1791">
                  <c:v>4.6800000000000001E-3</c:v>
                </c:pt>
                <c:pt idx="1792">
                  <c:v>4.5700000000000003E-3</c:v>
                </c:pt>
                <c:pt idx="1793">
                  <c:v>4.5700000000000003E-3</c:v>
                </c:pt>
                <c:pt idx="1794">
                  <c:v>4.3499999999999997E-3</c:v>
                </c:pt>
                <c:pt idx="1795">
                  <c:v>4.3499999999999997E-3</c:v>
                </c:pt>
                <c:pt idx="1796">
                  <c:v>4.4600000000000004E-3</c:v>
                </c:pt>
                <c:pt idx="1797">
                  <c:v>4.3499999999999997E-3</c:v>
                </c:pt>
                <c:pt idx="1798">
                  <c:v>4.2399999999999998E-3</c:v>
                </c:pt>
                <c:pt idx="1799">
                  <c:v>4.4600000000000004E-3</c:v>
                </c:pt>
                <c:pt idx="1800">
                  <c:v>4.3499999999999997E-3</c:v>
                </c:pt>
                <c:pt idx="1801">
                  <c:v>4.3499999999999997E-3</c:v>
                </c:pt>
                <c:pt idx="1802">
                  <c:v>4.3499999999999997E-3</c:v>
                </c:pt>
                <c:pt idx="1803">
                  <c:v>4.2399999999999998E-3</c:v>
                </c:pt>
                <c:pt idx="1804">
                  <c:v>4.1399999999999996E-3</c:v>
                </c:pt>
                <c:pt idx="1805">
                  <c:v>4.0299999999999997E-3</c:v>
                </c:pt>
                <c:pt idx="1806">
                  <c:v>4.1399999999999996E-3</c:v>
                </c:pt>
                <c:pt idx="1807">
                  <c:v>4.1399999999999996E-3</c:v>
                </c:pt>
                <c:pt idx="1808">
                  <c:v>4.0299999999999997E-3</c:v>
                </c:pt>
                <c:pt idx="1809">
                  <c:v>3.9199999999999999E-3</c:v>
                </c:pt>
                <c:pt idx="1810">
                  <c:v>3.7000000000000002E-3</c:v>
                </c:pt>
                <c:pt idx="1811">
                  <c:v>3.9199999999999999E-3</c:v>
                </c:pt>
                <c:pt idx="1812">
                  <c:v>3.81E-3</c:v>
                </c:pt>
                <c:pt idx="1813">
                  <c:v>3.81E-3</c:v>
                </c:pt>
                <c:pt idx="1814">
                  <c:v>3.7000000000000002E-3</c:v>
                </c:pt>
                <c:pt idx="1815">
                  <c:v>3.7000000000000002E-3</c:v>
                </c:pt>
                <c:pt idx="1816">
                  <c:v>3.7000000000000002E-3</c:v>
                </c:pt>
                <c:pt idx="1817">
                  <c:v>3.5899999999999999E-3</c:v>
                </c:pt>
                <c:pt idx="1818">
                  <c:v>3.3800000000000002E-3</c:v>
                </c:pt>
                <c:pt idx="1819">
                  <c:v>3.5899999999999999E-3</c:v>
                </c:pt>
                <c:pt idx="1820">
                  <c:v>3.3800000000000002E-3</c:v>
                </c:pt>
                <c:pt idx="1821">
                  <c:v>3.48E-3</c:v>
                </c:pt>
                <c:pt idx="1822">
                  <c:v>3.3800000000000002E-3</c:v>
                </c:pt>
                <c:pt idx="1823">
                  <c:v>3.3800000000000002E-3</c:v>
                </c:pt>
                <c:pt idx="1824">
                  <c:v>3.2699999999999999E-3</c:v>
                </c:pt>
                <c:pt idx="1825">
                  <c:v>3.2699999999999999E-3</c:v>
                </c:pt>
                <c:pt idx="1826">
                  <c:v>3.2699999999999999E-3</c:v>
                </c:pt>
                <c:pt idx="1827">
                  <c:v>2.9399999999999999E-3</c:v>
                </c:pt>
                <c:pt idx="1828">
                  <c:v>3.0500000000000002E-3</c:v>
                </c:pt>
                <c:pt idx="1829">
                  <c:v>2.9399999999999999E-3</c:v>
                </c:pt>
                <c:pt idx="1830">
                  <c:v>2.8300000000000001E-3</c:v>
                </c:pt>
                <c:pt idx="1831">
                  <c:v>2.8300000000000001E-3</c:v>
                </c:pt>
                <c:pt idx="1832">
                  <c:v>2.7200000000000002E-3</c:v>
                </c:pt>
                <c:pt idx="1833">
                  <c:v>2.7200000000000002E-3</c:v>
                </c:pt>
                <c:pt idx="1834">
                  <c:v>2.7200000000000002E-3</c:v>
                </c:pt>
                <c:pt idx="1835">
                  <c:v>2.6199999999999999E-3</c:v>
                </c:pt>
                <c:pt idx="1836">
                  <c:v>2.6199999999999999E-3</c:v>
                </c:pt>
                <c:pt idx="1837">
                  <c:v>2.5100000000000001E-3</c:v>
                </c:pt>
                <c:pt idx="1838">
                  <c:v>2.2899999999999999E-3</c:v>
                </c:pt>
                <c:pt idx="1839">
                  <c:v>2.3999999999999998E-3</c:v>
                </c:pt>
                <c:pt idx="1840">
                  <c:v>2.2899999999999999E-3</c:v>
                </c:pt>
                <c:pt idx="1841">
                  <c:v>2.1800000000000001E-3</c:v>
                </c:pt>
                <c:pt idx="1842">
                  <c:v>2.1800000000000001E-3</c:v>
                </c:pt>
                <c:pt idx="1843">
                  <c:v>1.9599999999999999E-3</c:v>
                </c:pt>
                <c:pt idx="1844">
                  <c:v>1.8600000000000001E-3</c:v>
                </c:pt>
                <c:pt idx="1845">
                  <c:v>1.9599999999999999E-3</c:v>
                </c:pt>
                <c:pt idx="1846">
                  <c:v>1.8600000000000001E-3</c:v>
                </c:pt>
                <c:pt idx="1847">
                  <c:v>1.75E-3</c:v>
                </c:pt>
                <c:pt idx="1848">
                  <c:v>1.75E-3</c:v>
                </c:pt>
                <c:pt idx="1849">
                  <c:v>1.5299999999999999E-3</c:v>
                </c:pt>
                <c:pt idx="1850">
                  <c:v>1.5299999999999999E-3</c:v>
                </c:pt>
                <c:pt idx="1851">
                  <c:v>1.42E-3</c:v>
                </c:pt>
                <c:pt idx="1852">
                  <c:v>1.31E-3</c:v>
                </c:pt>
                <c:pt idx="1853">
                  <c:v>1.1999999999999999E-3</c:v>
                </c:pt>
                <c:pt idx="1854">
                  <c:v>1.1000000000000001E-3</c:v>
                </c:pt>
                <c:pt idx="1855">
                  <c:v>1.1000000000000001E-3</c:v>
                </c:pt>
                <c:pt idx="1856">
                  <c:v>9.8999999999999999E-4</c:v>
                </c:pt>
                <c:pt idx="1857">
                  <c:v>8.8000000000000003E-4</c:v>
                </c:pt>
                <c:pt idx="1858">
                  <c:v>8.8000000000000003E-4</c:v>
                </c:pt>
                <c:pt idx="1859">
                  <c:v>6.6E-4</c:v>
                </c:pt>
                <c:pt idx="1860">
                  <c:v>6.6E-4</c:v>
                </c:pt>
                <c:pt idx="1861">
                  <c:v>5.5000000000000003E-4</c:v>
                </c:pt>
                <c:pt idx="1862">
                  <c:v>5.5000000000000003E-4</c:v>
                </c:pt>
                <c:pt idx="1863">
                  <c:v>5.5000000000000003E-4</c:v>
                </c:pt>
                <c:pt idx="1864">
                  <c:v>3.4000000000000002E-4</c:v>
                </c:pt>
                <c:pt idx="1865">
                  <c:v>3.4000000000000002E-4</c:v>
                </c:pt>
                <c:pt idx="1866">
                  <c:v>2.3000000000000001E-4</c:v>
                </c:pt>
                <c:pt idx="1867">
                  <c:v>1.0000000000000001E-5</c:v>
                </c:pt>
                <c:pt idx="1868">
                  <c:v>1.0000000000000001E-5</c:v>
                </c:pt>
                <c:pt idx="1869">
                  <c:v>-1E-4</c:v>
                </c:pt>
                <c:pt idx="1870">
                  <c:v>-2.1000000000000001E-4</c:v>
                </c:pt>
                <c:pt idx="1871">
                  <c:v>-2.1000000000000001E-4</c:v>
                </c:pt>
                <c:pt idx="1872">
                  <c:v>-2.1000000000000001E-4</c:v>
                </c:pt>
                <c:pt idx="1873">
                  <c:v>-5.2999999999999998E-4</c:v>
                </c:pt>
                <c:pt idx="1874">
                  <c:v>-5.2999999999999998E-4</c:v>
                </c:pt>
                <c:pt idx="1875">
                  <c:v>-7.5000000000000002E-4</c:v>
                </c:pt>
                <c:pt idx="1876">
                  <c:v>-7.5000000000000002E-4</c:v>
                </c:pt>
                <c:pt idx="1877">
                  <c:v>-8.5999999999999998E-4</c:v>
                </c:pt>
                <c:pt idx="1878">
                  <c:v>-7.5000000000000002E-4</c:v>
                </c:pt>
                <c:pt idx="1879">
                  <c:v>-9.7000000000000005E-4</c:v>
                </c:pt>
                <c:pt idx="1880">
                  <c:v>-8.5999999999999998E-4</c:v>
                </c:pt>
                <c:pt idx="1881">
                  <c:v>-1.08E-3</c:v>
                </c:pt>
                <c:pt idx="1882">
                  <c:v>-1.08E-3</c:v>
                </c:pt>
                <c:pt idx="1883">
                  <c:v>-1.2899999999999999E-3</c:v>
                </c:pt>
                <c:pt idx="1884">
                  <c:v>-1.1800000000000001E-3</c:v>
                </c:pt>
                <c:pt idx="1885">
                  <c:v>-1.5100000000000001E-3</c:v>
                </c:pt>
                <c:pt idx="1886">
                  <c:v>-1.6199999999999999E-3</c:v>
                </c:pt>
                <c:pt idx="1887">
                  <c:v>-1.5100000000000001E-3</c:v>
                </c:pt>
                <c:pt idx="1888">
                  <c:v>-1.73E-3</c:v>
                </c:pt>
                <c:pt idx="1889">
                  <c:v>-1.73E-3</c:v>
                </c:pt>
                <c:pt idx="1890">
                  <c:v>-1.9400000000000001E-3</c:v>
                </c:pt>
                <c:pt idx="1891">
                  <c:v>-2.0500000000000002E-3</c:v>
                </c:pt>
                <c:pt idx="1892">
                  <c:v>-1.9400000000000001E-3</c:v>
                </c:pt>
                <c:pt idx="1893">
                  <c:v>-2.0500000000000002E-3</c:v>
                </c:pt>
                <c:pt idx="1894">
                  <c:v>-2.16E-3</c:v>
                </c:pt>
                <c:pt idx="1895">
                  <c:v>-2.16E-3</c:v>
                </c:pt>
                <c:pt idx="1896">
                  <c:v>-2.16E-3</c:v>
                </c:pt>
                <c:pt idx="1897">
                  <c:v>-2.49E-3</c:v>
                </c:pt>
                <c:pt idx="1898">
                  <c:v>-2.2699999999999999E-3</c:v>
                </c:pt>
                <c:pt idx="1899">
                  <c:v>-2.5999999999999999E-3</c:v>
                </c:pt>
                <c:pt idx="1900">
                  <c:v>-2.49E-3</c:v>
                </c:pt>
                <c:pt idx="1901">
                  <c:v>-2.81E-3</c:v>
                </c:pt>
                <c:pt idx="1902">
                  <c:v>-2.81E-3</c:v>
                </c:pt>
                <c:pt idx="1903">
                  <c:v>-2.9199999999999999E-3</c:v>
                </c:pt>
                <c:pt idx="1904">
                  <c:v>-2.81E-3</c:v>
                </c:pt>
                <c:pt idx="1905">
                  <c:v>-2.9199999999999999E-3</c:v>
                </c:pt>
                <c:pt idx="1906">
                  <c:v>-3.14E-3</c:v>
                </c:pt>
                <c:pt idx="1907">
                  <c:v>-3.14E-3</c:v>
                </c:pt>
                <c:pt idx="1908">
                  <c:v>-3.2499999999999999E-3</c:v>
                </c:pt>
                <c:pt idx="1909">
                  <c:v>-3.3600000000000001E-3</c:v>
                </c:pt>
                <c:pt idx="1910">
                  <c:v>-3.2499999999999999E-3</c:v>
                </c:pt>
                <c:pt idx="1911">
                  <c:v>-3.2499999999999999E-3</c:v>
                </c:pt>
                <c:pt idx="1912">
                  <c:v>-3.46E-3</c:v>
                </c:pt>
                <c:pt idx="1913">
                  <c:v>-3.6800000000000001E-3</c:v>
                </c:pt>
                <c:pt idx="1914">
                  <c:v>-3.6800000000000001E-3</c:v>
                </c:pt>
                <c:pt idx="1915">
                  <c:v>-3.6800000000000001E-3</c:v>
                </c:pt>
                <c:pt idx="1916">
                  <c:v>-3.6800000000000001E-3</c:v>
                </c:pt>
                <c:pt idx="1917">
                  <c:v>-4.0099999999999997E-3</c:v>
                </c:pt>
                <c:pt idx="1918">
                  <c:v>-3.8999999999999998E-3</c:v>
                </c:pt>
                <c:pt idx="1919">
                  <c:v>-3.8999999999999998E-3</c:v>
                </c:pt>
                <c:pt idx="1920">
                  <c:v>-3.8999999999999998E-3</c:v>
                </c:pt>
                <c:pt idx="1921">
                  <c:v>-3.8999999999999998E-3</c:v>
                </c:pt>
                <c:pt idx="1922">
                  <c:v>-4.2199999999999998E-3</c:v>
                </c:pt>
                <c:pt idx="1923">
                  <c:v>-4.2199999999999998E-3</c:v>
                </c:pt>
                <c:pt idx="1924">
                  <c:v>-4.1200000000000004E-3</c:v>
                </c:pt>
                <c:pt idx="1925">
                  <c:v>-4.2199999999999998E-3</c:v>
                </c:pt>
                <c:pt idx="1926">
                  <c:v>-4.2199999999999998E-3</c:v>
                </c:pt>
                <c:pt idx="1927">
                  <c:v>-4.4400000000000004E-3</c:v>
                </c:pt>
                <c:pt idx="1928">
                  <c:v>-4.5500000000000002E-3</c:v>
                </c:pt>
                <c:pt idx="1929">
                  <c:v>-4.6600000000000001E-3</c:v>
                </c:pt>
                <c:pt idx="1930">
                  <c:v>-4.5500000000000002E-3</c:v>
                </c:pt>
                <c:pt idx="1931">
                  <c:v>-4.5500000000000002E-3</c:v>
                </c:pt>
                <c:pt idx="1932">
                  <c:v>-4.6600000000000001E-3</c:v>
                </c:pt>
                <c:pt idx="1933">
                  <c:v>-4.8799999999999998E-3</c:v>
                </c:pt>
                <c:pt idx="1934">
                  <c:v>-4.7699999999999999E-3</c:v>
                </c:pt>
                <c:pt idx="1935">
                  <c:v>-4.7699999999999999E-3</c:v>
                </c:pt>
                <c:pt idx="1936">
                  <c:v>-4.8799999999999998E-3</c:v>
                </c:pt>
                <c:pt idx="1937">
                  <c:v>-4.7699999999999999E-3</c:v>
                </c:pt>
                <c:pt idx="1938">
                  <c:v>-4.9800000000000001E-3</c:v>
                </c:pt>
                <c:pt idx="1939">
                  <c:v>-4.8799999999999998E-3</c:v>
                </c:pt>
                <c:pt idx="1940">
                  <c:v>-4.9800000000000001E-3</c:v>
                </c:pt>
                <c:pt idx="1941">
                  <c:v>-4.9800000000000001E-3</c:v>
                </c:pt>
                <c:pt idx="1942">
                  <c:v>-5.0899999999999999E-3</c:v>
                </c:pt>
                <c:pt idx="1943">
                  <c:v>-5.1999999999999998E-3</c:v>
                </c:pt>
                <c:pt idx="1944">
                  <c:v>-5.0899999999999999E-3</c:v>
                </c:pt>
                <c:pt idx="1945">
                  <c:v>-4.9800000000000001E-3</c:v>
                </c:pt>
                <c:pt idx="1946">
                  <c:v>-5.1999999999999998E-3</c:v>
                </c:pt>
                <c:pt idx="1947">
                  <c:v>-5.3099999999999996E-3</c:v>
                </c:pt>
                <c:pt idx="1948">
                  <c:v>-5.3099999999999996E-3</c:v>
                </c:pt>
                <c:pt idx="1949">
                  <c:v>-5.5300000000000002E-3</c:v>
                </c:pt>
                <c:pt idx="1950">
                  <c:v>-5.4200000000000003E-3</c:v>
                </c:pt>
                <c:pt idx="1951">
                  <c:v>-5.3099999999999996E-3</c:v>
                </c:pt>
                <c:pt idx="1952">
                  <c:v>-5.3099999999999996E-3</c:v>
                </c:pt>
                <c:pt idx="1953">
                  <c:v>-5.4200000000000003E-3</c:v>
                </c:pt>
                <c:pt idx="1954">
                  <c:v>-5.64E-3</c:v>
                </c:pt>
                <c:pt idx="1955">
                  <c:v>-5.1999999999999998E-3</c:v>
                </c:pt>
                <c:pt idx="1956">
                  <c:v>-5.5300000000000002E-3</c:v>
                </c:pt>
                <c:pt idx="1957">
                  <c:v>-5.5300000000000002E-3</c:v>
                </c:pt>
                <c:pt idx="1958">
                  <c:v>-5.4200000000000003E-3</c:v>
                </c:pt>
                <c:pt idx="1959">
                  <c:v>-5.4200000000000003E-3</c:v>
                </c:pt>
                <c:pt idx="1960">
                  <c:v>-5.4200000000000003E-3</c:v>
                </c:pt>
                <c:pt idx="1961">
                  <c:v>-5.3099999999999996E-3</c:v>
                </c:pt>
                <c:pt idx="1962">
                  <c:v>-5.4200000000000003E-3</c:v>
                </c:pt>
                <c:pt idx="1963">
                  <c:v>-5.5300000000000002E-3</c:v>
                </c:pt>
                <c:pt idx="1964">
                  <c:v>-5.64E-3</c:v>
                </c:pt>
                <c:pt idx="1965">
                  <c:v>-5.64E-3</c:v>
                </c:pt>
                <c:pt idx="1966">
                  <c:v>-5.5300000000000002E-3</c:v>
                </c:pt>
                <c:pt idx="1967">
                  <c:v>-5.64E-3</c:v>
                </c:pt>
                <c:pt idx="1968">
                  <c:v>-5.64E-3</c:v>
                </c:pt>
                <c:pt idx="1969">
                  <c:v>-5.5300000000000002E-3</c:v>
                </c:pt>
                <c:pt idx="1970">
                  <c:v>-5.4200000000000003E-3</c:v>
                </c:pt>
                <c:pt idx="1971">
                  <c:v>-5.3099999999999996E-3</c:v>
                </c:pt>
                <c:pt idx="1972">
                  <c:v>-5.4200000000000003E-3</c:v>
                </c:pt>
                <c:pt idx="1973">
                  <c:v>-5.4200000000000003E-3</c:v>
                </c:pt>
                <c:pt idx="1974">
                  <c:v>-5.4200000000000003E-3</c:v>
                </c:pt>
                <c:pt idx="1975">
                  <c:v>-5.5300000000000002E-3</c:v>
                </c:pt>
                <c:pt idx="1976">
                  <c:v>-5.5300000000000002E-3</c:v>
                </c:pt>
                <c:pt idx="1977">
                  <c:v>-5.1999999999999998E-3</c:v>
                </c:pt>
                <c:pt idx="1978">
                  <c:v>-5.64E-3</c:v>
                </c:pt>
                <c:pt idx="1979">
                  <c:v>-5.5300000000000002E-3</c:v>
                </c:pt>
                <c:pt idx="1980">
                  <c:v>-5.3099999999999996E-3</c:v>
                </c:pt>
                <c:pt idx="1981">
                  <c:v>-5.3099999999999996E-3</c:v>
                </c:pt>
                <c:pt idx="1982">
                  <c:v>-5.4200000000000003E-3</c:v>
                </c:pt>
                <c:pt idx="1983">
                  <c:v>-5.5300000000000002E-3</c:v>
                </c:pt>
                <c:pt idx="1984">
                  <c:v>-5.3099999999999996E-3</c:v>
                </c:pt>
                <c:pt idx="1985">
                  <c:v>-5.1999999999999998E-3</c:v>
                </c:pt>
                <c:pt idx="1986">
                  <c:v>-5.0899999999999999E-3</c:v>
                </c:pt>
                <c:pt idx="1987">
                  <c:v>-4.9800000000000001E-3</c:v>
                </c:pt>
                <c:pt idx="1988">
                  <c:v>-4.9800000000000001E-3</c:v>
                </c:pt>
                <c:pt idx="1989">
                  <c:v>-5.1999999999999998E-3</c:v>
                </c:pt>
                <c:pt idx="1990">
                  <c:v>-5.0899999999999999E-3</c:v>
                </c:pt>
                <c:pt idx="1991">
                  <c:v>-4.9800000000000001E-3</c:v>
                </c:pt>
                <c:pt idx="1992">
                  <c:v>-4.9800000000000001E-3</c:v>
                </c:pt>
                <c:pt idx="1993">
                  <c:v>-4.8799999999999998E-3</c:v>
                </c:pt>
                <c:pt idx="1994">
                  <c:v>-4.9800000000000001E-3</c:v>
                </c:pt>
                <c:pt idx="1995">
                  <c:v>-4.7699999999999999E-3</c:v>
                </c:pt>
                <c:pt idx="1996">
                  <c:v>-4.7699999999999999E-3</c:v>
                </c:pt>
                <c:pt idx="1997">
                  <c:v>-4.7699999999999999E-3</c:v>
                </c:pt>
                <c:pt idx="1998">
                  <c:v>-4.7699999999999999E-3</c:v>
                </c:pt>
                <c:pt idx="1999">
                  <c:v>-4.8799999999999998E-3</c:v>
                </c:pt>
                <c:pt idx="2000">
                  <c:v>-4.6600000000000001E-3</c:v>
                </c:pt>
                <c:pt idx="2001">
                  <c:v>-4.4400000000000004E-3</c:v>
                </c:pt>
                <c:pt idx="2002">
                  <c:v>-4.5500000000000002E-3</c:v>
                </c:pt>
                <c:pt idx="2003">
                  <c:v>-4.5500000000000002E-3</c:v>
                </c:pt>
                <c:pt idx="2004">
                  <c:v>-4.5500000000000002E-3</c:v>
                </c:pt>
                <c:pt idx="2005">
                  <c:v>-4.3299999999999996E-3</c:v>
                </c:pt>
                <c:pt idx="2006">
                  <c:v>-4.2199999999999998E-3</c:v>
                </c:pt>
                <c:pt idx="2007">
                  <c:v>-4.2199999999999998E-3</c:v>
                </c:pt>
                <c:pt idx="2008">
                  <c:v>-4.1200000000000004E-3</c:v>
                </c:pt>
                <c:pt idx="2009">
                  <c:v>-4.3299999999999996E-3</c:v>
                </c:pt>
                <c:pt idx="2010">
                  <c:v>-4.1200000000000004E-3</c:v>
                </c:pt>
                <c:pt idx="2011">
                  <c:v>-3.8999999999999998E-3</c:v>
                </c:pt>
                <c:pt idx="2012">
                  <c:v>-3.8999999999999998E-3</c:v>
                </c:pt>
                <c:pt idx="2013">
                  <c:v>-4.0099999999999997E-3</c:v>
                </c:pt>
                <c:pt idx="2014">
                  <c:v>-3.8999999999999998E-3</c:v>
                </c:pt>
                <c:pt idx="2015">
                  <c:v>-4.0099999999999997E-3</c:v>
                </c:pt>
                <c:pt idx="2016">
                  <c:v>-3.6800000000000001E-3</c:v>
                </c:pt>
                <c:pt idx="2017">
                  <c:v>-3.5699999999999998E-3</c:v>
                </c:pt>
                <c:pt idx="2018">
                  <c:v>-3.6800000000000001E-3</c:v>
                </c:pt>
                <c:pt idx="2019">
                  <c:v>-3.6800000000000001E-3</c:v>
                </c:pt>
                <c:pt idx="2020">
                  <c:v>-3.46E-3</c:v>
                </c:pt>
                <c:pt idx="2021">
                  <c:v>-3.2499999999999999E-3</c:v>
                </c:pt>
                <c:pt idx="2022">
                  <c:v>-3.2499999999999999E-3</c:v>
                </c:pt>
                <c:pt idx="2023">
                  <c:v>-3.3600000000000001E-3</c:v>
                </c:pt>
                <c:pt idx="2024">
                  <c:v>-3.14E-3</c:v>
                </c:pt>
                <c:pt idx="2025">
                  <c:v>-3.2499999999999999E-3</c:v>
                </c:pt>
                <c:pt idx="2026">
                  <c:v>-3.14E-3</c:v>
                </c:pt>
                <c:pt idx="2027">
                  <c:v>-2.9199999999999999E-3</c:v>
                </c:pt>
                <c:pt idx="2028">
                  <c:v>-2.7000000000000001E-3</c:v>
                </c:pt>
                <c:pt idx="2029">
                  <c:v>-2.81E-3</c:v>
                </c:pt>
                <c:pt idx="2030">
                  <c:v>-2.7000000000000001E-3</c:v>
                </c:pt>
                <c:pt idx="2031">
                  <c:v>-2.81E-3</c:v>
                </c:pt>
                <c:pt idx="2032">
                  <c:v>-2.49E-3</c:v>
                </c:pt>
                <c:pt idx="2033">
                  <c:v>-2.7000000000000001E-3</c:v>
                </c:pt>
                <c:pt idx="2034">
                  <c:v>-2.2699999999999999E-3</c:v>
                </c:pt>
                <c:pt idx="2035">
                  <c:v>-2.3800000000000002E-3</c:v>
                </c:pt>
                <c:pt idx="2036">
                  <c:v>-2.16E-3</c:v>
                </c:pt>
                <c:pt idx="2037">
                  <c:v>-2.16E-3</c:v>
                </c:pt>
                <c:pt idx="2038">
                  <c:v>-2.16E-3</c:v>
                </c:pt>
                <c:pt idx="2039">
                  <c:v>-2.0500000000000002E-3</c:v>
                </c:pt>
                <c:pt idx="2040">
                  <c:v>-2.0500000000000002E-3</c:v>
                </c:pt>
                <c:pt idx="2041">
                  <c:v>-1.9400000000000001E-3</c:v>
                </c:pt>
                <c:pt idx="2042">
                  <c:v>-1.8400000000000001E-3</c:v>
                </c:pt>
                <c:pt idx="2043">
                  <c:v>-1.73E-3</c:v>
                </c:pt>
                <c:pt idx="2044">
                  <c:v>-1.6199999999999999E-3</c:v>
                </c:pt>
                <c:pt idx="2045">
                  <c:v>-1.4E-3</c:v>
                </c:pt>
                <c:pt idx="2046">
                  <c:v>-1.6199999999999999E-3</c:v>
                </c:pt>
                <c:pt idx="2047">
                  <c:v>-1.2899999999999999E-3</c:v>
                </c:pt>
                <c:pt idx="2048">
                  <c:v>-1.1800000000000001E-3</c:v>
                </c:pt>
                <c:pt idx="2049">
                  <c:v>-1.2899999999999999E-3</c:v>
                </c:pt>
                <c:pt idx="2050">
                  <c:v>-9.7000000000000005E-4</c:v>
                </c:pt>
                <c:pt idx="2051">
                  <c:v>-1.08E-3</c:v>
                </c:pt>
                <c:pt idx="2052">
                  <c:v>-8.5999999999999998E-4</c:v>
                </c:pt>
                <c:pt idx="2053">
                  <c:v>-8.5999999999999998E-4</c:v>
                </c:pt>
                <c:pt idx="2054">
                  <c:v>-8.5999999999999998E-4</c:v>
                </c:pt>
                <c:pt idx="2055">
                  <c:v>-7.5000000000000002E-4</c:v>
                </c:pt>
                <c:pt idx="2056">
                  <c:v>-6.4000000000000005E-4</c:v>
                </c:pt>
                <c:pt idx="2057">
                  <c:v>-6.4000000000000005E-4</c:v>
                </c:pt>
                <c:pt idx="2058">
                  <c:v>-5.2999999999999998E-4</c:v>
                </c:pt>
                <c:pt idx="2059">
                  <c:v>-4.2000000000000002E-4</c:v>
                </c:pt>
                <c:pt idx="2060">
                  <c:v>-2.1000000000000001E-4</c:v>
                </c:pt>
                <c:pt idx="2061">
                  <c:v>-2.1000000000000001E-4</c:v>
                </c:pt>
                <c:pt idx="2062">
                  <c:v>-2.1000000000000001E-4</c:v>
                </c:pt>
                <c:pt idx="2063">
                  <c:v>1.0000000000000001E-5</c:v>
                </c:pt>
                <c:pt idx="2064">
                  <c:v>1.2E-4</c:v>
                </c:pt>
                <c:pt idx="2065">
                  <c:v>1.0000000000000001E-5</c:v>
                </c:pt>
                <c:pt idx="2066">
                  <c:v>3.4000000000000002E-4</c:v>
                </c:pt>
                <c:pt idx="2067">
                  <c:v>3.4000000000000002E-4</c:v>
                </c:pt>
                <c:pt idx="2068">
                  <c:v>4.4000000000000002E-4</c:v>
                </c:pt>
                <c:pt idx="2069">
                  <c:v>5.5000000000000003E-4</c:v>
                </c:pt>
                <c:pt idx="2070">
                  <c:v>5.5000000000000003E-4</c:v>
                </c:pt>
                <c:pt idx="2071">
                  <c:v>5.5000000000000003E-4</c:v>
                </c:pt>
                <c:pt idx="2072">
                  <c:v>5.5000000000000003E-4</c:v>
                </c:pt>
                <c:pt idx="2073">
                  <c:v>7.6999999999999996E-4</c:v>
                </c:pt>
                <c:pt idx="2074">
                  <c:v>9.8999999999999999E-4</c:v>
                </c:pt>
                <c:pt idx="2075">
                  <c:v>9.8999999999999999E-4</c:v>
                </c:pt>
                <c:pt idx="2076">
                  <c:v>1.1000000000000001E-3</c:v>
                </c:pt>
                <c:pt idx="2077">
                  <c:v>1.1000000000000001E-3</c:v>
                </c:pt>
                <c:pt idx="2078">
                  <c:v>1.1999999999999999E-3</c:v>
                </c:pt>
                <c:pt idx="2079">
                  <c:v>1.31E-3</c:v>
                </c:pt>
                <c:pt idx="2080">
                  <c:v>1.42E-3</c:v>
                </c:pt>
                <c:pt idx="2081">
                  <c:v>1.42E-3</c:v>
                </c:pt>
                <c:pt idx="2082">
                  <c:v>1.5299999999999999E-3</c:v>
                </c:pt>
                <c:pt idx="2083">
                  <c:v>1.5299999999999999E-3</c:v>
                </c:pt>
                <c:pt idx="2084">
                  <c:v>1.8600000000000001E-3</c:v>
                </c:pt>
                <c:pt idx="2085">
                  <c:v>1.8600000000000001E-3</c:v>
                </c:pt>
                <c:pt idx="2086">
                  <c:v>1.8600000000000001E-3</c:v>
                </c:pt>
                <c:pt idx="2087">
                  <c:v>1.9599999999999999E-3</c:v>
                </c:pt>
                <c:pt idx="2088">
                  <c:v>1.9599999999999999E-3</c:v>
                </c:pt>
                <c:pt idx="2089">
                  <c:v>2.0699999999999998E-3</c:v>
                </c:pt>
                <c:pt idx="2090">
                  <c:v>2.0699999999999998E-3</c:v>
                </c:pt>
                <c:pt idx="2091">
                  <c:v>2.2899999999999999E-3</c:v>
                </c:pt>
                <c:pt idx="2092">
                  <c:v>2.3999999999999998E-3</c:v>
                </c:pt>
                <c:pt idx="2093">
                  <c:v>2.2899999999999999E-3</c:v>
                </c:pt>
                <c:pt idx="2094">
                  <c:v>2.3999999999999998E-3</c:v>
                </c:pt>
                <c:pt idx="2095">
                  <c:v>2.3999999999999998E-3</c:v>
                </c:pt>
                <c:pt idx="2096">
                  <c:v>2.6199999999999999E-3</c:v>
                </c:pt>
                <c:pt idx="2097">
                  <c:v>2.6199999999999999E-3</c:v>
                </c:pt>
                <c:pt idx="2098">
                  <c:v>2.8300000000000001E-3</c:v>
                </c:pt>
                <c:pt idx="2099">
                  <c:v>2.7200000000000002E-3</c:v>
                </c:pt>
                <c:pt idx="2100">
                  <c:v>2.7200000000000002E-3</c:v>
                </c:pt>
                <c:pt idx="2101">
                  <c:v>3.0500000000000002E-3</c:v>
                </c:pt>
                <c:pt idx="2102">
                  <c:v>2.9399999999999999E-3</c:v>
                </c:pt>
                <c:pt idx="2103">
                  <c:v>3.0500000000000002E-3</c:v>
                </c:pt>
                <c:pt idx="2104">
                  <c:v>3.16E-3</c:v>
                </c:pt>
                <c:pt idx="2105">
                  <c:v>3.0500000000000002E-3</c:v>
                </c:pt>
                <c:pt idx="2106">
                  <c:v>3.2699999999999999E-3</c:v>
                </c:pt>
                <c:pt idx="2107">
                  <c:v>3.3800000000000002E-3</c:v>
                </c:pt>
                <c:pt idx="2108">
                  <c:v>3.2699999999999999E-3</c:v>
                </c:pt>
                <c:pt idx="2109">
                  <c:v>3.48E-3</c:v>
                </c:pt>
                <c:pt idx="2110">
                  <c:v>3.48E-3</c:v>
                </c:pt>
                <c:pt idx="2111">
                  <c:v>3.48E-3</c:v>
                </c:pt>
                <c:pt idx="2112">
                  <c:v>3.48E-3</c:v>
                </c:pt>
                <c:pt idx="2113">
                  <c:v>3.7000000000000002E-3</c:v>
                </c:pt>
                <c:pt idx="2114">
                  <c:v>3.5899999999999999E-3</c:v>
                </c:pt>
                <c:pt idx="2115">
                  <c:v>3.7000000000000002E-3</c:v>
                </c:pt>
                <c:pt idx="2116">
                  <c:v>3.81E-3</c:v>
                </c:pt>
                <c:pt idx="2117">
                  <c:v>3.81E-3</c:v>
                </c:pt>
                <c:pt idx="2118">
                  <c:v>3.7000000000000002E-3</c:v>
                </c:pt>
                <c:pt idx="2119">
                  <c:v>3.9199999999999999E-3</c:v>
                </c:pt>
                <c:pt idx="2120">
                  <c:v>3.9199999999999999E-3</c:v>
                </c:pt>
                <c:pt idx="2121">
                  <c:v>4.1399999999999996E-3</c:v>
                </c:pt>
                <c:pt idx="2122">
                  <c:v>3.81E-3</c:v>
                </c:pt>
                <c:pt idx="2123">
                  <c:v>4.1399999999999996E-3</c:v>
                </c:pt>
                <c:pt idx="2124">
                  <c:v>4.2399999999999998E-3</c:v>
                </c:pt>
                <c:pt idx="2125">
                  <c:v>4.3499999999999997E-3</c:v>
                </c:pt>
                <c:pt idx="2126">
                  <c:v>4.3499999999999997E-3</c:v>
                </c:pt>
                <c:pt idx="2127">
                  <c:v>4.1399999999999996E-3</c:v>
                </c:pt>
                <c:pt idx="2128">
                  <c:v>4.3499999999999997E-3</c:v>
                </c:pt>
                <c:pt idx="2129">
                  <c:v>4.3499999999999997E-3</c:v>
                </c:pt>
                <c:pt idx="2130">
                  <c:v>4.3499999999999997E-3</c:v>
                </c:pt>
                <c:pt idx="2131">
                  <c:v>4.3499999999999997E-3</c:v>
                </c:pt>
                <c:pt idx="2132">
                  <c:v>4.4600000000000004E-3</c:v>
                </c:pt>
                <c:pt idx="2133">
                  <c:v>4.5700000000000003E-3</c:v>
                </c:pt>
                <c:pt idx="2134">
                  <c:v>4.3499999999999997E-3</c:v>
                </c:pt>
                <c:pt idx="2135">
                  <c:v>4.4600000000000004E-3</c:v>
                </c:pt>
                <c:pt idx="2136">
                  <c:v>4.5700000000000003E-3</c:v>
                </c:pt>
                <c:pt idx="2137">
                  <c:v>4.3499999999999997E-3</c:v>
                </c:pt>
                <c:pt idx="2138">
                  <c:v>4.3499999999999997E-3</c:v>
                </c:pt>
                <c:pt idx="2139">
                  <c:v>4.6800000000000001E-3</c:v>
                </c:pt>
                <c:pt idx="2140">
                  <c:v>4.79E-3</c:v>
                </c:pt>
                <c:pt idx="2141">
                  <c:v>4.5700000000000003E-3</c:v>
                </c:pt>
                <c:pt idx="2142">
                  <c:v>4.79E-3</c:v>
                </c:pt>
                <c:pt idx="2143">
                  <c:v>4.5700000000000003E-3</c:v>
                </c:pt>
                <c:pt idx="2144">
                  <c:v>4.5700000000000003E-3</c:v>
                </c:pt>
                <c:pt idx="2145">
                  <c:v>4.79E-3</c:v>
                </c:pt>
                <c:pt idx="2146">
                  <c:v>4.6800000000000001E-3</c:v>
                </c:pt>
                <c:pt idx="2147">
                  <c:v>4.79E-3</c:v>
                </c:pt>
                <c:pt idx="2148">
                  <c:v>4.5700000000000003E-3</c:v>
                </c:pt>
                <c:pt idx="2149">
                  <c:v>4.5700000000000003E-3</c:v>
                </c:pt>
                <c:pt idx="2150">
                  <c:v>4.8999999999999998E-3</c:v>
                </c:pt>
                <c:pt idx="2151">
                  <c:v>4.5700000000000003E-3</c:v>
                </c:pt>
                <c:pt idx="2152">
                  <c:v>4.79E-3</c:v>
                </c:pt>
                <c:pt idx="2153">
                  <c:v>4.79E-3</c:v>
                </c:pt>
                <c:pt idx="2154">
                  <c:v>4.6800000000000001E-3</c:v>
                </c:pt>
                <c:pt idx="2155">
                  <c:v>4.6800000000000001E-3</c:v>
                </c:pt>
                <c:pt idx="2156">
                  <c:v>4.79E-3</c:v>
                </c:pt>
                <c:pt idx="2157">
                  <c:v>4.6800000000000001E-3</c:v>
                </c:pt>
                <c:pt idx="2158">
                  <c:v>4.8999999999999998E-3</c:v>
                </c:pt>
                <c:pt idx="2159">
                  <c:v>4.6800000000000001E-3</c:v>
                </c:pt>
                <c:pt idx="2160">
                  <c:v>4.8999999999999998E-3</c:v>
                </c:pt>
                <c:pt idx="2161">
                  <c:v>4.6800000000000001E-3</c:v>
                </c:pt>
                <c:pt idx="2162">
                  <c:v>4.6800000000000001E-3</c:v>
                </c:pt>
                <c:pt idx="2163">
                  <c:v>4.8999999999999998E-3</c:v>
                </c:pt>
                <c:pt idx="2164">
                  <c:v>4.8999999999999998E-3</c:v>
                </c:pt>
                <c:pt idx="2165">
                  <c:v>4.5700000000000003E-3</c:v>
                </c:pt>
                <c:pt idx="2166">
                  <c:v>4.8999999999999998E-3</c:v>
                </c:pt>
                <c:pt idx="2167">
                  <c:v>4.79E-3</c:v>
                </c:pt>
                <c:pt idx="2168">
                  <c:v>4.6800000000000001E-3</c:v>
                </c:pt>
                <c:pt idx="2169">
                  <c:v>4.6800000000000001E-3</c:v>
                </c:pt>
                <c:pt idx="2170">
                  <c:v>4.6800000000000001E-3</c:v>
                </c:pt>
                <c:pt idx="2171">
                  <c:v>4.5700000000000003E-3</c:v>
                </c:pt>
                <c:pt idx="2172">
                  <c:v>4.5700000000000003E-3</c:v>
                </c:pt>
                <c:pt idx="2173">
                  <c:v>4.5700000000000003E-3</c:v>
                </c:pt>
                <c:pt idx="2174">
                  <c:v>4.6800000000000001E-3</c:v>
                </c:pt>
                <c:pt idx="2175">
                  <c:v>4.5700000000000003E-3</c:v>
                </c:pt>
                <c:pt idx="2176">
                  <c:v>4.6800000000000001E-3</c:v>
                </c:pt>
                <c:pt idx="2177">
                  <c:v>4.5700000000000003E-3</c:v>
                </c:pt>
                <c:pt idx="2178">
                  <c:v>4.4600000000000004E-3</c:v>
                </c:pt>
                <c:pt idx="2179">
                  <c:v>4.4600000000000004E-3</c:v>
                </c:pt>
                <c:pt idx="2180">
                  <c:v>4.5700000000000003E-3</c:v>
                </c:pt>
                <c:pt idx="2181">
                  <c:v>4.4600000000000004E-3</c:v>
                </c:pt>
                <c:pt idx="2182">
                  <c:v>4.5700000000000003E-3</c:v>
                </c:pt>
                <c:pt idx="2183">
                  <c:v>4.2399999999999998E-3</c:v>
                </c:pt>
                <c:pt idx="2184">
                  <c:v>4.4600000000000004E-3</c:v>
                </c:pt>
                <c:pt idx="2185">
                  <c:v>4.4600000000000004E-3</c:v>
                </c:pt>
                <c:pt idx="2186">
                  <c:v>4.3499999999999997E-3</c:v>
                </c:pt>
                <c:pt idx="2187">
                  <c:v>4.3499999999999997E-3</c:v>
                </c:pt>
                <c:pt idx="2188">
                  <c:v>4.2399999999999998E-3</c:v>
                </c:pt>
                <c:pt idx="2189">
                  <c:v>4.1399999999999996E-3</c:v>
                </c:pt>
                <c:pt idx="2190">
                  <c:v>4.2399999999999998E-3</c:v>
                </c:pt>
                <c:pt idx="2191">
                  <c:v>4.1399999999999996E-3</c:v>
                </c:pt>
                <c:pt idx="2192">
                  <c:v>4.2399999999999998E-3</c:v>
                </c:pt>
                <c:pt idx="2193">
                  <c:v>4.1399999999999996E-3</c:v>
                </c:pt>
                <c:pt idx="2194">
                  <c:v>4.1399999999999996E-3</c:v>
                </c:pt>
                <c:pt idx="2195">
                  <c:v>4.2399999999999998E-3</c:v>
                </c:pt>
                <c:pt idx="2196">
                  <c:v>4.0299999999999997E-3</c:v>
                </c:pt>
                <c:pt idx="2197">
                  <c:v>3.9199999999999999E-3</c:v>
                </c:pt>
                <c:pt idx="2198">
                  <c:v>3.9199999999999999E-3</c:v>
                </c:pt>
                <c:pt idx="2199">
                  <c:v>3.9199999999999999E-3</c:v>
                </c:pt>
                <c:pt idx="2200">
                  <c:v>4.0299999999999997E-3</c:v>
                </c:pt>
                <c:pt idx="2201">
                  <c:v>3.81E-3</c:v>
                </c:pt>
                <c:pt idx="2202">
                  <c:v>3.9199999999999999E-3</c:v>
                </c:pt>
                <c:pt idx="2203">
                  <c:v>3.81E-3</c:v>
                </c:pt>
                <c:pt idx="2204">
                  <c:v>3.81E-3</c:v>
                </c:pt>
                <c:pt idx="2205">
                  <c:v>3.5899999999999999E-3</c:v>
                </c:pt>
                <c:pt idx="2206">
                  <c:v>3.81E-3</c:v>
                </c:pt>
                <c:pt idx="2207">
                  <c:v>3.7000000000000002E-3</c:v>
                </c:pt>
                <c:pt idx="2208">
                  <c:v>3.48E-3</c:v>
                </c:pt>
                <c:pt idx="2209">
                  <c:v>3.3800000000000002E-3</c:v>
                </c:pt>
                <c:pt idx="2210">
                  <c:v>3.3800000000000002E-3</c:v>
                </c:pt>
                <c:pt idx="2211">
                  <c:v>3.5899999999999999E-3</c:v>
                </c:pt>
                <c:pt idx="2212">
                  <c:v>3.48E-3</c:v>
                </c:pt>
                <c:pt idx="2213">
                  <c:v>3.16E-3</c:v>
                </c:pt>
                <c:pt idx="2214">
                  <c:v>3.3800000000000002E-3</c:v>
                </c:pt>
                <c:pt idx="2215">
                  <c:v>3.3800000000000002E-3</c:v>
                </c:pt>
                <c:pt idx="2216">
                  <c:v>3.3800000000000002E-3</c:v>
                </c:pt>
                <c:pt idx="2217">
                  <c:v>3.2699999999999999E-3</c:v>
                </c:pt>
                <c:pt idx="2218">
                  <c:v>3.2699999999999999E-3</c:v>
                </c:pt>
                <c:pt idx="2219">
                  <c:v>3.0500000000000002E-3</c:v>
                </c:pt>
                <c:pt idx="2220">
                  <c:v>3.16E-3</c:v>
                </c:pt>
                <c:pt idx="2221">
                  <c:v>2.8300000000000001E-3</c:v>
                </c:pt>
                <c:pt idx="2222">
                  <c:v>2.9399999999999999E-3</c:v>
                </c:pt>
                <c:pt idx="2223">
                  <c:v>2.8300000000000001E-3</c:v>
                </c:pt>
                <c:pt idx="2224">
                  <c:v>2.7200000000000002E-3</c:v>
                </c:pt>
                <c:pt idx="2225">
                  <c:v>2.8300000000000001E-3</c:v>
                </c:pt>
                <c:pt idx="2226">
                  <c:v>2.5100000000000001E-3</c:v>
                </c:pt>
                <c:pt idx="2227">
                  <c:v>2.7200000000000002E-3</c:v>
                </c:pt>
                <c:pt idx="2228">
                  <c:v>2.5100000000000001E-3</c:v>
                </c:pt>
                <c:pt idx="2229">
                  <c:v>2.6199999999999999E-3</c:v>
                </c:pt>
                <c:pt idx="2230">
                  <c:v>2.5100000000000001E-3</c:v>
                </c:pt>
                <c:pt idx="2231">
                  <c:v>2.6199999999999999E-3</c:v>
                </c:pt>
                <c:pt idx="2232">
                  <c:v>2.2899999999999999E-3</c:v>
                </c:pt>
                <c:pt idx="2233">
                  <c:v>2.2899999999999999E-3</c:v>
                </c:pt>
                <c:pt idx="2234">
                  <c:v>2.3999999999999998E-3</c:v>
                </c:pt>
                <c:pt idx="2235">
                  <c:v>2.2899999999999999E-3</c:v>
                </c:pt>
                <c:pt idx="2236">
                  <c:v>2.1800000000000001E-3</c:v>
                </c:pt>
                <c:pt idx="2237">
                  <c:v>2.0699999999999998E-3</c:v>
                </c:pt>
                <c:pt idx="2238">
                  <c:v>2.0699999999999998E-3</c:v>
                </c:pt>
                <c:pt idx="2239">
                  <c:v>2.0699999999999998E-3</c:v>
                </c:pt>
                <c:pt idx="2240">
                  <c:v>1.8600000000000001E-3</c:v>
                </c:pt>
                <c:pt idx="2241">
                  <c:v>1.9599999999999999E-3</c:v>
                </c:pt>
                <c:pt idx="2242">
                  <c:v>1.75E-3</c:v>
                </c:pt>
                <c:pt idx="2243">
                  <c:v>1.8600000000000001E-3</c:v>
                </c:pt>
                <c:pt idx="2244">
                  <c:v>1.64E-3</c:v>
                </c:pt>
                <c:pt idx="2245">
                  <c:v>1.8600000000000001E-3</c:v>
                </c:pt>
                <c:pt idx="2246">
                  <c:v>1.75E-3</c:v>
                </c:pt>
                <c:pt idx="2247">
                  <c:v>1.75E-3</c:v>
                </c:pt>
                <c:pt idx="2248">
                  <c:v>1.64E-3</c:v>
                </c:pt>
                <c:pt idx="2249">
                  <c:v>1.31E-3</c:v>
                </c:pt>
                <c:pt idx="2250">
                  <c:v>1.42E-3</c:v>
                </c:pt>
                <c:pt idx="2251">
                  <c:v>1.5299999999999999E-3</c:v>
                </c:pt>
                <c:pt idx="2252">
                  <c:v>1.31E-3</c:v>
                </c:pt>
                <c:pt idx="2253">
                  <c:v>1.31E-3</c:v>
                </c:pt>
                <c:pt idx="2254">
                  <c:v>1.31E-3</c:v>
                </c:pt>
                <c:pt idx="2255">
                  <c:v>1.1999999999999999E-3</c:v>
                </c:pt>
                <c:pt idx="2256">
                  <c:v>1.1999999999999999E-3</c:v>
                </c:pt>
                <c:pt idx="2257">
                  <c:v>1.1000000000000001E-3</c:v>
                </c:pt>
                <c:pt idx="2258">
                  <c:v>8.8000000000000003E-4</c:v>
                </c:pt>
                <c:pt idx="2259">
                  <c:v>8.8000000000000003E-4</c:v>
                </c:pt>
                <c:pt idx="2260">
                  <c:v>8.8000000000000003E-4</c:v>
                </c:pt>
                <c:pt idx="2261">
                  <c:v>8.8000000000000003E-4</c:v>
                </c:pt>
                <c:pt idx="2262">
                  <c:v>9.8999999999999999E-4</c:v>
                </c:pt>
                <c:pt idx="2263">
                  <c:v>9.8999999999999999E-4</c:v>
                </c:pt>
                <c:pt idx="2264">
                  <c:v>7.6999999999999996E-4</c:v>
                </c:pt>
                <c:pt idx="2265">
                  <c:v>6.6E-4</c:v>
                </c:pt>
                <c:pt idx="2266">
                  <c:v>5.5000000000000003E-4</c:v>
                </c:pt>
                <c:pt idx="2267">
                  <c:v>6.6E-4</c:v>
                </c:pt>
                <c:pt idx="2268">
                  <c:v>4.4000000000000002E-4</c:v>
                </c:pt>
                <c:pt idx="2269">
                  <c:v>4.4000000000000002E-4</c:v>
                </c:pt>
                <c:pt idx="2270">
                  <c:v>4.4000000000000002E-4</c:v>
                </c:pt>
                <c:pt idx="2271">
                  <c:v>4.4000000000000002E-4</c:v>
                </c:pt>
                <c:pt idx="2272">
                  <c:v>3.4000000000000002E-4</c:v>
                </c:pt>
                <c:pt idx="2273">
                  <c:v>3.4000000000000002E-4</c:v>
                </c:pt>
                <c:pt idx="2274">
                  <c:v>1.2E-4</c:v>
                </c:pt>
                <c:pt idx="2275">
                  <c:v>1.0000000000000001E-5</c:v>
                </c:pt>
                <c:pt idx="2276">
                  <c:v>1.0000000000000001E-5</c:v>
                </c:pt>
                <c:pt idx="2277">
                  <c:v>1.2E-4</c:v>
                </c:pt>
                <c:pt idx="2278">
                  <c:v>2.3000000000000001E-4</c:v>
                </c:pt>
                <c:pt idx="2279">
                  <c:v>1.2E-4</c:v>
                </c:pt>
                <c:pt idx="2280">
                  <c:v>1.0000000000000001E-5</c:v>
                </c:pt>
                <c:pt idx="2281">
                  <c:v>1.0000000000000001E-5</c:v>
                </c:pt>
                <c:pt idx="2282">
                  <c:v>-1E-4</c:v>
                </c:pt>
                <c:pt idx="2283">
                  <c:v>1.0000000000000001E-5</c:v>
                </c:pt>
                <c:pt idx="2284">
                  <c:v>-1E-4</c:v>
                </c:pt>
                <c:pt idx="2285">
                  <c:v>-3.2000000000000003E-4</c:v>
                </c:pt>
                <c:pt idx="2286">
                  <c:v>-2.1000000000000001E-4</c:v>
                </c:pt>
                <c:pt idx="2287">
                  <c:v>-3.2000000000000003E-4</c:v>
                </c:pt>
                <c:pt idx="2288">
                  <c:v>-3.2000000000000003E-4</c:v>
                </c:pt>
                <c:pt idx="2289">
                  <c:v>-4.2000000000000002E-4</c:v>
                </c:pt>
                <c:pt idx="2290">
                  <c:v>-4.2000000000000002E-4</c:v>
                </c:pt>
                <c:pt idx="2291">
                  <c:v>-4.2000000000000002E-4</c:v>
                </c:pt>
                <c:pt idx="2292">
                  <c:v>-5.2999999999999998E-4</c:v>
                </c:pt>
                <c:pt idx="2293">
                  <c:v>-5.2999999999999998E-4</c:v>
                </c:pt>
                <c:pt idx="2294">
                  <c:v>-5.2999999999999998E-4</c:v>
                </c:pt>
                <c:pt idx="2295">
                  <c:v>-5.2999999999999998E-4</c:v>
                </c:pt>
                <c:pt idx="2296">
                  <c:v>-5.2999999999999998E-4</c:v>
                </c:pt>
                <c:pt idx="2297">
                  <c:v>-6.4000000000000005E-4</c:v>
                </c:pt>
                <c:pt idx="2298">
                  <c:v>-6.4000000000000005E-4</c:v>
                </c:pt>
                <c:pt idx="2299">
                  <c:v>-6.4000000000000005E-4</c:v>
                </c:pt>
                <c:pt idx="2300">
                  <c:v>-7.5000000000000002E-4</c:v>
                </c:pt>
                <c:pt idx="2301">
                  <c:v>-7.5000000000000002E-4</c:v>
                </c:pt>
                <c:pt idx="2302">
                  <c:v>-7.5000000000000002E-4</c:v>
                </c:pt>
                <c:pt idx="2303">
                  <c:v>-7.5000000000000002E-4</c:v>
                </c:pt>
                <c:pt idx="2304">
                  <c:v>-9.7000000000000005E-4</c:v>
                </c:pt>
                <c:pt idx="2305">
                  <c:v>-9.7000000000000005E-4</c:v>
                </c:pt>
                <c:pt idx="2306">
                  <c:v>-1.1800000000000001E-3</c:v>
                </c:pt>
                <c:pt idx="2307">
                  <c:v>-8.5999999999999998E-4</c:v>
                </c:pt>
                <c:pt idx="2308">
                  <c:v>-1.08E-3</c:v>
                </c:pt>
                <c:pt idx="2309">
                  <c:v>-9.7000000000000005E-4</c:v>
                </c:pt>
                <c:pt idx="2310">
                  <c:v>-8.5999999999999998E-4</c:v>
                </c:pt>
                <c:pt idx="2311">
                  <c:v>-9.7000000000000005E-4</c:v>
                </c:pt>
                <c:pt idx="2312">
                  <c:v>-1.08E-3</c:v>
                </c:pt>
                <c:pt idx="2313">
                  <c:v>-1.1800000000000001E-3</c:v>
                </c:pt>
                <c:pt idx="2314">
                  <c:v>-1.1800000000000001E-3</c:v>
                </c:pt>
                <c:pt idx="2315">
                  <c:v>-1.1800000000000001E-3</c:v>
                </c:pt>
                <c:pt idx="2316">
                  <c:v>-1.1800000000000001E-3</c:v>
                </c:pt>
                <c:pt idx="2317">
                  <c:v>-1.5100000000000001E-3</c:v>
                </c:pt>
                <c:pt idx="2318">
                  <c:v>-1.1800000000000001E-3</c:v>
                </c:pt>
                <c:pt idx="2319">
                  <c:v>-1.1800000000000001E-3</c:v>
                </c:pt>
                <c:pt idx="2320">
                  <c:v>-1.2899999999999999E-3</c:v>
                </c:pt>
                <c:pt idx="2321">
                  <c:v>-1.4E-3</c:v>
                </c:pt>
                <c:pt idx="2322">
                  <c:v>-1.5100000000000001E-3</c:v>
                </c:pt>
                <c:pt idx="2323">
                  <c:v>-1.1800000000000001E-3</c:v>
                </c:pt>
                <c:pt idx="2324">
                  <c:v>-1.5100000000000001E-3</c:v>
                </c:pt>
                <c:pt idx="2325">
                  <c:v>-1.5100000000000001E-3</c:v>
                </c:pt>
                <c:pt idx="2326">
                  <c:v>-1.2899999999999999E-3</c:v>
                </c:pt>
                <c:pt idx="2327">
                  <c:v>-1.4E-3</c:v>
                </c:pt>
                <c:pt idx="2328">
                  <c:v>-1.4E-3</c:v>
                </c:pt>
                <c:pt idx="2329">
                  <c:v>-1.5100000000000001E-3</c:v>
                </c:pt>
                <c:pt idx="2330">
                  <c:v>-1.4E-3</c:v>
                </c:pt>
                <c:pt idx="2331">
                  <c:v>-1.5100000000000001E-3</c:v>
                </c:pt>
                <c:pt idx="2332">
                  <c:v>-1.4E-3</c:v>
                </c:pt>
                <c:pt idx="2333">
                  <c:v>-1.73E-3</c:v>
                </c:pt>
                <c:pt idx="2334">
                  <c:v>-1.4E-3</c:v>
                </c:pt>
                <c:pt idx="2335">
                  <c:v>-1.6199999999999999E-3</c:v>
                </c:pt>
                <c:pt idx="2336">
                  <c:v>-1.4E-3</c:v>
                </c:pt>
                <c:pt idx="2337">
                  <c:v>-1.5100000000000001E-3</c:v>
                </c:pt>
                <c:pt idx="2338">
                  <c:v>-1.73E-3</c:v>
                </c:pt>
                <c:pt idx="2339">
                  <c:v>-1.4E-3</c:v>
                </c:pt>
                <c:pt idx="2340">
                  <c:v>-1.6199999999999999E-3</c:v>
                </c:pt>
                <c:pt idx="2341">
                  <c:v>-1.73E-3</c:v>
                </c:pt>
                <c:pt idx="2342">
                  <c:v>-1.73E-3</c:v>
                </c:pt>
                <c:pt idx="2343">
                  <c:v>-1.6199999999999999E-3</c:v>
                </c:pt>
                <c:pt idx="2344">
                  <c:v>-1.6199999999999999E-3</c:v>
                </c:pt>
                <c:pt idx="2345">
                  <c:v>-1.5100000000000001E-3</c:v>
                </c:pt>
                <c:pt idx="2346">
                  <c:v>-1.6199999999999999E-3</c:v>
                </c:pt>
                <c:pt idx="2347">
                  <c:v>-1.73E-3</c:v>
                </c:pt>
                <c:pt idx="2348">
                  <c:v>-1.73E-3</c:v>
                </c:pt>
                <c:pt idx="2349">
                  <c:v>-1.73E-3</c:v>
                </c:pt>
                <c:pt idx="2350">
                  <c:v>-1.8400000000000001E-3</c:v>
                </c:pt>
                <c:pt idx="2351">
                  <c:v>-1.73E-3</c:v>
                </c:pt>
                <c:pt idx="2352">
                  <c:v>-1.6199999999999999E-3</c:v>
                </c:pt>
                <c:pt idx="2353">
                  <c:v>-1.73E-3</c:v>
                </c:pt>
                <c:pt idx="2354">
                  <c:v>-1.73E-3</c:v>
                </c:pt>
                <c:pt idx="2355">
                  <c:v>-1.6199999999999999E-3</c:v>
                </c:pt>
                <c:pt idx="2356">
                  <c:v>-1.6199999999999999E-3</c:v>
                </c:pt>
                <c:pt idx="2357">
                  <c:v>-1.8400000000000001E-3</c:v>
                </c:pt>
                <c:pt idx="2358">
                  <c:v>-1.6199999999999999E-3</c:v>
                </c:pt>
                <c:pt idx="2359">
                  <c:v>-1.6199999999999999E-3</c:v>
                </c:pt>
                <c:pt idx="2360">
                  <c:v>-1.6199999999999999E-3</c:v>
                </c:pt>
                <c:pt idx="2361">
                  <c:v>-1.6199999999999999E-3</c:v>
                </c:pt>
                <c:pt idx="2362">
                  <c:v>-1.6199999999999999E-3</c:v>
                </c:pt>
                <c:pt idx="2363">
                  <c:v>-1.73E-3</c:v>
                </c:pt>
                <c:pt idx="2364">
                  <c:v>-1.73E-3</c:v>
                </c:pt>
                <c:pt idx="2365">
                  <c:v>-1.73E-3</c:v>
                </c:pt>
                <c:pt idx="2366">
                  <c:v>-1.73E-3</c:v>
                </c:pt>
                <c:pt idx="2367">
                  <c:v>-1.73E-3</c:v>
                </c:pt>
                <c:pt idx="2368">
                  <c:v>-1.6199999999999999E-3</c:v>
                </c:pt>
                <c:pt idx="2369">
                  <c:v>-1.73E-3</c:v>
                </c:pt>
                <c:pt idx="2370">
                  <c:v>-1.8400000000000001E-3</c:v>
                </c:pt>
                <c:pt idx="2371">
                  <c:v>-1.73E-3</c:v>
                </c:pt>
                <c:pt idx="2372">
                  <c:v>-1.73E-3</c:v>
                </c:pt>
                <c:pt idx="2373">
                  <c:v>-1.73E-3</c:v>
                </c:pt>
                <c:pt idx="2374">
                  <c:v>-1.6199999999999999E-3</c:v>
                </c:pt>
                <c:pt idx="2375">
                  <c:v>-1.5100000000000001E-3</c:v>
                </c:pt>
                <c:pt idx="2376">
                  <c:v>-1.6199999999999999E-3</c:v>
                </c:pt>
                <c:pt idx="2377">
                  <c:v>-1.6199999999999999E-3</c:v>
                </c:pt>
                <c:pt idx="2378">
                  <c:v>-1.5100000000000001E-3</c:v>
                </c:pt>
                <c:pt idx="2379">
                  <c:v>-1.73E-3</c:v>
                </c:pt>
                <c:pt idx="2380">
                  <c:v>-1.73E-3</c:v>
                </c:pt>
                <c:pt idx="2381">
                  <c:v>-1.6199999999999999E-3</c:v>
                </c:pt>
                <c:pt idx="2382">
                  <c:v>-1.73E-3</c:v>
                </c:pt>
                <c:pt idx="2383">
                  <c:v>-1.6199999999999999E-3</c:v>
                </c:pt>
                <c:pt idx="2384">
                  <c:v>-1.6199999999999999E-3</c:v>
                </c:pt>
                <c:pt idx="2385">
                  <c:v>-1.6199999999999999E-3</c:v>
                </c:pt>
                <c:pt idx="2386">
                  <c:v>-1.8400000000000001E-3</c:v>
                </c:pt>
                <c:pt idx="2387">
                  <c:v>-1.73E-3</c:v>
                </c:pt>
                <c:pt idx="2388">
                  <c:v>-1.73E-3</c:v>
                </c:pt>
                <c:pt idx="2389">
                  <c:v>-1.73E-3</c:v>
                </c:pt>
                <c:pt idx="2390">
                  <c:v>-1.73E-3</c:v>
                </c:pt>
                <c:pt idx="2391">
                  <c:v>-1.5100000000000001E-3</c:v>
                </c:pt>
                <c:pt idx="2392">
                  <c:v>-1.6199999999999999E-3</c:v>
                </c:pt>
                <c:pt idx="2393">
                  <c:v>-1.5100000000000001E-3</c:v>
                </c:pt>
                <c:pt idx="2394">
                  <c:v>-1.5100000000000001E-3</c:v>
                </c:pt>
                <c:pt idx="2395">
                  <c:v>-1.6199999999999999E-3</c:v>
                </c:pt>
                <c:pt idx="2396">
                  <c:v>-1.6199999999999999E-3</c:v>
                </c:pt>
                <c:pt idx="2397">
                  <c:v>-1.73E-3</c:v>
                </c:pt>
                <c:pt idx="2398">
                  <c:v>-1.6199999999999999E-3</c:v>
                </c:pt>
                <c:pt idx="2399">
                  <c:v>-1.6199999999999999E-3</c:v>
                </c:pt>
                <c:pt idx="2400">
                  <c:v>-1.5100000000000001E-3</c:v>
                </c:pt>
                <c:pt idx="2401">
                  <c:v>-1.5100000000000001E-3</c:v>
                </c:pt>
                <c:pt idx="2402">
                  <c:v>-1.8400000000000001E-3</c:v>
                </c:pt>
                <c:pt idx="2403">
                  <c:v>-1.5100000000000001E-3</c:v>
                </c:pt>
                <c:pt idx="2404">
                  <c:v>-1.5100000000000001E-3</c:v>
                </c:pt>
                <c:pt idx="2405">
                  <c:v>-1.5100000000000001E-3</c:v>
                </c:pt>
                <c:pt idx="2406">
                  <c:v>-1.6199999999999999E-3</c:v>
                </c:pt>
                <c:pt idx="2407">
                  <c:v>-1.4E-3</c:v>
                </c:pt>
                <c:pt idx="2408">
                  <c:v>-1.5100000000000001E-3</c:v>
                </c:pt>
                <c:pt idx="2409">
                  <c:v>-1.5100000000000001E-3</c:v>
                </c:pt>
                <c:pt idx="2410">
                  <c:v>-1.5100000000000001E-3</c:v>
                </c:pt>
                <c:pt idx="2411">
                  <c:v>-1.5100000000000001E-3</c:v>
                </c:pt>
                <c:pt idx="2412">
                  <c:v>-1.6199999999999999E-3</c:v>
                </c:pt>
                <c:pt idx="2413">
                  <c:v>-1.6199999999999999E-3</c:v>
                </c:pt>
                <c:pt idx="2414">
                  <c:v>-1.6199999999999999E-3</c:v>
                </c:pt>
                <c:pt idx="2415">
                  <c:v>-1.6199999999999999E-3</c:v>
                </c:pt>
                <c:pt idx="2416">
                  <c:v>-1.4E-3</c:v>
                </c:pt>
                <c:pt idx="2417">
                  <c:v>-1.4E-3</c:v>
                </c:pt>
                <c:pt idx="2418">
                  <c:v>-1.73E-3</c:v>
                </c:pt>
                <c:pt idx="2419">
                  <c:v>-1.5100000000000001E-3</c:v>
                </c:pt>
                <c:pt idx="2420">
                  <c:v>-1.4E-3</c:v>
                </c:pt>
                <c:pt idx="2421">
                  <c:v>-1.5100000000000001E-3</c:v>
                </c:pt>
                <c:pt idx="2422">
                  <c:v>-1.6199999999999999E-3</c:v>
                </c:pt>
                <c:pt idx="2423">
                  <c:v>-1.4E-3</c:v>
                </c:pt>
                <c:pt idx="2424">
                  <c:v>-1.4E-3</c:v>
                </c:pt>
                <c:pt idx="2425">
                  <c:v>-1.5100000000000001E-3</c:v>
                </c:pt>
                <c:pt idx="2426">
                  <c:v>-1.5100000000000001E-3</c:v>
                </c:pt>
                <c:pt idx="2427">
                  <c:v>-1.4E-3</c:v>
                </c:pt>
                <c:pt idx="2428">
                  <c:v>-1.5100000000000001E-3</c:v>
                </c:pt>
                <c:pt idx="2429">
                  <c:v>-1.5100000000000001E-3</c:v>
                </c:pt>
                <c:pt idx="2430">
                  <c:v>-1.4E-3</c:v>
                </c:pt>
                <c:pt idx="2431">
                  <c:v>-1.5100000000000001E-3</c:v>
                </c:pt>
                <c:pt idx="2432">
                  <c:v>-1.4E-3</c:v>
                </c:pt>
                <c:pt idx="2433">
                  <c:v>-1.4E-3</c:v>
                </c:pt>
                <c:pt idx="2434">
                  <c:v>-1.73E-3</c:v>
                </c:pt>
                <c:pt idx="2435">
                  <c:v>-1.5100000000000001E-3</c:v>
                </c:pt>
                <c:pt idx="2436">
                  <c:v>-1.5100000000000001E-3</c:v>
                </c:pt>
                <c:pt idx="2437">
                  <c:v>-1.6199999999999999E-3</c:v>
                </c:pt>
                <c:pt idx="2438">
                  <c:v>-1.73E-3</c:v>
                </c:pt>
                <c:pt idx="2439">
                  <c:v>-1.4E-3</c:v>
                </c:pt>
                <c:pt idx="2440">
                  <c:v>-1.4E-3</c:v>
                </c:pt>
                <c:pt idx="2441">
                  <c:v>-1.5100000000000001E-3</c:v>
                </c:pt>
                <c:pt idx="2442">
                  <c:v>-1.5100000000000001E-3</c:v>
                </c:pt>
                <c:pt idx="2443">
                  <c:v>-1.4E-3</c:v>
                </c:pt>
                <c:pt idx="2444">
                  <c:v>-1.5100000000000001E-3</c:v>
                </c:pt>
                <c:pt idx="2445">
                  <c:v>-1.4E-3</c:v>
                </c:pt>
                <c:pt idx="2446">
                  <c:v>-1.5100000000000001E-3</c:v>
                </c:pt>
                <c:pt idx="2447">
                  <c:v>-1.5100000000000001E-3</c:v>
                </c:pt>
                <c:pt idx="2448">
                  <c:v>-1.5100000000000001E-3</c:v>
                </c:pt>
                <c:pt idx="2449">
                  <c:v>-1.4E-3</c:v>
                </c:pt>
                <c:pt idx="2450">
                  <c:v>-1.6199999999999999E-3</c:v>
                </c:pt>
                <c:pt idx="2451">
                  <c:v>-1.6199999999999999E-3</c:v>
                </c:pt>
                <c:pt idx="2452">
                  <c:v>-1.6199999999999999E-3</c:v>
                </c:pt>
                <c:pt idx="2453">
                  <c:v>-1.6199999999999999E-3</c:v>
                </c:pt>
                <c:pt idx="2454">
                  <c:v>-1.73E-3</c:v>
                </c:pt>
                <c:pt idx="2455">
                  <c:v>-1.5100000000000001E-3</c:v>
                </c:pt>
                <c:pt idx="2456">
                  <c:v>-1.5100000000000001E-3</c:v>
                </c:pt>
                <c:pt idx="2457">
                  <c:v>-1.4E-3</c:v>
                </c:pt>
                <c:pt idx="2458">
                  <c:v>-1.6199999999999999E-3</c:v>
                </c:pt>
                <c:pt idx="2459">
                  <c:v>-1.5100000000000001E-3</c:v>
                </c:pt>
                <c:pt idx="2460">
                  <c:v>-1.5100000000000001E-3</c:v>
                </c:pt>
                <c:pt idx="2461">
                  <c:v>-1.6199999999999999E-3</c:v>
                </c:pt>
                <c:pt idx="2462">
                  <c:v>-1.6199999999999999E-3</c:v>
                </c:pt>
                <c:pt idx="2463">
                  <c:v>-1.5100000000000001E-3</c:v>
                </c:pt>
                <c:pt idx="2464">
                  <c:v>-1.5100000000000001E-3</c:v>
                </c:pt>
                <c:pt idx="2465">
                  <c:v>-1.5100000000000001E-3</c:v>
                </c:pt>
                <c:pt idx="2466">
                  <c:v>-1.73E-3</c:v>
                </c:pt>
                <c:pt idx="2467">
                  <c:v>-1.73E-3</c:v>
                </c:pt>
                <c:pt idx="2468">
                  <c:v>-1.6199999999999999E-3</c:v>
                </c:pt>
                <c:pt idx="2469">
                  <c:v>-1.8400000000000001E-3</c:v>
                </c:pt>
                <c:pt idx="2470">
                  <c:v>-1.8400000000000001E-3</c:v>
                </c:pt>
                <c:pt idx="2471">
                  <c:v>-1.73E-3</c:v>
                </c:pt>
                <c:pt idx="2472">
                  <c:v>-1.6199999999999999E-3</c:v>
                </c:pt>
                <c:pt idx="2473">
                  <c:v>-1.6199999999999999E-3</c:v>
                </c:pt>
                <c:pt idx="2474">
                  <c:v>-1.6199999999999999E-3</c:v>
                </c:pt>
                <c:pt idx="2475">
                  <c:v>-1.73E-3</c:v>
                </c:pt>
                <c:pt idx="2476">
                  <c:v>-1.73E-3</c:v>
                </c:pt>
                <c:pt idx="2477">
                  <c:v>-1.8400000000000001E-3</c:v>
                </c:pt>
                <c:pt idx="2478">
                  <c:v>-1.73E-3</c:v>
                </c:pt>
                <c:pt idx="2479">
                  <c:v>-1.8400000000000001E-3</c:v>
                </c:pt>
                <c:pt idx="2480">
                  <c:v>-1.6199999999999999E-3</c:v>
                </c:pt>
                <c:pt idx="2481">
                  <c:v>-1.73E-3</c:v>
                </c:pt>
                <c:pt idx="2482">
                  <c:v>-1.9400000000000001E-3</c:v>
                </c:pt>
                <c:pt idx="2483">
                  <c:v>-1.8400000000000001E-3</c:v>
                </c:pt>
                <c:pt idx="2484">
                  <c:v>-1.73E-3</c:v>
                </c:pt>
                <c:pt idx="2485">
                  <c:v>-2.0500000000000002E-3</c:v>
                </c:pt>
                <c:pt idx="2486">
                  <c:v>-1.9400000000000001E-3</c:v>
                </c:pt>
                <c:pt idx="2487">
                  <c:v>-1.8400000000000001E-3</c:v>
                </c:pt>
                <c:pt idx="2488">
                  <c:v>-1.73E-3</c:v>
                </c:pt>
                <c:pt idx="2489">
                  <c:v>-1.73E-3</c:v>
                </c:pt>
                <c:pt idx="2490">
                  <c:v>-1.8400000000000001E-3</c:v>
                </c:pt>
                <c:pt idx="2491">
                  <c:v>-1.8400000000000001E-3</c:v>
                </c:pt>
                <c:pt idx="2492">
                  <c:v>-1.9400000000000001E-3</c:v>
                </c:pt>
                <c:pt idx="2493">
                  <c:v>-1.8400000000000001E-3</c:v>
                </c:pt>
                <c:pt idx="2494">
                  <c:v>-1.8400000000000001E-3</c:v>
                </c:pt>
                <c:pt idx="2495">
                  <c:v>-2.0500000000000002E-3</c:v>
                </c:pt>
                <c:pt idx="2496">
                  <c:v>-1.8400000000000001E-3</c:v>
                </c:pt>
                <c:pt idx="2497">
                  <c:v>-1.8400000000000001E-3</c:v>
                </c:pt>
                <c:pt idx="2498">
                  <c:v>-2.0500000000000002E-3</c:v>
                </c:pt>
                <c:pt idx="2499">
                  <c:v>-1.9400000000000001E-3</c:v>
                </c:pt>
                <c:pt idx="2500">
                  <c:v>-1.9400000000000001E-3</c:v>
                </c:pt>
                <c:pt idx="2501">
                  <c:v>-2.16E-3</c:v>
                </c:pt>
                <c:pt idx="2502">
                  <c:v>-2.16E-3</c:v>
                </c:pt>
                <c:pt idx="2503">
                  <c:v>-2.0500000000000002E-3</c:v>
                </c:pt>
                <c:pt idx="2504">
                  <c:v>-1.9400000000000001E-3</c:v>
                </c:pt>
                <c:pt idx="2505">
                  <c:v>-1.9400000000000001E-3</c:v>
                </c:pt>
                <c:pt idx="2506">
                  <c:v>-2.0500000000000002E-3</c:v>
                </c:pt>
                <c:pt idx="2507">
                  <c:v>-2.0500000000000002E-3</c:v>
                </c:pt>
                <c:pt idx="2508">
                  <c:v>-1.9400000000000001E-3</c:v>
                </c:pt>
                <c:pt idx="2509">
                  <c:v>-2.0500000000000002E-3</c:v>
                </c:pt>
                <c:pt idx="2510">
                  <c:v>-2.16E-3</c:v>
                </c:pt>
                <c:pt idx="2511">
                  <c:v>-2.0500000000000002E-3</c:v>
                </c:pt>
                <c:pt idx="2512">
                  <c:v>-1.9400000000000001E-3</c:v>
                </c:pt>
                <c:pt idx="2513">
                  <c:v>-2.16E-3</c:v>
                </c:pt>
                <c:pt idx="2514">
                  <c:v>-2.16E-3</c:v>
                </c:pt>
                <c:pt idx="2515">
                  <c:v>-2.16E-3</c:v>
                </c:pt>
                <c:pt idx="2516">
                  <c:v>-2.2699999999999999E-3</c:v>
                </c:pt>
                <c:pt idx="2517">
                  <c:v>-2.2699999999999999E-3</c:v>
                </c:pt>
                <c:pt idx="2518">
                  <c:v>-2.2699999999999999E-3</c:v>
                </c:pt>
                <c:pt idx="2519">
                  <c:v>-2.0500000000000002E-3</c:v>
                </c:pt>
                <c:pt idx="2520">
                  <c:v>-2.0500000000000002E-3</c:v>
                </c:pt>
                <c:pt idx="2521">
                  <c:v>-2.0500000000000002E-3</c:v>
                </c:pt>
                <c:pt idx="2522">
                  <c:v>-2.0500000000000002E-3</c:v>
                </c:pt>
                <c:pt idx="2523">
                  <c:v>-2.16E-3</c:v>
                </c:pt>
                <c:pt idx="2524">
                  <c:v>-2.16E-3</c:v>
                </c:pt>
                <c:pt idx="2525">
                  <c:v>-2.2699999999999999E-3</c:v>
                </c:pt>
                <c:pt idx="2526">
                  <c:v>-2.2699999999999999E-3</c:v>
                </c:pt>
                <c:pt idx="2527">
                  <c:v>-2.2699999999999999E-3</c:v>
                </c:pt>
                <c:pt idx="2528">
                  <c:v>-2.16E-3</c:v>
                </c:pt>
                <c:pt idx="2529">
                  <c:v>-2.3800000000000002E-3</c:v>
                </c:pt>
                <c:pt idx="2530">
                  <c:v>-2.2699999999999999E-3</c:v>
                </c:pt>
                <c:pt idx="2531">
                  <c:v>-2.3800000000000002E-3</c:v>
                </c:pt>
                <c:pt idx="2532">
                  <c:v>-2.3800000000000002E-3</c:v>
                </c:pt>
                <c:pt idx="2533">
                  <c:v>-2.3800000000000002E-3</c:v>
                </c:pt>
                <c:pt idx="2534">
                  <c:v>-2.3800000000000002E-3</c:v>
                </c:pt>
                <c:pt idx="2535">
                  <c:v>-2.49E-3</c:v>
                </c:pt>
                <c:pt idx="2536">
                  <c:v>-2.3800000000000002E-3</c:v>
                </c:pt>
                <c:pt idx="2537">
                  <c:v>-2.16E-3</c:v>
                </c:pt>
                <c:pt idx="2538">
                  <c:v>-2.3800000000000002E-3</c:v>
                </c:pt>
                <c:pt idx="2539">
                  <c:v>-2.2699999999999999E-3</c:v>
                </c:pt>
                <c:pt idx="2540">
                  <c:v>-2.2699999999999999E-3</c:v>
                </c:pt>
                <c:pt idx="2541">
                  <c:v>-2.2699999999999999E-3</c:v>
                </c:pt>
                <c:pt idx="2542">
                  <c:v>-2.3800000000000002E-3</c:v>
                </c:pt>
                <c:pt idx="2543">
                  <c:v>-2.2699999999999999E-3</c:v>
                </c:pt>
                <c:pt idx="2544">
                  <c:v>-2.49E-3</c:v>
                </c:pt>
                <c:pt idx="2545">
                  <c:v>-2.3800000000000002E-3</c:v>
                </c:pt>
                <c:pt idx="2546">
                  <c:v>-2.2699999999999999E-3</c:v>
                </c:pt>
                <c:pt idx="2547">
                  <c:v>-2.2699999999999999E-3</c:v>
                </c:pt>
                <c:pt idx="2548">
                  <c:v>-2.2699999999999999E-3</c:v>
                </c:pt>
                <c:pt idx="2549">
                  <c:v>-2.2699999999999999E-3</c:v>
                </c:pt>
                <c:pt idx="2550">
                  <c:v>-2.3800000000000002E-3</c:v>
                </c:pt>
                <c:pt idx="2551">
                  <c:v>-2.49E-3</c:v>
                </c:pt>
                <c:pt idx="2552">
                  <c:v>-2.3800000000000002E-3</c:v>
                </c:pt>
                <c:pt idx="2553">
                  <c:v>-2.3800000000000002E-3</c:v>
                </c:pt>
                <c:pt idx="2554">
                  <c:v>-2.5999999999999999E-3</c:v>
                </c:pt>
                <c:pt idx="2555">
                  <c:v>-2.49E-3</c:v>
                </c:pt>
                <c:pt idx="2556">
                  <c:v>-2.2699999999999999E-3</c:v>
                </c:pt>
                <c:pt idx="2557">
                  <c:v>-2.49E-3</c:v>
                </c:pt>
                <c:pt idx="2558">
                  <c:v>-2.49E-3</c:v>
                </c:pt>
                <c:pt idx="2559">
                  <c:v>-2.3800000000000002E-3</c:v>
                </c:pt>
                <c:pt idx="2560">
                  <c:v>-2.49E-3</c:v>
                </c:pt>
                <c:pt idx="2561">
                  <c:v>-2.2699999999999999E-3</c:v>
                </c:pt>
                <c:pt idx="2562">
                  <c:v>-2.2699999999999999E-3</c:v>
                </c:pt>
                <c:pt idx="2563">
                  <c:v>-2.2699999999999999E-3</c:v>
                </c:pt>
                <c:pt idx="2564">
                  <c:v>-2.2699999999999999E-3</c:v>
                </c:pt>
                <c:pt idx="2565">
                  <c:v>-2.3800000000000002E-3</c:v>
                </c:pt>
                <c:pt idx="2566">
                  <c:v>-2.2699999999999999E-3</c:v>
                </c:pt>
                <c:pt idx="2567">
                  <c:v>-2.2699999999999999E-3</c:v>
                </c:pt>
                <c:pt idx="2568">
                  <c:v>-2.2699999999999999E-3</c:v>
                </c:pt>
                <c:pt idx="2569">
                  <c:v>-2.16E-3</c:v>
                </c:pt>
                <c:pt idx="2570">
                  <c:v>-2.3800000000000002E-3</c:v>
                </c:pt>
                <c:pt idx="2571">
                  <c:v>-2.2699999999999999E-3</c:v>
                </c:pt>
                <c:pt idx="2572">
                  <c:v>-2.16E-3</c:v>
                </c:pt>
                <c:pt idx="2573">
                  <c:v>-2.2699999999999999E-3</c:v>
                </c:pt>
                <c:pt idx="2574">
                  <c:v>-2.2699999999999999E-3</c:v>
                </c:pt>
                <c:pt idx="2575">
                  <c:v>-2.2699999999999999E-3</c:v>
                </c:pt>
                <c:pt idx="2576">
                  <c:v>-2.2699999999999999E-3</c:v>
                </c:pt>
                <c:pt idx="2577">
                  <c:v>-2.3800000000000002E-3</c:v>
                </c:pt>
                <c:pt idx="2578">
                  <c:v>-2.16E-3</c:v>
                </c:pt>
                <c:pt idx="2579">
                  <c:v>-1.9400000000000001E-3</c:v>
                </c:pt>
                <c:pt idx="2580">
                  <c:v>-2.16E-3</c:v>
                </c:pt>
                <c:pt idx="2581">
                  <c:v>-2.2699999999999999E-3</c:v>
                </c:pt>
                <c:pt idx="2582">
                  <c:v>-2.16E-3</c:v>
                </c:pt>
                <c:pt idx="2583">
                  <c:v>-2.16E-3</c:v>
                </c:pt>
                <c:pt idx="2584">
                  <c:v>-2.0500000000000002E-3</c:v>
                </c:pt>
                <c:pt idx="2585">
                  <c:v>-1.9400000000000001E-3</c:v>
                </c:pt>
                <c:pt idx="2586">
                  <c:v>-2.16E-3</c:v>
                </c:pt>
                <c:pt idx="2587">
                  <c:v>-1.9400000000000001E-3</c:v>
                </c:pt>
                <c:pt idx="2588">
                  <c:v>-1.8400000000000001E-3</c:v>
                </c:pt>
                <c:pt idx="2589">
                  <c:v>-2.0500000000000002E-3</c:v>
                </c:pt>
                <c:pt idx="2590">
                  <c:v>-2.0500000000000002E-3</c:v>
                </c:pt>
                <c:pt idx="2591">
                  <c:v>-2.0500000000000002E-3</c:v>
                </c:pt>
                <c:pt idx="2592">
                  <c:v>-1.9400000000000001E-3</c:v>
                </c:pt>
                <c:pt idx="2593">
                  <c:v>-1.9400000000000001E-3</c:v>
                </c:pt>
                <c:pt idx="2594">
                  <c:v>-1.8400000000000001E-3</c:v>
                </c:pt>
                <c:pt idx="2595">
                  <c:v>-1.73E-3</c:v>
                </c:pt>
                <c:pt idx="2596">
                  <c:v>-1.9400000000000001E-3</c:v>
                </c:pt>
                <c:pt idx="2597">
                  <c:v>-1.8400000000000001E-3</c:v>
                </c:pt>
                <c:pt idx="2598">
                  <c:v>-1.8400000000000001E-3</c:v>
                </c:pt>
                <c:pt idx="2599">
                  <c:v>-1.73E-3</c:v>
                </c:pt>
                <c:pt idx="2600">
                  <c:v>-1.8400000000000001E-3</c:v>
                </c:pt>
                <c:pt idx="2601">
                  <c:v>-1.6199999999999999E-3</c:v>
                </c:pt>
                <c:pt idx="2602">
                  <c:v>-1.8400000000000001E-3</c:v>
                </c:pt>
                <c:pt idx="2603">
                  <c:v>-1.5100000000000001E-3</c:v>
                </c:pt>
                <c:pt idx="2604">
                  <c:v>-1.5100000000000001E-3</c:v>
                </c:pt>
                <c:pt idx="2605">
                  <c:v>-1.6199999999999999E-3</c:v>
                </c:pt>
                <c:pt idx="2606">
                  <c:v>-1.73E-3</c:v>
                </c:pt>
                <c:pt idx="2607">
                  <c:v>-1.73E-3</c:v>
                </c:pt>
                <c:pt idx="2608">
                  <c:v>-1.5100000000000001E-3</c:v>
                </c:pt>
                <c:pt idx="2609">
                  <c:v>-1.5100000000000001E-3</c:v>
                </c:pt>
                <c:pt idx="2610">
                  <c:v>-1.4E-3</c:v>
                </c:pt>
                <c:pt idx="2611">
                  <c:v>-1.4E-3</c:v>
                </c:pt>
                <c:pt idx="2612">
                  <c:v>-1.5100000000000001E-3</c:v>
                </c:pt>
                <c:pt idx="2613">
                  <c:v>-1.2899999999999999E-3</c:v>
                </c:pt>
                <c:pt idx="2614">
                  <c:v>-1.4E-3</c:v>
                </c:pt>
                <c:pt idx="2615">
                  <c:v>-1.1800000000000001E-3</c:v>
                </c:pt>
                <c:pt idx="2616">
                  <c:v>-1.4E-3</c:v>
                </c:pt>
                <c:pt idx="2617">
                  <c:v>-1.2899999999999999E-3</c:v>
                </c:pt>
                <c:pt idx="2618">
                  <c:v>-1.4E-3</c:v>
                </c:pt>
                <c:pt idx="2619">
                  <c:v>-1.1800000000000001E-3</c:v>
                </c:pt>
                <c:pt idx="2620">
                  <c:v>-1.08E-3</c:v>
                </c:pt>
                <c:pt idx="2621">
                  <c:v>-1.08E-3</c:v>
                </c:pt>
                <c:pt idx="2622">
                  <c:v>-9.7000000000000005E-4</c:v>
                </c:pt>
                <c:pt idx="2623">
                  <c:v>-1.2899999999999999E-3</c:v>
                </c:pt>
                <c:pt idx="2624">
                  <c:v>-9.7000000000000005E-4</c:v>
                </c:pt>
                <c:pt idx="2625">
                  <c:v>-8.5999999999999998E-4</c:v>
                </c:pt>
                <c:pt idx="2626">
                  <c:v>-9.7000000000000005E-4</c:v>
                </c:pt>
                <c:pt idx="2627">
                  <c:v>-8.5999999999999998E-4</c:v>
                </c:pt>
                <c:pt idx="2628">
                  <c:v>-7.5000000000000002E-4</c:v>
                </c:pt>
                <c:pt idx="2629">
                  <c:v>-1.08E-3</c:v>
                </c:pt>
                <c:pt idx="2630">
                  <c:v>-7.5000000000000002E-4</c:v>
                </c:pt>
                <c:pt idx="2631">
                  <c:v>-6.4000000000000005E-4</c:v>
                </c:pt>
                <c:pt idx="2632">
                  <c:v>-7.5000000000000002E-4</c:v>
                </c:pt>
                <c:pt idx="2633">
                  <c:v>-6.4000000000000005E-4</c:v>
                </c:pt>
                <c:pt idx="2634">
                  <c:v>-6.4000000000000005E-4</c:v>
                </c:pt>
                <c:pt idx="2635">
                  <c:v>-5.2999999999999998E-4</c:v>
                </c:pt>
                <c:pt idx="2636">
                  <c:v>-5.2999999999999998E-4</c:v>
                </c:pt>
                <c:pt idx="2637">
                  <c:v>-3.2000000000000003E-4</c:v>
                </c:pt>
                <c:pt idx="2638">
                  <c:v>-3.2000000000000003E-4</c:v>
                </c:pt>
                <c:pt idx="2639">
                  <c:v>-5.2999999999999998E-4</c:v>
                </c:pt>
                <c:pt idx="2640">
                  <c:v>-3.2000000000000003E-4</c:v>
                </c:pt>
                <c:pt idx="2641">
                  <c:v>-3.2000000000000003E-4</c:v>
                </c:pt>
                <c:pt idx="2642">
                  <c:v>-3.2000000000000003E-4</c:v>
                </c:pt>
                <c:pt idx="2643">
                  <c:v>-2.1000000000000001E-4</c:v>
                </c:pt>
                <c:pt idx="2644">
                  <c:v>-2.1000000000000001E-4</c:v>
                </c:pt>
                <c:pt idx="2645">
                  <c:v>-1E-4</c:v>
                </c:pt>
                <c:pt idx="2646">
                  <c:v>-1E-4</c:v>
                </c:pt>
                <c:pt idx="2647">
                  <c:v>1.0000000000000001E-5</c:v>
                </c:pt>
                <c:pt idx="2648">
                  <c:v>1.0000000000000001E-5</c:v>
                </c:pt>
                <c:pt idx="2649">
                  <c:v>1.0000000000000001E-5</c:v>
                </c:pt>
                <c:pt idx="2650">
                  <c:v>1.0000000000000001E-5</c:v>
                </c:pt>
                <c:pt idx="2651">
                  <c:v>2.3000000000000001E-4</c:v>
                </c:pt>
                <c:pt idx="2652">
                  <c:v>2.3000000000000001E-4</c:v>
                </c:pt>
                <c:pt idx="2653">
                  <c:v>2.3000000000000001E-4</c:v>
                </c:pt>
                <c:pt idx="2654">
                  <c:v>3.4000000000000002E-4</c:v>
                </c:pt>
                <c:pt idx="2655">
                  <c:v>2.3000000000000001E-4</c:v>
                </c:pt>
                <c:pt idx="2656">
                  <c:v>3.4000000000000002E-4</c:v>
                </c:pt>
                <c:pt idx="2657">
                  <c:v>5.5000000000000003E-4</c:v>
                </c:pt>
                <c:pt idx="2658">
                  <c:v>5.5000000000000003E-4</c:v>
                </c:pt>
                <c:pt idx="2659">
                  <c:v>5.5000000000000003E-4</c:v>
                </c:pt>
                <c:pt idx="2660">
                  <c:v>6.6E-4</c:v>
                </c:pt>
                <c:pt idx="2661">
                  <c:v>6.6E-4</c:v>
                </c:pt>
                <c:pt idx="2662">
                  <c:v>4.4000000000000002E-4</c:v>
                </c:pt>
                <c:pt idx="2663">
                  <c:v>7.6999999999999996E-4</c:v>
                </c:pt>
                <c:pt idx="2664">
                  <c:v>7.6999999999999996E-4</c:v>
                </c:pt>
                <c:pt idx="2665">
                  <c:v>7.6999999999999996E-4</c:v>
                </c:pt>
                <c:pt idx="2666">
                  <c:v>7.6999999999999996E-4</c:v>
                </c:pt>
                <c:pt idx="2667">
                  <c:v>8.8000000000000003E-4</c:v>
                </c:pt>
                <c:pt idx="2668">
                  <c:v>9.8999999999999999E-4</c:v>
                </c:pt>
                <c:pt idx="2669">
                  <c:v>9.8999999999999999E-4</c:v>
                </c:pt>
                <c:pt idx="2670">
                  <c:v>9.8999999999999999E-4</c:v>
                </c:pt>
                <c:pt idx="2671">
                  <c:v>7.6999999999999996E-4</c:v>
                </c:pt>
                <c:pt idx="2672">
                  <c:v>9.8999999999999999E-4</c:v>
                </c:pt>
                <c:pt idx="2673">
                  <c:v>1.1000000000000001E-3</c:v>
                </c:pt>
                <c:pt idx="2674">
                  <c:v>1.1000000000000001E-3</c:v>
                </c:pt>
                <c:pt idx="2675">
                  <c:v>1.1999999999999999E-3</c:v>
                </c:pt>
                <c:pt idx="2676">
                  <c:v>1.1999999999999999E-3</c:v>
                </c:pt>
                <c:pt idx="2677">
                  <c:v>1.31E-3</c:v>
                </c:pt>
                <c:pt idx="2678">
                  <c:v>1.1999999999999999E-3</c:v>
                </c:pt>
                <c:pt idx="2679">
                  <c:v>1.42E-3</c:v>
                </c:pt>
                <c:pt idx="2680">
                  <c:v>1.31E-3</c:v>
                </c:pt>
                <c:pt idx="2681">
                  <c:v>1.42E-3</c:v>
                </c:pt>
                <c:pt idx="2682">
                  <c:v>1.1999999999999999E-3</c:v>
                </c:pt>
                <c:pt idx="2683">
                  <c:v>1.5299999999999999E-3</c:v>
                </c:pt>
                <c:pt idx="2684">
                  <c:v>1.5299999999999999E-3</c:v>
                </c:pt>
                <c:pt idx="2685">
                  <c:v>1.64E-3</c:v>
                </c:pt>
                <c:pt idx="2686">
                  <c:v>1.64E-3</c:v>
                </c:pt>
                <c:pt idx="2687">
                  <c:v>1.5299999999999999E-3</c:v>
                </c:pt>
                <c:pt idx="2688">
                  <c:v>1.64E-3</c:v>
                </c:pt>
                <c:pt idx="2689">
                  <c:v>1.75E-3</c:v>
                </c:pt>
                <c:pt idx="2690">
                  <c:v>1.8600000000000001E-3</c:v>
                </c:pt>
                <c:pt idx="2691">
                  <c:v>1.9599999999999999E-3</c:v>
                </c:pt>
                <c:pt idx="2692">
                  <c:v>1.8600000000000001E-3</c:v>
                </c:pt>
                <c:pt idx="2693">
                  <c:v>1.8600000000000001E-3</c:v>
                </c:pt>
                <c:pt idx="2694">
                  <c:v>1.75E-3</c:v>
                </c:pt>
                <c:pt idx="2695">
                  <c:v>1.75E-3</c:v>
                </c:pt>
                <c:pt idx="2696">
                  <c:v>1.8600000000000001E-3</c:v>
                </c:pt>
                <c:pt idx="2697">
                  <c:v>2.1800000000000001E-3</c:v>
                </c:pt>
                <c:pt idx="2698">
                  <c:v>1.8600000000000001E-3</c:v>
                </c:pt>
                <c:pt idx="2699">
                  <c:v>2.1800000000000001E-3</c:v>
                </c:pt>
                <c:pt idx="2700">
                  <c:v>2.1800000000000001E-3</c:v>
                </c:pt>
                <c:pt idx="2701">
                  <c:v>2.1800000000000001E-3</c:v>
                </c:pt>
                <c:pt idx="2702">
                  <c:v>2.1800000000000001E-3</c:v>
                </c:pt>
                <c:pt idx="2703">
                  <c:v>2.1800000000000001E-3</c:v>
                </c:pt>
                <c:pt idx="2704">
                  <c:v>2.2899999999999999E-3</c:v>
                </c:pt>
                <c:pt idx="2705">
                  <c:v>2.3999999999999998E-3</c:v>
                </c:pt>
                <c:pt idx="2706">
                  <c:v>2.2899999999999999E-3</c:v>
                </c:pt>
                <c:pt idx="2707">
                  <c:v>2.3999999999999998E-3</c:v>
                </c:pt>
                <c:pt idx="2708">
                  <c:v>2.5100000000000001E-3</c:v>
                </c:pt>
                <c:pt idx="2709">
                  <c:v>2.3999999999999998E-3</c:v>
                </c:pt>
                <c:pt idx="2710">
                  <c:v>2.5100000000000001E-3</c:v>
                </c:pt>
                <c:pt idx="2711">
                  <c:v>2.2899999999999999E-3</c:v>
                </c:pt>
                <c:pt idx="2712">
                  <c:v>2.6199999999999999E-3</c:v>
                </c:pt>
                <c:pt idx="2713">
                  <c:v>2.6199999999999999E-3</c:v>
                </c:pt>
                <c:pt idx="2714">
                  <c:v>2.3999999999999998E-3</c:v>
                </c:pt>
                <c:pt idx="2715">
                  <c:v>2.6199999999999999E-3</c:v>
                </c:pt>
                <c:pt idx="2716">
                  <c:v>2.7200000000000002E-3</c:v>
                </c:pt>
                <c:pt idx="2717">
                  <c:v>2.8300000000000001E-3</c:v>
                </c:pt>
                <c:pt idx="2718">
                  <c:v>2.7200000000000002E-3</c:v>
                </c:pt>
                <c:pt idx="2719">
                  <c:v>2.6199999999999999E-3</c:v>
                </c:pt>
                <c:pt idx="2720">
                  <c:v>2.7200000000000002E-3</c:v>
                </c:pt>
                <c:pt idx="2721">
                  <c:v>2.7200000000000002E-3</c:v>
                </c:pt>
                <c:pt idx="2722">
                  <c:v>2.7200000000000002E-3</c:v>
                </c:pt>
                <c:pt idx="2723">
                  <c:v>3.0500000000000002E-3</c:v>
                </c:pt>
                <c:pt idx="2724">
                  <c:v>2.7200000000000002E-3</c:v>
                </c:pt>
                <c:pt idx="2725">
                  <c:v>2.8300000000000001E-3</c:v>
                </c:pt>
                <c:pt idx="2726">
                  <c:v>2.8300000000000001E-3</c:v>
                </c:pt>
                <c:pt idx="2727">
                  <c:v>2.9399999999999999E-3</c:v>
                </c:pt>
                <c:pt idx="2728">
                  <c:v>2.9399999999999999E-3</c:v>
                </c:pt>
                <c:pt idx="2729">
                  <c:v>2.9399999999999999E-3</c:v>
                </c:pt>
                <c:pt idx="2730">
                  <c:v>2.9399999999999999E-3</c:v>
                </c:pt>
                <c:pt idx="2731">
                  <c:v>2.9399999999999999E-3</c:v>
                </c:pt>
                <c:pt idx="2732">
                  <c:v>2.8300000000000001E-3</c:v>
                </c:pt>
                <c:pt idx="2733">
                  <c:v>3.0500000000000002E-3</c:v>
                </c:pt>
                <c:pt idx="2734">
                  <c:v>3.0500000000000002E-3</c:v>
                </c:pt>
                <c:pt idx="2735">
                  <c:v>2.9399999999999999E-3</c:v>
                </c:pt>
                <c:pt idx="2736">
                  <c:v>3.16E-3</c:v>
                </c:pt>
                <c:pt idx="2737">
                  <c:v>3.0500000000000002E-3</c:v>
                </c:pt>
                <c:pt idx="2738">
                  <c:v>3.0500000000000002E-3</c:v>
                </c:pt>
                <c:pt idx="2739">
                  <c:v>3.2699999999999999E-3</c:v>
                </c:pt>
                <c:pt idx="2740">
                  <c:v>3.16E-3</c:v>
                </c:pt>
                <c:pt idx="2741">
                  <c:v>3.0500000000000002E-3</c:v>
                </c:pt>
                <c:pt idx="2742">
                  <c:v>3.0500000000000002E-3</c:v>
                </c:pt>
                <c:pt idx="2743">
                  <c:v>3.0500000000000002E-3</c:v>
                </c:pt>
                <c:pt idx="2744">
                  <c:v>3.0500000000000002E-3</c:v>
                </c:pt>
                <c:pt idx="2745">
                  <c:v>3.16E-3</c:v>
                </c:pt>
                <c:pt idx="2746">
                  <c:v>3.16E-3</c:v>
                </c:pt>
                <c:pt idx="2747">
                  <c:v>3.0500000000000002E-3</c:v>
                </c:pt>
                <c:pt idx="2748">
                  <c:v>3.0500000000000002E-3</c:v>
                </c:pt>
                <c:pt idx="2749">
                  <c:v>3.16E-3</c:v>
                </c:pt>
                <c:pt idx="2750">
                  <c:v>3.16E-3</c:v>
                </c:pt>
                <c:pt idx="2751">
                  <c:v>3.16E-3</c:v>
                </c:pt>
                <c:pt idx="2752">
                  <c:v>3.0500000000000002E-3</c:v>
                </c:pt>
                <c:pt idx="2753">
                  <c:v>3.16E-3</c:v>
                </c:pt>
                <c:pt idx="2754">
                  <c:v>3.2699999999999999E-3</c:v>
                </c:pt>
                <c:pt idx="2755">
                  <c:v>3.16E-3</c:v>
                </c:pt>
                <c:pt idx="2756">
                  <c:v>3.0500000000000002E-3</c:v>
                </c:pt>
                <c:pt idx="2757">
                  <c:v>3.0500000000000002E-3</c:v>
                </c:pt>
                <c:pt idx="2758">
                  <c:v>3.0500000000000002E-3</c:v>
                </c:pt>
                <c:pt idx="2759">
                  <c:v>3.0500000000000002E-3</c:v>
                </c:pt>
                <c:pt idx="2760">
                  <c:v>3.16E-3</c:v>
                </c:pt>
                <c:pt idx="2761">
                  <c:v>3.16E-3</c:v>
                </c:pt>
                <c:pt idx="2762">
                  <c:v>3.16E-3</c:v>
                </c:pt>
                <c:pt idx="2763">
                  <c:v>3.16E-3</c:v>
                </c:pt>
                <c:pt idx="2764">
                  <c:v>3.16E-3</c:v>
                </c:pt>
                <c:pt idx="2765">
                  <c:v>3.0500000000000002E-3</c:v>
                </c:pt>
                <c:pt idx="2766">
                  <c:v>3.16E-3</c:v>
                </c:pt>
                <c:pt idx="2767">
                  <c:v>3.0500000000000002E-3</c:v>
                </c:pt>
                <c:pt idx="2768">
                  <c:v>2.9399999999999999E-3</c:v>
                </c:pt>
                <c:pt idx="2769">
                  <c:v>2.9399999999999999E-3</c:v>
                </c:pt>
                <c:pt idx="2770">
                  <c:v>2.9399999999999999E-3</c:v>
                </c:pt>
                <c:pt idx="2771">
                  <c:v>3.0500000000000002E-3</c:v>
                </c:pt>
                <c:pt idx="2772">
                  <c:v>2.9399999999999999E-3</c:v>
                </c:pt>
                <c:pt idx="2773">
                  <c:v>2.9399999999999999E-3</c:v>
                </c:pt>
                <c:pt idx="2774">
                  <c:v>2.8300000000000001E-3</c:v>
                </c:pt>
                <c:pt idx="2775">
                  <c:v>2.9399999999999999E-3</c:v>
                </c:pt>
                <c:pt idx="2776">
                  <c:v>2.8300000000000001E-3</c:v>
                </c:pt>
                <c:pt idx="2777">
                  <c:v>2.9399999999999999E-3</c:v>
                </c:pt>
                <c:pt idx="2778">
                  <c:v>2.8300000000000001E-3</c:v>
                </c:pt>
                <c:pt idx="2779">
                  <c:v>2.7200000000000002E-3</c:v>
                </c:pt>
                <c:pt idx="2780">
                  <c:v>2.9399999999999999E-3</c:v>
                </c:pt>
                <c:pt idx="2781">
                  <c:v>2.7200000000000002E-3</c:v>
                </c:pt>
                <c:pt idx="2782">
                  <c:v>2.8300000000000001E-3</c:v>
                </c:pt>
                <c:pt idx="2783">
                  <c:v>2.8300000000000001E-3</c:v>
                </c:pt>
                <c:pt idx="2784">
                  <c:v>2.8300000000000001E-3</c:v>
                </c:pt>
                <c:pt idx="2785">
                  <c:v>2.7200000000000002E-3</c:v>
                </c:pt>
                <c:pt idx="2786">
                  <c:v>2.5100000000000001E-3</c:v>
                </c:pt>
                <c:pt idx="2787">
                  <c:v>2.6199999999999999E-3</c:v>
                </c:pt>
                <c:pt idx="2788">
                  <c:v>2.6199999999999999E-3</c:v>
                </c:pt>
                <c:pt idx="2789">
                  <c:v>2.3999999999999998E-3</c:v>
                </c:pt>
                <c:pt idx="2790">
                  <c:v>2.6199999999999999E-3</c:v>
                </c:pt>
                <c:pt idx="2791">
                  <c:v>2.5100000000000001E-3</c:v>
                </c:pt>
                <c:pt idx="2792">
                  <c:v>2.5100000000000001E-3</c:v>
                </c:pt>
                <c:pt idx="2793">
                  <c:v>2.5100000000000001E-3</c:v>
                </c:pt>
                <c:pt idx="2794">
                  <c:v>2.5100000000000001E-3</c:v>
                </c:pt>
                <c:pt idx="2795">
                  <c:v>2.5100000000000001E-3</c:v>
                </c:pt>
                <c:pt idx="2796">
                  <c:v>2.5100000000000001E-3</c:v>
                </c:pt>
                <c:pt idx="2797">
                  <c:v>2.2899999999999999E-3</c:v>
                </c:pt>
                <c:pt idx="2798">
                  <c:v>2.3999999999999998E-3</c:v>
                </c:pt>
                <c:pt idx="2799">
                  <c:v>2.3999999999999998E-3</c:v>
                </c:pt>
                <c:pt idx="2800">
                  <c:v>2.3999999999999998E-3</c:v>
                </c:pt>
                <c:pt idx="2801">
                  <c:v>2.3999999999999998E-3</c:v>
                </c:pt>
                <c:pt idx="2802">
                  <c:v>2.0699999999999998E-3</c:v>
                </c:pt>
                <c:pt idx="2803">
                  <c:v>2.2899999999999999E-3</c:v>
                </c:pt>
                <c:pt idx="2804">
                  <c:v>2.0699999999999998E-3</c:v>
                </c:pt>
                <c:pt idx="2805">
                  <c:v>1.9599999999999999E-3</c:v>
                </c:pt>
                <c:pt idx="2806">
                  <c:v>1.9599999999999999E-3</c:v>
                </c:pt>
                <c:pt idx="2807">
                  <c:v>2.0699999999999998E-3</c:v>
                </c:pt>
                <c:pt idx="2808">
                  <c:v>2.0699999999999998E-3</c:v>
                </c:pt>
                <c:pt idx="2809">
                  <c:v>1.9599999999999999E-3</c:v>
                </c:pt>
                <c:pt idx="2810">
                  <c:v>1.9599999999999999E-3</c:v>
                </c:pt>
                <c:pt idx="2811">
                  <c:v>1.9599999999999999E-3</c:v>
                </c:pt>
                <c:pt idx="2812">
                  <c:v>1.75E-3</c:v>
                </c:pt>
                <c:pt idx="2813">
                  <c:v>1.75E-3</c:v>
                </c:pt>
                <c:pt idx="2814">
                  <c:v>1.75E-3</c:v>
                </c:pt>
                <c:pt idx="2815">
                  <c:v>1.75E-3</c:v>
                </c:pt>
                <c:pt idx="2816">
                  <c:v>1.8600000000000001E-3</c:v>
                </c:pt>
                <c:pt idx="2817">
                  <c:v>1.75E-3</c:v>
                </c:pt>
                <c:pt idx="2818">
                  <c:v>1.42E-3</c:v>
                </c:pt>
                <c:pt idx="2819">
                  <c:v>1.64E-3</c:v>
                </c:pt>
                <c:pt idx="2820">
                  <c:v>1.5299999999999999E-3</c:v>
                </c:pt>
                <c:pt idx="2821">
                  <c:v>1.42E-3</c:v>
                </c:pt>
                <c:pt idx="2822">
                  <c:v>1.31E-3</c:v>
                </c:pt>
                <c:pt idx="2823">
                  <c:v>1.42E-3</c:v>
                </c:pt>
                <c:pt idx="2824">
                  <c:v>1.42E-3</c:v>
                </c:pt>
                <c:pt idx="2825">
                  <c:v>1.31E-3</c:v>
                </c:pt>
                <c:pt idx="2826">
                  <c:v>1.1999999999999999E-3</c:v>
                </c:pt>
                <c:pt idx="2827">
                  <c:v>1.1999999999999999E-3</c:v>
                </c:pt>
                <c:pt idx="2828">
                  <c:v>1.1000000000000001E-3</c:v>
                </c:pt>
                <c:pt idx="2829">
                  <c:v>9.8999999999999999E-4</c:v>
                </c:pt>
                <c:pt idx="2830">
                  <c:v>1.1000000000000001E-3</c:v>
                </c:pt>
                <c:pt idx="2831">
                  <c:v>9.8999999999999999E-4</c:v>
                </c:pt>
                <c:pt idx="2832">
                  <c:v>9.8999999999999999E-4</c:v>
                </c:pt>
                <c:pt idx="2833">
                  <c:v>9.8999999999999999E-4</c:v>
                </c:pt>
                <c:pt idx="2834">
                  <c:v>7.6999999999999996E-4</c:v>
                </c:pt>
                <c:pt idx="2835">
                  <c:v>7.6999999999999996E-4</c:v>
                </c:pt>
                <c:pt idx="2836">
                  <c:v>7.6999999999999996E-4</c:v>
                </c:pt>
                <c:pt idx="2837">
                  <c:v>7.6999999999999996E-4</c:v>
                </c:pt>
                <c:pt idx="2838">
                  <c:v>5.5000000000000003E-4</c:v>
                </c:pt>
                <c:pt idx="2839">
                  <c:v>6.6E-4</c:v>
                </c:pt>
                <c:pt idx="2840">
                  <c:v>6.6E-4</c:v>
                </c:pt>
                <c:pt idx="2841">
                  <c:v>5.5000000000000003E-4</c:v>
                </c:pt>
                <c:pt idx="2842">
                  <c:v>5.5000000000000003E-4</c:v>
                </c:pt>
                <c:pt idx="2843">
                  <c:v>5.5000000000000003E-4</c:v>
                </c:pt>
                <c:pt idx="2844">
                  <c:v>4.4000000000000002E-4</c:v>
                </c:pt>
                <c:pt idx="2845">
                  <c:v>2.3000000000000001E-4</c:v>
                </c:pt>
                <c:pt idx="2846">
                  <c:v>3.4000000000000002E-4</c:v>
                </c:pt>
                <c:pt idx="2847">
                  <c:v>1.2E-4</c:v>
                </c:pt>
                <c:pt idx="2848">
                  <c:v>1.2E-4</c:v>
                </c:pt>
                <c:pt idx="2849">
                  <c:v>2.3000000000000001E-4</c:v>
                </c:pt>
                <c:pt idx="2850">
                  <c:v>1.0000000000000001E-5</c:v>
                </c:pt>
                <c:pt idx="2851">
                  <c:v>1.0000000000000001E-5</c:v>
                </c:pt>
                <c:pt idx="2852">
                  <c:v>1.0000000000000001E-5</c:v>
                </c:pt>
                <c:pt idx="2853">
                  <c:v>1.0000000000000001E-5</c:v>
                </c:pt>
                <c:pt idx="2854">
                  <c:v>1.0000000000000001E-5</c:v>
                </c:pt>
                <c:pt idx="2855">
                  <c:v>-1E-4</c:v>
                </c:pt>
                <c:pt idx="2856">
                  <c:v>-1E-4</c:v>
                </c:pt>
                <c:pt idx="2857">
                  <c:v>-2.1000000000000001E-4</c:v>
                </c:pt>
                <c:pt idx="2858">
                  <c:v>-3.2000000000000003E-4</c:v>
                </c:pt>
                <c:pt idx="2859">
                  <c:v>-3.2000000000000003E-4</c:v>
                </c:pt>
                <c:pt idx="2860">
                  <c:v>-3.2000000000000003E-4</c:v>
                </c:pt>
                <c:pt idx="2861">
                  <c:v>-5.2999999999999998E-4</c:v>
                </c:pt>
                <c:pt idx="2862">
                  <c:v>-3.2000000000000003E-4</c:v>
                </c:pt>
                <c:pt idx="2863">
                  <c:v>-3.2000000000000003E-4</c:v>
                </c:pt>
                <c:pt idx="2864">
                  <c:v>-4.2000000000000002E-4</c:v>
                </c:pt>
                <c:pt idx="2865">
                  <c:v>-5.2999999999999998E-4</c:v>
                </c:pt>
                <c:pt idx="2866">
                  <c:v>-6.4000000000000005E-4</c:v>
                </c:pt>
                <c:pt idx="2867">
                  <c:v>-5.2999999999999998E-4</c:v>
                </c:pt>
                <c:pt idx="2868">
                  <c:v>-8.5999999999999998E-4</c:v>
                </c:pt>
                <c:pt idx="2869">
                  <c:v>-7.5000000000000002E-4</c:v>
                </c:pt>
                <c:pt idx="2870">
                  <c:v>-7.5000000000000002E-4</c:v>
                </c:pt>
                <c:pt idx="2871">
                  <c:v>-9.7000000000000005E-4</c:v>
                </c:pt>
                <c:pt idx="2872">
                  <c:v>-8.5999999999999998E-4</c:v>
                </c:pt>
                <c:pt idx="2873">
                  <c:v>-9.7000000000000005E-4</c:v>
                </c:pt>
                <c:pt idx="2874">
                  <c:v>-9.7000000000000005E-4</c:v>
                </c:pt>
                <c:pt idx="2875">
                  <c:v>-9.7000000000000005E-4</c:v>
                </c:pt>
                <c:pt idx="2876">
                  <c:v>-9.7000000000000005E-4</c:v>
                </c:pt>
                <c:pt idx="2877">
                  <c:v>-1.2899999999999999E-3</c:v>
                </c:pt>
                <c:pt idx="2878">
                  <c:v>-1.08E-3</c:v>
                </c:pt>
                <c:pt idx="2879">
                  <c:v>-1.08E-3</c:v>
                </c:pt>
                <c:pt idx="2880">
                  <c:v>-1.2899999999999999E-3</c:v>
                </c:pt>
                <c:pt idx="2881">
                  <c:v>-1.4E-3</c:v>
                </c:pt>
                <c:pt idx="2882">
                  <c:v>-1.5100000000000001E-3</c:v>
                </c:pt>
                <c:pt idx="2883">
                  <c:v>-1.2899999999999999E-3</c:v>
                </c:pt>
                <c:pt idx="2884">
                  <c:v>-1.4E-3</c:v>
                </c:pt>
                <c:pt idx="2885">
                  <c:v>-1.4E-3</c:v>
                </c:pt>
                <c:pt idx="2886">
                  <c:v>-1.2899999999999999E-3</c:v>
                </c:pt>
                <c:pt idx="2887">
                  <c:v>-1.4E-3</c:v>
                </c:pt>
                <c:pt idx="2888">
                  <c:v>-1.5100000000000001E-3</c:v>
                </c:pt>
                <c:pt idx="2889">
                  <c:v>-1.5100000000000001E-3</c:v>
                </c:pt>
                <c:pt idx="2890">
                  <c:v>-1.6199999999999999E-3</c:v>
                </c:pt>
                <c:pt idx="2891">
                  <c:v>-1.6199999999999999E-3</c:v>
                </c:pt>
                <c:pt idx="2892">
                  <c:v>-1.73E-3</c:v>
                </c:pt>
                <c:pt idx="2893">
                  <c:v>-1.9400000000000001E-3</c:v>
                </c:pt>
                <c:pt idx="2894">
                  <c:v>-1.8400000000000001E-3</c:v>
                </c:pt>
                <c:pt idx="2895">
                  <c:v>-1.73E-3</c:v>
                </c:pt>
                <c:pt idx="2896">
                  <c:v>-1.8400000000000001E-3</c:v>
                </c:pt>
                <c:pt idx="2897">
                  <c:v>-1.8400000000000001E-3</c:v>
                </c:pt>
                <c:pt idx="2898">
                  <c:v>-2.0500000000000002E-3</c:v>
                </c:pt>
                <c:pt idx="2899">
                  <c:v>-1.8400000000000001E-3</c:v>
                </c:pt>
                <c:pt idx="2900">
                  <c:v>-2.0500000000000002E-3</c:v>
                </c:pt>
                <c:pt idx="2901">
                  <c:v>-1.9400000000000001E-3</c:v>
                </c:pt>
                <c:pt idx="2902">
                  <c:v>-1.8400000000000001E-3</c:v>
                </c:pt>
                <c:pt idx="2903">
                  <c:v>-2.0500000000000002E-3</c:v>
                </c:pt>
                <c:pt idx="2904">
                  <c:v>-1.9400000000000001E-3</c:v>
                </c:pt>
                <c:pt idx="2905">
                  <c:v>-1.9400000000000001E-3</c:v>
                </c:pt>
                <c:pt idx="2906">
                  <c:v>-1.9400000000000001E-3</c:v>
                </c:pt>
                <c:pt idx="2907">
                  <c:v>-2.16E-3</c:v>
                </c:pt>
                <c:pt idx="2908">
                  <c:v>-2.0500000000000002E-3</c:v>
                </c:pt>
                <c:pt idx="2909">
                  <c:v>-2.2699999999999999E-3</c:v>
                </c:pt>
                <c:pt idx="2910">
                  <c:v>-2.0500000000000002E-3</c:v>
                </c:pt>
                <c:pt idx="2911">
                  <c:v>-2.16E-3</c:v>
                </c:pt>
                <c:pt idx="2912">
                  <c:v>-2.16E-3</c:v>
                </c:pt>
                <c:pt idx="2913">
                  <c:v>-2.16E-3</c:v>
                </c:pt>
                <c:pt idx="2914">
                  <c:v>-2.2699999999999999E-3</c:v>
                </c:pt>
                <c:pt idx="2915">
                  <c:v>-2.16E-3</c:v>
                </c:pt>
                <c:pt idx="2916">
                  <c:v>-2.0500000000000002E-3</c:v>
                </c:pt>
                <c:pt idx="2917">
                  <c:v>-2.2699999999999999E-3</c:v>
                </c:pt>
                <c:pt idx="2918">
                  <c:v>-2.16E-3</c:v>
                </c:pt>
                <c:pt idx="2919">
                  <c:v>-2.2699999999999999E-3</c:v>
                </c:pt>
                <c:pt idx="2920">
                  <c:v>-2.16E-3</c:v>
                </c:pt>
                <c:pt idx="2921">
                  <c:v>-2.16E-3</c:v>
                </c:pt>
                <c:pt idx="2922">
                  <c:v>-2.2699999999999999E-3</c:v>
                </c:pt>
                <c:pt idx="2923">
                  <c:v>-2.2699999999999999E-3</c:v>
                </c:pt>
                <c:pt idx="2924">
                  <c:v>-2.3800000000000002E-3</c:v>
                </c:pt>
                <c:pt idx="2925">
                  <c:v>-2.3800000000000002E-3</c:v>
                </c:pt>
                <c:pt idx="2926">
                  <c:v>-2.2699999999999999E-3</c:v>
                </c:pt>
                <c:pt idx="2927">
                  <c:v>-2.49E-3</c:v>
                </c:pt>
                <c:pt idx="2928">
                  <c:v>-2.3800000000000002E-3</c:v>
                </c:pt>
                <c:pt idx="2929">
                  <c:v>-2.3800000000000002E-3</c:v>
                </c:pt>
                <c:pt idx="2930">
                  <c:v>-2.16E-3</c:v>
                </c:pt>
                <c:pt idx="2931">
                  <c:v>-2.3800000000000002E-3</c:v>
                </c:pt>
                <c:pt idx="2932">
                  <c:v>-2.3800000000000002E-3</c:v>
                </c:pt>
                <c:pt idx="2933">
                  <c:v>-2.3800000000000002E-3</c:v>
                </c:pt>
                <c:pt idx="2934">
                  <c:v>-2.2699999999999999E-3</c:v>
                </c:pt>
                <c:pt idx="2935">
                  <c:v>-2.3800000000000002E-3</c:v>
                </c:pt>
                <c:pt idx="2936">
                  <c:v>-2.49E-3</c:v>
                </c:pt>
                <c:pt idx="2937">
                  <c:v>-2.3800000000000002E-3</c:v>
                </c:pt>
                <c:pt idx="2938">
                  <c:v>-2.16E-3</c:v>
                </c:pt>
                <c:pt idx="2939">
                  <c:v>-2.3800000000000002E-3</c:v>
                </c:pt>
                <c:pt idx="2940">
                  <c:v>-2.3800000000000002E-3</c:v>
                </c:pt>
                <c:pt idx="2941">
                  <c:v>-2.49E-3</c:v>
                </c:pt>
                <c:pt idx="2942">
                  <c:v>-2.2699999999999999E-3</c:v>
                </c:pt>
                <c:pt idx="2943">
                  <c:v>-2.49E-3</c:v>
                </c:pt>
                <c:pt idx="2944">
                  <c:v>-2.3800000000000002E-3</c:v>
                </c:pt>
                <c:pt idx="2945">
                  <c:v>-2.3800000000000002E-3</c:v>
                </c:pt>
                <c:pt idx="2946">
                  <c:v>-2.2699999999999999E-3</c:v>
                </c:pt>
                <c:pt idx="2947">
                  <c:v>-2.2699999999999999E-3</c:v>
                </c:pt>
                <c:pt idx="2948">
                  <c:v>-2.16E-3</c:v>
                </c:pt>
                <c:pt idx="2949">
                  <c:v>-2.2699999999999999E-3</c:v>
                </c:pt>
                <c:pt idx="2950">
                  <c:v>-2.2699999999999999E-3</c:v>
                </c:pt>
                <c:pt idx="2951">
                  <c:v>-2.3800000000000002E-3</c:v>
                </c:pt>
                <c:pt idx="2952">
                  <c:v>-2.0500000000000002E-3</c:v>
                </c:pt>
                <c:pt idx="2953">
                  <c:v>-2.2699999999999999E-3</c:v>
                </c:pt>
                <c:pt idx="2954">
                  <c:v>-2.2699999999999999E-3</c:v>
                </c:pt>
                <c:pt idx="2955">
                  <c:v>-2.16E-3</c:v>
                </c:pt>
                <c:pt idx="2956">
                  <c:v>-2.16E-3</c:v>
                </c:pt>
                <c:pt idx="2957">
                  <c:v>-2.2699999999999999E-3</c:v>
                </c:pt>
                <c:pt idx="2958">
                  <c:v>-2.0500000000000002E-3</c:v>
                </c:pt>
                <c:pt idx="2959">
                  <c:v>-2.2699999999999999E-3</c:v>
                </c:pt>
                <c:pt idx="2960">
                  <c:v>-2.16E-3</c:v>
                </c:pt>
                <c:pt idx="2961">
                  <c:v>-2.16E-3</c:v>
                </c:pt>
                <c:pt idx="2962">
                  <c:v>-2.0500000000000002E-3</c:v>
                </c:pt>
                <c:pt idx="2963">
                  <c:v>-1.9400000000000001E-3</c:v>
                </c:pt>
                <c:pt idx="2964">
                  <c:v>-1.9400000000000001E-3</c:v>
                </c:pt>
                <c:pt idx="2965">
                  <c:v>-2.16E-3</c:v>
                </c:pt>
                <c:pt idx="2966">
                  <c:v>-1.8400000000000001E-3</c:v>
                </c:pt>
                <c:pt idx="2967">
                  <c:v>-1.9400000000000001E-3</c:v>
                </c:pt>
                <c:pt idx="2968">
                  <c:v>-2.0500000000000002E-3</c:v>
                </c:pt>
                <c:pt idx="2969">
                  <c:v>-1.73E-3</c:v>
                </c:pt>
                <c:pt idx="2970">
                  <c:v>-1.9400000000000001E-3</c:v>
                </c:pt>
                <c:pt idx="2971">
                  <c:v>-1.73E-3</c:v>
                </c:pt>
                <c:pt idx="2972">
                  <c:v>-1.8400000000000001E-3</c:v>
                </c:pt>
                <c:pt idx="2973">
                  <c:v>-1.73E-3</c:v>
                </c:pt>
                <c:pt idx="2974">
                  <c:v>-1.73E-3</c:v>
                </c:pt>
                <c:pt idx="2975">
                  <c:v>-1.8400000000000001E-3</c:v>
                </c:pt>
                <c:pt idx="2976">
                  <c:v>-1.6199999999999999E-3</c:v>
                </c:pt>
                <c:pt idx="2977">
                  <c:v>-1.6199999999999999E-3</c:v>
                </c:pt>
                <c:pt idx="2978">
                  <c:v>-1.6199999999999999E-3</c:v>
                </c:pt>
                <c:pt idx="2979">
                  <c:v>-1.6199999999999999E-3</c:v>
                </c:pt>
                <c:pt idx="2980">
                  <c:v>-1.5100000000000001E-3</c:v>
                </c:pt>
                <c:pt idx="2981">
                  <c:v>-1.2899999999999999E-3</c:v>
                </c:pt>
                <c:pt idx="2982">
                  <c:v>-1.2899999999999999E-3</c:v>
                </c:pt>
                <c:pt idx="2983">
                  <c:v>-1.4E-3</c:v>
                </c:pt>
                <c:pt idx="2984">
                  <c:v>-1.5100000000000001E-3</c:v>
                </c:pt>
                <c:pt idx="2985">
                  <c:v>-1.2899999999999999E-3</c:v>
                </c:pt>
                <c:pt idx="2986">
                  <c:v>-1.5100000000000001E-3</c:v>
                </c:pt>
                <c:pt idx="2987">
                  <c:v>-1.4E-3</c:v>
                </c:pt>
                <c:pt idx="2988">
                  <c:v>-1.2899999999999999E-3</c:v>
                </c:pt>
                <c:pt idx="2989">
                  <c:v>-1.08E-3</c:v>
                </c:pt>
                <c:pt idx="2990">
                  <c:v>-1.08E-3</c:v>
                </c:pt>
                <c:pt idx="2991">
                  <c:v>-1.2899999999999999E-3</c:v>
                </c:pt>
                <c:pt idx="2992">
                  <c:v>-1.08E-3</c:v>
                </c:pt>
                <c:pt idx="2993">
                  <c:v>-9.7000000000000005E-4</c:v>
                </c:pt>
                <c:pt idx="2994">
                  <c:v>-1.08E-3</c:v>
                </c:pt>
                <c:pt idx="2995">
                  <c:v>-9.7000000000000005E-4</c:v>
                </c:pt>
                <c:pt idx="2996">
                  <c:v>-8.5999999999999998E-4</c:v>
                </c:pt>
                <c:pt idx="2997">
                  <c:v>-7.5000000000000002E-4</c:v>
                </c:pt>
                <c:pt idx="2998">
                  <c:v>-7.5000000000000002E-4</c:v>
                </c:pt>
                <c:pt idx="2999">
                  <c:v>-7.5000000000000002E-4</c:v>
                </c:pt>
                <c:pt idx="3000">
                  <c:v>-8.5999999999999998E-4</c:v>
                </c:pt>
                <c:pt idx="3001">
                  <c:v>-6.4000000000000005E-4</c:v>
                </c:pt>
                <c:pt idx="3002">
                  <c:v>-6.4000000000000005E-4</c:v>
                </c:pt>
                <c:pt idx="3003">
                  <c:v>-6.4000000000000005E-4</c:v>
                </c:pt>
                <c:pt idx="3004">
                  <c:v>-4.2000000000000002E-4</c:v>
                </c:pt>
                <c:pt idx="3005">
                  <c:v>-4.2000000000000002E-4</c:v>
                </c:pt>
                <c:pt idx="3006">
                  <c:v>-4.2000000000000002E-4</c:v>
                </c:pt>
                <c:pt idx="3007">
                  <c:v>-6.4000000000000005E-4</c:v>
                </c:pt>
                <c:pt idx="3008">
                  <c:v>-4.2000000000000002E-4</c:v>
                </c:pt>
                <c:pt idx="3009">
                  <c:v>-3.2000000000000003E-4</c:v>
                </c:pt>
                <c:pt idx="3010">
                  <c:v>-3.2000000000000003E-4</c:v>
                </c:pt>
                <c:pt idx="3011">
                  <c:v>-2.1000000000000001E-4</c:v>
                </c:pt>
                <c:pt idx="3012">
                  <c:v>-1E-4</c:v>
                </c:pt>
                <c:pt idx="3013">
                  <c:v>1.0000000000000001E-5</c:v>
                </c:pt>
                <c:pt idx="3014">
                  <c:v>1.0000000000000001E-5</c:v>
                </c:pt>
                <c:pt idx="3015">
                  <c:v>-1E-4</c:v>
                </c:pt>
                <c:pt idx="3016">
                  <c:v>1.0000000000000001E-5</c:v>
                </c:pt>
                <c:pt idx="3017">
                  <c:v>1.0000000000000001E-5</c:v>
                </c:pt>
                <c:pt idx="3018">
                  <c:v>1.2E-4</c:v>
                </c:pt>
                <c:pt idx="3019">
                  <c:v>3.4000000000000002E-4</c:v>
                </c:pt>
                <c:pt idx="3020">
                  <c:v>1.2E-4</c:v>
                </c:pt>
                <c:pt idx="3021">
                  <c:v>1.2E-4</c:v>
                </c:pt>
                <c:pt idx="3022">
                  <c:v>3.4000000000000002E-4</c:v>
                </c:pt>
                <c:pt idx="3023">
                  <c:v>3.4000000000000002E-4</c:v>
                </c:pt>
                <c:pt idx="3024">
                  <c:v>4.4000000000000002E-4</c:v>
                </c:pt>
                <c:pt idx="3025">
                  <c:v>5.5000000000000003E-4</c:v>
                </c:pt>
                <c:pt idx="3026">
                  <c:v>4.4000000000000002E-4</c:v>
                </c:pt>
                <c:pt idx="3027">
                  <c:v>5.5000000000000003E-4</c:v>
                </c:pt>
                <c:pt idx="3028">
                  <c:v>6.6E-4</c:v>
                </c:pt>
                <c:pt idx="3029">
                  <c:v>7.6999999999999996E-4</c:v>
                </c:pt>
                <c:pt idx="3030">
                  <c:v>6.6E-4</c:v>
                </c:pt>
                <c:pt idx="3031">
                  <c:v>7.6999999999999996E-4</c:v>
                </c:pt>
                <c:pt idx="3032">
                  <c:v>7.6999999999999996E-4</c:v>
                </c:pt>
                <c:pt idx="3033">
                  <c:v>8.8000000000000003E-4</c:v>
                </c:pt>
                <c:pt idx="3034">
                  <c:v>6.6E-4</c:v>
                </c:pt>
                <c:pt idx="3035">
                  <c:v>9.8999999999999999E-4</c:v>
                </c:pt>
                <c:pt idx="3036">
                  <c:v>9.8999999999999999E-4</c:v>
                </c:pt>
                <c:pt idx="3037">
                  <c:v>9.8999999999999999E-4</c:v>
                </c:pt>
                <c:pt idx="3038">
                  <c:v>9.8999999999999999E-4</c:v>
                </c:pt>
                <c:pt idx="3039">
                  <c:v>1.1000000000000001E-3</c:v>
                </c:pt>
                <c:pt idx="3040">
                  <c:v>1.1999999999999999E-3</c:v>
                </c:pt>
                <c:pt idx="3041">
                  <c:v>1.31E-3</c:v>
                </c:pt>
                <c:pt idx="3042">
                  <c:v>1.1999999999999999E-3</c:v>
                </c:pt>
                <c:pt idx="3043">
                  <c:v>1.42E-3</c:v>
                </c:pt>
                <c:pt idx="3044">
                  <c:v>1.42E-3</c:v>
                </c:pt>
                <c:pt idx="3045">
                  <c:v>1.64E-3</c:v>
                </c:pt>
                <c:pt idx="3046">
                  <c:v>1.64E-3</c:v>
                </c:pt>
                <c:pt idx="3047">
                  <c:v>1.5299999999999999E-3</c:v>
                </c:pt>
                <c:pt idx="3048">
                  <c:v>1.5299999999999999E-3</c:v>
                </c:pt>
                <c:pt idx="3049">
                  <c:v>1.5299999999999999E-3</c:v>
                </c:pt>
                <c:pt idx="3050">
                  <c:v>1.64E-3</c:v>
                </c:pt>
                <c:pt idx="3051">
                  <c:v>1.8600000000000001E-3</c:v>
                </c:pt>
                <c:pt idx="3052">
                  <c:v>1.8600000000000001E-3</c:v>
                </c:pt>
                <c:pt idx="3053">
                  <c:v>1.8600000000000001E-3</c:v>
                </c:pt>
                <c:pt idx="3054">
                  <c:v>1.8600000000000001E-3</c:v>
                </c:pt>
                <c:pt idx="3055">
                  <c:v>1.8600000000000001E-3</c:v>
                </c:pt>
                <c:pt idx="3056">
                  <c:v>1.8600000000000001E-3</c:v>
                </c:pt>
                <c:pt idx="3057">
                  <c:v>2.0699999999999998E-3</c:v>
                </c:pt>
                <c:pt idx="3058">
                  <c:v>2.0699999999999998E-3</c:v>
                </c:pt>
                <c:pt idx="3059">
                  <c:v>2.0699999999999998E-3</c:v>
                </c:pt>
                <c:pt idx="3060">
                  <c:v>2.1800000000000001E-3</c:v>
                </c:pt>
                <c:pt idx="3061">
                  <c:v>2.2899999999999999E-3</c:v>
                </c:pt>
                <c:pt idx="3062">
                  <c:v>2.3999999999999998E-3</c:v>
                </c:pt>
                <c:pt idx="3063">
                  <c:v>2.2899999999999999E-3</c:v>
                </c:pt>
                <c:pt idx="3064">
                  <c:v>2.1800000000000001E-3</c:v>
                </c:pt>
                <c:pt idx="3065">
                  <c:v>2.2899999999999999E-3</c:v>
                </c:pt>
                <c:pt idx="3066">
                  <c:v>2.0699999999999998E-3</c:v>
                </c:pt>
                <c:pt idx="3067">
                  <c:v>2.3999999999999998E-3</c:v>
                </c:pt>
                <c:pt idx="3068">
                  <c:v>2.3999999999999998E-3</c:v>
                </c:pt>
                <c:pt idx="3069">
                  <c:v>2.6199999999999999E-3</c:v>
                </c:pt>
                <c:pt idx="3070">
                  <c:v>2.6199999999999999E-3</c:v>
                </c:pt>
                <c:pt idx="3071">
                  <c:v>2.3999999999999998E-3</c:v>
                </c:pt>
                <c:pt idx="3072">
                  <c:v>2.6199999999999999E-3</c:v>
                </c:pt>
                <c:pt idx="3073">
                  <c:v>2.7200000000000002E-3</c:v>
                </c:pt>
                <c:pt idx="3074">
                  <c:v>2.7200000000000002E-3</c:v>
                </c:pt>
                <c:pt idx="3075">
                  <c:v>2.7200000000000002E-3</c:v>
                </c:pt>
                <c:pt idx="3076">
                  <c:v>2.8300000000000001E-3</c:v>
                </c:pt>
                <c:pt idx="3077">
                  <c:v>2.8300000000000001E-3</c:v>
                </c:pt>
                <c:pt idx="3078">
                  <c:v>2.8300000000000001E-3</c:v>
                </c:pt>
                <c:pt idx="3079">
                  <c:v>2.7200000000000002E-3</c:v>
                </c:pt>
                <c:pt idx="3080">
                  <c:v>2.8300000000000001E-3</c:v>
                </c:pt>
                <c:pt idx="3081">
                  <c:v>3.0500000000000002E-3</c:v>
                </c:pt>
                <c:pt idx="3082">
                  <c:v>2.8300000000000001E-3</c:v>
                </c:pt>
                <c:pt idx="3083">
                  <c:v>3.0500000000000002E-3</c:v>
                </c:pt>
                <c:pt idx="3084">
                  <c:v>3.0500000000000002E-3</c:v>
                </c:pt>
                <c:pt idx="3085">
                  <c:v>3.16E-3</c:v>
                </c:pt>
                <c:pt idx="3086">
                  <c:v>3.0500000000000002E-3</c:v>
                </c:pt>
                <c:pt idx="3087">
                  <c:v>3.16E-3</c:v>
                </c:pt>
                <c:pt idx="3088">
                  <c:v>3.2699999999999999E-3</c:v>
                </c:pt>
                <c:pt idx="3089">
                  <c:v>3.16E-3</c:v>
                </c:pt>
                <c:pt idx="3090">
                  <c:v>3.2699999999999999E-3</c:v>
                </c:pt>
                <c:pt idx="3091">
                  <c:v>3.2699999999999999E-3</c:v>
                </c:pt>
                <c:pt idx="3092">
                  <c:v>3.3800000000000002E-3</c:v>
                </c:pt>
                <c:pt idx="3093">
                  <c:v>3.2699999999999999E-3</c:v>
                </c:pt>
                <c:pt idx="3094">
                  <c:v>3.3800000000000002E-3</c:v>
                </c:pt>
                <c:pt idx="3095">
                  <c:v>3.2699999999999999E-3</c:v>
                </c:pt>
                <c:pt idx="3096">
                  <c:v>3.48E-3</c:v>
                </c:pt>
                <c:pt idx="3097">
                  <c:v>3.48E-3</c:v>
                </c:pt>
                <c:pt idx="3098">
                  <c:v>3.3800000000000002E-3</c:v>
                </c:pt>
                <c:pt idx="3099">
                  <c:v>3.5899999999999999E-3</c:v>
                </c:pt>
                <c:pt idx="3100">
                  <c:v>3.5899999999999999E-3</c:v>
                </c:pt>
                <c:pt idx="3101">
                  <c:v>3.7000000000000002E-3</c:v>
                </c:pt>
                <c:pt idx="3102">
                  <c:v>3.7000000000000002E-3</c:v>
                </c:pt>
                <c:pt idx="3103">
                  <c:v>3.3800000000000002E-3</c:v>
                </c:pt>
                <c:pt idx="3104">
                  <c:v>3.5899999999999999E-3</c:v>
                </c:pt>
                <c:pt idx="3105">
                  <c:v>3.7000000000000002E-3</c:v>
                </c:pt>
                <c:pt idx="3106">
                  <c:v>3.7000000000000002E-3</c:v>
                </c:pt>
                <c:pt idx="3107">
                  <c:v>3.81E-3</c:v>
                </c:pt>
                <c:pt idx="3108">
                  <c:v>3.5899999999999999E-3</c:v>
                </c:pt>
                <c:pt idx="3109">
                  <c:v>3.5899999999999999E-3</c:v>
                </c:pt>
                <c:pt idx="3110">
                  <c:v>3.81E-3</c:v>
                </c:pt>
                <c:pt idx="3111">
                  <c:v>3.7000000000000002E-3</c:v>
                </c:pt>
                <c:pt idx="3112">
                  <c:v>3.7000000000000002E-3</c:v>
                </c:pt>
                <c:pt idx="3113">
                  <c:v>3.9199999999999999E-3</c:v>
                </c:pt>
                <c:pt idx="3114">
                  <c:v>3.81E-3</c:v>
                </c:pt>
                <c:pt idx="3115">
                  <c:v>3.81E-3</c:v>
                </c:pt>
                <c:pt idx="3116">
                  <c:v>3.81E-3</c:v>
                </c:pt>
                <c:pt idx="3117">
                  <c:v>3.9199999999999999E-3</c:v>
                </c:pt>
                <c:pt idx="3118">
                  <c:v>3.9199999999999999E-3</c:v>
                </c:pt>
                <c:pt idx="3119">
                  <c:v>3.7000000000000002E-3</c:v>
                </c:pt>
                <c:pt idx="3120">
                  <c:v>3.81E-3</c:v>
                </c:pt>
                <c:pt idx="3121">
                  <c:v>3.81E-3</c:v>
                </c:pt>
                <c:pt idx="3122">
                  <c:v>3.9199999999999999E-3</c:v>
                </c:pt>
                <c:pt idx="3123">
                  <c:v>4.0299999999999997E-3</c:v>
                </c:pt>
                <c:pt idx="3124">
                  <c:v>3.9199999999999999E-3</c:v>
                </c:pt>
                <c:pt idx="3125">
                  <c:v>3.81E-3</c:v>
                </c:pt>
                <c:pt idx="3126">
                  <c:v>4.0299999999999997E-3</c:v>
                </c:pt>
                <c:pt idx="3127">
                  <c:v>3.9199999999999999E-3</c:v>
                </c:pt>
                <c:pt idx="3128">
                  <c:v>3.9199999999999999E-3</c:v>
                </c:pt>
                <c:pt idx="3129">
                  <c:v>4.0299999999999997E-3</c:v>
                </c:pt>
                <c:pt idx="3130">
                  <c:v>3.9199999999999999E-3</c:v>
                </c:pt>
                <c:pt idx="3131">
                  <c:v>3.9199999999999999E-3</c:v>
                </c:pt>
                <c:pt idx="3132">
                  <c:v>4.0299999999999997E-3</c:v>
                </c:pt>
                <c:pt idx="3133">
                  <c:v>3.9199999999999999E-3</c:v>
                </c:pt>
                <c:pt idx="3134">
                  <c:v>4.0299999999999997E-3</c:v>
                </c:pt>
                <c:pt idx="3135">
                  <c:v>3.9199999999999999E-3</c:v>
                </c:pt>
                <c:pt idx="3136">
                  <c:v>4.0299999999999997E-3</c:v>
                </c:pt>
                <c:pt idx="3137">
                  <c:v>3.9199999999999999E-3</c:v>
                </c:pt>
                <c:pt idx="3138">
                  <c:v>3.9199999999999999E-3</c:v>
                </c:pt>
                <c:pt idx="3139">
                  <c:v>4.0299999999999997E-3</c:v>
                </c:pt>
                <c:pt idx="3140">
                  <c:v>3.9199999999999999E-3</c:v>
                </c:pt>
                <c:pt idx="3141">
                  <c:v>3.9199999999999999E-3</c:v>
                </c:pt>
                <c:pt idx="3142">
                  <c:v>4.0299999999999997E-3</c:v>
                </c:pt>
                <c:pt idx="3143">
                  <c:v>3.81E-3</c:v>
                </c:pt>
                <c:pt idx="3144">
                  <c:v>3.9199999999999999E-3</c:v>
                </c:pt>
                <c:pt idx="3145">
                  <c:v>3.9199999999999999E-3</c:v>
                </c:pt>
                <c:pt idx="3146">
                  <c:v>3.81E-3</c:v>
                </c:pt>
                <c:pt idx="3147">
                  <c:v>3.5899999999999999E-3</c:v>
                </c:pt>
                <c:pt idx="3148">
                  <c:v>3.81E-3</c:v>
                </c:pt>
                <c:pt idx="3149">
                  <c:v>3.7000000000000002E-3</c:v>
                </c:pt>
                <c:pt idx="3150">
                  <c:v>3.9199999999999999E-3</c:v>
                </c:pt>
                <c:pt idx="3151">
                  <c:v>3.9199999999999999E-3</c:v>
                </c:pt>
                <c:pt idx="3152">
                  <c:v>3.81E-3</c:v>
                </c:pt>
                <c:pt idx="3153">
                  <c:v>3.81E-3</c:v>
                </c:pt>
                <c:pt idx="3154">
                  <c:v>3.7000000000000002E-3</c:v>
                </c:pt>
                <c:pt idx="3155">
                  <c:v>3.9199999999999999E-3</c:v>
                </c:pt>
                <c:pt idx="3156">
                  <c:v>3.7000000000000002E-3</c:v>
                </c:pt>
                <c:pt idx="3157">
                  <c:v>3.7000000000000002E-3</c:v>
                </c:pt>
                <c:pt idx="3158">
                  <c:v>3.7000000000000002E-3</c:v>
                </c:pt>
                <c:pt idx="3159">
                  <c:v>3.5899999999999999E-3</c:v>
                </c:pt>
                <c:pt idx="3160">
                  <c:v>3.7000000000000002E-3</c:v>
                </c:pt>
                <c:pt idx="3161">
                  <c:v>3.7000000000000002E-3</c:v>
                </c:pt>
                <c:pt idx="3162">
                  <c:v>3.5899999999999999E-3</c:v>
                </c:pt>
                <c:pt idx="3163">
                  <c:v>3.5899999999999999E-3</c:v>
                </c:pt>
                <c:pt idx="3164">
                  <c:v>3.48E-3</c:v>
                </c:pt>
                <c:pt idx="3165">
                  <c:v>3.3800000000000002E-3</c:v>
                </c:pt>
                <c:pt idx="3166">
                  <c:v>3.5899999999999999E-3</c:v>
                </c:pt>
                <c:pt idx="3167">
                  <c:v>3.5899999999999999E-3</c:v>
                </c:pt>
                <c:pt idx="3168">
                  <c:v>3.48E-3</c:v>
                </c:pt>
                <c:pt idx="3169">
                  <c:v>3.48E-3</c:v>
                </c:pt>
                <c:pt idx="3170">
                  <c:v>3.3800000000000002E-3</c:v>
                </c:pt>
                <c:pt idx="3171">
                  <c:v>3.3800000000000002E-3</c:v>
                </c:pt>
                <c:pt idx="3172">
                  <c:v>3.3800000000000002E-3</c:v>
                </c:pt>
                <c:pt idx="3173">
                  <c:v>3.16E-3</c:v>
                </c:pt>
                <c:pt idx="3174">
                  <c:v>3.3800000000000002E-3</c:v>
                </c:pt>
                <c:pt idx="3175">
                  <c:v>3.16E-3</c:v>
                </c:pt>
                <c:pt idx="3176">
                  <c:v>3.2699999999999999E-3</c:v>
                </c:pt>
                <c:pt idx="3177">
                  <c:v>3.2699999999999999E-3</c:v>
                </c:pt>
                <c:pt idx="3178">
                  <c:v>3.2699999999999999E-3</c:v>
                </c:pt>
                <c:pt idx="3179">
                  <c:v>3.0500000000000002E-3</c:v>
                </c:pt>
                <c:pt idx="3180">
                  <c:v>3.16E-3</c:v>
                </c:pt>
                <c:pt idx="3181">
                  <c:v>3.16E-3</c:v>
                </c:pt>
                <c:pt idx="3182">
                  <c:v>3.0500000000000002E-3</c:v>
                </c:pt>
                <c:pt idx="3183">
                  <c:v>3.0500000000000002E-3</c:v>
                </c:pt>
                <c:pt idx="3184">
                  <c:v>3.0500000000000002E-3</c:v>
                </c:pt>
                <c:pt idx="3185">
                  <c:v>3.0500000000000002E-3</c:v>
                </c:pt>
                <c:pt idx="3186">
                  <c:v>2.8300000000000001E-3</c:v>
                </c:pt>
                <c:pt idx="3187">
                  <c:v>3.0500000000000002E-3</c:v>
                </c:pt>
                <c:pt idx="3188">
                  <c:v>2.7200000000000002E-3</c:v>
                </c:pt>
                <c:pt idx="3189">
                  <c:v>2.6199999999999999E-3</c:v>
                </c:pt>
                <c:pt idx="3190">
                  <c:v>2.8300000000000001E-3</c:v>
                </c:pt>
                <c:pt idx="3191">
                  <c:v>2.8300000000000001E-3</c:v>
                </c:pt>
                <c:pt idx="3192">
                  <c:v>2.8300000000000001E-3</c:v>
                </c:pt>
                <c:pt idx="3193">
                  <c:v>2.7200000000000002E-3</c:v>
                </c:pt>
                <c:pt idx="3194">
                  <c:v>2.7200000000000002E-3</c:v>
                </c:pt>
                <c:pt idx="3195">
                  <c:v>2.6199999999999999E-3</c:v>
                </c:pt>
                <c:pt idx="3196">
                  <c:v>2.5100000000000001E-3</c:v>
                </c:pt>
                <c:pt idx="3197">
                  <c:v>2.3999999999999998E-3</c:v>
                </c:pt>
                <c:pt idx="3198">
                  <c:v>2.5100000000000001E-3</c:v>
                </c:pt>
                <c:pt idx="3199">
                  <c:v>2.5100000000000001E-3</c:v>
                </c:pt>
                <c:pt idx="3200">
                  <c:v>2.2899999999999999E-3</c:v>
                </c:pt>
                <c:pt idx="3201">
                  <c:v>2.1800000000000001E-3</c:v>
                </c:pt>
                <c:pt idx="3202">
                  <c:v>2.0699999999999998E-3</c:v>
                </c:pt>
                <c:pt idx="3203">
                  <c:v>2.2899999999999999E-3</c:v>
                </c:pt>
                <c:pt idx="3204">
                  <c:v>2.1800000000000001E-3</c:v>
                </c:pt>
                <c:pt idx="3205">
                  <c:v>2.0699999999999998E-3</c:v>
                </c:pt>
                <c:pt idx="3206">
                  <c:v>2.1800000000000001E-3</c:v>
                </c:pt>
                <c:pt idx="3207">
                  <c:v>2.1800000000000001E-3</c:v>
                </c:pt>
                <c:pt idx="3208">
                  <c:v>2.0699999999999998E-3</c:v>
                </c:pt>
                <c:pt idx="3209">
                  <c:v>2.0699999999999998E-3</c:v>
                </c:pt>
                <c:pt idx="3210">
                  <c:v>1.9599999999999999E-3</c:v>
                </c:pt>
                <c:pt idx="3211">
                  <c:v>2.0699999999999998E-3</c:v>
                </c:pt>
                <c:pt idx="3212">
                  <c:v>1.8600000000000001E-3</c:v>
                </c:pt>
                <c:pt idx="3213">
                  <c:v>1.8600000000000001E-3</c:v>
                </c:pt>
                <c:pt idx="3214">
                  <c:v>1.75E-3</c:v>
                </c:pt>
                <c:pt idx="3215">
                  <c:v>1.75E-3</c:v>
                </c:pt>
                <c:pt idx="3216">
                  <c:v>1.64E-3</c:v>
                </c:pt>
                <c:pt idx="3217">
                  <c:v>1.64E-3</c:v>
                </c:pt>
                <c:pt idx="3218">
                  <c:v>1.42E-3</c:v>
                </c:pt>
                <c:pt idx="3219">
                  <c:v>1.64E-3</c:v>
                </c:pt>
                <c:pt idx="3220">
                  <c:v>1.5299999999999999E-3</c:v>
                </c:pt>
                <c:pt idx="3221">
                  <c:v>1.31E-3</c:v>
                </c:pt>
                <c:pt idx="3222">
                  <c:v>1.5299999999999999E-3</c:v>
                </c:pt>
                <c:pt idx="3223">
                  <c:v>1.5299999999999999E-3</c:v>
                </c:pt>
                <c:pt idx="3224">
                  <c:v>1.42E-3</c:v>
                </c:pt>
                <c:pt idx="3225">
                  <c:v>1.31E-3</c:v>
                </c:pt>
                <c:pt idx="3226">
                  <c:v>1.1999999999999999E-3</c:v>
                </c:pt>
                <c:pt idx="3227">
                  <c:v>1.1999999999999999E-3</c:v>
                </c:pt>
                <c:pt idx="3228">
                  <c:v>1.1000000000000001E-3</c:v>
                </c:pt>
                <c:pt idx="3229">
                  <c:v>1.1000000000000001E-3</c:v>
                </c:pt>
                <c:pt idx="3230">
                  <c:v>9.8999999999999999E-4</c:v>
                </c:pt>
                <c:pt idx="3231">
                  <c:v>9.8999999999999999E-4</c:v>
                </c:pt>
                <c:pt idx="3232">
                  <c:v>7.6999999999999996E-4</c:v>
                </c:pt>
                <c:pt idx="3233">
                  <c:v>8.8000000000000003E-4</c:v>
                </c:pt>
                <c:pt idx="3234">
                  <c:v>6.6E-4</c:v>
                </c:pt>
                <c:pt idx="3235">
                  <c:v>9.8999999999999999E-4</c:v>
                </c:pt>
                <c:pt idx="3236">
                  <c:v>6.6E-4</c:v>
                </c:pt>
                <c:pt idx="3237">
                  <c:v>6.6E-4</c:v>
                </c:pt>
                <c:pt idx="3238">
                  <c:v>7.6999999999999996E-4</c:v>
                </c:pt>
                <c:pt idx="3239">
                  <c:v>7.6999999999999996E-4</c:v>
                </c:pt>
                <c:pt idx="3240">
                  <c:v>6.6E-4</c:v>
                </c:pt>
                <c:pt idx="3241">
                  <c:v>5.5000000000000003E-4</c:v>
                </c:pt>
                <c:pt idx="3242">
                  <c:v>4.4000000000000002E-4</c:v>
                </c:pt>
                <c:pt idx="3243">
                  <c:v>4.4000000000000002E-4</c:v>
                </c:pt>
                <c:pt idx="3244">
                  <c:v>2.3000000000000001E-4</c:v>
                </c:pt>
                <c:pt idx="3245">
                  <c:v>3.4000000000000002E-4</c:v>
                </c:pt>
                <c:pt idx="3246">
                  <c:v>3.4000000000000002E-4</c:v>
                </c:pt>
                <c:pt idx="3247">
                  <c:v>1.2E-4</c:v>
                </c:pt>
                <c:pt idx="3248">
                  <c:v>1.0000000000000001E-5</c:v>
                </c:pt>
                <c:pt idx="3249">
                  <c:v>1.0000000000000001E-5</c:v>
                </c:pt>
                <c:pt idx="3250">
                  <c:v>1.2E-4</c:v>
                </c:pt>
                <c:pt idx="3251">
                  <c:v>1.2E-4</c:v>
                </c:pt>
                <c:pt idx="3252">
                  <c:v>-1E-4</c:v>
                </c:pt>
                <c:pt idx="3253">
                  <c:v>-1E-4</c:v>
                </c:pt>
                <c:pt idx="3254">
                  <c:v>1.0000000000000001E-5</c:v>
                </c:pt>
                <c:pt idx="3255">
                  <c:v>-2.1000000000000001E-4</c:v>
                </c:pt>
                <c:pt idx="3256">
                  <c:v>-1E-4</c:v>
                </c:pt>
                <c:pt idx="3257">
                  <c:v>-2.1000000000000001E-4</c:v>
                </c:pt>
                <c:pt idx="3258">
                  <c:v>-2.1000000000000001E-4</c:v>
                </c:pt>
                <c:pt idx="3259">
                  <c:v>-2.1000000000000001E-4</c:v>
                </c:pt>
                <c:pt idx="3260">
                  <c:v>-3.2000000000000003E-4</c:v>
                </c:pt>
                <c:pt idx="3261">
                  <c:v>-4.2000000000000002E-4</c:v>
                </c:pt>
                <c:pt idx="3262">
                  <c:v>-4.2000000000000002E-4</c:v>
                </c:pt>
                <c:pt idx="3263">
                  <c:v>-6.4000000000000005E-4</c:v>
                </c:pt>
                <c:pt idx="3264">
                  <c:v>-6.4000000000000005E-4</c:v>
                </c:pt>
                <c:pt idx="3265">
                  <c:v>-6.4000000000000005E-4</c:v>
                </c:pt>
                <c:pt idx="3266">
                  <c:v>-5.2999999999999998E-4</c:v>
                </c:pt>
                <c:pt idx="3267">
                  <c:v>-5.2999999999999998E-4</c:v>
                </c:pt>
                <c:pt idx="3268">
                  <c:v>-6.4000000000000005E-4</c:v>
                </c:pt>
                <c:pt idx="3269">
                  <c:v>-7.5000000000000002E-4</c:v>
                </c:pt>
                <c:pt idx="3270">
                  <c:v>-6.4000000000000005E-4</c:v>
                </c:pt>
                <c:pt idx="3271">
                  <c:v>-6.4000000000000005E-4</c:v>
                </c:pt>
                <c:pt idx="3272">
                  <c:v>-7.5000000000000002E-4</c:v>
                </c:pt>
                <c:pt idx="3273">
                  <c:v>-8.5999999999999998E-4</c:v>
                </c:pt>
                <c:pt idx="3274">
                  <c:v>-7.5000000000000002E-4</c:v>
                </c:pt>
                <c:pt idx="3275">
                  <c:v>-8.5999999999999998E-4</c:v>
                </c:pt>
                <c:pt idx="3276">
                  <c:v>-9.7000000000000005E-4</c:v>
                </c:pt>
                <c:pt idx="3277">
                  <c:v>-8.5999999999999998E-4</c:v>
                </c:pt>
                <c:pt idx="3278">
                  <c:v>-9.7000000000000005E-4</c:v>
                </c:pt>
                <c:pt idx="3279">
                  <c:v>-1.08E-3</c:v>
                </c:pt>
                <c:pt idx="3280">
                  <c:v>-9.7000000000000005E-4</c:v>
                </c:pt>
                <c:pt idx="3281">
                  <c:v>-1.1800000000000001E-3</c:v>
                </c:pt>
                <c:pt idx="3282">
                  <c:v>-1.08E-3</c:v>
                </c:pt>
                <c:pt idx="3283">
                  <c:v>-1.1800000000000001E-3</c:v>
                </c:pt>
                <c:pt idx="3284">
                  <c:v>-1.08E-3</c:v>
                </c:pt>
                <c:pt idx="3285">
                  <c:v>-1.08E-3</c:v>
                </c:pt>
                <c:pt idx="3286">
                  <c:v>-1.2899999999999999E-3</c:v>
                </c:pt>
                <c:pt idx="3287">
                  <c:v>-1.1800000000000001E-3</c:v>
                </c:pt>
                <c:pt idx="3288">
                  <c:v>-1.2899999999999999E-3</c:v>
                </c:pt>
                <c:pt idx="3289">
                  <c:v>-1.2899999999999999E-3</c:v>
                </c:pt>
                <c:pt idx="3290">
                  <c:v>-1.1800000000000001E-3</c:v>
                </c:pt>
                <c:pt idx="3291">
                  <c:v>-1.1800000000000001E-3</c:v>
                </c:pt>
                <c:pt idx="3292">
                  <c:v>-1.1800000000000001E-3</c:v>
                </c:pt>
                <c:pt idx="3293">
                  <c:v>-1.2899999999999999E-3</c:v>
                </c:pt>
                <c:pt idx="3294">
                  <c:v>-1.4E-3</c:v>
                </c:pt>
                <c:pt idx="3295">
                  <c:v>-1.1800000000000001E-3</c:v>
                </c:pt>
                <c:pt idx="3296">
                  <c:v>-1.1800000000000001E-3</c:v>
                </c:pt>
                <c:pt idx="3297">
                  <c:v>-1.2899999999999999E-3</c:v>
                </c:pt>
                <c:pt idx="3298">
                  <c:v>-1.4E-3</c:v>
                </c:pt>
                <c:pt idx="3299">
                  <c:v>-1.4E-3</c:v>
                </c:pt>
                <c:pt idx="3300">
                  <c:v>-1.2899999999999999E-3</c:v>
                </c:pt>
                <c:pt idx="3301">
                  <c:v>-1.4E-3</c:v>
                </c:pt>
                <c:pt idx="3302">
                  <c:v>-1.4E-3</c:v>
                </c:pt>
                <c:pt idx="3303">
                  <c:v>-1.5100000000000001E-3</c:v>
                </c:pt>
                <c:pt idx="3304">
                  <c:v>-1.2899999999999999E-3</c:v>
                </c:pt>
                <c:pt idx="3305">
                  <c:v>-1.2899999999999999E-3</c:v>
                </c:pt>
                <c:pt idx="3306">
                  <c:v>-1.5100000000000001E-3</c:v>
                </c:pt>
                <c:pt idx="3307">
                  <c:v>-1.4E-3</c:v>
                </c:pt>
                <c:pt idx="3308">
                  <c:v>-1.5100000000000001E-3</c:v>
                </c:pt>
                <c:pt idx="3309">
                  <c:v>-1.4E-3</c:v>
                </c:pt>
                <c:pt idx="3310">
                  <c:v>-1.4E-3</c:v>
                </c:pt>
                <c:pt idx="3311">
                  <c:v>-1.2899999999999999E-3</c:v>
                </c:pt>
                <c:pt idx="3312">
                  <c:v>-1.2899999999999999E-3</c:v>
                </c:pt>
                <c:pt idx="3313">
                  <c:v>-1.4E-3</c:v>
                </c:pt>
                <c:pt idx="3314">
                  <c:v>-1.2899999999999999E-3</c:v>
                </c:pt>
                <c:pt idx="3315">
                  <c:v>-1.2899999999999999E-3</c:v>
                </c:pt>
                <c:pt idx="3316">
                  <c:v>-1.4E-3</c:v>
                </c:pt>
                <c:pt idx="3317">
                  <c:v>-1.2899999999999999E-3</c:v>
                </c:pt>
                <c:pt idx="3318">
                  <c:v>-1.1800000000000001E-3</c:v>
                </c:pt>
                <c:pt idx="3319">
                  <c:v>-1.08E-3</c:v>
                </c:pt>
                <c:pt idx="3320">
                  <c:v>-1.2899999999999999E-3</c:v>
                </c:pt>
                <c:pt idx="3321">
                  <c:v>-1.08E-3</c:v>
                </c:pt>
                <c:pt idx="3322">
                  <c:v>-1.2899999999999999E-3</c:v>
                </c:pt>
                <c:pt idx="3323">
                  <c:v>-1.08E-3</c:v>
                </c:pt>
                <c:pt idx="3324">
                  <c:v>-1.1800000000000001E-3</c:v>
                </c:pt>
                <c:pt idx="3325">
                  <c:v>-1.08E-3</c:v>
                </c:pt>
                <c:pt idx="3326">
                  <c:v>-1.1800000000000001E-3</c:v>
                </c:pt>
                <c:pt idx="3327">
                  <c:v>-8.5999999999999998E-4</c:v>
                </c:pt>
                <c:pt idx="3328">
                  <c:v>-1.08E-3</c:v>
                </c:pt>
                <c:pt idx="3329">
                  <c:v>-6.4000000000000005E-4</c:v>
                </c:pt>
                <c:pt idx="3330">
                  <c:v>-9.7000000000000005E-4</c:v>
                </c:pt>
                <c:pt idx="3331">
                  <c:v>-8.5999999999999998E-4</c:v>
                </c:pt>
                <c:pt idx="3332">
                  <c:v>-5.2999999999999998E-4</c:v>
                </c:pt>
                <c:pt idx="3333">
                  <c:v>-7.5000000000000002E-4</c:v>
                </c:pt>
                <c:pt idx="3334">
                  <c:v>-7.5000000000000002E-4</c:v>
                </c:pt>
                <c:pt idx="3335">
                  <c:v>-6.4000000000000005E-4</c:v>
                </c:pt>
                <c:pt idx="3336">
                  <c:v>-4.2000000000000002E-4</c:v>
                </c:pt>
                <c:pt idx="3337">
                  <c:v>-6.4000000000000005E-4</c:v>
                </c:pt>
                <c:pt idx="3338">
                  <c:v>-4.2000000000000002E-4</c:v>
                </c:pt>
                <c:pt idx="3339">
                  <c:v>-5.2999999999999998E-4</c:v>
                </c:pt>
                <c:pt idx="3340">
                  <c:v>-3.2000000000000003E-4</c:v>
                </c:pt>
                <c:pt idx="3341">
                  <c:v>-3.2000000000000003E-4</c:v>
                </c:pt>
                <c:pt idx="3342">
                  <c:v>-1E-4</c:v>
                </c:pt>
                <c:pt idx="3343">
                  <c:v>-2.1000000000000001E-4</c:v>
                </c:pt>
                <c:pt idx="3344">
                  <c:v>-1E-4</c:v>
                </c:pt>
                <c:pt idx="3345">
                  <c:v>1.2E-4</c:v>
                </c:pt>
                <c:pt idx="3346">
                  <c:v>1.2E-4</c:v>
                </c:pt>
                <c:pt idx="3347">
                  <c:v>2.3000000000000001E-4</c:v>
                </c:pt>
                <c:pt idx="3348">
                  <c:v>3.4000000000000002E-4</c:v>
                </c:pt>
                <c:pt idx="3349">
                  <c:v>3.4000000000000002E-4</c:v>
                </c:pt>
                <c:pt idx="3350">
                  <c:v>4.4000000000000002E-4</c:v>
                </c:pt>
                <c:pt idx="3351">
                  <c:v>4.4000000000000002E-4</c:v>
                </c:pt>
                <c:pt idx="3352">
                  <c:v>5.5000000000000003E-4</c:v>
                </c:pt>
                <c:pt idx="3353">
                  <c:v>5.5000000000000003E-4</c:v>
                </c:pt>
                <c:pt idx="3354">
                  <c:v>6.6E-4</c:v>
                </c:pt>
                <c:pt idx="3355">
                  <c:v>7.6999999999999996E-4</c:v>
                </c:pt>
                <c:pt idx="3356">
                  <c:v>7.6999999999999996E-4</c:v>
                </c:pt>
                <c:pt idx="3357">
                  <c:v>9.8999999999999999E-4</c:v>
                </c:pt>
                <c:pt idx="3358">
                  <c:v>1.1999999999999999E-3</c:v>
                </c:pt>
                <c:pt idx="3359">
                  <c:v>1.1999999999999999E-3</c:v>
                </c:pt>
                <c:pt idx="3360">
                  <c:v>1.31E-3</c:v>
                </c:pt>
                <c:pt idx="3361">
                  <c:v>1.31E-3</c:v>
                </c:pt>
                <c:pt idx="3362">
                  <c:v>1.64E-3</c:v>
                </c:pt>
                <c:pt idx="3363">
                  <c:v>1.75E-3</c:v>
                </c:pt>
                <c:pt idx="3364">
                  <c:v>1.8600000000000001E-3</c:v>
                </c:pt>
                <c:pt idx="3365">
                  <c:v>1.9599999999999999E-3</c:v>
                </c:pt>
                <c:pt idx="3366">
                  <c:v>1.9599999999999999E-3</c:v>
                </c:pt>
                <c:pt idx="3367">
                  <c:v>2.0699999999999998E-3</c:v>
                </c:pt>
                <c:pt idx="3368">
                  <c:v>2.2899999999999999E-3</c:v>
                </c:pt>
                <c:pt idx="3369">
                  <c:v>2.2899999999999999E-3</c:v>
                </c:pt>
                <c:pt idx="3370">
                  <c:v>2.2899999999999999E-3</c:v>
                </c:pt>
                <c:pt idx="3371">
                  <c:v>2.5100000000000001E-3</c:v>
                </c:pt>
                <c:pt idx="3372">
                  <c:v>2.7200000000000002E-3</c:v>
                </c:pt>
                <c:pt idx="3373">
                  <c:v>3.0500000000000002E-3</c:v>
                </c:pt>
                <c:pt idx="3374">
                  <c:v>2.9399999999999999E-3</c:v>
                </c:pt>
                <c:pt idx="3375">
                  <c:v>3.16E-3</c:v>
                </c:pt>
                <c:pt idx="3376">
                  <c:v>3.3800000000000002E-3</c:v>
                </c:pt>
                <c:pt idx="3377">
                  <c:v>3.48E-3</c:v>
                </c:pt>
                <c:pt idx="3378">
                  <c:v>3.5899999999999999E-3</c:v>
                </c:pt>
                <c:pt idx="3379">
                  <c:v>3.81E-3</c:v>
                </c:pt>
                <c:pt idx="3380">
                  <c:v>3.9199999999999999E-3</c:v>
                </c:pt>
                <c:pt idx="3381">
                  <c:v>4.0299999999999997E-3</c:v>
                </c:pt>
                <c:pt idx="3382">
                  <c:v>4.2399999999999998E-3</c:v>
                </c:pt>
                <c:pt idx="3383">
                  <c:v>4.4600000000000004E-3</c:v>
                </c:pt>
                <c:pt idx="3384">
                  <c:v>4.6800000000000001E-3</c:v>
                </c:pt>
                <c:pt idx="3385">
                  <c:v>4.79E-3</c:v>
                </c:pt>
                <c:pt idx="3386">
                  <c:v>4.8999999999999998E-3</c:v>
                </c:pt>
                <c:pt idx="3387">
                  <c:v>5.0000000000000001E-3</c:v>
                </c:pt>
                <c:pt idx="3388">
                  <c:v>5.3299999999999997E-3</c:v>
                </c:pt>
                <c:pt idx="3389">
                  <c:v>5.4400000000000004E-3</c:v>
                </c:pt>
                <c:pt idx="3390">
                  <c:v>5.6600000000000001E-3</c:v>
                </c:pt>
                <c:pt idx="3391">
                  <c:v>5.8700000000000002E-3</c:v>
                </c:pt>
                <c:pt idx="3392">
                  <c:v>6.0899999999999999E-3</c:v>
                </c:pt>
                <c:pt idx="3393">
                  <c:v>6.0899999999999999E-3</c:v>
                </c:pt>
                <c:pt idx="3394">
                  <c:v>6.4200000000000004E-3</c:v>
                </c:pt>
                <c:pt idx="3395">
                  <c:v>6.5199999999999998E-3</c:v>
                </c:pt>
                <c:pt idx="3396">
                  <c:v>6.7400000000000003E-3</c:v>
                </c:pt>
                <c:pt idx="3397">
                  <c:v>6.8500000000000002E-3</c:v>
                </c:pt>
                <c:pt idx="3398">
                  <c:v>7.1799999999999998E-3</c:v>
                </c:pt>
                <c:pt idx="3399">
                  <c:v>7.3899999999999999E-3</c:v>
                </c:pt>
                <c:pt idx="3400">
                  <c:v>7.4999999999999997E-3</c:v>
                </c:pt>
                <c:pt idx="3401">
                  <c:v>7.7200000000000003E-3</c:v>
                </c:pt>
                <c:pt idx="3402">
                  <c:v>7.9399999999999991E-3</c:v>
                </c:pt>
                <c:pt idx="3403">
                  <c:v>8.1499999999999993E-3</c:v>
                </c:pt>
                <c:pt idx="3404">
                  <c:v>8.4799999999999997E-3</c:v>
                </c:pt>
                <c:pt idx="3405">
                  <c:v>8.6999999999999994E-3</c:v>
                </c:pt>
                <c:pt idx="3406">
                  <c:v>8.8000000000000005E-3</c:v>
                </c:pt>
                <c:pt idx="3407">
                  <c:v>9.1299999999999992E-3</c:v>
                </c:pt>
                <c:pt idx="3408">
                  <c:v>9.3500000000000007E-3</c:v>
                </c:pt>
                <c:pt idx="3409">
                  <c:v>9.6699999999999998E-3</c:v>
                </c:pt>
                <c:pt idx="3410">
                  <c:v>9.8899999999999995E-3</c:v>
                </c:pt>
                <c:pt idx="3411">
                  <c:v>0.01</c:v>
                </c:pt>
                <c:pt idx="3412">
                  <c:v>1.0200000000000001E-2</c:v>
                </c:pt>
                <c:pt idx="3413">
                  <c:v>1.0500000000000001E-2</c:v>
                </c:pt>
                <c:pt idx="3414">
                  <c:v>1.0800000000000001E-2</c:v>
                </c:pt>
                <c:pt idx="3415">
                  <c:v>1.0999999999999999E-2</c:v>
                </c:pt>
                <c:pt idx="3416">
                  <c:v>1.12E-2</c:v>
                </c:pt>
                <c:pt idx="3417">
                  <c:v>1.14E-2</c:v>
                </c:pt>
                <c:pt idx="3418">
                  <c:v>1.17E-2</c:v>
                </c:pt>
                <c:pt idx="3419">
                  <c:v>1.17E-2</c:v>
                </c:pt>
                <c:pt idx="3420">
                  <c:v>1.23E-2</c:v>
                </c:pt>
                <c:pt idx="3421">
                  <c:v>1.2500000000000001E-2</c:v>
                </c:pt>
                <c:pt idx="3422">
                  <c:v>1.2699999999999999E-2</c:v>
                </c:pt>
                <c:pt idx="3423">
                  <c:v>1.2999999999999999E-2</c:v>
                </c:pt>
                <c:pt idx="3424">
                  <c:v>1.34E-2</c:v>
                </c:pt>
                <c:pt idx="3425">
                  <c:v>1.3599999999999999E-2</c:v>
                </c:pt>
                <c:pt idx="3426">
                  <c:v>1.3899999999999999E-2</c:v>
                </c:pt>
                <c:pt idx="3427">
                  <c:v>1.41E-2</c:v>
                </c:pt>
                <c:pt idx="3428">
                  <c:v>1.43E-2</c:v>
                </c:pt>
                <c:pt idx="3429">
                  <c:v>1.47E-2</c:v>
                </c:pt>
                <c:pt idx="3430">
                  <c:v>1.5100000000000001E-2</c:v>
                </c:pt>
                <c:pt idx="3431">
                  <c:v>1.5100000000000001E-2</c:v>
                </c:pt>
                <c:pt idx="3432">
                  <c:v>1.54E-2</c:v>
                </c:pt>
                <c:pt idx="3433">
                  <c:v>1.5800000000000002E-2</c:v>
                </c:pt>
                <c:pt idx="3434">
                  <c:v>1.6199999999999999E-2</c:v>
                </c:pt>
                <c:pt idx="3435">
                  <c:v>1.6299999999999999E-2</c:v>
                </c:pt>
                <c:pt idx="3436">
                  <c:v>1.67E-2</c:v>
                </c:pt>
                <c:pt idx="3437">
                  <c:v>1.7000000000000001E-2</c:v>
                </c:pt>
                <c:pt idx="3438">
                  <c:v>1.7299999999999999E-2</c:v>
                </c:pt>
                <c:pt idx="3439">
                  <c:v>1.7600000000000001E-2</c:v>
                </c:pt>
                <c:pt idx="3440">
                  <c:v>1.7999999999999999E-2</c:v>
                </c:pt>
                <c:pt idx="3441">
                  <c:v>1.8100000000000002E-2</c:v>
                </c:pt>
                <c:pt idx="3442">
                  <c:v>1.8499999999999999E-2</c:v>
                </c:pt>
                <c:pt idx="3443">
                  <c:v>1.8800000000000001E-2</c:v>
                </c:pt>
                <c:pt idx="3444">
                  <c:v>1.9199999999999998E-2</c:v>
                </c:pt>
                <c:pt idx="3445">
                  <c:v>1.9599999999999999E-2</c:v>
                </c:pt>
                <c:pt idx="3446">
                  <c:v>1.9800000000000002E-2</c:v>
                </c:pt>
                <c:pt idx="3447">
                  <c:v>2.01E-2</c:v>
                </c:pt>
                <c:pt idx="3448">
                  <c:v>2.0400000000000001E-2</c:v>
                </c:pt>
                <c:pt idx="3449">
                  <c:v>2.06E-2</c:v>
                </c:pt>
                <c:pt idx="3450">
                  <c:v>2.12E-2</c:v>
                </c:pt>
                <c:pt idx="3451">
                  <c:v>2.12E-2</c:v>
                </c:pt>
                <c:pt idx="3452">
                  <c:v>2.18E-2</c:v>
                </c:pt>
                <c:pt idx="3453">
                  <c:v>2.2100000000000002E-2</c:v>
                </c:pt>
                <c:pt idx="3454">
                  <c:v>2.23E-2</c:v>
                </c:pt>
                <c:pt idx="3455">
                  <c:v>2.2800000000000001E-2</c:v>
                </c:pt>
                <c:pt idx="3456">
                  <c:v>2.3099999999999999E-2</c:v>
                </c:pt>
                <c:pt idx="3457">
                  <c:v>2.35E-2</c:v>
                </c:pt>
                <c:pt idx="3458">
                  <c:v>2.3800000000000002E-2</c:v>
                </c:pt>
                <c:pt idx="3459">
                  <c:v>2.41E-2</c:v>
                </c:pt>
                <c:pt idx="3460">
                  <c:v>2.46E-2</c:v>
                </c:pt>
                <c:pt idx="3461">
                  <c:v>2.4899999999999999E-2</c:v>
                </c:pt>
                <c:pt idx="3462">
                  <c:v>2.5100000000000001E-2</c:v>
                </c:pt>
                <c:pt idx="3463">
                  <c:v>2.5399999999999999E-2</c:v>
                </c:pt>
                <c:pt idx="3464">
                  <c:v>2.5600000000000001E-2</c:v>
                </c:pt>
                <c:pt idx="3465">
                  <c:v>2.6100000000000002E-2</c:v>
                </c:pt>
                <c:pt idx="3466">
                  <c:v>2.6599999999999999E-2</c:v>
                </c:pt>
                <c:pt idx="3467">
                  <c:v>2.6700000000000002E-2</c:v>
                </c:pt>
                <c:pt idx="3468">
                  <c:v>2.7199999999999998E-2</c:v>
                </c:pt>
                <c:pt idx="3469">
                  <c:v>2.76E-2</c:v>
                </c:pt>
                <c:pt idx="3470">
                  <c:v>2.7799999999999998E-2</c:v>
                </c:pt>
                <c:pt idx="3471">
                  <c:v>2.8500000000000001E-2</c:v>
                </c:pt>
                <c:pt idx="3472">
                  <c:v>2.87E-2</c:v>
                </c:pt>
                <c:pt idx="3473">
                  <c:v>2.92E-2</c:v>
                </c:pt>
                <c:pt idx="3474">
                  <c:v>2.9399999999999999E-2</c:v>
                </c:pt>
                <c:pt idx="3475">
                  <c:v>0.03</c:v>
                </c:pt>
                <c:pt idx="3476">
                  <c:v>3.0200000000000001E-2</c:v>
                </c:pt>
                <c:pt idx="3477">
                  <c:v>3.0499999999999999E-2</c:v>
                </c:pt>
                <c:pt idx="3478">
                  <c:v>3.1099999999999999E-2</c:v>
                </c:pt>
                <c:pt idx="3479">
                  <c:v>3.1300000000000001E-2</c:v>
                </c:pt>
                <c:pt idx="3480">
                  <c:v>3.1800000000000002E-2</c:v>
                </c:pt>
                <c:pt idx="3481">
                  <c:v>3.2199999999999999E-2</c:v>
                </c:pt>
                <c:pt idx="3482">
                  <c:v>3.2399999999999998E-2</c:v>
                </c:pt>
                <c:pt idx="3483">
                  <c:v>3.2800000000000003E-2</c:v>
                </c:pt>
                <c:pt idx="3484">
                  <c:v>3.32E-2</c:v>
                </c:pt>
                <c:pt idx="3485">
                  <c:v>3.3700000000000001E-2</c:v>
                </c:pt>
                <c:pt idx="3486">
                  <c:v>3.4000000000000002E-2</c:v>
                </c:pt>
                <c:pt idx="3487">
                  <c:v>3.44E-2</c:v>
                </c:pt>
                <c:pt idx="3488">
                  <c:v>3.49E-2</c:v>
                </c:pt>
                <c:pt idx="3489">
                  <c:v>3.5299999999999998E-2</c:v>
                </c:pt>
                <c:pt idx="3490">
                  <c:v>3.5700000000000003E-2</c:v>
                </c:pt>
                <c:pt idx="3491">
                  <c:v>3.61E-2</c:v>
                </c:pt>
                <c:pt idx="3492">
                  <c:v>3.6299999999999999E-2</c:v>
                </c:pt>
                <c:pt idx="3493">
                  <c:v>3.6600000000000001E-2</c:v>
                </c:pt>
                <c:pt idx="3494">
                  <c:v>3.6999999999999998E-2</c:v>
                </c:pt>
                <c:pt idx="3495">
                  <c:v>3.7499999999999999E-2</c:v>
                </c:pt>
                <c:pt idx="3496">
                  <c:v>3.78E-2</c:v>
                </c:pt>
                <c:pt idx="3497">
                  <c:v>3.8100000000000002E-2</c:v>
                </c:pt>
                <c:pt idx="3498">
                  <c:v>3.8600000000000002E-2</c:v>
                </c:pt>
                <c:pt idx="3499">
                  <c:v>3.8899999999999997E-2</c:v>
                </c:pt>
                <c:pt idx="3500">
                  <c:v>3.9300000000000002E-2</c:v>
                </c:pt>
                <c:pt idx="3501">
                  <c:v>3.9800000000000002E-2</c:v>
                </c:pt>
                <c:pt idx="3502">
                  <c:v>4.02E-2</c:v>
                </c:pt>
                <c:pt idx="3503">
                  <c:v>4.0500000000000001E-2</c:v>
                </c:pt>
                <c:pt idx="3504">
                  <c:v>4.0899999999999999E-2</c:v>
                </c:pt>
                <c:pt idx="3505">
                  <c:v>4.1500000000000002E-2</c:v>
                </c:pt>
                <c:pt idx="3506">
                  <c:v>4.1799999999999997E-2</c:v>
                </c:pt>
                <c:pt idx="3507">
                  <c:v>4.2099999999999999E-2</c:v>
                </c:pt>
                <c:pt idx="3508">
                  <c:v>4.2599999999999999E-2</c:v>
                </c:pt>
                <c:pt idx="3509">
                  <c:v>4.2999999999999997E-2</c:v>
                </c:pt>
                <c:pt idx="3510">
                  <c:v>4.3400000000000001E-2</c:v>
                </c:pt>
                <c:pt idx="3511">
                  <c:v>4.3900000000000002E-2</c:v>
                </c:pt>
                <c:pt idx="3512">
                  <c:v>4.3999999999999997E-2</c:v>
                </c:pt>
                <c:pt idx="3513">
                  <c:v>4.4400000000000002E-2</c:v>
                </c:pt>
                <c:pt idx="3514">
                  <c:v>4.4699999999999997E-2</c:v>
                </c:pt>
                <c:pt idx="3515">
                  <c:v>4.53E-2</c:v>
                </c:pt>
                <c:pt idx="3516">
                  <c:v>4.5699999999999998E-2</c:v>
                </c:pt>
                <c:pt idx="3517">
                  <c:v>4.6100000000000002E-2</c:v>
                </c:pt>
                <c:pt idx="3518">
                  <c:v>4.65E-2</c:v>
                </c:pt>
                <c:pt idx="3519">
                  <c:v>4.6899999999999997E-2</c:v>
                </c:pt>
                <c:pt idx="3520">
                  <c:v>4.7199999999999999E-2</c:v>
                </c:pt>
                <c:pt idx="3521">
                  <c:v>4.7800000000000002E-2</c:v>
                </c:pt>
                <c:pt idx="3522">
                  <c:v>4.7899999999999998E-2</c:v>
                </c:pt>
                <c:pt idx="3523">
                  <c:v>4.8300000000000003E-2</c:v>
                </c:pt>
                <c:pt idx="3524">
                  <c:v>4.87E-2</c:v>
                </c:pt>
                <c:pt idx="3525">
                  <c:v>4.9299999999999997E-2</c:v>
                </c:pt>
                <c:pt idx="3526">
                  <c:v>4.9500000000000002E-2</c:v>
                </c:pt>
                <c:pt idx="3527">
                  <c:v>4.99E-2</c:v>
                </c:pt>
                <c:pt idx="3528">
                  <c:v>5.0200000000000002E-2</c:v>
                </c:pt>
                <c:pt idx="3529">
                  <c:v>5.0599999999999999E-2</c:v>
                </c:pt>
                <c:pt idx="3530">
                  <c:v>5.0999999999999997E-2</c:v>
                </c:pt>
                <c:pt idx="3531">
                  <c:v>5.1499999999999997E-2</c:v>
                </c:pt>
                <c:pt idx="3532">
                  <c:v>5.1799999999999999E-2</c:v>
                </c:pt>
                <c:pt idx="3533">
                  <c:v>5.2200000000000003E-2</c:v>
                </c:pt>
                <c:pt idx="3534">
                  <c:v>5.2600000000000001E-2</c:v>
                </c:pt>
                <c:pt idx="3535">
                  <c:v>5.2999999999999999E-2</c:v>
                </c:pt>
                <c:pt idx="3536">
                  <c:v>5.3400000000000003E-2</c:v>
                </c:pt>
                <c:pt idx="3537">
                  <c:v>5.3800000000000001E-2</c:v>
                </c:pt>
                <c:pt idx="3538">
                  <c:v>5.4100000000000002E-2</c:v>
                </c:pt>
                <c:pt idx="3539">
                  <c:v>5.45E-2</c:v>
                </c:pt>
                <c:pt idx="3540">
                  <c:v>5.4699999999999999E-2</c:v>
                </c:pt>
                <c:pt idx="3541">
                  <c:v>5.5300000000000002E-2</c:v>
                </c:pt>
                <c:pt idx="3542">
                  <c:v>5.5500000000000001E-2</c:v>
                </c:pt>
                <c:pt idx="3543">
                  <c:v>5.5899999999999998E-2</c:v>
                </c:pt>
                <c:pt idx="3544">
                  <c:v>5.6099999999999997E-2</c:v>
                </c:pt>
                <c:pt idx="3545">
                  <c:v>5.6599999999999998E-2</c:v>
                </c:pt>
                <c:pt idx="3546">
                  <c:v>5.6800000000000003E-2</c:v>
                </c:pt>
                <c:pt idx="3547">
                  <c:v>5.7299999999999997E-2</c:v>
                </c:pt>
                <c:pt idx="3548">
                  <c:v>5.7599999999999998E-2</c:v>
                </c:pt>
                <c:pt idx="3549">
                  <c:v>5.7799999999999997E-2</c:v>
                </c:pt>
                <c:pt idx="3550">
                  <c:v>5.8400000000000001E-2</c:v>
                </c:pt>
                <c:pt idx="3551">
                  <c:v>5.8799999999999998E-2</c:v>
                </c:pt>
                <c:pt idx="3552">
                  <c:v>5.9200000000000003E-2</c:v>
                </c:pt>
                <c:pt idx="3553">
                  <c:v>5.96E-2</c:v>
                </c:pt>
                <c:pt idx="3554">
                  <c:v>5.96E-2</c:v>
                </c:pt>
                <c:pt idx="3555">
                  <c:v>6.0199999999999997E-2</c:v>
                </c:pt>
                <c:pt idx="3556">
                  <c:v>6.0400000000000002E-2</c:v>
                </c:pt>
                <c:pt idx="3557">
                  <c:v>6.0900000000000003E-2</c:v>
                </c:pt>
                <c:pt idx="3558">
                  <c:v>6.0999999999999999E-2</c:v>
                </c:pt>
                <c:pt idx="3559">
                  <c:v>6.1499999999999999E-2</c:v>
                </c:pt>
                <c:pt idx="3560">
                  <c:v>6.1600000000000002E-2</c:v>
                </c:pt>
                <c:pt idx="3561">
                  <c:v>6.2100000000000002E-2</c:v>
                </c:pt>
                <c:pt idx="3562">
                  <c:v>6.2399999999999997E-2</c:v>
                </c:pt>
                <c:pt idx="3563">
                  <c:v>6.2600000000000003E-2</c:v>
                </c:pt>
                <c:pt idx="3564">
                  <c:v>6.3E-2</c:v>
                </c:pt>
                <c:pt idx="3565">
                  <c:v>6.3200000000000006E-2</c:v>
                </c:pt>
                <c:pt idx="3566">
                  <c:v>6.3500000000000001E-2</c:v>
                </c:pt>
                <c:pt idx="3567">
                  <c:v>6.4000000000000001E-2</c:v>
                </c:pt>
                <c:pt idx="3568">
                  <c:v>6.4399999999999999E-2</c:v>
                </c:pt>
                <c:pt idx="3569">
                  <c:v>6.4600000000000005E-2</c:v>
                </c:pt>
                <c:pt idx="3570">
                  <c:v>6.4799999999999996E-2</c:v>
                </c:pt>
                <c:pt idx="3571">
                  <c:v>6.5299999999999997E-2</c:v>
                </c:pt>
                <c:pt idx="3572">
                  <c:v>6.5500000000000003E-2</c:v>
                </c:pt>
                <c:pt idx="3573">
                  <c:v>6.5699999999999995E-2</c:v>
                </c:pt>
                <c:pt idx="3574">
                  <c:v>6.59E-2</c:v>
                </c:pt>
                <c:pt idx="3575">
                  <c:v>6.6199999999999995E-2</c:v>
                </c:pt>
                <c:pt idx="3576">
                  <c:v>6.6600000000000006E-2</c:v>
                </c:pt>
                <c:pt idx="3577">
                  <c:v>6.6799999999999998E-2</c:v>
                </c:pt>
                <c:pt idx="3578">
                  <c:v>6.7100000000000007E-2</c:v>
                </c:pt>
                <c:pt idx="3579">
                  <c:v>6.7400000000000002E-2</c:v>
                </c:pt>
                <c:pt idx="3580">
                  <c:v>6.7500000000000004E-2</c:v>
                </c:pt>
                <c:pt idx="3581">
                  <c:v>6.8099999999999994E-2</c:v>
                </c:pt>
                <c:pt idx="3582">
                  <c:v>6.8199999999999997E-2</c:v>
                </c:pt>
                <c:pt idx="3583">
                  <c:v>6.8599999999999994E-2</c:v>
                </c:pt>
                <c:pt idx="3584">
                  <c:v>6.8699999999999997E-2</c:v>
                </c:pt>
                <c:pt idx="3585">
                  <c:v>6.9000000000000006E-2</c:v>
                </c:pt>
                <c:pt idx="3586">
                  <c:v>6.9199999999999998E-2</c:v>
                </c:pt>
                <c:pt idx="3587">
                  <c:v>6.9500000000000006E-2</c:v>
                </c:pt>
                <c:pt idx="3588">
                  <c:v>6.9699999999999998E-2</c:v>
                </c:pt>
                <c:pt idx="3589">
                  <c:v>6.9800000000000001E-2</c:v>
                </c:pt>
                <c:pt idx="3590">
                  <c:v>7.0000000000000007E-2</c:v>
                </c:pt>
                <c:pt idx="3591">
                  <c:v>7.0499999999999993E-2</c:v>
                </c:pt>
                <c:pt idx="3592">
                  <c:v>7.0599999999999996E-2</c:v>
                </c:pt>
                <c:pt idx="3593">
                  <c:v>7.0800000000000002E-2</c:v>
                </c:pt>
                <c:pt idx="3594">
                  <c:v>7.0999999999999994E-2</c:v>
                </c:pt>
                <c:pt idx="3595">
                  <c:v>7.1300000000000002E-2</c:v>
                </c:pt>
                <c:pt idx="3596">
                  <c:v>7.17E-2</c:v>
                </c:pt>
                <c:pt idx="3597">
                  <c:v>7.1800000000000003E-2</c:v>
                </c:pt>
                <c:pt idx="3598">
                  <c:v>7.1999999999999995E-2</c:v>
                </c:pt>
                <c:pt idx="3599">
                  <c:v>7.2099999999999997E-2</c:v>
                </c:pt>
                <c:pt idx="3600">
                  <c:v>7.2400000000000006E-2</c:v>
                </c:pt>
                <c:pt idx="3601">
                  <c:v>7.2700000000000001E-2</c:v>
                </c:pt>
                <c:pt idx="3602">
                  <c:v>7.2900000000000006E-2</c:v>
                </c:pt>
                <c:pt idx="3603">
                  <c:v>7.2999999999999995E-2</c:v>
                </c:pt>
                <c:pt idx="3604">
                  <c:v>7.3200000000000001E-2</c:v>
                </c:pt>
                <c:pt idx="3605">
                  <c:v>7.3200000000000001E-2</c:v>
                </c:pt>
                <c:pt idx="3606">
                  <c:v>7.3400000000000007E-2</c:v>
                </c:pt>
                <c:pt idx="3607">
                  <c:v>7.3599999999999999E-2</c:v>
                </c:pt>
                <c:pt idx="3608">
                  <c:v>7.3800000000000004E-2</c:v>
                </c:pt>
                <c:pt idx="3609">
                  <c:v>7.4099999999999999E-2</c:v>
                </c:pt>
                <c:pt idx="3610">
                  <c:v>7.3999999999999996E-2</c:v>
                </c:pt>
                <c:pt idx="3611">
                  <c:v>7.4399999999999994E-2</c:v>
                </c:pt>
                <c:pt idx="3612">
                  <c:v>7.4399999999999994E-2</c:v>
                </c:pt>
                <c:pt idx="3613">
                  <c:v>7.4499999999999997E-2</c:v>
                </c:pt>
                <c:pt idx="3614">
                  <c:v>7.4700000000000003E-2</c:v>
                </c:pt>
                <c:pt idx="3615">
                  <c:v>7.4899999999999994E-2</c:v>
                </c:pt>
                <c:pt idx="3616">
                  <c:v>7.4999999999999997E-2</c:v>
                </c:pt>
                <c:pt idx="3617">
                  <c:v>7.51E-2</c:v>
                </c:pt>
                <c:pt idx="3618">
                  <c:v>7.51E-2</c:v>
                </c:pt>
                <c:pt idx="3619">
                  <c:v>7.5499999999999998E-2</c:v>
                </c:pt>
                <c:pt idx="3620">
                  <c:v>7.5399999999999995E-2</c:v>
                </c:pt>
                <c:pt idx="3621">
                  <c:v>7.5600000000000001E-2</c:v>
                </c:pt>
                <c:pt idx="3622">
                  <c:v>7.5700000000000003E-2</c:v>
                </c:pt>
                <c:pt idx="3623">
                  <c:v>7.5800000000000006E-2</c:v>
                </c:pt>
                <c:pt idx="3624">
                  <c:v>7.5800000000000006E-2</c:v>
                </c:pt>
                <c:pt idx="3625">
                  <c:v>7.5899999999999995E-2</c:v>
                </c:pt>
                <c:pt idx="3626">
                  <c:v>7.5999999999999998E-2</c:v>
                </c:pt>
                <c:pt idx="3627">
                  <c:v>7.6100000000000001E-2</c:v>
                </c:pt>
                <c:pt idx="3628">
                  <c:v>7.6300000000000007E-2</c:v>
                </c:pt>
                <c:pt idx="3629">
                  <c:v>7.6200000000000004E-2</c:v>
                </c:pt>
                <c:pt idx="3630">
                  <c:v>7.6600000000000001E-2</c:v>
                </c:pt>
                <c:pt idx="3631">
                  <c:v>7.6600000000000001E-2</c:v>
                </c:pt>
                <c:pt idx="3632">
                  <c:v>7.6499999999999999E-2</c:v>
                </c:pt>
                <c:pt idx="3633">
                  <c:v>7.6700000000000004E-2</c:v>
                </c:pt>
                <c:pt idx="3634">
                  <c:v>7.6799999999999993E-2</c:v>
                </c:pt>
                <c:pt idx="3635">
                  <c:v>7.6700000000000004E-2</c:v>
                </c:pt>
                <c:pt idx="3636">
                  <c:v>7.6799999999999993E-2</c:v>
                </c:pt>
                <c:pt idx="3637">
                  <c:v>7.6799999999999993E-2</c:v>
                </c:pt>
                <c:pt idx="3638">
                  <c:v>7.6899999999999996E-2</c:v>
                </c:pt>
                <c:pt idx="3639">
                  <c:v>7.6799999999999993E-2</c:v>
                </c:pt>
                <c:pt idx="3640">
                  <c:v>7.6899999999999996E-2</c:v>
                </c:pt>
                <c:pt idx="3641">
                  <c:v>7.6799999999999993E-2</c:v>
                </c:pt>
                <c:pt idx="3642">
                  <c:v>7.6999999999999999E-2</c:v>
                </c:pt>
                <c:pt idx="3643">
                  <c:v>7.6999999999999999E-2</c:v>
                </c:pt>
                <c:pt idx="3644">
                  <c:v>7.6899999999999996E-2</c:v>
                </c:pt>
                <c:pt idx="3645">
                  <c:v>7.6999999999999999E-2</c:v>
                </c:pt>
                <c:pt idx="3646">
                  <c:v>7.7100000000000002E-2</c:v>
                </c:pt>
                <c:pt idx="3647">
                  <c:v>7.6999999999999999E-2</c:v>
                </c:pt>
                <c:pt idx="3648">
                  <c:v>7.7100000000000002E-2</c:v>
                </c:pt>
                <c:pt idx="3649">
                  <c:v>7.6999999999999999E-2</c:v>
                </c:pt>
                <c:pt idx="3650">
                  <c:v>7.6799999999999993E-2</c:v>
                </c:pt>
                <c:pt idx="3651">
                  <c:v>7.6999999999999999E-2</c:v>
                </c:pt>
                <c:pt idx="3652">
                  <c:v>7.6999999999999999E-2</c:v>
                </c:pt>
                <c:pt idx="3653">
                  <c:v>7.6899999999999996E-2</c:v>
                </c:pt>
                <c:pt idx="3654">
                  <c:v>7.6899999999999996E-2</c:v>
                </c:pt>
                <c:pt idx="3655">
                  <c:v>7.6799999999999993E-2</c:v>
                </c:pt>
                <c:pt idx="3656">
                  <c:v>7.6899999999999996E-2</c:v>
                </c:pt>
                <c:pt idx="3657">
                  <c:v>7.6899999999999996E-2</c:v>
                </c:pt>
                <c:pt idx="3658">
                  <c:v>7.6700000000000004E-2</c:v>
                </c:pt>
                <c:pt idx="3659">
                  <c:v>7.6700000000000004E-2</c:v>
                </c:pt>
                <c:pt idx="3660">
                  <c:v>7.6700000000000004E-2</c:v>
                </c:pt>
                <c:pt idx="3661">
                  <c:v>7.6499999999999999E-2</c:v>
                </c:pt>
                <c:pt idx="3662">
                  <c:v>7.6600000000000001E-2</c:v>
                </c:pt>
                <c:pt idx="3663">
                  <c:v>7.6300000000000007E-2</c:v>
                </c:pt>
                <c:pt idx="3664">
                  <c:v>7.6499999999999999E-2</c:v>
                </c:pt>
                <c:pt idx="3665">
                  <c:v>7.6300000000000007E-2</c:v>
                </c:pt>
                <c:pt idx="3666">
                  <c:v>7.6200000000000004E-2</c:v>
                </c:pt>
                <c:pt idx="3667">
                  <c:v>7.6100000000000001E-2</c:v>
                </c:pt>
                <c:pt idx="3668">
                  <c:v>7.5999999999999998E-2</c:v>
                </c:pt>
                <c:pt idx="3669">
                  <c:v>7.5899999999999995E-2</c:v>
                </c:pt>
                <c:pt idx="3670">
                  <c:v>7.5899999999999995E-2</c:v>
                </c:pt>
                <c:pt idx="3671">
                  <c:v>7.5700000000000003E-2</c:v>
                </c:pt>
                <c:pt idx="3672">
                  <c:v>7.5700000000000003E-2</c:v>
                </c:pt>
                <c:pt idx="3673">
                  <c:v>7.5700000000000003E-2</c:v>
                </c:pt>
                <c:pt idx="3674">
                  <c:v>7.5499999999999998E-2</c:v>
                </c:pt>
                <c:pt idx="3675">
                  <c:v>7.5399999999999995E-2</c:v>
                </c:pt>
                <c:pt idx="3676">
                  <c:v>7.51E-2</c:v>
                </c:pt>
                <c:pt idx="3677">
                  <c:v>7.4999999999999997E-2</c:v>
                </c:pt>
                <c:pt idx="3678">
                  <c:v>7.4999999999999997E-2</c:v>
                </c:pt>
                <c:pt idx="3679">
                  <c:v>7.4700000000000003E-2</c:v>
                </c:pt>
                <c:pt idx="3680">
                  <c:v>7.46E-2</c:v>
                </c:pt>
                <c:pt idx="3681">
                  <c:v>7.46E-2</c:v>
                </c:pt>
                <c:pt idx="3682">
                  <c:v>7.4399999999999994E-2</c:v>
                </c:pt>
                <c:pt idx="3683">
                  <c:v>7.4300000000000005E-2</c:v>
                </c:pt>
                <c:pt idx="3684">
                  <c:v>7.3999999999999996E-2</c:v>
                </c:pt>
                <c:pt idx="3685">
                  <c:v>7.3999999999999996E-2</c:v>
                </c:pt>
                <c:pt idx="3686">
                  <c:v>7.3700000000000002E-2</c:v>
                </c:pt>
                <c:pt idx="3687">
                  <c:v>7.3599999999999999E-2</c:v>
                </c:pt>
                <c:pt idx="3688">
                  <c:v>7.3400000000000007E-2</c:v>
                </c:pt>
                <c:pt idx="3689">
                  <c:v>7.3499999999999996E-2</c:v>
                </c:pt>
                <c:pt idx="3690">
                  <c:v>7.3099999999999998E-2</c:v>
                </c:pt>
                <c:pt idx="3691">
                  <c:v>7.3099999999999998E-2</c:v>
                </c:pt>
                <c:pt idx="3692">
                  <c:v>7.2900000000000006E-2</c:v>
                </c:pt>
                <c:pt idx="3693">
                  <c:v>7.2700000000000001E-2</c:v>
                </c:pt>
                <c:pt idx="3694">
                  <c:v>7.2499999999999995E-2</c:v>
                </c:pt>
                <c:pt idx="3695">
                  <c:v>7.2300000000000003E-2</c:v>
                </c:pt>
                <c:pt idx="3696">
                  <c:v>7.2099999999999997E-2</c:v>
                </c:pt>
                <c:pt idx="3697">
                  <c:v>7.1900000000000006E-2</c:v>
                </c:pt>
                <c:pt idx="3698">
                  <c:v>7.17E-2</c:v>
                </c:pt>
                <c:pt idx="3699">
                  <c:v>7.17E-2</c:v>
                </c:pt>
                <c:pt idx="3700">
                  <c:v>7.1099999999999997E-2</c:v>
                </c:pt>
                <c:pt idx="3701">
                  <c:v>7.1099999999999997E-2</c:v>
                </c:pt>
                <c:pt idx="3702">
                  <c:v>7.0900000000000005E-2</c:v>
                </c:pt>
                <c:pt idx="3703">
                  <c:v>7.0599999999999996E-2</c:v>
                </c:pt>
                <c:pt idx="3704">
                  <c:v>7.0499999999999993E-2</c:v>
                </c:pt>
                <c:pt idx="3705">
                  <c:v>7.0199999999999999E-2</c:v>
                </c:pt>
                <c:pt idx="3706">
                  <c:v>7.0000000000000007E-2</c:v>
                </c:pt>
                <c:pt idx="3707">
                  <c:v>6.9699999999999998E-2</c:v>
                </c:pt>
                <c:pt idx="3708">
                  <c:v>6.9599999999999995E-2</c:v>
                </c:pt>
                <c:pt idx="3709">
                  <c:v>6.9400000000000003E-2</c:v>
                </c:pt>
                <c:pt idx="3710">
                  <c:v>6.9199999999999998E-2</c:v>
                </c:pt>
                <c:pt idx="3711">
                  <c:v>6.9000000000000006E-2</c:v>
                </c:pt>
                <c:pt idx="3712">
                  <c:v>6.8699999999999997E-2</c:v>
                </c:pt>
                <c:pt idx="3713">
                  <c:v>6.8500000000000005E-2</c:v>
                </c:pt>
                <c:pt idx="3714">
                  <c:v>6.8099999999999994E-2</c:v>
                </c:pt>
                <c:pt idx="3715">
                  <c:v>6.8099999999999994E-2</c:v>
                </c:pt>
                <c:pt idx="3716">
                  <c:v>6.7799999999999999E-2</c:v>
                </c:pt>
                <c:pt idx="3717">
                  <c:v>6.7699999999999996E-2</c:v>
                </c:pt>
                <c:pt idx="3718">
                  <c:v>6.7299999999999999E-2</c:v>
                </c:pt>
                <c:pt idx="3719">
                  <c:v>6.7000000000000004E-2</c:v>
                </c:pt>
                <c:pt idx="3720">
                  <c:v>6.6699999999999995E-2</c:v>
                </c:pt>
                <c:pt idx="3721">
                  <c:v>6.6799999999999998E-2</c:v>
                </c:pt>
                <c:pt idx="3722">
                  <c:v>6.6400000000000001E-2</c:v>
                </c:pt>
                <c:pt idx="3723">
                  <c:v>6.6100000000000006E-2</c:v>
                </c:pt>
                <c:pt idx="3724">
                  <c:v>6.5799999999999997E-2</c:v>
                </c:pt>
                <c:pt idx="3725">
                  <c:v>6.5600000000000006E-2</c:v>
                </c:pt>
                <c:pt idx="3726">
                  <c:v>6.54E-2</c:v>
                </c:pt>
                <c:pt idx="3727">
                  <c:v>6.5100000000000005E-2</c:v>
                </c:pt>
                <c:pt idx="3728">
                  <c:v>6.4699999999999994E-2</c:v>
                </c:pt>
                <c:pt idx="3729">
                  <c:v>6.4600000000000005E-2</c:v>
                </c:pt>
                <c:pt idx="3730">
                  <c:v>6.4399999999999999E-2</c:v>
                </c:pt>
                <c:pt idx="3731">
                  <c:v>6.4199999999999993E-2</c:v>
                </c:pt>
                <c:pt idx="3732">
                  <c:v>6.3700000000000007E-2</c:v>
                </c:pt>
                <c:pt idx="3733">
                  <c:v>6.3399999999999998E-2</c:v>
                </c:pt>
                <c:pt idx="3734">
                  <c:v>6.3299999999999995E-2</c:v>
                </c:pt>
                <c:pt idx="3735">
                  <c:v>6.3E-2</c:v>
                </c:pt>
                <c:pt idx="3736">
                  <c:v>6.2700000000000006E-2</c:v>
                </c:pt>
                <c:pt idx="3737">
                  <c:v>6.2399999999999997E-2</c:v>
                </c:pt>
                <c:pt idx="3738">
                  <c:v>6.2E-2</c:v>
                </c:pt>
                <c:pt idx="3739">
                  <c:v>6.2E-2</c:v>
                </c:pt>
                <c:pt idx="3740">
                  <c:v>6.1600000000000002E-2</c:v>
                </c:pt>
                <c:pt idx="3741">
                  <c:v>6.1400000000000003E-2</c:v>
                </c:pt>
                <c:pt idx="3742">
                  <c:v>6.0900000000000003E-2</c:v>
                </c:pt>
                <c:pt idx="3743">
                  <c:v>6.08E-2</c:v>
                </c:pt>
                <c:pt idx="3744">
                  <c:v>6.0400000000000002E-2</c:v>
                </c:pt>
                <c:pt idx="3745">
                  <c:v>6.0199999999999997E-2</c:v>
                </c:pt>
                <c:pt idx="3746">
                  <c:v>5.9799999999999999E-2</c:v>
                </c:pt>
                <c:pt idx="3747">
                  <c:v>5.9499999999999997E-2</c:v>
                </c:pt>
                <c:pt idx="3748">
                  <c:v>5.9299999999999999E-2</c:v>
                </c:pt>
                <c:pt idx="3749">
                  <c:v>5.8999999999999997E-2</c:v>
                </c:pt>
                <c:pt idx="3750">
                  <c:v>5.8599999999999999E-2</c:v>
                </c:pt>
                <c:pt idx="3751">
                  <c:v>5.8400000000000001E-2</c:v>
                </c:pt>
                <c:pt idx="3752">
                  <c:v>5.8099999999999999E-2</c:v>
                </c:pt>
                <c:pt idx="3753">
                  <c:v>5.79E-2</c:v>
                </c:pt>
                <c:pt idx="3754">
                  <c:v>5.7599999999999998E-2</c:v>
                </c:pt>
                <c:pt idx="3755">
                  <c:v>5.7299999999999997E-2</c:v>
                </c:pt>
                <c:pt idx="3756">
                  <c:v>5.7000000000000002E-2</c:v>
                </c:pt>
                <c:pt idx="3757">
                  <c:v>5.6800000000000003E-2</c:v>
                </c:pt>
                <c:pt idx="3758">
                  <c:v>5.6399999999999999E-2</c:v>
                </c:pt>
                <c:pt idx="3759">
                  <c:v>5.6000000000000001E-2</c:v>
                </c:pt>
                <c:pt idx="3760">
                  <c:v>5.5800000000000002E-2</c:v>
                </c:pt>
                <c:pt idx="3761">
                  <c:v>5.5399999999999998E-2</c:v>
                </c:pt>
                <c:pt idx="3762">
                  <c:v>5.5100000000000003E-2</c:v>
                </c:pt>
                <c:pt idx="3763">
                  <c:v>5.4800000000000001E-2</c:v>
                </c:pt>
                <c:pt idx="3764">
                  <c:v>5.4600000000000003E-2</c:v>
                </c:pt>
                <c:pt idx="3765">
                  <c:v>5.4300000000000001E-2</c:v>
                </c:pt>
                <c:pt idx="3766">
                  <c:v>5.4199999999999998E-2</c:v>
                </c:pt>
                <c:pt idx="3767">
                  <c:v>5.3699999999999998E-2</c:v>
                </c:pt>
                <c:pt idx="3768">
                  <c:v>5.3499999999999999E-2</c:v>
                </c:pt>
                <c:pt idx="3769">
                  <c:v>5.3100000000000001E-2</c:v>
                </c:pt>
                <c:pt idx="3770">
                  <c:v>5.28E-2</c:v>
                </c:pt>
                <c:pt idx="3771">
                  <c:v>5.2699999999999997E-2</c:v>
                </c:pt>
                <c:pt idx="3772">
                  <c:v>5.2200000000000003E-2</c:v>
                </c:pt>
                <c:pt idx="3773">
                  <c:v>5.2200000000000003E-2</c:v>
                </c:pt>
                <c:pt idx="3774">
                  <c:v>5.16E-2</c:v>
                </c:pt>
                <c:pt idx="3775">
                  <c:v>5.1400000000000001E-2</c:v>
                </c:pt>
                <c:pt idx="3776">
                  <c:v>5.0900000000000001E-2</c:v>
                </c:pt>
                <c:pt idx="3777">
                  <c:v>5.0599999999999999E-2</c:v>
                </c:pt>
                <c:pt idx="3778">
                  <c:v>5.0500000000000003E-2</c:v>
                </c:pt>
                <c:pt idx="3779">
                  <c:v>5.0099999999999999E-2</c:v>
                </c:pt>
                <c:pt idx="3780">
                  <c:v>4.99E-2</c:v>
                </c:pt>
                <c:pt idx="3781">
                  <c:v>4.9700000000000001E-2</c:v>
                </c:pt>
                <c:pt idx="3782">
                  <c:v>4.9399999999999999E-2</c:v>
                </c:pt>
                <c:pt idx="3783">
                  <c:v>4.9000000000000002E-2</c:v>
                </c:pt>
                <c:pt idx="3784">
                  <c:v>4.87E-2</c:v>
                </c:pt>
                <c:pt idx="3785">
                  <c:v>4.87E-2</c:v>
                </c:pt>
                <c:pt idx="3786">
                  <c:v>4.8300000000000003E-2</c:v>
                </c:pt>
                <c:pt idx="3787">
                  <c:v>4.8000000000000001E-2</c:v>
                </c:pt>
                <c:pt idx="3788">
                  <c:v>4.7699999999999999E-2</c:v>
                </c:pt>
                <c:pt idx="3789">
                  <c:v>4.7500000000000001E-2</c:v>
                </c:pt>
                <c:pt idx="3790">
                  <c:v>4.7199999999999999E-2</c:v>
                </c:pt>
                <c:pt idx="3791">
                  <c:v>4.6800000000000001E-2</c:v>
                </c:pt>
                <c:pt idx="3792">
                  <c:v>4.65E-2</c:v>
                </c:pt>
                <c:pt idx="3793">
                  <c:v>4.6100000000000002E-2</c:v>
                </c:pt>
                <c:pt idx="3794">
                  <c:v>4.5900000000000003E-2</c:v>
                </c:pt>
                <c:pt idx="3795">
                  <c:v>4.5699999999999998E-2</c:v>
                </c:pt>
                <c:pt idx="3796">
                  <c:v>4.5600000000000002E-2</c:v>
                </c:pt>
                <c:pt idx="3797">
                  <c:v>4.5100000000000001E-2</c:v>
                </c:pt>
                <c:pt idx="3798">
                  <c:v>4.5100000000000001E-2</c:v>
                </c:pt>
                <c:pt idx="3799">
                  <c:v>4.4499999999999998E-2</c:v>
                </c:pt>
                <c:pt idx="3800">
                  <c:v>4.4499999999999998E-2</c:v>
                </c:pt>
                <c:pt idx="3801">
                  <c:v>4.3999999999999997E-2</c:v>
                </c:pt>
                <c:pt idx="3802">
                  <c:v>4.3799999999999999E-2</c:v>
                </c:pt>
                <c:pt idx="3803">
                  <c:v>4.3700000000000003E-2</c:v>
                </c:pt>
                <c:pt idx="3804">
                  <c:v>4.3299999999999998E-2</c:v>
                </c:pt>
                <c:pt idx="3805">
                  <c:v>4.2999999999999997E-2</c:v>
                </c:pt>
                <c:pt idx="3806">
                  <c:v>4.2900000000000001E-2</c:v>
                </c:pt>
                <c:pt idx="3807">
                  <c:v>4.2599999999999999E-2</c:v>
                </c:pt>
                <c:pt idx="3808">
                  <c:v>4.2299999999999997E-2</c:v>
                </c:pt>
                <c:pt idx="3809">
                  <c:v>4.19E-2</c:v>
                </c:pt>
                <c:pt idx="3810">
                  <c:v>4.1799999999999997E-2</c:v>
                </c:pt>
                <c:pt idx="3811">
                  <c:v>4.1500000000000002E-2</c:v>
                </c:pt>
                <c:pt idx="3812">
                  <c:v>4.1300000000000003E-2</c:v>
                </c:pt>
                <c:pt idx="3813">
                  <c:v>4.1099999999999998E-2</c:v>
                </c:pt>
                <c:pt idx="3814">
                  <c:v>4.07E-2</c:v>
                </c:pt>
                <c:pt idx="3815">
                  <c:v>4.0500000000000001E-2</c:v>
                </c:pt>
                <c:pt idx="3816">
                  <c:v>4.0399999999999998E-2</c:v>
                </c:pt>
                <c:pt idx="3817">
                  <c:v>4.0300000000000002E-2</c:v>
                </c:pt>
                <c:pt idx="3818">
                  <c:v>3.9600000000000003E-2</c:v>
                </c:pt>
                <c:pt idx="3819">
                  <c:v>3.95E-2</c:v>
                </c:pt>
                <c:pt idx="3820">
                  <c:v>3.9300000000000002E-2</c:v>
                </c:pt>
                <c:pt idx="3821">
                  <c:v>3.9100000000000003E-2</c:v>
                </c:pt>
                <c:pt idx="3822">
                  <c:v>3.8899999999999997E-2</c:v>
                </c:pt>
                <c:pt idx="3823">
                  <c:v>3.8300000000000001E-2</c:v>
                </c:pt>
                <c:pt idx="3824">
                  <c:v>3.8300000000000001E-2</c:v>
                </c:pt>
                <c:pt idx="3825">
                  <c:v>3.8100000000000002E-2</c:v>
                </c:pt>
                <c:pt idx="3826">
                  <c:v>3.7900000000000003E-2</c:v>
                </c:pt>
                <c:pt idx="3827">
                  <c:v>3.7699999999999997E-2</c:v>
                </c:pt>
                <c:pt idx="3828">
                  <c:v>3.7499999999999999E-2</c:v>
                </c:pt>
                <c:pt idx="3829">
                  <c:v>3.7100000000000001E-2</c:v>
                </c:pt>
                <c:pt idx="3830">
                  <c:v>3.6900000000000002E-2</c:v>
                </c:pt>
                <c:pt idx="3831">
                  <c:v>3.6799999999999999E-2</c:v>
                </c:pt>
                <c:pt idx="3832">
                  <c:v>3.6499999999999998E-2</c:v>
                </c:pt>
                <c:pt idx="3833">
                  <c:v>3.6400000000000002E-2</c:v>
                </c:pt>
                <c:pt idx="3834">
                  <c:v>3.6200000000000003E-2</c:v>
                </c:pt>
                <c:pt idx="3835">
                  <c:v>3.5999999999999997E-2</c:v>
                </c:pt>
                <c:pt idx="3836">
                  <c:v>3.5799999999999998E-2</c:v>
                </c:pt>
                <c:pt idx="3837">
                  <c:v>3.5700000000000003E-2</c:v>
                </c:pt>
                <c:pt idx="3838">
                  <c:v>3.5400000000000001E-2</c:v>
                </c:pt>
                <c:pt idx="3839">
                  <c:v>3.5099999999999999E-2</c:v>
                </c:pt>
                <c:pt idx="3840">
                  <c:v>3.4599999999999999E-2</c:v>
                </c:pt>
                <c:pt idx="3841">
                  <c:v>3.4599999999999999E-2</c:v>
                </c:pt>
                <c:pt idx="3842">
                  <c:v>3.4500000000000003E-2</c:v>
                </c:pt>
                <c:pt idx="3843">
                  <c:v>3.4200000000000001E-2</c:v>
                </c:pt>
                <c:pt idx="3844">
                  <c:v>3.4000000000000002E-2</c:v>
                </c:pt>
                <c:pt idx="3845">
                  <c:v>3.39E-2</c:v>
                </c:pt>
                <c:pt idx="3846">
                  <c:v>3.3700000000000001E-2</c:v>
                </c:pt>
                <c:pt idx="3847">
                  <c:v>3.3599999999999998E-2</c:v>
                </c:pt>
                <c:pt idx="3848">
                  <c:v>3.3300000000000003E-2</c:v>
                </c:pt>
                <c:pt idx="3849">
                  <c:v>3.3000000000000002E-2</c:v>
                </c:pt>
                <c:pt idx="3850">
                  <c:v>3.2800000000000003E-2</c:v>
                </c:pt>
                <c:pt idx="3851">
                  <c:v>3.27E-2</c:v>
                </c:pt>
                <c:pt idx="3852">
                  <c:v>3.2599999999999997E-2</c:v>
                </c:pt>
                <c:pt idx="3853">
                  <c:v>3.2399999999999998E-2</c:v>
                </c:pt>
                <c:pt idx="3854">
                  <c:v>3.2300000000000002E-2</c:v>
                </c:pt>
                <c:pt idx="3855">
                  <c:v>3.1899999999999998E-2</c:v>
                </c:pt>
                <c:pt idx="3856">
                  <c:v>3.1699999999999999E-2</c:v>
                </c:pt>
                <c:pt idx="3857">
                  <c:v>3.1600000000000003E-2</c:v>
                </c:pt>
                <c:pt idx="3858">
                  <c:v>3.15E-2</c:v>
                </c:pt>
                <c:pt idx="3859">
                  <c:v>3.1300000000000001E-2</c:v>
                </c:pt>
                <c:pt idx="3860">
                  <c:v>3.1E-2</c:v>
                </c:pt>
                <c:pt idx="3861">
                  <c:v>3.0800000000000001E-2</c:v>
                </c:pt>
                <c:pt idx="3862">
                  <c:v>3.1E-2</c:v>
                </c:pt>
                <c:pt idx="3863">
                  <c:v>3.0700000000000002E-2</c:v>
                </c:pt>
                <c:pt idx="3864">
                  <c:v>3.0499999999999999E-2</c:v>
                </c:pt>
                <c:pt idx="3865">
                  <c:v>3.0300000000000001E-2</c:v>
                </c:pt>
                <c:pt idx="3866">
                  <c:v>3.0200000000000001E-2</c:v>
                </c:pt>
                <c:pt idx="3867">
                  <c:v>0.03</c:v>
                </c:pt>
                <c:pt idx="3868">
                  <c:v>0.03</c:v>
                </c:pt>
                <c:pt idx="3869">
                  <c:v>2.98E-2</c:v>
                </c:pt>
                <c:pt idx="3870">
                  <c:v>2.9499999999999998E-2</c:v>
                </c:pt>
                <c:pt idx="3871">
                  <c:v>2.93E-2</c:v>
                </c:pt>
                <c:pt idx="3872">
                  <c:v>2.93E-2</c:v>
                </c:pt>
                <c:pt idx="3873">
                  <c:v>2.9100000000000001E-2</c:v>
                </c:pt>
                <c:pt idx="3874">
                  <c:v>2.9000000000000001E-2</c:v>
                </c:pt>
                <c:pt idx="3875">
                  <c:v>2.8799999999999999E-2</c:v>
                </c:pt>
                <c:pt idx="3876">
                  <c:v>2.86E-2</c:v>
                </c:pt>
                <c:pt idx="3877">
                  <c:v>2.86E-2</c:v>
                </c:pt>
                <c:pt idx="3878">
                  <c:v>2.8500000000000001E-2</c:v>
                </c:pt>
                <c:pt idx="3879">
                  <c:v>2.8199999999999999E-2</c:v>
                </c:pt>
                <c:pt idx="3880">
                  <c:v>2.8199999999999999E-2</c:v>
                </c:pt>
                <c:pt idx="3881">
                  <c:v>2.8000000000000001E-2</c:v>
                </c:pt>
                <c:pt idx="3882">
                  <c:v>2.8000000000000001E-2</c:v>
                </c:pt>
                <c:pt idx="3883">
                  <c:v>2.7799999999999998E-2</c:v>
                </c:pt>
                <c:pt idx="3884">
                  <c:v>2.7699999999999999E-2</c:v>
                </c:pt>
                <c:pt idx="3885">
                  <c:v>2.7400000000000001E-2</c:v>
                </c:pt>
                <c:pt idx="3886">
                  <c:v>2.7300000000000001E-2</c:v>
                </c:pt>
                <c:pt idx="3887">
                  <c:v>2.7E-2</c:v>
                </c:pt>
                <c:pt idx="3888">
                  <c:v>2.7199999999999998E-2</c:v>
                </c:pt>
                <c:pt idx="3889">
                  <c:v>2.69E-2</c:v>
                </c:pt>
                <c:pt idx="3890">
                  <c:v>2.6800000000000001E-2</c:v>
                </c:pt>
                <c:pt idx="3891">
                  <c:v>2.6700000000000002E-2</c:v>
                </c:pt>
                <c:pt idx="3892">
                  <c:v>2.6599999999999999E-2</c:v>
                </c:pt>
                <c:pt idx="3893">
                  <c:v>2.64E-2</c:v>
                </c:pt>
                <c:pt idx="3894">
                  <c:v>2.63E-2</c:v>
                </c:pt>
                <c:pt idx="3895">
                  <c:v>2.63E-2</c:v>
                </c:pt>
                <c:pt idx="3896">
                  <c:v>2.6200000000000001E-2</c:v>
                </c:pt>
                <c:pt idx="3897">
                  <c:v>2.6200000000000001E-2</c:v>
                </c:pt>
                <c:pt idx="3898">
                  <c:v>2.5899999999999999E-2</c:v>
                </c:pt>
                <c:pt idx="3899">
                  <c:v>2.5999999999999999E-2</c:v>
                </c:pt>
                <c:pt idx="3900">
                  <c:v>2.5499999999999998E-2</c:v>
                </c:pt>
                <c:pt idx="3901">
                  <c:v>2.5600000000000001E-2</c:v>
                </c:pt>
                <c:pt idx="3902">
                  <c:v>2.5399999999999999E-2</c:v>
                </c:pt>
                <c:pt idx="3903">
                  <c:v>2.53E-2</c:v>
                </c:pt>
                <c:pt idx="3904">
                  <c:v>2.52E-2</c:v>
                </c:pt>
                <c:pt idx="3905">
                  <c:v>2.5000000000000001E-2</c:v>
                </c:pt>
                <c:pt idx="3906">
                  <c:v>2.5000000000000001E-2</c:v>
                </c:pt>
                <c:pt idx="3907">
                  <c:v>2.4899999999999999E-2</c:v>
                </c:pt>
                <c:pt idx="3908">
                  <c:v>2.4899999999999999E-2</c:v>
                </c:pt>
                <c:pt idx="3909">
                  <c:v>2.47E-2</c:v>
                </c:pt>
                <c:pt idx="3910">
                  <c:v>2.47E-2</c:v>
                </c:pt>
                <c:pt idx="3911">
                  <c:v>2.4400000000000002E-2</c:v>
                </c:pt>
                <c:pt idx="3912">
                  <c:v>2.4400000000000002E-2</c:v>
                </c:pt>
                <c:pt idx="3913">
                  <c:v>2.4400000000000002E-2</c:v>
                </c:pt>
                <c:pt idx="3914">
                  <c:v>2.4400000000000002E-2</c:v>
                </c:pt>
                <c:pt idx="3915">
                  <c:v>2.41E-2</c:v>
                </c:pt>
                <c:pt idx="3916">
                  <c:v>2.4E-2</c:v>
                </c:pt>
                <c:pt idx="3917">
                  <c:v>2.4E-2</c:v>
                </c:pt>
                <c:pt idx="3918">
                  <c:v>2.3900000000000001E-2</c:v>
                </c:pt>
                <c:pt idx="3919">
                  <c:v>2.3800000000000002E-2</c:v>
                </c:pt>
                <c:pt idx="3920">
                  <c:v>2.3699999999999999E-2</c:v>
                </c:pt>
                <c:pt idx="3921">
                  <c:v>2.3599999999999999E-2</c:v>
                </c:pt>
                <c:pt idx="3922">
                  <c:v>2.3599999999999999E-2</c:v>
                </c:pt>
                <c:pt idx="3923">
                  <c:v>2.35E-2</c:v>
                </c:pt>
                <c:pt idx="3924">
                  <c:v>2.3400000000000001E-2</c:v>
                </c:pt>
                <c:pt idx="3925">
                  <c:v>2.3199999999999998E-2</c:v>
                </c:pt>
                <c:pt idx="3926">
                  <c:v>2.3400000000000001E-2</c:v>
                </c:pt>
                <c:pt idx="3927">
                  <c:v>2.3E-2</c:v>
                </c:pt>
                <c:pt idx="3928">
                  <c:v>2.29E-2</c:v>
                </c:pt>
                <c:pt idx="3929">
                  <c:v>2.2800000000000001E-2</c:v>
                </c:pt>
                <c:pt idx="3930">
                  <c:v>2.2800000000000001E-2</c:v>
                </c:pt>
                <c:pt idx="3931">
                  <c:v>2.2599999999999999E-2</c:v>
                </c:pt>
                <c:pt idx="3932">
                  <c:v>2.2599999999999999E-2</c:v>
                </c:pt>
                <c:pt idx="3933">
                  <c:v>2.2499999999999999E-2</c:v>
                </c:pt>
                <c:pt idx="3934">
                  <c:v>2.24E-2</c:v>
                </c:pt>
                <c:pt idx="3935">
                  <c:v>2.24E-2</c:v>
                </c:pt>
                <c:pt idx="3936">
                  <c:v>2.23E-2</c:v>
                </c:pt>
                <c:pt idx="3937">
                  <c:v>2.2200000000000001E-2</c:v>
                </c:pt>
                <c:pt idx="3938">
                  <c:v>2.2100000000000002E-2</c:v>
                </c:pt>
                <c:pt idx="3939">
                  <c:v>2.1899999999999999E-2</c:v>
                </c:pt>
                <c:pt idx="3940">
                  <c:v>2.1899999999999999E-2</c:v>
                </c:pt>
                <c:pt idx="3941">
                  <c:v>2.1899999999999999E-2</c:v>
                </c:pt>
                <c:pt idx="3942">
                  <c:v>2.1600000000000001E-2</c:v>
                </c:pt>
                <c:pt idx="3943">
                  <c:v>2.1600000000000001E-2</c:v>
                </c:pt>
                <c:pt idx="3944">
                  <c:v>2.1499999999999998E-2</c:v>
                </c:pt>
                <c:pt idx="3945">
                  <c:v>2.1499999999999998E-2</c:v>
                </c:pt>
                <c:pt idx="3946">
                  <c:v>2.1399999999999999E-2</c:v>
                </c:pt>
                <c:pt idx="3947">
                  <c:v>2.1499999999999998E-2</c:v>
                </c:pt>
                <c:pt idx="3948">
                  <c:v>2.12E-2</c:v>
                </c:pt>
                <c:pt idx="3949">
                  <c:v>2.12E-2</c:v>
                </c:pt>
                <c:pt idx="3950">
                  <c:v>2.1000000000000001E-2</c:v>
                </c:pt>
                <c:pt idx="3951">
                  <c:v>2.1100000000000001E-2</c:v>
                </c:pt>
                <c:pt idx="3952">
                  <c:v>2.0899999999999998E-2</c:v>
                </c:pt>
                <c:pt idx="3953">
                  <c:v>2.0899999999999998E-2</c:v>
                </c:pt>
                <c:pt idx="3954">
                  <c:v>2.06E-2</c:v>
                </c:pt>
                <c:pt idx="3955">
                  <c:v>2.0799999999999999E-2</c:v>
                </c:pt>
                <c:pt idx="3956">
                  <c:v>2.06E-2</c:v>
                </c:pt>
                <c:pt idx="3957">
                  <c:v>2.0500000000000001E-2</c:v>
                </c:pt>
                <c:pt idx="3958">
                  <c:v>2.0500000000000001E-2</c:v>
                </c:pt>
                <c:pt idx="3959">
                  <c:v>2.0400000000000001E-2</c:v>
                </c:pt>
                <c:pt idx="3960">
                  <c:v>2.0299999999999999E-2</c:v>
                </c:pt>
                <c:pt idx="3961">
                  <c:v>2.0199999999999999E-2</c:v>
                </c:pt>
                <c:pt idx="3962">
                  <c:v>0.02</c:v>
                </c:pt>
                <c:pt idx="3963">
                  <c:v>2.01E-2</c:v>
                </c:pt>
                <c:pt idx="3964">
                  <c:v>1.9900000000000001E-2</c:v>
                </c:pt>
                <c:pt idx="3965">
                  <c:v>1.9800000000000002E-2</c:v>
                </c:pt>
                <c:pt idx="3966">
                  <c:v>1.9800000000000002E-2</c:v>
                </c:pt>
                <c:pt idx="3967">
                  <c:v>1.9599999999999999E-2</c:v>
                </c:pt>
                <c:pt idx="3968">
                  <c:v>1.9400000000000001E-2</c:v>
                </c:pt>
                <c:pt idx="3969">
                  <c:v>1.9400000000000001E-2</c:v>
                </c:pt>
                <c:pt idx="3970">
                  <c:v>1.9400000000000001E-2</c:v>
                </c:pt>
                <c:pt idx="3971">
                  <c:v>1.9400000000000001E-2</c:v>
                </c:pt>
                <c:pt idx="3972">
                  <c:v>1.9199999999999998E-2</c:v>
                </c:pt>
                <c:pt idx="3973">
                  <c:v>1.9E-2</c:v>
                </c:pt>
                <c:pt idx="3974">
                  <c:v>1.9E-2</c:v>
                </c:pt>
                <c:pt idx="3975">
                  <c:v>1.89E-2</c:v>
                </c:pt>
                <c:pt idx="3976">
                  <c:v>1.8700000000000001E-2</c:v>
                </c:pt>
                <c:pt idx="3977">
                  <c:v>1.8800000000000001E-2</c:v>
                </c:pt>
                <c:pt idx="3978">
                  <c:v>1.8700000000000001E-2</c:v>
                </c:pt>
                <c:pt idx="3979">
                  <c:v>1.8599999999999998E-2</c:v>
                </c:pt>
                <c:pt idx="3980">
                  <c:v>1.84E-2</c:v>
                </c:pt>
                <c:pt idx="3981">
                  <c:v>1.8499999999999999E-2</c:v>
                </c:pt>
                <c:pt idx="3982">
                  <c:v>1.83E-2</c:v>
                </c:pt>
                <c:pt idx="3983">
                  <c:v>1.8100000000000002E-2</c:v>
                </c:pt>
                <c:pt idx="3984">
                  <c:v>1.8100000000000002E-2</c:v>
                </c:pt>
                <c:pt idx="3985">
                  <c:v>1.7999999999999999E-2</c:v>
                </c:pt>
                <c:pt idx="3986">
                  <c:v>1.7899999999999999E-2</c:v>
                </c:pt>
                <c:pt idx="3987">
                  <c:v>1.7899999999999999E-2</c:v>
                </c:pt>
                <c:pt idx="3988">
                  <c:v>1.7500000000000002E-2</c:v>
                </c:pt>
                <c:pt idx="3989">
                  <c:v>1.7500000000000002E-2</c:v>
                </c:pt>
                <c:pt idx="3990">
                  <c:v>1.7500000000000002E-2</c:v>
                </c:pt>
                <c:pt idx="3991">
                  <c:v>1.7500000000000002E-2</c:v>
                </c:pt>
                <c:pt idx="3992">
                  <c:v>1.7500000000000002E-2</c:v>
                </c:pt>
                <c:pt idx="3993">
                  <c:v>1.72E-2</c:v>
                </c:pt>
                <c:pt idx="3994">
                  <c:v>1.7299999999999999E-2</c:v>
                </c:pt>
                <c:pt idx="3995">
                  <c:v>1.7100000000000001E-2</c:v>
                </c:pt>
                <c:pt idx="3996">
                  <c:v>1.7100000000000001E-2</c:v>
                </c:pt>
                <c:pt idx="3997">
                  <c:v>1.6799999999999999E-2</c:v>
                </c:pt>
                <c:pt idx="3998">
                  <c:v>1.67E-2</c:v>
                </c:pt>
                <c:pt idx="3999">
                  <c:v>1.6799999999999999E-2</c:v>
                </c:pt>
                <c:pt idx="4000">
                  <c:v>1.6500000000000001E-2</c:v>
                </c:pt>
                <c:pt idx="4001">
                  <c:v>1.6500000000000001E-2</c:v>
                </c:pt>
                <c:pt idx="4002">
                  <c:v>1.6299999999999999E-2</c:v>
                </c:pt>
                <c:pt idx="4003">
                  <c:v>1.6299999999999999E-2</c:v>
                </c:pt>
                <c:pt idx="4004">
                  <c:v>1.6E-2</c:v>
                </c:pt>
                <c:pt idx="4005">
                  <c:v>1.6199999999999999E-2</c:v>
                </c:pt>
                <c:pt idx="4006">
                  <c:v>1.6E-2</c:v>
                </c:pt>
                <c:pt idx="4007">
                  <c:v>1.5800000000000002E-2</c:v>
                </c:pt>
                <c:pt idx="4008">
                  <c:v>1.5800000000000002E-2</c:v>
                </c:pt>
                <c:pt idx="4009">
                  <c:v>1.5599999999999999E-2</c:v>
                </c:pt>
                <c:pt idx="4010">
                  <c:v>1.54E-2</c:v>
                </c:pt>
                <c:pt idx="4011">
                  <c:v>1.5299999999999999E-2</c:v>
                </c:pt>
                <c:pt idx="4012">
                  <c:v>1.54E-2</c:v>
                </c:pt>
                <c:pt idx="4013">
                  <c:v>1.52E-2</c:v>
                </c:pt>
                <c:pt idx="4014">
                  <c:v>1.4999999999999999E-2</c:v>
                </c:pt>
                <c:pt idx="4015">
                  <c:v>1.4999999999999999E-2</c:v>
                </c:pt>
                <c:pt idx="4016">
                  <c:v>1.49E-2</c:v>
                </c:pt>
                <c:pt idx="4017">
                  <c:v>1.4800000000000001E-2</c:v>
                </c:pt>
                <c:pt idx="4018">
                  <c:v>1.4500000000000001E-2</c:v>
                </c:pt>
                <c:pt idx="4019">
                  <c:v>1.4500000000000001E-2</c:v>
                </c:pt>
                <c:pt idx="4020">
                  <c:v>1.46E-2</c:v>
                </c:pt>
                <c:pt idx="4021">
                  <c:v>1.4200000000000001E-2</c:v>
                </c:pt>
                <c:pt idx="4022">
                  <c:v>1.4200000000000001E-2</c:v>
                </c:pt>
                <c:pt idx="4023">
                  <c:v>1.4E-2</c:v>
                </c:pt>
                <c:pt idx="4024">
                  <c:v>1.4E-2</c:v>
                </c:pt>
                <c:pt idx="4025">
                  <c:v>1.4E-2</c:v>
                </c:pt>
                <c:pt idx="4026">
                  <c:v>1.37E-2</c:v>
                </c:pt>
                <c:pt idx="4027">
                  <c:v>1.37E-2</c:v>
                </c:pt>
                <c:pt idx="4028">
                  <c:v>1.3599999999999999E-2</c:v>
                </c:pt>
                <c:pt idx="4029">
                  <c:v>1.35E-2</c:v>
                </c:pt>
                <c:pt idx="4030">
                  <c:v>1.35E-2</c:v>
                </c:pt>
                <c:pt idx="4031">
                  <c:v>1.3299999999999999E-2</c:v>
                </c:pt>
                <c:pt idx="4032">
                  <c:v>1.29E-2</c:v>
                </c:pt>
                <c:pt idx="4033">
                  <c:v>1.29E-2</c:v>
                </c:pt>
                <c:pt idx="4034">
                  <c:v>1.2699999999999999E-2</c:v>
                </c:pt>
                <c:pt idx="4035">
                  <c:v>1.26E-2</c:v>
                </c:pt>
                <c:pt idx="4036">
                  <c:v>1.2699999999999999E-2</c:v>
                </c:pt>
                <c:pt idx="4037">
                  <c:v>1.24E-2</c:v>
                </c:pt>
                <c:pt idx="4038">
                  <c:v>1.23E-2</c:v>
                </c:pt>
                <c:pt idx="4039">
                  <c:v>1.2200000000000001E-2</c:v>
                </c:pt>
                <c:pt idx="4040">
                  <c:v>1.2200000000000001E-2</c:v>
                </c:pt>
                <c:pt idx="4041">
                  <c:v>1.23E-2</c:v>
                </c:pt>
                <c:pt idx="4042">
                  <c:v>1.2E-2</c:v>
                </c:pt>
                <c:pt idx="4043">
                  <c:v>1.18E-2</c:v>
                </c:pt>
                <c:pt idx="4044">
                  <c:v>1.15E-2</c:v>
                </c:pt>
                <c:pt idx="4045">
                  <c:v>1.1599999999999999E-2</c:v>
                </c:pt>
                <c:pt idx="4046">
                  <c:v>1.14E-2</c:v>
                </c:pt>
                <c:pt idx="4047">
                  <c:v>1.14E-2</c:v>
                </c:pt>
                <c:pt idx="4048">
                  <c:v>1.12E-2</c:v>
                </c:pt>
                <c:pt idx="4049">
                  <c:v>1.11E-2</c:v>
                </c:pt>
                <c:pt idx="4050">
                  <c:v>1.0999999999999999E-2</c:v>
                </c:pt>
                <c:pt idx="4051">
                  <c:v>1.09E-2</c:v>
                </c:pt>
                <c:pt idx="4052">
                  <c:v>1.09E-2</c:v>
                </c:pt>
                <c:pt idx="4053">
                  <c:v>1.0500000000000001E-2</c:v>
                </c:pt>
                <c:pt idx="4054">
                  <c:v>1.0500000000000001E-2</c:v>
                </c:pt>
                <c:pt idx="4055">
                  <c:v>1.03E-2</c:v>
                </c:pt>
                <c:pt idx="4056">
                  <c:v>1.03E-2</c:v>
                </c:pt>
                <c:pt idx="4057">
                  <c:v>1.03E-2</c:v>
                </c:pt>
                <c:pt idx="4058">
                  <c:v>0.01</c:v>
                </c:pt>
                <c:pt idx="4059">
                  <c:v>0.01</c:v>
                </c:pt>
                <c:pt idx="4060">
                  <c:v>9.6699999999999998E-3</c:v>
                </c:pt>
                <c:pt idx="4061">
                  <c:v>9.5600000000000008E-3</c:v>
                </c:pt>
                <c:pt idx="4062">
                  <c:v>9.4599999999999997E-3</c:v>
                </c:pt>
                <c:pt idx="4063">
                  <c:v>9.4599999999999997E-3</c:v>
                </c:pt>
                <c:pt idx="4064">
                  <c:v>9.3500000000000007E-3</c:v>
                </c:pt>
                <c:pt idx="4065">
                  <c:v>9.2399999999999999E-3</c:v>
                </c:pt>
                <c:pt idx="4066">
                  <c:v>8.9099999999999995E-3</c:v>
                </c:pt>
                <c:pt idx="4067">
                  <c:v>9.0200000000000002E-3</c:v>
                </c:pt>
                <c:pt idx="4068">
                  <c:v>8.8000000000000005E-3</c:v>
                </c:pt>
                <c:pt idx="4069">
                  <c:v>8.8000000000000005E-3</c:v>
                </c:pt>
                <c:pt idx="4070">
                  <c:v>8.5900000000000004E-3</c:v>
                </c:pt>
                <c:pt idx="4071">
                  <c:v>8.3700000000000007E-3</c:v>
                </c:pt>
                <c:pt idx="4072">
                  <c:v>8.3700000000000007E-3</c:v>
                </c:pt>
                <c:pt idx="4073">
                  <c:v>8.26E-3</c:v>
                </c:pt>
                <c:pt idx="4074">
                  <c:v>8.1499999999999993E-3</c:v>
                </c:pt>
                <c:pt idx="4075">
                  <c:v>8.0400000000000003E-3</c:v>
                </c:pt>
                <c:pt idx="4076">
                  <c:v>7.9399999999999991E-3</c:v>
                </c:pt>
                <c:pt idx="4077">
                  <c:v>7.8300000000000002E-3</c:v>
                </c:pt>
                <c:pt idx="4078">
                  <c:v>7.6099999999999996E-3</c:v>
                </c:pt>
                <c:pt idx="4079">
                  <c:v>7.6099999999999996E-3</c:v>
                </c:pt>
                <c:pt idx="4080">
                  <c:v>7.28E-3</c:v>
                </c:pt>
                <c:pt idx="4081">
                  <c:v>7.3899999999999999E-3</c:v>
                </c:pt>
                <c:pt idx="4082">
                  <c:v>7.1799999999999998E-3</c:v>
                </c:pt>
                <c:pt idx="4083">
                  <c:v>6.96E-3</c:v>
                </c:pt>
                <c:pt idx="4084">
                  <c:v>6.8500000000000002E-3</c:v>
                </c:pt>
                <c:pt idx="4085">
                  <c:v>6.8500000000000002E-3</c:v>
                </c:pt>
                <c:pt idx="4086">
                  <c:v>6.7400000000000003E-3</c:v>
                </c:pt>
                <c:pt idx="4087">
                  <c:v>6.5199999999999998E-3</c:v>
                </c:pt>
                <c:pt idx="4088">
                  <c:v>6.5199999999999998E-3</c:v>
                </c:pt>
                <c:pt idx="4089">
                  <c:v>6.3099999999999996E-3</c:v>
                </c:pt>
                <c:pt idx="4090">
                  <c:v>6.3099999999999996E-3</c:v>
                </c:pt>
                <c:pt idx="4091">
                  <c:v>6.1999999999999998E-3</c:v>
                </c:pt>
                <c:pt idx="4092">
                  <c:v>5.9800000000000001E-3</c:v>
                </c:pt>
                <c:pt idx="4093">
                  <c:v>6.0899999999999999E-3</c:v>
                </c:pt>
                <c:pt idx="4094">
                  <c:v>5.8700000000000002E-3</c:v>
                </c:pt>
                <c:pt idx="4095">
                  <c:v>5.7600000000000004E-3</c:v>
                </c:pt>
                <c:pt idx="4096">
                  <c:v>5.6600000000000001E-3</c:v>
                </c:pt>
                <c:pt idx="4097">
                  <c:v>5.5500000000000002E-3</c:v>
                </c:pt>
                <c:pt idx="4098">
                  <c:v>5.3299999999999997E-3</c:v>
                </c:pt>
                <c:pt idx="4099">
                  <c:v>5.2199999999999998E-3</c:v>
                </c:pt>
                <c:pt idx="4100">
                  <c:v>5.5500000000000002E-3</c:v>
                </c:pt>
                <c:pt idx="4101">
                  <c:v>5.11E-3</c:v>
                </c:pt>
                <c:pt idx="4102">
                  <c:v>5.11E-3</c:v>
                </c:pt>
                <c:pt idx="4103">
                  <c:v>5.0000000000000001E-3</c:v>
                </c:pt>
                <c:pt idx="4104">
                  <c:v>4.79E-3</c:v>
                </c:pt>
                <c:pt idx="4105">
                  <c:v>4.79E-3</c:v>
                </c:pt>
                <c:pt idx="4106">
                  <c:v>4.79E-3</c:v>
                </c:pt>
                <c:pt idx="4107">
                  <c:v>4.6800000000000001E-3</c:v>
                </c:pt>
                <c:pt idx="4108">
                  <c:v>4.4600000000000004E-3</c:v>
                </c:pt>
                <c:pt idx="4109">
                  <c:v>4.4600000000000004E-3</c:v>
                </c:pt>
                <c:pt idx="4110">
                  <c:v>4.0299999999999997E-3</c:v>
                </c:pt>
                <c:pt idx="4111">
                  <c:v>4.0299999999999997E-3</c:v>
                </c:pt>
                <c:pt idx="4112">
                  <c:v>4.1399999999999996E-3</c:v>
                </c:pt>
                <c:pt idx="4113">
                  <c:v>4.1399999999999996E-3</c:v>
                </c:pt>
                <c:pt idx="4114">
                  <c:v>3.9199999999999999E-3</c:v>
                </c:pt>
                <c:pt idx="4115">
                  <c:v>3.7000000000000002E-3</c:v>
                </c:pt>
                <c:pt idx="4116">
                  <c:v>3.81E-3</c:v>
                </c:pt>
                <c:pt idx="4117">
                  <c:v>3.7000000000000002E-3</c:v>
                </c:pt>
                <c:pt idx="4118">
                  <c:v>3.48E-3</c:v>
                </c:pt>
                <c:pt idx="4119">
                  <c:v>3.7000000000000002E-3</c:v>
                </c:pt>
                <c:pt idx="4120">
                  <c:v>3.48E-3</c:v>
                </c:pt>
                <c:pt idx="4121">
                  <c:v>3.2699999999999999E-3</c:v>
                </c:pt>
                <c:pt idx="4122">
                  <c:v>3.2699999999999999E-3</c:v>
                </c:pt>
                <c:pt idx="4123">
                  <c:v>3.16E-3</c:v>
                </c:pt>
                <c:pt idx="4124">
                  <c:v>3.16E-3</c:v>
                </c:pt>
                <c:pt idx="4125">
                  <c:v>3.16E-3</c:v>
                </c:pt>
                <c:pt idx="4126">
                  <c:v>2.9399999999999999E-3</c:v>
                </c:pt>
                <c:pt idx="4127">
                  <c:v>2.7200000000000002E-3</c:v>
                </c:pt>
                <c:pt idx="4128">
                  <c:v>2.8300000000000001E-3</c:v>
                </c:pt>
                <c:pt idx="4129">
                  <c:v>2.7200000000000002E-3</c:v>
                </c:pt>
                <c:pt idx="4130">
                  <c:v>2.5100000000000001E-3</c:v>
                </c:pt>
                <c:pt idx="4131">
                  <c:v>2.3999999999999998E-3</c:v>
                </c:pt>
                <c:pt idx="4132">
                  <c:v>2.5100000000000001E-3</c:v>
                </c:pt>
                <c:pt idx="4133">
                  <c:v>2.2899999999999999E-3</c:v>
                </c:pt>
                <c:pt idx="4134">
                  <c:v>2.3999999999999998E-3</c:v>
                </c:pt>
                <c:pt idx="4135">
                  <c:v>2.2899999999999999E-3</c:v>
                </c:pt>
                <c:pt idx="4136">
                  <c:v>2.1800000000000001E-3</c:v>
                </c:pt>
                <c:pt idx="4137">
                  <c:v>2.1800000000000001E-3</c:v>
                </c:pt>
                <c:pt idx="4138">
                  <c:v>2.0699999999999998E-3</c:v>
                </c:pt>
                <c:pt idx="4139">
                  <c:v>2.0699999999999998E-3</c:v>
                </c:pt>
                <c:pt idx="4140">
                  <c:v>1.9599999999999999E-3</c:v>
                </c:pt>
                <c:pt idx="4141">
                  <c:v>1.8600000000000001E-3</c:v>
                </c:pt>
                <c:pt idx="4142">
                  <c:v>1.64E-3</c:v>
                </c:pt>
                <c:pt idx="4143">
                  <c:v>1.64E-3</c:v>
                </c:pt>
                <c:pt idx="4144">
                  <c:v>1.75E-3</c:v>
                </c:pt>
                <c:pt idx="4145">
                  <c:v>1.5299999999999999E-3</c:v>
                </c:pt>
                <c:pt idx="4146">
                  <c:v>1.5299999999999999E-3</c:v>
                </c:pt>
                <c:pt idx="4147">
                  <c:v>1.31E-3</c:v>
                </c:pt>
                <c:pt idx="4148">
                  <c:v>1.64E-3</c:v>
                </c:pt>
                <c:pt idx="4149">
                  <c:v>1.31E-3</c:v>
                </c:pt>
                <c:pt idx="4150">
                  <c:v>1.42E-3</c:v>
                </c:pt>
                <c:pt idx="4151">
                  <c:v>1.31E-3</c:v>
                </c:pt>
                <c:pt idx="4152">
                  <c:v>1.31E-3</c:v>
                </c:pt>
                <c:pt idx="4153">
                  <c:v>1.31E-3</c:v>
                </c:pt>
                <c:pt idx="4154">
                  <c:v>1.1000000000000001E-3</c:v>
                </c:pt>
                <c:pt idx="4155">
                  <c:v>1.1000000000000001E-3</c:v>
                </c:pt>
                <c:pt idx="4156">
                  <c:v>1.1000000000000001E-3</c:v>
                </c:pt>
                <c:pt idx="4157">
                  <c:v>1.1999999999999999E-3</c:v>
                </c:pt>
                <c:pt idx="4158">
                  <c:v>9.8999999999999999E-4</c:v>
                </c:pt>
                <c:pt idx="4159">
                  <c:v>7.6999999999999996E-4</c:v>
                </c:pt>
                <c:pt idx="4160">
                  <c:v>8.8000000000000003E-4</c:v>
                </c:pt>
                <c:pt idx="4161">
                  <c:v>8.8000000000000003E-4</c:v>
                </c:pt>
                <c:pt idx="4162">
                  <c:v>7.6999999999999996E-4</c:v>
                </c:pt>
                <c:pt idx="4163">
                  <c:v>7.6999999999999996E-4</c:v>
                </c:pt>
                <c:pt idx="4164">
                  <c:v>6.6E-4</c:v>
                </c:pt>
                <c:pt idx="4165">
                  <c:v>8.8000000000000003E-4</c:v>
                </c:pt>
                <c:pt idx="4166">
                  <c:v>8.8000000000000003E-4</c:v>
                </c:pt>
                <c:pt idx="4167">
                  <c:v>7.6999999999999996E-4</c:v>
                </c:pt>
                <c:pt idx="4168">
                  <c:v>6.6E-4</c:v>
                </c:pt>
                <c:pt idx="4169">
                  <c:v>6.6E-4</c:v>
                </c:pt>
                <c:pt idx="4170">
                  <c:v>6.6E-4</c:v>
                </c:pt>
                <c:pt idx="4171">
                  <c:v>5.5000000000000003E-4</c:v>
                </c:pt>
                <c:pt idx="4172">
                  <c:v>5.5000000000000003E-4</c:v>
                </c:pt>
                <c:pt idx="4173">
                  <c:v>4.4000000000000002E-4</c:v>
                </c:pt>
                <c:pt idx="4174">
                  <c:v>3.4000000000000002E-4</c:v>
                </c:pt>
                <c:pt idx="4175">
                  <c:v>3.4000000000000002E-4</c:v>
                </c:pt>
                <c:pt idx="4176">
                  <c:v>3.4000000000000002E-4</c:v>
                </c:pt>
                <c:pt idx="4177">
                  <c:v>4.4000000000000002E-4</c:v>
                </c:pt>
                <c:pt idx="4178">
                  <c:v>3.4000000000000002E-4</c:v>
                </c:pt>
                <c:pt idx="4179">
                  <c:v>3.4000000000000002E-4</c:v>
                </c:pt>
                <c:pt idx="4180">
                  <c:v>2.3000000000000001E-4</c:v>
                </c:pt>
                <c:pt idx="4181">
                  <c:v>3.4000000000000002E-4</c:v>
                </c:pt>
                <c:pt idx="4182">
                  <c:v>2.3000000000000001E-4</c:v>
                </c:pt>
                <c:pt idx="4183">
                  <c:v>2.3000000000000001E-4</c:v>
                </c:pt>
                <c:pt idx="4184">
                  <c:v>1.2E-4</c:v>
                </c:pt>
                <c:pt idx="4185">
                  <c:v>2.3000000000000001E-4</c:v>
                </c:pt>
                <c:pt idx="4186">
                  <c:v>3.4000000000000002E-4</c:v>
                </c:pt>
                <c:pt idx="4187">
                  <c:v>2.3000000000000001E-4</c:v>
                </c:pt>
                <c:pt idx="4188">
                  <c:v>2.3000000000000001E-4</c:v>
                </c:pt>
                <c:pt idx="4189">
                  <c:v>3.4000000000000002E-4</c:v>
                </c:pt>
                <c:pt idx="4190">
                  <c:v>1.2E-4</c:v>
                </c:pt>
                <c:pt idx="4191">
                  <c:v>1.0000000000000001E-5</c:v>
                </c:pt>
                <c:pt idx="4192">
                  <c:v>1.2E-4</c:v>
                </c:pt>
                <c:pt idx="4193">
                  <c:v>1.0000000000000001E-5</c:v>
                </c:pt>
                <c:pt idx="4194">
                  <c:v>-1E-4</c:v>
                </c:pt>
                <c:pt idx="4195">
                  <c:v>1.0000000000000001E-5</c:v>
                </c:pt>
                <c:pt idx="4196">
                  <c:v>1.0000000000000001E-5</c:v>
                </c:pt>
                <c:pt idx="4197">
                  <c:v>1.2E-4</c:v>
                </c:pt>
                <c:pt idx="4198">
                  <c:v>2.3000000000000001E-4</c:v>
                </c:pt>
                <c:pt idx="4199">
                  <c:v>2.3000000000000001E-4</c:v>
                </c:pt>
                <c:pt idx="4200">
                  <c:v>1.0000000000000001E-5</c:v>
                </c:pt>
                <c:pt idx="4201">
                  <c:v>1.0000000000000001E-5</c:v>
                </c:pt>
                <c:pt idx="4202">
                  <c:v>1.0000000000000001E-5</c:v>
                </c:pt>
                <c:pt idx="4203">
                  <c:v>1.0000000000000001E-5</c:v>
                </c:pt>
                <c:pt idx="4204">
                  <c:v>1.0000000000000001E-5</c:v>
                </c:pt>
                <c:pt idx="4205">
                  <c:v>1.2E-4</c:v>
                </c:pt>
                <c:pt idx="4206">
                  <c:v>-1E-4</c:v>
                </c:pt>
                <c:pt idx="4207">
                  <c:v>-1E-4</c:v>
                </c:pt>
                <c:pt idx="4208">
                  <c:v>1.0000000000000001E-5</c:v>
                </c:pt>
                <c:pt idx="4209">
                  <c:v>-1E-4</c:v>
                </c:pt>
                <c:pt idx="4210">
                  <c:v>-2.1000000000000001E-4</c:v>
                </c:pt>
                <c:pt idx="4211">
                  <c:v>1.0000000000000001E-5</c:v>
                </c:pt>
                <c:pt idx="4212">
                  <c:v>1.2E-4</c:v>
                </c:pt>
                <c:pt idx="4213">
                  <c:v>-1E-4</c:v>
                </c:pt>
                <c:pt idx="4214">
                  <c:v>-1E-4</c:v>
                </c:pt>
                <c:pt idx="4215">
                  <c:v>1.0000000000000001E-5</c:v>
                </c:pt>
                <c:pt idx="4216">
                  <c:v>-1E-4</c:v>
                </c:pt>
                <c:pt idx="4217">
                  <c:v>-1E-4</c:v>
                </c:pt>
                <c:pt idx="4218">
                  <c:v>-1E-4</c:v>
                </c:pt>
                <c:pt idx="4219">
                  <c:v>-1E-4</c:v>
                </c:pt>
                <c:pt idx="4220">
                  <c:v>-1E-4</c:v>
                </c:pt>
                <c:pt idx="4221">
                  <c:v>-1E-4</c:v>
                </c:pt>
                <c:pt idx="4222">
                  <c:v>1.0000000000000001E-5</c:v>
                </c:pt>
                <c:pt idx="4223">
                  <c:v>1.0000000000000001E-5</c:v>
                </c:pt>
                <c:pt idx="4224">
                  <c:v>1.0000000000000001E-5</c:v>
                </c:pt>
                <c:pt idx="4225">
                  <c:v>1.2E-4</c:v>
                </c:pt>
                <c:pt idx="4226">
                  <c:v>-2.1000000000000001E-4</c:v>
                </c:pt>
                <c:pt idx="4227">
                  <c:v>-1E-4</c:v>
                </c:pt>
                <c:pt idx="4228">
                  <c:v>1.0000000000000001E-5</c:v>
                </c:pt>
                <c:pt idx="4229">
                  <c:v>-1E-4</c:v>
                </c:pt>
                <c:pt idx="4230">
                  <c:v>-2.1000000000000001E-4</c:v>
                </c:pt>
                <c:pt idx="4231">
                  <c:v>1.0000000000000001E-5</c:v>
                </c:pt>
                <c:pt idx="4232">
                  <c:v>-1E-4</c:v>
                </c:pt>
                <c:pt idx="4233">
                  <c:v>1.0000000000000001E-5</c:v>
                </c:pt>
                <c:pt idx="4234">
                  <c:v>1.0000000000000001E-5</c:v>
                </c:pt>
                <c:pt idx="4235">
                  <c:v>-2.1000000000000001E-4</c:v>
                </c:pt>
                <c:pt idx="4236">
                  <c:v>-1E-4</c:v>
                </c:pt>
                <c:pt idx="4237">
                  <c:v>-1E-4</c:v>
                </c:pt>
                <c:pt idx="4238">
                  <c:v>-1E-4</c:v>
                </c:pt>
                <c:pt idx="4239">
                  <c:v>-1E-4</c:v>
                </c:pt>
                <c:pt idx="4240">
                  <c:v>1.0000000000000001E-5</c:v>
                </c:pt>
                <c:pt idx="4241">
                  <c:v>1.0000000000000001E-5</c:v>
                </c:pt>
                <c:pt idx="4242">
                  <c:v>-1E-4</c:v>
                </c:pt>
                <c:pt idx="4243">
                  <c:v>1.0000000000000001E-5</c:v>
                </c:pt>
                <c:pt idx="4244">
                  <c:v>-1E-4</c:v>
                </c:pt>
                <c:pt idx="4245">
                  <c:v>-1E-4</c:v>
                </c:pt>
                <c:pt idx="4246">
                  <c:v>-1E-4</c:v>
                </c:pt>
                <c:pt idx="4247">
                  <c:v>-2.1000000000000001E-4</c:v>
                </c:pt>
                <c:pt idx="4248">
                  <c:v>-2.1000000000000001E-4</c:v>
                </c:pt>
                <c:pt idx="4249">
                  <c:v>1.0000000000000001E-5</c:v>
                </c:pt>
                <c:pt idx="4250">
                  <c:v>1.0000000000000001E-5</c:v>
                </c:pt>
                <c:pt idx="4251">
                  <c:v>-1E-4</c:v>
                </c:pt>
                <c:pt idx="4252">
                  <c:v>1.0000000000000001E-5</c:v>
                </c:pt>
                <c:pt idx="4253">
                  <c:v>-1E-4</c:v>
                </c:pt>
                <c:pt idx="4254">
                  <c:v>-2.1000000000000001E-4</c:v>
                </c:pt>
                <c:pt idx="4255">
                  <c:v>-1E-4</c:v>
                </c:pt>
                <c:pt idx="4256">
                  <c:v>-1E-4</c:v>
                </c:pt>
                <c:pt idx="4257">
                  <c:v>1.0000000000000001E-5</c:v>
                </c:pt>
                <c:pt idx="4258">
                  <c:v>1.0000000000000001E-5</c:v>
                </c:pt>
                <c:pt idx="4259">
                  <c:v>-2.1000000000000001E-4</c:v>
                </c:pt>
                <c:pt idx="4260">
                  <c:v>-1E-4</c:v>
                </c:pt>
                <c:pt idx="4261">
                  <c:v>1.2E-4</c:v>
                </c:pt>
                <c:pt idx="4262">
                  <c:v>-1E-4</c:v>
                </c:pt>
                <c:pt idx="4263">
                  <c:v>-1E-4</c:v>
                </c:pt>
                <c:pt idx="4264">
                  <c:v>-2.1000000000000001E-4</c:v>
                </c:pt>
                <c:pt idx="4265">
                  <c:v>1.0000000000000001E-5</c:v>
                </c:pt>
                <c:pt idx="4266">
                  <c:v>1.0000000000000001E-5</c:v>
                </c:pt>
                <c:pt idx="4267">
                  <c:v>-2.1000000000000001E-4</c:v>
                </c:pt>
                <c:pt idx="4268">
                  <c:v>-3.2000000000000003E-4</c:v>
                </c:pt>
                <c:pt idx="4269">
                  <c:v>-2.1000000000000001E-4</c:v>
                </c:pt>
                <c:pt idx="4270">
                  <c:v>-3.2000000000000003E-4</c:v>
                </c:pt>
                <c:pt idx="4271">
                  <c:v>-1E-4</c:v>
                </c:pt>
                <c:pt idx="4272">
                  <c:v>-2.1000000000000001E-4</c:v>
                </c:pt>
                <c:pt idx="4273">
                  <c:v>-2.1000000000000001E-4</c:v>
                </c:pt>
                <c:pt idx="4274">
                  <c:v>-3.2000000000000003E-4</c:v>
                </c:pt>
                <c:pt idx="4275">
                  <c:v>-3.2000000000000003E-4</c:v>
                </c:pt>
                <c:pt idx="4276">
                  <c:v>-4.2000000000000002E-4</c:v>
                </c:pt>
                <c:pt idx="4277">
                  <c:v>-3.2000000000000003E-4</c:v>
                </c:pt>
                <c:pt idx="4278">
                  <c:v>-3.2000000000000003E-4</c:v>
                </c:pt>
                <c:pt idx="4279">
                  <c:v>-6.4000000000000005E-4</c:v>
                </c:pt>
                <c:pt idx="4280">
                  <c:v>-3.2000000000000003E-4</c:v>
                </c:pt>
                <c:pt idx="4281">
                  <c:v>-3.2000000000000003E-4</c:v>
                </c:pt>
                <c:pt idx="4282">
                  <c:v>-3.2000000000000003E-4</c:v>
                </c:pt>
                <c:pt idx="4283">
                  <c:v>-5.2999999999999998E-4</c:v>
                </c:pt>
                <c:pt idx="4284">
                  <c:v>-6.4000000000000005E-4</c:v>
                </c:pt>
                <c:pt idx="4285">
                  <c:v>-5.2999999999999998E-4</c:v>
                </c:pt>
                <c:pt idx="4286">
                  <c:v>-6.4000000000000005E-4</c:v>
                </c:pt>
                <c:pt idx="4287">
                  <c:v>-6.4000000000000005E-4</c:v>
                </c:pt>
                <c:pt idx="4288">
                  <c:v>-7.5000000000000002E-4</c:v>
                </c:pt>
                <c:pt idx="4289">
                  <c:v>-6.4000000000000005E-4</c:v>
                </c:pt>
                <c:pt idx="4290">
                  <c:v>-6.4000000000000005E-4</c:v>
                </c:pt>
                <c:pt idx="4291">
                  <c:v>-7.5000000000000002E-4</c:v>
                </c:pt>
                <c:pt idx="4292">
                  <c:v>-8.5999999999999998E-4</c:v>
                </c:pt>
                <c:pt idx="4293">
                  <c:v>-8.5999999999999998E-4</c:v>
                </c:pt>
                <c:pt idx="4294">
                  <c:v>-9.7000000000000005E-4</c:v>
                </c:pt>
                <c:pt idx="4295">
                  <c:v>-9.7000000000000005E-4</c:v>
                </c:pt>
                <c:pt idx="4296">
                  <c:v>-7.5000000000000002E-4</c:v>
                </c:pt>
                <c:pt idx="4297">
                  <c:v>-8.5999999999999998E-4</c:v>
                </c:pt>
                <c:pt idx="4298">
                  <c:v>-9.7000000000000005E-4</c:v>
                </c:pt>
                <c:pt idx="4299">
                  <c:v>-1.08E-3</c:v>
                </c:pt>
                <c:pt idx="4300">
                  <c:v>-9.7000000000000005E-4</c:v>
                </c:pt>
                <c:pt idx="4301">
                  <c:v>-1.1800000000000001E-3</c:v>
                </c:pt>
                <c:pt idx="4302">
                  <c:v>-1.2899999999999999E-3</c:v>
                </c:pt>
                <c:pt idx="4303">
                  <c:v>-1.1800000000000001E-3</c:v>
                </c:pt>
                <c:pt idx="4304">
                  <c:v>-1.2899999999999999E-3</c:v>
                </c:pt>
                <c:pt idx="4305">
                  <c:v>-1.4E-3</c:v>
                </c:pt>
                <c:pt idx="4306">
                  <c:v>-1.4E-3</c:v>
                </c:pt>
                <c:pt idx="4307">
                  <c:v>-1.4E-3</c:v>
                </c:pt>
                <c:pt idx="4308">
                  <c:v>-1.73E-3</c:v>
                </c:pt>
                <c:pt idx="4309">
                  <c:v>-1.6199999999999999E-3</c:v>
                </c:pt>
                <c:pt idx="4310">
                  <c:v>-1.6199999999999999E-3</c:v>
                </c:pt>
                <c:pt idx="4311">
                  <c:v>-1.5100000000000001E-3</c:v>
                </c:pt>
                <c:pt idx="4312">
                  <c:v>-1.6199999999999999E-3</c:v>
                </c:pt>
                <c:pt idx="4313">
                  <c:v>-1.8400000000000001E-3</c:v>
                </c:pt>
                <c:pt idx="4314">
                  <c:v>-1.8400000000000001E-3</c:v>
                </c:pt>
                <c:pt idx="4315">
                  <c:v>-1.8400000000000001E-3</c:v>
                </c:pt>
                <c:pt idx="4316">
                  <c:v>-1.8400000000000001E-3</c:v>
                </c:pt>
                <c:pt idx="4317">
                  <c:v>-1.9400000000000001E-3</c:v>
                </c:pt>
                <c:pt idx="4318">
                  <c:v>-2.2699999999999999E-3</c:v>
                </c:pt>
                <c:pt idx="4319">
                  <c:v>-2.0500000000000002E-3</c:v>
                </c:pt>
                <c:pt idx="4320">
                  <c:v>-2.3800000000000002E-3</c:v>
                </c:pt>
                <c:pt idx="4321">
                  <c:v>-2.49E-3</c:v>
                </c:pt>
                <c:pt idx="4322">
                  <c:v>-2.49E-3</c:v>
                </c:pt>
                <c:pt idx="4323">
                  <c:v>-2.5999999999999999E-3</c:v>
                </c:pt>
                <c:pt idx="4324">
                  <c:v>-2.5999999999999999E-3</c:v>
                </c:pt>
                <c:pt idx="4325">
                  <c:v>-2.49E-3</c:v>
                </c:pt>
                <c:pt idx="4326">
                  <c:v>-2.7000000000000001E-3</c:v>
                </c:pt>
                <c:pt idx="4327">
                  <c:v>-2.7000000000000001E-3</c:v>
                </c:pt>
                <c:pt idx="4328">
                  <c:v>-2.81E-3</c:v>
                </c:pt>
                <c:pt idx="4329">
                  <c:v>-2.81E-3</c:v>
                </c:pt>
                <c:pt idx="4330">
                  <c:v>-2.81E-3</c:v>
                </c:pt>
                <c:pt idx="4331">
                  <c:v>-3.14E-3</c:v>
                </c:pt>
                <c:pt idx="4332">
                  <c:v>-3.0300000000000001E-3</c:v>
                </c:pt>
                <c:pt idx="4333">
                  <c:v>-3.2499999999999999E-3</c:v>
                </c:pt>
                <c:pt idx="4334">
                  <c:v>-3.2499999999999999E-3</c:v>
                </c:pt>
                <c:pt idx="4335">
                  <c:v>-3.46E-3</c:v>
                </c:pt>
                <c:pt idx="4336">
                  <c:v>-3.5699999999999998E-3</c:v>
                </c:pt>
                <c:pt idx="4337">
                  <c:v>-3.6800000000000001E-3</c:v>
                </c:pt>
                <c:pt idx="4338">
                  <c:v>-3.5699999999999998E-3</c:v>
                </c:pt>
                <c:pt idx="4339">
                  <c:v>-3.6800000000000001E-3</c:v>
                </c:pt>
                <c:pt idx="4340">
                  <c:v>-3.6800000000000001E-3</c:v>
                </c:pt>
                <c:pt idx="4341">
                  <c:v>-3.8999999999999998E-3</c:v>
                </c:pt>
                <c:pt idx="4342">
                  <c:v>-4.0099999999999997E-3</c:v>
                </c:pt>
                <c:pt idx="4343">
                  <c:v>-4.0099999999999997E-3</c:v>
                </c:pt>
                <c:pt idx="4344">
                  <c:v>-4.0099999999999997E-3</c:v>
                </c:pt>
                <c:pt idx="4345">
                  <c:v>-4.1200000000000004E-3</c:v>
                </c:pt>
                <c:pt idx="4346">
                  <c:v>-4.2199999999999998E-3</c:v>
                </c:pt>
                <c:pt idx="4347">
                  <c:v>-4.3299999999999996E-3</c:v>
                </c:pt>
                <c:pt idx="4348">
                  <c:v>-4.3299999999999996E-3</c:v>
                </c:pt>
                <c:pt idx="4349">
                  <c:v>-4.6600000000000001E-3</c:v>
                </c:pt>
                <c:pt idx="4350">
                  <c:v>-4.7699999999999999E-3</c:v>
                </c:pt>
                <c:pt idx="4351">
                  <c:v>-4.8799999999999998E-3</c:v>
                </c:pt>
                <c:pt idx="4352">
                  <c:v>-4.8799999999999998E-3</c:v>
                </c:pt>
                <c:pt idx="4353">
                  <c:v>-4.9800000000000001E-3</c:v>
                </c:pt>
                <c:pt idx="4354">
                  <c:v>-5.1999999999999998E-3</c:v>
                </c:pt>
                <c:pt idx="4355">
                  <c:v>-5.0899999999999999E-3</c:v>
                </c:pt>
                <c:pt idx="4356">
                  <c:v>-5.1999999999999998E-3</c:v>
                </c:pt>
                <c:pt idx="4357">
                  <c:v>-5.3099999999999996E-3</c:v>
                </c:pt>
                <c:pt idx="4358">
                  <c:v>-5.3099999999999996E-3</c:v>
                </c:pt>
                <c:pt idx="4359">
                  <c:v>-5.64E-3</c:v>
                </c:pt>
                <c:pt idx="4360">
                  <c:v>-5.64E-3</c:v>
                </c:pt>
                <c:pt idx="4361">
                  <c:v>-5.96E-3</c:v>
                </c:pt>
                <c:pt idx="4362">
                  <c:v>-5.7400000000000003E-3</c:v>
                </c:pt>
                <c:pt idx="4363">
                  <c:v>-5.96E-3</c:v>
                </c:pt>
                <c:pt idx="4364">
                  <c:v>-6.0699999999999999E-3</c:v>
                </c:pt>
                <c:pt idx="4365">
                  <c:v>-6.2899999999999996E-3</c:v>
                </c:pt>
                <c:pt idx="4366">
                  <c:v>-6.1799999999999997E-3</c:v>
                </c:pt>
                <c:pt idx="4367">
                  <c:v>-6.4999999999999997E-3</c:v>
                </c:pt>
                <c:pt idx="4368">
                  <c:v>-6.4000000000000003E-3</c:v>
                </c:pt>
                <c:pt idx="4369">
                  <c:v>-6.4999999999999997E-3</c:v>
                </c:pt>
                <c:pt idx="4370">
                  <c:v>-6.8300000000000001E-3</c:v>
                </c:pt>
                <c:pt idx="4371">
                  <c:v>-6.8300000000000001E-3</c:v>
                </c:pt>
                <c:pt idx="4372">
                  <c:v>-6.94E-3</c:v>
                </c:pt>
                <c:pt idx="4373">
                  <c:v>-7.0499999999999998E-3</c:v>
                </c:pt>
                <c:pt idx="4374">
                  <c:v>-7.1599999999999997E-3</c:v>
                </c:pt>
                <c:pt idx="4375">
                  <c:v>-7.26E-3</c:v>
                </c:pt>
                <c:pt idx="4376">
                  <c:v>-7.26E-3</c:v>
                </c:pt>
                <c:pt idx="4377">
                  <c:v>-7.5900000000000004E-3</c:v>
                </c:pt>
                <c:pt idx="4378">
                  <c:v>-7.4799999999999997E-3</c:v>
                </c:pt>
                <c:pt idx="4379">
                  <c:v>-7.5900000000000004E-3</c:v>
                </c:pt>
                <c:pt idx="4380">
                  <c:v>-7.7000000000000002E-3</c:v>
                </c:pt>
                <c:pt idx="4381">
                  <c:v>-8.0199999999999994E-3</c:v>
                </c:pt>
                <c:pt idx="4382">
                  <c:v>-8.0199999999999994E-3</c:v>
                </c:pt>
                <c:pt idx="4383">
                  <c:v>-8.2400000000000008E-3</c:v>
                </c:pt>
                <c:pt idx="4384">
                  <c:v>-8.1300000000000001E-3</c:v>
                </c:pt>
                <c:pt idx="4385">
                  <c:v>-8.3499999999999998E-3</c:v>
                </c:pt>
                <c:pt idx="4386">
                  <c:v>-8.4600000000000005E-3</c:v>
                </c:pt>
                <c:pt idx="4387">
                  <c:v>-8.7799999999999996E-3</c:v>
                </c:pt>
                <c:pt idx="4388">
                  <c:v>-8.6800000000000002E-3</c:v>
                </c:pt>
                <c:pt idx="4389">
                  <c:v>-8.6800000000000002E-3</c:v>
                </c:pt>
                <c:pt idx="4390">
                  <c:v>-8.7799999999999996E-3</c:v>
                </c:pt>
                <c:pt idx="4391">
                  <c:v>-8.9999999999999993E-3</c:v>
                </c:pt>
                <c:pt idx="4392">
                  <c:v>-9.11E-3</c:v>
                </c:pt>
                <c:pt idx="4393">
                  <c:v>-9.4400000000000005E-3</c:v>
                </c:pt>
                <c:pt idx="4394">
                  <c:v>-9.3299999999999998E-3</c:v>
                </c:pt>
                <c:pt idx="4395">
                  <c:v>-9.4400000000000005E-3</c:v>
                </c:pt>
                <c:pt idx="4396">
                  <c:v>-9.6500000000000006E-3</c:v>
                </c:pt>
                <c:pt idx="4397">
                  <c:v>-9.7599999999999996E-3</c:v>
                </c:pt>
                <c:pt idx="4398">
                  <c:v>-9.7599999999999996E-3</c:v>
                </c:pt>
                <c:pt idx="4399">
                  <c:v>-9.7599999999999996E-3</c:v>
                </c:pt>
                <c:pt idx="4400">
                  <c:v>-9.8700000000000003E-3</c:v>
                </c:pt>
                <c:pt idx="4401">
                  <c:v>-1.0200000000000001E-2</c:v>
                </c:pt>
                <c:pt idx="4402">
                  <c:v>-1.0200000000000001E-2</c:v>
                </c:pt>
                <c:pt idx="4403">
                  <c:v>-1.04E-2</c:v>
                </c:pt>
                <c:pt idx="4404">
                  <c:v>-1.0500000000000001E-2</c:v>
                </c:pt>
                <c:pt idx="4405">
                  <c:v>-1.0500000000000001E-2</c:v>
                </c:pt>
                <c:pt idx="4406">
                  <c:v>-1.0699999999999999E-2</c:v>
                </c:pt>
                <c:pt idx="4407">
                  <c:v>-1.09E-2</c:v>
                </c:pt>
                <c:pt idx="4408">
                  <c:v>-1.0699999999999999E-2</c:v>
                </c:pt>
                <c:pt idx="4409">
                  <c:v>-1.11E-2</c:v>
                </c:pt>
                <c:pt idx="4410">
                  <c:v>-1.1299999999999999E-2</c:v>
                </c:pt>
                <c:pt idx="4411">
                  <c:v>-1.12E-2</c:v>
                </c:pt>
                <c:pt idx="4412">
                  <c:v>-1.14E-2</c:v>
                </c:pt>
                <c:pt idx="4413">
                  <c:v>-1.15E-2</c:v>
                </c:pt>
                <c:pt idx="4414">
                  <c:v>-1.1599999999999999E-2</c:v>
                </c:pt>
                <c:pt idx="4415">
                  <c:v>-1.1599999999999999E-2</c:v>
                </c:pt>
                <c:pt idx="4416">
                  <c:v>-1.18E-2</c:v>
                </c:pt>
                <c:pt idx="4417">
                  <c:v>-1.2E-2</c:v>
                </c:pt>
                <c:pt idx="4418">
                  <c:v>-1.1900000000000001E-2</c:v>
                </c:pt>
                <c:pt idx="4419">
                  <c:v>-1.2200000000000001E-2</c:v>
                </c:pt>
                <c:pt idx="4420">
                  <c:v>-1.24E-2</c:v>
                </c:pt>
                <c:pt idx="4421">
                  <c:v>-1.2500000000000001E-2</c:v>
                </c:pt>
                <c:pt idx="4422">
                  <c:v>-1.2500000000000001E-2</c:v>
                </c:pt>
                <c:pt idx="4423">
                  <c:v>-1.26E-2</c:v>
                </c:pt>
                <c:pt idx="4424">
                  <c:v>-1.26E-2</c:v>
                </c:pt>
                <c:pt idx="4425">
                  <c:v>-1.2699999999999999E-2</c:v>
                </c:pt>
                <c:pt idx="4426">
                  <c:v>-1.2999999999999999E-2</c:v>
                </c:pt>
                <c:pt idx="4427">
                  <c:v>-1.2999999999999999E-2</c:v>
                </c:pt>
                <c:pt idx="4428">
                  <c:v>-1.3100000000000001E-2</c:v>
                </c:pt>
                <c:pt idx="4429">
                  <c:v>-1.32E-2</c:v>
                </c:pt>
                <c:pt idx="4430">
                  <c:v>-1.32E-2</c:v>
                </c:pt>
                <c:pt idx="4431">
                  <c:v>-1.3299999999999999E-2</c:v>
                </c:pt>
                <c:pt idx="4432">
                  <c:v>-1.35E-2</c:v>
                </c:pt>
                <c:pt idx="4433">
                  <c:v>-1.37E-2</c:v>
                </c:pt>
                <c:pt idx="4434">
                  <c:v>-1.38E-2</c:v>
                </c:pt>
                <c:pt idx="4435">
                  <c:v>-1.38E-2</c:v>
                </c:pt>
                <c:pt idx="4436">
                  <c:v>-1.41E-2</c:v>
                </c:pt>
                <c:pt idx="4437">
                  <c:v>-1.4E-2</c:v>
                </c:pt>
                <c:pt idx="4438">
                  <c:v>-1.41E-2</c:v>
                </c:pt>
                <c:pt idx="4439">
                  <c:v>-1.43E-2</c:v>
                </c:pt>
                <c:pt idx="4440">
                  <c:v>-1.4200000000000001E-2</c:v>
                </c:pt>
                <c:pt idx="4441">
                  <c:v>-1.4200000000000001E-2</c:v>
                </c:pt>
                <c:pt idx="4442">
                  <c:v>-1.4500000000000001E-2</c:v>
                </c:pt>
                <c:pt idx="4443">
                  <c:v>-1.4500000000000001E-2</c:v>
                </c:pt>
                <c:pt idx="4444">
                  <c:v>-1.4800000000000001E-2</c:v>
                </c:pt>
                <c:pt idx="4445">
                  <c:v>-1.49E-2</c:v>
                </c:pt>
                <c:pt idx="4446">
                  <c:v>-1.4999999999999999E-2</c:v>
                </c:pt>
                <c:pt idx="4447">
                  <c:v>-1.49E-2</c:v>
                </c:pt>
                <c:pt idx="4448">
                  <c:v>-1.5100000000000001E-2</c:v>
                </c:pt>
                <c:pt idx="4449">
                  <c:v>-1.5100000000000001E-2</c:v>
                </c:pt>
                <c:pt idx="4450">
                  <c:v>-1.5299999999999999E-2</c:v>
                </c:pt>
                <c:pt idx="4451">
                  <c:v>-1.52E-2</c:v>
                </c:pt>
                <c:pt idx="4452">
                  <c:v>-1.54E-2</c:v>
                </c:pt>
                <c:pt idx="4453">
                  <c:v>-1.55E-2</c:v>
                </c:pt>
                <c:pt idx="4454">
                  <c:v>-1.5599999999999999E-2</c:v>
                </c:pt>
                <c:pt idx="4455">
                  <c:v>-1.5800000000000002E-2</c:v>
                </c:pt>
                <c:pt idx="4456">
                  <c:v>-1.5800000000000002E-2</c:v>
                </c:pt>
                <c:pt idx="4457">
                  <c:v>-1.5800000000000002E-2</c:v>
                </c:pt>
                <c:pt idx="4458">
                  <c:v>-1.5800000000000002E-2</c:v>
                </c:pt>
                <c:pt idx="4459">
                  <c:v>-1.61E-2</c:v>
                </c:pt>
                <c:pt idx="4460">
                  <c:v>-1.61E-2</c:v>
                </c:pt>
                <c:pt idx="4461">
                  <c:v>-1.6299999999999999E-2</c:v>
                </c:pt>
                <c:pt idx="4462">
                  <c:v>-1.6199999999999999E-2</c:v>
                </c:pt>
                <c:pt idx="4463">
                  <c:v>-1.6299999999999999E-2</c:v>
                </c:pt>
                <c:pt idx="4464">
                  <c:v>-1.6400000000000001E-2</c:v>
                </c:pt>
                <c:pt idx="4465">
                  <c:v>-1.6500000000000001E-2</c:v>
                </c:pt>
                <c:pt idx="4466">
                  <c:v>-1.66E-2</c:v>
                </c:pt>
                <c:pt idx="4467">
                  <c:v>-1.66E-2</c:v>
                </c:pt>
                <c:pt idx="4468">
                  <c:v>-1.6799999999999999E-2</c:v>
                </c:pt>
                <c:pt idx="4469">
                  <c:v>-1.6799999999999999E-2</c:v>
                </c:pt>
                <c:pt idx="4470">
                  <c:v>-1.67E-2</c:v>
                </c:pt>
                <c:pt idx="4471">
                  <c:v>-1.6899999999999998E-2</c:v>
                </c:pt>
                <c:pt idx="4472">
                  <c:v>-1.6899999999999998E-2</c:v>
                </c:pt>
                <c:pt idx="4473">
                  <c:v>-1.6899999999999998E-2</c:v>
                </c:pt>
                <c:pt idx="4474">
                  <c:v>-1.7100000000000001E-2</c:v>
                </c:pt>
                <c:pt idx="4475">
                  <c:v>-1.7100000000000001E-2</c:v>
                </c:pt>
                <c:pt idx="4476">
                  <c:v>-1.7100000000000001E-2</c:v>
                </c:pt>
                <c:pt idx="4477">
                  <c:v>-1.7399999999999999E-2</c:v>
                </c:pt>
                <c:pt idx="4478">
                  <c:v>-1.7399999999999999E-2</c:v>
                </c:pt>
                <c:pt idx="4479">
                  <c:v>-1.7399999999999999E-2</c:v>
                </c:pt>
                <c:pt idx="4480">
                  <c:v>-1.7500000000000002E-2</c:v>
                </c:pt>
                <c:pt idx="4481">
                  <c:v>-1.7600000000000001E-2</c:v>
                </c:pt>
                <c:pt idx="4482">
                  <c:v>-1.7500000000000002E-2</c:v>
                </c:pt>
                <c:pt idx="4483">
                  <c:v>-1.77E-2</c:v>
                </c:pt>
                <c:pt idx="4484">
                  <c:v>-1.77E-2</c:v>
                </c:pt>
                <c:pt idx="4485">
                  <c:v>-1.78E-2</c:v>
                </c:pt>
                <c:pt idx="4486">
                  <c:v>-1.78E-2</c:v>
                </c:pt>
                <c:pt idx="4487">
                  <c:v>-1.78E-2</c:v>
                </c:pt>
                <c:pt idx="4488">
                  <c:v>-1.7899999999999999E-2</c:v>
                </c:pt>
                <c:pt idx="4489">
                  <c:v>-1.7999999999999999E-2</c:v>
                </c:pt>
                <c:pt idx="4490">
                  <c:v>-1.7999999999999999E-2</c:v>
                </c:pt>
                <c:pt idx="4491">
                  <c:v>-1.7899999999999999E-2</c:v>
                </c:pt>
                <c:pt idx="4492">
                  <c:v>-1.7999999999999999E-2</c:v>
                </c:pt>
                <c:pt idx="4493">
                  <c:v>-1.8100000000000002E-2</c:v>
                </c:pt>
                <c:pt idx="4494">
                  <c:v>-1.8100000000000002E-2</c:v>
                </c:pt>
                <c:pt idx="4495">
                  <c:v>-1.8100000000000002E-2</c:v>
                </c:pt>
                <c:pt idx="4496">
                  <c:v>-1.8200000000000001E-2</c:v>
                </c:pt>
                <c:pt idx="4497">
                  <c:v>-1.8200000000000001E-2</c:v>
                </c:pt>
                <c:pt idx="4498">
                  <c:v>-1.83E-2</c:v>
                </c:pt>
                <c:pt idx="4499">
                  <c:v>-1.83E-2</c:v>
                </c:pt>
                <c:pt idx="4500">
                  <c:v>-1.83E-2</c:v>
                </c:pt>
                <c:pt idx="4501">
                  <c:v>-1.83E-2</c:v>
                </c:pt>
                <c:pt idx="4502">
                  <c:v>-1.8499999999999999E-2</c:v>
                </c:pt>
                <c:pt idx="4503">
                  <c:v>-1.8499999999999999E-2</c:v>
                </c:pt>
                <c:pt idx="4504">
                  <c:v>-1.8599999999999998E-2</c:v>
                </c:pt>
                <c:pt idx="4505">
                  <c:v>-1.8700000000000001E-2</c:v>
                </c:pt>
                <c:pt idx="4506">
                  <c:v>-1.8599999999999998E-2</c:v>
                </c:pt>
                <c:pt idx="4507">
                  <c:v>-1.8700000000000001E-2</c:v>
                </c:pt>
                <c:pt idx="4508">
                  <c:v>-1.8800000000000001E-2</c:v>
                </c:pt>
                <c:pt idx="4509">
                  <c:v>-1.8700000000000001E-2</c:v>
                </c:pt>
                <c:pt idx="4510">
                  <c:v>-1.8700000000000001E-2</c:v>
                </c:pt>
                <c:pt idx="4511">
                  <c:v>-1.8700000000000001E-2</c:v>
                </c:pt>
                <c:pt idx="4512">
                  <c:v>-1.8700000000000001E-2</c:v>
                </c:pt>
                <c:pt idx="4513">
                  <c:v>-1.89E-2</c:v>
                </c:pt>
                <c:pt idx="4514">
                  <c:v>-1.8800000000000001E-2</c:v>
                </c:pt>
                <c:pt idx="4515">
                  <c:v>-1.89E-2</c:v>
                </c:pt>
                <c:pt idx="4516">
                  <c:v>-1.89E-2</c:v>
                </c:pt>
                <c:pt idx="4517">
                  <c:v>-1.9E-2</c:v>
                </c:pt>
                <c:pt idx="4518">
                  <c:v>-1.89E-2</c:v>
                </c:pt>
                <c:pt idx="4519">
                  <c:v>-1.9E-2</c:v>
                </c:pt>
                <c:pt idx="4520">
                  <c:v>-1.9E-2</c:v>
                </c:pt>
                <c:pt idx="4521">
                  <c:v>-1.89E-2</c:v>
                </c:pt>
                <c:pt idx="4522">
                  <c:v>-1.9E-2</c:v>
                </c:pt>
                <c:pt idx="4523">
                  <c:v>-1.9099999999999999E-2</c:v>
                </c:pt>
                <c:pt idx="4524">
                  <c:v>-1.9E-2</c:v>
                </c:pt>
                <c:pt idx="4525">
                  <c:v>-1.9E-2</c:v>
                </c:pt>
                <c:pt idx="4526">
                  <c:v>-1.9099999999999999E-2</c:v>
                </c:pt>
                <c:pt idx="4527">
                  <c:v>-1.9099999999999999E-2</c:v>
                </c:pt>
                <c:pt idx="4528">
                  <c:v>-1.9099999999999999E-2</c:v>
                </c:pt>
                <c:pt idx="4529">
                  <c:v>-1.9199999999999998E-2</c:v>
                </c:pt>
                <c:pt idx="4530">
                  <c:v>-1.9199999999999998E-2</c:v>
                </c:pt>
                <c:pt idx="4531">
                  <c:v>-1.9099999999999999E-2</c:v>
                </c:pt>
                <c:pt idx="4532">
                  <c:v>-1.9199999999999998E-2</c:v>
                </c:pt>
                <c:pt idx="4533">
                  <c:v>-1.9099999999999999E-2</c:v>
                </c:pt>
                <c:pt idx="4534">
                  <c:v>-1.9300000000000001E-2</c:v>
                </c:pt>
                <c:pt idx="4535">
                  <c:v>-1.9199999999999998E-2</c:v>
                </c:pt>
                <c:pt idx="4536">
                  <c:v>-1.9300000000000001E-2</c:v>
                </c:pt>
                <c:pt idx="4537">
                  <c:v>-1.9300000000000001E-2</c:v>
                </c:pt>
                <c:pt idx="4538">
                  <c:v>-1.9199999999999998E-2</c:v>
                </c:pt>
                <c:pt idx="4539">
                  <c:v>-1.9099999999999999E-2</c:v>
                </c:pt>
                <c:pt idx="4540">
                  <c:v>-1.9199999999999998E-2</c:v>
                </c:pt>
                <c:pt idx="4541">
                  <c:v>-1.9300000000000001E-2</c:v>
                </c:pt>
                <c:pt idx="4542">
                  <c:v>-1.9300000000000001E-2</c:v>
                </c:pt>
                <c:pt idx="4543">
                  <c:v>-1.9199999999999998E-2</c:v>
                </c:pt>
                <c:pt idx="4544">
                  <c:v>-1.9199999999999998E-2</c:v>
                </c:pt>
                <c:pt idx="4545">
                  <c:v>-1.9400000000000001E-2</c:v>
                </c:pt>
                <c:pt idx="4546">
                  <c:v>-1.9199999999999998E-2</c:v>
                </c:pt>
                <c:pt idx="4547">
                  <c:v>-1.9400000000000001E-2</c:v>
                </c:pt>
                <c:pt idx="4548">
                  <c:v>-1.9400000000000001E-2</c:v>
                </c:pt>
                <c:pt idx="4549">
                  <c:v>-1.9300000000000001E-2</c:v>
                </c:pt>
                <c:pt idx="4550">
                  <c:v>-1.9199999999999998E-2</c:v>
                </c:pt>
                <c:pt idx="4551">
                  <c:v>-1.9199999999999998E-2</c:v>
                </c:pt>
                <c:pt idx="4552">
                  <c:v>-1.9599999999999999E-2</c:v>
                </c:pt>
                <c:pt idx="4553">
                  <c:v>-1.9300000000000001E-2</c:v>
                </c:pt>
                <c:pt idx="4554">
                  <c:v>-1.9400000000000001E-2</c:v>
                </c:pt>
                <c:pt idx="4555">
                  <c:v>-1.9400000000000001E-2</c:v>
                </c:pt>
                <c:pt idx="4556">
                  <c:v>-1.9400000000000001E-2</c:v>
                </c:pt>
                <c:pt idx="4557">
                  <c:v>-1.9400000000000001E-2</c:v>
                </c:pt>
                <c:pt idx="4558">
                  <c:v>-1.9300000000000001E-2</c:v>
                </c:pt>
                <c:pt idx="4559">
                  <c:v>-1.9400000000000001E-2</c:v>
                </c:pt>
                <c:pt idx="4560">
                  <c:v>-1.9300000000000001E-2</c:v>
                </c:pt>
                <c:pt idx="4561">
                  <c:v>-1.9400000000000001E-2</c:v>
                </c:pt>
                <c:pt idx="4562">
                  <c:v>-1.9300000000000001E-2</c:v>
                </c:pt>
                <c:pt idx="4563">
                  <c:v>-1.9300000000000001E-2</c:v>
                </c:pt>
                <c:pt idx="4564">
                  <c:v>-1.9300000000000001E-2</c:v>
                </c:pt>
                <c:pt idx="4565">
                  <c:v>-1.9199999999999998E-2</c:v>
                </c:pt>
                <c:pt idx="4566">
                  <c:v>-1.9199999999999998E-2</c:v>
                </c:pt>
                <c:pt idx="4567">
                  <c:v>-1.9400000000000001E-2</c:v>
                </c:pt>
                <c:pt idx="4568">
                  <c:v>-1.95E-2</c:v>
                </c:pt>
                <c:pt idx="4569">
                  <c:v>-1.9300000000000001E-2</c:v>
                </c:pt>
                <c:pt idx="4570">
                  <c:v>-1.9400000000000001E-2</c:v>
                </c:pt>
                <c:pt idx="4571">
                  <c:v>-1.9400000000000001E-2</c:v>
                </c:pt>
                <c:pt idx="4572">
                  <c:v>-1.9400000000000001E-2</c:v>
                </c:pt>
                <c:pt idx="4573">
                  <c:v>-1.9199999999999998E-2</c:v>
                </c:pt>
                <c:pt idx="4574">
                  <c:v>-1.9300000000000001E-2</c:v>
                </c:pt>
                <c:pt idx="4575">
                  <c:v>-1.9300000000000001E-2</c:v>
                </c:pt>
                <c:pt idx="4576">
                  <c:v>-1.9400000000000001E-2</c:v>
                </c:pt>
                <c:pt idx="4577">
                  <c:v>-1.9400000000000001E-2</c:v>
                </c:pt>
                <c:pt idx="4578">
                  <c:v>-1.9400000000000001E-2</c:v>
                </c:pt>
                <c:pt idx="4579">
                  <c:v>-1.9300000000000001E-2</c:v>
                </c:pt>
                <c:pt idx="4580">
                  <c:v>-1.95E-2</c:v>
                </c:pt>
                <c:pt idx="4581">
                  <c:v>-1.9300000000000001E-2</c:v>
                </c:pt>
                <c:pt idx="4582">
                  <c:v>-1.95E-2</c:v>
                </c:pt>
                <c:pt idx="4583">
                  <c:v>-1.9400000000000001E-2</c:v>
                </c:pt>
                <c:pt idx="4584">
                  <c:v>-1.95E-2</c:v>
                </c:pt>
                <c:pt idx="4585">
                  <c:v>-1.9400000000000001E-2</c:v>
                </c:pt>
                <c:pt idx="4586">
                  <c:v>-1.9400000000000001E-2</c:v>
                </c:pt>
                <c:pt idx="4587">
                  <c:v>-1.9300000000000001E-2</c:v>
                </c:pt>
                <c:pt idx="4588">
                  <c:v>-1.9400000000000001E-2</c:v>
                </c:pt>
                <c:pt idx="4589">
                  <c:v>-1.9199999999999998E-2</c:v>
                </c:pt>
                <c:pt idx="4590">
                  <c:v>-1.9400000000000001E-2</c:v>
                </c:pt>
                <c:pt idx="4591">
                  <c:v>-1.9199999999999998E-2</c:v>
                </c:pt>
                <c:pt idx="4592">
                  <c:v>-1.9400000000000001E-2</c:v>
                </c:pt>
                <c:pt idx="4593">
                  <c:v>-1.9400000000000001E-2</c:v>
                </c:pt>
                <c:pt idx="4594">
                  <c:v>-1.9400000000000001E-2</c:v>
                </c:pt>
                <c:pt idx="4595">
                  <c:v>-1.9400000000000001E-2</c:v>
                </c:pt>
                <c:pt idx="4596">
                  <c:v>-1.95E-2</c:v>
                </c:pt>
                <c:pt idx="4597">
                  <c:v>-1.9300000000000001E-2</c:v>
                </c:pt>
                <c:pt idx="4598">
                  <c:v>-1.95E-2</c:v>
                </c:pt>
                <c:pt idx="4599">
                  <c:v>-1.9400000000000001E-2</c:v>
                </c:pt>
                <c:pt idx="4600">
                  <c:v>-1.9400000000000001E-2</c:v>
                </c:pt>
                <c:pt idx="4601">
                  <c:v>-1.95E-2</c:v>
                </c:pt>
                <c:pt idx="4602">
                  <c:v>-1.9400000000000001E-2</c:v>
                </c:pt>
                <c:pt idx="4603">
                  <c:v>-1.95E-2</c:v>
                </c:pt>
                <c:pt idx="4604">
                  <c:v>-1.9400000000000001E-2</c:v>
                </c:pt>
                <c:pt idx="4605">
                  <c:v>-1.9300000000000001E-2</c:v>
                </c:pt>
                <c:pt idx="4606">
                  <c:v>-1.95E-2</c:v>
                </c:pt>
                <c:pt idx="4607">
                  <c:v>-1.9300000000000001E-2</c:v>
                </c:pt>
                <c:pt idx="4608">
                  <c:v>-1.9400000000000001E-2</c:v>
                </c:pt>
                <c:pt idx="4609">
                  <c:v>-1.9400000000000001E-2</c:v>
                </c:pt>
                <c:pt idx="4610">
                  <c:v>-1.9300000000000001E-2</c:v>
                </c:pt>
                <c:pt idx="4611">
                  <c:v>-1.9300000000000001E-2</c:v>
                </c:pt>
                <c:pt idx="4612">
                  <c:v>-1.9400000000000001E-2</c:v>
                </c:pt>
                <c:pt idx="4613">
                  <c:v>-1.9400000000000001E-2</c:v>
                </c:pt>
                <c:pt idx="4614">
                  <c:v>-1.9400000000000001E-2</c:v>
                </c:pt>
                <c:pt idx="4615">
                  <c:v>-1.9400000000000001E-2</c:v>
                </c:pt>
                <c:pt idx="4616">
                  <c:v>-1.9400000000000001E-2</c:v>
                </c:pt>
                <c:pt idx="4617">
                  <c:v>-1.95E-2</c:v>
                </c:pt>
                <c:pt idx="4618">
                  <c:v>-1.95E-2</c:v>
                </c:pt>
                <c:pt idx="4619">
                  <c:v>-1.9599999999999999E-2</c:v>
                </c:pt>
                <c:pt idx="4620">
                  <c:v>-1.95E-2</c:v>
                </c:pt>
                <c:pt idx="4621">
                  <c:v>-1.95E-2</c:v>
                </c:pt>
                <c:pt idx="4622">
                  <c:v>-1.9800000000000002E-2</c:v>
                </c:pt>
                <c:pt idx="4623">
                  <c:v>-1.95E-2</c:v>
                </c:pt>
                <c:pt idx="4624">
                  <c:v>-1.9800000000000002E-2</c:v>
                </c:pt>
                <c:pt idx="4625">
                  <c:v>-1.9599999999999999E-2</c:v>
                </c:pt>
                <c:pt idx="4626">
                  <c:v>-1.9599999999999999E-2</c:v>
                </c:pt>
                <c:pt idx="4627">
                  <c:v>-1.9599999999999999E-2</c:v>
                </c:pt>
                <c:pt idx="4628">
                  <c:v>-1.9800000000000002E-2</c:v>
                </c:pt>
                <c:pt idx="4629">
                  <c:v>-1.9800000000000002E-2</c:v>
                </c:pt>
                <c:pt idx="4630">
                  <c:v>-1.9900000000000001E-2</c:v>
                </c:pt>
                <c:pt idx="4631">
                  <c:v>-1.9599999999999999E-2</c:v>
                </c:pt>
                <c:pt idx="4632">
                  <c:v>-1.95E-2</c:v>
                </c:pt>
                <c:pt idx="4633">
                  <c:v>-1.9900000000000001E-2</c:v>
                </c:pt>
                <c:pt idx="4634">
                  <c:v>-1.9800000000000002E-2</c:v>
                </c:pt>
                <c:pt idx="4635">
                  <c:v>-1.9800000000000002E-2</c:v>
                </c:pt>
                <c:pt idx="4636">
                  <c:v>-1.9900000000000001E-2</c:v>
                </c:pt>
                <c:pt idx="4637">
                  <c:v>-1.9900000000000001E-2</c:v>
                </c:pt>
                <c:pt idx="4638">
                  <c:v>-0.02</c:v>
                </c:pt>
                <c:pt idx="4639">
                  <c:v>-1.9900000000000001E-2</c:v>
                </c:pt>
                <c:pt idx="4640">
                  <c:v>-0.02</c:v>
                </c:pt>
                <c:pt idx="4641">
                  <c:v>-0.02</c:v>
                </c:pt>
                <c:pt idx="4642">
                  <c:v>-0.02</c:v>
                </c:pt>
                <c:pt idx="4643">
                  <c:v>-1.9800000000000002E-2</c:v>
                </c:pt>
                <c:pt idx="4644">
                  <c:v>-0.02</c:v>
                </c:pt>
                <c:pt idx="4645">
                  <c:v>-2.01E-2</c:v>
                </c:pt>
                <c:pt idx="4646">
                  <c:v>-2.01E-2</c:v>
                </c:pt>
                <c:pt idx="4647">
                  <c:v>-1.9900000000000001E-2</c:v>
                </c:pt>
                <c:pt idx="4648">
                  <c:v>-0.02</c:v>
                </c:pt>
                <c:pt idx="4649">
                  <c:v>-2.01E-2</c:v>
                </c:pt>
                <c:pt idx="4650">
                  <c:v>-2.01E-2</c:v>
                </c:pt>
                <c:pt idx="4651">
                  <c:v>-2.01E-2</c:v>
                </c:pt>
                <c:pt idx="4652">
                  <c:v>-2.01E-2</c:v>
                </c:pt>
                <c:pt idx="4653">
                  <c:v>-0.02</c:v>
                </c:pt>
                <c:pt idx="4654">
                  <c:v>-2.0299999999999999E-2</c:v>
                </c:pt>
                <c:pt idx="4655">
                  <c:v>-2.0299999999999999E-2</c:v>
                </c:pt>
                <c:pt idx="4656">
                  <c:v>-2.0400000000000001E-2</c:v>
                </c:pt>
                <c:pt idx="4657">
                  <c:v>-2.0400000000000001E-2</c:v>
                </c:pt>
                <c:pt idx="4658">
                  <c:v>-2.0199999999999999E-2</c:v>
                </c:pt>
                <c:pt idx="4659">
                  <c:v>-2.0199999999999999E-2</c:v>
                </c:pt>
                <c:pt idx="4660">
                  <c:v>-2.0400000000000001E-2</c:v>
                </c:pt>
                <c:pt idx="4661">
                  <c:v>-2.0500000000000001E-2</c:v>
                </c:pt>
                <c:pt idx="4662">
                  <c:v>-2.0400000000000001E-2</c:v>
                </c:pt>
                <c:pt idx="4663">
                  <c:v>-2.0299999999999999E-2</c:v>
                </c:pt>
                <c:pt idx="4664">
                  <c:v>-2.0400000000000001E-2</c:v>
                </c:pt>
                <c:pt idx="4665">
                  <c:v>-2.0400000000000001E-2</c:v>
                </c:pt>
                <c:pt idx="4666">
                  <c:v>-2.0299999999999999E-2</c:v>
                </c:pt>
                <c:pt idx="4667">
                  <c:v>-2.0500000000000001E-2</c:v>
                </c:pt>
                <c:pt idx="4668">
                  <c:v>-2.06E-2</c:v>
                </c:pt>
                <c:pt idx="4669">
                  <c:v>-2.0500000000000001E-2</c:v>
                </c:pt>
                <c:pt idx="4670">
                  <c:v>-2.07E-2</c:v>
                </c:pt>
                <c:pt idx="4671">
                  <c:v>-2.06E-2</c:v>
                </c:pt>
                <c:pt idx="4672">
                  <c:v>-2.0799999999999999E-2</c:v>
                </c:pt>
                <c:pt idx="4673">
                  <c:v>-2.07E-2</c:v>
                </c:pt>
                <c:pt idx="4674">
                  <c:v>-2.07E-2</c:v>
                </c:pt>
                <c:pt idx="4675">
                  <c:v>-2.06E-2</c:v>
                </c:pt>
                <c:pt idx="4676">
                  <c:v>-2.0799999999999999E-2</c:v>
                </c:pt>
                <c:pt idx="4677">
                  <c:v>-2.0799999999999999E-2</c:v>
                </c:pt>
                <c:pt idx="4678">
                  <c:v>-2.07E-2</c:v>
                </c:pt>
                <c:pt idx="4679">
                  <c:v>-2.06E-2</c:v>
                </c:pt>
                <c:pt idx="4680">
                  <c:v>-2.0899999999999998E-2</c:v>
                </c:pt>
                <c:pt idx="4681">
                  <c:v>-2.0899999999999998E-2</c:v>
                </c:pt>
                <c:pt idx="4682">
                  <c:v>-2.07E-2</c:v>
                </c:pt>
                <c:pt idx="4683">
                  <c:v>-2.0899999999999998E-2</c:v>
                </c:pt>
                <c:pt idx="4684">
                  <c:v>-2.0899999999999998E-2</c:v>
                </c:pt>
                <c:pt idx="4685">
                  <c:v>-2.0899999999999998E-2</c:v>
                </c:pt>
                <c:pt idx="4686">
                  <c:v>-2.12E-2</c:v>
                </c:pt>
                <c:pt idx="4687">
                  <c:v>-2.1100000000000001E-2</c:v>
                </c:pt>
                <c:pt idx="4688">
                  <c:v>-2.1299999999999999E-2</c:v>
                </c:pt>
                <c:pt idx="4689">
                  <c:v>-2.12E-2</c:v>
                </c:pt>
                <c:pt idx="4690">
                  <c:v>-2.12E-2</c:v>
                </c:pt>
                <c:pt idx="4691">
                  <c:v>-2.12E-2</c:v>
                </c:pt>
                <c:pt idx="4692">
                  <c:v>-2.12E-2</c:v>
                </c:pt>
                <c:pt idx="4693">
                  <c:v>-2.1299999999999999E-2</c:v>
                </c:pt>
                <c:pt idx="4694">
                  <c:v>-2.1399999999999999E-2</c:v>
                </c:pt>
                <c:pt idx="4695">
                  <c:v>-2.1100000000000001E-2</c:v>
                </c:pt>
                <c:pt idx="4696">
                  <c:v>-2.12E-2</c:v>
                </c:pt>
                <c:pt idx="4697">
                  <c:v>-2.1399999999999999E-2</c:v>
                </c:pt>
                <c:pt idx="4698">
                  <c:v>-2.1399999999999999E-2</c:v>
                </c:pt>
                <c:pt idx="4699">
                  <c:v>-2.1399999999999999E-2</c:v>
                </c:pt>
                <c:pt idx="4700">
                  <c:v>-2.1399999999999999E-2</c:v>
                </c:pt>
                <c:pt idx="4701">
                  <c:v>-2.1499999999999998E-2</c:v>
                </c:pt>
                <c:pt idx="4702">
                  <c:v>-2.1700000000000001E-2</c:v>
                </c:pt>
                <c:pt idx="4703">
                  <c:v>-2.1399999999999999E-2</c:v>
                </c:pt>
                <c:pt idx="4704">
                  <c:v>-2.18E-2</c:v>
                </c:pt>
                <c:pt idx="4705">
                  <c:v>-2.1700000000000001E-2</c:v>
                </c:pt>
                <c:pt idx="4706">
                  <c:v>-2.1499999999999998E-2</c:v>
                </c:pt>
                <c:pt idx="4707">
                  <c:v>-2.1700000000000001E-2</c:v>
                </c:pt>
                <c:pt idx="4708">
                  <c:v>-2.1700000000000001E-2</c:v>
                </c:pt>
                <c:pt idx="4709">
                  <c:v>-2.1600000000000001E-2</c:v>
                </c:pt>
                <c:pt idx="4710">
                  <c:v>-2.1700000000000001E-2</c:v>
                </c:pt>
                <c:pt idx="4711">
                  <c:v>-2.1499999999999998E-2</c:v>
                </c:pt>
                <c:pt idx="4712">
                  <c:v>-2.1600000000000001E-2</c:v>
                </c:pt>
                <c:pt idx="4713">
                  <c:v>-2.18E-2</c:v>
                </c:pt>
                <c:pt idx="4714">
                  <c:v>-2.18E-2</c:v>
                </c:pt>
                <c:pt idx="4715">
                  <c:v>-2.1899999999999999E-2</c:v>
                </c:pt>
                <c:pt idx="4716">
                  <c:v>-2.18E-2</c:v>
                </c:pt>
                <c:pt idx="4717">
                  <c:v>-2.18E-2</c:v>
                </c:pt>
                <c:pt idx="4718">
                  <c:v>-2.2100000000000002E-2</c:v>
                </c:pt>
                <c:pt idx="4719">
                  <c:v>-2.1700000000000001E-2</c:v>
                </c:pt>
                <c:pt idx="4720">
                  <c:v>-2.1999999999999999E-2</c:v>
                </c:pt>
                <c:pt idx="4721">
                  <c:v>-2.1999999999999999E-2</c:v>
                </c:pt>
                <c:pt idx="4722">
                  <c:v>-2.1899999999999999E-2</c:v>
                </c:pt>
                <c:pt idx="4723">
                  <c:v>-2.18E-2</c:v>
                </c:pt>
                <c:pt idx="4724">
                  <c:v>-2.1899999999999999E-2</c:v>
                </c:pt>
                <c:pt idx="4725">
                  <c:v>-2.1999999999999999E-2</c:v>
                </c:pt>
                <c:pt idx="4726">
                  <c:v>-2.1999999999999999E-2</c:v>
                </c:pt>
                <c:pt idx="4727">
                  <c:v>-2.18E-2</c:v>
                </c:pt>
                <c:pt idx="4728">
                  <c:v>-2.1899999999999999E-2</c:v>
                </c:pt>
                <c:pt idx="4729">
                  <c:v>-2.1999999999999999E-2</c:v>
                </c:pt>
                <c:pt idx="4730">
                  <c:v>-2.2100000000000002E-2</c:v>
                </c:pt>
                <c:pt idx="4731">
                  <c:v>-2.2100000000000002E-2</c:v>
                </c:pt>
                <c:pt idx="4732">
                  <c:v>-2.2100000000000002E-2</c:v>
                </c:pt>
                <c:pt idx="4733">
                  <c:v>-2.1999999999999999E-2</c:v>
                </c:pt>
                <c:pt idx="4734">
                  <c:v>-2.23E-2</c:v>
                </c:pt>
                <c:pt idx="4735">
                  <c:v>-2.2100000000000002E-2</c:v>
                </c:pt>
                <c:pt idx="4736">
                  <c:v>-2.2100000000000002E-2</c:v>
                </c:pt>
                <c:pt idx="4737">
                  <c:v>-2.23E-2</c:v>
                </c:pt>
                <c:pt idx="4738">
                  <c:v>-2.2100000000000002E-2</c:v>
                </c:pt>
                <c:pt idx="4739">
                  <c:v>-2.24E-2</c:v>
                </c:pt>
                <c:pt idx="4740">
                  <c:v>-2.23E-2</c:v>
                </c:pt>
                <c:pt idx="4741">
                  <c:v>-2.2100000000000002E-2</c:v>
                </c:pt>
                <c:pt idx="4742">
                  <c:v>-2.23E-2</c:v>
                </c:pt>
                <c:pt idx="4743">
                  <c:v>-2.23E-2</c:v>
                </c:pt>
                <c:pt idx="4744">
                  <c:v>-2.2100000000000002E-2</c:v>
                </c:pt>
                <c:pt idx="4745">
                  <c:v>-2.24E-2</c:v>
                </c:pt>
                <c:pt idx="4746">
                  <c:v>-2.2100000000000002E-2</c:v>
                </c:pt>
                <c:pt idx="4747">
                  <c:v>-2.2499999999999999E-2</c:v>
                </c:pt>
                <c:pt idx="4748">
                  <c:v>-2.24E-2</c:v>
                </c:pt>
                <c:pt idx="4749">
                  <c:v>-2.23E-2</c:v>
                </c:pt>
                <c:pt idx="4750">
                  <c:v>-2.24E-2</c:v>
                </c:pt>
                <c:pt idx="4751">
                  <c:v>-2.23E-2</c:v>
                </c:pt>
                <c:pt idx="4752">
                  <c:v>-2.23E-2</c:v>
                </c:pt>
                <c:pt idx="4753">
                  <c:v>-2.2499999999999999E-2</c:v>
                </c:pt>
                <c:pt idx="4754">
                  <c:v>-2.23E-2</c:v>
                </c:pt>
                <c:pt idx="4755">
                  <c:v>-2.24E-2</c:v>
                </c:pt>
                <c:pt idx="4756">
                  <c:v>-2.23E-2</c:v>
                </c:pt>
                <c:pt idx="4757">
                  <c:v>-2.24E-2</c:v>
                </c:pt>
                <c:pt idx="4758">
                  <c:v>-2.23E-2</c:v>
                </c:pt>
                <c:pt idx="4759">
                  <c:v>-2.23E-2</c:v>
                </c:pt>
                <c:pt idx="4760">
                  <c:v>-2.24E-2</c:v>
                </c:pt>
                <c:pt idx="4761">
                  <c:v>-2.23E-2</c:v>
                </c:pt>
                <c:pt idx="4762">
                  <c:v>-2.23E-2</c:v>
                </c:pt>
                <c:pt idx="4763">
                  <c:v>-2.24E-2</c:v>
                </c:pt>
                <c:pt idx="4764">
                  <c:v>-2.23E-2</c:v>
                </c:pt>
                <c:pt idx="4765">
                  <c:v>-2.23E-2</c:v>
                </c:pt>
                <c:pt idx="4766">
                  <c:v>-2.2499999999999999E-2</c:v>
                </c:pt>
                <c:pt idx="4767">
                  <c:v>-2.23E-2</c:v>
                </c:pt>
                <c:pt idx="4768">
                  <c:v>-2.24E-2</c:v>
                </c:pt>
                <c:pt idx="4769">
                  <c:v>-2.2100000000000002E-2</c:v>
                </c:pt>
                <c:pt idx="4770">
                  <c:v>-2.23E-2</c:v>
                </c:pt>
                <c:pt idx="4771">
                  <c:v>-2.2100000000000002E-2</c:v>
                </c:pt>
                <c:pt idx="4772">
                  <c:v>-2.23E-2</c:v>
                </c:pt>
                <c:pt idx="4773">
                  <c:v>-2.1999999999999999E-2</c:v>
                </c:pt>
                <c:pt idx="4774">
                  <c:v>-2.23E-2</c:v>
                </c:pt>
                <c:pt idx="4775">
                  <c:v>-2.2100000000000002E-2</c:v>
                </c:pt>
                <c:pt idx="4776">
                  <c:v>-2.2100000000000002E-2</c:v>
                </c:pt>
                <c:pt idx="4777">
                  <c:v>-2.2100000000000002E-2</c:v>
                </c:pt>
                <c:pt idx="4778">
                  <c:v>-2.1999999999999999E-2</c:v>
                </c:pt>
                <c:pt idx="4779">
                  <c:v>-2.23E-2</c:v>
                </c:pt>
                <c:pt idx="4780">
                  <c:v>-2.23E-2</c:v>
                </c:pt>
                <c:pt idx="4781">
                  <c:v>-2.1899999999999999E-2</c:v>
                </c:pt>
                <c:pt idx="4782">
                  <c:v>-2.23E-2</c:v>
                </c:pt>
                <c:pt idx="4783">
                  <c:v>-2.1999999999999999E-2</c:v>
                </c:pt>
                <c:pt idx="4784">
                  <c:v>-2.1899999999999999E-2</c:v>
                </c:pt>
                <c:pt idx="4785">
                  <c:v>-2.1999999999999999E-2</c:v>
                </c:pt>
                <c:pt idx="4786">
                  <c:v>-2.2100000000000002E-2</c:v>
                </c:pt>
                <c:pt idx="4787">
                  <c:v>-2.18E-2</c:v>
                </c:pt>
                <c:pt idx="4788">
                  <c:v>-2.1899999999999999E-2</c:v>
                </c:pt>
                <c:pt idx="4789">
                  <c:v>-2.18E-2</c:v>
                </c:pt>
                <c:pt idx="4790">
                  <c:v>-2.1899999999999999E-2</c:v>
                </c:pt>
                <c:pt idx="4791">
                  <c:v>-2.18E-2</c:v>
                </c:pt>
                <c:pt idx="4792">
                  <c:v>-2.18E-2</c:v>
                </c:pt>
                <c:pt idx="4793">
                  <c:v>-2.18E-2</c:v>
                </c:pt>
                <c:pt idx="4794">
                  <c:v>-2.1700000000000001E-2</c:v>
                </c:pt>
                <c:pt idx="4795">
                  <c:v>-2.1700000000000001E-2</c:v>
                </c:pt>
                <c:pt idx="4796">
                  <c:v>-2.18E-2</c:v>
                </c:pt>
                <c:pt idx="4797">
                  <c:v>-2.1600000000000001E-2</c:v>
                </c:pt>
                <c:pt idx="4798">
                  <c:v>-2.18E-2</c:v>
                </c:pt>
                <c:pt idx="4799">
                  <c:v>-2.1499999999999998E-2</c:v>
                </c:pt>
                <c:pt idx="4800">
                  <c:v>-2.1499999999999998E-2</c:v>
                </c:pt>
                <c:pt idx="4801">
                  <c:v>-2.1600000000000001E-2</c:v>
                </c:pt>
                <c:pt idx="4802">
                  <c:v>-2.1499999999999998E-2</c:v>
                </c:pt>
                <c:pt idx="4803">
                  <c:v>-2.1600000000000001E-2</c:v>
                </c:pt>
                <c:pt idx="4804">
                  <c:v>-2.1499999999999998E-2</c:v>
                </c:pt>
                <c:pt idx="4805">
                  <c:v>-2.1499999999999998E-2</c:v>
                </c:pt>
                <c:pt idx="4806">
                  <c:v>-2.1399999999999999E-2</c:v>
                </c:pt>
                <c:pt idx="4807">
                  <c:v>-2.1399999999999999E-2</c:v>
                </c:pt>
                <c:pt idx="4808">
                  <c:v>-2.1299999999999999E-2</c:v>
                </c:pt>
                <c:pt idx="4809">
                  <c:v>-2.12E-2</c:v>
                </c:pt>
                <c:pt idx="4810">
                  <c:v>-2.12E-2</c:v>
                </c:pt>
                <c:pt idx="4811">
                  <c:v>-2.1399999999999999E-2</c:v>
                </c:pt>
                <c:pt idx="4812">
                  <c:v>-2.12E-2</c:v>
                </c:pt>
                <c:pt idx="4813">
                  <c:v>-2.1100000000000001E-2</c:v>
                </c:pt>
                <c:pt idx="4814">
                  <c:v>-2.1299999999999999E-2</c:v>
                </c:pt>
                <c:pt idx="4815">
                  <c:v>-2.1100000000000001E-2</c:v>
                </c:pt>
                <c:pt idx="4816">
                  <c:v>-2.1100000000000001E-2</c:v>
                </c:pt>
                <c:pt idx="4817">
                  <c:v>-2.0899999999999998E-2</c:v>
                </c:pt>
                <c:pt idx="4818">
                  <c:v>-2.12E-2</c:v>
                </c:pt>
                <c:pt idx="4819">
                  <c:v>-2.0899999999999998E-2</c:v>
                </c:pt>
                <c:pt idx="4820">
                  <c:v>-2.0899999999999998E-2</c:v>
                </c:pt>
                <c:pt idx="4821">
                  <c:v>-2.0799999999999999E-2</c:v>
                </c:pt>
                <c:pt idx="4822">
                  <c:v>-2.0799999999999999E-2</c:v>
                </c:pt>
                <c:pt idx="4823">
                  <c:v>-2.07E-2</c:v>
                </c:pt>
                <c:pt idx="4824">
                  <c:v>-2.0799999999999999E-2</c:v>
                </c:pt>
                <c:pt idx="4825">
                  <c:v>-2.0500000000000001E-2</c:v>
                </c:pt>
                <c:pt idx="4826">
                  <c:v>-2.07E-2</c:v>
                </c:pt>
                <c:pt idx="4827">
                  <c:v>-2.06E-2</c:v>
                </c:pt>
                <c:pt idx="4828">
                  <c:v>-2.0500000000000001E-2</c:v>
                </c:pt>
                <c:pt idx="4829">
                  <c:v>-2.0500000000000001E-2</c:v>
                </c:pt>
                <c:pt idx="4830">
                  <c:v>-2.0400000000000001E-2</c:v>
                </c:pt>
                <c:pt idx="4831">
                  <c:v>-2.0299999999999999E-2</c:v>
                </c:pt>
                <c:pt idx="4832">
                  <c:v>-2.0199999999999999E-2</c:v>
                </c:pt>
                <c:pt idx="4833">
                  <c:v>-2.0299999999999999E-2</c:v>
                </c:pt>
                <c:pt idx="4834">
                  <c:v>-2.0400000000000001E-2</c:v>
                </c:pt>
                <c:pt idx="4835">
                  <c:v>-2.0199999999999999E-2</c:v>
                </c:pt>
                <c:pt idx="4836">
                  <c:v>-2.0199999999999999E-2</c:v>
                </c:pt>
                <c:pt idx="4837">
                  <c:v>-2.01E-2</c:v>
                </c:pt>
                <c:pt idx="4838">
                  <c:v>-2.01E-2</c:v>
                </c:pt>
                <c:pt idx="4839">
                  <c:v>-2.01E-2</c:v>
                </c:pt>
                <c:pt idx="4840">
                  <c:v>-2.01E-2</c:v>
                </c:pt>
                <c:pt idx="4841">
                  <c:v>-1.9900000000000001E-2</c:v>
                </c:pt>
                <c:pt idx="4842">
                  <c:v>-0.02</c:v>
                </c:pt>
                <c:pt idx="4843">
                  <c:v>-1.9900000000000001E-2</c:v>
                </c:pt>
                <c:pt idx="4844">
                  <c:v>-1.9800000000000002E-2</c:v>
                </c:pt>
                <c:pt idx="4845">
                  <c:v>-1.9800000000000002E-2</c:v>
                </c:pt>
                <c:pt idx="4846">
                  <c:v>-1.9800000000000002E-2</c:v>
                </c:pt>
                <c:pt idx="4847">
                  <c:v>-1.9599999999999999E-2</c:v>
                </c:pt>
                <c:pt idx="4848">
                  <c:v>-1.95E-2</c:v>
                </c:pt>
                <c:pt idx="4849">
                  <c:v>-1.95E-2</c:v>
                </c:pt>
                <c:pt idx="4850">
                  <c:v>-1.95E-2</c:v>
                </c:pt>
                <c:pt idx="4851">
                  <c:v>-1.9400000000000001E-2</c:v>
                </c:pt>
                <c:pt idx="4852">
                  <c:v>-1.9400000000000001E-2</c:v>
                </c:pt>
                <c:pt idx="4853">
                  <c:v>-1.9400000000000001E-2</c:v>
                </c:pt>
                <c:pt idx="4854">
                  <c:v>-1.9400000000000001E-2</c:v>
                </c:pt>
                <c:pt idx="4855">
                  <c:v>-1.9300000000000001E-2</c:v>
                </c:pt>
                <c:pt idx="4856">
                  <c:v>-1.9199999999999998E-2</c:v>
                </c:pt>
                <c:pt idx="4857">
                  <c:v>-1.9199999999999998E-2</c:v>
                </c:pt>
                <c:pt idx="4858">
                  <c:v>-1.9199999999999998E-2</c:v>
                </c:pt>
                <c:pt idx="4859">
                  <c:v>-1.9099999999999999E-2</c:v>
                </c:pt>
                <c:pt idx="4860">
                  <c:v>-1.9099999999999999E-2</c:v>
                </c:pt>
                <c:pt idx="4861">
                  <c:v>-1.9E-2</c:v>
                </c:pt>
                <c:pt idx="4862">
                  <c:v>-1.89E-2</c:v>
                </c:pt>
                <c:pt idx="4863">
                  <c:v>-1.89E-2</c:v>
                </c:pt>
                <c:pt idx="4864">
                  <c:v>-1.8800000000000001E-2</c:v>
                </c:pt>
                <c:pt idx="4865">
                  <c:v>-1.8800000000000001E-2</c:v>
                </c:pt>
                <c:pt idx="4866">
                  <c:v>-1.89E-2</c:v>
                </c:pt>
                <c:pt idx="4867">
                  <c:v>-1.8800000000000001E-2</c:v>
                </c:pt>
                <c:pt idx="4868">
                  <c:v>-1.8800000000000001E-2</c:v>
                </c:pt>
                <c:pt idx="4869">
                  <c:v>-1.8700000000000001E-2</c:v>
                </c:pt>
                <c:pt idx="4870">
                  <c:v>-1.8700000000000001E-2</c:v>
                </c:pt>
                <c:pt idx="4871">
                  <c:v>-1.8700000000000001E-2</c:v>
                </c:pt>
                <c:pt idx="4872">
                  <c:v>-1.8599999999999998E-2</c:v>
                </c:pt>
                <c:pt idx="4873">
                  <c:v>-1.83E-2</c:v>
                </c:pt>
                <c:pt idx="4874">
                  <c:v>-1.8499999999999999E-2</c:v>
                </c:pt>
                <c:pt idx="4875">
                  <c:v>-1.8599999999999998E-2</c:v>
                </c:pt>
                <c:pt idx="4876">
                  <c:v>-1.8499999999999999E-2</c:v>
                </c:pt>
                <c:pt idx="4877">
                  <c:v>-1.8200000000000001E-2</c:v>
                </c:pt>
                <c:pt idx="4878">
                  <c:v>-1.8200000000000001E-2</c:v>
                </c:pt>
                <c:pt idx="4879">
                  <c:v>-1.7999999999999999E-2</c:v>
                </c:pt>
                <c:pt idx="4880">
                  <c:v>-1.8200000000000001E-2</c:v>
                </c:pt>
                <c:pt idx="4881">
                  <c:v>-1.8100000000000002E-2</c:v>
                </c:pt>
                <c:pt idx="4882">
                  <c:v>-1.8200000000000001E-2</c:v>
                </c:pt>
                <c:pt idx="4883">
                  <c:v>-1.8100000000000002E-2</c:v>
                </c:pt>
                <c:pt idx="4884">
                  <c:v>-1.83E-2</c:v>
                </c:pt>
                <c:pt idx="4885">
                  <c:v>-1.7999999999999999E-2</c:v>
                </c:pt>
                <c:pt idx="4886">
                  <c:v>-1.8100000000000002E-2</c:v>
                </c:pt>
                <c:pt idx="4887">
                  <c:v>-1.7999999999999999E-2</c:v>
                </c:pt>
                <c:pt idx="4888">
                  <c:v>-1.7899999999999999E-2</c:v>
                </c:pt>
                <c:pt idx="4889">
                  <c:v>-1.78E-2</c:v>
                </c:pt>
                <c:pt idx="4890">
                  <c:v>-1.78E-2</c:v>
                </c:pt>
                <c:pt idx="4891">
                  <c:v>-1.7899999999999999E-2</c:v>
                </c:pt>
                <c:pt idx="4892">
                  <c:v>-1.7899999999999999E-2</c:v>
                </c:pt>
                <c:pt idx="4893">
                  <c:v>-1.77E-2</c:v>
                </c:pt>
                <c:pt idx="4894">
                  <c:v>-1.7899999999999999E-2</c:v>
                </c:pt>
                <c:pt idx="4895">
                  <c:v>-1.78E-2</c:v>
                </c:pt>
                <c:pt idx="4896">
                  <c:v>-1.78E-2</c:v>
                </c:pt>
                <c:pt idx="4897">
                  <c:v>-1.77E-2</c:v>
                </c:pt>
                <c:pt idx="4898">
                  <c:v>-1.7600000000000001E-2</c:v>
                </c:pt>
                <c:pt idx="4899">
                  <c:v>-1.77E-2</c:v>
                </c:pt>
                <c:pt idx="4900">
                  <c:v>-1.77E-2</c:v>
                </c:pt>
                <c:pt idx="4901">
                  <c:v>-1.7600000000000001E-2</c:v>
                </c:pt>
                <c:pt idx="4902">
                  <c:v>-1.7600000000000001E-2</c:v>
                </c:pt>
                <c:pt idx="4903">
                  <c:v>-1.77E-2</c:v>
                </c:pt>
                <c:pt idx="4904">
                  <c:v>-1.7600000000000001E-2</c:v>
                </c:pt>
                <c:pt idx="4905">
                  <c:v>-1.7500000000000002E-2</c:v>
                </c:pt>
                <c:pt idx="4906">
                  <c:v>-1.7500000000000002E-2</c:v>
                </c:pt>
                <c:pt idx="4907">
                  <c:v>-1.77E-2</c:v>
                </c:pt>
                <c:pt idx="4908">
                  <c:v>-1.7500000000000002E-2</c:v>
                </c:pt>
                <c:pt idx="4909">
                  <c:v>-1.7399999999999999E-2</c:v>
                </c:pt>
                <c:pt idx="4910">
                  <c:v>-1.7600000000000001E-2</c:v>
                </c:pt>
                <c:pt idx="4911">
                  <c:v>-1.7399999999999999E-2</c:v>
                </c:pt>
                <c:pt idx="4912">
                  <c:v>-1.7299999999999999E-2</c:v>
                </c:pt>
                <c:pt idx="4913">
                  <c:v>-1.7399999999999999E-2</c:v>
                </c:pt>
                <c:pt idx="4914">
                  <c:v>-1.7299999999999999E-2</c:v>
                </c:pt>
                <c:pt idx="4915">
                  <c:v>-1.7399999999999999E-2</c:v>
                </c:pt>
                <c:pt idx="4916">
                  <c:v>-1.7100000000000001E-2</c:v>
                </c:pt>
                <c:pt idx="4917">
                  <c:v>-1.7100000000000001E-2</c:v>
                </c:pt>
                <c:pt idx="4918">
                  <c:v>-1.7100000000000001E-2</c:v>
                </c:pt>
                <c:pt idx="4919">
                  <c:v>-1.7399999999999999E-2</c:v>
                </c:pt>
                <c:pt idx="4920">
                  <c:v>-1.7299999999999999E-2</c:v>
                </c:pt>
                <c:pt idx="4921">
                  <c:v>-1.7399999999999999E-2</c:v>
                </c:pt>
                <c:pt idx="4922">
                  <c:v>-1.7299999999999999E-2</c:v>
                </c:pt>
                <c:pt idx="4923">
                  <c:v>-1.7399999999999999E-2</c:v>
                </c:pt>
                <c:pt idx="4924">
                  <c:v>-1.7299999999999999E-2</c:v>
                </c:pt>
                <c:pt idx="4925">
                  <c:v>-1.7100000000000001E-2</c:v>
                </c:pt>
                <c:pt idx="4926">
                  <c:v>-1.7299999999999999E-2</c:v>
                </c:pt>
                <c:pt idx="4927">
                  <c:v>-1.7100000000000001E-2</c:v>
                </c:pt>
                <c:pt idx="4928">
                  <c:v>-1.7299999999999999E-2</c:v>
                </c:pt>
                <c:pt idx="4929">
                  <c:v>-1.7399999999999999E-2</c:v>
                </c:pt>
                <c:pt idx="4930">
                  <c:v>-1.7299999999999999E-2</c:v>
                </c:pt>
                <c:pt idx="4931">
                  <c:v>-1.7399999999999999E-2</c:v>
                </c:pt>
                <c:pt idx="4932">
                  <c:v>-1.7299999999999999E-2</c:v>
                </c:pt>
                <c:pt idx="4933">
                  <c:v>-1.7500000000000002E-2</c:v>
                </c:pt>
                <c:pt idx="4934">
                  <c:v>-1.7100000000000001E-2</c:v>
                </c:pt>
                <c:pt idx="4935">
                  <c:v>-1.7100000000000001E-2</c:v>
                </c:pt>
                <c:pt idx="4936">
                  <c:v>-1.7299999999999999E-2</c:v>
                </c:pt>
                <c:pt idx="4937">
                  <c:v>-1.7399999999999999E-2</c:v>
                </c:pt>
                <c:pt idx="4938">
                  <c:v>-1.7399999999999999E-2</c:v>
                </c:pt>
                <c:pt idx="4939">
                  <c:v>-1.7299999999999999E-2</c:v>
                </c:pt>
                <c:pt idx="4940">
                  <c:v>-1.7399999999999999E-2</c:v>
                </c:pt>
                <c:pt idx="4941">
                  <c:v>-1.7299999999999999E-2</c:v>
                </c:pt>
                <c:pt idx="4942">
                  <c:v>-1.7600000000000001E-2</c:v>
                </c:pt>
                <c:pt idx="4943">
                  <c:v>-1.7399999999999999E-2</c:v>
                </c:pt>
                <c:pt idx="4944">
                  <c:v>-1.7399999999999999E-2</c:v>
                </c:pt>
                <c:pt idx="4945">
                  <c:v>-1.7600000000000001E-2</c:v>
                </c:pt>
                <c:pt idx="4946">
                  <c:v>-1.7500000000000002E-2</c:v>
                </c:pt>
                <c:pt idx="4947">
                  <c:v>-1.7500000000000002E-2</c:v>
                </c:pt>
                <c:pt idx="4948">
                  <c:v>-1.7500000000000002E-2</c:v>
                </c:pt>
                <c:pt idx="4949">
                  <c:v>-1.7500000000000002E-2</c:v>
                </c:pt>
                <c:pt idx="4950">
                  <c:v>-1.7500000000000002E-2</c:v>
                </c:pt>
                <c:pt idx="4951">
                  <c:v>-1.7500000000000002E-2</c:v>
                </c:pt>
                <c:pt idx="4952">
                  <c:v>-1.7600000000000001E-2</c:v>
                </c:pt>
                <c:pt idx="4953">
                  <c:v>-1.7500000000000002E-2</c:v>
                </c:pt>
                <c:pt idx="4954">
                  <c:v>-1.7600000000000001E-2</c:v>
                </c:pt>
                <c:pt idx="4955">
                  <c:v>-1.78E-2</c:v>
                </c:pt>
                <c:pt idx="4956">
                  <c:v>-1.77E-2</c:v>
                </c:pt>
                <c:pt idx="4957">
                  <c:v>-1.77E-2</c:v>
                </c:pt>
                <c:pt idx="4958">
                  <c:v>-1.78E-2</c:v>
                </c:pt>
                <c:pt idx="4959">
                  <c:v>-1.7600000000000001E-2</c:v>
                </c:pt>
                <c:pt idx="4960">
                  <c:v>-1.78E-2</c:v>
                </c:pt>
                <c:pt idx="4961">
                  <c:v>-1.78E-2</c:v>
                </c:pt>
                <c:pt idx="4962">
                  <c:v>-1.77E-2</c:v>
                </c:pt>
                <c:pt idx="4963">
                  <c:v>-1.77E-2</c:v>
                </c:pt>
                <c:pt idx="4964">
                  <c:v>-1.78E-2</c:v>
                </c:pt>
                <c:pt idx="4965">
                  <c:v>-1.7899999999999999E-2</c:v>
                </c:pt>
                <c:pt idx="4966">
                  <c:v>-1.7999999999999999E-2</c:v>
                </c:pt>
                <c:pt idx="4967">
                  <c:v>-1.7899999999999999E-2</c:v>
                </c:pt>
                <c:pt idx="4968">
                  <c:v>-1.7999999999999999E-2</c:v>
                </c:pt>
                <c:pt idx="4969">
                  <c:v>-1.7899999999999999E-2</c:v>
                </c:pt>
                <c:pt idx="4970">
                  <c:v>-1.8100000000000002E-2</c:v>
                </c:pt>
                <c:pt idx="4971">
                  <c:v>-1.7999999999999999E-2</c:v>
                </c:pt>
                <c:pt idx="4972">
                  <c:v>-1.7999999999999999E-2</c:v>
                </c:pt>
                <c:pt idx="4973">
                  <c:v>-1.7899999999999999E-2</c:v>
                </c:pt>
                <c:pt idx="4974">
                  <c:v>-1.8100000000000002E-2</c:v>
                </c:pt>
                <c:pt idx="4975">
                  <c:v>-1.8200000000000001E-2</c:v>
                </c:pt>
                <c:pt idx="4976">
                  <c:v>-1.83E-2</c:v>
                </c:pt>
                <c:pt idx="4977">
                  <c:v>-1.8499999999999999E-2</c:v>
                </c:pt>
                <c:pt idx="4978">
                  <c:v>-1.8499999999999999E-2</c:v>
                </c:pt>
                <c:pt idx="4979">
                  <c:v>-1.83E-2</c:v>
                </c:pt>
                <c:pt idx="4980">
                  <c:v>-1.8499999999999999E-2</c:v>
                </c:pt>
                <c:pt idx="4981">
                  <c:v>-1.8599999999999998E-2</c:v>
                </c:pt>
                <c:pt idx="4982">
                  <c:v>-1.8599999999999998E-2</c:v>
                </c:pt>
                <c:pt idx="4983">
                  <c:v>-1.8599999999999998E-2</c:v>
                </c:pt>
                <c:pt idx="4984">
                  <c:v>-1.8700000000000001E-2</c:v>
                </c:pt>
                <c:pt idx="4985">
                  <c:v>-1.8700000000000001E-2</c:v>
                </c:pt>
                <c:pt idx="4986">
                  <c:v>-1.8700000000000001E-2</c:v>
                </c:pt>
                <c:pt idx="4987">
                  <c:v>-1.8800000000000001E-2</c:v>
                </c:pt>
                <c:pt idx="4988">
                  <c:v>-1.8800000000000001E-2</c:v>
                </c:pt>
                <c:pt idx="4989">
                  <c:v>-1.8800000000000001E-2</c:v>
                </c:pt>
                <c:pt idx="4990">
                  <c:v>-1.89E-2</c:v>
                </c:pt>
                <c:pt idx="4991">
                  <c:v>-1.8800000000000001E-2</c:v>
                </c:pt>
                <c:pt idx="4992">
                  <c:v>-1.9E-2</c:v>
                </c:pt>
                <c:pt idx="4993">
                  <c:v>-1.9099999999999999E-2</c:v>
                </c:pt>
                <c:pt idx="4994">
                  <c:v>-1.9E-2</c:v>
                </c:pt>
                <c:pt idx="4995">
                  <c:v>-1.9099999999999999E-2</c:v>
                </c:pt>
                <c:pt idx="4996">
                  <c:v>-1.9099999999999999E-2</c:v>
                </c:pt>
                <c:pt idx="4997">
                  <c:v>-1.9199999999999998E-2</c:v>
                </c:pt>
                <c:pt idx="4998">
                  <c:v>-1.9300000000000001E-2</c:v>
                </c:pt>
                <c:pt idx="4999">
                  <c:v>-1.9300000000000001E-2</c:v>
                </c:pt>
                <c:pt idx="5000">
                  <c:v>-1.9300000000000001E-2</c:v>
                </c:pt>
                <c:pt idx="5001">
                  <c:v>-1.9300000000000001E-2</c:v>
                </c:pt>
                <c:pt idx="5002">
                  <c:v>-1.9400000000000001E-2</c:v>
                </c:pt>
                <c:pt idx="5003">
                  <c:v>-1.9400000000000001E-2</c:v>
                </c:pt>
                <c:pt idx="5004">
                  <c:v>-1.95E-2</c:v>
                </c:pt>
                <c:pt idx="5005">
                  <c:v>-1.95E-2</c:v>
                </c:pt>
                <c:pt idx="5006">
                  <c:v>-1.9599999999999999E-2</c:v>
                </c:pt>
                <c:pt idx="5007">
                  <c:v>-1.9599999999999999E-2</c:v>
                </c:pt>
                <c:pt idx="5008">
                  <c:v>-1.9599999999999999E-2</c:v>
                </c:pt>
                <c:pt idx="5009">
                  <c:v>-1.9800000000000002E-2</c:v>
                </c:pt>
                <c:pt idx="5010">
                  <c:v>-1.9900000000000001E-2</c:v>
                </c:pt>
                <c:pt idx="5011">
                  <c:v>-1.9900000000000001E-2</c:v>
                </c:pt>
                <c:pt idx="5012">
                  <c:v>-0.02</c:v>
                </c:pt>
                <c:pt idx="5013">
                  <c:v>-1.9900000000000001E-2</c:v>
                </c:pt>
                <c:pt idx="5014">
                  <c:v>-1.9900000000000001E-2</c:v>
                </c:pt>
                <c:pt idx="5015">
                  <c:v>-0.02</c:v>
                </c:pt>
                <c:pt idx="5016">
                  <c:v>-2.0199999999999999E-2</c:v>
                </c:pt>
                <c:pt idx="5017">
                  <c:v>-2.01E-2</c:v>
                </c:pt>
                <c:pt idx="5018">
                  <c:v>-2.0299999999999999E-2</c:v>
                </c:pt>
                <c:pt idx="5019">
                  <c:v>-2.0199999999999999E-2</c:v>
                </c:pt>
                <c:pt idx="5020">
                  <c:v>-2.01E-2</c:v>
                </c:pt>
                <c:pt idx="5021">
                  <c:v>-2.0299999999999999E-2</c:v>
                </c:pt>
                <c:pt idx="5022">
                  <c:v>-2.0299999999999999E-2</c:v>
                </c:pt>
                <c:pt idx="5023">
                  <c:v>-2.0400000000000001E-2</c:v>
                </c:pt>
                <c:pt idx="5024">
                  <c:v>-2.0400000000000001E-2</c:v>
                </c:pt>
                <c:pt idx="5025">
                  <c:v>-2.06E-2</c:v>
                </c:pt>
                <c:pt idx="5026">
                  <c:v>-2.06E-2</c:v>
                </c:pt>
                <c:pt idx="5027">
                  <c:v>-2.0500000000000001E-2</c:v>
                </c:pt>
                <c:pt idx="5028">
                  <c:v>-2.07E-2</c:v>
                </c:pt>
                <c:pt idx="5029">
                  <c:v>-2.06E-2</c:v>
                </c:pt>
                <c:pt idx="5030">
                  <c:v>-2.0799999999999999E-2</c:v>
                </c:pt>
                <c:pt idx="5031">
                  <c:v>-2.0799999999999999E-2</c:v>
                </c:pt>
                <c:pt idx="5032">
                  <c:v>-2.0899999999999998E-2</c:v>
                </c:pt>
                <c:pt idx="5033">
                  <c:v>-2.07E-2</c:v>
                </c:pt>
                <c:pt idx="5034">
                  <c:v>-2.1100000000000001E-2</c:v>
                </c:pt>
                <c:pt idx="5035">
                  <c:v>-2.0799999999999999E-2</c:v>
                </c:pt>
                <c:pt idx="5036">
                  <c:v>-2.1100000000000001E-2</c:v>
                </c:pt>
                <c:pt idx="5037">
                  <c:v>-2.1100000000000001E-2</c:v>
                </c:pt>
                <c:pt idx="5038">
                  <c:v>-2.1299999999999999E-2</c:v>
                </c:pt>
                <c:pt idx="5039">
                  <c:v>-2.1100000000000001E-2</c:v>
                </c:pt>
                <c:pt idx="5040">
                  <c:v>-2.12E-2</c:v>
                </c:pt>
                <c:pt idx="5041">
                  <c:v>-2.1399999999999999E-2</c:v>
                </c:pt>
                <c:pt idx="5042">
                  <c:v>-2.1299999999999999E-2</c:v>
                </c:pt>
                <c:pt idx="5043">
                  <c:v>-2.12E-2</c:v>
                </c:pt>
                <c:pt idx="5044">
                  <c:v>-2.1399999999999999E-2</c:v>
                </c:pt>
                <c:pt idx="5045">
                  <c:v>-2.1399999999999999E-2</c:v>
                </c:pt>
                <c:pt idx="5046">
                  <c:v>-2.1399999999999999E-2</c:v>
                </c:pt>
                <c:pt idx="5047">
                  <c:v>-2.1499999999999998E-2</c:v>
                </c:pt>
                <c:pt idx="5048">
                  <c:v>-2.1600000000000001E-2</c:v>
                </c:pt>
                <c:pt idx="5049">
                  <c:v>-2.1499999999999998E-2</c:v>
                </c:pt>
                <c:pt idx="5050">
                  <c:v>-2.1700000000000001E-2</c:v>
                </c:pt>
                <c:pt idx="5051">
                  <c:v>-2.1700000000000001E-2</c:v>
                </c:pt>
                <c:pt idx="5052">
                  <c:v>-2.1600000000000001E-2</c:v>
                </c:pt>
                <c:pt idx="5053">
                  <c:v>-2.1700000000000001E-2</c:v>
                </c:pt>
                <c:pt idx="5054">
                  <c:v>-2.18E-2</c:v>
                </c:pt>
                <c:pt idx="5055">
                  <c:v>-2.1700000000000001E-2</c:v>
                </c:pt>
                <c:pt idx="5056">
                  <c:v>-2.1700000000000001E-2</c:v>
                </c:pt>
                <c:pt idx="5057">
                  <c:v>-2.18E-2</c:v>
                </c:pt>
                <c:pt idx="5058">
                  <c:v>-2.18E-2</c:v>
                </c:pt>
                <c:pt idx="5059">
                  <c:v>-2.1899999999999999E-2</c:v>
                </c:pt>
                <c:pt idx="5060">
                  <c:v>-2.1899999999999999E-2</c:v>
                </c:pt>
                <c:pt idx="5061">
                  <c:v>-2.1999999999999999E-2</c:v>
                </c:pt>
                <c:pt idx="5062">
                  <c:v>-2.1999999999999999E-2</c:v>
                </c:pt>
                <c:pt idx="5063">
                  <c:v>-2.1899999999999999E-2</c:v>
                </c:pt>
                <c:pt idx="5064">
                  <c:v>-2.2100000000000002E-2</c:v>
                </c:pt>
                <c:pt idx="5065">
                  <c:v>-2.1999999999999999E-2</c:v>
                </c:pt>
                <c:pt idx="5066">
                  <c:v>-2.1999999999999999E-2</c:v>
                </c:pt>
                <c:pt idx="5067">
                  <c:v>-2.2100000000000002E-2</c:v>
                </c:pt>
                <c:pt idx="5068">
                  <c:v>-2.2100000000000002E-2</c:v>
                </c:pt>
                <c:pt idx="5069">
                  <c:v>-2.1999999999999999E-2</c:v>
                </c:pt>
                <c:pt idx="5070">
                  <c:v>-2.24E-2</c:v>
                </c:pt>
                <c:pt idx="5071">
                  <c:v>-2.2100000000000002E-2</c:v>
                </c:pt>
                <c:pt idx="5072">
                  <c:v>-2.23E-2</c:v>
                </c:pt>
                <c:pt idx="5073">
                  <c:v>-2.23E-2</c:v>
                </c:pt>
                <c:pt idx="5074">
                  <c:v>-2.23E-2</c:v>
                </c:pt>
                <c:pt idx="5075">
                  <c:v>-2.24E-2</c:v>
                </c:pt>
                <c:pt idx="5076">
                  <c:v>-2.23E-2</c:v>
                </c:pt>
                <c:pt idx="5077">
                  <c:v>-2.24E-2</c:v>
                </c:pt>
                <c:pt idx="5078">
                  <c:v>-2.24E-2</c:v>
                </c:pt>
                <c:pt idx="5079">
                  <c:v>-2.24E-2</c:v>
                </c:pt>
                <c:pt idx="5080">
                  <c:v>-2.24E-2</c:v>
                </c:pt>
                <c:pt idx="5081">
                  <c:v>-2.24E-2</c:v>
                </c:pt>
                <c:pt idx="5082">
                  <c:v>-2.24E-2</c:v>
                </c:pt>
                <c:pt idx="5083">
                  <c:v>-2.23E-2</c:v>
                </c:pt>
                <c:pt idx="5084">
                  <c:v>-2.2499999999999999E-2</c:v>
                </c:pt>
                <c:pt idx="5085">
                  <c:v>-2.24E-2</c:v>
                </c:pt>
                <c:pt idx="5086">
                  <c:v>-2.2599999999999999E-2</c:v>
                </c:pt>
                <c:pt idx="5087">
                  <c:v>-2.2499999999999999E-2</c:v>
                </c:pt>
                <c:pt idx="5088">
                  <c:v>-2.24E-2</c:v>
                </c:pt>
                <c:pt idx="5089">
                  <c:v>-2.2499999999999999E-2</c:v>
                </c:pt>
                <c:pt idx="5090">
                  <c:v>-2.24E-2</c:v>
                </c:pt>
                <c:pt idx="5091">
                  <c:v>-2.2499999999999999E-2</c:v>
                </c:pt>
                <c:pt idx="5092">
                  <c:v>-2.2499999999999999E-2</c:v>
                </c:pt>
                <c:pt idx="5093">
                  <c:v>-2.2499999999999999E-2</c:v>
                </c:pt>
                <c:pt idx="5094">
                  <c:v>-2.2499999999999999E-2</c:v>
                </c:pt>
                <c:pt idx="5095">
                  <c:v>-2.2599999999999999E-2</c:v>
                </c:pt>
                <c:pt idx="5096">
                  <c:v>-2.2499999999999999E-2</c:v>
                </c:pt>
                <c:pt idx="5097">
                  <c:v>-2.2599999999999999E-2</c:v>
                </c:pt>
                <c:pt idx="5098">
                  <c:v>-2.2499999999999999E-2</c:v>
                </c:pt>
                <c:pt idx="5099">
                  <c:v>-2.2700000000000001E-2</c:v>
                </c:pt>
                <c:pt idx="5100">
                  <c:v>-2.2599999999999999E-2</c:v>
                </c:pt>
                <c:pt idx="5101">
                  <c:v>-2.2499999999999999E-2</c:v>
                </c:pt>
                <c:pt idx="5102">
                  <c:v>-2.2599999999999999E-2</c:v>
                </c:pt>
                <c:pt idx="5103">
                  <c:v>-2.2499999999999999E-2</c:v>
                </c:pt>
                <c:pt idx="5104">
                  <c:v>-2.2599999999999999E-2</c:v>
                </c:pt>
                <c:pt idx="5105">
                  <c:v>-2.2599999999999999E-2</c:v>
                </c:pt>
                <c:pt idx="5106">
                  <c:v>-2.2499999999999999E-2</c:v>
                </c:pt>
                <c:pt idx="5107">
                  <c:v>-2.2599999999999999E-2</c:v>
                </c:pt>
                <c:pt idx="5108">
                  <c:v>-2.2499999999999999E-2</c:v>
                </c:pt>
                <c:pt idx="5109">
                  <c:v>-2.2599999999999999E-2</c:v>
                </c:pt>
                <c:pt idx="5110">
                  <c:v>-2.2499999999999999E-2</c:v>
                </c:pt>
                <c:pt idx="5111">
                  <c:v>-2.24E-2</c:v>
                </c:pt>
                <c:pt idx="5112">
                  <c:v>-2.24E-2</c:v>
                </c:pt>
                <c:pt idx="5113">
                  <c:v>-2.2499999999999999E-2</c:v>
                </c:pt>
                <c:pt idx="5114">
                  <c:v>-2.2499999999999999E-2</c:v>
                </c:pt>
                <c:pt idx="5115">
                  <c:v>-2.2599999999999999E-2</c:v>
                </c:pt>
                <c:pt idx="5116">
                  <c:v>-2.23E-2</c:v>
                </c:pt>
                <c:pt idx="5117">
                  <c:v>-2.24E-2</c:v>
                </c:pt>
                <c:pt idx="5118">
                  <c:v>-2.2499999999999999E-2</c:v>
                </c:pt>
                <c:pt idx="5119">
                  <c:v>-2.24E-2</c:v>
                </c:pt>
                <c:pt idx="5120">
                  <c:v>-2.24E-2</c:v>
                </c:pt>
                <c:pt idx="5121">
                  <c:v>-2.24E-2</c:v>
                </c:pt>
                <c:pt idx="5122">
                  <c:v>-2.24E-2</c:v>
                </c:pt>
                <c:pt idx="5123">
                  <c:v>-2.24E-2</c:v>
                </c:pt>
                <c:pt idx="5124">
                  <c:v>-2.23E-2</c:v>
                </c:pt>
                <c:pt idx="5125">
                  <c:v>-2.2100000000000002E-2</c:v>
                </c:pt>
                <c:pt idx="5126">
                  <c:v>-2.23E-2</c:v>
                </c:pt>
                <c:pt idx="5127">
                  <c:v>-2.23E-2</c:v>
                </c:pt>
                <c:pt idx="5128">
                  <c:v>-2.2100000000000002E-2</c:v>
                </c:pt>
                <c:pt idx="5129">
                  <c:v>-2.23E-2</c:v>
                </c:pt>
                <c:pt idx="5130">
                  <c:v>-2.2100000000000002E-2</c:v>
                </c:pt>
                <c:pt idx="5131">
                  <c:v>-2.2100000000000002E-2</c:v>
                </c:pt>
                <c:pt idx="5132">
                  <c:v>-2.2100000000000002E-2</c:v>
                </c:pt>
                <c:pt idx="5133">
                  <c:v>-2.2100000000000002E-2</c:v>
                </c:pt>
                <c:pt idx="5134">
                  <c:v>-2.2100000000000002E-2</c:v>
                </c:pt>
                <c:pt idx="5135">
                  <c:v>-2.1899999999999999E-2</c:v>
                </c:pt>
                <c:pt idx="5136">
                  <c:v>-2.1999999999999999E-2</c:v>
                </c:pt>
                <c:pt idx="5137">
                  <c:v>-2.1999999999999999E-2</c:v>
                </c:pt>
                <c:pt idx="5138">
                  <c:v>-2.1899999999999999E-2</c:v>
                </c:pt>
                <c:pt idx="5139">
                  <c:v>-2.1999999999999999E-2</c:v>
                </c:pt>
                <c:pt idx="5140">
                  <c:v>-2.18E-2</c:v>
                </c:pt>
                <c:pt idx="5141">
                  <c:v>-2.1700000000000001E-2</c:v>
                </c:pt>
                <c:pt idx="5142">
                  <c:v>-2.1899999999999999E-2</c:v>
                </c:pt>
                <c:pt idx="5143">
                  <c:v>-2.1700000000000001E-2</c:v>
                </c:pt>
                <c:pt idx="5144">
                  <c:v>-2.18E-2</c:v>
                </c:pt>
                <c:pt idx="5145">
                  <c:v>-2.18E-2</c:v>
                </c:pt>
                <c:pt idx="5146">
                  <c:v>-2.1700000000000001E-2</c:v>
                </c:pt>
                <c:pt idx="5147">
                  <c:v>-2.1700000000000001E-2</c:v>
                </c:pt>
                <c:pt idx="5148">
                  <c:v>-2.18E-2</c:v>
                </c:pt>
                <c:pt idx="5149">
                  <c:v>-2.1600000000000001E-2</c:v>
                </c:pt>
                <c:pt idx="5150">
                  <c:v>-2.18E-2</c:v>
                </c:pt>
                <c:pt idx="5151">
                  <c:v>-2.1600000000000001E-2</c:v>
                </c:pt>
                <c:pt idx="5152">
                  <c:v>-2.1600000000000001E-2</c:v>
                </c:pt>
                <c:pt idx="5153">
                  <c:v>-2.1600000000000001E-2</c:v>
                </c:pt>
                <c:pt idx="5154">
                  <c:v>-2.1399999999999999E-2</c:v>
                </c:pt>
                <c:pt idx="5155">
                  <c:v>-2.1600000000000001E-2</c:v>
                </c:pt>
                <c:pt idx="5156">
                  <c:v>-2.1299999999999999E-2</c:v>
                </c:pt>
                <c:pt idx="5157">
                  <c:v>-2.1299999999999999E-2</c:v>
                </c:pt>
                <c:pt idx="5158">
                  <c:v>-2.1499999999999998E-2</c:v>
                </c:pt>
                <c:pt idx="5159">
                  <c:v>-2.1299999999999999E-2</c:v>
                </c:pt>
                <c:pt idx="5160">
                  <c:v>-2.1299999999999999E-2</c:v>
                </c:pt>
                <c:pt idx="5161">
                  <c:v>-2.1299999999999999E-2</c:v>
                </c:pt>
                <c:pt idx="5162">
                  <c:v>-2.1299999999999999E-2</c:v>
                </c:pt>
                <c:pt idx="5163">
                  <c:v>-2.1299999999999999E-2</c:v>
                </c:pt>
                <c:pt idx="5164">
                  <c:v>-2.1399999999999999E-2</c:v>
                </c:pt>
                <c:pt idx="5165">
                  <c:v>-2.12E-2</c:v>
                </c:pt>
                <c:pt idx="5166">
                  <c:v>-2.1299999999999999E-2</c:v>
                </c:pt>
                <c:pt idx="5167">
                  <c:v>-2.1100000000000001E-2</c:v>
                </c:pt>
                <c:pt idx="5168">
                  <c:v>-2.1100000000000001E-2</c:v>
                </c:pt>
                <c:pt idx="5169">
                  <c:v>-2.1100000000000001E-2</c:v>
                </c:pt>
                <c:pt idx="5170">
                  <c:v>-2.0899999999999998E-2</c:v>
                </c:pt>
                <c:pt idx="5171">
                  <c:v>-2.1100000000000001E-2</c:v>
                </c:pt>
                <c:pt idx="5172">
                  <c:v>-2.0899999999999998E-2</c:v>
                </c:pt>
                <c:pt idx="5173">
                  <c:v>-2.07E-2</c:v>
                </c:pt>
                <c:pt idx="5174">
                  <c:v>-2.0899999999999998E-2</c:v>
                </c:pt>
                <c:pt idx="5175">
                  <c:v>-2.0799999999999999E-2</c:v>
                </c:pt>
                <c:pt idx="5176">
                  <c:v>-2.0799999999999999E-2</c:v>
                </c:pt>
                <c:pt idx="5177">
                  <c:v>-2.06E-2</c:v>
                </c:pt>
                <c:pt idx="5178">
                  <c:v>-2.07E-2</c:v>
                </c:pt>
                <c:pt idx="5179">
                  <c:v>-2.07E-2</c:v>
                </c:pt>
                <c:pt idx="5180">
                  <c:v>-2.0799999999999999E-2</c:v>
                </c:pt>
                <c:pt idx="5181">
                  <c:v>-2.0500000000000001E-2</c:v>
                </c:pt>
                <c:pt idx="5182">
                  <c:v>-2.07E-2</c:v>
                </c:pt>
                <c:pt idx="5183">
                  <c:v>-2.0500000000000001E-2</c:v>
                </c:pt>
                <c:pt idx="5184">
                  <c:v>-2.06E-2</c:v>
                </c:pt>
                <c:pt idx="5185">
                  <c:v>-2.0500000000000001E-2</c:v>
                </c:pt>
                <c:pt idx="5186">
                  <c:v>-2.0299999999999999E-2</c:v>
                </c:pt>
                <c:pt idx="5187">
                  <c:v>-2.0400000000000001E-2</c:v>
                </c:pt>
                <c:pt idx="5188">
                  <c:v>-2.0400000000000001E-2</c:v>
                </c:pt>
                <c:pt idx="5189">
                  <c:v>-2.0299999999999999E-2</c:v>
                </c:pt>
                <c:pt idx="5190">
                  <c:v>-2.0299999999999999E-2</c:v>
                </c:pt>
                <c:pt idx="5191">
                  <c:v>-2.0400000000000001E-2</c:v>
                </c:pt>
                <c:pt idx="5192">
                  <c:v>-2.0299999999999999E-2</c:v>
                </c:pt>
                <c:pt idx="5193">
                  <c:v>-2.0199999999999999E-2</c:v>
                </c:pt>
                <c:pt idx="5194">
                  <c:v>-2.0199999999999999E-2</c:v>
                </c:pt>
                <c:pt idx="5195">
                  <c:v>-2.0299999999999999E-2</c:v>
                </c:pt>
                <c:pt idx="5196">
                  <c:v>-2.0299999999999999E-2</c:v>
                </c:pt>
                <c:pt idx="5197">
                  <c:v>-2.0199999999999999E-2</c:v>
                </c:pt>
                <c:pt idx="5198">
                  <c:v>-2.0299999999999999E-2</c:v>
                </c:pt>
                <c:pt idx="5199">
                  <c:v>-2.01E-2</c:v>
                </c:pt>
                <c:pt idx="5200">
                  <c:v>-2.01E-2</c:v>
                </c:pt>
                <c:pt idx="5201">
                  <c:v>-2.0199999999999999E-2</c:v>
                </c:pt>
                <c:pt idx="5202">
                  <c:v>-0.02</c:v>
                </c:pt>
                <c:pt idx="5203">
                  <c:v>-2.01E-2</c:v>
                </c:pt>
                <c:pt idx="5204">
                  <c:v>-0.02</c:v>
                </c:pt>
                <c:pt idx="5205">
                  <c:v>-0.02</c:v>
                </c:pt>
                <c:pt idx="5206">
                  <c:v>-1.9900000000000001E-2</c:v>
                </c:pt>
                <c:pt idx="5207">
                  <c:v>-2.01E-2</c:v>
                </c:pt>
                <c:pt idx="5208">
                  <c:v>-1.9900000000000001E-2</c:v>
                </c:pt>
                <c:pt idx="5209">
                  <c:v>-1.9800000000000002E-2</c:v>
                </c:pt>
                <c:pt idx="5210">
                  <c:v>-0.02</c:v>
                </c:pt>
                <c:pt idx="5211">
                  <c:v>-0.02</c:v>
                </c:pt>
                <c:pt idx="5212">
                  <c:v>-0.02</c:v>
                </c:pt>
                <c:pt idx="5213">
                  <c:v>-1.9900000000000001E-2</c:v>
                </c:pt>
                <c:pt idx="5214">
                  <c:v>-1.9900000000000001E-2</c:v>
                </c:pt>
                <c:pt idx="5215">
                  <c:v>-1.9800000000000002E-2</c:v>
                </c:pt>
                <c:pt idx="5216">
                  <c:v>-1.9800000000000002E-2</c:v>
                </c:pt>
                <c:pt idx="5217">
                  <c:v>-1.9800000000000002E-2</c:v>
                </c:pt>
                <c:pt idx="5218">
                  <c:v>-1.9599999999999999E-2</c:v>
                </c:pt>
                <c:pt idx="5219">
                  <c:v>-1.9800000000000002E-2</c:v>
                </c:pt>
                <c:pt idx="5220">
                  <c:v>-1.9400000000000001E-2</c:v>
                </c:pt>
                <c:pt idx="5221">
                  <c:v>-1.9599999999999999E-2</c:v>
                </c:pt>
                <c:pt idx="5222">
                  <c:v>-1.9599999999999999E-2</c:v>
                </c:pt>
                <c:pt idx="5223">
                  <c:v>-1.95E-2</c:v>
                </c:pt>
                <c:pt idx="5224">
                  <c:v>-1.9599999999999999E-2</c:v>
                </c:pt>
                <c:pt idx="5225">
                  <c:v>-1.95E-2</c:v>
                </c:pt>
                <c:pt idx="5226">
                  <c:v>-1.95E-2</c:v>
                </c:pt>
                <c:pt idx="5227">
                  <c:v>-1.9599999999999999E-2</c:v>
                </c:pt>
                <c:pt idx="5228">
                  <c:v>-1.95E-2</c:v>
                </c:pt>
                <c:pt idx="5229">
                  <c:v>-1.95E-2</c:v>
                </c:pt>
                <c:pt idx="5230">
                  <c:v>-1.9800000000000002E-2</c:v>
                </c:pt>
                <c:pt idx="5231">
                  <c:v>-1.9400000000000001E-2</c:v>
                </c:pt>
                <c:pt idx="5232">
                  <c:v>-1.9400000000000001E-2</c:v>
                </c:pt>
                <c:pt idx="5233">
                  <c:v>-1.9599999999999999E-2</c:v>
                </c:pt>
                <c:pt idx="5234">
                  <c:v>-1.95E-2</c:v>
                </c:pt>
                <c:pt idx="5235">
                  <c:v>-1.95E-2</c:v>
                </c:pt>
                <c:pt idx="5236">
                  <c:v>-1.95E-2</c:v>
                </c:pt>
                <c:pt idx="5237">
                  <c:v>-1.9599999999999999E-2</c:v>
                </c:pt>
                <c:pt idx="5238">
                  <c:v>-1.95E-2</c:v>
                </c:pt>
                <c:pt idx="5239">
                  <c:v>-1.9599999999999999E-2</c:v>
                </c:pt>
                <c:pt idx="5240">
                  <c:v>-1.95E-2</c:v>
                </c:pt>
                <c:pt idx="5241">
                  <c:v>-1.95E-2</c:v>
                </c:pt>
                <c:pt idx="5242">
                  <c:v>-1.95E-2</c:v>
                </c:pt>
                <c:pt idx="5243">
                  <c:v>-1.9599999999999999E-2</c:v>
                </c:pt>
                <c:pt idx="5244">
                  <c:v>-1.9400000000000001E-2</c:v>
                </c:pt>
                <c:pt idx="5245">
                  <c:v>-1.9400000000000001E-2</c:v>
                </c:pt>
                <c:pt idx="5246">
                  <c:v>-1.9800000000000002E-2</c:v>
                </c:pt>
                <c:pt idx="5247">
                  <c:v>-1.9400000000000001E-2</c:v>
                </c:pt>
                <c:pt idx="5248">
                  <c:v>-1.9800000000000002E-2</c:v>
                </c:pt>
                <c:pt idx="5249">
                  <c:v>-1.9599999999999999E-2</c:v>
                </c:pt>
                <c:pt idx="5250">
                  <c:v>-1.95E-2</c:v>
                </c:pt>
                <c:pt idx="5251">
                  <c:v>-1.9599999999999999E-2</c:v>
                </c:pt>
                <c:pt idx="5252">
                  <c:v>-1.95E-2</c:v>
                </c:pt>
                <c:pt idx="5253">
                  <c:v>-1.9800000000000002E-2</c:v>
                </c:pt>
                <c:pt idx="5254">
                  <c:v>-1.9800000000000002E-2</c:v>
                </c:pt>
                <c:pt idx="5255">
                  <c:v>-1.9599999999999999E-2</c:v>
                </c:pt>
                <c:pt idx="5256">
                  <c:v>-1.95E-2</c:v>
                </c:pt>
                <c:pt idx="5257">
                  <c:v>-1.9800000000000002E-2</c:v>
                </c:pt>
                <c:pt idx="5258">
                  <c:v>-1.95E-2</c:v>
                </c:pt>
                <c:pt idx="5259">
                  <c:v>-1.95E-2</c:v>
                </c:pt>
                <c:pt idx="5260">
                  <c:v>-1.9599999999999999E-2</c:v>
                </c:pt>
                <c:pt idx="5261">
                  <c:v>-1.9599999999999999E-2</c:v>
                </c:pt>
                <c:pt idx="5262">
                  <c:v>-1.9900000000000001E-2</c:v>
                </c:pt>
                <c:pt idx="5263">
                  <c:v>-1.9599999999999999E-2</c:v>
                </c:pt>
                <c:pt idx="5264">
                  <c:v>-1.9800000000000002E-2</c:v>
                </c:pt>
                <c:pt idx="5265">
                  <c:v>-1.9900000000000001E-2</c:v>
                </c:pt>
                <c:pt idx="5266">
                  <c:v>-1.9900000000000001E-2</c:v>
                </c:pt>
                <c:pt idx="5267">
                  <c:v>-1.9800000000000002E-2</c:v>
                </c:pt>
                <c:pt idx="5268">
                  <c:v>-1.9800000000000002E-2</c:v>
                </c:pt>
                <c:pt idx="5269">
                  <c:v>-1.9900000000000001E-2</c:v>
                </c:pt>
                <c:pt idx="5270">
                  <c:v>-1.9900000000000001E-2</c:v>
                </c:pt>
                <c:pt idx="5271">
                  <c:v>-1.9900000000000001E-2</c:v>
                </c:pt>
                <c:pt idx="5272">
                  <c:v>-1.9900000000000001E-2</c:v>
                </c:pt>
                <c:pt idx="5273">
                  <c:v>-1.9900000000000001E-2</c:v>
                </c:pt>
                <c:pt idx="5274">
                  <c:v>-0.02</c:v>
                </c:pt>
                <c:pt idx="5275">
                  <c:v>-2.0199999999999999E-2</c:v>
                </c:pt>
                <c:pt idx="5276">
                  <c:v>-1.9900000000000001E-2</c:v>
                </c:pt>
                <c:pt idx="5277">
                  <c:v>-1.9900000000000001E-2</c:v>
                </c:pt>
                <c:pt idx="5278">
                  <c:v>-2.0199999999999999E-2</c:v>
                </c:pt>
                <c:pt idx="5279">
                  <c:v>-0.02</c:v>
                </c:pt>
                <c:pt idx="5280">
                  <c:v>-2.01E-2</c:v>
                </c:pt>
                <c:pt idx="5281">
                  <c:v>-2.0199999999999999E-2</c:v>
                </c:pt>
                <c:pt idx="5282">
                  <c:v>-0.02</c:v>
                </c:pt>
                <c:pt idx="5283">
                  <c:v>-2.01E-2</c:v>
                </c:pt>
                <c:pt idx="5284">
                  <c:v>-2.0199999999999999E-2</c:v>
                </c:pt>
                <c:pt idx="5285">
                  <c:v>-2.0299999999999999E-2</c:v>
                </c:pt>
                <c:pt idx="5286">
                  <c:v>-2.0299999999999999E-2</c:v>
                </c:pt>
                <c:pt idx="5287">
                  <c:v>-2.0199999999999999E-2</c:v>
                </c:pt>
                <c:pt idx="5288">
                  <c:v>-2.0199999999999999E-2</c:v>
                </c:pt>
                <c:pt idx="5289">
                  <c:v>-2.0299999999999999E-2</c:v>
                </c:pt>
                <c:pt idx="5290">
                  <c:v>-2.0299999999999999E-2</c:v>
                </c:pt>
                <c:pt idx="5291">
                  <c:v>-2.0500000000000001E-2</c:v>
                </c:pt>
                <c:pt idx="5292">
                  <c:v>-2.0400000000000001E-2</c:v>
                </c:pt>
                <c:pt idx="5293">
                  <c:v>-2.0400000000000001E-2</c:v>
                </c:pt>
                <c:pt idx="5294">
                  <c:v>-2.06E-2</c:v>
                </c:pt>
                <c:pt idx="5295">
                  <c:v>-2.0299999999999999E-2</c:v>
                </c:pt>
                <c:pt idx="5296">
                  <c:v>-2.0500000000000001E-2</c:v>
                </c:pt>
                <c:pt idx="5297">
                  <c:v>-2.0500000000000001E-2</c:v>
                </c:pt>
                <c:pt idx="5298">
                  <c:v>-2.0500000000000001E-2</c:v>
                </c:pt>
                <c:pt idx="5299">
                  <c:v>-2.06E-2</c:v>
                </c:pt>
                <c:pt idx="5300">
                  <c:v>-2.06E-2</c:v>
                </c:pt>
                <c:pt idx="5301">
                  <c:v>-2.06E-2</c:v>
                </c:pt>
                <c:pt idx="5302">
                  <c:v>-2.07E-2</c:v>
                </c:pt>
                <c:pt idx="5303">
                  <c:v>-2.0500000000000001E-2</c:v>
                </c:pt>
                <c:pt idx="5304">
                  <c:v>-2.06E-2</c:v>
                </c:pt>
                <c:pt idx="5305">
                  <c:v>-2.07E-2</c:v>
                </c:pt>
                <c:pt idx="5306">
                  <c:v>-2.07E-2</c:v>
                </c:pt>
                <c:pt idx="5307">
                  <c:v>-2.0899999999999998E-2</c:v>
                </c:pt>
                <c:pt idx="5308">
                  <c:v>-2.0799999999999999E-2</c:v>
                </c:pt>
                <c:pt idx="5309">
                  <c:v>-2.0799999999999999E-2</c:v>
                </c:pt>
                <c:pt idx="5310">
                  <c:v>-2.1100000000000001E-2</c:v>
                </c:pt>
                <c:pt idx="5311">
                  <c:v>-2.0899999999999998E-2</c:v>
                </c:pt>
                <c:pt idx="5312">
                  <c:v>-2.0899999999999998E-2</c:v>
                </c:pt>
                <c:pt idx="5313">
                  <c:v>-2.1100000000000001E-2</c:v>
                </c:pt>
                <c:pt idx="5314">
                  <c:v>-2.0899999999999998E-2</c:v>
                </c:pt>
                <c:pt idx="5315">
                  <c:v>-2.12E-2</c:v>
                </c:pt>
                <c:pt idx="5316">
                  <c:v>-2.12E-2</c:v>
                </c:pt>
                <c:pt idx="5317">
                  <c:v>-2.1100000000000001E-2</c:v>
                </c:pt>
                <c:pt idx="5318">
                  <c:v>-2.1100000000000001E-2</c:v>
                </c:pt>
                <c:pt idx="5319">
                  <c:v>-2.0899999999999998E-2</c:v>
                </c:pt>
                <c:pt idx="5320">
                  <c:v>-2.12E-2</c:v>
                </c:pt>
                <c:pt idx="5321">
                  <c:v>-2.12E-2</c:v>
                </c:pt>
                <c:pt idx="5322">
                  <c:v>-2.12E-2</c:v>
                </c:pt>
                <c:pt idx="5323">
                  <c:v>-2.1299999999999999E-2</c:v>
                </c:pt>
                <c:pt idx="5324">
                  <c:v>-2.1299999999999999E-2</c:v>
                </c:pt>
                <c:pt idx="5325">
                  <c:v>-2.1299999999999999E-2</c:v>
                </c:pt>
                <c:pt idx="5326">
                  <c:v>-2.1499999999999998E-2</c:v>
                </c:pt>
                <c:pt idx="5327">
                  <c:v>-2.1399999999999999E-2</c:v>
                </c:pt>
                <c:pt idx="5328">
                  <c:v>-2.1399999999999999E-2</c:v>
                </c:pt>
                <c:pt idx="5329">
                  <c:v>-2.1399999999999999E-2</c:v>
                </c:pt>
                <c:pt idx="5330">
                  <c:v>-2.1499999999999998E-2</c:v>
                </c:pt>
                <c:pt idx="5331">
                  <c:v>-2.1399999999999999E-2</c:v>
                </c:pt>
                <c:pt idx="5332">
                  <c:v>-2.1399999999999999E-2</c:v>
                </c:pt>
                <c:pt idx="5333">
                  <c:v>-2.1499999999999998E-2</c:v>
                </c:pt>
                <c:pt idx="5334">
                  <c:v>-2.1499999999999998E-2</c:v>
                </c:pt>
                <c:pt idx="5335">
                  <c:v>-2.1600000000000001E-2</c:v>
                </c:pt>
                <c:pt idx="5336">
                  <c:v>-2.1499999999999998E-2</c:v>
                </c:pt>
                <c:pt idx="5337">
                  <c:v>-2.1700000000000001E-2</c:v>
                </c:pt>
                <c:pt idx="5338">
                  <c:v>-2.1600000000000001E-2</c:v>
                </c:pt>
                <c:pt idx="5339">
                  <c:v>-2.1700000000000001E-2</c:v>
                </c:pt>
                <c:pt idx="5340">
                  <c:v>-2.1600000000000001E-2</c:v>
                </c:pt>
                <c:pt idx="5341">
                  <c:v>-2.1600000000000001E-2</c:v>
                </c:pt>
                <c:pt idx="5342">
                  <c:v>-2.1700000000000001E-2</c:v>
                </c:pt>
                <c:pt idx="5343">
                  <c:v>-2.1600000000000001E-2</c:v>
                </c:pt>
                <c:pt idx="5344">
                  <c:v>-2.18E-2</c:v>
                </c:pt>
                <c:pt idx="5345">
                  <c:v>-2.1700000000000001E-2</c:v>
                </c:pt>
                <c:pt idx="5346">
                  <c:v>-2.1700000000000001E-2</c:v>
                </c:pt>
                <c:pt idx="5347">
                  <c:v>-2.18E-2</c:v>
                </c:pt>
                <c:pt idx="5348">
                  <c:v>-2.18E-2</c:v>
                </c:pt>
                <c:pt idx="5349">
                  <c:v>-2.1600000000000001E-2</c:v>
                </c:pt>
                <c:pt idx="5350">
                  <c:v>-2.1600000000000001E-2</c:v>
                </c:pt>
                <c:pt idx="5351">
                  <c:v>-2.1700000000000001E-2</c:v>
                </c:pt>
                <c:pt idx="5352">
                  <c:v>-2.1700000000000001E-2</c:v>
                </c:pt>
                <c:pt idx="5353">
                  <c:v>-2.18E-2</c:v>
                </c:pt>
                <c:pt idx="5354">
                  <c:v>-2.1700000000000001E-2</c:v>
                </c:pt>
                <c:pt idx="5355">
                  <c:v>-2.18E-2</c:v>
                </c:pt>
                <c:pt idx="5356">
                  <c:v>-2.18E-2</c:v>
                </c:pt>
                <c:pt idx="5357">
                  <c:v>-2.1700000000000001E-2</c:v>
                </c:pt>
                <c:pt idx="5358">
                  <c:v>-2.1600000000000001E-2</c:v>
                </c:pt>
                <c:pt idx="5359">
                  <c:v>-2.1700000000000001E-2</c:v>
                </c:pt>
                <c:pt idx="5360">
                  <c:v>-2.1700000000000001E-2</c:v>
                </c:pt>
                <c:pt idx="5361">
                  <c:v>-2.1700000000000001E-2</c:v>
                </c:pt>
                <c:pt idx="5362">
                  <c:v>-2.18E-2</c:v>
                </c:pt>
                <c:pt idx="5363">
                  <c:v>-2.1700000000000001E-2</c:v>
                </c:pt>
                <c:pt idx="5364">
                  <c:v>-2.18E-2</c:v>
                </c:pt>
                <c:pt idx="5365">
                  <c:v>-2.18E-2</c:v>
                </c:pt>
                <c:pt idx="5366">
                  <c:v>-2.1700000000000001E-2</c:v>
                </c:pt>
                <c:pt idx="5367">
                  <c:v>-2.1700000000000001E-2</c:v>
                </c:pt>
                <c:pt idx="5368">
                  <c:v>-2.18E-2</c:v>
                </c:pt>
                <c:pt idx="5369">
                  <c:v>-2.18E-2</c:v>
                </c:pt>
                <c:pt idx="5370">
                  <c:v>-2.18E-2</c:v>
                </c:pt>
                <c:pt idx="5371">
                  <c:v>-2.1700000000000001E-2</c:v>
                </c:pt>
                <c:pt idx="5372">
                  <c:v>-2.1700000000000001E-2</c:v>
                </c:pt>
                <c:pt idx="5373">
                  <c:v>-2.1600000000000001E-2</c:v>
                </c:pt>
                <c:pt idx="5374">
                  <c:v>-2.1600000000000001E-2</c:v>
                </c:pt>
                <c:pt idx="5375">
                  <c:v>-2.1499999999999998E-2</c:v>
                </c:pt>
                <c:pt idx="5376">
                  <c:v>-2.1600000000000001E-2</c:v>
                </c:pt>
                <c:pt idx="5377">
                  <c:v>-2.1499999999999998E-2</c:v>
                </c:pt>
                <c:pt idx="5378">
                  <c:v>-2.1600000000000001E-2</c:v>
                </c:pt>
                <c:pt idx="5379">
                  <c:v>-2.1499999999999998E-2</c:v>
                </c:pt>
                <c:pt idx="5380">
                  <c:v>-2.1600000000000001E-2</c:v>
                </c:pt>
                <c:pt idx="5381">
                  <c:v>-2.1600000000000001E-2</c:v>
                </c:pt>
                <c:pt idx="5382">
                  <c:v>-2.1499999999999998E-2</c:v>
                </c:pt>
                <c:pt idx="5383">
                  <c:v>-2.1399999999999999E-2</c:v>
                </c:pt>
                <c:pt idx="5384">
                  <c:v>-2.1499999999999998E-2</c:v>
                </c:pt>
                <c:pt idx="5385">
                  <c:v>-2.1399999999999999E-2</c:v>
                </c:pt>
                <c:pt idx="5386">
                  <c:v>-2.1499999999999998E-2</c:v>
                </c:pt>
                <c:pt idx="5387">
                  <c:v>-2.1399999999999999E-2</c:v>
                </c:pt>
                <c:pt idx="5388">
                  <c:v>-2.1299999999999999E-2</c:v>
                </c:pt>
                <c:pt idx="5389">
                  <c:v>-2.1299999999999999E-2</c:v>
                </c:pt>
                <c:pt idx="5390">
                  <c:v>-2.1100000000000001E-2</c:v>
                </c:pt>
                <c:pt idx="5391">
                  <c:v>-2.12E-2</c:v>
                </c:pt>
                <c:pt idx="5392">
                  <c:v>-2.1100000000000001E-2</c:v>
                </c:pt>
                <c:pt idx="5393">
                  <c:v>-2.1100000000000001E-2</c:v>
                </c:pt>
                <c:pt idx="5394">
                  <c:v>-2.1100000000000001E-2</c:v>
                </c:pt>
                <c:pt idx="5395">
                  <c:v>-2.12E-2</c:v>
                </c:pt>
                <c:pt idx="5396">
                  <c:v>-2.0899999999999998E-2</c:v>
                </c:pt>
                <c:pt idx="5397">
                  <c:v>-2.0799999999999999E-2</c:v>
                </c:pt>
                <c:pt idx="5398">
                  <c:v>-2.0899999999999998E-2</c:v>
                </c:pt>
                <c:pt idx="5399">
                  <c:v>-2.0899999999999998E-2</c:v>
                </c:pt>
                <c:pt idx="5400">
                  <c:v>-2.07E-2</c:v>
                </c:pt>
                <c:pt idx="5401">
                  <c:v>-2.0799999999999999E-2</c:v>
                </c:pt>
                <c:pt idx="5402">
                  <c:v>-2.07E-2</c:v>
                </c:pt>
                <c:pt idx="5403">
                  <c:v>-2.07E-2</c:v>
                </c:pt>
                <c:pt idx="5404">
                  <c:v>-2.07E-2</c:v>
                </c:pt>
                <c:pt idx="5405">
                  <c:v>-2.0500000000000001E-2</c:v>
                </c:pt>
                <c:pt idx="5406">
                  <c:v>-2.0500000000000001E-2</c:v>
                </c:pt>
                <c:pt idx="5407">
                  <c:v>-2.0500000000000001E-2</c:v>
                </c:pt>
                <c:pt idx="5408">
                  <c:v>-2.06E-2</c:v>
                </c:pt>
                <c:pt idx="5409">
                  <c:v>-2.0400000000000001E-2</c:v>
                </c:pt>
                <c:pt idx="5410">
                  <c:v>-2.0299999999999999E-2</c:v>
                </c:pt>
                <c:pt idx="5411">
                  <c:v>-2.0299999999999999E-2</c:v>
                </c:pt>
                <c:pt idx="5412">
                  <c:v>-2.0299999999999999E-2</c:v>
                </c:pt>
                <c:pt idx="5413">
                  <c:v>-2.01E-2</c:v>
                </c:pt>
                <c:pt idx="5414">
                  <c:v>-2.0199999999999999E-2</c:v>
                </c:pt>
                <c:pt idx="5415">
                  <c:v>-2.0199999999999999E-2</c:v>
                </c:pt>
                <c:pt idx="5416">
                  <c:v>-0.02</c:v>
                </c:pt>
                <c:pt idx="5417">
                  <c:v>-0.02</c:v>
                </c:pt>
                <c:pt idx="5418">
                  <c:v>-1.9800000000000002E-2</c:v>
                </c:pt>
                <c:pt idx="5419">
                  <c:v>-1.9800000000000002E-2</c:v>
                </c:pt>
                <c:pt idx="5420">
                  <c:v>-1.9800000000000002E-2</c:v>
                </c:pt>
                <c:pt idx="5421">
                  <c:v>-1.9599999999999999E-2</c:v>
                </c:pt>
                <c:pt idx="5422">
                  <c:v>-1.95E-2</c:v>
                </c:pt>
                <c:pt idx="5423">
                  <c:v>-1.9400000000000001E-2</c:v>
                </c:pt>
                <c:pt idx="5424">
                  <c:v>-1.9300000000000001E-2</c:v>
                </c:pt>
                <c:pt idx="5425">
                  <c:v>-1.9199999999999998E-2</c:v>
                </c:pt>
                <c:pt idx="5426">
                  <c:v>-1.9400000000000001E-2</c:v>
                </c:pt>
                <c:pt idx="5427">
                  <c:v>-1.9300000000000001E-2</c:v>
                </c:pt>
                <c:pt idx="5428">
                  <c:v>-1.9E-2</c:v>
                </c:pt>
                <c:pt idx="5429">
                  <c:v>-1.9099999999999999E-2</c:v>
                </c:pt>
                <c:pt idx="5430">
                  <c:v>-1.9E-2</c:v>
                </c:pt>
                <c:pt idx="5431">
                  <c:v>-1.89E-2</c:v>
                </c:pt>
                <c:pt idx="5432">
                  <c:v>-1.89E-2</c:v>
                </c:pt>
                <c:pt idx="5433">
                  <c:v>-1.8599999999999998E-2</c:v>
                </c:pt>
                <c:pt idx="5434">
                  <c:v>-1.8599999999999998E-2</c:v>
                </c:pt>
                <c:pt idx="5435">
                  <c:v>-1.8599999999999998E-2</c:v>
                </c:pt>
                <c:pt idx="5436">
                  <c:v>-1.8599999999999998E-2</c:v>
                </c:pt>
                <c:pt idx="5437">
                  <c:v>-1.83E-2</c:v>
                </c:pt>
                <c:pt idx="5438">
                  <c:v>-1.8100000000000002E-2</c:v>
                </c:pt>
                <c:pt idx="5439">
                  <c:v>-1.8200000000000001E-2</c:v>
                </c:pt>
                <c:pt idx="5440">
                  <c:v>-1.8100000000000002E-2</c:v>
                </c:pt>
                <c:pt idx="5441">
                  <c:v>-1.7899999999999999E-2</c:v>
                </c:pt>
                <c:pt idx="5442">
                  <c:v>-1.7899999999999999E-2</c:v>
                </c:pt>
                <c:pt idx="5443">
                  <c:v>-1.7899999999999999E-2</c:v>
                </c:pt>
                <c:pt idx="5444">
                  <c:v>-1.77E-2</c:v>
                </c:pt>
                <c:pt idx="5445">
                  <c:v>-1.7600000000000001E-2</c:v>
                </c:pt>
                <c:pt idx="5446">
                  <c:v>-1.77E-2</c:v>
                </c:pt>
                <c:pt idx="5447">
                  <c:v>-1.7600000000000001E-2</c:v>
                </c:pt>
                <c:pt idx="5448">
                  <c:v>-1.7399999999999999E-2</c:v>
                </c:pt>
                <c:pt idx="5449">
                  <c:v>-1.7100000000000001E-2</c:v>
                </c:pt>
                <c:pt idx="5450">
                  <c:v>-1.7100000000000001E-2</c:v>
                </c:pt>
                <c:pt idx="5451">
                  <c:v>-1.7100000000000001E-2</c:v>
                </c:pt>
                <c:pt idx="5452">
                  <c:v>-1.7100000000000001E-2</c:v>
                </c:pt>
                <c:pt idx="5453">
                  <c:v>-1.6799999999999999E-2</c:v>
                </c:pt>
                <c:pt idx="5454">
                  <c:v>-1.6899999999999998E-2</c:v>
                </c:pt>
                <c:pt idx="5455">
                  <c:v>-1.67E-2</c:v>
                </c:pt>
                <c:pt idx="5456">
                  <c:v>-1.6799999999999999E-2</c:v>
                </c:pt>
                <c:pt idx="5457">
                  <c:v>-1.6500000000000001E-2</c:v>
                </c:pt>
                <c:pt idx="5458">
                  <c:v>-1.6500000000000001E-2</c:v>
                </c:pt>
                <c:pt idx="5459">
                  <c:v>-1.6500000000000001E-2</c:v>
                </c:pt>
                <c:pt idx="5460">
                  <c:v>-1.6199999999999999E-2</c:v>
                </c:pt>
                <c:pt idx="5461">
                  <c:v>-1.6299999999999999E-2</c:v>
                </c:pt>
                <c:pt idx="5462">
                  <c:v>-1.61E-2</c:v>
                </c:pt>
                <c:pt idx="5463">
                  <c:v>-1.61E-2</c:v>
                </c:pt>
                <c:pt idx="5464">
                  <c:v>-1.5800000000000002E-2</c:v>
                </c:pt>
                <c:pt idx="5465">
                  <c:v>-1.5599999999999999E-2</c:v>
                </c:pt>
                <c:pt idx="5466">
                  <c:v>-1.5599999999999999E-2</c:v>
                </c:pt>
                <c:pt idx="5467">
                  <c:v>-1.5699999999999999E-2</c:v>
                </c:pt>
                <c:pt idx="5468">
                  <c:v>-1.5599999999999999E-2</c:v>
                </c:pt>
                <c:pt idx="5469">
                  <c:v>-1.54E-2</c:v>
                </c:pt>
                <c:pt idx="5470">
                  <c:v>-1.52E-2</c:v>
                </c:pt>
                <c:pt idx="5471">
                  <c:v>-1.52E-2</c:v>
                </c:pt>
                <c:pt idx="5472">
                  <c:v>-1.5100000000000001E-2</c:v>
                </c:pt>
                <c:pt idx="5473">
                  <c:v>-1.49E-2</c:v>
                </c:pt>
                <c:pt idx="5474">
                  <c:v>-1.49E-2</c:v>
                </c:pt>
                <c:pt idx="5475">
                  <c:v>-1.49E-2</c:v>
                </c:pt>
                <c:pt idx="5476">
                  <c:v>-1.47E-2</c:v>
                </c:pt>
                <c:pt idx="5477">
                  <c:v>-1.47E-2</c:v>
                </c:pt>
                <c:pt idx="5478">
                  <c:v>-1.47E-2</c:v>
                </c:pt>
                <c:pt idx="5479">
                  <c:v>-1.4500000000000001E-2</c:v>
                </c:pt>
                <c:pt idx="5480">
                  <c:v>-1.41E-2</c:v>
                </c:pt>
                <c:pt idx="5481">
                  <c:v>-1.4200000000000001E-2</c:v>
                </c:pt>
                <c:pt idx="5482">
                  <c:v>-1.4E-2</c:v>
                </c:pt>
                <c:pt idx="5483">
                  <c:v>-1.41E-2</c:v>
                </c:pt>
                <c:pt idx="5484">
                  <c:v>-1.4E-2</c:v>
                </c:pt>
                <c:pt idx="5485">
                  <c:v>-1.38E-2</c:v>
                </c:pt>
                <c:pt idx="5486">
                  <c:v>-1.3599999999999999E-2</c:v>
                </c:pt>
                <c:pt idx="5487">
                  <c:v>-1.3599999999999999E-2</c:v>
                </c:pt>
                <c:pt idx="5488">
                  <c:v>-1.35E-2</c:v>
                </c:pt>
                <c:pt idx="5489">
                  <c:v>-1.35E-2</c:v>
                </c:pt>
                <c:pt idx="5490">
                  <c:v>-1.3299999999999999E-2</c:v>
                </c:pt>
                <c:pt idx="5491">
                  <c:v>-1.3299999999999999E-2</c:v>
                </c:pt>
                <c:pt idx="5492">
                  <c:v>-1.2999999999999999E-2</c:v>
                </c:pt>
                <c:pt idx="5493">
                  <c:v>-1.29E-2</c:v>
                </c:pt>
                <c:pt idx="5494">
                  <c:v>-1.29E-2</c:v>
                </c:pt>
                <c:pt idx="5495">
                  <c:v>-1.29E-2</c:v>
                </c:pt>
                <c:pt idx="5496">
                  <c:v>-1.2699999999999999E-2</c:v>
                </c:pt>
                <c:pt idx="5497">
                  <c:v>-1.26E-2</c:v>
                </c:pt>
                <c:pt idx="5498">
                  <c:v>-1.2500000000000001E-2</c:v>
                </c:pt>
                <c:pt idx="5499">
                  <c:v>-1.2500000000000001E-2</c:v>
                </c:pt>
                <c:pt idx="5500">
                  <c:v>-1.24E-2</c:v>
                </c:pt>
                <c:pt idx="5501">
                  <c:v>-1.23E-2</c:v>
                </c:pt>
                <c:pt idx="5502">
                  <c:v>-1.2200000000000001E-2</c:v>
                </c:pt>
                <c:pt idx="5503">
                  <c:v>-1.2200000000000001E-2</c:v>
                </c:pt>
                <c:pt idx="5504">
                  <c:v>-1.2200000000000001E-2</c:v>
                </c:pt>
                <c:pt idx="5505">
                  <c:v>-1.18E-2</c:v>
                </c:pt>
                <c:pt idx="5506">
                  <c:v>-1.18E-2</c:v>
                </c:pt>
                <c:pt idx="5507">
                  <c:v>-1.18E-2</c:v>
                </c:pt>
                <c:pt idx="5508">
                  <c:v>-1.17E-2</c:v>
                </c:pt>
                <c:pt idx="5509">
                  <c:v>-1.14E-2</c:v>
                </c:pt>
                <c:pt idx="5510">
                  <c:v>-1.17E-2</c:v>
                </c:pt>
                <c:pt idx="5511">
                  <c:v>-1.15E-2</c:v>
                </c:pt>
                <c:pt idx="5512">
                  <c:v>-1.1299999999999999E-2</c:v>
                </c:pt>
                <c:pt idx="5513">
                  <c:v>-1.11E-2</c:v>
                </c:pt>
                <c:pt idx="5514">
                  <c:v>-1.11E-2</c:v>
                </c:pt>
                <c:pt idx="5515">
                  <c:v>-1.12E-2</c:v>
                </c:pt>
                <c:pt idx="5516">
                  <c:v>-1.0999999999999999E-2</c:v>
                </c:pt>
                <c:pt idx="5517">
                  <c:v>-1.0999999999999999E-2</c:v>
                </c:pt>
                <c:pt idx="5518">
                  <c:v>-1.09E-2</c:v>
                </c:pt>
                <c:pt idx="5519">
                  <c:v>-1.09E-2</c:v>
                </c:pt>
                <c:pt idx="5520">
                  <c:v>-1.0699999999999999E-2</c:v>
                </c:pt>
                <c:pt idx="5521">
                  <c:v>-1.06E-2</c:v>
                </c:pt>
                <c:pt idx="5522">
                  <c:v>-1.0699999999999999E-2</c:v>
                </c:pt>
                <c:pt idx="5523">
                  <c:v>-1.0500000000000001E-2</c:v>
                </c:pt>
                <c:pt idx="5524">
                  <c:v>-1.0500000000000001E-2</c:v>
                </c:pt>
                <c:pt idx="5525">
                  <c:v>-1.03E-2</c:v>
                </c:pt>
                <c:pt idx="5526">
                  <c:v>-1.03E-2</c:v>
                </c:pt>
                <c:pt idx="5527">
                  <c:v>-1.03E-2</c:v>
                </c:pt>
                <c:pt idx="5528">
                  <c:v>-1.0200000000000001E-2</c:v>
                </c:pt>
                <c:pt idx="5529">
                  <c:v>-1.03E-2</c:v>
                </c:pt>
                <c:pt idx="5530">
                  <c:v>-1.01E-2</c:v>
                </c:pt>
                <c:pt idx="5531">
                  <c:v>-9.9799999999999993E-3</c:v>
                </c:pt>
                <c:pt idx="5532">
                  <c:v>-9.9799999999999993E-3</c:v>
                </c:pt>
                <c:pt idx="5533">
                  <c:v>-9.9799999999999993E-3</c:v>
                </c:pt>
                <c:pt idx="5534">
                  <c:v>-9.9799999999999993E-3</c:v>
                </c:pt>
                <c:pt idx="5535">
                  <c:v>-9.7599999999999996E-3</c:v>
                </c:pt>
                <c:pt idx="5536">
                  <c:v>-9.8700000000000003E-3</c:v>
                </c:pt>
                <c:pt idx="5537">
                  <c:v>-9.8700000000000003E-3</c:v>
                </c:pt>
                <c:pt idx="5538">
                  <c:v>-9.7599999999999996E-3</c:v>
                </c:pt>
                <c:pt idx="5539">
                  <c:v>-9.6500000000000006E-3</c:v>
                </c:pt>
                <c:pt idx="5540">
                  <c:v>-9.6500000000000006E-3</c:v>
                </c:pt>
                <c:pt idx="5541">
                  <c:v>-9.5399999999999999E-3</c:v>
                </c:pt>
                <c:pt idx="5542">
                  <c:v>-9.5399999999999999E-3</c:v>
                </c:pt>
                <c:pt idx="5543">
                  <c:v>-9.4400000000000005E-3</c:v>
                </c:pt>
                <c:pt idx="5544">
                  <c:v>-9.4400000000000005E-3</c:v>
                </c:pt>
                <c:pt idx="5545">
                  <c:v>-9.5399999999999999E-3</c:v>
                </c:pt>
                <c:pt idx="5546">
                  <c:v>-9.3299999999999998E-3</c:v>
                </c:pt>
                <c:pt idx="5547">
                  <c:v>-9.4400000000000005E-3</c:v>
                </c:pt>
                <c:pt idx="5548">
                  <c:v>-9.3299999999999998E-3</c:v>
                </c:pt>
                <c:pt idx="5549">
                  <c:v>-9.3299999999999998E-3</c:v>
                </c:pt>
                <c:pt idx="5550">
                  <c:v>-9.4400000000000005E-3</c:v>
                </c:pt>
                <c:pt idx="5551">
                  <c:v>-9.11E-3</c:v>
                </c:pt>
                <c:pt idx="5552">
                  <c:v>-9.3299999999999998E-3</c:v>
                </c:pt>
                <c:pt idx="5553">
                  <c:v>-9.3299999999999998E-3</c:v>
                </c:pt>
                <c:pt idx="5554">
                  <c:v>-9.3299999999999998E-3</c:v>
                </c:pt>
                <c:pt idx="5555">
                  <c:v>-9.2200000000000008E-3</c:v>
                </c:pt>
                <c:pt idx="5556">
                  <c:v>-9.2200000000000008E-3</c:v>
                </c:pt>
                <c:pt idx="5557">
                  <c:v>-9.11E-3</c:v>
                </c:pt>
                <c:pt idx="5558">
                  <c:v>-9.3299999999999998E-3</c:v>
                </c:pt>
                <c:pt idx="5559">
                  <c:v>-9.2200000000000008E-3</c:v>
                </c:pt>
                <c:pt idx="5560">
                  <c:v>-9.2200000000000008E-3</c:v>
                </c:pt>
                <c:pt idx="5561">
                  <c:v>-8.9999999999999993E-3</c:v>
                </c:pt>
                <c:pt idx="5562">
                  <c:v>-9.2200000000000008E-3</c:v>
                </c:pt>
                <c:pt idx="5563">
                  <c:v>-9.11E-3</c:v>
                </c:pt>
                <c:pt idx="5564">
                  <c:v>-9.11E-3</c:v>
                </c:pt>
                <c:pt idx="5565">
                  <c:v>-9.11E-3</c:v>
                </c:pt>
                <c:pt idx="5566">
                  <c:v>-9.2200000000000008E-3</c:v>
                </c:pt>
                <c:pt idx="5567">
                  <c:v>-9.11E-3</c:v>
                </c:pt>
                <c:pt idx="5568">
                  <c:v>-9.11E-3</c:v>
                </c:pt>
                <c:pt idx="5569">
                  <c:v>-9.11E-3</c:v>
                </c:pt>
                <c:pt idx="5570">
                  <c:v>-9.2200000000000008E-3</c:v>
                </c:pt>
                <c:pt idx="5571">
                  <c:v>-8.9999999999999993E-3</c:v>
                </c:pt>
                <c:pt idx="5572">
                  <c:v>-9.2200000000000008E-3</c:v>
                </c:pt>
                <c:pt idx="5573">
                  <c:v>-9.2200000000000008E-3</c:v>
                </c:pt>
                <c:pt idx="5574">
                  <c:v>-9.3299999999999998E-3</c:v>
                </c:pt>
                <c:pt idx="5575">
                  <c:v>-8.9999999999999993E-3</c:v>
                </c:pt>
                <c:pt idx="5576">
                  <c:v>-9.2200000000000008E-3</c:v>
                </c:pt>
                <c:pt idx="5577">
                  <c:v>-9.2200000000000008E-3</c:v>
                </c:pt>
                <c:pt idx="5578">
                  <c:v>-9.3299999999999998E-3</c:v>
                </c:pt>
                <c:pt idx="5579">
                  <c:v>-9.3299999999999998E-3</c:v>
                </c:pt>
                <c:pt idx="5580">
                  <c:v>-9.3299999999999998E-3</c:v>
                </c:pt>
                <c:pt idx="5581">
                  <c:v>-9.11E-3</c:v>
                </c:pt>
                <c:pt idx="5582">
                  <c:v>-9.3299999999999998E-3</c:v>
                </c:pt>
                <c:pt idx="5583">
                  <c:v>-9.3299999999999998E-3</c:v>
                </c:pt>
                <c:pt idx="5584">
                  <c:v>-9.3299999999999998E-3</c:v>
                </c:pt>
                <c:pt idx="5585">
                  <c:v>-9.4400000000000005E-3</c:v>
                </c:pt>
                <c:pt idx="5586">
                  <c:v>-9.5399999999999999E-3</c:v>
                </c:pt>
                <c:pt idx="5587">
                  <c:v>-9.5399999999999999E-3</c:v>
                </c:pt>
                <c:pt idx="5588">
                  <c:v>-9.4400000000000005E-3</c:v>
                </c:pt>
                <c:pt idx="5589">
                  <c:v>-9.4400000000000005E-3</c:v>
                </c:pt>
                <c:pt idx="5590">
                  <c:v>-9.6500000000000006E-3</c:v>
                </c:pt>
                <c:pt idx="5591">
                  <c:v>-9.5399999999999999E-3</c:v>
                </c:pt>
                <c:pt idx="5592">
                  <c:v>-9.6500000000000006E-3</c:v>
                </c:pt>
                <c:pt idx="5593">
                  <c:v>-9.6500000000000006E-3</c:v>
                </c:pt>
                <c:pt idx="5594">
                  <c:v>-9.7599999999999996E-3</c:v>
                </c:pt>
                <c:pt idx="5595">
                  <c:v>-9.8700000000000003E-3</c:v>
                </c:pt>
                <c:pt idx="5596">
                  <c:v>-9.8700000000000003E-3</c:v>
                </c:pt>
                <c:pt idx="5597">
                  <c:v>-9.7599999999999996E-3</c:v>
                </c:pt>
                <c:pt idx="5598">
                  <c:v>-9.8700000000000003E-3</c:v>
                </c:pt>
                <c:pt idx="5599">
                  <c:v>-9.9799999999999993E-3</c:v>
                </c:pt>
                <c:pt idx="5600">
                  <c:v>-9.8700000000000003E-3</c:v>
                </c:pt>
                <c:pt idx="5601">
                  <c:v>-9.9799999999999993E-3</c:v>
                </c:pt>
                <c:pt idx="5602">
                  <c:v>-1.01E-2</c:v>
                </c:pt>
                <c:pt idx="5603">
                  <c:v>-1.03E-2</c:v>
                </c:pt>
                <c:pt idx="5604">
                  <c:v>-1.01E-2</c:v>
                </c:pt>
                <c:pt idx="5605">
                  <c:v>-1.0200000000000001E-2</c:v>
                </c:pt>
                <c:pt idx="5606">
                  <c:v>-1.0200000000000001E-2</c:v>
                </c:pt>
                <c:pt idx="5607">
                  <c:v>-1.04E-2</c:v>
                </c:pt>
                <c:pt idx="5608">
                  <c:v>-1.0500000000000001E-2</c:v>
                </c:pt>
                <c:pt idx="5609">
                  <c:v>-1.04E-2</c:v>
                </c:pt>
                <c:pt idx="5610">
                  <c:v>-1.0500000000000001E-2</c:v>
                </c:pt>
                <c:pt idx="5611">
                  <c:v>-1.0699999999999999E-2</c:v>
                </c:pt>
                <c:pt idx="5612">
                  <c:v>-1.06E-2</c:v>
                </c:pt>
                <c:pt idx="5613">
                  <c:v>-1.0699999999999999E-2</c:v>
                </c:pt>
                <c:pt idx="5614">
                  <c:v>-1.09E-2</c:v>
                </c:pt>
                <c:pt idx="5615">
                  <c:v>-1.0999999999999999E-2</c:v>
                </c:pt>
                <c:pt idx="5616">
                  <c:v>-1.0999999999999999E-2</c:v>
                </c:pt>
                <c:pt idx="5617">
                  <c:v>-1.11E-2</c:v>
                </c:pt>
                <c:pt idx="5618">
                  <c:v>-1.11E-2</c:v>
                </c:pt>
                <c:pt idx="5619">
                  <c:v>-1.12E-2</c:v>
                </c:pt>
                <c:pt idx="5620">
                  <c:v>-1.14E-2</c:v>
                </c:pt>
                <c:pt idx="5621">
                  <c:v>-1.1299999999999999E-2</c:v>
                </c:pt>
                <c:pt idx="5622">
                  <c:v>-1.14E-2</c:v>
                </c:pt>
                <c:pt idx="5623">
                  <c:v>-1.15E-2</c:v>
                </c:pt>
                <c:pt idx="5624">
                  <c:v>-1.1599999999999999E-2</c:v>
                </c:pt>
                <c:pt idx="5625">
                  <c:v>-1.1599999999999999E-2</c:v>
                </c:pt>
                <c:pt idx="5626">
                  <c:v>-1.1900000000000001E-2</c:v>
                </c:pt>
                <c:pt idx="5627">
                  <c:v>-1.18E-2</c:v>
                </c:pt>
                <c:pt idx="5628">
                  <c:v>-1.1900000000000001E-2</c:v>
                </c:pt>
                <c:pt idx="5629">
                  <c:v>-1.1900000000000001E-2</c:v>
                </c:pt>
                <c:pt idx="5630">
                  <c:v>-1.2200000000000001E-2</c:v>
                </c:pt>
                <c:pt idx="5631">
                  <c:v>-1.2200000000000001E-2</c:v>
                </c:pt>
                <c:pt idx="5632">
                  <c:v>-1.2200000000000001E-2</c:v>
                </c:pt>
                <c:pt idx="5633">
                  <c:v>-1.2500000000000001E-2</c:v>
                </c:pt>
                <c:pt idx="5634">
                  <c:v>-1.23E-2</c:v>
                </c:pt>
                <c:pt idx="5635">
                  <c:v>-1.2500000000000001E-2</c:v>
                </c:pt>
                <c:pt idx="5636">
                  <c:v>-1.2500000000000001E-2</c:v>
                </c:pt>
                <c:pt idx="5637">
                  <c:v>-1.26E-2</c:v>
                </c:pt>
                <c:pt idx="5638">
                  <c:v>-1.2800000000000001E-2</c:v>
                </c:pt>
                <c:pt idx="5639">
                  <c:v>-1.2800000000000001E-2</c:v>
                </c:pt>
                <c:pt idx="5640">
                  <c:v>-1.29E-2</c:v>
                </c:pt>
                <c:pt idx="5641">
                  <c:v>-1.2999999999999999E-2</c:v>
                </c:pt>
                <c:pt idx="5642">
                  <c:v>-1.3100000000000001E-2</c:v>
                </c:pt>
                <c:pt idx="5643">
                  <c:v>-1.3100000000000001E-2</c:v>
                </c:pt>
                <c:pt idx="5644">
                  <c:v>-1.3299999999999999E-2</c:v>
                </c:pt>
                <c:pt idx="5645">
                  <c:v>-1.3299999999999999E-2</c:v>
                </c:pt>
                <c:pt idx="5646">
                  <c:v>-1.35E-2</c:v>
                </c:pt>
                <c:pt idx="5647">
                  <c:v>-1.35E-2</c:v>
                </c:pt>
                <c:pt idx="5648">
                  <c:v>-1.3599999999999999E-2</c:v>
                </c:pt>
                <c:pt idx="5649">
                  <c:v>-1.37E-2</c:v>
                </c:pt>
                <c:pt idx="5650">
                  <c:v>-1.37E-2</c:v>
                </c:pt>
                <c:pt idx="5651">
                  <c:v>-1.3899999999999999E-2</c:v>
                </c:pt>
                <c:pt idx="5652">
                  <c:v>-1.4E-2</c:v>
                </c:pt>
                <c:pt idx="5653">
                  <c:v>-1.4E-2</c:v>
                </c:pt>
                <c:pt idx="5654">
                  <c:v>-1.41E-2</c:v>
                </c:pt>
                <c:pt idx="5655">
                  <c:v>-1.41E-2</c:v>
                </c:pt>
                <c:pt idx="5656">
                  <c:v>-1.43E-2</c:v>
                </c:pt>
                <c:pt idx="5657">
                  <c:v>-1.44E-2</c:v>
                </c:pt>
                <c:pt idx="5658">
                  <c:v>-1.47E-2</c:v>
                </c:pt>
                <c:pt idx="5659">
                  <c:v>-1.4500000000000001E-2</c:v>
                </c:pt>
                <c:pt idx="5660">
                  <c:v>-1.4800000000000001E-2</c:v>
                </c:pt>
                <c:pt idx="5661">
                  <c:v>-1.49E-2</c:v>
                </c:pt>
                <c:pt idx="5662">
                  <c:v>-1.4800000000000001E-2</c:v>
                </c:pt>
                <c:pt idx="5663">
                  <c:v>-1.4999999999999999E-2</c:v>
                </c:pt>
                <c:pt idx="5664">
                  <c:v>-1.5100000000000001E-2</c:v>
                </c:pt>
                <c:pt idx="5665">
                  <c:v>-1.52E-2</c:v>
                </c:pt>
                <c:pt idx="5666">
                  <c:v>-1.5299999999999999E-2</c:v>
                </c:pt>
                <c:pt idx="5667">
                  <c:v>-1.54E-2</c:v>
                </c:pt>
                <c:pt idx="5668">
                  <c:v>-1.55E-2</c:v>
                </c:pt>
                <c:pt idx="5669">
                  <c:v>-1.54E-2</c:v>
                </c:pt>
                <c:pt idx="5670">
                  <c:v>-1.55E-2</c:v>
                </c:pt>
                <c:pt idx="5671">
                  <c:v>-1.5699999999999999E-2</c:v>
                </c:pt>
                <c:pt idx="5672">
                  <c:v>-1.5699999999999999E-2</c:v>
                </c:pt>
                <c:pt idx="5673">
                  <c:v>-1.5800000000000002E-2</c:v>
                </c:pt>
                <c:pt idx="5674">
                  <c:v>-1.5800000000000002E-2</c:v>
                </c:pt>
                <c:pt idx="5675">
                  <c:v>-1.6E-2</c:v>
                </c:pt>
                <c:pt idx="5676">
                  <c:v>-1.6199999999999999E-2</c:v>
                </c:pt>
                <c:pt idx="5677">
                  <c:v>-1.6299999999999999E-2</c:v>
                </c:pt>
                <c:pt idx="5678">
                  <c:v>-1.6299999999999999E-2</c:v>
                </c:pt>
                <c:pt idx="5679">
                  <c:v>-1.6299999999999999E-2</c:v>
                </c:pt>
                <c:pt idx="5680">
                  <c:v>-1.6400000000000001E-2</c:v>
                </c:pt>
                <c:pt idx="5681">
                  <c:v>-1.6500000000000001E-2</c:v>
                </c:pt>
                <c:pt idx="5682">
                  <c:v>-1.66E-2</c:v>
                </c:pt>
                <c:pt idx="5683">
                  <c:v>-1.66E-2</c:v>
                </c:pt>
                <c:pt idx="5684">
                  <c:v>-1.67E-2</c:v>
                </c:pt>
                <c:pt idx="5685">
                  <c:v>-1.67E-2</c:v>
                </c:pt>
                <c:pt idx="5686">
                  <c:v>-1.67E-2</c:v>
                </c:pt>
                <c:pt idx="5687">
                  <c:v>-1.67E-2</c:v>
                </c:pt>
                <c:pt idx="5688">
                  <c:v>-1.7000000000000001E-2</c:v>
                </c:pt>
                <c:pt idx="5689">
                  <c:v>-1.7000000000000001E-2</c:v>
                </c:pt>
                <c:pt idx="5690">
                  <c:v>-1.7100000000000001E-2</c:v>
                </c:pt>
                <c:pt idx="5691">
                  <c:v>-1.7000000000000001E-2</c:v>
                </c:pt>
                <c:pt idx="5692">
                  <c:v>-1.7100000000000001E-2</c:v>
                </c:pt>
                <c:pt idx="5693">
                  <c:v>-1.7100000000000001E-2</c:v>
                </c:pt>
                <c:pt idx="5694">
                  <c:v>-1.7399999999999999E-2</c:v>
                </c:pt>
                <c:pt idx="5695">
                  <c:v>-1.7399999999999999E-2</c:v>
                </c:pt>
                <c:pt idx="5696">
                  <c:v>-1.7500000000000002E-2</c:v>
                </c:pt>
                <c:pt idx="5697">
                  <c:v>-1.7600000000000001E-2</c:v>
                </c:pt>
                <c:pt idx="5698">
                  <c:v>-1.7600000000000001E-2</c:v>
                </c:pt>
                <c:pt idx="5699">
                  <c:v>-1.78E-2</c:v>
                </c:pt>
                <c:pt idx="5700">
                  <c:v>-1.78E-2</c:v>
                </c:pt>
                <c:pt idx="5701">
                  <c:v>-1.7600000000000001E-2</c:v>
                </c:pt>
                <c:pt idx="5702">
                  <c:v>-1.7600000000000001E-2</c:v>
                </c:pt>
                <c:pt idx="5703">
                  <c:v>-1.78E-2</c:v>
                </c:pt>
                <c:pt idx="5704">
                  <c:v>-1.7899999999999999E-2</c:v>
                </c:pt>
                <c:pt idx="5705">
                  <c:v>-1.8100000000000002E-2</c:v>
                </c:pt>
                <c:pt idx="5706">
                  <c:v>-1.8100000000000002E-2</c:v>
                </c:pt>
                <c:pt idx="5707">
                  <c:v>-1.8100000000000002E-2</c:v>
                </c:pt>
                <c:pt idx="5708">
                  <c:v>-1.8200000000000001E-2</c:v>
                </c:pt>
                <c:pt idx="5709">
                  <c:v>-1.7999999999999999E-2</c:v>
                </c:pt>
                <c:pt idx="5710">
                  <c:v>-1.8100000000000002E-2</c:v>
                </c:pt>
                <c:pt idx="5711">
                  <c:v>-1.8100000000000002E-2</c:v>
                </c:pt>
                <c:pt idx="5712">
                  <c:v>-1.83E-2</c:v>
                </c:pt>
                <c:pt idx="5713">
                  <c:v>-1.83E-2</c:v>
                </c:pt>
                <c:pt idx="5714">
                  <c:v>-1.83E-2</c:v>
                </c:pt>
                <c:pt idx="5715">
                  <c:v>-1.8499999999999999E-2</c:v>
                </c:pt>
                <c:pt idx="5716">
                  <c:v>-1.8599999999999998E-2</c:v>
                </c:pt>
                <c:pt idx="5717">
                  <c:v>-1.8599999999999998E-2</c:v>
                </c:pt>
                <c:pt idx="5718">
                  <c:v>-1.83E-2</c:v>
                </c:pt>
                <c:pt idx="5719">
                  <c:v>-1.8499999999999999E-2</c:v>
                </c:pt>
                <c:pt idx="5720">
                  <c:v>-1.8499999999999999E-2</c:v>
                </c:pt>
                <c:pt idx="5721">
                  <c:v>-1.8700000000000001E-2</c:v>
                </c:pt>
                <c:pt idx="5722">
                  <c:v>-1.8599999999999998E-2</c:v>
                </c:pt>
                <c:pt idx="5723">
                  <c:v>-1.8800000000000001E-2</c:v>
                </c:pt>
                <c:pt idx="5724">
                  <c:v>-1.89E-2</c:v>
                </c:pt>
                <c:pt idx="5725">
                  <c:v>-1.8700000000000001E-2</c:v>
                </c:pt>
                <c:pt idx="5726">
                  <c:v>-1.8700000000000001E-2</c:v>
                </c:pt>
                <c:pt idx="5727">
                  <c:v>-1.8800000000000001E-2</c:v>
                </c:pt>
                <c:pt idx="5728">
                  <c:v>-1.8800000000000001E-2</c:v>
                </c:pt>
                <c:pt idx="5729">
                  <c:v>-1.8800000000000001E-2</c:v>
                </c:pt>
                <c:pt idx="5730">
                  <c:v>-1.89E-2</c:v>
                </c:pt>
                <c:pt idx="5731">
                  <c:v>-1.8700000000000001E-2</c:v>
                </c:pt>
                <c:pt idx="5732">
                  <c:v>-1.8800000000000001E-2</c:v>
                </c:pt>
                <c:pt idx="5733">
                  <c:v>-1.89E-2</c:v>
                </c:pt>
                <c:pt idx="5734">
                  <c:v>-1.8800000000000001E-2</c:v>
                </c:pt>
                <c:pt idx="5735">
                  <c:v>-1.8800000000000001E-2</c:v>
                </c:pt>
                <c:pt idx="5736">
                  <c:v>-1.8800000000000001E-2</c:v>
                </c:pt>
                <c:pt idx="5737">
                  <c:v>-1.8800000000000001E-2</c:v>
                </c:pt>
                <c:pt idx="5738">
                  <c:v>-1.89E-2</c:v>
                </c:pt>
                <c:pt idx="5739">
                  <c:v>-1.89E-2</c:v>
                </c:pt>
                <c:pt idx="5740">
                  <c:v>-1.9E-2</c:v>
                </c:pt>
                <c:pt idx="5741">
                  <c:v>-1.8800000000000001E-2</c:v>
                </c:pt>
                <c:pt idx="5742">
                  <c:v>-1.8700000000000001E-2</c:v>
                </c:pt>
                <c:pt idx="5743">
                  <c:v>-1.8800000000000001E-2</c:v>
                </c:pt>
                <c:pt idx="5744">
                  <c:v>-1.9E-2</c:v>
                </c:pt>
                <c:pt idx="5745">
                  <c:v>-1.8700000000000001E-2</c:v>
                </c:pt>
                <c:pt idx="5746">
                  <c:v>-1.8800000000000001E-2</c:v>
                </c:pt>
                <c:pt idx="5747">
                  <c:v>-1.8700000000000001E-2</c:v>
                </c:pt>
                <c:pt idx="5748">
                  <c:v>-1.8800000000000001E-2</c:v>
                </c:pt>
                <c:pt idx="5749">
                  <c:v>-1.8800000000000001E-2</c:v>
                </c:pt>
                <c:pt idx="5750">
                  <c:v>-1.8599999999999998E-2</c:v>
                </c:pt>
                <c:pt idx="5751">
                  <c:v>-1.8599999999999998E-2</c:v>
                </c:pt>
                <c:pt idx="5752">
                  <c:v>-1.8599999999999998E-2</c:v>
                </c:pt>
                <c:pt idx="5753">
                  <c:v>-1.8700000000000001E-2</c:v>
                </c:pt>
                <c:pt idx="5754">
                  <c:v>-1.8599999999999998E-2</c:v>
                </c:pt>
                <c:pt idx="5755">
                  <c:v>-1.8599999999999998E-2</c:v>
                </c:pt>
                <c:pt idx="5756">
                  <c:v>-1.8599999999999998E-2</c:v>
                </c:pt>
                <c:pt idx="5757">
                  <c:v>-1.8499999999999999E-2</c:v>
                </c:pt>
                <c:pt idx="5758">
                  <c:v>-1.8499999999999999E-2</c:v>
                </c:pt>
                <c:pt idx="5759">
                  <c:v>-1.83E-2</c:v>
                </c:pt>
                <c:pt idx="5760">
                  <c:v>-1.8599999999999998E-2</c:v>
                </c:pt>
                <c:pt idx="5761">
                  <c:v>-1.83E-2</c:v>
                </c:pt>
                <c:pt idx="5762">
                  <c:v>-1.8200000000000001E-2</c:v>
                </c:pt>
                <c:pt idx="5763">
                  <c:v>-1.83E-2</c:v>
                </c:pt>
                <c:pt idx="5764">
                  <c:v>-1.8200000000000001E-2</c:v>
                </c:pt>
                <c:pt idx="5765">
                  <c:v>-1.8100000000000002E-2</c:v>
                </c:pt>
                <c:pt idx="5766">
                  <c:v>-1.7999999999999999E-2</c:v>
                </c:pt>
                <c:pt idx="5767">
                  <c:v>-1.8100000000000002E-2</c:v>
                </c:pt>
                <c:pt idx="5768">
                  <c:v>-1.7999999999999999E-2</c:v>
                </c:pt>
                <c:pt idx="5769">
                  <c:v>-1.7999999999999999E-2</c:v>
                </c:pt>
                <c:pt idx="5770">
                  <c:v>-1.8100000000000002E-2</c:v>
                </c:pt>
                <c:pt idx="5771">
                  <c:v>-1.7899999999999999E-2</c:v>
                </c:pt>
                <c:pt idx="5772">
                  <c:v>-1.7899999999999999E-2</c:v>
                </c:pt>
                <c:pt idx="5773">
                  <c:v>-1.78E-2</c:v>
                </c:pt>
                <c:pt idx="5774">
                  <c:v>-1.77E-2</c:v>
                </c:pt>
                <c:pt idx="5775">
                  <c:v>-1.77E-2</c:v>
                </c:pt>
                <c:pt idx="5776">
                  <c:v>-1.77E-2</c:v>
                </c:pt>
                <c:pt idx="5777">
                  <c:v>-1.7500000000000002E-2</c:v>
                </c:pt>
                <c:pt idx="5778">
                  <c:v>-1.7600000000000001E-2</c:v>
                </c:pt>
                <c:pt idx="5779">
                  <c:v>-1.7600000000000001E-2</c:v>
                </c:pt>
                <c:pt idx="5780">
                  <c:v>-1.7600000000000001E-2</c:v>
                </c:pt>
                <c:pt idx="5781">
                  <c:v>-1.7399999999999999E-2</c:v>
                </c:pt>
                <c:pt idx="5782">
                  <c:v>-1.7100000000000001E-2</c:v>
                </c:pt>
                <c:pt idx="5783">
                  <c:v>-1.7100000000000001E-2</c:v>
                </c:pt>
                <c:pt idx="5784">
                  <c:v>-1.7100000000000001E-2</c:v>
                </c:pt>
                <c:pt idx="5785">
                  <c:v>-1.7100000000000001E-2</c:v>
                </c:pt>
                <c:pt idx="5786">
                  <c:v>-1.6899999999999998E-2</c:v>
                </c:pt>
                <c:pt idx="5787">
                  <c:v>-1.6899999999999998E-2</c:v>
                </c:pt>
                <c:pt idx="5788">
                  <c:v>-1.7000000000000001E-2</c:v>
                </c:pt>
                <c:pt idx="5789">
                  <c:v>-1.6799999999999999E-2</c:v>
                </c:pt>
                <c:pt idx="5790">
                  <c:v>-1.67E-2</c:v>
                </c:pt>
                <c:pt idx="5791">
                  <c:v>-1.6799999999999999E-2</c:v>
                </c:pt>
                <c:pt idx="5792">
                  <c:v>-1.67E-2</c:v>
                </c:pt>
                <c:pt idx="5793">
                  <c:v>-1.6500000000000001E-2</c:v>
                </c:pt>
                <c:pt idx="5794">
                  <c:v>-1.66E-2</c:v>
                </c:pt>
                <c:pt idx="5795">
                  <c:v>-1.6500000000000001E-2</c:v>
                </c:pt>
                <c:pt idx="5796">
                  <c:v>-1.6299999999999999E-2</c:v>
                </c:pt>
                <c:pt idx="5797">
                  <c:v>-1.61E-2</c:v>
                </c:pt>
                <c:pt idx="5798">
                  <c:v>-1.6199999999999999E-2</c:v>
                </c:pt>
                <c:pt idx="5799">
                  <c:v>-1.5800000000000002E-2</c:v>
                </c:pt>
                <c:pt idx="5800">
                  <c:v>-1.61E-2</c:v>
                </c:pt>
                <c:pt idx="5801">
                  <c:v>-1.6E-2</c:v>
                </c:pt>
                <c:pt idx="5802">
                  <c:v>-1.5699999999999999E-2</c:v>
                </c:pt>
                <c:pt idx="5803">
                  <c:v>-1.5800000000000002E-2</c:v>
                </c:pt>
                <c:pt idx="5804">
                  <c:v>-1.55E-2</c:v>
                </c:pt>
                <c:pt idx="5805">
                  <c:v>-1.55E-2</c:v>
                </c:pt>
                <c:pt idx="5806">
                  <c:v>-1.54E-2</c:v>
                </c:pt>
                <c:pt idx="5807">
                  <c:v>-1.55E-2</c:v>
                </c:pt>
                <c:pt idx="5808">
                  <c:v>-1.5299999999999999E-2</c:v>
                </c:pt>
                <c:pt idx="5809">
                  <c:v>-1.5299999999999999E-2</c:v>
                </c:pt>
                <c:pt idx="5810">
                  <c:v>-1.5100000000000001E-2</c:v>
                </c:pt>
                <c:pt idx="5811">
                  <c:v>-1.5100000000000001E-2</c:v>
                </c:pt>
                <c:pt idx="5812">
                  <c:v>-1.4999999999999999E-2</c:v>
                </c:pt>
                <c:pt idx="5813">
                  <c:v>-1.49E-2</c:v>
                </c:pt>
                <c:pt idx="5814">
                  <c:v>-1.4800000000000001E-2</c:v>
                </c:pt>
                <c:pt idx="5815">
                  <c:v>-1.4800000000000001E-2</c:v>
                </c:pt>
                <c:pt idx="5816">
                  <c:v>-1.4500000000000001E-2</c:v>
                </c:pt>
                <c:pt idx="5817">
                  <c:v>-1.47E-2</c:v>
                </c:pt>
                <c:pt idx="5818">
                  <c:v>-1.44E-2</c:v>
                </c:pt>
                <c:pt idx="5819">
                  <c:v>-1.44E-2</c:v>
                </c:pt>
                <c:pt idx="5820">
                  <c:v>-1.41E-2</c:v>
                </c:pt>
                <c:pt idx="5821">
                  <c:v>-1.41E-2</c:v>
                </c:pt>
                <c:pt idx="5822">
                  <c:v>-1.4E-2</c:v>
                </c:pt>
                <c:pt idx="5823">
                  <c:v>-1.4E-2</c:v>
                </c:pt>
                <c:pt idx="5824">
                  <c:v>-1.3899999999999999E-2</c:v>
                </c:pt>
                <c:pt idx="5825">
                  <c:v>-1.38E-2</c:v>
                </c:pt>
                <c:pt idx="5826">
                  <c:v>-1.35E-2</c:v>
                </c:pt>
                <c:pt idx="5827">
                  <c:v>-1.38E-2</c:v>
                </c:pt>
                <c:pt idx="5828">
                  <c:v>-1.3599999999999999E-2</c:v>
                </c:pt>
                <c:pt idx="5829">
                  <c:v>-1.35E-2</c:v>
                </c:pt>
                <c:pt idx="5830">
                  <c:v>-1.3299999999999999E-2</c:v>
                </c:pt>
                <c:pt idx="5831">
                  <c:v>-1.32E-2</c:v>
                </c:pt>
                <c:pt idx="5832">
                  <c:v>-1.2999999999999999E-2</c:v>
                </c:pt>
                <c:pt idx="5833">
                  <c:v>-1.2999999999999999E-2</c:v>
                </c:pt>
                <c:pt idx="5834">
                  <c:v>-1.2999999999999999E-2</c:v>
                </c:pt>
                <c:pt idx="5835">
                  <c:v>-1.2800000000000001E-2</c:v>
                </c:pt>
                <c:pt idx="5836">
                  <c:v>-1.2699999999999999E-2</c:v>
                </c:pt>
                <c:pt idx="5837">
                  <c:v>-1.26E-2</c:v>
                </c:pt>
                <c:pt idx="5838">
                  <c:v>-1.26E-2</c:v>
                </c:pt>
                <c:pt idx="5839">
                  <c:v>-1.24E-2</c:v>
                </c:pt>
                <c:pt idx="5840">
                  <c:v>-1.24E-2</c:v>
                </c:pt>
                <c:pt idx="5841">
                  <c:v>-1.2200000000000001E-2</c:v>
                </c:pt>
                <c:pt idx="5842">
                  <c:v>-1.2200000000000001E-2</c:v>
                </c:pt>
                <c:pt idx="5843">
                  <c:v>-1.2200000000000001E-2</c:v>
                </c:pt>
                <c:pt idx="5844">
                  <c:v>-1.1900000000000001E-2</c:v>
                </c:pt>
                <c:pt idx="5845">
                  <c:v>-1.1900000000000001E-2</c:v>
                </c:pt>
                <c:pt idx="5846">
                  <c:v>-1.18E-2</c:v>
                </c:pt>
                <c:pt idx="5847">
                  <c:v>-1.1599999999999999E-2</c:v>
                </c:pt>
                <c:pt idx="5848">
                  <c:v>-1.1599999999999999E-2</c:v>
                </c:pt>
                <c:pt idx="5849">
                  <c:v>-1.1599999999999999E-2</c:v>
                </c:pt>
                <c:pt idx="5850">
                  <c:v>-1.14E-2</c:v>
                </c:pt>
                <c:pt idx="5851">
                  <c:v>-1.14E-2</c:v>
                </c:pt>
                <c:pt idx="5852">
                  <c:v>-1.12E-2</c:v>
                </c:pt>
                <c:pt idx="5853">
                  <c:v>-1.11E-2</c:v>
                </c:pt>
                <c:pt idx="5854">
                  <c:v>-1.0999999999999999E-2</c:v>
                </c:pt>
                <c:pt idx="5855">
                  <c:v>-1.0999999999999999E-2</c:v>
                </c:pt>
                <c:pt idx="5856">
                  <c:v>-1.0999999999999999E-2</c:v>
                </c:pt>
                <c:pt idx="5857">
                  <c:v>-1.0699999999999999E-2</c:v>
                </c:pt>
                <c:pt idx="5858">
                  <c:v>-1.06E-2</c:v>
                </c:pt>
                <c:pt idx="5859">
                  <c:v>-1.0699999999999999E-2</c:v>
                </c:pt>
                <c:pt idx="5860">
                  <c:v>-1.06E-2</c:v>
                </c:pt>
                <c:pt idx="5861">
                  <c:v>-1.04E-2</c:v>
                </c:pt>
                <c:pt idx="5862">
                  <c:v>-1.03E-2</c:v>
                </c:pt>
                <c:pt idx="5863">
                  <c:v>-1.0200000000000001E-2</c:v>
                </c:pt>
                <c:pt idx="5864">
                  <c:v>-1.0200000000000001E-2</c:v>
                </c:pt>
                <c:pt idx="5865">
                  <c:v>-1.01E-2</c:v>
                </c:pt>
                <c:pt idx="5866">
                  <c:v>-9.9799999999999993E-3</c:v>
                </c:pt>
                <c:pt idx="5867">
                  <c:v>-1.01E-2</c:v>
                </c:pt>
                <c:pt idx="5868">
                  <c:v>-9.8700000000000003E-3</c:v>
                </c:pt>
                <c:pt idx="5869">
                  <c:v>-9.7599999999999996E-3</c:v>
                </c:pt>
                <c:pt idx="5870">
                  <c:v>-9.6500000000000006E-3</c:v>
                </c:pt>
                <c:pt idx="5871">
                  <c:v>-9.6500000000000006E-3</c:v>
                </c:pt>
                <c:pt idx="5872">
                  <c:v>-9.7599999999999996E-3</c:v>
                </c:pt>
                <c:pt idx="5873">
                  <c:v>-9.4400000000000005E-3</c:v>
                </c:pt>
                <c:pt idx="5874">
                  <c:v>-9.3299999999999998E-3</c:v>
                </c:pt>
                <c:pt idx="5875">
                  <c:v>-9.4400000000000005E-3</c:v>
                </c:pt>
                <c:pt idx="5876">
                  <c:v>-9.3299999999999998E-3</c:v>
                </c:pt>
                <c:pt idx="5877">
                  <c:v>-9.3299999999999998E-3</c:v>
                </c:pt>
                <c:pt idx="5878">
                  <c:v>-9.2200000000000008E-3</c:v>
                </c:pt>
                <c:pt idx="5879">
                  <c:v>-8.9999999999999993E-3</c:v>
                </c:pt>
                <c:pt idx="5880">
                  <c:v>-8.9999999999999993E-3</c:v>
                </c:pt>
                <c:pt idx="5881">
                  <c:v>-8.8900000000000003E-3</c:v>
                </c:pt>
                <c:pt idx="5882">
                  <c:v>-8.8900000000000003E-3</c:v>
                </c:pt>
                <c:pt idx="5883">
                  <c:v>-8.9999999999999993E-3</c:v>
                </c:pt>
                <c:pt idx="5884">
                  <c:v>-8.5699999999999995E-3</c:v>
                </c:pt>
                <c:pt idx="5885">
                  <c:v>-8.5699999999999995E-3</c:v>
                </c:pt>
                <c:pt idx="5886">
                  <c:v>-8.4600000000000005E-3</c:v>
                </c:pt>
                <c:pt idx="5887">
                  <c:v>-8.4600000000000005E-3</c:v>
                </c:pt>
                <c:pt idx="5888">
                  <c:v>-8.4600000000000005E-3</c:v>
                </c:pt>
                <c:pt idx="5889">
                  <c:v>-8.2400000000000008E-3</c:v>
                </c:pt>
                <c:pt idx="5890">
                  <c:v>-8.3499999999999998E-3</c:v>
                </c:pt>
                <c:pt idx="5891">
                  <c:v>-8.2400000000000008E-3</c:v>
                </c:pt>
                <c:pt idx="5892">
                  <c:v>-8.2400000000000008E-3</c:v>
                </c:pt>
                <c:pt idx="5893">
                  <c:v>-8.1300000000000001E-3</c:v>
                </c:pt>
                <c:pt idx="5894">
                  <c:v>-8.2400000000000008E-3</c:v>
                </c:pt>
                <c:pt idx="5895">
                  <c:v>-7.8100000000000001E-3</c:v>
                </c:pt>
                <c:pt idx="5896">
                  <c:v>-7.8100000000000001E-3</c:v>
                </c:pt>
                <c:pt idx="5897">
                  <c:v>-7.92E-3</c:v>
                </c:pt>
                <c:pt idx="5898">
                  <c:v>-7.92E-3</c:v>
                </c:pt>
                <c:pt idx="5899">
                  <c:v>-7.7000000000000002E-3</c:v>
                </c:pt>
                <c:pt idx="5900">
                  <c:v>-7.7000000000000002E-3</c:v>
                </c:pt>
                <c:pt idx="5901">
                  <c:v>-7.7000000000000002E-3</c:v>
                </c:pt>
                <c:pt idx="5902">
                  <c:v>-7.4799999999999997E-3</c:v>
                </c:pt>
                <c:pt idx="5903">
                  <c:v>-7.4799999999999997E-3</c:v>
                </c:pt>
                <c:pt idx="5904">
                  <c:v>-7.5900000000000004E-3</c:v>
                </c:pt>
                <c:pt idx="5905">
                  <c:v>-7.3699999999999998E-3</c:v>
                </c:pt>
                <c:pt idx="5906">
                  <c:v>-7.4799999999999997E-3</c:v>
                </c:pt>
                <c:pt idx="5907">
                  <c:v>-7.5900000000000004E-3</c:v>
                </c:pt>
                <c:pt idx="5908">
                  <c:v>-7.3699999999999998E-3</c:v>
                </c:pt>
                <c:pt idx="5909">
                  <c:v>-7.3699999999999998E-3</c:v>
                </c:pt>
                <c:pt idx="5910">
                  <c:v>-7.26E-3</c:v>
                </c:pt>
                <c:pt idx="5911">
                  <c:v>-7.1599999999999997E-3</c:v>
                </c:pt>
                <c:pt idx="5912">
                  <c:v>-7.26E-3</c:v>
                </c:pt>
                <c:pt idx="5913">
                  <c:v>-7.1599999999999997E-3</c:v>
                </c:pt>
                <c:pt idx="5914">
                  <c:v>-7.1599999999999997E-3</c:v>
                </c:pt>
                <c:pt idx="5915">
                  <c:v>-7.1599999999999997E-3</c:v>
                </c:pt>
                <c:pt idx="5916">
                  <c:v>-7.0499999999999998E-3</c:v>
                </c:pt>
                <c:pt idx="5917">
                  <c:v>-7.1599999999999997E-3</c:v>
                </c:pt>
                <c:pt idx="5918">
                  <c:v>-6.94E-3</c:v>
                </c:pt>
                <c:pt idx="5919">
                  <c:v>-6.8300000000000001E-3</c:v>
                </c:pt>
                <c:pt idx="5920">
                  <c:v>-6.94E-3</c:v>
                </c:pt>
                <c:pt idx="5921">
                  <c:v>-6.94E-3</c:v>
                </c:pt>
                <c:pt idx="5922">
                  <c:v>-7.0499999999999998E-3</c:v>
                </c:pt>
                <c:pt idx="5923">
                  <c:v>-7.0499999999999998E-3</c:v>
                </c:pt>
                <c:pt idx="5924">
                  <c:v>-6.94E-3</c:v>
                </c:pt>
                <c:pt idx="5925">
                  <c:v>-6.7200000000000003E-3</c:v>
                </c:pt>
                <c:pt idx="5926">
                  <c:v>-6.8300000000000001E-3</c:v>
                </c:pt>
                <c:pt idx="5927">
                  <c:v>-6.8300000000000001E-3</c:v>
                </c:pt>
                <c:pt idx="5928">
                  <c:v>-6.8300000000000001E-3</c:v>
                </c:pt>
                <c:pt idx="5929">
                  <c:v>-6.7200000000000003E-3</c:v>
                </c:pt>
                <c:pt idx="5930">
                  <c:v>-6.94E-3</c:v>
                </c:pt>
                <c:pt idx="5931">
                  <c:v>-6.94E-3</c:v>
                </c:pt>
                <c:pt idx="5932">
                  <c:v>-6.8300000000000001E-3</c:v>
                </c:pt>
                <c:pt idx="5933">
                  <c:v>-6.7200000000000003E-3</c:v>
                </c:pt>
                <c:pt idx="5934">
                  <c:v>-6.6100000000000004E-3</c:v>
                </c:pt>
                <c:pt idx="5935">
                  <c:v>-6.8300000000000001E-3</c:v>
                </c:pt>
                <c:pt idx="5936">
                  <c:v>-6.8300000000000001E-3</c:v>
                </c:pt>
                <c:pt idx="5937">
                  <c:v>-6.6100000000000004E-3</c:v>
                </c:pt>
                <c:pt idx="5938">
                  <c:v>-6.6100000000000004E-3</c:v>
                </c:pt>
                <c:pt idx="5939">
                  <c:v>-6.7200000000000003E-3</c:v>
                </c:pt>
                <c:pt idx="5940">
                  <c:v>-6.8300000000000001E-3</c:v>
                </c:pt>
                <c:pt idx="5941">
                  <c:v>-6.6100000000000004E-3</c:v>
                </c:pt>
                <c:pt idx="5942">
                  <c:v>-6.6100000000000004E-3</c:v>
                </c:pt>
                <c:pt idx="5943">
                  <c:v>-6.7200000000000003E-3</c:v>
                </c:pt>
                <c:pt idx="5944">
                  <c:v>-6.8300000000000001E-3</c:v>
                </c:pt>
                <c:pt idx="5945">
                  <c:v>-6.6100000000000004E-3</c:v>
                </c:pt>
                <c:pt idx="5946">
                  <c:v>-6.6100000000000004E-3</c:v>
                </c:pt>
                <c:pt idx="5947">
                  <c:v>-6.8300000000000001E-3</c:v>
                </c:pt>
                <c:pt idx="5948">
                  <c:v>-6.8300000000000001E-3</c:v>
                </c:pt>
                <c:pt idx="5949">
                  <c:v>-6.7200000000000003E-3</c:v>
                </c:pt>
                <c:pt idx="5950">
                  <c:v>-6.7200000000000003E-3</c:v>
                </c:pt>
                <c:pt idx="5951">
                  <c:v>-6.6100000000000004E-3</c:v>
                </c:pt>
                <c:pt idx="5952">
                  <c:v>-6.7200000000000003E-3</c:v>
                </c:pt>
                <c:pt idx="5953">
                  <c:v>-6.6100000000000004E-3</c:v>
                </c:pt>
                <c:pt idx="5954">
                  <c:v>-6.6100000000000004E-3</c:v>
                </c:pt>
                <c:pt idx="5955">
                  <c:v>-6.6100000000000004E-3</c:v>
                </c:pt>
                <c:pt idx="5956">
                  <c:v>-6.7200000000000003E-3</c:v>
                </c:pt>
                <c:pt idx="5957">
                  <c:v>-6.7200000000000003E-3</c:v>
                </c:pt>
                <c:pt idx="5958">
                  <c:v>-6.6100000000000004E-3</c:v>
                </c:pt>
                <c:pt idx="5959">
                  <c:v>-6.7200000000000003E-3</c:v>
                </c:pt>
                <c:pt idx="5960">
                  <c:v>-6.7200000000000003E-3</c:v>
                </c:pt>
                <c:pt idx="5961">
                  <c:v>-6.7200000000000003E-3</c:v>
                </c:pt>
                <c:pt idx="5962">
                  <c:v>-6.7200000000000003E-3</c:v>
                </c:pt>
                <c:pt idx="5963">
                  <c:v>-6.94E-3</c:v>
                </c:pt>
                <c:pt idx="5964">
                  <c:v>-6.8300000000000001E-3</c:v>
                </c:pt>
                <c:pt idx="5965">
                  <c:v>-6.7200000000000003E-3</c:v>
                </c:pt>
                <c:pt idx="5966">
                  <c:v>-6.7200000000000003E-3</c:v>
                </c:pt>
                <c:pt idx="5967">
                  <c:v>-6.8300000000000001E-3</c:v>
                </c:pt>
                <c:pt idx="5968">
                  <c:v>-6.94E-3</c:v>
                </c:pt>
                <c:pt idx="5969">
                  <c:v>-6.94E-3</c:v>
                </c:pt>
                <c:pt idx="5970">
                  <c:v>-6.8300000000000001E-3</c:v>
                </c:pt>
                <c:pt idx="5971">
                  <c:v>-6.94E-3</c:v>
                </c:pt>
                <c:pt idx="5972">
                  <c:v>-7.0499999999999998E-3</c:v>
                </c:pt>
                <c:pt idx="5973">
                  <c:v>-6.8300000000000001E-3</c:v>
                </c:pt>
                <c:pt idx="5974">
                  <c:v>-6.8300000000000001E-3</c:v>
                </c:pt>
                <c:pt idx="5975">
                  <c:v>-6.94E-3</c:v>
                </c:pt>
                <c:pt idx="5976">
                  <c:v>-7.0499999999999998E-3</c:v>
                </c:pt>
                <c:pt idx="5977">
                  <c:v>-7.0499999999999998E-3</c:v>
                </c:pt>
                <c:pt idx="5978">
                  <c:v>-7.0499999999999998E-3</c:v>
                </c:pt>
                <c:pt idx="5979">
                  <c:v>-6.8300000000000001E-3</c:v>
                </c:pt>
                <c:pt idx="5980">
                  <c:v>-7.0499999999999998E-3</c:v>
                </c:pt>
                <c:pt idx="5981">
                  <c:v>-6.94E-3</c:v>
                </c:pt>
                <c:pt idx="5982">
                  <c:v>-7.0499999999999998E-3</c:v>
                </c:pt>
                <c:pt idx="5983">
                  <c:v>-7.0499999999999998E-3</c:v>
                </c:pt>
                <c:pt idx="5984">
                  <c:v>-7.1599999999999997E-3</c:v>
                </c:pt>
                <c:pt idx="5985">
                  <c:v>-7.1599999999999997E-3</c:v>
                </c:pt>
                <c:pt idx="5986">
                  <c:v>-7.26E-3</c:v>
                </c:pt>
                <c:pt idx="5987">
                  <c:v>-7.26E-3</c:v>
                </c:pt>
                <c:pt idx="5988">
                  <c:v>-7.26E-3</c:v>
                </c:pt>
                <c:pt idx="5989">
                  <c:v>-7.26E-3</c:v>
                </c:pt>
                <c:pt idx="5990">
                  <c:v>-7.0499999999999998E-3</c:v>
                </c:pt>
                <c:pt idx="5991">
                  <c:v>-7.26E-3</c:v>
                </c:pt>
                <c:pt idx="5992">
                  <c:v>-7.3699999999999998E-3</c:v>
                </c:pt>
                <c:pt idx="5993">
                  <c:v>-7.3699999999999998E-3</c:v>
                </c:pt>
                <c:pt idx="5994">
                  <c:v>-7.26E-3</c:v>
                </c:pt>
                <c:pt idx="5995">
                  <c:v>-7.26E-3</c:v>
                </c:pt>
                <c:pt idx="5996">
                  <c:v>-7.4799999999999997E-3</c:v>
                </c:pt>
                <c:pt idx="5997">
                  <c:v>-7.3699999999999998E-3</c:v>
                </c:pt>
                <c:pt idx="5998">
                  <c:v>-7.3699999999999998E-3</c:v>
                </c:pt>
                <c:pt idx="5999">
                  <c:v>-7.3699999999999998E-3</c:v>
                </c:pt>
                <c:pt idx="6000">
                  <c:v>-7.3699999999999998E-3</c:v>
                </c:pt>
                <c:pt idx="6001">
                  <c:v>-7.4799999999999997E-3</c:v>
                </c:pt>
                <c:pt idx="6002">
                  <c:v>-7.5900000000000004E-3</c:v>
                </c:pt>
                <c:pt idx="6003">
                  <c:v>-7.7000000000000002E-3</c:v>
                </c:pt>
                <c:pt idx="6004">
                  <c:v>-7.5900000000000004E-3</c:v>
                </c:pt>
                <c:pt idx="6005">
                  <c:v>-7.5900000000000004E-3</c:v>
                </c:pt>
                <c:pt idx="6006">
                  <c:v>-7.5900000000000004E-3</c:v>
                </c:pt>
                <c:pt idx="6007">
                  <c:v>-7.5900000000000004E-3</c:v>
                </c:pt>
                <c:pt idx="6008">
                  <c:v>-7.8100000000000001E-3</c:v>
                </c:pt>
                <c:pt idx="6009">
                  <c:v>-7.5900000000000004E-3</c:v>
                </c:pt>
                <c:pt idx="6010">
                  <c:v>-7.7000000000000002E-3</c:v>
                </c:pt>
                <c:pt idx="6011">
                  <c:v>-7.5900000000000004E-3</c:v>
                </c:pt>
                <c:pt idx="6012">
                  <c:v>-7.8100000000000001E-3</c:v>
                </c:pt>
                <c:pt idx="6013">
                  <c:v>-7.7000000000000002E-3</c:v>
                </c:pt>
                <c:pt idx="6014">
                  <c:v>-7.8100000000000001E-3</c:v>
                </c:pt>
                <c:pt idx="6015">
                  <c:v>-7.8100000000000001E-3</c:v>
                </c:pt>
                <c:pt idx="6016">
                  <c:v>-7.8100000000000001E-3</c:v>
                </c:pt>
                <c:pt idx="6017">
                  <c:v>-7.8100000000000001E-3</c:v>
                </c:pt>
                <c:pt idx="6018">
                  <c:v>-7.92E-3</c:v>
                </c:pt>
                <c:pt idx="6019">
                  <c:v>-7.92E-3</c:v>
                </c:pt>
                <c:pt idx="6020">
                  <c:v>-7.92E-3</c:v>
                </c:pt>
                <c:pt idx="6021">
                  <c:v>-8.0199999999999994E-3</c:v>
                </c:pt>
                <c:pt idx="6022">
                  <c:v>-8.0199999999999994E-3</c:v>
                </c:pt>
                <c:pt idx="6023">
                  <c:v>-7.92E-3</c:v>
                </c:pt>
                <c:pt idx="6024">
                  <c:v>-8.0199999999999994E-3</c:v>
                </c:pt>
                <c:pt idx="6025">
                  <c:v>-8.0199999999999994E-3</c:v>
                </c:pt>
                <c:pt idx="6026">
                  <c:v>-8.0199999999999994E-3</c:v>
                </c:pt>
                <c:pt idx="6027">
                  <c:v>-7.92E-3</c:v>
                </c:pt>
                <c:pt idx="6028">
                  <c:v>-8.1300000000000001E-3</c:v>
                </c:pt>
                <c:pt idx="6029">
                  <c:v>-8.1300000000000001E-3</c:v>
                </c:pt>
                <c:pt idx="6030">
                  <c:v>-8.1300000000000001E-3</c:v>
                </c:pt>
                <c:pt idx="6031">
                  <c:v>-8.1300000000000001E-3</c:v>
                </c:pt>
                <c:pt idx="6032">
                  <c:v>-8.0199999999999994E-3</c:v>
                </c:pt>
                <c:pt idx="6033">
                  <c:v>-8.1300000000000001E-3</c:v>
                </c:pt>
                <c:pt idx="6034">
                  <c:v>-8.2400000000000008E-3</c:v>
                </c:pt>
                <c:pt idx="6035">
                  <c:v>-8.3499999999999998E-3</c:v>
                </c:pt>
                <c:pt idx="6036">
                  <c:v>-8.3499999999999998E-3</c:v>
                </c:pt>
                <c:pt idx="6037">
                  <c:v>-8.2400000000000008E-3</c:v>
                </c:pt>
                <c:pt idx="6038">
                  <c:v>-8.2400000000000008E-3</c:v>
                </c:pt>
                <c:pt idx="6039">
                  <c:v>-8.2400000000000008E-3</c:v>
                </c:pt>
                <c:pt idx="6040">
                  <c:v>-8.3499999999999998E-3</c:v>
                </c:pt>
                <c:pt idx="6041">
                  <c:v>-8.3499999999999998E-3</c:v>
                </c:pt>
                <c:pt idx="6042">
                  <c:v>-8.2400000000000008E-3</c:v>
                </c:pt>
                <c:pt idx="6043">
                  <c:v>-8.2400000000000008E-3</c:v>
                </c:pt>
                <c:pt idx="6044">
                  <c:v>-8.3499999999999998E-3</c:v>
                </c:pt>
                <c:pt idx="6045">
                  <c:v>-8.3499999999999998E-3</c:v>
                </c:pt>
                <c:pt idx="6046">
                  <c:v>-8.3499999999999998E-3</c:v>
                </c:pt>
                <c:pt idx="6047">
                  <c:v>-8.3499999999999998E-3</c:v>
                </c:pt>
                <c:pt idx="6048">
                  <c:v>-8.3499999999999998E-3</c:v>
                </c:pt>
                <c:pt idx="6049">
                  <c:v>-8.2400000000000008E-3</c:v>
                </c:pt>
                <c:pt idx="6050">
                  <c:v>-8.2400000000000008E-3</c:v>
                </c:pt>
                <c:pt idx="6051">
                  <c:v>-8.4600000000000005E-3</c:v>
                </c:pt>
                <c:pt idx="6052">
                  <c:v>-8.4600000000000005E-3</c:v>
                </c:pt>
                <c:pt idx="6053">
                  <c:v>-8.2400000000000008E-3</c:v>
                </c:pt>
                <c:pt idx="6054">
                  <c:v>-8.3499999999999998E-3</c:v>
                </c:pt>
                <c:pt idx="6055">
                  <c:v>-8.4600000000000005E-3</c:v>
                </c:pt>
                <c:pt idx="6056">
                  <c:v>-8.3499999999999998E-3</c:v>
                </c:pt>
                <c:pt idx="6057">
                  <c:v>-8.5699999999999995E-3</c:v>
                </c:pt>
                <c:pt idx="6058">
                  <c:v>-8.4600000000000005E-3</c:v>
                </c:pt>
                <c:pt idx="6059">
                  <c:v>-8.3499999999999998E-3</c:v>
                </c:pt>
                <c:pt idx="6060">
                  <c:v>-8.4600000000000005E-3</c:v>
                </c:pt>
                <c:pt idx="6061">
                  <c:v>-8.4600000000000005E-3</c:v>
                </c:pt>
                <c:pt idx="6062">
                  <c:v>-8.3499999999999998E-3</c:v>
                </c:pt>
                <c:pt idx="6063">
                  <c:v>-8.4600000000000005E-3</c:v>
                </c:pt>
                <c:pt idx="6064">
                  <c:v>-8.4600000000000005E-3</c:v>
                </c:pt>
                <c:pt idx="6065">
                  <c:v>-8.3499999999999998E-3</c:v>
                </c:pt>
                <c:pt idx="6066">
                  <c:v>-8.4600000000000005E-3</c:v>
                </c:pt>
                <c:pt idx="6067">
                  <c:v>-8.5699999999999995E-3</c:v>
                </c:pt>
                <c:pt idx="6068">
                  <c:v>-8.3499999999999998E-3</c:v>
                </c:pt>
                <c:pt idx="6069">
                  <c:v>-8.3499999999999998E-3</c:v>
                </c:pt>
                <c:pt idx="6070">
                  <c:v>-8.3499999999999998E-3</c:v>
                </c:pt>
                <c:pt idx="6071">
                  <c:v>-8.2400000000000008E-3</c:v>
                </c:pt>
                <c:pt idx="6072">
                  <c:v>-8.4600000000000005E-3</c:v>
                </c:pt>
                <c:pt idx="6073">
                  <c:v>-8.4600000000000005E-3</c:v>
                </c:pt>
                <c:pt idx="6074">
                  <c:v>-8.3499999999999998E-3</c:v>
                </c:pt>
                <c:pt idx="6075">
                  <c:v>-8.3499999999999998E-3</c:v>
                </c:pt>
                <c:pt idx="6076">
                  <c:v>-8.4600000000000005E-3</c:v>
                </c:pt>
                <c:pt idx="6077">
                  <c:v>-8.3499999999999998E-3</c:v>
                </c:pt>
                <c:pt idx="6078">
                  <c:v>-8.3499999999999998E-3</c:v>
                </c:pt>
                <c:pt idx="6079">
                  <c:v>-8.3499999999999998E-3</c:v>
                </c:pt>
                <c:pt idx="6080">
                  <c:v>-8.3499999999999998E-3</c:v>
                </c:pt>
                <c:pt idx="6081">
                  <c:v>-8.2400000000000008E-3</c:v>
                </c:pt>
                <c:pt idx="6082">
                  <c:v>-8.3499999999999998E-3</c:v>
                </c:pt>
                <c:pt idx="6083">
                  <c:v>-8.3499999999999998E-3</c:v>
                </c:pt>
                <c:pt idx="6084">
                  <c:v>-8.3499999999999998E-3</c:v>
                </c:pt>
                <c:pt idx="6085">
                  <c:v>-8.3499999999999998E-3</c:v>
                </c:pt>
                <c:pt idx="6086">
                  <c:v>-8.2400000000000008E-3</c:v>
                </c:pt>
                <c:pt idx="6087">
                  <c:v>-8.2400000000000008E-3</c:v>
                </c:pt>
                <c:pt idx="6088">
                  <c:v>-8.3499999999999998E-3</c:v>
                </c:pt>
                <c:pt idx="6089">
                  <c:v>-8.2400000000000008E-3</c:v>
                </c:pt>
                <c:pt idx="6090">
                  <c:v>-8.3499999999999998E-3</c:v>
                </c:pt>
                <c:pt idx="6091">
                  <c:v>-8.0199999999999994E-3</c:v>
                </c:pt>
                <c:pt idx="6092">
                  <c:v>-8.2400000000000008E-3</c:v>
                </c:pt>
                <c:pt idx="6093">
                  <c:v>-8.1300000000000001E-3</c:v>
                </c:pt>
                <c:pt idx="6094">
                  <c:v>-8.2400000000000008E-3</c:v>
                </c:pt>
                <c:pt idx="6095">
                  <c:v>-8.1300000000000001E-3</c:v>
                </c:pt>
                <c:pt idx="6096">
                  <c:v>-8.2400000000000008E-3</c:v>
                </c:pt>
                <c:pt idx="6097">
                  <c:v>-8.0199999999999994E-3</c:v>
                </c:pt>
                <c:pt idx="6098">
                  <c:v>-8.0199999999999994E-3</c:v>
                </c:pt>
                <c:pt idx="6099">
                  <c:v>-8.1300000000000001E-3</c:v>
                </c:pt>
                <c:pt idx="6100">
                  <c:v>-8.1300000000000001E-3</c:v>
                </c:pt>
                <c:pt idx="6101">
                  <c:v>-7.92E-3</c:v>
                </c:pt>
                <c:pt idx="6102">
                  <c:v>-8.0199999999999994E-3</c:v>
                </c:pt>
                <c:pt idx="6103">
                  <c:v>-7.92E-3</c:v>
                </c:pt>
                <c:pt idx="6104">
                  <c:v>-8.0199999999999994E-3</c:v>
                </c:pt>
                <c:pt idx="6105">
                  <c:v>-8.0199999999999994E-3</c:v>
                </c:pt>
                <c:pt idx="6106">
                  <c:v>-8.0199999999999994E-3</c:v>
                </c:pt>
                <c:pt idx="6107">
                  <c:v>-7.92E-3</c:v>
                </c:pt>
                <c:pt idx="6108">
                  <c:v>-7.92E-3</c:v>
                </c:pt>
                <c:pt idx="6109">
                  <c:v>-7.92E-3</c:v>
                </c:pt>
                <c:pt idx="6110">
                  <c:v>-7.92E-3</c:v>
                </c:pt>
                <c:pt idx="6111">
                  <c:v>-7.92E-3</c:v>
                </c:pt>
                <c:pt idx="6112">
                  <c:v>-7.92E-3</c:v>
                </c:pt>
                <c:pt idx="6113">
                  <c:v>-7.8100000000000001E-3</c:v>
                </c:pt>
                <c:pt idx="6114">
                  <c:v>-7.8100000000000001E-3</c:v>
                </c:pt>
                <c:pt idx="6115">
                  <c:v>-7.8100000000000001E-3</c:v>
                </c:pt>
                <c:pt idx="6116">
                  <c:v>-7.92E-3</c:v>
                </c:pt>
                <c:pt idx="6117">
                  <c:v>-7.7000000000000002E-3</c:v>
                </c:pt>
                <c:pt idx="6118">
                  <c:v>-7.5900000000000004E-3</c:v>
                </c:pt>
                <c:pt idx="6119">
                  <c:v>-7.8100000000000001E-3</c:v>
                </c:pt>
                <c:pt idx="6120">
                  <c:v>-7.7000000000000002E-3</c:v>
                </c:pt>
                <c:pt idx="6121">
                  <c:v>-7.8100000000000001E-3</c:v>
                </c:pt>
                <c:pt idx="6122">
                  <c:v>-7.7000000000000002E-3</c:v>
                </c:pt>
                <c:pt idx="6123">
                  <c:v>-7.5900000000000004E-3</c:v>
                </c:pt>
                <c:pt idx="6124">
                  <c:v>-7.4799999999999997E-3</c:v>
                </c:pt>
                <c:pt idx="6125">
                  <c:v>-7.4799999999999997E-3</c:v>
                </c:pt>
                <c:pt idx="6126">
                  <c:v>-7.4799999999999997E-3</c:v>
                </c:pt>
                <c:pt idx="6127">
                  <c:v>-7.5900000000000004E-3</c:v>
                </c:pt>
                <c:pt idx="6128">
                  <c:v>-7.5900000000000004E-3</c:v>
                </c:pt>
                <c:pt idx="6129">
                  <c:v>-7.4799999999999997E-3</c:v>
                </c:pt>
                <c:pt idx="6130">
                  <c:v>-7.4799999999999997E-3</c:v>
                </c:pt>
                <c:pt idx="6131">
                  <c:v>-7.4799999999999997E-3</c:v>
                </c:pt>
                <c:pt idx="6132">
                  <c:v>-7.4799999999999997E-3</c:v>
                </c:pt>
                <c:pt idx="6133">
                  <c:v>-7.3699999999999998E-3</c:v>
                </c:pt>
                <c:pt idx="6134">
                  <c:v>-7.26E-3</c:v>
                </c:pt>
                <c:pt idx="6135">
                  <c:v>-7.3699999999999998E-3</c:v>
                </c:pt>
                <c:pt idx="6136">
                  <c:v>-7.3699999999999998E-3</c:v>
                </c:pt>
                <c:pt idx="6137">
                  <c:v>-7.3699999999999998E-3</c:v>
                </c:pt>
                <c:pt idx="6138">
                  <c:v>-7.3699999999999998E-3</c:v>
                </c:pt>
                <c:pt idx="6139">
                  <c:v>-7.26E-3</c:v>
                </c:pt>
                <c:pt idx="6140">
                  <c:v>-7.1599999999999997E-3</c:v>
                </c:pt>
                <c:pt idx="6141">
                  <c:v>-7.1599999999999997E-3</c:v>
                </c:pt>
                <c:pt idx="6142">
                  <c:v>-7.1599999999999997E-3</c:v>
                </c:pt>
                <c:pt idx="6143">
                  <c:v>-7.1599999999999997E-3</c:v>
                </c:pt>
                <c:pt idx="6144">
                  <c:v>-7.26E-3</c:v>
                </c:pt>
                <c:pt idx="6145">
                  <c:v>-7.0499999999999998E-3</c:v>
                </c:pt>
                <c:pt idx="6146">
                  <c:v>-7.1599999999999997E-3</c:v>
                </c:pt>
                <c:pt idx="6147">
                  <c:v>-7.1599999999999997E-3</c:v>
                </c:pt>
                <c:pt idx="6148">
                  <c:v>-7.26E-3</c:v>
                </c:pt>
                <c:pt idx="6149">
                  <c:v>-6.94E-3</c:v>
                </c:pt>
                <c:pt idx="6150">
                  <c:v>-6.94E-3</c:v>
                </c:pt>
                <c:pt idx="6151">
                  <c:v>-7.0499999999999998E-3</c:v>
                </c:pt>
                <c:pt idx="6152">
                  <c:v>-7.0499999999999998E-3</c:v>
                </c:pt>
                <c:pt idx="6153">
                  <c:v>-7.1599999999999997E-3</c:v>
                </c:pt>
                <c:pt idx="6154">
                  <c:v>-7.1599999999999997E-3</c:v>
                </c:pt>
                <c:pt idx="6155">
                  <c:v>-7.0499999999999998E-3</c:v>
                </c:pt>
                <c:pt idx="6156">
                  <c:v>-7.0499999999999998E-3</c:v>
                </c:pt>
                <c:pt idx="6157">
                  <c:v>-7.0499999999999998E-3</c:v>
                </c:pt>
                <c:pt idx="6158">
                  <c:v>-6.94E-3</c:v>
                </c:pt>
                <c:pt idx="6159">
                  <c:v>-6.8300000000000001E-3</c:v>
                </c:pt>
                <c:pt idx="6160">
                  <c:v>-6.94E-3</c:v>
                </c:pt>
                <c:pt idx="6161">
                  <c:v>-6.7200000000000003E-3</c:v>
                </c:pt>
                <c:pt idx="6162">
                  <c:v>-6.94E-3</c:v>
                </c:pt>
                <c:pt idx="6163">
                  <c:v>-7.1599999999999997E-3</c:v>
                </c:pt>
                <c:pt idx="6164">
                  <c:v>-6.8300000000000001E-3</c:v>
                </c:pt>
                <c:pt idx="6165">
                  <c:v>-6.8300000000000001E-3</c:v>
                </c:pt>
                <c:pt idx="6166">
                  <c:v>-6.7200000000000003E-3</c:v>
                </c:pt>
                <c:pt idx="6167">
                  <c:v>-6.7200000000000003E-3</c:v>
                </c:pt>
                <c:pt idx="6168">
                  <c:v>-6.94E-3</c:v>
                </c:pt>
                <c:pt idx="6169">
                  <c:v>-7.0499999999999998E-3</c:v>
                </c:pt>
                <c:pt idx="6170">
                  <c:v>-6.8300000000000001E-3</c:v>
                </c:pt>
                <c:pt idx="6171">
                  <c:v>-6.8300000000000001E-3</c:v>
                </c:pt>
                <c:pt idx="6172">
                  <c:v>-6.8300000000000001E-3</c:v>
                </c:pt>
                <c:pt idx="6173">
                  <c:v>-6.8300000000000001E-3</c:v>
                </c:pt>
                <c:pt idx="6174">
                  <c:v>-6.7200000000000003E-3</c:v>
                </c:pt>
                <c:pt idx="6175">
                  <c:v>-6.8300000000000001E-3</c:v>
                </c:pt>
                <c:pt idx="6176">
                  <c:v>-6.8300000000000001E-3</c:v>
                </c:pt>
                <c:pt idx="6177">
                  <c:v>-6.8300000000000001E-3</c:v>
                </c:pt>
                <c:pt idx="6178">
                  <c:v>-6.7200000000000003E-3</c:v>
                </c:pt>
                <c:pt idx="6179">
                  <c:v>-6.94E-3</c:v>
                </c:pt>
                <c:pt idx="6180">
                  <c:v>-6.7200000000000003E-3</c:v>
                </c:pt>
                <c:pt idx="6181">
                  <c:v>-6.7200000000000003E-3</c:v>
                </c:pt>
                <c:pt idx="6182">
                  <c:v>-6.7200000000000003E-3</c:v>
                </c:pt>
                <c:pt idx="6183">
                  <c:v>-6.8300000000000001E-3</c:v>
                </c:pt>
                <c:pt idx="6184">
                  <c:v>-6.8300000000000001E-3</c:v>
                </c:pt>
                <c:pt idx="6185">
                  <c:v>-6.7200000000000003E-3</c:v>
                </c:pt>
                <c:pt idx="6186">
                  <c:v>-6.7200000000000003E-3</c:v>
                </c:pt>
                <c:pt idx="6187">
                  <c:v>-6.7200000000000003E-3</c:v>
                </c:pt>
                <c:pt idx="6188">
                  <c:v>-6.8300000000000001E-3</c:v>
                </c:pt>
                <c:pt idx="6189">
                  <c:v>-6.7200000000000003E-3</c:v>
                </c:pt>
                <c:pt idx="6190">
                  <c:v>-6.7200000000000003E-3</c:v>
                </c:pt>
                <c:pt idx="6191">
                  <c:v>-6.7200000000000003E-3</c:v>
                </c:pt>
                <c:pt idx="6192">
                  <c:v>-6.8300000000000001E-3</c:v>
                </c:pt>
                <c:pt idx="6193">
                  <c:v>-6.8300000000000001E-3</c:v>
                </c:pt>
                <c:pt idx="6194">
                  <c:v>-6.7200000000000003E-3</c:v>
                </c:pt>
                <c:pt idx="6195">
                  <c:v>-6.7200000000000003E-3</c:v>
                </c:pt>
                <c:pt idx="6196">
                  <c:v>-6.94E-3</c:v>
                </c:pt>
                <c:pt idx="6197">
                  <c:v>-6.6100000000000004E-3</c:v>
                </c:pt>
                <c:pt idx="6198">
                  <c:v>-6.7200000000000003E-3</c:v>
                </c:pt>
                <c:pt idx="6199">
                  <c:v>-6.8300000000000001E-3</c:v>
                </c:pt>
                <c:pt idx="6200">
                  <c:v>-7.0499999999999998E-3</c:v>
                </c:pt>
                <c:pt idx="6201">
                  <c:v>-6.94E-3</c:v>
                </c:pt>
                <c:pt idx="6202">
                  <c:v>-6.8300000000000001E-3</c:v>
                </c:pt>
                <c:pt idx="6203">
                  <c:v>-6.7200000000000003E-3</c:v>
                </c:pt>
                <c:pt idx="6204">
                  <c:v>-6.8300000000000001E-3</c:v>
                </c:pt>
                <c:pt idx="6205">
                  <c:v>-6.7200000000000003E-3</c:v>
                </c:pt>
                <c:pt idx="6206">
                  <c:v>-6.8300000000000001E-3</c:v>
                </c:pt>
                <c:pt idx="6207">
                  <c:v>-6.94E-3</c:v>
                </c:pt>
                <c:pt idx="6208">
                  <c:v>-6.8300000000000001E-3</c:v>
                </c:pt>
                <c:pt idx="6209">
                  <c:v>-6.94E-3</c:v>
                </c:pt>
                <c:pt idx="6210">
                  <c:v>-7.0499999999999998E-3</c:v>
                </c:pt>
                <c:pt idx="6211">
                  <c:v>-6.94E-3</c:v>
                </c:pt>
                <c:pt idx="6212">
                  <c:v>-7.0499999999999998E-3</c:v>
                </c:pt>
                <c:pt idx="6213">
                  <c:v>-7.1599999999999997E-3</c:v>
                </c:pt>
                <c:pt idx="6214">
                  <c:v>-7.0499999999999998E-3</c:v>
                </c:pt>
                <c:pt idx="6215">
                  <c:v>-6.94E-3</c:v>
                </c:pt>
                <c:pt idx="6216">
                  <c:v>-7.1599999999999997E-3</c:v>
                </c:pt>
                <c:pt idx="6217">
                  <c:v>-7.0499999999999998E-3</c:v>
                </c:pt>
                <c:pt idx="6218">
                  <c:v>-7.1599999999999997E-3</c:v>
                </c:pt>
                <c:pt idx="6219">
                  <c:v>-7.0499999999999998E-3</c:v>
                </c:pt>
                <c:pt idx="6220">
                  <c:v>-7.26E-3</c:v>
                </c:pt>
                <c:pt idx="6221">
                  <c:v>-7.1599999999999997E-3</c:v>
                </c:pt>
                <c:pt idx="6222">
                  <c:v>-7.1599999999999997E-3</c:v>
                </c:pt>
                <c:pt idx="6223">
                  <c:v>-7.1599999999999997E-3</c:v>
                </c:pt>
                <c:pt idx="6224">
                  <c:v>-7.1599999999999997E-3</c:v>
                </c:pt>
                <c:pt idx="6225">
                  <c:v>-7.26E-3</c:v>
                </c:pt>
                <c:pt idx="6226">
                  <c:v>-7.26E-3</c:v>
                </c:pt>
                <c:pt idx="6227">
                  <c:v>-7.26E-3</c:v>
                </c:pt>
                <c:pt idx="6228">
                  <c:v>-7.26E-3</c:v>
                </c:pt>
                <c:pt idx="6229">
                  <c:v>-7.4799999999999997E-3</c:v>
                </c:pt>
                <c:pt idx="6230">
                  <c:v>-7.4799999999999997E-3</c:v>
                </c:pt>
                <c:pt idx="6231">
                  <c:v>-7.3699999999999998E-3</c:v>
                </c:pt>
                <c:pt idx="6232">
                  <c:v>-7.4799999999999997E-3</c:v>
                </c:pt>
                <c:pt idx="6233">
                  <c:v>-7.4799999999999997E-3</c:v>
                </c:pt>
                <c:pt idx="6234">
                  <c:v>-7.5900000000000004E-3</c:v>
                </c:pt>
                <c:pt idx="6235">
                  <c:v>-7.3699999999999998E-3</c:v>
                </c:pt>
                <c:pt idx="6236">
                  <c:v>-7.5900000000000004E-3</c:v>
                </c:pt>
                <c:pt idx="6237">
                  <c:v>-7.4799999999999997E-3</c:v>
                </c:pt>
                <c:pt idx="6238">
                  <c:v>-7.5900000000000004E-3</c:v>
                </c:pt>
                <c:pt idx="6239">
                  <c:v>-7.8100000000000001E-3</c:v>
                </c:pt>
                <c:pt idx="6240">
                  <c:v>-7.7000000000000002E-3</c:v>
                </c:pt>
                <c:pt idx="6241">
                  <c:v>-7.7000000000000002E-3</c:v>
                </c:pt>
                <c:pt idx="6242">
                  <c:v>-7.8100000000000001E-3</c:v>
                </c:pt>
                <c:pt idx="6243">
                  <c:v>-7.8100000000000001E-3</c:v>
                </c:pt>
                <c:pt idx="6244">
                  <c:v>-7.8100000000000001E-3</c:v>
                </c:pt>
                <c:pt idx="6245">
                  <c:v>-7.8100000000000001E-3</c:v>
                </c:pt>
                <c:pt idx="6246">
                  <c:v>-7.92E-3</c:v>
                </c:pt>
                <c:pt idx="6247">
                  <c:v>-7.8100000000000001E-3</c:v>
                </c:pt>
                <c:pt idx="6248">
                  <c:v>-8.0199999999999994E-3</c:v>
                </c:pt>
                <c:pt idx="6249">
                  <c:v>-7.92E-3</c:v>
                </c:pt>
                <c:pt idx="6250">
                  <c:v>-8.0199999999999994E-3</c:v>
                </c:pt>
                <c:pt idx="6251">
                  <c:v>-8.0199999999999994E-3</c:v>
                </c:pt>
                <c:pt idx="6252">
                  <c:v>-8.1300000000000001E-3</c:v>
                </c:pt>
                <c:pt idx="6253">
                  <c:v>-8.1300000000000001E-3</c:v>
                </c:pt>
                <c:pt idx="6254">
                  <c:v>-8.1300000000000001E-3</c:v>
                </c:pt>
                <c:pt idx="6255">
                  <c:v>-8.2400000000000008E-3</c:v>
                </c:pt>
                <c:pt idx="6256">
                  <c:v>-8.3499999999999998E-3</c:v>
                </c:pt>
                <c:pt idx="6257">
                  <c:v>-8.2400000000000008E-3</c:v>
                </c:pt>
                <c:pt idx="6258">
                  <c:v>-8.2400000000000008E-3</c:v>
                </c:pt>
                <c:pt idx="6259">
                  <c:v>-8.4600000000000005E-3</c:v>
                </c:pt>
                <c:pt idx="6260">
                  <c:v>-8.4600000000000005E-3</c:v>
                </c:pt>
                <c:pt idx="6261">
                  <c:v>-8.3499999999999998E-3</c:v>
                </c:pt>
                <c:pt idx="6262">
                  <c:v>-8.5699999999999995E-3</c:v>
                </c:pt>
                <c:pt idx="6263">
                  <c:v>-8.4600000000000005E-3</c:v>
                </c:pt>
                <c:pt idx="6264">
                  <c:v>-8.6800000000000002E-3</c:v>
                </c:pt>
                <c:pt idx="6265">
                  <c:v>-8.4600000000000005E-3</c:v>
                </c:pt>
                <c:pt idx="6266">
                  <c:v>-8.5699999999999995E-3</c:v>
                </c:pt>
                <c:pt idx="6267">
                  <c:v>-8.6800000000000002E-3</c:v>
                </c:pt>
                <c:pt idx="6268">
                  <c:v>-8.6800000000000002E-3</c:v>
                </c:pt>
                <c:pt idx="6269">
                  <c:v>-8.6800000000000002E-3</c:v>
                </c:pt>
                <c:pt idx="6270">
                  <c:v>-8.7799999999999996E-3</c:v>
                </c:pt>
                <c:pt idx="6271">
                  <c:v>-8.8900000000000003E-3</c:v>
                </c:pt>
                <c:pt idx="6272">
                  <c:v>-8.7799999999999996E-3</c:v>
                </c:pt>
                <c:pt idx="6273">
                  <c:v>-8.9999999999999993E-3</c:v>
                </c:pt>
                <c:pt idx="6274">
                  <c:v>-8.8900000000000003E-3</c:v>
                </c:pt>
                <c:pt idx="6275">
                  <c:v>-8.9999999999999993E-3</c:v>
                </c:pt>
                <c:pt idx="6276">
                  <c:v>-8.9999999999999993E-3</c:v>
                </c:pt>
                <c:pt idx="6277">
                  <c:v>-9.11E-3</c:v>
                </c:pt>
                <c:pt idx="6278">
                  <c:v>-9.11E-3</c:v>
                </c:pt>
                <c:pt idx="6279">
                  <c:v>-9.11E-3</c:v>
                </c:pt>
                <c:pt idx="6280">
                  <c:v>-9.2200000000000008E-3</c:v>
                </c:pt>
                <c:pt idx="6281">
                  <c:v>-9.11E-3</c:v>
                </c:pt>
                <c:pt idx="6282">
                  <c:v>-9.2200000000000008E-3</c:v>
                </c:pt>
                <c:pt idx="6283">
                  <c:v>-9.11E-3</c:v>
                </c:pt>
                <c:pt idx="6284">
                  <c:v>-9.2200000000000008E-3</c:v>
                </c:pt>
                <c:pt idx="6285">
                  <c:v>-9.4400000000000005E-3</c:v>
                </c:pt>
                <c:pt idx="6286">
                  <c:v>-9.3299999999999998E-3</c:v>
                </c:pt>
                <c:pt idx="6287">
                  <c:v>-9.3299999999999998E-3</c:v>
                </c:pt>
                <c:pt idx="6288">
                  <c:v>-9.3299999999999998E-3</c:v>
                </c:pt>
                <c:pt idx="6289">
                  <c:v>-9.3299999999999998E-3</c:v>
                </c:pt>
                <c:pt idx="6290">
                  <c:v>-9.4400000000000005E-3</c:v>
                </c:pt>
                <c:pt idx="6291">
                  <c:v>-9.5399999999999999E-3</c:v>
                </c:pt>
                <c:pt idx="6292">
                  <c:v>-9.4400000000000005E-3</c:v>
                </c:pt>
                <c:pt idx="6293">
                  <c:v>-9.5399999999999999E-3</c:v>
                </c:pt>
                <c:pt idx="6294">
                  <c:v>-9.4400000000000005E-3</c:v>
                </c:pt>
                <c:pt idx="6295">
                  <c:v>-9.5399999999999999E-3</c:v>
                </c:pt>
                <c:pt idx="6296">
                  <c:v>-9.7599999999999996E-3</c:v>
                </c:pt>
                <c:pt idx="6297">
                  <c:v>-9.6500000000000006E-3</c:v>
                </c:pt>
                <c:pt idx="6298">
                  <c:v>-9.5399999999999999E-3</c:v>
                </c:pt>
                <c:pt idx="6299">
                  <c:v>-9.6500000000000006E-3</c:v>
                </c:pt>
                <c:pt idx="6300">
                  <c:v>-9.7599999999999996E-3</c:v>
                </c:pt>
                <c:pt idx="6301">
                  <c:v>-9.8700000000000003E-3</c:v>
                </c:pt>
                <c:pt idx="6302">
                  <c:v>-9.8700000000000003E-3</c:v>
                </c:pt>
                <c:pt idx="6303">
                  <c:v>-9.7599999999999996E-3</c:v>
                </c:pt>
                <c:pt idx="6304">
                  <c:v>-9.6500000000000006E-3</c:v>
                </c:pt>
                <c:pt idx="6305">
                  <c:v>-9.8700000000000003E-3</c:v>
                </c:pt>
                <c:pt idx="6306">
                  <c:v>-9.7599999999999996E-3</c:v>
                </c:pt>
                <c:pt idx="6307">
                  <c:v>-9.9799999999999993E-3</c:v>
                </c:pt>
                <c:pt idx="6308">
                  <c:v>-9.9799999999999993E-3</c:v>
                </c:pt>
                <c:pt idx="6309">
                  <c:v>-9.9799999999999993E-3</c:v>
                </c:pt>
                <c:pt idx="6310">
                  <c:v>-9.8700000000000003E-3</c:v>
                </c:pt>
                <c:pt idx="6311">
                  <c:v>-9.8700000000000003E-3</c:v>
                </c:pt>
                <c:pt idx="6312">
                  <c:v>-9.9799999999999993E-3</c:v>
                </c:pt>
                <c:pt idx="6313">
                  <c:v>-1.0200000000000001E-2</c:v>
                </c:pt>
                <c:pt idx="6314">
                  <c:v>-9.9799999999999993E-3</c:v>
                </c:pt>
                <c:pt idx="6315">
                  <c:v>-9.8700000000000003E-3</c:v>
                </c:pt>
                <c:pt idx="6316">
                  <c:v>-1.0200000000000001E-2</c:v>
                </c:pt>
                <c:pt idx="6317">
                  <c:v>-1.01E-2</c:v>
                </c:pt>
                <c:pt idx="6318">
                  <c:v>-1.01E-2</c:v>
                </c:pt>
                <c:pt idx="6319">
                  <c:v>-1.0200000000000001E-2</c:v>
                </c:pt>
                <c:pt idx="6320">
                  <c:v>-1.01E-2</c:v>
                </c:pt>
                <c:pt idx="6321">
                  <c:v>-9.8700000000000003E-3</c:v>
                </c:pt>
                <c:pt idx="6322">
                  <c:v>-1.0200000000000001E-2</c:v>
                </c:pt>
                <c:pt idx="6323">
                  <c:v>-1.01E-2</c:v>
                </c:pt>
                <c:pt idx="6324">
                  <c:v>-1.01E-2</c:v>
                </c:pt>
                <c:pt idx="6325">
                  <c:v>-9.9799999999999993E-3</c:v>
                </c:pt>
                <c:pt idx="6326">
                  <c:v>-1.0200000000000001E-2</c:v>
                </c:pt>
                <c:pt idx="6327">
                  <c:v>-9.9799999999999993E-3</c:v>
                </c:pt>
                <c:pt idx="6328">
                  <c:v>-1.0200000000000001E-2</c:v>
                </c:pt>
                <c:pt idx="6329">
                  <c:v>-1.0200000000000001E-2</c:v>
                </c:pt>
                <c:pt idx="6330">
                  <c:v>-1.01E-2</c:v>
                </c:pt>
                <c:pt idx="6331">
                  <c:v>-1.0200000000000001E-2</c:v>
                </c:pt>
                <c:pt idx="6332">
                  <c:v>-1.01E-2</c:v>
                </c:pt>
                <c:pt idx="6333">
                  <c:v>-1.0200000000000001E-2</c:v>
                </c:pt>
                <c:pt idx="6334">
                  <c:v>-1.0200000000000001E-2</c:v>
                </c:pt>
                <c:pt idx="6335">
                  <c:v>-1.0200000000000001E-2</c:v>
                </c:pt>
                <c:pt idx="6336">
                  <c:v>-9.9799999999999993E-3</c:v>
                </c:pt>
                <c:pt idx="6337">
                  <c:v>-1.01E-2</c:v>
                </c:pt>
                <c:pt idx="6338">
                  <c:v>-1.0200000000000001E-2</c:v>
                </c:pt>
                <c:pt idx="6339">
                  <c:v>-1.01E-2</c:v>
                </c:pt>
                <c:pt idx="6340">
                  <c:v>-1.01E-2</c:v>
                </c:pt>
                <c:pt idx="6341">
                  <c:v>-1.0200000000000001E-2</c:v>
                </c:pt>
                <c:pt idx="6342">
                  <c:v>-9.9799999999999993E-3</c:v>
                </c:pt>
                <c:pt idx="6343">
                  <c:v>-1.01E-2</c:v>
                </c:pt>
                <c:pt idx="6344">
                  <c:v>-9.9799999999999993E-3</c:v>
                </c:pt>
                <c:pt idx="6345">
                  <c:v>-1.01E-2</c:v>
                </c:pt>
                <c:pt idx="6346">
                  <c:v>-1.01E-2</c:v>
                </c:pt>
                <c:pt idx="6347">
                  <c:v>-9.9799999999999993E-3</c:v>
                </c:pt>
                <c:pt idx="6348">
                  <c:v>-9.9799999999999993E-3</c:v>
                </c:pt>
                <c:pt idx="6349">
                  <c:v>-9.9799999999999993E-3</c:v>
                </c:pt>
                <c:pt idx="6350">
                  <c:v>-9.9799999999999993E-3</c:v>
                </c:pt>
                <c:pt idx="6351">
                  <c:v>-1.01E-2</c:v>
                </c:pt>
                <c:pt idx="6352">
                  <c:v>-9.8700000000000003E-3</c:v>
                </c:pt>
                <c:pt idx="6353">
                  <c:v>-9.7599999999999996E-3</c:v>
                </c:pt>
                <c:pt idx="6354">
                  <c:v>-9.6500000000000006E-3</c:v>
                </c:pt>
                <c:pt idx="6355">
                  <c:v>-9.7599999999999996E-3</c:v>
                </c:pt>
                <c:pt idx="6356">
                  <c:v>-9.8700000000000003E-3</c:v>
                </c:pt>
                <c:pt idx="6357">
                  <c:v>-9.7599999999999996E-3</c:v>
                </c:pt>
                <c:pt idx="6358">
                  <c:v>-9.7599999999999996E-3</c:v>
                </c:pt>
                <c:pt idx="6359">
                  <c:v>-9.7599999999999996E-3</c:v>
                </c:pt>
                <c:pt idx="6360">
                  <c:v>-9.8700000000000003E-3</c:v>
                </c:pt>
                <c:pt idx="6361">
                  <c:v>-9.5399999999999999E-3</c:v>
                </c:pt>
                <c:pt idx="6362">
                  <c:v>-9.6500000000000006E-3</c:v>
                </c:pt>
                <c:pt idx="6363">
                  <c:v>-9.4400000000000005E-3</c:v>
                </c:pt>
                <c:pt idx="6364">
                  <c:v>-9.6500000000000006E-3</c:v>
                </c:pt>
                <c:pt idx="6365">
                  <c:v>-9.4400000000000005E-3</c:v>
                </c:pt>
                <c:pt idx="6366">
                  <c:v>-9.5399999999999999E-3</c:v>
                </c:pt>
                <c:pt idx="6367">
                  <c:v>-9.4400000000000005E-3</c:v>
                </c:pt>
                <c:pt idx="6368">
                  <c:v>-9.2200000000000008E-3</c:v>
                </c:pt>
                <c:pt idx="6369">
                  <c:v>-9.4400000000000005E-3</c:v>
                </c:pt>
                <c:pt idx="6370">
                  <c:v>-9.2200000000000008E-3</c:v>
                </c:pt>
                <c:pt idx="6371">
                  <c:v>-9.11E-3</c:v>
                </c:pt>
                <c:pt idx="6372">
                  <c:v>-9.2200000000000008E-3</c:v>
                </c:pt>
                <c:pt idx="6373">
                  <c:v>-9.2200000000000008E-3</c:v>
                </c:pt>
                <c:pt idx="6374">
                  <c:v>-9.2200000000000008E-3</c:v>
                </c:pt>
                <c:pt idx="6375">
                  <c:v>-8.9999999999999993E-3</c:v>
                </c:pt>
                <c:pt idx="6376">
                  <c:v>-9.11E-3</c:v>
                </c:pt>
                <c:pt idx="6377">
                  <c:v>-8.8900000000000003E-3</c:v>
                </c:pt>
                <c:pt idx="6378">
                  <c:v>-8.9999999999999993E-3</c:v>
                </c:pt>
                <c:pt idx="6379">
                  <c:v>-8.7799999999999996E-3</c:v>
                </c:pt>
                <c:pt idx="6380">
                  <c:v>-8.8900000000000003E-3</c:v>
                </c:pt>
                <c:pt idx="6381">
                  <c:v>-8.6800000000000002E-3</c:v>
                </c:pt>
                <c:pt idx="6382">
                  <c:v>-8.6800000000000002E-3</c:v>
                </c:pt>
                <c:pt idx="6383">
                  <c:v>-8.5699999999999995E-3</c:v>
                </c:pt>
                <c:pt idx="6384">
                  <c:v>-8.4600000000000005E-3</c:v>
                </c:pt>
                <c:pt idx="6385">
                  <c:v>-8.4600000000000005E-3</c:v>
                </c:pt>
                <c:pt idx="6386">
                  <c:v>-8.3499999999999998E-3</c:v>
                </c:pt>
                <c:pt idx="6387">
                  <c:v>-8.2400000000000008E-3</c:v>
                </c:pt>
                <c:pt idx="6388">
                  <c:v>-8.3499999999999998E-3</c:v>
                </c:pt>
                <c:pt idx="6389">
                  <c:v>-8.3499999999999998E-3</c:v>
                </c:pt>
                <c:pt idx="6390">
                  <c:v>-8.1300000000000001E-3</c:v>
                </c:pt>
                <c:pt idx="6391">
                  <c:v>-8.1300000000000001E-3</c:v>
                </c:pt>
                <c:pt idx="6392">
                  <c:v>-8.0199999999999994E-3</c:v>
                </c:pt>
                <c:pt idx="6393">
                  <c:v>-8.0199999999999994E-3</c:v>
                </c:pt>
                <c:pt idx="6394">
                  <c:v>-7.92E-3</c:v>
                </c:pt>
                <c:pt idx="6395">
                  <c:v>-8.0199999999999994E-3</c:v>
                </c:pt>
                <c:pt idx="6396">
                  <c:v>-7.92E-3</c:v>
                </c:pt>
                <c:pt idx="6397">
                  <c:v>-7.5900000000000004E-3</c:v>
                </c:pt>
                <c:pt idx="6398">
                  <c:v>-7.7000000000000002E-3</c:v>
                </c:pt>
                <c:pt idx="6399">
                  <c:v>-7.4799999999999997E-3</c:v>
                </c:pt>
                <c:pt idx="6400">
                  <c:v>-7.26E-3</c:v>
                </c:pt>
                <c:pt idx="6401">
                  <c:v>-7.3699999999999998E-3</c:v>
                </c:pt>
                <c:pt idx="6402">
                  <c:v>-7.26E-3</c:v>
                </c:pt>
                <c:pt idx="6403">
                  <c:v>-7.26E-3</c:v>
                </c:pt>
                <c:pt idx="6404">
                  <c:v>-7.0499999999999998E-3</c:v>
                </c:pt>
                <c:pt idx="6405">
                  <c:v>-7.0499999999999998E-3</c:v>
                </c:pt>
                <c:pt idx="6406">
                  <c:v>-7.0499999999999998E-3</c:v>
                </c:pt>
                <c:pt idx="6407">
                  <c:v>-7.0499999999999998E-3</c:v>
                </c:pt>
                <c:pt idx="6408">
                  <c:v>-6.94E-3</c:v>
                </c:pt>
                <c:pt idx="6409">
                  <c:v>-6.7200000000000003E-3</c:v>
                </c:pt>
                <c:pt idx="6410">
                  <c:v>-6.7200000000000003E-3</c:v>
                </c:pt>
                <c:pt idx="6411">
                  <c:v>-6.7200000000000003E-3</c:v>
                </c:pt>
                <c:pt idx="6412">
                  <c:v>-6.6100000000000004E-3</c:v>
                </c:pt>
                <c:pt idx="6413">
                  <c:v>-6.4000000000000003E-3</c:v>
                </c:pt>
                <c:pt idx="6414">
                  <c:v>-6.2899999999999996E-3</c:v>
                </c:pt>
                <c:pt idx="6415">
                  <c:v>-6.1799999999999997E-3</c:v>
                </c:pt>
                <c:pt idx="6416">
                  <c:v>-6.2899999999999996E-3</c:v>
                </c:pt>
                <c:pt idx="6417">
                  <c:v>-5.96E-3</c:v>
                </c:pt>
                <c:pt idx="6418">
                  <c:v>-5.96E-3</c:v>
                </c:pt>
                <c:pt idx="6419">
                  <c:v>-5.96E-3</c:v>
                </c:pt>
                <c:pt idx="6420">
                  <c:v>-5.7400000000000003E-3</c:v>
                </c:pt>
                <c:pt idx="6421">
                  <c:v>-5.8500000000000002E-3</c:v>
                </c:pt>
                <c:pt idx="6422">
                  <c:v>-5.64E-3</c:v>
                </c:pt>
                <c:pt idx="6423">
                  <c:v>-5.7400000000000003E-3</c:v>
                </c:pt>
                <c:pt idx="6424">
                  <c:v>-5.5300000000000002E-3</c:v>
                </c:pt>
                <c:pt idx="6425">
                  <c:v>-5.3099999999999996E-3</c:v>
                </c:pt>
                <c:pt idx="6426">
                  <c:v>-5.3099999999999996E-3</c:v>
                </c:pt>
                <c:pt idx="6427">
                  <c:v>-5.1999999999999998E-3</c:v>
                </c:pt>
                <c:pt idx="6428">
                  <c:v>-5.1999999999999998E-3</c:v>
                </c:pt>
                <c:pt idx="6429">
                  <c:v>-4.8799999999999998E-3</c:v>
                </c:pt>
                <c:pt idx="6430">
                  <c:v>-4.8799999999999998E-3</c:v>
                </c:pt>
                <c:pt idx="6431">
                  <c:v>-4.8799999999999998E-3</c:v>
                </c:pt>
                <c:pt idx="6432">
                  <c:v>-4.6600000000000001E-3</c:v>
                </c:pt>
                <c:pt idx="6433">
                  <c:v>-4.5500000000000002E-3</c:v>
                </c:pt>
                <c:pt idx="6434">
                  <c:v>-4.4400000000000004E-3</c:v>
                </c:pt>
                <c:pt idx="6435">
                  <c:v>-4.4400000000000004E-3</c:v>
                </c:pt>
                <c:pt idx="6436">
                  <c:v>-4.3299999999999996E-3</c:v>
                </c:pt>
                <c:pt idx="6437">
                  <c:v>-4.3299999999999996E-3</c:v>
                </c:pt>
                <c:pt idx="6438">
                  <c:v>-4.1200000000000004E-3</c:v>
                </c:pt>
                <c:pt idx="6439">
                  <c:v>-4.1200000000000004E-3</c:v>
                </c:pt>
                <c:pt idx="6440">
                  <c:v>-4.0099999999999997E-3</c:v>
                </c:pt>
                <c:pt idx="6441">
                  <c:v>-3.8999999999999998E-3</c:v>
                </c:pt>
                <c:pt idx="6442">
                  <c:v>-3.79E-3</c:v>
                </c:pt>
                <c:pt idx="6443">
                  <c:v>-3.79E-3</c:v>
                </c:pt>
                <c:pt idx="6444">
                  <c:v>-3.6800000000000001E-3</c:v>
                </c:pt>
                <c:pt idx="6445">
                  <c:v>-3.46E-3</c:v>
                </c:pt>
                <c:pt idx="6446">
                  <c:v>-3.3600000000000001E-3</c:v>
                </c:pt>
                <c:pt idx="6447">
                  <c:v>-3.2499999999999999E-3</c:v>
                </c:pt>
                <c:pt idx="6448">
                  <c:v>-3.14E-3</c:v>
                </c:pt>
                <c:pt idx="6449">
                  <c:v>-3.14E-3</c:v>
                </c:pt>
                <c:pt idx="6450">
                  <c:v>-2.9199999999999999E-3</c:v>
                </c:pt>
                <c:pt idx="6451">
                  <c:v>-2.9199999999999999E-3</c:v>
                </c:pt>
                <c:pt idx="6452">
                  <c:v>-2.7000000000000001E-3</c:v>
                </c:pt>
                <c:pt idx="6453">
                  <c:v>-2.81E-3</c:v>
                </c:pt>
                <c:pt idx="6454">
                  <c:v>-2.81E-3</c:v>
                </c:pt>
                <c:pt idx="6455">
                  <c:v>-2.49E-3</c:v>
                </c:pt>
                <c:pt idx="6456">
                  <c:v>-2.7000000000000001E-3</c:v>
                </c:pt>
                <c:pt idx="6457">
                  <c:v>-2.3800000000000002E-3</c:v>
                </c:pt>
                <c:pt idx="6458">
                  <c:v>-2.3800000000000002E-3</c:v>
                </c:pt>
                <c:pt idx="6459">
                  <c:v>-2.3800000000000002E-3</c:v>
                </c:pt>
                <c:pt idx="6460">
                  <c:v>-2.2699999999999999E-3</c:v>
                </c:pt>
                <c:pt idx="6461">
                  <c:v>-2.0500000000000002E-3</c:v>
                </c:pt>
                <c:pt idx="6462">
                  <c:v>-2.0500000000000002E-3</c:v>
                </c:pt>
                <c:pt idx="6463">
                  <c:v>-1.8400000000000001E-3</c:v>
                </c:pt>
                <c:pt idx="6464">
                  <c:v>-1.8400000000000001E-3</c:v>
                </c:pt>
                <c:pt idx="6465">
                  <c:v>-1.73E-3</c:v>
                </c:pt>
                <c:pt idx="6466">
                  <c:v>-1.6199999999999999E-3</c:v>
                </c:pt>
                <c:pt idx="6467">
                  <c:v>-1.5100000000000001E-3</c:v>
                </c:pt>
                <c:pt idx="6468">
                  <c:v>-1.4E-3</c:v>
                </c:pt>
                <c:pt idx="6469">
                  <c:v>-1.4E-3</c:v>
                </c:pt>
                <c:pt idx="6470">
                  <c:v>-1.1800000000000001E-3</c:v>
                </c:pt>
                <c:pt idx="6471">
                  <c:v>-1.1800000000000001E-3</c:v>
                </c:pt>
                <c:pt idx="6472">
                  <c:v>-1.2899999999999999E-3</c:v>
                </c:pt>
                <c:pt idx="6473">
                  <c:v>-9.7000000000000005E-4</c:v>
                </c:pt>
                <c:pt idx="6474">
                  <c:v>-1.1800000000000001E-3</c:v>
                </c:pt>
                <c:pt idx="6475">
                  <c:v>-9.7000000000000005E-4</c:v>
                </c:pt>
                <c:pt idx="6476">
                  <c:v>-7.5000000000000002E-4</c:v>
                </c:pt>
                <c:pt idx="6477">
                  <c:v>-6.4000000000000005E-4</c:v>
                </c:pt>
                <c:pt idx="6478">
                  <c:v>-6.4000000000000005E-4</c:v>
                </c:pt>
                <c:pt idx="6479">
                  <c:v>-6.4000000000000005E-4</c:v>
                </c:pt>
                <c:pt idx="6480">
                  <c:v>-3.2000000000000003E-4</c:v>
                </c:pt>
                <c:pt idx="6481">
                  <c:v>-5.2999999999999998E-4</c:v>
                </c:pt>
                <c:pt idx="6482">
                  <c:v>-2.1000000000000001E-4</c:v>
                </c:pt>
                <c:pt idx="6483">
                  <c:v>-2.1000000000000001E-4</c:v>
                </c:pt>
                <c:pt idx="6484">
                  <c:v>-2.1000000000000001E-4</c:v>
                </c:pt>
                <c:pt idx="6485">
                  <c:v>-2.1000000000000001E-4</c:v>
                </c:pt>
                <c:pt idx="6486">
                  <c:v>-1E-4</c:v>
                </c:pt>
                <c:pt idx="6487">
                  <c:v>1.0000000000000001E-5</c:v>
                </c:pt>
                <c:pt idx="6488">
                  <c:v>-1E-4</c:v>
                </c:pt>
                <c:pt idx="6489">
                  <c:v>1.2E-4</c:v>
                </c:pt>
                <c:pt idx="6490">
                  <c:v>2.3000000000000001E-4</c:v>
                </c:pt>
                <c:pt idx="6491">
                  <c:v>2.3000000000000001E-4</c:v>
                </c:pt>
                <c:pt idx="6492">
                  <c:v>3.4000000000000002E-4</c:v>
                </c:pt>
                <c:pt idx="6493">
                  <c:v>3.4000000000000002E-4</c:v>
                </c:pt>
                <c:pt idx="6494">
                  <c:v>2.3000000000000001E-4</c:v>
                </c:pt>
                <c:pt idx="6495">
                  <c:v>5.5000000000000003E-4</c:v>
                </c:pt>
                <c:pt idx="6496">
                  <c:v>6.6E-4</c:v>
                </c:pt>
                <c:pt idx="6497">
                  <c:v>6.6E-4</c:v>
                </c:pt>
                <c:pt idx="6498">
                  <c:v>4.4000000000000002E-4</c:v>
                </c:pt>
                <c:pt idx="6499">
                  <c:v>9.8999999999999999E-4</c:v>
                </c:pt>
                <c:pt idx="6500">
                  <c:v>7.6999999999999996E-4</c:v>
                </c:pt>
                <c:pt idx="6501">
                  <c:v>6.6E-4</c:v>
                </c:pt>
                <c:pt idx="6502">
                  <c:v>8.8000000000000003E-4</c:v>
                </c:pt>
                <c:pt idx="6503">
                  <c:v>9.8999999999999999E-4</c:v>
                </c:pt>
                <c:pt idx="6504">
                  <c:v>8.8000000000000003E-4</c:v>
                </c:pt>
                <c:pt idx="6505">
                  <c:v>8.8000000000000003E-4</c:v>
                </c:pt>
                <c:pt idx="6506">
                  <c:v>1.1000000000000001E-3</c:v>
                </c:pt>
                <c:pt idx="6507">
                  <c:v>9.8999999999999999E-4</c:v>
                </c:pt>
                <c:pt idx="6508">
                  <c:v>1.1000000000000001E-3</c:v>
                </c:pt>
                <c:pt idx="6509">
                  <c:v>1.1999999999999999E-3</c:v>
                </c:pt>
                <c:pt idx="6510">
                  <c:v>1.1000000000000001E-3</c:v>
                </c:pt>
                <c:pt idx="6511">
                  <c:v>1.1999999999999999E-3</c:v>
                </c:pt>
                <c:pt idx="6512">
                  <c:v>1.42E-3</c:v>
                </c:pt>
                <c:pt idx="6513">
                  <c:v>1.42E-3</c:v>
                </c:pt>
                <c:pt idx="6514">
                  <c:v>1.1999999999999999E-3</c:v>
                </c:pt>
                <c:pt idx="6515">
                  <c:v>1.5299999999999999E-3</c:v>
                </c:pt>
                <c:pt idx="6516">
                  <c:v>1.31E-3</c:v>
                </c:pt>
                <c:pt idx="6517">
                  <c:v>1.42E-3</c:v>
                </c:pt>
                <c:pt idx="6518">
                  <c:v>1.5299999999999999E-3</c:v>
                </c:pt>
                <c:pt idx="6519">
                  <c:v>1.5299999999999999E-3</c:v>
                </c:pt>
                <c:pt idx="6520">
                  <c:v>1.42E-3</c:v>
                </c:pt>
                <c:pt idx="6521">
                  <c:v>1.42E-3</c:v>
                </c:pt>
                <c:pt idx="6522">
                  <c:v>1.64E-3</c:v>
                </c:pt>
                <c:pt idx="6523">
                  <c:v>1.75E-3</c:v>
                </c:pt>
                <c:pt idx="6524">
                  <c:v>1.64E-3</c:v>
                </c:pt>
                <c:pt idx="6525">
                  <c:v>1.5299999999999999E-3</c:v>
                </c:pt>
                <c:pt idx="6526">
                  <c:v>1.64E-3</c:v>
                </c:pt>
                <c:pt idx="6527">
                  <c:v>1.64E-3</c:v>
                </c:pt>
                <c:pt idx="6528">
                  <c:v>1.64E-3</c:v>
                </c:pt>
                <c:pt idx="6529">
                  <c:v>1.75E-3</c:v>
                </c:pt>
                <c:pt idx="6530">
                  <c:v>1.64E-3</c:v>
                </c:pt>
                <c:pt idx="6531">
                  <c:v>1.75E-3</c:v>
                </c:pt>
                <c:pt idx="6532">
                  <c:v>1.75E-3</c:v>
                </c:pt>
                <c:pt idx="6533">
                  <c:v>1.64E-3</c:v>
                </c:pt>
                <c:pt idx="6534">
                  <c:v>1.8600000000000001E-3</c:v>
                </c:pt>
                <c:pt idx="6535">
                  <c:v>1.64E-3</c:v>
                </c:pt>
                <c:pt idx="6536">
                  <c:v>1.64E-3</c:v>
                </c:pt>
                <c:pt idx="6537">
                  <c:v>1.64E-3</c:v>
                </c:pt>
                <c:pt idx="6538">
                  <c:v>1.42E-3</c:v>
                </c:pt>
                <c:pt idx="6539">
                  <c:v>1.8600000000000001E-3</c:v>
                </c:pt>
                <c:pt idx="6540">
                  <c:v>1.64E-3</c:v>
                </c:pt>
                <c:pt idx="6541">
                  <c:v>1.64E-3</c:v>
                </c:pt>
                <c:pt idx="6542">
                  <c:v>1.64E-3</c:v>
                </c:pt>
                <c:pt idx="6543">
                  <c:v>1.64E-3</c:v>
                </c:pt>
                <c:pt idx="6544">
                  <c:v>1.75E-3</c:v>
                </c:pt>
                <c:pt idx="6545">
                  <c:v>1.64E-3</c:v>
                </c:pt>
                <c:pt idx="6546">
                  <c:v>1.42E-3</c:v>
                </c:pt>
                <c:pt idx="6547">
                  <c:v>1.5299999999999999E-3</c:v>
                </c:pt>
                <c:pt idx="6548">
                  <c:v>1.5299999999999999E-3</c:v>
                </c:pt>
                <c:pt idx="6549">
                  <c:v>1.64E-3</c:v>
                </c:pt>
                <c:pt idx="6550">
                  <c:v>1.5299999999999999E-3</c:v>
                </c:pt>
                <c:pt idx="6551">
                  <c:v>1.5299999999999999E-3</c:v>
                </c:pt>
                <c:pt idx="6552">
                  <c:v>1.42E-3</c:v>
                </c:pt>
                <c:pt idx="6553">
                  <c:v>1.31E-3</c:v>
                </c:pt>
                <c:pt idx="6554">
                  <c:v>1.42E-3</c:v>
                </c:pt>
                <c:pt idx="6555">
                  <c:v>1.5299999999999999E-3</c:v>
                </c:pt>
                <c:pt idx="6556">
                  <c:v>1.42E-3</c:v>
                </c:pt>
                <c:pt idx="6557">
                  <c:v>1.31E-3</c:v>
                </c:pt>
                <c:pt idx="6558">
                  <c:v>1.31E-3</c:v>
                </c:pt>
                <c:pt idx="6559">
                  <c:v>1.31E-3</c:v>
                </c:pt>
                <c:pt idx="6560">
                  <c:v>1.31E-3</c:v>
                </c:pt>
                <c:pt idx="6561">
                  <c:v>1.1999999999999999E-3</c:v>
                </c:pt>
                <c:pt idx="6562">
                  <c:v>1.1000000000000001E-3</c:v>
                </c:pt>
                <c:pt idx="6563">
                  <c:v>1.1000000000000001E-3</c:v>
                </c:pt>
                <c:pt idx="6564">
                  <c:v>9.8999999999999999E-4</c:v>
                </c:pt>
                <c:pt idx="6565">
                  <c:v>1.1000000000000001E-3</c:v>
                </c:pt>
                <c:pt idx="6566">
                  <c:v>1.1000000000000001E-3</c:v>
                </c:pt>
                <c:pt idx="6567">
                  <c:v>8.8000000000000003E-4</c:v>
                </c:pt>
                <c:pt idx="6568">
                  <c:v>9.8999999999999999E-4</c:v>
                </c:pt>
                <c:pt idx="6569">
                  <c:v>9.8999999999999999E-4</c:v>
                </c:pt>
                <c:pt idx="6570">
                  <c:v>8.8000000000000003E-4</c:v>
                </c:pt>
                <c:pt idx="6571">
                  <c:v>7.6999999999999996E-4</c:v>
                </c:pt>
                <c:pt idx="6572">
                  <c:v>7.6999999999999996E-4</c:v>
                </c:pt>
                <c:pt idx="6573">
                  <c:v>7.6999999999999996E-4</c:v>
                </c:pt>
                <c:pt idx="6574">
                  <c:v>6.6E-4</c:v>
                </c:pt>
                <c:pt idx="6575">
                  <c:v>6.6E-4</c:v>
                </c:pt>
                <c:pt idx="6576">
                  <c:v>5.5000000000000003E-4</c:v>
                </c:pt>
                <c:pt idx="6577">
                  <c:v>4.4000000000000002E-4</c:v>
                </c:pt>
                <c:pt idx="6578">
                  <c:v>4.4000000000000002E-4</c:v>
                </c:pt>
                <c:pt idx="6579">
                  <c:v>3.4000000000000002E-4</c:v>
                </c:pt>
                <c:pt idx="6580">
                  <c:v>2.3000000000000001E-4</c:v>
                </c:pt>
                <c:pt idx="6581">
                  <c:v>2.3000000000000001E-4</c:v>
                </c:pt>
                <c:pt idx="6582">
                  <c:v>1.2E-4</c:v>
                </c:pt>
                <c:pt idx="6583">
                  <c:v>2.3000000000000001E-4</c:v>
                </c:pt>
                <c:pt idx="6584">
                  <c:v>-1E-4</c:v>
                </c:pt>
                <c:pt idx="6585">
                  <c:v>1.0000000000000001E-5</c:v>
                </c:pt>
                <c:pt idx="6586">
                  <c:v>-1E-4</c:v>
                </c:pt>
                <c:pt idx="6587">
                  <c:v>-1E-4</c:v>
                </c:pt>
                <c:pt idx="6588">
                  <c:v>1.0000000000000001E-5</c:v>
                </c:pt>
                <c:pt idx="6589">
                  <c:v>-2.1000000000000001E-4</c:v>
                </c:pt>
                <c:pt idx="6590">
                  <c:v>-3.2000000000000003E-4</c:v>
                </c:pt>
                <c:pt idx="6591">
                  <c:v>-3.2000000000000003E-4</c:v>
                </c:pt>
                <c:pt idx="6592">
                  <c:v>-5.2999999999999998E-4</c:v>
                </c:pt>
                <c:pt idx="6593">
                  <c:v>-4.2000000000000002E-4</c:v>
                </c:pt>
                <c:pt idx="6594">
                  <c:v>-6.4000000000000005E-4</c:v>
                </c:pt>
                <c:pt idx="6595">
                  <c:v>-6.4000000000000005E-4</c:v>
                </c:pt>
                <c:pt idx="6596">
                  <c:v>-8.5999999999999998E-4</c:v>
                </c:pt>
                <c:pt idx="6597">
                  <c:v>-8.5999999999999998E-4</c:v>
                </c:pt>
                <c:pt idx="6598">
                  <c:v>-9.7000000000000005E-4</c:v>
                </c:pt>
                <c:pt idx="6599">
                  <c:v>-1.08E-3</c:v>
                </c:pt>
                <c:pt idx="6600">
                  <c:v>-9.7000000000000005E-4</c:v>
                </c:pt>
                <c:pt idx="6601">
                  <c:v>-1.2899999999999999E-3</c:v>
                </c:pt>
                <c:pt idx="6602">
                  <c:v>-1.1800000000000001E-3</c:v>
                </c:pt>
                <c:pt idx="6603">
                  <c:v>-1.4E-3</c:v>
                </c:pt>
                <c:pt idx="6604">
                  <c:v>-1.2899999999999999E-3</c:v>
                </c:pt>
                <c:pt idx="6605">
                  <c:v>-1.5100000000000001E-3</c:v>
                </c:pt>
                <c:pt idx="6606">
                  <c:v>-1.5100000000000001E-3</c:v>
                </c:pt>
                <c:pt idx="6607">
                  <c:v>-1.5100000000000001E-3</c:v>
                </c:pt>
                <c:pt idx="6608">
                  <c:v>-1.73E-3</c:v>
                </c:pt>
                <c:pt idx="6609">
                  <c:v>-1.8400000000000001E-3</c:v>
                </c:pt>
                <c:pt idx="6610">
                  <c:v>-1.9400000000000001E-3</c:v>
                </c:pt>
                <c:pt idx="6611">
                  <c:v>-1.8400000000000001E-3</c:v>
                </c:pt>
                <c:pt idx="6612">
                  <c:v>-2.16E-3</c:v>
                </c:pt>
                <c:pt idx="6613">
                  <c:v>-2.16E-3</c:v>
                </c:pt>
                <c:pt idx="6614">
                  <c:v>-2.16E-3</c:v>
                </c:pt>
                <c:pt idx="6615">
                  <c:v>-2.3800000000000002E-3</c:v>
                </c:pt>
                <c:pt idx="6616">
                  <c:v>-2.2699999999999999E-3</c:v>
                </c:pt>
                <c:pt idx="6617">
                  <c:v>-2.5999999999999999E-3</c:v>
                </c:pt>
                <c:pt idx="6618">
                  <c:v>-2.5999999999999999E-3</c:v>
                </c:pt>
                <c:pt idx="6619">
                  <c:v>-2.5999999999999999E-3</c:v>
                </c:pt>
                <c:pt idx="6620">
                  <c:v>-2.7000000000000001E-3</c:v>
                </c:pt>
                <c:pt idx="6621">
                  <c:v>-2.81E-3</c:v>
                </c:pt>
                <c:pt idx="6622">
                  <c:v>-2.9199999999999999E-3</c:v>
                </c:pt>
                <c:pt idx="6623">
                  <c:v>-2.9199999999999999E-3</c:v>
                </c:pt>
                <c:pt idx="6624">
                  <c:v>-3.0300000000000001E-3</c:v>
                </c:pt>
                <c:pt idx="6625">
                  <c:v>-3.2499999999999999E-3</c:v>
                </c:pt>
                <c:pt idx="6626">
                  <c:v>-3.2499999999999999E-3</c:v>
                </c:pt>
                <c:pt idx="6627">
                  <c:v>-3.3600000000000001E-3</c:v>
                </c:pt>
                <c:pt idx="6628">
                  <c:v>-3.46E-3</c:v>
                </c:pt>
                <c:pt idx="6629">
                  <c:v>-3.3600000000000001E-3</c:v>
                </c:pt>
                <c:pt idx="6630">
                  <c:v>-3.5699999999999998E-3</c:v>
                </c:pt>
                <c:pt idx="6631">
                  <c:v>-3.6800000000000001E-3</c:v>
                </c:pt>
                <c:pt idx="6632">
                  <c:v>-3.6800000000000001E-3</c:v>
                </c:pt>
                <c:pt idx="6633">
                  <c:v>-3.79E-3</c:v>
                </c:pt>
                <c:pt idx="6634">
                  <c:v>-3.8999999999999998E-3</c:v>
                </c:pt>
                <c:pt idx="6635">
                  <c:v>-4.0099999999999997E-3</c:v>
                </c:pt>
                <c:pt idx="6636">
                  <c:v>-4.0099999999999997E-3</c:v>
                </c:pt>
                <c:pt idx="6637">
                  <c:v>-4.1200000000000004E-3</c:v>
                </c:pt>
                <c:pt idx="6638">
                  <c:v>-4.2199999999999998E-3</c:v>
                </c:pt>
                <c:pt idx="6639">
                  <c:v>-4.3299999999999996E-3</c:v>
                </c:pt>
                <c:pt idx="6640">
                  <c:v>-4.5500000000000002E-3</c:v>
                </c:pt>
                <c:pt idx="6641">
                  <c:v>-4.4400000000000004E-3</c:v>
                </c:pt>
                <c:pt idx="6642">
                  <c:v>-4.4400000000000004E-3</c:v>
                </c:pt>
                <c:pt idx="6643">
                  <c:v>-4.5500000000000002E-3</c:v>
                </c:pt>
                <c:pt idx="6644">
                  <c:v>-4.7699999999999999E-3</c:v>
                </c:pt>
                <c:pt idx="6645">
                  <c:v>-4.6600000000000001E-3</c:v>
                </c:pt>
                <c:pt idx="6646">
                  <c:v>-4.8799999999999998E-3</c:v>
                </c:pt>
                <c:pt idx="6647">
                  <c:v>-4.9800000000000001E-3</c:v>
                </c:pt>
                <c:pt idx="6648">
                  <c:v>-4.8799999999999998E-3</c:v>
                </c:pt>
                <c:pt idx="6649">
                  <c:v>-5.0899999999999999E-3</c:v>
                </c:pt>
                <c:pt idx="6650">
                  <c:v>-5.1999999999999998E-3</c:v>
                </c:pt>
                <c:pt idx="6651">
                  <c:v>-5.3099999999999996E-3</c:v>
                </c:pt>
                <c:pt idx="6652">
                  <c:v>-5.3099999999999996E-3</c:v>
                </c:pt>
                <c:pt idx="6653">
                  <c:v>-5.4200000000000003E-3</c:v>
                </c:pt>
                <c:pt idx="6654">
                  <c:v>-5.4200000000000003E-3</c:v>
                </c:pt>
                <c:pt idx="6655">
                  <c:v>-5.5300000000000002E-3</c:v>
                </c:pt>
                <c:pt idx="6656">
                  <c:v>-5.7400000000000003E-3</c:v>
                </c:pt>
                <c:pt idx="6657">
                  <c:v>-5.64E-3</c:v>
                </c:pt>
                <c:pt idx="6658">
                  <c:v>-5.8500000000000002E-3</c:v>
                </c:pt>
                <c:pt idx="6659">
                  <c:v>-5.96E-3</c:v>
                </c:pt>
                <c:pt idx="6660">
                  <c:v>-6.0699999999999999E-3</c:v>
                </c:pt>
                <c:pt idx="6661">
                  <c:v>-6.0699999999999999E-3</c:v>
                </c:pt>
                <c:pt idx="6662">
                  <c:v>-6.0699999999999999E-3</c:v>
                </c:pt>
                <c:pt idx="6663">
                  <c:v>-6.1799999999999997E-3</c:v>
                </c:pt>
                <c:pt idx="6664">
                  <c:v>-6.1799999999999997E-3</c:v>
                </c:pt>
                <c:pt idx="6665">
                  <c:v>-6.4999999999999997E-3</c:v>
                </c:pt>
                <c:pt idx="6666">
                  <c:v>-6.4000000000000003E-3</c:v>
                </c:pt>
                <c:pt idx="6667">
                  <c:v>-6.4999999999999997E-3</c:v>
                </c:pt>
                <c:pt idx="6668">
                  <c:v>-6.4999999999999997E-3</c:v>
                </c:pt>
                <c:pt idx="6669">
                  <c:v>-6.4999999999999997E-3</c:v>
                </c:pt>
                <c:pt idx="6670">
                  <c:v>-6.7200000000000003E-3</c:v>
                </c:pt>
                <c:pt idx="6671">
                  <c:v>-6.7200000000000003E-3</c:v>
                </c:pt>
                <c:pt idx="6672">
                  <c:v>-6.94E-3</c:v>
                </c:pt>
                <c:pt idx="6673">
                  <c:v>-6.8300000000000001E-3</c:v>
                </c:pt>
                <c:pt idx="6674">
                  <c:v>-7.0499999999999998E-3</c:v>
                </c:pt>
                <c:pt idx="6675">
                  <c:v>-7.0499999999999998E-3</c:v>
                </c:pt>
                <c:pt idx="6676">
                  <c:v>-7.1599999999999997E-3</c:v>
                </c:pt>
                <c:pt idx="6677">
                  <c:v>-7.0499999999999998E-3</c:v>
                </c:pt>
                <c:pt idx="6678">
                  <c:v>-7.26E-3</c:v>
                </c:pt>
                <c:pt idx="6679">
                  <c:v>-7.26E-3</c:v>
                </c:pt>
                <c:pt idx="6680">
                  <c:v>-7.3699999999999998E-3</c:v>
                </c:pt>
                <c:pt idx="6681">
                  <c:v>-7.26E-3</c:v>
                </c:pt>
                <c:pt idx="6682">
                  <c:v>-7.3699999999999998E-3</c:v>
                </c:pt>
                <c:pt idx="6683">
                  <c:v>-7.5900000000000004E-3</c:v>
                </c:pt>
                <c:pt idx="6684">
                  <c:v>-7.3699999999999998E-3</c:v>
                </c:pt>
                <c:pt idx="6685">
                  <c:v>-7.4799999999999997E-3</c:v>
                </c:pt>
                <c:pt idx="6686">
                  <c:v>-7.7000000000000002E-3</c:v>
                </c:pt>
                <c:pt idx="6687">
                  <c:v>-7.5900000000000004E-3</c:v>
                </c:pt>
                <c:pt idx="6688">
                  <c:v>-7.8100000000000001E-3</c:v>
                </c:pt>
                <c:pt idx="6689">
                  <c:v>-7.5900000000000004E-3</c:v>
                </c:pt>
                <c:pt idx="6690">
                  <c:v>-7.92E-3</c:v>
                </c:pt>
                <c:pt idx="6691">
                  <c:v>-7.92E-3</c:v>
                </c:pt>
                <c:pt idx="6692">
                  <c:v>-8.2400000000000008E-3</c:v>
                </c:pt>
                <c:pt idx="6693">
                  <c:v>-8.0199999999999994E-3</c:v>
                </c:pt>
                <c:pt idx="6694">
                  <c:v>-8.0199999999999994E-3</c:v>
                </c:pt>
                <c:pt idx="6695">
                  <c:v>-8.0199999999999994E-3</c:v>
                </c:pt>
                <c:pt idx="6696">
                  <c:v>-8.2400000000000008E-3</c:v>
                </c:pt>
                <c:pt idx="6697">
                  <c:v>-8.1300000000000001E-3</c:v>
                </c:pt>
                <c:pt idx="6698">
                  <c:v>-8.0199999999999994E-3</c:v>
                </c:pt>
                <c:pt idx="6699">
                  <c:v>-8.2400000000000008E-3</c:v>
                </c:pt>
                <c:pt idx="6700">
                  <c:v>-8.2400000000000008E-3</c:v>
                </c:pt>
                <c:pt idx="6701">
                  <c:v>-8.2400000000000008E-3</c:v>
                </c:pt>
                <c:pt idx="6702">
                  <c:v>-8.2400000000000008E-3</c:v>
                </c:pt>
                <c:pt idx="6703">
                  <c:v>-8.4600000000000005E-3</c:v>
                </c:pt>
                <c:pt idx="6704">
                  <c:v>-8.4600000000000005E-3</c:v>
                </c:pt>
                <c:pt idx="6705">
                  <c:v>-8.4600000000000005E-3</c:v>
                </c:pt>
                <c:pt idx="6706">
                  <c:v>-8.4600000000000005E-3</c:v>
                </c:pt>
                <c:pt idx="6707">
                  <c:v>-8.6800000000000002E-3</c:v>
                </c:pt>
                <c:pt idx="6708">
                  <c:v>-8.5699999999999995E-3</c:v>
                </c:pt>
                <c:pt idx="6709">
                  <c:v>-8.6800000000000002E-3</c:v>
                </c:pt>
                <c:pt idx="6710">
                  <c:v>-8.5699999999999995E-3</c:v>
                </c:pt>
                <c:pt idx="6711">
                  <c:v>-8.6800000000000002E-3</c:v>
                </c:pt>
                <c:pt idx="6712">
                  <c:v>-8.5699999999999995E-3</c:v>
                </c:pt>
                <c:pt idx="6713">
                  <c:v>-8.5699999999999995E-3</c:v>
                </c:pt>
                <c:pt idx="6714">
                  <c:v>-8.6800000000000002E-3</c:v>
                </c:pt>
                <c:pt idx="6715">
                  <c:v>-8.6800000000000002E-3</c:v>
                </c:pt>
                <c:pt idx="6716">
                  <c:v>-8.6800000000000002E-3</c:v>
                </c:pt>
                <c:pt idx="6717">
                  <c:v>-8.6800000000000002E-3</c:v>
                </c:pt>
                <c:pt idx="6718">
                  <c:v>-8.7799999999999996E-3</c:v>
                </c:pt>
                <c:pt idx="6719">
                  <c:v>-8.7799999999999996E-3</c:v>
                </c:pt>
                <c:pt idx="6720">
                  <c:v>-8.6800000000000002E-3</c:v>
                </c:pt>
                <c:pt idx="6721">
                  <c:v>-8.7799999999999996E-3</c:v>
                </c:pt>
                <c:pt idx="6722">
                  <c:v>-8.8900000000000003E-3</c:v>
                </c:pt>
                <c:pt idx="6723">
                  <c:v>-8.8900000000000003E-3</c:v>
                </c:pt>
                <c:pt idx="6724">
                  <c:v>-8.7799999999999996E-3</c:v>
                </c:pt>
                <c:pt idx="6725">
                  <c:v>-8.8900000000000003E-3</c:v>
                </c:pt>
                <c:pt idx="6726">
                  <c:v>-8.8900000000000003E-3</c:v>
                </c:pt>
                <c:pt idx="6727">
                  <c:v>-8.9999999999999993E-3</c:v>
                </c:pt>
                <c:pt idx="6728">
                  <c:v>-8.8900000000000003E-3</c:v>
                </c:pt>
                <c:pt idx="6729">
                  <c:v>-8.7799999999999996E-3</c:v>
                </c:pt>
                <c:pt idx="6730">
                  <c:v>-8.9999999999999993E-3</c:v>
                </c:pt>
                <c:pt idx="6731">
                  <c:v>-8.7799999999999996E-3</c:v>
                </c:pt>
                <c:pt idx="6732">
                  <c:v>-8.8900000000000003E-3</c:v>
                </c:pt>
                <c:pt idx="6733">
                  <c:v>-8.8900000000000003E-3</c:v>
                </c:pt>
                <c:pt idx="6734">
                  <c:v>-8.8900000000000003E-3</c:v>
                </c:pt>
                <c:pt idx="6735">
                  <c:v>-8.8900000000000003E-3</c:v>
                </c:pt>
                <c:pt idx="6736">
                  <c:v>-8.7799999999999996E-3</c:v>
                </c:pt>
                <c:pt idx="6737">
                  <c:v>-8.7799999999999996E-3</c:v>
                </c:pt>
                <c:pt idx="6738">
                  <c:v>-8.8900000000000003E-3</c:v>
                </c:pt>
                <c:pt idx="6739">
                  <c:v>-8.9999999999999993E-3</c:v>
                </c:pt>
                <c:pt idx="6740">
                  <c:v>-8.9999999999999993E-3</c:v>
                </c:pt>
                <c:pt idx="6741">
                  <c:v>-8.6800000000000002E-3</c:v>
                </c:pt>
                <c:pt idx="6742">
                  <c:v>-8.8900000000000003E-3</c:v>
                </c:pt>
                <c:pt idx="6743">
                  <c:v>-8.7799999999999996E-3</c:v>
                </c:pt>
                <c:pt idx="6744">
                  <c:v>-8.8900000000000003E-3</c:v>
                </c:pt>
                <c:pt idx="6745">
                  <c:v>-8.8900000000000003E-3</c:v>
                </c:pt>
                <c:pt idx="6746">
                  <c:v>-8.8900000000000003E-3</c:v>
                </c:pt>
                <c:pt idx="6747">
                  <c:v>-8.7799999999999996E-3</c:v>
                </c:pt>
                <c:pt idx="6748">
                  <c:v>-8.7799999999999996E-3</c:v>
                </c:pt>
                <c:pt idx="6749">
                  <c:v>-8.7799999999999996E-3</c:v>
                </c:pt>
                <c:pt idx="6750">
                  <c:v>-8.7799999999999996E-3</c:v>
                </c:pt>
                <c:pt idx="6751">
                  <c:v>-8.7799999999999996E-3</c:v>
                </c:pt>
                <c:pt idx="6752">
                  <c:v>-8.6800000000000002E-3</c:v>
                </c:pt>
                <c:pt idx="6753">
                  <c:v>-8.6800000000000002E-3</c:v>
                </c:pt>
                <c:pt idx="6754">
                  <c:v>-8.6800000000000002E-3</c:v>
                </c:pt>
                <c:pt idx="6755">
                  <c:v>-8.6800000000000002E-3</c:v>
                </c:pt>
                <c:pt idx="6756">
                  <c:v>-8.6800000000000002E-3</c:v>
                </c:pt>
                <c:pt idx="6757">
                  <c:v>-8.6800000000000002E-3</c:v>
                </c:pt>
                <c:pt idx="6758">
                  <c:v>-8.7799999999999996E-3</c:v>
                </c:pt>
                <c:pt idx="6759">
                  <c:v>-8.6800000000000002E-3</c:v>
                </c:pt>
                <c:pt idx="6760">
                  <c:v>-8.5699999999999995E-3</c:v>
                </c:pt>
                <c:pt idx="6761">
                  <c:v>-8.6800000000000002E-3</c:v>
                </c:pt>
                <c:pt idx="6762">
                  <c:v>-8.5699999999999995E-3</c:v>
                </c:pt>
                <c:pt idx="6763">
                  <c:v>-8.3499999999999998E-3</c:v>
                </c:pt>
                <c:pt idx="6764">
                  <c:v>-8.3499999999999998E-3</c:v>
                </c:pt>
                <c:pt idx="6765">
                  <c:v>-8.5699999999999995E-3</c:v>
                </c:pt>
                <c:pt idx="6766">
                  <c:v>-8.4600000000000005E-3</c:v>
                </c:pt>
                <c:pt idx="6767">
                  <c:v>-8.4600000000000005E-3</c:v>
                </c:pt>
                <c:pt idx="6768">
                  <c:v>-8.4600000000000005E-3</c:v>
                </c:pt>
                <c:pt idx="6769">
                  <c:v>-8.3499999999999998E-3</c:v>
                </c:pt>
                <c:pt idx="6770">
                  <c:v>-8.6800000000000002E-3</c:v>
                </c:pt>
                <c:pt idx="6771">
                  <c:v>-8.3499999999999998E-3</c:v>
                </c:pt>
                <c:pt idx="6772">
                  <c:v>-8.2400000000000008E-3</c:v>
                </c:pt>
                <c:pt idx="6773">
                  <c:v>-8.3499999999999998E-3</c:v>
                </c:pt>
                <c:pt idx="6774">
                  <c:v>-8.2400000000000008E-3</c:v>
                </c:pt>
                <c:pt idx="6775">
                  <c:v>-8.2400000000000008E-3</c:v>
                </c:pt>
                <c:pt idx="6776">
                  <c:v>-8.2400000000000008E-3</c:v>
                </c:pt>
                <c:pt idx="6777">
                  <c:v>-8.2400000000000008E-3</c:v>
                </c:pt>
                <c:pt idx="6778">
                  <c:v>-8.2400000000000008E-3</c:v>
                </c:pt>
                <c:pt idx="6779">
                  <c:v>-8.1300000000000001E-3</c:v>
                </c:pt>
                <c:pt idx="6780">
                  <c:v>-7.92E-3</c:v>
                </c:pt>
                <c:pt idx="6781">
                  <c:v>-8.1300000000000001E-3</c:v>
                </c:pt>
                <c:pt idx="6782">
                  <c:v>-8.0199999999999994E-3</c:v>
                </c:pt>
                <c:pt idx="6783">
                  <c:v>-8.0199999999999994E-3</c:v>
                </c:pt>
                <c:pt idx="6784">
                  <c:v>-7.92E-3</c:v>
                </c:pt>
                <c:pt idx="6785">
                  <c:v>-7.92E-3</c:v>
                </c:pt>
                <c:pt idx="6786">
                  <c:v>-7.92E-3</c:v>
                </c:pt>
                <c:pt idx="6787">
                  <c:v>-8.0199999999999994E-3</c:v>
                </c:pt>
                <c:pt idx="6788">
                  <c:v>-7.7000000000000002E-3</c:v>
                </c:pt>
                <c:pt idx="6789">
                  <c:v>-7.8100000000000001E-3</c:v>
                </c:pt>
                <c:pt idx="6790">
                  <c:v>-7.8100000000000001E-3</c:v>
                </c:pt>
                <c:pt idx="6791">
                  <c:v>-7.5900000000000004E-3</c:v>
                </c:pt>
                <c:pt idx="6792">
                  <c:v>-7.7000000000000002E-3</c:v>
                </c:pt>
                <c:pt idx="6793">
                  <c:v>-7.8100000000000001E-3</c:v>
                </c:pt>
                <c:pt idx="6794">
                  <c:v>-7.4799999999999997E-3</c:v>
                </c:pt>
                <c:pt idx="6795">
                  <c:v>-7.5900000000000004E-3</c:v>
                </c:pt>
                <c:pt idx="6796">
                  <c:v>-7.5900000000000004E-3</c:v>
                </c:pt>
                <c:pt idx="6797">
                  <c:v>-7.5900000000000004E-3</c:v>
                </c:pt>
                <c:pt idx="6798">
                  <c:v>-7.4799999999999997E-3</c:v>
                </c:pt>
                <c:pt idx="6799">
                  <c:v>-7.3699999999999998E-3</c:v>
                </c:pt>
                <c:pt idx="6800">
                  <c:v>-7.3699999999999998E-3</c:v>
                </c:pt>
                <c:pt idx="6801">
                  <c:v>-7.26E-3</c:v>
                </c:pt>
                <c:pt idx="6802">
                  <c:v>-7.3699999999999998E-3</c:v>
                </c:pt>
                <c:pt idx="6803">
                  <c:v>-7.1599999999999997E-3</c:v>
                </c:pt>
                <c:pt idx="6804">
                  <c:v>-7.1599999999999997E-3</c:v>
                </c:pt>
                <c:pt idx="6805">
                  <c:v>-7.1599999999999997E-3</c:v>
                </c:pt>
                <c:pt idx="6806">
                  <c:v>-7.1599999999999997E-3</c:v>
                </c:pt>
                <c:pt idx="6807">
                  <c:v>-7.26E-3</c:v>
                </c:pt>
                <c:pt idx="6808">
                  <c:v>-7.0499999999999998E-3</c:v>
                </c:pt>
                <c:pt idx="6809">
                  <c:v>-7.1599999999999997E-3</c:v>
                </c:pt>
                <c:pt idx="6810">
                  <c:v>-6.94E-3</c:v>
                </c:pt>
                <c:pt idx="6811">
                  <c:v>-7.0499999999999998E-3</c:v>
                </c:pt>
                <c:pt idx="6812">
                  <c:v>-6.8300000000000001E-3</c:v>
                </c:pt>
                <c:pt idx="6813">
                  <c:v>-6.94E-3</c:v>
                </c:pt>
                <c:pt idx="6814">
                  <c:v>-6.94E-3</c:v>
                </c:pt>
                <c:pt idx="6815">
                  <c:v>-6.8300000000000001E-3</c:v>
                </c:pt>
                <c:pt idx="6816">
                  <c:v>-6.7200000000000003E-3</c:v>
                </c:pt>
                <c:pt idx="6817">
                  <c:v>-6.7200000000000003E-3</c:v>
                </c:pt>
                <c:pt idx="6818">
                  <c:v>-6.8300000000000001E-3</c:v>
                </c:pt>
                <c:pt idx="6819">
                  <c:v>-6.7200000000000003E-3</c:v>
                </c:pt>
                <c:pt idx="6820">
                  <c:v>-6.6100000000000004E-3</c:v>
                </c:pt>
                <c:pt idx="6821">
                  <c:v>-6.6100000000000004E-3</c:v>
                </c:pt>
                <c:pt idx="6822">
                  <c:v>-6.6100000000000004E-3</c:v>
                </c:pt>
                <c:pt idx="6823">
                  <c:v>-6.4999999999999997E-3</c:v>
                </c:pt>
                <c:pt idx="6824">
                  <c:v>-6.4000000000000003E-3</c:v>
                </c:pt>
                <c:pt idx="6825">
                  <c:v>-6.4000000000000003E-3</c:v>
                </c:pt>
                <c:pt idx="6826">
                  <c:v>-6.4000000000000003E-3</c:v>
                </c:pt>
                <c:pt idx="6827">
                  <c:v>-6.4000000000000003E-3</c:v>
                </c:pt>
                <c:pt idx="6828">
                  <c:v>-6.4000000000000003E-3</c:v>
                </c:pt>
                <c:pt idx="6829">
                  <c:v>-6.4000000000000003E-3</c:v>
                </c:pt>
                <c:pt idx="6830">
                  <c:v>-6.2899999999999996E-3</c:v>
                </c:pt>
                <c:pt idx="6831">
                  <c:v>-6.2899999999999996E-3</c:v>
                </c:pt>
                <c:pt idx="6832">
                  <c:v>-6.1799999999999997E-3</c:v>
                </c:pt>
                <c:pt idx="6833">
                  <c:v>-6.0699999999999999E-3</c:v>
                </c:pt>
                <c:pt idx="6834">
                  <c:v>-6.2899999999999996E-3</c:v>
                </c:pt>
                <c:pt idx="6835">
                  <c:v>-6.2899999999999996E-3</c:v>
                </c:pt>
                <c:pt idx="6836">
                  <c:v>-5.96E-3</c:v>
                </c:pt>
                <c:pt idx="6837">
                  <c:v>-6.0699999999999999E-3</c:v>
                </c:pt>
                <c:pt idx="6838">
                  <c:v>-6.0699999999999999E-3</c:v>
                </c:pt>
                <c:pt idx="6839">
                  <c:v>-6.0699999999999999E-3</c:v>
                </c:pt>
                <c:pt idx="6840">
                  <c:v>-5.96E-3</c:v>
                </c:pt>
                <c:pt idx="6841">
                  <c:v>-5.96E-3</c:v>
                </c:pt>
                <c:pt idx="6842">
                  <c:v>-5.8500000000000002E-3</c:v>
                </c:pt>
                <c:pt idx="6843">
                  <c:v>-5.8500000000000002E-3</c:v>
                </c:pt>
                <c:pt idx="6844">
                  <c:v>-5.7400000000000003E-3</c:v>
                </c:pt>
                <c:pt idx="6845">
                  <c:v>-5.8500000000000002E-3</c:v>
                </c:pt>
                <c:pt idx="6846">
                  <c:v>-5.96E-3</c:v>
                </c:pt>
                <c:pt idx="6847">
                  <c:v>-5.7400000000000003E-3</c:v>
                </c:pt>
                <c:pt idx="6848">
                  <c:v>-5.64E-3</c:v>
                </c:pt>
                <c:pt idx="6849">
                  <c:v>-5.5300000000000002E-3</c:v>
                </c:pt>
                <c:pt idx="6850">
                  <c:v>-5.8500000000000002E-3</c:v>
                </c:pt>
                <c:pt idx="6851">
                  <c:v>-5.5300000000000002E-3</c:v>
                </c:pt>
                <c:pt idx="6852">
                  <c:v>-5.5300000000000002E-3</c:v>
                </c:pt>
                <c:pt idx="6853">
                  <c:v>-5.7400000000000003E-3</c:v>
                </c:pt>
                <c:pt idx="6854">
                  <c:v>-5.64E-3</c:v>
                </c:pt>
                <c:pt idx="6855">
                  <c:v>-5.64E-3</c:v>
                </c:pt>
                <c:pt idx="6856">
                  <c:v>-5.4200000000000003E-3</c:v>
                </c:pt>
                <c:pt idx="6857">
                  <c:v>-5.5300000000000002E-3</c:v>
                </c:pt>
                <c:pt idx="6858">
                  <c:v>-5.4200000000000003E-3</c:v>
                </c:pt>
                <c:pt idx="6859">
                  <c:v>-5.5300000000000002E-3</c:v>
                </c:pt>
                <c:pt idx="6860">
                  <c:v>-5.4200000000000003E-3</c:v>
                </c:pt>
                <c:pt idx="6861">
                  <c:v>-5.3099999999999996E-3</c:v>
                </c:pt>
                <c:pt idx="6862">
                  <c:v>-5.4200000000000003E-3</c:v>
                </c:pt>
                <c:pt idx="6863">
                  <c:v>-5.3099999999999996E-3</c:v>
                </c:pt>
                <c:pt idx="6864">
                  <c:v>-5.3099999999999996E-3</c:v>
                </c:pt>
                <c:pt idx="6865">
                  <c:v>-5.3099999999999996E-3</c:v>
                </c:pt>
                <c:pt idx="6866">
                  <c:v>-5.5300000000000002E-3</c:v>
                </c:pt>
                <c:pt idx="6867">
                  <c:v>-5.1999999999999998E-3</c:v>
                </c:pt>
                <c:pt idx="6868">
                  <c:v>-5.1999999999999998E-3</c:v>
                </c:pt>
                <c:pt idx="6869">
                  <c:v>-5.3099999999999996E-3</c:v>
                </c:pt>
                <c:pt idx="6870">
                  <c:v>-5.3099999999999996E-3</c:v>
                </c:pt>
                <c:pt idx="6871">
                  <c:v>-5.1999999999999998E-3</c:v>
                </c:pt>
                <c:pt idx="6872">
                  <c:v>-5.1999999999999998E-3</c:v>
                </c:pt>
                <c:pt idx="6873">
                  <c:v>-5.4200000000000003E-3</c:v>
                </c:pt>
                <c:pt idx="6874">
                  <c:v>-5.0899999999999999E-3</c:v>
                </c:pt>
                <c:pt idx="6875">
                  <c:v>-5.1999999999999998E-3</c:v>
                </c:pt>
                <c:pt idx="6876">
                  <c:v>-5.0899999999999999E-3</c:v>
                </c:pt>
                <c:pt idx="6877">
                  <c:v>-5.0899999999999999E-3</c:v>
                </c:pt>
                <c:pt idx="6878">
                  <c:v>-5.0899999999999999E-3</c:v>
                </c:pt>
                <c:pt idx="6879">
                  <c:v>-5.0899999999999999E-3</c:v>
                </c:pt>
                <c:pt idx="6880">
                  <c:v>-4.9800000000000001E-3</c:v>
                </c:pt>
                <c:pt idx="6881">
                  <c:v>-4.9800000000000001E-3</c:v>
                </c:pt>
                <c:pt idx="6882">
                  <c:v>-5.0899999999999999E-3</c:v>
                </c:pt>
                <c:pt idx="6883">
                  <c:v>-5.0899999999999999E-3</c:v>
                </c:pt>
                <c:pt idx="6884">
                  <c:v>-4.9800000000000001E-3</c:v>
                </c:pt>
                <c:pt idx="6885">
                  <c:v>-5.0899999999999999E-3</c:v>
                </c:pt>
                <c:pt idx="6886">
                  <c:v>-4.9800000000000001E-3</c:v>
                </c:pt>
                <c:pt idx="6887">
                  <c:v>-4.8799999999999998E-3</c:v>
                </c:pt>
                <c:pt idx="6888">
                  <c:v>-4.9800000000000001E-3</c:v>
                </c:pt>
                <c:pt idx="6889">
                  <c:v>-5.0899999999999999E-3</c:v>
                </c:pt>
                <c:pt idx="6890">
                  <c:v>-4.8799999999999998E-3</c:v>
                </c:pt>
                <c:pt idx="6891">
                  <c:v>-4.9800000000000001E-3</c:v>
                </c:pt>
                <c:pt idx="6892">
                  <c:v>-4.9800000000000001E-3</c:v>
                </c:pt>
                <c:pt idx="6893">
                  <c:v>-4.9800000000000001E-3</c:v>
                </c:pt>
                <c:pt idx="6894">
                  <c:v>-4.9800000000000001E-3</c:v>
                </c:pt>
                <c:pt idx="6895">
                  <c:v>-4.9800000000000001E-3</c:v>
                </c:pt>
                <c:pt idx="6896">
                  <c:v>-4.8799999999999998E-3</c:v>
                </c:pt>
                <c:pt idx="6897">
                  <c:v>-4.8799999999999998E-3</c:v>
                </c:pt>
                <c:pt idx="6898">
                  <c:v>-5.0899999999999999E-3</c:v>
                </c:pt>
                <c:pt idx="6899">
                  <c:v>-4.8799999999999998E-3</c:v>
                </c:pt>
                <c:pt idx="6900">
                  <c:v>-4.9800000000000001E-3</c:v>
                </c:pt>
                <c:pt idx="6901">
                  <c:v>-4.9800000000000001E-3</c:v>
                </c:pt>
                <c:pt idx="6902">
                  <c:v>-4.8799999999999998E-3</c:v>
                </c:pt>
                <c:pt idx="6903">
                  <c:v>-4.7699999999999999E-3</c:v>
                </c:pt>
                <c:pt idx="6904">
                  <c:v>-4.8799999999999998E-3</c:v>
                </c:pt>
                <c:pt idx="6905">
                  <c:v>-4.9800000000000001E-3</c:v>
                </c:pt>
                <c:pt idx="6906">
                  <c:v>-4.7699999999999999E-3</c:v>
                </c:pt>
                <c:pt idx="6907">
                  <c:v>-4.8799999999999998E-3</c:v>
                </c:pt>
                <c:pt idx="6908">
                  <c:v>-4.7699999999999999E-3</c:v>
                </c:pt>
                <c:pt idx="6909">
                  <c:v>-4.7699999999999999E-3</c:v>
                </c:pt>
                <c:pt idx="6910">
                  <c:v>-4.8799999999999998E-3</c:v>
                </c:pt>
                <c:pt idx="6911">
                  <c:v>-4.8799999999999998E-3</c:v>
                </c:pt>
                <c:pt idx="6912">
                  <c:v>-4.7699999999999999E-3</c:v>
                </c:pt>
                <c:pt idx="6913">
                  <c:v>-4.7699999999999999E-3</c:v>
                </c:pt>
                <c:pt idx="6914">
                  <c:v>-4.8799999999999998E-3</c:v>
                </c:pt>
                <c:pt idx="6915">
                  <c:v>-4.9800000000000001E-3</c:v>
                </c:pt>
                <c:pt idx="6916">
                  <c:v>-4.7699999999999999E-3</c:v>
                </c:pt>
                <c:pt idx="6917">
                  <c:v>-4.8799999999999998E-3</c:v>
                </c:pt>
                <c:pt idx="6918">
                  <c:v>-4.8799999999999998E-3</c:v>
                </c:pt>
                <c:pt idx="6919">
                  <c:v>-4.6600000000000001E-3</c:v>
                </c:pt>
                <c:pt idx="6920">
                  <c:v>-4.8799999999999998E-3</c:v>
                </c:pt>
                <c:pt idx="6921">
                  <c:v>-4.8799999999999998E-3</c:v>
                </c:pt>
                <c:pt idx="6922">
                  <c:v>-4.8799999999999998E-3</c:v>
                </c:pt>
                <c:pt idx="6923">
                  <c:v>-4.8799999999999998E-3</c:v>
                </c:pt>
                <c:pt idx="6924">
                  <c:v>-4.7699999999999999E-3</c:v>
                </c:pt>
                <c:pt idx="6925">
                  <c:v>-4.7699999999999999E-3</c:v>
                </c:pt>
                <c:pt idx="6926">
                  <c:v>-4.8799999999999998E-3</c:v>
                </c:pt>
                <c:pt idx="6927">
                  <c:v>-4.7699999999999999E-3</c:v>
                </c:pt>
                <c:pt idx="6928">
                  <c:v>-4.7699999999999999E-3</c:v>
                </c:pt>
                <c:pt idx="6929">
                  <c:v>-4.7699999999999999E-3</c:v>
                </c:pt>
                <c:pt idx="6930">
                  <c:v>-4.9800000000000001E-3</c:v>
                </c:pt>
                <c:pt idx="6931">
                  <c:v>-4.8799999999999998E-3</c:v>
                </c:pt>
                <c:pt idx="6932">
                  <c:v>-4.7699999999999999E-3</c:v>
                </c:pt>
                <c:pt idx="6933">
                  <c:v>-4.8799999999999998E-3</c:v>
                </c:pt>
                <c:pt idx="6934">
                  <c:v>-4.7699999999999999E-3</c:v>
                </c:pt>
                <c:pt idx="6935">
                  <c:v>-4.7699999999999999E-3</c:v>
                </c:pt>
                <c:pt idx="6936">
                  <c:v>-4.8799999999999998E-3</c:v>
                </c:pt>
                <c:pt idx="6937">
                  <c:v>-4.9800000000000001E-3</c:v>
                </c:pt>
                <c:pt idx="6938">
                  <c:v>-4.8799999999999998E-3</c:v>
                </c:pt>
                <c:pt idx="6939">
                  <c:v>-4.7699999999999999E-3</c:v>
                </c:pt>
                <c:pt idx="6940">
                  <c:v>-4.7699999999999999E-3</c:v>
                </c:pt>
                <c:pt idx="6941">
                  <c:v>-4.7699999999999999E-3</c:v>
                </c:pt>
                <c:pt idx="6942">
                  <c:v>-4.8799999999999998E-3</c:v>
                </c:pt>
                <c:pt idx="6943">
                  <c:v>-4.7699999999999999E-3</c:v>
                </c:pt>
                <c:pt idx="6944">
                  <c:v>-4.7699999999999999E-3</c:v>
                </c:pt>
                <c:pt idx="6945">
                  <c:v>-4.7699999999999999E-3</c:v>
                </c:pt>
                <c:pt idx="6946">
                  <c:v>-4.9800000000000001E-3</c:v>
                </c:pt>
                <c:pt idx="6947">
                  <c:v>-4.8799999999999998E-3</c:v>
                </c:pt>
                <c:pt idx="6948">
                  <c:v>-4.7699999999999999E-3</c:v>
                </c:pt>
                <c:pt idx="6949">
                  <c:v>-4.8799999999999998E-3</c:v>
                </c:pt>
                <c:pt idx="6950">
                  <c:v>-4.8799999999999998E-3</c:v>
                </c:pt>
                <c:pt idx="6951">
                  <c:v>-4.8799999999999998E-3</c:v>
                </c:pt>
                <c:pt idx="6952">
                  <c:v>-4.8799999999999998E-3</c:v>
                </c:pt>
                <c:pt idx="6953">
                  <c:v>-4.8799999999999998E-3</c:v>
                </c:pt>
                <c:pt idx="6954">
                  <c:v>-4.8799999999999998E-3</c:v>
                </c:pt>
                <c:pt idx="6955">
                  <c:v>-4.7699999999999999E-3</c:v>
                </c:pt>
                <c:pt idx="6956">
                  <c:v>-4.6600000000000001E-3</c:v>
                </c:pt>
                <c:pt idx="6957">
                  <c:v>-4.7699999999999999E-3</c:v>
                </c:pt>
                <c:pt idx="6958">
                  <c:v>-4.8799999999999998E-3</c:v>
                </c:pt>
                <c:pt idx="6959">
                  <c:v>-4.7699999999999999E-3</c:v>
                </c:pt>
                <c:pt idx="6960">
                  <c:v>-4.7699999999999999E-3</c:v>
                </c:pt>
                <c:pt idx="6961">
                  <c:v>-4.6600000000000001E-3</c:v>
                </c:pt>
                <c:pt idx="6962">
                  <c:v>-4.9800000000000001E-3</c:v>
                </c:pt>
                <c:pt idx="6963">
                  <c:v>-4.8799999999999998E-3</c:v>
                </c:pt>
                <c:pt idx="6964">
                  <c:v>-4.7699999999999999E-3</c:v>
                </c:pt>
                <c:pt idx="6965">
                  <c:v>-4.7699999999999999E-3</c:v>
                </c:pt>
                <c:pt idx="6966">
                  <c:v>-4.8799999999999998E-3</c:v>
                </c:pt>
                <c:pt idx="6967">
                  <c:v>-4.7699999999999999E-3</c:v>
                </c:pt>
                <c:pt idx="6968">
                  <c:v>-4.9800000000000001E-3</c:v>
                </c:pt>
                <c:pt idx="6969">
                  <c:v>-4.7699999999999999E-3</c:v>
                </c:pt>
                <c:pt idx="6970">
                  <c:v>-4.8799999999999998E-3</c:v>
                </c:pt>
                <c:pt idx="6971">
                  <c:v>-4.7699999999999999E-3</c:v>
                </c:pt>
                <c:pt idx="6972">
                  <c:v>-4.8799999999999998E-3</c:v>
                </c:pt>
                <c:pt idx="6973">
                  <c:v>-4.9800000000000001E-3</c:v>
                </c:pt>
                <c:pt idx="6974">
                  <c:v>-4.7699999999999999E-3</c:v>
                </c:pt>
                <c:pt idx="6975">
                  <c:v>-4.8799999999999998E-3</c:v>
                </c:pt>
                <c:pt idx="6976">
                  <c:v>-4.7699999999999999E-3</c:v>
                </c:pt>
                <c:pt idx="6977">
                  <c:v>-4.7699999999999999E-3</c:v>
                </c:pt>
                <c:pt idx="6978">
                  <c:v>-4.8799999999999998E-3</c:v>
                </c:pt>
                <c:pt idx="6979">
                  <c:v>-4.7699999999999999E-3</c:v>
                </c:pt>
                <c:pt idx="6980">
                  <c:v>-4.7699999999999999E-3</c:v>
                </c:pt>
                <c:pt idx="6981">
                  <c:v>-4.7699999999999999E-3</c:v>
                </c:pt>
                <c:pt idx="6982">
                  <c:v>-4.7699999999999999E-3</c:v>
                </c:pt>
                <c:pt idx="6983">
                  <c:v>-4.6600000000000001E-3</c:v>
                </c:pt>
                <c:pt idx="6984">
                  <c:v>-4.7699999999999999E-3</c:v>
                </c:pt>
                <c:pt idx="6985">
                  <c:v>-4.7699999999999999E-3</c:v>
                </c:pt>
                <c:pt idx="6986">
                  <c:v>-4.5500000000000002E-3</c:v>
                </c:pt>
                <c:pt idx="6987">
                  <c:v>-4.5500000000000002E-3</c:v>
                </c:pt>
                <c:pt idx="6988">
                  <c:v>-4.5500000000000002E-3</c:v>
                </c:pt>
                <c:pt idx="6989">
                  <c:v>-4.7699999999999999E-3</c:v>
                </c:pt>
                <c:pt idx="6990">
                  <c:v>-4.6600000000000001E-3</c:v>
                </c:pt>
                <c:pt idx="6991">
                  <c:v>-4.6600000000000001E-3</c:v>
                </c:pt>
                <c:pt idx="6992">
                  <c:v>-4.6600000000000001E-3</c:v>
                </c:pt>
                <c:pt idx="6993">
                  <c:v>-4.5500000000000002E-3</c:v>
                </c:pt>
                <c:pt idx="6994">
                  <c:v>-4.7699999999999999E-3</c:v>
                </c:pt>
                <c:pt idx="6995">
                  <c:v>-4.5500000000000002E-3</c:v>
                </c:pt>
                <c:pt idx="6996">
                  <c:v>-4.5500000000000002E-3</c:v>
                </c:pt>
                <c:pt idx="6997">
                  <c:v>-4.6600000000000001E-3</c:v>
                </c:pt>
                <c:pt idx="6998">
                  <c:v>-4.5500000000000002E-3</c:v>
                </c:pt>
                <c:pt idx="6999">
                  <c:v>-4.4400000000000004E-3</c:v>
                </c:pt>
                <c:pt idx="7000">
                  <c:v>-4.5500000000000002E-3</c:v>
                </c:pt>
                <c:pt idx="7001">
                  <c:v>-4.5500000000000002E-3</c:v>
                </c:pt>
                <c:pt idx="7002">
                  <c:v>-4.5500000000000002E-3</c:v>
                </c:pt>
                <c:pt idx="7003">
                  <c:v>-4.3299999999999996E-3</c:v>
                </c:pt>
                <c:pt idx="7004">
                  <c:v>-4.3299999999999996E-3</c:v>
                </c:pt>
                <c:pt idx="7005">
                  <c:v>-4.4400000000000004E-3</c:v>
                </c:pt>
                <c:pt idx="7006">
                  <c:v>-4.5500000000000002E-3</c:v>
                </c:pt>
                <c:pt idx="7007">
                  <c:v>-4.4400000000000004E-3</c:v>
                </c:pt>
                <c:pt idx="7008">
                  <c:v>-4.4400000000000004E-3</c:v>
                </c:pt>
                <c:pt idx="7009">
                  <c:v>-4.4400000000000004E-3</c:v>
                </c:pt>
                <c:pt idx="7010">
                  <c:v>-4.2199999999999998E-3</c:v>
                </c:pt>
                <c:pt idx="7011">
                  <c:v>-4.1200000000000004E-3</c:v>
                </c:pt>
                <c:pt idx="7012">
                  <c:v>-4.3299999999999996E-3</c:v>
                </c:pt>
                <c:pt idx="7013">
                  <c:v>-4.3299999999999996E-3</c:v>
                </c:pt>
                <c:pt idx="7014">
                  <c:v>-4.1200000000000004E-3</c:v>
                </c:pt>
                <c:pt idx="7015">
                  <c:v>-4.2199999999999998E-3</c:v>
                </c:pt>
                <c:pt idx="7016">
                  <c:v>-4.3299999999999996E-3</c:v>
                </c:pt>
                <c:pt idx="7017">
                  <c:v>-4.2199999999999998E-3</c:v>
                </c:pt>
                <c:pt idx="7018">
                  <c:v>-4.2199999999999998E-3</c:v>
                </c:pt>
                <c:pt idx="7019">
                  <c:v>-4.1200000000000004E-3</c:v>
                </c:pt>
                <c:pt idx="7020">
                  <c:v>-4.1200000000000004E-3</c:v>
                </c:pt>
                <c:pt idx="7021">
                  <c:v>-4.1200000000000004E-3</c:v>
                </c:pt>
                <c:pt idx="7022">
                  <c:v>-4.2199999999999998E-3</c:v>
                </c:pt>
                <c:pt idx="7023">
                  <c:v>-4.1200000000000004E-3</c:v>
                </c:pt>
                <c:pt idx="7024">
                  <c:v>-4.0099999999999997E-3</c:v>
                </c:pt>
                <c:pt idx="7025">
                  <c:v>-4.0099999999999997E-3</c:v>
                </c:pt>
                <c:pt idx="7026">
                  <c:v>-3.8999999999999998E-3</c:v>
                </c:pt>
                <c:pt idx="7027">
                  <c:v>-3.8999999999999998E-3</c:v>
                </c:pt>
                <c:pt idx="7028">
                  <c:v>-3.8999999999999998E-3</c:v>
                </c:pt>
                <c:pt idx="7029">
                  <c:v>-3.8999999999999998E-3</c:v>
                </c:pt>
                <c:pt idx="7030">
                  <c:v>-3.8999999999999998E-3</c:v>
                </c:pt>
                <c:pt idx="7031">
                  <c:v>-3.79E-3</c:v>
                </c:pt>
                <c:pt idx="7032">
                  <c:v>-3.8999999999999998E-3</c:v>
                </c:pt>
                <c:pt idx="7033">
                  <c:v>-3.8999999999999998E-3</c:v>
                </c:pt>
                <c:pt idx="7034">
                  <c:v>-3.79E-3</c:v>
                </c:pt>
                <c:pt idx="7035">
                  <c:v>-3.5699999999999998E-3</c:v>
                </c:pt>
                <c:pt idx="7036">
                  <c:v>-3.46E-3</c:v>
                </c:pt>
                <c:pt idx="7037">
                  <c:v>-3.6800000000000001E-3</c:v>
                </c:pt>
                <c:pt idx="7038">
                  <c:v>-3.5699999999999998E-3</c:v>
                </c:pt>
                <c:pt idx="7039">
                  <c:v>-3.5699999999999998E-3</c:v>
                </c:pt>
                <c:pt idx="7040">
                  <c:v>-3.46E-3</c:v>
                </c:pt>
                <c:pt idx="7041">
                  <c:v>-3.5699999999999998E-3</c:v>
                </c:pt>
                <c:pt idx="7042">
                  <c:v>-3.3600000000000001E-3</c:v>
                </c:pt>
                <c:pt idx="7043">
                  <c:v>-3.46E-3</c:v>
                </c:pt>
                <c:pt idx="7044">
                  <c:v>-3.46E-3</c:v>
                </c:pt>
                <c:pt idx="7045">
                  <c:v>-3.3600000000000001E-3</c:v>
                </c:pt>
                <c:pt idx="7046">
                  <c:v>-3.3600000000000001E-3</c:v>
                </c:pt>
                <c:pt idx="7047">
                  <c:v>-3.3600000000000001E-3</c:v>
                </c:pt>
                <c:pt idx="7048">
                  <c:v>-3.3600000000000001E-3</c:v>
                </c:pt>
                <c:pt idx="7049">
                  <c:v>-3.2499999999999999E-3</c:v>
                </c:pt>
                <c:pt idx="7050">
                  <c:v>-3.2499999999999999E-3</c:v>
                </c:pt>
                <c:pt idx="7051">
                  <c:v>-3.0300000000000001E-3</c:v>
                </c:pt>
                <c:pt idx="7052">
                  <c:v>-3.14E-3</c:v>
                </c:pt>
                <c:pt idx="7053">
                  <c:v>-3.14E-3</c:v>
                </c:pt>
                <c:pt idx="7054">
                  <c:v>-3.14E-3</c:v>
                </c:pt>
                <c:pt idx="7055">
                  <c:v>-3.0300000000000001E-3</c:v>
                </c:pt>
                <c:pt idx="7056">
                  <c:v>-2.9199999999999999E-3</c:v>
                </c:pt>
                <c:pt idx="7057">
                  <c:v>-3.0300000000000001E-3</c:v>
                </c:pt>
                <c:pt idx="7058">
                  <c:v>-3.0300000000000001E-3</c:v>
                </c:pt>
                <c:pt idx="7059">
                  <c:v>-2.9199999999999999E-3</c:v>
                </c:pt>
                <c:pt idx="7060">
                  <c:v>-2.9199999999999999E-3</c:v>
                </c:pt>
                <c:pt idx="7061">
                  <c:v>-2.81E-3</c:v>
                </c:pt>
                <c:pt idx="7062">
                  <c:v>-2.7000000000000001E-3</c:v>
                </c:pt>
                <c:pt idx="7063">
                  <c:v>-2.81E-3</c:v>
                </c:pt>
                <c:pt idx="7064">
                  <c:v>-2.81E-3</c:v>
                </c:pt>
                <c:pt idx="7065">
                  <c:v>-2.81E-3</c:v>
                </c:pt>
                <c:pt idx="7066">
                  <c:v>-2.5999999999999999E-3</c:v>
                </c:pt>
                <c:pt idx="7067">
                  <c:v>-2.5999999999999999E-3</c:v>
                </c:pt>
                <c:pt idx="7068">
                  <c:v>-2.3800000000000002E-3</c:v>
                </c:pt>
                <c:pt idx="7069">
                  <c:v>-2.5999999999999999E-3</c:v>
                </c:pt>
                <c:pt idx="7070">
                  <c:v>-2.49E-3</c:v>
                </c:pt>
                <c:pt idx="7071">
                  <c:v>-2.49E-3</c:v>
                </c:pt>
                <c:pt idx="7072">
                  <c:v>-2.3800000000000002E-3</c:v>
                </c:pt>
                <c:pt idx="7073">
                  <c:v>-2.49E-3</c:v>
                </c:pt>
                <c:pt idx="7074">
                  <c:v>-2.3800000000000002E-3</c:v>
                </c:pt>
                <c:pt idx="7075">
                  <c:v>-2.3800000000000002E-3</c:v>
                </c:pt>
                <c:pt idx="7076">
                  <c:v>-2.3800000000000002E-3</c:v>
                </c:pt>
                <c:pt idx="7077">
                  <c:v>-2.3800000000000002E-3</c:v>
                </c:pt>
                <c:pt idx="7078">
                  <c:v>-2.16E-3</c:v>
                </c:pt>
                <c:pt idx="7079">
                  <c:v>-2.16E-3</c:v>
                </c:pt>
                <c:pt idx="7080">
                  <c:v>-2.16E-3</c:v>
                </c:pt>
                <c:pt idx="7081">
                  <c:v>-2.16E-3</c:v>
                </c:pt>
                <c:pt idx="7082">
                  <c:v>-2.0500000000000002E-3</c:v>
                </c:pt>
                <c:pt idx="7083">
                  <c:v>-2.0500000000000002E-3</c:v>
                </c:pt>
                <c:pt idx="7084">
                  <c:v>-2.0500000000000002E-3</c:v>
                </c:pt>
                <c:pt idx="7085">
                  <c:v>-2.0500000000000002E-3</c:v>
                </c:pt>
                <c:pt idx="7086">
                  <c:v>-2.0500000000000002E-3</c:v>
                </c:pt>
                <c:pt idx="7087">
                  <c:v>-1.9400000000000001E-3</c:v>
                </c:pt>
                <c:pt idx="7088">
                  <c:v>-2.0500000000000002E-3</c:v>
                </c:pt>
                <c:pt idx="7089">
                  <c:v>-2.0500000000000002E-3</c:v>
                </c:pt>
                <c:pt idx="7090">
                  <c:v>-1.8400000000000001E-3</c:v>
                </c:pt>
                <c:pt idx="7091">
                  <c:v>-1.8400000000000001E-3</c:v>
                </c:pt>
                <c:pt idx="7092">
                  <c:v>-1.73E-3</c:v>
                </c:pt>
                <c:pt idx="7093">
                  <c:v>-1.8400000000000001E-3</c:v>
                </c:pt>
                <c:pt idx="7094">
                  <c:v>-1.73E-3</c:v>
                </c:pt>
                <c:pt idx="7095">
                  <c:v>-1.73E-3</c:v>
                </c:pt>
                <c:pt idx="7096">
                  <c:v>-1.6199999999999999E-3</c:v>
                </c:pt>
                <c:pt idx="7097">
                  <c:v>-1.6199999999999999E-3</c:v>
                </c:pt>
                <c:pt idx="7098">
                  <c:v>-1.73E-3</c:v>
                </c:pt>
                <c:pt idx="7099">
                  <c:v>-1.5100000000000001E-3</c:v>
                </c:pt>
                <c:pt idx="7100">
                  <c:v>-1.5100000000000001E-3</c:v>
                </c:pt>
                <c:pt idx="7101">
                  <c:v>-1.6199999999999999E-3</c:v>
                </c:pt>
                <c:pt idx="7102">
                  <c:v>-1.5100000000000001E-3</c:v>
                </c:pt>
                <c:pt idx="7103">
                  <c:v>-1.5100000000000001E-3</c:v>
                </c:pt>
                <c:pt idx="7104">
                  <c:v>-1.4E-3</c:v>
                </c:pt>
                <c:pt idx="7105">
                  <c:v>-1.5100000000000001E-3</c:v>
                </c:pt>
                <c:pt idx="7106">
                  <c:v>-1.4E-3</c:v>
                </c:pt>
                <c:pt idx="7107">
                  <c:v>-1.5100000000000001E-3</c:v>
                </c:pt>
                <c:pt idx="7108">
                  <c:v>-1.2899999999999999E-3</c:v>
                </c:pt>
                <c:pt idx="7109">
                  <c:v>-1.2899999999999999E-3</c:v>
                </c:pt>
                <c:pt idx="7110">
                  <c:v>-1.1800000000000001E-3</c:v>
                </c:pt>
                <c:pt idx="7111">
                  <c:v>-1.2899999999999999E-3</c:v>
                </c:pt>
                <c:pt idx="7112">
                  <c:v>-1.1800000000000001E-3</c:v>
                </c:pt>
                <c:pt idx="7113">
                  <c:v>-1.2899999999999999E-3</c:v>
                </c:pt>
                <c:pt idx="7114">
                  <c:v>-1.4E-3</c:v>
                </c:pt>
                <c:pt idx="7115">
                  <c:v>-1.1800000000000001E-3</c:v>
                </c:pt>
                <c:pt idx="7116">
                  <c:v>-9.7000000000000005E-4</c:v>
                </c:pt>
                <c:pt idx="7117">
                  <c:v>-1.1800000000000001E-3</c:v>
                </c:pt>
                <c:pt idx="7118">
                  <c:v>-1.1800000000000001E-3</c:v>
                </c:pt>
                <c:pt idx="7119">
                  <c:v>-1.08E-3</c:v>
                </c:pt>
                <c:pt idx="7120">
                  <c:v>-1.08E-3</c:v>
                </c:pt>
                <c:pt idx="7121">
                  <c:v>-1.08E-3</c:v>
                </c:pt>
                <c:pt idx="7122">
                  <c:v>-1.1800000000000001E-3</c:v>
                </c:pt>
                <c:pt idx="7123">
                  <c:v>-1.08E-3</c:v>
                </c:pt>
                <c:pt idx="7124">
                  <c:v>-1.08E-3</c:v>
                </c:pt>
                <c:pt idx="7125">
                  <c:v>-1.1800000000000001E-3</c:v>
                </c:pt>
                <c:pt idx="7126">
                  <c:v>-1.1800000000000001E-3</c:v>
                </c:pt>
                <c:pt idx="7127">
                  <c:v>-1.08E-3</c:v>
                </c:pt>
                <c:pt idx="7128">
                  <c:v>-1.08E-3</c:v>
                </c:pt>
                <c:pt idx="7129">
                  <c:v>-1.08E-3</c:v>
                </c:pt>
                <c:pt idx="7130">
                  <c:v>-1.08E-3</c:v>
                </c:pt>
                <c:pt idx="7131">
                  <c:v>-8.5999999999999998E-4</c:v>
                </c:pt>
                <c:pt idx="7132">
                  <c:v>-7.5000000000000002E-4</c:v>
                </c:pt>
                <c:pt idx="7133">
                  <c:v>-9.7000000000000005E-4</c:v>
                </c:pt>
                <c:pt idx="7134">
                  <c:v>-9.7000000000000005E-4</c:v>
                </c:pt>
                <c:pt idx="7135">
                  <c:v>-9.7000000000000005E-4</c:v>
                </c:pt>
                <c:pt idx="7136">
                  <c:v>-9.7000000000000005E-4</c:v>
                </c:pt>
                <c:pt idx="7137">
                  <c:v>-7.5000000000000002E-4</c:v>
                </c:pt>
                <c:pt idx="7138">
                  <c:v>-1.08E-3</c:v>
                </c:pt>
                <c:pt idx="7139">
                  <c:v>-9.7000000000000005E-4</c:v>
                </c:pt>
                <c:pt idx="7140">
                  <c:v>-8.5999999999999998E-4</c:v>
                </c:pt>
                <c:pt idx="7141">
                  <c:v>-8.5999999999999998E-4</c:v>
                </c:pt>
                <c:pt idx="7142">
                  <c:v>-1.08E-3</c:v>
                </c:pt>
                <c:pt idx="7143">
                  <c:v>-9.7000000000000005E-4</c:v>
                </c:pt>
                <c:pt idx="7144">
                  <c:v>-8.5999999999999998E-4</c:v>
                </c:pt>
                <c:pt idx="7145">
                  <c:v>-9.7000000000000005E-4</c:v>
                </c:pt>
                <c:pt idx="7146">
                  <c:v>-1.08E-3</c:v>
                </c:pt>
                <c:pt idx="7147">
                  <c:v>-7.5000000000000002E-4</c:v>
                </c:pt>
                <c:pt idx="7148">
                  <c:v>-8.5999999999999998E-4</c:v>
                </c:pt>
                <c:pt idx="7149">
                  <c:v>-8.5999999999999998E-4</c:v>
                </c:pt>
                <c:pt idx="7150">
                  <c:v>-9.7000000000000005E-4</c:v>
                </c:pt>
                <c:pt idx="7151">
                  <c:v>-8.5999999999999998E-4</c:v>
                </c:pt>
                <c:pt idx="7152">
                  <c:v>-7.5000000000000002E-4</c:v>
                </c:pt>
                <c:pt idx="7153">
                  <c:v>-7.5000000000000002E-4</c:v>
                </c:pt>
                <c:pt idx="7154">
                  <c:v>-1.08E-3</c:v>
                </c:pt>
                <c:pt idx="7155">
                  <c:v>-1.1800000000000001E-3</c:v>
                </c:pt>
                <c:pt idx="7156">
                  <c:v>-9.7000000000000005E-4</c:v>
                </c:pt>
                <c:pt idx="7157">
                  <c:v>-1.08E-3</c:v>
                </c:pt>
                <c:pt idx="7158">
                  <c:v>-9.7000000000000005E-4</c:v>
                </c:pt>
                <c:pt idx="7159">
                  <c:v>-1.08E-3</c:v>
                </c:pt>
                <c:pt idx="7160">
                  <c:v>-9.7000000000000005E-4</c:v>
                </c:pt>
                <c:pt idx="7161">
                  <c:v>-9.7000000000000005E-4</c:v>
                </c:pt>
                <c:pt idx="7162">
                  <c:v>-1.08E-3</c:v>
                </c:pt>
                <c:pt idx="7163">
                  <c:v>-1.08E-3</c:v>
                </c:pt>
                <c:pt idx="7164">
                  <c:v>-9.7000000000000005E-4</c:v>
                </c:pt>
                <c:pt idx="7165">
                  <c:v>-9.7000000000000005E-4</c:v>
                </c:pt>
                <c:pt idx="7166">
                  <c:v>-9.7000000000000005E-4</c:v>
                </c:pt>
                <c:pt idx="7167">
                  <c:v>-1.08E-3</c:v>
                </c:pt>
                <c:pt idx="7168">
                  <c:v>-9.7000000000000005E-4</c:v>
                </c:pt>
                <c:pt idx="7169">
                  <c:v>-1.08E-3</c:v>
                </c:pt>
                <c:pt idx="7170">
                  <c:v>-1.2899999999999999E-3</c:v>
                </c:pt>
                <c:pt idx="7171">
                  <c:v>-1.08E-3</c:v>
                </c:pt>
                <c:pt idx="7172">
                  <c:v>-1.1800000000000001E-3</c:v>
                </c:pt>
                <c:pt idx="7173">
                  <c:v>-1.08E-3</c:v>
                </c:pt>
                <c:pt idx="7174">
                  <c:v>-1.08E-3</c:v>
                </c:pt>
                <c:pt idx="7175">
                  <c:v>-1.1800000000000001E-3</c:v>
                </c:pt>
                <c:pt idx="7176">
                  <c:v>-1.1800000000000001E-3</c:v>
                </c:pt>
                <c:pt idx="7177">
                  <c:v>-1.1800000000000001E-3</c:v>
                </c:pt>
                <c:pt idx="7178">
                  <c:v>-1.4E-3</c:v>
                </c:pt>
                <c:pt idx="7179">
                  <c:v>-1.2899999999999999E-3</c:v>
                </c:pt>
                <c:pt idx="7180">
                  <c:v>-1.4E-3</c:v>
                </c:pt>
                <c:pt idx="7181">
                  <c:v>-1.2899999999999999E-3</c:v>
                </c:pt>
                <c:pt idx="7182">
                  <c:v>-1.2899999999999999E-3</c:v>
                </c:pt>
                <c:pt idx="7183">
                  <c:v>-1.4E-3</c:v>
                </c:pt>
                <c:pt idx="7184">
                  <c:v>-1.2899999999999999E-3</c:v>
                </c:pt>
                <c:pt idx="7185">
                  <c:v>-1.4E-3</c:v>
                </c:pt>
                <c:pt idx="7186">
                  <c:v>-1.5100000000000001E-3</c:v>
                </c:pt>
                <c:pt idx="7187">
                  <c:v>-1.4E-3</c:v>
                </c:pt>
                <c:pt idx="7188">
                  <c:v>-1.73E-3</c:v>
                </c:pt>
                <c:pt idx="7189">
                  <c:v>-1.5100000000000001E-3</c:v>
                </c:pt>
                <c:pt idx="7190">
                  <c:v>-1.6199999999999999E-3</c:v>
                </c:pt>
                <c:pt idx="7191">
                  <c:v>-1.73E-3</c:v>
                </c:pt>
                <c:pt idx="7192">
                  <c:v>-1.8400000000000001E-3</c:v>
                </c:pt>
                <c:pt idx="7193">
                  <c:v>-1.6199999999999999E-3</c:v>
                </c:pt>
                <c:pt idx="7194">
                  <c:v>-1.73E-3</c:v>
                </c:pt>
                <c:pt idx="7195">
                  <c:v>-1.73E-3</c:v>
                </c:pt>
                <c:pt idx="7196">
                  <c:v>-1.73E-3</c:v>
                </c:pt>
                <c:pt idx="7197">
                  <c:v>-1.8400000000000001E-3</c:v>
                </c:pt>
                <c:pt idx="7198">
                  <c:v>-1.9400000000000001E-3</c:v>
                </c:pt>
                <c:pt idx="7199">
                  <c:v>-1.8400000000000001E-3</c:v>
                </c:pt>
                <c:pt idx="7200">
                  <c:v>-1.9400000000000001E-3</c:v>
                </c:pt>
                <c:pt idx="7201">
                  <c:v>-1.8400000000000001E-3</c:v>
                </c:pt>
                <c:pt idx="7202">
                  <c:v>-2.0500000000000002E-3</c:v>
                </c:pt>
                <c:pt idx="7203">
                  <c:v>-2.2699999999999999E-3</c:v>
                </c:pt>
                <c:pt idx="7204">
                  <c:v>-2.2699999999999999E-3</c:v>
                </c:pt>
                <c:pt idx="7205">
                  <c:v>-2.0500000000000002E-3</c:v>
                </c:pt>
                <c:pt idx="7206">
                  <c:v>-2.16E-3</c:v>
                </c:pt>
                <c:pt idx="7207">
                  <c:v>-2.16E-3</c:v>
                </c:pt>
                <c:pt idx="7208">
                  <c:v>-2.2699999999999999E-3</c:v>
                </c:pt>
                <c:pt idx="7209">
                  <c:v>-2.16E-3</c:v>
                </c:pt>
                <c:pt idx="7210">
                  <c:v>-2.3800000000000002E-3</c:v>
                </c:pt>
                <c:pt idx="7211">
                  <c:v>-2.3800000000000002E-3</c:v>
                </c:pt>
                <c:pt idx="7212">
                  <c:v>-2.2699999999999999E-3</c:v>
                </c:pt>
                <c:pt idx="7213">
                  <c:v>-2.49E-3</c:v>
                </c:pt>
                <c:pt idx="7214">
                  <c:v>-2.49E-3</c:v>
                </c:pt>
                <c:pt idx="7215">
                  <c:v>-2.49E-3</c:v>
                </c:pt>
                <c:pt idx="7216">
                  <c:v>-2.3800000000000002E-3</c:v>
                </c:pt>
                <c:pt idx="7217">
                  <c:v>-2.49E-3</c:v>
                </c:pt>
                <c:pt idx="7218">
                  <c:v>-2.49E-3</c:v>
                </c:pt>
                <c:pt idx="7219">
                  <c:v>-2.81E-3</c:v>
                </c:pt>
                <c:pt idx="7220">
                  <c:v>-2.7000000000000001E-3</c:v>
                </c:pt>
                <c:pt idx="7221">
                  <c:v>-2.5999999999999999E-3</c:v>
                </c:pt>
                <c:pt idx="7222">
                  <c:v>-2.7000000000000001E-3</c:v>
                </c:pt>
                <c:pt idx="7223">
                  <c:v>-2.9199999999999999E-3</c:v>
                </c:pt>
                <c:pt idx="7224">
                  <c:v>-2.9199999999999999E-3</c:v>
                </c:pt>
                <c:pt idx="7225">
                  <c:v>-2.81E-3</c:v>
                </c:pt>
                <c:pt idx="7226">
                  <c:v>-3.0300000000000001E-3</c:v>
                </c:pt>
                <c:pt idx="7227">
                  <c:v>-3.0300000000000001E-3</c:v>
                </c:pt>
                <c:pt idx="7228">
                  <c:v>-3.0300000000000001E-3</c:v>
                </c:pt>
                <c:pt idx="7229">
                  <c:v>-3.14E-3</c:v>
                </c:pt>
                <c:pt idx="7230">
                  <c:v>-3.14E-3</c:v>
                </c:pt>
                <c:pt idx="7231">
                  <c:v>-3.2499999999999999E-3</c:v>
                </c:pt>
                <c:pt idx="7232">
                  <c:v>-3.14E-3</c:v>
                </c:pt>
                <c:pt idx="7233">
                  <c:v>-3.2499999999999999E-3</c:v>
                </c:pt>
                <c:pt idx="7234">
                  <c:v>-3.2499999999999999E-3</c:v>
                </c:pt>
                <c:pt idx="7235">
                  <c:v>-3.5699999999999998E-3</c:v>
                </c:pt>
                <c:pt idx="7236">
                  <c:v>-3.3600000000000001E-3</c:v>
                </c:pt>
                <c:pt idx="7237">
                  <c:v>-3.46E-3</c:v>
                </c:pt>
                <c:pt idx="7238">
                  <c:v>-3.46E-3</c:v>
                </c:pt>
                <c:pt idx="7239">
                  <c:v>-3.5699999999999998E-3</c:v>
                </c:pt>
                <c:pt idx="7240">
                  <c:v>-3.5699999999999998E-3</c:v>
                </c:pt>
                <c:pt idx="7241">
                  <c:v>-3.6800000000000001E-3</c:v>
                </c:pt>
                <c:pt idx="7242">
                  <c:v>-3.6800000000000001E-3</c:v>
                </c:pt>
                <c:pt idx="7243">
                  <c:v>-3.79E-3</c:v>
                </c:pt>
                <c:pt idx="7244">
                  <c:v>-3.79E-3</c:v>
                </c:pt>
                <c:pt idx="7245">
                  <c:v>-3.6800000000000001E-3</c:v>
                </c:pt>
                <c:pt idx="7246">
                  <c:v>-3.8999999999999998E-3</c:v>
                </c:pt>
                <c:pt idx="7247">
                  <c:v>-4.0099999999999997E-3</c:v>
                </c:pt>
                <c:pt idx="7248">
                  <c:v>-3.79E-3</c:v>
                </c:pt>
                <c:pt idx="7249">
                  <c:v>-3.8999999999999998E-3</c:v>
                </c:pt>
                <c:pt idx="7250">
                  <c:v>-4.0099999999999997E-3</c:v>
                </c:pt>
                <c:pt idx="7251">
                  <c:v>-4.2199999999999998E-3</c:v>
                </c:pt>
                <c:pt idx="7252">
                  <c:v>-4.1200000000000004E-3</c:v>
                </c:pt>
                <c:pt idx="7253">
                  <c:v>-4.2199999999999998E-3</c:v>
                </c:pt>
                <c:pt idx="7254">
                  <c:v>-4.0099999999999997E-3</c:v>
                </c:pt>
                <c:pt idx="7255">
                  <c:v>-4.2199999999999998E-3</c:v>
                </c:pt>
                <c:pt idx="7256">
                  <c:v>-4.3299999999999996E-3</c:v>
                </c:pt>
                <c:pt idx="7257">
                  <c:v>-4.4400000000000004E-3</c:v>
                </c:pt>
                <c:pt idx="7258">
                  <c:v>-4.3299999999999996E-3</c:v>
                </c:pt>
                <c:pt idx="7259">
                  <c:v>-4.5500000000000002E-3</c:v>
                </c:pt>
                <c:pt idx="7260">
                  <c:v>-4.4400000000000004E-3</c:v>
                </c:pt>
                <c:pt idx="7261">
                  <c:v>-4.5500000000000002E-3</c:v>
                </c:pt>
                <c:pt idx="7262">
                  <c:v>-4.5500000000000002E-3</c:v>
                </c:pt>
                <c:pt idx="7263">
                  <c:v>-4.6600000000000001E-3</c:v>
                </c:pt>
                <c:pt idx="7264">
                  <c:v>-4.5500000000000002E-3</c:v>
                </c:pt>
                <c:pt idx="7265">
                  <c:v>-4.6600000000000001E-3</c:v>
                </c:pt>
                <c:pt idx="7266">
                  <c:v>-4.6600000000000001E-3</c:v>
                </c:pt>
                <c:pt idx="7267">
                  <c:v>-4.7699999999999999E-3</c:v>
                </c:pt>
                <c:pt idx="7268">
                  <c:v>-4.6600000000000001E-3</c:v>
                </c:pt>
                <c:pt idx="7269">
                  <c:v>-4.7699999999999999E-3</c:v>
                </c:pt>
                <c:pt idx="7270">
                  <c:v>-4.8799999999999998E-3</c:v>
                </c:pt>
                <c:pt idx="7271">
                  <c:v>-4.8799999999999998E-3</c:v>
                </c:pt>
                <c:pt idx="7272">
                  <c:v>-4.7699999999999999E-3</c:v>
                </c:pt>
                <c:pt idx="7273">
                  <c:v>-4.9800000000000001E-3</c:v>
                </c:pt>
                <c:pt idx="7274">
                  <c:v>-5.0899999999999999E-3</c:v>
                </c:pt>
                <c:pt idx="7275">
                  <c:v>-5.0899999999999999E-3</c:v>
                </c:pt>
                <c:pt idx="7276">
                  <c:v>-4.9800000000000001E-3</c:v>
                </c:pt>
                <c:pt idx="7277">
                  <c:v>-4.9800000000000001E-3</c:v>
                </c:pt>
                <c:pt idx="7278">
                  <c:v>-5.0899999999999999E-3</c:v>
                </c:pt>
                <c:pt idx="7279">
                  <c:v>-5.1999999999999998E-3</c:v>
                </c:pt>
                <c:pt idx="7280">
                  <c:v>-5.0899999999999999E-3</c:v>
                </c:pt>
                <c:pt idx="7281">
                  <c:v>-5.0899999999999999E-3</c:v>
                </c:pt>
                <c:pt idx="7282">
                  <c:v>-5.4200000000000003E-3</c:v>
                </c:pt>
                <c:pt idx="7283">
                  <c:v>-5.3099999999999996E-3</c:v>
                </c:pt>
                <c:pt idx="7284">
                  <c:v>-5.3099999999999996E-3</c:v>
                </c:pt>
                <c:pt idx="7285">
                  <c:v>-5.1999999999999998E-3</c:v>
                </c:pt>
                <c:pt idx="7286">
                  <c:v>-5.4200000000000003E-3</c:v>
                </c:pt>
                <c:pt idx="7287">
                  <c:v>-5.4200000000000003E-3</c:v>
                </c:pt>
                <c:pt idx="7288">
                  <c:v>-5.4200000000000003E-3</c:v>
                </c:pt>
                <c:pt idx="7289">
                  <c:v>-5.4200000000000003E-3</c:v>
                </c:pt>
                <c:pt idx="7290">
                  <c:v>-5.5300000000000002E-3</c:v>
                </c:pt>
                <c:pt idx="7291">
                  <c:v>-5.5300000000000002E-3</c:v>
                </c:pt>
                <c:pt idx="7292">
                  <c:v>-5.5300000000000002E-3</c:v>
                </c:pt>
                <c:pt idx="7293">
                  <c:v>-5.64E-3</c:v>
                </c:pt>
                <c:pt idx="7294">
                  <c:v>-5.5300000000000002E-3</c:v>
                </c:pt>
                <c:pt idx="7295">
                  <c:v>-5.64E-3</c:v>
                </c:pt>
                <c:pt idx="7296">
                  <c:v>-5.5300000000000002E-3</c:v>
                </c:pt>
                <c:pt idx="7297">
                  <c:v>-5.4200000000000003E-3</c:v>
                </c:pt>
                <c:pt idx="7298">
                  <c:v>-5.7400000000000003E-3</c:v>
                </c:pt>
                <c:pt idx="7299">
                  <c:v>-5.7400000000000003E-3</c:v>
                </c:pt>
                <c:pt idx="7300">
                  <c:v>-5.5300000000000002E-3</c:v>
                </c:pt>
                <c:pt idx="7301">
                  <c:v>-5.64E-3</c:v>
                </c:pt>
                <c:pt idx="7302">
                  <c:v>-5.64E-3</c:v>
                </c:pt>
                <c:pt idx="7303">
                  <c:v>-5.8500000000000002E-3</c:v>
                </c:pt>
                <c:pt idx="7304">
                  <c:v>-5.7400000000000003E-3</c:v>
                </c:pt>
                <c:pt idx="7305">
                  <c:v>-5.64E-3</c:v>
                </c:pt>
                <c:pt idx="7306">
                  <c:v>-5.96E-3</c:v>
                </c:pt>
                <c:pt idx="7307">
                  <c:v>-5.5300000000000002E-3</c:v>
                </c:pt>
                <c:pt idx="7308">
                  <c:v>-5.7400000000000003E-3</c:v>
                </c:pt>
                <c:pt idx="7309">
                  <c:v>-5.7400000000000003E-3</c:v>
                </c:pt>
                <c:pt idx="7310">
                  <c:v>-5.8500000000000002E-3</c:v>
                </c:pt>
                <c:pt idx="7311">
                  <c:v>-5.8500000000000002E-3</c:v>
                </c:pt>
                <c:pt idx="7312">
                  <c:v>-5.64E-3</c:v>
                </c:pt>
                <c:pt idx="7313">
                  <c:v>-5.8500000000000002E-3</c:v>
                </c:pt>
                <c:pt idx="7314">
                  <c:v>-5.8500000000000002E-3</c:v>
                </c:pt>
                <c:pt idx="7315">
                  <c:v>-5.8500000000000002E-3</c:v>
                </c:pt>
                <c:pt idx="7316">
                  <c:v>-5.96E-3</c:v>
                </c:pt>
                <c:pt idx="7317">
                  <c:v>-5.96E-3</c:v>
                </c:pt>
                <c:pt idx="7318">
                  <c:v>-5.7400000000000003E-3</c:v>
                </c:pt>
                <c:pt idx="7319">
                  <c:v>-5.96E-3</c:v>
                </c:pt>
                <c:pt idx="7320">
                  <c:v>-5.7400000000000003E-3</c:v>
                </c:pt>
                <c:pt idx="7321">
                  <c:v>-5.8500000000000002E-3</c:v>
                </c:pt>
                <c:pt idx="7322">
                  <c:v>-5.96E-3</c:v>
                </c:pt>
                <c:pt idx="7323">
                  <c:v>-5.7400000000000003E-3</c:v>
                </c:pt>
                <c:pt idx="7324">
                  <c:v>-5.8500000000000002E-3</c:v>
                </c:pt>
                <c:pt idx="7325">
                  <c:v>-5.8500000000000002E-3</c:v>
                </c:pt>
                <c:pt idx="7326">
                  <c:v>-5.96E-3</c:v>
                </c:pt>
                <c:pt idx="7327">
                  <c:v>-5.8500000000000002E-3</c:v>
                </c:pt>
                <c:pt idx="7328">
                  <c:v>-5.8500000000000002E-3</c:v>
                </c:pt>
                <c:pt idx="7329">
                  <c:v>-5.7400000000000003E-3</c:v>
                </c:pt>
                <c:pt idx="7330">
                  <c:v>-6.0699999999999999E-3</c:v>
                </c:pt>
                <c:pt idx="7331">
                  <c:v>-5.7400000000000003E-3</c:v>
                </c:pt>
                <c:pt idx="7332">
                  <c:v>-5.7400000000000003E-3</c:v>
                </c:pt>
                <c:pt idx="7333">
                  <c:v>-5.96E-3</c:v>
                </c:pt>
                <c:pt idx="7334">
                  <c:v>-5.7400000000000003E-3</c:v>
                </c:pt>
                <c:pt idx="7335">
                  <c:v>-5.7400000000000003E-3</c:v>
                </c:pt>
                <c:pt idx="7336">
                  <c:v>-5.7400000000000003E-3</c:v>
                </c:pt>
                <c:pt idx="7337">
                  <c:v>-5.7400000000000003E-3</c:v>
                </c:pt>
                <c:pt idx="7338">
                  <c:v>-5.8500000000000002E-3</c:v>
                </c:pt>
                <c:pt idx="7339">
                  <c:v>-5.64E-3</c:v>
                </c:pt>
                <c:pt idx="7340">
                  <c:v>-5.5300000000000002E-3</c:v>
                </c:pt>
                <c:pt idx="7341">
                  <c:v>-5.7400000000000003E-3</c:v>
                </c:pt>
                <c:pt idx="7342">
                  <c:v>-5.64E-3</c:v>
                </c:pt>
                <c:pt idx="7343">
                  <c:v>-5.64E-3</c:v>
                </c:pt>
                <c:pt idx="7344">
                  <c:v>-5.64E-3</c:v>
                </c:pt>
                <c:pt idx="7345">
                  <c:v>-5.5300000000000002E-3</c:v>
                </c:pt>
                <c:pt idx="7346">
                  <c:v>-5.7400000000000003E-3</c:v>
                </c:pt>
                <c:pt idx="7347">
                  <c:v>-5.5300000000000002E-3</c:v>
                </c:pt>
                <c:pt idx="7348">
                  <c:v>-5.64E-3</c:v>
                </c:pt>
                <c:pt idx="7349">
                  <c:v>-5.64E-3</c:v>
                </c:pt>
                <c:pt idx="7350">
                  <c:v>-5.5300000000000002E-3</c:v>
                </c:pt>
                <c:pt idx="7351">
                  <c:v>-5.5300000000000002E-3</c:v>
                </c:pt>
                <c:pt idx="7352">
                  <c:v>-5.4200000000000003E-3</c:v>
                </c:pt>
                <c:pt idx="7353">
                  <c:v>-5.5300000000000002E-3</c:v>
                </c:pt>
                <c:pt idx="7354">
                  <c:v>-5.7400000000000003E-3</c:v>
                </c:pt>
                <c:pt idx="7355">
                  <c:v>-5.4200000000000003E-3</c:v>
                </c:pt>
                <c:pt idx="7356">
                  <c:v>-5.3099999999999996E-3</c:v>
                </c:pt>
                <c:pt idx="7357">
                  <c:v>-5.4200000000000003E-3</c:v>
                </c:pt>
                <c:pt idx="7358">
                  <c:v>-5.4200000000000003E-3</c:v>
                </c:pt>
                <c:pt idx="7359">
                  <c:v>-5.4200000000000003E-3</c:v>
                </c:pt>
                <c:pt idx="7360">
                  <c:v>-5.3099999999999996E-3</c:v>
                </c:pt>
                <c:pt idx="7361">
                  <c:v>-5.3099999999999996E-3</c:v>
                </c:pt>
                <c:pt idx="7362">
                  <c:v>-5.3099999999999996E-3</c:v>
                </c:pt>
                <c:pt idx="7363">
                  <c:v>-5.1999999999999998E-3</c:v>
                </c:pt>
                <c:pt idx="7364">
                  <c:v>-5.0899999999999999E-3</c:v>
                </c:pt>
                <c:pt idx="7365">
                  <c:v>-5.3099999999999996E-3</c:v>
                </c:pt>
                <c:pt idx="7366">
                  <c:v>-5.1999999999999998E-3</c:v>
                </c:pt>
                <c:pt idx="7367">
                  <c:v>-5.0899999999999999E-3</c:v>
                </c:pt>
                <c:pt idx="7368">
                  <c:v>-5.0899999999999999E-3</c:v>
                </c:pt>
                <c:pt idx="7369">
                  <c:v>-5.0899999999999999E-3</c:v>
                </c:pt>
                <c:pt idx="7370">
                  <c:v>-4.9800000000000001E-3</c:v>
                </c:pt>
                <c:pt idx="7371">
                  <c:v>-4.7699999999999999E-3</c:v>
                </c:pt>
                <c:pt idx="7372">
                  <c:v>-4.8799999999999998E-3</c:v>
                </c:pt>
                <c:pt idx="7373">
                  <c:v>-5.0899999999999999E-3</c:v>
                </c:pt>
                <c:pt idx="7374">
                  <c:v>-4.8799999999999998E-3</c:v>
                </c:pt>
                <c:pt idx="7375">
                  <c:v>-4.8799999999999998E-3</c:v>
                </c:pt>
                <c:pt idx="7376">
                  <c:v>-4.7699999999999999E-3</c:v>
                </c:pt>
                <c:pt idx="7377">
                  <c:v>-4.8799999999999998E-3</c:v>
                </c:pt>
                <c:pt idx="7378">
                  <c:v>-4.7699999999999999E-3</c:v>
                </c:pt>
                <c:pt idx="7379">
                  <c:v>-4.6600000000000001E-3</c:v>
                </c:pt>
                <c:pt idx="7380">
                  <c:v>-4.5500000000000002E-3</c:v>
                </c:pt>
                <c:pt idx="7381">
                  <c:v>-4.6600000000000001E-3</c:v>
                </c:pt>
                <c:pt idx="7382">
                  <c:v>-4.6600000000000001E-3</c:v>
                </c:pt>
                <c:pt idx="7383">
                  <c:v>-4.4400000000000004E-3</c:v>
                </c:pt>
                <c:pt idx="7384">
                  <c:v>-4.4400000000000004E-3</c:v>
                </c:pt>
                <c:pt idx="7385">
                  <c:v>-4.6600000000000001E-3</c:v>
                </c:pt>
                <c:pt idx="7386">
                  <c:v>-4.3299999999999996E-3</c:v>
                </c:pt>
                <c:pt idx="7387">
                  <c:v>-4.4400000000000004E-3</c:v>
                </c:pt>
                <c:pt idx="7388">
                  <c:v>-4.2199999999999998E-3</c:v>
                </c:pt>
                <c:pt idx="7389">
                  <c:v>-4.4400000000000004E-3</c:v>
                </c:pt>
                <c:pt idx="7390">
                  <c:v>-4.3299999999999996E-3</c:v>
                </c:pt>
                <c:pt idx="7391">
                  <c:v>-4.2199999999999998E-3</c:v>
                </c:pt>
                <c:pt idx="7392">
                  <c:v>-4.2199999999999998E-3</c:v>
                </c:pt>
                <c:pt idx="7393">
                  <c:v>-4.3299999999999996E-3</c:v>
                </c:pt>
                <c:pt idx="7394">
                  <c:v>-4.0099999999999997E-3</c:v>
                </c:pt>
                <c:pt idx="7395">
                  <c:v>-4.1200000000000004E-3</c:v>
                </c:pt>
                <c:pt idx="7396">
                  <c:v>-4.0099999999999997E-3</c:v>
                </c:pt>
                <c:pt idx="7397">
                  <c:v>-4.0099999999999997E-3</c:v>
                </c:pt>
                <c:pt idx="7398">
                  <c:v>-3.8999999999999998E-3</c:v>
                </c:pt>
                <c:pt idx="7399">
                  <c:v>-3.8999999999999998E-3</c:v>
                </c:pt>
                <c:pt idx="7400">
                  <c:v>-3.8999999999999998E-3</c:v>
                </c:pt>
                <c:pt idx="7401">
                  <c:v>-3.8999999999999998E-3</c:v>
                </c:pt>
                <c:pt idx="7402">
                  <c:v>-3.6800000000000001E-3</c:v>
                </c:pt>
                <c:pt idx="7403">
                  <c:v>-3.5699999999999998E-3</c:v>
                </c:pt>
                <c:pt idx="7404">
                  <c:v>-3.5699999999999998E-3</c:v>
                </c:pt>
                <c:pt idx="7405">
                  <c:v>-3.5699999999999998E-3</c:v>
                </c:pt>
                <c:pt idx="7406">
                  <c:v>-3.5699999999999998E-3</c:v>
                </c:pt>
                <c:pt idx="7407">
                  <c:v>-3.46E-3</c:v>
                </c:pt>
                <c:pt idx="7408">
                  <c:v>-3.3600000000000001E-3</c:v>
                </c:pt>
                <c:pt idx="7409">
                  <c:v>-3.46E-3</c:v>
                </c:pt>
                <c:pt idx="7410">
                  <c:v>-3.3600000000000001E-3</c:v>
                </c:pt>
                <c:pt idx="7411">
                  <c:v>-3.2499999999999999E-3</c:v>
                </c:pt>
                <c:pt idx="7412">
                  <c:v>-3.3600000000000001E-3</c:v>
                </c:pt>
                <c:pt idx="7413">
                  <c:v>-3.3600000000000001E-3</c:v>
                </c:pt>
                <c:pt idx="7414">
                  <c:v>-3.14E-3</c:v>
                </c:pt>
                <c:pt idx="7415">
                  <c:v>-3.14E-3</c:v>
                </c:pt>
                <c:pt idx="7416">
                  <c:v>-3.2499999999999999E-3</c:v>
                </c:pt>
                <c:pt idx="7417">
                  <c:v>-3.2499999999999999E-3</c:v>
                </c:pt>
                <c:pt idx="7418">
                  <c:v>-2.9199999999999999E-3</c:v>
                </c:pt>
                <c:pt idx="7419">
                  <c:v>-3.0300000000000001E-3</c:v>
                </c:pt>
                <c:pt idx="7420">
                  <c:v>-2.9199999999999999E-3</c:v>
                </c:pt>
                <c:pt idx="7421">
                  <c:v>-2.9199999999999999E-3</c:v>
                </c:pt>
                <c:pt idx="7422">
                  <c:v>-3.0300000000000001E-3</c:v>
                </c:pt>
                <c:pt idx="7423">
                  <c:v>-2.9199999999999999E-3</c:v>
                </c:pt>
                <c:pt idx="7424">
                  <c:v>-2.7000000000000001E-3</c:v>
                </c:pt>
                <c:pt idx="7425">
                  <c:v>-2.9199999999999999E-3</c:v>
                </c:pt>
                <c:pt idx="7426">
                  <c:v>-2.7000000000000001E-3</c:v>
                </c:pt>
                <c:pt idx="7427">
                  <c:v>-2.5999999999999999E-3</c:v>
                </c:pt>
                <c:pt idx="7428">
                  <c:v>-2.7000000000000001E-3</c:v>
                </c:pt>
                <c:pt idx="7429">
                  <c:v>-2.5999999999999999E-3</c:v>
                </c:pt>
                <c:pt idx="7430">
                  <c:v>-2.5999999999999999E-3</c:v>
                </c:pt>
                <c:pt idx="7431">
                  <c:v>-2.3800000000000002E-3</c:v>
                </c:pt>
                <c:pt idx="7432">
                  <c:v>-2.49E-3</c:v>
                </c:pt>
                <c:pt idx="7433">
                  <c:v>-2.5999999999999999E-3</c:v>
                </c:pt>
                <c:pt idx="7434">
                  <c:v>-2.3800000000000002E-3</c:v>
                </c:pt>
                <c:pt idx="7435">
                  <c:v>-2.2699999999999999E-3</c:v>
                </c:pt>
                <c:pt idx="7436">
                  <c:v>-2.3800000000000002E-3</c:v>
                </c:pt>
                <c:pt idx="7437">
                  <c:v>-2.2699999999999999E-3</c:v>
                </c:pt>
                <c:pt idx="7438">
                  <c:v>-2.2699999999999999E-3</c:v>
                </c:pt>
                <c:pt idx="7439">
                  <c:v>-2.2699999999999999E-3</c:v>
                </c:pt>
                <c:pt idx="7440">
                  <c:v>-2.0500000000000002E-3</c:v>
                </c:pt>
                <c:pt idx="7441">
                  <c:v>-2.16E-3</c:v>
                </c:pt>
                <c:pt idx="7442">
                  <c:v>-2.0500000000000002E-3</c:v>
                </c:pt>
                <c:pt idx="7443">
                  <c:v>-2.0500000000000002E-3</c:v>
                </c:pt>
                <c:pt idx="7444">
                  <c:v>-2.16E-3</c:v>
                </c:pt>
                <c:pt idx="7445">
                  <c:v>-2.0500000000000002E-3</c:v>
                </c:pt>
                <c:pt idx="7446">
                  <c:v>-1.9400000000000001E-3</c:v>
                </c:pt>
                <c:pt idx="7447">
                  <c:v>-1.9400000000000001E-3</c:v>
                </c:pt>
                <c:pt idx="7448">
                  <c:v>-2.0500000000000002E-3</c:v>
                </c:pt>
                <c:pt idx="7449">
                  <c:v>-1.9400000000000001E-3</c:v>
                </c:pt>
                <c:pt idx="7450">
                  <c:v>-1.8400000000000001E-3</c:v>
                </c:pt>
                <c:pt idx="7451">
                  <c:v>-1.8400000000000001E-3</c:v>
                </c:pt>
                <c:pt idx="7452">
                  <c:v>-1.8400000000000001E-3</c:v>
                </c:pt>
                <c:pt idx="7453">
                  <c:v>-1.8400000000000001E-3</c:v>
                </c:pt>
                <c:pt idx="7454">
                  <c:v>-1.73E-3</c:v>
                </c:pt>
                <c:pt idx="7455">
                  <c:v>-1.73E-3</c:v>
                </c:pt>
                <c:pt idx="7456">
                  <c:v>-1.73E-3</c:v>
                </c:pt>
                <c:pt idx="7457">
                  <c:v>-1.73E-3</c:v>
                </c:pt>
                <c:pt idx="7458">
                  <c:v>-1.6199999999999999E-3</c:v>
                </c:pt>
                <c:pt idx="7459">
                  <c:v>-1.6199999999999999E-3</c:v>
                </c:pt>
                <c:pt idx="7460">
                  <c:v>-1.5100000000000001E-3</c:v>
                </c:pt>
                <c:pt idx="7461">
                  <c:v>-1.6199999999999999E-3</c:v>
                </c:pt>
                <c:pt idx="7462">
                  <c:v>-1.5100000000000001E-3</c:v>
                </c:pt>
                <c:pt idx="7463">
                  <c:v>-1.4E-3</c:v>
                </c:pt>
                <c:pt idx="7464">
                  <c:v>-1.5100000000000001E-3</c:v>
                </c:pt>
                <c:pt idx="7465">
                  <c:v>-1.2899999999999999E-3</c:v>
                </c:pt>
                <c:pt idx="7466">
                  <c:v>-1.5100000000000001E-3</c:v>
                </c:pt>
                <c:pt idx="7467">
                  <c:v>-1.4E-3</c:v>
                </c:pt>
                <c:pt idx="7468">
                  <c:v>-1.2899999999999999E-3</c:v>
                </c:pt>
                <c:pt idx="7469">
                  <c:v>-1.4E-3</c:v>
                </c:pt>
                <c:pt idx="7470">
                  <c:v>-1.2899999999999999E-3</c:v>
                </c:pt>
                <c:pt idx="7471">
                  <c:v>-1.2899999999999999E-3</c:v>
                </c:pt>
                <c:pt idx="7472">
                  <c:v>-1.2899999999999999E-3</c:v>
                </c:pt>
                <c:pt idx="7473">
                  <c:v>-1.2899999999999999E-3</c:v>
                </c:pt>
                <c:pt idx="7474">
                  <c:v>-1.2899999999999999E-3</c:v>
                </c:pt>
                <c:pt idx="7475">
                  <c:v>-1.2899999999999999E-3</c:v>
                </c:pt>
                <c:pt idx="7476">
                  <c:v>-1.08E-3</c:v>
                </c:pt>
                <c:pt idx="7477">
                  <c:v>-1.1800000000000001E-3</c:v>
                </c:pt>
                <c:pt idx="7478">
                  <c:v>-1.1800000000000001E-3</c:v>
                </c:pt>
                <c:pt idx="7479">
                  <c:v>-1.08E-3</c:v>
                </c:pt>
                <c:pt idx="7480">
                  <c:v>-1.08E-3</c:v>
                </c:pt>
                <c:pt idx="7481">
                  <c:v>-1.08E-3</c:v>
                </c:pt>
                <c:pt idx="7482">
                  <c:v>-1.1800000000000001E-3</c:v>
                </c:pt>
                <c:pt idx="7483">
                  <c:v>-9.7000000000000005E-4</c:v>
                </c:pt>
                <c:pt idx="7484">
                  <c:v>-9.7000000000000005E-4</c:v>
                </c:pt>
                <c:pt idx="7485">
                  <c:v>-1.08E-3</c:v>
                </c:pt>
                <c:pt idx="7486">
                  <c:v>-1.08E-3</c:v>
                </c:pt>
                <c:pt idx="7487">
                  <c:v>-9.7000000000000005E-4</c:v>
                </c:pt>
                <c:pt idx="7488">
                  <c:v>-9.7000000000000005E-4</c:v>
                </c:pt>
                <c:pt idx="7489">
                  <c:v>-9.7000000000000005E-4</c:v>
                </c:pt>
                <c:pt idx="7490">
                  <c:v>-1.08E-3</c:v>
                </c:pt>
                <c:pt idx="7491">
                  <c:v>-8.5999999999999998E-4</c:v>
                </c:pt>
                <c:pt idx="7492">
                  <c:v>-8.5999999999999998E-4</c:v>
                </c:pt>
                <c:pt idx="7493">
                  <c:v>-9.7000000000000005E-4</c:v>
                </c:pt>
                <c:pt idx="7494">
                  <c:v>-9.7000000000000005E-4</c:v>
                </c:pt>
                <c:pt idx="7495">
                  <c:v>-9.7000000000000005E-4</c:v>
                </c:pt>
                <c:pt idx="7496">
                  <c:v>-7.5000000000000002E-4</c:v>
                </c:pt>
                <c:pt idx="7497">
                  <c:v>-9.7000000000000005E-4</c:v>
                </c:pt>
                <c:pt idx="7498">
                  <c:v>-9.7000000000000005E-4</c:v>
                </c:pt>
                <c:pt idx="7499">
                  <c:v>-8.5999999999999998E-4</c:v>
                </c:pt>
                <c:pt idx="7500">
                  <c:v>-7.5000000000000002E-4</c:v>
                </c:pt>
                <c:pt idx="7501">
                  <c:v>-9.7000000000000005E-4</c:v>
                </c:pt>
                <c:pt idx="7502">
                  <c:v>-9.7000000000000005E-4</c:v>
                </c:pt>
                <c:pt idx="7503">
                  <c:v>-8.5999999999999998E-4</c:v>
                </c:pt>
                <c:pt idx="7504">
                  <c:v>-7.5000000000000002E-4</c:v>
                </c:pt>
                <c:pt idx="7505">
                  <c:v>-7.5000000000000002E-4</c:v>
                </c:pt>
                <c:pt idx="7506">
                  <c:v>-8.5999999999999998E-4</c:v>
                </c:pt>
                <c:pt idx="7507">
                  <c:v>-8.5999999999999998E-4</c:v>
                </c:pt>
                <c:pt idx="7508">
                  <c:v>-8.5999999999999998E-4</c:v>
                </c:pt>
                <c:pt idx="7509">
                  <c:v>-8.5999999999999998E-4</c:v>
                </c:pt>
                <c:pt idx="7510">
                  <c:v>-8.5999999999999998E-4</c:v>
                </c:pt>
                <c:pt idx="7511">
                  <c:v>-9.7000000000000005E-4</c:v>
                </c:pt>
                <c:pt idx="7512">
                  <c:v>-1.08E-3</c:v>
                </c:pt>
                <c:pt idx="7513">
                  <c:v>-9.7000000000000005E-4</c:v>
                </c:pt>
                <c:pt idx="7514">
                  <c:v>-9.7000000000000005E-4</c:v>
                </c:pt>
                <c:pt idx="7515">
                  <c:v>-8.5999999999999998E-4</c:v>
                </c:pt>
                <c:pt idx="7516">
                  <c:v>-7.5000000000000002E-4</c:v>
                </c:pt>
                <c:pt idx="7517">
                  <c:v>-9.7000000000000005E-4</c:v>
                </c:pt>
                <c:pt idx="7518">
                  <c:v>-8.5999999999999998E-4</c:v>
                </c:pt>
                <c:pt idx="7519">
                  <c:v>-9.7000000000000005E-4</c:v>
                </c:pt>
                <c:pt idx="7520">
                  <c:v>-8.5999999999999998E-4</c:v>
                </c:pt>
                <c:pt idx="7521">
                  <c:v>-9.7000000000000005E-4</c:v>
                </c:pt>
                <c:pt idx="7522">
                  <c:v>-8.5999999999999998E-4</c:v>
                </c:pt>
                <c:pt idx="7523">
                  <c:v>-7.5000000000000002E-4</c:v>
                </c:pt>
                <c:pt idx="7524">
                  <c:v>-8.5999999999999998E-4</c:v>
                </c:pt>
                <c:pt idx="7525">
                  <c:v>-8.5999999999999998E-4</c:v>
                </c:pt>
                <c:pt idx="7526">
                  <c:v>-8.5999999999999998E-4</c:v>
                </c:pt>
                <c:pt idx="7527">
                  <c:v>-9.7000000000000005E-4</c:v>
                </c:pt>
                <c:pt idx="7528">
                  <c:v>-8.5999999999999998E-4</c:v>
                </c:pt>
                <c:pt idx="7529">
                  <c:v>-9.7000000000000005E-4</c:v>
                </c:pt>
                <c:pt idx="7530">
                  <c:v>-9.7000000000000005E-4</c:v>
                </c:pt>
                <c:pt idx="7531">
                  <c:v>-8.5999999999999998E-4</c:v>
                </c:pt>
                <c:pt idx="7532">
                  <c:v>-6.4000000000000005E-4</c:v>
                </c:pt>
                <c:pt idx="7533">
                  <c:v>-9.7000000000000005E-4</c:v>
                </c:pt>
                <c:pt idx="7534">
                  <c:v>-9.7000000000000005E-4</c:v>
                </c:pt>
                <c:pt idx="7535">
                  <c:v>-9.7000000000000005E-4</c:v>
                </c:pt>
                <c:pt idx="7536">
                  <c:v>-9.7000000000000005E-4</c:v>
                </c:pt>
                <c:pt idx="7537">
                  <c:v>-1.08E-3</c:v>
                </c:pt>
                <c:pt idx="7538">
                  <c:v>-9.7000000000000005E-4</c:v>
                </c:pt>
                <c:pt idx="7539">
                  <c:v>-9.7000000000000005E-4</c:v>
                </c:pt>
                <c:pt idx="7540">
                  <c:v>-1.08E-3</c:v>
                </c:pt>
                <c:pt idx="7541">
                  <c:v>-9.7000000000000005E-4</c:v>
                </c:pt>
                <c:pt idx="7542">
                  <c:v>-9.7000000000000005E-4</c:v>
                </c:pt>
                <c:pt idx="7543">
                  <c:v>-9.7000000000000005E-4</c:v>
                </c:pt>
                <c:pt idx="7544">
                  <c:v>-9.7000000000000005E-4</c:v>
                </c:pt>
                <c:pt idx="7545">
                  <c:v>-1.08E-3</c:v>
                </c:pt>
                <c:pt idx="7546">
                  <c:v>-9.7000000000000005E-4</c:v>
                </c:pt>
                <c:pt idx="7547">
                  <c:v>-9.7000000000000005E-4</c:v>
                </c:pt>
                <c:pt idx="7548">
                  <c:v>-9.7000000000000005E-4</c:v>
                </c:pt>
                <c:pt idx="7549">
                  <c:v>-1.08E-3</c:v>
                </c:pt>
                <c:pt idx="7550">
                  <c:v>-1.08E-3</c:v>
                </c:pt>
                <c:pt idx="7551">
                  <c:v>-1.08E-3</c:v>
                </c:pt>
                <c:pt idx="7552">
                  <c:v>-9.7000000000000005E-4</c:v>
                </c:pt>
                <c:pt idx="7553">
                  <c:v>-1.1800000000000001E-3</c:v>
                </c:pt>
                <c:pt idx="7554">
                  <c:v>-9.7000000000000005E-4</c:v>
                </c:pt>
                <c:pt idx="7555">
                  <c:v>-1.08E-3</c:v>
                </c:pt>
                <c:pt idx="7556">
                  <c:v>-1.08E-3</c:v>
                </c:pt>
                <c:pt idx="7557">
                  <c:v>-1.1800000000000001E-3</c:v>
                </c:pt>
                <c:pt idx="7558">
                  <c:v>-1.08E-3</c:v>
                </c:pt>
                <c:pt idx="7559">
                  <c:v>-9.7000000000000005E-4</c:v>
                </c:pt>
                <c:pt idx="7560">
                  <c:v>-9.7000000000000005E-4</c:v>
                </c:pt>
                <c:pt idx="7561">
                  <c:v>-9.7000000000000005E-4</c:v>
                </c:pt>
                <c:pt idx="7562">
                  <c:v>-1.1800000000000001E-3</c:v>
                </c:pt>
                <c:pt idx="7563">
                  <c:v>-1.1800000000000001E-3</c:v>
                </c:pt>
                <c:pt idx="7564">
                  <c:v>-1.08E-3</c:v>
                </c:pt>
                <c:pt idx="7565">
                  <c:v>-1.2899999999999999E-3</c:v>
                </c:pt>
                <c:pt idx="7566">
                  <c:v>-1.1800000000000001E-3</c:v>
                </c:pt>
                <c:pt idx="7567">
                  <c:v>-1.2899999999999999E-3</c:v>
                </c:pt>
                <c:pt idx="7568">
                  <c:v>-1.1800000000000001E-3</c:v>
                </c:pt>
                <c:pt idx="7569">
                  <c:v>-1.1800000000000001E-3</c:v>
                </c:pt>
                <c:pt idx="7570">
                  <c:v>-1.08E-3</c:v>
                </c:pt>
                <c:pt idx="7571">
                  <c:v>-1.1800000000000001E-3</c:v>
                </c:pt>
                <c:pt idx="7572">
                  <c:v>-1.1800000000000001E-3</c:v>
                </c:pt>
                <c:pt idx="7573">
                  <c:v>-1.2899999999999999E-3</c:v>
                </c:pt>
                <c:pt idx="7574">
                  <c:v>-1.2899999999999999E-3</c:v>
                </c:pt>
                <c:pt idx="7575">
                  <c:v>-1.08E-3</c:v>
                </c:pt>
                <c:pt idx="7576">
                  <c:v>-1.1800000000000001E-3</c:v>
                </c:pt>
                <c:pt idx="7577">
                  <c:v>-1.1800000000000001E-3</c:v>
                </c:pt>
                <c:pt idx="7578">
                  <c:v>-1.2899999999999999E-3</c:v>
                </c:pt>
                <c:pt idx="7579">
                  <c:v>-1.4E-3</c:v>
                </c:pt>
                <c:pt idx="7580">
                  <c:v>-1.2899999999999999E-3</c:v>
                </c:pt>
                <c:pt idx="7581">
                  <c:v>-1.4E-3</c:v>
                </c:pt>
                <c:pt idx="7582">
                  <c:v>-1.4E-3</c:v>
                </c:pt>
                <c:pt idx="7583">
                  <c:v>-1.4E-3</c:v>
                </c:pt>
                <c:pt idx="7584">
                  <c:v>-1.4E-3</c:v>
                </c:pt>
                <c:pt idx="7585">
                  <c:v>-1.4E-3</c:v>
                </c:pt>
                <c:pt idx="7586">
                  <c:v>-1.2899999999999999E-3</c:v>
                </c:pt>
                <c:pt idx="7587">
                  <c:v>-1.2899999999999999E-3</c:v>
                </c:pt>
                <c:pt idx="7588">
                  <c:v>-1.5100000000000001E-3</c:v>
                </c:pt>
                <c:pt idx="7589">
                  <c:v>-1.2899999999999999E-3</c:v>
                </c:pt>
                <c:pt idx="7590">
                  <c:v>-1.4E-3</c:v>
                </c:pt>
                <c:pt idx="7591">
                  <c:v>-1.5100000000000001E-3</c:v>
                </c:pt>
                <c:pt idx="7592">
                  <c:v>-1.5100000000000001E-3</c:v>
                </c:pt>
                <c:pt idx="7593">
                  <c:v>-1.2899999999999999E-3</c:v>
                </c:pt>
                <c:pt idx="7594">
                  <c:v>-1.4E-3</c:v>
                </c:pt>
                <c:pt idx="7595">
                  <c:v>-1.4E-3</c:v>
                </c:pt>
                <c:pt idx="7596">
                  <c:v>-1.4E-3</c:v>
                </c:pt>
                <c:pt idx="7597">
                  <c:v>-1.5100000000000001E-3</c:v>
                </c:pt>
                <c:pt idx="7598">
                  <c:v>-1.4E-3</c:v>
                </c:pt>
                <c:pt idx="7599">
                  <c:v>-1.5100000000000001E-3</c:v>
                </c:pt>
                <c:pt idx="7600">
                  <c:v>-1.5100000000000001E-3</c:v>
                </c:pt>
                <c:pt idx="7601">
                  <c:v>-1.4E-3</c:v>
                </c:pt>
                <c:pt idx="7602">
                  <c:v>-1.2899999999999999E-3</c:v>
                </c:pt>
                <c:pt idx="7603">
                  <c:v>-1.1800000000000001E-3</c:v>
                </c:pt>
                <c:pt idx="7604">
                  <c:v>-1.4E-3</c:v>
                </c:pt>
                <c:pt idx="7605">
                  <c:v>-1.4E-3</c:v>
                </c:pt>
                <c:pt idx="7606">
                  <c:v>-1.4E-3</c:v>
                </c:pt>
                <c:pt idx="7607">
                  <c:v>-1.5100000000000001E-3</c:v>
                </c:pt>
                <c:pt idx="7608">
                  <c:v>-1.4E-3</c:v>
                </c:pt>
                <c:pt idx="7609">
                  <c:v>-1.2899999999999999E-3</c:v>
                </c:pt>
                <c:pt idx="7610">
                  <c:v>-1.4E-3</c:v>
                </c:pt>
                <c:pt idx="7611">
                  <c:v>-1.2899999999999999E-3</c:v>
                </c:pt>
                <c:pt idx="7612">
                  <c:v>-1.4E-3</c:v>
                </c:pt>
                <c:pt idx="7613">
                  <c:v>-1.2899999999999999E-3</c:v>
                </c:pt>
                <c:pt idx="7614">
                  <c:v>-1.4E-3</c:v>
                </c:pt>
                <c:pt idx="7615">
                  <c:v>-1.4E-3</c:v>
                </c:pt>
                <c:pt idx="7616">
                  <c:v>-1.5100000000000001E-3</c:v>
                </c:pt>
                <c:pt idx="7617">
                  <c:v>-1.4E-3</c:v>
                </c:pt>
                <c:pt idx="7618">
                  <c:v>-1.2899999999999999E-3</c:v>
                </c:pt>
                <c:pt idx="7619">
                  <c:v>-1.1800000000000001E-3</c:v>
                </c:pt>
                <c:pt idx="7620">
                  <c:v>-1.1800000000000001E-3</c:v>
                </c:pt>
                <c:pt idx="7621">
                  <c:v>-1.1800000000000001E-3</c:v>
                </c:pt>
                <c:pt idx="7622">
                  <c:v>-1.08E-3</c:v>
                </c:pt>
                <c:pt idx="7623">
                  <c:v>-1.2899999999999999E-3</c:v>
                </c:pt>
                <c:pt idx="7624">
                  <c:v>-1.08E-3</c:v>
                </c:pt>
                <c:pt idx="7625">
                  <c:v>-1.1800000000000001E-3</c:v>
                </c:pt>
                <c:pt idx="7626">
                  <c:v>-1.1800000000000001E-3</c:v>
                </c:pt>
                <c:pt idx="7627">
                  <c:v>-1.1800000000000001E-3</c:v>
                </c:pt>
                <c:pt idx="7628">
                  <c:v>-1.08E-3</c:v>
                </c:pt>
                <c:pt idx="7629">
                  <c:v>-1.1800000000000001E-3</c:v>
                </c:pt>
                <c:pt idx="7630">
                  <c:v>-1.08E-3</c:v>
                </c:pt>
                <c:pt idx="7631">
                  <c:v>-1.1800000000000001E-3</c:v>
                </c:pt>
                <c:pt idx="7632">
                  <c:v>-1.1800000000000001E-3</c:v>
                </c:pt>
                <c:pt idx="7633">
                  <c:v>-1.2899999999999999E-3</c:v>
                </c:pt>
                <c:pt idx="7634">
                  <c:v>-9.7000000000000005E-4</c:v>
                </c:pt>
                <c:pt idx="7635">
                  <c:v>-8.5999999999999998E-4</c:v>
                </c:pt>
                <c:pt idx="7636">
                  <c:v>-9.7000000000000005E-4</c:v>
                </c:pt>
                <c:pt idx="7637">
                  <c:v>-1.08E-3</c:v>
                </c:pt>
                <c:pt idx="7638">
                  <c:v>-8.5999999999999998E-4</c:v>
                </c:pt>
                <c:pt idx="7639">
                  <c:v>-1.1800000000000001E-3</c:v>
                </c:pt>
                <c:pt idx="7640">
                  <c:v>-9.7000000000000005E-4</c:v>
                </c:pt>
                <c:pt idx="7641">
                  <c:v>-7.5000000000000002E-4</c:v>
                </c:pt>
                <c:pt idx="7642">
                  <c:v>-1.08E-3</c:v>
                </c:pt>
                <c:pt idx="7643">
                  <c:v>-8.5999999999999998E-4</c:v>
                </c:pt>
                <c:pt idx="7644">
                  <c:v>-8.5999999999999998E-4</c:v>
                </c:pt>
                <c:pt idx="7645">
                  <c:v>-8.5999999999999998E-4</c:v>
                </c:pt>
                <c:pt idx="7646">
                  <c:v>-8.5999999999999998E-4</c:v>
                </c:pt>
                <c:pt idx="7647">
                  <c:v>-9.7000000000000005E-4</c:v>
                </c:pt>
                <c:pt idx="7648">
                  <c:v>-9.7000000000000005E-4</c:v>
                </c:pt>
                <c:pt idx="7649">
                  <c:v>-8.5999999999999998E-4</c:v>
                </c:pt>
                <c:pt idx="7650">
                  <c:v>-7.5000000000000002E-4</c:v>
                </c:pt>
                <c:pt idx="7651">
                  <c:v>-7.5000000000000002E-4</c:v>
                </c:pt>
                <c:pt idx="7652">
                  <c:v>-8.5999999999999998E-4</c:v>
                </c:pt>
                <c:pt idx="7653">
                  <c:v>-7.5000000000000002E-4</c:v>
                </c:pt>
                <c:pt idx="7654">
                  <c:v>-6.4000000000000005E-4</c:v>
                </c:pt>
                <c:pt idx="7655">
                  <c:v>-8.5999999999999998E-4</c:v>
                </c:pt>
                <c:pt idx="7656">
                  <c:v>-6.4000000000000005E-4</c:v>
                </c:pt>
                <c:pt idx="7657">
                  <c:v>-5.2999999999999998E-4</c:v>
                </c:pt>
                <c:pt idx="7658">
                  <c:v>-8.5999999999999998E-4</c:v>
                </c:pt>
                <c:pt idx="7659">
                  <c:v>-6.4000000000000005E-4</c:v>
                </c:pt>
                <c:pt idx="7660">
                  <c:v>-5.2999999999999998E-4</c:v>
                </c:pt>
                <c:pt idx="7661">
                  <c:v>-3.2000000000000003E-4</c:v>
                </c:pt>
                <c:pt idx="7662">
                  <c:v>-4.2000000000000002E-4</c:v>
                </c:pt>
                <c:pt idx="7663">
                  <c:v>-6.4000000000000005E-4</c:v>
                </c:pt>
                <c:pt idx="7664">
                  <c:v>-4.2000000000000002E-4</c:v>
                </c:pt>
                <c:pt idx="7665">
                  <c:v>-3.2000000000000003E-4</c:v>
                </c:pt>
                <c:pt idx="7666">
                  <c:v>-3.2000000000000003E-4</c:v>
                </c:pt>
                <c:pt idx="7667">
                  <c:v>-4.2000000000000002E-4</c:v>
                </c:pt>
                <c:pt idx="7668">
                  <c:v>-4.2000000000000002E-4</c:v>
                </c:pt>
                <c:pt idx="7669">
                  <c:v>-2.1000000000000001E-4</c:v>
                </c:pt>
                <c:pt idx="7670">
                  <c:v>-1E-4</c:v>
                </c:pt>
                <c:pt idx="7671">
                  <c:v>-3.2000000000000003E-4</c:v>
                </c:pt>
                <c:pt idx="7672">
                  <c:v>-3.2000000000000003E-4</c:v>
                </c:pt>
                <c:pt idx="7673">
                  <c:v>1.0000000000000001E-5</c:v>
                </c:pt>
                <c:pt idx="7674">
                  <c:v>-2.1000000000000001E-4</c:v>
                </c:pt>
                <c:pt idx="7675">
                  <c:v>-2.1000000000000001E-4</c:v>
                </c:pt>
                <c:pt idx="7676">
                  <c:v>-2.1000000000000001E-4</c:v>
                </c:pt>
                <c:pt idx="7677">
                  <c:v>-1E-4</c:v>
                </c:pt>
                <c:pt idx="7678">
                  <c:v>1.0000000000000001E-5</c:v>
                </c:pt>
                <c:pt idx="7679">
                  <c:v>-1E-4</c:v>
                </c:pt>
                <c:pt idx="7680">
                  <c:v>1.2E-4</c:v>
                </c:pt>
                <c:pt idx="7681">
                  <c:v>2.3000000000000001E-4</c:v>
                </c:pt>
                <c:pt idx="7682">
                  <c:v>2.3000000000000001E-4</c:v>
                </c:pt>
                <c:pt idx="7683">
                  <c:v>1.2E-4</c:v>
                </c:pt>
                <c:pt idx="7684">
                  <c:v>2.3000000000000001E-4</c:v>
                </c:pt>
                <c:pt idx="7685">
                  <c:v>2.3000000000000001E-4</c:v>
                </c:pt>
                <c:pt idx="7686">
                  <c:v>3.4000000000000002E-4</c:v>
                </c:pt>
                <c:pt idx="7687">
                  <c:v>1.2E-4</c:v>
                </c:pt>
                <c:pt idx="7688">
                  <c:v>2.3000000000000001E-4</c:v>
                </c:pt>
                <c:pt idx="7689">
                  <c:v>5.5000000000000003E-4</c:v>
                </c:pt>
                <c:pt idx="7690">
                  <c:v>2.3000000000000001E-4</c:v>
                </c:pt>
                <c:pt idx="7691">
                  <c:v>4.4000000000000002E-4</c:v>
                </c:pt>
                <c:pt idx="7692">
                  <c:v>3.4000000000000002E-4</c:v>
                </c:pt>
                <c:pt idx="7693">
                  <c:v>5.5000000000000003E-4</c:v>
                </c:pt>
                <c:pt idx="7694">
                  <c:v>6.6E-4</c:v>
                </c:pt>
                <c:pt idx="7695">
                  <c:v>4.4000000000000002E-4</c:v>
                </c:pt>
                <c:pt idx="7696">
                  <c:v>5.5000000000000003E-4</c:v>
                </c:pt>
                <c:pt idx="7697">
                  <c:v>7.6999999999999996E-4</c:v>
                </c:pt>
                <c:pt idx="7698">
                  <c:v>7.6999999999999996E-4</c:v>
                </c:pt>
                <c:pt idx="7699">
                  <c:v>6.6E-4</c:v>
                </c:pt>
                <c:pt idx="7700">
                  <c:v>6.6E-4</c:v>
                </c:pt>
                <c:pt idx="7701">
                  <c:v>7.6999999999999996E-4</c:v>
                </c:pt>
                <c:pt idx="7702">
                  <c:v>6.6E-4</c:v>
                </c:pt>
                <c:pt idx="7703">
                  <c:v>6.6E-4</c:v>
                </c:pt>
                <c:pt idx="7704">
                  <c:v>7.6999999999999996E-4</c:v>
                </c:pt>
                <c:pt idx="7705">
                  <c:v>9.8999999999999999E-4</c:v>
                </c:pt>
                <c:pt idx="7706">
                  <c:v>8.8000000000000003E-4</c:v>
                </c:pt>
                <c:pt idx="7707">
                  <c:v>9.8999999999999999E-4</c:v>
                </c:pt>
                <c:pt idx="7708">
                  <c:v>9.8999999999999999E-4</c:v>
                </c:pt>
                <c:pt idx="7709">
                  <c:v>1.1000000000000001E-3</c:v>
                </c:pt>
                <c:pt idx="7710">
                  <c:v>9.8999999999999999E-4</c:v>
                </c:pt>
                <c:pt idx="7711">
                  <c:v>9.8999999999999999E-4</c:v>
                </c:pt>
                <c:pt idx="7712">
                  <c:v>1.1999999999999999E-3</c:v>
                </c:pt>
                <c:pt idx="7713">
                  <c:v>1.1999999999999999E-3</c:v>
                </c:pt>
                <c:pt idx="7714">
                  <c:v>1.42E-3</c:v>
                </c:pt>
                <c:pt idx="7715">
                  <c:v>1.31E-3</c:v>
                </c:pt>
                <c:pt idx="7716">
                  <c:v>1.42E-3</c:v>
                </c:pt>
                <c:pt idx="7717">
                  <c:v>1.1999999999999999E-3</c:v>
                </c:pt>
                <c:pt idx="7718">
                  <c:v>1.31E-3</c:v>
                </c:pt>
                <c:pt idx="7719">
                  <c:v>1.42E-3</c:v>
                </c:pt>
                <c:pt idx="7720">
                  <c:v>1.31E-3</c:v>
                </c:pt>
                <c:pt idx="7721">
                  <c:v>1.5299999999999999E-3</c:v>
                </c:pt>
                <c:pt idx="7722">
                  <c:v>1.42E-3</c:v>
                </c:pt>
                <c:pt idx="7723">
                  <c:v>1.42E-3</c:v>
                </c:pt>
                <c:pt idx="7724">
                  <c:v>1.42E-3</c:v>
                </c:pt>
                <c:pt idx="7725">
                  <c:v>1.5299999999999999E-3</c:v>
                </c:pt>
                <c:pt idx="7726">
                  <c:v>1.64E-3</c:v>
                </c:pt>
                <c:pt idx="7727">
                  <c:v>1.64E-3</c:v>
                </c:pt>
                <c:pt idx="7728">
                  <c:v>1.64E-3</c:v>
                </c:pt>
                <c:pt idx="7729">
                  <c:v>1.64E-3</c:v>
                </c:pt>
                <c:pt idx="7730">
                  <c:v>1.8600000000000001E-3</c:v>
                </c:pt>
                <c:pt idx="7731">
                  <c:v>1.75E-3</c:v>
                </c:pt>
                <c:pt idx="7732">
                  <c:v>1.75E-3</c:v>
                </c:pt>
                <c:pt idx="7733">
                  <c:v>1.75E-3</c:v>
                </c:pt>
                <c:pt idx="7734">
                  <c:v>1.8600000000000001E-3</c:v>
                </c:pt>
                <c:pt idx="7735">
                  <c:v>1.75E-3</c:v>
                </c:pt>
                <c:pt idx="7736">
                  <c:v>1.9599999999999999E-3</c:v>
                </c:pt>
                <c:pt idx="7737">
                  <c:v>1.8600000000000001E-3</c:v>
                </c:pt>
                <c:pt idx="7738">
                  <c:v>1.8600000000000001E-3</c:v>
                </c:pt>
                <c:pt idx="7739">
                  <c:v>1.9599999999999999E-3</c:v>
                </c:pt>
                <c:pt idx="7740">
                  <c:v>1.8600000000000001E-3</c:v>
                </c:pt>
                <c:pt idx="7741">
                  <c:v>2.0699999999999998E-3</c:v>
                </c:pt>
                <c:pt idx="7742">
                  <c:v>2.0699999999999998E-3</c:v>
                </c:pt>
                <c:pt idx="7743">
                  <c:v>1.8600000000000001E-3</c:v>
                </c:pt>
                <c:pt idx="7744">
                  <c:v>2.0699999999999998E-3</c:v>
                </c:pt>
                <c:pt idx="7745">
                  <c:v>1.9599999999999999E-3</c:v>
                </c:pt>
                <c:pt idx="7746">
                  <c:v>2.1800000000000001E-3</c:v>
                </c:pt>
                <c:pt idx="7747">
                  <c:v>2.2899999999999999E-3</c:v>
                </c:pt>
                <c:pt idx="7748">
                  <c:v>1.9599999999999999E-3</c:v>
                </c:pt>
                <c:pt idx="7749">
                  <c:v>2.0699999999999998E-3</c:v>
                </c:pt>
                <c:pt idx="7750">
                  <c:v>2.0699999999999998E-3</c:v>
                </c:pt>
                <c:pt idx="7751">
                  <c:v>2.1800000000000001E-3</c:v>
                </c:pt>
                <c:pt idx="7752">
                  <c:v>2.1800000000000001E-3</c:v>
                </c:pt>
                <c:pt idx="7753">
                  <c:v>2.2899999999999999E-3</c:v>
                </c:pt>
                <c:pt idx="7754">
                  <c:v>2.1800000000000001E-3</c:v>
                </c:pt>
                <c:pt idx="7755">
                  <c:v>2.1800000000000001E-3</c:v>
                </c:pt>
                <c:pt idx="7756">
                  <c:v>2.1800000000000001E-3</c:v>
                </c:pt>
                <c:pt idx="7757">
                  <c:v>2.1800000000000001E-3</c:v>
                </c:pt>
                <c:pt idx="7758">
                  <c:v>2.2899999999999999E-3</c:v>
                </c:pt>
                <c:pt idx="7759">
                  <c:v>2.2899999999999999E-3</c:v>
                </c:pt>
                <c:pt idx="7760">
                  <c:v>2.2899999999999999E-3</c:v>
                </c:pt>
                <c:pt idx="7761">
                  <c:v>2.2899999999999999E-3</c:v>
                </c:pt>
                <c:pt idx="7762">
                  <c:v>2.2899999999999999E-3</c:v>
                </c:pt>
                <c:pt idx="7763">
                  <c:v>2.5100000000000001E-3</c:v>
                </c:pt>
                <c:pt idx="7764">
                  <c:v>2.5100000000000001E-3</c:v>
                </c:pt>
                <c:pt idx="7765">
                  <c:v>2.3999999999999998E-3</c:v>
                </c:pt>
                <c:pt idx="7766">
                  <c:v>2.2899999999999999E-3</c:v>
                </c:pt>
                <c:pt idx="7767">
                  <c:v>2.2899999999999999E-3</c:v>
                </c:pt>
                <c:pt idx="7768">
                  <c:v>2.2899999999999999E-3</c:v>
                </c:pt>
                <c:pt idx="7769">
                  <c:v>2.5100000000000001E-3</c:v>
                </c:pt>
                <c:pt idx="7770">
                  <c:v>2.3999999999999998E-3</c:v>
                </c:pt>
                <c:pt idx="7771">
                  <c:v>2.5100000000000001E-3</c:v>
                </c:pt>
                <c:pt idx="7772">
                  <c:v>2.3999999999999998E-3</c:v>
                </c:pt>
                <c:pt idx="7773">
                  <c:v>2.3999999999999998E-3</c:v>
                </c:pt>
                <c:pt idx="7774">
                  <c:v>2.5100000000000001E-3</c:v>
                </c:pt>
                <c:pt idx="7775">
                  <c:v>2.3999999999999998E-3</c:v>
                </c:pt>
                <c:pt idx="7776">
                  <c:v>2.3999999999999998E-3</c:v>
                </c:pt>
                <c:pt idx="7777">
                  <c:v>2.5100000000000001E-3</c:v>
                </c:pt>
                <c:pt idx="7778">
                  <c:v>2.3999999999999998E-3</c:v>
                </c:pt>
                <c:pt idx="7779">
                  <c:v>2.5100000000000001E-3</c:v>
                </c:pt>
                <c:pt idx="7780">
                  <c:v>2.3999999999999998E-3</c:v>
                </c:pt>
                <c:pt idx="7781">
                  <c:v>2.3999999999999998E-3</c:v>
                </c:pt>
                <c:pt idx="7782">
                  <c:v>2.3999999999999998E-3</c:v>
                </c:pt>
                <c:pt idx="7783">
                  <c:v>2.3999999999999998E-3</c:v>
                </c:pt>
                <c:pt idx="7784">
                  <c:v>2.5100000000000001E-3</c:v>
                </c:pt>
                <c:pt idx="7785">
                  <c:v>2.6199999999999999E-3</c:v>
                </c:pt>
                <c:pt idx="7786">
                  <c:v>2.5100000000000001E-3</c:v>
                </c:pt>
                <c:pt idx="7787">
                  <c:v>2.3999999999999998E-3</c:v>
                </c:pt>
                <c:pt idx="7788">
                  <c:v>2.2899999999999999E-3</c:v>
                </c:pt>
                <c:pt idx="7789">
                  <c:v>2.3999999999999998E-3</c:v>
                </c:pt>
                <c:pt idx="7790">
                  <c:v>2.3999999999999998E-3</c:v>
                </c:pt>
                <c:pt idx="7791">
                  <c:v>2.2899999999999999E-3</c:v>
                </c:pt>
                <c:pt idx="7792">
                  <c:v>2.3999999999999998E-3</c:v>
                </c:pt>
                <c:pt idx="7793">
                  <c:v>2.2899999999999999E-3</c:v>
                </c:pt>
                <c:pt idx="7794">
                  <c:v>2.2899999999999999E-3</c:v>
                </c:pt>
                <c:pt idx="7795">
                  <c:v>2.3999999999999998E-3</c:v>
                </c:pt>
                <c:pt idx="7796">
                  <c:v>2.2899999999999999E-3</c:v>
                </c:pt>
                <c:pt idx="7797">
                  <c:v>2.1800000000000001E-3</c:v>
                </c:pt>
                <c:pt idx="7798">
                  <c:v>2.2899999999999999E-3</c:v>
                </c:pt>
                <c:pt idx="7799">
                  <c:v>2.1800000000000001E-3</c:v>
                </c:pt>
                <c:pt idx="7800">
                  <c:v>2.0699999999999998E-3</c:v>
                </c:pt>
                <c:pt idx="7801">
                  <c:v>2.2899999999999999E-3</c:v>
                </c:pt>
                <c:pt idx="7802">
                  <c:v>2.1800000000000001E-3</c:v>
                </c:pt>
                <c:pt idx="7803">
                  <c:v>2.0699999999999998E-3</c:v>
                </c:pt>
                <c:pt idx="7804">
                  <c:v>2.1800000000000001E-3</c:v>
                </c:pt>
                <c:pt idx="7805">
                  <c:v>2.1800000000000001E-3</c:v>
                </c:pt>
                <c:pt idx="7806">
                  <c:v>2.0699999999999998E-3</c:v>
                </c:pt>
                <c:pt idx="7807">
                  <c:v>2.1800000000000001E-3</c:v>
                </c:pt>
                <c:pt idx="7808">
                  <c:v>2.1800000000000001E-3</c:v>
                </c:pt>
                <c:pt idx="7809">
                  <c:v>2.0699999999999998E-3</c:v>
                </c:pt>
                <c:pt idx="7810">
                  <c:v>1.9599999999999999E-3</c:v>
                </c:pt>
                <c:pt idx="7811">
                  <c:v>2.0699999999999998E-3</c:v>
                </c:pt>
                <c:pt idx="7812">
                  <c:v>1.9599999999999999E-3</c:v>
                </c:pt>
                <c:pt idx="7813">
                  <c:v>1.8600000000000001E-3</c:v>
                </c:pt>
                <c:pt idx="7814">
                  <c:v>1.9599999999999999E-3</c:v>
                </c:pt>
                <c:pt idx="7815">
                  <c:v>1.8600000000000001E-3</c:v>
                </c:pt>
                <c:pt idx="7816">
                  <c:v>1.9599999999999999E-3</c:v>
                </c:pt>
                <c:pt idx="7817">
                  <c:v>1.9599999999999999E-3</c:v>
                </c:pt>
                <c:pt idx="7818">
                  <c:v>1.9599999999999999E-3</c:v>
                </c:pt>
                <c:pt idx="7819">
                  <c:v>1.75E-3</c:v>
                </c:pt>
                <c:pt idx="7820">
                  <c:v>1.75E-3</c:v>
                </c:pt>
                <c:pt idx="7821">
                  <c:v>1.75E-3</c:v>
                </c:pt>
                <c:pt idx="7822">
                  <c:v>1.64E-3</c:v>
                </c:pt>
                <c:pt idx="7823">
                  <c:v>1.64E-3</c:v>
                </c:pt>
                <c:pt idx="7824">
                  <c:v>1.64E-3</c:v>
                </c:pt>
                <c:pt idx="7825">
                  <c:v>1.64E-3</c:v>
                </c:pt>
                <c:pt idx="7826">
                  <c:v>1.42E-3</c:v>
                </c:pt>
                <c:pt idx="7827">
                  <c:v>1.5299999999999999E-3</c:v>
                </c:pt>
                <c:pt idx="7828">
                  <c:v>1.42E-3</c:v>
                </c:pt>
                <c:pt idx="7829">
                  <c:v>1.5299999999999999E-3</c:v>
                </c:pt>
                <c:pt idx="7830">
                  <c:v>1.31E-3</c:v>
                </c:pt>
                <c:pt idx="7831">
                  <c:v>1.31E-3</c:v>
                </c:pt>
                <c:pt idx="7832">
                  <c:v>1.42E-3</c:v>
                </c:pt>
                <c:pt idx="7833">
                  <c:v>1.31E-3</c:v>
                </c:pt>
                <c:pt idx="7834">
                  <c:v>1.31E-3</c:v>
                </c:pt>
                <c:pt idx="7835">
                  <c:v>1.31E-3</c:v>
                </c:pt>
                <c:pt idx="7836">
                  <c:v>1.31E-3</c:v>
                </c:pt>
                <c:pt idx="7837">
                  <c:v>1.1000000000000001E-3</c:v>
                </c:pt>
                <c:pt idx="7838">
                  <c:v>9.8999999999999999E-4</c:v>
                </c:pt>
                <c:pt idx="7839">
                  <c:v>1.1000000000000001E-3</c:v>
                </c:pt>
                <c:pt idx="7840">
                  <c:v>1.1000000000000001E-3</c:v>
                </c:pt>
                <c:pt idx="7841">
                  <c:v>1.1000000000000001E-3</c:v>
                </c:pt>
                <c:pt idx="7842">
                  <c:v>9.8999999999999999E-4</c:v>
                </c:pt>
                <c:pt idx="7843">
                  <c:v>8.8000000000000003E-4</c:v>
                </c:pt>
                <c:pt idx="7844">
                  <c:v>9.8999999999999999E-4</c:v>
                </c:pt>
                <c:pt idx="7845">
                  <c:v>8.8000000000000003E-4</c:v>
                </c:pt>
                <c:pt idx="7846">
                  <c:v>7.6999999999999996E-4</c:v>
                </c:pt>
                <c:pt idx="7847">
                  <c:v>7.6999999999999996E-4</c:v>
                </c:pt>
                <c:pt idx="7848">
                  <c:v>7.6999999999999996E-4</c:v>
                </c:pt>
                <c:pt idx="7849">
                  <c:v>7.6999999999999996E-4</c:v>
                </c:pt>
                <c:pt idx="7850">
                  <c:v>6.6E-4</c:v>
                </c:pt>
                <c:pt idx="7851">
                  <c:v>5.5000000000000003E-4</c:v>
                </c:pt>
                <c:pt idx="7852">
                  <c:v>5.5000000000000003E-4</c:v>
                </c:pt>
                <c:pt idx="7853">
                  <c:v>5.5000000000000003E-4</c:v>
                </c:pt>
                <c:pt idx="7854">
                  <c:v>4.4000000000000002E-4</c:v>
                </c:pt>
                <c:pt idx="7855">
                  <c:v>3.4000000000000002E-4</c:v>
                </c:pt>
                <c:pt idx="7856">
                  <c:v>3.4000000000000002E-4</c:v>
                </c:pt>
                <c:pt idx="7857">
                  <c:v>4.4000000000000002E-4</c:v>
                </c:pt>
                <c:pt idx="7858">
                  <c:v>2.3000000000000001E-4</c:v>
                </c:pt>
                <c:pt idx="7859">
                  <c:v>1.2E-4</c:v>
                </c:pt>
                <c:pt idx="7860">
                  <c:v>3.4000000000000002E-4</c:v>
                </c:pt>
                <c:pt idx="7861">
                  <c:v>1.2E-4</c:v>
                </c:pt>
                <c:pt idx="7862">
                  <c:v>-1E-4</c:v>
                </c:pt>
                <c:pt idx="7863">
                  <c:v>1.2E-4</c:v>
                </c:pt>
                <c:pt idx="7864">
                  <c:v>1.0000000000000001E-5</c:v>
                </c:pt>
                <c:pt idx="7865">
                  <c:v>-1E-4</c:v>
                </c:pt>
                <c:pt idx="7866">
                  <c:v>1.0000000000000001E-5</c:v>
                </c:pt>
                <c:pt idx="7867">
                  <c:v>-2.1000000000000001E-4</c:v>
                </c:pt>
                <c:pt idx="7868">
                  <c:v>-2.1000000000000001E-4</c:v>
                </c:pt>
                <c:pt idx="7869">
                  <c:v>-3.2000000000000003E-4</c:v>
                </c:pt>
                <c:pt idx="7870">
                  <c:v>-4.2000000000000002E-4</c:v>
                </c:pt>
                <c:pt idx="7871">
                  <c:v>-3.2000000000000003E-4</c:v>
                </c:pt>
                <c:pt idx="7872">
                  <c:v>-4.2000000000000002E-4</c:v>
                </c:pt>
                <c:pt idx="7873">
                  <c:v>-3.2000000000000003E-4</c:v>
                </c:pt>
                <c:pt idx="7874">
                  <c:v>-5.2999999999999998E-4</c:v>
                </c:pt>
                <c:pt idx="7875">
                  <c:v>-6.4000000000000005E-4</c:v>
                </c:pt>
                <c:pt idx="7876">
                  <c:v>-5.2999999999999998E-4</c:v>
                </c:pt>
                <c:pt idx="7877">
                  <c:v>-7.5000000000000002E-4</c:v>
                </c:pt>
                <c:pt idx="7878">
                  <c:v>-7.5000000000000002E-4</c:v>
                </c:pt>
                <c:pt idx="7879">
                  <c:v>-7.5000000000000002E-4</c:v>
                </c:pt>
                <c:pt idx="7880">
                  <c:v>-7.5000000000000002E-4</c:v>
                </c:pt>
                <c:pt idx="7881">
                  <c:v>-9.7000000000000005E-4</c:v>
                </c:pt>
                <c:pt idx="7882">
                  <c:v>-7.5000000000000002E-4</c:v>
                </c:pt>
                <c:pt idx="7883">
                  <c:v>-1.08E-3</c:v>
                </c:pt>
                <c:pt idx="7884">
                  <c:v>-1.08E-3</c:v>
                </c:pt>
                <c:pt idx="7885">
                  <c:v>-1.08E-3</c:v>
                </c:pt>
                <c:pt idx="7886">
                  <c:v>-1.1800000000000001E-3</c:v>
                </c:pt>
                <c:pt idx="7887">
                  <c:v>-1.08E-3</c:v>
                </c:pt>
                <c:pt idx="7888">
                  <c:v>-1.08E-3</c:v>
                </c:pt>
                <c:pt idx="7889">
                  <c:v>-1.1800000000000001E-3</c:v>
                </c:pt>
                <c:pt idx="7890">
                  <c:v>-1.4E-3</c:v>
                </c:pt>
                <c:pt idx="7891">
                  <c:v>-1.5100000000000001E-3</c:v>
                </c:pt>
                <c:pt idx="7892">
                  <c:v>-1.2899999999999999E-3</c:v>
                </c:pt>
                <c:pt idx="7893">
                  <c:v>-1.5100000000000001E-3</c:v>
                </c:pt>
                <c:pt idx="7894">
                  <c:v>-1.4E-3</c:v>
                </c:pt>
                <c:pt idx="7895">
                  <c:v>-1.5100000000000001E-3</c:v>
                </c:pt>
                <c:pt idx="7896">
                  <c:v>-1.6199999999999999E-3</c:v>
                </c:pt>
                <c:pt idx="7897">
                  <c:v>-1.6199999999999999E-3</c:v>
                </c:pt>
                <c:pt idx="7898">
                  <c:v>-1.6199999999999999E-3</c:v>
                </c:pt>
                <c:pt idx="7899">
                  <c:v>-1.73E-3</c:v>
                </c:pt>
                <c:pt idx="7900">
                  <c:v>-1.8400000000000001E-3</c:v>
                </c:pt>
                <c:pt idx="7901">
                  <c:v>-1.9400000000000001E-3</c:v>
                </c:pt>
                <c:pt idx="7902">
                  <c:v>-2.0500000000000002E-3</c:v>
                </c:pt>
                <c:pt idx="7903">
                  <c:v>-1.9400000000000001E-3</c:v>
                </c:pt>
                <c:pt idx="7904">
                  <c:v>-1.8400000000000001E-3</c:v>
                </c:pt>
                <c:pt idx="7905">
                  <c:v>-1.9400000000000001E-3</c:v>
                </c:pt>
                <c:pt idx="7906">
                  <c:v>-2.16E-3</c:v>
                </c:pt>
                <c:pt idx="7907">
                  <c:v>-2.16E-3</c:v>
                </c:pt>
                <c:pt idx="7908">
                  <c:v>-1.9400000000000001E-3</c:v>
                </c:pt>
                <c:pt idx="7909">
                  <c:v>-2.2699999999999999E-3</c:v>
                </c:pt>
                <c:pt idx="7910">
                  <c:v>-2.2699999999999999E-3</c:v>
                </c:pt>
                <c:pt idx="7911">
                  <c:v>-2.49E-3</c:v>
                </c:pt>
                <c:pt idx="7912">
                  <c:v>-2.3800000000000002E-3</c:v>
                </c:pt>
                <c:pt idx="7913">
                  <c:v>-2.2699999999999999E-3</c:v>
                </c:pt>
                <c:pt idx="7914">
                  <c:v>-2.2699999999999999E-3</c:v>
                </c:pt>
                <c:pt idx="7915">
                  <c:v>-2.49E-3</c:v>
                </c:pt>
                <c:pt idx="7916">
                  <c:v>-2.5999999999999999E-3</c:v>
                </c:pt>
                <c:pt idx="7917">
                  <c:v>-2.5999999999999999E-3</c:v>
                </c:pt>
                <c:pt idx="7918">
                  <c:v>-2.7000000000000001E-3</c:v>
                </c:pt>
                <c:pt idx="7919">
                  <c:v>-2.5999999999999999E-3</c:v>
                </c:pt>
                <c:pt idx="7920">
                  <c:v>-2.5999999999999999E-3</c:v>
                </c:pt>
                <c:pt idx="7921">
                  <c:v>-2.5999999999999999E-3</c:v>
                </c:pt>
                <c:pt idx="7922">
                  <c:v>-2.9199999999999999E-3</c:v>
                </c:pt>
                <c:pt idx="7923">
                  <c:v>-2.9199999999999999E-3</c:v>
                </c:pt>
                <c:pt idx="7924">
                  <c:v>-2.7000000000000001E-3</c:v>
                </c:pt>
                <c:pt idx="7925">
                  <c:v>-2.7000000000000001E-3</c:v>
                </c:pt>
                <c:pt idx="7926">
                  <c:v>-3.0300000000000001E-3</c:v>
                </c:pt>
                <c:pt idx="7927">
                  <c:v>-3.0300000000000001E-3</c:v>
                </c:pt>
                <c:pt idx="7928">
                  <c:v>-3.0300000000000001E-3</c:v>
                </c:pt>
                <c:pt idx="7929">
                  <c:v>-2.81E-3</c:v>
                </c:pt>
                <c:pt idx="7930">
                  <c:v>-2.81E-3</c:v>
                </c:pt>
                <c:pt idx="7931">
                  <c:v>-3.14E-3</c:v>
                </c:pt>
                <c:pt idx="7932">
                  <c:v>-3.0300000000000001E-3</c:v>
                </c:pt>
                <c:pt idx="7933">
                  <c:v>-3.14E-3</c:v>
                </c:pt>
                <c:pt idx="7934">
                  <c:v>-3.14E-3</c:v>
                </c:pt>
                <c:pt idx="7935">
                  <c:v>-3.14E-3</c:v>
                </c:pt>
                <c:pt idx="7936">
                  <c:v>-3.14E-3</c:v>
                </c:pt>
                <c:pt idx="7937">
                  <c:v>-3.2499999999999999E-3</c:v>
                </c:pt>
                <c:pt idx="7938">
                  <c:v>-3.2499999999999999E-3</c:v>
                </c:pt>
                <c:pt idx="7939">
                  <c:v>-3.2499999999999999E-3</c:v>
                </c:pt>
                <c:pt idx="7940">
                  <c:v>-3.2499999999999999E-3</c:v>
                </c:pt>
                <c:pt idx="7941">
                  <c:v>-3.3600000000000001E-3</c:v>
                </c:pt>
                <c:pt idx="7942">
                  <c:v>-3.5699999999999998E-3</c:v>
                </c:pt>
                <c:pt idx="7943">
                  <c:v>-3.46E-3</c:v>
                </c:pt>
                <c:pt idx="7944">
                  <c:v>-3.3600000000000001E-3</c:v>
                </c:pt>
                <c:pt idx="7945">
                  <c:v>-3.3600000000000001E-3</c:v>
                </c:pt>
                <c:pt idx="7946">
                  <c:v>-3.46E-3</c:v>
                </c:pt>
                <c:pt idx="7947">
                  <c:v>-3.5699999999999998E-3</c:v>
                </c:pt>
                <c:pt idx="7948">
                  <c:v>-3.5699999999999998E-3</c:v>
                </c:pt>
                <c:pt idx="7949">
                  <c:v>-3.5699999999999998E-3</c:v>
                </c:pt>
                <c:pt idx="7950">
                  <c:v>-3.5699999999999998E-3</c:v>
                </c:pt>
                <c:pt idx="7951">
                  <c:v>-3.5699999999999998E-3</c:v>
                </c:pt>
                <c:pt idx="7952">
                  <c:v>-3.46E-3</c:v>
                </c:pt>
                <c:pt idx="7953">
                  <c:v>-3.5699999999999998E-3</c:v>
                </c:pt>
                <c:pt idx="7954">
                  <c:v>-3.6800000000000001E-3</c:v>
                </c:pt>
                <c:pt idx="7955">
                  <c:v>-3.5699999999999998E-3</c:v>
                </c:pt>
                <c:pt idx="7956">
                  <c:v>-3.79E-3</c:v>
                </c:pt>
                <c:pt idx="7957">
                  <c:v>-3.5699999999999998E-3</c:v>
                </c:pt>
                <c:pt idx="7958">
                  <c:v>-3.6800000000000001E-3</c:v>
                </c:pt>
                <c:pt idx="7959">
                  <c:v>-3.79E-3</c:v>
                </c:pt>
                <c:pt idx="7960">
                  <c:v>-3.6800000000000001E-3</c:v>
                </c:pt>
                <c:pt idx="7961">
                  <c:v>-3.6800000000000001E-3</c:v>
                </c:pt>
                <c:pt idx="7962">
                  <c:v>-3.6800000000000001E-3</c:v>
                </c:pt>
                <c:pt idx="7963">
                  <c:v>-3.8999999999999998E-3</c:v>
                </c:pt>
                <c:pt idx="7964">
                  <c:v>-4.0099999999999997E-3</c:v>
                </c:pt>
                <c:pt idx="7965">
                  <c:v>-3.6800000000000001E-3</c:v>
                </c:pt>
                <c:pt idx="7966">
                  <c:v>-3.79E-3</c:v>
                </c:pt>
                <c:pt idx="7967">
                  <c:v>-3.79E-3</c:v>
                </c:pt>
                <c:pt idx="7968">
                  <c:v>-3.6800000000000001E-3</c:v>
                </c:pt>
                <c:pt idx="7969">
                  <c:v>-3.6800000000000001E-3</c:v>
                </c:pt>
                <c:pt idx="7970">
                  <c:v>-4.1200000000000004E-3</c:v>
                </c:pt>
                <c:pt idx="7971">
                  <c:v>-3.79E-3</c:v>
                </c:pt>
                <c:pt idx="7972">
                  <c:v>-3.8999999999999998E-3</c:v>
                </c:pt>
                <c:pt idx="7973">
                  <c:v>-4.0099999999999997E-3</c:v>
                </c:pt>
                <c:pt idx="7974">
                  <c:v>-3.8999999999999998E-3</c:v>
                </c:pt>
                <c:pt idx="7975">
                  <c:v>-3.6800000000000001E-3</c:v>
                </c:pt>
                <c:pt idx="7976">
                  <c:v>-3.8999999999999998E-3</c:v>
                </c:pt>
                <c:pt idx="7977">
                  <c:v>-3.79E-3</c:v>
                </c:pt>
                <c:pt idx="7978">
                  <c:v>-3.6800000000000001E-3</c:v>
                </c:pt>
                <c:pt idx="7979">
                  <c:v>-3.79E-3</c:v>
                </c:pt>
                <c:pt idx="7980">
                  <c:v>-4.0099999999999997E-3</c:v>
                </c:pt>
                <c:pt idx="7981">
                  <c:v>-3.79E-3</c:v>
                </c:pt>
                <c:pt idx="7982">
                  <c:v>-3.8999999999999998E-3</c:v>
                </c:pt>
                <c:pt idx="7983">
                  <c:v>-3.79E-3</c:v>
                </c:pt>
                <c:pt idx="7984">
                  <c:v>-3.8999999999999998E-3</c:v>
                </c:pt>
                <c:pt idx="7985">
                  <c:v>-3.6800000000000001E-3</c:v>
                </c:pt>
                <c:pt idx="7986">
                  <c:v>-3.8999999999999998E-3</c:v>
                </c:pt>
                <c:pt idx="7987">
                  <c:v>-3.79E-3</c:v>
                </c:pt>
                <c:pt idx="7988">
                  <c:v>-4.0099999999999997E-3</c:v>
                </c:pt>
                <c:pt idx="7989">
                  <c:v>-3.8999999999999998E-3</c:v>
                </c:pt>
                <c:pt idx="7990">
                  <c:v>-3.8999999999999998E-3</c:v>
                </c:pt>
                <c:pt idx="7991">
                  <c:v>-3.8999999999999998E-3</c:v>
                </c:pt>
                <c:pt idx="7992">
                  <c:v>-3.79E-3</c:v>
                </c:pt>
                <c:pt idx="7993">
                  <c:v>-3.8999999999999998E-3</c:v>
                </c:pt>
                <c:pt idx="7994">
                  <c:v>-3.8999999999999998E-3</c:v>
                </c:pt>
                <c:pt idx="7995">
                  <c:v>-3.79E-3</c:v>
                </c:pt>
                <c:pt idx="7996">
                  <c:v>-3.6800000000000001E-3</c:v>
                </c:pt>
                <c:pt idx="7997">
                  <c:v>-3.79E-3</c:v>
                </c:pt>
                <c:pt idx="7998">
                  <c:v>-3.79E-3</c:v>
                </c:pt>
                <c:pt idx="7999">
                  <c:v>-3.79E-3</c:v>
                </c:pt>
                <c:pt idx="8000">
                  <c:v>-3.8999999999999998E-3</c:v>
                </c:pt>
                <c:pt idx="8001">
                  <c:v>-3.5699999999999998E-3</c:v>
                </c:pt>
                <c:pt idx="8002">
                  <c:v>-3.6800000000000001E-3</c:v>
                </c:pt>
                <c:pt idx="8003">
                  <c:v>-3.6800000000000001E-3</c:v>
                </c:pt>
                <c:pt idx="8004">
                  <c:v>-3.6800000000000001E-3</c:v>
                </c:pt>
                <c:pt idx="8005">
                  <c:v>-3.6800000000000001E-3</c:v>
                </c:pt>
                <c:pt idx="8006">
                  <c:v>-3.6800000000000001E-3</c:v>
                </c:pt>
                <c:pt idx="8007">
                  <c:v>-3.79E-3</c:v>
                </c:pt>
                <c:pt idx="8008">
                  <c:v>-3.6800000000000001E-3</c:v>
                </c:pt>
              </c:numCache>
            </c:numRef>
          </c:yVal>
          <c:smooth val="1"/>
        </c:ser>
        <c:ser>
          <c:idx val="1"/>
          <c:order val="1"/>
          <c:tx>
            <c:v>Mesh</c:v>
          </c:tx>
          <c:marker>
            <c:symbol val="none"/>
          </c:marker>
          <c:xVal>
            <c:numRef>
              <c:f>Clean26!$A$1:$A$8011</c:f>
              <c:numCache>
                <c:formatCode>0.00E+00</c:formatCode>
                <c:ptCount val="8011"/>
                <c:pt idx="0">
                  <c:v>-2.4999999999999999E-8</c:v>
                </c:pt>
                <c:pt idx="1">
                  <c:v>-2.4999999999999999E-8</c:v>
                </c:pt>
                <c:pt idx="2">
                  <c:v>-2.4999999999999999E-8</c:v>
                </c:pt>
                <c:pt idx="3">
                  <c:v>-2.4999999999999999E-8</c:v>
                </c:pt>
                <c:pt idx="4">
                  <c:v>-2.4999999999999999E-8</c:v>
                </c:pt>
                <c:pt idx="5">
                  <c:v>-2.4999999999999999E-8</c:v>
                </c:pt>
                <c:pt idx="6">
                  <c:v>-2.4999999999999999E-8</c:v>
                </c:pt>
                <c:pt idx="7">
                  <c:v>-2.4999999999999999E-8</c:v>
                </c:pt>
                <c:pt idx="8">
                  <c:v>-2.4999999999999999E-8</c:v>
                </c:pt>
                <c:pt idx="9">
                  <c:v>-2.4999999999999999E-8</c:v>
                </c:pt>
                <c:pt idx="10">
                  <c:v>-2.4999999999999999E-8</c:v>
                </c:pt>
                <c:pt idx="11">
                  <c:v>-2.4999999999999999E-8</c:v>
                </c:pt>
                <c:pt idx="12">
                  <c:v>-2.4900000000000001E-8</c:v>
                </c:pt>
                <c:pt idx="13">
                  <c:v>-2.4900000000000001E-8</c:v>
                </c:pt>
                <c:pt idx="14">
                  <c:v>-2.4900000000000001E-8</c:v>
                </c:pt>
                <c:pt idx="15">
                  <c:v>-2.4900000000000001E-8</c:v>
                </c:pt>
                <c:pt idx="16">
                  <c:v>-2.4900000000000001E-8</c:v>
                </c:pt>
                <c:pt idx="17">
                  <c:v>-2.4900000000000001E-8</c:v>
                </c:pt>
                <c:pt idx="18">
                  <c:v>-2.4900000000000001E-8</c:v>
                </c:pt>
                <c:pt idx="19">
                  <c:v>-2.4900000000000001E-8</c:v>
                </c:pt>
                <c:pt idx="20">
                  <c:v>-2.4900000000000001E-8</c:v>
                </c:pt>
                <c:pt idx="21">
                  <c:v>-2.4900000000000001E-8</c:v>
                </c:pt>
                <c:pt idx="22">
                  <c:v>-2.4900000000000001E-8</c:v>
                </c:pt>
                <c:pt idx="23">
                  <c:v>-2.4900000000000001E-8</c:v>
                </c:pt>
                <c:pt idx="24">
                  <c:v>-2.4900000000000001E-8</c:v>
                </c:pt>
                <c:pt idx="25">
                  <c:v>-2.4900000000000001E-8</c:v>
                </c:pt>
                <c:pt idx="26">
                  <c:v>-2.4900000000000001E-8</c:v>
                </c:pt>
                <c:pt idx="27">
                  <c:v>-2.4900000000000001E-8</c:v>
                </c:pt>
                <c:pt idx="28">
                  <c:v>-2.48E-8</c:v>
                </c:pt>
                <c:pt idx="29">
                  <c:v>-2.48E-8</c:v>
                </c:pt>
                <c:pt idx="30">
                  <c:v>-2.48E-8</c:v>
                </c:pt>
                <c:pt idx="31">
                  <c:v>-2.48E-8</c:v>
                </c:pt>
                <c:pt idx="32">
                  <c:v>-2.48E-8</c:v>
                </c:pt>
                <c:pt idx="33">
                  <c:v>-2.48E-8</c:v>
                </c:pt>
                <c:pt idx="34">
                  <c:v>-2.48E-8</c:v>
                </c:pt>
                <c:pt idx="35">
                  <c:v>-2.48E-8</c:v>
                </c:pt>
                <c:pt idx="36">
                  <c:v>-2.48E-8</c:v>
                </c:pt>
                <c:pt idx="37">
                  <c:v>-2.48E-8</c:v>
                </c:pt>
                <c:pt idx="38">
                  <c:v>-2.48E-8</c:v>
                </c:pt>
                <c:pt idx="39">
                  <c:v>-2.48E-8</c:v>
                </c:pt>
                <c:pt idx="40">
                  <c:v>-2.48E-8</c:v>
                </c:pt>
                <c:pt idx="41">
                  <c:v>-2.48E-8</c:v>
                </c:pt>
                <c:pt idx="42">
                  <c:v>-2.48E-8</c:v>
                </c:pt>
                <c:pt idx="43">
                  <c:v>-2.48E-8</c:v>
                </c:pt>
                <c:pt idx="44">
                  <c:v>-2.4699999999999999E-8</c:v>
                </c:pt>
                <c:pt idx="45">
                  <c:v>-2.4699999999999999E-8</c:v>
                </c:pt>
                <c:pt idx="46">
                  <c:v>-2.4699999999999999E-8</c:v>
                </c:pt>
                <c:pt idx="47">
                  <c:v>-2.4699999999999999E-8</c:v>
                </c:pt>
                <c:pt idx="48">
                  <c:v>-2.4699999999999999E-8</c:v>
                </c:pt>
                <c:pt idx="49">
                  <c:v>-2.4699999999999999E-8</c:v>
                </c:pt>
                <c:pt idx="50">
                  <c:v>-2.4699999999999999E-8</c:v>
                </c:pt>
                <c:pt idx="51">
                  <c:v>-2.4699999999999999E-8</c:v>
                </c:pt>
                <c:pt idx="52">
                  <c:v>-2.4699999999999999E-8</c:v>
                </c:pt>
                <c:pt idx="53">
                  <c:v>-2.4699999999999999E-8</c:v>
                </c:pt>
                <c:pt idx="54">
                  <c:v>-2.4699999999999999E-8</c:v>
                </c:pt>
                <c:pt idx="55">
                  <c:v>-2.4699999999999999E-8</c:v>
                </c:pt>
                <c:pt idx="56">
                  <c:v>-2.4699999999999999E-8</c:v>
                </c:pt>
                <c:pt idx="57">
                  <c:v>-2.4699999999999999E-8</c:v>
                </c:pt>
                <c:pt idx="58">
                  <c:v>-2.4699999999999999E-8</c:v>
                </c:pt>
                <c:pt idx="59">
                  <c:v>-2.4699999999999999E-8</c:v>
                </c:pt>
                <c:pt idx="60">
                  <c:v>-2.4599999999999999E-8</c:v>
                </c:pt>
                <c:pt idx="61">
                  <c:v>-2.4599999999999999E-8</c:v>
                </c:pt>
                <c:pt idx="62">
                  <c:v>-2.4599999999999999E-8</c:v>
                </c:pt>
                <c:pt idx="63">
                  <c:v>-2.4599999999999999E-8</c:v>
                </c:pt>
                <c:pt idx="64">
                  <c:v>-2.4599999999999999E-8</c:v>
                </c:pt>
                <c:pt idx="65">
                  <c:v>-2.4599999999999999E-8</c:v>
                </c:pt>
                <c:pt idx="66">
                  <c:v>-2.4599999999999999E-8</c:v>
                </c:pt>
                <c:pt idx="67">
                  <c:v>-2.4599999999999999E-8</c:v>
                </c:pt>
                <c:pt idx="68">
                  <c:v>-2.4599999999999999E-8</c:v>
                </c:pt>
                <c:pt idx="69">
                  <c:v>-2.4599999999999999E-8</c:v>
                </c:pt>
                <c:pt idx="70">
                  <c:v>-2.4599999999999999E-8</c:v>
                </c:pt>
                <c:pt idx="71">
                  <c:v>-2.4599999999999999E-8</c:v>
                </c:pt>
                <c:pt idx="72">
                  <c:v>-2.4599999999999999E-8</c:v>
                </c:pt>
                <c:pt idx="73">
                  <c:v>-2.4599999999999999E-8</c:v>
                </c:pt>
                <c:pt idx="74">
                  <c:v>-2.4599999999999999E-8</c:v>
                </c:pt>
                <c:pt idx="75">
                  <c:v>-2.4599999999999999E-8</c:v>
                </c:pt>
                <c:pt idx="76">
                  <c:v>-2.4500000000000001E-8</c:v>
                </c:pt>
                <c:pt idx="77">
                  <c:v>-2.4500000000000001E-8</c:v>
                </c:pt>
                <c:pt idx="78">
                  <c:v>-2.4500000000000001E-8</c:v>
                </c:pt>
                <c:pt idx="79">
                  <c:v>-2.4500000000000001E-8</c:v>
                </c:pt>
                <c:pt idx="80">
                  <c:v>-2.4500000000000001E-8</c:v>
                </c:pt>
                <c:pt idx="81">
                  <c:v>-2.4500000000000001E-8</c:v>
                </c:pt>
                <c:pt idx="82">
                  <c:v>-2.4500000000000001E-8</c:v>
                </c:pt>
                <c:pt idx="83">
                  <c:v>-2.4500000000000001E-8</c:v>
                </c:pt>
                <c:pt idx="84">
                  <c:v>-2.4500000000000001E-8</c:v>
                </c:pt>
                <c:pt idx="85">
                  <c:v>-2.4500000000000001E-8</c:v>
                </c:pt>
                <c:pt idx="86">
                  <c:v>-2.4500000000000001E-8</c:v>
                </c:pt>
                <c:pt idx="87">
                  <c:v>-2.4500000000000001E-8</c:v>
                </c:pt>
                <c:pt idx="88">
                  <c:v>-2.4500000000000001E-8</c:v>
                </c:pt>
                <c:pt idx="89">
                  <c:v>-2.4500000000000001E-8</c:v>
                </c:pt>
                <c:pt idx="90">
                  <c:v>-2.4500000000000001E-8</c:v>
                </c:pt>
                <c:pt idx="91">
                  <c:v>-2.4500000000000001E-8</c:v>
                </c:pt>
                <c:pt idx="92">
                  <c:v>-2.44E-8</c:v>
                </c:pt>
                <c:pt idx="93">
                  <c:v>-2.44E-8</c:v>
                </c:pt>
                <c:pt idx="94">
                  <c:v>-2.44E-8</c:v>
                </c:pt>
                <c:pt idx="95">
                  <c:v>-2.44E-8</c:v>
                </c:pt>
                <c:pt idx="96">
                  <c:v>-2.44E-8</c:v>
                </c:pt>
                <c:pt idx="97">
                  <c:v>-2.44E-8</c:v>
                </c:pt>
                <c:pt idx="98">
                  <c:v>-2.44E-8</c:v>
                </c:pt>
                <c:pt idx="99">
                  <c:v>-2.44E-8</c:v>
                </c:pt>
                <c:pt idx="100">
                  <c:v>-2.44E-8</c:v>
                </c:pt>
                <c:pt idx="101">
                  <c:v>-2.44E-8</c:v>
                </c:pt>
                <c:pt idx="102">
                  <c:v>-2.44E-8</c:v>
                </c:pt>
                <c:pt idx="103">
                  <c:v>-2.44E-8</c:v>
                </c:pt>
                <c:pt idx="104">
                  <c:v>-2.44E-8</c:v>
                </c:pt>
                <c:pt idx="105">
                  <c:v>-2.44E-8</c:v>
                </c:pt>
                <c:pt idx="106">
                  <c:v>-2.44E-8</c:v>
                </c:pt>
                <c:pt idx="107">
                  <c:v>-2.44E-8</c:v>
                </c:pt>
                <c:pt idx="108">
                  <c:v>-2.4299999999999999E-8</c:v>
                </c:pt>
                <c:pt idx="109">
                  <c:v>-2.4299999999999999E-8</c:v>
                </c:pt>
                <c:pt idx="110">
                  <c:v>-2.4299999999999999E-8</c:v>
                </c:pt>
                <c:pt idx="111">
                  <c:v>-2.4299999999999999E-8</c:v>
                </c:pt>
                <c:pt idx="112">
                  <c:v>-2.4299999999999999E-8</c:v>
                </c:pt>
                <c:pt idx="113">
                  <c:v>-2.4299999999999999E-8</c:v>
                </c:pt>
                <c:pt idx="114">
                  <c:v>-2.4299999999999999E-8</c:v>
                </c:pt>
                <c:pt idx="115">
                  <c:v>-2.4299999999999999E-8</c:v>
                </c:pt>
                <c:pt idx="116">
                  <c:v>-2.4299999999999999E-8</c:v>
                </c:pt>
                <c:pt idx="117">
                  <c:v>-2.4299999999999999E-8</c:v>
                </c:pt>
                <c:pt idx="118">
                  <c:v>-2.4299999999999999E-8</c:v>
                </c:pt>
                <c:pt idx="119">
                  <c:v>-2.4299999999999999E-8</c:v>
                </c:pt>
                <c:pt idx="120">
                  <c:v>-2.4299999999999999E-8</c:v>
                </c:pt>
                <c:pt idx="121">
                  <c:v>-2.4299999999999999E-8</c:v>
                </c:pt>
                <c:pt idx="122">
                  <c:v>-2.4299999999999999E-8</c:v>
                </c:pt>
                <c:pt idx="123">
                  <c:v>-2.4299999999999999E-8</c:v>
                </c:pt>
                <c:pt idx="124">
                  <c:v>-2.4200000000000002E-8</c:v>
                </c:pt>
                <c:pt idx="125">
                  <c:v>-2.4200000000000002E-8</c:v>
                </c:pt>
                <c:pt idx="126">
                  <c:v>-2.4200000000000002E-8</c:v>
                </c:pt>
                <c:pt idx="127">
                  <c:v>-2.4200000000000002E-8</c:v>
                </c:pt>
                <c:pt idx="128">
                  <c:v>-2.4200000000000002E-8</c:v>
                </c:pt>
                <c:pt idx="129">
                  <c:v>-2.4200000000000002E-8</c:v>
                </c:pt>
                <c:pt idx="130">
                  <c:v>-2.4200000000000002E-8</c:v>
                </c:pt>
                <c:pt idx="131">
                  <c:v>-2.4200000000000002E-8</c:v>
                </c:pt>
                <c:pt idx="132">
                  <c:v>-2.4200000000000002E-8</c:v>
                </c:pt>
                <c:pt idx="133">
                  <c:v>-2.4200000000000002E-8</c:v>
                </c:pt>
                <c:pt idx="134">
                  <c:v>-2.4200000000000002E-8</c:v>
                </c:pt>
                <c:pt idx="135">
                  <c:v>-2.4200000000000002E-8</c:v>
                </c:pt>
                <c:pt idx="136">
                  <c:v>-2.4200000000000002E-8</c:v>
                </c:pt>
                <c:pt idx="137">
                  <c:v>-2.4200000000000002E-8</c:v>
                </c:pt>
                <c:pt idx="138">
                  <c:v>-2.4200000000000002E-8</c:v>
                </c:pt>
                <c:pt idx="139">
                  <c:v>-2.4200000000000002E-8</c:v>
                </c:pt>
                <c:pt idx="140">
                  <c:v>-2.4100000000000001E-8</c:v>
                </c:pt>
                <c:pt idx="141">
                  <c:v>-2.4100000000000001E-8</c:v>
                </c:pt>
                <c:pt idx="142">
                  <c:v>-2.4100000000000001E-8</c:v>
                </c:pt>
                <c:pt idx="143">
                  <c:v>-2.4100000000000001E-8</c:v>
                </c:pt>
                <c:pt idx="144">
                  <c:v>-2.4100000000000001E-8</c:v>
                </c:pt>
                <c:pt idx="145">
                  <c:v>-2.4100000000000001E-8</c:v>
                </c:pt>
                <c:pt idx="146">
                  <c:v>-2.4100000000000001E-8</c:v>
                </c:pt>
                <c:pt idx="147">
                  <c:v>-2.4100000000000001E-8</c:v>
                </c:pt>
                <c:pt idx="148">
                  <c:v>-2.4100000000000001E-8</c:v>
                </c:pt>
                <c:pt idx="149">
                  <c:v>-2.4100000000000001E-8</c:v>
                </c:pt>
                <c:pt idx="150">
                  <c:v>-2.4100000000000001E-8</c:v>
                </c:pt>
                <c:pt idx="151">
                  <c:v>-2.4100000000000001E-8</c:v>
                </c:pt>
                <c:pt idx="152">
                  <c:v>-2.4100000000000001E-8</c:v>
                </c:pt>
                <c:pt idx="153">
                  <c:v>-2.4100000000000001E-8</c:v>
                </c:pt>
                <c:pt idx="154">
                  <c:v>-2.4100000000000001E-8</c:v>
                </c:pt>
                <c:pt idx="155">
                  <c:v>-2.4100000000000001E-8</c:v>
                </c:pt>
                <c:pt idx="156">
                  <c:v>-2.4E-8</c:v>
                </c:pt>
                <c:pt idx="157">
                  <c:v>-2.4E-8</c:v>
                </c:pt>
                <c:pt idx="158">
                  <c:v>-2.4E-8</c:v>
                </c:pt>
                <c:pt idx="159">
                  <c:v>-2.4E-8</c:v>
                </c:pt>
                <c:pt idx="160">
                  <c:v>-2.4E-8</c:v>
                </c:pt>
                <c:pt idx="161">
                  <c:v>-2.4E-8</c:v>
                </c:pt>
                <c:pt idx="162">
                  <c:v>-2.4E-8</c:v>
                </c:pt>
                <c:pt idx="163">
                  <c:v>-2.4E-8</c:v>
                </c:pt>
                <c:pt idx="164">
                  <c:v>-2.4E-8</c:v>
                </c:pt>
                <c:pt idx="165">
                  <c:v>-2.4E-8</c:v>
                </c:pt>
                <c:pt idx="166">
                  <c:v>-2.4E-8</c:v>
                </c:pt>
                <c:pt idx="167">
                  <c:v>-2.4E-8</c:v>
                </c:pt>
                <c:pt idx="168">
                  <c:v>-2.4E-8</c:v>
                </c:pt>
                <c:pt idx="169">
                  <c:v>-2.4E-8</c:v>
                </c:pt>
                <c:pt idx="170">
                  <c:v>-2.4E-8</c:v>
                </c:pt>
                <c:pt idx="171">
                  <c:v>-2.4E-8</c:v>
                </c:pt>
                <c:pt idx="172">
                  <c:v>-2.3899999999999999E-8</c:v>
                </c:pt>
                <c:pt idx="173">
                  <c:v>-2.3899999999999999E-8</c:v>
                </c:pt>
                <c:pt idx="174">
                  <c:v>-2.3899999999999999E-8</c:v>
                </c:pt>
                <c:pt idx="175">
                  <c:v>-2.3899999999999999E-8</c:v>
                </c:pt>
                <c:pt idx="176">
                  <c:v>-2.3899999999999999E-8</c:v>
                </c:pt>
                <c:pt idx="177">
                  <c:v>-2.3899999999999999E-8</c:v>
                </c:pt>
                <c:pt idx="178">
                  <c:v>-2.3899999999999999E-8</c:v>
                </c:pt>
                <c:pt idx="179">
                  <c:v>-2.3899999999999999E-8</c:v>
                </c:pt>
                <c:pt idx="180">
                  <c:v>-2.3899999999999999E-8</c:v>
                </c:pt>
                <c:pt idx="181">
                  <c:v>-2.3899999999999999E-8</c:v>
                </c:pt>
                <c:pt idx="182">
                  <c:v>-2.3899999999999999E-8</c:v>
                </c:pt>
                <c:pt idx="183">
                  <c:v>-2.3899999999999999E-8</c:v>
                </c:pt>
                <c:pt idx="184">
                  <c:v>-2.3899999999999999E-8</c:v>
                </c:pt>
                <c:pt idx="185">
                  <c:v>-2.3899999999999999E-8</c:v>
                </c:pt>
                <c:pt idx="186">
                  <c:v>-2.3899999999999999E-8</c:v>
                </c:pt>
                <c:pt idx="187">
                  <c:v>-2.3899999999999999E-8</c:v>
                </c:pt>
                <c:pt idx="188">
                  <c:v>-2.3800000000000001E-8</c:v>
                </c:pt>
                <c:pt idx="189">
                  <c:v>-2.3800000000000001E-8</c:v>
                </c:pt>
                <c:pt idx="190">
                  <c:v>-2.3800000000000001E-8</c:v>
                </c:pt>
                <c:pt idx="191">
                  <c:v>-2.3800000000000001E-8</c:v>
                </c:pt>
                <c:pt idx="192">
                  <c:v>-2.3800000000000001E-8</c:v>
                </c:pt>
                <c:pt idx="193">
                  <c:v>-2.3800000000000001E-8</c:v>
                </c:pt>
                <c:pt idx="194">
                  <c:v>-2.3800000000000001E-8</c:v>
                </c:pt>
                <c:pt idx="195">
                  <c:v>-2.3800000000000001E-8</c:v>
                </c:pt>
                <c:pt idx="196">
                  <c:v>-2.3800000000000001E-8</c:v>
                </c:pt>
                <c:pt idx="197">
                  <c:v>-2.3800000000000001E-8</c:v>
                </c:pt>
                <c:pt idx="198">
                  <c:v>-2.3800000000000001E-8</c:v>
                </c:pt>
                <c:pt idx="199">
                  <c:v>-2.3800000000000001E-8</c:v>
                </c:pt>
                <c:pt idx="200">
                  <c:v>-2.3800000000000001E-8</c:v>
                </c:pt>
                <c:pt idx="201">
                  <c:v>-2.3800000000000001E-8</c:v>
                </c:pt>
                <c:pt idx="202">
                  <c:v>-2.3800000000000001E-8</c:v>
                </c:pt>
                <c:pt idx="203">
                  <c:v>-2.3800000000000001E-8</c:v>
                </c:pt>
                <c:pt idx="204">
                  <c:v>-2.37E-8</c:v>
                </c:pt>
                <c:pt idx="205">
                  <c:v>-2.37E-8</c:v>
                </c:pt>
                <c:pt idx="206">
                  <c:v>-2.37E-8</c:v>
                </c:pt>
                <c:pt idx="207">
                  <c:v>-2.37E-8</c:v>
                </c:pt>
                <c:pt idx="208">
                  <c:v>-2.37E-8</c:v>
                </c:pt>
                <c:pt idx="209">
                  <c:v>-2.37E-8</c:v>
                </c:pt>
                <c:pt idx="210">
                  <c:v>-2.37E-8</c:v>
                </c:pt>
                <c:pt idx="211">
                  <c:v>-2.37E-8</c:v>
                </c:pt>
                <c:pt idx="212">
                  <c:v>-2.37E-8</c:v>
                </c:pt>
                <c:pt idx="213">
                  <c:v>-2.37E-8</c:v>
                </c:pt>
                <c:pt idx="214">
                  <c:v>-2.37E-8</c:v>
                </c:pt>
                <c:pt idx="215">
                  <c:v>-2.37E-8</c:v>
                </c:pt>
                <c:pt idx="216">
                  <c:v>-2.37E-8</c:v>
                </c:pt>
                <c:pt idx="217">
                  <c:v>-2.37E-8</c:v>
                </c:pt>
                <c:pt idx="218">
                  <c:v>-2.37E-8</c:v>
                </c:pt>
                <c:pt idx="219">
                  <c:v>-2.37E-8</c:v>
                </c:pt>
                <c:pt idx="220">
                  <c:v>-2.36E-8</c:v>
                </c:pt>
                <c:pt idx="221">
                  <c:v>-2.36E-8</c:v>
                </c:pt>
                <c:pt idx="222">
                  <c:v>-2.36E-8</c:v>
                </c:pt>
                <c:pt idx="223">
                  <c:v>-2.36E-8</c:v>
                </c:pt>
                <c:pt idx="224">
                  <c:v>-2.36E-8</c:v>
                </c:pt>
                <c:pt idx="225">
                  <c:v>-2.36E-8</c:v>
                </c:pt>
                <c:pt idx="226">
                  <c:v>-2.36E-8</c:v>
                </c:pt>
                <c:pt idx="227">
                  <c:v>-2.36E-8</c:v>
                </c:pt>
                <c:pt idx="228">
                  <c:v>-2.36E-8</c:v>
                </c:pt>
                <c:pt idx="229">
                  <c:v>-2.36E-8</c:v>
                </c:pt>
                <c:pt idx="230">
                  <c:v>-2.36E-8</c:v>
                </c:pt>
                <c:pt idx="231">
                  <c:v>-2.36E-8</c:v>
                </c:pt>
                <c:pt idx="232">
                  <c:v>-2.36E-8</c:v>
                </c:pt>
                <c:pt idx="233">
                  <c:v>-2.36E-8</c:v>
                </c:pt>
                <c:pt idx="234">
                  <c:v>-2.36E-8</c:v>
                </c:pt>
                <c:pt idx="235">
                  <c:v>-2.36E-8</c:v>
                </c:pt>
                <c:pt idx="236">
                  <c:v>-2.3499999999999999E-8</c:v>
                </c:pt>
                <c:pt idx="237">
                  <c:v>-2.3499999999999999E-8</c:v>
                </c:pt>
                <c:pt idx="238">
                  <c:v>-2.3499999999999999E-8</c:v>
                </c:pt>
                <c:pt idx="239">
                  <c:v>-2.3499999999999999E-8</c:v>
                </c:pt>
                <c:pt idx="240">
                  <c:v>-2.3499999999999999E-8</c:v>
                </c:pt>
                <c:pt idx="241">
                  <c:v>-2.3499999999999999E-8</c:v>
                </c:pt>
                <c:pt idx="242">
                  <c:v>-2.3499999999999999E-8</c:v>
                </c:pt>
                <c:pt idx="243">
                  <c:v>-2.3499999999999999E-8</c:v>
                </c:pt>
                <c:pt idx="244">
                  <c:v>-2.3499999999999999E-8</c:v>
                </c:pt>
                <c:pt idx="245">
                  <c:v>-2.3499999999999999E-8</c:v>
                </c:pt>
                <c:pt idx="246">
                  <c:v>-2.3499999999999999E-8</c:v>
                </c:pt>
                <c:pt idx="247">
                  <c:v>-2.3499999999999999E-8</c:v>
                </c:pt>
                <c:pt idx="248">
                  <c:v>-2.3499999999999999E-8</c:v>
                </c:pt>
                <c:pt idx="249">
                  <c:v>-2.3499999999999999E-8</c:v>
                </c:pt>
                <c:pt idx="250">
                  <c:v>-2.3499999999999999E-8</c:v>
                </c:pt>
                <c:pt idx="251">
                  <c:v>-2.3499999999999999E-8</c:v>
                </c:pt>
                <c:pt idx="252">
                  <c:v>-2.3400000000000001E-8</c:v>
                </c:pt>
                <c:pt idx="253">
                  <c:v>-2.3400000000000001E-8</c:v>
                </c:pt>
                <c:pt idx="254">
                  <c:v>-2.3400000000000001E-8</c:v>
                </c:pt>
                <c:pt idx="255">
                  <c:v>-2.3400000000000001E-8</c:v>
                </c:pt>
                <c:pt idx="256">
                  <c:v>-2.3400000000000001E-8</c:v>
                </c:pt>
                <c:pt idx="257">
                  <c:v>-2.3400000000000001E-8</c:v>
                </c:pt>
                <c:pt idx="258">
                  <c:v>-2.3400000000000001E-8</c:v>
                </c:pt>
                <c:pt idx="259">
                  <c:v>-2.3400000000000001E-8</c:v>
                </c:pt>
                <c:pt idx="260">
                  <c:v>-2.3400000000000001E-8</c:v>
                </c:pt>
                <c:pt idx="261">
                  <c:v>-2.3400000000000001E-8</c:v>
                </c:pt>
                <c:pt idx="262">
                  <c:v>-2.3400000000000001E-8</c:v>
                </c:pt>
                <c:pt idx="263">
                  <c:v>-2.3400000000000001E-8</c:v>
                </c:pt>
                <c:pt idx="264">
                  <c:v>-2.3400000000000001E-8</c:v>
                </c:pt>
                <c:pt idx="265">
                  <c:v>-2.3400000000000001E-8</c:v>
                </c:pt>
                <c:pt idx="266">
                  <c:v>-2.3400000000000001E-8</c:v>
                </c:pt>
                <c:pt idx="267">
                  <c:v>-2.3400000000000001E-8</c:v>
                </c:pt>
                <c:pt idx="268">
                  <c:v>-2.33E-8</c:v>
                </c:pt>
                <c:pt idx="269">
                  <c:v>-2.33E-8</c:v>
                </c:pt>
                <c:pt idx="270">
                  <c:v>-2.33E-8</c:v>
                </c:pt>
                <c:pt idx="271">
                  <c:v>-2.33E-8</c:v>
                </c:pt>
                <c:pt idx="272">
                  <c:v>-2.33E-8</c:v>
                </c:pt>
                <c:pt idx="273">
                  <c:v>-2.33E-8</c:v>
                </c:pt>
                <c:pt idx="274">
                  <c:v>-2.33E-8</c:v>
                </c:pt>
                <c:pt idx="275">
                  <c:v>-2.33E-8</c:v>
                </c:pt>
                <c:pt idx="276">
                  <c:v>-2.33E-8</c:v>
                </c:pt>
                <c:pt idx="277">
                  <c:v>-2.33E-8</c:v>
                </c:pt>
                <c:pt idx="278">
                  <c:v>-2.33E-8</c:v>
                </c:pt>
                <c:pt idx="279">
                  <c:v>-2.33E-8</c:v>
                </c:pt>
                <c:pt idx="280">
                  <c:v>-2.33E-8</c:v>
                </c:pt>
                <c:pt idx="281">
                  <c:v>-2.33E-8</c:v>
                </c:pt>
                <c:pt idx="282">
                  <c:v>-2.33E-8</c:v>
                </c:pt>
                <c:pt idx="283">
                  <c:v>-2.33E-8</c:v>
                </c:pt>
                <c:pt idx="284">
                  <c:v>-2.3199999999999999E-8</c:v>
                </c:pt>
                <c:pt idx="285">
                  <c:v>-2.3199999999999999E-8</c:v>
                </c:pt>
                <c:pt idx="286">
                  <c:v>-2.3199999999999999E-8</c:v>
                </c:pt>
                <c:pt idx="287">
                  <c:v>-2.3199999999999999E-8</c:v>
                </c:pt>
                <c:pt idx="288">
                  <c:v>-2.3199999999999999E-8</c:v>
                </c:pt>
                <c:pt idx="289">
                  <c:v>-2.3199999999999999E-8</c:v>
                </c:pt>
                <c:pt idx="290">
                  <c:v>-2.3199999999999999E-8</c:v>
                </c:pt>
                <c:pt idx="291">
                  <c:v>-2.3199999999999999E-8</c:v>
                </c:pt>
                <c:pt idx="292">
                  <c:v>-2.3199999999999999E-8</c:v>
                </c:pt>
                <c:pt idx="293">
                  <c:v>-2.3199999999999999E-8</c:v>
                </c:pt>
                <c:pt idx="294">
                  <c:v>-2.3199999999999999E-8</c:v>
                </c:pt>
                <c:pt idx="295">
                  <c:v>-2.3199999999999999E-8</c:v>
                </c:pt>
                <c:pt idx="296">
                  <c:v>-2.3199999999999999E-8</c:v>
                </c:pt>
                <c:pt idx="297">
                  <c:v>-2.3199999999999999E-8</c:v>
                </c:pt>
                <c:pt idx="298">
                  <c:v>-2.3199999999999999E-8</c:v>
                </c:pt>
                <c:pt idx="299">
                  <c:v>-2.3199999999999999E-8</c:v>
                </c:pt>
                <c:pt idx="300">
                  <c:v>-2.3099999999999998E-8</c:v>
                </c:pt>
                <c:pt idx="301">
                  <c:v>-2.3099999999999998E-8</c:v>
                </c:pt>
                <c:pt idx="302">
                  <c:v>-2.3099999999999998E-8</c:v>
                </c:pt>
                <c:pt idx="303">
                  <c:v>-2.3099999999999998E-8</c:v>
                </c:pt>
                <c:pt idx="304">
                  <c:v>-2.3099999999999998E-8</c:v>
                </c:pt>
                <c:pt idx="305">
                  <c:v>-2.3099999999999998E-8</c:v>
                </c:pt>
                <c:pt idx="306">
                  <c:v>-2.3099999999999998E-8</c:v>
                </c:pt>
                <c:pt idx="307">
                  <c:v>-2.3099999999999998E-8</c:v>
                </c:pt>
                <c:pt idx="308">
                  <c:v>-2.3099999999999998E-8</c:v>
                </c:pt>
                <c:pt idx="309">
                  <c:v>-2.3099999999999998E-8</c:v>
                </c:pt>
                <c:pt idx="310">
                  <c:v>-2.3099999999999998E-8</c:v>
                </c:pt>
                <c:pt idx="311">
                  <c:v>-2.3099999999999998E-8</c:v>
                </c:pt>
                <c:pt idx="312">
                  <c:v>-2.3099999999999998E-8</c:v>
                </c:pt>
                <c:pt idx="313">
                  <c:v>-2.3099999999999998E-8</c:v>
                </c:pt>
                <c:pt idx="314">
                  <c:v>-2.3099999999999998E-8</c:v>
                </c:pt>
                <c:pt idx="315">
                  <c:v>-2.3099999999999998E-8</c:v>
                </c:pt>
                <c:pt idx="316">
                  <c:v>-2.3000000000000001E-8</c:v>
                </c:pt>
                <c:pt idx="317">
                  <c:v>-2.3000000000000001E-8</c:v>
                </c:pt>
                <c:pt idx="318">
                  <c:v>-2.3000000000000001E-8</c:v>
                </c:pt>
                <c:pt idx="319">
                  <c:v>-2.3000000000000001E-8</c:v>
                </c:pt>
                <c:pt idx="320">
                  <c:v>-2.3000000000000001E-8</c:v>
                </c:pt>
                <c:pt idx="321">
                  <c:v>-2.3000000000000001E-8</c:v>
                </c:pt>
                <c:pt idx="322">
                  <c:v>-2.3000000000000001E-8</c:v>
                </c:pt>
                <c:pt idx="323">
                  <c:v>-2.3000000000000001E-8</c:v>
                </c:pt>
                <c:pt idx="324">
                  <c:v>-2.3000000000000001E-8</c:v>
                </c:pt>
                <c:pt idx="325">
                  <c:v>-2.3000000000000001E-8</c:v>
                </c:pt>
                <c:pt idx="326">
                  <c:v>-2.3000000000000001E-8</c:v>
                </c:pt>
                <c:pt idx="327">
                  <c:v>-2.3000000000000001E-8</c:v>
                </c:pt>
                <c:pt idx="328">
                  <c:v>-2.3000000000000001E-8</c:v>
                </c:pt>
                <c:pt idx="329">
                  <c:v>-2.3000000000000001E-8</c:v>
                </c:pt>
                <c:pt idx="330">
                  <c:v>-2.3000000000000001E-8</c:v>
                </c:pt>
                <c:pt idx="331">
                  <c:v>-2.3000000000000001E-8</c:v>
                </c:pt>
                <c:pt idx="332">
                  <c:v>-2.29E-8</c:v>
                </c:pt>
                <c:pt idx="333">
                  <c:v>-2.29E-8</c:v>
                </c:pt>
                <c:pt idx="334">
                  <c:v>-2.29E-8</c:v>
                </c:pt>
                <c:pt idx="335">
                  <c:v>-2.29E-8</c:v>
                </c:pt>
                <c:pt idx="336">
                  <c:v>-2.29E-8</c:v>
                </c:pt>
                <c:pt idx="337">
                  <c:v>-2.29E-8</c:v>
                </c:pt>
                <c:pt idx="338">
                  <c:v>-2.29E-8</c:v>
                </c:pt>
                <c:pt idx="339">
                  <c:v>-2.29E-8</c:v>
                </c:pt>
                <c:pt idx="340">
                  <c:v>-2.29E-8</c:v>
                </c:pt>
                <c:pt idx="341">
                  <c:v>-2.29E-8</c:v>
                </c:pt>
                <c:pt idx="342">
                  <c:v>-2.29E-8</c:v>
                </c:pt>
                <c:pt idx="343">
                  <c:v>-2.29E-8</c:v>
                </c:pt>
                <c:pt idx="344">
                  <c:v>-2.29E-8</c:v>
                </c:pt>
                <c:pt idx="345">
                  <c:v>-2.29E-8</c:v>
                </c:pt>
                <c:pt idx="346">
                  <c:v>-2.29E-8</c:v>
                </c:pt>
                <c:pt idx="347">
                  <c:v>-2.29E-8</c:v>
                </c:pt>
                <c:pt idx="348">
                  <c:v>-2.2799999999999999E-8</c:v>
                </c:pt>
                <c:pt idx="349">
                  <c:v>-2.2799999999999999E-8</c:v>
                </c:pt>
                <c:pt idx="350">
                  <c:v>-2.2799999999999999E-8</c:v>
                </c:pt>
                <c:pt idx="351">
                  <c:v>-2.2799999999999999E-8</c:v>
                </c:pt>
                <c:pt idx="352">
                  <c:v>-2.2799999999999999E-8</c:v>
                </c:pt>
                <c:pt idx="353">
                  <c:v>-2.2799999999999999E-8</c:v>
                </c:pt>
                <c:pt idx="354">
                  <c:v>-2.2799999999999999E-8</c:v>
                </c:pt>
                <c:pt idx="355">
                  <c:v>-2.2799999999999999E-8</c:v>
                </c:pt>
                <c:pt idx="356">
                  <c:v>-2.2799999999999999E-8</c:v>
                </c:pt>
                <c:pt idx="357">
                  <c:v>-2.2799999999999999E-8</c:v>
                </c:pt>
                <c:pt idx="358">
                  <c:v>-2.2799999999999999E-8</c:v>
                </c:pt>
                <c:pt idx="359">
                  <c:v>-2.2799999999999999E-8</c:v>
                </c:pt>
                <c:pt idx="360">
                  <c:v>-2.2799999999999999E-8</c:v>
                </c:pt>
                <c:pt idx="361">
                  <c:v>-2.2799999999999999E-8</c:v>
                </c:pt>
                <c:pt idx="362">
                  <c:v>-2.2799999999999999E-8</c:v>
                </c:pt>
                <c:pt idx="363">
                  <c:v>-2.2799999999999999E-8</c:v>
                </c:pt>
                <c:pt idx="364">
                  <c:v>-2.2700000000000001E-8</c:v>
                </c:pt>
                <c:pt idx="365">
                  <c:v>-2.2700000000000001E-8</c:v>
                </c:pt>
                <c:pt idx="366">
                  <c:v>-2.2700000000000001E-8</c:v>
                </c:pt>
                <c:pt idx="367">
                  <c:v>-2.2700000000000001E-8</c:v>
                </c:pt>
                <c:pt idx="368">
                  <c:v>-2.2700000000000001E-8</c:v>
                </c:pt>
                <c:pt idx="369">
                  <c:v>-2.2700000000000001E-8</c:v>
                </c:pt>
                <c:pt idx="370">
                  <c:v>-2.2700000000000001E-8</c:v>
                </c:pt>
                <c:pt idx="371">
                  <c:v>-2.2700000000000001E-8</c:v>
                </c:pt>
                <c:pt idx="372">
                  <c:v>-2.2700000000000001E-8</c:v>
                </c:pt>
                <c:pt idx="373">
                  <c:v>-2.2700000000000001E-8</c:v>
                </c:pt>
                <c:pt idx="374">
                  <c:v>-2.2700000000000001E-8</c:v>
                </c:pt>
                <c:pt idx="375">
                  <c:v>-2.2700000000000001E-8</c:v>
                </c:pt>
                <c:pt idx="376">
                  <c:v>-2.2700000000000001E-8</c:v>
                </c:pt>
                <c:pt idx="377">
                  <c:v>-2.2700000000000001E-8</c:v>
                </c:pt>
                <c:pt idx="378">
                  <c:v>-2.2700000000000001E-8</c:v>
                </c:pt>
                <c:pt idx="379">
                  <c:v>-2.2700000000000001E-8</c:v>
                </c:pt>
                <c:pt idx="380">
                  <c:v>-2.2600000000000001E-8</c:v>
                </c:pt>
                <c:pt idx="381">
                  <c:v>-2.2600000000000001E-8</c:v>
                </c:pt>
                <c:pt idx="382">
                  <c:v>-2.2600000000000001E-8</c:v>
                </c:pt>
                <c:pt idx="383">
                  <c:v>-2.2600000000000001E-8</c:v>
                </c:pt>
                <c:pt idx="384">
                  <c:v>-2.2600000000000001E-8</c:v>
                </c:pt>
                <c:pt idx="385">
                  <c:v>-2.2600000000000001E-8</c:v>
                </c:pt>
                <c:pt idx="386">
                  <c:v>-2.2600000000000001E-8</c:v>
                </c:pt>
                <c:pt idx="387">
                  <c:v>-2.2600000000000001E-8</c:v>
                </c:pt>
                <c:pt idx="388">
                  <c:v>-2.2600000000000001E-8</c:v>
                </c:pt>
                <c:pt idx="389">
                  <c:v>-2.2600000000000001E-8</c:v>
                </c:pt>
                <c:pt idx="390">
                  <c:v>-2.2600000000000001E-8</c:v>
                </c:pt>
                <c:pt idx="391">
                  <c:v>-2.2600000000000001E-8</c:v>
                </c:pt>
                <c:pt idx="392">
                  <c:v>-2.2600000000000001E-8</c:v>
                </c:pt>
                <c:pt idx="393">
                  <c:v>-2.2600000000000001E-8</c:v>
                </c:pt>
                <c:pt idx="394">
                  <c:v>-2.2600000000000001E-8</c:v>
                </c:pt>
                <c:pt idx="395">
                  <c:v>-2.2600000000000001E-8</c:v>
                </c:pt>
                <c:pt idx="396">
                  <c:v>-2.25E-8</c:v>
                </c:pt>
                <c:pt idx="397">
                  <c:v>-2.25E-8</c:v>
                </c:pt>
                <c:pt idx="398">
                  <c:v>-2.25E-8</c:v>
                </c:pt>
                <c:pt idx="399">
                  <c:v>-2.25E-8</c:v>
                </c:pt>
                <c:pt idx="400">
                  <c:v>-2.25E-8</c:v>
                </c:pt>
                <c:pt idx="401">
                  <c:v>-2.25E-8</c:v>
                </c:pt>
                <c:pt idx="402">
                  <c:v>-2.25E-8</c:v>
                </c:pt>
                <c:pt idx="403">
                  <c:v>-2.25E-8</c:v>
                </c:pt>
                <c:pt idx="404">
                  <c:v>-2.25E-8</c:v>
                </c:pt>
                <c:pt idx="405">
                  <c:v>-2.25E-8</c:v>
                </c:pt>
                <c:pt idx="406">
                  <c:v>-2.25E-8</c:v>
                </c:pt>
                <c:pt idx="407">
                  <c:v>-2.25E-8</c:v>
                </c:pt>
                <c:pt idx="408">
                  <c:v>-2.25E-8</c:v>
                </c:pt>
                <c:pt idx="409">
                  <c:v>-2.25E-8</c:v>
                </c:pt>
                <c:pt idx="410">
                  <c:v>-2.25E-8</c:v>
                </c:pt>
                <c:pt idx="411">
                  <c:v>-2.25E-8</c:v>
                </c:pt>
                <c:pt idx="412">
                  <c:v>-2.2399999999999999E-8</c:v>
                </c:pt>
                <c:pt idx="413">
                  <c:v>-2.2399999999999999E-8</c:v>
                </c:pt>
                <c:pt idx="414">
                  <c:v>-2.2399999999999999E-8</c:v>
                </c:pt>
                <c:pt idx="415">
                  <c:v>-2.2399999999999999E-8</c:v>
                </c:pt>
                <c:pt idx="416">
                  <c:v>-2.2399999999999999E-8</c:v>
                </c:pt>
                <c:pt idx="417">
                  <c:v>-2.2399999999999999E-8</c:v>
                </c:pt>
                <c:pt idx="418">
                  <c:v>-2.2399999999999999E-8</c:v>
                </c:pt>
                <c:pt idx="419">
                  <c:v>-2.2399999999999999E-8</c:v>
                </c:pt>
                <c:pt idx="420">
                  <c:v>-2.2399999999999999E-8</c:v>
                </c:pt>
                <c:pt idx="421">
                  <c:v>-2.2399999999999999E-8</c:v>
                </c:pt>
                <c:pt idx="422">
                  <c:v>-2.2399999999999999E-8</c:v>
                </c:pt>
                <c:pt idx="423">
                  <c:v>-2.2399999999999999E-8</c:v>
                </c:pt>
                <c:pt idx="424">
                  <c:v>-2.2399999999999999E-8</c:v>
                </c:pt>
                <c:pt idx="425">
                  <c:v>-2.2399999999999999E-8</c:v>
                </c:pt>
                <c:pt idx="426">
                  <c:v>-2.2399999999999999E-8</c:v>
                </c:pt>
                <c:pt idx="427">
                  <c:v>-2.2399999999999999E-8</c:v>
                </c:pt>
                <c:pt idx="428">
                  <c:v>-2.2300000000000001E-8</c:v>
                </c:pt>
                <c:pt idx="429">
                  <c:v>-2.2300000000000001E-8</c:v>
                </c:pt>
                <c:pt idx="430">
                  <c:v>-2.2300000000000001E-8</c:v>
                </c:pt>
                <c:pt idx="431">
                  <c:v>-2.2300000000000001E-8</c:v>
                </c:pt>
                <c:pt idx="432">
                  <c:v>-2.2300000000000001E-8</c:v>
                </c:pt>
                <c:pt idx="433">
                  <c:v>-2.2300000000000001E-8</c:v>
                </c:pt>
                <c:pt idx="434">
                  <c:v>-2.2300000000000001E-8</c:v>
                </c:pt>
                <c:pt idx="435">
                  <c:v>-2.2300000000000001E-8</c:v>
                </c:pt>
                <c:pt idx="436">
                  <c:v>-2.2300000000000001E-8</c:v>
                </c:pt>
                <c:pt idx="437">
                  <c:v>-2.2300000000000001E-8</c:v>
                </c:pt>
                <c:pt idx="438">
                  <c:v>-2.2300000000000001E-8</c:v>
                </c:pt>
                <c:pt idx="439">
                  <c:v>-2.2300000000000001E-8</c:v>
                </c:pt>
                <c:pt idx="440">
                  <c:v>-2.2300000000000001E-8</c:v>
                </c:pt>
                <c:pt idx="441">
                  <c:v>-2.2300000000000001E-8</c:v>
                </c:pt>
                <c:pt idx="442">
                  <c:v>-2.2300000000000001E-8</c:v>
                </c:pt>
                <c:pt idx="443">
                  <c:v>-2.2300000000000001E-8</c:v>
                </c:pt>
                <c:pt idx="444">
                  <c:v>-2.22E-8</c:v>
                </c:pt>
                <c:pt idx="445">
                  <c:v>-2.22E-8</c:v>
                </c:pt>
                <c:pt idx="446">
                  <c:v>-2.22E-8</c:v>
                </c:pt>
                <c:pt idx="447">
                  <c:v>-2.22E-8</c:v>
                </c:pt>
                <c:pt idx="448">
                  <c:v>-2.22E-8</c:v>
                </c:pt>
                <c:pt idx="449">
                  <c:v>-2.22E-8</c:v>
                </c:pt>
                <c:pt idx="450">
                  <c:v>-2.22E-8</c:v>
                </c:pt>
                <c:pt idx="451">
                  <c:v>-2.22E-8</c:v>
                </c:pt>
                <c:pt idx="452">
                  <c:v>-2.22E-8</c:v>
                </c:pt>
                <c:pt idx="453">
                  <c:v>-2.22E-8</c:v>
                </c:pt>
                <c:pt idx="454">
                  <c:v>-2.22E-8</c:v>
                </c:pt>
                <c:pt idx="455">
                  <c:v>-2.22E-8</c:v>
                </c:pt>
                <c:pt idx="456">
                  <c:v>-2.22E-8</c:v>
                </c:pt>
                <c:pt idx="457">
                  <c:v>-2.22E-8</c:v>
                </c:pt>
                <c:pt idx="458">
                  <c:v>-2.22E-8</c:v>
                </c:pt>
                <c:pt idx="459">
                  <c:v>-2.22E-8</c:v>
                </c:pt>
                <c:pt idx="460">
                  <c:v>-2.2099999999999999E-8</c:v>
                </c:pt>
                <c:pt idx="461">
                  <c:v>-2.2099999999999999E-8</c:v>
                </c:pt>
                <c:pt idx="462">
                  <c:v>-2.2099999999999999E-8</c:v>
                </c:pt>
                <c:pt idx="463">
                  <c:v>-2.2099999999999999E-8</c:v>
                </c:pt>
                <c:pt idx="464">
                  <c:v>-2.2099999999999999E-8</c:v>
                </c:pt>
                <c:pt idx="465">
                  <c:v>-2.2099999999999999E-8</c:v>
                </c:pt>
                <c:pt idx="466">
                  <c:v>-2.2099999999999999E-8</c:v>
                </c:pt>
                <c:pt idx="467">
                  <c:v>-2.2099999999999999E-8</c:v>
                </c:pt>
                <c:pt idx="468">
                  <c:v>-2.2099999999999999E-8</c:v>
                </c:pt>
                <c:pt idx="469">
                  <c:v>-2.2099999999999999E-8</c:v>
                </c:pt>
                <c:pt idx="470">
                  <c:v>-2.2099999999999999E-8</c:v>
                </c:pt>
                <c:pt idx="471">
                  <c:v>-2.2099999999999999E-8</c:v>
                </c:pt>
                <c:pt idx="472">
                  <c:v>-2.2099999999999999E-8</c:v>
                </c:pt>
                <c:pt idx="473">
                  <c:v>-2.2099999999999999E-8</c:v>
                </c:pt>
                <c:pt idx="474">
                  <c:v>-2.2099999999999999E-8</c:v>
                </c:pt>
                <c:pt idx="475">
                  <c:v>-2.2099999999999999E-8</c:v>
                </c:pt>
                <c:pt idx="476">
                  <c:v>-2.1999999999999998E-8</c:v>
                </c:pt>
                <c:pt idx="477">
                  <c:v>-2.1999999999999998E-8</c:v>
                </c:pt>
                <c:pt idx="478">
                  <c:v>-2.1999999999999998E-8</c:v>
                </c:pt>
                <c:pt idx="479">
                  <c:v>-2.1999999999999998E-8</c:v>
                </c:pt>
                <c:pt idx="480">
                  <c:v>-2.1999999999999998E-8</c:v>
                </c:pt>
                <c:pt idx="481">
                  <c:v>-2.1999999999999998E-8</c:v>
                </c:pt>
                <c:pt idx="482">
                  <c:v>-2.1999999999999998E-8</c:v>
                </c:pt>
                <c:pt idx="483">
                  <c:v>-2.1999999999999998E-8</c:v>
                </c:pt>
                <c:pt idx="484">
                  <c:v>-2.1999999999999998E-8</c:v>
                </c:pt>
                <c:pt idx="485">
                  <c:v>-2.1999999999999998E-8</c:v>
                </c:pt>
                <c:pt idx="486">
                  <c:v>-2.1999999999999998E-8</c:v>
                </c:pt>
                <c:pt idx="487">
                  <c:v>-2.1999999999999998E-8</c:v>
                </c:pt>
                <c:pt idx="488">
                  <c:v>-2.1999999999999998E-8</c:v>
                </c:pt>
                <c:pt idx="489">
                  <c:v>-2.1999999999999998E-8</c:v>
                </c:pt>
                <c:pt idx="490">
                  <c:v>-2.1999999999999998E-8</c:v>
                </c:pt>
                <c:pt idx="491">
                  <c:v>-2.1999999999999998E-8</c:v>
                </c:pt>
                <c:pt idx="492">
                  <c:v>-2.1900000000000001E-8</c:v>
                </c:pt>
                <c:pt idx="493">
                  <c:v>-2.1900000000000001E-8</c:v>
                </c:pt>
                <c:pt idx="494">
                  <c:v>-2.1900000000000001E-8</c:v>
                </c:pt>
                <c:pt idx="495">
                  <c:v>-2.1900000000000001E-8</c:v>
                </c:pt>
                <c:pt idx="496">
                  <c:v>-2.1900000000000001E-8</c:v>
                </c:pt>
                <c:pt idx="497">
                  <c:v>-2.1900000000000001E-8</c:v>
                </c:pt>
                <c:pt idx="498">
                  <c:v>-2.1900000000000001E-8</c:v>
                </c:pt>
                <c:pt idx="499">
                  <c:v>-2.1900000000000001E-8</c:v>
                </c:pt>
                <c:pt idx="500">
                  <c:v>-2.1900000000000001E-8</c:v>
                </c:pt>
                <c:pt idx="501">
                  <c:v>-2.1900000000000001E-8</c:v>
                </c:pt>
                <c:pt idx="502">
                  <c:v>-2.1900000000000001E-8</c:v>
                </c:pt>
                <c:pt idx="503">
                  <c:v>-2.1900000000000001E-8</c:v>
                </c:pt>
                <c:pt idx="504">
                  <c:v>-2.1900000000000001E-8</c:v>
                </c:pt>
                <c:pt idx="505">
                  <c:v>-2.1900000000000001E-8</c:v>
                </c:pt>
                <c:pt idx="506">
                  <c:v>-2.1900000000000001E-8</c:v>
                </c:pt>
                <c:pt idx="507">
                  <c:v>-2.1900000000000001E-8</c:v>
                </c:pt>
                <c:pt idx="508">
                  <c:v>-2.18E-8</c:v>
                </c:pt>
                <c:pt idx="509">
                  <c:v>-2.18E-8</c:v>
                </c:pt>
                <c:pt idx="510">
                  <c:v>-2.18E-8</c:v>
                </c:pt>
                <c:pt idx="511">
                  <c:v>-2.18E-8</c:v>
                </c:pt>
                <c:pt idx="512">
                  <c:v>-2.18E-8</c:v>
                </c:pt>
                <c:pt idx="513">
                  <c:v>-2.18E-8</c:v>
                </c:pt>
                <c:pt idx="514">
                  <c:v>-2.18E-8</c:v>
                </c:pt>
                <c:pt idx="515">
                  <c:v>-2.18E-8</c:v>
                </c:pt>
                <c:pt idx="516">
                  <c:v>-2.18E-8</c:v>
                </c:pt>
                <c:pt idx="517">
                  <c:v>-2.18E-8</c:v>
                </c:pt>
                <c:pt idx="518">
                  <c:v>-2.18E-8</c:v>
                </c:pt>
                <c:pt idx="519">
                  <c:v>-2.18E-8</c:v>
                </c:pt>
                <c:pt idx="520">
                  <c:v>-2.18E-8</c:v>
                </c:pt>
                <c:pt idx="521">
                  <c:v>-2.18E-8</c:v>
                </c:pt>
                <c:pt idx="522">
                  <c:v>-2.18E-8</c:v>
                </c:pt>
                <c:pt idx="523">
                  <c:v>-2.18E-8</c:v>
                </c:pt>
                <c:pt idx="524">
                  <c:v>-2.1699999999999999E-8</c:v>
                </c:pt>
                <c:pt idx="525">
                  <c:v>-2.1699999999999999E-8</c:v>
                </c:pt>
                <c:pt idx="526">
                  <c:v>-2.1699999999999999E-8</c:v>
                </c:pt>
                <c:pt idx="527">
                  <c:v>-2.1699999999999999E-8</c:v>
                </c:pt>
                <c:pt idx="528">
                  <c:v>-2.1699999999999999E-8</c:v>
                </c:pt>
                <c:pt idx="529">
                  <c:v>-2.1699999999999999E-8</c:v>
                </c:pt>
                <c:pt idx="530">
                  <c:v>-2.1699999999999999E-8</c:v>
                </c:pt>
                <c:pt idx="531">
                  <c:v>-2.1699999999999999E-8</c:v>
                </c:pt>
                <c:pt idx="532">
                  <c:v>-2.1699999999999999E-8</c:v>
                </c:pt>
                <c:pt idx="533">
                  <c:v>-2.1699999999999999E-8</c:v>
                </c:pt>
                <c:pt idx="534">
                  <c:v>-2.1699999999999999E-8</c:v>
                </c:pt>
                <c:pt idx="535">
                  <c:v>-2.1699999999999999E-8</c:v>
                </c:pt>
                <c:pt idx="536">
                  <c:v>-2.1699999999999999E-8</c:v>
                </c:pt>
                <c:pt idx="537">
                  <c:v>-2.1699999999999999E-8</c:v>
                </c:pt>
                <c:pt idx="538">
                  <c:v>-2.1699999999999999E-8</c:v>
                </c:pt>
                <c:pt idx="539">
                  <c:v>-2.1699999999999999E-8</c:v>
                </c:pt>
                <c:pt idx="540">
                  <c:v>-2.1600000000000002E-8</c:v>
                </c:pt>
                <c:pt idx="541">
                  <c:v>-2.1600000000000002E-8</c:v>
                </c:pt>
                <c:pt idx="542">
                  <c:v>-2.1600000000000002E-8</c:v>
                </c:pt>
                <c:pt idx="543">
                  <c:v>-2.1600000000000002E-8</c:v>
                </c:pt>
                <c:pt idx="544">
                  <c:v>-2.1600000000000002E-8</c:v>
                </c:pt>
                <c:pt idx="545">
                  <c:v>-2.1600000000000002E-8</c:v>
                </c:pt>
                <c:pt idx="546">
                  <c:v>-2.1600000000000002E-8</c:v>
                </c:pt>
                <c:pt idx="547">
                  <c:v>-2.1600000000000002E-8</c:v>
                </c:pt>
                <c:pt idx="548">
                  <c:v>-2.1600000000000002E-8</c:v>
                </c:pt>
                <c:pt idx="549">
                  <c:v>-2.1600000000000002E-8</c:v>
                </c:pt>
                <c:pt idx="550">
                  <c:v>-2.1600000000000002E-8</c:v>
                </c:pt>
                <c:pt idx="551">
                  <c:v>-2.1600000000000002E-8</c:v>
                </c:pt>
                <c:pt idx="552">
                  <c:v>-2.1600000000000002E-8</c:v>
                </c:pt>
                <c:pt idx="553">
                  <c:v>-2.1600000000000002E-8</c:v>
                </c:pt>
                <c:pt idx="554">
                  <c:v>-2.1600000000000002E-8</c:v>
                </c:pt>
                <c:pt idx="555">
                  <c:v>-2.1600000000000002E-8</c:v>
                </c:pt>
                <c:pt idx="556">
                  <c:v>-2.1500000000000001E-8</c:v>
                </c:pt>
                <c:pt idx="557">
                  <c:v>-2.1500000000000001E-8</c:v>
                </c:pt>
                <c:pt idx="558">
                  <c:v>-2.1500000000000001E-8</c:v>
                </c:pt>
                <c:pt idx="559">
                  <c:v>-2.1500000000000001E-8</c:v>
                </c:pt>
                <c:pt idx="560">
                  <c:v>-2.1500000000000001E-8</c:v>
                </c:pt>
                <c:pt idx="561">
                  <c:v>-2.1500000000000001E-8</c:v>
                </c:pt>
                <c:pt idx="562">
                  <c:v>-2.1500000000000001E-8</c:v>
                </c:pt>
                <c:pt idx="563">
                  <c:v>-2.1500000000000001E-8</c:v>
                </c:pt>
                <c:pt idx="564">
                  <c:v>-2.1500000000000001E-8</c:v>
                </c:pt>
                <c:pt idx="565">
                  <c:v>-2.1500000000000001E-8</c:v>
                </c:pt>
                <c:pt idx="566">
                  <c:v>-2.1500000000000001E-8</c:v>
                </c:pt>
                <c:pt idx="567">
                  <c:v>-2.1500000000000001E-8</c:v>
                </c:pt>
                <c:pt idx="568">
                  <c:v>-2.1500000000000001E-8</c:v>
                </c:pt>
                <c:pt idx="569">
                  <c:v>-2.1500000000000001E-8</c:v>
                </c:pt>
                <c:pt idx="570">
                  <c:v>-2.1500000000000001E-8</c:v>
                </c:pt>
                <c:pt idx="571">
                  <c:v>-2.1500000000000001E-8</c:v>
                </c:pt>
                <c:pt idx="572">
                  <c:v>-2.14E-8</c:v>
                </c:pt>
                <c:pt idx="573">
                  <c:v>-2.14E-8</c:v>
                </c:pt>
                <c:pt idx="574">
                  <c:v>-2.14E-8</c:v>
                </c:pt>
                <c:pt idx="575">
                  <c:v>-2.14E-8</c:v>
                </c:pt>
                <c:pt idx="576">
                  <c:v>-2.14E-8</c:v>
                </c:pt>
                <c:pt idx="577">
                  <c:v>-2.14E-8</c:v>
                </c:pt>
                <c:pt idx="578">
                  <c:v>-2.14E-8</c:v>
                </c:pt>
                <c:pt idx="579">
                  <c:v>-2.14E-8</c:v>
                </c:pt>
                <c:pt idx="580">
                  <c:v>-2.14E-8</c:v>
                </c:pt>
                <c:pt idx="581">
                  <c:v>-2.14E-8</c:v>
                </c:pt>
                <c:pt idx="582">
                  <c:v>-2.14E-8</c:v>
                </c:pt>
                <c:pt idx="583">
                  <c:v>-2.14E-8</c:v>
                </c:pt>
                <c:pt idx="584">
                  <c:v>-2.14E-8</c:v>
                </c:pt>
                <c:pt idx="585">
                  <c:v>-2.14E-8</c:v>
                </c:pt>
                <c:pt idx="586">
                  <c:v>-2.14E-8</c:v>
                </c:pt>
                <c:pt idx="587">
                  <c:v>-2.14E-8</c:v>
                </c:pt>
                <c:pt idx="588">
                  <c:v>-2.1299999999999999E-8</c:v>
                </c:pt>
                <c:pt idx="589">
                  <c:v>-2.1299999999999999E-8</c:v>
                </c:pt>
                <c:pt idx="590">
                  <c:v>-2.1299999999999999E-8</c:v>
                </c:pt>
                <c:pt idx="591">
                  <c:v>-2.1299999999999999E-8</c:v>
                </c:pt>
                <c:pt idx="592">
                  <c:v>-2.1299999999999999E-8</c:v>
                </c:pt>
                <c:pt idx="593">
                  <c:v>-2.1299999999999999E-8</c:v>
                </c:pt>
                <c:pt idx="594">
                  <c:v>-2.1299999999999999E-8</c:v>
                </c:pt>
                <c:pt idx="595">
                  <c:v>-2.1299999999999999E-8</c:v>
                </c:pt>
                <c:pt idx="596">
                  <c:v>-2.1299999999999999E-8</c:v>
                </c:pt>
                <c:pt idx="597">
                  <c:v>-2.1299999999999999E-8</c:v>
                </c:pt>
                <c:pt idx="598">
                  <c:v>-2.1299999999999999E-8</c:v>
                </c:pt>
                <c:pt idx="599">
                  <c:v>-2.1299999999999999E-8</c:v>
                </c:pt>
                <c:pt idx="600">
                  <c:v>-2.1299999999999999E-8</c:v>
                </c:pt>
                <c:pt idx="601">
                  <c:v>-2.1299999999999999E-8</c:v>
                </c:pt>
                <c:pt idx="602">
                  <c:v>-2.1299999999999999E-8</c:v>
                </c:pt>
                <c:pt idx="603">
                  <c:v>-2.1299999999999999E-8</c:v>
                </c:pt>
                <c:pt idx="604">
                  <c:v>-2.1200000000000001E-8</c:v>
                </c:pt>
                <c:pt idx="605">
                  <c:v>-2.1200000000000001E-8</c:v>
                </c:pt>
                <c:pt idx="606">
                  <c:v>-2.1200000000000001E-8</c:v>
                </c:pt>
                <c:pt idx="607">
                  <c:v>-2.1200000000000001E-8</c:v>
                </c:pt>
                <c:pt idx="608">
                  <c:v>-2.1200000000000001E-8</c:v>
                </c:pt>
                <c:pt idx="609">
                  <c:v>-2.1200000000000001E-8</c:v>
                </c:pt>
                <c:pt idx="610">
                  <c:v>-2.1200000000000001E-8</c:v>
                </c:pt>
                <c:pt idx="611">
                  <c:v>-2.1200000000000001E-8</c:v>
                </c:pt>
                <c:pt idx="612">
                  <c:v>-2.1200000000000001E-8</c:v>
                </c:pt>
                <c:pt idx="613">
                  <c:v>-2.1200000000000001E-8</c:v>
                </c:pt>
                <c:pt idx="614">
                  <c:v>-2.1200000000000001E-8</c:v>
                </c:pt>
                <c:pt idx="615">
                  <c:v>-2.1200000000000001E-8</c:v>
                </c:pt>
                <c:pt idx="616">
                  <c:v>-2.1200000000000001E-8</c:v>
                </c:pt>
                <c:pt idx="617">
                  <c:v>-2.1200000000000001E-8</c:v>
                </c:pt>
                <c:pt idx="618">
                  <c:v>-2.1200000000000001E-8</c:v>
                </c:pt>
                <c:pt idx="619">
                  <c:v>-2.1200000000000001E-8</c:v>
                </c:pt>
                <c:pt idx="620">
                  <c:v>-2.11E-8</c:v>
                </c:pt>
                <c:pt idx="621">
                  <c:v>-2.11E-8</c:v>
                </c:pt>
                <c:pt idx="622">
                  <c:v>-2.11E-8</c:v>
                </c:pt>
                <c:pt idx="623">
                  <c:v>-2.11E-8</c:v>
                </c:pt>
                <c:pt idx="624">
                  <c:v>-2.11E-8</c:v>
                </c:pt>
                <c:pt idx="625">
                  <c:v>-2.11E-8</c:v>
                </c:pt>
                <c:pt idx="626">
                  <c:v>-2.11E-8</c:v>
                </c:pt>
                <c:pt idx="627">
                  <c:v>-2.11E-8</c:v>
                </c:pt>
                <c:pt idx="628">
                  <c:v>-2.11E-8</c:v>
                </c:pt>
                <c:pt idx="629">
                  <c:v>-2.11E-8</c:v>
                </c:pt>
                <c:pt idx="630">
                  <c:v>-2.11E-8</c:v>
                </c:pt>
                <c:pt idx="631">
                  <c:v>-2.11E-8</c:v>
                </c:pt>
                <c:pt idx="632">
                  <c:v>-2.11E-8</c:v>
                </c:pt>
                <c:pt idx="633">
                  <c:v>-2.11E-8</c:v>
                </c:pt>
                <c:pt idx="634">
                  <c:v>-2.11E-8</c:v>
                </c:pt>
                <c:pt idx="635">
                  <c:v>-2.11E-8</c:v>
                </c:pt>
                <c:pt idx="636">
                  <c:v>-2.0999999999999999E-8</c:v>
                </c:pt>
                <c:pt idx="637">
                  <c:v>-2.0999999999999999E-8</c:v>
                </c:pt>
                <c:pt idx="638">
                  <c:v>-2.0999999999999999E-8</c:v>
                </c:pt>
                <c:pt idx="639">
                  <c:v>-2.0999999999999999E-8</c:v>
                </c:pt>
                <c:pt idx="640">
                  <c:v>-2.0999999999999999E-8</c:v>
                </c:pt>
                <c:pt idx="641">
                  <c:v>-2.0999999999999999E-8</c:v>
                </c:pt>
                <c:pt idx="642">
                  <c:v>-2.0999999999999999E-8</c:v>
                </c:pt>
                <c:pt idx="643">
                  <c:v>-2.0999999999999999E-8</c:v>
                </c:pt>
                <c:pt idx="644">
                  <c:v>-2.0999999999999999E-8</c:v>
                </c:pt>
                <c:pt idx="645">
                  <c:v>-2.0999999999999999E-8</c:v>
                </c:pt>
                <c:pt idx="646">
                  <c:v>-2.0999999999999999E-8</c:v>
                </c:pt>
                <c:pt idx="647">
                  <c:v>-2.0999999999999999E-8</c:v>
                </c:pt>
                <c:pt idx="648">
                  <c:v>-2.0999999999999999E-8</c:v>
                </c:pt>
                <c:pt idx="649">
                  <c:v>-2.0999999999999999E-8</c:v>
                </c:pt>
                <c:pt idx="650">
                  <c:v>-2.0999999999999999E-8</c:v>
                </c:pt>
                <c:pt idx="651">
                  <c:v>-2.0999999999999999E-8</c:v>
                </c:pt>
                <c:pt idx="652">
                  <c:v>-2.0899999999999999E-8</c:v>
                </c:pt>
                <c:pt idx="653">
                  <c:v>-2.0899999999999999E-8</c:v>
                </c:pt>
                <c:pt idx="654">
                  <c:v>-2.0899999999999999E-8</c:v>
                </c:pt>
                <c:pt idx="655">
                  <c:v>-2.0899999999999999E-8</c:v>
                </c:pt>
                <c:pt idx="656">
                  <c:v>-2.0899999999999999E-8</c:v>
                </c:pt>
                <c:pt idx="657">
                  <c:v>-2.0899999999999999E-8</c:v>
                </c:pt>
                <c:pt idx="658">
                  <c:v>-2.0899999999999999E-8</c:v>
                </c:pt>
                <c:pt idx="659">
                  <c:v>-2.0899999999999999E-8</c:v>
                </c:pt>
                <c:pt idx="660">
                  <c:v>-2.0899999999999999E-8</c:v>
                </c:pt>
                <c:pt idx="661">
                  <c:v>-2.0899999999999999E-8</c:v>
                </c:pt>
                <c:pt idx="662">
                  <c:v>-2.0899999999999999E-8</c:v>
                </c:pt>
                <c:pt idx="663">
                  <c:v>-2.0899999999999999E-8</c:v>
                </c:pt>
                <c:pt idx="664">
                  <c:v>-2.0899999999999999E-8</c:v>
                </c:pt>
                <c:pt idx="665">
                  <c:v>-2.0899999999999999E-8</c:v>
                </c:pt>
                <c:pt idx="666">
                  <c:v>-2.0899999999999999E-8</c:v>
                </c:pt>
                <c:pt idx="667">
                  <c:v>-2.0899999999999999E-8</c:v>
                </c:pt>
                <c:pt idx="668">
                  <c:v>-2.0800000000000001E-8</c:v>
                </c:pt>
                <c:pt idx="669">
                  <c:v>-2.0800000000000001E-8</c:v>
                </c:pt>
                <c:pt idx="670">
                  <c:v>-2.0800000000000001E-8</c:v>
                </c:pt>
                <c:pt idx="671">
                  <c:v>-2.0800000000000001E-8</c:v>
                </c:pt>
                <c:pt idx="672">
                  <c:v>-2.0800000000000001E-8</c:v>
                </c:pt>
                <c:pt idx="673">
                  <c:v>-2.0800000000000001E-8</c:v>
                </c:pt>
                <c:pt idx="674">
                  <c:v>-2.0800000000000001E-8</c:v>
                </c:pt>
                <c:pt idx="675">
                  <c:v>-2.0800000000000001E-8</c:v>
                </c:pt>
                <c:pt idx="676">
                  <c:v>-2.0800000000000001E-8</c:v>
                </c:pt>
                <c:pt idx="677">
                  <c:v>-2.0800000000000001E-8</c:v>
                </c:pt>
                <c:pt idx="678">
                  <c:v>-2.0800000000000001E-8</c:v>
                </c:pt>
                <c:pt idx="679">
                  <c:v>-2.0800000000000001E-8</c:v>
                </c:pt>
                <c:pt idx="680">
                  <c:v>-2.0800000000000001E-8</c:v>
                </c:pt>
                <c:pt idx="681">
                  <c:v>-2.0800000000000001E-8</c:v>
                </c:pt>
                <c:pt idx="682">
                  <c:v>-2.0800000000000001E-8</c:v>
                </c:pt>
                <c:pt idx="683">
                  <c:v>-2.0800000000000001E-8</c:v>
                </c:pt>
                <c:pt idx="684">
                  <c:v>-2.07E-8</c:v>
                </c:pt>
                <c:pt idx="685">
                  <c:v>-2.07E-8</c:v>
                </c:pt>
                <c:pt idx="686">
                  <c:v>-2.07E-8</c:v>
                </c:pt>
                <c:pt idx="687">
                  <c:v>-2.07E-8</c:v>
                </c:pt>
                <c:pt idx="688">
                  <c:v>-2.07E-8</c:v>
                </c:pt>
                <c:pt idx="689">
                  <c:v>-2.07E-8</c:v>
                </c:pt>
                <c:pt idx="690">
                  <c:v>-2.07E-8</c:v>
                </c:pt>
                <c:pt idx="691">
                  <c:v>-2.07E-8</c:v>
                </c:pt>
                <c:pt idx="692">
                  <c:v>-2.07E-8</c:v>
                </c:pt>
                <c:pt idx="693">
                  <c:v>-2.07E-8</c:v>
                </c:pt>
                <c:pt idx="694">
                  <c:v>-2.07E-8</c:v>
                </c:pt>
                <c:pt idx="695">
                  <c:v>-2.07E-8</c:v>
                </c:pt>
                <c:pt idx="696">
                  <c:v>-2.07E-8</c:v>
                </c:pt>
                <c:pt idx="697">
                  <c:v>-2.07E-8</c:v>
                </c:pt>
                <c:pt idx="698">
                  <c:v>-2.07E-8</c:v>
                </c:pt>
                <c:pt idx="699">
                  <c:v>-2.07E-8</c:v>
                </c:pt>
                <c:pt idx="700">
                  <c:v>-2.0599999999999999E-8</c:v>
                </c:pt>
                <c:pt idx="701">
                  <c:v>-2.0599999999999999E-8</c:v>
                </c:pt>
                <c:pt idx="702">
                  <c:v>-2.0599999999999999E-8</c:v>
                </c:pt>
                <c:pt idx="703">
                  <c:v>-2.0599999999999999E-8</c:v>
                </c:pt>
                <c:pt idx="704">
                  <c:v>-2.0599999999999999E-8</c:v>
                </c:pt>
                <c:pt idx="705">
                  <c:v>-2.0599999999999999E-8</c:v>
                </c:pt>
                <c:pt idx="706">
                  <c:v>-2.0599999999999999E-8</c:v>
                </c:pt>
                <c:pt idx="707">
                  <c:v>-2.0599999999999999E-8</c:v>
                </c:pt>
                <c:pt idx="708">
                  <c:v>-2.0599999999999999E-8</c:v>
                </c:pt>
                <c:pt idx="709">
                  <c:v>-2.0599999999999999E-8</c:v>
                </c:pt>
                <c:pt idx="710">
                  <c:v>-2.0599999999999999E-8</c:v>
                </c:pt>
                <c:pt idx="711">
                  <c:v>-2.0599999999999999E-8</c:v>
                </c:pt>
                <c:pt idx="712">
                  <c:v>-2.0599999999999999E-8</c:v>
                </c:pt>
                <c:pt idx="713">
                  <c:v>-2.0599999999999999E-8</c:v>
                </c:pt>
                <c:pt idx="714">
                  <c:v>-2.0599999999999999E-8</c:v>
                </c:pt>
                <c:pt idx="715">
                  <c:v>-2.0599999999999999E-8</c:v>
                </c:pt>
                <c:pt idx="716">
                  <c:v>-2.0500000000000002E-8</c:v>
                </c:pt>
                <c:pt idx="717">
                  <c:v>-2.0500000000000002E-8</c:v>
                </c:pt>
                <c:pt idx="718">
                  <c:v>-2.0500000000000002E-8</c:v>
                </c:pt>
                <c:pt idx="719">
                  <c:v>-2.0500000000000002E-8</c:v>
                </c:pt>
                <c:pt idx="720">
                  <c:v>-2.0500000000000002E-8</c:v>
                </c:pt>
                <c:pt idx="721">
                  <c:v>-2.0500000000000002E-8</c:v>
                </c:pt>
                <c:pt idx="722">
                  <c:v>-2.0500000000000002E-8</c:v>
                </c:pt>
                <c:pt idx="723">
                  <c:v>-2.0500000000000002E-8</c:v>
                </c:pt>
                <c:pt idx="724">
                  <c:v>-2.0500000000000002E-8</c:v>
                </c:pt>
                <c:pt idx="725">
                  <c:v>-2.0500000000000002E-8</c:v>
                </c:pt>
                <c:pt idx="726">
                  <c:v>-2.0500000000000002E-8</c:v>
                </c:pt>
                <c:pt idx="727">
                  <c:v>-2.0500000000000002E-8</c:v>
                </c:pt>
                <c:pt idx="728">
                  <c:v>-2.0500000000000002E-8</c:v>
                </c:pt>
                <c:pt idx="729">
                  <c:v>-2.0500000000000002E-8</c:v>
                </c:pt>
                <c:pt idx="730">
                  <c:v>-2.0500000000000002E-8</c:v>
                </c:pt>
                <c:pt idx="731">
                  <c:v>-2.0500000000000002E-8</c:v>
                </c:pt>
                <c:pt idx="732">
                  <c:v>-2.0400000000000001E-8</c:v>
                </c:pt>
                <c:pt idx="733">
                  <c:v>-2.0400000000000001E-8</c:v>
                </c:pt>
                <c:pt idx="734">
                  <c:v>-2.0400000000000001E-8</c:v>
                </c:pt>
                <c:pt idx="735">
                  <c:v>-2.0400000000000001E-8</c:v>
                </c:pt>
                <c:pt idx="736">
                  <c:v>-2.0400000000000001E-8</c:v>
                </c:pt>
                <c:pt idx="737">
                  <c:v>-2.0400000000000001E-8</c:v>
                </c:pt>
                <c:pt idx="738">
                  <c:v>-2.0400000000000001E-8</c:v>
                </c:pt>
                <c:pt idx="739">
                  <c:v>-2.0400000000000001E-8</c:v>
                </c:pt>
                <c:pt idx="740">
                  <c:v>-2.0400000000000001E-8</c:v>
                </c:pt>
                <c:pt idx="741">
                  <c:v>-2.0400000000000001E-8</c:v>
                </c:pt>
                <c:pt idx="742">
                  <c:v>-2.0400000000000001E-8</c:v>
                </c:pt>
                <c:pt idx="743">
                  <c:v>-2.0400000000000001E-8</c:v>
                </c:pt>
                <c:pt idx="744">
                  <c:v>-2.0400000000000001E-8</c:v>
                </c:pt>
                <c:pt idx="745">
                  <c:v>-2.0400000000000001E-8</c:v>
                </c:pt>
                <c:pt idx="746">
                  <c:v>-2.0400000000000001E-8</c:v>
                </c:pt>
                <c:pt idx="747">
                  <c:v>-2.0400000000000001E-8</c:v>
                </c:pt>
                <c:pt idx="748">
                  <c:v>-2.03E-8</c:v>
                </c:pt>
                <c:pt idx="749">
                  <c:v>-2.03E-8</c:v>
                </c:pt>
                <c:pt idx="750">
                  <c:v>-2.03E-8</c:v>
                </c:pt>
                <c:pt idx="751">
                  <c:v>-2.03E-8</c:v>
                </c:pt>
                <c:pt idx="752">
                  <c:v>-2.03E-8</c:v>
                </c:pt>
                <c:pt idx="753">
                  <c:v>-2.03E-8</c:v>
                </c:pt>
                <c:pt idx="754">
                  <c:v>-2.03E-8</c:v>
                </c:pt>
                <c:pt idx="755">
                  <c:v>-2.03E-8</c:v>
                </c:pt>
                <c:pt idx="756">
                  <c:v>-2.03E-8</c:v>
                </c:pt>
                <c:pt idx="757">
                  <c:v>-2.03E-8</c:v>
                </c:pt>
                <c:pt idx="758">
                  <c:v>-2.03E-8</c:v>
                </c:pt>
                <c:pt idx="759">
                  <c:v>-2.03E-8</c:v>
                </c:pt>
                <c:pt idx="760">
                  <c:v>-2.03E-8</c:v>
                </c:pt>
                <c:pt idx="761">
                  <c:v>-2.03E-8</c:v>
                </c:pt>
                <c:pt idx="762">
                  <c:v>-2.03E-8</c:v>
                </c:pt>
                <c:pt idx="763">
                  <c:v>-2.03E-8</c:v>
                </c:pt>
                <c:pt idx="764">
                  <c:v>-2.0199999999999999E-8</c:v>
                </c:pt>
                <c:pt idx="765">
                  <c:v>-2.0199999999999999E-8</c:v>
                </c:pt>
                <c:pt idx="766">
                  <c:v>-2.0199999999999999E-8</c:v>
                </c:pt>
                <c:pt idx="767">
                  <c:v>-2.0199999999999999E-8</c:v>
                </c:pt>
                <c:pt idx="768">
                  <c:v>-2.0199999999999999E-8</c:v>
                </c:pt>
                <c:pt idx="769">
                  <c:v>-2.0199999999999999E-8</c:v>
                </c:pt>
                <c:pt idx="770">
                  <c:v>-2.0199999999999999E-8</c:v>
                </c:pt>
                <c:pt idx="771">
                  <c:v>-2.0199999999999999E-8</c:v>
                </c:pt>
                <c:pt idx="772">
                  <c:v>-2.0199999999999999E-8</c:v>
                </c:pt>
                <c:pt idx="773">
                  <c:v>-2.0199999999999999E-8</c:v>
                </c:pt>
                <c:pt idx="774">
                  <c:v>-2.0199999999999999E-8</c:v>
                </c:pt>
                <c:pt idx="775">
                  <c:v>-2.0199999999999999E-8</c:v>
                </c:pt>
                <c:pt idx="776">
                  <c:v>-2.0199999999999999E-8</c:v>
                </c:pt>
                <c:pt idx="777">
                  <c:v>-2.0199999999999999E-8</c:v>
                </c:pt>
                <c:pt idx="778">
                  <c:v>-2.0199999999999999E-8</c:v>
                </c:pt>
                <c:pt idx="779">
                  <c:v>-2.0199999999999999E-8</c:v>
                </c:pt>
                <c:pt idx="780">
                  <c:v>-2.0100000000000001E-8</c:v>
                </c:pt>
                <c:pt idx="781">
                  <c:v>-2.0100000000000001E-8</c:v>
                </c:pt>
                <c:pt idx="782">
                  <c:v>-2.0100000000000001E-8</c:v>
                </c:pt>
                <c:pt idx="783">
                  <c:v>-2.0100000000000001E-8</c:v>
                </c:pt>
                <c:pt idx="784">
                  <c:v>-2.0100000000000001E-8</c:v>
                </c:pt>
                <c:pt idx="785">
                  <c:v>-2.0100000000000001E-8</c:v>
                </c:pt>
                <c:pt idx="786">
                  <c:v>-2.0100000000000001E-8</c:v>
                </c:pt>
                <c:pt idx="787">
                  <c:v>-2.0100000000000001E-8</c:v>
                </c:pt>
                <c:pt idx="788">
                  <c:v>-2.0100000000000001E-8</c:v>
                </c:pt>
                <c:pt idx="789">
                  <c:v>-2.0100000000000001E-8</c:v>
                </c:pt>
                <c:pt idx="790">
                  <c:v>-2.0100000000000001E-8</c:v>
                </c:pt>
                <c:pt idx="791">
                  <c:v>-2.0100000000000001E-8</c:v>
                </c:pt>
                <c:pt idx="792">
                  <c:v>-2.0100000000000001E-8</c:v>
                </c:pt>
                <c:pt idx="793">
                  <c:v>-2.0100000000000001E-8</c:v>
                </c:pt>
                <c:pt idx="794">
                  <c:v>-2.0100000000000001E-8</c:v>
                </c:pt>
                <c:pt idx="795">
                  <c:v>-2.0100000000000001E-8</c:v>
                </c:pt>
                <c:pt idx="796">
                  <c:v>-2E-8</c:v>
                </c:pt>
                <c:pt idx="797">
                  <c:v>-2E-8</c:v>
                </c:pt>
                <c:pt idx="798">
                  <c:v>-2E-8</c:v>
                </c:pt>
                <c:pt idx="799">
                  <c:v>-2E-8</c:v>
                </c:pt>
                <c:pt idx="800">
                  <c:v>-2E-8</c:v>
                </c:pt>
                <c:pt idx="801">
                  <c:v>-2E-8</c:v>
                </c:pt>
                <c:pt idx="802">
                  <c:v>-2E-8</c:v>
                </c:pt>
                <c:pt idx="803">
                  <c:v>-2E-8</c:v>
                </c:pt>
                <c:pt idx="804">
                  <c:v>-2E-8</c:v>
                </c:pt>
                <c:pt idx="805">
                  <c:v>-2E-8</c:v>
                </c:pt>
                <c:pt idx="806">
                  <c:v>-2E-8</c:v>
                </c:pt>
                <c:pt idx="807">
                  <c:v>-2E-8</c:v>
                </c:pt>
                <c:pt idx="808">
                  <c:v>-2E-8</c:v>
                </c:pt>
                <c:pt idx="809">
                  <c:v>-2E-8</c:v>
                </c:pt>
                <c:pt idx="810">
                  <c:v>-2E-8</c:v>
                </c:pt>
                <c:pt idx="811">
                  <c:v>-2E-8</c:v>
                </c:pt>
                <c:pt idx="812">
                  <c:v>-1.99E-8</c:v>
                </c:pt>
                <c:pt idx="813">
                  <c:v>-1.99E-8</c:v>
                </c:pt>
                <c:pt idx="814">
                  <c:v>-1.99E-8</c:v>
                </c:pt>
                <c:pt idx="815">
                  <c:v>-1.99E-8</c:v>
                </c:pt>
                <c:pt idx="816">
                  <c:v>-1.99E-8</c:v>
                </c:pt>
                <c:pt idx="817">
                  <c:v>-1.99E-8</c:v>
                </c:pt>
                <c:pt idx="818">
                  <c:v>-1.99E-8</c:v>
                </c:pt>
                <c:pt idx="819">
                  <c:v>-1.99E-8</c:v>
                </c:pt>
                <c:pt idx="820">
                  <c:v>-1.99E-8</c:v>
                </c:pt>
                <c:pt idx="821">
                  <c:v>-1.99E-8</c:v>
                </c:pt>
                <c:pt idx="822">
                  <c:v>-1.99E-8</c:v>
                </c:pt>
                <c:pt idx="823">
                  <c:v>-1.99E-8</c:v>
                </c:pt>
                <c:pt idx="824">
                  <c:v>-1.99E-8</c:v>
                </c:pt>
                <c:pt idx="825">
                  <c:v>-1.99E-8</c:v>
                </c:pt>
                <c:pt idx="826">
                  <c:v>-1.99E-8</c:v>
                </c:pt>
                <c:pt idx="827">
                  <c:v>-1.99E-8</c:v>
                </c:pt>
                <c:pt idx="828">
                  <c:v>-1.9799999999999999E-8</c:v>
                </c:pt>
                <c:pt idx="829">
                  <c:v>-1.9799999999999999E-8</c:v>
                </c:pt>
                <c:pt idx="830">
                  <c:v>-1.9799999999999999E-8</c:v>
                </c:pt>
                <c:pt idx="831">
                  <c:v>-1.9799999999999999E-8</c:v>
                </c:pt>
                <c:pt idx="832">
                  <c:v>-1.9799999999999999E-8</c:v>
                </c:pt>
                <c:pt idx="833">
                  <c:v>-1.9799999999999999E-8</c:v>
                </c:pt>
                <c:pt idx="834">
                  <c:v>-1.9799999999999999E-8</c:v>
                </c:pt>
                <c:pt idx="835">
                  <c:v>-1.9799999999999999E-8</c:v>
                </c:pt>
                <c:pt idx="836">
                  <c:v>-1.9799999999999999E-8</c:v>
                </c:pt>
                <c:pt idx="837">
                  <c:v>-1.9799999999999999E-8</c:v>
                </c:pt>
                <c:pt idx="838">
                  <c:v>-1.9799999999999999E-8</c:v>
                </c:pt>
                <c:pt idx="839">
                  <c:v>-1.9799999999999999E-8</c:v>
                </c:pt>
                <c:pt idx="840">
                  <c:v>-1.9799999999999999E-8</c:v>
                </c:pt>
                <c:pt idx="841">
                  <c:v>-1.9799999999999999E-8</c:v>
                </c:pt>
                <c:pt idx="842">
                  <c:v>-1.9799999999999999E-8</c:v>
                </c:pt>
                <c:pt idx="843">
                  <c:v>-1.9799999999999999E-8</c:v>
                </c:pt>
                <c:pt idx="844">
                  <c:v>-1.9700000000000001E-8</c:v>
                </c:pt>
                <c:pt idx="845">
                  <c:v>-1.9700000000000001E-8</c:v>
                </c:pt>
                <c:pt idx="846">
                  <c:v>-1.9700000000000001E-8</c:v>
                </c:pt>
                <c:pt idx="847">
                  <c:v>-1.9700000000000001E-8</c:v>
                </c:pt>
                <c:pt idx="848">
                  <c:v>-1.9700000000000001E-8</c:v>
                </c:pt>
                <c:pt idx="849">
                  <c:v>-1.9700000000000001E-8</c:v>
                </c:pt>
                <c:pt idx="850">
                  <c:v>-1.9700000000000001E-8</c:v>
                </c:pt>
                <c:pt idx="851">
                  <c:v>-1.9700000000000001E-8</c:v>
                </c:pt>
                <c:pt idx="852">
                  <c:v>-1.9700000000000001E-8</c:v>
                </c:pt>
                <c:pt idx="853">
                  <c:v>-1.9700000000000001E-8</c:v>
                </c:pt>
                <c:pt idx="854">
                  <c:v>-1.9700000000000001E-8</c:v>
                </c:pt>
                <c:pt idx="855">
                  <c:v>-1.9700000000000001E-8</c:v>
                </c:pt>
                <c:pt idx="856">
                  <c:v>-1.9700000000000001E-8</c:v>
                </c:pt>
                <c:pt idx="857">
                  <c:v>-1.9700000000000001E-8</c:v>
                </c:pt>
                <c:pt idx="858">
                  <c:v>-1.9700000000000001E-8</c:v>
                </c:pt>
                <c:pt idx="859">
                  <c:v>-1.9700000000000001E-8</c:v>
                </c:pt>
                <c:pt idx="860">
                  <c:v>-1.96E-8</c:v>
                </c:pt>
                <c:pt idx="861">
                  <c:v>-1.96E-8</c:v>
                </c:pt>
                <c:pt idx="862">
                  <c:v>-1.96E-8</c:v>
                </c:pt>
                <c:pt idx="863">
                  <c:v>-1.96E-8</c:v>
                </c:pt>
                <c:pt idx="864">
                  <c:v>-1.96E-8</c:v>
                </c:pt>
                <c:pt idx="865">
                  <c:v>-1.96E-8</c:v>
                </c:pt>
                <c:pt idx="866">
                  <c:v>-1.96E-8</c:v>
                </c:pt>
                <c:pt idx="867">
                  <c:v>-1.96E-8</c:v>
                </c:pt>
                <c:pt idx="868">
                  <c:v>-1.96E-8</c:v>
                </c:pt>
                <c:pt idx="869">
                  <c:v>-1.96E-8</c:v>
                </c:pt>
                <c:pt idx="870">
                  <c:v>-1.96E-8</c:v>
                </c:pt>
                <c:pt idx="871">
                  <c:v>-1.96E-8</c:v>
                </c:pt>
                <c:pt idx="872">
                  <c:v>-1.96E-8</c:v>
                </c:pt>
                <c:pt idx="873">
                  <c:v>-1.96E-8</c:v>
                </c:pt>
                <c:pt idx="874">
                  <c:v>-1.96E-8</c:v>
                </c:pt>
                <c:pt idx="875">
                  <c:v>-1.96E-8</c:v>
                </c:pt>
                <c:pt idx="876">
                  <c:v>-1.9499999999999999E-8</c:v>
                </c:pt>
                <c:pt idx="877">
                  <c:v>-1.9499999999999999E-8</c:v>
                </c:pt>
                <c:pt idx="878">
                  <c:v>-1.9499999999999999E-8</c:v>
                </c:pt>
                <c:pt idx="879">
                  <c:v>-1.9499999999999999E-8</c:v>
                </c:pt>
                <c:pt idx="880">
                  <c:v>-1.9499999999999999E-8</c:v>
                </c:pt>
                <c:pt idx="881">
                  <c:v>-1.9499999999999999E-8</c:v>
                </c:pt>
                <c:pt idx="882">
                  <c:v>-1.9499999999999999E-8</c:v>
                </c:pt>
                <c:pt idx="883">
                  <c:v>-1.9499999999999999E-8</c:v>
                </c:pt>
                <c:pt idx="884">
                  <c:v>-1.9499999999999999E-8</c:v>
                </c:pt>
                <c:pt idx="885">
                  <c:v>-1.9499999999999999E-8</c:v>
                </c:pt>
                <c:pt idx="886">
                  <c:v>-1.9499999999999999E-8</c:v>
                </c:pt>
                <c:pt idx="887">
                  <c:v>-1.9499999999999999E-8</c:v>
                </c:pt>
                <c:pt idx="888">
                  <c:v>-1.9499999999999999E-8</c:v>
                </c:pt>
                <c:pt idx="889">
                  <c:v>-1.9499999999999999E-8</c:v>
                </c:pt>
                <c:pt idx="890">
                  <c:v>-1.9499999999999999E-8</c:v>
                </c:pt>
                <c:pt idx="891">
                  <c:v>-1.9499999999999999E-8</c:v>
                </c:pt>
                <c:pt idx="892">
                  <c:v>-1.9399999999999998E-8</c:v>
                </c:pt>
                <c:pt idx="893">
                  <c:v>-1.9399999999999998E-8</c:v>
                </c:pt>
                <c:pt idx="894">
                  <c:v>-1.9399999999999998E-8</c:v>
                </c:pt>
                <c:pt idx="895">
                  <c:v>-1.9399999999999998E-8</c:v>
                </c:pt>
                <c:pt idx="896">
                  <c:v>-1.9399999999999998E-8</c:v>
                </c:pt>
                <c:pt idx="897">
                  <c:v>-1.9399999999999998E-8</c:v>
                </c:pt>
                <c:pt idx="898">
                  <c:v>-1.9399999999999998E-8</c:v>
                </c:pt>
                <c:pt idx="899">
                  <c:v>-1.9399999999999998E-8</c:v>
                </c:pt>
                <c:pt idx="900">
                  <c:v>-1.9399999999999998E-8</c:v>
                </c:pt>
                <c:pt idx="901">
                  <c:v>-1.9399999999999998E-8</c:v>
                </c:pt>
                <c:pt idx="902">
                  <c:v>-1.9399999999999998E-8</c:v>
                </c:pt>
                <c:pt idx="903">
                  <c:v>-1.9399999999999998E-8</c:v>
                </c:pt>
                <c:pt idx="904">
                  <c:v>-1.9399999999999998E-8</c:v>
                </c:pt>
                <c:pt idx="905">
                  <c:v>-1.9399999999999998E-8</c:v>
                </c:pt>
                <c:pt idx="906">
                  <c:v>-1.9399999999999998E-8</c:v>
                </c:pt>
                <c:pt idx="907">
                  <c:v>-1.9399999999999998E-8</c:v>
                </c:pt>
                <c:pt idx="908">
                  <c:v>-1.9300000000000001E-8</c:v>
                </c:pt>
                <c:pt idx="909">
                  <c:v>-1.9300000000000001E-8</c:v>
                </c:pt>
                <c:pt idx="910">
                  <c:v>-1.9300000000000001E-8</c:v>
                </c:pt>
                <c:pt idx="911">
                  <c:v>-1.9300000000000001E-8</c:v>
                </c:pt>
                <c:pt idx="912">
                  <c:v>-1.9300000000000001E-8</c:v>
                </c:pt>
                <c:pt idx="913">
                  <c:v>-1.9300000000000001E-8</c:v>
                </c:pt>
                <c:pt idx="914">
                  <c:v>-1.9300000000000001E-8</c:v>
                </c:pt>
                <c:pt idx="915">
                  <c:v>-1.9300000000000001E-8</c:v>
                </c:pt>
                <c:pt idx="916">
                  <c:v>-1.9300000000000001E-8</c:v>
                </c:pt>
                <c:pt idx="917">
                  <c:v>-1.9300000000000001E-8</c:v>
                </c:pt>
                <c:pt idx="918">
                  <c:v>-1.9300000000000001E-8</c:v>
                </c:pt>
                <c:pt idx="919">
                  <c:v>-1.9300000000000001E-8</c:v>
                </c:pt>
                <c:pt idx="920">
                  <c:v>-1.9300000000000001E-8</c:v>
                </c:pt>
                <c:pt idx="921">
                  <c:v>-1.9300000000000001E-8</c:v>
                </c:pt>
                <c:pt idx="922">
                  <c:v>-1.9300000000000001E-8</c:v>
                </c:pt>
                <c:pt idx="923">
                  <c:v>-1.9300000000000001E-8</c:v>
                </c:pt>
                <c:pt idx="924">
                  <c:v>-1.92E-8</c:v>
                </c:pt>
                <c:pt idx="925">
                  <c:v>-1.92E-8</c:v>
                </c:pt>
                <c:pt idx="926">
                  <c:v>-1.92E-8</c:v>
                </c:pt>
                <c:pt idx="927">
                  <c:v>-1.92E-8</c:v>
                </c:pt>
                <c:pt idx="928">
                  <c:v>-1.92E-8</c:v>
                </c:pt>
                <c:pt idx="929">
                  <c:v>-1.92E-8</c:v>
                </c:pt>
                <c:pt idx="930">
                  <c:v>-1.92E-8</c:v>
                </c:pt>
                <c:pt idx="931">
                  <c:v>-1.92E-8</c:v>
                </c:pt>
                <c:pt idx="932">
                  <c:v>-1.92E-8</c:v>
                </c:pt>
                <c:pt idx="933">
                  <c:v>-1.92E-8</c:v>
                </c:pt>
                <c:pt idx="934">
                  <c:v>-1.92E-8</c:v>
                </c:pt>
                <c:pt idx="935">
                  <c:v>-1.92E-8</c:v>
                </c:pt>
                <c:pt idx="936">
                  <c:v>-1.92E-8</c:v>
                </c:pt>
                <c:pt idx="937">
                  <c:v>-1.92E-8</c:v>
                </c:pt>
                <c:pt idx="938">
                  <c:v>-1.92E-8</c:v>
                </c:pt>
                <c:pt idx="939">
                  <c:v>-1.92E-8</c:v>
                </c:pt>
                <c:pt idx="940">
                  <c:v>-1.9099999999999999E-8</c:v>
                </c:pt>
                <c:pt idx="941">
                  <c:v>-1.9099999999999999E-8</c:v>
                </c:pt>
                <c:pt idx="942">
                  <c:v>-1.9099999999999999E-8</c:v>
                </c:pt>
                <c:pt idx="943">
                  <c:v>-1.9099999999999999E-8</c:v>
                </c:pt>
                <c:pt idx="944">
                  <c:v>-1.9099999999999999E-8</c:v>
                </c:pt>
                <c:pt idx="945">
                  <c:v>-1.9099999999999999E-8</c:v>
                </c:pt>
                <c:pt idx="946">
                  <c:v>-1.9099999999999999E-8</c:v>
                </c:pt>
                <c:pt idx="947">
                  <c:v>-1.9099999999999999E-8</c:v>
                </c:pt>
                <c:pt idx="948">
                  <c:v>-1.9099999999999999E-8</c:v>
                </c:pt>
                <c:pt idx="949">
                  <c:v>-1.9099999999999999E-8</c:v>
                </c:pt>
                <c:pt idx="950">
                  <c:v>-1.9099999999999999E-8</c:v>
                </c:pt>
                <c:pt idx="951">
                  <c:v>-1.9099999999999999E-8</c:v>
                </c:pt>
                <c:pt idx="952">
                  <c:v>-1.9099999999999999E-8</c:v>
                </c:pt>
                <c:pt idx="953">
                  <c:v>-1.9099999999999999E-8</c:v>
                </c:pt>
                <c:pt idx="954">
                  <c:v>-1.9099999999999999E-8</c:v>
                </c:pt>
                <c:pt idx="955">
                  <c:v>-1.9099999999999999E-8</c:v>
                </c:pt>
                <c:pt idx="956">
                  <c:v>-1.9000000000000001E-8</c:v>
                </c:pt>
                <c:pt idx="957">
                  <c:v>-1.9000000000000001E-8</c:v>
                </c:pt>
                <c:pt idx="958">
                  <c:v>-1.9000000000000001E-8</c:v>
                </c:pt>
                <c:pt idx="959">
                  <c:v>-1.9000000000000001E-8</c:v>
                </c:pt>
                <c:pt idx="960">
                  <c:v>-1.9000000000000001E-8</c:v>
                </c:pt>
                <c:pt idx="961">
                  <c:v>-1.9000000000000001E-8</c:v>
                </c:pt>
                <c:pt idx="962">
                  <c:v>-1.9000000000000001E-8</c:v>
                </c:pt>
                <c:pt idx="963">
                  <c:v>-1.9000000000000001E-8</c:v>
                </c:pt>
                <c:pt idx="964">
                  <c:v>-1.9000000000000001E-8</c:v>
                </c:pt>
                <c:pt idx="965">
                  <c:v>-1.9000000000000001E-8</c:v>
                </c:pt>
                <c:pt idx="966">
                  <c:v>-1.9000000000000001E-8</c:v>
                </c:pt>
                <c:pt idx="967">
                  <c:v>-1.9000000000000001E-8</c:v>
                </c:pt>
                <c:pt idx="968">
                  <c:v>-1.9000000000000001E-8</c:v>
                </c:pt>
                <c:pt idx="969">
                  <c:v>-1.9000000000000001E-8</c:v>
                </c:pt>
                <c:pt idx="970">
                  <c:v>-1.9000000000000001E-8</c:v>
                </c:pt>
                <c:pt idx="971">
                  <c:v>-1.9000000000000001E-8</c:v>
                </c:pt>
                <c:pt idx="972">
                  <c:v>-1.89E-8</c:v>
                </c:pt>
                <c:pt idx="973">
                  <c:v>-1.89E-8</c:v>
                </c:pt>
                <c:pt idx="974">
                  <c:v>-1.89E-8</c:v>
                </c:pt>
                <c:pt idx="975">
                  <c:v>-1.89E-8</c:v>
                </c:pt>
                <c:pt idx="976">
                  <c:v>-1.89E-8</c:v>
                </c:pt>
                <c:pt idx="977">
                  <c:v>-1.89E-8</c:v>
                </c:pt>
                <c:pt idx="978">
                  <c:v>-1.89E-8</c:v>
                </c:pt>
                <c:pt idx="979">
                  <c:v>-1.89E-8</c:v>
                </c:pt>
                <c:pt idx="980">
                  <c:v>-1.89E-8</c:v>
                </c:pt>
                <c:pt idx="981">
                  <c:v>-1.89E-8</c:v>
                </c:pt>
                <c:pt idx="982">
                  <c:v>-1.89E-8</c:v>
                </c:pt>
                <c:pt idx="983">
                  <c:v>-1.89E-8</c:v>
                </c:pt>
                <c:pt idx="984">
                  <c:v>-1.89E-8</c:v>
                </c:pt>
                <c:pt idx="985">
                  <c:v>-1.89E-8</c:v>
                </c:pt>
                <c:pt idx="986">
                  <c:v>-1.89E-8</c:v>
                </c:pt>
                <c:pt idx="987">
                  <c:v>-1.89E-8</c:v>
                </c:pt>
                <c:pt idx="988">
                  <c:v>-1.88E-8</c:v>
                </c:pt>
                <c:pt idx="989">
                  <c:v>-1.88E-8</c:v>
                </c:pt>
                <c:pt idx="990">
                  <c:v>-1.88E-8</c:v>
                </c:pt>
                <c:pt idx="991">
                  <c:v>-1.88E-8</c:v>
                </c:pt>
                <c:pt idx="992">
                  <c:v>-1.88E-8</c:v>
                </c:pt>
                <c:pt idx="993">
                  <c:v>-1.88E-8</c:v>
                </c:pt>
                <c:pt idx="994">
                  <c:v>-1.88E-8</c:v>
                </c:pt>
                <c:pt idx="995">
                  <c:v>-1.88E-8</c:v>
                </c:pt>
                <c:pt idx="996">
                  <c:v>-1.88E-8</c:v>
                </c:pt>
                <c:pt idx="997">
                  <c:v>-1.88E-8</c:v>
                </c:pt>
                <c:pt idx="998">
                  <c:v>-1.88E-8</c:v>
                </c:pt>
                <c:pt idx="999">
                  <c:v>-1.88E-8</c:v>
                </c:pt>
                <c:pt idx="1000">
                  <c:v>-1.88E-8</c:v>
                </c:pt>
                <c:pt idx="1001">
                  <c:v>-1.88E-8</c:v>
                </c:pt>
                <c:pt idx="1002">
                  <c:v>-1.88E-8</c:v>
                </c:pt>
                <c:pt idx="1003">
                  <c:v>-1.88E-8</c:v>
                </c:pt>
                <c:pt idx="1004">
                  <c:v>-1.8699999999999999E-8</c:v>
                </c:pt>
                <c:pt idx="1005">
                  <c:v>-1.8699999999999999E-8</c:v>
                </c:pt>
                <c:pt idx="1006">
                  <c:v>-1.8699999999999999E-8</c:v>
                </c:pt>
                <c:pt idx="1007">
                  <c:v>-1.8699999999999999E-8</c:v>
                </c:pt>
                <c:pt idx="1008">
                  <c:v>-1.8699999999999999E-8</c:v>
                </c:pt>
                <c:pt idx="1009">
                  <c:v>-1.8699999999999999E-8</c:v>
                </c:pt>
                <c:pt idx="1010">
                  <c:v>-1.8699999999999999E-8</c:v>
                </c:pt>
                <c:pt idx="1011">
                  <c:v>-1.8699999999999999E-8</c:v>
                </c:pt>
                <c:pt idx="1012">
                  <c:v>-1.8699999999999999E-8</c:v>
                </c:pt>
                <c:pt idx="1013">
                  <c:v>-1.8699999999999999E-8</c:v>
                </c:pt>
                <c:pt idx="1014">
                  <c:v>-1.8699999999999999E-8</c:v>
                </c:pt>
                <c:pt idx="1015">
                  <c:v>-1.8699999999999999E-8</c:v>
                </c:pt>
                <c:pt idx="1016">
                  <c:v>-1.8699999999999999E-8</c:v>
                </c:pt>
                <c:pt idx="1017">
                  <c:v>-1.8699999999999999E-8</c:v>
                </c:pt>
                <c:pt idx="1018">
                  <c:v>-1.8699999999999999E-8</c:v>
                </c:pt>
                <c:pt idx="1019">
                  <c:v>-1.8699999999999999E-8</c:v>
                </c:pt>
                <c:pt idx="1020">
                  <c:v>-1.8600000000000001E-8</c:v>
                </c:pt>
                <c:pt idx="1021">
                  <c:v>-1.8600000000000001E-8</c:v>
                </c:pt>
                <c:pt idx="1022">
                  <c:v>-1.8600000000000001E-8</c:v>
                </c:pt>
                <c:pt idx="1023">
                  <c:v>-1.8600000000000001E-8</c:v>
                </c:pt>
                <c:pt idx="1024">
                  <c:v>-1.8600000000000001E-8</c:v>
                </c:pt>
                <c:pt idx="1025">
                  <c:v>-1.8600000000000001E-8</c:v>
                </c:pt>
                <c:pt idx="1026">
                  <c:v>-1.8600000000000001E-8</c:v>
                </c:pt>
                <c:pt idx="1027">
                  <c:v>-1.8600000000000001E-8</c:v>
                </c:pt>
                <c:pt idx="1028">
                  <c:v>-1.8600000000000001E-8</c:v>
                </c:pt>
                <c:pt idx="1029">
                  <c:v>-1.8600000000000001E-8</c:v>
                </c:pt>
                <c:pt idx="1030">
                  <c:v>-1.8600000000000001E-8</c:v>
                </c:pt>
                <c:pt idx="1031">
                  <c:v>-1.8600000000000001E-8</c:v>
                </c:pt>
                <c:pt idx="1032">
                  <c:v>-1.8600000000000001E-8</c:v>
                </c:pt>
                <c:pt idx="1033">
                  <c:v>-1.8600000000000001E-8</c:v>
                </c:pt>
                <c:pt idx="1034">
                  <c:v>-1.8600000000000001E-8</c:v>
                </c:pt>
                <c:pt idx="1035">
                  <c:v>-1.8600000000000001E-8</c:v>
                </c:pt>
                <c:pt idx="1036">
                  <c:v>-1.85E-8</c:v>
                </c:pt>
                <c:pt idx="1037">
                  <c:v>-1.85E-8</c:v>
                </c:pt>
                <c:pt idx="1038">
                  <c:v>-1.85E-8</c:v>
                </c:pt>
                <c:pt idx="1039">
                  <c:v>-1.85E-8</c:v>
                </c:pt>
                <c:pt idx="1040">
                  <c:v>-1.85E-8</c:v>
                </c:pt>
                <c:pt idx="1041">
                  <c:v>-1.85E-8</c:v>
                </c:pt>
                <c:pt idx="1042">
                  <c:v>-1.85E-8</c:v>
                </c:pt>
                <c:pt idx="1043">
                  <c:v>-1.85E-8</c:v>
                </c:pt>
                <c:pt idx="1044">
                  <c:v>-1.85E-8</c:v>
                </c:pt>
                <c:pt idx="1045">
                  <c:v>-1.85E-8</c:v>
                </c:pt>
                <c:pt idx="1046">
                  <c:v>-1.85E-8</c:v>
                </c:pt>
                <c:pt idx="1047">
                  <c:v>-1.85E-8</c:v>
                </c:pt>
                <c:pt idx="1048">
                  <c:v>-1.85E-8</c:v>
                </c:pt>
                <c:pt idx="1049">
                  <c:v>-1.85E-8</c:v>
                </c:pt>
                <c:pt idx="1050">
                  <c:v>-1.85E-8</c:v>
                </c:pt>
                <c:pt idx="1051">
                  <c:v>-1.85E-8</c:v>
                </c:pt>
                <c:pt idx="1052">
                  <c:v>-1.8399999999999999E-8</c:v>
                </c:pt>
                <c:pt idx="1053">
                  <c:v>-1.8399999999999999E-8</c:v>
                </c:pt>
                <c:pt idx="1054">
                  <c:v>-1.8399999999999999E-8</c:v>
                </c:pt>
                <c:pt idx="1055">
                  <c:v>-1.8399999999999999E-8</c:v>
                </c:pt>
                <c:pt idx="1056">
                  <c:v>-1.8399999999999999E-8</c:v>
                </c:pt>
                <c:pt idx="1057">
                  <c:v>-1.8399999999999999E-8</c:v>
                </c:pt>
                <c:pt idx="1058">
                  <c:v>-1.8399999999999999E-8</c:v>
                </c:pt>
                <c:pt idx="1059">
                  <c:v>-1.8399999999999999E-8</c:v>
                </c:pt>
                <c:pt idx="1060">
                  <c:v>-1.8399999999999999E-8</c:v>
                </c:pt>
                <c:pt idx="1061">
                  <c:v>-1.8399999999999999E-8</c:v>
                </c:pt>
                <c:pt idx="1062">
                  <c:v>-1.8399999999999999E-8</c:v>
                </c:pt>
                <c:pt idx="1063">
                  <c:v>-1.8399999999999999E-8</c:v>
                </c:pt>
                <c:pt idx="1064">
                  <c:v>-1.8399999999999999E-8</c:v>
                </c:pt>
                <c:pt idx="1065">
                  <c:v>-1.8399999999999999E-8</c:v>
                </c:pt>
                <c:pt idx="1066">
                  <c:v>-1.8399999999999999E-8</c:v>
                </c:pt>
                <c:pt idx="1067">
                  <c:v>-1.8399999999999999E-8</c:v>
                </c:pt>
                <c:pt idx="1068">
                  <c:v>-1.8299999999999998E-8</c:v>
                </c:pt>
                <c:pt idx="1069">
                  <c:v>-1.8299999999999998E-8</c:v>
                </c:pt>
                <c:pt idx="1070">
                  <c:v>-1.8299999999999998E-8</c:v>
                </c:pt>
                <c:pt idx="1071">
                  <c:v>-1.8299999999999998E-8</c:v>
                </c:pt>
                <c:pt idx="1072">
                  <c:v>-1.8299999999999998E-8</c:v>
                </c:pt>
                <c:pt idx="1073">
                  <c:v>-1.8299999999999998E-8</c:v>
                </c:pt>
                <c:pt idx="1074">
                  <c:v>-1.8299999999999998E-8</c:v>
                </c:pt>
                <c:pt idx="1075">
                  <c:v>-1.8299999999999998E-8</c:v>
                </c:pt>
                <c:pt idx="1076">
                  <c:v>-1.8299999999999998E-8</c:v>
                </c:pt>
                <c:pt idx="1077">
                  <c:v>-1.8299999999999998E-8</c:v>
                </c:pt>
                <c:pt idx="1078">
                  <c:v>-1.8299999999999998E-8</c:v>
                </c:pt>
                <c:pt idx="1079">
                  <c:v>-1.8299999999999998E-8</c:v>
                </c:pt>
                <c:pt idx="1080">
                  <c:v>-1.8299999999999998E-8</c:v>
                </c:pt>
                <c:pt idx="1081">
                  <c:v>-1.8299999999999998E-8</c:v>
                </c:pt>
                <c:pt idx="1082">
                  <c:v>-1.8299999999999998E-8</c:v>
                </c:pt>
                <c:pt idx="1083">
                  <c:v>-1.8299999999999998E-8</c:v>
                </c:pt>
                <c:pt idx="1084">
                  <c:v>-1.8200000000000001E-8</c:v>
                </c:pt>
                <c:pt idx="1085">
                  <c:v>-1.8200000000000001E-8</c:v>
                </c:pt>
                <c:pt idx="1086">
                  <c:v>-1.8200000000000001E-8</c:v>
                </c:pt>
                <c:pt idx="1087">
                  <c:v>-1.8200000000000001E-8</c:v>
                </c:pt>
                <c:pt idx="1088">
                  <c:v>-1.8200000000000001E-8</c:v>
                </c:pt>
                <c:pt idx="1089">
                  <c:v>-1.8200000000000001E-8</c:v>
                </c:pt>
                <c:pt idx="1090">
                  <c:v>-1.8200000000000001E-8</c:v>
                </c:pt>
                <c:pt idx="1091">
                  <c:v>-1.8200000000000001E-8</c:v>
                </c:pt>
                <c:pt idx="1092">
                  <c:v>-1.8200000000000001E-8</c:v>
                </c:pt>
                <c:pt idx="1093">
                  <c:v>-1.8200000000000001E-8</c:v>
                </c:pt>
                <c:pt idx="1094">
                  <c:v>-1.8200000000000001E-8</c:v>
                </c:pt>
                <c:pt idx="1095">
                  <c:v>-1.8200000000000001E-8</c:v>
                </c:pt>
                <c:pt idx="1096">
                  <c:v>-1.8200000000000001E-8</c:v>
                </c:pt>
                <c:pt idx="1097">
                  <c:v>-1.8200000000000001E-8</c:v>
                </c:pt>
                <c:pt idx="1098">
                  <c:v>-1.8200000000000001E-8</c:v>
                </c:pt>
                <c:pt idx="1099">
                  <c:v>-1.8200000000000001E-8</c:v>
                </c:pt>
                <c:pt idx="1100">
                  <c:v>-1.81E-8</c:v>
                </c:pt>
                <c:pt idx="1101">
                  <c:v>-1.81E-8</c:v>
                </c:pt>
                <c:pt idx="1102">
                  <c:v>-1.81E-8</c:v>
                </c:pt>
                <c:pt idx="1103">
                  <c:v>-1.81E-8</c:v>
                </c:pt>
                <c:pt idx="1104">
                  <c:v>-1.81E-8</c:v>
                </c:pt>
                <c:pt idx="1105">
                  <c:v>-1.81E-8</c:v>
                </c:pt>
                <c:pt idx="1106">
                  <c:v>-1.81E-8</c:v>
                </c:pt>
                <c:pt idx="1107">
                  <c:v>-1.81E-8</c:v>
                </c:pt>
                <c:pt idx="1108">
                  <c:v>-1.81E-8</c:v>
                </c:pt>
                <c:pt idx="1109">
                  <c:v>-1.81E-8</c:v>
                </c:pt>
                <c:pt idx="1110">
                  <c:v>-1.81E-8</c:v>
                </c:pt>
                <c:pt idx="1111">
                  <c:v>-1.81E-8</c:v>
                </c:pt>
                <c:pt idx="1112">
                  <c:v>-1.81E-8</c:v>
                </c:pt>
                <c:pt idx="1113">
                  <c:v>-1.81E-8</c:v>
                </c:pt>
                <c:pt idx="1114">
                  <c:v>-1.81E-8</c:v>
                </c:pt>
                <c:pt idx="1115">
                  <c:v>-1.81E-8</c:v>
                </c:pt>
                <c:pt idx="1116">
                  <c:v>-1.7999999999999999E-8</c:v>
                </c:pt>
                <c:pt idx="1117">
                  <c:v>-1.7999999999999999E-8</c:v>
                </c:pt>
                <c:pt idx="1118">
                  <c:v>-1.7999999999999999E-8</c:v>
                </c:pt>
                <c:pt idx="1119">
                  <c:v>-1.7999999999999999E-8</c:v>
                </c:pt>
                <c:pt idx="1120">
                  <c:v>-1.7999999999999999E-8</c:v>
                </c:pt>
                <c:pt idx="1121">
                  <c:v>-1.7999999999999999E-8</c:v>
                </c:pt>
                <c:pt idx="1122">
                  <c:v>-1.7999999999999999E-8</c:v>
                </c:pt>
                <c:pt idx="1123">
                  <c:v>-1.7999999999999999E-8</c:v>
                </c:pt>
                <c:pt idx="1124">
                  <c:v>-1.7999999999999999E-8</c:v>
                </c:pt>
                <c:pt idx="1125">
                  <c:v>-1.7999999999999999E-8</c:v>
                </c:pt>
                <c:pt idx="1126">
                  <c:v>-1.7999999999999999E-8</c:v>
                </c:pt>
                <c:pt idx="1127">
                  <c:v>-1.7999999999999999E-8</c:v>
                </c:pt>
                <c:pt idx="1128">
                  <c:v>-1.7999999999999999E-8</c:v>
                </c:pt>
                <c:pt idx="1129">
                  <c:v>-1.7999999999999999E-8</c:v>
                </c:pt>
                <c:pt idx="1130">
                  <c:v>-1.7999999999999999E-8</c:v>
                </c:pt>
                <c:pt idx="1131">
                  <c:v>-1.7999999999999999E-8</c:v>
                </c:pt>
                <c:pt idx="1132">
                  <c:v>-1.7900000000000001E-8</c:v>
                </c:pt>
                <c:pt idx="1133">
                  <c:v>-1.7900000000000001E-8</c:v>
                </c:pt>
                <c:pt idx="1134">
                  <c:v>-1.7900000000000001E-8</c:v>
                </c:pt>
                <c:pt idx="1135">
                  <c:v>-1.7900000000000001E-8</c:v>
                </c:pt>
                <c:pt idx="1136">
                  <c:v>-1.7900000000000001E-8</c:v>
                </c:pt>
                <c:pt idx="1137">
                  <c:v>-1.7900000000000001E-8</c:v>
                </c:pt>
                <c:pt idx="1138">
                  <c:v>-1.7900000000000001E-8</c:v>
                </c:pt>
                <c:pt idx="1139">
                  <c:v>-1.7900000000000001E-8</c:v>
                </c:pt>
                <c:pt idx="1140">
                  <c:v>-1.7900000000000001E-8</c:v>
                </c:pt>
                <c:pt idx="1141">
                  <c:v>-1.7900000000000001E-8</c:v>
                </c:pt>
                <c:pt idx="1142">
                  <c:v>-1.7900000000000001E-8</c:v>
                </c:pt>
                <c:pt idx="1143">
                  <c:v>-1.7900000000000001E-8</c:v>
                </c:pt>
                <c:pt idx="1144">
                  <c:v>-1.7900000000000001E-8</c:v>
                </c:pt>
                <c:pt idx="1145">
                  <c:v>-1.7900000000000001E-8</c:v>
                </c:pt>
                <c:pt idx="1146">
                  <c:v>-1.7900000000000001E-8</c:v>
                </c:pt>
                <c:pt idx="1147">
                  <c:v>-1.7900000000000001E-8</c:v>
                </c:pt>
                <c:pt idx="1148">
                  <c:v>-1.7800000000000001E-8</c:v>
                </c:pt>
                <c:pt idx="1149">
                  <c:v>-1.7800000000000001E-8</c:v>
                </c:pt>
                <c:pt idx="1150">
                  <c:v>-1.7800000000000001E-8</c:v>
                </c:pt>
                <c:pt idx="1151">
                  <c:v>-1.7800000000000001E-8</c:v>
                </c:pt>
                <c:pt idx="1152">
                  <c:v>-1.7800000000000001E-8</c:v>
                </c:pt>
                <c:pt idx="1153">
                  <c:v>-1.7800000000000001E-8</c:v>
                </c:pt>
                <c:pt idx="1154">
                  <c:v>-1.7800000000000001E-8</c:v>
                </c:pt>
                <c:pt idx="1155">
                  <c:v>-1.7800000000000001E-8</c:v>
                </c:pt>
                <c:pt idx="1156">
                  <c:v>-1.7800000000000001E-8</c:v>
                </c:pt>
                <c:pt idx="1157">
                  <c:v>-1.7800000000000001E-8</c:v>
                </c:pt>
                <c:pt idx="1158">
                  <c:v>-1.7800000000000001E-8</c:v>
                </c:pt>
                <c:pt idx="1159">
                  <c:v>-1.7800000000000001E-8</c:v>
                </c:pt>
                <c:pt idx="1160">
                  <c:v>-1.7800000000000001E-8</c:v>
                </c:pt>
                <c:pt idx="1161">
                  <c:v>-1.7800000000000001E-8</c:v>
                </c:pt>
                <c:pt idx="1162">
                  <c:v>-1.7800000000000001E-8</c:v>
                </c:pt>
                <c:pt idx="1163">
                  <c:v>-1.7800000000000001E-8</c:v>
                </c:pt>
                <c:pt idx="1164">
                  <c:v>-1.77E-8</c:v>
                </c:pt>
                <c:pt idx="1165">
                  <c:v>-1.77E-8</c:v>
                </c:pt>
                <c:pt idx="1166">
                  <c:v>-1.77E-8</c:v>
                </c:pt>
                <c:pt idx="1167">
                  <c:v>-1.77E-8</c:v>
                </c:pt>
                <c:pt idx="1168">
                  <c:v>-1.77E-8</c:v>
                </c:pt>
                <c:pt idx="1169">
                  <c:v>-1.77E-8</c:v>
                </c:pt>
                <c:pt idx="1170">
                  <c:v>-1.77E-8</c:v>
                </c:pt>
                <c:pt idx="1171">
                  <c:v>-1.77E-8</c:v>
                </c:pt>
                <c:pt idx="1172">
                  <c:v>-1.77E-8</c:v>
                </c:pt>
                <c:pt idx="1173">
                  <c:v>-1.77E-8</c:v>
                </c:pt>
                <c:pt idx="1174">
                  <c:v>-1.77E-8</c:v>
                </c:pt>
                <c:pt idx="1175">
                  <c:v>-1.77E-8</c:v>
                </c:pt>
                <c:pt idx="1176">
                  <c:v>-1.77E-8</c:v>
                </c:pt>
                <c:pt idx="1177">
                  <c:v>-1.77E-8</c:v>
                </c:pt>
                <c:pt idx="1178">
                  <c:v>-1.77E-8</c:v>
                </c:pt>
                <c:pt idx="1179">
                  <c:v>-1.77E-8</c:v>
                </c:pt>
                <c:pt idx="1180">
                  <c:v>-1.7599999999999999E-8</c:v>
                </c:pt>
                <c:pt idx="1181">
                  <c:v>-1.7599999999999999E-8</c:v>
                </c:pt>
                <c:pt idx="1182">
                  <c:v>-1.7599999999999999E-8</c:v>
                </c:pt>
                <c:pt idx="1183">
                  <c:v>-1.7599999999999999E-8</c:v>
                </c:pt>
                <c:pt idx="1184">
                  <c:v>-1.7599999999999999E-8</c:v>
                </c:pt>
                <c:pt idx="1185">
                  <c:v>-1.7599999999999999E-8</c:v>
                </c:pt>
                <c:pt idx="1186">
                  <c:v>-1.7599999999999999E-8</c:v>
                </c:pt>
                <c:pt idx="1187">
                  <c:v>-1.7599999999999999E-8</c:v>
                </c:pt>
                <c:pt idx="1188">
                  <c:v>-1.7599999999999999E-8</c:v>
                </c:pt>
                <c:pt idx="1189">
                  <c:v>-1.7599999999999999E-8</c:v>
                </c:pt>
                <c:pt idx="1190">
                  <c:v>-1.7599999999999999E-8</c:v>
                </c:pt>
                <c:pt idx="1191">
                  <c:v>-1.7599999999999999E-8</c:v>
                </c:pt>
                <c:pt idx="1192">
                  <c:v>-1.7599999999999999E-8</c:v>
                </c:pt>
                <c:pt idx="1193">
                  <c:v>-1.7599999999999999E-8</c:v>
                </c:pt>
                <c:pt idx="1194">
                  <c:v>-1.7599999999999999E-8</c:v>
                </c:pt>
                <c:pt idx="1195">
                  <c:v>-1.7599999999999999E-8</c:v>
                </c:pt>
                <c:pt idx="1196">
                  <c:v>-1.7500000000000001E-8</c:v>
                </c:pt>
                <c:pt idx="1197">
                  <c:v>-1.7500000000000001E-8</c:v>
                </c:pt>
                <c:pt idx="1198">
                  <c:v>-1.7500000000000001E-8</c:v>
                </c:pt>
                <c:pt idx="1199">
                  <c:v>-1.7500000000000001E-8</c:v>
                </c:pt>
                <c:pt idx="1200">
                  <c:v>-1.7500000000000001E-8</c:v>
                </c:pt>
                <c:pt idx="1201">
                  <c:v>-1.7500000000000001E-8</c:v>
                </c:pt>
                <c:pt idx="1202">
                  <c:v>-1.7500000000000001E-8</c:v>
                </c:pt>
                <c:pt idx="1203">
                  <c:v>-1.7500000000000001E-8</c:v>
                </c:pt>
                <c:pt idx="1204">
                  <c:v>-1.7500000000000001E-8</c:v>
                </c:pt>
                <c:pt idx="1205">
                  <c:v>-1.7500000000000001E-8</c:v>
                </c:pt>
                <c:pt idx="1206">
                  <c:v>-1.7500000000000001E-8</c:v>
                </c:pt>
                <c:pt idx="1207">
                  <c:v>-1.7500000000000001E-8</c:v>
                </c:pt>
                <c:pt idx="1208">
                  <c:v>-1.7500000000000001E-8</c:v>
                </c:pt>
                <c:pt idx="1209">
                  <c:v>-1.7500000000000001E-8</c:v>
                </c:pt>
                <c:pt idx="1210">
                  <c:v>-1.7500000000000001E-8</c:v>
                </c:pt>
                <c:pt idx="1211">
                  <c:v>-1.7500000000000001E-8</c:v>
                </c:pt>
                <c:pt idx="1212">
                  <c:v>-1.74E-8</c:v>
                </c:pt>
                <c:pt idx="1213">
                  <c:v>-1.74E-8</c:v>
                </c:pt>
                <c:pt idx="1214">
                  <c:v>-1.74E-8</c:v>
                </c:pt>
                <c:pt idx="1215">
                  <c:v>-1.74E-8</c:v>
                </c:pt>
                <c:pt idx="1216">
                  <c:v>-1.74E-8</c:v>
                </c:pt>
                <c:pt idx="1217">
                  <c:v>-1.74E-8</c:v>
                </c:pt>
                <c:pt idx="1218">
                  <c:v>-1.74E-8</c:v>
                </c:pt>
                <c:pt idx="1219">
                  <c:v>-1.74E-8</c:v>
                </c:pt>
                <c:pt idx="1220">
                  <c:v>-1.74E-8</c:v>
                </c:pt>
                <c:pt idx="1221">
                  <c:v>-1.74E-8</c:v>
                </c:pt>
                <c:pt idx="1222">
                  <c:v>-1.74E-8</c:v>
                </c:pt>
                <c:pt idx="1223">
                  <c:v>-1.74E-8</c:v>
                </c:pt>
                <c:pt idx="1224">
                  <c:v>-1.74E-8</c:v>
                </c:pt>
                <c:pt idx="1225">
                  <c:v>-1.74E-8</c:v>
                </c:pt>
                <c:pt idx="1226">
                  <c:v>-1.74E-8</c:v>
                </c:pt>
                <c:pt idx="1227">
                  <c:v>-1.74E-8</c:v>
                </c:pt>
                <c:pt idx="1228">
                  <c:v>-1.7299999999999999E-8</c:v>
                </c:pt>
                <c:pt idx="1229">
                  <c:v>-1.7299999999999999E-8</c:v>
                </c:pt>
                <c:pt idx="1230">
                  <c:v>-1.7299999999999999E-8</c:v>
                </c:pt>
                <c:pt idx="1231">
                  <c:v>-1.7299999999999999E-8</c:v>
                </c:pt>
                <c:pt idx="1232">
                  <c:v>-1.7299999999999999E-8</c:v>
                </c:pt>
                <c:pt idx="1233">
                  <c:v>-1.7299999999999999E-8</c:v>
                </c:pt>
                <c:pt idx="1234">
                  <c:v>-1.7299999999999999E-8</c:v>
                </c:pt>
                <c:pt idx="1235">
                  <c:v>-1.7299999999999999E-8</c:v>
                </c:pt>
                <c:pt idx="1236">
                  <c:v>-1.7299999999999999E-8</c:v>
                </c:pt>
                <c:pt idx="1237">
                  <c:v>-1.7299999999999999E-8</c:v>
                </c:pt>
                <c:pt idx="1238">
                  <c:v>-1.7299999999999999E-8</c:v>
                </c:pt>
                <c:pt idx="1239">
                  <c:v>-1.7299999999999999E-8</c:v>
                </c:pt>
                <c:pt idx="1240">
                  <c:v>-1.7299999999999999E-8</c:v>
                </c:pt>
                <c:pt idx="1241">
                  <c:v>-1.7299999999999999E-8</c:v>
                </c:pt>
                <c:pt idx="1242">
                  <c:v>-1.7299999999999999E-8</c:v>
                </c:pt>
                <c:pt idx="1243">
                  <c:v>-1.7299999999999999E-8</c:v>
                </c:pt>
                <c:pt idx="1244">
                  <c:v>-1.7199999999999999E-8</c:v>
                </c:pt>
                <c:pt idx="1245">
                  <c:v>-1.7199999999999999E-8</c:v>
                </c:pt>
                <c:pt idx="1246">
                  <c:v>-1.7199999999999999E-8</c:v>
                </c:pt>
                <c:pt idx="1247">
                  <c:v>-1.7199999999999999E-8</c:v>
                </c:pt>
                <c:pt idx="1248">
                  <c:v>-1.7199999999999999E-8</c:v>
                </c:pt>
                <c:pt idx="1249">
                  <c:v>-1.7199999999999999E-8</c:v>
                </c:pt>
                <c:pt idx="1250">
                  <c:v>-1.7199999999999999E-8</c:v>
                </c:pt>
                <c:pt idx="1251">
                  <c:v>-1.7199999999999999E-8</c:v>
                </c:pt>
                <c:pt idx="1252">
                  <c:v>-1.7199999999999999E-8</c:v>
                </c:pt>
                <c:pt idx="1253">
                  <c:v>-1.7199999999999999E-8</c:v>
                </c:pt>
                <c:pt idx="1254">
                  <c:v>-1.7199999999999999E-8</c:v>
                </c:pt>
                <c:pt idx="1255">
                  <c:v>-1.7199999999999999E-8</c:v>
                </c:pt>
                <c:pt idx="1256">
                  <c:v>-1.7199999999999999E-8</c:v>
                </c:pt>
                <c:pt idx="1257">
                  <c:v>-1.7199999999999999E-8</c:v>
                </c:pt>
                <c:pt idx="1258">
                  <c:v>-1.7199999999999999E-8</c:v>
                </c:pt>
                <c:pt idx="1259">
                  <c:v>-1.7199999999999999E-8</c:v>
                </c:pt>
                <c:pt idx="1260">
                  <c:v>-1.7100000000000001E-8</c:v>
                </c:pt>
                <c:pt idx="1261">
                  <c:v>-1.7100000000000001E-8</c:v>
                </c:pt>
                <c:pt idx="1262">
                  <c:v>-1.7100000000000001E-8</c:v>
                </c:pt>
                <c:pt idx="1263">
                  <c:v>-1.7100000000000001E-8</c:v>
                </c:pt>
                <c:pt idx="1264">
                  <c:v>-1.7100000000000001E-8</c:v>
                </c:pt>
                <c:pt idx="1265">
                  <c:v>-1.7100000000000001E-8</c:v>
                </c:pt>
                <c:pt idx="1266">
                  <c:v>-1.7100000000000001E-8</c:v>
                </c:pt>
                <c:pt idx="1267">
                  <c:v>-1.7100000000000001E-8</c:v>
                </c:pt>
                <c:pt idx="1268">
                  <c:v>-1.7100000000000001E-8</c:v>
                </c:pt>
                <c:pt idx="1269">
                  <c:v>-1.7100000000000001E-8</c:v>
                </c:pt>
                <c:pt idx="1270">
                  <c:v>-1.7100000000000001E-8</c:v>
                </c:pt>
                <c:pt idx="1271">
                  <c:v>-1.7100000000000001E-8</c:v>
                </c:pt>
                <c:pt idx="1272">
                  <c:v>-1.7100000000000001E-8</c:v>
                </c:pt>
                <c:pt idx="1273">
                  <c:v>-1.7100000000000001E-8</c:v>
                </c:pt>
                <c:pt idx="1274">
                  <c:v>-1.7100000000000001E-8</c:v>
                </c:pt>
                <c:pt idx="1275">
                  <c:v>-1.7100000000000001E-8</c:v>
                </c:pt>
                <c:pt idx="1276">
                  <c:v>-1.7E-8</c:v>
                </c:pt>
                <c:pt idx="1277">
                  <c:v>-1.7E-8</c:v>
                </c:pt>
                <c:pt idx="1278">
                  <c:v>-1.7E-8</c:v>
                </c:pt>
                <c:pt idx="1279">
                  <c:v>-1.7E-8</c:v>
                </c:pt>
                <c:pt idx="1280">
                  <c:v>-1.7E-8</c:v>
                </c:pt>
                <c:pt idx="1281">
                  <c:v>-1.7E-8</c:v>
                </c:pt>
                <c:pt idx="1282">
                  <c:v>-1.7E-8</c:v>
                </c:pt>
                <c:pt idx="1283">
                  <c:v>-1.7E-8</c:v>
                </c:pt>
                <c:pt idx="1284">
                  <c:v>-1.7E-8</c:v>
                </c:pt>
                <c:pt idx="1285">
                  <c:v>-1.7E-8</c:v>
                </c:pt>
                <c:pt idx="1286">
                  <c:v>-1.7E-8</c:v>
                </c:pt>
                <c:pt idx="1287">
                  <c:v>-1.7E-8</c:v>
                </c:pt>
                <c:pt idx="1288">
                  <c:v>-1.7E-8</c:v>
                </c:pt>
                <c:pt idx="1289">
                  <c:v>-1.7E-8</c:v>
                </c:pt>
                <c:pt idx="1290">
                  <c:v>-1.7E-8</c:v>
                </c:pt>
                <c:pt idx="1291">
                  <c:v>-1.7E-8</c:v>
                </c:pt>
                <c:pt idx="1292">
                  <c:v>-1.6899999999999999E-8</c:v>
                </c:pt>
                <c:pt idx="1293">
                  <c:v>-1.6899999999999999E-8</c:v>
                </c:pt>
                <c:pt idx="1294">
                  <c:v>-1.6899999999999999E-8</c:v>
                </c:pt>
                <c:pt idx="1295">
                  <c:v>-1.6899999999999999E-8</c:v>
                </c:pt>
                <c:pt idx="1296">
                  <c:v>-1.6899999999999999E-8</c:v>
                </c:pt>
                <c:pt idx="1297">
                  <c:v>-1.6899999999999999E-8</c:v>
                </c:pt>
                <c:pt idx="1298">
                  <c:v>-1.6899999999999999E-8</c:v>
                </c:pt>
                <c:pt idx="1299">
                  <c:v>-1.6899999999999999E-8</c:v>
                </c:pt>
                <c:pt idx="1300">
                  <c:v>-1.6899999999999999E-8</c:v>
                </c:pt>
                <c:pt idx="1301">
                  <c:v>-1.6899999999999999E-8</c:v>
                </c:pt>
                <c:pt idx="1302">
                  <c:v>-1.6899999999999999E-8</c:v>
                </c:pt>
                <c:pt idx="1303">
                  <c:v>-1.6899999999999999E-8</c:v>
                </c:pt>
                <c:pt idx="1304">
                  <c:v>-1.6899999999999999E-8</c:v>
                </c:pt>
                <c:pt idx="1305">
                  <c:v>-1.6899999999999999E-8</c:v>
                </c:pt>
                <c:pt idx="1306">
                  <c:v>-1.6899999999999999E-8</c:v>
                </c:pt>
                <c:pt idx="1307">
                  <c:v>-1.6899999999999999E-8</c:v>
                </c:pt>
                <c:pt idx="1308">
                  <c:v>-1.6800000000000002E-8</c:v>
                </c:pt>
                <c:pt idx="1309">
                  <c:v>-1.6800000000000002E-8</c:v>
                </c:pt>
                <c:pt idx="1310">
                  <c:v>-1.6800000000000002E-8</c:v>
                </c:pt>
                <c:pt idx="1311">
                  <c:v>-1.6800000000000002E-8</c:v>
                </c:pt>
                <c:pt idx="1312">
                  <c:v>-1.6800000000000002E-8</c:v>
                </c:pt>
                <c:pt idx="1313">
                  <c:v>-1.6800000000000002E-8</c:v>
                </c:pt>
                <c:pt idx="1314">
                  <c:v>-1.6800000000000002E-8</c:v>
                </c:pt>
                <c:pt idx="1315">
                  <c:v>-1.6800000000000002E-8</c:v>
                </c:pt>
                <c:pt idx="1316">
                  <c:v>-1.6800000000000002E-8</c:v>
                </c:pt>
                <c:pt idx="1317">
                  <c:v>-1.6800000000000002E-8</c:v>
                </c:pt>
                <c:pt idx="1318">
                  <c:v>-1.6800000000000002E-8</c:v>
                </c:pt>
                <c:pt idx="1319">
                  <c:v>-1.6800000000000002E-8</c:v>
                </c:pt>
                <c:pt idx="1320">
                  <c:v>-1.6800000000000002E-8</c:v>
                </c:pt>
                <c:pt idx="1321">
                  <c:v>-1.6800000000000002E-8</c:v>
                </c:pt>
                <c:pt idx="1322">
                  <c:v>-1.6800000000000002E-8</c:v>
                </c:pt>
                <c:pt idx="1323">
                  <c:v>-1.6800000000000002E-8</c:v>
                </c:pt>
                <c:pt idx="1324">
                  <c:v>-1.6700000000000001E-8</c:v>
                </c:pt>
                <c:pt idx="1325">
                  <c:v>-1.6700000000000001E-8</c:v>
                </c:pt>
                <c:pt idx="1326">
                  <c:v>-1.6700000000000001E-8</c:v>
                </c:pt>
                <c:pt idx="1327">
                  <c:v>-1.6700000000000001E-8</c:v>
                </c:pt>
                <c:pt idx="1328">
                  <c:v>-1.6700000000000001E-8</c:v>
                </c:pt>
                <c:pt idx="1329">
                  <c:v>-1.6700000000000001E-8</c:v>
                </c:pt>
                <c:pt idx="1330">
                  <c:v>-1.6700000000000001E-8</c:v>
                </c:pt>
                <c:pt idx="1331">
                  <c:v>-1.6700000000000001E-8</c:v>
                </c:pt>
                <c:pt idx="1332">
                  <c:v>-1.6700000000000001E-8</c:v>
                </c:pt>
                <c:pt idx="1333">
                  <c:v>-1.6700000000000001E-8</c:v>
                </c:pt>
                <c:pt idx="1334">
                  <c:v>-1.6700000000000001E-8</c:v>
                </c:pt>
                <c:pt idx="1335">
                  <c:v>-1.6700000000000001E-8</c:v>
                </c:pt>
                <c:pt idx="1336">
                  <c:v>-1.6700000000000001E-8</c:v>
                </c:pt>
                <c:pt idx="1337">
                  <c:v>-1.6700000000000001E-8</c:v>
                </c:pt>
                <c:pt idx="1338">
                  <c:v>-1.6700000000000001E-8</c:v>
                </c:pt>
                <c:pt idx="1339">
                  <c:v>-1.6700000000000001E-8</c:v>
                </c:pt>
                <c:pt idx="1340">
                  <c:v>-1.66E-8</c:v>
                </c:pt>
                <c:pt idx="1341">
                  <c:v>-1.66E-8</c:v>
                </c:pt>
                <c:pt idx="1342">
                  <c:v>-1.66E-8</c:v>
                </c:pt>
                <c:pt idx="1343">
                  <c:v>-1.66E-8</c:v>
                </c:pt>
                <c:pt idx="1344">
                  <c:v>-1.66E-8</c:v>
                </c:pt>
                <c:pt idx="1345">
                  <c:v>-1.66E-8</c:v>
                </c:pt>
                <c:pt idx="1346">
                  <c:v>-1.66E-8</c:v>
                </c:pt>
                <c:pt idx="1347">
                  <c:v>-1.66E-8</c:v>
                </c:pt>
                <c:pt idx="1348">
                  <c:v>-1.66E-8</c:v>
                </c:pt>
                <c:pt idx="1349">
                  <c:v>-1.66E-8</c:v>
                </c:pt>
                <c:pt idx="1350">
                  <c:v>-1.66E-8</c:v>
                </c:pt>
                <c:pt idx="1351">
                  <c:v>-1.66E-8</c:v>
                </c:pt>
                <c:pt idx="1352">
                  <c:v>-1.66E-8</c:v>
                </c:pt>
                <c:pt idx="1353">
                  <c:v>-1.66E-8</c:v>
                </c:pt>
                <c:pt idx="1354">
                  <c:v>-1.66E-8</c:v>
                </c:pt>
                <c:pt idx="1355">
                  <c:v>-1.66E-8</c:v>
                </c:pt>
                <c:pt idx="1356">
                  <c:v>-1.6499999999999999E-8</c:v>
                </c:pt>
                <c:pt idx="1357">
                  <c:v>-1.6499999999999999E-8</c:v>
                </c:pt>
                <c:pt idx="1358">
                  <c:v>-1.6499999999999999E-8</c:v>
                </c:pt>
                <c:pt idx="1359">
                  <c:v>-1.6499999999999999E-8</c:v>
                </c:pt>
                <c:pt idx="1360">
                  <c:v>-1.6499999999999999E-8</c:v>
                </c:pt>
                <c:pt idx="1361">
                  <c:v>-1.6499999999999999E-8</c:v>
                </c:pt>
                <c:pt idx="1362">
                  <c:v>-1.6499999999999999E-8</c:v>
                </c:pt>
                <c:pt idx="1363">
                  <c:v>-1.6499999999999999E-8</c:v>
                </c:pt>
                <c:pt idx="1364">
                  <c:v>-1.6499999999999999E-8</c:v>
                </c:pt>
                <c:pt idx="1365">
                  <c:v>-1.6499999999999999E-8</c:v>
                </c:pt>
                <c:pt idx="1366">
                  <c:v>-1.6499999999999999E-8</c:v>
                </c:pt>
                <c:pt idx="1367">
                  <c:v>-1.6499999999999999E-8</c:v>
                </c:pt>
                <c:pt idx="1368">
                  <c:v>-1.6499999999999999E-8</c:v>
                </c:pt>
                <c:pt idx="1369">
                  <c:v>-1.6499999999999999E-8</c:v>
                </c:pt>
                <c:pt idx="1370">
                  <c:v>-1.6499999999999999E-8</c:v>
                </c:pt>
                <c:pt idx="1371">
                  <c:v>-1.6499999999999999E-8</c:v>
                </c:pt>
                <c:pt idx="1372">
                  <c:v>-1.6400000000000001E-8</c:v>
                </c:pt>
                <c:pt idx="1373">
                  <c:v>-1.6400000000000001E-8</c:v>
                </c:pt>
                <c:pt idx="1374">
                  <c:v>-1.6400000000000001E-8</c:v>
                </c:pt>
                <c:pt idx="1375">
                  <c:v>-1.6400000000000001E-8</c:v>
                </c:pt>
                <c:pt idx="1376">
                  <c:v>-1.6400000000000001E-8</c:v>
                </c:pt>
                <c:pt idx="1377">
                  <c:v>-1.6400000000000001E-8</c:v>
                </c:pt>
                <c:pt idx="1378">
                  <c:v>-1.6400000000000001E-8</c:v>
                </c:pt>
                <c:pt idx="1379">
                  <c:v>-1.6400000000000001E-8</c:v>
                </c:pt>
                <c:pt idx="1380">
                  <c:v>-1.6400000000000001E-8</c:v>
                </c:pt>
                <c:pt idx="1381">
                  <c:v>-1.6400000000000001E-8</c:v>
                </c:pt>
                <c:pt idx="1382">
                  <c:v>-1.6400000000000001E-8</c:v>
                </c:pt>
                <c:pt idx="1383">
                  <c:v>-1.6400000000000001E-8</c:v>
                </c:pt>
                <c:pt idx="1384">
                  <c:v>-1.6400000000000001E-8</c:v>
                </c:pt>
                <c:pt idx="1385">
                  <c:v>-1.6400000000000001E-8</c:v>
                </c:pt>
                <c:pt idx="1386">
                  <c:v>-1.6400000000000001E-8</c:v>
                </c:pt>
                <c:pt idx="1387">
                  <c:v>-1.6400000000000001E-8</c:v>
                </c:pt>
                <c:pt idx="1388">
                  <c:v>-1.63E-8</c:v>
                </c:pt>
                <c:pt idx="1389">
                  <c:v>-1.63E-8</c:v>
                </c:pt>
                <c:pt idx="1390">
                  <c:v>-1.63E-8</c:v>
                </c:pt>
                <c:pt idx="1391">
                  <c:v>-1.63E-8</c:v>
                </c:pt>
                <c:pt idx="1392">
                  <c:v>-1.63E-8</c:v>
                </c:pt>
                <c:pt idx="1393">
                  <c:v>-1.63E-8</c:v>
                </c:pt>
                <c:pt idx="1394">
                  <c:v>-1.63E-8</c:v>
                </c:pt>
                <c:pt idx="1395">
                  <c:v>-1.63E-8</c:v>
                </c:pt>
                <c:pt idx="1396">
                  <c:v>-1.63E-8</c:v>
                </c:pt>
                <c:pt idx="1397">
                  <c:v>-1.63E-8</c:v>
                </c:pt>
                <c:pt idx="1398">
                  <c:v>-1.63E-8</c:v>
                </c:pt>
                <c:pt idx="1399">
                  <c:v>-1.63E-8</c:v>
                </c:pt>
                <c:pt idx="1400">
                  <c:v>-1.63E-8</c:v>
                </c:pt>
                <c:pt idx="1401">
                  <c:v>-1.63E-8</c:v>
                </c:pt>
                <c:pt idx="1402">
                  <c:v>-1.63E-8</c:v>
                </c:pt>
                <c:pt idx="1403">
                  <c:v>-1.63E-8</c:v>
                </c:pt>
                <c:pt idx="1404">
                  <c:v>-1.6199999999999999E-8</c:v>
                </c:pt>
                <c:pt idx="1405">
                  <c:v>-1.6199999999999999E-8</c:v>
                </c:pt>
                <c:pt idx="1406">
                  <c:v>-1.6199999999999999E-8</c:v>
                </c:pt>
                <c:pt idx="1407">
                  <c:v>-1.6199999999999999E-8</c:v>
                </c:pt>
                <c:pt idx="1408">
                  <c:v>-1.6199999999999999E-8</c:v>
                </c:pt>
                <c:pt idx="1409">
                  <c:v>-1.6199999999999999E-8</c:v>
                </c:pt>
                <c:pt idx="1410">
                  <c:v>-1.6199999999999999E-8</c:v>
                </c:pt>
                <c:pt idx="1411">
                  <c:v>-1.6199999999999999E-8</c:v>
                </c:pt>
                <c:pt idx="1412">
                  <c:v>-1.6199999999999999E-8</c:v>
                </c:pt>
                <c:pt idx="1413">
                  <c:v>-1.6199999999999999E-8</c:v>
                </c:pt>
                <c:pt idx="1414">
                  <c:v>-1.6199999999999999E-8</c:v>
                </c:pt>
                <c:pt idx="1415">
                  <c:v>-1.6199999999999999E-8</c:v>
                </c:pt>
                <c:pt idx="1416">
                  <c:v>-1.6199999999999999E-8</c:v>
                </c:pt>
                <c:pt idx="1417">
                  <c:v>-1.6199999999999999E-8</c:v>
                </c:pt>
                <c:pt idx="1418">
                  <c:v>-1.6199999999999999E-8</c:v>
                </c:pt>
                <c:pt idx="1419">
                  <c:v>-1.6199999999999999E-8</c:v>
                </c:pt>
                <c:pt idx="1420">
                  <c:v>-1.6099999999999999E-8</c:v>
                </c:pt>
                <c:pt idx="1421">
                  <c:v>-1.6099999999999999E-8</c:v>
                </c:pt>
                <c:pt idx="1422">
                  <c:v>-1.6099999999999999E-8</c:v>
                </c:pt>
                <c:pt idx="1423">
                  <c:v>-1.6099999999999999E-8</c:v>
                </c:pt>
                <c:pt idx="1424">
                  <c:v>-1.6099999999999999E-8</c:v>
                </c:pt>
                <c:pt idx="1425">
                  <c:v>-1.6099999999999999E-8</c:v>
                </c:pt>
                <c:pt idx="1426">
                  <c:v>-1.6099999999999999E-8</c:v>
                </c:pt>
                <c:pt idx="1427">
                  <c:v>-1.6099999999999999E-8</c:v>
                </c:pt>
                <c:pt idx="1428">
                  <c:v>-1.6099999999999999E-8</c:v>
                </c:pt>
                <c:pt idx="1429">
                  <c:v>-1.6099999999999999E-8</c:v>
                </c:pt>
                <c:pt idx="1430">
                  <c:v>-1.6099999999999999E-8</c:v>
                </c:pt>
                <c:pt idx="1431">
                  <c:v>-1.6099999999999999E-8</c:v>
                </c:pt>
                <c:pt idx="1432">
                  <c:v>-1.6099999999999999E-8</c:v>
                </c:pt>
                <c:pt idx="1433">
                  <c:v>-1.6099999999999999E-8</c:v>
                </c:pt>
                <c:pt idx="1434">
                  <c:v>-1.6099999999999999E-8</c:v>
                </c:pt>
                <c:pt idx="1435">
                  <c:v>-1.6099999999999999E-8</c:v>
                </c:pt>
                <c:pt idx="1436">
                  <c:v>-1.6000000000000001E-8</c:v>
                </c:pt>
                <c:pt idx="1437">
                  <c:v>-1.6000000000000001E-8</c:v>
                </c:pt>
                <c:pt idx="1438">
                  <c:v>-1.6000000000000001E-8</c:v>
                </c:pt>
                <c:pt idx="1439">
                  <c:v>-1.6000000000000001E-8</c:v>
                </c:pt>
                <c:pt idx="1440">
                  <c:v>-1.6000000000000001E-8</c:v>
                </c:pt>
                <c:pt idx="1441">
                  <c:v>-1.6000000000000001E-8</c:v>
                </c:pt>
                <c:pt idx="1442">
                  <c:v>-1.6000000000000001E-8</c:v>
                </c:pt>
                <c:pt idx="1443">
                  <c:v>-1.6000000000000001E-8</c:v>
                </c:pt>
                <c:pt idx="1444">
                  <c:v>-1.6000000000000001E-8</c:v>
                </c:pt>
                <c:pt idx="1445">
                  <c:v>-1.6000000000000001E-8</c:v>
                </c:pt>
                <c:pt idx="1446">
                  <c:v>-1.6000000000000001E-8</c:v>
                </c:pt>
                <c:pt idx="1447">
                  <c:v>-1.6000000000000001E-8</c:v>
                </c:pt>
                <c:pt idx="1448">
                  <c:v>-1.6000000000000001E-8</c:v>
                </c:pt>
                <c:pt idx="1449">
                  <c:v>-1.6000000000000001E-8</c:v>
                </c:pt>
                <c:pt idx="1450">
                  <c:v>-1.6000000000000001E-8</c:v>
                </c:pt>
                <c:pt idx="1451">
                  <c:v>-1.6000000000000001E-8</c:v>
                </c:pt>
                <c:pt idx="1452">
                  <c:v>-1.59E-8</c:v>
                </c:pt>
                <c:pt idx="1453">
                  <c:v>-1.59E-8</c:v>
                </c:pt>
                <c:pt idx="1454">
                  <c:v>-1.59E-8</c:v>
                </c:pt>
                <c:pt idx="1455">
                  <c:v>-1.59E-8</c:v>
                </c:pt>
                <c:pt idx="1456">
                  <c:v>-1.59E-8</c:v>
                </c:pt>
                <c:pt idx="1457">
                  <c:v>-1.59E-8</c:v>
                </c:pt>
                <c:pt idx="1458">
                  <c:v>-1.59E-8</c:v>
                </c:pt>
                <c:pt idx="1459">
                  <c:v>-1.59E-8</c:v>
                </c:pt>
                <c:pt idx="1460">
                  <c:v>-1.59E-8</c:v>
                </c:pt>
                <c:pt idx="1461">
                  <c:v>-1.59E-8</c:v>
                </c:pt>
                <c:pt idx="1462">
                  <c:v>-1.59E-8</c:v>
                </c:pt>
                <c:pt idx="1463">
                  <c:v>-1.59E-8</c:v>
                </c:pt>
                <c:pt idx="1464">
                  <c:v>-1.59E-8</c:v>
                </c:pt>
                <c:pt idx="1465">
                  <c:v>-1.59E-8</c:v>
                </c:pt>
                <c:pt idx="1466">
                  <c:v>-1.59E-8</c:v>
                </c:pt>
                <c:pt idx="1467">
                  <c:v>-1.59E-8</c:v>
                </c:pt>
                <c:pt idx="1468">
                  <c:v>-1.5799999999999999E-8</c:v>
                </c:pt>
                <c:pt idx="1469">
                  <c:v>-1.5799999999999999E-8</c:v>
                </c:pt>
                <c:pt idx="1470">
                  <c:v>-1.5799999999999999E-8</c:v>
                </c:pt>
                <c:pt idx="1471">
                  <c:v>-1.5799999999999999E-8</c:v>
                </c:pt>
                <c:pt idx="1472">
                  <c:v>-1.5799999999999999E-8</c:v>
                </c:pt>
                <c:pt idx="1473">
                  <c:v>-1.5799999999999999E-8</c:v>
                </c:pt>
                <c:pt idx="1474">
                  <c:v>-1.5799999999999999E-8</c:v>
                </c:pt>
                <c:pt idx="1475">
                  <c:v>-1.5799999999999999E-8</c:v>
                </c:pt>
                <c:pt idx="1476">
                  <c:v>-1.5799999999999999E-8</c:v>
                </c:pt>
                <c:pt idx="1477">
                  <c:v>-1.5799999999999999E-8</c:v>
                </c:pt>
                <c:pt idx="1478">
                  <c:v>-1.5799999999999999E-8</c:v>
                </c:pt>
                <c:pt idx="1479">
                  <c:v>-1.5799999999999999E-8</c:v>
                </c:pt>
                <c:pt idx="1480">
                  <c:v>-1.5799999999999999E-8</c:v>
                </c:pt>
                <c:pt idx="1481">
                  <c:v>-1.5799999999999999E-8</c:v>
                </c:pt>
                <c:pt idx="1482">
                  <c:v>-1.5799999999999999E-8</c:v>
                </c:pt>
                <c:pt idx="1483">
                  <c:v>-1.5799999999999999E-8</c:v>
                </c:pt>
                <c:pt idx="1484">
                  <c:v>-1.5700000000000002E-8</c:v>
                </c:pt>
                <c:pt idx="1485">
                  <c:v>-1.5700000000000002E-8</c:v>
                </c:pt>
                <c:pt idx="1486">
                  <c:v>-1.5700000000000002E-8</c:v>
                </c:pt>
                <c:pt idx="1487">
                  <c:v>-1.5700000000000002E-8</c:v>
                </c:pt>
                <c:pt idx="1488">
                  <c:v>-1.5700000000000002E-8</c:v>
                </c:pt>
                <c:pt idx="1489">
                  <c:v>-1.5700000000000002E-8</c:v>
                </c:pt>
                <c:pt idx="1490">
                  <c:v>-1.5700000000000002E-8</c:v>
                </c:pt>
                <c:pt idx="1491">
                  <c:v>-1.5700000000000002E-8</c:v>
                </c:pt>
                <c:pt idx="1492">
                  <c:v>-1.5700000000000002E-8</c:v>
                </c:pt>
                <c:pt idx="1493">
                  <c:v>-1.5700000000000002E-8</c:v>
                </c:pt>
                <c:pt idx="1494">
                  <c:v>-1.5700000000000002E-8</c:v>
                </c:pt>
                <c:pt idx="1495">
                  <c:v>-1.5700000000000002E-8</c:v>
                </c:pt>
                <c:pt idx="1496">
                  <c:v>-1.5700000000000002E-8</c:v>
                </c:pt>
                <c:pt idx="1497">
                  <c:v>-1.5700000000000002E-8</c:v>
                </c:pt>
                <c:pt idx="1498">
                  <c:v>-1.5700000000000002E-8</c:v>
                </c:pt>
                <c:pt idx="1499">
                  <c:v>-1.5700000000000002E-8</c:v>
                </c:pt>
                <c:pt idx="1500">
                  <c:v>-1.5600000000000001E-8</c:v>
                </c:pt>
                <c:pt idx="1501">
                  <c:v>-1.5600000000000001E-8</c:v>
                </c:pt>
                <c:pt idx="1502">
                  <c:v>-1.5600000000000001E-8</c:v>
                </c:pt>
                <c:pt idx="1503">
                  <c:v>-1.5600000000000001E-8</c:v>
                </c:pt>
                <c:pt idx="1504">
                  <c:v>-1.5600000000000001E-8</c:v>
                </c:pt>
                <c:pt idx="1505">
                  <c:v>-1.5600000000000001E-8</c:v>
                </c:pt>
                <c:pt idx="1506">
                  <c:v>-1.5600000000000001E-8</c:v>
                </c:pt>
                <c:pt idx="1507">
                  <c:v>-1.5600000000000001E-8</c:v>
                </c:pt>
                <c:pt idx="1508">
                  <c:v>-1.5600000000000001E-8</c:v>
                </c:pt>
                <c:pt idx="1509">
                  <c:v>-1.5600000000000001E-8</c:v>
                </c:pt>
                <c:pt idx="1510">
                  <c:v>-1.5600000000000001E-8</c:v>
                </c:pt>
                <c:pt idx="1511">
                  <c:v>-1.5600000000000001E-8</c:v>
                </c:pt>
                <c:pt idx="1512">
                  <c:v>-1.5600000000000001E-8</c:v>
                </c:pt>
                <c:pt idx="1513">
                  <c:v>-1.5600000000000001E-8</c:v>
                </c:pt>
                <c:pt idx="1514">
                  <c:v>-1.5600000000000001E-8</c:v>
                </c:pt>
                <c:pt idx="1515">
                  <c:v>-1.5600000000000001E-8</c:v>
                </c:pt>
                <c:pt idx="1516">
                  <c:v>-1.55E-8</c:v>
                </c:pt>
                <c:pt idx="1517">
                  <c:v>-1.55E-8</c:v>
                </c:pt>
                <c:pt idx="1518">
                  <c:v>-1.55E-8</c:v>
                </c:pt>
                <c:pt idx="1519">
                  <c:v>-1.55E-8</c:v>
                </c:pt>
                <c:pt idx="1520">
                  <c:v>-1.55E-8</c:v>
                </c:pt>
                <c:pt idx="1521">
                  <c:v>-1.55E-8</c:v>
                </c:pt>
                <c:pt idx="1522">
                  <c:v>-1.55E-8</c:v>
                </c:pt>
                <c:pt idx="1523">
                  <c:v>-1.55E-8</c:v>
                </c:pt>
                <c:pt idx="1524">
                  <c:v>-1.55E-8</c:v>
                </c:pt>
                <c:pt idx="1525">
                  <c:v>-1.55E-8</c:v>
                </c:pt>
                <c:pt idx="1526">
                  <c:v>-1.55E-8</c:v>
                </c:pt>
                <c:pt idx="1527">
                  <c:v>-1.55E-8</c:v>
                </c:pt>
                <c:pt idx="1528">
                  <c:v>-1.55E-8</c:v>
                </c:pt>
                <c:pt idx="1529">
                  <c:v>-1.55E-8</c:v>
                </c:pt>
                <c:pt idx="1530">
                  <c:v>-1.55E-8</c:v>
                </c:pt>
                <c:pt idx="1531">
                  <c:v>-1.55E-8</c:v>
                </c:pt>
                <c:pt idx="1532">
                  <c:v>-1.5399999999999999E-8</c:v>
                </c:pt>
                <c:pt idx="1533">
                  <c:v>-1.5399999999999999E-8</c:v>
                </c:pt>
                <c:pt idx="1534">
                  <c:v>-1.5399999999999999E-8</c:v>
                </c:pt>
                <c:pt idx="1535">
                  <c:v>-1.5399999999999999E-8</c:v>
                </c:pt>
                <c:pt idx="1536">
                  <c:v>-1.5399999999999999E-8</c:v>
                </c:pt>
                <c:pt idx="1537">
                  <c:v>-1.5399999999999999E-8</c:v>
                </c:pt>
                <c:pt idx="1538">
                  <c:v>-1.5399999999999999E-8</c:v>
                </c:pt>
                <c:pt idx="1539">
                  <c:v>-1.5399999999999999E-8</c:v>
                </c:pt>
                <c:pt idx="1540">
                  <c:v>-1.5399999999999999E-8</c:v>
                </c:pt>
                <c:pt idx="1541">
                  <c:v>-1.5399999999999999E-8</c:v>
                </c:pt>
                <c:pt idx="1542">
                  <c:v>-1.5399999999999999E-8</c:v>
                </c:pt>
                <c:pt idx="1543">
                  <c:v>-1.5399999999999999E-8</c:v>
                </c:pt>
                <c:pt idx="1544">
                  <c:v>-1.5399999999999999E-8</c:v>
                </c:pt>
                <c:pt idx="1545">
                  <c:v>-1.5399999999999999E-8</c:v>
                </c:pt>
                <c:pt idx="1546">
                  <c:v>-1.5399999999999999E-8</c:v>
                </c:pt>
                <c:pt idx="1547">
                  <c:v>-1.5399999999999999E-8</c:v>
                </c:pt>
                <c:pt idx="1548">
                  <c:v>-1.5300000000000001E-8</c:v>
                </c:pt>
                <c:pt idx="1549">
                  <c:v>-1.5300000000000001E-8</c:v>
                </c:pt>
                <c:pt idx="1550">
                  <c:v>-1.5300000000000001E-8</c:v>
                </c:pt>
                <c:pt idx="1551">
                  <c:v>-1.5300000000000001E-8</c:v>
                </c:pt>
                <c:pt idx="1552">
                  <c:v>-1.5300000000000001E-8</c:v>
                </c:pt>
                <c:pt idx="1553">
                  <c:v>-1.5300000000000001E-8</c:v>
                </c:pt>
                <c:pt idx="1554">
                  <c:v>-1.5300000000000001E-8</c:v>
                </c:pt>
                <c:pt idx="1555">
                  <c:v>-1.5300000000000001E-8</c:v>
                </c:pt>
                <c:pt idx="1556">
                  <c:v>-1.5300000000000001E-8</c:v>
                </c:pt>
                <c:pt idx="1557">
                  <c:v>-1.5300000000000001E-8</c:v>
                </c:pt>
                <c:pt idx="1558">
                  <c:v>-1.5300000000000001E-8</c:v>
                </c:pt>
                <c:pt idx="1559">
                  <c:v>-1.5300000000000001E-8</c:v>
                </c:pt>
                <c:pt idx="1560">
                  <c:v>-1.5300000000000001E-8</c:v>
                </c:pt>
                <c:pt idx="1561">
                  <c:v>-1.5300000000000001E-8</c:v>
                </c:pt>
                <c:pt idx="1562">
                  <c:v>-1.5300000000000001E-8</c:v>
                </c:pt>
                <c:pt idx="1563">
                  <c:v>-1.5300000000000001E-8</c:v>
                </c:pt>
                <c:pt idx="1564">
                  <c:v>-1.52E-8</c:v>
                </c:pt>
                <c:pt idx="1565">
                  <c:v>-1.52E-8</c:v>
                </c:pt>
                <c:pt idx="1566">
                  <c:v>-1.52E-8</c:v>
                </c:pt>
                <c:pt idx="1567">
                  <c:v>-1.52E-8</c:v>
                </c:pt>
                <c:pt idx="1568">
                  <c:v>-1.52E-8</c:v>
                </c:pt>
                <c:pt idx="1569">
                  <c:v>-1.52E-8</c:v>
                </c:pt>
                <c:pt idx="1570">
                  <c:v>-1.52E-8</c:v>
                </c:pt>
                <c:pt idx="1571">
                  <c:v>-1.52E-8</c:v>
                </c:pt>
                <c:pt idx="1572">
                  <c:v>-1.52E-8</c:v>
                </c:pt>
                <c:pt idx="1573">
                  <c:v>-1.52E-8</c:v>
                </c:pt>
                <c:pt idx="1574">
                  <c:v>-1.52E-8</c:v>
                </c:pt>
                <c:pt idx="1575">
                  <c:v>-1.52E-8</c:v>
                </c:pt>
                <c:pt idx="1576">
                  <c:v>-1.52E-8</c:v>
                </c:pt>
                <c:pt idx="1577">
                  <c:v>-1.52E-8</c:v>
                </c:pt>
                <c:pt idx="1578">
                  <c:v>-1.52E-8</c:v>
                </c:pt>
                <c:pt idx="1579">
                  <c:v>-1.52E-8</c:v>
                </c:pt>
                <c:pt idx="1580">
                  <c:v>-1.51E-8</c:v>
                </c:pt>
                <c:pt idx="1581">
                  <c:v>-1.51E-8</c:v>
                </c:pt>
                <c:pt idx="1582">
                  <c:v>-1.51E-8</c:v>
                </c:pt>
                <c:pt idx="1583">
                  <c:v>-1.51E-8</c:v>
                </c:pt>
                <c:pt idx="1584">
                  <c:v>-1.51E-8</c:v>
                </c:pt>
                <c:pt idx="1585">
                  <c:v>-1.51E-8</c:v>
                </c:pt>
                <c:pt idx="1586">
                  <c:v>-1.51E-8</c:v>
                </c:pt>
                <c:pt idx="1587">
                  <c:v>-1.51E-8</c:v>
                </c:pt>
                <c:pt idx="1588">
                  <c:v>-1.51E-8</c:v>
                </c:pt>
                <c:pt idx="1589">
                  <c:v>-1.51E-8</c:v>
                </c:pt>
                <c:pt idx="1590">
                  <c:v>-1.51E-8</c:v>
                </c:pt>
                <c:pt idx="1591">
                  <c:v>-1.51E-8</c:v>
                </c:pt>
                <c:pt idx="1592">
                  <c:v>-1.51E-8</c:v>
                </c:pt>
                <c:pt idx="1593">
                  <c:v>-1.51E-8</c:v>
                </c:pt>
                <c:pt idx="1594">
                  <c:v>-1.51E-8</c:v>
                </c:pt>
                <c:pt idx="1595">
                  <c:v>-1.51E-8</c:v>
                </c:pt>
                <c:pt idx="1596">
                  <c:v>-1.4999999999999999E-8</c:v>
                </c:pt>
                <c:pt idx="1597">
                  <c:v>-1.4999999999999999E-8</c:v>
                </c:pt>
                <c:pt idx="1598">
                  <c:v>-1.4999999999999999E-8</c:v>
                </c:pt>
                <c:pt idx="1599">
                  <c:v>-1.4999999999999999E-8</c:v>
                </c:pt>
                <c:pt idx="1600">
                  <c:v>-1.4999999999999999E-8</c:v>
                </c:pt>
                <c:pt idx="1601">
                  <c:v>-1.4999999999999999E-8</c:v>
                </c:pt>
                <c:pt idx="1602">
                  <c:v>-1.4999999999999999E-8</c:v>
                </c:pt>
                <c:pt idx="1603">
                  <c:v>-1.4999999999999999E-8</c:v>
                </c:pt>
                <c:pt idx="1604">
                  <c:v>-1.4999999999999999E-8</c:v>
                </c:pt>
                <c:pt idx="1605">
                  <c:v>-1.4999999999999999E-8</c:v>
                </c:pt>
                <c:pt idx="1606">
                  <c:v>-1.4999999999999999E-8</c:v>
                </c:pt>
                <c:pt idx="1607">
                  <c:v>-1.4999999999999999E-8</c:v>
                </c:pt>
                <c:pt idx="1608">
                  <c:v>-1.4999999999999999E-8</c:v>
                </c:pt>
                <c:pt idx="1609">
                  <c:v>-1.4999999999999999E-8</c:v>
                </c:pt>
                <c:pt idx="1610">
                  <c:v>-1.4999999999999999E-8</c:v>
                </c:pt>
                <c:pt idx="1611">
                  <c:v>-1.4999999999999999E-8</c:v>
                </c:pt>
                <c:pt idx="1612">
                  <c:v>-1.4899999999999999E-8</c:v>
                </c:pt>
                <c:pt idx="1613">
                  <c:v>-1.4899999999999999E-8</c:v>
                </c:pt>
                <c:pt idx="1614">
                  <c:v>-1.4899999999999999E-8</c:v>
                </c:pt>
                <c:pt idx="1615">
                  <c:v>-1.4899999999999999E-8</c:v>
                </c:pt>
                <c:pt idx="1616">
                  <c:v>-1.4899999999999999E-8</c:v>
                </c:pt>
                <c:pt idx="1617">
                  <c:v>-1.4899999999999999E-8</c:v>
                </c:pt>
                <c:pt idx="1618">
                  <c:v>-1.4899999999999999E-8</c:v>
                </c:pt>
                <c:pt idx="1619">
                  <c:v>-1.4899999999999999E-8</c:v>
                </c:pt>
                <c:pt idx="1620">
                  <c:v>-1.4899999999999999E-8</c:v>
                </c:pt>
                <c:pt idx="1621">
                  <c:v>-1.4899999999999999E-8</c:v>
                </c:pt>
                <c:pt idx="1622">
                  <c:v>-1.4899999999999999E-8</c:v>
                </c:pt>
                <c:pt idx="1623">
                  <c:v>-1.4899999999999999E-8</c:v>
                </c:pt>
                <c:pt idx="1624">
                  <c:v>-1.4899999999999999E-8</c:v>
                </c:pt>
                <c:pt idx="1625">
                  <c:v>-1.4899999999999999E-8</c:v>
                </c:pt>
                <c:pt idx="1626">
                  <c:v>-1.4899999999999999E-8</c:v>
                </c:pt>
                <c:pt idx="1627">
                  <c:v>-1.4899999999999999E-8</c:v>
                </c:pt>
                <c:pt idx="1628">
                  <c:v>-1.48E-8</c:v>
                </c:pt>
                <c:pt idx="1629">
                  <c:v>-1.48E-8</c:v>
                </c:pt>
                <c:pt idx="1630">
                  <c:v>-1.48E-8</c:v>
                </c:pt>
                <c:pt idx="1631">
                  <c:v>-1.48E-8</c:v>
                </c:pt>
                <c:pt idx="1632">
                  <c:v>-1.48E-8</c:v>
                </c:pt>
                <c:pt idx="1633">
                  <c:v>-1.48E-8</c:v>
                </c:pt>
                <c:pt idx="1634">
                  <c:v>-1.48E-8</c:v>
                </c:pt>
                <c:pt idx="1635">
                  <c:v>-1.48E-8</c:v>
                </c:pt>
                <c:pt idx="1636">
                  <c:v>-1.48E-8</c:v>
                </c:pt>
                <c:pt idx="1637">
                  <c:v>-1.48E-8</c:v>
                </c:pt>
                <c:pt idx="1638">
                  <c:v>-1.48E-8</c:v>
                </c:pt>
                <c:pt idx="1639">
                  <c:v>-1.48E-8</c:v>
                </c:pt>
                <c:pt idx="1640">
                  <c:v>-1.48E-8</c:v>
                </c:pt>
                <c:pt idx="1641">
                  <c:v>-1.48E-8</c:v>
                </c:pt>
                <c:pt idx="1642">
                  <c:v>-1.48E-8</c:v>
                </c:pt>
                <c:pt idx="1643">
                  <c:v>-1.48E-8</c:v>
                </c:pt>
                <c:pt idx="1644">
                  <c:v>-1.4699999999999999E-8</c:v>
                </c:pt>
                <c:pt idx="1645">
                  <c:v>-1.4699999999999999E-8</c:v>
                </c:pt>
                <c:pt idx="1646">
                  <c:v>-1.4699999999999999E-8</c:v>
                </c:pt>
                <c:pt idx="1647">
                  <c:v>-1.4699999999999999E-8</c:v>
                </c:pt>
                <c:pt idx="1648">
                  <c:v>-1.4699999999999999E-8</c:v>
                </c:pt>
                <c:pt idx="1649">
                  <c:v>-1.4699999999999999E-8</c:v>
                </c:pt>
                <c:pt idx="1650">
                  <c:v>-1.4699999999999999E-8</c:v>
                </c:pt>
                <c:pt idx="1651">
                  <c:v>-1.4699999999999999E-8</c:v>
                </c:pt>
                <c:pt idx="1652">
                  <c:v>-1.4699999999999999E-8</c:v>
                </c:pt>
                <c:pt idx="1653">
                  <c:v>-1.4699999999999999E-8</c:v>
                </c:pt>
                <c:pt idx="1654">
                  <c:v>-1.4699999999999999E-8</c:v>
                </c:pt>
                <c:pt idx="1655">
                  <c:v>-1.4699999999999999E-8</c:v>
                </c:pt>
                <c:pt idx="1656">
                  <c:v>-1.4699999999999999E-8</c:v>
                </c:pt>
                <c:pt idx="1657">
                  <c:v>-1.4699999999999999E-8</c:v>
                </c:pt>
                <c:pt idx="1658">
                  <c:v>-1.4699999999999999E-8</c:v>
                </c:pt>
                <c:pt idx="1659">
                  <c:v>-1.4699999999999999E-8</c:v>
                </c:pt>
                <c:pt idx="1660">
                  <c:v>-1.46E-8</c:v>
                </c:pt>
                <c:pt idx="1661">
                  <c:v>-1.46E-8</c:v>
                </c:pt>
                <c:pt idx="1662">
                  <c:v>-1.46E-8</c:v>
                </c:pt>
                <c:pt idx="1663">
                  <c:v>-1.46E-8</c:v>
                </c:pt>
                <c:pt idx="1664">
                  <c:v>-1.46E-8</c:v>
                </c:pt>
                <c:pt idx="1665">
                  <c:v>-1.46E-8</c:v>
                </c:pt>
                <c:pt idx="1666">
                  <c:v>-1.46E-8</c:v>
                </c:pt>
                <c:pt idx="1667">
                  <c:v>-1.46E-8</c:v>
                </c:pt>
                <c:pt idx="1668">
                  <c:v>-1.46E-8</c:v>
                </c:pt>
                <c:pt idx="1669">
                  <c:v>-1.46E-8</c:v>
                </c:pt>
                <c:pt idx="1670">
                  <c:v>-1.46E-8</c:v>
                </c:pt>
                <c:pt idx="1671">
                  <c:v>-1.46E-8</c:v>
                </c:pt>
                <c:pt idx="1672">
                  <c:v>-1.46E-8</c:v>
                </c:pt>
                <c:pt idx="1673">
                  <c:v>-1.46E-8</c:v>
                </c:pt>
                <c:pt idx="1674">
                  <c:v>-1.46E-8</c:v>
                </c:pt>
                <c:pt idx="1675">
                  <c:v>-1.46E-8</c:v>
                </c:pt>
                <c:pt idx="1676">
                  <c:v>-1.4500000000000001E-8</c:v>
                </c:pt>
                <c:pt idx="1677">
                  <c:v>-1.4500000000000001E-8</c:v>
                </c:pt>
                <c:pt idx="1678">
                  <c:v>-1.4500000000000001E-8</c:v>
                </c:pt>
                <c:pt idx="1679">
                  <c:v>-1.4500000000000001E-8</c:v>
                </c:pt>
                <c:pt idx="1680">
                  <c:v>-1.4500000000000001E-8</c:v>
                </c:pt>
                <c:pt idx="1681">
                  <c:v>-1.4500000000000001E-8</c:v>
                </c:pt>
                <c:pt idx="1682">
                  <c:v>-1.4500000000000001E-8</c:v>
                </c:pt>
                <c:pt idx="1683">
                  <c:v>-1.4500000000000001E-8</c:v>
                </c:pt>
                <c:pt idx="1684">
                  <c:v>-1.4500000000000001E-8</c:v>
                </c:pt>
                <c:pt idx="1685">
                  <c:v>-1.4500000000000001E-8</c:v>
                </c:pt>
                <c:pt idx="1686">
                  <c:v>-1.4500000000000001E-8</c:v>
                </c:pt>
                <c:pt idx="1687">
                  <c:v>-1.4500000000000001E-8</c:v>
                </c:pt>
                <c:pt idx="1688">
                  <c:v>-1.4500000000000001E-8</c:v>
                </c:pt>
                <c:pt idx="1689">
                  <c:v>-1.4500000000000001E-8</c:v>
                </c:pt>
                <c:pt idx="1690">
                  <c:v>-1.4500000000000001E-8</c:v>
                </c:pt>
                <c:pt idx="1691">
                  <c:v>-1.4500000000000001E-8</c:v>
                </c:pt>
                <c:pt idx="1692">
                  <c:v>-1.44E-8</c:v>
                </c:pt>
                <c:pt idx="1693">
                  <c:v>-1.44E-8</c:v>
                </c:pt>
                <c:pt idx="1694">
                  <c:v>-1.44E-8</c:v>
                </c:pt>
                <c:pt idx="1695">
                  <c:v>-1.44E-8</c:v>
                </c:pt>
                <c:pt idx="1696">
                  <c:v>-1.44E-8</c:v>
                </c:pt>
                <c:pt idx="1697">
                  <c:v>-1.44E-8</c:v>
                </c:pt>
                <c:pt idx="1698">
                  <c:v>-1.44E-8</c:v>
                </c:pt>
                <c:pt idx="1699">
                  <c:v>-1.44E-8</c:v>
                </c:pt>
                <c:pt idx="1700">
                  <c:v>-1.44E-8</c:v>
                </c:pt>
                <c:pt idx="1701">
                  <c:v>-1.44E-8</c:v>
                </c:pt>
                <c:pt idx="1702">
                  <c:v>-1.44E-8</c:v>
                </c:pt>
                <c:pt idx="1703">
                  <c:v>-1.44E-8</c:v>
                </c:pt>
                <c:pt idx="1704">
                  <c:v>-1.44E-8</c:v>
                </c:pt>
                <c:pt idx="1705">
                  <c:v>-1.44E-8</c:v>
                </c:pt>
                <c:pt idx="1706">
                  <c:v>-1.44E-8</c:v>
                </c:pt>
                <c:pt idx="1707">
                  <c:v>-1.44E-8</c:v>
                </c:pt>
                <c:pt idx="1708">
                  <c:v>-1.4300000000000001E-8</c:v>
                </c:pt>
                <c:pt idx="1709">
                  <c:v>-1.4300000000000001E-8</c:v>
                </c:pt>
                <c:pt idx="1710">
                  <c:v>-1.4300000000000001E-8</c:v>
                </c:pt>
                <c:pt idx="1711">
                  <c:v>-1.4300000000000001E-8</c:v>
                </c:pt>
                <c:pt idx="1712">
                  <c:v>-1.4300000000000001E-8</c:v>
                </c:pt>
                <c:pt idx="1713">
                  <c:v>-1.4300000000000001E-8</c:v>
                </c:pt>
                <c:pt idx="1714">
                  <c:v>-1.4300000000000001E-8</c:v>
                </c:pt>
                <c:pt idx="1715">
                  <c:v>-1.4300000000000001E-8</c:v>
                </c:pt>
                <c:pt idx="1716">
                  <c:v>-1.4300000000000001E-8</c:v>
                </c:pt>
                <c:pt idx="1717">
                  <c:v>-1.4300000000000001E-8</c:v>
                </c:pt>
                <c:pt idx="1718">
                  <c:v>-1.4300000000000001E-8</c:v>
                </c:pt>
                <c:pt idx="1719">
                  <c:v>-1.4300000000000001E-8</c:v>
                </c:pt>
                <c:pt idx="1720">
                  <c:v>-1.4300000000000001E-8</c:v>
                </c:pt>
                <c:pt idx="1721">
                  <c:v>-1.4300000000000001E-8</c:v>
                </c:pt>
                <c:pt idx="1722">
                  <c:v>-1.4300000000000001E-8</c:v>
                </c:pt>
                <c:pt idx="1723">
                  <c:v>-1.4300000000000001E-8</c:v>
                </c:pt>
                <c:pt idx="1724">
                  <c:v>-1.42E-8</c:v>
                </c:pt>
                <c:pt idx="1725">
                  <c:v>-1.42E-8</c:v>
                </c:pt>
                <c:pt idx="1726">
                  <c:v>-1.42E-8</c:v>
                </c:pt>
                <c:pt idx="1727">
                  <c:v>-1.42E-8</c:v>
                </c:pt>
                <c:pt idx="1728">
                  <c:v>-1.42E-8</c:v>
                </c:pt>
                <c:pt idx="1729">
                  <c:v>-1.42E-8</c:v>
                </c:pt>
                <c:pt idx="1730">
                  <c:v>-1.42E-8</c:v>
                </c:pt>
                <c:pt idx="1731">
                  <c:v>-1.42E-8</c:v>
                </c:pt>
                <c:pt idx="1732">
                  <c:v>-1.42E-8</c:v>
                </c:pt>
                <c:pt idx="1733">
                  <c:v>-1.42E-8</c:v>
                </c:pt>
                <c:pt idx="1734">
                  <c:v>-1.42E-8</c:v>
                </c:pt>
                <c:pt idx="1735">
                  <c:v>-1.42E-8</c:v>
                </c:pt>
                <c:pt idx="1736">
                  <c:v>-1.42E-8</c:v>
                </c:pt>
                <c:pt idx="1737">
                  <c:v>-1.42E-8</c:v>
                </c:pt>
                <c:pt idx="1738">
                  <c:v>-1.42E-8</c:v>
                </c:pt>
                <c:pt idx="1739">
                  <c:v>-1.42E-8</c:v>
                </c:pt>
                <c:pt idx="1740">
                  <c:v>-1.4100000000000001E-8</c:v>
                </c:pt>
                <c:pt idx="1741">
                  <c:v>-1.4100000000000001E-8</c:v>
                </c:pt>
                <c:pt idx="1742">
                  <c:v>-1.4100000000000001E-8</c:v>
                </c:pt>
                <c:pt idx="1743">
                  <c:v>-1.4100000000000001E-8</c:v>
                </c:pt>
                <c:pt idx="1744">
                  <c:v>-1.4100000000000001E-8</c:v>
                </c:pt>
                <c:pt idx="1745">
                  <c:v>-1.4100000000000001E-8</c:v>
                </c:pt>
                <c:pt idx="1746">
                  <c:v>-1.4100000000000001E-8</c:v>
                </c:pt>
                <c:pt idx="1747">
                  <c:v>-1.4100000000000001E-8</c:v>
                </c:pt>
                <c:pt idx="1748">
                  <c:v>-1.4100000000000001E-8</c:v>
                </c:pt>
                <c:pt idx="1749">
                  <c:v>-1.4100000000000001E-8</c:v>
                </c:pt>
                <c:pt idx="1750">
                  <c:v>-1.4100000000000001E-8</c:v>
                </c:pt>
                <c:pt idx="1751">
                  <c:v>-1.4100000000000001E-8</c:v>
                </c:pt>
                <c:pt idx="1752">
                  <c:v>-1.4100000000000001E-8</c:v>
                </c:pt>
                <c:pt idx="1753">
                  <c:v>-1.4100000000000001E-8</c:v>
                </c:pt>
                <c:pt idx="1754">
                  <c:v>-1.4100000000000001E-8</c:v>
                </c:pt>
                <c:pt idx="1755">
                  <c:v>-1.4100000000000001E-8</c:v>
                </c:pt>
                <c:pt idx="1756">
                  <c:v>-1.4E-8</c:v>
                </c:pt>
                <c:pt idx="1757">
                  <c:v>-1.4E-8</c:v>
                </c:pt>
                <c:pt idx="1758">
                  <c:v>-1.4E-8</c:v>
                </c:pt>
                <c:pt idx="1759">
                  <c:v>-1.4E-8</c:v>
                </c:pt>
                <c:pt idx="1760">
                  <c:v>-1.4E-8</c:v>
                </c:pt>
                <c:pt idx="1761">
                  <c:v>-1.4E-8</c:v>
                </c:pt>
                <c:pt idx="1762">
                  <c:v>-1.4E-8</c:v>
                </c:pt>
                <c:pt idx="1763">
                  <c:v>-1.4E-8</c:v>
                </c:pt>
                <c:pt idx="1764">
                  <c:v>-1.4E-8</c:v>
                </c:pt>
                <c:pt idx="1765">
                  <c:v>-1.4E-8</c:v>
                </c:pt>
                <c:pt idx="1766">
                  <c:v>-1.4E-8</c:v>
                </c:pt>
                <c:pt idx="1767">
                  <c:v>-1.4E-8</c:v>
                </c:pt>
                <c:pt idx="1768">
                  <c:v>-1.4E-8</c:v>
                </c:pt>
                <c:pt idx="1769">
                  <c:v>-1.4E-8</c:v>
                </c:pt>
                <c:pt idx="1770">
                  <c:v>-1.4E-8</c:v>
                </c:pt>
                <c:pt idx="1771">
                  <c:v>-1.4E-8</c:v>
                </c:pt>
                <c:pt idx="1772">
                  <c:v>-1.39E-8</c:v>
                </c:pt>
                <c:pt idx="1773">
                  <c:v>-1.39E-8</c:v>
                </c:pt>
                <c:pt idx="1774">
                  <c:v>-1.39E-8</c:v>
                </c:pt>
                <c:pt idx="1775">
                  <c:v>-1.39E-8</c:v>
                </c:pt>
                <c:pt idx="1776">
                  <c:v>-1.39E-8</c:v>
                </c:pt>
                <c:pt idx="1777">
                  <c:v>-1.39E-8</c:v>
                </c:pt>
                <c:pt idx="1778">
                  <c:v>-1.39E-8</c:v>
                </c:pt>
                <c:pt idx="1779">
                  <c:v>-1.39E-8</c:v>
                </c:pt>
                <c:pt idx="1780">
                  <c:v>-1.39E-8</c:v>
                </c:pt>
                <c:pt idx="1781">
                  <c:v>-1.39E-8</c:v>
                </c:pt>
                <c:pt idx="1782">
                  <c:v>-1.39E-8</c:v>
                </c:pt>
                <c:pt idx="1783">
                  <c:v>-1.39E-8</c:v>
                </c:pt>
                <c:pt idx="1784">
                  <c:v>-1.39E-8</c:v>
                </c:pt>
                <c:pt idx="1785">
                  <c:v>-1.39E-8</c:v>
                </c:pt>
                <c:pt idx="1786">
                  <c:v>-1.39E-8</c:v>
                </c:pt>
                <c:pt idx="1787">
                  <c:v>-1.39E-8</c:v>
                </c:pt>
                <c:pt idx="1788">
                  <c:v>-1.3799999999999999E-8</c:v>
                </c:pt>
                <c:pt idx="1789">
                  <c:v>-1.3799999999999999E-8</c:v>
                </c:pt>
                <c:pt idx="1790">
                  <c:v>-1.3799999999999999E-8</c:v>
                </c:pt>
                <c:pt idx="1791">
                  <c:v>-1.3799999999999999E-8</c:v>
                </c:pt>
                <c:pt idx="1792">
                  <c:v>-1.3799999999999999E-8</c:v>
                </c:pt>
                <c:pt idx="1793">
                  <c:v>-1.3799999999999999E-8</c:v>
                </c:pt>
                <c:pt idx="1794">
                  <c:v>-1.3799999999999999E-8</c:v>
                </c:pt>
                <c:pt idx="1795">
                  <c:v>-1.3799999999999999E-8</c:v>
                </c:pt>
                <c:pt idx="1796">
                  <c:v>-1.3799999999999999E-8</c:v>
                </c:pt>
                <c:pt idx="1797">
                  <c:v>-1.3799999999999999E-8</c:v>
                </c:pt>
                <c:pt idx="1798">
                  <c:v>-1.3799999999999999E-8</c:v>
                </c:pt>
                <c:pt idx="1799">
                  <c:v>-1.3799999999999999E-8</c:v>
                </c:pt>
                <c:pt idx="1800">
                  <c:v>-1.3799999999999999E-8</c:v>
                </c:pt>
                <c:pt idx="1801">
                  <c:v>-1.3799999999999999E-8</c:v>
                </c:pt>
                <c:pt idx="1802">
                  <c:v>-1.3799999999999999E-8</c:v>
                </c:pt>
                <c:pt idx="1803">
                  <c:v>-1.3799999999999999E-8</c:v>
                </c:pt>
                <c:pt idx="1804">
                  <c:v>-1.37E-8</c:v>
                </c:pt>
                <c:pt idx="1805">
                  <c:v>-1.37E-8</c:v>
                </c:pt>
                <c:pt idx="1806">
                  <c:v>-1.37E-8</c:v>
                </c:pt>
                <c:pt idx="1807">
                  <c:v>-1.37E-8</c:v>
                </c:pt>
                <c:pt idx="1808">
                  <c:v>-1.37E-8</c:v>
                </c:pt>
                <c:pt idx="1809">
                  <c:v>-1.37E-8</c:v>
                </c:pt>
                <c:pt idx="1810">
                  <c:v>-1.37E-8</c:v>
                </c:pt>
                <c:pt idx="1811">
                  <c:v>-1.37E-8</c:v>
                </c:pt>
                <c:pt idx="1812">
                  <c:v>-1.37E-8</c:v>
                </c:pt>
                <c:pt idx="1813">
                  <c:v>-1.37E-8</c:v>
                </c:pt>
                <c:pt idx="1814">
                  <c:v>-1.37E-8</c:v>
                </c:pt>
                <c:pt idx="1815">
                  <c:v>-1.37E-8</c:v>
                </c:pt>
                <c:pt idx="1816">
                  <c:v>-1.37E-8</c:v>
                </c:pt>
                <c:pt idx="1817">
                  <c:v>-1.37E-8</c:v>
                </c:pt>
                <c:pt idx="1818">
                  <c:v>-1.37E-8</c:v>
                </c:pt>
                <c:pt idx="1819">
                  <c:v>-1.37E-8</c:v>
                </c:pt>
                <c:pt idx="1820">
                  <c:v>-1.3599999999999999E-8</c:v>
                </c:pt>
                <c:pt idx="1821">
                  <c:v>-1.3599999999999999E-8</c:v>
                </c:pt>
                <c:pt idx="1822">
                  <c:v>-1.3599999999999999E-8</c:v>
                </c:pt>
                <c:pt idx="1823">
                  <c:v>-1.3599999999999999E-8</c:v>
                </c:pt>
                <c:pt idx="1824">
                  <c:v>-1.3599999999999999E-8</c:v>
                </c:pt>
                <c:pt idx="1825">
                  <c:v>-1.3599999999999999E-8</c:v>
                </c:pt>
                <c:pt idx="1826">
                  <c:v>-1.3599999999999999E-8</c:v>
                </c:pt>
                <c:pt idx="1827">
                  <c:v>-1.3599999999999999E-8</c:v>
                </c:pt>
                <c:pt idx="1828">
                  <c:v>-1.3599999999999999E-8</c:v>
                </c:pt>
                <c:pt idx="1829">
                  <c:v>-1.3599999999999999E-8</c:v>
                </c:pt>
                <c:pt idx="1830">
                  <c:v>-1.3599999999999999E-8</c:v>
                </c:pt>
                <c:pt idx="1831">
                  <c:v>-1.3599999999999999E-8</c:v>
                </c:pt>
                <c:pt idx="1832">
                  <c:v>-1.3599999999999999E-8</c:v>
                </c:pt>
                <c:pt idx="1833">
                  <c:v>-1.3599999999999999E-8</c:v>
                </c:pt>
                <c:pt idx="1834">
                  <c:v>-1.3599999999999999E-8</c:v>
                </c:pt>
                <c:pt idx="1835">
                  <c:v>-1.3599999999999999E-8</c:v>
                </c:pt>
                <c:pt idx="1836">
                  <c:v>-1.35E-8</c:v>
                </c:pt>
                <c:pt idx="1837">
                  <c:v>-1.35E-8</c:v>
                </c:pt>
                <c:pt idx="1838">
                  <c:v>-1.35E-8</c:v>
                </c:pt>
                <c:pt idx="1839">
                  <c:v>-1.35E-8</c:v>
                </c:pt>
                <c:pt idx="1840">
                  <c:v>-1.35E-8</c:v>
                </c:pt>
                <c:pt idx="1841">
                  <c:v>-1.35E-8</c:v>
                </c:pt>
                <c:pt idx="1842">
                  <c:v>-1.35E-8</c:v>
                </c:pt>
                <c:pt idx="1843">
                  <c:v>-1.35E-8</c:v>
                </c:pt>
                <c:pt idx="1844">
                  <c:v>-1.35E-8</c:v>
                </c:pt>
                <c:pt idx="1845">
                  <c:v>-1.35E-8</c:v>
                </c:pt>
                <c:pt idx="1846">
                  <c:v>-1.35E-8</c:v>
                </c:pt>
                <c:pt idx="1847">
                  <c:v>-1.35E-8</c:v>
                </c:pt>
                <c:pt idx="1848">
                  <c:v>-1.35E-8</c:v>
                </c:pt>
                <c:pt idx="1849">
                  <c:v>-1.35E-8</c:v>
                </c:pt>
                <c:pt idx="1850">
                  <c:v>-1.35E-8</c:v>
                </c:pt>
                <c:pt idx="1851">
                  <c:v>-1.35E-8</c:v>
                </c:pt>
                <c:pt idx="1852">
                  <c:v>-1.3399999999999999E-8</c:v>
                </c:pt>
                <c:pt idx="1853">
                  <c:v>-1.3399999999999999E-8</c:v>
                </c:pt>
                <c:pt idx="1854">
                  <c:v>-1.3399999999999999E-8</c:v>
                </c:pt>
                <c:pt idx="1855">
                  <c:v>-1.3399999999999999E-8</c:v>
                </c:pt>
                <c:pt idx="1856">
                  <c:v>-1.3399999999999999E-8</c:v>
                </c:pt>
                <c:pt idx="1857">
                  <c:v>-1.3399999999999999E-8</c:v>
                </c:pt>
                <c:pt idx="1858">
                  <c:v>-1.3399999999999999E-8</c:v>
                </c:pt>
                <c:pt idx="1859">
                  <c:v>-1.3399999999999999E-8</c:v>
                </c:pt>
                <c:pt idx="1860">
                  <c:v>-1.3399999999999999E-8</c:v>
                </c:pt>
                <c:pt idx="1861">
                  <c:v>-1.3399999999999999E-8</c:v>
                </c:pt>
                <c:pt idx="1862">
                  <c:v>-1.3399999999999999E-8</c:v>
                </c:pt>
                <c:pt idx="1863">
                  <c:v>-1.3399999999999999E-8</c:v>
                </c:pt>
                <c:pt idx="1864">
                  <c:v>-1.3399999999999999E-8</c:v>
                </c:pt>
                <c:pt idx="1865">
                  <c:v>-1.3399999999999999E-8</c:v>
                </c:pt>
                <c:pt idx="1866">
                  <c:v>-1.3399999999999999E-8</c:v>
                </c:pt>
                <c:pt idx="1867">
                  <c:v>-1.3399999999999999E-8</c:v>
                </c:pt>
                <c:pt idx="1868">
                  <c:v>-1.33E-8</c:v>
                </c:pt>
                <c:pt idx="1869">
                  <c:v>-1.33E-8</c:v>
                </c:pt>
                <c:pt idx="1870">
                  <c:v>-1.33E-8</c:v>
                </c:pt>
                <c:pt idx="1871">
                  <c:v>-1.33E-8</c:v>
                </c:pt>
                <c:pt idx="1872">
                  <c:v>-1.33E-8</c:v>
                </c:pt>
                <c:pt idx="1873">
                  <c:v>-1.33E-8</c:v>
                </c:pt>
                <c:pt idx="1874">
                  <c:v>-1.33E-8</c:v>
                </c:pt>
                <c:pt idx="1875">
                  <c:v>-1.33E-8</c:v>
                </c:pt>
                <c:pt idx="1876">
                  <c:v>-1.33E-8</c:v>
                </c:pt>
                <c:pt idx="1877">
                  <c:v>-1.33E-8</c:v>
                </c:pt>
                <c:pt idx="1878">
                  <c:v>-1.33E-8</c:v>
                </c:pt>
                <c:pt idx="1879">
                  <c:v>-1.33E-8</c:v>
                </c:pt>
                <c:pt idx="1880">
                  <c:v>-1.33E-8</c:v>
                </c:pt>
                <c:pt idx="1881">
                  <c:v>-1.33E-8</c:v>
                </c:pt>
                <c:pt idx="1882">
                  <c:v>-1.33E-8</c:v>
                </c:pt>
                <c:pt idx="1883">
                  <c:v>-1.33E-8</c:v>
                </c:pt>
                <c:pt idx="1884">
                  <c:v>-1.3200000000000001E-8</c:v>
                </c:pt>
                <c:pt idx="1885">
                  <c:v>-1.3200000000000001E-8</c:v>
                </c:pt>
                <c:pt idx="1886">
                  <c:v>-1.3200000000000001E-8</c:v>
                </c:pt>
                <c:pt idx="1887">
                  <c:v>-1.3200000000000001E-8</c:v>
                </c:pt>
                <c:pt idx="1888">
                  <c:v>-1.3200000000000001E-8</c:v>
                </c:pt>
                <c:pt idx="1889">
                  <c:v>-1.3200000000000001E-8</c:v>
                </c:pt>
                <c:pt idx="1890">
                  <c:v>-1.3200000000000001E-8</c:v>
                </c:pt>
                <c:pt idx="1891">
                  <c:v>-1.3200000000000001E-8</c:v>
                </c:pt>
                <c:pt idx="1892">
                  <c:v>-1.3200000000000001E-8</c:v>
                </c:pt>
                <c:pt idx="1893">
                  <c:v>-1.3200000000000001E-8</c:v>
                </c:pt>
                <c:pt idx="1894">
                  <c:v>-1.3200000000000001E-8</c:v>
                </c:pt>
                <c:pt idx="1895">
                  <c:v>-1.3200000000000001E-8</c:v>
                </c:pt>
                <c:pt idx="1896">
                  <c:v>-1.3200000000000001E-8</c:v>
                </c:pt>
                <c:pt idx="1897">
                  <c:v>-1.3200000000000001E-8</c:v>
                </c:pt>
                <c:pt idx="1898">
                  <c:v>-1.3200000000000001E-8</c:v>
                </c:pt>
                <c:pt idx="1899">
                  <c:v>-1.3200000000000001E-8</c:v>
                </c:pt>
                <c:pt idx="1900">
                  <c:v>-1.31E-8</c:v>
                </c:pt>
                <c:pt idx="1901">
                  <c:v>-1.31E-8</c:v>
                </c:pt>
                <c:pt idx="1902">
                  <c:v>-1.31E-8</c:v>
                </c:pt>
                <c:pt idx="1903">
                  <c:v>-1.31E-8</c:v>
                </c:pt>
                <c:pt idx="1904">
                  <c:v>-1.31E-8</c:v>
                </c:pt>
                <c:pt idx="1905">
                  <c:v>-1.31E-8</c:v>
                </c:pt>
                <c:pt idx="1906">
                  <c:v>-1.31E-8</c:v>
                </c:pt>
                <c:pt idx="1907">
                  <c:v>-1.31E-8</c:v>
                </c:pt>
                <c:pt idx="1908">
                  <c:v>-1.31E-8</c:v>
                </c:pt>
                <c:pt idx="1909">
                  <c:v>-1.31E-8</c:v>
                </c:pt>
                <c:pt idx="1910">
                  <c:v>-1.31E-8</c:v>
                </c:pt>
                <c:pt idx="1911">
                  <c:v>-1.31E-8</c:v>
                </c:pt>
                <c:pt idx="1912">
                  <c:v>-1.31E-8</c:v>
                </c:pt>
                <c:pt idx="1913">
                  <c:v>-1.31E-8</c:v>
                </c:pt>
                <c:pt idx="1914">
                  <c:v>-1.31E-8</c:v>
                </c:pt>
                <c:pt idx="1915">
                  <c:v>-1.31E-8</c:v>
                </c:pt>
                <c:pt idx="1916">
                  <c:v>-1.3000000000000001E-8</c:v>
                </c:pt>
                <c:pt idx="1917">
                  <c:v>-1.3000000000000001E-8</c:v>
                </c:pt>
                <c:pt idx="1918">
                  <c:v>-1.3000000000000001E-8</c:v>
                </c:pt>
                <c:pt idx="1919">
                  <c:v>-1.3000000000000001E-8</c:v>
                </c:pt>
                <c:pt idx="1920">
                  <c:v>-1.3000000000000001E-8</c:v>
                </c:pt>
                <c:pt idx="1921">
                  <c:v>-1.3000000000000001E-8</c:v>
                </c:pt>
                <c:pt idx="1922">
                  <c:v>-1.3000000000000001E-8</c:v>
                </c:pt>
                <c:pt idx="1923">
                  <c:v>-1.3000000000000001E-8</c:v>
                </c:pt>
                <c:pt idx="1924">
                  <c:v>-1.3000000000000001E-8</c:v>
                </c:pt>
                <c:pt idx="1925">
                  <c:v>-1.3000000000000001E-8</c:v>
                </c:pt>
                <c:pt idx="1926">
                  <c:v>-1.3000000000000001E-8</c:v>
                </c:pt>
                <c:pt idx="1927">
                  <c:v>-1.3000000000000001E-8</c:v>
                </c:pt>
                <c:pt idx="1928">
                  <c:v>-1.3000000000000001E-8</c:v>
                </c:pt>
                <c:pt idx="1929">
                  <c:v>-1.3000000000000001E-8</c:v>
                </c:pt>
                <c:pt idx="1930">
                  <c:v>-1.3000000000000001E-8</c:v>
                </c:pt>
                <c:pt idx="1931">
                  <c:v>-1.3000000000000001E-8</c:v>
                </c:pt>
                <c:pt idx="1932">
                  <c:v>-1.29E-8</c:v>
                </c:pt>
                <c:pt idx="1933">
                  <c:v>-1.29E-8</c:v>
                </c:pt>
                <c:pt idx="1934">
                  <c:v>-1.29E-8</c:v>
                </c:pt>
                <c:pt idx="1935">
                  <c:v>-1.29E-8</c:v>
                </c:pt>
                <c:pt idx="1936">
                  <c:v>-1.29E-8</c:v>
                </c:pt>
                <c:pt idx="1937">
                  <c:v>-1.29E-8</c:v>
                </c:pt>
                <c:pt idx="1938">
                  <c:v>-1.29E-8</c:v>
                </c:pt>
                <c:pt idx="1939">
                  <c:v>-1.29E-8</c:v>
                </c:pt>
                <c:pt idx="1940">
                  <c:v>-1.29E-8</c:v>
                </c:pt>
                <c:pt idx="1941">
                  <c:v>-1.29E-8</c:v>
                </c:pt>
                <c:pt idx="1942">
                  <c:v>-1.29E-8</c:v>
                </c:pt>
                <c:pt idx="1943">
                  <c:v>-1.29E-8</c:v>
                </c:pt>
                <c:pt idx="1944">
                  <c:v>-1.29E-8</c:v>
                </c:pt>
                <c:pt idx="1945">
                  <c:v>-1.29E-8</c:v>
                </c:pt>
                <c:pt idx="1946">
                  <c:v>-1.29E-8</c:v>
                </c:pt>
                <c:pt idx="1947">
                  <c:v>-1.29E-8</c:v>
                </c:pt>
                <c:pt idx="1948">
                  <c:v>-1.28E-8</c:v>
                </c:pt>
                <c:pt idx="1949">
                  <c:v>-1.28E-8</c:v>
                </c:pt>
                <c:pt idx="1950">
                  <c:v>-1.28E-8</c:v>
                </c:pt>
                <c:pt idx="1951">
                  <c:v>-1.28E-8</c:v>
                </c:pt>
                <c:pt idx="1952">
                  <c:v>-1.28E-8</c:v>
                </c:pt>
                <c:pt idx="1953">
                  <c:v>-1.28E-8</c:v>
                </c:pt>
                <c:pt idx="1954">
                  <c:v>-1.28E-8</c:v>
                </c:pt>
                <c:pt idx="1955">
                  <c:v>-1.28E-8</c:v>
                </c:pt>
                <c:pt idx="1956">
                  <c:v>-1.28E-8</c:v>
                </c:pt>
                <c:pt idx="1957">
                  <c:v>-1.28E-8</c:v>
                </c:pt>
                <c:pt idx="1958">
                  <c:v>-1.28E-8</c:v>
                </c:pt>
                <c:pt idx="1959">
                  <c:v>-1.28E-8</c:v>
                </c:pt>
                <c:pt idx="1960">
                  <c:v>-1.28E-8</c:v>
                </c:pt>
                <c:pt idx="1961">
                  <c:v>-1.28E-8</c:v>
                </c:pt>
                <c:pt idx="1962">
                  <c:v>-1.28E-8</c:v>
                </c:pt>
                <c:pt idx="1963">
                  <c:v>-1.28E-8</c:v>
                </c:pt>
                <c:pt idx="1964">
                  <c:v>-1.27E-8</c:v>
                </c:pt>
                <c:pt idx="1965">
                  <c:v>-1.27E-8</c:v>
                </c:pt>
                <c:pt idx="1966">
                  <c:v>-1.27E-8</c:v>
                </c:pt>
                <c:pt idx="1967">
                  <c:v>-1.27E-8</c:v>
                </c:pt>
                <c:pt idx="1968">
                  <c:v>-1.27E-8</c:v>
                </c:pt>
                <c:pt idx="1969">
                  <c:v>-1.27E-8</c:v>
                </c:pt>
                <c:pt idx="1970">
                  <c:v>-1.27E-8</c:v>
                </c:pt>
                <c:pt idx="1971">
                  <c:v>-1.27E-8</c:v>
                </c:pt>
                <c:pt idx="1972">
                  <c:v>-1.27E-8</c:v>
                </c:pt>
                <c:pt idx="1973">
                  <c:v>-1.27E-8</c:v>
                </c:pt>
                <c:pt idx="1974">
                  <c:v>-1.27E-8</c:v>
                </c:pt>
                <c:pt idx="1975">
                  <c:v>-1.27E-8</c:v>
                </c:pt>
                <c:pt idx="1976">
                  <c:v>-1.27E-8</c:v>
                </c:pt>
                <c:pt idx="1977">
                  <c:v>-1.27E-8</c:v>
                </c:pt>
                <c:pt idx="1978">
                  <c:v>-1.27E-8</c:v>
                </c:pt>
                <c:pt idx="1979">
                  <c:v>-1.27E-8</c:v>
                </c:pt>
                <c:pt idx="1980">
                  <c:v>-1.26E-8</c:v>
                </c:pt>
                <c:pt idx="1981">
                  <c:v>-1.26E-8</c:v>
                </c:pt>
                <c:pt idx="1982">
                  <c:v>-1.26E-8</c:v>
                </c:pt>
                <c:pt idx="1983">
                  <c:v>-1.26E-8</c:v>
                </c:pt>
                <c:pt idx="1984">
                  <c:v>-1.26E-8</c:v>
                </c:pt>
                <c:pt idx="1985">
                  <c:v>-1.26E-8</c:v>
                </c:pt>
                <c:pt idx="1986">
                  <c:v>-1.26E-8</c:v>
                </c:pt>
                <c:pt idx="1987">
                  <c:v>-1.26E-8</c:v>
                </c:pt>
                <c:pt idx="1988">
                  <c:v>-1.26E-8</c:v>
                </c:pt>
                <c:pt idx="1989">
                  <c:v>-1.26E-8</c:v>
                </c:pt>
                <c:pt idx="1990">
                  <c:v>-1.26E-8</c:v>
                </c:pt>
                <c:pt idx="1991">
                  <c:v>-1.26E-8</c:v>
                </c:pt>
                <c:pt idx="1992">
                  <c:v>-1.26E-8</c:v>
                </c:pt>
                <c:pt idx="1993">
                  <c:v>-1.26E-8</c:v>
                </c:pt>
                <c:pt idx="1994">
                  <c:v>-1.26E-8</c:v>
                </c:pt>
                <c:pt idx="1995">
                  <c:v>-1.26E-8</c:v>
                </c:pt>
                <c:pt idx="1996">
                  <c:v>-1.2499999999999999E-8</c:v>
                </c:pt>
                <c:pt idx="1997">
                  <c:v>-1.2499999999999999E-8</c:v>
                </c:pt>
                <c:pt idx="1998">
                  <c:v>-1.2499999999999999E-8</c:v>
                </c:pt>
                <c:pt idx="1999">
                  <c:v>-1.2499999999999999E-8</c:v>
                </c:pt>
                <c:pt idx="2000">
                  <c:v>-1.2499999999999999E-8</c:v>
                </c:pt>
                <c:pt idx="2001">
                  <c:v>-1.2499999999999999E-8</c:v>
                </c:pt>
                <c:pt idx="2002">
                  <c:v>-1.2499999999999999E-8</c:v>
                </c:pt>
                <c:pt idx="2003">
                  <c:v>-1.2499999999999999E-8</c:v>
                </c:pt>
                <c:pt idx="2004">
                  <c:v>-1.2499999999999999E-8</c:v>
                </c:pt>
                <c:pt idx="2005">
                  <c:v>-1.2499999999999999E-8</c:v>
                </c:pt>
                <c:pt idx="2006">
                  <c:v>-1.2499999999999999E-8</c:v>
                </c:pt>
                <c:pt idx="2007">
                  <c:v>-1.2499999999999999E-8</c:v>
                </c:pt>
                <c:pt idx="2008">
                  <c:v>-1.2499999999999999E-8</c:v>
                </c:pt>
                <c:pt idx="2009">
                  <c:v>-1.2499999999999999E-8</c:v>
                </c:pt>
                <c:pt idx="2010">
                  <c:v>-1.2499999999999999E-8</c:v>
                </c:pt>
                <c:pt idx="2011">
                  <c:v>-1.2499999999999999E-8</c:v>
                </c:pt>
                <c:pt idx="2012">
                  <c:v>-1.24E-8</c:v>
                </c:pt>
                <c:pt idx="2013">
                  <c:v>-1.24E-8</c:v>
                </c:pt>
                <c:pt idx="2014">
                  <c:v>-1.24E-8</c:v>
                </c:pt>
                <c:pt idx="2015">
                  <c:v>-1.24E-8</c:v>
                </c:pt>
                <c:pt idx="2016">
                  <c:v>-1.24E-8</c:v>
                </c:pt>
                <c:pt idx="2017">
                  <c:v>-1.24E-8</c:v>
                </c:pt>
                <c:pt idx="2018">
                  <c:v>-1.24E-8</c:v>
                </c:pt>
                <c:pt idx="2019">
                  <c:v>-1.24E-8</c:v>
                </c:pt>
                <c:pt idx="2020">
                  <c:v>-1.24E-8</c:v>
                </c:pt>
                <c:pt idx="2021">
                  <c:v>-1.24E-8</c:v>
                </c:pt>
                <c:pt idx="2022">
                  <c:v>-1.24E-8</c:v>
                </c:pt>
                <c:pt idx="2023">
                  <c:v>-1.24E-8</c:v>
                </c:pt>
                <c:pt idx="2024">
                  <c:v>-1.24E-8</c:v>
                </c:pt>
                <c:pt idx="2025">
                  <c:v>-1.24E-8</c:v>
                </c:pt>
                <c:pt idx="2026">
                  <c:v>-1.24E-8</c:v>
                </c:pt>
                <c:pt idx="2027">
                  <c:v>-1.24E-8</c:v>
                </c:pt>
                <c:pt idx="2028">
                  <c:v>-1.2299999999999999E-8</c:v>
                </c:pt>
                <c:pt idx="2029">
                  <c:v>-1.2299999999999999E-8</c:v>
                </c:pt>
                <c:pt idx="2030">
                  <c:v>-1.2299999999999999E-8</c:v>
                </c:pt>
                <c:pt idx="2031">
                  <c:v>-1.2299999999999999E-8</c:v>
                </c:pt>
                <c:pt idx="2032">
                  <c:v>-1.2299999999999999E-8</c:v>
                </c:pt>
                <c:pt idx="2033">
                  <c:v>-1.2299999999999999E-8</c:v>
                </c:pt>
                <c:pt idx="2034">
                  <c:v>-1.2299999999999999E-8</c:v>
                </c:pt>
                <c:pt idx="2035">
                  <c:v>-1.2299999999999999E-8</c:v>
                </c:pt>
                <c:pt idx="2036">
                  <c:v>-1.2299999999999999E-8</c:v>
                </c:pt>
                <c:pt idx="2037">
                  <c:v>-1.2299999999999999E-8</c:v>
                </c:pt>
                <c:pt idx="2038">
                  <c:v>-1.2299999999999999E-8</c:v>
                </c:pt>
                <c:pt idx="2039">
                  <c:v>-1.2299999999999999E-8</c:v>
                </c:pt>
                <c:pt idx="2040">
                  <c:v>-1.2299999999999999E-8</c:v>
                </c:pt>
                <c:pt idx="2041">
                  <c:v>-1.2299999999999999E-8</c:v>
                </c:pt>
                <c:pt idx="2042">
                  <c:v>-1.2299999999999999E-8</c:v>
                </c:pt>
                <c:pt idx="2043">
                  <c:v>-1.2299999999999999E-8</c:v>
                </c:pt>
                <c:pt idx="2044">
                  <c:v>-1.22E-8</c:v>
                </c:pt>
                <c:pt idx="2045">
                  <c:v>-1.22E-8</c:v>
                </c:pt>
                <c:pt idx="2046">
                  <c:v>-1.22E-8</c:v>
                </c:pt>
                <c:pt idx="2047">
                  <c:v>-1.22E-8</c:v>
                </c:pt>
                <c:pt idx="2048">
                  <c:v>-1.22E-8</c:v>
                </c:pt>
                <c:pt idx="2049">
                  <c:v>-1.22E-8</c:v>
                </c:pt>
                <c:pt idx="2050">
                  <c:v>-1.22E-8</c:v>
                </c:pt>
                <c:pt idx="2051">
                  <c:v>-1.22E-8</c:v>
                </c:pt>
                <c:pt idx="2052">
                  <c:v>-1.22E-8</c:v>
                </c:pt>
                <c:pt idx="2053">
                  <c:v>-1.22E-8</c:v>
                </c:pt>
                <c:pt idx="2054">
                  <c:v>-1.22E-8</c:v>
                </c:pt>
                <c:pt idx="2055">
                  <c:v>-1.22E-8</c:v>
                </c:pt>
                <c:pt idx="2056">
                  <c:v>-1.22E-8</c:v>
                </c:pt>
                <c:pt idx="2057">
                  <c:v>-1.22E-8</c:v>
                </c:pt>
                <c:pt idx="2058">
                  <c:v>-1.22E-8</c:v>
                </c:pt>
                <c:pt idx="2059">
                  <c:v>-1.22E-8</c:v>
                </c:pt>
                <c:pt idx="2060">
                  <c:v>-1.2100000000000001E-8</c:v>
                </c:pt>
                <c:pt idx="2061">
                  <c:v>-1.2100000000000001E-8</c:v>
                </c:pt>
                <c:pt idx="2062">
                  <c:v>-1.2100000000000001E-8</c:v>
                </c:pt>
                <c:pt idx="2063">
                  <c:v>-1.2100000000000001E-8</c:v>
                </c:pt>
                <c:pt idx="2064">
                  <c:v>-1.2100000000000001E-8</c:v>
                </c:pt>
                <c:pt idx="2065">
                  <c:v>-1.2100000000000001E-8</c:v>
                </c:pt>
                <c:pt idx="2066">
                  <c:v>-1.2100000000000001E-8</c:v>
                </c:pt>
                <c:pt idx="2067">
                  <c:v>-1.2100000000000001E-8</c:v>
                </c:pt>
                <c:pt idx="2068">
                  <c:v>-1.2100000000000001E-8</c:v>
                </c:pt>
                <c:pt idx="2069">
                  <c:v>-1.2100000000000001E-8</c:v>
                </c:pt>
                <c:pt idx="2070">
                  <c:v>-1.2100000000000001E-8</c:v>
                </c:pt>
                <c:pt idx="2071">
                  <c:v>-1.2100000000000001E-8</c:v>
                </c:pt>
                <c:pt idx="2072">
                  <c:v>-1.2100000000000001E-8</c:v>
                </c:pt>
                <c:pt idx="2073">
                  <c:v>-1.2100000000000001E-8</c:v>
                </c:pt>
                <c:pt idx="2074">
                  <c:v>-1.2100000000000001E-8</c:v>
                </c:pt>
                <c:pt idx="2075">
                  <c:v>-1.2100000000000001E-8</c:v>
                </c:pt>
                <c:pt idx="2076">
                  <c:v>-1.2E-8</c:v>
                </c:pt>
                <c:pt idx="2077">
                  <c:v>-1.2E-8</c:v>
                </c:pt>
                <c:pt idx="2078">
                  <c:v>-1.2E-8</c:v>
                </c:pt>
                <c:pt idx="2079">
                  <c:v>-1.2E-8</c:v>
                </c:pt>
                <c:pt idx="2080">
                  <c:v>-1.2E-8</c:v>
                </c:pt>
                <c:pt idx="2081">
                  <c:v>-1.2E-8</c:v>
                </c:pt>
                <c:pt idx="2082">
                  <c:v>-1.2E-8</c:v>
                </c:pt>
                <c:pt idx="2083">
                  <c:v>-1.2E-8</c:v>
                </c:pt>
                <c:pt idx="2084">
                  <c:v>-1.2E-8</c:v>
                </c:pt>
                <c:pt idx="2085">
                  <c:v>-1.2E-8</c:v>
                </c:pt>
                <c:pt idx="2086">
                  <c:v>-1.2E-8</c:v>
                </c:pt>
                <c:pt idx="2087">
                  <c:v>-1.2E-8</c:v>
                </c:pt>
                <c:pt idx="2088">
                  <c:v>-1.2E-8</c:v>
                </c:pt>
                <c:pt idx="2089">
                  <c:v>-1.2E-8</c:v>
                </c:pt>
                <c:pt idx="2090">
                  <c:v>-1.2E-8</c:v>
                </c:pt>
                <c:pt idx="2091">
                  <c:v>-1.2E-8</c:v>
                </c:pt>
                <c:pt idx="2092">
                  <c:v>-1.1900000000000001E-8</c:v>
                </c:pt>
                <c:pt idx="2093">
                  <c:v>-1.1900000000000001E-8</c:v>
                </c:pt>
                <c:pt idx="2094">
                  <c:v>-1.1900000000000001E-8</c:v>
                </c:pt>
                <c:pt idx="2095">
                  <c:v>-1.1900000000000001E-8</c:v>
                </c:pt>
                <c:pt idx="2096">
                  <c:v>-1.1900000000000001E-8</c:v>
                </c:pt>
                <c:pt idx="2097">
                  <c:v>-1.1900000000000001E-8</c:v>
                </c:pt>
                <c:pt idx="2098">
                  <c:v>-1.1900000000000001E-8</c:v>
                </c:pt>
                <c:pt idx="2099">
                  <c:v>-1.1900000000000001E-8</c:v>
                </c:pt>
                <c:pt idx="2100">
                  <c:v>-1.1900000000000001E-8</c:v>
                </c:pt>
                <c:pt idx="2101">
                  <c:v>-1.1900000000000001E-8</c:v>
                </c:pt>
                <c:pt idx="2102">
                  <c:v>-1.1900000000000001E-8</c:v>
                </c:pt>
                <c:pt idx="2103">
                  <c:v>-1.1900000000000001E-8</c:v>
                </c:pt>
                <c:pt idx="2104">
                  <c:v>-1.1900000000000001E-8</c:v>
                </c:pt>
                <c:pt idx="2105">
                  <c:v>-1.1900000000000001E-8</c:v>
                </c:pt>
                <c:pt idx="2106">
                  <c:v>-1.1900000000000001E-8</c:v>
                </c:pt>
                <c:pt idx="2107">
                  <c:v>-1.1900000000000001E-8</c:v>
                </c:pt>
                <c:pt idx="2108">
                  <c:v>-1.18E-8</c:v>
                </c:pt>
                <c:pt idx="2109">
                  <c:v>-1.18E-8</c:v>
                </c:pt>
                <c:pt idx="2110">
                  <c:v>-1.18E-8</c:v>
                </c:pt>
                <c:pt idx="2111">
                  <c:v>-1.18E-8</c:v>
                </c:pt>
                <c:pt idx="2112">
                  <c:v>-1.18E-8</c:v>
                </c:pt>
                <c:pt idx="2113">
                  <c:v>-1.18E-8</c:v>
                </c:pt>
                <c:pt idx="2114">
                  <c:v>-1.18E-8</c:v>
                </c:pt>
                <c:pt idx="2115">
                  <c:v>-1.18E-8</c:v>
                </c:pt>
                <c:pt idx="2116">
                  <c:v>-1.18E-8</c:v>
                </c:pt>
                <c:pt idx="2117">
                  <c:v>-1.18E-8</c:v>
                </c:pt>
                <c:pt idx="2118">
                  <c:v>-1.18E-8</c:v>
                </c:pt>
                <c:pt idx="2119">
                  <c:v>-1.18E-8</c:v>
                </c:pt>
                <c:pt idx="2120">
                  <c:v>-1.18E-8</c:v>
                </c:pt>
                <c:pt idx="2121">
                  <c:v>-1.18E-8</c:v>
                </c:pt>
                <c:pt idx="2122">
                  <c:v>-1.18E-8</c:v>
                </c:pt>
                <c:pt idx="2123">
                  <c:v>-1.18E-8</c:v>
                </c:pt>
                <c:pt idx="2124">
                  <c:v>-1.1700000000000001E-8</c:v>
                </c:pt>
                <c:pt idx="2125">
                  <c:v>-1.1700000000000001E-8</c:v>
                </c:pt>
                <c:pt idx="2126">
                  <c:v>-1.1700000000000001E-8</c:v>
                </c:pt>
                <c:pt idx="2127">
                  <c:v>-1.1700000000000001E-8</c:v>
                </c:pt>
                <c:pt idx="2128">
                  <c:v>-1.1700000000000001E-8</c:v>
                </c:pt>
                <c:pt idx="2129">
                  <c:v>-1.1700000000000001E-8</c:v>
                </c:pt>
                <c:pt idx="2130">
                  <c:v>-1.1700000000000001E-8</c:v>
                </c:pt>
                <c:pt idx="2131">
                  <c:v>-1.1700000000000001E-8</c:v>
                </c:pt>
                <c:pt idx="2132">
                  <c:v>-1.1700000000000001E-8</c:v>
                </c:pt>
                <c:pt idx="2133">
                  <c:v>-1.1700000000000001E-8</c:v>
                </c:pt>
                <c:pt idx="2134">
                  <c:v>-1.1700000000000001E-8</c:v>
                </c:pt>
                <c:pt idx="2135">
                  <c:v>-1.1700000000000001E-8</c:v>
                </c:pt>
                <c:pt idx="2136">
                  <c:v>-1.1700000000000001E-8</c:v>
                </c:pt>
                <c:pt idx="2137">
                  <c:v>-1.1700000000000001E-8</c:v>
                </c:pt>
                <c:pt idx="2138">
                  <c:v>-1.1700000000000001E-8</c:v>
                </c:pt>
                <c:pt idx="2139">
                  <c:v>-1.1700000000000001E-8</c:v>
                </c:pt>
                <c:pt idx="2140">
                  <c:v>-1.16E-8</c:v>
                </c:pt>
                <c:pt idx="2141">
                  <c:v>-1.16E-8</c:v>
                </c:pt>
                <c:pt idx="2142">
                  <c:v>-1.16E-8</c:v>
                </c:pt>
                <c:pt idx="2143">
                  <c:v>-1.16E-8</c:v>
                </c:pt>
                <c:pt idx="2144">
                  <c:v>-1.16E-8</c:v>
                </c:pt>
                <c:pt idx="2145">
                  <c:v>-1.16E-8</c:v>
                </c:pt>
                <c:pt idx="2146">
                  <c:v>-1.16E-8</c:v>
                </c:pt>
                <c:pt idx="2147">
                  <c:v>-1.16E-8</c:v>
                </c:pt>
                <c:pt idx="2148">
                  <c:v>-1.16E-8</c:v>
                </c:pt>
                <c:pt idx="2149">
                  <c:v>-1.16E-8</c:v>
                </c:pt>
                <c:pt idx="2150">
                  <c:v>-1.16E-8</c:v>
                </c:pt>
                <c:pt idx="2151">
                  <c:v>-1.16E-8</c:v>
                </c:pt>
                <c:pt idx="2152">
                  <c:v>-1.16E-8</c:v>
                </c:pt>
                <c:pt idx="2153">
                  <c:v>-1.16E-8</c:v>
                </c:pt>
                <c:pt idx="2154">
                  <c:v>-1.16E-8</c:v>
                </c:pt>
                <c:pt idx="2155">
                  <c:v>-1.16E-8</c:v>
                </c:pt>
                <c:pt idx="2156">
                  <c:v>-1.15E-8</c:v>
                </c:pt>
                <c:pt idx="2157">
                  <c:v>-1.15E-8</c:v>
                </c:pt>
                <c:pt idx="2158">
                  <c:v>-1.15E-8</c:v>
                </c:pt>
                <c:pt idx="2159">
                  <c:v>-1.15E-8</c:v>
                </c:pt>
                <c:pt idx="2160">
                  <c:v>-1.15E-8</c:v>
                </c:pt>
                <c:pt idx="2161">
                  <c:v>-1.15E-8</c:v>
                </c:pt>
                <c:pt idx="2162">
                  <c:v>-1.15E-8</c:v>
                </c:pt>
                <c:pt idx="2163">
                  <c:v>-1.15E-8</c:v>
                </c:pt>
                <c:pt idx="2164">
                  <c:v>-1.15E-8</c:v>
                </c:pt>
                <c:pt idx="2165">
                  <c:v>-1.15E-8</c:v>
                </c:pt>
                <c:pt idx="2166">
                  <c:v>-1.15E-8</c:v>
                </c:pt>
                <c:pt idx="2167">
                  <c:v>-1.15E-8</c:v>
                </c:pt>
                <c:pt idx="2168">
                  <c:v>-1.15E-8</c:v>
                </c:pt>
                <c:pt idx="2169">
                  <c:v>-1.15E-8</c:v>
                </c:pt>
                <c:pt idx="2170">
                  <c:v>-1.15E-8</c:v>
                </c:pt>
                <c:pt idx="2171">
                  <c:v>-1.15E-8</c:v>
                </c:pt>
                <c:pt idx="2172">
                  <c:v>-1.14E-8</c:v>
                </c:pt>
                <c:pt idx="2173">
                  <c:v>-1.14E-8</c:v>
                </c:pt>
                <c:pt idx="2174">
                  <c:v>-1.14E-8</c:v>
                </c:pt>
                <c:pt idx="2175">
                  <c:v>-1.14E-8</c:v>
                </c:pt>
                <c:pt idx="2176">
                  <c:v>-1.14E-8</c:v>
                </c:pt>
                <c:pt idx="2177">
                  <c:v>-1.14E-8</c:v>
                </c:pt>
                <c:pt idx="2178">
                  <c:v>-1.14E-8</c:v>
                </c:pt>
                <c:pt idx="2179">
                  <c:v>-1.14E-8</c:v>
                </c:pt>
                <c:pt idx="2180">
                  <c:v>-1.14E-8</c:v>
                </c:pt>
                <c:pt idx="2181">
                  <c:v>-1.14E-8</c:v>
                </c:pt>
                <c:pt idx="2182">
                  <c:v>-1.14E-8</c:v>
                </c:pt>
                <c:pt idx="2183">
                  <c:v>-1.14E-8</c:v>
                </c:pt>
                <c:pt idx="2184">
                  <c:v>-1.14E-8</c:v>
                </c:pt>
                <c:pt idx="2185">
                  <c:v>-1.14E-8</c:v>
                </c:pt>
                <c:pt idx="2186">
                  <c:v>-1.14E-8</c:v>
                </c:pt>
                <c:pt idx="2187">
                  <c:v>-1.14E-8</c:v>
                </c:pt>
                <c:pt idx="2188">
                  <c:v>-1.13E-8</c:v>
                </c:pt>
                <c:pt idx="2189">
                  <c:v>-1.13E-8</c:v>
                </c:pt>
                <c:pt idx="2190">
                  <c:v>-1.13E-8</c:v>
                </c:pt>
                <c:pt idx="2191">
                  <c:v>-1.13E-8</c:v>
                </c:pt>
                <c:pt idx="2192">
                  <c:v>-1.13E-8</c:v>
                </c:pt>
                <c:pt idx="2193">
                  <c:v>-1.13E-8</c:v>
                </c:pt>
                <c:pt idx="2194">
                  <c:v>-1.13E-8</c:v>
                </c:pt>
                <c:pt idx="2195">
                  <c:v>-1.13E-8</c:v>
                </c:pt>
                <c:pt idx="2196">
                  <c:v>-1.13E-8</c:v>
                </c:pt>
                <c:pt idx="2197">
                  <c:v>-1.13E-8</c:v>
                </c:pt>
                <c:pt idx="2198">
                  <c:v>-1.13E-8</c:v>
                </c:pt>
                <c:pt idx="2199">
                  <c:v>-1.13E-8</c:v>
                </c:pt>
                <c:pt idx="2200">
                  <c:v>-1.13E-8</c:v>
                </c:pt>
                <c:pt idx="2201">
                  <c:v>-1.13E-8</c:v>
                </c:pt>
                <c:pt idx="2202">
                  <c:v>-1.13E-8</c:v>
                </c:pt>
                <c:pt idx="2203">
                  <c:v>-1.13E-8</c:v>
                </c:pt>
                <c:pt idx="2204">
                  <c:v>-1.1199999999999999E-8</c:v>
                </c:pt>
                <c:pt idx="2205">
                  <c:v>-1.1199999999999999E-8</c:v>
                </c:pt>
                <c:pt idx="2206">
                  <c:v>-1.1199999999999999E-8</c:v>
                </c:pt>
                <c:pt idx="2207">
                  <c:v>-1.1199999999999999E-8</c:v>
                </c:pt>
                <c:pt idx="2208">
                  <c:v>-1.1199999999999999E-8</c:v>
                </c:pt>
                <c:pt idx="2209">
                  <c:v>-1.1199999999999999E-8</c:v>
                </c:pt>
                <c:pt idx="2210">
                  <c:v>-1.1199999999999999E-8</c:v>
                </c:pt>
                <c:pt idx="2211">
                  <c:v>-1.1199999999999999E-8</c:v>
                </c:pt>
                <c:pt idx="2212">
                  <c:v>-1.1199999999999999E-8</c:v>
                </c:pt>
                <c:pt idx="2213">
                  <c:v>-1.1199999999999999E-8</c:v>
                </c:pt>
                <c:pt idx="2214">
                  <c:v>-1.1199999999999999E-8</c:v>
                </c:pt>
                <c:pt idx="2215">
                  <c:v>-1.1199999999999999E-8</c:v>
                </c:pt>
                <c:pt idx="2216">
                  <c:v>-1.1199999999999999E-8</c:v>
                </c:pt>
                <c:pt idx="2217">
                  <c:v>-1.1199999999999999E-8</c:v>
                </c:pt>
                <c:pt idx="2218">
                  <c:v>-1.1199999999999999E-8</c:v>
                </c:pt>
                <c:pt idx="2219">
                  <c:v>-1.1199999999999999E-8</c:v>
                </c:pt>
                <c:pt idx="2220">
                  <c:v>-1.11E-8</c:v>
                </c:pt>
                <c:pt idx="2221">
                  <c:v>-1.11E-8</c:v>
                </c:pt>
                <c:pt idx="2222">
                  <c:v>-1.11E-8</c:v>
                </c:pt>
                <c:pt idx="2223">
                  <c:v>-1.11E-8</c:v>
                </c:pt>
                <c:pt idx="2224">
                  <c:v>-1.11E-8</c:v>
                </c:pt>
                <c:pt idx="2225">
                  <c:v>-1.11E-8</c:v>
                </c:pt>
                <c:pt idx="2226">
                  <c:v>-1.11E-8</c:v>
                </c:pt>
                <c:pt idx="2227">
                  <c:v>-1.11E-8</c:v>
                </c:pt>
                <c:pt idx="2228">
                  <c:v>-1.11E-8</c:v>
                </c:pt>
                <c:pt idx="2229">
                  <c:v>-1.11E-8</c:v>
                </c:pt>
                <c:pt idx="2230">
                  <c:v>-1.11E-8</c:v>
                </c:pt>
                <c:pt idx="2231">
                  <c:v>-1.11E-8</c:v>
                </c:pt>
                <c:pt idx="2232">
                  <c:v>-1.11E-8</c:v>
                </c:pt>
                <c:pt idx="2233">
                  <c:v>-1.11E-8</c:v>
                </c:pt>
                <c:pt idx="2234">
                  <c:v>-1.11E-8</c:v>
                </c:pt>
                <c:pt idx="2235">
                  <c:v>-1.11E-8</c:v>
                </c:pt>
                <c:pt idx="2236">
                  <c:v>-1.0999999999999999E-8</c:v>
                </c:pt>
                <c:pt idx="2237">
                  <c:v>-1.0999999999999999E-8</c:v>
                </c:pt>
                <c:pt idx="2238">
                  <c:v>-1.0999999999999999E-8</c:v>
                </c:pt>
                <c:pt idx="2239">
                  <c:v>-1.0999999999999999E-8</c:v>
                </c:pt>
                <c:pt idx="2240">
                  <c:v>-1.0999999999999999E-8</c:v>
                </c:pt>
                <c:pt idx="2241">
                  <c:v>-1.0999999999999999E-8</c:v>
                </c:pt>
                <c:pt idx="2242">
                  <c:v>-1.0999999999999999E-8</c:v>
                </c:pt>
                <c:pt idx="2243">
                  <c:v>-1.0999999999999999E-8</c:v>
                </c:pt>
                <c:pt idx="2244">
                  <c:v>-1.0999999999999999E-8</c:v>
                </c:pt>
                <c:pt idx="2245">
                  <c:v>-1.0999999999999999E-8</c:v>
                </c:pt>
                <c:pt idx="2246">
                  <c:v>-1.0999999999999999E-8</c:v>
                </c:pt>
                <c:pt idx="2247">
                  <c:v>-1.0999999999999999E-8</c:v>
                </c:pt>
                <c:pt idx="2248">
                  <c:v>-1.0999999999999999E-8</c:v>
                </c:pt>
                <c:pt idx="2249">
                  <c:v>-1.0999999999999999E-8</c:v>
                </c:pt>
                <c:pt idx="2250">
                  <c:v>-1.0999999999999999E-8</c:v>
                </c:pt>
                <c:pt idx="2251">
                  <c:v>-1.0999999999999999E-8</c:v>
                </c:pt>
                <c:pt idx="2252">
                  <c:v>-1.09E-8</c:v>
                </c:pt>
                <c:pt idx="2253">
                  <c:v>-1.09E-8</c:v>
                </c:pt>
                <c:pt idx="2254">
                  <c:v>-1.09E-8</c:v>
                </c:pt>
                <c:pt idx="2255">
                  <c:v>-1.09E-8</c:v>
                </c:pt>
                <c:pt idx="2256">
                  <c:v>-1.09E-8</c:v>
                </c:pt>
                <c:pt idx="2257">
                  <c:v>-1.09E-8</c:v>
                </c:pt>
                <c:pt idx="2258">
                  <c:v>-1.09E-8</c:v>
                </c:pt>
                <c:pt idx="2259">
                  <c:v>-1.09E-8</c:v>
                </c:pt>
                <c:pt idx="2260">
                  <c:v>-1.09E-8</c:v>
                </c:pt>
                <c:pt idx="2261">
                  <c:v>-1.09E-8</c:v>
                </c:pt>
                <c:pt idx="2262">
                  <c:v>-1.09E-8</c:v>
                </c:pt>
                <c:pt idx="2263">
                  <c:v>-1.09E-8</c:v>
                </c:pt>
                <c:pt idx="2264">
                  <c:v>-1.09E-8</c:v>
                </c:pt>
                <c:pt idx="2265">
                  <c:v>-1.09E-8</c:v>
                </c:pt>
                <c:pt idx="2266">
                  <c:v>-1.09E-8</c:v>
                </c:pt>
                <c:pt idx="2267">
                  <c:v>-1.09E-8</c:v>
                </c:pt>
                <c:pt idx="2268">
                  <c:v>-1.0800000000000001E-8</c:v>
                </c:pt>
                <c:pt idx="2269">
                  <c:v>-1.0800000000000001E-8</c:v>
                </c:pt>
                <c:pt idx="2270">
                  <c:v>-1.0800000000000001E-8</c:v>
                </c:pt>
                <c:pt idx="2271">
                  <c:v>-1.0800000000000001E-8</c:v>
                </c:pt>
                <c:pt idx="2272">
                  <c:v>-1.0800000000000001E-8</c:v>
                </c:pt>
                <c:pt idx="2273">
                  <c:v>-1.0800000000000001E-8</c:v>
                </c:pt>
                <c:pt idx="2274">
                  <c:v>-1.0800000000000001E-8</c:v>
                </c:pt>
                <c:pt idx="2275">
                  <c:v>-1.0800000000000001E-8</c:v>
                </c:pt>
                <c:pt idx="2276">
                  <c:v>-1.0800000000000001E-8</c:v>
                </c:pt>
                <c:pt idx="2277">
                  <c:v>-1.0800000000000001E-8</c:v>
                </c:pt>
                <c:pt idx="2278">
                  <c:v>-1.0800000000000001E-8</c:v>
                </c:pt>
                <c:pt idx="2279">
                  <c:v>-1.0800000000000001E-8</c:v>
                </c:pt>
                <c:pt idx="2280">
                  <c:v>-1.0800000000000001E-8</c:v>
                </c:pt>
                <c:pt idx="2281">
                  <c:v>-1.0800000000000001E-8</c:v>
                </c:pt>
                <c:pt idx="2282">
                  <c:v>-1.0800000000000001E-8</c:v>
                </c:pt>
                <c:pt idx="2283">
                  <c:v>-1.0800000000000001E-8</c:v>
                </c:pt>
                <c:pt idx="2284">
                  <c:v>-1.07E-8</c:v>
                </c:pt>
                <c:pt idx="2285">
                  <c:v>-1.07E-8</c:v>
                </c:pt>
                <c:pt idx="2286">
                  <c:v>-1.07E-8</c:v>
                </c:pt>
                <c:pt idx="2287">
                  <c:v>-1.07E-8</c:v>
                </c:pt>
                <c:pt idx="2288">
                  <c:v>-1.07E-8</c:v>
                </c:pt>
                <c:pt idx="2289">
                  <c:v>-1.07E-8</c:v>
                </c:pt>
                <c:pt idx="2290">
                  <c:v>-1.07E-8</c:v>
                </c:pt>
                <c:pt idx="2291">
                  <c:v>-1.07E-8</c:v>
                </c:pt>
                <c:pt idx="2292">
                  <c:v>-1.07E-8</c:v>
                </c:pt>
                <c:pt idx="2293">
                  <c:v>-1.07E-8</c:v>
                </c:pt>
                <c:pt idx="2294">
                  <c:v>-1.07E-8</c:v>
                </c:pt>
                <c:pt idx="2295">
                  <c:v>-1.07E-8</c:v>
                </c:pt>
                <c:pt idx="2296">
                  <c:v>-1.07E-8</c:v>
                </c:pt>
                <c:pt idx="2297">
                  <c:v>-1.07E-8</c:v>
                </c:pt>
                <c:pt idx="2298">
                  <c:v>-1.07E-8</c:v>
                </c:pt>
                <c:pt idx="2299">
                  <c:v>-1.07E-8</c:v>
                </c:pt>
                <c:pt idx="2300">
                  <c:v>-1.0600000000000001E-8</c:v>
                </c:pt>
                <c:pt idx="2301">
                  <c:v>-1.0600000000000001E-8</c:v>
                </c:pt>
                <c:pt idx="2302">
                  <c:v>-1.0600000000000001E-8</c:v>
                </c:pt>
                <c:pt idx="2303">
                  <c:v>-1.0600000000000001E-8</c:v>
                </c:pt>
                <c:pt idx="2304">
                  <c:v>-1.0600000000000001E-8</c:v>
                </c:pt>
                <c:pt idx="2305">
                  <c:v>-1.0600000000000001E-8</c:v>
                </c:pt>
                <c:pt idx="2306">
                  <c:v>-1.0600000000000001E-8</c:v>
                </c:pt>
                <c:pt idx="2307">
                  <c:v>-1.0600000000000001E-8</c:v>
                </c:pt>
                <c:pt idx="2308">
                  <c:v>-1.0600000000000001E-8</c:v>
                </c:pt>
                <c:pt idx="2309">
                  <c:v>-1.0600000000000001E-8</c:v>
                </c:pt>
                <c:pt idx="2310">
                  <c:v>-1.0600000000000001E-8</c:v>
                </c:pt>
                <c:pt idx="2311">
                  <c:v>-1.0600000000000001E-8</c:v>
                </c:pt>
                <c:pt idx="2312">
                  <c:v>-1.0600000000000001E-8</c:v>
                </c:pt>
                <c:pt idx="2313">
                  <c:v>-1.0600000000000001E-8</c:v>
                </c:pt>
                <c:pt idx="2314">
                  <c:v>-1.0600000000000001E-8</c:v>
                </c:pt>
                <c:pt idx="2315">
                  <c:v>-1.0600000000000001E-8</c:v>
                </c:pt>
                <c:pt idx="2316">
                  <c:v>-1.05E-8</c:v>
                </c:pt>
                <c:pt idx="2317">
                  <c:v>-1.05E-8</c:v>
                </c:pt>
                <c:pt idx="2318">
                  <c:v>-1.05E-8</c:v>
                </c:pt>
                <c:pt idx="2319">
                  <c:v>-1.05E-8</c:v>
                </c:pt>
                <c:pt idx="2320">
                  <c:v>-1.05E-8</c:v>
                </c:pt>
                <c:pt idx="2321">
                  <c:v>-1.05E-8</c:v>
                </c:pt>
                <c:pt idx="2322">
                  <c:v>-1.05E-8</c:v>
                </c:pt>
                <c:pt idx="2323">
                  <c:v>-1.05E-8</c:v>
                </c:pt>
                <c:pt idx="2324">
                  <c:v>-1.05E-8</c:v>
                </c:pt>
                <c:pt idx="2325">
                  <c:v>-1.05E-8</c:v>
                </c:pt>
                <c:pt idx="2326">
                  <c:v>-1.05E-8</c:v>
                </c:pt>
                <c:pt idx="2327">
                  <c:v>-1.05E-8</c:v>
                </c:pt>
                <c:pt idx="2328">
                  <c:v>-1.05E-8</c:v>
                </c:pt>
                <c:pt idx="2329">
                  <c:v>-1.05E-8</c:v>
                </c:pt>
                <c:pt idx="2330">
                  <c:v>-1.05E-8</c:v>
                </c:pt>
                <c:pt idx="2331">
                  <c:v>-1.05E-8</c:v>
                </c:pt>
                <c:pt idx="2332">
                  <c:v>-1.04E-8</c:v>
                </c:pt>
                <c:pt idx="2333">
                  <c:v>-1.04E-8</c:v>
                </c:pt>
                <c:pt idx="2334">
                  <c:v>-1.04E-8</c:v>
                </c:pt>
                <c:pt idx="2335">
                  <c:v>-1.04E-8</c:v>
                </c:pt>
                <c:pt idx="2336">
                  <c:v>-1.04E-8</c:v>
                </c:pt>
                <c:pt idx="2337">
                  <c:v>-1.04E-8</c:v>
                </c:pt>
                <c:pt idx="2338">
                  <c:v>-1.04E-8</c:v>
                </c:pt>
                <c:pt idx="2339">
                  <c:v>-1.04E-8</c:v>
                </c:pt>
                <c:pt idx="2340">
                  <c:v>-1.04E-8</c:v>
                </c:pt>
                <c:pt idx="2341">
                  <c:v>-1.04E-8</c:v>
                </c:pt>
                <c:pt idx="2342">
                  <c:v>-1.04E-8</c:v>
                </c:pt>
                <c:pt idx="2343">
                  <c:v>-1.04E-8</c:v>
                </c:pt>
                <c:pt idx="2344">
                  <c:v>-1.04E-8</c:v>
                </c:pt>
                <c:pt idx="2345">
                  <c:v>-1.04E-8</c:v>
                </c:pt>
                <c:pt idx="2346">
                  <c:v>-1.04E-8</c:v>
                </c:pt>
                <c:pt idx="2347">
                  <c:v>-1.04E-8</c:v>
                </c:pt>
                <c:pt idx="2348">
                  <c:v>-1.03E-8</c:v>
                </c:pt>
                <c:pt idx="2349">
                  <c:v>-1.03E-8</c:v>
                </c:pt>
                <c:pt idx="2350">
                  <c:v>-1.03E-8</c:v>
                </c:pt>
                <c:pt idx="2351">
                  <c:v>-1.03E-8</c:v>
                </c:pt>
                <c:pt idx="2352">
                  <c:v>-1.03E-8</c:v>
                </c:pt>
                <c:pt idx="2353">
                  <c:v>-1.03E-8</c:v>
                </c:pt>
                <c:pt idx="2354">
                  <c:v>-1.03E-8</c:v>
                </c:pt>
                <c:pt idx="2355">
                  <c:v>-1.03E-8</c:v>
                </c:pt>
                <c:pt idx="2356">
                  <c:v>-1.03E-8</c:v>
                </c:pt>
                <c:pt idx="2357">
                  <c:v>-1.03E-8</c:v>
                </c:pt>
                <c:pt idx="2358">
                  <c:v>-1.03E-8</c:v>
                </c:pt>
                <c:pt idx="2359">
                  <c:v>-1.03E-8</c:v>
                </c:pt>
                <c:pt idx="2360">
                  <c:v>-1.03E-8</c:v>
                </c:pt>
                <c:pt idx="2361">
                  <c:v>-1.03E-8</c:v>
                </c:pt>
                <c:pt idx="2362">
                  <c:v>-1.03E-8</c:v>
                </c:pt>
                <c:pt idx="2363">
                  <c:v>-1.03E-8</c:v>
                </c:pt>
                <c:pt idx="2364">
                  <c:v>-1.02E-8</c:v>
                </c:pt>
                <c:pt idx="2365">
                  <c:v>-1.02E-8</c:v>
                </c:pt>
                <c:pt idx="2366">
                  <c:v>-1.02E-8</c:v>
                </c:pt>
                <c:pt idx="2367">
                  <c:v>-1.02E-8</c:v>
                </c:pt>
                <c:pt idx="2368">
                  <c:v>-1.02E-8</c:v>
                </c:pt>
                <c:pt idx="2369">
                  <c:v>-1.02E-8</c:v>
                </c:pt>
                <c:pt idx="2370">
                  <c:v>-1.02E-8</c:v>
                </c:pt>
                <c:pt idx="2371">
                  <c:v>-1.02E-8</c:v>
                </c:pt>
                <c:pt idx="2372">
                  <c:v>-1.02E-8</c:v>
                </c:pt>
                <c:pt idx="2373">
                  <c:v>-1.02E-8</c:v>
                </c:pt>
                <c:pt idx="2374">
                  <c:v>-1.02E-8</c:v>
                </c:pt>
                <c:pt idx="2375">
                  <c:v>-1.02E-8</c:v>
                </c:pt>
                <c:pt idx="2376">
                  <c:v>-1.02E-8</c:v>
                </c:pt>
                <c:pt idx="2377">
                  <c:v>-1.02E-8</c:v>
                </c:pt>
                <c:pt idx="2378">
                  <c:v>-1.02E-8</c:v>
                </c:pt>
                <c:pt idx="2379">
                  <c:v>-1.02E-8</c:v>
                </c:pt>
                <c:pt idx="2380">
                  <c:v>-1.0099999999999999E-8</c:v>
                </c:pt>
                <c:pt idx="2381">
                  <c:v>-1.0099999999999999E-8</c:v>
                </c:pt>
                <c:pt idx="2382">
                  <c:v>-1.0099999999999999E-8</c:v>
                </c:pt>
                <c:pt idx="2383">
                  <c:v>-1.0099999999999999E-8</c:v>
                </c:pt>
                <c:pt idx="2384">
                  <c:v>-1.0099999999999999E-8</c:v>
                </c:pt>
                <c:pt idx="2385">
                  <c:v>-1.0099999999999999E-8</c:v>
                </c:pt>
                <c:pt idx="2386">
                  <c:v>-1.0099999999999999E-8</c:v>
                </c:pt>
                <c:pt idx="2387">
                  <c:v>-1.0099999999999999E-8</c:v>
                </c:pt>
                <c:pt idx="2388">
                  <c:v>-1.0099999999999999E-8</c:v>
                </c:pt>
                <c:pt idx="2389">
                  <c:v>-1.0099999999999999E-8</c:v>
                </c:pt>
                <c:pt idx="2390">
                  <c:v>-1.0099999999999999E-8</c:v>
                </c:pt>
                <c:pt idx="2391">
                  <c:v>-1.0099999999999999E-8</c:v>
                </c:pt>
                <c:pt idx="2392">
                  <c:v>-1.0099999999999999E-8</c:v>
                </c:pt>
                <c:pt idx="2393">
                  <c:v>-1.0099999999999999E-8</c:v>
                </c:pt>
                <c:pt idx="2394">
                  <c:v>-1.0099999999999999E-8</c:v>
                </c:pt>
                <c:pt idx="2395">
                  <c:v>-1.0099999999999999E-8</c:v>
                </c:pt>
                <c:pt idx="2396">
                  <c:v>-1E-8</c:v>
                </c:pt>
                <c:pt idx="2397">
                  <c:v>-1E-8</c:v>
                </c:pt>
                <c:pt idx="2398">
                  <c:v>-1E-8</c:v>
                </c:pt>
                <c:pt idx="2399">
                  <c:v>-1E-8</c:v>
                </c:pt>
                <c:pt idx="2400">
                  <c:v>-1E-8</c:v>
                </c:pt>
                <c:pt idx="2401">
                  <c:v>-1E-8</c:v>
                </c:pt>
                <c:pt idx="2402">
                  <c:v>-1E-8</c:v>
                </c:pt>
                <c:pt idx="2403">
                  <c:v>-1E-8</c:v>
                </c:pt>
                <c:pt idx="2404">
                  <c:v>-1E-8</c:v>
                </c:pt>
                <c:pt idx="2405">
                  <c:v>-9.9900000000000005E-9</c:v>
                </c:pt>
                <c:pt idx="2406">
                  <c:v>-9.9900000000000005E-9</c:v>
                </c:pt>
                <c:pt idx="2407">
                  <c:v>-9.9800000000000007E-9</c:v>
                </c:pt>
                <c:pt idx="2408">
                  <c:v>-9.9699999999999993E-9</c:v>
                </c:pt>
                <c:pt idx="2409">
                  <c:v>-9.9699999999999993E-9</c:v>
                </c:pt>
                <c:pt idx="2410">
                  <c:v>-9.9599999999999995E-9</c:v>
                </c:pt>
                <c:pt idx="2411">
                  <c:v>-9.9599999999999995E-9</c:v>
                </c:pt>
                <c:pt idx="2412">
                  <c:v>-9.9499999999999998E-9</c:v>
                </c:pt>
                <c:pt idx="2413">
                  <c:v>-9.94E-9</c:v>
                </c:pt>
                <c:pt idx="2414">
                  <c:v>-9.94E-9</c:v>
                </c:pt>
                <c:pt idx="2415">
                  <c:v>-9.9300000000000002E-9</c:v>
                </c:pt>
                <c:pt idx="2416">
                  <c:v>-9.9200000000000005E-9</c:v>
                </c:pt>
                <c:pt idx="2417">
                  <c:v>-9.9200000000000005E-9</c:v>
                </c:pt>
                <c:pt idx="2418">
                  <c:v>-9.9100000000000007E-9</c:v>
                </c:pt>
                <c:pt idx="2419">
                  <c:v>-9.9100000000000007E-9</c:v>
                </c:pt>
                <c:pt idx="2420">
                  <c:v>-9.8999999999999993E-9</c:v>
                </c:pt>
                <c:pt idx="2421">
                  <c:v>-9.8899999999999996E-9</c:v>
                </c:pt>
                <c:pt idx="2422">
                  <c:v>-9.8899999999999996E-9</c:v>
                </c:pt>
                <c:pt idx="2423">
                  <c:v>-9.8799999999999998E-9</c:v>
                </c:pt>
                <c:pt idx="2424">
                  <c:v>-9.87E-9</c:v>
                </c:pt>
                <c:pt idx="2425">
                  <c:v>-9.87E-9</c:v>
                </c:pt>
                <c:pt idx="2426">
                  <c:v>-9.8600000000000003E-9</c:v>
                </c:pt>
                <c:pt idx="2427">
                  <c:v>-9.8600000000000003E-9</c:v>
                </c:pt>
                <c:pt idx="2428">
                  <c:v>-9.8500000000000005E-9</c:v>
                </c:pt>
                <c:pt idx="2429">
                  <c:v>-9.8400000000000008E-9</c:v>
                </c:pt>
                <c:pt idx="2430">
                  <c:v>-9.8400000000000008E-9</c:v>
                </c:pt>
                <c:pt idx="2431">
                  <c:v>-9.8299999999999993E-9</c:v>
                </c:pt>
                <c:pt idx="2432">
                  <c:v>-9.8199999999999996E-9</c:v>
                </c:pt>
                <c:pt idx="2433">
                  <c:v>-9.8199999999999996E-9</c:v>
                </c:pt>
                <c:pt idx="2434">
                  <c:v>-9.8099999999999998E-9</c:v>
                </c:pt>
                <c:pt idx="2435">
                  <c:v>-9.8099999999999998E-9</c:v>
                </c:pt>
                <c:pt idx="2436">
                  <c:v>-9.8000000000000001E-9</c:v>
                </c:pt>
                <c:pt idx="2437">
                  <c:v>-9.7900000000000003E-9</c:v>
                </c:pt>
                <c:pt idx="2438">
                  <c:v>-9.7900000000000003E-9</c:v>
                </c:pt>
                <c:pt idx="2439">
                  <c:v>-9.7800000000000006E-9</c:v>
                </c:pt>
                <c:pt idx="2440">
                  <c:v>-9.7700000000000008E-9</c:v>
                </c:pt>
                <c:pt idx="2441">
                  <c:v>-9.7700000000000008E-9</c:v>
                </c:pt>
                <c:pt idx="2442">
                  <c:v>-9.7599999999999994E-9</c:v>
                </c:pt>
                <c:pt idx="2443">
                  <c:v>-9.7599999999999994E-9</c:v>
                </c:pt>
                <c:pt idx="2444">
                  <c:v>-9.7499999999999996E-9</c:v>
                </c:pt>
                <c:pt idx="2445">
                  <c:v>-9.7399999999999999E-9</c:v>
                </c:pt>
                <c:pt idx="2446">
                  <c:v>-9.7399999999999999E-9</c:v>
                </c:pt>
                <c:pt idx="2447">
                  <c:v>-9.7300000000000001E-9</c:v>
                </c:pt>
                <c:pt idx="2448">
                  <c:v>-9.7200000000000003E-9</c:v>
                </c:pt>
                <c:pt idx="2449">
                  <c:v>-9.7200000000000003E-9</c:v>
                </c:pt>
                <c:pt idx="2450">
                  <c:v>-9.7100000000000006E-9</c:v>
                </c:pt>
                <c:pt idx="2451">
                  <c:v>-9.7100000000000006E-9</c:v>
                </c:pt>
                <c:pt idx="2452">
                  <c:v>-9.6999999999999992E-9</c:v>
                </c:pt>
                <c:pt idx="2453">
                  <c:v>-9.6899999999999994E-9</c:v>
                </c:pt>
                <c:pt idx="2454">
                  <c:v>-9.6899999999999994E-9</c:v>
                </c:pt>
                <c:pt idx="2455">
                  <c:v>-9.6799999999999997E-9</c:v>
                </c:pt>
                <c:pt idx="2456">
                  <c:v>-9.6699999999999999E-9</c:v>
                </c:pt>
                <c:pt idx="2457">
                  <c:v>-9.6699999999999999E-9</c:v>
                </c:pt>
                <c:pt idx="2458">
                  <c:v>-9.6600000000000001E-9</c:v>
                </c:pt>
                <c:pt idx="2459">
                  <c:v>-9.6600000000000001E-9</c:v>
                </c:pt>
                <c:pt idx="2460">
                  <c:v>-9.6500000000000004E-9</c:v>
                </c:pt>
                <c:pt idx="2461">
                  <c:v>-9.6400000000000006E-9</c:v>
                </c:pt>
                <c:pt idx="2462">
                  <c:v>-9.6400000000000006E-9</c:v>
                </c:pt>
                <c:pt idx="2463">
                  <c:v>-9.6299999999999992E-9</c:v>
                </c:pt>
                <c:pt idx="2464">
                  <c:v>-9.6199999999999995E-9</c:v>
                </c:pt>
                <c:pt idx="2465">
                  <c:v>-9.6199999999999995E-9</c:v>
                </c:pt>
                <c:pt idx="2466">
                  <c:v>-9.6099999999999997E-9</c:v>
                </c:pt>
                <c:pt idx="2467">
                  <c:v>-9.6099999999999997E-9</c:v>
                </c:pt>
                <c:pt idx="2468">
                  <c:v>-9.5999999999999999E-9</c:v>
                </c:pt>
                <c:pt idx="2469">
                  <c:v>-9.5900000000000002E-9</c:v>
                </c:pt>
                <c:pt idx="2470">
                  <c:v>-9.5900000000000002E-9</c:v>
                </c:pt>
                <c:pt idx="2471">
                  <c:v>-9.5800000000000004E-9</c:v>
                </c:pt>
                <c:pt idx="2472">
                  <c:v>-9.5700000000000007E-9</c:v>
                </c:pt>
                <c:pt idx="2473">
                  <c:v>-9.5700000000000007E-9</c:v>
                </c:pt>
                <c:pt idx="2474">
                  <c:v>-9.5599999999999992E-9</c:v>
                </c:pt>
                <c:pt idx="2475">
                  <c:v>-9.5599999999999992E-9</c:v>
                </c:pt>
                <c:pt idx="2476">
                  <c:v>-9.5499999999999995E-9</c:v>
                </c:pt>
                <c:pt idx="2477">
                  <c:v>-9.5399999999999997E-9</c:v>
                </c:pt>
                <c:pt idx="2478">
                  <c:v>-9.5399999999999997E-9</c:v>
                </c:pt>
                <c:pt idx="2479">
                  <c:v>-9.53E-9</c:v>
                </c:pt>
                <c:pt idx="2480">
                  <c:v>-9.5200000000000002E-9</c:v>
                </c:pt>
                <c:pt idx="2481">
                  <c:v>-9.5200000000000002E-9</c:v>
                </c:pt>
                <c:pt idx="2482">
                  <c:v>-9.5100000000000005E-9</c:v>
                </c:pt>
                <c:pt idx="2483">
                  <c:v>-9.5100000000000005E-9</c:v>
                </c:pt>
                <c:pt idx="2484">
                  <c:v>-9.5000000000000007E-9</c:v>
                </c:pt>
                <c:pt idx="2485">
                  <c:v>-9.4899999999999993E-9</c:v>
                </c:pt>
                <c:pt idx="2486">
                  <c:v>-9.4899999999999993E-9</c:v>
                </c:pt>
                <c:pt idx="2487">
                  <c:v>-9.4799999999999995E-9</c:v>
                </c:pt>
                <c:pt idx="2488">
                  <c:v>-9.4699999999999998E-9</c:v>
                </c:pt>
                <c:pt idx="2489">
                  <c:v>-9.4699999999999998E-9</c:v>
                </c:pt>
                <c:pt idx="2490">
                  <c:v>-9.46E-9</c:v>
                </c:pt>
                <c:pt idx="2491">
                  <c:v>-9.46E-9</c:v>
                </c:pt>
                <c:pt idx="2492">
                  <c:v>-9.4500000000000002E-9</c:v>
                </c:pt>
                <c:pt idx="2493">
                  <c:v>-9.4400000000000005E-9</c:v>
                </c:pt>
                <c:pt idx="2494">
                  <c:v>-9.4400000000000005E-9</c:v>
                </c:pt>
                <c:pt idx="2495">
                  <c:v>-9.4300000000000007E-9</c:v>
                </c:pt>
                <c:pt idx="2496">
                  <c:v>-9.4199999999999993E-9</c:v>
                </c:pt>
                <c:pt idx="2497">
                  <c:v>-9.4199999999999993E-9</c:v>
                </c:pt>
                <c:pt idx="2498">
                  <c:v>-9.4099999999999996E-9</c:v>
                </c:pt>
                <c:pt idx="2499">
                  <c:v>-9.4099999999999996E-9</c:v>
                </c:pt>
                <c:pt idx="2500">
                  <c:v>-9.3999999999999998E-9</c:v>
                </c:pt>
                <c:pt idx="2501">
                  <c:v>-9.39E-9</c:v>
                </c:pt>
                <c:pt idx="2502">
                  <c:v>-9.39E-9</c:v>
                </c:pt>
                <c:pt idx="2503">
                  <c:v>-9.3800000000000003E-9</c:v>
                </c:pt>
                <c:pt idx="2504">
                  <c:v>-9.3700000000000005E-9</c:v>
                </c:pt>
                <c:pt idx="2505">
                  <c:v>-9.3700000000000005E-9</c:v>
                </c:pt>
                <c:pt idx="2506">
                  <c:v>-9.3600000000000008E-9</c:v>
                </c:pt>
                <c:pt idx="2507">
                  <c:v>-9.3600000000000008E-9</c:v>
                </c:pt>
                <c:pt idx="2508">
                  <c:v>-9.3499999999999994E-9</c:v>
                </c:pt>
                <c:pt idx="2509">
                  <c:v>-9.3399999999999996E-9</c:v>
                </c:pt>
                <c:pt idx="2510">
                  <c:v>-9.3399999999999996E-9</c:v>
                </c:pt>
                <c:pt idx="2511">
                  <c:v>-9.3299999999999998E-9</c:v>
                </c:pt>
                <c:pt idx="2512">
                  <c:v>-9.3200000000000001E-9</c:v>
                </c:pt>
                <c:pt idx="2513">
                  <c:v>-9.3200000000000001E-9</c:v>
                </c:pt>
                <c:pt idx="2514">
                  <c:v>-9.3100000000000003E-9</c:v>
                </c:pt>
                <c:pt idx="2515">
                  <c:v>-9.3100000000000003E-9</c:v>
                </c:pt>
                <c:pt idx="2516">
                  <c:v>-9.3000000000000006E-9</c:v>
                </c:pt>
                <c:pt idx="2517">
                  <c:v>-9.2900000000000008E-9</c:v>
                </c:pt>
                <c:pt idx="2518">
                  <c:v>-9.2900000000000008E-9</c:v>
                </c:pt>
                <c:pt idx="2519">
                  <c:v>-9.2799999999999994E-9</c:v>
                </c:pt>
                <c:pt idx="2520">
                  <c:v>-9.2699999999999996E-9</c:v>
                </c:pt>
                <c:pt idx="2521">
                  <c:v>-9.2699999999999996E-9</c:v>
                </c:pt>
                <c:pt idx="2522">
                  <c:v>-9.2599999999999999E-9</c:v>
                </c:pt>
                <c:pt idx="2523">
                  <c:v>-9.2599999999999999E-9</c:v>
                </c:pt>
                <c:pt idx="2524">
                  <c:v>-9.2500000000000001E-9</c:v>
                </c:pt>
                <c:pt idx="2525">
                  <c:v>-9.2400000000000004E-9</c:v>
                </c:pt>
                <c:pt idx="2526">
                  <c:v>-9.2400000000000004E-9</c:v>
                </c:pt>
                <c:pt idx="2527">
                  <c:v>-9.2300000000000006E-9</c:v>
                </c:pt>
                <c:pt idx="2528">
                  <c:v>-9.2199999999999992E-9</c:v>
                </c:pt>
                <c:pt idx="2529">
                  <c:v>-9.2199999999999992E-9</c:v>
                </c:pt>
                <c:pt idx="2530">
                  <c:v>-9.2099999999999994E-9</c:v>
                </c:pt>
                <c:pt idx="2531">
                  <c:v>-9.2099999999999994E-9</c:v>
                </c:pt>
                <c:pt idx="2532">
                  <c:v>-9.1999999999999997E-9</c:v>
                </c:pt>
                <c:pt idx="2533">
                  <c:v>-9.1899999999999999E-9</c:v>
                </c:pt>
                <c:pt idx="2534">
                  <c:v>-9.1899999999999999E-9</c:v>
                </c:pt>
                <c:pt idx="2535">
                  <c:v>-9.1800000000000001E-9</c:v>
                </c:pt>
                <c:pt idx="2536">
                  <c:v>-9.1700000000000004E-9</c:v>
                </c:pt>
                <c:pt idx="2537">
                  <c:v>-9.1700000000000004E-9</c:v>
                </c:pt>
                <c:pt idx="2538">
                  <c:v>-9.1600000000000006E-9</c:v>
                </c:pt>
                <c:pt idx="2539">
                  <c:v>-9.1600000000000006E-9</c:v>
                </c:pt>
                <c:pt idx="2540">
                  <c:v>-9.1499999999999992E-9</c:v>
                </c:pt>
                <c:pt idx="2541">
                  <c:v>-9.1399999999999995E-9</c:v>
                </c:pt>
                <c:pt idx="2542">
                  <c:v>-9.1399999999999995E-9</c:v>
                </c:pt>
                <c:pt idx="2543">
                  <c:v>-9.1299999999999997E-9</c:v>
                </c:pt>
                <c:pt idx="2544">
                  <c:v>-9.1199999999999999E-9</c:v>
                </c:pt>
                <c:pt idx="2545">
                  <c:v>-9.1199999999999999E-9</c:v>
                </c:pt>
                <c:pt idx="2546">
                  <c:v>-9.1100000000000002E-9</c:v>
                </c:pt>
                <c:pt idx="2547">
                  <c:v>-9.1100000000000002E-9</c:v>
                </c:pt>
                <c:pt idx="2548">
                  <c:v>-9.1000000000000004E-9</c:v>
                </c:pt>
                <c:pt idx="2549">
                  <c:v>-9.0900000000000007E-9</c:v>
                </c:pt>
                <c:pt idx="2550">
                  <c:v>-9.0900000000000007E-9</c:v>
                </c:pt>
                <c:pt idx="2551">
                  <c:v>-9.0799999999999993E-9</c:v>
                </c:pt>
                <c:pt idx="2552">
                  <c:v>-9.0699999999999995E-9</c:v>
                </c:pt>
                <c:pt idx="2553">
                  <c:v>-9.0699999999999995E-9</c:v>
                </c:pt>
                <c:pt idx="2554">
                  <c:v>-9.0599999999999997E-9</c:v>
                </c:pt>
                <c:pt idx="2555">
                  <c:v>-9.0599999999999997E-9</c:v>
                </c:pt>
                <c:pt idx="2556">
                  <c:v>-9.05E-9</c:v>
                </c:pt>
                <c:pt idx="2557">
                  <c:v>-9.0400000000000002E-9</c:v>
                </c:pt>
                <c:pt idx="2558">
                  <c:v>-9.0400000000000002E-9</c:v>
                </c:pt>
                <c:pt idx="2559">
                  <c:v>-9.0300000000000005E-9</c:v>
                </c:pt>
                <c:pt idx="2560">
                  <c:v>-9.0200000000000007E-9</c:v>
                </c:pt>
                <c:pt idx="2561">
                  <c:v>-9.0200000000000007E-9</c:v>
                </c:pt>
                <c:pt idx="2562">
                  <c:v>-9.0099999999999993E-9</c:v>
                </c:pt>
                <c:pt idx="2563">
                  <c:v>-9.0099999999999993E-9</c:v>
                </c:pt>
                <c:pt idx="2564">
                  <c:v>-8.9999999999999995E-9</c:v>
                </c:pt>
                <c:pt idx="2565">
                  <c:v>-8.9899999999999998E-9</c:v>
                </c:pt>
                <c:pt idx="2566">
                  <c:v>-8.9899999999999998E-9</c:v>
                </c:pt>
                <c:pt idx="2567">
                  <c:v>-8.98E-9</c:v>
                </c:pt>
                <c:pt idx="2568">
                  <c:v>-8.9700000000000003E-9</c:v>
                </c:pt>
                <c:pt idx="2569">
                  <c:v>-8.9700000000000003E-9</c:v>
                </c:pt>
                <c:pt idx="2570">
                  <c:v>-8.9600000000000005E-9</c:v>
                </c:pt>
                <c:pt idx="2571">
                  <c:v>-8.9600000000000005E-9</c:v>
                </c:pt>
                <c:pt idx="2572">
                  <c:v>-8.9500000000000007E-9</c:v>
                </c:pt>
                <c:pt idx="2573">
                  <c:v>-8.9399999999999993E-9</c:v>
                </c:pt>
                <c:pt idx="2574">
                  <c:v>-8.9399999999999993E-9</c:v>
                </c:pt>
                <c:pt idx="2575">
                  <c:v>-8.9299999999999996E-9</c:v>
                </c:pt>
                <c:pt idx="2576">
                  <c:v>-8.9199999999999998E-9</c:v>
                </c:pt>
                <c:pt idx="2577">
                  <c:v>-8.9199999999999998E-9</c:v>
                </c:pt>
                <c:pt idx="2578">
                  <c:v>-8.91E-9</c:v>
                </c:pt>
                <c:pt idx="2579">
                  <c:v>-8.91E-9</c:v>
                </c:pt>
                <c:pt idx="2580">
                  <c:v>-8.9000000000000003E-9</c:v>
                </c:pt>
                <c:pt idx="2581">
                  <c:v>-8.8900000000000005E-9</c:v>
                </c:pt>
                <c:pt idx="2582">
                  <c:v>-8.8900000000000005E-9</c:v>
                </c:pt>
                <c:pt idx="2583">
                  <c:v>-8.8800000000000008E-9</c:v>
                </c:pt>
                <c:pt idx="2584">
                  <c:v>-8.8699999999999994E-9</c:v>
                </c:pt>
                <c:pt idx="2585">
                  <c:v>-8.8699999999999994E-9</c:v>
                </c:pt>
                <c:pt idx="2586">
                  <c:v>-8.8599999999999996E-9</c:v>
                </c:pt>
                <c:pt idx="2587">
                  <c:v>-8.8599999999999996E-9</c:v>
                </c:pt>
                <c:pt idx="2588">
                  <c:v>-8.8499999999999998E-9</c:v>
                </c:pt>
                <c:pt idx="2589">
                  <c:v>-8.8400000000000001E-9</c:v>
                </c:pt>
                <c:pt idx="2590">
                  <c:v>-8.8400000000000001E-9</c:v>
                </c:pt>
                <c:pt idx="2591">
                  <c:v>-8.8300000000000003E-9</c:v>
                </c:pt>
                <c:pt idx="2592">
                  <c:v>-8.8200000000000006E-9</c:v>
                </c:pt>
                <c:pt idx="2593">
                  <c:v>-8.8200000000000006E-9</c:v>
                </c:pt>
                <c:pt idx="2594">
                  <c:v>-8.8100000000000008E-9</c:v>
                </c:pt>
                <c:pt idx="2595">
                  <c:v>-8.8100000000000008E-9</c:v>
                </c:pt>
                <c:pt idx="2596">
                  <c:v>-8.7999999999999994E-9</c:v>
                </c:pt>
                <c:pt idx="2597">
                  <c:v>-8.7899999999999996E-9</c:v>
                </c:pt>
                <c:pt idx="2598">
                  <c:v>-8.7899999999999996E-9</c:v>
                </c:pt>
                <c:pt idx="2599">
                  <c:v>-8.7799999999999999E-9</c:v>
                </c:pt>
                <c:pt idx="2600">
                  <c:v>-8.7700000000000001E-9</c:v>
                </c:pt>
                <c:pt idx="2601">
                  <c:v>-8.7700000000000001E-9</c:v>
                </c:pt>
                <c:pt idx="2602">
                  <c:v>-8.7600000000000004E-9</c:v>
                </c:pt>
                <c:pt idx="2603">
                  <c:v>-8.7600000000000004E-9</c:v>
                </c:pt>
                <c:pt idx="2604">
                  <c:v>-8.7500000000000006E-9</c:v>
                </c:pt>
                <c:pt idx="2605">
                  <c:v>-8.7399999999999992E-9</c:v>
                </c:pt>
                <c:pt idx="2606">
                  <c:v>-8.7399999999999992E-9</c:v>
                </c:pt>
                <c:pt idx="2607">
                  <c:v>-8.7299999999999994E-9</c:v>
                </c:pt>
                <c:pt idx="2608">
                  <c:v>-8.7199999999999997E-9</c:v>
                </c:pt>
                <c:pt idx="2609">
                  <c:v>-8.7199999999999997E-9</c:v>
                </c:pt>
                <c:pt idx="2610">
                  <c:v>-8.7099999999999999E-9</c:v>
                </c:pt>
                <c:pt idx="2611">
                  <c:v>-8.7099999999999999E-9</c:v>
                </c:pt>
                <c:pt idx="2612">
                  <c:v>-8.7000000000000001E-9</c:v>
                </c:pt>
                <c:pt idx="2613">
                  <c:v>-8.6900000000000004E-9</c:v>
                </c:pt>
                <c:pt idx="2614">
                  <c:v>-8.6900000000000004E-9</c:v>
                </c:pt>
                <c:pt idx="2615">
                  <c:v>-8.6800000000000006E-9</c:v>
                </c:pt>
                <c:pt idx="2616">
                  <c:v>-8.6699999999999992E-9</c:v>
                </c:pt>
                <c:pt idx="2617">
                  <c:v>-8.6699999999999992E-9</c:v>
                </c:pt>
                <c:pt idx="2618">
                  <c:v>-8.6599999999999995E-9</c:v>
                </c:pt>
                <c:pt idx="2619">
                  <c:v>-8.6599999999999995E-9</c:v>
                </c:pt>
                <c:pt idx="2620">
                  <c:v>-8.6499999999999997E-9</c:v>
                </c:pt>
                <c:pt idx="2621">
                  <c:v>-8.6399999999999999E-9</c:v>
                </c:pt>
                <c:pt idx="2622">
                  <c:v>-8.6399999999999999E-9</c:v>
                </c:pt>
                <c:pt idx="2623">
                  <c:v>-8.6300000000000002E-9</c:v>
                </c:pt>
                <c:pt idx="2624">
                  <c:v>-8.6200000000000004E-9</c:v>
                </c:pt>
                <c:pt idx="2625">
                  <c:v>-8.6200000000000004E-9</c:v>
                </c:pt>
                <c:pt idx="2626">
                  <c:v>-8.6100000000000007E-9</c:v>
                </c:pt>
                <c:pt idx="2627">
                  <c:v>-8.6100000000000007E-9</c:v>
                </c:pt>
                <c:pt idx="2628">
                  <c:v>-8.5999999999999993E-9</c:v>
                </c:pt>
                <c:pt idx="2629">
                  <c:v>-8.5899999999999995E-9</c:v>
                </c:pt>
                <c:pt idx="2630">
                  <c:v>-8.5899999999999995E-9</c:v>
                </c:pt>
                <c:pt idx="2631">
                  <c:v>-8.5799999999999997E-9</c:v>
                </c:pt>
                <c:pt idx="2632">
                  <c:v>-8.57E-9</c:v>
                </c:pt>
                <c:pt idx="2633">
                  <c:v>-8.57E-9</c:v>
                </c:pt>
                <c:pt idx="2634">
                  <c:v>-8.5600000000000002E-9</c:v>
                </c:pt>
                <c:pt idx="2635">
                  <c:v>-8.5600000000000002E-9</c:v>
                </c:pt>
                <c:pt idx="2636">
                  <c:v>-8.5500000000000005E-9</c:v>
                </c:pt>
                <c:pt idx="2637">
                  <c:v>-8.5400000000000007E-9</c:v>
                </c:pt>
                <c:pt idx="2638">
                  <c:v>-8.5400000000000007E-9</c:v>
                </c:pt>
                <c:pt idx="2639">
                  <c:v>-8.5299999999999993E-9</c:v>
                </c:pt>
                <c:pt idx="2640">
                  <c:v>-8.5199999999999995E-9</c:v>
                </c:pt>
                <c:pt idx="2641">
                  <c:v>-8.5199999999999995E-9</c:v>
                </c:pt>
                <c:pt idx="2642">
                  <c:v>-8.5099999999999998E-9</c:v>
                </c:pt>
                <c:pt idx="2643">
                  <c:v>-8.5099999999999998E-9</c:v>
                </c:pt>
                <c:pt idx="2644">
                  <c:v>-8.5E-9</c:v>
                </c:pt>
                <c:pt idx="2645">
                  <c:v>-8.4900000000000003E-9</c:v>
                </c:pt>
                <c:pt idx="2646">
                  <c:v>-8.4900000000000003E-9</c:v>
                </c:pt>
                <c:pt idx="2647">
                  <c:v>-8.4800000000000005E-9</c:v>
                </c:pt>
                <c:pt idx="2648">
                  <c:v>-8.4700000000000007E-9</c:v>
                </c:pt>
                <c:pt idx="2649">
                  <c:v>-8.4700000000000007E-9</c:v>
                </c:pt>
                <c:pt idx="2650">
                  <c:v>-8.4599999999999993E-9</c:v>
                </c:pt>
                <c:pt idx="2651">
                  <c:v>-8.4599999999999993E-9</c:v>
                </c:pt>
                <c:pt idx="2652">
                  <c:v>-8.4499999999999996E-9</c:v>
                </c:pt>
                <c:pt idx="2653">
                  <c:v>-8.4399999999999998E-9</c:v>
                </c:pt>
                <c:pt idx="2654">
                  <c:v>-8.4399999999999998E-9</c:v>
                </c:pt>
                <c:pt idx="2655">
                  <c:v>-8.43E-9</c:v>
                </c:pt>
                <c:pt idx="2656">
                  <c:v>-8.4200000000000003E-9</c:v>
                </c:pt>
                <c:pt idx="2657">
                  <c:v>-8.4200000000000003E-9</c:v>
                </c:pt>
                <c:pt idx="2658">
                  <c:v>-8.4100000000000005E-9</c:v>
                </c:pt>
                <c:pt idx="2659">
                  <c:v>-8.4100000000000005E-9</c:v>
                </c:pt>
                <c:pt idx="2660">
                  <c:v>-8.4000000000000008E-9</c:v>
                </c:pt>
                <c:pt idx="2661">
                  <c:v>-8.3899999999999994E-9</c:v>
                </c:pt>
                <c:pt idx="2662">
                  <c:v>-8.3899999999999994E-9</c:v>
                </c:pt>
                <c:pt idx="2663">
                  <c:v>-8.3799999999999996E-9</c:v>
                </c:pt>
                <c:pt idx="2664">
                  <c:v>-8.3699999999999998E-9</c:v>
                </c:pt>
                <c:pt idx="2665">
                  <c:v>-8.3699999999999998E-9</c:v>
                </c:pt>
                <c:pt idx="2666">
                  <c:v>-8.3600000000000001E-9</c:v>
                </c:pt>
                <c:pt idx="2667">
                  <c:v>-8.3600000000000001E-9</c:v>
                </c:pt>
                <c:pt idx="2668">
                  <c:v>-8.3500000000000003E-9</c:v>
                </c:pt>
                <c:pt idx="2669">
                  <c:v>-8.3400000000000006E-9</c:v>
                </c:pt>
                <c:pt idx="2670">
                  <c:v>-8.3400000000000006E-9</c:v>
                </c:pt>
                <c:pt idx="2671">
                  <c:v>-8.3300000000000008E-9</c:v>
                </c:pt>
                <c:pt idx="2672">
                  <c:v>-8.3199999999999994E-9</c:v>
                </c:pt>
                <c:pt idx="2673">
                  <c:v>-8.3199999999999994E-9</c:v>
                </c:pt>
                <c:pt idx="2674">
                  <c:v>-8.3099999999999996E-9</c:v>
                </c:pt>
                <c:pt idx="2675">
                  <c:v>-8.3099999999999996E-9</c:v>
                </c:pt>
                <c:pt idx="2676">
                  <c:v>-8.2999999999999999E-9</c:v>
                </c:pt>
                <c:pt idx="2677">
                  <c:v>-8.2900000000000001E-9</c:v>
                </c:pt>
                <c:pt idx="2678">
                  <c:v>-8.2900000000000001E-9</c:v>
                </c:pt>
                <c:pt idx="2679">
                  <c:v>-8.2800000000000004E-9</c:v>
                </c:pt>
                <c:pt idx="2680">
                  <c:v>-8.2700000000000006E-9</c:v>
                </c:pt>
                <c:pt idx="2681">
                  <c:v>-8.2700000000000006E-9</c:v>
                </c:pt>
                <c:pt idx="2682">
                  <c:v>-8.2599999999999992E-9</c:v>
                </c:pt>
                <c:pt idx="2683">
                  <c:v>-8.2599999999999992E-9</c:v>
                </c:pt>
                <c:pt idx="2684">
                  <c:v>-8.2499999999999994E-9</c:v>
                </c:pt>
                <c:pt idx="2685">
                  <c:v>-8.2399999999999997E-9</c:v>
                </c:pt>
                <c:pt idx="2686">
                  <c:v>-8.2399999999999997E-9</c:v>
                </c:pt>
                <c:pt idx="2687">
                  <c:v>-8.2299999999999999E-9</c:v>
                </c:pt>
                <c:pt idx="2688">
                  <c:v>-8.2200000000000002E-9</c:v>
                </c:pt>
                <c:pt idx="2689">
                  <c:v>-8.2200000000000002E-9</c:v>
                </c:pt>
                <c:pt idx="2690">
                  <c:v>-8.2100000000000004E-9</c:v>
                </c:pt>
                <c:pt idx="2691">
                  <c:v>-8.2100000000000004E-9</c:v>
                </c:pt>
                <c:pt idx="2692">
                  <c:v>-8.2000000000000006E-9</c:v>
                </c:pt>
                <c:pt idx="2693">
                  <c:v>-8.1899999999999992E-9</c:v>
                </c:pt>
                <c:pt idx="2694">
                  <c:v>-8.1899999999999992E-9</c:v>
                </c:pt>
                <c:pt idx="2695">
                  <c:v>-8.1799999999999995E-9</c:v>
                </c:pt>
                <c:pt idx="2696">
                  <c:v>-8.1699999999999997E-9</c:v>
                </c:pt>
                <c:pt idx="2697">
                  <c:v>-8.1699999999999997E-9</c:v>
                </c:pt>
                <c:pt idx="2698">
                  <c:v>-8.1599999999999999E-9</c:v>
                </c:pt>
                <c:pt idx="2699">
                  <c:v>-8.1599999999999999E-9</c:v>
                </c:pt>
                <c:pt idx="2700">
                  <c:v>-8.1500000000000002E-9</c:v>
                </c:pt>
                <c:pt idx="2701">
                  <c:v>-8.1400000000000004E-9</c:v>
                </c:pt>
                <c:pt idx="2702">
                  <c:v>-8.1400000000000004E-9</c:v>
                </c:pt>
                <c:pt idx="2703">
                  <c:v>-8.1300000000000007E-9</c:v>
                </c:pt>
                <c:pt idx="2704">
                  <c:v>-8.1199999999999993E-9</c:v>
                </c:pt>
                <c:pt idx="2705">
                  <c:v>-8.1199999999999993E-9</c:v>
                </c:pt>
                <c:pt idx="2706">
                  <c:v>-8.1099999999999995E-9</c:v>
                </c:pt>
                <c:pt idx="2707">
                  <c:v>-8.1099999999999995E-9</c:v>
                </c:pt>
                <c:pt idx="2708">
                  <c:v>-8.0999999999999997E-9</c:v>
                </c:pt>
                <c:pt idx="2709">
                  <c:v>-8.09E-9</c:v>
                </c:pt>
                <c:pt idx="2710">
                  <c:v>-8.09E-9</c:v>
                </c:pt>
                <c:pt idx="2711">
                  <c:v>-8.0800000000000002E-9</c:v>
                </c:pt>
                <c:pt idx="2712">
                  <c:v>-8.0700000000000005E-9</c:v>
                </c:pt>
                <c:pt idx="2713">
                  <c:v>-8.0700000000000005E-9</c:v>
                </c:pt>
                <c:pt idx="2714">
                  <c:v>-8.0600000000000007E-9</c:v>
                </c:pt>
                <c:pt idx="2715">
                  <c:v>-8.0600000000000007E-9</c:v>
                </c:pt>
                <c:pt idx="2716">
                  <c:v>-8.0499999999999993E-9</c:v>
                </c:pt>
                <c:pt idx="2717">
                  <c:v>-8.0399999999999995E-9</c:v>
                </c:pt>
                <c:pt idx="2718">
                  <c:v>-8.0399999999999995E-9</c:v>
                </c:pt>
                <c:pt idx="2719">
                  <c:v>-8.0299999999999998E-9</c:v>
                </c:pt>
                <c:pt idx="2720">
                  <c:v>-8.02E-9</c:v>
                </c:pt>
                <c:pt idx="2721">
                  <c:v>-8.02E-9</c:v>
                </c:pt>
                <c:pt idx="2722">
                  <c:v>-8.0100000000000003E-9</c:v>
                </c:pt>
                <c:pt idx="2723">
                  <c:v>-8.0100000000000003E-9</c:v>
                </c:pt>
                <c:pt idx="2724">
                  <c:v>-8.0000000000000005E-9</c:v>
                </c:pt>
                <c:pt idx="2725">
                  <c:v>-7.9900000000000007E-9</c:v>
                </c:pt>
                <c:pt idx="2726">
                  <c:v>-7.9900000000000007E-9</c:v>
                </c:pt>
                <c:pt idx="2727">
                  <c:v>-7.9799999999999993E-9</c:v>
                </c:pt>
                <c:pt idx="2728">
                  <c:v>-7.9699999999999996E-9</c:v>
                </c:pt>
                <c:pt idx="2729">
                  <c:v>-7.9699999999999996E-9</c:v>
                </c:pt>
                <c:pt idx="2730">
                  <c:v>-7.9599999999999998E-9</c:v>
                </c:pt>
                <c:pt idx="2731">
                  <c:v>-7.9599999999999998E-9</c:v>
                </c:pt>
                <c:pt idx="2732">
                  <c:v>-7.9500000000000001E-9</c:v>
                </c:pt>
                <c:pt idx="2733">
                  <c:v>-7.9400000000000003E-9</c:v>
                </c:pt>
                <c:pt idx="2734">
                  <c:v>-7.9400000000000003E-9</c:v>
                </c:pt>
                <c:pt idx="2735">
                  <c:v>-7.9300000000000005E-9</c:v>
                </c:pt>
                <c:pt idx="2736">
                  <c:v>-7.9200000000000008E-9</c:v>
                </c:pt>
                <c:pt idx="2737">
                  <c:v>-7.9200000000000008E-9</c:v>
                </c:pt>
                <c:pt idx="2738">
                  <c:v>-7.9099999999999994E-9</c:v>
                </c:pt>
                <c:pt idx="2739">
                  <c:v>-7.9099999999999994E-9</c:v>
                </c:pt>
                <c:pt idx="2740">
                  <c:v>-7.8999999999999996E-9</c:v>
                </c:pt>
                <c:pt idx="2741">
                  <c:v>-7.8899999999999998E-9</c:v>
                </c:pt>
                <c:pt idx="2742">
                  <c:v>-7.8899999999999998E-9</c:v>
                </c:pt>
                <c:pt idx="2743">
                  <c:v>-7.8800000000000001E-9</c:v>
                </c:pt>
                <c:pt idx="2744">
                  <c:v>-7.8700000000000003E-9</c:v>
                </c:pt>
                <c:pt idx="2745">
                  <c:v>-7.8700000000000003E-9</c:v>
                </c:pt>
                <c:pt idx="2746">
                  <c:v>-7.8600000000000006E-9</c:v>
                </c:pt>
                <c:pt idx="2747">
                  <c:v>-7.8600000000000006E-9</c:v>
                </c:pt>
                <c:pt idx="2748">
                  <c:v>-7.8500000000000008E-9</c:v>
                </c:pt>
                <c:pt idx="2749">
                  <c:v>-7.8399999999999994E-9</c:v>
                </c:pt>
                <c:pt idx="2750">
                  <c:v>-7.8399999999999994E-9</c:v>
                </c:pt>
                <c:pt idx="2751">
                  <c:v>-7.8299999999999996E-9</c:v>
                </c:pt>
                <c:pt idx="2752">
                  <c:v>-7.8199999999999999E-9</c:v>
                </c:pt>
                <c:pt idx="2753">
                  <c:v>-7.8199999999999999E-9</c:v>
                </c:pt>
                <c:pt idx="2754">
                  <c:v>-7.8100000000000001E-9</c:v>
                </c:pt>
                <c:pt idx="2755">
                  <c:v>-7.8100000000000001E-9</c:v>
                </c:pt>
                <c:pt idx="2756">
                  <c:v>-7.8000000000000004E-9</c:v>
                </c:pt>
                <c:pt idx="2757">
                  <c:v>-7.7900000000000006E-9</c:v>
                </c:pt>
                <c:pt idx="2758">
                  <c:v>-7.7900000000000006E-9</c:v>
                </c:pt>
                <c:pt idx="2759">
                  <c:v>-7.7799999999999992E-9</c:v>
                </c:pt>
                <c:pt idx="2760">
                  <c:v>-7.7699999999999994E-9</c:v>
                </c:pt>
                <c:pt idx="2761">
                  <c:v>-7.7699999999999994E-9</c:v>
                </c:pt>
                <c:pt idx="2762">
                  <c:v>-7.7599999999999997E-9</c:v>
                </c:pt>
                <c:pt idx="2763">
                  <c:v>-7.7599999999999997E-9</c:v>
                </c:pt>
                <c:pt idx="2764">
                  <c:v>-7.7499999999999999E-9</c:v>
                </c:pt>
                <c:pt idx="2765">
                  <c:v>-7.7400000000000002E-9</c:v>
                </c:pt>
                <c:pt idx="2766">
                  <c:v>-7.7400000000000002E-9</c:v>
                </c:pt>
                <c:pt idx="2767">
                  <c:v>-7.7300000000000004E-9</c:v>
                </c:pt>
                <c:pt idx="2768">
                  <c:v>-7.7200000000000006E-9</c:v>
                </c:pt>
                <c:pt idx="2769">
                  <c:v>-7.7200000000000006E-9</c:v>
                </c:pt>
                <c:pt idx="2770">
                  <c:v>-7.7099999999999992E-9</c:v>
                </c:pt>
                <c:pt idx="2771">
                  <c:v>-7.7099999999999992E-9</c:v>
                </c:pt>
                <c:pt idx="2772">
                  <c:v>-7.6999999999999995E-9</c:v>
                </c:pt>
                <c:pt idx="2773">
                  <c:v>-7.6899999999999997E-9</c:v>
                </c:pt>
                <c:pt idx="2774">
                  <c:v>-7.6899999999999997E-9</c:v>
                </c:pt>
                <c:pt idx="2775">
                  <c:v>-7.6799999999999999E-9</c:v>
                </c:pt>
                <c:pt idx="2776">
                  <c:v>-7.6700000000000002E-9</c:v>
                </c:pt>
                <c:pt idx="2777">
                  <c:v>-7.6700000000000002E-9</c:v>
                </c:pt>
                <c:pt idx="2778">
                  <c:v>-7.6600000000000004E-9</c:v>
                </c:pt>
                <c:pt idx="2779">
                  <c:v>-7.6600000000000004E-9</c:v>
                </c:pt>
                <c:pt idx="2780">
                  <c:v>-7.6500000000000007E-9</c:v>
                </c:pt>
                <c:pt idx="2781">
                  <c:v>-7.6399999999999993E-9</c:v>
                </c:pt>
                <c:pt idx="2782">
                  <c:v>-7.6399999999999993E-9</c:v>
                </c:pt>
                <c:pt idx="2783">
                  <c:v>-7.6299999999999995E-9</c:v>
                </c:pt>
                <c:pt idx="2784">
                  <c:v>-7.6199999999999997E-9</c:v>
                </c:pt>
                <c:pt idx="2785">
                  <c:v>-7.6199999999999997E-9</c:v>
                </c:pt>
                <c:pt idx="2786">
                  <c:v>-7.61E-9</c:v>
                </c:pt>
                <c:pt idx="2787">
                  <c:v>-7.61E-9</c:v>
                </c:pt>
                <c:pt idx="2788">
                  <c:v>-7.6000000000000002E-9</c:v>
                </c:pt>
                <c:pt idx="2789">
                  <c:v>-7.5900000000000005E-9</c:v>
                </c:pt>
                <c:pt idx="2790">
                  <c:v>-7.5900000000000005E-9</c:v>
                </c:pt>
                <c:pt idx="2791">
                  <c:v>-7.5800000000000007E-9</c:v>
                </c:pt>
                <c:pt idx="2792">
                  <c:v>-7.5699999999999993E-9</c:v>
                </c:pt>
                <c:pt idx="2793">
                  <c:v>-7.5699999999999993E-9</c:v>
                </c:pt>
                <c:pt idx="2794">
                  <c:v>-7.5599999999999995E-9</c:v>
                </c:pt>
                <c:pt idx="2795">
                  <c:v>-7.5599999999999995E-9</c:v>
                </c:pt>
                <c:pt idx="2796">
                  <c:v>-7.5499999999999998E-9</c:v>
                </c:pt>
                <c:pt idx="2797">
                  <c:v>-7.54E-9</c:v>
                </c:pt>
                <c:pt idx="2798">
                  <c:v>-7.54E-9</c:v>
                </c:pt>
                <c:pt idx="2799">
                  <c:v>-7.5300000000000003E-9</c:v>
                </c:pt>
                <c:pt idx="2800">
                  <c:v>-7.5200000000000005E-9</c:v>
                </c:pt>
                <c:pt idx="2801">
                  <c:v>-7.5200000000000005E-9</c:v>
                </c:pt>
                <c:pt idx="2802">
                  <c:v>-7.5100000000000007E-9</c:v>
                </c:pt>
                <c:pt idx="2803">
                  <c:v>-7.5100000000000007E-9</c:v>
                </c:pt>
                <c:pt idx="2804">
                  <c:v>-7.4999999999999993E-9</c:v>
                </c:pt>
                <c:pt idx="2805">
                  <c:v>-7.4899999999999996E-9</c:v>
                </c:pt>
                <c:pt idx="2806">
                  <c:v>-7.4899999999999996E-9</c:v>
                </c:pt>
                <c:pt idx="2807">
                  <c:v>-7.4799999999999998E-9</c:v>
                </c:pt>
                <c:pt idx="2808">
                  <c:v>-7.4700000000000001E-9</c:v>
                </c:pt>
                <c:pt idx="2809">
                  <c:v>-7.4700000000000001E-9</c:v>
                </c:pt>
                <c:pt idx="2810">
                  <c:v>-7.4600000000000003E-9</c:v>
                </c:pt>
                <c:pt idx="2811">
                  <c:v>-7.4600000000000003E-9</c:v>
                </c:pt>
                <c:pt idx="2812">
                  <c:v>-7.4499999999999997E-9</c:v>
                </c:pt>
                <c:pt idx="2813">
                  <c:v>-7.44E-9</c:v>
                </c:pt>
                <c:pt idx="2814">
                  <c:v>-7.44E-9</c:v>
                </c:pt>
                <c:pt idx="2815">
                  <c:v>-7.4300000000000002E-9</c:v>
                </c:pt>
                <c:pt idx="2816">
                  <c:v>-7.4199999999999996E-9</c:v>
                </c:pt>
                <c:pt idx="2817">
                  <c:v>-7.4199999999999996E-9</c:v>
                </c:pt>
                <c:pt idx="2818">
                  <c:v>-7.4099999999999998E-9</c:v>
                </c:pt>
                <c:pt idx="2819">
                  <c:v>-7.4099999999999998E-9</c:v>
                </c:pt>
                <c:pt idx="2820">
                  <c:v>-7.4000000000000001E-9</c:v>
                </c:pt>
                <c:pt idx="2821">
                  <c:v>-7.3900000000000003E-9</c:v>
                </c:pt>
                <c:pt idx="2822">
                  <c:v>-7.3900000000000003E-9</c:v>
                </c:pt>
                <c:pt idx="2823">
                  <c:v>-7.3799999999999997E-9</c:v>
                </c:pt>
                <c:pt idx="2824">
                  <c:v>-7.37E-9</c:v>
                </c:pt>
                <c:pt idx="2825">
                  <c:v>-7.37E-9</c:v>
                </c:pt>
                <c:pt idx="2826">
                  <c:v>-7.3600000000000002E-9</c:v>
                </c:pt>
                <c:pt idx="2827">
                  <c:v>-7.3600000000000002E-9</c:v>
                </c:pt>
                <c:pt idx="2828">
                  <c:v>-7.3499999999999996E-9</c:v>
                </c:pt>
                <c:pt idx="2829">
                  <c:v>-7.3399999999999999E-9</c:v>
                </c:pt>
                <c:pt idx="2830">
                  <c:v>-7.3399999999999999E-9</c:v>
                </c:pt>
                <c:pt idx="2831">
                  <c:v>-7.3300000000000001E-9</c:v>
                </c:pt>
                <c:pt idx="2832">
                  <c:v>-7.3200000000000004E-9</c:v>
                </c:pt>
                <c:pt idx="2833">
                  <c:v>-7.3200000000000004E-9</c:v>
                </c:pt>
                <c:pt idx="2834">
                  <c:v>-7.3099999999999998E-9</c:v>
                </c:pt>
                <c:pt idx="2835">
                  <c:v>-7.3099999999999998E-9</c:v>
                </c:pt>
                <c:pt idx="2836">
                  <c:v>-7.3E-9</c:v>
                </c:pt>
                <c:pt idx="2837">
                  <c:v>-7.2900000000000003E-9</c:v>
                </c:pt>
                <c:pt idx="2838">
                  <c:v>-7.2900000000000003E-9</c:v>
                </c:pt>
                <c:pt idx="2839">
                  <c:v>-7.2799999999999997E-9</c:v>
                </c:pt>
                <c:pt idx="2840">
                  <c:v>-7.2699999999999999E-9</c:v>
                </c:pt>
                <c:pt idx="2841">
                  <c:v>-7.2699999999999999E-9</c:v>
                </c:pt>
                <c:pt idx="2842">
                  <c:v>-7.2600000000000002E-9</c:v>
                </c:pt>
                <c:pt idx="2843">
                  <c:v>-7.2600000000000002E-9</c:v>
                </c:pt>
                <c:pt idx="2844">
                  <c:v>-7.2500000000000004E-9</c:v>
                </c:pt>
                <c:pt idx="2845">
                  <c:v>-7.2399999999999998E-9</c:v>
                </c:pt>
                <c:pt idx="2846">
                  <c:v>-7.2399999999999998E-9</c:v>
                </c:pt>
                <c:pt idx="2847">
                  <c:v>-7.2300000000000001E-9</c:v>
                </c:pt>
                <c:pt idx="2848">
                  <c:v>-7.2200000000000003E-9</c:v>
                </c:pt>
                <c:pt idx="2849">
                  <c:v>-7.2200000000000003E-9</c:v>
                </c:pt>
                <c:pt idx="2850">
                  <c:v>-7.2099999999999997E-9</c:v>
                </c:pt>
                <c:pt idx="2851">
                  <c:v>-7.2099999999999997E-9</c:v>
                </c:pt>
                <c:pt idx="2852">
                  <c:v>-7.2E-9</c:v>
                </c:pt>
                <c:pt idx="2853">
                  <c:v>-7.1900000000000002E-9</c:v>
                </c:pt>
                <c:pt idx="2854">
                  <c:v>-7.1900000000000002E-9</c:v>
                </c:pt>
                <c:pt idx="2855">
                  <c:v>-7.1799999999999996E-9</c:v>
                </c:pt>
                <c:pt idx="2856">
                  <c:v>-7.1699999999999998E-9</c:v>
                </c:pt>
                <c:pt idx="2857">
                  <c:v>-7.1699999999999998E-9</c:v>
                </c:pt>
                <c:pt idx="2858">
                  <c:v>-7.1600000000000001E-9</c:v>
                </c:pt>
                <c:pt idx="2859">
                  <c:v>-7.1600000000000001E-9</c:v>
                </c:pt>
                <c:pt idx="2860">
                  <c:v>-7.1500000000000003E-9</c:v>
                </c:pt>
                <c:pt idx="2861">
                  <c:v>-7.1399999999999997E-9</c:v>
                </c:pt>
                <c:pt idx="2862">
                  <c:v>-7.1399999999999997E-9</c:v>
                </c:pt>
                <c:pt idx="2863">
                  <c:v>-7.13E-9</c:v>
                </c:pt>
                <c:pt idx="2864">
                  <c:v>-7.1200000000000002E-9</c:v>
                </c:pt>
                <c:pt idx="2865">
                  <c:v>-7.1200000000000002E-9</c:v>
                </c:pt>
                <c:pt idx="2866">
                  <c:v>-7.1099999999999996E-9</c:v>
                </c:pt>
                <c:pt idx="2867">
                  <c:v>-7.1099999999999996E-9</c:v>
                </c:pt>
                <c:pt idx="2868">
                  <c:v>-7.0999999999999999E-9</c:v>
                </c:pt>
                <c:pt idx="2869">
                  <c:v>-7.0900000000000001E-9</c:v>
                </c:pt>
                <c:pt idx="2870">
                  <c:v>-7.0900000000000001E-9</c:v>
                </c:pt>
                <c:pt idx="2871">
                  <c:v>-7.0800000000000004E-9</c:v>
                </c:pt>
                <c:pt idx="2872">
                  <c:v>-7.0699999999999998E-9</c:v>
                </c:pt>
                <c:pt idx="2873">
                  <c:v>-7.0699999999999998E-9</c:v>
                </c:pt>
                <c:pt idx="2874">
                  <c:v>-7.06E-9</c:v>
                </c:pt>
                <c:pt idx="2875">
                  <c:v>-7.06E-9</c:v>
                </c:pt>
                <c:pt idx="2876">
                  <c:v>-7.0500000000000003E-9</c:v>
                </c:pt>
                <c:pt idx="2877">
                  <c:v>-7.0399999999999997E-9</c:v>
                </c:pt>
                <c:pt idx="2878">
                  <c:v>-7.0399999999999997E-9</c:v>
                </c:pt>
                <c:pt idx="2879">
                  <c:v>-7.0299999999999999E-9</c:v>
                </c:pt>
                <c:pt idx="2880">
                  <c:v>-7.0200000000000002E-9</c:v>
                </c:pt>
                <c:pt idx="2881">
                  <c:v>-7.0200000000000002E-9</c:v>
                </c:pt>
                <c:pt idx="2882">
                  <c:v>-7.0100000000000004E-9</c:v>
                </c:pt>
                <c:pt idx="2883">
                  <c:v>-7.0100000000000004E-9</c:v>
                </c:pt>
                <c:pt idx="2884">
                  <c:v>-6.9999999999999998E-9</c:v>
                </c:pt>
                <c:pt idx="2885">
                  <c:v>-6.9900000000000001E-9</c:v>
                </c:pt>
                <c:pt idx="2886">
                  <c:v>-6.9900000000000001E-9</c:v>
                </c:pt>
                <c:pt idx="2887">
                  <c:v>-6.9800000000000003E-9</c:v>
                </c:pt>
                <c:pt idx="2888">
                  <c:v>-6.9699999999999997E-9</c:v>
                </c:pt>
                <c:pt idx="2889">
                  <c:v>-6.9699999999999997E-9</c:v>
                </c:pt>
                <c:pt idx="2890">
                  <c:v>-6.96E-9</c:v>
                </c:pt>
                <c:pt idx="2891">
                  <c:v>-6.96E-9</c:v>
                </c:pt>
                <c:pt idx="2892">
                  <c:v>-6.9500000000000002E-9</c:v>
                </c:pt>
                <c:pt idx="2893">
                  <c:v>-6.9399999999999996E-9</c:v>
                </c:pt>
                <c:pt idx="2894">
                  <c:v>-6.9399999999999996E-9</c:v>
                </c:pt>
                <c:pt idx="2895">
                  <c:v>-6.9299999999999999E-9</c:v>
                </c:pt>
                <c:pt idx="2896">
                  <c:v>-6.9200000000000001E-9</c:v>
                </c:pt>
                <c:pt idx="2897">
                  <c:v>-6.9200000000000001E-9</c:v>
                </c:pt>
                <c:pt idx="2898">
                  <c:v>-6.9100000000000003E-9</c:v>
                </c:pt>
                <c:pt idx="2899">
                  <c:v>-6.9100000000000003E-9</c:v>
                </c:pt>
                <c:pt idx="2900">
                  <c:v>-6.8999999999999997E-9</c:v>
                </c:pt>
                <c:pt idx="2901">
                  <c:v>-6.89E-9</c:v>
                </c:pt>
                <c:pt idx="2902">
                  <c:v>-6.89E-9</c:v>
                </c:pt>
                <c:pt idx="2903">
                  <c:v>-6.8800000000000002E-9</c:v>
                </c:pt>
                <c:pt idx="2904">
                  <c:v>-6.8699999999999996E-9</c:v>
                </c:pt>
                <c:pt idx="2905">
                  <c:v>-6.8699999999999996E-9</c:v>
                </c:pt>
                <c:pt idx="2906">
                  <c:v>-6.8599999999999999E-9</c:v>
                </c:pt>
                <c:pt idx="2907">
                  <c:v>-6.8599999999999999E-9</c:v>
                </c:pt>
                <c:pt idx="2908">
                  <c:v>-6.8500000000000001E-9</c:v>
                </c:pt>
                <c:pt idx="2909">
                  <c:v>-6.8400000000000004E-9</c:v>
                </c:pt>
                <c:pt idx="2910">
                  <c:v>-6.8400000000000004E-9</c:v>
                </c:pt>
                <c:pt idx="2911">
                  <c:v>-6.8299999999999998E-9</c:v>
                </c:pt>
                <c:pt idx="2912">
                  <c:v>-6.82E-9</c:v>
                </c:pt>
                <c:pt idx="2913">
                  <c:v>-6.82E-9</c:v>
                </c:pt>
                <c:pt idx="2914">
                  <c:v>-6.8100000000000003E-9</c:v>
                </c:pt>
                <c:pt idx="2915">
                  <c:v>-6.8100000000000003E-9</c:v>
                </c:pt>
                <c:pt idx="2916">
                  <c:v>-6.7999999999999997E-9</c:v>
                </c:pt>
                <c:pt idx="2917">
                  <c:v>-6.7899999999999999E-9</c:v>
                </c:pt>
                <c:pt idx="2918">
                  <c:v>-6.7899999999999999E-9</c:v>
                </c:pt>
                <c:pt idx="2919">
                  <c:v>-6.7800000000000002E-9</c:v>
                </c:pt>
                <c:pt idx="2920">
                  <c:v>-6.7700000000000004E-9</c:v>
                </c:pt>
                <c:pt idx="2921">
                  <c:v>-6.7700000000000004E-9</c:v>
                </c:pt>
                <c:pt idx="2922">
                  <c:v>-6.7599999999999998E-9</c:v>
                </c:pt>
                <c:pt idx="2923">
                  <c:v>-6.7599999999999998E-9</c:v>
                </c:pt>
                <c:pt idx="2924">
                  <c:v>-6.7500000000000001E-9</c:v>
                </c:pt>
                <c:pt idx="2925">
                  <c:v>-6.7400000000000003E-9</c:v>
                </c:pt>
                <c:pt idx="2926">
                  <c:v>-6.7400000000000003E-9</c:v>
                </c:pt>
                <c:pt idx="2927">
                  <c:v>-6.7299999999999997E-9</c:v>
                </c:pt>
                <c:pt idx="2928">
                  <c:v>-6.72E-9</c:v>
                </c:pt>
                <c:pt idx="2929">
                  <c:v>-6.72E-9</c:v>
                </c:pt>
                <c:pt idx="2930">
                  <c:v>-6.7100000000000002E-9</c:v>
                </c:pt>
                <c:pt idx="2931">
                  <c:v>-6.7100000000000002E-9</c:v>
                </c:pt>
                <c:pt idx="2932">
                  <c:v>-6.6999999999999996E-9</c:v>
                </c:pt>
                <c:pt idx="2933">
                  <c:v>-6.6899999999999999E-9</c:v>
                </c:pt>
                <c:pt idx="2934">
                  <c:v>-6.6899999999999999E-9</c:v>
                </c:pt>
                <c:pt idx="2935">
                  <c:v>-6.6800000000000001E-9</c:v>
                </c:pt>
                <c:pt idx="2936">
                  <c:v>-6.6700000000000003E-9</c:v>
                </c:pt>
                <c:pt idx="2937">
                  <c:v>-6.6700000000000003E-9</c:v>
                </c:pt>
                <c:pt idx="2938">
                  <c:v>-6.6599999999999997E-9</c:v>
                </c:pt>
                <c:pt idx="2939">
                  <c:v>-6.6599999999999997E-9</c:v>
                </c:pt>
                <c:pt idx="2940">
                  <c:v>-6.65E-9</c:v>
                </c:pt>
                <c:pt idx="2941">
                  <c:v>-6.6400000000000002E-9</c:v>
                </c:pt>
                <c:pt idx="2942">
                  <c:v>-6.6400000000000002E-9</c:v>
                </c:pt>
                <c:pt idx="2943">
                  <c:v>-6.6299999999999996E-9</c:v>
                </c:pt>
                <c:pt idx="2944">
                  <c:v>-6.6199999999999999E-9</c:v>
                </c:pt>
                <c:pt idx="2945">
                  <c:v>-6.6199999999999999E-9</c:v>
                </c:pt>
                <c:pt idx="2946">
                  <c:v>-6.6100000000000001E-9</c:v>
                </c:pt>
                <c:pt idx="2947">
                  <c:v>-6.6100000000000001E-9</c:v>
                </c:pt>
                <c:pt idx="2948">
                  <c:v>-6.6000000000000004E-9</c:v>
                </c:pt>
                <c:pt idx="2949">
                  <c:v>-6.5899999999999998E-9</c:v>
                </c:pt>
                <c:pt idx="2950">
                  <c:v>-6.5899999999999998E-9</c:v>
                </c:pt>
                <c:pt idx="2951">
                  <c:v>-6.58E-9</c:v>
                </c:pt>
                <c:pt idx="2952">
                  <c:v>-6.5700000000000003E-9</c:v>
                </c:pt>
                <c:pt idx="2953">
                  <c:v>-6.5700000000000003E-9</c:v>
                </c:pt>
                <c:pt idx="2954">
                  <c:v>-6.5599999999999997E-9</c:v>
                </c:pt>
                <c:pt idx="2955">
                  <c:v>-6.5599999999999997E-9</c:v>
                </c:pt>
                <c:pt idx="2956">
                  <c:v>-6.5499999999999999E-9</c:v>
                </c:pt>
                <c:pt idx="2957">
                  <c:v>-6.5400000000000002E-9</c:v>
                </c:pt>
                <c:pt idx="2958">
                  <c:v>-6.5400000000000002E-9</c:v>
                </c:pt>
                <c:pt idx="2959">
                  <c:v>-6.5300000000000004E-9</c:v>
                </c:pt>
                <c:pt idx="2960">
                  <c:v>-6.5199999999999998E-9</c:v>
                </c:pt>
                <c:pt idx="2961">
                  <c:v>-6.5199999999999998E-9</c:v>
                </c:pt>
                <c:pt idx="2962">
                  <c:v>-6.5100000000000001E-9</c:v>
                </c:pt>
                <c:pt idx="2963">
                  <c:v>-6.5100000000000001E-9</c:v>
                </c:pt>
                <c:pt idx="2964">
                  <c:v>-6.5000000000000003E-9</c:v>
                </c:pt>
                <c:pt idx="2965">
                  <c:v>-6.4899999999999997E-9</c:v>
                </c:pt>
                <c:pt idx="2966">
                  <c:v>-6.4899999999999997E-9</c:v>
                </c:pt>
                <c:pt idx="2967">
                  <c:v>-6.48E-9</c:v>
                </c:pt>
                <c:pt idx="2968">
                  <c:v>-6.4700000000000002E-9</c:v>
                </c:pt>
                <c:pt idx="2969">
                  <c:v>-6.4700000000000002E-9</c:v>
                </c:pt>
                <c:pt idx="2970">
                  <c:v>-6.4599999999999996E-9</c:v>
                </c:pt>
                <c:pt idx="2971">
                  <c:v>-6.4599999999999996E-9</c:v>
                </c:pt>
                <c:pt idx="2972">
                  <c:v>-6.4499999999999999E-9</c:v>
                </c:pt>
                <c:pt idx="2973">
                  <c:v>-6.4400000000000001E-9</c:v>
                </c:pt>
                <c:pt idx="2974">
                  <c:v>-6.4400000000000001E-9</c:v>
                </c:pt>
                <c:pt idx="2975">
                  <c:v>-6.4300000000000003E-9</c:v>
                </c:pt>
                <c:pt idx="2976">
                  <c:v>-6.4199999999999998E-9</c:v>
                </c:pt>
                <c:pt idx="2977">
                  <c:v>-6.4199999999999998E-9</c:v>
                </c:pt>
                <c:pt idx="2978">
                  <c:v>-6.41E-9</c:v>
                </c:pt>
                <c:pt idx="2979">
                  <c:v>-6.41E-9</c:v>
                </c:pt>
                <c:pt idx="2980">
                  <c:v>-6.4000000000000002E-9</c:v>
                </c:pt>
                <c:pt idx="2981">
                  <c:v>-6.3899999999999996E-9</c:v>
                </c:pt>
                <c:pt idx="2982">
                  <c:v>-6.3899999999999996E-9</c:v>
                </c:pt>
                <c:pt idx="2983">
                  <c:v>-6.3799999999999999E-9</c:v>
                </c:pt>
                <c:pt idx="2984">
                  <c:v>-6.3700000000000001E-9</c:v>
                </c:pt>
                <c:pt idx="2985">
                  <c:v>-6.3700000000000001E-9</c:v>
                </c:pt>
                <c:pt idx="2986">
                  <c:v>-6.3600000000000004E-9</c:v>
                </c:pt>
                <c:pt idx="2987">
                  <c:v>-6.3600000000000004E-9</c:v>
                </c:pt>
                <c:pt idx="2988">
                  <c:v>-6.3499999999999998E-9</c:v>
                </c:pt>
                <c:pt idx="2989">
                  <c:v>-6.34E-9</c:v>
                </c:pt>
                <c:pt idx="2990">
                  <c:v>-6.34E-9</c:v>
                </c:pt>
                <c:pt idx="2991">
                  <c:v>-6.3300000000000003E-9</c:v>
                </c:pt>
                <c:pt idx="2992">
                  <c:v>-6.3199999999999997E-9</c:v>
                </c:pt>
                <c:pt idx="2993">
                  <c:v>-6.3199999999999997E-9</c:v>
                </c:pt>
                <c:pt idx="2994">
                  <c:v>-6.3099999999999999E-9</c:v>
                </c:pt>
                <c:pt idx="2995">
                  <c:v>-6.3099999999999999E-9</c:v>
                </c:pt>
                <c:pt idx="2996">
                  <c:v>-6.3000000000000002E-9</c:v>
                </c:pt>
                <c:pt idx="2997">
                  <c:v>-6.2900000000000004E-9</c:v>
                </c:pt>
                <c:pt idx="2998">
                  <c:v>-6.2900000000000004E-9</c:v>
                </c:pt>
                <c:pt idx="2999">
                  <c:v>-6.2799999999999998E-9</c:v>
                </c:pt>
                <c:pt idx="3000">
                  <c:v>-6.2700000000000001E-9</c:v>
                </c:pt>
                <c:pt idx="3001">
                  <c:v>-6.2700000000000001E-9</c:v>
                </c:pt>
                <c:pt idx="3002">
                  <c:v>-6.2600000000000003E-9</c:v>
                </c:pt>
                <c:pt idx="3003">
                  <c:v>-6.2600000000000003E-9</c:v>
                </c:pt>
                <c:pt idx="3004">
                  <c:v>-6.2499999999999997E-9</c:v>
                </c:pt>
                <c:pt idx="3005">
                  <c:v>-6.24E-9</c:v>
                </c:pt>
                <c:pt idx="3006">
                  <c:v>-6.24E-9</c:v>
                </c:pt>
                <c:pt idx="3007">
                  <c:v>-6.2300000000000002E-9</c:v>
                </c:pt>
                <c:pt idx="3008">
                  <c:v>-6.2199999999999996E-9</c:v>
                </c:pt>
                <c:pt idx="3009">
                  <c:v>-6.2199999999999996E-9</c:v>
                </c:pt>
                <c:pt idx="3010">
                  <c:v>-6.2099999999999999E-9</c:v>
                </c:pt>
                <c:pt idx="3011">
                  <c:v>-6.2099999999999999E-9</c:v>
                </c:pt>
                <c:pt idx="3012">
                  <c:v>-6.2000000000000001E-9</c:v>
                </c:pt>
                <c:pt idx="3013">
                  <c:v>-6.1900000000000003E-9</c:v>
                </c:pt>
                <c:pt idx="3014">
                  <c:v>-6.1900000000000003E-9</c:v>
                </c:pt>
                <c:pt idx="3015">
                  <c:v>-6.1799999999999998E-9</c:v>
                </c:pt>
                <c:pt idx="3016">
                  <c:v>-6.17E-9</c:v>
                </c:pt>
                <c:pt idx="3017">
                  <c:v>-6.17E-9</c:v>
                </c:pt>
                <c:pt idx="3018">
                  <c:v>-6.1600000000000002E-9</c:v>
                </c:pt>
                <c:pt idx="3019">
                  <c:v>-6.1600000000000002E-9</c:v>
                </c:pt>
                <c:pt idx="3020">
                  <c:v>-6.1499999999999996E-9</c:v>
                </c:pt>
                <c:pt idx="3021">
                  <c:v>-6.1399999999999999E-9</c:v>
                </c:pt>
                <c:pt idx="3022">
                  <c:v>-6.1399999999999999E-9</c:v>
                </c:pt>
                <c:pt idx="3023">
                  <c:v>-6.1300000000000001E-9</c:v>
                </c:pt>
                <c:pt idx="3024">
                  <c:v>-6.1200000000000004E-9</c:v>
                </c:pt>
                <c:pt idx="3025">
                  <c:v>-6.1200000000000004E-9</c:v>
                </c:pt>
                <c:pt idx="3026">
                  <c:v>-6.1099999999999998E-9</c:v>
                </c:pt>
                <c:pt idx="3027">
                  <c:v>-6.1099999999999998E-9</c:v>
                </c:pt>
                <c:pt idx="3028">
                  <c:v>-6.1E-9</c:v>
                </c:pt>
                <c:pt idx="3029">
                  <c:v>-6.0900000000000003E-9</c:v>
                </c:pt>
                <c:pt idx="3030">
                  <c:v>-6.0900000000000003E-9</c:v>
                </c:pt>
                <c:pt idx="3031">
                  <c:v>-6.0799999999999997E-9</c:v>
                </c:pt>
                <c:pt idx="3032">
                  <c:v>-6.0699999999999999E-9</c:v>
                </c:pt>
                <c:pt idx="3033">
                  <c:v>-6.0699999999999999E-9</c:v>
                </c:pt>
                <c:pt idx="3034">
                  <c:v>-6.0600000000000002E-9</c:v>
                </c:pt>
                <c:pt idx="3035">
                  <c:v>-6.0600000000000002E-9</c:v>
                </c:pt>
                <c:pt idx="3036">
                  <c:v>-6.0500000000000004E-9</c:v>
                </c:pt>
                <c:pt idx="3037">
                  <c:v>-6.0399999999999998E-9</c:v>
                </c:pt>
                <c:pt idx="3038">
                  <c:v>-6.0399999999999998E-9</c:v>
                </c:pt>
                <c:pt idx="3039">
                  <c:v>-6.0300000000000001E-9</c:v>
                </c:pt>
                <c:pt idx="3040">
                  <c:v>-6.0200000000000003E-9</c:v>
                </c:pt>
                <c:pt idx="3041">
                  <c:v>-6.0200000000000003E-9</c:v>
                </c:pt>
                <c:pt idx="3042">
                  <c:v>-6.0099999999999997E-9</c:v>
                </c:pt>
                <c:pt idx="3043">
                  <c:v>-6.0099999999999997E-9</c:v>
                </c:pt>
                <c:pt idx="3044">
                  <c:v>-6E-9</c:v>
                </c:pt>
                <c:pt idx="3045">
                  <c:v>-5.9900000000000002E-9</c:v>
                </c:pt>
                <c:pt idx="3046">
                  <c:v>-5.9900000000000002E-9</c:v>
                </c:pt>
                <c:pt idx="3047">
                  <c:v>-5.9799999999999996E-9</c:v>
                </c:pt>
                <c:pt idx="3048">
                  <c:v>-5.9699999999999999E-9</c:v>
                </c:pt>
                <c:pt idx="3049">
                  <c:v>-5.9699999999999999E-9</c:v>
                </c:pt>
                <c:pt idx="3050">
                  <c:v>-5.9600000000000001E-9</c:v>
                </c:pt>
                <c:pt idx="3051">
                  <c:v>-5.9600000000000001E-9</c:v>
                </c:pt>
                <c:pt idx="3052">
                  <c:v>-5.9500000000000003E-9</c:v>
                </c:pt>
                <c:pt idx="3053">
                  <c:v>-5.9399999999999998E-9</c:v>
                </c:pt>
                <c:pt idx="3054">
                  <c:v>-5.9399999999999998E-9</c:v>
                </c:pt>
                <c:pt idx="3055">
                  <c:v>-5.93E-9</c:v>
                </c:pt>
                <c:pt idx="3056">
                  <c:v>-5.9200000000000002E-9</c:v>
                </c:pt>
                <c:pt idx="3057">
                  <c:v>-5.9200000000000002E-9</c:v>
                </c:pt>
                <c:pt idx="3058">
                  <c:v>-5.9099999999999997E-9</c:v>
                </c:pt>
                <c:pt idx="3059">
                  <c:v>-5.9099999999999997E-9</c:v>
                </c:pt>
                <c:pt idx="3060">
                  <c:v>-5.8999999999999999E-9</c:v>
                </c:pt>
                <c:pt idx="3061">
                  <c:v>-5.8900000000000001E-9</c:v>
                </c:pt>
                <c:pt idx="3062">
                  <c:v>-5.8900000000000001E-9</c:v>
                </c:pt>
                <c:pt idx="3063">
                  <c:v>-5.8800000000000004E-9</c:v>
                </c:pt>
                <c:pt idx="3064">
                  <c:v>-5.8699999999999998E-9</c:v>
                </c:pt>
                <c:pt idx="3065">
                  <c:v>-5.8699999999999998E-9</c:v>
                </c:pt>
                <c:pt idx="3066">
                  <c:v>-5.86E-9</c:v>
                </c:pt>
                <c:pt idx="3067">
                  <c:v>-5.86E-9</c:v>
                </c:pt>
                <c:pt idx="3068">
                  <c:v>-5.8500000000000003E-9</c:v>
                </c:pt>
                <c:pt idx="3069">
                  <c:v>-5.8399999999999997E-9</c:v>
                </c:pt>
                <c:pt idx="3070">
                  <c:v>-5.8399999999999997E-9</c:v>
                </c:pt>
                <c:pt idx="3071">
                  <c:v>-5.8299999999999999E-9</c:v>
                </c:pt>
                <c:pt idx="3072">
                  <c:v>-5.8200000000000002E-9</c:v>
                </c:pt>
                <c:pt idx="3073">
                  <c:v>-5.8200000000000002E-9</c:v>
                </c:pt>
                <c:pt idx="3074">
                  <c:v>-5.8100000000000004E-9</c:v>
                </c:pt>
                <c:pt idx="3075">
                  <c:v>-5.8100000000000004E-9</c:v>
                </c:pt>
                <c:pt idx="3076">
                  <c:v>-5.7999999999999998E-9</c:v>
                </c:pt>
                <c:pt idx="3077">
                  <c:v>-5.7900000000000001E-9</c:v>
                </c:pt>
                <c:pt idx="3078">
                  <c:v>-5.7900000000000001E-9</c:v>
                </c:pt>
                <c:pt idx="3079">
                  <c:v>-5.7800000000000003E-9</c:v>
                </c:pt>
                <c:pt idx="3080">
                  <c:v>-5.7699999999999997E-9</c:v>
                </c:pt>
                <c:pt idx="3081">
                  <c:v>-5.7699999999999997E-9</c:v>
                </c:pt>
                <c:pt idx="3082">
                  <c:v>-5.76E-9</c:v>
                </c:pt>
                <c:pt idx="3083">
                  <c:v>-5.76E-9</c:v>
                </c:pt>
                <c:pt idx="3084">
                  <c:v>-5.7500000000000002E-9</c:v>
                </c:pt>
                <c:pt idx="3085">
                  <c:v>-5.7399999999999996E-9</c:v>
                </c:pt>
                <c:pt idx="3086">
                  <c:v>-5.7399999999999996E-9</c:v>
                </c:pt>
                <c:pt idx="3087">
                  <c:v>-5.7299999999999999E-9</c:v>
                </c:pt>
                <c:pt idx="3088">
                  <c:v>-5.7200000000000001E-9</c:v>
                </c:pt>
                <c:pt idx="3089">
                  <c:v>-5.7200000000000001E-9</c:v>
                </c:pt>
                <c:pt idx="3090">
                  <c:v>-5.7100000000000003E-9</c:v>
                </c:pt>
                <c:pt idx="3091">
                  <c:v>-5.7100000000000003E-9</c:v>
                </c:pt>
                <c:pt idx="3092">
                  <c:v>-5.6999999999999998E-9</c:v>
                </c:pt>
                <c:pt idx="3093">
                  <c:v>-5.69E-9</c:v>
                </c:pt>
                <c:pt idx="3094">
                  <c:v>-5.69E-9</c:v>
                </c:pt>
                <c:pt idx="3095">
                  <c:v>-5.6800000000000002E-9</c:v>
                </c:pt>
                <c:pt idx="3096">
                  <c:v>-5.6699999999999997E-9</c:v>
                </c:pt>
                <c:pt idx="3097">
                  <c:v>-5.6699999999999997E-9</c:v>
                </c:pt>
                <c:pt idx="3098">
                  <c:v>-5.6599999999999999E-9</c:v>
                </c:pt>
                <c:pt idx="3099">
                  <c:v>-5.6599999999999999E-9</c:v>
                </c:pt>
                <c:pt idx="3100">
                  <c:v>-5.6500000000000001E-9</c:v>
                </c:pt>
                <c:pt idx="3101">
                  <c:v>-5.6400000000000004E-9</c:v>
                </c:pt>
                <c:pt idx="3102">
                  <c:v>-5.6400000000000004E-9</c:v>
                </c:pt>
                <c:pt idx="3103">
                  <c:v>-5.6299999999999998E-9</c:v>
                </c:pt>
                <c:pt idx="3104">
                  <c:v>-5.62E-9</c:v>
                </c:pt>
                <c:pt idx="3105">
                  <c:v>-5.62E-9</c:v>
                </c:pt>
                <c:pt idx="3106">
                  <c:v>-5.6100000000000003E-9</c:v>
                </c:pt>
                <c:pt idx="3107">
                  <c:v>-5.6100000000000003E-9</c:v>
                </c:pt>
                <c:pt idx="3108">
                  <c:v>-5.5999999999999997E-9</c:v>
                </c:pt>
                <c:pt idx="3109">
                  <c:v>-5.5899999999999999E-9</c:v>
                </c:pt>
                <c:pt idx="3110">
                  <c:v>-5.5899999999999999E-9</c:v>
                </c:pt>
                <c:pt idx="3111">
                  <c:v>-5.5800000000000002E-9</c:v>
                </c:pt>
                <c:pt idx="3112">
                  <c:v>-5.5700000000000004E-9</c:v>
                </c:pt>
                <c:pt idx="3113">
                  <c:v>-5.5700000000000004E-9</c:v>
                </c:pt>
                <c:pt idx="3114">
                  <c:v>-5.5599999999999998E-9</c:v>
                </c:pt>
                <c:pt idx="3115">
                  <c:v>-5.5599999999999998E-9</c:v>
                </c:pt>
                <c:pt idx="3116">
                  <c:v>-5.5500000000000001E-9</c:v>
                </c:pt>
                <c:pt idx="3117">
                  <c:v>-5.5400000000000003E-9</c:v>
                </c:pt>
                <c:pt idx="3118">
                  <c:v>-5.5400000000000003E-9</c:v>
                </c:pt>
                <c:pt idx="3119">
                  <c:v>-5.5299999999999997E-9</c:v>
                </c:pt>
                <c:pt idx="3120">
                  <c:v>-5.52E-9</c:v>
                </c:pt>
                <c:pt idx="3121">
                  <c:v>-5.52E-9</c:v>
                </c:pt>
                <c:pt idx="3122">
                  <c:v>-5.5100000000000002E-9</c:v>
                </c:pt>
                <c:pt idx="3123">
                  <c:v>-5.5100000000000002E-9</c:v>
                </c:pt>
                <c:pt idx="3124">
                  <c:v>-5.4999999999999996E-9</c:v>
                </c:pt>
                <c:pt idx="3125">
                  <c:v>-5.4899999999999999E-9</c:v>
                </c:pt>
                <c:pt idx="3126">
                  <c:v>-5.4899999999999999E-9</c:v>
                </c:pt>
                <c:pt idx="3127">
                  <c:v>-5.4800000000000001E-9</c:v>
                </c:pt>
                <c:pt idx="3128">
                  <c:v>-5.4700000000000003E-9</c:v>
                </c:pt>
                <c:pt idx="3129">
                  <c:v>-5.4700000000000003E-9</c:v>
                </c:pt>
                <c:pt idx="3130">
                  <c:v>-5.4599999999999998E-9</c:v>
                </c:pt>
                <c:pt idx="3131">
                  <c:v>-5.4599999999999998E-9</c:v>
                </c:pt>
                <c:pt idx="3132">
                  <c:v>-5.45E-9</c:v>
                </c:pt>
                <c:pt idx="3133">
                  <c:v>-5.4400000000000002E-9</c:v>
                </c:pt>
                <c:pt idx="3134">
                  <c:v>-5.4400000000000002E-9</c:v>
                </c:pt>
                <c:pt idx="3135">
                  <c:v>-5.4299999999999997E-9</c:v>
                </c:pt>
                <c:pt idx="3136">
                  <c:v>-5.4199999999999999E-9</c:v>
                </c:pt>
                <c:pt idx="3137">
                  <c:v>-5.4199999999999999E-9</c:v>
                </c:pt>
                <c:pt idx="3138">
                  <c:v>-5.4100000000000001E-9</c:v>
                </c:pt>
                <c:pt idx="3139">
                  <c:v>-5.4100000000000001E-9</c:v>
                </c:pt>
                <c:pt idx="3140">
                  <c:v>-5.4000000000000004E-9</c:v>
                </c:pt>
                <c:pt idx="3141">
                  <c:v>-5.3899999999999998E-9</c:v>
                </c:pt>
                <c:pt idx="3142">
                  <c:v>-5.3899999999999998E-9</c:v>
                </c:pt>
                <c:pt idx="3143">
                  <c:v>-5.38E-9</c:v>
                </c:pt>
                <c:pt idx="3144">
                  <c:v>-5.3700000000000003E-9</c:v>
                </c:pt>
                <c:pt idx="3145">
                  <c:v>-5.3700000000000003E-9</c:v>
                </c:pt>
                <c:pt idx="3146">
                  <c:v>-5.3599999999999997E-9</c:v>
                </c:pt>
                <c:pt idx="3147">
                  <c:v>-5.3599999999999997E-9</c:v>
                </c:pt>
                <c:pt idx="3148">
                  <c:v>-5.3499999999999999E-9</c:v>
                </c:pt>
                <c:pt idx="3149">
                  <c:v>-5.3400000000000002E-9</c:v>
                </c:pt>
                <c:pt idx="3150">
                  <c:v>-5.3400000000000002E-9</c:v>
                </c:pt>
                <c:pt idx="3151">
                  <c:v>-5.3300000000000004E-9</c:v>
                </c:pt>
                <c:pt idx="3152">
                  <c:v>-5.3199999999999998E-9</c:v>
                </c:pt>
                <c:pt idx="3153">
                  <c:v>-5.3199999999999998E-9</c:v>
                </c:pt>
                <c:pt idx="3154">
                  <c:v>-5.3100000000000001E-9</c:v>
                </c:pt>
                <c:pt idx="3155">
                  <c:v>-5.3100000000000001E-9</c:v>
                </c:pt>
                <c:pt idx="3156">
                  <c:v>-5.3000000000000003E-9</c:v>
                </c:pt>
                <c:pt idx="3157">
                  <c:v>-5.2899999999999997E-9</c:v>
                </c:pt>
                <c:pt idx="3158">
                  <c:v>-5.2899999999999997E-9</c:v>
                </c:pt>
                <c:pt idx="3159">
                  <c:v>-5.28E-9</c:v>
                </c:pt>
                <c:pt idx="3160">
                  <c:v>-5.2700000000000002E-9</c:v>
                </c:pt>
                <c:pt idx="3161">
                  <c:v>-5.2700000000000002E-9</c:v>
                </c:pt>
                <c:pt idx="3162">
                  <c:v>-5.2599999999999996E-9</c:v>
                </c:pt>
                <c:pt idx="3163">
                  <c:v>-5.2599999999999996E-9</c:v>
                </c:pt>
                <c:pt idx="3164">
                  <c:v>-5.2499999999999999E-9</c:v>
                </c:pt>
                <c:pt idx="3165">
                  <c:v>-5.2400000000000001E-9</c:v>
                </c:pt>
                <c:pt idx="3166">
                  <c:v>-5.2400000000000001E-9</c:v>
                </c:pt>
                <c:pt idx="3167">
                  <c:v>-5.2300000000000003E-9</c:v>
                </c:pt>
                <c:pt idx="3168">
                  <c:v>-5.2199999999999998E-9</c:v>
                </c:pt>
                <c:pt idx="3169">
                  <c:v>-5.2199999999999998E-9</c:v>
                </c:pt>
                <c:pt idx="3170">
                  <c:v>-5.21E-9</c:v>
                </c:pt>
                <c:pt idx="3171">
                  <c:v>-5.21E-9</c:v>
                </c:pt>
                <c:pt idx="3172">
                  <c:v>-5.2000000000000002E-9</c:v>
                </c:pt>
                <c:pt idx="3173">
                  <c:v>-5.1899999999999997E-9</c:v>
                </c:pt>
                <c:pt idx="3174">
                  <c:v>-5.1899999999999997E-9</c:v>
                </c:pt>
                <c:pt idx="3175">
                  <c:v>-5.1799999999999999E-9</c:v>
                </c:pt>
                <c:pt idx="3176">
                  <c:v>-5.1700000000000001E-9</c:v>
                </c:pt>
                <c:pt idx="3177">
                  <c:v>-5.1700000000000001E-9</c:v>
                </c:pt>
                <c:pt idx="3178">
                  <c:v>-5.1600000000000004E-9</c:v>
                </c:pt>
                <c:pt idx="3179">
                  <c:v>-5.1600000000000004E-9</c:v>
                </c:pt>
                <c:pt idx="3180">
                  <c:v>-5.1499999999999998E-9</c:v>
                </c:pt>
                <c:pt idx="3181">
                  <c:v>-5.14E-9</c:v>
                </c:pt>
                <c:pt idx="3182">
                  <c:v>-5.14E-9</c:v>
                </c:pt>
                <c:pt idx="3183">
                  <c:v>-5.1300000000000003E-9</c:v>
                </c:pt>
                <c:pt idx="3184">
                  <c:v>-5.1199999999999997E-9</c:v>
                </c:pt>
                <c:pt idx="3185">
                  <c:v>-5.1199999999999997E-9</c:v>
                </c:pt>
                <c:pt idx="3186">
                  <c:v>-5.1099999999999999E-9</c:v>
                </c:pt>
                <c:pt idx="3187">
                  <c:v>-5.1099999999999999E-9</c:v>
                </c:pt>
                <c:pt idx="3188">
                  <c:v>-5.1000000000000002E-9</c:v>
                </c:pt>
                <c:pt idx="3189">
                  <c:v>-5.0899999999999996E-9</c:v>
                </c:pt>
                <c:pt idx="3190">
                  <c:v>-5.0899999999999996E-9</c:v>
                </c:pt>
                <c:pt idx="3191">
                  <c:v>-5.0799999999999998E-9</c:v>
                </c:pt>
                <c:pt idx="3192">
                  <c:v>-5.0700000000000001E-9</c:v>
                </c:pt>
                <c:pt idx="3193">
                  <c:v>-5.0700000000000001E-9</c:v>
                </c:pt>
                <c:pt idx="3194">
                  <c:v>-5.0600000000000003E-9</c:v>
                </c:pt>
                <c:pt idx="3195">
                  <c:v>-5.0600000000000003E-9</c:v>
                </c:pt>
                <c:pt idx="3196">
                  <c:v>-5.0499999999999997E-9</c:v>
                </c:pt>
                <c:pt idx="3197">
                  <c:v>-5.04E-9</c:v>
                </c:pt>
                <c:pt idx="3198">
                  <c:v>-5.04E-9</c:v>
                </c:pt>
                <c:pt idx="3199">
                  <c:v>-5.0300000000000002E-9</c:v>
                </c:pt>
                <c:pt idx="3200">
                  <c:v>-5.0199999999999996E-9</c:v>
                </c:pt>
                <c:pt idx="3201">
                  <c:v>-5.0199999999999996E-9</c:v>
                </c:pt>
                <c:pt idx="3202">
                  <c:v>-5.0099999999999999E-9</c:v>
                </c:pt>
                <c:pt idx="3203">
                  <c:v>-5.0099999999999999E-9</c:v>
                </c:pt>
                <c:pt idx="3204">
                  <c:v>-5.0000000000000001E-9</c:v>
                </c:pt>
                <c:pt idx="3205">
                  <c:v>-4.9900000000000003E-9</c:v>
                </c:pt>
                <c:pt idx="3206">
                  <c:v>-4.9900000000000003E-9</c:v>
                </c:pt>
                <c:pt idx="3207">
                  <c:v>-4.9799999999999998E-9</c:v>
                </c:pt>
                <c:pt idx="3208">
                  <c:v>-4.97E-9</c:v>
                </c:pt>
                <c:pt idx="3209">
                  <c:v>-4.97E-9</c:v>
                </c:pt>
                <c:pt idx="3210">
                  <c:v>-4.9600000000000002E-9</c:v>
                </c:pt>
                <c:pt idx="3211">
                  <c:v>-4.9600000000000002E-9</c:v>
                </c:pt>
                <c:pt idx="3212">
                  <c:v>-4.9499999999999997E-9</c:v>
                </c:pt>
                <c:pt idx="3213">
                  <c:v>-4.9399999999999999E-9</c:v>
                </c:pt>
                <c:pt idx="3214">
                  <c:v>-4.9399999999999999E-9</c:v>
                </c:pt>
                <c:pt idx="3215">
                  <c:v>-4.9300000000000001E-9</c:v>
                </c:pt>
                <c:pt idx="3216">
                  <c:v>-4.9200000000000004E-9</c:v>
                </c:pt>
                <c:pt idx="3217">
                  <c:v>-4.9200000000000004E-9</c:v>
                </c:pt>
                <c:pt idx="3218">
                  <c:v>-4.9099999999999998E-9</c:v>
                </c:pt>
                <c:pt idx="3219">
                  <c:v>-4.9099999999999998E-9</c:v>
                </c:pt>
                <c:pt idx="3220">
                  <c:v>-4.9E-9</c:v>
                </c:pt>
                <c:pt idx="3221">
                  <c:v>-4.8900000000000003E-9</c:v>
                </c:pt>
                <c:pt idx="3222">
                  <c:v>-4.8900000000000003E-9</c:v>
                </c:pt>
                <c:pt idx="3223">
                  <c:v>-4.8799999999999997E-9</c:v>
                </c:pt>
                <c:pt idx="3224">
                  <c:v>-4.8699999999999999E-9</c:v>
                </c:pt>
                <c:pt idx="3225">
                  <c:v>-4.8699999999999999E-9</c:v>
                </c:pt>
                <c:pt idx="3226">
                  <c:v>-4.8600000000000002E-9</c:v>
                </c:pt>
                <c:pt idx="3227">
                  <c:v>-4.8600000000000002E-9</c:v>
                </c:pt>
                <c:pt idx="3228">
                  <c:v>-4.8499999999999996E-9</c:v>
                </c:pt>
                <c:pt idx="3229">
                  <c:v>-4.8399999999999998E-9</c:v>
                </c:pt>
                <c:pt idx="3230">
                  <c:v>-4.8399999999999998E-9</c:v>
                </c:pt>
                <c:pt idx="3231">
                  <c:v>-4.8300000000000001E-9</c:v>
                </c:pt>
                <c:pt idx="3232">
                  <c:v>-4.8200000000000003E-9</c:v>
                </c:pt>
                <c:pt idx="3233">
                  <c:v>-4.8200000000000003E-9</c:v>
                </c:pt>
                <c:pt idx="3234">
                  <c:v>-4.8099999999999997E-9</c:v>
                </c:pt>
                <c:pt idx="3235">
                  <c:v>-4.8099999999999997E-9</c:v>
                </c:pt>
                <c:pt idx="3236">
                  <c:v>-4.8E-9</c:v>
                </c:pt>
                <c:pt idx="3237">
                  <c:v>-4.7900000000000002E-9</c:v>
                </c:pt>
                <c:pt idx="3238">
                  <c:v>-4.7900000000000002E-9</c:v>
                </c:pt>
                <c:pt idx="3239">
                  <c:v>-4.7799999999999996E-9</c:v>
                </c:pt>
                <c:pt idx="3240">
                  <c:v>-4.7699999999999999E-9</c:v>
                </c:pt>
                <c:pt idx="3241">
                  <c:v>-4.7699999999999999E-9</c:v>
                </c:pt>
                <c:pt idx="3242">
                  <c:v>-4.7600000000000001E-9</c:v>
                </c:pt>
                <c:pt idx="3243">
                  <c:v>-4.7600000000000001E-9</c:v>
                </c:pt>
                <c:pt idx="3244">
                  <c:v>-4.7500000000000003E-9</c:v>
                </c:pt>
                <c:pt idx="3245">
                  <c:v>-4.7399999999999998E-9</c:v>
                </c:pt>
                <c:pt idx="3246">
                  <c:v>-4.7399999999999998E-9</c:v>
                </c:pt>
                <c:pt idx="3247">
                  <c:v>-4.73E-9</c:v>
                </c:pt>
                <c:pt idx="3248">
                  <c:v>-4.7200000000000002E-9</c:v>
                </c:pt>
                <c:pt idx="3249">
                  <c:v>-4.7200000000000002E-9</c:v>
                </c:pt>
                <c:pt idx="3250">
                  <c:v>-4.7099999999999997E-9</c:v>
                </c:pt>
                <c:pt idx="3251">
                  <c:v>-4.7099999999999997E-9</c:v>
                </c:pt>
                <c:pt idx="3252">
                  <c:v>-4.6999999999999999E-9</c:v>
                </c:pt>
                <c:pt idx="3253">
                  <c:v>-4.6900000000000001E-9</c:v>
                </c:pt>
                <c:pt idx="3254">
                  <c:v>-4.6900000000000001E-9</c:v>
                </c:pt>
                <c:pt idx="3255">
                  <c:v>-4.6800000000000004E-9</c:v>
                </c:pt>
                <c:pt idx="3256">
                  <c:v>-4.6699999999999998E-9</c:v>
                </c:pt>
                <c:pt idx="3257">
                  <c:v>-4.6699999999999998E-9</c:v>
                </c:pt>
                <c:pt idx="3258">
                  <c:v>-4.66E-9</c:v>
                </c:pt>
                <c:pt idx="3259">
                  <c:v>-4.66E-9</c:v>
                </c:pt>
                <c:pt idx="3260">
                  <c:v>-4.6500000000000003E-9</c:v>
                </c:pt>
                <c:pt idx="3261">
                  <c:v>-4.6399999999999997E-9</c:v>
                </c:pt>
                <c:pt idx="3262">
                  <c:v>-4.6399999999999997E-9</c:v>
                </c:pt>
                <c:pt idx="3263">
                  <c:v>-4.6299999999999999E-9</c:v>
                </c:pt>
                <c:pt idx="3264">
                  <c:v>-4.6200000000000002E-9</c:v>
                </c:pt>
                <c:pt idx="3265">
                  <c:v>-4.6200000000000002E-9</c:v>
                </c:pt>
                <c:pt idx="3266">
                  <c:v>-4.6099999999999996E-9</c:v>
                </c:pt>
                <c:pt idx="3267">
                  <c:v>-4.6099999999999996E-9</c:v>
                </c:pt>
                <c:pt idx="3268">
                  <c:v>-4.5999999999999998E-9</c:v>
                </c:pt>
                <c:pt idx="3269">
                  <c:v>-4.5900000000000001E-9</c:v>
                </c:pt>
                <c:pt idx="3270">
                  <c:v>-4.5900000000000001E-9</c:v>
                </c:pt>
                <c:pt idx="3271">
                  <c:v>-4.5800000000000003E-9</c:v>
                </c:pt>
                <c:pt idx="3272">
                  <c:v>-4.5699999999999997E-9</c:v>
                </c:pt>
                <c:pt idx="3273">
                  <c:v>-4.5699999999999997E-9</c:v>
                </c:pt>
                <c:pt idx="3274">
                  <c:v>-4.56E-9</c:v>
                </c:pt>
                <c:pt idx="3275">
                  <c:v>-4.56E-9</c:v>
                </c:pt>
                <c:pt idx="3276">
                  <c:v>-4.5500000000000002E-9</c:v>
                </c:pt>
                <c:pt idx="3277">
                  <c:v>-4.5399999999999996E-9</c:v>
                </c:pt>
                <c:pt idx="3278">
                  <c:v>-4.5399999999999996E-9</c:v>
                </c:pt>
                <c:pt idx="3279">
                  <c:v>-4.5299999999999999E-9</c:v>
                </c:pt>
                <c:pt idx="3280">
                  <c:v>-4.5200000000000001E-9</c:v>
                </c:pt>
                <c:pt idx="3281">
                  <c:v>-4.5200000000000001E-9</c:v>
                </c:pt>
                <c:pt idx="3282">
                  <c:v>-4.5100000000000003E-9</c:v>
                </c:pt>
                <c:pt idx="3283">
                  <c:v>-4.5100000000000003E-9</c:v>
                </c:pt>
                <c:pt idx="3284">
                  <c:v>-4.4999999999999998E-9</c:v>
                </c:pt>
                <c:pt idx="3285">
                  <c:v>-4.49E-9</c:v>
                </c:pt>
                <c:pt idx="3286">
                  <c:v>-4.49E-9</c:v>
                </c:pt>
                <c:pt idx="3287">
                  <c:v>-4.4800000000000002E-9</c:v>
                </c:pt>
                <c:pt idx="3288">
                  <c:v>-4.4699999999999997E-9</c:v>
                </c:pt>
                <c:pt idx="3289">
                  <c:v>-4.4699999999999997E-9</c:v>
                </c:pt>
                <c:pt idx="3290">
                  <c:v>-4.4599999999999999E-9</c:v>
                </c:pt>
                <c:pt idx="3291">
                  <c:v>-4.4599999999999999E-9</c:v>
                </c:pt>
                <c:pt idx="3292">
                  <c:v>-4.4500000000000001E-9</c:v>
                </c:pt>
                <c:pt idx="3293">
                  <c:v>-4.4400000000000004E-9</c:v>
                </c:pt>
                <c:pt idx="3294">
                  <c:v>-4.4400000000000004E-9</c:v>
                </c:pt>
                <c:pt idx="3295">
                  <c:v>-4.4299999999999998E-9</c:v>
                </c:pt>
                <c:pt idx="3296">
                  <c:v>-4.42E-9</c:v>
                </c:pt>
                <c:pt idx="3297">
                  <c:v>-4.42E-9</c:v>
                </c:pt>
                <c:pt idx="3298">
                  <c:v>-4.4100000000000003E-9</c:v>
                </c:pt>
                <c:pt idx="3299">
                  <c:v>-4.4100000000000003E-9</c:v>
                </c:pt>
                <c:pt idx="3300">
                  <c:v>-4.3999999999999997E-9</c:v>
                </c:pt>
                <c:pt idx="3301">
                  <c:v>-4.3899999999999999E-9</c:v>
                </c:pt>
                <c:pt idx="3302">
                  <c:v>-4.3899999999999999E-9</c:v>
                </c:pt>
                <c:pt idx="3303">
                  <c:v>-4.3800000000000002E-9</c:v>
                </c:pt>
                <c:pt idx="3304">
                  <c:v>-4.3699999999999996E-9</c:v>
                </c:pt>
                <c:pt idx="3305">
                  <c:v>-4.3699999999999996E-9</c:v>
                </c:pt>
                <c:pt idx="3306">
                  <c:v>-4.3599999999999998E-9</c:v>
                </c:pt>
                <c:pt idx="3307">
                  <c:v>-4.3599999999999998E-9</c:v>
                </c:pt>
                <c:pt idx="3308">
                  <c:v>-4.3500000000000001E-9</c:v>
                </c:pt>
                <c:pt idx="3309">
                  <c:v>-4.3400000000000003E-9</c:v>
                </c:pt>
                <c:pt idx="3310">
                  <c:v>-4.3400000000000003E-9</c:v>
                </c:pt>
                <c:pt idx="3311">
                  <c:v>-4.3299999999999997E-9</c:v>
                </c:pt>
                <c:pt idx="3312">
                  <c:v>-4.32E-9</c:v>
                </c:pt>
                <c:pt idx="3313">
                  <c:v>-4.32E-9</c:v>
                </c:pt>
                <c:pt idx="3314">
                  <c:v>-4.3100000000000002E-9</c:v>
                </c:pt>
                <c:pt idx="3315">
                  <c:v>-4.3100000000000002E-9</c:v>
                </c:pt>
                <c:pt idx="3316">
                  <c:v>-4.2999999999999996E-9</c:v>
                </c:pt>
                <c:pt idx="3317">
                  <c:v>-4.2899999999999999E-9</c:v>
                </c:pt>
                <c:pt idx="3318">
                  <c:v>-4.2899999999999999E-9</c:v>
                </c:pt>
                <c:pt idx="3319">
                  <c:v>-4.2800000000000001E-9</c:v>
                </c:pt>
                <c:pt idx="3320">
                  <c:v>-4.2700000000000004E-9</c:v>
                </c:pt>
                <c:pt idx="3321">
                  <c:v>-4.2700000000000004E-9</c:v>
                </c:pt>
                <c:pt idx="3322">
                  <c:v>-4.2599999999999998E-9</c:v>
                </c:pt>
                <c:pt idx="3323">
                  <c:v>-4.2599999999999998E-9</c:v>
                </c:pt>
                <c:pt idx="3324">
                  <c:v>-4.25E-9</c:v>
                </c:pt>
                <c:pt idx="3325">
                  <c:v>-4.2400000000000002E-9</c:v>
                </c:pt>
                <c:pt idx="3326">
                  <c:v>-4.2400000000000002E-9</c:v>
                </c:pt>
                <c:pt idx="3327">
                  <c:v>-4.2299999999999997E-9</c:v>
                </c:pt>
                <c:pt idx="3328">
                  <c:v>-4.2199999999999999E-9</c:v>
                </c:pt>
                <c:pt idx="3329">
                  <c:v>-4.2199999999999999E-9</c:v>
                </c:pt>
                <c:pt idx="3330">
                  <c:v>-4.2100000000000001E-9</c:v>
                </c:pt>
                <c:pt idx="3331">
                  <c:v>-4.2100000000000001E-9</c:v>
                </c:pt>
                <c:pt idx="3332">
                  <c:v>-4.2000000000000004E-9</c:v>
                </c:pt>
                <c:pt idx="3333">
                  <c:v>-4.1899999999999998E-9</c:v>
                </c:pt>
                <c:pt idx="3334">
                  <c:v>-4.1899999999999998E-9</c:v>
                </c:pt>
                <c:pt idx="3335">
                  <c:v>-4.18E-9</c:v>
                </c:pt>
                <c:pt idx="3336">
                  <c:v>-4.1700000000000003E-9</c:v>
                </c:pt>
                <c:pt idx="3337">
                  <c:v>-4.1700000000000003E-9</c:v>
                </c:pt>
                <c:pt idx="3338">
                  <c:v>-4.1599999999999997E-9</c:v>
                </c:pt>
                <c:pt idx="3339">
                  <c:v>-4.1599999999999997E-9</c:v>
                </c:pt>
                <c:pt idx="3340">
                  <c:v>-4.1499999999999999E-9</c:v>
                </c:pt>
                <c:pt idx="3341">
                  <c:v>-4.1400000000000002E-9</c:v>
                </c:pt>
                <c:pt idx="3342">
                  <c:v>-4.1400000000000002E-9</c:v>
                </c:pt>
                <c:pt idx="3343">
                  <c:v>-4.1299999999999996E-9</c:v>
                </c:pt>
                <c:pt idx="3344">
                  <c:v>-4.1199999999999998E-9</c:v>
                </c:pt>
                <c:pt idx="3345">
                  <c:v>-4.1199999999999998E-9</c:v>
                </c:pt>
                <c:pt idx="3346">
                  <c:v>-4.1100000000000001E-9</c:v>
                </c:pt>
                <c:pt idx="3347">
                  <c:v>-4.1100000000000001E-9</c:v>
                </c:pt>
                <c:pt idx="3348">
                  <c:v>-4.1000000000000003E-9</c:v>
                </c:pt>
                <c:pt idx="3349">
                  <c:v>-4.0899999999999997E-9</c:v>
                </c:pt>
                <c:pt idx="3350">
                  <c:v>-4.0899999999999997E-9</c:v>
                </c:pt>
                <c:pt idx="3351">
                  <c:v>-4.08E-9</c:v>
                </c:pt>
                <c:pt idx="3352">
                  <c:v>-4.0700000000000002E-9</c:v>
                </c:pt>
                <c:pt idx="3353">
                  <c:v>-4.0700000000000002E-9</c:v>
                </c:pt>
                <c:pt idx="3354">
                  <c:v>-4.0599999999999996E-9</c:v>
                </c:pt>
                <c:pt idx="3355">
                  <c:v>-4.0599999999999996E-9</c:v>
                </c:pt>
                <c:pt idx="3356">
                  <c:v>-4.0499999999999999E-9</c:v>
                </c:pt>
                <c:pt idx="3357">
                  <c:v>-4.0400000000000001E-9</c:v>
                </c:pt>
                <c:pt idx="3358">
                  <c:v>-4.0400000000000001E-9</c:v>
                </c:pt>
                <c:pt idx="3359">
                  <c:v>-4.0300000000000004E-9</c:v>
                </c:pt>
                <c:pt idx="3360">
                  <c:v>-4.0199999999999998E-9</c:v>
                </c:pt>
                <c:pt idx="3361">
                  <c:v>-4.0199999999999998E-9</c:v>
                </c:pt>
                <c:pt idx="3362">
                  <c:v>-4.01E-9</c:v>
                </c:pt>
                <c:pt idx="3363">
                  <c:v>-4.01E-9</c:v>
                </c:pt>
                <c:pt idx="3364">
                  <c:v>-4.0000000000000002E-9</c:v>
                </c:pt>
                <c:pt idx="3365">
                  <c:v>-3.9899999999999997E-9</c:v>
                </c:pt>
                <c:pt idx="3366">
                  <c:v>-3.9899999999999997E-9</c:v>
                </c:pt>
                <c:pt idx="3367">
                  <c:v>-3.9799999999999999E-9</c:v>
                </c:pt>
                <c:pt idx="3368">
                  <c:v>-3.9700000000000001E-9</c:v>
                </c:pt>
                <c:pt idx="3369">
                  <c:v>-3.9700000000000001E-9</c:v>
                </c:pt>
                <c:pt idx="3370">
                  <c:v>-3.9600000000000004E-9</c:v>
                </c:pt>
                <c:pt idx="3371">
                  <c:v>-3.9600000000000004E-9</c:v>
                </c:pt>
                <c:pt idx="3372">
                  <c:v>-3.9499999999999998E-9</c:v>
                </c:pt>
                <c:pt idx="3373">
                  <c:v>-3.94E-9</c:v>
                </c:pt>
                <c:pt idx="3374">
                  <c:v>-3.94E-9</c:v>
                </c:pt>
                <c:pt idx="3375">
                  <c:v>-3.9300000000000003E-9</c:v>
                </c:pt>
                <c:pt idx="3376">
                  <c:v>-3.9199999999999997E-9</c:v>
                </c:pt>
                <c:pt idx="3377">
                  <c:v>-3.9199999999999997E-9</c:v>
                </c:pt>
                <c:pt idx="3378">
                  <c:v>-3.9099999999999999E-9</c:v>
                </c:pt>
                <c:pt idx="3379">
                  <c:v>-3.9099999999999999E-9</c:v>
                </c:pt>
                <c:pt idx="3380">
                  <c:v>-3.9000000000000002E-9</c:v>
                </c:pt>
                <c:pt idx="3381">
                  <c:v>-3.8899999999999996E-9</c:v>
                </c:pt>
                <c:pt idx="3382">
                  <c:v>-3.8899999999999996E-9</c:v>
                </c:pt>
                <c:pt idx="3383">
                  <c:v>-3.8799999999999998E-9</c:v>
                </c:pt>
                <c:pt idx="3384">
                  <c:v>-3.8700000000000001E-9</c:v>
                </c:pt>
                <c:pt idx="3385">
                  <c:v>-3.8700000000000001E-9</c:v>
                </c:pt>
                <c:pt idx="3386">
                  <c:v>-3.8600000000000003E-9</c:v>
                </c:pt>
                <c:pt idx="3387">
                  <c:v>-3.8600000000000003E-9</c:v>
                </c:pt>
                <c:pt idx="3388">
                  <c:v>-3.8499999999999997E-9</c:v>
                </c:pt>
                <c:pt idx="3389">
                  <c:v>-3.84E-9</c:v>
                </c:pt>
                <c:pt idx="3390">
                  <c:v>-3.84E-9</c:v>
                </c:pt>
                <c:pt idx="3391">
                  <c:v>-3.8300000000000002E-9</c:v>
                </c:pt>
                <c:pt idx="3392">
                  <c:v>-3.8199999999999996E-9</c:v>
                </c:pt>
                <c:pt idx="3393">
                  <c:v>-3.8199999999999996E-9</c:v>
                </c:pt>
                <c:pt idx="3394">
                  <c:v>-3.8099999999999999E-9</c:v>
                </c:pt>
                <c:pt idx="3395">
                  <c:v>-3.8099999999999999E-9</c:v>
                </c:pt>
                <c:pt idx="3396">
                  <c:v>-3.8000000000000001E-9</c:v>
                </c:pt>
                <c:pt idx="3397">
                  <c:v>-3.7900000000000004E-9</c:v>
                </c:pt>
                <c:pt idx="3398">
                  <c:v>-3.7900000000000004E-9</c:v>
                </c:pt>
                <c:pt idx="3399">
                  <c:v>-3.7799999999999998E-9</c:v>
                </c:pt>
                <c:pt idx="3400">
                  <c:v>-3.77E-9</c:v>
                </c:pt>
                <c:pt idx="3401">
                  <c:v>-3.77E-9</c:v>
                </c:pt>
                <c:pt idx="3402">
                  <c:v>-3.7600000000000003E-9</c:v>
                </c:pt>
                <c:pt idx="3403">
                  <c:v>-3.7600000000000003E-9</c:v>
                </c:pt>
                <c:pt idx="3404">
                  <c:v>-3.7499999999999997E-9</c:v>
                </c:pt>
                <c:pt idx="3405">
                  <c:v>-3.7399999999999999E-9</c:v>
                </c:pt>
                <c:pt idx="3406">
                  <c:v>-3.7399999999999999E-9</c:v>
                </c:pt>
                <c:pt idx="3407">
                  <c:v>-3.7300000000000001E-9</c:v>
                </c:pt>
                <c:pt idx="3408">
                  <c:v>-3.72E-9</c:v>
                </c:pt>
                <c:pt idx="3409">
                  <c:v>-3.72E-9</c:v>
                </c:pt>
                <c:pt idx="3410">
                  <c:v>-3.7099999999999998E-9</c:v>
                </c:pt>
                <c:pt idx="3411">
                  <c:v>-3.7099999999999998E-9</c:v>
                </c:pt>
                <c:pt idx="3412">
                  <c:v>-3.7E-9</c:v>
                </c:pt>
                <c:pt idx="3413">
                  <c:v>-3.6899999999999999E-9</c:v>
                </c:pt>
                <c:pt idx="3414">
                  <c:v>-3.6899999999999999E-9</c:v>
                </c:pt>
                <c:pt idx="3415">
                  <c:v>-3.6800000000000001E-9</c:v>
                </c:pt>
                <c:pt idx="3416">
                  <c:v>-3.6699999999999999E-9</c:v>
                </c:pt>
                <c:pt idx="3417">
                  <c:v>-3.6699999999999999E-9</c:v>
                </c:pt>
                <c:pt idx="3418">
                  <c:v>-3.6600000000000002E-9</c:v>
                </c:pt>
                <c:pt idx="3419">
                  <c:v>-3.6600000000000002E-9</c:v>
                </c:pt>
                <c:pt idx="3420">
                  <c:v>-3.65E-9</c:v>
                </c:pt>
                <c:pt idx="3421">
                  <c:v>-3.6399999999999998E-9</c:v>
                </c:pt>
                <c:pt idx="3422">
                  <c:v>-3.6399999999999998E-9</c:v>
                </c:pt>
                <c:pt idx="3423">
                  <c:v>-3.6300000000000001E-9</c:v>
                </c:pt>
                <c:pt idx="3424">
                  <c:v>-3.6199999999999999E-9</c:v>
                </c:pt>
                <c:pt idx="3425">
                  <c:v>-3.6199999999999999E-9</c:v>
                </c:pt>
                <c:pt idx="3426">
                  <c:v>-3.6100000000000001E-9</c:v>
                </c:pt>
                <c:pt idx="3427">
                  <c:v>-3.6100000000000001E-9</c:v>
                </c:pt>
                <c:pt idx="3428">
                  <c:v>-3.6E-9</c:v>
                </c:pt>
                <c:pt idx="3429">
                  <c:v>-3.5899999999999998E-9</c:v>
                </c:pt>
                <c:pt idx="3430">
                  <c:v>-3.5899999999999998E-9</c:v>
                </c:pt>
                <c:pt idx="3431">
                  <c:v>-3.58E-9</c:v>
                </c:pt>
                <c:pt idx="3432">
                  <c:v>-3.5699999999999999E-9</c:v>
                </c:pt>
                <c:pt idx="3433">
                  <c:v>-3.5699999999999999E-9</c:v>
                </c:pt>
                <c:pt idx="3434">
                  <c:v>-3.5600000000000001E-9</c:v>
                </c:pt>
                <c:pt idx="3435">
                  <c:v>-3.5600000000000001E-9</c:v>
                </c:pt>
                <c:pt idx="3436">
                  <c:v>-3.5499999999999999E-9</c:v>
                </c:pt>
                <c:pt idx="3437">
                  <c:v>-3.5400000000000002E-9</c:v>
                </c:pt>
                <c:pt idx="3438">
                  <c:v>-3.5400000000000002E-9</c:v>
                </c:pt>
                <c:pt idx="3439">
                  <c:v>-3.53E-9</c:v>
                </c:pt>
                <c:pt idx="3440">
                  <c:v>-3.5199999999999998E-9</c:v>
                </c:pt>
                <c:pt idx="3441">
                  <c:v>-3.5199999999999998E-9</c:v>
                </c:pt>
                <c:pt idx="3442">
                  <c:v>-3.5100000000000001E-9</c:v>
                </c:pt>
                <c:pt idx="3443">
                  <c:v>-3.5100000000000001E-9</c:v>
                </c:pt>
                <c:pt idx="3444">
                  <c:v>-3.4999999999999999E-9</c:v>
                </c:pt>
                <c:pt idx="3445">
                  <c:v>-3.4900000000000001E-9</c:v>
                </c:pt>
                <c:pt idx="3446">
                  <c:v>-3.4900000000000001E-9</c:v>
                </c:pt>
                <c:pt idx="3447">
                  <c:v>-3.48E-9</c:v>
                </c:pt>
                <c:pt idx="3448">
                  <c:v>-3.4699999999999998E-9</c:v>
                </c:pt>
                <c:pt idx="3449">
                  <c:v>-3.4699999999999998E-9</c:v>
                </c:pt>
                <c:pt idx="3450">
                  <c:v>-3.46E-9</c:v>
                </c:pt>
                <c:pt idx="3451">
                  <c:v>-3.46E-9</c:v>
                </c:pt>
                <c:pt idx="3452">
                  <c:v>-3.4499999999999999E-9</c:v>
                </c:pt>
                <c:pt idx="3453">
                  <c:v>-3.4400000000000001E-9</c:v>
                </c:pt>
                <c:pt idx="3454">
                  <c:v>-3.4400000000000001E-9</c:v>
                </c:pt>
                <c:pt idx="3455">
                  <c:v>-3.4299999999999999E-9</c:v>
                </c:pt>
                <c:pt idx="3456">
                  <c:v>-3.4200000000000002E-9</c:v>
                </c:pt>
                <c:pt idx="3457">
                  <c:v>-3.4200000000000002E-9</c:v>
                </c:pt>
                <c:pt idx="3458">
                  <c:v>-3.41E-9</c:v>
                </c:pt>
                <c:pt idx="3459">
                  <c:v>-3.41E-9</c:v>
                </c:pt>
                <c:pt idx="3460">
                  <c:v>-3.3999999999999998E-9</c:v>
                </c:pt>
                <c:pt idx="3461">
                  <c:v>-3.3900000000000001E-9</c:v>
                </c:pt>
                <c:pt idx="3462">
                  <c:v>-3.3900000000000001E-9</c:v>
                </c:pt>
                <c:pt idx="3463">
                  <c:v>-3.3799999999999999E-9</c:v>
                </c:pt>
                <c:pt idx="3464">
                  <c:v>-3.3700000000000001E-9</c:v>
                </c:pt>
                <c:pt idx="3465">
                  <c:v>-3.3700000000000001E-9</c:v>
                </c:pt>
                <c:pt idx="3466">
                  <c:v>-3.36E-9</c:v>
                </c:pt>
                <c:pt idx="3467">
                  <c:v>-3.36E-9</c:v>
                </c:pt>
                <c:pt idx="3468">
                  <c:v>-3.3499999999999998E-9</c:v>
                </c:pt>
                <c:pt idx="3469">
                  <c:v>-3.34E-9</c:v>
                </c:pt>
                <c:pt idx="3470">
                  <c:v>-3.34E-9</c:v>
                </c:pt>
                <c:pt idx="3471">
                  <c:v>-3.3299999999999999E-9</c:v>
                </c:pt>
                <c:pt idx="3472">
                  <c:v>-3.3200000000000001E-9</c:v>
                </c:pt>
                <c:pt idx="3473">
                  <c:v>-3.3200000000000001E-9</c:v>
                </c:pt>
                <c:pt idx="3474">
                  <c:v>-3.3099999999999999E-9</c:v>
                </c:pt>
                <c:pt idx="3475">
                  <c:v>-3.3099999999999999E-9</c:v>
                </c:pt>
                <c:pt idx="3476">
                  <c:v>-3.3000000000000002E-9</c:v>
                </c:pt>
                <c:pt idx="3477">
                  <c:v>-3.29E-9</c:v>
                </c:pt>
                <c:pt idx="3478">
                  <c:v>-3.29E-9</c:v>
                </c:pt>
                <c:pt idx="3479">
                  <c:v>-3.2799999999999998E-9</c:v>
                </c:pt>
                <c:pt idx="3480">
                  <c:v>-3.2700000000000001E-9</c:v>
                </c:pt>
                <c:pt idx="3481">
                  <c:v>-3.2700000000000001E-9</c:v>
                </c:pt>
                <c:pt idx="3482">
                  <c:v>-3.2599999999999999E-9</c:v>
                </c:pt>
                <c:pt idx="3483">
                  <c:v>-3.2599999999999999E-9</c:v>
                </c:pt>
                <c:pt idx="3484">
                  <c:v>-3.2500000000000002E-9</c:v>
                </c:pt>
                <c:pt idx="3485">
                  <c:v>-3.24E-9</c:v>
                </c:pt>
                <c:pt idx="3486">
                  <c:v>-3.24E-9</c:v>
                </c:pt>
                <c:pt idx="3487">
                  <c:v>-3.2299999999999998E-9</c:v>
                </c:pt>
                <c:pt idx="3488">
                  <c:v>-3.22E-9</c:v>
                </c:pt>
                <c:pt idx="3489">
                  <c:v>-3.22E-9</c:v>
                </c:pt>
                <c:pt idx="3490">
                  <c:v>-3.2099999999999999E-9</c:v>
                </c:pt>
                <c:pt idx="3491">
                  <c:v>-3.2099999999999999E-9</c:v>
                </c:pt>
                <c:pt idx="3492">
                  <c:v>-3.2000000000000001E-9</c:v>
                </c:pt>
                <c:pt idx="3493">
                  <c:v>-3.1899999999999999E-9</c:v>
                </c:pt>
                <c:pt idx="3494">
                  <c:v>-3.1899999999999999E-9</c:v>
                </c:pt>
                <c:pt idx="3495">
                  <c:v>-3.1800000000000002E-9</c:v>
                </c:pt>
                <c:pt idx="3496">
                  <c:v>-3.17E-9</c:v>
                </c:pt>
                <c:pt idx="3497">
                  <c:v>-3.17E-9</c:v>
                </c:pt>
                <c:pt idx="3498">
                  <c:v>-3.1599999999999998E-9</c:v>
                </c:pt>
                <c:pt idx="3499">
                  <c:v>-3.1599999999999998E-9</c:v>
                </c:pt>
                <c:pt idx="3500">
                  <c:v>-3.1500000000000001E-9</c:v>
                </c:pt>
                <c:pt idx="3501">
                  <c:v>-3.1399999999999999E-9</c:v>
                </c:pt>
                <c:pt idx="3502">
                  <c:v>-3.1399999999999999E-9</c:v>
                </c:pt>
                <c:pt idx="3503">
                  <c:v>-3.1300000000000002E-9</c:v>
                </c:pt>
                <c:pt idx="3504">
                  <c:v>-3.12E-9</c:v>
                </c:pt>
                <c:pt idx="3505">
                  <c:v>-3.12E-9</c:v>
                </c:pt>
                <c:pt idx="3506">
                  <c:v>-3.1099999999999998E-9</c:v>
                </c:pt>
                <c:pt idx="3507">
                  <c:v>-3.1099999999999998E-9</c:v>
                </c:pt>
                <c:pt idx="3508">
                  <c:v>-3.1E-9</c:v>
                </c:pt>
                <c:pt idx="3509">
                  <c:v>-3.0899999999999999E-9</c:v>
                </c:pt>
                <c:pt idx="3510">
                  <c:v>-3.0899999999999999E-9</c:v>
                </c:pt>
                <c:pt idx="3511">
                  <c:v>-3.0800000000000001E-9</c:v>
                </c:pt>
                <c:pt idx="3512">
                  <c:v>-3.0699999999999999E-9</c:v>
                </c:pt>
                <c:pt idx="3513">
                  <c:v>-3.0699999999999999E-9</c:v>
                </c:pt>
                <c:pt idx="3514">
                  <c:v>-3.0600000000000002E-9</c:v>
                </c:pt>
                <c:pt idx="3515">
                  <c:v>-3.0600000000000002E-9</c:v>
                </c:pt>
                <c:pt idx="3516">
                  <c:v>-3.05E-9</c:v>
                </c:pt>
                <c:pt idx="3517">
                  <c:v>-3.0399999999999998E-9</c:v>
                </c:pt>
                <c:pt idx="3518">
                  <c:v>-3.0399999999999998E-9</c:v>
                </c:pt>
                <c:pt idx="3519">
                  <c:v>-3.0300000000000001E-9</c:v>
                </c:pt>
                <c:pt idx="3520">
                  <c:v>-3.0199999999999999E-9</c:v>
                </c:pt>
                <c:pt idx="3521">
                  <c:v>-3.0199999999999999E-9</c:v>
                </c:pt>
                <c:pt idx="3522">
                  <c:v>-3.0100000000000002E-9</c:v>
                </c:pt>
                <c:pt idx="3523">
                  <c:v>-3.0100000000000002E-9</c:v>
                </c:pt>
                <c:pt idx="3524">
                  <c:v>-3E-9</c:v>
                </c:pt>
                <c:pt idx="3525">
                  <c:v>-2.9899999999999998E-9</c:v>
                </c:pt>
                <c:pt idx="3526">
                  <c:v>-2.9899999999999998E-9</c:v>
                </c:pt>
                <c:pt idx="3527">
                  <c:v>-2.98E-9</c:v>
                </c:pt>
                <c:pt idx="3528">
                  <c:v>-2.9699999999999999E-9</c:v>
                </c:pt>
                <c:pt idx="3529">
                  <c:v>-2.9699999999999999E-9</c:v>
                </c:pt>
                <c:pt idx="3530">
                  <c:v>-2.9600000000000001E-9</c:v>
                </c:pt>
                <c:pt idx="3531">
                  <c:v>-2.9600000000000001E-9</c:v>
                </c:pt>
                <c:pt idx="3532">
                  <c:v>-2.9499999999999999E-9</c:v>
                </c:pt>
                <c:pt idx="3533">
                  <c:v>-2.9400000000000002E-9</c:v>
                </c:pt>
                <c:pt idx="3534">
                  <c:v>-2.9400000000000002E-9</c:v>
                </c:pt>
                <c:pt idx="3535">
                  <c:v>-2.93E-9</c:v>
                </c:pt>
                <c:pt idx="3536">
                  <c:v>-2.9199999999999998E-9</c:v>
                </c:pt>
                <c:pt idx="3537">
                  <c:v>-2.9199999999999998E-9</c:v>
                </c:pt>
                <c:pt idx="3538">
                  <c:v>-2.9100000000000001E-9</c:v>
                </c:pt>
                <c:pt idx="3539">
                  <c:v>-2.9100000000000001E-9</c:v>
                </c:pt>
                <c:pt idx="3540">
                  <c:v>-2.8999999999999999E-9</c:v>
                </c:pt>
                <c:pt idx="3541">
                  <c:v>-2.8900000000000002E-9</c:v>
                </c:pt>
                <c:pt idx="3542">
                  <c:v>-2.8900000000000002E-9</c:v>
                </c:pt>
                <c:pt idx="3543">
                  <c:v>-2.88E-9</c:v>
                </c:pt>
                <c:pt idx="3544">
                  <c:v>-2.8699999999999998E-9</c:v>
                </c:pt>
                <c:pt idx="3545">
                  <c:v>-2.8699999999999998E-9</c:v>
                </c:pt>
                <c:pt idx="3546">
                  <c:v>-2.86E-9</c:v>
                </c:pt>
                <c:pt idx="3547">
                  <c:v>-2.86E-9</c:v>
                </c:pt>
                <c:pt idx="3548">
                  <c:v>-2.8499999999999999E-9</c:v>
                </c:pt>
                <c:pt idx="3549">
                  <c:v>-2.8400000000000001E-9</c:v>
                </c:pt>
                <c:pt idx="3550">
                  <c:v>-2.8400000000000001E-9</c:v>
                </c:pt>
                <c:pt idx="3551">
                  <c:v>-2.8299999999999999E-9</c:v>
                </c:pt>
                <c:pt idx="3552">
                  <c:v>-2.8200000000000002E-9</c:v>
                </c:pt>
                <c:pt idx="3553">
                  <c:v>-2.8200000000000002E-9</c:v>
                </c:pt>
                <c:pt idx="3554">
                  <c:v>-2.81E-9</c:v>
                </c:pt>
                <c:pt idx="3555">
                  <c:v>-2.81E-9</c:v>
                </c:pt>
                <c:pt idx="3556">
                  <c:v>-2.7999999999999998E-9</c:v>
                </c:pt>
                <c:pt idx="3557">
                  <c:v>-2.7900000000000001E-9</c:v>
                </c:pt>
                <c:pt idx="3558">
                  <c:v>-2.7900000000000001E-9</c:v>
                </c:pt>
                <c:pt idx="3559">
                  <c:v>-2.7799999999999999E-9</c:v>
                </c:pt>
                <c:pt idx="3560">
                  <c:v>-2.7700000000000002E-9</c:v>
                </c:pt>
                <c:pt idx="3561">
                  <c:v>-2.7700000000000002E-9</c:v>
                </c:pt>
                <c:pt idx="3562">
                  <c:v>-2.76E-9</c:v>
                </c:pt>
                <c:pt idx="3563">
                  <c:v>-2.76E-9</c:v>
                </c:pt>
                <c:pt idx="3564">
                  <c:v>-2.7499999999999998E-9</c:v>
                </c:pt>
                <c:pt idx="3565">
                  <c:v>-2.7400000000000001E-9</c:v>
                </c:pt>
                <c:pt idx="3566">
                  <c:v>-2.7400000000000001E-9</c:v>
                </c:pt>
                <c:pt idx="3567">
                  <c:v>-2.7299999999999999E-9</c:v>
                </c:pt>
                <c:pt idx="3568">
                  <c:v>-2.7200000000000001E-9</c:v>
                </c:pt>
                <c:pt idx="3569">
                  <c:v>-2.7200000000000001E-9</c:v>
                </c:pt>
                <c:pt idx="3570">
                  <c:v>-2.7099999999999999E-9</c:v>
                </c:pt>
                <c:pt idx="3571">
                  <c:v>-2.7099999999999999E-9</c:v>
                </c:pt>
                <c:pt idx="3572">
                  <c:v>-2.7000000000000002E-9</c:v>
                </c:pt>
                <c:pt idx="3573">
                  <c:v>-2.69E-9</c:v>
                </c:pt>
                <c:pt idx="3574">
                  <c:v>-2.69E-9</c:v>
                </c:pt>
                <c:pt idx="3575">
                  <c:v>-2.6799999999999998E-9</c:v>
                </c:pt>
                <c:pt idx="3576">
                  <c:v>-2.6700000000000001E-9</c:v>
                </c:pt>
                <c:pt idx="3577">
                  <c:v>-2.6700000000000001E-9</c:v>
                </c:pt>
                <c:pt idx="3578">
                  <c:v>-2.6599999999999999E-9</c:v>
                </c:pt>
                <c:pt idx="3579">
                  <c:v>-2.6599999999999999E-9</c:v>
                </c:pt>
                <c:pt idx="3580">
                  <c:v>-2.6500000000000002E-9</c:v>
                </c:pt>
                <c:pt idx="3581">
                  <c:v>-2.64E-9</c:v>
                </c:pt>
                <c:pt idx="3582">
                  <c:v>-2.64E-9</c:v>
                </c:pt>
                <c:pt idx="3583">
                  <c:v>-2.6299999999999998E-9</c:v>
                </c:pt>
                <c:pt idx="3584">
                  <c:v>-2.6200000000000001E-9</c:v>
                </c:pt>
                <c:pt idx="3585">
                  <c:v>-2.6200000000000001E-9</c:v>
                </c:pt>
                <c:pt idx="3586">
                  <c:v>-2.6099999999999999E-9</c:v>
                </c:pt>
                <c:pt idx="3587">
                  <c:v>-2.6099999999999999E-9</c:v>
                </c:pt>
                <c:pt idx="3588">
                  <c:v>-2.6000000000000001E-9</c:v>
                </c:pt>
                <c:pt idx="3589">
                  <c:v>-2.5899999999999999E-9</c:v>
                </c:pt>
                <c:pt idx="3590">
                  <c:v>-2.5899999999999999E-9</c:v>
                </c:pt>
                <c:pt idx="3591">
                  <c:v>-2.5800000000000002E-9</c:v>
                </c:pt>
                <c:pt idx="3592">
                  <c:v>-2.57E-9</c:v>
                </c:pt>
                <c:pt idx="3593">
                  <c:v>-2.57E-9</c:v>
                </c:pt>
                <c:pt idx="3594">
                  <c:v>-2.5599999999999998E-9</c:v>
                </c:pt>
                <c:pt idx="3595">
                  <c:v>-2.5599999999999998E-9</c:v>
                </c:pt>
                <c:pt idx="3596">
                  <c:v>-2.5500000000000001E-9</c:v>
                </c:pt>
                <c:pt idx="3597">
                  <c:v>-2.5399999999999999E-9</c:v>
                </c:pt>
                <c:pt idx="3598">
                  <c:v>-2.5399999999999999E-9</c:v>
                </c:pt>
                <c:pt idx="3599">
                  <c:v>-2.5300000000000002E-9</c:v>
                </c:pt>
                <c:pt idx="3600">
                  <c:v>-2.52E-9</c:v>
                </c:pt>
                <c:pt idx="3601">
                  <c:v>-2.52E-9</c:v>
                </c:pt>
                <c:pt idx="3602">
                  <c:v>-2.5099999999999998E-9</c:v>
                </c:pt>
                <c:pt idx="3603">
                  <c:v>-2.5099999999999998E-9</c:v>
                </c:pt>
                <c:pt idx="3604">
                  <c:v>-2.5000000000000001E-9</c:v>
                </c:pt>
                <c:pt idx="3605">
                  <c:v>-2.4899999999999999E-9</c:v>
                </c:pt>
                <c:pt idx="3606">
                  <c:v>-2.4899999999999999E-9</c:v>
                </c:pt>
                <c:pt idx="3607">
                  <c:v>-2.4800000000000001E-9</c:v>
                </c:pt>
                <c:pt idx="3608">
                  <c:v>-2.4699999999999999E-9</c:v>
                </c:pt>
                <c:pt idx="3609">
                  <c:v>-2.4699999999999999E-9</c:v>
                </c:pt>
                <c:pt idx="3610">
                  <c:v>-2.4600000000000002E-9</c:v>
                </c:pt>
                <c:pt idx="3611">
                  <c:v>-2.4600000000000002E-9</c:v>
                </c:pt>
                <c:pt idx="3612">
                  <c:v>-2.45E-9</c:v>
                </c:pt>
                <c:pt idx="3613">
                  <c:v>-2.4399999999999998E-9</c:v>
                </c:pt>
                <c:pt idx="3614">
                  <c:v>-2.4399999999999998E-9</c:v>
                </c:pt>
                <c:pt idx="3615">
                  <c:v>-2.4300000000000001E-9</c:v>
                </c:pt>
                <c:pt idx="3616">
                  <c:v>-2.4199999999999999E-9</c:v>
                </c:pt>
                <c:pt idx="3617">
                  <c:v>-2.4199999999999999E-9</c:v>
                </c:pt>
                <c:pt idx="3618">
                  <c:v>-2.4100000000000002E-9</c:v>
                </c:pt>
                <c:pt idx="3619">
                  <c:v>-2.4100000000000002E-9</c:v>
                </c:pt>
                <c:pt idx="3620">
                  <c:v>-2.4E-9</c:v>
                </c:pt>
                <c:pt idx="3621">
                  <c:v>-2.3899999999999998E-9</c:v>
                </c:pt>
                <c:pt idx="3622">
                  <c:v>-2.3899999999999998E-9</c:v>
                </c:pt>
                <c:pt idx="3623">
                  <c:v>-2.3800000000000001E-9</c:v>
                </c:pt>
                <c:pt idx="3624">
                  <c:v>-2.3699999999999999E-9</c:v>
                </c:pt>
                <c:pt idx="3625">
                  <c:v>-2.3699999999999999E-9</c:v>
                </c:pt>
                <c:pt idx="3626">
                  <c:v>-2.3600000000000001E-9</c:v>
                </c:pt>
                <c:pt idx="3627">
                  <c:v>-2.3600000000000001E-9</c:v>
                </c:pt>
                <c:pt idx="3628">
                  <c:v>-2.3499999999999999E-9</c:v>
                </c:pt>
                <c:pt idx="3629">
                  <c:v>-2.3400000000000002E-9</c:v>
                </c:pt>
                <c:pt idx="3630">
                  <c:v>-2.3400000000000002E-9</c:v>
                </c:pt>
                <c:pt idx="3631">
                  <c:v>-2.33E-9</c:v>
                </c:pt>
                <c:pt idx="3632">
                  <c:v>-2.3199999999999998E-9</c:v>
                </c:pt>
                <c:pt idx="3633">
                  <c:v>-2.3199999999999998E-9</c:v>
                </c:pt>
                <c:pt idx="3634">
                  <c:v>-2.3100000000000001E-9</c:v>
                </c:pt>
                <c:pt idx="3635">
                  <c:v>-2.3100000000000001E-9</c:v>
                </c:pt>
                <c:pt idx="3636">
                  <c:v>-2.2999999999999999E-9</c:v>
                </c:pt>
                <c:pt idx="3637">
                  <c:v>-2.2900000000000002E-9</c:v>
                </c:pt>
                <c:pt idx="3638">
                  <c:v>-2.2900000000000002E-9</c:v>
                </c:pt>
                <c:pt idx="3639">
                  <c:v>-2.28E-9</c:v>
                </c:pt>
                <c:pt idx="3640">
                  <c:v>-2.2699999999999998E-9</c:v>
                </c:pt>
                <c:pt idx="3641">
                  <c:v>-2.2699999999999998E-9</c:v>
                </c:pt>
                <c:pt idx="3642">
                  <c:v>-2.2600000000000001E-9</c:v>
                </c:pt>
                <c:pt idx="3643">
                  <c:v>-2.2600000000000001E-9</c:v>
                </c:pt>
                <c:pt idx="3644">
                  <c:v>-2.2499999999999999E-9</c:v>
                </c:pt>
                <c:pt idx="3645">
                  <c:v>-2.2400000000000001E-9</c:v>
                </c:pt>
                <c:pt idx="3646">
                  <c:v>-2.2400000000000001E-9</c:v>
                </c:pt>
                <c:pt idx="3647">
                  <c:v>-2.23E-9</c:v>
                </c:pt>
                <c:pt idx="3648">
                  <c:v>-2.2200000000000002E-9</c:v>
                </c:pt>
                <c:pt idx="3649">
                  <c:v>-2.2200000000000002E-9</c:v>
                </c:pt>
                <c:pt idx="3650">
                  <c:v>-2.21E-9</c:v>
                </c:pt>
                <c:pt idx="3651">
                  <c:v>-2.21E-9</c:v>
                </c:pt>
                <c:pt idx="3652">
                  <c:v>-2.1999999999999998E-9</c:v>
                </c:pt>
                <c:pt idx="3653">
                  <c:v>-2.1900000000000001E-9</c:v>
                </c:pt>
                <c:pt idx="3654">
                  <c:v>-2.1900000000000001E-9</c:v>
                </c:pt>
                <c:pt idx="3655">
                  <c:v>-2.1799999999999999E-9</c:v>
                </c:pt>
                <c:pt idx="3656">
                  <c:v>-2.1700000000000002E-9</c:v>
                </c:pt>
                <c:pt idx="3657">
                  <c:v>-2.1700000000000002E-9</c:v>
                </c:pt>
                <c:pt idx="3658">
                  <c:v>-2.16E-9</c:v>
                </c:pt>
                <c:pt idx="3659">
                  <c:v>-2.16E-9</c:v>
                </c:pt>
                <c:pt idx="3660">
                  <c:v>-2.1499999999999998E-9</c:v>
                </c:pt>
                <c:pt idx="3661">
                  <c:v>-2.1400000000000001E-9</c:v>
                </c:pt>
                <c:pt idx="3662">
                  <c:v>-2.1400000000000001E-9</c:v>
                </c:pt>
                <c:pt idx="3663">
                  <c:v>-2.1299999999999999E-9</c:v>
                </c:pt>
                <c:pt idx="3664">
                  <c:v>-2.1200000000000001E-9</c:v>
                </c:pt>
                <c:pt idx="3665">
                  <c:v>-2.1200000000000001E-9</c:v>
                </c:pt>
                <c:pt idx="3666">
                  <c:v>-2.11E-9</c:v>
                </c:pt>
                <c:pt idx="3667">
                  <c:v>-2.11E-9</c:v>
                </c:pt>
                <c:pt idx="3668">
                  <c:v>-2.1000000000000002E-9</c:v>
                </c:pt>
                <c:pt idx="3669">
                  <c:v>-2.09E-9</c:v>
                </c:pt>
                <c:pt idx="3670">
                  <c:v>-2.09E-9</c:v>
                </c:pt>
                <c:pt idx="3671">
                  <c:v>-2.0799999999999998E-9</c:v>
                </c:pt>
                <c:pt idx="3672">
                  <c:v>-2.0700000000000001E-9</c:v>
                </c:pt>
                <c:pt idx="3673">
                  <c:v>-2.0700000000000001E-9</c:v>
                </c:pt>
                <c:pt idx="3674">
                  <c:v>-2.0599999999999999E-9</c:v>
                </c:pt>
                <c:pt idx="3675">
                  <c:v>-2.0599999999999999E-9</c:v>
                </c:pt>
                <c:pt idx="3676">
                  <c:v>-2.0500000000000002E-9</c:v>
                </c:pt>
                <c:pt idx="3677">
                  <c:v>-2.04E-9</c:v>
                </c:pt>
                <c:pt idx="3678">
                  <c:v>-2.04E-9</c:v>
                </c:pt>
                <c:pt idx="3679">
                  <c:v>-2.0299999999999998E-9</c:v>
                </c:pt>
                <c:pt idx="3680">
                  <c:v>-2.0200000000000001E-9</c:v>
                </c:pt>
                <c:pt idx="3681">
                  <c:v>-2.0200000000000001E-9</c:v>
                </c:pt>
                <c:pt idx="3682">
                  <c:v>-2.0099999999999999E-9</c:v>
                </c:pt>
                <c:pt idx="3683">
                  <c:v>-2.0099999999999999E-9</c:v>
                </c:pt>
                <c:pt idx="3684">
                  <c:v>-2.0000000000000001E-9</c:v>
                </c:pt>
                <c:pt idx="3685">
                  <c:v>-1.99E-9</c:v>
                </c:pt>
                <c:pt idx="3686">
                  <c:v>-1.99E-9</c:v>
                </c:pt>
                <c:pt idx="3687">
                  <c:v>-1.9800000000000002E-9</c:v>
                </c:pt>
                <c:pt idx="3688">
                  <c:v>-1.97E-9</c:v>
                </c:pt>
                <c:pt idx="3689">
                  <c:v>-1.97E-9</c:v>
                </c:pt>
                <c:pt idx="3690">
                  <c:v>-1.9599999999999998E-9</c:v>
                </c:pt>
                <c:pt idx="3691">
                  <c:v>-1.9599999999999998E-9</c:v>
                </c:pt>
                <c:pt idx="3692">
                  <c:v>-1.9500000000000001E-9</c:v>
                </c:pt>
                <c:pt idx="3693">
                  <c:v>-1.9399999999999999E-9</c:v>
                </c:pt>
                <c:pt idx="3694">
                  <c:v>-1.9399999999999999E-9</c:v>
                </c:pt>
                <c:pt idx="3695">
                  <c:v>-1.9300000000000002E-9</c:v>
                </c:pt>
                <c:pt idx="3696">
                  <c:v>-1.92E-9</c:v>
                </c:pt>
                <c:pt idx="3697">
                  <c:v>-1.92E-9</c:v>
                </c:pt>
                <c:pt idx="3698">
                  <c:v>-1.9099999999999998E-9</c:v>
                </c:pt>
                <c:pt idx="3699">
                  <c:v>-1.9099999999999998E-9</c:v>
                </c:pt>
                <c:pt idx="3700">
                  <c:v>-1.9000000000000001E-9</c:v>
                </c:pt>
                <c:pt idx="3701">
                  <c:v>-1.8899999999999999E-9</c:v>
                </c:pt>
                <c:pt idx="3702">
                  <c:v>-1.8899999999999999E-9</c:v>
                </c:pt>
                <c:pt idx="3703">
                  <c:v>-1.8800000000000001E-9</c:v>
                </c:pt>
                <c:pt idx="3704">
                  <c:v>-1.87E-9</c:v>
                </c:pt>
                <c:pt idx="3705">
                  <c:v>-1.87E-9</c:v>
                </c:pt>
                <c:pt idx="3706">
                  <c:v>-1.86E-9</c:v>
                </c:pt>
                <c:pt idx="3707">
                  <c:v>-1.86E-9</c:v>
                </c:pt>
                <c:pt idx="3708">
                  <c:v>-1.85E-9</c:v>
                </c:pt>
                <c:pt idx="3709">
                  <c:v>-1.8400000000000001E-9</c:v>
                </c:pt>
                <c:pt idx="3710">
                  <c:v>-1.8400000000000001E-9</c:v>
                </c:pt>
                <c:pt idx="3711">
                  <c:v>-1.8300000000000001E-9</c:v>
                </c:pt>
                <c:pt idx="3712">
                  <c:v>-1.8199999999999999E-9</c:v>
                </c:pt>
                <c:pt idx="3713">
                  <c:v>-1.8199999999999999E-9</c:v>
                </c:pt>
                <c:pt idx="3714">
                  <c:v>-1.81E-9</c:v>
                </c:pt>
                <c:pt idx="3715">
                  <c:v>-1.81E-9</c:v>
                </c:pt>
                <c:pt idx="3716">
                  <c:v>-1.8E-9</c:v>
                </c:pt>
                <c:pt idx="3717">
                  <c:v>-1.79E-9</c:v>
                </c:pt>
                <c:pt idx="3718">
                  <c:v>-1.79E-9</c:v>
                </c:pt>
                <c:pt idx="3719">
                  <c:v>-1.7800000000000001E-9</c:v>
                </c:pt>
                <c:pt idx="3720">
                  <c:v>-1.7700000000000001E-9</c:v>
                </c:pt>
                <c:pt idx="3721">
                  <c:v>-1.7700000000000001E-9</c:v>
                </c:pt>
                <c:pt idx="3722">
                  <c:v>-1.7599999999999999E-9</c:v>
                </c:pt>
                <c:pt idx="3723">
                  <c:v>-1.7599999999999999E-9</c:v>
                </c:pt>
                <c:pt idx="3724">
                  <c:v>-1.75E-9</c:v>
                </c:pt>
                <c:pt idx="3725">
                  <c:v>-1.74E-9</c:v>
                </c:pt>
                <c:pt idx="3726">
                  <c:v>-1.74E-9</c:v>
                </c:pt>
                <c:pt idx="3727">
                  <c:v>-1.73E-9</c:v>
                </c:pt>
                <c:pt idx="3728">
                  <c:v>-1.7200000000000001E-9</c:v>
                </c:pt>
                <c:pt idx="3729">
                  <c:v>-1.7200000000000001E-9</c:v>
                </c:pt>
                <c:pt idx="3730">
                  <c:v>-1.7100000000000001E-9</c:v>
                </c:pt>
                <c:pt idx="3731">
                  <c:v>-1.7100000000000001E-9</c:v>
                </c:pt>
                <c:pt idx="3732">
                  <c:v>-1.6999999999999999E-9</c:v>
                </c:pt>
                <c:pt idx="3733">
                  <c:v>-1.69E-9</c:v>
                </c:pt>
                <c:pt idx="3734">
                  <c:v>-1.69E-9</c:v>
                </c:pt>
                <c:pt idx="3735">
                  <c:v>-1.68E-9</c:v>
                </c:pt>
                <c:pt idx="3736">
                  <c:v>-1.67E-9</c:v>
                </c:pt>
                <c:pt idx="3737">
                  <c:v>-1.67E-9</c:v>
                </c:pt>
                <c:pt idx="3738">
                  <c:v>-1.6600000000000001E-9</c:v>
                </c:pt>
                <c:pt idx="3739">
                  <c:v>-1.6600000000000001E-9</c:v>
                </c:pt>
                <c:pt idx="3740">
                  <c:v>-1.6500000000000001E-9</c:v>
                </c:pt>
                <c:pt idx="3741">
                  <c:v>-1.6399999999999999E-9</c:v>
                </c:pt>
                <c:pt idx="3742">
                  <c:v>-1.6399999999999999E-9</c:v>
                </c:pt>
                <c:pt idx="3743">
                  <c:v>-1.63E-9</c:v>
                </c:pt>
                <c:pt idx="3744">
                  <c:v>-1.62E-9</c:v>
                </c:pt>
                <c:pt idx="3745">
                  <c:v>-1.62E-9</c:v>
                </c:pt>
                <c:pt idx="3746">
                  <c:v>-1.61E-9</c:v>
                </c:pt>
                <c:pt idx="3747">
                  <c:v>-1.61E-9</c:v>
                </c:pt>
                <c:pt idx="3748">
                  <c:v>-1.6000000000000001E-9</c:v>
                </c:pt>
                <c:pt idx="3749">
                  <c:v>-1.5900000000000001E-9</c:v>
                </c:pt>
                <c:pt idx="3750">
                  <c:v>-1.5900000000000001E-9</c:v>
                </c:pt>
                <c:pt idx="3751">
                  <c:v>-1.5799999999999999E-9</c:v>
                </c:pt>
                <c:pt idx="3752">
                  <c:v>-1.57E-9</c:v>
                </c:pt>
                <c:pt idx="3753">
                  <c:v>-1.57E-9</c:v>
                </c:pt>
                <c:pt idx="3754">
                  <c:v>-1.56E-9</c:v>
                </c:pt>
                <c:pt idx="3755">
                  <c:v>-1.56E-9</c:v>
                </c:pt>
                <c:pt idx="3756">
                  <c:v>-1.55E-9</c:v>
                </c:pt>
                <c:pt idx="3757">
                  <c:v>-1.5400000000000001E-9</c:v>
                </c:pt>
                <c:pt idx="3758">
                  <c:v>-1.5400000000000001E-9</c:v>
                </c:pt>
                <c:pt idx="3759">
                  <c:v>-1.5300000000000001E-9</c:v>
                </c:pt>
                <c:pt idx="3760">
                  <c:v>-1.5199999999999999E-9</c:v>
                </c:pt>
                <c:pt idx="3761">
                  <c:v>-1.5199999999999999E-9</c:v>
                </c:pt>
                <c:pt idx="3762">
                  <c:v>-1.51E-9</c:v>
                </c:pt>
                <c:pt idx="3763">
                  <c:v>-1.51E-9</c:v>
                </c:pt>
                <c:pt idx="3764">
                  <c:v>-1.5E-9</c:v>
                </c:pt>
                <c:pt idx="3765">
                  <c:v>-1.49E-9</c:v>
                </c:pt>
                <c:pt idx="3766">
                  <c:v>-1.49E-9</c:v>
                </c:pt>
                <c:pt idx="3767">
                  <c:v>-1.4800000000000001E-9</c:v>
                </c:pt>
                <c:pt idx="3768">
                  <c:v>-1.4700000000000001E-9</c:v>
                </c:pt>
                <c:pt idx="3769">
                  <c:v>-1.4700000000000001E-9</c:v>
                </c:pt>
                <c:pt idx="3770">
                  <c:v>-1.4599999999999999E-9</c:v>
                </c:pt>
                <c:pt idx="3771">
                  <c:v>-1.4599999999999999E-9</c:v>
                </c:pt>
                <c:pt idx="3772">
                  <c:v>-1.45E-9</c:v>
                </c:pt>
                <c:pt idx="3773">
                  <c:v>-1.44E-9</c:v>
                </c:pt>
                <c:pt idx="3774">
                  <c:v>-1.44E-9</c:v>
                </c:pt>
                <c:pt idx="3775">
                  <c:v>-1.43E-9</c:v>
                </c:pt>
                <c:pt idx="3776">
                  <c:v>-1.4200000000000001E-9</c:v>
                </c:pt>
                <c:pt idx="3777">
                  <c:v>-1.4200000000000001E-9</c:v>
                </c:pt>
                <c:pt idx="3778">
                  <c:v>-1.4100000000000001E-9</c:v>
                </c:pt>
                <c:pt idx="3779">
                  <c:v>-1.4100000000000001E-9</c:v>
                </c:pt>
                <c:pt idx="3780">
                  <c:v>-1.3999999999999999E-9</c:v>
                </c:pt>
                <c:pt idx="3781">
                  <c:v>-1.39E-9</c:v>
                </c:pt>
                <c:pt idx="3782">
                  <c:v>-1.39E-9</c:v>
                </c:pt>
                <c:pt idx="3783">
                  <c:v>-1.38E-9</c:v>
                </c:pt>
                <c:pt idx="3784">
                  <c:v>-1.37E-9</c:v>
                </c:pt>
                <c:pt idx="3785">
                  <c:v>-1.37E-9</c:v>
                </c:pt>
                <c:pt idx="3786">
                  <c:v>-1.3600000000000001E-9</c:v>
                </c:pt>
                <c:pt idx="3787">
                  <c:v>-1.3600000000000001E-9</c:v>
                </c:pt>
                <c:pt idx="3788">
                  <c:v>-1.3500000000000001E-9</c:v>
                </c:pt>
                <c:pt idx="3789">
                  <c:v>-1.3399999999999999E-9</c:v>
                </c:pt>
                <c:pt idx="3790">
                  <c:v>-1.3399999999999999E-9</c:v>
                </c:pt>
                <c:pt idx="3791">
                  <c:v>-1.33E-9</c:v>
                </c:pt>
                <c:pt idx="3792">
                  <c:v>-1.32E-9</c:v>
                </c:pt>
                <c:pt idx="3793">
                  <c:v>-1.32E-9</c:v>
                </c:pt>
                <c:pt idx="3794">
                  <c:v>-1.31E-9</c:v>
                </c:pt>
                <c:pt idx="3795">
                  <c:v>-1.31E-9</c:v>
                </c:pt>
                <c:pt idx="3796">
                  <c:v>-1.3000000000000001E-9</c:v>
                </c:pt>
                <c:pt idx="3797">
                  <c:v>-1.2900000000000001E-9</c:v>
                </c:pt>
                <c:pt idx="3798">
                  <c:v>-1.2900000000000001E-9</c:v>
                </c:pt>
                <c:pt idx="3799">
                  <c:v>-1.2799999999999999E-9</c:v>
                </c:pt>
                <c:pt idx="3800">
                  <c:v>-1.27E-9</c:v>
                </c:pt>
                <c:pt idx="3801">
                  <c:v>-1.27E-9</c:v>
                </c:pt>
                <c:pt idx="3802">
                  <c:v>-1.26E-9</c:v>
                </c:pt>
                <c:pt idx="3803">
                  <c:v>-1.26E-9</c:v>
                </c:pt>
                <c:pt idx="3804">
                  <c:v>-1.25E-9</c:v>
                </c:pt>
                <c:pt idx="3805">
                  <c:v>-1.2400000000000001E-9</c:v>
                </c:pt>
                <c:pt idx="3806">
                  <c:v>-1.2400000000000001E-9</c:v>
                </c:pt>
                <c:pt idx="3807">
                  <c:v>-1.2300000000000001E-9</c:v>
                </c:pt>
                <c:pt idx="3808">
                  <c:v>-1.2199999999999999E-9</c:v>
                </c:pt>
                <c:pt idx="3809">
                  <c:v>-1.2199999999999999E-9</c:v>
                </c:pt>
                <c:pt idx="3810">
                  <c:v>-1.21E-9</c:v>
                </c:pt>
                <c:pt idx="3811">
                  <c:v>-1.21E-9</c:v>
                </c:pt>
                <c:pt idx="3812">
                  <c:v>-1.2E-9</c:v>
                </c:pt>
                <c:pt idx="3813">
                  <c:v>-1.19E-9</c:v>
                </c:pt>
                <c:pt idx="3814">
                  <c:v>-1.19E-9</c:v>
                </c:pt>
                <c:pt idx="3815">
                  <c:v>-1.1800000000000001E-9</c:v>
                </c:pt>
                <c:pt idx="3816">
                  <c:v>-1.1700000000000001E-9</c:v>
                </c:pt>
                <c:pt idx="3817">
                  <c:v>-1.1700000000000001E-9</c:v>
                </c:pt>
                <c:pt idx="3818">
                  <c:v>-1.1599999999999999E-9</c:v>
                </c:pt>
                <c:pt idx="3819">
                  <c:v>-1.1599999999999999E-9</c:v>
                </c:pt>
                <c:pt idx="3820">
                  <c:v>-1.15E-9</c:v>
                </c:pt>
                <c:pt idx="3821">
                  <c:v>-1.14E-9</c:v>
                </c:pt>
                <c:pt idx="3822">
                  <c:v>-1.14E-9</c:v>
                </c:pt>
                <c:pt idx="3823">
                  <c:v>-1.13E-9</c:v>
                </c:pt>
                <c:pt idx="3824">
                  <c:v>-1.1200000000000001E-9</c:v>
                </c:pt>
                <c:pt idx="3825">
                  <c:v>-1.1200000000000001E-9</c:v>
                </c:pt>
                <c:pt idx="3826">
                  <c:v>-1.1100000000000001E-9</c:v>
                </c:pt>
                <c:pt idx="3827">
                  <c:v>-1.1100000000000001E-9</c:v>
                </c:pt>
                <c:pt idx="3828">
                  <c:v>-1.0999999999999999E-9</c:v>
                </c:pt>
                <c:pt idx="3829">
                  <c:v>-1.09E-9</c:v>
                </c:pt>
                <c:pt idx="3830">
                  <c:v>-1.09E-9</c:v>
                </c:pt>
                <c:pt idx="3831">
                  <c:v>-1.08E-9</c:v>
                </c:pt>
                <c:pt idx="3832">
                  <c:v>-1.07E-9</c:v>
                </c:pt>
                <c:pt idx="3833">
                  <c:v>-1.07E-9</c:v>
                </c:pt>
                <c:pt idx="3834">
                  <c:v>-1.0600000000000001E-9</c:v>
                </c:pt>
                <c:pt idx="3835">
                  <c:v>-1.0600000000000001E-9</c:v>
                </c:pt>
                <c:pt idx="3836">
                  <c:v>-1.0500000000000001E-9</c:v>
                </c:pt>
                <c:pt idx="3837">
                  <c:v>-1.0399999999999999E-9</c:v>
                </c:pt>
                <c:pt idx="3838">
                  <c:v>-1.0399999999999999E-9</c:v>
                </c:pt>
                <c:pt idx="3839">
                  <c:v>-1.03E-9</c:v>
                </c:pt>
                <c:pt idx="3840">
                  <c:v>-1.02E-9</c:v>
                </c:pt>
                <c:pt idx="3841">
                  <c:v>-1.02E-9</c:v>
                </c:pt>
                <c:pt idx="3842">
                  <c:v>-1.01E-9</c:v>
                </c:pt>
                <c:pt idx="3843">
                  <c:v>-1.01E-9</c:v>
                </c:pt>
                <c:pt idx="3844">
                  <c:v>-9.9899999999999996E-10</c:v>
                </c:pt>
                <c:pt idx="3845">
                  <c:v>-9.9299999999999998E-10</c:v>
                </c:pt>
                <c:pt idx="3846">
                  <c:v>-9.87E-10</c:v>
                </c:pt>
                <c:pt idx="3847">
                  <c:v>-9.8100000000000002E-10</c:v>
                </c:pt>
                <c:pt idx="3848">
                  <c:v>-9.7399999999999995E-10</c:v>
                </c:pt>
                <c:pt idx="3849">
                  <c:v>-9.6799999999999997E-10</c:v>
                </c:pt>
                <c:pt idx="3850">
                  <c:v>-9.6199999999999999E-10</c:v>
                </c:pt>
                <c:pt idx="3851">
                  <c:v>-9.5600000000000001E-10</c:v>
                </c:pt>
                <c:pt idx="3852">
                  <c:v>-9.4899999999999993E-10</c:v>
                </c:pt>
                <c:pt idx="3853">
                  <c:v>-9.4299999999999995E-10</c:v>
                </c:pt>
                <c:pt idx="3854">
                  <c:v>-9.3699999999999997E-10</c:v>
                </c:pt>
                <c:pt idx="3855">
                  <c:v>-9.3099999999999999E-10</c:v>
                </c:pt>
                <c:pt idx="3856">
                  <c:v>-9.2400000000000001E-10</c:v>
                </c:pt>
                <c:pt idx="3857">
                  <c:v>-9.1800000000000004E-10</c:v>
                </c:pt>
                <c:pt idx="3858">
                  <c:v>-9.1199999999999995E-10</c:v>
                </c:pt>
                <c:pt idx="3859">
                  <c:v>-9.0599999999999997E-10</c:v>
                </c:pt>
                <c:pt idx="3860">
                  <c:v>-8.99E-10</c:v>
                </c:pt>
                <c:pt idx="3861">
                  <c:v>-8.9300000000000002E-10</c:v>
                </c:pt>
                <c:pt idx="3862">
                  <c:v>-8.8700000000000004E-10</c:v>
                </c:pt>
                <c:pt idx="3863">
                  <c:v>-8.8099999999999996E-10</c:v>
                </c:pt>
                <c:pt idx="3864">
                  <c:v>-8.7399999999999998E-10</c:v>
                </c:pt>
                <c:pt idx="3865">
                  <c:v>-8.68E-10</c:v>
                </c:pt>
                <c:pt idx="3866">
                  <c:v>-8.6200000000000002E-10</c:v>
                </c:pt>
                <c:pt idx="3867">
                  <c:v>-8.5600000000000004E-10</c:v>
                </c:pt>
                <c:pt idx="3868">
                  <c:v>-8.4899999999999996E-10</c:v>
                </c:pt>
                <c:pt idx="3869">
                  <c:v>-8.4299999999999998E-10</c:v>
                </c:pt>
                <c:pt idx="3870">
                  <c:v>-8.37E-10</c:v>
                </c:pt>
                <c:pt idx="3871">
                  <c:v>-8.3100000000000003E-10</c:v>
                </c:pt>
                <c:pt idx="3872">
                  <c:v>-8.2400000000000005E-10</c:v>
                </c:pt>
                <c:pt idx="3873">
                  <c:v>-8.1799999999999997E-10</c:v>
                </c:pt>
                <c:pt idx="3874">
                  <c:v>-8.1199999999999999E-10</c:v>
                </c:pt>
                <c:pt idx="3875">
                  <c:v>-8.0600000000000001E-10</c:v>
                </c:pt>
                <c:pt idx="3876">
                  <c:v>-7.9900000000000003E-10</c:v>
                </c:pt>
                <c:pt idx="3877">
                  <c:v>-7.9299999999999995E-10</c:v>
                </c:pt>
                <c:pt idx="3878">
                  <c:v>-7.8699999999999997E-10</c:v>
                </c:pt>
                <c:pt idx="3879">
                  <c:v>-7.8099999999999999E-10</c:v>
                </c:pt>
                <c:pt idx="3880">
                  <c:v>-7.7400000000000002E-10</c:v>
                </c:pt>
                <c:pt idx="3881">
                  <c:v>-7.6800000000000004E-10</c:v>
                </c:pt>
                <c:pt idx="3882">
                  <c:v>-7.6199999999999995E-10</c:v>
                </c:pt>
                <c:pt idx="3883">
                  <c:v>-7.5599999999999997E-10</c:v>
                </c:pt>
                <c:pt idx="3884">
                  <c:v>-7.49E-10</c:v>
                </c:pt>
                <c:pt idx="3885">
                  <c:v>-7.4300000000000002E-10</c:v>
                </c:pt>
                <c:pt idx="3886">
                  <c:v>-7.3700000000000004E-10</c:v>
                </c:pt>
                <c:pt idx="3887">
                  <c:v>-7.3099999999999996E-10</c:v>
                </c:pt>
                <c:pt idx="3888">
                  <c:v>-7.2399999999999998E-10</c:v>
                </c:pt>
                <c:pt idx="3889">
                  <c:v>-7.18E-10</c:v>
                </c:pt>
                <c:pt idx="3890">
                  <c:v>-7.1200000000000002E-10</c:v>
                </c:pt>
                <c:pt idx="3891">
                  <c:v>-7.0600000000000004E-10</c:v>
                </c:pt>
                <c:pt idx="3892">
                  <c:v>-6.9899999999999996E-10</c:v>
                </c:pt>
                <c:pt idx="3893">
                  <c:v>-6.9299999999999999E-10</c:v>
                </c:pt>
                <c:pt idx="3894">
                  <c:v>-6.8700000000000001E-10</c:v>
                </c:pt>
                <c:pt idx="3895">
                  <c:v>-6.8100000000000003E-10</c:v>
                </c:pt>
                <c:pt idx="3896">
                  <c:v>-6.7400000000000005E-10</c:v>
                </c:pt>
                <c:pt idx="3897">
                  <c:v>-6.6799999999999997E-10</c:v>
                </c:pt>
                <c:pt idx="3898">
                  <c:v>-6.6199999999999999E-10</c:v>
                </c:pt>
                <c:pt idx="3899">
                  <c:v>-6.5600000000000001E-10</c:v>
                </c:pt>
                <c:pt idx="3900">
                  <c:v>-6.4900000000000003E-10</c:v>
                </c:pt>
                <c:pt idx="3901">
                  <c:v>-6.4299999999999995E-10</c:v>
                </c:pt>
                <c:pt idx="3902">
                  <c:v>-6.3699999999999997E-10</c:v>
                </c:pt>
                <c:pt idx="3903">
                  <c:v>-6.3099999999999999E-10</c:v>
                </c:pt>
                <c:pt idx="3904">
                  <c:v>-6.2400000000000002E-10</c:v>
                </c:pt>
                <c:pt idx="3905">
                  <c:v>-6.1800000000000004E-10</c:v>
                </c:pt>
                <c:pt idx="3906">
                  <c:v>-6.1199999999999995E-10</c:v>
                </c:pt>
                <c:pt idx="3907">
                  <c:v>-6.0599999999999998E-10</c:v>
                </c:pt>
                <c:pt idx="3908">
                  <c:v>-5.99E-10</c:v>
                </c:pt>
                <c:pt idx="3909">
                  <c:v>-5.9300000000000002E-10</c:v>
                </c:pt>
                <c:pt idx="3910">
                  <c:v>-5.8700000000000004E-10</c:v>
                </c:pt>
                <c:pt idx="3911">
                  <c:v>-5.8099999999999996E-10</c:v>
                </c:pt>
                <c:pt idx="3912">
                  <c:v>-5.7399999999999998E-10</c:v>
                </c:pt>
                <c:pt idx="3913">
                  <c:v>-5.68E-10</c:v>
                </c:pt>
                <c:pt idx="3914">
                  <c:v>-5.6200000000000002E-10</c:v>
                </c:pt>
                <c:pt idx="3915">
                  <c:v>-5.5600000000000004E-10</c:v>
                </c:pt>
                <c:pt idx="3916">
                  <c:v>-5.4899999999999997E-10</c:v>
                </c:pt>
                <c:pt idx="3917">
                  <c:v>-5.4299999999999999E-10</c:v>
                </c:pt>
                <c:pt idx="3918">
                  <c:v>-5.3700000000000001E-10</c:v>
                </c:pt>
                <c:pt idx="3919">
                  <c:v>-5.3100000000000003E-10</c:v>
                </c:pt>
                <c:pt idx="3920">
                  <c:v>-5.2400000000000005E-10</c:v>
                </c:pt>
                <c:pt idx="3921">
                  <c:v>-5.1799999999999997E-10</c:v>
                </c:pt>
                <c:pt idx="3922">
                  <c:v>-5.1199999999999999E-10</c:v>
                </c:pt>
                <c:pt idx="3923">
                  <c:v>-5.0600000000000001E-10</c:v>
                </c:pt>
                <c:pt idx="3924">
                  <c:v>-4.9900000000000003E-10</c:v>
                </c:pt>
                <c:pt idx="3925">
                  <c:v>-4.9299999999999995E-10</c:v>
                </c:pt>
                <c:pt idx="3926">
                  <c:v>-4.8699999999999997E-10</c:v>
                </c:pt>
                <c:pt idx="3927">
                  <c:v>-4.8099999999999999E-10</c:v>
                </c:pt>
                <c:pt idx="3928">
                  <c:v>-4.7400000000000002E-10</c:v>
                </c:pt>
                <c:pt idx="3929">
                  <c:v>-4.6800000000000004E-10</c:v>
                </c:pt>
                <c:pt idx="3930">
                  <c:v>-4.6200000000000001E-10</c:v>
                </c:pt>
                <c:pt idx="3931">
                  <c:v>-4.5599999999999998E-10</c:v>
                </c:pt>
                <c:pt idx="3932">
                  <c:v>-4.49E-10</c:v>
                </c:pt>
                <c:pt idx="3933">
                  <c:v>-4.4300000000000002E-10</c:v>
                </c:pt>
                <c:pt idx="3934">
                  <c:v>-4.3699999999999999E-10</c:v>
                </c:pt>
                <c:pt idx="3935">
                  <c:v>-4.3100000000000001E-10</c:v>
                </c:pt>
                <c:pt idx="3936">
                  <c:v>-4.2399999999999998E-10</c:v>
                </c:pt>
                <c:pt idx="3937">
                  <c:v>-4.18E-10</c:v>
                </c:pt>
                <c:pt idx="3938">
                  <c:v>-4.1200000000000002E-10</c:v>
                </c:pt>
                <c:pt idx="3939">
                  <c:v>-4.0599999999999999E-10</c:v>
                </c:pt>
                <c:pt idx="3940">
                  <c:v>-3.9900000000000002E-10</c:v>
                </c:pt>
                <c:pt idx="3941">
                  <c:v>-3.9299999999999999E-10</c:v>
                </c:pt>
                <c:pt idx="3942">
                  <c:v>-3.8700000000000001E-10</c:v>
                </c:pt>
                <c:pt idx="3943">
                  <c:v>-3.8099999999999998E-10</c:v>
                </c:pt>
                <c:pt idx="3944">
                  <c:v>-3.74E-10</c:v>
                </c:pt>
                <c:pt idx="3945">
                  <c:v>-3.6800000000000002E-10</c:v>
                </c:pt>
                <c:pt idx="3946">
                  <c:v>-3.6199999999999999E-10</c:v>
                </c:pt>
                <c:pt idx="3947">
                  <c:v>-3.5600000000000001E-10</c:v>
                </c:pt>
                <c:pt idx="3948">
                  <c:v>-3.4899999999999998E-10</c:v>
                </c:pt>
                <c:pt idx="3949">
                  <c:v>-3.43E-10</c:v>
                </c:pt>
                <c:pt idx="3950">
                  <c:v>-3.3700000000000003E-10</c:v>
                </c:pt>
                <c:pt idx="3951">
                  <c:v>-3.3099999999999999E-10</c:v>
                </c:pt>
                <c:pt idx="3952">
                  <c:v>-3.2400000000000002E-10</c:v>
                </c:pt>
                <c:pt idx="3953">
                  <c:v>-3.1799999999999999E-10</c:v>
                </c:pt>
                <c:pt idx="3954">
                  <c:v>-3.1200000000000001E-10</c:v>
                </c:pt>
                <c:pt idx="3955">
                  <c:v>-3.0599999999999998E-10</c:v>
                </c:pt>
                <c:pt idx="3956">
                  <c:v>-2.99E-10</c:v>
                </c:pt>
                <c:pt idx="3957">
                  <c:v>-2.9300000000000002E-10</c:v>
                </c:pt>
                <c:pt idx="3958">
                  <c:v>-2.8699999999999999E-10</c:v>
                </c:pt>
                <c:pt idx="3959">
                  <c:v>-2.8100000000000001E-10</c:v>
                </c:pt>
                <c:pt idx="3960">
                  <c:v>-2.7399999999999998E-10</c:v>
                </c:pt>
                <c:pt idx="3961">
                  <c:v>-2.6800000000000001E-10</c:v>
                </c:pt>
                <c:pt idx="3962">
                  <c:v>-2.6200000000000003E-10</c:v>
                </c:pt>
                <c:pt idx="3963">
                  <c:v>-2.5599999999999999E-10</c:v>
                </c:pt>
                <c:pt idx="3964">
                  <c:v>-2.4900000000000002E-10</c:v>
                </c:pt>
                <c:pt idx="3965">
                  <c:v>-2.4299999999999999E-10</c:v>
                </c:pt>
                <c:pt idx="3966">
                  <c:v>-2.3700000000000001E-10</c:v>
                </c:pt>
                <c:pt idx="3967">
                  <c:v>-2.31E-10</c:v>
                </c:pt>
                <c:pt idx="3968">
                  <c:v>-2.24E-10</c:v>
                </c:pt>
                <c:pt idx="3969">
                  <c:v>-2.18E-10</c:v>
                </c:pt>
                <c:pt idx="3970">
                  <c:v>-2.1199999999999999E-10</c:v>
                </c:pt>
                <c:pt idx="3971">
                  <c:v>-2.0600000000000001E-10</c:v>
                </c:pt>
                <c:pt idx="3972">
                  <c:v>-1.9900000000000001E-10</c:v>
                </c:pt>
                <c:pt idx="3973">
                  <c:v>-1.9300000000000001E-10</c:v>
                </c:pt>
                <c:pt idx="3974">
                  <c:v>-1.87E-10</c:v>
                </c:pt>
                <c:pt idx="3975">
                  <c:v>-1.81E-10</c:v>
                </c:pt>
                <c:pt idx="3976">
                  <c:v>-1.7399999999999999E-10</c:v>
                </c:pt>
                <c:pt idx="3977">
                  <c:v>-1.6799999999999999E-10</c:v>
                </c:pt>
                <c:pt idx="3978">
                  <c:v>-1.6200000000000001E-10</c:v>
                </c:pt>
                <c:pt idx="3979">
                  <c:v>-1.56E-10</c:v>
                </c:pt>
                <c:pt idx="3980">
                  <c:v>-1.49E-10</c:v>
                </c:pt>
                <c:pt idx="3981">
                  <c:v>-1.43E-10</c:v>
                </c:pt>
                <c:pt idx="3982">
                  <c:v>-1.3699999999999999E-10</c:v>
                </c:pt>
                <c:pt idx="3983">
                  <c:v>-1.3100000000000001E-10</c:v>
                </c:pt>
                <c:pt idx="3984">
                  <c:v>-1.2400000000000001E-10</c:v>
                </c:pt>
                <c:pt idx="3985">
                  <c:v>-1.1800000000000001E-10</c:v>
                </c:pt>
                <c:pt idx="3986">
                  <c:v>-1.12E-10</c:v>
                </c:pt>
                <c:pt idx="3987">
                  <c:v>-1.06E-10</c:v>
                </c:pt>
                <c:pt idx="3988">
                  <c:v>-9.9200000000000004E-11</c:v>
                </c:pt>
                <c:pt idx="3989">
                  <c:v>-9.3000000000000002E-11</c:v>
                </c:pt>
                <c:pt idx="3990">
                  <c:v>-8.6699999999999995E-11</c:v>
                </c:pt>
                <c:pt idx="3991">
                  <c:v>-8.0500000000000006E-11</c:v>
                </c:pt>
                <c:pt idx="3992">
                  <c:v>-7.42E-11</c:v>
                </c:pt>
                <c:pt idx="3993">
                  <c:v>-6.7999999999999998E-11</c:v>
                </c:pt>
                <c:pt idx="3994">
                  <c:v>-6.1700000000000004E-11</c:v>
                </c:pt>
                <c:pt idx="3995">
                  <c:v>-5.5500000000000002E-11</c:v>
                </c:pt>
                <c:pt idx="3996">
                  <c:v>-4.9200000000000002E-11</c:v>
                </c:pt>
                <c:pt idx="3997">
                  <c:v>-4.3E-11</c:v>
                </c:pt>
                <c:pt idx="3998">
                  <c:v>-3.67E-11</c:v>
                </c:pt>
                <c:pt idx="3999">
                  <c:v>-3.0499999999999998E-11</c:v>
                </c:pt>
                <c:pt idx="4000">
                  <c:v>-2.4200000000000001E-11</c:v>
                </c:pt>
                <c:pt idx="4001">
                  <c:v>-1.7999999999999999E-11</c:v>
                </c:pt>
                <c:pt idx="4002">
                  <c:v>-1.1700000000000001E-11</c:v>
                </c:pt>
                <c:pt idx="4003">
                  <c:v>-5.5000000000000004E-12</c:v>
                </c:pt>
                <c:pt idx="4004">
                  <c:v>8.0000000000000002E-13</c:v>
                </c:pt>
                <c:pt idx="4005">
                  <c:v>7.0000000000000001E-12</c:v>
                </c:pt>
                <c:pt idx="4006">
                  <c:v>1.33E-11</c:v>
                </c:pt>
                <c:pt idx="4007">
                  <c:v>1.9500000000000001E-11</c:v>
                </c:pt>
                <c:pt idx="4008">
                  <c:v>2.5800000000000001E-11</c:v>
                </c:pt>
                <c:pt idx="4009">
                  <c:v>3.1999999999999999E-11</c:v>
                </c:pt>
                <c:pt idx="4010">
                  <c:v>3.83E-11</c:v>
                </c:pt>
                <c:pt idx="4011">
                  <c:v>4.4500000000000001E-11</c:v>
                </c:pt>
                <c:pt idx="4012">
                  <c:v>5.0800000000000002E-11</c:v>
                </c:pt>
                <c:pt idx="4013">
                  <c:v>5.6999999999999997E-11</c:v>
                </c:pt>
                <c:pt idx="4014">
                  <c:v>6.3300000000000004E-11</c:v>
                </c:pt>
                <c:pt idx="4015">
                  <c:v>6.9500000000000006E-11</c:v>
                </c:pt>
                <c:pt idx="4016">
                  <c:v>7.5799999999999999E-11</c:v>
                </c:pt>
                <c:pt idx="4017">
                  <c:v>8.2000000000000001E-11</c:v>
                </c:pt>
                <c:pt idx="4018">
                  <c:v>8.8299999999999995E-11</c:v>
                </c:pt>
                <c:pt idx="4019">
                  <c:v>9.4499999999999997E-11</c:v>
                </c:pt>
                <c:pt idx="4020">
                  <c:v>1.01E-10</c:v>
                </c:pt>
                <c:pt idx="4021">
                  <c:v>1.0700000000000001E-10</c:v>
                </c:pt>
                <c:pt idx="4022">
                  <c:v>1.13E-10</c:v>
                </c:pt>
                <c:pt idx="4023">
                  <c:v>1.2E-10</c:v>
                </c:pt>
                <c:pt idx="4024">
                  <c:v>1.26E-10</c:v>
                </c:pt>
                <c:pt idx="4025">
                  <c:v>1.3200000000000001E-10</c:v>
                </c:pt>
                <c:pt idx="4026">
                  <c:v>1.3799999999999999E-10</c:v>
                </c:pt>
                <c:pt idx="4027">
                  <c:v>1.4499999999999999E-10</c:v>
                </c:pt>
                <c:pt idx="4028">
                  <c:v>1.51E-10</c:v>
                </c:pt>
                <c:pt idx="4029">
                  <c:v>1.57E-10</c:v>
                </c:pt>
                <c:pt idx="4030">
                  <c:v>1.6300000000000001E-10</c:v>
                </c:pt>
                <c:pt idx="4031">
                  <c:v>1.7000000000000001E-10</c:v>
                </c:pt>
                <c:pt idx="4032">
                  <c:v>1.7600000000000001E-10</c:v>
                </c:pt>
                <c:pt idx="4033">
                  <c:v>1.8199999999999999E-10</c:v>
                </c:pt>
                <c:pt idx="4034">
                  <c:v>1.88E-10</c:v>
                </c:pt>
                <c:pt idx="4035">
                  <c:v>1.95E-10</c:v>
                </c:pt>
                <c:pt idx="4036">
                  <c:v>2.01E-10</c:v>
                </c:pt>
                <c:pt idx="4037">
                  <c:v>2.0700000000000001E-10</c:v>
                </c:pt>
                <c:pt idx="4038">
                  <c:v>2.1299999999999999E-10</c:v>
                </c:pt>
                <c:pt idx="4039">
                  <c:v>2.1999999999999999E-10</c:v>
                </c:pt>
                <c:pt idx="4040">
                  <c:v>2.26E-10</c:v>
                </c:pt>
                <c:pt idx="4041">
                  <c:v>2.32E-10</c:v>
                </c:pt>
                <c:pt idx="4042">
                  <c:v>2.3800000000000001E-10</c:v>
                </c:pt>
                <c:pt idx="4043">
                  <c:v>2.4499999999999998E-10</c:v>
                </c:pt>
                <c:pt idx="4044">
                  <c:v>2.5100000000000001E-10</c:v>
                </c:pt>
                <c:pt idx="4045">
                  <c:v>2.5699999999999999E-10</c:v>
                </c:pt>
                <c:pt idx="4046">
                  <c:v>2.6300000000000002E-10</c:v>
                </c:pt>
                <c:pt idx="4047">
                  <c:v>2.7E-10</c:v>
                </c:pt>
                <c:pt idx="4048">
                  <c:v>2.7599999999999998E-10</c:v>
                </c:pt>
                <c:pt idx="4049">
                  <c:v>2.8200000000000001E-10</c:v>
                </c:pt>
                <c:pt idx="4050">
                  <c:v>2.8799999999999999E-10</c:v>
                </c:pt>
                <c:pt idx="4051">
                  <c:v>2.9500000000000002E-10</c:v>
                </c:pt>
                <c:pt idx="4052">
                  <c:v>3.0099999999999999E-10</c:v>
                </c:pt>
                <c:pt idx="4053">
                  <c:v>3.0700000000000003E-10</c:v>
                </c:pt>
                <c:pt idx="4054">
                  <c:v>3.13E-10</c:v>
                </c:pt>
                <c:pt idx="4055">
                  <c:v>3.1999999999999998E-10</c:v>
                </c:pt>
                <c:pt idx="4056">
                  <c:v>3.2600000000000001E-10</c:v>
                </c:pt>
                <c:pt idx="4057">
                  <c:v>3.3199999999999999E-10</c:v>
                </c:pt>
                <c:pt idx="4058">
                  <c:v>3.3800000000000002E-10</c:v>
                </c:pt>
                <c:pt idx="4059">
                  <c:v>3.45E-10</c:v>
                </c:pt>
                <c:pt idx="4060">
                  <c:v>3.5099999999999998E-10</c:v>
                </c:pt>
                <c:pt idx="4061">
                  <c:v>3.5700000000000001E-10</c:v>
                </c:pt>
                <c:pt idx="4062">
                  <c:v>3.6299999999999999E-10</c:v>
                </c:pt>
                <c:pt idx="4063">
                  <c:v>3.7000000000000001E-10</c:v>
                </c:pt>
                <c:pt idx="4064">
                  <c:v>3.7599999999999999E-10</c:v>
                </c:pt>
                <c:pt idx="4065">
                  <c:v>3.8200000000000003E-10</c:v>
                </c:pt>
                <c:pt idx="4066">
                  <c:v>3.88E-10</c:v>
                </c:pt>
                <c:pt idx="4067">
                  <c:v>3.9499999999999998E-10</c:v>
                </c:pt>
                <c:pt idx="4068">
                  <c:v>4.0100000000000001E-10</c:v>
                </c:pt>
                <c:pt idx="4069">
                  <c:v>4.0699999999999999E-10</c:v>
                </c:pt>
                <c:pt idx="4070">
                  <c:v>4.1300000000000002E-10</c:v>
                </c:pt>
                <c:pt idx="4071">
                  <c:v>4.2E-10</c:v>
                </c:pt>
                <c:pt idx="4072">
                  <c:v>4.2599999999999998E-10</c:v>
                </c:pt>
                <c:pt idx="4073">
                  <c:v>4.3200000000000001E-10</c:v>
                </c:pt>
                <c:pt idx="4074">
                  <c:v>4.3799999999999999E-10</c:v>
                </c:pt>
                <c:pt idx="4075">
                  <c:v>4.4500000000000001E-10</c:v>
                </c:pt>
                <c:pt idx="4076">
                  <c:v>4.5099999999999999E-10</c:v>
                </c:pt>
                <c:pt idx="4077">
                  <c:v>4.5700000000000002E-10</c:v>
                </c:pt>
                <c:pt idx="4078">
                  <c:v>4.63E-10</c:v>
                </c:pt>
                <c:pt idx="4079">
                  <c:v>4.7000000000000003E-10</c:v>
                </c:pt>
                <c:pt idx="4080">
                  <c:v>4.7600000000000001E-10</c:v>
                </c:pt>
                <c:pt idx="4081">
                  <c:v>4.8199999999999999E-10</c:v>
                </c:pt>
                <c:pt idx="4082">
                  <c:v>4.8799999999999997E-10</c:v>
                </c:pt>
                <c:pt idx="4083">
                  <c:v>4.9500000000000005E-10</c:v>
                </c:pt>
                <c:pt idx="4084">
                  <c:v>5.0100000000000003E-10</c:v>
                </c:pt>
                <c:pt idx="4085">
                  <c:v>5.0700000000000001E-10</c:v>
                </c:pt>
                <c:pt idx="4086">
                  <c:v>5.1299999999999999E-10</c:v>
                </c:pt>
                <c:pt idx="4087">
                  <c:v>5.1999999999999996E-10</c:v>
                </c:pt>
                <c:pt idx="4088">
                  <c:v>5.2600000000000004E-10</c:v>
                </c:pt>
                <c:pt idx="4089">
                  <c:v>5.3200000000000002E-10</c:v>
                </c:pt>
                <c:pt idx="4090">
                  <c:v>5.38E-10</c:v>
                </c:pt>
                <c:pt idx="4091">
                  <c:v>5.4499999999999998E-10</c:v>
                </c:pt>
                <c:pt idx="4092">
                  <c:v>5.5099999999999996E-10</c:v>
                </c:pt>
                <c:pt idx="4093">
                  <c:v>5.5700000000000004E-10</c:v>
                </c:pt>
                <c:pt idx="4094">
                  <c:v>5.6300000000000002E-10</c:v>
                </c:pt>
                <c:pt idx="4095">
                  <c:v>5.7E-10</c:v>
                </c:pt>
                <c:pt idx="4096">
                  <c:v>5.7599999999999998E-10</c:v>
                </c:pt>
                <c:pt idx="4097">
                  <c:v>5.8199999999999995E-10</c:v>
                </c:pt>
                <c:pt idx="4098">
                  <c:v>5.8800000000000004E-10</c:v>
                </c:pt>
                <c:pt idx="4099">
                  <c:v>5.9500000000000001E-10</c:v>
                </c:pt>
                <c:pt idx="4100">
                  <c:v>6.0099999999999999E-10</c:v>
                </c:pt>
                <c:pt idx="4101">
                  <c:v>6.0699999999999997E-10</c:v>
                </c:pt>
                <c:pt idx="4102">
                  <c:v>6.1299999999999995E-10</c:v>
                </c:pt>
                <c:pt idx="4103">
                  <c:v>6.2000000000000003E-10</c:v>
                </c:pt>
                <c:pt idx="4104">
                  <c:v>6.2600000000000001E-10</c:v>
                </c:pt>
                <c:pt idx="4105">
                  <c:v>6.3199999999999999E-10</c:v>
                </c:pt>
                <c:pt idx="4106">
                  <c:v>6.3799999999999997E-10</c:v>
                </c:pt>
                <c:pt idx="4107">
                  <c:v>6.4500000000000005E-10</c:v>
                </c:pt>
                <c:pt idx="4108">
                  <c:v>6.5100000000000003E-10</c:v>
                </c:pt>
                <c:pt idx="4109">
                  <c:v>6.5700000000000001E-10</c:v>
                </c:pt>
                <c:pt idx="4110">
                  <c:v>6.6299999999999999E-10</c:v>
                </c:pt>
                <c:pt idx="4111">
                  <c:v>6.6999999999999996E-10</c:v>
                </c:pt>
                <c:pt idx="4112">
                  <c:v>6.7600000000000004E-10</c:v>
                </c:pt>
                <c:pt idx="4113">
                  <c:v>6.8200000000000002E-10</c:v>
                </c:pt>
                <c:pt idx="4114">
                  <c:v>6.88E-10</c:v>
                </c:pt>
                <c:pt idx="4115">
                  <c:v>6.9499999999999998E-10</c:v>
                </c:pt>
                <c:pt idx="4116">
                  <c:v>7.0099999999999996E-10</c:v>
                </c:pt>
                <c:pt idx="4117">
                  <c:v>7.0700000000000004E-10</c:v>
                </c:pt>
                <c:pt idx="4118">
                  <c:v>7.1300000000000002E-10</c:v>
                </c:pt>
                <c:pt idx="4119">
                  <c:v>7.2E-10</c:v>
                </c:pt>
                <c:pt idx="4120">
                  <c:v>7.2599999999999997E-10</c:v>
                </c:pt>
                <c:pt idx="4121">
                  <c:v>7.3199999999999995E-10</c:v>
                </c:pt>
                <c:pt idx="4122">
                  <c:v>7.3800000000000004E-10</c:v>
                </c:pt>
                <c:pt idx="4123">
                  <c:v>7.4500000000000001E-10</c:v>
                </c:pt>
                <c:pt idx="4124">
                  <c:v>7.5099999999999999E-10</c:v>
                </c:pt>
                <c:pt idx="4125">
                  <c:v>7.5699999999999997E-10</c:v>
                </c:pt>
                <c:pt idx="4126">
                  <c:v>7.6299999999999995E-10</c:v>
                </c:pt>
                <c:pt idx="4127">
                  <c:v>7.7000000000000003E-10</c:v>
                </c:pt>
                <c:pt idx="4128">
                  <c:v>7.7600000000000001E-10</c:v>
                </c:pt>
                <c:pt idx="4129">
                  <c:v>7.8199999999999999E-10</c:v>
                </c:pt>
                <c:pt idx="4130">
                  <c:v>7.8799999999999997E-10</c:v>
                </c:pt>
                <c:pt idx="4131">
                  <c:v>7.9500000000000005E-10</c:v>
                </c:pt>
                <c:pt idx="4132">
                  <c:v>8.0100000000000003E-10</c:v>
                </c:pt>
                <c:pt idx="4133">
                  <c:v>8.07E-10</c:v>
                </c:pt>
                <c:pt idx="4134">
                  <c:v>8.1299999999999998E-10</c:v>
                </c:pt>
                <c:pt idx="4135">
                  <c:v>8.1999999999999996E-10</c:v>
                </c:pt>
                <c:pt idx="4136">
                  <c:v>8.2600000000000004E-10</c:v>
                </c:pt>
                <c:pt idx="4137">
                  <c:v>8.3200000000000002E-10</c:v>
                </c:pt>
                <c:pt idx="4138">
                  <c:v>8.38E-10</c:v>
                </c:pt>
                <c:pt idx="4139">
                  <c:v>8.4499999999999998E-10</c:v>
                </c:pt>
                <c:pt idx="4140">
                  <c:v>8.5099999999999996E-10</c:v>
                </c:pt>
                <c:pt idx="4141">
                  <c:v>8.5700000000000004E-10</c:v>
                </c:pt>
                <c:pt idx="4142">
                  <c:v>8.6300000000000002E-10</c:v>
                </c:pt>
                <c:pt idx="4143">
                  <c:v>8.6999999999999999E-10</c:v>
                </c:pt>
                <c:pt idx="4144">
                  <c:v>8.7599999999999997E-10</c:v>
                </c:pt>
                <c:pt idx="4145">
                  <c:v>8.8199999999999995E-10</c:v>
                </c:pt>
                <c:pt idx="4146">
                  <c:v>8.8800000000000004E-10</c:v>
                </c:pt>
                <c:pt idx="4147">
                  <c:v>8.9500000000000001E-10</c:v>
                </c:pt>
                <c:pt idx="4148">
                  <c:v>9.0099999999999999E-10</c:v>
                </c:pt>
                <c:pt idx="4149">
                  <c:v>9.0699999999999997E-10</c:v>
                </c:pt>
                <c:pt idx="4150">
                  <c:v>9.1299999999999995E-10</c:v>
                </c:pt>
                <c:pt idx="4151">
                  <c:v>9.2000000000000003E-10</c:v>
                </c:pt>
                <c:pt idx="4152">
                  <c:v>9.2600000000000001E-10</c:v>
                </c:pt>
                <c:pt idx="4153">
                  <c:v>9.3200000000000009E-10</c:v>
                </c:pt>
                <c:pt idx="4154">
                  <c:v>9.3800000000000007E-10</c:v>
                </c:pt>
                <c:pt idx="4155">
                  <c:v>9.4499999999999994E-10</c:v>
                </c:pt>
                <c:pt idx="4156">
                  <c:v>9.5099999999999992E-10</c:v>
                </c:pt>
                <c:pt idx="4157">
                  <c:v>9.569999999999999E-10</c:v>
                </c:pt>
                <c:pt idx="4158">
                  <c:v>9.6300000000000009E-10</c:v>
                </c:pt>
                <c:pt idx="4159">
                  <c:v>9.6999999999999996E-10</c:v>
                </c:pt>
                <c:pt idx="4160">
                  <c:v>9.7599999999999994E-10</c:v>
                </c:pt>
                <c:pt idx="4161">
                  <c:v>9.8199999999999992E-10</c:v>
                </c:pt>
                <c:pt idx="4162">
                  <c:v>9.879999999999999E-10</c:v>
                </c:pt>
                <c:pt idx="4163">
                  <c:v>9.9499999999999998E-10</c:v>
                </c:pt>
                <c:pt idx="4164">
                  <c:v>1.0000000000000001E-9</c:v>
                </c:pt>
                <c:pt idx="4165">
                  <c:v>1.01E-9</c:v>
                </c:pt>
                <c:pt idx="4166">
                  <c:v>1.01E-9</c:v>
                </c:pt>
                <c:pt idx="4167">
                  <c:v>1.02E-9</c:v>
                </c:pt>
                <c:pt idx="4168">
                  <c:v>1.03E-9</c:v>
                </c:pt>
                <c:pt idx="4169">
                  <c:v>1.03E-9</c:v>
                </c:pt>
                <c:pt idx="4170">
                  <c:v>1.0399999999999999E-9</c:v>
                </c:pt>
                <c:pt idx="4171">
                  <c:v>1.0399999999999999E-9</c:v>
                </c:pt>
                <c:pt idx="4172">
                  <c:v>1.0500000000000001E-9</c:v>
                </c:pt>
                <c:pt idx="4173">
                  <c:v>1.0600000000000001E-9</c:v>
                </c:pt>
                <c:pt idx="4174">
                  <c:v>1.0600000000000001E-9</c:v>
                </c:pt>
                <c:pt idx="4175">
                  <c:v>1.07E-9</c:v>
                </c:pt>
                <c:pt idx="4176">
                  <c:v>1.08E-9</c:v>
                </c:pt>
                <c:pt idx="4177">
                  <c:v>1.08E-9</c:v>
                </c:pt>
                <c:pt idx="4178">
                  <c:v>1.09E-9</c:v>
                </c:pt>
                <c:pt idx="4179">
                  <c:v>1.09E-9</c:v>
                </c:pt>
                <c:pt idx="4180">
                  <c:v>1.0999999999999999E-9</c:v>
                </c:pt>
                <c:pt idx="4181">
                  <c:v>1.1100000000000001E-9</c:v>
                </c:pt>
                <c:pt idx="4182">
                  <c:v>1.1100000000000001E-9</c:v>
                </c:pt>
                <c:pt idx="4183">
                  <c:v>1.1200000000000001E-9</c:v>
                </c:pt>
                <c:pt idx="4184">
                  <c:v>1.13E-9</c:v>
                </c:pt>
                <c:pt idx="4185">
                  <c:v>1.13E-9</c:v>
                </c:pt>
                <c:pt idx="4186">
                  <c:v>1.14E-9</c:v>
                </c:pt>
                <c:pt idx="4187">
                  <c:v>1.14E-9</c:v>
                </c:pt>
                <c:pt idx="4188">
                  <c:v>1.15E-9</c:v>
                </c:pt>
                <c:pt idx="4189">
                  <c:v>1.1599999999999999E-9</c:v>
                </c:pt>
                <c:pt idx="4190">
                  <c:v>1.1599999999999999E-9</c:v>
                </c:pt>
                <c:pt idx="4191">
                  <c:v>1.1700000000000001E-9</c:v>
                </c:pt>
                <c:pt idx="4192">
                  <c:v>1.1800000000000001E-9</c:v>
                </c:pt>
                <c:pt idx="4193">
                  <c:v>1.1800000000000001E-9</c:v>
                </c:pt>
                <c:pt idx="4194">
                  <c:v>1.19E-9</c:v>
                </c:pt>
                <c:pt idx="4195">
                  <c:v>1.19E-9</c:v>
                </c:pt>
                <c:pt idx="4196">
                  <c:v>1.2E-9</c:v>
                </c:pt>
                <c:pt idx="4197">
                  <c:v>1.21E-9</c:v>
                </c:pt>
                <c:pt idx="4198">
                  <c:v>1.21E-9</c:v>
                </c:pt>
                <c:pt idx="4199">
                  <c:v>1.2199999999999999E-9</c:v>
                </c:pt>
                <c:pt idx="4200">
                  <c:v>1.2300000000000001E-9</c:v>
                </c:pt>
                <c:pt idx="4201">
                  <c:v>1.2300000000000001E-9</c:v>
                </c:pt>
                <c:pt idx="4202">
                  <c:v>1.2400000000000001E-9</c:v>
                </c:pt>
                <c:pt idx="4203">
                  <c:v>1.2400000000000001E-9</c:v>
                </c:pt>
                <c:pt idx="4204">
                  <c:v>1.25E-9</c:v>
                </c:pt>
                <c:pt idx="4205">
                  <c:v>1.26E-9</c:v>
                </c:pt>
                <c:pt idx="4206">
                  <c:v>1.26E-9</c:v>
                </c:pt>
                <c:pt idx="4207">
                  <c:v>1.27E-9</c:v>
                </c:pt>
                <c:pt idx="4208">
                  <c:v>1.2799999999999999E-9</c:v>
                </c:pt>
                <c:pt idx="4209">
                  <c:v>1.2799999999999999E-9</c:v>
                </c:pt>
                <c:pt idx="4210">
                  <c:v>1.2900000000000001E-9</c:v>
                </c:pt>
                <c:pt idx="4211">
                  <c:v>1.2900000000000001E-9</c:v>
                </c:pt>
                <c:pt idx="4212">
                  <c:v>1.3000000000000001E-9</c:v>
                </c:pt>
                <c:pt idx="4213">
                  <c:v>1.31E-9</c:v>
                </c:pt>
                <c:pt idx="4214">
                  <c:v>1.31E-9</c:v>
                </c:pt>
                <c:pt idx="4215">
                  <c:v>1.32E-9</c:v>
                </c:pt>
                <c:pt idx="4216">
                  <c:v>1.33E-9</c:v>
                </c:pt>
                <c:pt idx="4217">
                  <c:v>1.33E-9</c:v>
                </c:pt>
                <c:pt idx="4218">
                  <c:v>1.3399999999999999E-9</c:v>
                </c:pt>
                <c:pt idx="4219">
                  <c:v>1.3399999999999999E-9</c:v>
                </c:pt>
                <c:pt idx="4220">
                  <c:v>1.3500000000000001E-9</c:v>
                </c:pt>
                <c:pt idx="4221">
                  <c:v>1.3600000000000001E-9</c:v>
                </c:pt>
                <c:pt idx="4222">
                  <c:v>1.3600000000000001E-9</c:v>
                </c:pt>
                <c:pt idx="4223">
                  <c:v>1.37E-9</c:v>
                </c:pt>
                <c:pt idx="4224">
                  <c:v>1.38E-9</c:v>
                </c:pt>
                <c:pt idx="4225">
                  <c:v>1.38E-9</c:v>
                </c:pt>
                <c:pt idx="4226">
                  <c:v>1.39E-9</c:v>
                </c:pt>
                <c:pt idx="4227">
                  <c:v>1.39E-9</c:v>
                </c:pt>
                <c:pt idx="4228">
                  <c:v>1.3999999999999999E-9</c:v>
                </c:pt>
                <c:pt idx="4229">
                  <c:v>1.4100000000000001E-9</c:v>
                </c:pt>
                <c:pt idx="4230">
                  <c:v>1.4100000000000001E-9</c:v>
                </c:pt>
                <c:pt idx="4231">
                  <c:v>1.4200000000000001E-9</c:v>
                </c:pt>
                <c:pt idx="4232">
                  <c:v>1.43E-9</c:v>
                </c:pt>
                <c:pt idx="4233">
                  <c:v>1.43E-9</c:v>
                </c:pt>
                <c:pt idx="4234">
                  <c:v>1.44E-9</c:v>
                </c:pt>
                <c:pt idx="4235">
                  <c:v>1.44E-9</c:v>
                </c:pt>
                <c:pt idx="4236">
                  <c:v>1.45E-9</c:v>
                </c:pt>
                <c:pt idx="4237">
                  <c:v>1.4599999999999999E-9</c:v>
                </c:pt>
                <c:pt idx="4238">
                  <c:v>1.4599999999999999E-9</c:v>
                </c:pt>
                <c:pt idx="4239">
                  <c:v>1.4700000000000001E-9</c:v>
                </c:pt>
                <c:pt idx="4240">
                  <c:v>1.4800000000000001E-9</c:v>
                </c:pt>
                <c:pt idx="4241">
                  <c:v>1.4800000000000001E-9</c:v>
                </c:pt>
                <c:pt idx="4242">
                  <c:v>1.49E-9</c:v>
                </c:pt>
                <c:pt idx="4243">
                  <c:v>1.49E-9</c:v>
                </c:pt>
                <c:pt idx="4244">
                  <c:v>1.5E-9</c:v>
                </c:pt>
                <c:pt idx="4245">
                  <c:v>1.51E-9</c:v>
                </c:pt>
                <c:pt idx="4246">
                  <c:v>1.51E-9</c:v>
                </c:pt>
                <c:pt idx="4247">
                  <c:v>1.5199999999999999E-9</c:v>
                </c:pt>
                <c:pt idx="4248">
                  <c:v>1.5300000000000001E-9</c:v>
                </c:pt>
                <c:pt idx="4249">
                  <c:v>1.5300000000000001E-9</c:v>
                </c:pt>
                <c:pt idx="4250">
                  <c:v>1.5400000000000001E-9</c:v>
                </c:pt>
                <c:pt idx="4251">
                  <c:v>1.5400000000000001E-9</c:v>
                </c:pt>
                <c:pt idx="4252">
                  <c:v>1.55E-9</c:v>
                </c:pt>
                <c:pt idx="4253">
                  <c:v>1.56E-9</c:v>
                </c:pt>
                <c:pt idx="4254">
                  <c:v>1.56E-9</c:v>
                </c:pt>
                <c:pt idx="4255">
                  <c:v>1.57E-9</c:v>
                </c:pt>
                <c:pt idx="4256">
                  <c:v>1.5799999999999999E-9</c:v>
                </c:pt>
                <c:pt idx="4257">
                  <c:v>1.5799999999999999E-9</c:v>
                </c:pt>
                <c:pt idx="4258">
                  <c:v>1.5900000000000001E-9</c:v>
                </c:pt>
                <c:pt idx="4259">
                  <c:v>1.5900000000000001E-9</c:v>
                </c:pt>
                <c:pt idx="4260">
                  <c:v>1.6000000000000001E-9</c:v>
                </c:pt>
                <c:pt idx="4261">
                  <c:v>1.61E-9</c:v>
                </c:pt>
                <c:pt idx="4262">
                  <c:v>1.61E-9</c:v>
                </c:pt>
                <c:pt idx="4263">
                  <c:v>1.62E-9</c:v>
                </c:pt>
                <c:pt idx="4264">
                  <c:v>1.63E-9</c:v>
                </c:pt>
                <c:pt idx="4265">
                  <c:v>1.63E-9</c:v>
                </c:pt>
                <c:pt idx="4266">
                  <c:v>1.6399999999999999E-9</c:v>
                </c:pt>
                <c:pt idx="4267">
                  <c:v>1.6399999999999999E-9</c:v>
                </c:pt>
                <c:pt idx="4268">
                  <c:v>1.6500000000000001E-9</c:v>
                </c:pt>
                <c:pt idx="4269">
                  <c:v>1.6600000000000001E-9</c:v>
                </c:pt>
                <c:pt idx="4270">
                  <c:v>1.6600000000000001E-9</c:v>
                </c:pt>
                <c:pt idx="4271">
                  <c:v>1.67E-9</c:v>
                </c:pt>
                <c:pt idx="4272">
                  <c:v>1.68E-9</c:v>
                </c:pt>
                <c:pt idx="4273">
                  <c:v>1.68E-9</c:v>
                </c:pt>
                <c:pt idx="4274">
                  <c:v>1.69E-9</c:v>
                </c:pt>
                <c:pt idx="4275">
                  <c:v>1.69E-9</c:v>
                </c:pt>
                <c:pt idx="4276">
                  <c:v>1.6999999999999999E-9</c:v>
                </c:pt>
                <c:pt idx="4277">
                  <c:v>1.7100000000000001E-9</c:v>
                </c:pt>
                <c:pt idx="4278">
                  <c:v>1.7100000000000001E-9</c:v>
                </c:pt>
                <c:pt idx="4279">
                  <c:v>1.7200000000000001E-9</c:v>
                </c:pt>
                <c:pt idx="4280">
                  <c:v>1.73E-9</c:v>
                </c:pt>
                <c:pt idx="4281">
                  <c:v>1.73E-9</c:v>
                </c:pt>
                <c:pt idx="4282">
                  <c:v>1.74E-9</c:v>
                </c:pt>
                <c:pt idx="4283">
                  <c:v>1.74E-9</c:v>
                </c:pt>
                <c:pt idx="4284">
                  <c:v>1.75E-9</c:v>
                </c:pt>
                <c:pt idx="4285">
                  <c:v>1.7599999999999999E-9</c:v>
                </c:pt>
                <c:pt idx="4286">
                  <c:v>1.7599999999999999E-9</c:v>
                </c:pt>
                <c:pt idx="4287">
                  <c:v>1.7700000000000001E-9</c:v>
                </c:pt>
                <c:pt idx="4288">
                  <c:v>1.7800000000000001E-9</c:v>
                </c:pt>
                <c:pt idx="4289">
                  <c:v>1.7800000000000001E-9</c:v>
                </c:pt>
                <c:pt idx="4290">
                  <c:v>1.79E-9</c:v>
                </c:pt>
                <c:pt idx="4291">
                  <c:v>1.79E-9</c:v>
                </c:pt>
                <c:pt idx="4292">
                  <c:v>1.8E-9</c:v>
                </c:pt>
                <c:pt idx="4293">
                  <c:v>1.81E-9</c:v>
                </c:pt>
                <c:pt idx="4294">
                  <c:v>1.81E-9</c:v>
                </c:pt>
                <c:pt idx="4295">
                  <c:v>1.8199999999999999E-9</c:v>
                </c:pt>
                <c:pt idx="4296">
                  <c:v>1.8300000000000001E-9</c:v>
                </c:pt>
                <c:pt idx="4297">
                  <c:v>1.8300000000000001E-9</c:v>
                </c:pt>
                <c:pt idx="4298">
                  <c:v>1.8400000000000001E-9</c:v>
                </c:pt>
                <c:pt idx="4299">
                  <c:v>1.8400000000000001E-9</c:v>
                </c:pt>
                <c:pt idx="4300">
                  <c:v>1.85E-9</c:v>
                </c:pt>
                <c:pt idx="4301">
                  <c:v>1.86E-9</c:v>
                </c:pt>
                <c:pt idx="4302">
                  <c:v>1.86E-9</c:v>
                </c:pt>
                <c:pt idx="4303">
                  <c:v>1.87E-9</c:v>
                </c:pt>
                <c:pt idx="4304">
                  <c:v>1.8800000000000001E-9</c:v>
                </c:pt>
                <c:pt idx="4305">
                  <c:v>1.8800000000000001E-9</c:v>
                </c:pt>
                <c:pt idx="4306">
                  <c:v>1.8899999999999999E-9</c:v>
                </c:pt>
                <c:pt idx="4307">
                  <c:v>1.8899999999999999E-9</c:v>
                </c:pt>
                <c:pt idx="4308">
                  <c:v>1.9000000000000001E-9</c:v>
                </c:pt>
                <c:pt idx="4309">
                  <c:v>1.9099999999999998E-9</c:v>
                </c:pt>
                <c:pt idx="4310">
                  <c:v>1.9099999999999998E-9</c:v>
                </c:pt>
                <c:pt idx="4311">
                  <c:v>1.92E-9</c:v>
                </c:pt>
                <c:pt idx="4312">
                  <c:v>1.9300000000000002E-9</c:v>
                </c:pt>
                <c:pt idx="4313">
                  <c:v>1.9300000000000002E-9</c:v>
                </c:pt>
                <c:pt idx="4314">
                  <c:v>1.9399999999999999E-9</c:v>
                </c:pt>
                <c:pt idx="4315">
                  <c:v>1.9399999999999999E-9</c:v>
                </c:pt>
                <c:pt idx="4316">
                  <c:v>1.9500000000000001E-9</c:v>
                </c:pt>
                <c:pt idx="4317">
                  <c:v>1.9599999999999998E-9</c:v>
                </c:pt>
                <c:pt idx="4318">
                  <c:v>1.9599999999999998E-9</c:v>
                </c:pt>
                <c:pt idx="4319">
                  <c:v>1.97E-9</c:v>
                </c:pt>
                <c:pt idx="4320">
                  <c:v>1.9800000000000002E-9</c:v>
                </c:pt>
                <c:pt idx="4321">
                  <c:v>1.9800000000000002E-9</c:v>
                </c:pt>
                <c:pt idx="4322">
                  <c:v>1.99E-9</c:v>
                </c:pt>
                <c:pt idx="4323">
                  <c:v>1.99E-9</c:v>
                </c:pt>
                <c:pt idx="4324">
                  <c:v>2.0000000000000001E-9</c:v>
                </c:pt>
                <c:pt idx="4325">
                  <c:v>2.0099999999999999E-9</c:v>
                </c:pt>
                <c:pt idx="4326">
                  <c:v>2.0099999999999999E-9</c:v>
                </c:pt>
                <c:pt idx="4327">
                  <c:v>2.0200000000000001E-9</c:v>
                </c:pt>
                <c:pt idx="4328">
                  <c:v>2.0299999999999998E-9</c:v>
                </c:pt>
                <c:pt idx="4329">
                  <c:v>2.0299999999999998E-9</c:v>
                </c:pt>
                <c:pt idx="4330">
                  <c:v>2.04E-9</c:v>
                </c:pt>
                <c:pt idx="4331">
                  <c:v>2.04E-9</c:v>
                </c:pt>
                <c:pt idx="4332">
                  <c:v>2.0500000000000002E-9</c:v>
                </c:pt>
                <c:pt idx="4333">
                  <c:v>2.0599999999999999E-9</c:v>
                </c:pt>
                <c:pt idx="4334">
                  <c:v>2.0599999999999999E-9</c:v>
                </c:pt>
                <c:pt idx="4335">
                  <c:v>2.0700000000000001E-9</c:v>
                </c:pt>
                <c:pt idx="4336">
                  <c:v>2.0799999999999998E-9</c:v>
                </c:pt>
                <c:pt idx="4337">
                  <c:v>2.0799999999999998E-9</c:v>
                </c:pt>
                <c:pt idx="4338">
                  <c:v>2.09E-9</c:v>
                </c:pt>
                <c:pt idx="4339">
                  <c:v>2.09E-9</c:v>
                </c:pt>
                <c:pt idx="4340">
                  <c:v>2.1000000000000002E-9</c:v>
                </c:pt>
                <c:pt idx="4341">
                  <c:v>2.11E-9</c:v>
                </c:pt>
                <c:pt idx="4342">
                  <c:v>2.11E-9</c:v>
                </c:pt>
                <c:pt idx="4343">
                  <c:v>2.1200000000000001E-9</c:v>
                </c:pt>
                <c:pt idx="4344">
                  <c:v>2.1299999999999999E-9</c:v>
                </c:pt>
                <c:pt idx="4345">
                  <c:v>2.1299999999999999E-9</c:v>
                </c:pt>
                <c:pt idx="4346">
                  <c:v>2.1400000000000001E-9</c:v>
                </c:pt>
                <c:pt idx="4347">
                  <c:v>2.1400000000000001E-9</c:v>
                </c:pt>
                <c:pt idx="4348">
                  <c:v>2.1499999999999998E-9</c:v>
                </c:pt>
                <c:pt idx="4349">
                  <c:v>2.16E-9</c:v>
                </c:pt>
                <c:pt idx="4350">
                  <c:v>2.16E-9</c:v>
                </c:pt>
                <c:pt idx="4351">
                  <c:v>2.1700000000000002E-9</c:v>
                </c:pt>
                <c:pt idx="4352">
                  <c:v>2.1799999999999999E-9</c:v>
                </c:pt>
                <c:pt idx="4353">
                  <c:v>2.1799999999999999E-9</c:v>
                </c:pt>
                <c:pt idx="4354">
                  <c:v>2.1900000000000001E-9</c:v>
                </c:pt>
                <c:pt idx="4355">
                  <c:v>2.1900000000000001E-9</c:v>
                </c:pt>
                <c:pt idx="4356">
                  <c:v>2.1999999999999998E-9</c:v>
                </c:pt>
                <c:pt idx="4357">
                  <c:v>2.21E-9</c:v>
                </c:pt>
                <c:pt idx="4358">
                  <c:v>2.21E-9</c:v>
                </c:pt>
                <c:pt idx="4359">
                  <c:v>2.2200000000000002E-9</c:v>
                </c:pt>
                <c:pt idx="4360">
                  <c:v>2.23E-9</c:v>
                </c:pt>
                <c:pt idx="4361">
                  <c:v>2.23E-9</c:v>
                </c:pt>
                <c:pt idx="4362">
                  <c:v>2.2400000000000001E-9</c:v>
                </c:pt>
                <c:pt idx="4363">
                  <c:v>2.2400000000000001E-9</c:v>
                </c:pt>
                <c:pt idx="4364">
                  <c:v>2.2499999999999999E-9</c:v>
                </c:pt>
                <c:pt idx="4365">
                  <c:v>2.2600000000000001E-9</c:v>
                </c:pt>
                <c:pt idx="4366">
                  <c:v>2.2600000000000001E-9</c:v>
                </c:pt>
                <c:pt idx="4367">
                  <c:v>2.2699999999999998E-9</c:v>
                </c:pt>
                <c:pt idx="4368">
                  <c:v>2.28E-9</c:v>
                </c:pt>
                <c:pt idx="4369">
                  <c:v>2.28E-9</c:v>
                </c:pt>
                <c:pt idx="4370">
                  <c:v>2.2900000000000002E-9</c:v>
                </c:pt>
                <c:pt idx="4371">
                  <c:v>2.2900000000000002E-9</c:v>
                </c:pt>
                <c:pt idx="4372">
                  <c:v>2.2999999999999999E-9</c:v>
                </c:pt>
                <c:pt idx="4373">
                  <c:v>2.3100000000000001E-9</c:v>
                </c:pt>
                <c:pt idx="4374">
                  <c:v>2.3100000000000001E-9</c:v>
                </c:pt>
                <c:pt idx="4375">
                  <c:v>2.3199999999999998E-9</c:v>
                </c:pt>
                <c:pt idx="4376">
                  <c:v>2.33E-9</c:v>
                </c:pt>
                <c:pt idx="4377">
                  <c:v>2.33E-9</c:v>
                </c:pt>
                <c:pt idx="4378">
                  <c:v>2.3400000000000002E-9</c:v>
                </c:pt>
                <c:pt idx="4379">
                  <c:v>2.3400000000000002E-9</c:v>
                </c:pt>
                <c:pt idx="4380">
                  <c:v>2.3499999999999999E-9</c:v>
                </c:pt>
                <c:pt idx="4381">
                  <c:v>2.3600000000000001E-9</c:v>
                </c:pt>
                <c:pt idx="4382">
                  <c:v>2.3600000000000001E-9</c:v>
                </c:pt>
                <c:pt idx="4383">
                  <c:v>2.3699999999999999E-9</c:v>
                </c:pt>
                <c:pt idx="4384">
                  <c:v>2.3800000000000001E-9</c:v>
                </c:pt>
                <c:pt idx="4385">
                  <c:v>2.3800000000000001E-9</c:v>
                </c:pt>
                <c:pt idx="4386">
                  <c:v>2.3899999999999998E-9</c:v>
                </c:pt>
                <c:pt idx="4387">
                  <c:v>2.3899999999999998E-9</c:v>
                </c:pt>
                <c:pt idx="4388">
                  <c:v>2.4E-9</c:v>
                </c:pt>
                <c:pt idx="4389">
                  <c:v>2.4100000000000002E-9</c:v>
                </c:pt>
                <c:pt idx="4390">
                  <c:v>2.4100000000000002E-9</c:v>
                </c:pt>
                <c:pt idx="4391">
                  <c:v>2.4199999999999999E-9</c:v>
                </c:pt>
                <c:pt idx="4392">
                  <c:v>2.4300000000000001E-9</c:v>
                </c:pt>
                <c:pt idx="4393">
                  <c:v>2.4300000000000001E-9</c:v>
                </c:pt>
                <c:pt idx="4394">
                  <c:v>2.4399999999999998E-9</c:v>
                </c:pt>
                <c:pt idx="4395">
                  <c:v>2.4399999999999998E-9</c:v>
                </c:pt>
                <c:pt idx="4396">
                  <c:v>2.45E-9</c:v>
                </c:pt>
                <c:pt idx="4397">
                  <c:v>2.4600000000000002E-9</c:v>
                </c:pt>
                <c:pt idx="4398">
                  <c:v>2.4600000000000002E-9</c:v>
                </c:pt>
                <c:pt idx="4399">
                  <c:v>2.4699999999999999E-9</c:v>
                </c:pt>
                <c:pt idx="4400">
                  <c:v>2.4800000000000001E-9</c:v>
                </c:pt>
                <c:pt idx="4401">
                  <c:v>2.4800000000000001E-9</c:v>
                </c:pt>
                <c:pt idx="4402">
                  <c:v>2.4899999999999999E-9</c:v>
                </c:pt>
                <c:pt idx="4403">
                  <c:v>2.4899999999999999E-9</c:v>
                </c:pt>
                <c:pt idx="4404">
                  <c:v>2.5000000000000001E-9</c:v>
                </c:pt>
                <c:pt idx="4405">
                  <c:v>2.5099999999999998E-9</c:v>
                </c:pt>
                <c:pt idx="4406">
                  <c:v>2.5099999999999998E-9</c:v>
                </c:pt>
                <c:pt idx="4407">
                  <c:v>2.52E-9</c:v>
                </c:pt>
                <c:pt idx="4408">
                  <c:v>2.5300000000000002E-9</c:v>
                </c:pt>
                <c:pt idx="4409">
                  <c:v>2.5300000000000002E-9</c:v>
                </c:pt>
                <c:pt idx="4410">
                  <c:v>2.5399999999999999E-9</c:v>
                </c:pt>
                <c:pt idx="4411">
                  <c:v>2.5399999999999999E-9</c:v>
                </c:pt>
                <c:pt idx="4412">
                  <c:v>2.5500000000000001E-9</c:v>
                </c:pt>
                <c:pt idx="4413">
                  <c:v>2.5599999999999998E-9</c:v>
                </c:pt>
                <c:pt idx="4414">
                  <c:v>2.5599999999999998E-9</c:v>
                </c:pt>
                <c:pt idx="4415">
                  <c:v>2.57E-9</c:v>
                </c:pt>
                <c:pt idx="4416">
                  <c:v>2.5800000000000002E-9</c:v>
                </c:pt>
                <c:pt idx="4417">
                  <c:v>2.5800000000000002E-9</c:v>
                </c:pt>
                <c:pt idx="4418">
                  <c:v>2.5899999999999999E-9</c:v>
                </c:pt>
                <c:pt idx="4419">
                  <c:v>2.5899999999999999E-9</c:v>
                </c:pt>
                <c:pt idx="4420">
                  <c:v>2.6000000000000001E-9</c:v>
                </c:pt>
                <c:pt idx="4421">
                  <c:v>2.6099999999999999E-9</c:v>
                </c:pt>
                <c:pt idx="4422">
                  <c:v>2.6099999999999999E-9</c:v>
                </c:pt>
                <c:pt idx="4423">
                  <c:v>2.6200000000000001E-9</c:v>
                </c:pt>
                <c:pt idx="4424">
                  <c:v>2.6299999999999998E-9</c:v>
                </c:pt>
                <c:pt idx="4425">
                  <c:v>2.6299999999999998E-9</c:v>
                </c:pt>
                <c:pt idx="4426">
                  <c:v>2.64E-9</c:v>
                </c:pt>
                <c:pt idx="4427">
                  <c:v>2.64E-9</c:v>
                </c:pt>
                <c:pt idx="4428">
                  <c:v>2.6500000000000002E-9</c:v>
                </c:pt>
                <c:pt idx="4429">
                  <c:v>2.6599999999999999E-9</c:v>
                </c:pt>
                <c:pt idx="4430">
                  <c:v>2.6599999999999999E-9</c:v>
                </c:pt>
                <c:pt idx="4431">
                  <c:v>2.6700000000000001E-9</c:v>
                </c:pt>
                <c:pt idx="4432">
                  <c:v>2.6799999999999998E-9</c:v>
                </c:pt>
                <c:pt idx="4433">
                  <c:v>2.6799999999999998E-9</c:v>
                </c:pt>
                <c:pt idx="4434">
                  <c:v>2.69E-9</c:v>
                </c:pt>
                <c:pt idx="4435">
                  <c:v>2.69E-9</c:v>
                </c:pt>
                <c:pt idx="4436">
                  <c:v>2.7000000000000002E-9</c:v>
                </c:pt>
                <c:pt idx="4437">
                  <c:v>2.7099999999999999E-9</c:v>
                </c:pt>
                <c:pt idx="4438">
                  <c:v>2.7099999999999999E-9</c:v>
                </c:pt>
                <c:pt idx="4439">
                  <c:v>2.7200000000000001E-9</c:v>
                </c:pt>
                <c:pt idx="4440">
                  <c:v>2.7299999999999999E-9</c:v>
                </c:pt>
                <c:pt idx="4441">
                  <c:v>2.7299999999999999E-9</c:v>
                </c:pt>
                <c:pt idx="4442">
                  <c:v>2.7400000000000001E-9</c:v>
                </c:pt>
                <c:pt idx="4443">
                  <c:v>2.7400000000000001E-9</c:v>
                </c:pt>
                <c:pt idx="4444">
                  <c:v>2.7499999999999998E-9</c:v>
                </c:pt>
                <c:pt idx="4445">
                  <c:v>2.76E-9</c:v>
                </c:pt>
                <c:pt idx="4446">
                  <c:v>2.76E-9</c:v>
                </c:pt>
                <c:pt idx="4447">
                  <c:v>2.7700000000000002E-9</c:v>
                </c:pt>
                <c:pt idx="4448">
                  <c:v>2.7799999999999999E-9</c:v>
                </c:pt>
                <c:pt idx="4449">
                  <c:v>2.7799999999999999E-9</c:v>
                </c:pt>
                <c:pt idx="4450">
                  <c:v>2.7900000000000001E-9</c:v>
                </c:pt>
                <c:pt idx="4451">
                  <c:v>2.7900000000000001E-9</c:v>
                </c:pt>
                <c:pt idx="4452">
                  <c:v>2.7999999999999998E-9</c:v>
                </c:pt>
                <c:pt idx="4453">
                  <c:v>2.81E-9</c:v>
                </c:pt>
                <c:pt idx="4454">
                  <c:v>2.81E-9</c:v>
                </c:pt>
                <c:pt idx="4455">
                  <c:v>2.8200000000000002E-9</c:v>
                </c:pt>
                <c:pt idx="4456">
                  <c:v>2.8299999999999999E-9</c:v>
                </c:pt>
                <c:pt idx="4457">
                  <c:v>2.8299999999999999E-9</c:v>
                </c:pt>
                <c:pt idx="4458">
                  <c:v>2.8400000000000001E-9</c:v>
                </c:pt>
                <c:pt idx="4459">
                  <c:v>2.8400000000000001E-9</c:v>
                </c:pt>
                <c:pt idx="4460">
                  <c:v>2.8499999999999999E-9</c:v>
                </c:pt>
                <c:pt idx="4461">
                  <c:v>2.86E-9</c:v>
                </c:pt>
                <c:pt idx="4462">
                  <c:v>2.86E-9</c:v>
                </c:pt>
                <c:pt idx="4463">
                  <c:v>2.8699999999999998E-9</c:v>
                </c:pt>
                <c:pt idx="4464">
                  <c:v>2.88E-9</c:v>
                </c:pt>
                <c:pt idx="4465">
                  <c:v>2.88E-9</c:v>
                </c:pt>
                <c:pt idx="4466">
                  <c:v>2.8900000000000002E-9</c:v>
                </c:pt>
                <c:pt idx="4467">
                  <c:v>2.8900000000000002E-9</c:v>
                </c:pt>
                <c:pt idx="4468">
                  <c:v>2.8999999999999999E-9</c:v>
                </c:pt>
                <c:pt idx="4469">
                  <c:v>2.9100000000000001E-9</c:v>
                </c:pt>
                <c:pt idx="4470">
                  <c:v>2.9100000000000001E-9</c:v>
                </c:pt>
                <c:pt idx="4471">
                  <c:v>2.9199999999999998E-9</c:v>
                </c:pt>
                <c:pt idx="4472">
                  <c:v>2.93E-9</c:v>
                </c:pt>
                <c:pt idx="4473">
                  <c:v>2.93E-9</c:v>
                </c:pt>
                <c:pt idx="4474">
                  <c:v>2.9400000000000002E-9</c:v>
                </c:pt>
                <c:pt idx="4475">
                  <c:v>2.9400000000000002E-9</c:v>
                </c:pt>
                <c:pt idx="4476">
                  <c:v>2.9499999999999999E-9</c:v>
                </c:pt>
                <c:pt idx="4477">
                  <c:v>2.9600000000000001E-9</c:v>
                </c:pt>
                <c:pt idx="4478">
                  <c:v>2.9600000000000001E-9</c:v>
                </c:pt>
                <c:pt idx="4479">
                  <c:v>2.9699999999999999E-9</c:v>
                </c:pt>
                <c:pt idx="4480">
                  <c:v>2.98E-9</c:v>
                </c:pt>
                <c:pt idx="4481">
                  <c:v>2.98E-9</c:v>
                </c:pt>
                <c:pt idx="4482">
                  <c:v>2.9899999999999998E-9</c:v>
                </c:pt>
                <c:pt idx="4483">
                  <c:v>2.9899999999999998E-9</c:v>
                </c:pt>
                <c:pt idx="4484">
                  <c:v>3E-9</c:v>
                </c:pt>
                <c:pt idx="4485">
                  <c:v>3.0100000000000002E-9</c:v>
                </c:pt>
                <c:pt idx="4486">
                  <c:v>3.0100000000000002E-9</c:v>
                </c:pt>
                <c:pt idx="4487">
                  <c:v>3.0199999999999999E-9</c:v>
                </c:pt>
                <c:pt idx="4488">
                  <c:v>3.0300000000000001E-9</c:v>
                </c:pt>
                <c:pt idx="4489">
                  <c:v>3.0300000000000001E-9</c:v>
                </c:pt>
                <c:pt idx="4490">
                  <c:v>3.0399999999999998E-9</c:v>
                </c:pt>
                <c:pt idx="4491">
                  <c:v>3.0399999999999998E-9</c:v>
                </c:pt>
                <c:pt idx="4492">
                  <c:v>3.05E-9</c:v>
                </c:pt>
                <c:pt idx="4493">
                  <c:v>3.0600000000000002E-9</c:v>
                </c:pt>
                <c:pt idx="4494">
                  <c:v>3.0600000000000002E-9</c:v>
                </c:pt>
                <c:pt idx="4495">
                  <c:v>3.0699999999999999E-9</c:v>
                </c:pt>
                <c:pt idx="4496">
                  <c:v>3.0800000000000001E-9</c:v>
                </c:pt>
                <c:pt idx="4497">
                  <c:v>3.0800000000000001E-9</c:v>
                </c:pt>
                <c:pt idx="4498">
                  <c:v>3.0899999999999999E-9</c:v>
                </c:pt>
                <c:pt idx="4499">
                  <c:v>3.0899999999999999E-9</c:v>
                </c:pt>
                <c:pt idx="4500">
                  <c:v>3.1E-9</c:v>
                </c:pt>
                <c:pt idx="4501">
                  <c:v>3.1099999999999998E-9</c:v>
                </c:pt>
                <c:pt idx="4502">
                  <c:v>3.1099999999999998E-9</c:v>
                </c:pt>
                <c:pt idx="4503">
                  <c:v>3.12E-9</c:v>
                </c:pt>
                <c:pt idx="4504">
                  <c:v>3.1300000000000002E-9</c:v>
                </c:pt>
                <c:pt idx="4505">
                  <c:v>3.1300000000000002E-9</c:v>
                </c:pt>
                <c:pt idx="4506">
                  <c:v>3.1399999999999999E-9</c:v>
                </c:pt>
                <c:pt idx="4507">
                  <c:v>3.1399999999999999E-9</c:v>
                </c:pt>
                <c:pt idx="4508">
                  <c:v>3.1500000000000001E-9</c:v>
                </c:pt>
                <c:pt idx="4509">
                  <c:v>3.1599999999999998E-9</c:v>
                </c:pt>
                <c:pt idx="4510">
                  <c:v>3.1599999999999998E-9</c:v>
                </c:pt>
                <c:pt idx="4511">
                  <c:v>3.17E-9</c:v>
                </c:pt>
                <c:pt idx="4512">
                  <c:v>3.1800000000000002E-9</c:v>
                </c:pt>
                <c:pt idx="4513">
                  <c:v>3.1800000000000002E-9</c:v>
                </c:pt>
                <c:pt idx="4514">
                  <c:v>3.1899999999999999E-9</c:v>
                </c:pt>
                <c:pt idx="4515">
                  <c:v>3.1899999999999999E-9</c:v>
                </c:pt>
                <c:pt idx="4516">
                  <c:v>3.2000000000000001E-9</c:v>
                </c:pt>
                <c:pt idx="4517">
                  <c:v>3.2099999999999999E-9</c:v>
                </c:pt>
                <c:pt idx="4518">
                  <c:v>3.2099999999999999E-9</c:v>
                </c:pt>
                <c:pt idx="4519">
                  <c:v>3.22E-9</c:v>
                </c:pt>
                <c:pt idx="4520">
                  <c:v>3.2299999999999998E-9</c:v>
                </c:pt>
                <c:pt idx="4521">
                  <c:v>3.2299999999999998E-9</c:v>
                </c:pt>
                <c:pt idx="4522">
                  <c:v>3.24E-9</c:v>
                </c:pt>
                <c:pt idx="4523">
                  <c:v>3.24E-9</c:v>
                </c:pt>
                <c:pt idx="4524">
                  <c:v>3.2500000000000002E-9</c:v>
                </c:pt>
                <c:pt idx="4525">
                  <c:v>3.2599999999999999E-9</c:v>
                </c:pt>
                <c:pt idx="4526">
                  <c:v>3.2599999999999999E-9</c:v>
                </c:pt>
                <c:pt idx="4527">
                  <c:v>3.2700000000000001E-9</c:v>
                </c:pt>
                <c:pt idx="4528">
                  <c:v>3.2799999999999998E-9</c:v>
                </c:pt>
                <c:pt idx="4529">
                  <c:v>3.2799999999999998E-9</c:v>
                </c:pt>
                <c:pt idx="4530">
                  <c:v>3.29E-9</c:v>
                </c:pt>
                <c:pt idx="4531">
                  <c:v>3.29E-9</c:v>
                </c:pt>
                <c:pt idx="4532">
                  <c:v>3.3000000000000002E-9</c:v>
                </c:pt>
                <c:pt idx="4533">
                  <c:v>3.3099999999999999E-9</c:v>
                </c:pt>
                <c:pt idx="4534">
                  <c:v>3.3099999999999999E-9</c:v>
                </c:pt>
                <c:pt idx="4535">
                  <c:v>3.3200000000000001E-9</c:v>
                </c:pt>
                <c:pt idx="4536">
                  <c:v>3.3299999999999999E-9</c:v>
                </c:pt>
                <c:pt idx="4537">
                  <c:v>3.3299999999999999E-9</c:v>
                </c:pt>
                <c:pt idx="4538">
                  <c:v>3.34E-9</c:v>
                </c:pt>
                <c:pt idx="4539">
                  <c:v>3.34E-9</c:v>
                </c:pt>
                <c:pt idx="4540">
                  <c:v>3.3499999999999998E-9</c:v>
                </c:pt>
                <c:pt idx="4541">
                  <c:v>3.36E-9</c:v>
                </c:pt>
                <c:pt idx="4542">
                  <c:v>3.36E-9</c:v>
                </c:pt>
                <c:pt idx="4543">
                  <c:v>3.3700000000000001E-9</c:v>
                </c:pt>
                <c:pt idx="4544">
                  <c:v>3.3799999999999999E-9</c:v>
                </c:pt>
                <c:pt idx="4545">
                  <c:v>3.3799999999999999E-9</c:v>
                </c:pt>
                <c:pt idx="4546">
                  <c:v>3.3900000000000001E-9</c:v>
                </c:pt>
                <c:pt idx="4547">
                  <c:v>3.3900000000000001E-9</c:v>
                </c:pt>
                <c:pt idx="4548">
                  <c:v>3.3999999999999998E-9</c:v>
                </c:pt>
                <c:pt idx="4549">
                  <c:v>3.41E-9</c:v>
                </c:pt>
                <c:pt idx="4550">
                  <c:v>3.41E-9</c:v>
                </c:pt>
                <c:pt idx="4551">
                  <c:v>3.4200000000000002E-9</c:v>
                </c:pt>
                <c:pt idx="4552">
                  <c:v>3.4299999999999999E-9</c:v>
                </c:pt>
                <c:pt idx="4553">
                  <c:v>3.4299999999999999E-9</c:v>
                </c:pt>
                <c:pt idx="4554">
                  <c:v>3.4400000000000001E-9</c:v>
                </c:pt>
                <c:pt idx="4555">
                  <c:v>3.4400000000000001E-9</c:v>
                </c:pt>
                <c:pt idx="4556">
                  <c:v>3.4499999999999999E-9</c:v>
                </c:pt>
                <c:pt idx="4557">
                  <c:v>3.46E-9</c:v>
                </c:pt>
                <c:pt idx="4558">
                  <c:v>3.46E-9</c:v>
                </c:pt>
                <c:pt idx="4559">
                  <c:v>3.4699999999999998E-9</c:v>
                </c:pt>
                <c:pt idx="4560">
                  <c:v>3.48E-9</c:v>
                </c:pt>
                <c:pt idx="4561">
                  <c:v>3.48E-9</c:v>
                </c:pt>
                <c:pt idx="4562">
                  <c:v>3.4900000000000001E-9</c:v>
                </c:pt>
                <c:pt idx="4563">
                  <c:v>3.4900000000000001E-9</c:v>
                </c:pt>
                <c:pt idx="4564">
                  <c:v>3.4999999999999999E-9</c:v>
                </c:pt>
                <c:pt idx="4565">
                  <c:v>3.5100000000000001E-9</c:v>
                </c:pt>
                <c:pt idx="4566">
                  <c:v>3.5100000000000001E-9</c:v>
                </c:pt>
                <c:pt idx="4567">
                  <c:v>3.5199999999999998E-9</c:v>
                </c:pt>
                <c:pt idx="4568">
                  <c:v>3.53E-9</c:v>
                </c:pt>
                <c:pt idx="4569">
                  <c:v>3.53E-9</c:v>
                </c:pt>
                <c:pt idx="4570">
                  <c:v>3.5400000000000002E-9</c:v>
                </c:pt>
                <c:pt idx="4571">
                  <c:v>3.5400000000000002E-9</c:v>
                </c:pt>
                <c:pt idx="4572">
                  <c:v>3.5499999999999999E-9</c:v>
                </c:pt>
                <c:pt idx="4573">
                  <c:v>3.5600000000000001E-9</c:v>
                </c:pt>
                <c:pt idx="4574">
                  <c:v>3.5600000000000001E-9</c:v>
                </c:pt>
                <c:pt idx="4575">
                  <c:v>3.5699999999999999E-9</c:v>
                </c:pt>
                <c:pt idx="4576">
                  <c:v>3.58E-9</c:v>
                </c:pt>
                <c:pt idx="4577">
                  <c:v>3.58E-9</c:v>
                </c:pt>
                <c:pt idx="4578">
                  <c:v>3.5899999999999998E-9</c:v>
                </c:pt>
                <c:pt idx="4579">
                  <c:v>3.5899999999999998E-9</c:v>
                </c:pt>
                <c:pt idx="4580">
                  <c:v>3.6E-9</c:v>
                </c:pt>
                <c:pt idx="4581">
                  <c:v>3.6100000000000001E-9</c:v>
                </c:pt>
                <c:pt idx="4582">
                  <c:v>3.6100000000000001E-9</c:v>
                </c:pt>
                <c:pt idx="4583">
                  <c:v>3.6199999999999999E-9</c:v>
                </c:pt>
                <c:pt idx="4584">
                  <c:v>3.6300000000000001E-9</c:v>
                </c:pt>
                <c:pt idx="4585">
                  <c:v>3.6300000000000001E-9</c:v>
                </c:pt>
                <c:pt idx="4586">
                  <c:v>3.6399999999999998E-9</c:v>
                </c:pt>
                <c:pt idx="4587">
                  <c:v>3.6399999999999998E-9</c:v>
                </c:pt>
                <c:pt idx="4588">
                  <c:v>3.65E-9</c:v>
                </c:pt>
                <c:pt idx="4589">
                  <c:v>3.6600000000000002E-9</c:v>
                </c:pt>
                <c:pt idx="4590">
                  <c:v>3.6600000000000002E-9</c:v>
                </c:pt>
                <c:pt idx="4591">
                  <c:v>3.6699999999999999E-9</c:v>
                </c:pt>
                <c:pt idx="4592">
                  <c:v>3.6800000000000001E-9</c:v>
                </c:pt>
                <c:pt idx="4593">
                  <c:v>3.6800000000000001E-9</c:v>
                </c:pt>
                <c:pt idx="4594">
                  <c:v>3.6899999999999999E-9</c:v>
                </c:pt>
                <c:pt idx="4595">
                  <c:v>3.6899999999999999E-9</c:v>
                </c:pt>
                <c:pt idx="4596">
                  <c:v>3.7E-9</c:v>
                </c:pt>
                <c:pt idx="4597">
                  <c:v>3.7099999999999998E-9</c:v>
                </c:pt>
                <c:pt idx="4598">
                  <c:v>3.7099999999999998E-9</c:v>
                </c:pt>
                <c:pt idx="4599">
                  <c:v>3.72E-9</c:v>
                </c:pt>
                <c:pt idx="4600">
                  <c:v>3.7300000000000001E-9</c:v>
                </c:pt>
                <c:pt idx="4601">
                  <c:v>3.7300000000000001E-9</c:v>
                </c:pt>
                <c:pt idx="4602">
                  <c:v>3.7399999999999999E-9</c:v>
                </c:pt>
                <c:pt idx="4603">
                  <c:v>3.7399999999999999E-9</c:v>
                </c:pt>
                <c:pt idx="4604">
                  <c:v>3.7499999999999997E-9</c:v>
                </c:pt>
                <c:pt idx="4605">
                  <c:v>3.7600000000000003E-9</c:v>
                </c:pt>
                <c:pt idx="4606">
                  <c:v>3.7600000000000003E-9</c:v>
                </c:pt>
                <c:pt idx="4607">
                  <c:v>3.77E-9</c:v>
                </c:pt>
                <c:pt idx="4608">
                  <c:v>3.7799999999999998E-9</c:v>
                </c:pt>
                <c:pt idx="4609">
                  <c:v>3.7799999999999998E-9</c:v>
                </c:pt>
                <c:pt idx="4610">
                  <c:v>3.7900000000000004E-9</c:v>
                </c:pt>
                <c:pt idx="4611">
                  <c:v>3.7900000000000004E-9</c:v>
                </c:pt>
                <c:pt idx="4612">
                  <c:v>3.8000000000000001E-9</c:v>
                </c:pt>
                <c:pt idx="4613">
                  <c:v>3.8099999999999999E-9</c:v>
                </c:pt>
                <c:pt idx="4614">
                  <c:v>3.8099999999999999E-9</c:v>
                </c:pt>
                <c:pt idx="4615">
                  <c:v>3.8199999999999996E-9</c:v>
                </c:pt>
                <c:pt idx="4616">
                  <c:v>3.8300000000000002E-9</c:v>
                </c:pt>
                <c:pt idx="4617">
                  <c:v>3.8300000000000002E-9</c:v>
                </c:pt>
                <c:pt idx="4618">
                  <c:v>3.84E-9</c:v>
                </c:pt>
                <c:pt idx="4619">
                  <c:v>3.84E-9</c:v>
                </c:pt>
                <c:pt idx="4620">
                  <c:v>3.8499999999999997E-9</c:v>
                </c:pt>
                <c:pt idx="4621">
                  <c:v>3.8600000000000003E-9</c:v>
                </c:pt>
                <c:pt idx="4622">
                  <c:v>3.8600000000000003E-9</c:v>
                </c:pt>
                <c:pt idx="4623">
                  <c:v>3.8700000000000001E-9</c:v>
                </c:pt>
                <c:pt idx="4624">
                  <c:v>3.8799999999999998E-9</c:v>
                </c:pt>
                <c:pt idx="4625">
                  <c:v>3.8799999999999998E-9</c:v>
                </c:pt>
                <c:pt idx="4626">
                  <c:v>3.8899999999999996E-9</c:v>
                </c:pt>
                <c:pt idx="4627">
                  <c:v>3.8899999999999996E-9</c:v>
                </c:pt>
                <c:pt idx="4628">
                  <c:v>3.9000000000000002E-9</c:v>
                </c:pt>
                <c:pt idx="4629">
                  <c:v>3.9099999999999999E-9</c:v>
                </c:pt>
                <c:pt idx="4630">
                  <c:v>3.9099999999999999E-9</c:v>
                </c:pt>
                <c:pt idx="4631">
                  <c:v>3.9199999999999997E-9</c:v>
                </c:pt>
                <c:pt idx="4632">
                  <c:v>3.9300000000000003E-9</c:v>
                </c:pt>
                <c:pt idx="4633">
                  <c:v>3.9300000000000003E-9</c:v>
                </c:pt>
                <c:pt idx="4634">
                  <c:v>3.94E-9</c:v>
                </c:pt>
                <c:pt idx="4635">
                  <c:v>3.94E-9</c:v>
                </c:pt>
                <c:pt idx="4636">
                  <c:v>3.9499999999999998E-9</c:v>
                </c:pt>
                <c:pt idx="4637">
                  <c:v>3.9600000000000004E-9</c:v>
                </c:pt>
                <c:pt idx="4638">
                  <c:v>3.9600000000000004E-9</c:v>
                </c:pt>
                <c:pt idx="4639">
                  <c:v>3.9700000000000001E-9</c:v>
                </c:pt>
                <c:pt idx="4640">
                  <c:v>3.9799999999999999E-9</c:v>
                </c:pt>
                <c:pt idx="4641">
                  <c:v>3.9799999999999999E-9</c:v>
                </c:pt>
                <c:pt idx="4642">
                  <c:v>3.9899999999999997E-9</c:v>
                </c:pt>
                <c:pt idx="4643">
                  <c:v>3.9899999999999997E-9</c:v>
                </c:pt>
                <c:pt idx="4644">
                  <c:v>4.0000000000000002E-9</c:v>
                </c:pt>
                <c:pt idx="4645">
                  <c:v>4.01E-9</c:v>
                </c:pt>
                <c:pt idx="4646">
                  <c:v>4.01E-9</c:v>
                </c:pt>
                <c:pt idx="4647">
                  <c:v>4.0199999999999998E-9</c:v>
                </c:pt>
                <c:pt idx="4648">
                  <c:v>4.0300000000000004E-9</c:v>
                </c:pt>
                <c:pt idx="4649">
                  <c:v>4.0300000000000004E-9</c:v>
                </c:pt>
                <c:pt idx="4650">
                  <c:v>4.0400000000000001E-9</c:v>
                </c:pt>
                <c:pt idx="4651">
                  <c:v>4.0400000000000001E-9</c:v>
                </c:pt>
                <c:pt idx="4652">
                  <c:v>4.0499999999999999E-9</c:v>
                </c:pt>
                <c:pt idx="4653">
                  <c:v>4.0599999999999996E-9</c:v>
                </c:pt>
                <c:pt idx="4654">
                  <c:v>4.0599999999999996E-9</c:v>
                </c:pt>
                <c:pt idx="4655">
                  <c:v>4.0700000000000002E-9</c:v>
                </c:pt>
                <c:pt idx="4656">
                  <c:v>4.08E-9</c:v>
                </c:pt>
                <c:pt idx="4657">
                  <c:v>4.08E-9</c:v>
                </c:pt>
                <c:pt idx="4658">
                  <c:v>4.0899999999999997E-9</c:v>
                </c:pt>
                <c:pt idx="4659">
                  <c:v>4.0899999999999997E-9</c:v>
                </c:pt>
                <c:pt idx="4660">
                  <c:v>4.1000000000000003E-9</c:v>
                </c:pt>
                <c:pt idx="4661">
                  <c:v>4.1100000000000001E-9</c:v>
                </c:pt>
                <c:pt idx="4662">
                  <c:v>4.1100000000000001E-9</c:v>
                </c:pt>
                <c:pt idx="4663">
                  <c:v>4.1199999999999998E-9</c:v>
                </c:pt>
                <c:pt idx="4664">
                  <c:v>4.1299999999999996E-9</c:v>
                </c:pt>
                <c:pt idx="4665">
                  <c:v>4.1299999999999996E-9</c:v>
                </c:pt>
                <c:pt idx="4666">
                  <c:v>4.1400000000000002E-9</c:v>
                </c:pt>
                <c:pt idx="4667">
                  <c:v>4.1400000000000002E-9</c:v>
                </c:pt>
                <c:pt idx="4668">
                  <c:v>4.1499999999999999E-9</c:v>
                </c:pt>
                <c:pt idx="4669">
                  <c:v>4.1599999999999997E-9</c:v>
                </c:pt>
                <c:pt idx="4670">
                  <c:v>4.1599999999999997E-9</c:v>
                </c:pt>
                <c:pt idx="4671">
                  <c:v>4.1700000000000003E-9</c:v>
                </c:pt>
                <c:pt idx="4672">
                  <c:v>4.18E-9</c:v>
                </c:pt>
                <c:pt idx="4673">
                  <c:v>4.18E-9</c:v>
                </c:pt>
                <c:pt idx="4674">
                  <c:v>4.1899999999999998E-9</c:v>
                </c:pt>
                <c:pt idx="4675">
                  <c:v>4.1899999999999998E-9</c:v>
                </c:pt>
                <c:pt idx="4676">
                  <c:v>4.2000000000000004E-9</c:v>
                </c:pt>
                <c:pt idx="4677">
                  <c:v>4.2100000000000001E-9</c:v>
                </c:pt>
                <c:pt idx="4678">
                  <c:v>4.2100000000000001E-9</c:v>
                </c:pt>
                <c:pt idx="4679">
                  <c:v>4.2199999999999999E-9</c:v>
                </c:pt>
                <c:pt idx="4680">
                  <c:v>4.2299999999999997E-9</c:v>
                </c:pt>
                <c:pt idx="4681">
                  <c:v>4.2299999999999997E-9</c:v>
                </c:pt>
                <c:pt idx="4682">
                  <c:v>4.2400000000000002E-9</c:v>
                </c:pt>
                <c:pt idx="4683">
                  <c:v>4.2400000000000002E-9</c:v>
                </c:pt>
                <c:pt idx="4684">
                  <c:v>4.25E-9</c:v>
                </c:pt>
                <c:pt idx="4685">
                  <c:v>4.2599999999999998E-9</c:v>
                </c:pt>
                <c:pt idx="4686">
                  <c:v>4.2599999999999998E-9</c:v>
                </c:pt>
                <c:pt idx="4687">
                  <c:v>4.2700000000000004E-9</c:v>
                </c:pt>
                <c:pt idx="4688">
                  <c:v>4.2800000000000001E-9</c:v>
                </c:pt>
                <c:pt idx="4689">
                  <c:v>4.2800000000000001E-9</c:v>
                </c:pt>
                <c:pt idx="4690">
                  <c:v>4.2899999999999999E-9</c:v>
                </c:pt>
                <c:pt idx="4691">
                  <c:v>4.2899999999999999E-9</c:v>
                </c:pt>
                <c:pt idx="4692">
                  <c:v>4.2999999999999996E-9</c:v>
                </c:pt>
                <c:pt idx="4693">
                  <c:v>4.3100000000000002E-9</c:v>
                </c:pt>
                <c:pt idx="4694">
                  <c:v>4.3100000000000002E-9</c:v>
                </c:pt>
                <c:pt idx="4695">
                  <c:v>4.32E-9</c:v>
                </c:pt>
                <c:pt idx="4696">
                  <c:v>4.3299999999999997E-9</c:v>
                </c:pt>
                <c:pt idx="4697">
                  <c:v>4.3299999999999997E-9</c:v>
                </c:pt>
                <c:pt idx="4698">
                  <c:v>4.3400000000000003E-9</c:v>
                </c:pt>
                <c:pt idx="4699">
                  <c:v>4.3400000000000003E-9</c:v>
                </c:pt>
                <c:pt idx="4700">
                  <c:v>4.3500000000000001E-9</c:v>
                </c:pt>
                <c:pt idx="4701">
                  <c:v>4.3599999999999998E-9</c:v>
                </c:pt>
                <c:pt idx="4702">
                  <c:v>4.3599999999999998E-9</c:v>
                </c:pt>
                <c:pt idx="4703">
                  <c:v>4.3699999999999996E-9</c:v>
                </c:pt>
                <c:pt idx="4704">
                  <c:v>4.3800000000000002E-9</c:v>
                </c:pt>
                <c:pt idx="4705">
                  <c:v>4.3800000000000002E-9</c:v>
                </c:pt>
                <c:pt idx="4706">
                  <c:v>4.3899999999999999E-9</c:v>
                </c:pt>
                <c:pt idx="4707">
                  <c:v>4.3899999999999999E-9</c:v>
                </c:pt>
                <c:pt idx="4708">
                  <c:v>4.3999999999999997E-9</c:v>
                </c:pt>
                <c:pt idx="4709">
                  <c:v>4.4100000000000003E-9</c:v>
                </c:pt>
                <c:pt idx="4710">
                  <c:v>4.4100000000000003E-9</c:v>
                </c:pt>
                <c:pt idx="4711">
                  <c:v>4.42E-9</c:v>
                </c:pt>
                <c:pt idx="4712">
                  <c:v>4.4299999999999998E-9</c:v>
                </c:pt>
                <c:pt idx="4713">
                  <c:v>4.4299999999999998E-9</c:v>
                </c:pt>
                <c:pt idx="4714">
                  <c:v>4.4400000000000004E-9</c:v>
                </c:pt>
                <c:pt idx="4715">
                  <c:v>4.4400000000000004E-9</c:v>
                </c:pt>
                <c:pt idx="4716">
                  <c:v>4.4500000000000001E-9</c:v>
                </c:pt>
                <c:pt idx="4717">
                  <c:v>4.4599999999999999E-9</c:v>
                </c:pt>
                <c:pt idx="4718">
                  <c:v>4.4599999999999999E-9</c:v>
                </c:pt>
                <c:pt idx="4719">
                  <c:v>4.4699999999999997E-9</c:v>
                </c:pt>
                <c:pt idx="4720">
                  <c:v>4.4800000000000002E-9</c:v>
                </c:pt>
                <c:pt idx="4721">
                  <c:v>4.4800000000000002E-9</c:v>
                </c:pt>
                <c:pt idx="4722">
                  <c:v>4.49E-9</c:v>
                </c:pt>
                <c:pt idx="4723">
                  <c:v>4.49E-9</c:v>
                </c:pt>
                <c:pt idx="4724">
                  <c:v>4.4999999999999998E-9</c:v>
                </c:pt>
                <c:pt idx="4725">
                  <c:v>4.5100000000000003E-9</c:v>
                </c:pt>
                <c:pt idx="4726">
                  <c:v>4.5100000000000003E-9</c:v>
                </c:pt>
                <c:pt idx="4727">
                  <c:v>4.5200000000000001E-9</c:v>
                </c:pt>
                <c:pt idx="4728">
                  <c:v>4.5299999999999999E-9</c:v>
                </c:pt>
                <c:pt idx="4729">
                  <c:v>4.5299999999999999E-9</c:v>
                </c:pt>
                <c:pt idx="4730">
                  <c:v>4.5399999999999996E-9</c:v>
                </c:pt>
                <c:pt idx="4731">
                  <c:v>4.5399999999999996E-9</c:v>
                </c:pt>
                <c:pt idx="4732">
                  <c:v>4.5500000000000002E-9</c:v>
                </c:pt>
                <c:pt idx="4733">
                  <c:v>4.56E-9</c:v>
                </c:pt>
                <c:pt idx="4734">
                  <c:v>4.56E-9</c:v>
                </c:pt>
                <c:pt idx="4735">
                  <c:v>4.5699999999999997E-9</c:v>
                </c:pt>
                <c:pt idx="4736">
                  <c:v>4.5800000000000003E-9</c:v>
                </c:pt>
                <c:pt idx="4737">
                  <c:v>4.5800000000000003E-9</c:v>
                </c:pt>
                <c:pt idx="4738">
                  <c:v>4.5900000000000001E-9</c:v>
                </c:pt>
                <c:pt idx="4739">
                  <c:v>4.5900000000000001E-9</c:v>
                </c:pt>
                <c:pt idx="4740">
                  <c:v>4.5999999999999998E-9</c:v>
                </c:pt>
                <c:pt idx="4741">
                  <c:v>4.6099999999999996E-9</c:v>
                </c:pt>
                <c:pt idx="4742">
                  <c:v>4.6099999999999996E-9</c:v>
                </c:pt>
                <c:pt idx="4743">
                  <c:v>4.6200000000000002E-9</c:v>
                </c:pt>
                <c:pt idx="4744">
                  <c:v>4.6299999999999999E-9</c:v>
                </c:pt>
                <c:pt idx="4745">
                  <c:v>4.6299999999999999E-9</c:v>
                </c:pt>
                <c:pt idx="4746">
                  <c:v>4.6399999999999997E-9</c:v>
                </c:pt>
                <c:pt idx="4747">
                  <c:v>4.6399999999999997E-9</c:v>
                </c:pt>
                <c:pt idx="4748">
                  <c:v>4.6500000000000003E-9</c:v>
                </c:pt>
                <c:pt idx="4749">
                  <c:v>4.66E-9</c:v>
                </c:pt>
                <c:pt idx="4750">
                  <c:v>4.66E-9</c:v>
                </c:pt>
                <c:pt idx="4751">
                  <c:v>4.6699999999999998E-9</c:v>
                </c:pt>
                <c:pt idx="4752">
                  <c:v>4.6800000000000004E-9</c:v>
                </c:pt>
                <c:pt idx="4753">
                  <c:v>4.6800000000000004E-9</c:v>
                </c:pt>
                <c:pt idx="4754">
                  <c:v>4.6900000000000001E-9</c:v>
                </c:pt>
                <c:pt idx="4755">
                  <c:v>4.6900000000000001E-9</c:v>
                </c:pt>
                <c:pt idx="4756">
                  <c:v>4.6999999999999999E-9</c:v>
                </c:pt>
                <c:pt idx="4757">
                  <c:v>4.7099999999999997E-9</c:v>
                </c:pt>
                <c:pt idx="4758">
                  <c:v>4.7099999999999997E-9</c:v>
                </c:pt>
                <c:pt idx="4759">
                  <c:v>4.7200000000000002E-9</c:v>
                </c:pt>
                <c:pt idx="4760">
                  <c:v>4.73E-9</c:v>
                </c:pt>
                <c:pt idx="4761">
                  <c:v>4.73E-9</c:v>
                </c:pt>
                <c:pt idx="4762">
                  <c:v>4.7399999999999998E-9</c:v>
                </c:pt>
                <c:pt idx="4763">
                  <c:v>4.7399999999999998E-9</c:v>
                </c:pt>
                <c:pt idx="4764">
                  <c:v>4.7500000000000003E-9</c:v>
                </c:pt>
                <c:pt idx="4765">
                  <c:v>4.7600000000000001E-9</c:v>
                </c:pt>
                <c:pt idx="4766">
                  <c:v>4.7600000000000001E-9</c:v>
                </c:pt>
                <c:pt idx="4767">
                  <c:v>4.7699999999999999E-9</c:v>
                </c:pt>
                <c:pt idx="4768">
                  <c:v>4.7799999999999996E-9</c:v>
                </c:pt>
                <c:pt idx="4769">
                  <c:v>4.7799999999999996E-9</c:v>
                </c:pt>
                <c:pt idx="4770">
                  <c:v>4.7900000000000002E-9</c:v>
                </c:pt>
                <c:pt idx="4771">
                  <c:v>4.7900000000000002E-9</c:v>
                </c:pt>
                <c:pt idx="4772">
                  <c:v>4.8E-9</c:v>
                </c:pt>
                <c:pt idx="4773">
                  <c:v>4.8099999999999997E-9</c:v>
                </c:pt>
                <c:pt idx="4774">
                  <c:v>4.8099999999999997E-9</c:v>
                </c:pt>
                <c:pt idx="4775">
                  <c:v>4.8200000000000003E-9</c:v>
                </c:pt>
                <c:pt idx="4776">
                  <c:v>4.8300000000000001E-9</c:v>
                </c:pt>
                <c:pt idx="4777">
                  <c:v>4.8300000000000001E-9</c:v>
                </c:pt>
                <c:pt idx="4778">
                  <c:v>4.8399999999999998E-9</c:v>
                </c:pt>
                <c:pt idx="4779">
                  <c:v>4.8399999999999998E-9</c:v>
                </c:pt>
                <c:pt idx="4780">
                  <c:v>4.8499999999999996E-9</c:v>
                </c:pt>
                <c:pt idx="4781">
                  <c:v>4.8600000000000002E-9</c:v>
                </c:pt>
                <c:pt idx="4782">
                  <c:v>4.8600000000000002E-9</c:v>
                </c:pt>
                <c:pt idx="4783">
                  <c:v>4.8699999999999999E-9</c:v>
                </c:pt>
                <c:pt idx="4784">
                  <c:v>4.8799999999999997E-9</c:v>
                </c:pt>
                <c:pt idx="4785">
                  <c:v>4.8799999999999997E-9</c:v>
                </c:pt>
                <c:pt idx="4786">
                  <c:v>4.8900000000000003E-9</c:v>
                </c:pt>
                <c:pt idx="4787">
                  <c:v>4.8900000000000003E-9</c:v>
                </c:pt>
                <c:pt idx="4788">
                  <c:v>4.9E-9</c:v>
                </c:pt>
                <c:pt idx="4789">
                  <c:v>4.9099999999999998E-9</c:v>
                </c:pt>
                <c:pt idx="4790">
                  <c:v>4.9099999999999998E-9</c:v>
                </c:pt>
                <c:pt idx="4791">
                  <c:v>4.9200000000000004E-9</c:v>
                </c:pt>
                <c:pt idx="4792">
                  <c:v>4.9300000000000001E-9</c:v>
                </c:pt>
                <c:pt idx="4793">
                  <c:v>4.9300000000000001E-9</c:v>
                </c:pt>
                <c:pt idx="4794">
                  <c:v>4.9399999999999999E-9</c:v>
                </c:pt>
                <c:pt idx="4795">
                  <c:v>4.9399999999999999E-9</c:v>
                </c:pt>
                <c:pt idx="4796">
                  <c:v>4.9499999999999997E-9</c:v>
                </c:pt>
                <c:pt idx="4797">
                  <c:v>4.9600000000000002E-9</c:v>
                </c:pt>
                <c:pt idx="4798">
                  <c:v>4.9600000000000002E-9</c:v>
                </c:pt>
                <c:pt idx="4799">
                  <c:v>4.97E-9</c:v>
                </c:pt>
                <c:pt idx="4800">
                  <c:v>4.9799999999999998E-9</c:v>
                </c:pt>
                <c:pt idx="4801">
                  <c:v>4.9799999999999998E-9</c:v>
                </c:pt>
                <c:pt idx="4802">
                  <c:v>4.9900000000000003E-9</c:v>
                </c:pt>
                <c:pt idx="4803">
                  <c:v>4.9900000000000003E-9</c:v>
                </c:pt>
                <c:pt idx="4804">
                  <c:v>5.0000000000000001E-9</c:v>
                </c:pt>
                <c:pt idx="4805">
                  <c:v>5.0099999999999999E-9</c:v>
                </c:pt>
                <c:pt idx="4806">
                  <c:v>5.0099999999999999E-9</c:v>
                </c:pt>
                <c:pt idx="4807">
                  <c:v>5.0199999999999996E-9</c:v>
                </c:pt>
                <c:pt idx="4808">
                  <c:v>5.0300000000000002E-9</c:v>
                </c:pt>
                <c:pt idx="4809">
                  <c:v>5.0300000000000002E-9</c:v>
                </c:pt>
                <c:pt idx="4810">
                  <c:v>5.04E-9</c:v>
                </c:pt>
                <c:pt idx="4811">
                  <c:v>5.04E-9</c:v>
                </c:pt>
                <c:pt idx="4812">
                  <c:v>5.0499999999999997E-9</c:v>
                </c:pt>
                <c:pt idx="4813">
                  <c:v>5.0600000000000003E-9</c:v>
                </c:pt>
                <c:pt idx="4814">
                  <c:v>5.0600000000000003E-9</c:v>
                </c:pt>
                <c:pt idx="4815">
                  <c:v>5.0700000000000001E-9</c:v>
                </c:pt>
                <c:pt idx="4816">
                  <c:v>5.0799999999999998E-9</c:v>
                </c:pt>
                <c:pt idx="4817">
                  <c:v>5.0799999999999998E-9</c:v>
                </c:pt>
                <c:pt idx="4818">
                  <c:v>5.0899999999999996E-9</c:v>
                </c:pt>
                <c:pt idx="4819">
                  <c:v>5.0899999999999996E-9</c:v>
                </c:pt>
                <c:pt idx="4820">
                  <c:v>5.1000000000000002E-9</c:v>
                </c:pt>
                <c:pt idx="4821">
                  <c:v>5.1099999999999999E-9</c:v>
                </c:pt>
                <c:pt idx="4822">
                  <c:v>5.1099999999999999E-9</c:v>
                </c:pt>
                <c:pt idx="4823">
                  <c:v>5.1199999999999997E-9</c:v>
                </c:pt>
                <c:pt idx="4824">
                  <c:v>5.1300000000000003E-9</c:v>
                </c:pt>
                <c:pt idx="4825">
                  <c:v>5.1300000000000003E-9</c:v>
                </c:pt>
                <c:pt idx="4826">
                  <c:v>5.14E-9</c:v>
                </c:pt>
                <c:pt idx="4827">
                  <c:v>5.14E-9</c:v>
                </c:pt>
                <c:pt idx="4828">
                  <c:v>5.1499999999999998E-9</c:v>
                </c:pt>
                <c:pt idx="4829">
                  <c:v>5.1600000000000004E-9</c:v>
                </c:pt>
                <c:pt idx="4830">
                  <c:v>5.1600000000000004E-9</c:v>
                </c:pt>
                <c:pt idx="4831">
                  <c:v>5.1700000000000001E-9</c:v>
                </c:pt>
                <c:pt idx="4832">
                  <c:v>5.1799999999999999E-9</c:v>
                </c:pt>
                <c:pt idx="4833">
                  <c:v>5.1799999999999999E-9</c:v>
                </c:pt>
                <c:pt idx="4834">
                  <c:v>5.1899999999999997E-9</c:v>
                </c:pt>
                <c:pt idx="4835">
                  <c:v>5.1899999999999997E-9</c:v>
                </c:pt>
                <c:pt idx="4836">
                  <c:v>5.2000000000000002E-9</c:v>
                </c:pt>
                <c:pt idx="4837">
                  <c:v>5.21E-9</c:v>
                </c:pt>
                <c:pt idx="4838">
                  <c:v>5.21E-9</c:v>
                </c:pt>
                <c:pt idx="4839">
                  <c:v>5.2199999999999998E-9</c:v>
                </c:pt>
                <c:pt idx="4840">
                  <c:v>5.2300000000000003E-9</c:v>
                </c:pt>
                <c:pt idx="4841">
                  <c:v>5.2300000000000003E-9</c:v>
                </c:pt>
                <c:pt idx="4842">
                  <c:v>5.2400000000000001E-9</c:v>
                </c:pt>
                <c:pt idx="4843">
                  <c:v>5.2400000000000001E-9</c:v>
                </c:pt>
                <c:pt idx="4844">
                  <c:v>5.2499999999999999E-9</c:v>
                </c:pt>
                <c:pt idx="4845">
                  <c:v>5.2599999999999996E-9</c:v>
                </c:pt>
                <c:pt idx="4846">
                  <c:v>5.2599999999999996E-9</c:v>
                </c:pt>
                <c:pt idx="4847">
                  <c:v>5.2700000000000002E-9</c:v>
                </c:pt>
                <c:pt idx="4848">
                  <c:v>5.28E-9</c:v>
                </c:pt>
                <c:pt idx="4849">
                  <c:v>5.28E-9</c:v>
                </c:pt>
                <c:pt idx="4850">
                  <c:v>5.2899999999999997E-9</c:v>
                </c:pt>
                <c:pt idx="4851">
                  <c:v>5.2899999999999997E-9</c:v>
                </c:pt>
                <c:pt idx="4852">
                  <c:v>5.3000000000000003E-9</c:v>
                </c:pt>
                <c:pt idx="4853">
                  <c:v>5.3100000000000001E-9</c:v>
                </c:pt>
                <c:pt idx="4854">
                  <c:v>5.3100000000000001E-9</c:v>
                </c:pt>
                <c:pt idx="4855">
                  <c:v>5.3199999999999998E-9</c:v>
                </c:pt>
                <c:pt idx="4856">
                  <c:v>5.3300000000000004E-9</c:v>
                </c:pt>
                <c:pt idx="4857">
                  <c:v>5.3300000000000004E-9</c:v>
                </c:pt>
                <c:pt idx="4858">
                  <c:v>5.3400000000000002E-9</c:v>
                </c:pt>
                <c:pt idx="4859">
                  <c:v>5.3400000000000002E-9</c:v>
                </c:pt>
                <c:pt idx="4860">
                  <c:v>5.3499999999999999E-9</c:v>
                </c:pt>
                <c:pt idx="4861">
                  <c:v>5.3599999999999997E-9</c:v>
                </c:pt>
                <c:pt idx="4862">
                  <c:v>5.3599999999999997E-9</c:v>
                </c:pt>
                <c:pt idx="4863">
                  <c:v>5.3700000000000003E-9</c:v>
                </c:pt>
                <c:pt idx="4864">
                  <c:v>5.38E-9</c:v>
                </c:pt>
                <c:pt idx="4865">
                  <c:v>5.38E-9</c:v>
                </c:pt>
                <c:pt idx="4866">
                  <c:v>5.3899999999999998E-9</c:v>
                </c:pt>
                <c:pt idx="4867">
                  <c:v>5.3899999999999998E-9</c:v>
                </c:pt>
                <c:pt idx="4868">
                  <c:v>5.4000000000000004E-9</c:v>
                </c:pt>
                <c:pt idx="4869">
                  <c:v>5.4100000000000001E-9</c:v>
                </c:pt>
                <c:pt idx="4870">
                  <c:v>5.4100000000000001E-9</c:v>
                </c:pt>
                <c:pt idx="4871">
                  <c:v>5.4199999999999999E-9</c:v>
                </c:pt>
                <c:pt idx="4872">
                  <c:v>5.4299999999999997E-9</c:v>
                </c:pt>
                <c:pt idx="4873">
                  <c:v>5.4299999999999997E-9</c:v>
                </c:pt>
                <c:pt idx="4874">
                  <c:v>5.4400000000000002E-9</c:v>
                </c:pt>
                <c:pt idx="4875">
                  <c:v>5.4400000000000002E-9</c:v>
                </c:pt>
                <c:pt idx="4876">
                  <c:v>5.45E-9</c:v>
                </c:pt>
                <c:pt idx="4877">
                  <c:v>5.4599999999999998E-9</c:v>
                </c:pt>
                <c:pt idx="4878">
                  <c:v>5.4599999999999998E-9</c:v>
                </c:pt>
                <c:pt idx="4879">
                  <c:v>5.4700000000000003E-9</c:v>
                </c:pt>
                <c:pt idx="4880">
                  <c:v>5.4800000000000001E-9</c:v>
                </c:pt>
                <c:pt idx="4881">
                  <c:v>5.4800000000000001E-9</c:v>
                </c:pt>
                <c:pt idx="4882">
                  <c:v>5.4899999999999999E-9</c:v>
                </c:pt>
                <c:pt idx="4883">
                  <c:v>5.4899999999999999E-9</c:v>
                </c:pt>
                <c:pt idx="4884">
                  <c:v>5.4999999999999996E-9</c:v>
                </c:pt>
                <c:pt idx="4885">
                  <c:v>5.5100000000000002E-9</c:v>
                </c:pt>
                <c:pt idx="4886">
                  <c:v>5.5100000000000002E-9</c:v>
                </c:pt>
                <c:pt idx="4887">
                  <c:v>5.52E-9</c:v>
                </c:pt>
                <c:pt idx="4888">
                  <c:v>5.5299999999999997E-9</c:v>
                </c:pt>
                <c:pt idx="4889">
                  <c:v>5.5299999999999997E-9</c:v>
                </c:pt>
                <c:pt idx="4890">
                  <c:v>5.5400000000000003E-9</c:v>
                </c:pt>
                <c:pt idx="4891">
                  <c:v>5.5400000000000003E-9</c:v>
                </c:pt>
                <c:pt idx="4892">
                  <c:v>5.5500000000000001E-9</c:v>
                </c:pt>
                <c:pt idx="4893">
                  <c:v>5.5599999999999998E-9</c:v>
                </c:pt>
                <c:pt idx="4894">
                  <c:v>5.5599999999999998E-9</c:v>
                </c:pt>
                <c:pt idx="4895">
                  <c:v>5.5700000000000004E-9</c:v>
                </c:pt>
                <c:pt idx="4896">
                  <c:v>5.5800000000000002E-9</c:v>
                </c:pt>
                <c:pt idx="4897">
                  <c:v>5.5800000000000002E-9</c:v>
                </c:pt>
                <c:pt idx="4898">
                  <c:v>5.5899999999999999E-9</c:v>
                </c:pt>
                <c:pt idx="4899">
                  <c:v>5.5899999999999999E-9</c:v>
                </c:pt>
                <c:pt idx="4900">
                  <c:v>5.5999999999999997E-9</c:v>
                </c:pt>
                <c:pt idx="4901">
                  <c:v>5.6100000000000003E-9</c:v>
                </c:pt>
                <c:pt idx="4902">
                  <c:v>5.6100000000000003E-9</c:v>
                </c:pt>
                <c:pt idx="4903">
                  <c:v>5.62E-9</c:v>
                </c:pt>
                <c:pt idx="4904">
                  <c:v>5.6299999999999998E-9</c:v>
                </c:pt>
                <c:pt idx="4905">
                  <c:v>5.6299999999999998E-9</c:v>
                </c:pt>
                <c:pt idx="4906">
                  <c:v>5.6400000000000004E-9</c:v>
                </c:pt>
                <c:pt idx="4907">
                  <c:v>5.6400000000000004E-9</c:v>
                </c:pt>
                <c:pt idx="4908">
                  <c:v>5.6500000000000001E-9</c:v>
                </c:pt>
                <c:pt idx="4909">
                  <c:v>5.6599999999999999E-9</c:v>
                </c:pt>
                <c:pt idx="4910">
                  <c:v>5.6599999999999999E-9</c:v>
                </c:pt>
                <c:pt idx="4911">
                  <c:v>5.6699999999999997E-9</c:v>
                </c:pt>
                <c:pt idx="4912">
                  <c:v>5.6800000000000002E-9</c:v>
                </c:pt>
                <c:pt idx="4913">
                  <c:v>5.6800000000000002E-9</c:v>
                </c:pt>
                <c:pt idx="4914">
                  <c:v>5.69E-9</c:v>
                </c:pt>
                <c:pt idx="4915">
                  <c:v>5.69E-9</c:v>
                </c:pt>
                <c:pt idx="4916">
                  <c:v>5.6999999999999998E-9</c:v>
                </c:pt>
                <c:pt idx="4917">
                  <c:v>5.7100000000000003E-9</c:v>
                </c:pt>
                <c:pt idx="4918">
                  <c:v>5.7100000000000003E-9</c:v>
                </c:pt>
                <c:pt idx="4919">
                  <c:v>5.7200000000000001E-9</c:v>
                </c:pt>
                <c:pt idx="4920">
                  <c:v>5.7299999999999999E-9</c:v>
                </c:pt>
                <c:pt idx="4921">
                  <c:v>5.7299999999999999E-9</c:v>
                </c:pt>
                <c:pt idx="4922">
                  <c:v>5.7399999999999996E-9</c:v>
                </c:pt>
                <c:pt idx="4923">
                  <c:v>5.7399999999999996E-9</c:v>
                </c:pt>
                <c:pt idx="4924">
                  <c:v>5.7500000000000002E-9</c:v>
                </c:pt>
                <c:pt idx="4925">
                  <c:v>5.76E-9</c:v>
                </c:pt>
                <c:pt idx="4926">
                  <c:v>5.76E-9</c:v>
                </c:pt>
                <c:pt idx="4927">
                  <c:v>5.7699999999999997E-9</c:v>
                </c:pt>
                <c:pt idx="4928">
                  <c:v>5.7800000000000003E-9</c:v>
                </c:pt>
                <c:pt idx="4929">
                  <c:v>5.7800000000000003E-9</c:v>
                </c:pt>
                <c:pt idx="4930">
                  <c:v>5.7900000000000001E-9</c:v>
                </c:pt>
                <c:pt idx="4931">
                  <c:v>5.7900000000000001E-9</c:v>
                </c:pt>
                <c:pt idx="4932">
                  <c:v>5.7999999999999998E-9</c:v>
                </c:pt>
                <c:pt idx="4933">
                  <c:v>5.8100000000000004E-9</c:v>
                </c:pt>
                <c:pt idx="4934">
                  <c:v>5.8100000000000004E-9</c:v>
                </c:pt>
                <c:pt idx="4935">
                  <c:v>5.8200000000000002E-9</c:v>
                </c:pt>
                <c:pt idx="4936">
                  <c:v>5.8299999999999999E-9</c:v>
                </c:pt>
                <c:pt idx="4937">
                  <c:v>5.8299999999999999E-9</c:v>
                </c:pt>
                <c:pt idx="4938">
                  <c:v>5.8399999999999997E-9</c:v>
                </c:pt>
                <c:pt idx="4939">
                  <c:v>5.8399999999999997E-9</c:v>
                </c:pt>
                <c:pt idx="4940">
                  <c:v>5.8500000000000003E-9</c:v>
                </c:pt>
                <c:pt idx="4941">
                  <c:v>5.86E-9</c:v>
                </c:pt>
                <c:pt idx="4942">
                  <c:v>5.86E-9</c:v>
                </c:pt>
                <c:pt idx="4943">
                  <c:v>5.8699999999999998E-9</c:v>
                </c:pt>
                <c:pt idx="4944">
                  <c:v>5.8800000000000004E-9</c:v>
                </c:pt>
                <c:pt idx="4945">
                  <c:v>5.8800000000000004E-9</c:v>
                </c:pt>
                <c:pt idx="4946">
                  <c:v>5.8900000000000001E-9</c:v>
                </c:pt>
                <c:pt idx="4947">
                  <c:v>5.8900000000000001E-9</c:v>
                </c:pt>
                <c:pt idx="4948">
                  <c:v>5.8999999999999999E-9</c:v>
                </c:pt>
                <c:pt idx="4949">
                  <c:v>5.9099999999999997E-9</c:v>
                </c:pt>
                <c:pt idx="4950">
                  <c:v>5.9099999999999997E-9</c:v>
                </c:pt>
                <c:pt idx="4951">
                  <c:v>5.9200000000000002E-9</c:v>
                </c:pt>
                <c:pt idx="4952">
                  <c:v>5.93E-9</c:v>
                </c:pt>
                <c:pt idx="4953">
                  <c:v>5.93E-9</c:v>
                </c:pt>
                <c:pt idx="4954">
                  <c:v>5.9399999999999998E-9</c:v>
                </c:pt>
                <c:pt idx="4955">
                  <c:v>5.9399999999999998E-9</c:v>
                </c:pt>
                <c:pt idx="4956">
                  <c:v>5.9500000000000003E-9</c:v>
                </c:pt>
                <c:pt idx="4957">
                  <c:v>5.9600000000000001E-9</c:v>
                </c:pt>
                <c:pt idx="4958">
                  <c:v>5.9600000000000001E-9</c:v>
                </c:pt>
                <c:pt idx="4959">
                  <c:v>5.9699999999999999E-9</c:v>
                </c:pt>
                <c:pt idx="4960">
                  <c:v>5.9799999999999996E-9</c:v>
                </c:pt>
                <c:pt idx="4961">
                  <c:v>5.9799999999999996E-9</c:v>
                </c:pt>
                <c:pt idx="4962">
                  <c:v>5.9900000000000002E-9</c:v>
                </c:pt>
                <c:pt idx="4963">
                  <c:v>5.9900000000000002E-9</c:v>
                </c:pt>
                <c:pt idx="4964">
                  <c:v>6E-9</c:v>
                </c:pt>
                <c:pt idx="4965">
                  <c:v>6.0099999999999997E-9</c:v>
                </c:pt>
                <c:pt idx="4966">
                  <c:v>6.0099999999999997E-9</c:v>
                </c:pt>
                <c:pt idx="4967">
                  <c:v>6.0200000000000003E-9</c:v>
                </c:pt>
                <c:pt idx="4968">
                  <c:v>6.0300000000000001E-9</c:v>
                </c:pt>
                <c:pt idx="4969">
                  <c:v>6.0300000000000001E-9</c:v>
                </c:pt>
                <c:pt idx="4970">
                  <c:v>6.0399999999999998E-9</c:v>
                </c:pt>
                <c:pt idx="4971">
                  <c:v>6.0399999999999998E-9</c:v>
                </c:pt>
                <c:pt idx="4972">
                  <c:v>6.0500000000000004E-9</c:v>
                </c:pt>
                <c:pt idx="4973">
                  <c:v>6.0600000000000002E-9</c:v>
                </c:pt>
                <c:pt idx="4974">
                  <c:v>6.0600000000000002E-9</c:v>
                </c:pt>
                <c:pt idx="4975">
                  <c:v>6.0699999999999999E-9</c:v>
                </c:pt>
                <c:pt idx="4976">
                  <c:v>6.0799999999999997E-9</c:v>
                </c:pt>
                <c:pt idx="4977">
                  <c:v>6.0799999999999997E-9</c:v>
                </c:pt>
                <c:pt idx="4978">
                  <c:v>6.0900000000000003E-9</c:v>
                </c:pt>
                <c:pt idx="4979">
                  <c:v>6.0900000000000003E-9</c:v>
                </c:pt>
                <c:pt idx="4980">
                  <c:v>6.1E-9</c:v>
                </c:pt>
                <c:pt idx="4981">
                  <c:v>6.1099999999999998E-9</c:v>
                </c:pt>
                <c:pt idx="4982">
                  <c:v>6.1099999999999998E-9</c:v>
                </c:pt>
                <c:pt idx="4983">
                  <c:v>6.1200000000000004E-9</c:v>
                </c:pt>
                <c:pt idx="4984">
                  <c:v>6.1300000000000001E-9</c:v>
                </c:pt>
                <c:pt idx="4985">
                  <c:v>6.1300000000000001E-9</c:v>
                </c:pt>
                <c:pt idx="4986">
                  <c:v>6.1399999999999999E-9</c:v>
                </c:pt>
                <c:pt idx="4987">
                  <c:v>6.1399999999999999E-9</c:v>
                </c:pt>
                <c:pt idx="4988">
                  <c:v>6.1499999999999996E-9</c:v>
                </c:pt>
                <c:pt idx="4989">
                  <c:v>6.1600000000000002E-9</c:v>
                </c:pt>
                <c:pt idx="4990">
                  <c:v>6.1600000000000002E-9</c:v>
                </c:pt>
                <c:pt idx="4991">
                  <c:v>6.17E-9</c:v>
                </c:pt>
                <c:pt idx="4992">
                  <c:v>6.1799999999999998E-9</c:v>
                </c:pt>
                <c:pt idx="4993">
                  <c:v>6.1799999999999998E-9</c:v>
                </c:pt>
                <c:pt idx="4994">
                  <c:v>6.1900000000000003E-9</c:v>
                </c:pt>
                <c:pt idx="4995">
                  <c:v>6.1900000000000003E-9</c:v>
                </c:pt>
                <c:pt idx="4996">
                  <c:v>6.2000000000000001E-9</c:v>
                </c:pt>
                <c:pt idx="4997">
                  <c:v>6.2099999999999999E-9</c:v>
                </c:pt>
                <c:pt idx="4998">
                  <c:v>6.2099999999999999E-9</c:v>
                </c:pt>
                <c:pt idx="4999">
                  <c:v>6.2199999999999996E-9</c:v>
                </c:pt>
                <c:pt idx="5000">
                  <c:v>6.2300000000000002E-9</c:v>
                </c:pt>
                <c:pt idx="5001">
                  <c:v>6.2300000000000002E-9</c:v>
                </c:pt>
                <c:pt idx="5002">
                  <c:v>6.24E-9</c:v>
                </c:pt>
                <c:pt idx="5003">
                  <c:v>6.24E-9</c:v>
                </c:pt>
                <c:pt idx="5004">
                  <c:v>6.2499999999999997E-9</c:v>
                </c:pt>
                <c:pt idx="5005">
                  <c:v>6.2600000000000003E-9</c:v>
                </c:pt>
                <c:pt idx="5006">
                  <c:v>6.2600000000000003E-9</c:v>
                </c:pt>
                <c:pt idx="5007">
                  <c:v>6.2700000000000001E-9</c:v>
                </c:pt>
                <c:pt idx="5008">
                  <c:v>6.2799999999999998E-9</c:v>
                </c:pt>
                <c:pt idx="5009">
                  <c:v>6.2799999999999998E-9</c:v>
                </c:pt>
                <c:pt idx="5010">
                  <c:v>6.2900000000000004E-9</c:v>
                </c:pt>
                <c:pt idx="5011">
                  <c:v>6.2900000000000004E-9</c:v>
                </c:pt>
                <c:pt idx="5012">
                  <c:v>6.3000000000000002E-9</c:v>
                </c:pt>
                <c:pt idx="5013">
                  <c:v>6.3099999999999999E-9</c:v>
                </c:pt>
                <c:pt idx="5014">
                  <c:v>6.3099999999999999E-9</c:v>
                </c:pt>
                <c:pt idx="5015">
                  <c:v>6.3199999999999997E-9</c:v>
                </c:pt>
                <c:pt idx="5016">
                  <c:v>6.3300000000000003E-9</c:v>
                </c:pt>
                <c:pt idx="5017">
                  <c:v>6.3300000000000003E-9</c:v>
                </c:pt>
                <c:pt idx="5018">
                  <c:v>6.34E-9</c:v>
                </c:pt>
                <c:pt idx="5019">
                  <c:v>6.34E-9</c:v>
                </c:pt>
                <c:pt idx="5020">
                  <c:v>6.3499999999999998E-9</c:v>
                </c:pt>
                <c:pt idx="5021">
                  <c:v>6.3600000000000004E-9</c:v>
                </c:pt>
                <c:pt idx="5022">
                  <c:v>6.3600000000000004E-9</c:v>
                </c:pt>
                <c:pt idx="5023">
                  <c:v>6.3700000000000001E-9</c:v>
                </c:pt>
                <c:pt idx="5024">
                  <c:v>6.3799999999999999E-9</c:v>
                </c:pt>
                <c:pt idx="5025">
                  <c:v>6.3799999999999999E-9</c:v>
                </c:pt>
                <c:pt idx="5026">
                  <c:v>6.3899999999999996E-9</c:v>
                </c:pt>
                <c:pt idx="5027">
                  <c:v>6.3899999999999996E-9</c:v>
                </c:pt>
                <c:pt idx="5028">
                  <c:v>6.4000000000000002E-9</c:v>
                </c:pt>
                <c:pt idx="5029">
                  <c:v>6.41E-9</c:v>
                </c:pt>
                <c:pt idx="5030">
                  <c:v>6.41E-9</c:v>
                </c:pt>
                <c:pt idx="5031">
                  <c:v>6.4199999999999998E-9</c:v>
                </c:pt>
                <c:pt idx="5032">
                  <c:v>6.4300000000000003E-9</c:v>
                </c:pt>
                <c:pt idx="5033">
                  <c:v>6.4300000000000003E-9</c:v>
                </c:pt>
                <c:pt idx="5034">
                  <c:v>6.4400000000000001E-9</c:v>
                </c:pt>
                <c:pt idx="5035">
                  <c:v>6.4400000000000001E-9</c:v>
                </c:pt>
                <c:pt idx="5036">
                  <c:v>6.4499999999999999E-9</c:v>
                </c:pt>
                <c:pt idx="5037">
                  <c:v>6.4599999999999996E-9</c:v>
                </c:pt>
                <c:pt idx="5038">
                  <c:v>6.4599999999999996E-9</c:v>
                </c:pt>
                <c:pt idx="5039">
                  <c:v>6.4700000000000002E-9</c:v>
                </c:pt>
                <c:pt idx="5040">
                  <c:v>6.48E-9</c:v>
                </c:pt>
                <c:pt idx="5041">
                  <c:v>6.48E-9</c:v>
                </c:pt>
                <c:pt idx="5042">
                  <c:v>6.4899999999999997E-9</c:v>
                </c:pt>
                <c:pt idx="5043">
                  <c:v>6.4899999999999997E-9</c:v>
                </c:pt>
                <c:pt idx="5044">
                  <c:v>6.5000000000000003E-9</c:v>
                </c:pt>
                <c:pt idx="5045">
                  <c:v>6.5100000000000001E-9</c:v>
                </c:pt>
                <c:pt idx="5046">
                  <c:v>6.5100000000000001E-9</c:v>
                </c:pt>
                <c:pt idx="5047">
                  <c:v>6.5199999999999998E-9</c:v>
                </c:pt>
                <c:pt idx="5048">
                  <c:v>6.5300000000000004E-9</c:v>
                </c:pt>
                <c:pt idx="5049">
                  <c:v>6.5300000000000004E-9</c:v>
                </c:pt>
                <c:pt idx="5050">
                  <c:v>6.5400000000000002E-9</c:v>
                </c:pt>
                <c:pt idx="5051">
                  <c:v>6.5400000000000002E-9</c:v>
                </c:pt>
                <c:pt idx="5052">
                  <c:v>6.5499999999999999E-9</c:v>
                </c:pt>
                <c:pt idx="5053">
                  <c:v>6.5599999999999997E-9</c:v>
                </c:pt>
                <c:pt idx="5054">
                  <c:v>6.5599999999999997E-9</c:v>
                </c:pt>
                <c:pt idx="5055">
                  <c:v>6.5700000000000003E-9</c:v>
                </c:pt>
                <c:pt idx="5056">
                  <c:v>6.58E-9</c:v>
                </c:pt>
                <c:pt idx="5057">
                  <c:v>6.58E-9</c:v>
                </c:pt>
                <c:pt idx="5058">
                  <c:v>6.5899999999999998E-9</c:v>
                </c:pt>
                <c:pt idx="5059">
                  <c:v>6.5899999999999998E-9</c:v>
                </c:pt>
                <c:pt idx="5060">
                  <c:v>6.6000000000000004E-9</c:v>
                </c:pt>
                <c:pt idx="5061">
                  <c:v>6.6100000000000001E-9</c:v>
                </c:pt>
                <c:pt idx="5062">
                  <c:v>6.6100000000000001E-9</c:v>
                </c:pt>
                <c:pt idx="5063">
                  <c:v>6.6199999999999999E-9</c:v>
                </c:pt>
                <c:pt idx="5064">
                  <c:v>6.6299999999999996E-9</c:v>
                </c:pt>
                <c:pt idx="5065">
                  <c:v>6.6299999999999996E-9</c:v>
                </c:pt>
                <c:pt idx="5066">
                  <c:v>6.6400000000000002E-9</c:v>
                </c:pt>
                <c:pt idx="5067">
                  <c:v>6.6400000000000002E-9</c:v>
                </c:pt>
                <c:pt idx="5068">
                  <c:v>6.65E-9</c:v>
                </c:pt>
                <c:pt idx="5069">
                  <c:v>6.6599999999999997E-9</c:v>
                </c:pt>
                <c:pt idx="5070">
                  <c:v>6.6599999999999997E-9</c:v>
                </c:pt>
                <c:pt idx="5071">
                  <c:v>6.6700000000000003E-9</c:v>
                </c:pt>
                <c:pt idx="5072">
                  <c:v>6.6800000000000001E-9</c:v>
                </c:pt>
                <c:pt idx="5073">
                  <c:v>6.6800000000000001E-9</c:v>
                </c:pt>
                <c:pt idx="5074">
                  <c:v>6.6899999999999999E-9</c:v>
                </c:pt>
                <c:pt idx="5075">
                  <c:v>6.6899999999999999E-9</c:v>
                </c:pt>
                <c:pt idx="5076">
                  <c:v>6.6999999999999996E-9</c:v>
                </c:pt>
                <c:pt idx="5077">
                  <c:v>6.7100000000000002E-9</c:v>
                </c:pt>
                <c:pt idx="5078">
                  <c:v>6.7100000000000002E-9</c:v>
                </c:pt>
                <c:pt idx="5079">
                  <c:v>6.72E-9</c:v>
                </c:pt>
                <c:pt idx="5080">
                  <c:v>6.7299999999999997E-9</c:v>
                </c:pt>
                <c:pt idx="5081">
                  <c:v>6.7299999999999997E-9</c:v>
                </c:pt>
                <c:pt idx="5082">
                  <c:v>6.7400000000000003E-9</c:v>
                </c:pt>
                <c:pt idx="5083">
                  <c:v>6.7400000000000003E-9</c:v>
                </c:pt>
                <c:pt idx="5084">
                  <c:v>6.7500000000000001E-9</c:v>
                </c:pt>
                <c:pt idx="5085">
                  <c:v>6.7599999999999998E-9</c:v>
                </c:pt>
                <c:pt idx="5086">
                  <c:v>6.7599999999999998E-9</c:v>
                </c:pt>
                <c:pt idx="5087">
                  <c:v>6.7700000000000004E-9</c:v>
                </c:pt>
                <c:pt idx="5088">
                  <c:v>6.7800000000000002E-9</c:v>
                </c:pt>
                <c:pt idx="5089">
                  <c:v>6.7800000000000002E-9</c:v>
                </c:pt>
                <c:pt idx="5090">
                  <c:v>6.7899999999999999E-9</c:v>
                </c:pt>
                <c:pt idx="5091">
                  <c:v>6.7899999999999999E-9</c:v>
                </c:pt>
                <c:pt idx="5092">
                  <c:v>6.7999999999999997E-9</c:v>
                </c:pt>
                <c:pt idx="5093">
                  <c:v>6.8100000000000003E-9</c:v>
                </c:pt>
                <c:pt idx="5094">
                  <c:v>6.8100000000000003E-9</c:v>
                </c:pt>
                <c:pt idx="5095">
                  <c:v>6.82E-9</c:v>
                </c:pt>
                <c:pt idx="5096">
                  <c:v>6.8299999999999998E-9</c:v>
                </c:pt>
                <c:pt idx="5097">
                  <c:v>6.8299999999999998E-9</c:v>
                </c:pt>
                <c:pt idx="5098">
                  <c:v>6.8400000000000004E-9</c:v>
                </c:pt>
                <c:pt idx="5099">
                  <c:v>6.8400000000000004E-9</c:v>
                </c:pt>
                <c:pt idx="5100">
                  <c:v>6.8500000000000001E-9</c:v>
                </c:pt>
                <c:pt idx="5101">
                  <c:v>6.8599999999999999E-9</c:v>
                </c:pt>
                <c:pt idx="5102">
                  <c:v>6.8599999999999999E-9</c:v>
                </c:pt>
                <c:pt idx="5103">
                  <c:v>6.8699999999999996E-9</c:v>
                </c:pt>
                <c:pt idx="5104">
                  <c:v>6.8800000000000002E-9</c:v>
                </c:pt>
                <c:pt idx="5105">
                  <c:v>6.8800000000000002E-9</c:v>
                </c:pt>
                <c:pt idx="5106">
                  <c:v>6.89E-9</c:v>
                </c:pt>
                <c:pt idx="5107">
                  <c:v>6.89E-9</c:v>
                </c:pt>
                <c:pt idx="5108">
                  <c:v>6.8999999999999997E-9</c:v>
                </c:pt>
                <c:pt idx="5109">
                  <c:v>6.9100000000000003E-9</c:v>
                </c:pt>
                <c:pt idx="5110">
                  <c:v>6.9100000000000003E-9</c:v>
                </c:pt>
                <c:pt idx="5111">
                  <c:v>6.9200000000000001E-9</c:v>
                </c:pt>
                <c:pt idx="5112">
                  <c:v>6.9299999999999999E-9</c:v>
                </c:pt>
                <c:pt idx="5113">
                  <c:v>6.9299999999999999E-9</c:v>
                </c:pt>
                <c:pt idx="5114">
                  <c:v>6.9399999999999996E-9</c:v>
                </c:pt>
                <c:pt idx="5115">
                  <c:v>6.9399999999999996E-9</c:v>
                </c:pt>
                <c:pt idx="5116">
                  <c:v>6.9500000000000002E-9</c:v>
                </c:pt>
                <c:pt idx="5117">
                  <c:v>6.96E-9</c:v>
                </c:pt>
                <c:pt idx="5118">
                  <c:v>6.96E-9</c:v>
                </c:pt>
                <c:pt idx="5119">
                  <c:v>6.9699999999999997E-9</c:v>
                </c:pt>
                <c:pt idx="5120">
                  <c:v>6.9800000000000003E-9</c:v>
                </c:pt>
                <c:pt idx="5121">
                  <c:v>6.9800000000000003E-9</c:v>
                </c:pt>
                <c:pt idx="5122">
                  <c:v>6.9900000000000001E-9</c:v>
                </c:pt>
                <c:pt idx="5123">
                  <c:v>6.9900000000000001E-9</c:v>
                </c:pt>
                <c:pt idx="5124">
                  <c:v>6.9999999999999998E-9</c:v>
                </c:pt>
                <c:pt idx="5125">
                  <c:v>7.0100000000000004E-9</c:v>
                </c:pt>
                <c:pt idx="5126">
                  <c:v>7.0100000000000004E-9</c:v>
                </c:pt>
                <c:pt idx="5127">
                  <c:v>7.0200000000000002E-9</c:v>
                </c:pt>
                <c:pt idx="5128">
                  <c:v>7.0299999999999999E-9</c:v>
                </c:pt>
                <c:pt idx="5129">
                  <c:v>7.0299999999999999E-9</c:v>
                </c:pt>
                <c:pt idx="5130">
                  <c:v>7.0399999999999997E-9</c:v>
                </c:pt>
                <c:pt idx="5131">
                  <c:v>7.0399999999999997E-9</c:v>
                </c:pt>
                <c:pt idx="5132">
                  <c:v>7.0500000000000003E-9</c:v>
                </c:pt>
                <c:pt idx="5133">
                  <c:v>7.06E-9</c:v>
                </c:pt>
                <c:pt idx="5134">
                  <c:v>7.06E-9</c:v>
                </c:pt>
                <c:pt idx="5135">
                  <c:v>7.0699999999999998E-9</c:v>
                </c:pt>
                <c:pt idx="5136">
                  <c:v>7.0800000000000004E-9</c:v>
                </c:pt>
                <c:pt idx="5137">
                  <c:v>7.0800000000000004E-9</c:v>
                </c:pt>
                <c:pt idx="5138">
                  <c:v>7.0900000000000001E-9</c:v>
                </c:pt>
                <c:pt idx="5139">
                  <c:v>7.0900000000000001E-9</c:v>
                </c:pt>
                <c:pt idx="5140">
                  <c:v>7.0999999999999999E-9</c:v>
                </c:pt>
                <c:pt idx="5141">
                  <c:v>7.1099999999999996E-9</c:v>
                </c:pt>
                <c:pt idx="5142">
                  <c:v>7.1099999999999996E-9</c:v>
                </c:pt>
                <c:pt idx="5143">
                  <c:v>7.1200000000000002E-9</c:v>
                </c:pt>
                <c:pt idx="5144">
                  <c:v>7.13E-9</c:v>
                </c:pt>
                <c:pt idx="5145">
                  <c:v>7.13E-9</c:v>
                </c:pt>
                <c:pt idx="5146">
                  <c:v>7.1399999999999997E-9</c:v>
                </c:pt>
                <c:pt idx="5147">
                  <c:v>7.1399999999999997E-9</c:v>
                </c:pt>
                <c:pt idx="5148">
                  <c:v>7.1500000000000003E-9</c:v>
                </c:pt>
                <c:pt idx="5149">
                  <c:v>7.1600000000000001E-9</c:v>
                </c:pt>
                <c:pt idx="5150">
                  <c:v>7.1600000000000001E-9</c:v>
                </c:pt>
                <c:pt idx="5151">
                  <c:v>7.1699999999999998E-9</c:v>
                </c:pt>
                <c:pt idx="5152">
                  <c:v>7.1799999999999996E-9</c:v>
                </c:pt>
                <c:pt idx="5153">
                  <c:v>7.1799999999999996E-9</c:v>
                </c:pt>
                <c:pt idx="5154">
                  <c:v>7.1900000000000002E-9</c:v>
                </c:pt>
                <c:pt idx="5155">
                  <c:v>7.1900000000000002E-9</c:v>
                </c:pt>
                <c:pt idx="5156">
                  <c:v>7.2E-9</c:v>
                </c:pt>
                <c:pt idx="5157">
                  <c:v>7.2099999999999997E-9</c:v>
                </c:pt>
                <c:pt idx="5158">
                  <c:v>7.2099999999999997E-9</c:v>
                </c:pt>
                <c:pt idx="5159">
                  <c:v>7.2200000000000003E-9</c:v>
                </c:pt>
                <c:pt idx="5160">
                  <c:v>7.2300000000000001E-9</c:v>
                </c:pt>
                <c:pt idx="5161">
                  <c:v>7.2300000000000001E-9</c:v>
                </c:pt>
                <c:pt idx="5162">
                  <c:v>7.2399999999999998E-9</c:v>
                </c:pt>
                <c:pt idx="5163">
                  <c:v>7.2399999999999998E-9</c:v>
                </c:pt>
                <c:pt idx="5164">
                  <c:v>7.2500000000000004E-9</c:v>
                </c:pt>
                <c:pt idx="5165">
                  <c:v>7.2600000000000002E-9</c:v>
                </c:pt>
                <c:pt idx="5166">
                  <c:v>7.2600000000000002E-9</c:v>
                </c:pt>
                <c:pt idx="5167">
                  <c:v>7.2699999999999999E-9</c:v>
                </c:pt>
                <c:pt idx="5168">
                  <c:v>7.2799999999999997E-9</c:v>
                </c:pt>
                <c:pt idx="5169">
                  <c:v>7.2799999999999997E-9</c:v>
                </c:pt>
                <c:pt idx="5170">
                  <c:v>7.2900000000000003E-9</c:v>
                </c:pt>
                <c:pt idx="5171">
                  <c:v>7.2900000000000003E-9</c:v>
                </c:pt>
                <c:pt idx="5172">
                  <c:v>7.3E-9</c:v>
                </c:pt>
                <c:pt idx="5173">
                  <c:v>7.3099999999999998E-9</c:v>
                </c:pt>
                <c:pt idx="5174">
                  <c:v>7.3099999999999998E-9</c:v>
                </c:pt>
                <c:pt idx="5175">
                  <c:v>7.3200000000000004E-9</c:v>
                </c:pt>
                <c:pt idx="5176">
                  <c:v>7.3300000000000001E-9</c:v>
                </c:pt>
                <c:pt idx="5177">
                  <c:v>7.3300000000000001E-9</c:v>
                </c:pt>
                <c:pt idx="5178">
                  <c:v>7.3399999999999999E-9</c:v>
                </c:pt>
                <c:pt idx="5179">
                  <c:v>7.3399999999999999E-9</c:v>
                </c:pt>
                <c:pt idx="5180">
                  <c:v>7.3499999999999996E-9</c:v>
                </c:pt>
                <c:pt idx="5181">
                  <c:v>7.3600000000000002E-9</c:v>
                </c:pt>
                <c:pt idx="5182">
                  <c:v>7.3600000000000002E-9</c:v>
                </c:pt>
                <c:pt idx="5183">
                  <c:v>7.37E-9</c:v>
                </c:pt>
                <c:pt idx="5184">
                  <c:v>7.3799999999999997E-9</c:v>
                </c:pt>
                <c:pt idx="5185">
                  <c:v>7.3799999999999997E-9</c:v>
                </c:pt>
                <c:pt idx="5186">
                  <c:v>7.3900000000000003E-9</c:v>
                </c:pt>
                <c:pt idx="5187">
                  <c:v>7.3900000000000003E-9</c:v>
                </c:pt>
                <c:pt idx="5188">
                  <c:v>7.4000000000000001E-9</c:v>
                </c:pt>
                <c:pt idx="5189">
                  <c:v>7.4099999999999998E-9</c:v>
                </c:pt>
                <c:pt idx="5190">
                  <c:v>7.4099999999999998E-9</c:v>
                </c:pt>
                <c:pt idx="5191">
                  <c:v>7.4199999999999996E-9</c:v>
                </c:pt>
                <c:pt idx="5192">
                  <c:v>7.4300000000000002E-9</c:v>
                </c:pt>
                <c:pt idx="5193">
                  <c:v>7.4300000000000002E-9</c:v>
                </c:pt>
                <c:pt idx="5194">
                  <c:v>7.44E-9</c:v>
                </c:pt>
                <c:pt idx="5195">
                  <c:v>7.44E-9</c:v>
                </c:pt>
                <c:pt idx="5196">
                  <c:v>7.4499999999999997E-9</c:v>
                </c:pt>
                <c:pt idx="5197">
                  <c:v>7.4600000000000003E-9</c:v>
                </c:pt>
                <c:pt idx="5198">
                  <c:v>7.4600000000000003E-9</c:v>
                </c:pt>
                <c:pt idx="5199">
                  <c:v>7.4700000000000001E-9</c:v>
                </c:pt>
                <c:pt idx="5200">
                  <c:v>7.4799999999999998E-9</c:v>
                </c:pt>
                <c:pt idx="5201">
                  <c:v>7.4799999999999998E-9</c:v>
                </c:pt>
                <c:pt idx="5202">
                  <c:v>7.4899999999999996E-9</c:v>
                </c:pt>
                <c:pt idx="5203">
                  <c:v>7.4899999999999996E-9</c:v>
                </c:pt>
                <c:pt idx="5204">
                  <c:v>7.4999999999999993E-9</c:v>
                </c:pt>
                <c:pt idx="5205">
                  <c:v>7.5100000000000007E-9</c:v>
                </c:pt>
                <c:pt idx="5206">
                  <c:v>7.5100000000000007E-9</c:v>
                </c:pt>
                <c:pt idx="5207">
                  <c:v>7.5200000000000005E-9</c:v>
                </c:pt>
                <c:pt idx="5208">
                  <c:v>7.5300000000000003E-9</c:v>
                </c:pt>
                <c:pt idx="5209">
                  <c:v>7.5300000000000003E-9</c:v>
                </c:pt>
                <c:pt idx="5210">
                  <c:v>7.54E-9</c:v>
                </c:pt>
                <c:pt idx="5211">
                  <c:v>7.54E-9</c:v>
                </c:pt>
                <c:pt idx="5212">
                  <c:v>7.5499999999999998E-9</c:v>
                </c:pt>
                <c:pt idx="5213">
                  <c:v>7.5599999999999995E-9</c:v>
                </c:pt>
                <c:pt idx="5214">
                  <c:v>7.5599999999999995E-9</c:v>
                </c:pt>
                <c:pt idx="5215">
                  <c:v>7.5699999999999993E-9</c:v>
                </c:pt>
                <c:pt idx="5216">
                  <c:v>7.5800000000000007E-9</c:v>
                </c:pt>
                <c:pt idx="5217">
                  <c:v>7.5800000000000007E-9</c:v>
                </c:pt>
                <c:pt idx="5218">
                  <c:v>7.5900000000000005E-9</c:v>
                </c:pt>
                <c:pt idx="5219">
                  <c:v>7.5900000000000005E-9</c:v>
                </c:pt>
                <c:pt idx="5220">
                  <c:v>7.6000000000000002E-9</c:v>
                </c:pt>
                <c:pt idx="5221">
                  <c:v>7.61E-9</c:v>
                </c:pt>
                <c:pt idx="5222">
                  <c:v>7.61E-9</c:v>
                </c:pt>
                <c:pt idx="5223">
                  <c:v>7.6199999999999997E-9</c:v>
                </c:pt>
                <c:pt idx="5224">
                  <c:v>7.6299999999999995E-9</c:v>
                </c:pt>
                <c:pt idx="5225">
                  <c:v>7.6299999999999995E-9</c:v>
                </c:pt>
                <c:pt idx="5226">
                  <c:v>7.6399999999999993E-9</c:v>
                </c:pt>
                <c:pt idx="5227">
                  <c:v>7.6399999999999993E-9</c:v>
                </c:pt>
                <c:pt idx="5228">
                  <c:v>7.6500000000000007E-9</c:v>
                </c:pt>
                <c:pt idx="5229">
                  <c:v>7.6600000000000004E-9</c:v>
                </c:pt>
                <c:pt idx="5230">
                  <c:v>7.6600000000000004E-9</c:v>
                </c:pt>
                <c:pt idx="5231">
                  <c:v>7.6700000000000002E-9</c:v>
                </c:pt>
                <c:pt idx="5232">
                  <c:v>7.6799999999999999E-9</c:v>
                </c:pt>
                <c:pt idx="5233">
                  <c:v>7.6799999999999999E-9</c:v>
                </c:pt>
                <c:pt idx="5234">
                  <c:v>7.6899999999999997E-9</c:v>
                </c:pt>
                <c:pt idx="5235">
                  <c:v>7.6899999999999997E-9</c:v>
                </c:pt>
                <c:pt idx="5236">
                  <c:v>7.6999999999999995E-9</c:v>
                </c:pt>
                <c:pt idx="5237">
                  <c:v>7.7099999999999992E-9</c:v>
                </c:pt>
                <c:pt idx="5238">
                  <c:v>7.7099999999999992E-9</c:v>
                </c:pt>
                <c:pt idx="5239">
                  <c:v>7.7200000000000006E-9</c:v>
                </c:pt>
                <c:pt idx="5240">
                  <c:v>7.7300000000000004E-9</c:v>
                </c:pt>
                <c:pt idx="5241">
                  <c:v>7.7300000000000004E-9</c:v>
                </c:pt>
                <c:pt idx="5242">
                  <c:v>7.7400000000000002E-9</c:v>
                </c:pt>
                <c:pt idx="5243">
                  <c:v>7.7400000000000002E-9</c:v>
                </c:pt>
                <c:pt idx="5244">
                  <c:v>7.7499999999999999E-9</c:v>
                </c:pt>
                <c:pt idx="5245">
                  <c:v>7.7599999999999997E-9</c:v>
                </c:pt>
                <c:pt idx="5246">
                  <c:v>7.7599999999999997E-9</c:v>
                </c:pt>
                <c:pt idx="5247">
                  <c:v>7.7699999999999994E-9</c:v>
                </c:pt>
                <c:pt idx="5248">
                  <c:v>7.7799999999999992E-9</c:v>
                </c:pt>
                <c:pt idx="5249">
                  <c:v>7.7799999999999992E-9</c:v>
                </c:pt>
                <c:pt idx="5250">
                  <c:v>7.7900000000000006E-9</c:v>
                </c:pt>
                <c:pt idx="5251">
                  <c:v>7.7900000000000006E-9</c:v>
                </c:pt>
                <c:pt idx="5252">
                  <c:v>7.8000000000000004E-9</c:v>
                </c:pt>
                <c:pt idx="5253">
                  <c:v>7.8100000000000001E-9</c:v>
                </c:pt>
                <c:pt idx="5254">
                  <c:v>7.8100000000000001E-9</c:v>
                </c:pt>
                <c:pt idx="5255">
                  <c:v>7.8199999999999999E-9</c:v>
                </c:pt>
                <c:pt idx="5256">
                  <c:v>7.8299999999999996E-9</c:v>
                </c:pt>
                <c:pt idx="5257">
                  <c:v>7.8299999999999996E-9</c:v>
                </c:pt>
                <c:pt idx="5258">
                  <c:v>7.8399999999999994E-9</c:v>
                </c:pt>
                <c:pt idx="5259">
                  <c:v>7.8399999999999994E-9</c:v>
                </c:pt>
                <c:pt idx="5260">
                  <c:v>7.8500000000000008E-9</c:v>
                </c:pt>
                <c:pt idx="5261">
                  <c:v>7.8600000000000006E-9</c:v>
                </c:pt>
                <c:pt idx="5262">
                  <c:v>7.8600000000000006E-9</c:v>
                </c:pt>
                <c:pt idx="5263">
                  <c:v>7.8700000000000003E-9</c:v>
                </c:pt>
                <c:pt idx="5264">
                  <c:v>7.8800000000000001E-9</c:v>
                </c:pt>
                <c:pt idx="5265">
                  <c:v>7.8800000000000001E-9</c:v>
                </c:pt>
                <c:pt idx="5266">
                  <c:v>7.8899999999999998E-9</c:v>
                </c:pt>
                <c:pt idx="5267">
                  <c:v>7.8899999999999998E-9</c:v>
                </c:pt>
                <c:pt idx="5268">
                  <c:v>7.8999999999999996E-9</c:v>
                </c:pt>
                <c:pt idx="5269">
                  <c:v>7.9099999999999994E-9</c:v>
                </c:pt>
                <c:pt idx="5270">
                  <c:v>7.9099999999999994E-9</c:v>
                </c:pt>
                <c:pt idx="5271">
                  <c:v>7.9200000000000008E-9</c:v>
                </c:pt>
                <c:pt idx="5272">
                  <c:v>7.9300000000000005E-9</c:v>
                </c:pt>
                <c:pt idx="5273">
                  <c:v>7.9300000000000005E-9</c:v>
                </c:pt>
                <c:pt idx="5274">
                  <c:v>7.9400000000000003E-9</c:v>
                </c:pt>
                <c:pt idx="5275">
                  <c:v>7.9400000000000003E-9</c:v>
                </c:pt>
                <c:pt idx="5276">
                  <c:v>7.9500000000000001E-9</c:v>
                </c:pt>
                <c:pt idx="5277">
                  <c:v>7.9599999999999998E-9</c:v>
                </c:pt>
                <c:pt idx="5278">
                  <c:v>7.9599999999999998E-9</c:v>
                </c:pt>
                <c:pt idx="5279">
                  <c:v>7.9699999999999996E-9</c:v>
                </c:pt>
                <c:pt idx="5280">
                  <c:v>7.9799999999999993E-9</c:v>
                </c:pt>
                <c:pt idx="5281">
                  <c:v>7.9799999999999993E-9</c:v>
                </c:pt>
                <c:pt idx="5282">
                  <c:v>7.9900000000000007E-9</c:v>
                </c:pt>
                <c:pt idx="5283">
                  <c:v>7.9900000000000007E-9</c:v>
                </c:pt>
                <c:pt idx="5284">
                  <c:v>8.0000000000000005E-9</c:v>
                </c:pt>
                <c:pt idx="5285">
                  <c:v>8.0100000000000003E-9</c:v>
                </c:pt>
                <c:pt idx="5286">
                  <c:v>8.0100000000000003E-9</c:v>
                </c:pt>
                <c:pt idx="5287">
                  <c:v>8.02E-9</c:v>
                </c:pt>
                <c:pt idx="5288">
                  <c:v>8.0299999999999998E-9</c:v>
                </c:pt>
                <c:pt idx="5289">
                  <c:v>8.0299999999999998E-9</c:v>
                </c:pt>
                <c:pt idx="5290">
                  <c:v>8.0399999999999995E-9</c:v>
                </c:pt>
                <c:pt idx="5291">
                  <c:v>8.0399999999999995E-9</c:v>
                </c:pt>
                <c:pt idx="5292">
                  <c:v>8.0499999999999993E-9</c:v>
                </c:pt>
                <c:pt idx="5293">
                  <c:v>8.0600000000000007E-9</c:v>
                </c:pt>
                <c:pt idx="5294">
                  <c:v>8.0600000000000007E-9</c:v>
                </c:pt>
                <c:pt idx="5295">
                  <c:v>8.0700000000000005E-9</c:v>
                </c:pt>
                <c:pt idx="5296">
                  <c:v>8.0800000000000002E-9</c:v>
                </c:pt>
                <c:pt idx="5297">
                  <c:v>8.0800000000000002E-9</c:v>
                </c:pt>
                <c:pt idx="5298">
                  <c:v>8.09E-9</c:v>
                </c:pt>
                <c:pt idx="5299">
                  <c:v>8.09E-9</c:v>
                </c:pt>
                <c:pt idx="5300">
                  <c:v>8.0999999999999997E-9</c:v>
                </c:pt>
                <c:pt idx="5301">
                  <c:v>8.1099999999999995E-9</c:v>
                </c:pt>
                <c:pt idx="5302">
                  <c:v>8.1099999999999995E-9</c:v>
                </c:pt>
                <c:pt idx="5303">
                  <c:v>8.1199999999999993E-9</c:v>
                </c:pt>
                <c:pt idx="5304">
                  <c:v>8.1300000000000007E-9</c:v>
                </c:pt>
                <c:pt idx="5305">
                  <c:v>8.1300000000000007E-9</c:v>
                </c:pt>
                <c:pt idx="5306">
                  <c:v>8.1400000000000004E-9</c:v>
                </c:pt>
                <c:pt idx="5307">
                  <c:v>8.1400000000000004E-9</c:v>
                </c:pt>
                <c:pt idx="5308">
                  <c:v>8.1500000000000002E-9</c:v>
                </c:pt>
                <c:pt idx="5309">
                  <c:v>8.1599999999999999E-9</c:v>
                </c:pt>
                <c:pt idx="5310">
                  <c:v>8.1599999999999999E-9</c:v>
                </c:pt>
                <c:pt idx="5311">
                  <c:v>8.1699999999999997E-9</c:v>
                </c:pt>
                <c:pt idx="5312">
                  <c:v>8.1799999999999995E-9</c:v>
                </c:pt>
                <c:pt idx="5313">
                  <c:v>8.1799999999999995E-9</c:v>
                </c:pt>
                <c:pt idx="5314">
                  <c:v>8.1899999999999992E-9</c:v>
                </c:pt>
                <c:pt idx="5315">
                  <c:v>8.1899999999999992E-9</c:v>
                </c:pt>
                <c:pt idx="5316">
                  <c:v>8.2000000000000006E-9</c:v>
                </c:pt>
                <c:pt idx="5317">
                  <c:v>8.2100000000000004E-9</c:v>
                </c:pt>
                <c:pt idx="5318">
                  <c:v>8.2100000000000004E-9</c:v>
                </c:pt>
                <c:pt idx="5319">
                  <c:v>8.2200000000000002E-9</c:v>
                </c:pt>
                <c:pt idx="5320">
                  <c:v>8.2299999999999999E-9</c:v>
                </c:pt>
                <c:pt idx="5321">
                  <c:v>8.2299999999999999E-9</c:v>
                </c:pt>
                <c:pt idx="5322">
                  <c:v>8.2399999999999997E-9</c:v>
                </c:pt>
                <c:pt idx="5323">
                  <c:v>8.2399999999999997E-9</c:v>
                </c:pt>
                <c:pt idx="5324">
                  <c:v>8.2499999999999994E-9</c:v>
                </c:pt>
                <c:pt idx="5325">
                  <c:v>8.2599999999999992E-9</c:v>
                </c:pt>
                <c:pt idx="5326">
                  <c:v>8.2599999999999992E-9</c:v>
                </c:pt>
                <c:pt idx="5327">
                  <c:v>8.2700000000000006E-9</c:v>
                </c:pt>
                <c:pt idx="5328">
                  <c:v>8.2800000000000004E-9</c:v>
                </c:pt>
                <c:pt idx="5329">
                  <c:v>8.2800000000000004E-9</c:v>
                </c:pt>
                <c:pt idx="5330">
                  <c:v>8.2900000000000001E-9</c:v>
                </c:pt>
                <c:pt idx="5331">
                  <c:v>8.2900000000000001E-9</c:v>
                </c:pt>
                <c:pt idx="5332">
                  <c:v>8.2999999999999999E-9</c:v>
                </c:pt>
                <c:pt idx="5333">
                  <c:v>8.3099999999999996E-9</c:v>
                </c:pt>
                <c:pt idx="5334">
                  <c:v>8.3099999999999996E-9</c:v>
                </c:pt>
                <c:pt idx="5335">
                  <c:v>8.3199999999999994E-9</c:v>
                </c:pt>
                <c:pt idx="5336">
                  <c:v>8.3300000000000008E-9</c:v>
                </c:pt>
                <c:pt idx="5337">
                  <c:v>8.3300000000000008E-9</c:v>
                </c:pt>
                <c:pt idx="5338">
                  <c:v>8.3400000000000006E-9</c:v>
                </c:pt>
                <c:pt idx="5339">
                  <c:v>8.3400000000000006E-9</c:v>
                </c:pt>
                <c:pt idx="5340">
                  <c:v>8.3500000000000003E-9</c:v>
                </c:pt>
                <c:pt idx="5341">
                  <c:v>8.3600000000000001E-9</c:v>
                </c:pt>
                <c:pt idx="5342">
                  <c:v>8.3600000000000001E-9</c:v>
                </c:pt>
                <c:pt idx="5343">
                  <c:v>8.3699999999999998E-9</c:v>
                </c:pt>
                <c:pt idx="5344">
                  <c:v>8.3799999999999996E-9</c:v>
                </c:pt>
                <c:pt idx="5345">
                  <c:v>8.3799999999999996E-9</c:v>
                </c:pt>
                <c:pt idx="5346">
                  <c:v>8.3899999999999994E-9</c:v>
                </c:pt>
                <c:pt idx="5347">
                  <c:v>8.3899999999999994E-9</c:v>
                </c:pt>
                <c:pt idx="5348">
                  <c:v>8.4000000000000008E-9</c:v>
                </c:pt>
                <c:pt idx="5349">
                  <c:v>8.4100000000000005E-9</c:v>
                </c:pt>
                <c:pt idx="5350">
                  <c:v>8.4100000000000005E-9</c:v>
                </c:pt>
                <c:pt idx="5351">
                  <c:v>8.4200000000000003E-9</c:v>
                </c:pt>
                <c:pt idx="5352">
                  <c:v>8.43E-9</c:v>
                </c:pt>
                <c:pt idx="5353">
                  <c:v>8.43E-9</c:v>
                </c:pt>
                <c:pt idx="5354">
                  <c:v>8.4399999999999998E-9</c:v>
                </c:pt>
                <c:pt idx="5355">
                  <c:v>8.4399999999999998E-9</c:v>
                </c:pt>
                <c:pt idx="5356">
                  <c:v>8.4499999999999996E-9</c:v>
                </c:pt>
                <c:pt idx="5357">
                  <c:v>8.4599999999999993E-9</c:v>
                </c:pt>
                <c:pt idx="5358">
                  <c:v>8.4599999999999993E-9</c:v>
                </c:pt>
                <c:pt idx="5359">
                  <c:v>8.4700000000000007E-9</c:v>
                </c:pt>
                <c:pt idx="5360">
                  <c:v>8.4800000000000005E-9</c:v>
                </c:pt>
                <c:pt idx="5361">
                  <c:v>8.4800000000000005E-9</c:v>
                </c:pt>
                <c:pt idx="5362">
                  <c:v>8.4900000000000003E-9</c:v>
                </c:pt>
                <c:pt idx="5363">
                  <c:v>8.4900000000000003E-9</c:v>
                </c:pt>
                <c:pt idx="5364">
                  <c:v>8.5E-9</c:v>
                </c:pt>
                <c:pt idx="5365">
                  <c:v>8.5099999999999998E-9</c:v>
                </c:pt>
                <c:pt idx="5366">
                  <c:v>8.5099999999999998E-9</c:v>
                </c:pt>
                <c:pt idx="5367">
                  <c:v>8.5199999999999995E-9</c:v>
                </c:pt>
                <c:pt idx="5368">
                  <c:v>8.5299999999999993E-9</c:v>
                </c:pt>
                <c:pt idx="5369">
                  <c:v>8.5299999999999993E-9</c:v>
                </c:pt>
                <c:pt idx="5370">
                  <c:v>8.5400000000000007E-9</c:v>
                </c:pt>
                <c:pt idx="5371">
                  <c:v>8.5400000000000007E-9</c:v>
                </c:pt>
                <c:pt idx="5372">
                  <c:v>8.5500000000000005E-9</c:v>
                </c:pt>
                <c:pt idx="5373">
                  <c:v>8.5600000000000002E-9</c:v>
                </c:pt>
                <c:pt idx="5374">
                  <c:v>8.5600000000000002E-9</c:v>
                </c:pt>
                <c:pt idx="5375">
                  <c:v>8.57E-9</c:v>
                </c:pt>
                <c:pt idx="5376">
                  <c:v>8.5799999999999997E-9</c:v>
                </c:pt>
                <c:pt idx="5377">
                  <c:v>8.5799999999999997E-9</c:v>
                </c:pt>
                <c:pt idx="5378">
                  <c:v>8.5899999999999995E-9</c:v>
                </c:pt>
                <c:pt idx="5379">
                  <c:v>8.5899999999999995E-9</c:v>
                </c:pt>
                <c:pt idx="5380">
                  <c:v>8.5999999999999993E-9</c:v>
                </c:pt>
                <c:pt idx="5381">
                  <c:v>8.6100000000000007E-9</c:v>
                </c:pt>
                <c:pt idx="5382">
                  <c:v>8.6100000000000007E-9</c:v>
                </c:pt>
                <c:pt idx="5383">
                  <c:v>8.6200000000000004E-9</c:v>
                </c:pt>
                <c:pt idx="5384">
                  <c:v>8.6300000000000002E-9</c:v>
                </c:pt>
                <c:pt idx="5385">
                  <c:v>8.6300000000000002E-9</c:v>
                </c:pt>
                <c:pt idx="5386">
                  <c:v>8.6399999999999999E-9</c:v>
                </c:pt>
                <c:pt idx="5387">
                  <c:v>8.6399999999999999E-9</c:v>
                </c:pt>
                <c:pt idx="5388">
                  <c:v>8.6499999999999997E-9</c:v>
                </c:pt>
                <c:pt idx="5389">
                  <c:v>8.6599999999999995E-9</c:v>
                </c:pt>
                <c:pt idx="5390">
                  <c:v>8.6599999999999995E-9</c:v>
                </c:pt>
                <c:pt idx="5391">
                  <c:v>8.6699999999999992E-9</c:v>
                </c:pt>
                <c:pt idx="5392">
                  <c:v>8.6800000000000006E-9</c:v>
                </c:pt>
                <c:pt idx="5393">
                  <c:v>8.6800000000000006E-9</c:v>
                </c:pt>
                <c:pt idx="5394">
                  <c:v>8.6900000000000004E-9</c:v>
                </c:pt>
                <c:pt idx="5395">
                  <c:v>8.6900000000000004E-9</c:v>
                </c:pt>
                <c:pt idx="5396">
                  <c:v>8.7000000000000001E-9</c:v>
                </c:pt>
                <c:pt idx="5397">
                  <c:v>8.7099999999999999E-9</c:v>
                </c:pt>
                <c:pt idx="5398">
                  <c:v>8.7099999999999999E-9</c:v>
                </c:pt>
                <c:pt idx="5399">
                  <c:v>8.7199999999999997E-9</c:v>
                </c:pt>
                <c:pt idx="5400">
                  <c:v>8.7299999999999994E-9</c:v>
                </c:pt>
                <c:pt idx="5401">
                  <c:v>8.7299999999999994E-9</c:v>
                </c:pt>
                <c:pt idx="5402">
                  <c:v>8.7399999999999992E-9</c:v>
                </c:pt>
                <c:pt idx="5403">
                  <c:v>8.7399999999999992E-9</c:v>
                </c:pt>
                <c:pt idx="5404">
                  <c:v>8.7500000000000006E-9</c:v>
                </c:pt>
                <c:pt idx="5405">
                  <c:v>8.7600000000000004E-9</c:v>
                </c:pt>
                <c:pt idx="5406">
                  <c:v>8.7600000000000004E-9</c:v>
                </c:pt>
                <c:pt idx="5407">
                  <c:v>8.7700000000000001E-9</c:v>
                </c:pt>
                <c:pt idx="5408">
                  <c:v>8.7799999999999999E-9</c:v>
                </c:pt>
                <c:pt idx="5409">
                  <c:v>8.7799999999999999E-9</c:v>
                </c:pt>
                <c:pt idx="5410">
                  <c:v>8.7899999999999996E-9</c:v>
                </c:pt>
                <c:pt idx="5411">
                  <c:v>8.7899999999999996E-9</c:v>
                </c:pt>
                <c:pt idx="5412">
                  <c:v>8.7999999999999994E-9</c:v>
                </c:pt>
                <c:pt idx="5413">
                  <c:v>8.8100000000000008E-9</c:v>
                </c:pt>
                <c:pt idx="5414">
                  <c:v>8.8100000000000008E-9</c:v>
                </c:pt>
                <c:pt idx="5415">
                  <c:v>8.8200000000000006E-9</c:v>
                </c:pt>
                <c:pt idx="5416">
                  <c:v>8.8300000000000003E-9</c:v>
                </c:pt>
                <c:pt idx="5417">
                  <c:v>8.8300000000000003E-9</c:v>
                </c:pt>
                <c:pt idx="5418">
                  <c:v>8.8400000000000001E-9</c:v>
                </c:pt>
                <c:pt idx="5419">
                  <c:v>8.8400000000000001E-9</c:v>
                </c:pt>
                <c:pt idx="5420">
                  <c:v>8.8499999999999998E-9</c:v>
                </c:pt>
                <c:pt idx="5421">
                  <c:v>8.8599999999999996E-9</c:v>
                </c:pt>
                <c:pt idx="5422">
                  <c:v>8.8599999999999996E-9</c:v>
                </c:pt>
                <c:pt idx="5423">
                  <c:v>8.8699999999999994E-9</c:v>
                </c:pt>
                <c:pt idx="5424">
                  <c:v>8.8800000000000008E-9</c:v>
                </c:pt>
                <c:pt idx="5425">
                  <c:v>8.8800000000000008E-9</c:v>
                </c:pt>
                <c:pt idx="5426">
                  <c:v>8.8900000000000005E-9</c:v>
                </c:pt>
                <c:pt idx="5427">
                  <c:v>8.8900000000000005E-9</c:v>
                </c:pt>
                <c:pt idx="5428">
                  <c:v>8.9000000000000003E-9</c:v>
                </c:pt>
                <c:pt idx="5429">
                  <c:v>8.91E-9</c:v>
                </c:pt>
                <c:pt idx="5430">
                  <c:v>8.91E-9</c:v>
                </c:pt>
                <c:pt idx="5431">
                  <c:v>8.9199999999999998E-9</c:v>
                </c:pt>
                <c:pt idx="5432">
                  <c:v>8.9299999999999996E-9</c:v>
                </c:pt>
                <c:pt idx="5433">
                  <c:v>8.9299999999999996E-9</c:v>
                </c:pt>
                <c:pt idx="5434">
                  <c:v>8.9399999999999993E-9</c:v>
                </c:pt>
                <c:pt idx="5435">
                  <c:v>8.9399999999999993E-9</c:v>
                </c:pt>
                <c:pt idx="5436">
                  <c:v>8.9500000000000007E-9</c:v>
                </c:pt>
                <c:pt idx="5437">
                  <c:v>8.9600000000000005E-9</c:v>
                </c:pt>
                <c:pt idx="5438">
                  <c:v>8.9600000000000005E-9</c:v>
                </c:pt>
                <c:pt idx="5439">
                  <c:v>8.9700000000000003E-9</c:v>
                </c:pt>
                <c:pt idx="5440">
                  <c:v>8.98E-9</c:v>
                </c:pt>
                <c:pt idx="5441">
                  <c:v>8.98E-9</c:v>
                </c:pt>
                <c:pt idx="5442">
                  <c:v>8.9899999999999998E-9</c:v>
                </c:pt>
                <c:pt idx="5443">
                  <c:v>8.9899999999999998E-9</c:v>
                </c:pt>
                <c:pt idx="5444">
                  <c:v>8.9999999999999995E-9</c:v>
                </c:pt>
                <c:pt idx="5445">
                  <c:v>9.0099999999999993E-9</c:v>
                </c:pt>
                <c:pt idx="5446">
                  <c:v>9.0099999999999993E-9</c:v>
                </c:pt>
                <c:pt idx="5447">
                  <c:v>9.0200000000000007E-9</c:v>
                </c:pt>
                <c:pt idx="5448">
                  <c:v>9.0300000000000005E-9</c:v>
                </c:pt>
                <c:pt idx="5449">
                  <c:v>9.0300000000000005E-9</c:v>
                </c:pt>
                <c:pt idx="5450">
                  <c:v>9.0400000000000002E-9</c:v>
                </c:pt>
                <c:pt idx="5451">
                  <c:v>9.0400000000000002E-9</c:v>
                </c:pt>
                <c:pt idx="5452">
                  <c:v>9.05E-9</c:v>
                </c:pt>
                <c:pt idx="5453">
                  <c:v>9.0599999999999997E-9</c:v>
                </c:pt>
                <c:pt idx="5454">
                  <c:v>9.0599999999999997E-9</c:v>
                </c:pt>
                <c:pt idx="5455">
                  <c:v>9.0699999999999995E-9</c:v>
                </c:pt>
                <c:pt idx="5456">
                  <c:v>9.0799999999999993E-9</c:v>
                </c:pt>
                <c:pt idx="5457">
                  <c:v>9.0799999999999993E-9</c:v>
                </c:pt>
                <c:pt idx="5458">
                  <c:v>9.0900000000000007E-9</c:v>
                </c:pt>
                <c:pt idx="5459">
                  <c:v>9.0900000000000007E-9</c:v>
                </c:pt>
                <c:pt idx="5460">
                  <c:v>9.1000000000000004E-9</c:v>
                </c:pt>
                <c:pt idx="5461">
                  <c:v>9.1100000000000002E-9</c:v>
                </c:pt>
                <c:pt idx="5462">
                  <c:v>9.1100000000000002E-9</c:v>
                </c:pt>
                <c:pt idx="5463">
                  <c:v>9.1199999999999999E-9</c:v>
                </c:pt>
                <c:pt idx="5464">
                  <c:v>9.1299999999999997E-9</c:v>
                </c:pt>
                <c:pt idx="5465">
                  <c:v>9.1299999999999997E-9</c:v>
                </c:pt>
                <c:pt idx="5466">
                  <c:v>9.1399999999999995E-9</c:v>
                </c:pt>
                <c:pt idx="5467">
                  <c:v>9.1399999999999995E-9</c:v>
                </c:pt>
                <c:pt idx="5468">
                  <c:v>9.1499999999999992E-9</c:v>
                </c:pt>
                <c:pt idx="5469">
                  <c:v>9.1600000000000006E-9</c:v>
                </c:pt>
                <c:pt idx="5470">
                  <c:v>9.1600000000000006E-9</c:v>
                </c:pt>
                <c:pt idx="5471">
                  <c:v>9.1700000000000004E-9</c:v>
                </c:pt>
                <c:pt idx="5472">
                  <c:v>9.1800000000000001E-9</c:v>
                </c:pt>
                <c:pt idx="5473">
                  <c:v>9.1800000000000001E-9</c:v>
                </c:pt>
                <c:pt idx="5474">
                  <c:v>9.1899999999999999E-9</c:v>
                </c:pt>
                <c:pt idx="5475">
                  <c:v>9.1899999999999999E-9</c:v>
                </c:pt>
                <c:pt idx="5476">
                  <c:v>9.1999999999999997E-9</c:v>
                </c:pt>
                <c:pt idx="5477">
                  <c:v>9.2099999999999994E-9</c:v>
                </c:pt>
                <c:pt idx="5478">
                  <c:v>9.2099999999999994E-9</c:v>
                </c:pt>
                <c:pt idx="5479">
                  <c:v>9.2199999999999992E-9</c:v>
                </c:pt>
                <c:pt idx="5480">
                  <c:v>9.2300000000000006E-9</c:v>
                </c:pt>
                <c:pt idx="5481">
                  <c:v>9.2300000000000006E-9</c:v>
                </c:pt>
                <c:pt idx="5482">
                  <c:v>9.2400000000000004E-9</c:v>
                </c:pt>
                <c:pt idx="5483">
                  <c:v>9.2400000000000004E-9</c:v>
                </c:pt>
                <c:pt idx="5484">
                  <c:v>9.2500000000000001E-9</c:v>
                </c:pt>
                <c:pt idx="5485">
                  <c:v>9.2599999999999999E-9</c:v>
                </c:pt>
                <c:pt idx="5486">
                  <c:v>9.2599999999999999E-9</c:v>
                </c:pt>
                <c:pt idx="5487">
                  <c:v>9.2699999999999996E-9</c:v>
                </c:pt>
                <c:pt idx="5488">
                  <c:v>9.2799999999999994E-9</c:v>
                </c:pt>
                <c:pt idx="5489">
                  <c:v>9.2799999999999994E-9</c:v>
                </c:pt>
                <c:pt idx="5490">
                  <c:v>9.2900000000000008E-9</c:v>
                </c:pt>
                <c:pt idx="5491">
                  <c:v>9.2900000000000008E-9</c:v>
                </c:pt>
                <c:pt idx="5492">
                  <c:v>9.3000000000000006E-9</c:v>
                </c:pt>
                <c:pt idx="5493">
                  <c:v>9.3100000000000003E-9</c:v>
                </c:pt>
                <c:pt idx="5494">
                  <c:v>9.3100000000000003E-9</c:v>
                </c:pt>
                <c:pt idx="5495">
                  <c:v>9.3200000000000001E-9</c:v>
                </c:pt>
                <c:pt idx="5496">
                  <c:v>9.3299999999999998E-9</c:v>
                </c:pt>
                <c:pt idx="5497">
                  <c:v>9.3299999999999998E-9</c:v>
                </c:pt>
                <c:pt idx="5498">
                  <c:v>9.3399999999999996E-9</c:v>
                </c:pt>
                <c:pt idx="5499">
                  <c:v>9.3399999999999996E-9</c:v>
                </c:pt>
                <c:pt idx="5500">
                  <c:v>9.3499999999999994E-9</c:v>
                </c:pt>
                <c:pt idx="5501">
                  <c:v>9.3600000000000008E-9</c:v>
                </c:pt>
                <c:pt idx="5502">
                  <c:v>9.3600000000000008E-9</c:v>
                </c:pt>
                <c:pt idx="5503">
                  <c:v>9.3700000000000005E-9</c:v>
                </c:pt>
                <c:pt idx="5504">
                  <c:v>9.3800000000000003E-9</c:v>
                </c:pt>
                <c:pt idx="5505">
                  <c:v>9.3800000000000003E-9</c:v>
                </c:pt>
                <c:pt idx="5506">
                  <c:v>9.39E-9</c:v>
                </c:pt>
                <c:pt idx="5507">
                  <c:v>9.39E-9</c:v>
                </c:pt>
                <c:pt idx="5508">
                  <c:v>9.3999999999999998E-9</c:v>
                </c:pt>
                <c:pt idx="5509">
                  <c:v>9.4099999999999996E-9</c:v>
                </c:pt>
                <c:pt idx="5510">
                  <c:v>9.4099999999999996E-9</c:v>
                </c:pt>
                <c:pt idx="5511">
                  <c:v>9.4199999999999993E-9</c:v>
                </c:pt>
                <c:pt idx="5512">
                  <c:v>9.4300000000000007E-9</c:v>
                </c:pt>
                <c:pt idx="5513">
                  <c:v>9.4300000000000007E-9</c:v>
                </c:pt>
                <c:pt idx="5514">
                  <c:v>9.4400000000000005E-9</c:v>
                </c:pt>
                <c:pt idx="5515">
                  <c:v>9.4400000000000005E-9</c:v>
                </c:pt>
                <c:pt idx="5516">
                  <c:v>9.4500000000000002E-9</c:v>
                </c:pt>
                <c:pt idx="5517">
                  <c:v>9.46E-9</c:v>
                </c:pt>
                <c:pt idx="5518">
                  <c:v>9.46E-9</c:v>
                </c:pt>
                <c:pt idx="5519">
                  <c:v>9.4699999999999998E-9</c:v>
                </c:pt>
                <c:pt idx="5520">
                  <c:v>9.4799999999999995E-9</c:v>
                </c:pt>
                <c:pt idx="5521">
                  <c:v>9.4799999999999995E-9</c:v>
                </c:pt>
                <c:pt idx="5522">
                  <c:v>9.4899999999999993E-9</c:v>
                </c:pt>
                <c:pt idx="5523">
                  <c:v>9.4899999999999993E-9</c:v>
                </c:pt>
                <c:pt idx="5524">
                  <c:v>9.5000000000000007E-9</c:v>
                </c:pt>
                <c:pt idx="5525">
                  <c:v>9.5100000000000005E-9</c:v>
                </c:pt>
                <c:pt idx="5526">
                  <c:v>9.5100000000000005E-9</c:v>
                </c:pt>
                <c:pt idx="5527">
                  <c:v>9.5200000000000002E-9</c:v>
                </c:pt>
                <c:pt idx="5528">
                  <c:v>9.53E-9</c:v>
                </c:pt>
                <c:pt idx="5529">
                  <c:v>9.53E-9</c:v>
                </c:pt>
                <c:pt idx="5530">
                  <c:v>9.5399999999999997E-9</c:v>
                </c:pt>
                <c:pt idx="5531">
                  <c:v>9.5399999999999997E-9</c:v>
                </c:pt>
                <c:pt idx="5532">
                  <c:v>9.5499999999999995E-9</c:v>
                </c:pt>
                <c:pt idx="5533">
                  <c:v>9.5599999999999992E-9</c:v>
                </c:pt>
                <c:pt idx="5534">
                  <c:v>9.5599999999999992E-9</c:v>
                </c:pt>
                <c:pt idx="5535">
                  <c:v>9.5700000000000007E-9</c:v>
                </c:pt>
                <c:pt idx="5536">
                  <c:v>9.5800000000000004E-9</c:v>
                </c:pt>
                <c:pt idx="5537">
                  <c:v>9.5800000000000004E-9</c:v>
                </c:pt>
                <c:pt idx="5538">
                  <c:v>9.5900000000000002E-9</c:v>
                </c:pt>
                <c:pt idx="5539">
                  <c:v>9.5900000000000002E-9</c:v>
                </c:pt>
                <c:pt idx="5540">
                  <c:v>9.5999999999999999E-9</c:v>
                </c:pt>
                <c:pt idx="5541">
                  <c:v>9.6099999999999997E-9</c:v>
                </c:pt>
                <c:pt idx="5542">
                  <c:v>9.6099999999999997E-9</c:v>
                </c:pt>
                <c:pt idx="5543">
                  <c:v>9.6199999999999995E-9</c:v>
                </c:pt>
                <c:pt idx="5544">
                  <c:v>9.6299999999999992E-9</c:v>
                </c:pt>
                <c:pt idx="5545">
                  <c:v>9.6299999999999992E-9</c:v>
                </c:pt>
                <c:pt idx="5546">
                  <c:v>9.6400000000000006E-9</c:v>
                </c:pt>
                <c:pt idx="5547">
                  <c:v>9.6400000000000006E-9</c:v>
                </c:pt>
                <c:pt idx="5548">
                  <c:v>9.6500000000000004E-9</c:v>
                </c:pt>
                <c:pt idx="5549">
                  <c:v>9.6600000000000001E-9</c:v>
                </c:pt>
                <c:pt idx="5550">
                  <c:v>9.6600000000000001E-9</c:v>
                </c:pt>
                <c:pt idx="5551">
                  <c:v>9.6699999999999999E-9</c:v>
                </c:pt>
                <c:pt idx="5552">
                  <c:v>9.6799999999999997E-9</c:v>
                </c:pt>
                <c:pt idx="5553">
                  <c:v>9.6799999999999997E-9</c:v>
                </c:pt>
                <c:pt idx="5554">
                  <c:v>9.6899999999999994E-9</c:v>
                </c:pt>
                <c:pt idx="5555">
                  <c:v>9.6899999999999994E-9</c:v>
                </c:pt>
                <c:pt idx="5556">
                  <c:v>9.6999999999999992E-9</c:v>
                </c:pt>
                <c:pt idx="5557">
                  <c:v>9.7100000000000006E-9</c:v>
                </c:pt>
                <c:pt idx="5558">
                  <c:v>9.7100000000000006E-9</c:v>
                </c:pt>
                <c:pt idx="5559">
                  <c:v>9.7200000000000003E-9</c:v>
                </c:pt>
                <c:pt idx="5560">
                  <c:v>9.7300000000000001E-9</c:v>
                </c:pt>
                <c:pt idx="5561">
                  <c:v>9.7300000000000001E-9</c:v>
                </c:pt>
                <c:pt idx="5562">
                  <c:v>9.7399999999999999E-9</c:v>
                </c:pt>
                <c:pt idx="5563">
                  <c:v>9.7399999999999999E-9</c:v>
                </c:pt>
                <c:pt idx="5564">
                  <c:v>9.7499999999999996E-9</c:v>
                </c:pt>
                <c:pt idx="5565">
                  <c:v>9.7599999999999994E-9</c:v>
                </c:pt>
                <c:pt idx="5566">
                  <c:v>9.7599999999999994E-9</c:v>
                </c:pt>
                <c:pt idx="5567">
                  <c:v>9.7700000000000008E-9</c:v>
                </c:pt>
                <c:pt idx="5568">
                  <c:v>9.7800000000000006E-9</c:v>
                </c:pt>
                <c:pt idx="5569">
                  <c:v>9.7800000000000006E-9</c:v>
                </c:pt>
                <c:pt idx="5570">
                  <c:v>9.7900000000000003E-9</c:v>
                </c:pt>
                <c:pt idx="5571">
                  <c:v>9.7900000000000003E-9</c:v>
                </c:pt>
                <c:pt idx="5572">
                  <c:v>9.8000000000000001E-9</c:v>
                </c:pt>
                <c:pt idx="5573">
                  <c:v>9.8099999999999998E-9</c:v>
                </c:pt>
                <c:pt idx="5574">
                  <c:v>9.8099999999999998E-9</c:v>
                </c:pt>
                <c:pt idx="5575">
                  <c:v>9.8199999999999996E-9</c:v>
                </c:pt>
                <c:pt idx="5576">
                  <c:v>9.8299999999999993E-9</c:v>
                </c:pt>
                <c:pt idx="5577">
                  <c:v>9.8299999999999993E-9</c:v>
                </c:pt>
                <c:pt idx="5578">
                  <c:v>9.8400000000000008E-9</c:v>
                </c:pt>
                <c:pt idx="5579">
                  <c:v>9.8400000000000008E-9</c:v>
                </c:pt>
                <c:pt idx="5580">
                  <c:v>9.8500000000000005E-9</c:v>
                </c:pt>
                <c:pt idx="5581">
                  <c:v>9.8600000000000003E-9</c:v>
                </c:pt>
                <c:pt idx="5582">
                  <c:v>9.8600000000000003E-9</c:v>
                </c:pt>
                <c:pt idx="5583">
                  <c:v>9.87E-9</c:v>
                </c:pt>
                <c:pt idx="5584">
                  <c:v>9.8799999999999998E-9</c:v>
                </c:pt>
                <c:pt idx="5585">
                  <c:v>9.8799999999999998E-9</c:v>
                </c:pt>
                <c:pt idx="5586">
                  <c:v>9.8899999999999996E-9</c:v>
                </c:pt>
                <c:pt idx="5587">
                  <c:v>9.8899999999999996E-9</c:v>
                </c:pt>
                <c:pt idx="5588">
                  <c:v>9.8999999999999993E-9</c:v>
                </c:pt>
                <c:pt idx="5589">
                  <c:v>9.9100000000000007E-9</c:v>
                </c:pt>
                <c:pt idx="5590">
                  <c:v>9.9100000000000007E-9</c:v>
                </c:pt>
                <c:pt idx="5591">
                  <c:v>9.9200000000000005E-9</c:v>
                </c:pt>
                <c:pt idx="5592">
                  <c:v>9.9300000000000002E-9</c:v>
                </c:pt>
                <c:pt idx="5593">
                  <c:v>9.9300000000000002E-9</c:v>
                </c:pt>
                <c:pt idx="5594">
                  <c:v>9.94E-9</c:v>
                </c:pt>
                <c:pt idx="5595">
                  <c:v>9.94E-9</c:v>
                </c:pt>
                <c:pt idx="5596">
                  <c:v>9.9499999999999998E-9</c:v>
                </c:pt>
                <c:pt idx="5597">
                  <c:v>9.9599999999999995E-9</c:v>
                </c:pt>
                <c:pt idx="5598">
                  <c:v>9.9599999999999995E-9</c:v>
                </c:pt>
                <c:pt idx="5599">
                  <c:v>9.9699999999999993E-9</c:v>
                </c:pt>
                <c:pt idx="5600">
                  <c:v>9.9800000000000007E-9</c:v>
                </c:pt>
                <c:pt idx="5601">
                  <c:v>9.9800000000000007E-9</c:v>
                </c:pt>
                <c:pt idx="5602">
                  <c:v>9.9900000000000005E-9</c:v>
                </c:pt>
                <c:pt idx="5603">
                  <c:v>9.9900000000000005E-9</c:v>
                </c:pt>
                <c:pt idx="5604">
                  <c:v>1E-8</c:v>
                </c:pt>
                <c:pt idx="5605">
                  <c:v>1E-8</c:v>
                </c:pt>
                <c:pt idx="5606">
                  <c:v>1E-8</c:v>
                </c:pt>
                <c:pt idx="5607">
                  <c:v>1E-8</c:v>
                </c:pt>
                <c:pt idx="5608">
                  <c:v>1E-8</c:v>
                </c:pt>
                <c:pt idx="5609">
                  <c:v>1E-8</c:v>
                </c:pt>
                <c:pt idx="5610">
                  <c:v>1E-8</c:v>
                </c:pt>
                <c:pt idx="5611">
                  <c:v>1E-8</c:v>
                </c:pt>
                <c:pt idx="5612">
                  <c:v>1.0099999999999999E-8</c:v>
                </c:pt>
                <c:pt idx="5613">
                  <c:v>1.0099999999999999E-8</c:v>
                </c:pt>
                <c:pt idx="5614">
                  <c:v>1.0099999999999999E-8</c:v>
                </c:pt>
                <c:pt idx="5615">
                  <c:v>1.0099999999999999E-8</c:v>
                </c:pt>
                <c:pt idx="5616">
                  <c:v>1.0099999999999999E-8</c:v>
                </c:pt>
                <c:pt idx="5617">
                  <c:v>1.0099999999999999E-8</c:v>
                </c:pt>
                <c:pt idx="5618">
                  <c:v>1.0099999999999999E-8</c:v>
                </c:pt>
                <c:pt idx="5619">
                  <c:v>1.0099999999999999E-8</c:v>
                </c:pt>
                <c:pt idx="5620">
                  <c:v>1.0099999999999999E-8</c:v>
                </c:pt>
                <c:pt idx="5621">
                  <c:v>1.0099999999999999E-8</c:v>
                </c:pt>
                <c:pt idx="5622">
                  <c:v>1.0099999999999999E-8</c:v>
                </c:pt>
                <c:pt idx="5623">
                  <c:v>1.0099999999999999E-8</c:v>
                </c:pt>
                <c:pt idx="5624">
                  <c:v>1.0099999999999999E-8</c:v>
                </c:pt>
                <c:pt idx="5625">
                  <c:v>1.0099999999999999E-8</c:v>
                </c:pt>
                <c:pt idx="5626">
                  <c:v>1.0099999999999999E-8</c:v>
                </c:pt>
                <c:pt idx="5627">
                  <c:v>1.0099999999999999E-8</c:v>
                </c:pt>
                <c:pt idx="5628">
                  <c:v>1.02E-8</c:v>
                </c:pt>
                <c:pt idx="5629">
                  <c:v>1.02E-8</c:v>
                </c:pt>
                <c:pt idx="5630">
                  <c:v>1.02E-8</c:v>
                </c:pt>
                <c:pt idx="5631">
                  <c:v>1.02E-8</c:v>
                </c:pt>
                <c:pt idx="5632">
                  <c:v>1.02E-8</c:v>
                </c:pt>
                <c:pt idx="5633">
                  <c:v>1.02E-8</c:v>
                </c:pt>
                <c:pt idx="5634">
                  <c:v>1.02E-8</c:v>
                </c:pt>
                <c:pt idx="5635">
                  <c:v>1.02E-8</c:v>
                </c:pt>
                <c:pt idx="5636">
                  <c:v>1.02E-8</c:v>
                </c:pt>
                <c:pt idx="5637">
                  <c:v>1.02E-8</c:v>
                </c:pt>
                <c:pt idx="5638">
                  <c:v>1.02E-8</c:v>
                </c:pt>
                <c:pt idx="5639">
                  <c:v>1.02E-8</c:v>
                </c:pt>
                <c:pt idx="5640">
                  <c:v>1.02E-8</c:v>
                </c:pt>
                <c:pt idx="5641">
                  <c:v>1.02E-8</c:v>
                </c:pt>
                <c:pt idx="5642">
                  <c:v>1.02E-8</c:v>
                </c:pt>
                <c:pt idx="5643">
                  <c:v>1.02E-8</c:v>
                </c:pt>
                <c:pt idx="5644">
                  <c:v>1.03E-8</c:v>
                </c:pt>
                <c:pt idx="5645">
                  <c:v>1.03E-8</c:v>
                </c:pt>
                <c:pt idx="5646">
                  <c:v>1.03E-8</c:v>
                </c:pt>
                <c:pt idx="5647">
                  <c:v>1.03E-8</c:v>
                </c:pt>
                <c:pt idx="5648">
                  <c:v>1.03E-8</c:v>
                </c:pt>
                <c:pt idx="5649">
                  <c:v>1.03E-8</c:v>
                </c:pt>
                <c:pt idx="5650">
                  <c:v>1.03E-8</c:v>
                </c:pt>
                <c:pt idx="5651">
                  <c:v>1.03E-8</c:v>
                </c:pt>
                <c:pt idx="5652">
                  <c:v>1.03E-8</c:v>
                </c:pt>
                <c:pt idx="5653">
                  <c:v>1.03E-8</c:v>
                </c:pt>
                <c:pt idx="5654">
                  <c:v>1.03E-8</c:v>
                </c:pt>
                <c:pt idx="5655">
                  <c:v>1.03E-8</c:v>
                </c:pt>
                <c:pt idx="5656">
                  <c:v>1.03E-8</c:v>
                </c:pt>
                <c:pt idx="5657">
                  <c:v>1.03E-8</c:v>
                </c:pt>
                <c:pt idx="5658">
                  <c:v>1.03E-8</c:v>
                </c:pt>
                <c:pt idx="5659">
                  <c:v>1.03E-8</c:v>
                </c:pt>
                <c:pt idx="5660">
                  <c:v>1.04E-8</c:v>
                </c:pt>
                <c:pt idx="5661">
                  <c:v>1.04E-8</c:v>
                </c:pt>
                <c:pt idx="5662">
                  <c:v>1.04E-8</c:v>
                </c:pt>
                <c:pt idx="5663">
                  <c:v>1.04E-8</c:v>
                </c:pt>
                <c:pt idx="5664">
                  <c:v>1.04E-8</c:v>
                </c:pt>
                <c:pt idx="5665">
                  <c:v>1.04E-8</c:v>
                </c:pt>
                <c:pt idx="5666">
                  <c:v>1.04E-8</c:v>
                </c:pt>
                <c:pt idx="5667">
                  <c:v>1.04E-8</c:v>
                </c:pt>
                <c:pt idx="5668">
                  <c:v>1.04E-8</c:v>
                </c:pt>
                <c:pt idx="5669">
                  <c:v>1.04E-8</c:v>
                </c:pt>
                <c:pt idx="5670">
                  <c:v>1.04E-8</c:v>
                </c:pt>
                <c:pt idx="5671">
                  <c:v>1.04E-8</c:v>
                </c:pt>
                <c:pt idx="5672">
                  <c:v>1.04E-8</c:v>
                </c:pt>
                <c:pt idx="5673">
                  <c:v>1.04E-8</c:v>
                </c:pt>
                <c:pt idx="5674">
                  <c:v>1.04E-8</c:v>
                </c:pt>
                <c:pt idx="5675">
                  <c:v>1.04E-8</c:v>
                </c:pt>
                <c:pt idx="5676">
                  <c:v>1.05E-8</c:v>
                </c:pt>
                <c:pt idx="5677">
                  <c:v>1.05E-8</c:v>
                </c:pt>
                <c:pt idx="5678">
                  <c:v>1.05E-8</c:v>
                </c:pt>
                <c:pt idx="5679">
                  <c:v>1.05E-8</c:v>
                </c:pt>
                <c:pt idx="5680">
                  <c:v>1.05E-8</c:v>
                </c:pt>
                <c:pt idx="5681">
                  <c:v>1.05E-8</c:v>
                </c:pt>
                <c:pt idx="5682">
                  <c:v>1.05E-8</c:v>
                </c:pt>
                <c:pt idx="5683">
                  <c:v>1.05E-8</c:v>
                </c:pt>
                <c:pt idx="5684">
                  <c:v>1.05E-8</c:v>
                </c:pt>
                <c:pt idx="5685">
                  <c:v>1.05E-8</c:v>
                </c:pt>
                <c:pt idx="5686">
                  <c:v>1.05E-8</c:v>
                </c:pt>
                <c:pt idx="5687">
                  <c:v>1.05E-8</c:v>
                </c:pt>
                <c:pt idx="5688">
                  <c:v>1.05E-8</c:v>
                </c:pt>
                <c:pt idx="5689">
                  <c:v>1.05E-8</c:v>
                </c:pt>
                <c:pt idx="5690">
                  <c:v>1.05E-8</c:v>
                </c:pt>
                <c:pt idx="5691">
                  <c:v>1.05E-8</c:v>
                </c:pt>
                <c:pt idx="5692">
                  <c:v>1.0600000000000001E-8</c:v>
                </c:pt>
                <c:pt idx="5693">
                  <c:v>1.0600000000000001E-8</c:v>
                </c:pt>
                <c:pt idx="5694">
                  <c:v>1.0600000000000001E-8</c:v>
                </c:pt>
                <c:pt idx="5695">
                  <c:v>1.0600000000000001E-8</c:v>
                </c:pt>
                <c:pt idx="5696">
                  <c:v>1.0600000000000001E-8</c:v>
                </c:pt>
                <c:pt idx="5697">
                  <c:v>1.0600000000000001E-8</c:v>
                </c:pt>
                <c:pt idx="5698">
                  <c:v>1.0600000000000001E-8</c:v>
                </c:pt>
                <c:pt idx="5699">
                  <c:v>1.0600000000000001E-8</c:v>
                </c:pt>
                <c:pt idx="5700">
                  <c:v>1.0600000000000001E-8</c:v>
                </c:pt>
                <c:pt idx="5701">
                  <c:v>1.0600000000000001E-8</c:v>
                </c:pt>
                <c:pt idx="5702">
                  <c:v>1.0600000000000001E-8</c:v>
                </c:pt>
                <c:pt idx="5703">
                  <c:v>1.0600000000000001E-8</c:v>
                </c:pt>
                <c:pt idx="5704">
                  <c:v>1.0600000000000001E-8</c:v>
                </c:pt>
                <c:pt idx="5705">
                  <c:v>1.0600000000000001E-8</c:v>
                </c:pt>
                <c:pt idx="5706">
                  <c:v>1.0600000000000001E-8</c:v>
                </c:pt>
                <c:pt idx="5707">
                  <c:v>1.0600000000000001E-8</c:v>
                </c:pt>
                <c:pt idx="5708">
                  <c:v>1.07E-8</c:v>
                </c:pt>
                <c:pt idx="5709">
                  <c:v>1.07E-8</c:v>
                </c:pt>
                <c:pt idx="5710">
                  <c:v>1.07E-8</c:v>
                </c:pt>
                <c:pt idx="5711">
                  <c:v>1.07E-8</c:v>
                </c:pt>
                <c:pt idx="5712">
                  <c:v>1.07E-8</c:v>
                </c:pt>
                <c:pt idx="5713">
                  <c:v>1.07E-8</c:v>
                </c:pt>
                <c:pt idx="5714">
                  <c:v>1.07E-8</c:v>
                </c:pt>
                <c:pt idx="5715">
                  <c:v>1.07E-8</c:v>
                </c:pt>
                <c:pt idx="5716">
                  <c:v>1.07E-8</c:v>
                </c:pt>
                <c:pt idx="5717">
                  <c:v>1.07E-8</c:v>
                </c:pt>
                <c:pt idx="5718">
                  <c:v>1.07E-8</c:v>
                </c:pt>
                <c:pt idx="5719">
                  <c:v>1.07E-8</c:v>
                </c:pt>
                <c:pt idx="5720">
                  <c:v>1.07E-8</c:v>
                </c:pt>
                <c:pt idx="5721">
                  <c:v>1.07E-8</c:v>
                </c:pt>
                <c:pt idx="5722">
                  <c:v>1.07E-8</c:v>
                </c:pt>
                <c:pt idx="5723">
                  <c:v>1.07E-8</c:v>
                </c:pt>
                <c:pt idx="5724">
                  <c:v>1.0800000000000001E-8</c:v>
                </c:pt>
                <c:pt idx="5725">
                  <c:v>1.0800000000000001E-8</c:v>
                </c:pt>
                <c:pt idx="5726">
                  <c:v>1.0800000000000001E-8</c:v>
                </c:pt>
                <c:pt idx="5727">
                  <c:v>1.0800000000000001E-8</c:v>
                </c:pt>
                <c:pt idx="5728">
                  <c:v>1.0800000000000001E-8</c:v>
                </c:pt>
                <c:pt idx="5729">
                  <c:v>1.0800000000000001E-8</c:v>
                </c:pt>
                <c:pt idx="5730">
                  <c:v>1.0800000000000001E-8</c:v>
                </c:pt>
                <c:pt idx="5731">
                  <c:v>1.0800000000000001E-8</c:v>
                </c:pt>
                <c:pt idx="5732">
                  <c:v>1.0800000000000001E-8</c:v>
                </c:pt>
                <c:pt idx="5733">
                  <c:v>1.0800000000000001E-8</c:v>
                </c:pt>
                <c:pt idx="5734">
                  <c:v>1.0800000000000001E-8</c:v>
                </c:pt>
                <c:pt idx="5735">
                  <c:v>1.0800000000000001E-8</c:v>
                </c:pt>
                <c:pt idx="5736">
                  <c:v>1.0800000000000001E-8</c:v>
                </c:pt>
                <c:pt idx="5737">
                  <c:v>1.0800000000000001E-8</c:v>
                </c:pt>
                <c:pt idx="5738">
                  <c:v>1.0800000000000001E-8</c:v>
                </c:pt>
                <c:pt idx="5739">
                  <c:v>1.0800000000000001E-8</c:v>
                </c:pt>
                <c:pt idx="5740">
                  <c:v>1.09E-8</c:v>
                </c:pt>
                <c:pt idx="5741">
                  <c:v>1.09E-8</c:v>
                </c:pt>
                <c:pt idx="5742">
                  <c:v>1.09E-8</c:v>
                </c:pt>
                <c:pt idx="5743">
                  <c:v>1.09E-8</c:v>
                </c:pt>
                <c:pt idx="5744">
                  <c:v>1.09E-8</c:v>
                </c:pt>
                <c:pt idx="5745">
                  <c:v>1.09E-8</c:v>
                </c:pt>
                <c:pt idx="5746">
                  <c:v>1.09E-8</c:v>
                </c:pt>
                <c:pt idx="5747">
                  <c:v>1.09E-8</c:v>
                </c:pt>
                <c:pt idx="5748">
                  <c:v>1.09E-8</c:v>
                </c:pt>
                <c:pt idx="5749">
                  <c:v>1.09E-8</c:v>
                </c:pt>
                <c:pt idx="5750">
                  <c:v>1.09E-8</c:v>
                </c:pt>
                <c:pt idx="5751">
                  <c:v>1.09E-8</c:v>
                </c:pt>
                <c:pt idx="5752">
                  <c:v>1.09E-8</c:v>
                </c:pt>
                <c:pt idx="5753">
                  <c:v>1.09E-8</c:v>
                </c:pt>
                <c:pt idx="5754">
                  <c:v>1.09E-8</c:v>
                </c:pt>
                <c:pt idx="5755">
                  <c:v>1.09E-8</c:v>
                </c:pt>
                <c:pt idx="5756">
                  <c:v>1.0999999999999999E-8</c:v>
                </c:pt>
                <c:pt idx="5757">
                  <c:v>1.0999999999999999E-8</c:v>
                </c:pt>
                <c:pt idx="5758">
                  <c:v>1.0999999999999999E-8</c:v>
                </c:pt>
                <c:pt idx="5759">
                  <c:v>1.0999999999999999E-8</c:v>
                </c:pt>
                <c:pt idx="5760">
                  <c:v>1.0999999999999999E-8</c:v>
                </c:pt>
                <c:pt idx="5761">
                  <c:v>1.0999999999999999E-8</c:v>
                </c:pt>
                <c:pt idx="5762">
                  <c:v>1.0999999999999999E-8</c:v>
                </c:pt>
                <c:pt idx="5763">
                  <c:v>1.0999999999999999E-8</c:v>
                </c:pt>
                <c:pt idx="5764">
                  <c:v>1.0999999999999999E-8</c:v>
                </c:pt>
                <c:pt idx="5765">
                  <c:v>1.0999999999999999E-8</c:v>
                </c:pt>
                <c:pt idx="5766">
                  <c:v>1.0999999999999999E-8</c:v>
                </c:pt>
                <c:pt idx="5767">
                  <c:v>1.0999999999999999E-8</c:v>
                </c:pt>
                <c:pt idx="5768">
                  <c:v>1.0999999999999999E-8</c:v>
                </c:pt>
                <c:pt idx="5769">
                  <c:v>1.0999999999999999E-8</c:v>
                </c:pt>
                <c:pt idx="5770">
                  <c:v>1.0999999999999999E-8</c:v>
                </c:pt>
                <c:pt idx="5771">
                  <c:v>1.0999999999999999E-8</c:v>
                </c:pt>
                <c:pt idx="5772">
                  <c:v>1.11E-8</c:v>
                </c:pt>
                <c:pt idx="5773">
                  <c:v>1.11E-8</c:v>
                </c:pt>
                <c:pt idx="5774">
                  <c:v>1.11E-8</c:v>
                </c:pt>
                <c:pt idx="5775">
                  <c:v>1.11E-8</c:v>
                </c:pt>
                <c:pt idx="5776">
                  <c:v>1.11E-8</c:v>
                </c:pt>
                <c:pt idx="5777">
                  <c:v>1.11E-8</c:v>
                </c:pt>
                <c:pt idx="5778">
                  <c:v>1.11E-8</c:v>
                </c:pt>
                <c:pt idx="5779">
                  <c:v>1.11E-8</c:v>
                </c:pt>
                <c:pt idx="5780">
                  <c:v>1.11E-8</c:v>
                </c:pt>
                <c:pt idx="5781">
                  <c:v>1.11E-8</c:v>
                </c:pt>
                <c:pt idx="5782">
                  <c:v>1.11E-8</c:v>
                </c:pt>
                <c:pt idx="5783">
                  <c:v>1.11E-8</c:v>
                </c:pt>
                <c:pt idx="5784">
                  <c:v>1.11E-8</c:v>
                </c:pt>
                <c:pt idx="5785">
                  <c:v>1.11E-8</c:v>
                </c:pt>
                <c:pt idx="5786">
                  <c:v>1.11E-8</c:v>
                </c:pt>
                <c:pt idx="5787">
                  <c:v>1.11E-8</c:v>
                </c:pt>
                <c:pt idx="5788">
                  <c:v>1.1199999999999999E-8</c:v>
                </c:pt>
                <c:pt idx="5789">
                  <c:v>1.1199999999999999E-8</c:v>
                </c:pt>
                <c:pt idx="5790">
                  <c:v>1.1199999999999999E-8</c:v>
                </c:pt>
                <c:pt idx="5791">
                  <c:v>1.1199999999999999E-8</c:v>
                </c:pt>
                <c:pt idx="5792">
                  <c:v>1.1199999999999999E-8</c:v>
                </c:pt>
                <c:pt idx="5793">
                  <c:v>1.1199999999999999E-8</c:v>
                </c:pt>
                <c:pt idx="5794">
                  <c:v>1.1199999999999999E-8</c:v>
                </c:pt>
                <c:pt idx="5795">
                  <c:v>1.1199999999999999E-8</c:v>
                </c:pt>
                <c:pt idx="5796">
                  <c:v>1.1199999999999999E-8</c:v>
                </c:pt>
                <c:pt idx="5797">
                  <c:v>1.1199999999999999E-8</c:v>
                </c:pt>
                <c:pt idx="5798">
                  <c:v>1.1199999999999999E-8</c:v>
                </c:pt>
                <c:pt idx="5799">
                  <c:v>1.1199999999999999E-8</c:v>
                </c:pt>
                <c:pt idx="5800">
                  <c:v>1.1199999999999999E-8</c:v>
                </c:pt>
                <c:pt idx="5801">
                  <c:v>1.1199999999999999E-8</c:v>
                </c:pt>
                <c:pt idx="5802">
                  <c:v>1.1199999999999999E-8</c:v>
                </c:pt>
                <c:pt idx="5803">
                  <c:v>1.1199999999999999E-8</c:v>
                </c:pt>
                <c:pt idx="5804">
                  <c:v>1.13E-8</c:v>
                </c:pt>
                <c:pt idx="5805">
                  <c:v>1.13E-8</c:v>
                </c:pt>
                <c:pt idx="5806">
                  <c:v>1.13E-8</c:v>
                </c:pt>
                <c:pt idx="5807">
                  <c:v>1.13E-8</c:v>
                </c:pt>
                <c:pt idx="5808">
                  <c:v>1.13E-8</c:v>
                </c:pt>
                <c:pt idx="5809">
                  <c:v>1.13E-8</c:v>
                </c:pt>
                <c:pt idx="5810">
                  <c:v>1.13E-8</c:v>
                </c:pt>
                <c:pt idx="5811">
                  <c:v>1.13E-8</c:v>
                </c:pt>
                <c:pt idx="5812">
                  <c:v>1.13E-8</c:v>
                </c:pt>
                <c:pt idx="5813">
                  <c:v>1.13E-8</c:v>
                </c:pt>
                <c:pt idx="5814">
                  <c:v>1.13E-8</c:v>
                </c:pt>
                <c:pt idx="5815">
                  <c:v>1.13E-8</c:v>
                </c:pt>
                <c:pt idx="5816">
                  <c:v>1.13E-8</c:v>
                </c:pt>
                <c:pt idx="5817">
                  <c:v>1.13E-8</c:v>
                </c:pt>
                <c:pt idx="5818">
                  <c:v>1.13E-8</c:v>
                </c:pt>
                <c:pt idx="5819">
                  <c:v>1.13E-8</c:v>
                </c:pt>
                <c:pt idx="5820">
                  <c:v>1.14E-8</c:v>
                </c:pt>
                <c:pt idx="5821">
                  <c:v>1.14E-8</c:v>
                </c:pt>
                <c:pt idx="5822">
                  <c:v>1.14E-8</c:v>
                </c:pt>
                <c:pt idx="5823">
                  <c:v>1.14E-8</c:v>
                </c:pt>
                <c:pt idx="5824">
                  <c:v>1.14E-8</c:v>
                </c:pt>
                <c:pt idx="5825">
                  <c:v>1.14E-8</c:v>
                </c:pt>
                <c:pt idx="5826">
                  <c:v>1.14E-8</c:v>
                </c:pt>
                <c:pt idx="5827">
                  <c:v>1.14E-8</c:v>
                </c:pt>
                <c:pt idx="5828">
                  <c:v>1.14E-8</c:v>
                </c:pt>
                <c:pt idx="5829">
                  <c:v>1.14E-8</c:v>
                </c:pt>
                <c:pt idx="5830">
                  <c:v>1.14E-8</c:v>
                </c:pt>
                <c:pt idx="5831">
                  <c:v>1.14E-8</c:v>
                </c:pt>
                <c:pt idx="5832">
                  <c:v>1.14E-8</c:v>
                </c:pt>
                <c:pt idx="5833">
                  <c:v>1.14E-8</c:v>
                </c:pt>
                <c:pt idx="5834">
                  <c:v>1.14E-8</c:v>
                </c:pt>
                <c:pt idx="5835">
                  <c:v>1.14E-8</c:v>
                </c:pt>
                <c:pt idx="5836">
                  <c:v>1.15E-8</c:v>
                </c:pt>
                <c:pt idx="5837">
                  <c:v>1.15E-8</c:v>
                </c:pt>
                <c:pt idx="5838">
                  <c:v>1.15E-8</c:v>
                </c:pt>
                <c:pt idx="5839">
                  <c:v>1.15E-8</c:v>
                </c:pt>
                <c:pt idx="5840">
                  <c:v>1.15E-8</c:v>
                </c:pt>
                <c:pt idx="5841">
                  <c:v>1.15E-8</c:v>
                </c:pt>
                <c:pt idx="5842">
                  <c:v>1.15E-8</c:v>
                </c:pt>
                <c:pt idx="5843">
                  <c:v>1.15E-8</c:v>
                </c:pt>
                <c:pt idx="5844">
                  <c:v>1.15E-8</c:v>
                </c:pt>
                <c:pt idx="5845">
                  <c:v>1.15E-8</c:v>
                </c:pt>
                <c:pt idx="5846">
                  <c:v>1.15E-8</c:v>
                </c:pt>
                <c:pt idx="5847">
                  <c:v>1.15E-8</c:v>
                </c:pt>
                <c:pt idx="5848">
                  <c:v>1.15E-8</c:v>
                </c:pt>
                <c:pt idx="5849">
                  <c:v>1.15E-8</c:v>
                </c:pt>
                <c:pt idx="5850">
                  <c:v>1.15E-8</c:v>
                </c:pt>
                <c:pt idx="5851">
                  <c:v>1.15E-8</c:v>
                </c:pt>
                <c:pt idx="5852">
                  <c:v>1.16E-8</c:v>
                </c:pt>
                <c:pt idx="5853">
                  <c:v>1.16E-8</c:v>
                </c:pt>
                <c:pt idx="5854">
                  <c:v>1.16E-8</c:v>
                </c:pt>
                <c:pt idx="5855">
                  <c:v>1.16E-8</c:v>
                </c:pt>
                <c:pt idx="5856">
                  <c:v>1.16E-8</c:v>
                </c:pt>
                <c:pt idx="5857">
                  <c:v>1.16E-8</c:v>
                </c:pt>
                <c:pt idx="5858">
                  <c:v>1.16E-8</c:v>
                </c:pt>
                <c:pt idx="5859">
                  <c:v>1.16E-8</c:v>
                </c:pt>
                <c:pt idx="5860">
                  <c:v>1.16E-8</c:v>
                </c:pt>
                <c:pt idx="5861">
                  <c:v>1.16E-8</c:v>
                </c:pt>
                <c:pt idx="5862">
                  <c:v>1.16E-8</c:v>
                </c:pt>
                <c:pt idx="5863">
                  <c:v>1.16E-8</c:v>
                </c:pt>
                <c:pt idx="5864">
                  <c:v>1.16E-8</c:v>
                </c:pt>
                <c:pt idx="5865">
                  <c:v>1.16E-8</c:v>
                </c:pt>
                <c:pt idx="5866">
                  <c:v>1.16E-8</c:v>
                </c:pt>
                <c:pt idx="5867">
                  <c:v>1.16E-8</c:v>
                </c:pt>
                <c:pt idx="5868">
                  <c:v>1.1700000000000001E-8</c:v>
                </c:pt>
                <c:pt idx="5869">
                  <c:v>1.1700000000000001E-8</c:v>
                </c:pt>
                <c:pt idx="5870">
                  <c:v>1.1700000000000001E-8</c:v>
                </c:pt>
                <c:pt idx="5871">
                  <c:v>1.1700000000000001E-8</c:v>
                </c:pt>
                <c:pt idx="5872">
                  <c:v>1.1700000000000001E-8</c:v>
                </c:pt>
                <c:pt idx="5873">
                  <c:v>1.1700000000000001E-8</c:v>
                </c:pt>
                <c:pt idx="5874">
                  <c:v>1.1700000000000001E-8</c:v>
                </c:pt>
                <c:pt idx="5875">
                  <c:v>1.1700000000000001E-8</c:v>
                </c:pt>
                <c:pt idx="5876">
                  <c:v>1.1700000000000001E-8</c:v>
                </c:pt>
                <c:pt idx="5877">
                  <c:v>1.1700000000000001E-8</c:v>
                </c:pt>
                <c:pt idx="5878">
                  <c:v>1.1700000000000001E-8</c:v>
                </c:pt>
                <c:pt idx="5879">
                  <c:v>1.1700000000000001E-8</c:v>
                </c:pt>
                <c:pt idx="5880">
                  <c:v>1.1700000000000001E-8</c:v>
                </c:pt>
                <c:pt idx="5881">
                  <c:v>1.1700000000000001E-8</c:v>
                </c:pt>
                <c:pt idx="5882">
                  <c:v>1.1700000000000001E-8</c:v>
                </c:pt>
                <c:pt idx="5883">
                  <c:v>1.1700000000000001E-8</c:v>
                </c:pt>
                <c:pt idx="5884">
                  <c:v>1.18E-8</c:v>
                </c:pt>
                <c:pt idx="5885">
                  <c:v>1.18E-8</c:v>
                </c:pt>
                <c:pt idx="5886">
                  <c:v>1.18E-8</c:v>
                </c:pt>
                <c:pt idx="5887">
                  <c:v>1.18E-8</c:v>
                </c:pt>
                <c:pt idx="5888">
                  <c:v>1.18E-8</c:v>
                </c:pt>
                <c:pt idx="5889">
                  <c:v>1.18E-8</c:v>
                </c:pt>
                <c:pt idx="5890">
                  <c:v>1.18E-8</c:v>
                </c:pt>
                <c:pt idx="5891">
                  <c:v>1.18E-8</c:v>
                </c:pt>
                <c:pt idx="5892">
                  <c:v>1.18E-8</c:v>
                </c:pt>
                <c:pt idx="5893">
                  <c:v>1.18E-8</c:v>
                </c:pt>
                <c:pt idx="5894">
                  <c:v>1.18E-8</c:v>
                </c:pt>
                <c:pt idx="5895">
                  <c:v>1.18E-8</c:v>
                </c:pt>
                <c:pt idx="5896">
                  <c:v>1.18E-8</c:v>
                </c:pt>
                <c:pt idx="5897">
                  <c:v>1.18E-8</c:v>
                </c:pt>
                <c:pt idx="5898">
                  <c:v>1.18E-8</c:v>
                </c:pt>
                <c:pt idx="5899">
                  <c:v>1.18E-8</c:v>
                </c:pt>
                <c:pt idx="5900">
                  <c:v>1.1900000000000001E-8</c:v>
                </c:pt>
                <c:pt idx="5901">
                  <c:v>1.1900000000000001E-8</c:v>
                </c:pt>
                <c:pt idx="5902">
                  <c:v>1.1900000000000001E-8</c:v>
                </c:pt>
                <c:pt idx="5903">
                  <c:v>1.1900000000000001E-8</c:v>
                </c:pt>
                <c:pt idx="5904">
                  <c:v>1.1900000000000001E-8</c:v>
                </c:pt>
                <c:pt idx="5905">
                  <c:v>1.1900000000000001E-8</c:v>
                </c:pt>
                <c:pt idx="5906">
                  <c:v>1.1900000000000001E-8</c:v>
                </c:pt>
                <c:pt idx="5907">
                  <c:v>1.1900000000000001E-8</c:v>
                </c:pt>
                <c:pt idx="5908">
                  <c:v>1.1900000000000001E-8</c:v>
                </c:pt>
                <c:pt idx="5909">
                  <c:v>1.1900000000000001E-8</c:v>
                </c:pt>
                <c:pt idx="5910">
                  <c:v>1.1900000000000001E-8</c:v>
                </c:pt>
                <c:pt idx="5911">
                  <c:v>1.1900000000000001E-8</c:v>
                </c:pt>
                <c:pt idx="5912">
                  <c:v>1.1900000000000001E-8</c:v>
                </c:pt>
                <c:pt idx="5913">
                  <c:v>1.1900000000000001E-8</c:v>
                </c:pt>
                <c:pt idx="5914">
                  <c:v>1.1900000000000001E-8</c:v>
                </c:pt>
                <c:pt idx="5915">
                  <c:v>1.1900000000000001E-8</c:v>
                </c:pt>
                <c:pt idx="5916">
                  <c:v>1.2E-8</c:v>
                </c:pt>
                <c:pt idx="5917">
                  <c:v>1.2E-8</c:v>
                </c:pt>
                <c:pt idx="5918">
                  <c:v>1.2E-8</c:v>
                </c:pt>
                <c:pt idx="5919">
                  <c:v>1.2E-8</c:v>
                </c:pt>
                <c:pt idx="5920">
                  <c:v>1.2E-8</c:v>
                </c:pt>
                <c:pt idx="5921">
                  <c:v>1.2E-8</c:v>
                </c:pt>
                <c:pt idx="5922">
                  <c:v>1.2E-8</c:v>
                </c:pt>
                <c:pt idx="5923">
                  <c:v>1.2E-8</c:v>
                </c:pt>
                <c:pt idx="5924">
                  <c:v>1.2E-8</c:v>
                </c:pt>
                <c:pt idx="5925">
                  <c:v>1.2E-8</c:v>
                </c:pt>
                <c:pt idx="5926">
                  <c:v>1.2E-8</c:v>
                </c:pt>
                <c:pt idx="5927">
                  <c:v>1.2E-8</c:v>
                </c:pt>
                <c:pt idx="5928">
                  <c:v>1.2E-8</c:v>
                </c:pt>
                <c:pt idx="5929">
                  <c:v>1.2E-8</c:v>
                </c:pt>
                <c:pt idx="5930">
                  <c:v>1.2E-8</c:v>
                </c:pt>
                <c:pt idx="5931">
                  <c:v>1.2E-8</c:v>
                </c:pt>
                <c:pt idx="5932">
                  <c:v>1.2100000000000001E-8</c:v>
                </c:pt>
                <c:pt idx="5933">
                  <c:v>1.2100000000000001E-8</c:v>
                </c:pt>
                <c:pt idx="5934">
                  <c:v>1.2100000000000001E-8</c:v>
                </c:pt>
                <c:pt idx="5935">
                  <c:v>1.2100000000000001E-8</c:v>
                </c:pt>
                <c:pt idx="5936">
                  <c:v>1.2100000000000001E-8</c:v>
                </c:pt>
                <c:pt idx="5937">
                  <c:v>1.2100000000000001E-8</c:v>
                </c:pt>
                <c:pt idx="5938">
                  <c:v>1.2100000000000001E-8</c:v>
                </c:pt>
                <c:pt idx="5939">
                  <c:v>1.2100000000000001E-8</c:v>
                </c:pt>
                <c:pt idx="5940">
                  <c:v>1.2100000000000001E-8</c:v>
                </c:pt>
                <c:pt idx="5941">
                  <c:v>1.2100000000000001E-8</c:v>
                </c:pt>
                <c:pt idx="5942">
                  <c:v>1.2100000000000001E-8</c:v>
                </c:pt>
                <c:pt idx="5943">
                  <c:v>1.2100000000000001E-8</c:v>
                </c:pt>
                <c:pt idx="5944">
                  <c:v>1.2100000000000001E-8</c:v>
                </c:pt>
                <c:pt idx="5945">
                  <c:v>1.2100000000000001E-8</c:v>
                </c:pt>
                <c:pt idx="5946">
                  <c:v>1.2100000000000001E-8</c:v>
                </c:pt>
                <c:pt idx="5947">
                  <c:v>1.2100000000000001E-8</c:v>
                </c:pt>
                <c:pt idx="5948">
                  <c:v>1.22E-8</c:v>
                </c:pt>
                <c:pt idx="5949">
                  <c:v>1.22E-8</c:v>
                </c:pt>
                <c:pt idx="5950">
                  <c:v>1.22E-8</c:v>
                </c:pt>
                <c:pt idx="5951">
                  <c:v>1.22E-8</c:v>
                </c:pt>
                <c:pt idx="5952">
                  <c:v>1.22E-8</c:v>
                </c:pt>
                <c:pt idx="5953">
                  <c:v>1.22E-8</c:v>
                </c:pt>
                <c:pt idx="5954">
                  <c:v>1.22E-8</c:v>
                </c:pt>
                <c:pt idx="5955">
                  <c:v>1.22E-8</c:v>
                </c:pt>
                <c:pt idx="5956">
                  <c:v>1.22E-8</c:v>
                </c:pt>
                <c:pt idx="5957">
                  <c:v>1.22E-8</c:v>
                </c:pt>
                <c:pt idx="5958">
                  <c:v>1.22E-8</c:v>
                </c:pt>
                <c:pt idx="5959">
                  <c:v>1.22E-8</c:v>
                </c:pt>
                <c:pt idx="5960">
                  <c:v>1.22E-8</c:v>
                </c:pt>
                <c:pt idx="5961">
                  <c:v>1.22E-8</c:v>
                </c:pt>
                <c:pt idx="5962">
                  <c:v>1.22E-8</c:v>
                </c:pt>
                <c:pt idx="5963">
                  <c:v>1.22E-8</c:v>
                </c:pt>
                <c:pt idx="5964">
                  <c:v>1.2299999999999999E-8</c:v>
                </c:pt>
                <c:pt idx="5965">
                  <c:v>1.2299999999999999E-8</c:v>
                </c:pt>
                <c:pt idx="5966">
                  <c:v>1.2299999999999999E-8</c:v>
                </c:pt>
                <c:pt idx="5967">
                  <c:v>1.2299999999999999E-8</c:v>
                </c:pt>
                <c:pt idx="5968">
                  <c:v>1.2299999999999999E-8</c:v>
                </c:pt>
                <c:pt idx="5969">
                  <c:v>1.2299999999999999E-8</c:v>
                </c:pt>
                <c:pt idx="5970">
                  <c:v>1.2299999999999999E-8</c:v>
                </c:pt>
                <c:pt idx="5971">
                  <c:v>1.2299999999999999E-8</c:v>
                </c:pt>
                <c:pt idx="5972">
                  <c:v>1.2299999999999999E-8</c:v>
                </c:pt>
                <c:pt idx="5973">
                  <c:v>1.2299999999999999E-8</c:v>
                </c:pt>
                <c:pt idx="5974">
                  <c:v>1.2299999999999999E-8</c:v>
                </c:pt>
                <c:pt idx="5975">
                  <c:v>1.2299999999999999E-8</c:v>
                </c:pt>
                <c:pt idx="5976">
                  <c:v>1.2299999999999999E-8</c:v>
                </c:pt>
                <c:pt idx="5977">
                  <c:v>1.2299999999999999E-8</c:v>
                </c:pt>
                <c:pt idx="5978">
                  <c:v>1.2299999999999999E-8</c:v>
                </c:pt>
                <c:pt idx="5979">
                  <c:v>1.2299999999999999E-8</c:v>
                </c:pt>
                <c:pt idx="5980">
                  <c:v>1.24E-8</c:v>
                </c:pt>
                <c:pt idx="5981">
                  <c:v>1.24E-8</c:v>
                </c:pt>
                <c:pt idx="5982">
                  <c:v>1.24E-8</c:v>
                </c:pt>
                <c:pt idx="5983">
                  <c:v>1.24E-8</c:v>
                </c:pt>
                <c:pt idx="5984">
                  <c:v>1.24E-8</c:v>
                </c:pt>
                <c:pt idx="5985">
                  <c:v>1.24E-8</c:v>
                </c:pt>
                <c:pt idx="5986">
                  <c:v>1.24E-8</c:v>
                </c:pt>
                <c:pt idx="5987">
                  <c:v>1.24E-8</c:v>
                </c:pt>
                <c:pt idx="5988">
                  <c:v>1.24E-8</c:v>
                </c:pt>
                <c:pt idx="5989">
                  <c:v>1.24E-8</c:v>
                </c:pt>
                <c:pt idx="5990">
                  <c:v>1.24E-8</c:v>
                </c:pt>
                <c:pt idx="5991">
                  <c:v>1.24E-8</c:v>
                </c:pt>
                <c:pt idx="5992">
                  <c:v>1.24E-8</c:v>
                </c:pt>
                <c:pt idx="5993">
                  <c:v>1.24E-8</c:v>
                </c:pt>
                <c:pt idx="5994">
                  <c:v>1.24E-8</c:v>
                </c:pt>
                <c:pt idx="5995">
                  <c:v>1.24E-8</c:v>
                </c:pt>
                <c:pt idx="5996">
                  <c:v>1.2499999999999999E-8</c:v>
                </c:pt>
                <c:pt idx="5997">
                  <c:v>1.2499999999999999E-8</c:v>
                </c:pt>
                <c:pt idx="5998">
                  <c:v>1.2499999999999999E-8</c:v>
                </c:pt>
                <c:pt idx="5999">
                  <c:v>1.2499999999999999E-8</c:v>
                </c:pt>
                <c:pt idx="6000">
                  <c:v>1.2499999999999999E-8</c:v>
                </c:pt>
                <c:pt idx="6001">
                  <c:v>1.2499999999999999E-8</c:v>
                </c:pt>
                <c:pt idx="6002">
                  <c:v>1.2499999999999999E-8</c:v>
                </c:pt>
                <c:pt idx="6003">
                  <c:v>1.2499999999999999E-8</c:v>
                </c:pt>
                <c:pt idx="6004">
                  <c:v>1.2499999999999999E-8</c:v>
                </c:pt>
                <c:pt idx="6005">
                  <c:v>1.2499999999999999E-8</c:v>
                </c:pt>
                <c:pt idx="6006">
                  <c:v>1.2499999999999999E-8</c:v>
                </c:pt>
                <c:pt idx="6007">
                  <c:v>1.2499999999999999E-8</c:v>
                </c:pt>
                <c:pt idx="6008">
                  <c:v>1.2499999999999999E-8</c:v>
                </c:pt>
                <c:pt idx="6009">
                  <c:v>1.2499999999999999E-8</c:v>
                </c:pt>
                <c:pt idx="6010">
                  <c:v>1.2499999999999999E-8</c:v>
                </c:pt>
                <c:pt idx="6011">
                  <c:v>1.2499999999999999E-8</c:v>
                </c:pt>
                <c:pt idx="6012">
                  <c:v>1.26E-8</c:v>
                </c:pt>
                <c:pt idx="6013">
                  <c:v>1.26E-8</c:v>
                </c:pt>
                <c:pt idx="6014">
                  <c:v>1.26E-8</c:v>
                </c:pt>
                <c:pt idx="6015">
                  <c:v>1.26E-8</c:v>
                </c:pt>
                <c:pt idx="6016">
                  <c:v>1.26E-8</c:v>
                </c:pt>
                <c:pt idx="6017">
                  <c:v>1.26E-8</c:v>
                </c:pt>
                <c:pt idx="6018">
                  <c:v>1.26E-8</c:v>
                </c:pt>
                <c:pt idx="6019">
                  <c:v>1.26E-8</c:v>
                </c:pt>
                <c:pt idx="6020">
                  <c:v>1.26E-8</c:v>
                </c:pt>
                <c:pt idx="6021">
                  <c:v>1.26E-8</c:v>
                </c:pt>
                <c:pt idx="6022">
                  <c:v>1.26E-8</c:v>
                </c:pt>
                <c:pt idx="6023">
                  <c:v>1.26E-8</c:v>
                </c:pt>
                <c:pt idx="6024">
                  <c:v>1.26E-8</c:v>
                </c:pt>
                <c:pt idx="6025">
                  <c:v>1.26E-8</c:v>
                </c:pt>
                <c:pt idx="6026">
                  <c:v>1.26E-8</c:v>
                </c:pt>
                <c:pt idx="6027">
                  <c:v>1.26E-8</c:v>
                </c:pt>
                <c:pt idx="6028">
                  <c:v>1.27E-8</c:v>
                </c:pt>
                <c:pt idx="6029">
                  <c:v>1.27E-8</c:v>
                </c:pt>
                <c:pt idx="6030">
                  <c:v>1.27E-8</c:v>
                </c:pt>
                <c:pt idx="6031">
                  <c:v>1.27E-8</c:v>
                </c:pt>
                <c:pt idx="6032">
                  <c:v>1.27E-8</c:v>
                </c:pt>
                <c:pt idx="6033">
                  <c:v>1.27E-8</c:v>
                </c:pt>
                <c:pt idx="6034">
                  <c:v>1.27E-8</c:v>
                </c:pt>
                <c:pt idx="6035">
                  <c:v>1.27E-8</c:v>
                </c:pt>
                <c:pt idx="6036">
                  <c:v>1.27E-8</c:v>
                </c:pt>
                <c:pt idx="6037">
                  <c:v>1.27E-8</c:v>
                </c:pt>
                <c:pt idx="6038">
                  <c:v>1.27E-8</c:v>
                </c:pt>
                <c:pt idx="6039">
                  <c:v>1.27E-8</c:v>
                </c:pt>
                <c:pt idx="6040">
                  <c:v>1.27E-8</c:v>
                </c:pt>
                <c:pt idx="6041">
                  <c:v>1.27E-8</c:v>
                </c:pt>
                <c:pt idx="6042">
                  <c:v>1.27E-8</c:v>
                </c:pt>
                <c:pt idx="6043">
                  <c:v>1.27E-8</c:v>
                </c:pt>
                <c:pt idx="6044">
                  <c:v>1.28E-8</c:v>
                </c:pt>
                <c:pt idx="6045">
                  <c:v>1.28E-8</c:v>
                </c:pt>
                <c:pt idx="6046">
                  <c:v>1.28E-8</c:v>
                </c:pt>
                <c:pt idx="6047">
                  <c:v>1.28E-8</c:v>
                </c:pt>
                <c:pt idx="6048">
                  <c:v>1.28E-8</c:v>
                </c:pt>
                <c:pt idx="6049">
                  <c:v>1.28E-8</c:v>
                </c:pt>
                <c:pt idx="6050">
                  <c:v>1.28E-8</c:v>
                </c:pt>
                <c:pt idx="6051">
                  <c:v>1.28E-8</c:v>
                </c:pt>
                <c:pt idx="6052">
                  <c:v>1.28E-8</c:v>
                </c:pt>
                <c:pt idx="6053">
                  <c:v>1.28E-8</c:v>
                </c:pt>
                <c:pt idx="6054">
                  <c:v>1.28E-8</c:v>
                </c:pt>
                <c:pt idx="6055">
                  <c:v>1.28E-8</c:v>
                </c:pt>
                <c:pt idx="6056">
                  <c:v>1.28E-8</c:v>
                </c:pt>
                <c:pt idx="6057">
                  <c:v>1.28E-8</c:v>
                </c:pt>
                <c:pt idx="6058">
                  <c:v>1.28E-8</c:v>
                </c:pt>
                <c:pt idx="6059">
                  <c:v>1.28E-8</c:v>
                </c:pt>
                <c:pt idx="6060">
                  <c:v>1.29E-8</c:v>
                </c:pt>
                <c:pt idx="6061">
                  <c:v>1.29E-8</c:v>
                </c:pt>
                <c:pt idx="6062">
                  <c:v>1.29E-8</c:v>
                </c:pt>
                <c:pt idx="6063">
                  <c:v>1.29E-8</c:v>
                </c:pt>
                <c:pt idx="6064">
                  <c:v>1.29E-8</c:v>
                </c:pt>
                <c:pt idx="6065">
                  <c:v>1.29E-8</c:v>
                </c:pt>
                <c:pt idx="6066">
                  <c:v>1.29E-8</c:v>
                </c:pt>
                <c:pt idx="6067">
                  <c:v>1.29E-8</c:v>
                </c:pt>
                <c:pt idx="6068">
                  <c:v>1.29E-8</c:v>
                </c:pt>
                <c:pt idx="6069">
                  <c:v>1.29E-8</c:v>
                </c:pt>
                <c:pt idx="6070">
                  <c:v>1.29E-8</c:v>
                </c:pt>
                <c:pt idx="6071">
                  <c:v>1.29E-8</c:v>
                </c:pt>
                <c:pt idx="6072">
                  <c:v>1.29E-8</c:v>
                </c:pt>
                <c:pt idx="6073">
                  <c:v>1.29E-8</c:v>
                </c:pt>
                <c:pt idx="6074">
                  <c:v>1.29E-8</c:v>
                </c:pt>
                <c:pt idx="6075">
                  <c:v>1.29E-8</c:v>
                </c:pt>
                <c:pt idx="6076">
                  <c:v>1.3000000000000001E-8</c:v>
                </c:pt>
                <c:pt idx="6077">
                  <c:v>1.3000000000000001E-8</c:v>
                </c:pt>
                <c:pt idx="6078">
                  <c:v>1.3000000000000001E-8</c:v>
                </c:pt>
                <c:pt idx="6079">
                  <c:v>1.3000000000000001E-8</c:v>
                </c:pt>
                <c:pt idx="6080">
                  <c:v>1.3000000000000001E-8</c:v>
                </c:pt>
                <c:pt idx="6081">
                  <c:v>1.3000000000000001E-8</c:v>
                </c:pt>
                <c:pt idx="6082">
                  <c:v>1.3000000000000001E-8</c:v>
                </c:pt>
                <c:pt idx="6083">
                  <c:v>1.3000000000000001E-8</c:v>
                </c:pt>
                <c:pt idx="6084">
                  <c:v>1.3000000000000001E-8</c:v>
                </c:pt>
                <c:pt idx="6085">
                  <c:v>1.3000000000000001E-8</c:v>
                </c:pt>
                <c:pt idx="6086">
                  <c:v>1.3000000000000001E-8</c:v>
                </c:pt>
                <c:pt idx="6087">
                  <c:v>1.3000000000000001E-8</c:v>
                </c:pt>
                <c:pt idx="6088">
                  <c:v>1.3000000000000001E-8</c:v>
                </c:pt>
                <c:pt idx="6089">
                  <c:v>1.3000000000000001E-8</c:v>
                </c:pt>
                <c:pt idx="6090">
                  <c:v>1.3000000000000001E-8</c:v>
                </c:pt>
                <c:pt idx="6091">
                  <c:v>1.3000000000000001E-8</c:v>
                </c:pt>
                <c:pt idx="6092">
                  <c:v>1.31E-8</c:v>
                </c:pt>
                <c:pt idx="6093">
                  <c:v>1.31E-8</c:v>
                </c:pt>
                <c:pt idx="6094">
                  <c:v>1.31E-8</c:v>
                </c:pt>
                <c:pt idx="6095">
                  <c:v>1.31E-8</c:v>
                </c:pt>
                <c:pt idx="6096">
                  <c:v>1.31E-8</c:v>
                </c:pt>
                <c:pt idx="6097">
                  <c:v>1.31E-8</c:v>
                </c:pt>
                <c:pt idx="6098">
                  <c:v>1.31E-8</c:v>
                </c:pt>
                <c:pt idx="6099">
                  <c:v>1.31E-8</c:v>
                </c:pt>
                <c:pt idx="6100">
                  <c:v>1.31E-8</c:v>
                </c:pt>
                <c:pt idx="6101">
                  <c:v>1.31E-8</c:v>
                </c:pt>
                <c:pt idx="6102">
                  <c:v>1.31E-8</c:v>
                </c:pt>
                <c:pt idx="6103">
                  <c:v>1.31E-8</c:v>
                </c:pt>
                <c:pt idx="6104">
                  <c:v>1.31E-8</c:v>
                </c:pt>
                <c:pt idx="6105">
                  <c:v>1.31E-8</c:v>
                </c:pt>
                <c:pt idx="6106">
                  <c:v>1.31E-8</c:v>
                </c:pt>
                <c:pt idx="6107">
                  <c:v>1.31E-8</c:v>
                </c:pt>
                <c:pt idx="6108">
                  <c:v>1.3200000000000001E-8</c:v>
                </c:pt>
                <c:pt idx="6109">
                  <c:v>1.3200000000000001E-8</c:v>
                </c:pt>
                <c:pt idx="6110">
                  <c:v>1.3200000000000001E-8</c:v>
                </c:pt>
                <c:pt idx="6111">
                  <c:v>1.3200000000000001E-8</c:v>
                </c:pt>
                <c:pt idx="6112">
                  <c:v>1.3200000000000001E-8</c:v>
                </c:pt>
                <c:pt idx="6113">
                  <c:v>1.3200000000000001E-8</c:v>
                </c:pt>
                <c:pt idx="6114">
                  <c:v>1.3200000000000001E-8</c:v>
                </c:pt>
                <c:pt idx="6115">
                  <c:v>1.3200000000000001E-8</c:v>
                </c:pt>
                <c:pt idx="6116">
                  <c:v>1.3200000000000001E-8</c:v>
                </c:pt>
                <c:pt idx="6117">
                  <c:v>1.3200000000000001E-8</c:v>
                </c:pt>
                <c:pt idx="6118">
                  <c:v>1.3200000000000001E-8</c:v>
                </c:pt>
                <c:pt idx="6119">
                  <c:v>1.3200000000000001E-8</c:v>
                </c:pt>
                <c:pt idx="6120">
                  <c:v>1.3200000000000001E-8</c:v>
                </c:pt>
                <c:pt idx="6121">
                  <c:v>1.3200000000000001E-8</c:v>
                </c:pt>
                <c:pt idx="6122">
                  <c:v>1.3200000000000001E-8</c:v>
                </c:pt>
                <c:pt idx="6123">
                  <c:v>1.3200000000000001E-8</c:v>
                </c:pt>
                <c:pt idx="6124">
                  <c:v>1.33E-8</c:v>
                </c:pt>
                <c:pt idx="6125">
                  <c:v>1.33E-8</c:v>
                </c:pt>
                <c:pt idx="6126">
                  <c:v>1.33E-8</c:v>
                </c:pt>
                <c:pt idx="6127">
                  <c:v>1.33E-8</c:v>
                </c:pt>
                <c:pt idx="6128">
                  <c:v>1.33E-8</c:v>
                </c:pt>
                <c:pt idx="6129">
                  <c:v>1.33E-8</c:v>
                </c:pt>
                <c:pt idx="6130">
                  <c:v>1.33E-8</c:v>
                </c:pt>
                <c:pt idx="6131">
                  <c:v>1.33E-8</c:v>
                </c:pt>
                <c:pt idx="6132">
                  <c:v>1.33E-8</c:v>
                </c:pt>
                <c:pt idx="6133">
                  <c:v>1.33E-8</c:v>
                </c:pt>
                <c:pt idx="6134">
                  <c:v>1.33E-8</c:v>
                </c:pt>
                <c:pt idx="6135">
                  <c:v>1.33E-8</c:v>
                </c:pt>
                <c:pt idx="6136">
                  <c:v>1.33E-8</c:v>
                </c:pt>
                <c:pt idx="6137">
                  <c:v>1.33E-8</c:v>
                </c:pt>
                <c:pt idx="6138">
                  <c:v>1.33E-8</c:v>
                </c:pt>
                <c:pt idx="6139">
                  <c:v>1.33E-8</c:v>
                </c:pt>
                <c:pt idx="6140">
                  <c:v>1.3399999999999999E-8</c:v>
                </c:pt>
                <c:pt idx="6141">
                  <c:v>1.3399999999999999E-8</c:v>
                </c:pt>
                <c:pt idx="6142">
                  <c:v>1.3399999999999999E-8</c:v>
                </c:pt>
                <c:pt idx="6143">
                  <c:v>1.3399999999999999E-8</c:v>
                </c:pt>
                <c:pt idx="6144">
                  <c:v>1.3399999999999999E-8</c:v>
                </c:pt>
                <c:pt idx="6145">
                  <c:v>1.3399999999999999E-8</c:v>
                </c:pt>
                <c:pt idx="6146">
                  <c:v>1.3399999999999999E-8</c:v>
                </c:pt>
                <c:pt idx="6147">
                  <c:v>1.3399999999999999E-8</c:v>
                </c:pt>
                <c:pt idx="6148">
                  <c:v>1.3399999999999999E-8</c:v>
                </c:pt>
                <c:pt idx="6149">
                  <c:v>1.3399999999999999E-8</c:v>
                </c:pt>
                <c:pt idx="6150">
                  <c:v>1.3399999999999999E-8</c:v>
                </c:pt>
                <c:pt idx="6151">
                  <c:v>1.3399999999999999E-8</c:v>
                </c:pt>
                <c:pt idx="6152">
                  <c:v>1.3399999999999999E-8</c:v>
                </c:pt>
                <c:pt idx="6153">
                  <c:v>1.3399999999999999E-8</c:v>
                </c:pt>
                <c:pt idx="6154">
                  <c:v>1.3399999999999999E-8</c:v>
                </c:pt>
                <c:pt idx="6155">
                  <c:v>1.3399999999999999E-8</c:v>
                </c:pt>
                <c:pt idx="6156">
                  <c:v>1.35E-8</c:v>
                </c:pt>
                <c:pt idx="6157">
                  <c:v>1.35E-8</c:v>
                </c:pt>
                <c:pt idx="6158">
                  <c:v>1.35E-8</c:v>
                </c:pt>
                <c:pt idx="6159">
                  <c:v>1.35E-8</c:v>
                </c:pt>
                <c:pt idx="6160">
                  <c:v>1.35E-8</c:v>
                </c:pt>
                <c:pt idx="6161">
                  <c:v>1.35E-8</c:v>
                </c:pt>
                <c:pt idx="6162">
                  <c:v>1.35E-8</c:v>
                </c:pt>
                <c:pt idx="6163">
                  <c:v>1.35E-8</c:v>
                </c:pt>
                <c:pt idx="6164">
                  <c:v>1.35E-8</c:v>
                </c:pt>
                <c:pt idx="6165">
                  <c:v>1.35E-8</c:v>
                </c:pt>
                <c:pt idx="6166">
                  <c:v>1.35E-8</c:v>
                </c:pt>
                <c:pt idx="6167">
                  <c:v>1.35E-8</c:v>
                </c:pt>
                <c:pt idx="6168">
                  <c:v>1.35E-8</c:v>
                </c:pt>
                <c:pt idx="6169">
                  <c:v>1.35E-8</c:v>
                </c:pt>
                <c:pt idx="6170">
                  <c:v>1.35E-8</c:v>
                </c:pt>
                <c:pt idx="6171">
                  <c:v>1.35E-8</c:v>
                </c:pt>
                <c:pt idx="6172">
                  <c:v>1.3599999999999999E-8</c:v>
                </c:pt>
                <c:pt idx="6173">
                  <c:v>1.3599999999999999E-8</c:v>
                </c:pt>
                <c:pt idx="6174">
                  <c:v>1.3599999999999999E-8</c:v>
                </c:pt>
                <c:pt idx="6175">
                  <c:v>1.3599999999999999E-8</c:v>
                </c:pt>
                <c:pt idx="6176">
                  <c:v>1.3599999999999999E-8</c:v>
                </c:pt>
                <c:pt idx="6177">
                  <c:v>1.3599999999999999E-8</c:v>
                </c:pt>
                <c:pt idx="6178">
                  <c:v>1.3599999999999999E-8</c:v>
                </c:pt>
                <c:pt idx="6179">
                  <c:v>1.3599999999999999E-8</c:v>
                </c:pt>
                <c:pt idx="6180">
                  <c:v>1.3599999999999999E-8</c:v>
                </c:pt>
                <c:pt idx="6181">
                  <c:v>1.3599999999999999E-8</c:v>
                </c:pt>
                <c:pt idx="6182">
                  <c:v>1.3599999999999999E-8</c:v>
                </c:pt>
                <c:pt idx="6183">
                  <c:v>1.3599999999999999E-8</c:v>
                </c:pt>
                <c:pt idx="6184">
                  <c:v>1.3599999999999999E-8</c:v>
                </c:pt>
                <c:pt idx="6185">
                  <c:v>1.3599999999999999E-8</c:v>
                </c:pt>
                <c:pt idx="6186">
                  <c:v>1.3599999999999999E-8</c:v>
                </c:pt>
                <c:pt idx="6187">
                  <c:v>1.3599999999999999E-8</c:v>
                </c:pt>
                <c:pt idx="6188">
                  <c:v>1.37E-8</c:v>
                </c:pt>
                <c:pt idx="6189">
                  <c:v>1.37E-8</c:v>
                </c:pt>
                <c:pt idx="6190">
                  <c:v>1.37E-8</c:v>
                </c:pt>
                <c:pt idx="6191">
                  <c:v>1.37E-8</c:v>
                </c:pt>
                <c:pt idx="6192">
                  <c:v>1.37E-8</c:v>
                </c:pt>
                <c:pt idx="6193">
                  <c:v>1.37E-8</c:v>
                </c:pt>
                <c:pt idx="6194">
                  <c:v>1.37E-8</c:v>
                </c:pt>
                <c:pt idx="6195">
                  <c:v>1.37E-8</c:v>
                </c:pt>
                <c:pt idx="6196">
                  <c:v>1.37E-8</c:v>
                </c:pt>
                <c:pt idx="6197">
                  <c:v>1.37E-8</c:v>
                </c:pt>
                <c:pt idx="6198">
                  <c:v>1.37E-8</c:v>
                </c:pt>
                <c:pt idx="6199">
                  <c:v>1.37E-8</c:v>
                </c:pt>
                <c:pt idx="6200">
                  <c:v>1.37E-8</c:v>
                </c:pt>
                <c:pt idx="6201">
                  <c:v>1.37E-8</c:v>
                </c:pt>
                <c:pt idx="6202">
                  <c:v>1.37E-8</c:v>
                </c:pt>
                <c:pt idx="6203">
                  <c:v>1.37E-8</c:v>
                </c:pt>
                <c:pt idx="6204">
                  <c:v>1.3799999999999999E-8</c:v>
                </c:pt>
                <c:pt idx="6205">
                  <c:v>1.3799999999999999E-8</c:v>
                </c:pt>
                <c:pt idx="6206">
                  <c:v>1.3799999999999999E-8</c:v>
                </c:pt>
                <c:pt idx="6207">
                  <c:v>1.3799999999999999E-8</c:v>
                </c:pt>
                <c:pt idx="6208">
                  <c:v>1.3799999999999999E-8</c:v>
                </c:pt>
                <c:pt idx="6209">
                  <c:v>1.3799999999999999E-8</c:v>
                </c:pt>
                <c:pt idx="6210">
                  <c:v>1.3799999999999999E-8</c:v>
                </c:pt>
                <c:pt idx="6211">
                  <c:v>1.3799999999999999E-8</c:v>
                </c:pt>
                <c:pt idx="6212">
                  <c:v>1.3799999999999999E-8</c:v>
                </c:pt>
                <c:pt idx="6213">
                  <c:v>1.3799999999999999E-8</c:v>
                </c:pt>
                <c:pt idx="6214">
                  <c:v>1.3799999999999999E-8</c:v>
                </c:pt>
                <c:pt idx="6215">
                  <c:v>1.3799999999999999E-8</c:v>
                </c:pt>
                <c:pt idx="6216">
                  <c:v>1.3799999999999999E-8</c:v>
                </c:pt>
                <c:pt idx="6217">
                  <c:v>1.3799999999999999E-8</c:v>
                </c:pt>
                <c:pt idx="6218">
                  <c:v>1.3799999999999999E-8</c:v>
                </c:pt>
                <c:pt idx="6219">
                  <c:v>1.3799999999999999E-8</c:v>
                </c:pt>
                <c:pt idx="6220">
                  <c:v>1.39E-8</c:v>
                </c:pt>
                <c:pt idx="6221">
                  <c:v>1.39E-8</c:v>
                </c:pt>
                <c:pt idx="6222">
                  <c:v>1.39E-8</c:v>
                </c:pt>
                <c:pt idx="6223">
                  <c:v>1.39E-8</c:v>
                </c:pt>
                <c:pt idx="6224">
                  <c:v>1.39E-8</c:v>
                </c:pt>
                <c:pt idx="6225">
                  <c:v>1.39E-8</c:v>
                </c:pt>
                <c:pt idx="6226">
                  <c:v>1.39E-8</c:v>
                </c:pt>
                <c:pt idx="6227">
                  <c:v>1.39E-8</c:v>
                </c:pt>
                <c:pt idx="6228">
                  <c:v>1.39E-8</c:v>
                </c:pt>
                <c:pt idx="6229">
                  <c:v>1.39E-8</c:v>
                </c:pt>
                <c:pt idx="6230">
                  <c:v>1.39E-8</c:v>
                </c:pt>
                <c:pt idx="6231">
                  <c:v>1.39E-8</c:v>
                </c:pt>
                <c:pt idx="6232">
                  <c:v>1.39E-8</c:v>
                </c:pt>
                <c:pt idx="6233">
                  <c:v>1.39E-8</c:v>
                </c:pt>
                <c:pt idx="6234">
                  <c:v>1.39E-8</c:v>
                </c:pt>
                <c:pt idx="6235">
                  <c:v>1.39E-8</c:v>
                </c:pt>
                <c:pt idx="6236">
                  <c:v>1.4E-8</c:v>
                </c:pt>
                <c:pt idx="6237">
                  <c:v>1.4E-8</c:v>
                </c:pt>
                <c:pt idx="6238">
                  <c:v>1.4E-8</c:v>
                </c:pt>
                <c:pt idx="6239">
                  <c:v>1.4E-8</c:v>
                </c:pt>
                <c:pt idx="6240">
                  <c:v>1.4E-8</c:v>
                </c:pt>
                <c:pt idx="6241">
                  <c:v>1.4E-8</c:v>
                </c:pt>
                <c:pt idx="6242">
                  <c:v>1.4E-8</c:v>
                </c:pt>
                <c:pt idx="6243">
                  <c:v>1.4E-8</c:v>
                </c:pt>
                <c:pt idx="6244">
                  <c:v>1.4E-8</c:v>
                </c:pt>
                <c:pt idx="6245">
                  <c:v>1.4E-8</c:v>
                </c:pt>
                <c:pt idx="6246">
                  <c:v>1.4E-8</c:v>
                </c:pt>
                <c:pt idx="6247">
                  <c:v>1.4E-8</c:v>
                </c:pt>
                <c:pt idx="6248">
                  <c:v>1.4E-8</c:v>
                </c:pt>
                <c:pt idx="6249">
                  <c:v>1.4E-8</c:v>
                </c:pt>
                <c:pt idx="6250">
                  <c:v>1.4E-8</c:v>
                </c:pt>
                <c:pt idx="6251">
                  <c:v>1.4E-8</c:v>
                </c:pt>
                <c:pt idx="6252">
                  <c:v>1.4100000000000001E-8</c:v>
                </c:pt>
                <c:pt idx="6253">
                  <c:v>1.4100000000000001E-8</c:v>
                </c:pt>
                <c:pt idx="6254">
                  <c:v>1.4100000000000001E-8</c:v>
                </c:pt>
                <c:pt idx="6255">
                  <c:v>1.4100000000000001E-8</c:v>
                </c:pt>
                <c:pt idx="6256">
                  <c:v>1.4100000000000001E-8</c:v>
                </c:pt>
                <c:pt idx="6257">
                  <c:v>1.4100000000000001E-8</c:v>
                </c:pt>
                <c:pt idx="6258">
                  <c:v>1.4100000000000001E-8</c:v>
                </c:pt>
                <c:pt idx="6259">
                  <c:v>1.4100000000000001E-8</c:v>
                </c:pt>
                <c:pt idx="6260">
                  <c:v>1.4100000000000001E-8</c:v>
                </c:pt>
                <c:pt idx="6261">
                  <c:v>1.4100000000000001E-8</c:v>
                </c:pt>
                <c:pt idx="6262">
                  <c:v>1.4100000000000001E-8</c:v>
                </c:pt>
                <c:pt idx="6263">
                  <c:v>1.4100000000000001E-8</c:v>
                </c:pt>
                <c:pt idx="6264">
                  <c:v>1.4100000000000001E-8</c:v>
                </c:pt>
                <c:pt idx="6265">
                  <c:v>1.4100000000000001E-8</c:v>
                </c:pt>
                <c:pt idx="6266">
                  <c:v>1.4100000000000001E-8</c:v>
                </c:pt>
                <c:pt idx="6267">
                  <c:v>1.4100000000000001E-8</c:v>
                </c:pt>
                <c:pt idx="6268">
                  <c:v>1.42E-8</c:v>
                </c:pt>
                <c:pt idx="6269">
                  <c:v>1.42E-8</c:v>
                </c:pt>
                <c:pt idx="6270">
                  <c:v>1.42E-8</c:v>
                </c:pt>
                <c:pt idx="6271">
                  <c:v>1.42E-8</c:v>
                </c:pt>
                <c:pt idx="6272">
                  <c:v>1.42E-8</c:v>
                </c:pt>
                <c:pt idx="6273">
                  <c:v>1.42E-8</c:v>
                </c:pt>
                <c:pt idx="6274">
                  <c:v>1.42E-8</c:v>
                </c:pt>
                <c:pt idx="6275">
                  <c:v>1.42E-8</c:v>
                </c:pt>
                <c:pt idx="6276">
                  <c:v>1.42E-8</c:v>
                </c:pt>
                <c:pt idx="6277">
                  <c:v>1.42E-8</c:v>
                </c:pt>
                <c:pt idx="6278">
                  <c:v>1.42E-8</c:v>
                </c:pt>
                <c:pt idx="6279">
                  <c:v>1.42E-8</c:v>
                </c:pt>
                <c:pt idx="6280">
                  <c:v>1.42E-8</c:v>
                </c:pt>
                <c:pt idx="6281">
                  <c:v>1.42E-8</c:v>
                </c:pt>
                <c:pt idx="6282">
                  <c:v>1.42E-8</c:v>
                </c:pt>
                <c:pt idx="6283">
                  <c:v>1.42E-8</c:v>
                </c:pt>
                <c:pt idx="6284">
                  <c:v>1.4300000000000001E-8</c:v>
                </c:pt>
                <c:pt idx="6285">
                  <c:v>1.4300000000000001E-8</c:v>
                </c:pt>
                <c:pt idx="6286">
                  <c:v>1.4300000000000001E-8</c:v>
                </c:pt>
                <c:pt idx="6287">
                  <c:v>1.4300000000000001E-8</c:v>
                </c:pt>
                <c:pt idx="6288">
                  <c:v>1.4300000000000001E-8</c:v>
                </c:pt>
                <c:pt idx="6289">
                  <c:v>1.4300000000000001E-8</c:v>
                </c:pt>
                <c:pt idx="6290">
                  <c:v>1.4300000000000001E-8</c:v>
                </c:pt>
                <c:pt idx="6291">
                  <c:v>1.4300000000000001E-8</c:v>
                </c:pt>
                <c:pt idx="6292">
                  <c:v>1.4300000000000001E-8</c:v>
                </c:pt>
                <c:pt idx="6293">
                  <c:v>1.4300000000000001E-8</c:v>
                </c:pt>
                <c:pt idx="6294">
                  <c:v>1.4300000000000001E-8</c:v>
                </c:pt>
                <c:pt idx="6295">
                  <c:v>1.4300000000000001E-8</c:v>
                </c:pt>
                <c:pt idx="6296">
                  <c:v>1.4300000000000001E-8</c:v>
                </c:pt>
                <c:pt idx="6297">
                  <c:v>1.4300000000000001E-8</c:v>
                </c:pt>
                <c:pt idx="6298">
                  <c:v>1.4300000000000001E-8</c:v>
                </c:pt>
                <c:pt idx="6299">
                  <c:v>1.4300000000000001E-8</c:v>
                </c:pt>
                <c:pt idx="6300">
                  <c:v>1.44E-8</c:v>
                </c:pt>
                <c:pt idx="6301">
                  <c:v>1.44E-8</c:v>
                </c:pt>
                <c:pt idx="6302">
                  <c:v>1.44E-8</c:v>
                </c:pt>
                <c:pt idx="6303">
                  <c:v>1.44E-8</c:v>
                </c:pt>
                <c:pt idx="6304">
                  <c:v>1.44E-8</c:v>
                </c:pt>
                <c:pt idx="6305">
                  <c:v>1.44E-8</c:v>
                </c:pt>
                <c:pt idx="6306">
                  <c:v>1.44E-8</c:v>
                </c:pt>
                <c:pt idx="6307">
                  <c:v>1.44E-8</c:v>
                </c:pt>
                <c:pt idx="6308">
                  <c:v>1.44E-8</c:v>
                </c:pt>
                <c:pt idx="6309">
                  <c:v>1.44E-8</c:v>
                </c:pt>
                <c:pt idx="6310">
                  <c:v>1.44E-8</c:v>
                </c:pt>
                <c:pt idx="6311">
                  <c:v>1.44E-8</c:v>
                </c:pt>
                <c:pt idx="6312">
                  <c:v>1.44E-8</c:v>
                </c:pt>
                <c:pt idx="6313">
                  <c:v>1.44E-8</c:v>
                </c:pt>
                <c:pt idx="6314">
                  <c:v>1.44E-8</c:v>
                </c:pt>
                <c:pt idx="6315">
                  <c:v>1.44E-8</c:v>
                </c:pt>
                <c:pt idx="6316">
                  <c:v>1.4500000000000001E-8</c:v>
                </c:pt>
                <c:pt idx="6317">
                  <c:v>1.4500000000000001E-8</c:v>
                </c:pt>
                <c:pt idx="6318">
                  <c:v>1.4500000000000001E-8</c:v>
                </c:pt>
                <c:pt idx="6319">
                  <c:v>1.4500000000000001E-8</c:v>
                </c:pt>
                <c:pt idx="6320">
                  <c:v>1.4500000000000001E-8</c:v>
                </c:pt>
                <c:pt idx="6321">
                  <c:v>1.4500000000000001E-8</c:v>
                </c:pt>
                <c:pt idx="6322">
                  <c:v>1.4500000000000001E-8</c:v>
                </c:pt>
                <c:pt idx="6323">
                  <c:v>1.4500000000000001E-8</c:v>
                </c:pt>
                <c:pt idx="6324">
                  <c:v>1.4500000000000001E-8</c:v>
                </c:pt>
                <c:pt idx="6325">
                  <c:v>1.4500000000000001E-8</c:v>
                </c:pt>
                <c:pt idx="6326">
                  <c:v>1.4500000000000001E-8</c:v>
                </c:pt>
                <c:pt idx="6327">
                  <c:v>1.4500000000000001E-8</c:v>
                </c:pt>
                <c:pt idx="6328">
                  <c:v>1.4500000000000001E-8</c:v>
                </c:pt>
                <c:pt idx="6329">
                  <c:v>1.4500000000000001E-8</c:v>
                </c:pt>
                <c:pt idx="6330">
                  <c:v>1.4500000000000001E-8</c:v>
                </c:pt>
                <c:pt idx="6331">
                  <c:v>1.4500000000000001E-8</c:v>
                </c:pt>
                <c:pt idx="6332">
                  <c:v>1.46E-8</c:v>
                </c:pt>
                <c:pt idx="6333">
                  <c:v>1.46E-8</c:v>
                </c:pt>
                <c:pt idx="6334">
                  <c:v>1.46E-8</c:v>
                </c:pt>
                <c:pt idx="6335">
                  <c:v>1.46E-8</c:v>
                </c:pt>
                <c:pt idx="6336">
                  <c:v>1.46E-8</c:v>
                </c:pt>
                <c:pt idx="6337">
                  <c:v>1.46E-8</c:v>
                </c:pt>
                <c:pt idx="6338">
                  <c:v>1.46E-8</c:v>
                </c:pt>
                <c:pt idx="6339">
                  <c:v>1.46E-8</c:v>
                </c:pt>
                <c:pt idx="6340">
                  <c:v>1.46E-8</c:v>
                </c:pt>
                <c:pt idx="6341">
                  <c:v>1.46E-8</c:v>
                </c:pt>
                <c:pt idx="6342">
                  <c:v>1.46E-8</c:v>
                </c:pt>
                <c:pt idx="6343">
                  <c:v>1.46E-8</c:v>
                </c:pt>
                <c:pt idx="6344">
                  <c:v>1.46E-8</c:v>
                </c:pt>
                <c:pt idx="6345">
                  <c:v>1.46E-8</c:v>
                </c:pt>
                <c:pt idx="6346">
                  <c:v>1.46E-8</c:v>
                </c:pt>
                <c:pt idx="6347">
                  <c:v>1.46E-8</c:v>
                </c:pt>
                <c:pt idx="6348">
                  <c:v>1.4699999999999999E-8</c:v>
                </c:pt>
                <c:pt idx="6349">
                  <c:v>1.4699999999999999E-8</c:v>
                </c:pt>
                <c:pt idx="6350">
                  <c:v>1.4699999999999999E-8</c:v>
                </c:pt>
                <c:pt idx="6351">
                  <c:v>1.4699999999999999E-8</c:v>
                </c:pt>
                <c:pt idx="6352">
                  <c:v>1.4699999999999999E-8</c:v>
                </c:pt>
                <c:pt idx="6353">
                  <c:v>1.4699999999999999E-8</c:v>
                </c:pt>
                <c:pt idx="6354">
                  <c:v>1.4699999999999999E-8</c:v>
                </c:pt>
                <c:pt idx="6355">
                  <c:v>1.4699999999999999E-8</c:v>
                </c:pt>
                <c:pt idx="6356">
                  <c:v>1.4699999999999999E-8</c:v>
                </c:pt>
                <c:pt idx="6357">
                  <c:v>1.4699999999999999E-8</c:v>
                </c:pt>
                <c:pt idx="6358">
                  <c:v>1.4699999999999999E-8</c:v>
                </c:pt>
                <c:pt idx="6359">
                  <c:v>1.4699999999999999E-8</c:v>
                </c:pt>
                <c:pt idx="6360">
                  <c:v>1.4699999999999999E-8</c:v>
                </c:pt>
                <c:pt idx="6361">
                  <c:v>1.4699999999999999E-8</c:v>
                </c:pt>
                <c:pt idx="6362">
                  <c:v>1.4699999999999999E-8</c:v>
                </c:pt>
                <c:pt idx="6363">
                  <c:v>1.4699999999999999E-8</c:v>
                </c:pt>
                <c:pt idx="6364">
                  <c:v>1.48E-8</c:v>
                </c:pt>
                <c:pt idx="6365">
                  <c:v>1.48E-8</c:v>
                </c:pt>
                <c:pt idx="6366">
                  <c:v>1.48E-8</c:v>
                </c:pt>
                <c:pt idx="6367">
                  <c:v>1.48E-8</c:v>
                </c:pt>
                <c:pt idx="6368">
                  <c:v>1.48E-8</c:v>
                </c:pt>
                <c:pt idx="6369">
                  <c:v>1.48E-8</c:v>
                </c:pt>
                <c:pt idx="6370">
                  <c:v>1.48E-8</c:v>
                </c:pt>
                <c:pt idx="6371">
                  <c:v>1.48E-8</c:v>
                </c:pt>
                <c:pt idx="6372">
                  <c:v>1.48E-8</c:v>
                </c:pt>
                <c:pt idx="6373">
                  <c:v>1.48E-8</c:v>
                </c:pt>
                <c:pt idx="6374">
                  <c:v>1.48E-8</c:v>
                </c:pt>
                <c:pt idx="6375">
                  <c:v>1.48E-8</c:v>
                </c:pt>
                <c:pt idx="6376">
                  <c:v>1.48E-8</c:v>
                </c:pt>
                <c:pt idx="6377">
                  <c:v>1.48E-8</c:v>
                </c:pt>
                <c:pt idx="6378">
                  <c:v>1.48E-8</c:v>
                </c:pt>
                <c:pt idx="6379">
                  <c:v>1.48E-8</c:v>
                </c:pt>
                <c:pt idx="6380">
                  <c:v>1.4899999999999999E-8</c:v>
                </c:pt>
                <c:pt idx="6381">
                  <c:v>1.4899999999999999E-8</c:v>
                </c:pt>
                <c:pt idx="6382">
                  <c:v>1.4899999999999999E-8</c:v>
                </c:pt>
                <c:pt idx="6383">
                  <c:v>1.4899999999999999E-8</c:v>
                </c:pt>
                <c:pt idx="6384">
                  <c:v>1.4899999999999999E-8</c:v>
                </c:pt>
                <c:pt idx="6385">
                  <c:v>1.4899999999999999E-8</c:v>
                </c:pt>
                <c:pt idx="6386">
                  <c:v>1.4899999999999999E-8</c:v>
                </c:pt>
                <c:pt idx="6387">
                  <c:v>1.4899999999999999E-8</c:v>
                </c:pt>
                <c:pt idx="6388">
                  <c:v>1.4899999999999999E-8</c:v>
                </c:pt>
                <c:pt idx="6389">
                  <c:v>1.4899999999999999E-8</c:v>
                </c:pt>
                <c:pt idx="6390">
                  <c:v>1.4899999999999999E-8</c:v>
                </c:pt>
                <c:pt idx="6391">
                  <c:v>1.4899999999999999E-8</c:v>
                </c:pt>
                <c:pt idx="6392">
                  <c:v>1.4899999999999999E-8</c:v>
                </c:pt>
                <c:pt idx="6393">
                  <c:v>1.4899999999999999E-8</c:v>
                </c:pt>
                <c:pt idx="6394">
                  <c:v>1.4899999999999999E-8</c:v>
                </c:pt>
                <c:pt idx="6395">
                  <c:v>1.4899999999999999E-8</c:v>
                </c:pt>
                <c:pt idx="6396">
                  <c:v>1.4999999999999999E-8</c:v>
                </c:pt>
                <c:pt idx="6397">
                  <c:v>1.4999999999999999E-8</c:v>
                </c:pt>
                <c:pt idx="6398">
                  <c:v>1.4999999999999999E-8</c:v>
                </c:pt>
                <c:pt idx="6399">
                  <c:v>1.4999999999999999E-8</c:v>
                </c:pt>
                <c:pt idx="6400">
                  <c:v>1.4999999999999999E-8</c:v>
                </c:pt>
                <c:pt idx="6401">
                  <c:v>1.4999999999999999E-8</c:v>
                </c:pt>
                <c:pt idx="6402">
                  <c:v>1.4999999999999999E-8</c:v>
                </c:pt>
                <c:pt idx="6403">
                  <c:v>1.4999999999999999E-8</c:v>
                </c:pt>
                <c:pt idx="6404">
                  <c:v>1.4999999999999999E-8</c:v>
                </c:pt>
                <c:pt idx="6405">
                  <c:v>1.4999999999999999E-8</c:v>
                </c:pt>
                <c:pt idx="6406">
                  <c:v>1.4999999999999999E-8</c:v>
                </c:pt>
                <c:pt idx="6407">
                  <c:v>1.4999999999999999E-8</c:v>
                </c:pt>
                <c:pt idx="6408">
                  <c:v>1.4999999999999999E-8</c:v>
                </c:pt>
                <c:pt idx="6409">
                  <c:v>1.4999999999999999E-8</c:v>
                </c:pt>
                <c:pt idx="6410">
                  <c:v>1.4999999999999999E-8</c:v>
                </c:pt>
                <c:pt idx="6411">
                  <c:v>1.4999999999999999E-8</c:v>
                </c:pt>
                <c:pt idx="6412">
                  <c:v>1.51E-8</c:v>
                </c:pt>
                <c:pt idx="6413">
                  <c:v>1.51E-8</c:v>
                </c:pt>
                <c:pt idx="6414">
                  <c:v>1.51E-8</c:v>
                </c:pt>
                <c:pt idx="6415">
                  <c:v>1.51E-8</c:v>
                </c:pt>
                <c:pt idx="6416">
                  <c:v>1.51E-8</c:v>
                </c:pt>
                <c:pt idx="6417">
                  <c:v>1.51E-8</c:v>
                </c:pt>
                <c:pt idx="6418">
                  <c:v>1.51E-8</c:v>
                </c:pt>
                <c:pt idx="6419">
                  <c:v>1.51E-8</c:v>
                </c:pt>
                <c:pt idx="6420">
                  <c:v>1.51E-8</c:v>
                </c:pt>
                <c:pt idx="6421">
                  <c:v>1.51E-8</c:v>
                </c:pt>
                <c:pt idx="6422">
                  <c:v>1.51E-8</c:v>
                </c:pt>
                <c:pt idx="6423">
                  <c:v>1.51E-8</c:v>
                </c:pt>
                <c:pt idx="6424">
                  <c:v>1.51E-8</c:v>
                </c:pt>
                <c:pt idx="6425">
                  <c:v>1.51E-8</c:v>
                </c:pt>
                <c:pt idx="6426">
                  <c:v>1.51E-8</c:v>
                </c:pt>
                <c:pt idx="6427">
                  <c:v>1.51E-8</c:v>
                </c:pt>
                <c:pt idx="6428">
                  <c:v>1.52E-8</c:v>
                </c:pt>
                <c:pt idx="6429">
                  <c:v>1.52E-8</c:v>
                </c:pt>
                <c:pt idx="6430">
                  <c:v>1.52E-8</c:v>
                </c:pt>
                <c:pt idx="6431">
                  <c:v>1.52E-8</c:v>
                </c:pt>
                <c:pt idx="6432">
                  <c:v>1.52E-8</c:v>
                </c:pt>
                <c:pt idx="6433">
                  <c:v>1.52E-8</c:v>
                </c:pt>
                <c:pt idx="6434">
                  <c:v>1.52E-8</c:v>
                </c:pt>
                <c:pt idx="6435">
                  <c:v>1.52E-8</c:v>
                </c:pt>
                <c:pt idx="6436">
                  <c:v>1.52E-8</c:v>
                </c:pt>
                <c:pt idx="6437">
                  <c:v>1.52E-8</c:v>
                </c:pt>
                <c:pt idx="6438">
                  <c:v>1.52E-8</c:v>
                </c:pt>
                <c:pt idx="6439">
                  <c:v>1.52E-8</c:v>
                </c:pt>
                <c:pt idx="6440">
                  <c:v>1.52E-8</c:v>
                </c:pt>
                <c:pt idx="6441">
                  <c:v>1.52E-8</c:v>
                </c:pt>
                <c:pt idx="6442">
                  <c:v>1.52E-8</c:v>
                </c:pt>
                <c:pt idx="6443">
                  <c:v>1.52E-8</c:v>
                </c:pt>
                <c:pt idx="6444">
                  <c:v>1.5300000000000001E-8</c:v>
                </c:pt>
                <c:pt idx="6445">
                  <c:v>1.5300000000000001E-8</c:v>
                </c:pt>
                <c:pt idx="6446">
                  <c:v>1.5300000000000001E-8</c:v>
                </c:pt>
                <c:pt idx="6447">
                  <c:v>1.5300000000000001E-8</c:v>
                </c:pt>
                <c:pt idx="6448">
                  <c:v>1.5300000000000001E-8</c:v>
                </c:pt>
                <c:pt idx="6449">
                  <c:v>1.5300000000000001E-8</c:v>
                </c:pt>
                <c:pt idx="6450">
                  <c:v>1.5300000000000001E-8</c:v>
                </c:pt>
                <c:pt idx="6451">
                  <c:v>1.5300000000000001E-8</c:v>
                </c:pt>
                <c:pt idx="6452">
                  <c:v>1.5300000000000001E-8</c:v>
                </c:pt>
                <c:pt idx="6453">
                  <c:v>1.5300000000000001E-8</c:v>
                </c:pt>
                <c:pt idx="6454">
                  <c:v>1.5300000000000001E-8</c:v>
                </c:pt>
                <c:pt idx="6455">
                  <c:v>1.5300000000000001E-8</c:v>
                </c:pt>
                <c:pt idx="6456">
                  <c:v>1.5300000000000001E-8</c:v>
                </c:pt>
                <c:pt idx="6457">
                  <c:v>1.5300000000000001E-8</c:v>
                </c:pt>
                <c:pt idx="6458">
                  <c:v>1.5300000000000001E-8</c:v>
                </c:pt>
                <c:pt idx="6459">
                  <c:v>1.5300000000000001E-8</c:v>
                </c:pt>
                <c:pt idx="6460">
                  <c:v>1.5399999999999999E-8</c:v>
                </c:pt>
                <c:pt idx="6461">
                  <c:v>1.5399999999999999E-8</c:v>
                </c:pt>
                <c:pt idx="6462">
                  <c:v>1.5399999999999999E-8</c:v>
                </c:pt>
                <c:pt idx="6463">
                  <c:v>1.5399999999999999E-8</c:v>
                </c:pt>
                <c:pt idx="6464">
                  <c:v>1.5399999999999999E-8</c:v>
                </c:pt>
                <c:pt idx="6465">
                  <c:v>1.5399999999999999E-8</c:v>
                </c:pt>
                <c:pt idx="6466">
                  <c:v>1.5399999999999999E-8</c:v>
                </c:pt>
                <c:pt idx="6467">
                  <c:v>1.5399999999999999E-8</c:v>
                </c:pt>
                <c:pt idx="6468">
                  <c:v>1.5399999999999999E-8</c:v>
                </c:pt>
                <c:pt idx="6469">
                  <c:v>1.5399999999999999E-8</c:v>
                </c:pt>
                <c:pt idx="6470">
                  <c:v>1.5399999999999999E-8</c:v>
                </c:pt>
                <c:pt idx="6471">
                  <c:v>1.5399999999999999E-8</c:v>
                </c:pt>
                <c:pt idx="6472">
                  <c:v>1.5399999999999999E-8</c:v>
                </c:pt>
                <c:pt idx="6473">
                  <c:v>1.5399999999999999E-8</c:v>
                </c:pt>
                <c:pt idx="6474">
                  <c:v>1.5399999999999999E-8</c:v>
                </c:pt>
                <c:pt idx="6475">
                  <c:v>1.5399999999999999E-8</c:v>
                </c:pt>
                <c:pt idx="6476">
                  <c:v>1.55E-8</c:v>
                </c:pt>
                <c:pt idx="6477">
                  <c:v>1.55E-8</c:v>
                </c:pt>
                <c:pt idx="6478">
                  <c:v>1.55E-8</c:v>
                </c:pt>
                <c:pt idx="6479">
                  <c:v>1.55E-8</c:v>
                </c:pt>
                <c:pt idx="6480">
                  <c:v>1.55E-8</c:v>
                </c:pt>
                <c:pt idx="6481">
                  <c:v>1.55E-8</c:v>
                </c:pt>
                <c:pt idx="6482">
                  <c:v>1.55E-8</c:v>
                </c:pt>
                <c:pt idx="6483">
                  <c:v>1.55E-8</c:v>
                </c:pt>
                <c:pt idx="6484">
                  <c:v>1.55E-8</c:v>
                </c:pt>
                <c:pt idx="6485">
                  <c:v>1.55E-8</c:v>
                </c:pt>
                <c:pt idx="6486">
                  <c:v>1.55E-8</c:v>
                </c:pt>
                <c:pt idx="6487">
                  <c:v>1.55E-8</c:v>
                </c:pt>
                <c:pt idx="6488">
                  <c:v>1.55E-8</c:v>
                </c:pt>
                <c:pt idx="6489">
                  <c:v>1.55E-8</c:v>
                </c:pt>
                <c:pt idx="6490">
                  <c:v>1.55E-8</c:v>
                </c:pt>
                <c:pt idx="6491">
                  <c:v>1.55E-8</c:v>
                </c:pt>
                <c:pt idx="6492">
                  <c:v>1.5600000000000001E-8</c:v>
                </c:pt>
                <c:pt idx="6493">
                  <c:v>1.5600000000000001E-8</c:v>
                </c:pt>
                <c:pt idx="6494">
                  <c:v>1.5600000000000001E-8</c:v>
                </c:pt>
                <c:pt idx="6495">
                  <c:v>1.5600000000000001E-8</c:v>
                </c:pt>
                <c:pt idx="6496">
                  <c:v>1.5600000000000001E-8</c:v>
                </c:pt>
                <c:pt idx="6497">
                  <c:v>1.5600000000000001E-8</c:v>
                </c:pt>
                <c:pt idx="6498">
                  <c:v>1.5600000000000001E-8</c:v>
                </c:pt>
                <c:pt idx="6499">
                  <c:v>1.5600000000000001E-8</c:v>
                </c:pt>
                <c:pt idx="6500">
                  <c:v>1.5600000000000001E-8</c:v>
                </c:pt>
                <c:pt idx="6501">
                  <c:v>1.5600000000000001E-8</c:v>
                </c:pt>
                <c:pt idx="6502">
                  <c:v>1.5600000000000001E-8</c:v>
                </c:pt>
                <c:pt idx="6503">
                  <c:v>1.5600000000000001E-8</c:v>
                </c:pt>
                <c:pt idx="6504">
                  <c:v>1.5600000000000001E-8</c:v>
                </c:pt>
                <c:pt idx="6505">
                  <c:v>1.5600000000000001E-8</c:v>
                </c:pt>
                <c:pt idx="6506">
                  <c:v>1.5600000000000001E-8</c:v>
                </c:pt>
                <c:pt idx="6507">
                  <c:v>1.5600000000000001E-8</c:v>
                </c:pt>
                <c:pt idx="6508">
                  <c:v>1.5700000000000002E-8</c:v>
                </c:pt>
                <c:pt idx="6509">
                  <c:v>1.5700000000000002E-8</c:v>
                </c:pt>
                <c:pt idx="6510">
                  <c:v>1.5700000000000002E-8</c:v>
                </c:pt>
                <c:pt idx="6511">
                  <c:v>1.5700000000000002E-8</c:v>
                </c:pt>
                <c:pt idx="6512">
                  <c:v>1.5700000000000002E-8</c:v>
                </c:pt>
                <c:pt idx="6513">
                  <c:v>1.5700000000000002E-8</c:v>
                </c:pt>
                <c:pt idx="6514">
                  <c:v>1.5700000000000002E-8</c:v>
                </c:pt>
                <c:pt idx="6515">
                  <c:v>1.5700000000000002E-8</c:v>
                </c:pt>
                <c:pt idx="6516">
                  <c:v>1.5700000000000002E-8</c:v>
                </c:pt>
                <c:pt idx="6517">
                  <c:v>1.5700000000000002E-8</c:v>
                </c:pt>
                <c:pt idx="6518">
                  <c:v>1.5700000000000002E-8</c:v>
                </c:pt>
                <c:pt idx="6519">
                  <c:v>1.5700000000000002E-8</c:v>
                </c:pt>
                <c:pt idx="6520">
                  <c:v>1.5700000000000002E-8</c:v>
                </c:pt>
                <c:pt idx="6521">
                  <c:v>1.5700000000000002E-8</c:v>
                </c:pt>
                <c:pt idx="6522">
                  <c:v>1.5700000000000002E-8</c:v>
                </c:pt>
                <c:pt idx="6523">
                  <c:v>1.5700000000000002E-8</c:v>
                </c:pt>
                <c:pt idx="6524">
                  <c:v>1.5799999999999999E-8</c:v>
                </c:pt>
                <c:pt idx="6525">
                  <c:v>1.5799999999999999E-8</c:v>
                </c:pt>
                <c:pt idx="6526">
                  <c:v>1.5799999999999999E-8</c:v>
                </c:pt>
                <c:pt idx="6527">
                  <c:v>1.5799999999999999E-8</c:v>
                </c:pt>
                <c:pt idx="6528">
                  <c:v>1.5799999999999999E-8</c:v>
                </c:pt>
                <c:pt idx="6529">
                  <c:v>1.5799999999999999E-8</c:v>
                </c:pt>
                <c:pt idx="6530">
                  <c:v>1.5799999999999999E-8</c:v>
                </c:pt>
                <c:pt idx="6531">
                  <c:v>1.5799999999999999E-8</c:v>
                </c:pt>
                <c:pt idx="6532">
                  <c:v>1.5799999999999999E-8</c:v>
                </c:pt>
                <c:pt idx="6533">
                  <c:v>1.5799999999999999E-8</c:v>
                </c:pt>
                <c:pt idx="6534">
                  <c:v>1.5799999999999999E-8</c:v>
                </c:pt>
                <c:pt idx="6535">
                  <c:v>1.5799999999999999E-8</c:v>
                </c:pt>
                <c:pt idx="6536">
                  <c:v>1.5799999999999999E-8</c:v>
                </c:pt>
                <c:pt idx="6537">
                  <c:v>1.5799999999999999E-8</c:v>
                </c:pt>
                <c:pt idx="6538">
                  <c:v>1.5799999999999999E-8</c:v>
                </c:pt>
                <c:pt idx="6539">
                  <c:v>1.5799999999999999E-8</c:v>
                </c:pt>
                <c:pt idx="6540">
                  <c:v>1.59E-8</c:v>
                </c:pt>
                <c:pt idx="6541">
                  <c:v>1.59E-8</c:v>
                </c:pt>
                <c:pt idx="6542">
                  <c:v>1.59E-8</c:v>
                </c:pt>
                <c:pt idx="6543">
                  <c:v>1.59E-8</c:v>
                </c:pt>
                <c:pt idx="6544">
                  <c:v>1.59E-8</c:v>
                </c:pt>
                <c:pt idx="6545">
                  <c:v>1.59E-8</c:v>
                </c:pt>
                <c:pt idx="6546">
                  <c:v>1.59E-8</c:v>
                </c:pt>
                <c:pt idx="6547">
                  <c:v>1.59E-8</c:v>
                </c:pt>
                <c:pt idx="6548">
                  <c:v>1.59E-8</c:v>
                </c:pt>
                <c:pt idx="6549">
                  <c:v>1.59E-8</c:v>
                </c:pt>
                <c:pt idx="6550">
                  <c:v>1.59E-8</c:v>
                </c:pt>
                <c:pt idx="6551">
                  <c:v>1.59E-8</c:v>
                </c:pt>
                <c:pt idx="6552">
                  <c:v>1.59E-8</c:v>
                </c:pt>
                <c:pt idx="6553">
                  <c:v>1.59E-8</c:v>
                </c:pt>
                <c:pt idx="6554">
                  <c:v>1.59E-8</c:v>
                </c:pt>
                <c:pt idx="6555">
                  <c:v>1.59E-8</c:v>
                </c:pt>
                <c:pt idx="6556">
                  <c:v>1.6000000000000001E-8</c:v>
                </c:pt>
                <c:pt idx="6557">
                  <c:v>1.6000000000000001E-8</c:v>
                </c:pt>
                <c:pt idx="6558">
                  <c:v>1.6000000000000001E-8</c:v>
                </c:pt>
                <c:pt idx="6559">
                  <c:v>1.6000000000000001E-8</c:v>
                </c:pt>
                <c:pt idx="6560">
                  <c:v>1.6000000000000001E-8</c:v>
                </c:pt>
                <c:pt idx="6561">
                  <c:v>1.6000000000000001E-8</c:v>
                </c:pt>
                <c:pt idx="6562">
                  <c:v>1.6000000000000001E-8</c:v>
                </c:pt>
                <c:pt idx="6563">
                  <c:v>1.6000000000000001E-8</c:v>
                </c:pt>
                <c:pt idx="6564">
                  <c:v>1.6000000000000001E-8</c:v>
                </c:pt>
                <c:pt idx="6565">
                  <c:v>1.6000000000000001E-8</c:v>
                </c:pt>
                <c:pt idx="6566">
                  <c:v>1.6000000000000001E-8</c:v>
                </c:pt>
                <c:pt idx="6567">
                  <c:v>1.6000000000000001E-8</c:v>
                </c:pt>
                <c:pt idx="6568">
                  <c:v>1.6000000000000001E-8</c:v>
                </c:pt>
                <c:pt idx="6569">
                  <c:v>1.6000000000000001E-8</c:v>
                </c:pt>
                <c:pt idx="6570">
                  <c:v>1.6000000000000001E-8</c:v>
                </c:pt>
                <c:pt idx="6571">
                  <c:v>1.6000000000000001E-8</c:v>
                </c:pt>
                <c:pt idx="6572">
                  <c:v>1.6099999999999999E-8</c:v>
                </c:pt>
                <c:pt idx="6573">
                  <c:v>1.6099999999999999E-8</c:v>
                </c:pt>
                <c:pt idx="6574">
                  <c:v>1.6099999999999999E-8</c:v>
                </c:pt>
                <c:pt idx="6575">
                  <c:v>1.6099999999999999E-8</c:v>
                </c:pt>
                <c:pt idx="6576">
                  <c:v>1.6099999999999999E-8</c:v>
                </c:pt>
                <c:pt idx="6577">
                  <c:v>1.6099999999999999E-8</c:v>
                </c:pt>
                <c:pt idx="6578">
                  <c:v>1.6099999999999999E-8</c:v>
                </c:pt>
                <c:pt idx="6579">
                  <c:v>1.6099999999999999E-8</c:v>
                </c:pt>
                <c:pt idx="6580">
                  <c:v>1.6099999999999999E-8</c:v>
                </c:pt>
                <c:pt idx="6581">
                  <c:v>1.6099999999999999E-8</c:v>
                </c:pt>
                <c:pt idx="6582">
                  <c:v>1.6099999999999999E-8</c:v>
                </c:pt>
                <c:pt idx="6583">
                  <c:v>1.6099999999999999E-8</c:v>
                </c:pt>
                <c:pt idx="6584">
                  <c:v>1.6099999999999999E-8</c:v>
                </c:pt>
                <c:pt idx="6585">
                  <c:v>1.6099999999999999E-8</c:v>
                </c:pt>
                <c:pt idx="6586">
                  <c:v>1.6099999999999999E-8</c:v>
                </c:pt>
                <c:pt idx="6587">
                  <c:v>1.6099999999999999E-8</c:v>
                </c:pt>
                <c:pt idx="6588">
                  <c:v>1.6199999999999999E-8</c:v>
                </c:pt>
                <c:pt idx="6589">
                  <c:v>1.6199999999999999E-8</c:v>
                </c:pt>
                <c:pt idx="6590">
                  <c:v>1.6199999999999999E-8</c:v>
                </c:pt>
                <c:pt idx="6591">
                  <c:v>1.6199999999999999E-8</c:v>
                </c:pt>
                <c:pt idx="6592">
                  <c:v>1.6199999999999999E-8</c:v>
                </c:pt>
                <c:pt idx="6593">
                  <c:v>1.6199999999999999E-8</c:v>
                </c:pt>
                <c:pt idx="6594">
                  <c:v>1.6199999999999999E-8</c:v>
                </c:pt>
                <c:pt idx="6595">
                  <c:v>1.6199999999999999E-8</c:v>
                </c:pt>
                <c:pt idx="6596">
                  <c:v>1.6199999999999999E-8</c:v>
                </c:pt>
                <c:pt idx="6597">
                  <c:v>1.6199999999999999E-8</c:v>
                </c:pt>
                <c:pt idx="6598">
                  <c:v>1.6199999999999999E-8</c:v>
                </c:pt>
                <c:pt idx="6599">
                  <c:v>1.6199999999999999E-8</c:v>
                </c:pt>
                <c:pt idx="6600">
                  <c:v>1.6199999999999999E-8</c:v>
                </c:pt>
                <c:pt idx="6601">
                  <c:v>1.6199999999999999E-8</c:v>
                </c:pt>
                <c:pt idx="6602">
                  <c:v>1.6199999999999999E-8</c:v>
                </c:pt>
                <c:pt idx="6603">
                  <c:v>1.6199999999999999E-8</c:v>
                </c:pt>
                <c:pt idx="6604">
                  <c:v>1.63E-8</c:v>
                </c:pt>
                <c:pt idx="6605">
                  <c:v>1.63E-8</c:v>
                </c:pt>
                <c:pt idx="6606">
                  <c:v>1.63E-8</c:v>
                </c:pt>
                <c:pt idx="6607">
                  <c:v>1.63E-8</c:v>
                </c:pt>
                <c:pt idx="6608">
                  <c:v>1.63E-8</c:v>
                </c:pt>
                <c:pt idx="6609">
                  <c:v>1.63E-8</c:v>
                </c:pt>
                <c:pt idx="6610">
                  <c:v>1.63E-8</c:v>
                </c:pt>
                <c:pt idx="6611">
                  <c:v>1.63E-8</c:v>
                </c:pt>
                <c:pt idx="6612">
                  <c:v>1.63E-8</c:v>
                </c:pt>
                <c:pt idx="6613">
                  <c:v>1.63E-8</c:v>
                </c:pt>
                <c:pt idx="6614">
                  <c:v>1.63E-8</c:v>
                </c:pt>
                <c:pt idx="6615">
                  <c:v>1.63E-8</c:v>
                </c:pt>
                <c:pt idx="6616">
                  <c:v>1.63E-8</c:v>
                </c:pt>
                <c:pt idx="6617">
                  <c:v>1.63E-8</c:v>
                </c:pt>
                <c:pt idx="6618">
                  <c:v>1.63E-8</c:v>
                </c:pt>
                <c:pt idx="6619">
                  <c:v>1.63E-8</c:v>
                </c:pt>
                <c:pt idx="6620">
                  <c:v>1.6400000000000001E-8</c:v>
                </c:pt>
                <c:pt idx="6621">
                  <c:v>1.6400000000000001E-8</c:v>
                </c:pt>
                <c:pt idx="6622">
                  <c:v>1.6400000000000001E-8</c:v>
                </c:pt>
                <c:pt idx="6623">
                  <c:v>1.6400000000000001E-8</c:v>
                </c:pt>
                <c:pt idx="6624">
                  <c:v>1.6400000000000001E-8</c:v>
                </c:pt>
                <c:pt idx="6625">
                  <c:v>1.6400000000000001E-8</c:v>
                </c:pt>
                <c:pt idx="6626">
                  <c:v>1.6400000000000001E-8</c:v>
                </c:pt>
                <c:pt idx="6627">
                  <c:v>1.6400000000000001E-8</c:v>
                </c:pt>
                <c:pt idx="6628">
                  <c:v>1.6400000000000001E-8</c:v>
                </c:pt>
                <c:pt idx="6629">
                  <c:v>1.6400000000000001E-8</c:v>
                </c:pt>
                <c:pt idx="6630">
                  <c:v>1.6400000000000001E-8</c:v>
                </c:pt>
                <c:pt idx="6631">
                  <c:v>1.6400000000000001E-8</c:v>
                </c:pt>
                <c:pt idx="6632">
                  <c:v>1.6400000000000001E-8</c:v>
                </c:pt>
                <c:pt idx="6633">
                  <c:v>1.6400000000000001E-8</c:v>
                </c:pt>
                <c:pt idx="6634">
                  <c:v>1.6400000000000001E-8</c:v>
                </c:pt>
                <c:pt idx="6635">
                  <c:v>1.6400000000000001E-8</c:v>
                </c:pt>
                <c:pt idx="6636">
                  <c:v>1.6499999999999999E-8</c:v>
                </c:pt>
                <c:pt idx="6637">
                  <c:v>1.6499999999999999E-8</c:v>
                </c:pt>
                <c:pt idx="6638">
                  <c:v>1.6499999999999999E-8</c:v>
                </c:pt>
                <c:pt idx="6639">
                  <c:v>1.6499999999999999E-8</c:v>
                </c:pt>
                <c:pt idx="6640">
                  <c:v>1.6499999999999999E-8</c:v>
                </c:pt>
                <c:pt idx="6641">
                  <c:v>1.6499999999999999E-8</c:v>
                </c:pt>
                <c:pt idx="6642">
                  <c:v>1.6499999999999999E-8</c:v>
                </c:pt>
                <c:pt idx="6643">
                  <c:v>1.6499999999999999E-8</c:v>
                </c:pt>
                <c:pt idx="6644">
                  <c:v>1.6499999999999999E-8</c:v>
                </c:pt>
                <c:pt idx="6645">
                  <c:v>1.6499999999999999E-8</c:v>
                </c:pt>
                <c:pt idx="6646">
                  <c:v>1.6499999999999999E-8</c:v>
                </c:pt>
                <c:pt idx="6647">
                  <c:v>1.6499999999999999E-8</c:v>
                </c:pt>
                <c:pt idx="6648">
                  <c:v>1.6499999999999999E-8</c:v>
                </c:pt>
                <c:pt idx="6649">
                  <c:v>1.6499999999999999E-8</c:v>
                </c:pt>
                <c:pt idx="6650">
                  <c:v>1.6499999999999999E-8</c:v>
                </c:pt>
                <c:pt idx="6651">
                  <c:v>1.6499999999999999E-8</c:v>
                </c:pt>
                <c:pt idx="6652">
                  <c:v>1.66E-8</c:v>
                </c:pt>
                <c:pt idx="6653">
                  <c:v>1.66E-8</c:v>
                </c:pt>
                <c:pt idx="6654">
                  <c:v>1.66E-8</c:v>
                </c:pt>
                <c:pt idx="6655">
                  <c:v>1.66E-8</c:v>
                </c:pt>
                <c:pt idx="6656">
                  <c:v>1.66E-8</c:v>
                </c:pt>
                <c:pt idx="6657">
                  <c:v>1.66E-8</c:v>
                </c:pt>
                <c:pt idx="6658">
                  <c:v>1.66E-8</c:v>
                </c:pt>
                <c:pt idx="6659">
                  <c:v>1.66E-8</c:v>
                </c:pt>
                <c:pt idx="6660">
                  <c:v>1.66E-8</c:v>
                </c:pt>
                <c:pt idx="6661">
                  <c:v>1.66E-8</c:v>
                </c:pt>
                <c:pt idx="6662">
                  <c:v>1.66E-8</c:v>
                </c:pt>
                <c:pt idx="6663">
                  <c:v>1.66E-8</c:v>
                </c:pt>
                <c:pt idx="6664">
                  <c:v>1.66E-8</c:v>
                </c:pt>
                <c:pt idx="6665">
                  <c:v>1.66E-8</c:v>
                </c:pt>
                <c:pt idx="6666">
                  <c:v>1.66E-8</c:v>
                </c:pt>
                <c:pt idx="6667">
                  <c:v>1.66E-8</c:v>
                </c:pt>
                <c:pt idx="6668">
                  <c:v>1.6700000000000001E-8</c:v>
                </c:pt>
                <c:pt idx="6669">
                  <c:v>1.6700000000000001E-8</c:v>
                </c:pt>
                <c:pt idx="6670">
                  <c:v>1.6700000000000001E-8</c:v>
                </c:pt>
                <c:pt idx="6671">
                  <c:v>1.6700000000000001E-8</c:v>
                </c:pt>
                <c:pt idx="6672">
                  <c:v>1.6700000000000001E-8</c:v>
                </c:pt>
                <c:pt idx="6673">
                  <c:v>1.6700000000000001E-8</c:v>
                </c:pt>
                <c:pt idx="6674">
                  <c:v>1.6700000000000001E-8</c:v>
                </c:pt>
                <c:pt idx="6675">
                  <c:v>1.6700000000000001E-8</c:v>
                </c:pt>
                <c:pt idx="6676">
                  <c:v>1.6700000000000001E-8</c:v>
                </c:pt>
                <c:pt idx="6677">
                  <c:v>1.6700000000000001E-8</c:v>
                </c:pt>
                <c:pt idx="6678">
                  <c:v>1.6700000000000001E-8</c:v>
                </c:pt>
                <c:pt idx="6679">
                  <c:v>1.6700000000000001E-8</c:v>
                </c:pt>
                <c:pt idx="6680">
                  <c:v>1.6700000000000001E-8</c:v>
                </c:pt>
                <c:pt idx="6681">
                  <c:v>1.6700000000000001E-8</c:v>
                </c:pt>
                <c:pt idx="6682">
                  <c:v>1.6700000000000001E-8</c:v>
                </c:pt>
                <c:pt idx="6683">
                  <c:v>1.6700000000000001E-8</c:v>
                </c:pt>
                <c:pt idx="6684">
                  <c:v>1.6800000000000002E-8</c:v>
                </c:pt>
                <c:pt idx="6685">
                  <c:v>1.6800000000000002E-8</c:v>
                </c:pt>
                <c:pt idx="6686">
                  <c:v>1.6800000000000002E-8</c:v>
                </c:pt>
                <c:pt idx="6687">
                  <c:v>1.6800000000000002E-8</c:v>
                </c:pt>
                <c:pt idx="6688">
                  <c:v>1.6800000000000002E-8</c:v>
                </c:pt>
                <c:pt idx="6689">
                  <c:v>1.6800000000000002E-8</c:v>
                </c:pt>
                <c:pt idx="6690">
                  <c:v>1.6800000000000002E-8</c:v>
                </c:pt>
                <c:pt idx="6691">
                  <c:v>1.6800000000000002E-8</c:v>
                </c:pt>
                <c:pt idx="6692">
                  <c:v>1.6800000000000002E-8</c:v>
                </c:pt>
                <c:pt idx="6693">
                  <c:v>1.6800000000000002E-8</c:v>
                </c:pt>
                <c:pt idx="6694">
                  <c:v>1.6800000000000002E-8</c:v>
                </c:pt>
                <c:pt idx="6695">
                  <c:v>1.6800000000000002E-8</c:v>
                </c:pt>
                <c:pt idx="6696">
                  <c:v>1.6800000000000002E-8</c:v>
                </c:pt>
                <c:pt idx="6697">
                  <c:v>1.6800000000000002E-8</c:v>
                </c:pt>
                <c:pt idx="6698">
                  <c:v>1.6800000000000002E-8</c:v>
                </c:pt>
                <c:pt idx="6699">
                  <c:v>1.6800000000000002E-8</c:v>
                </c:pt>
                <c:pt idx="6700">
                  <c:v>1.6899999999999999E-8</c:v>
                </c:pt>
                <c:pt idx="6701">
                  <c:v>1.6899999999999999E-8</c:v>
                </c:pt>
                <c:pt idx="6702">
                  <c:v>1.6899999999999999E-8</c:v>
                </c:pt>
                <c:pt idx="6703">
                  <c:v>1.6899999999999999E-8</c:v>
                </c:pt>
                <c:pt idx="6704">
                  <c:v>1.6899999999999999E-8</c:v>
                </c:pt>
                <c:pt idx="6705">
                  <c:v>1.6899999999999999E-8</c:v>
                </c:pt>
                <c:pt idx="6706">
                  <c:v>1.6899999999999999E-8</c:v>
                </c:pt>
                <c:pt idx="6707">
                  <c:v>1.6899999999999999E-8</c:v>
                </c:pt>
                <c:pt idx="6708">
                  <c:v>1.6899999999999999E-8</c:v>
                </c:pt>
                <c:pt idx="6709">
                  <c:v>1.6899999999999999E-8</c:v>
                </c:pt>
                <c:pt idx="6710">
                  <c:v>1.6899999999999999E-8</c:v>
                </c:pt>
                <c:pt idx="6711">
                  <c:v>1.6899999999999999E-8</c:v>
                </c:pt>
                <c:pt idx="6712">
                  <c:v>1.6899999999999999E-8</c:v>
                </c:pt>
                <c:pt idx="6713">
                  <c:v>1.6899999999999999E-8</c:v>
                </c:pt>
                <c:pt idx="6714">
                  <c:v>1.6899999999999999E-8</c:v>
                </c:pt>
                <c:pt idx="6715">
                  <c:v>1.6899999999999999E-8</c:v>
                </c:pt>
                <c:pt idx="6716">
                  <c:v>1.7E-8</c:v>
                </c:pt>
                <c:pt idx="6717">
                  <c:v>1.7E-8</c:v>
                </c:pt>
                <c:pt idx="6718">
                  <c:v>1.7E-8</c:v>
                </c:pt>
                <c:pt idx="6719">
                  <c:v>1.7E-8</c:v>
                </c:pt>
                <c:pt idx="6720">
                  <c:v>1.7E-8</c:v>
                </c:pt>
                <c:pt idx="6721">
                  <c:v>1.7E-8</c:v>
                </c:pt>
                <c:pt idx="6722">
                  <c:v>1.7E-8</c:v>
                </c:pt>
                <c:pt idx="6723">
                  <c:v>1.7E-8</c:v>
                </c:pt>
                <c:pt idx="6724">
                  <c:v>1.7E-8</c:v>
                </c:pt>
                <c:pt idx="6725">
                  <c:v>1.7E-8</c:v>
                </c:pt>
                <c:pt idx="6726">
                  <c:v>1.7E-8</c:v>
                </c:pt>
                <c:pt idx="6727">
                  <c:v>1.7E-8</c:v>
                </c:pt>
                <c:pt idx="6728">
                  <c:v>1.7E-8</c:v>
                </c:pt>
                <c:pt idx="6729">
                  <c:v>1.7E-8</c:v>
                </c:pt>
                <c:pt idx="6730">
                  <c:v>1.7E-8</c:v>
                </c:pt>
                <c:pt idx="6731">
                  <c:v>1.7E-8</c:v>
                </c:pt>
                <c:pt idx="6732">
                  <c:v>1.7100000000000001E-8</c:v>
                </c:pt>
                <c:pt idx="6733">
                  <c:v>1.7100000000000001E-8</c:v>
                </c:pt>
                <c:pt idx="6734">
                  <c:v>1.7100000000000001E-8</c:v>
                </c:pt>
                <c:pt idx="6735">
                  <c:v>1.7100000000000001E-8</c:v>
                </c:pt>
                <c:pt idx="6736">
                  <c:v>1.7100000000000001E-8</c:v>
                </c:pt>
                <c:pt idx="6737">
                  <c:v>1.7100000000000001E-8</c:v>
                </c:pt>
                <c:pt idx="6738">
                  <c:v>1.7100000000000001E-8</c:v>
                </c:pt>
                <c:pt idx="6739">
                  <c:v>1.7100000000000001E-8</c:v>
                </c:pt>
                <c:pt idx="6740">
                  <c:v>1.7100000000000001E-8</c:v>
                </c:pt>
                <c:pt idx="6741">
                  <c:v>1.7100000000000001E-8</c:v>
                </c:pt>
                <c:pt idx="6742">
                  <c:v>1.7100000000000001E-8</c:v>
                </c:pt>
                <c:pt idx="6743">
                  <c:v>1.7100000000000001E-8</c:v>
                </c:pt>
                <c:pt idx="6744">
                  <c:v>1.7100000000000001E-8</c:v>
                </c:pt>
                <c:pt idx="6745">
                  <c:v>1.7100000000000001E-8</c:v>
                </c:pt>
                <c:pt idx="6746">
                  <c:v>1.7100000000000001E-8</c:v>
                </c:pt>
                <c:pt idx="6747">
                  <c:v>1.7100000000000001E-8</c:v>
                </c:pt>
                <c:pt idx="6748">
                  <c:v>1.7199999999999999E-8</c:v>
                </c:pt>
                <c:pt idx="6749">
                  <c:v>1.7199999999999999E-8</c:v>
                </c:pt>
                <c:pt idx="6750">
                  <c:v>1.7199999999999999E-8</c:v>
                </c:pt>
                <c:pt idx="6751">
                  <c:v>1.7199999999999999E-8</c:v>
                </c:pt>
                <c:pt idx="6752">
                  <c:v>1.7199999999999999E-8</c:v>
                </c:pt>
                <c:pt idx="6753">
                  <c:v>1.7199999999999999E-8</c:v>
                </c:pt>
                <c:pt idx="6754">
                  <c:v>1.7199999999999999E-8</c:v>
                </c:pt>
                <c:pt idx="6755">
                  <c:v>1.7199999999999999E-8</c:v>
                </c:pt>
                <c:pt idx="6756">
                  <c:v>1.7199999999999999E-8</c:v>
                </c:pt>
                <c:pt idx="6757">
                  <c:v>1.7199999999999999E-8</c:v>
                </c:pt>
                <c:pt idx="6758">
                  <c:v>1.7199999999999999E-8</c:v>
                </c:pt>
                <c:pt idx="6759">
                  <c:v>1.7199999999999999E-8</c:v>
                </c:pt>
                <c:pt idx="6760">
                  <c:v>1.7199999999999999E-8</c:v>
                </c:pt>
                <c:pt idx="6761">
                  <c:v>1.7199999999999999E-8</c:v>
                </c:pt>
                <c:pt idx="6762">
                  <c:v>1.7199999999999999E-8</c:v>
                </c:pt>
                <c:pt idx="6763">
                  <c:v>1.7199999999999999E-8</c:v>
                </c:pt>
                <c:pt idx="6764">
                  <c:v>1.7299999999999999E-8</c:v>
                </c:pt>
                <c:pt idx="6765">
                  <c:v>1.7299999999999999E-8</c:v>
                </c:pt>
                <c:pt idx="6766">
                  <c:v>1.7299999999999999E-8</c:v>
                </c:pt>
                <c:pt idx="6767">
                  <c:v>1.7299999999999999E-8</c:v>
                </c:pt>
                <c:pt idx="6768">
                  <c:v>1.7299999999999999E-8</c:v>
                </c:pt>
                <c:pt idx="6769">
                  <c:v>1.7299999999999999E-8</c:v>
                </c:pt>
                <c:pt idx="6770">
                  <c:v>1.7299999999999999E-8</c:v>
                </c:pt>
                <c:pt idx="6771">
                  <c:v>1.7299999999999999E-8</c:v>
                </c:pt>
                <c:pt idx="6772">
                  <c:v>1.7299999999999999E-8</c:v>
                </c:pt>
                <c:pt idx="6773">
                  <c:v>1.7299999999999999E-8</c:v>
                </c:pt>
                <c:pt idx="6774">
                  <c:v>1.7299999999999999E-8</c:v>
                </c:pt>
                <c:pt idx="6775">
                  <c:v>1.7299999999999999E-8</c:v>
                </c:pt>
                <c:pt idx="6776">
                  <c:v>1.7299999999999999E-8</c:v>
                </c:pt>
                <c:pt idx="6777">
                  <c:v>1.7299999999999999E-8</c:v>
                </c:pt>
                <c:pt idx="6778">
                  <c:v>1.7299999999999999E-8</c:v>
                </c:pt>
                <c:pt idx="6779">
                  <c:v>1.7299999999999999E-8</c:v>
                </c:pt>
                <c:pt idx="6780">
                  <c:v>1.74E-8</c:v>
                </c:pt>
                <c:pt idx="6781">
                  <c:v>1.74E-8</c:v>
                </c:pt>
                <c:pt idx="6782">
                  <c:v>1.74E-8</c:v>
                </c:pt>
                <c:pt idx="6783">
                  <c:v>1.74E-8</c:v>
                </c:pt>
                <c:pt idx="6784">
                  <c:v>1.74E-8</c:v>
                </c:pt>
                <c:pt idx="6785">
                  <c:v>1.74E-8</c:v>
                </c:pt>
                <c:pt idx="6786">
                  <c:v>1.74E-8</c:v>
                </c:pt>
                <c:pt idx="6787">
                  <c:v>1.74E-8</c:v>
                </c:pt>
                <c:pt idx="6788">
                  <c:v>1.74E-8</c:v>
                </c:pt>
                <c:pt idx="6789">
                  <c:v>1.74E-8</c:v>
                </c:pt>
                <c:pt idx="6790">
                  <c:v>1.74E-8</c:v>
                </c:pt>
                <c:pt idx="6791">
                  <c:v>1.74E-8</c:v>
                </c:pt>
                <c:pt idx="6792">
                  <c:v>1.74E-8</c:v>
                </c:pt>
                <c:pt idx="6793">
                  <c:v>1.74E-8</c:v>
                </c:pt>
                <c:pt idx="6794">
                  <c:v>1.74E-8</c:v>
                </c:pt>
                <c:pt idx="6795">
                  <c:v>1.74E-8</c:v>
                </c:pt>
                <c:pt idx="6796">
                  <c:v>1.7500000000000001E-8</c:v>
                </c:pt>
                <c:pt idx="6797">
                  <c:v>1.7500000000000001E-8</c:v>
                </c:pt>
                <c:pt idx="6798">
                  <c:v>1.7500000000000001E-8</c:v>
                </c:pt>
                <c:pt idx="6799">
                  <c:v>1.7500000000000001E-8</c:v>
                </c:pt>
                <c:pt idx="6800">
                  <c:v>1.7500000000000001E-8</c:v>
                </c:pt>
                <c:pt idx="6801">
                  <c:v>1.7500000000000001E-8</c:v>
                </c:pt>
                <c:pt idx="6802">
                  <c:v>1.7500000000000001E-8</c:v>
                </c:pt>
                <c:pt idx="6803">
                  <c:v>1.7500000000000001E-8</c:v>
                </c:pt>
                <c:pt idx="6804">
                  <c:v>1.7500000000000001E-8</c:v>
                </c:pt>
                <c:pt idx="6805">
                  <c:v>1.7500000000000001E-8</c:v>
                </c:pt>
                <c:pt idx="6806">
                  <c:v>1.7500000000000001E-8</c:v>
                </c:pt>
                <c:pt idx="6807">
                  <c:v>1.7500000000000001E-8</c:v>
                </c:pt>
                <c:pt idx="6808">
                  <c:v>1.7500000000000001E-8</c:v>
                </c:pt>
                <c:pt idx="6809">
                  <c:v>1.7500000000000001E-8</c:v>
                </c:pt>
                <c:pt idx="6810">
                  <c:v>1.7500000000000001E-8</c:v>
                </c:pt>
                <c:pt idx="6811">
                  <c:v>1.7500000000000001E-8</c:v>
                </c:pt>
                <c:pt idx="6812">
                  <c:v>1.7599999999999999E-8</c:v>
                </c:pt>
                <c:pt idx="6813">
                  <c:v>1.7599999999999999E-8</c:v>
                </c:pt>
                <c:pt idx="6814">
                  <c:v>1.7599999999999999E-8</c:v>
                </c:pt>
                <c:pt idx="6815">
                  <c:v>1.7599999999999999E-8</c:v>
                </c:pt>
                <c:pt idx="6816">
                  <c:v>1.7599999999999999E-8</c:v>
                </c:pt>
                <c:pt idx="6817">
                  <c:v>1.7599999999999999E-8</c:v>
                </c:pt>
                <c:pt idx="6818">
                  <c:v>1.7599999999999999E-8</c:v>
                </c:pt>
                <c:pt idx="6819">
                  <c:v>1.7599999999999999E-8</c:v>
                </c:pt>
                <c:pt idx="6820">
                  <c:v>1.7599999999999999E-8</c:v>
                </c:pt>
                <c:pt idx="6821">
                  <c:v>1.7599999999999999E-8</c:v>
                </c:pt>
                <c:pt idx="6822">
                  <c:v>1.7599999999999999E-8</c:v>
                </c:pt>
                <c:pt idx="6823">
                  <c:v>1.7599999999999999E-8</c:v>
                </c:pt>
                <c:pt idx="6824">
                  <c:v>1.7599999999999999E-8</c:v>
                </c:pt>
                <c:pt idx="6825">
                  <c:v>1.7599999999999999E-8</c:v>
                </c:pt>
                <c:pt idx="6826">
                  <c:v>1.7599999999999999E-8</c:v>
                </c:pt>
                <c:pt idx="6827">
                  <c:v>1.7599999999999999E-8</c:v>
                </c:pt>
                <c:pt idx="6828">
                  <c:v>1.77E-8</c:v>
                </c:pt>
                <c:pt idx="6829">
                  <c:v>1.77E-8</c:v>
                </c:pt>
                <c:pt idx="6830">
                  <c:v>1.77E-8</c:v>
                </c:pt>
                <c:pt idx="6831">
                  <c:v>1.77E-8</c:v>
                </c:pt>
                <c:pt idx="6832">
                  <c:v>1.77E-8</c:v>
                </c:pt>
                <c:pt idx="6833">
                  <c:v>1.77E-8</c:v>
                </c:pt>
                <c:pt idx="6834">
                  <c:v>1.77E-8</c:v>
                </c:pt>
                <c:pt idx="6835">
                  <c:v>1.77E-8</c:v>
                </c:pt>
                <c:pt idx="6836">
                  <c:v>1.77E-8</c:v>
                </c:pt>
                <c:pt idx="6837">
                  <c:v>1.77E-8</c:v>
                </c:pt>
                <c:pt idx="6838">
                  <c:v>1.77E-8</c:v>
                </c:pt>
                <c:pt idx="6839">
                  <c:v>1.77E-8</c:v>
                </c:pt>
                <c:pt idx="6840">
                  <c:v>1.77E-8</c:v>
                </c:pt>
                <c:pt idx="6841">
                  <c:v>1.77E-8</c:v>
                </c:pt>
                <c:pt idx="6842">
                  <c:v>1.77E-8</c:v>
                </c:pt>
                <c:pt idx="6843">
                  <c:v>1.77E-8</c:v>
                </c:pt>
                <c:pt idx="6844">
                  <c:v>1.7800000000000001E-8</c:v>
                </c:pt>
                <c:pt idx="6845">
                  <c:v>1.7800000000000001E-8</c:v>
                </c:pt>
                <c:pt idx="6846">
                  <c:v>1.7800000000000001E-8</c:v>
                </c:pt>
                <c:pt idx="6847">
                  <c:v>1.7800000000000001E-8</c:v>
                </c:pt>
                <c:pt idx="6848">
                  <c:v>1.7800000000000001E-8</c:v>
                </c:pt>
                <c:pt idx="6849">
                  <c:v>1.7800000000000001E-8</c:v>
                </c:pt>
                <c:pt idx="6850">
                  <c:v>1.7800000000000001E-8</c:v>
                </c:pt>
                <c:pt idx="6851">
                  <c:v>1.7800000000000001E-8</c:v>
                </c:pt>
                <c:pt idx="6852">
                  <c:v>1.7800000000000001E-8</c:v>
                </c:pt>
                <c:pt idx="6853">
                  <c:v>1.7800000000000001E-8</c:v>
                </c:pt>
                <c:pt idx="6854">
                  <c:v>1.7800000000000001E-8</c:v>
                </c:pt>
                <c:pt idx="6855">
                  <c:v>1.7800000000000001E-8</c:v>
                </c:pt>
                <c:pt idx="6856">
                  <c:v>1.7800000000000001E-8</c:v>
                </c:pt>
                <c:pt idx="6857">
                  <c:v>1.7800000000000001E-8</c:v>
                </c:pt>
                <c:pt idx="6858">
                  <c:v>1.7800000000000001E-8</c:v>
                </c:pt>
                <c:pt idx="6859">
                  <c:v>1.7800000000000001E-8</c:v>
                </c:pt>
                <c:pt idx="6860">
                  <c:v>1.7900000000000001E-8</c:v>
                </c:pt>
                <c:pt idx="6861">
                  <c:v>1.7900000000000001E-8</c:v>
                </c:pt>
                <c:pt idx="6862">
                  <c:v>1.7900000000000001E-8</c:v>
                </c:pt>
                <c:pt idx="6863">
                  <c:v>1.7900000000000001E-8</c:v>
                </c:pt>
                <c:pt idx="6864">
                  <c:v>1.7900000000000001E-8</c:v>
                </c:pt>
                <c:pt idx="6865">
                  <c:v>1.7900000000000001E-8</c:v>
                </c:pt>
                <c:pt idx="6866">
                  <c:v>1.7900000000000001E-8</c:v>
                </c:pt>
                <c:pt idx="6867">
                  <c:v>1.7900000000000001E-8</c:v>
                </c:pt>
                <c:pt idx="6868">
                  <c:v>1.7900000000000001E-8</c:v>
                </c:pt>
                <c:pt idx="6869">
                  <c:v>1.7900000000000001E-8</c:v>
                </c:pt>
                <c:pt idx="6870">
                  <c:v>1.7900000000000001E-8</c:v>
                </c:pt>
                <c:pt idx="6871">
                  <c:v>1.7900000000000001E-8</c:v>
                </c:pt>
                <c:pt idx="6872">
                  <c:v>1.7900000000000001E-8</c:v>
                </c:pt>
                <c:pt idx="6873">
                  <c:v>1.7900000000000001E-8</c:v>
                </c:pt>
                <c:pt idx="6874">
                  <c:v>1.7900000000000001E-8</c:v>
                </c:pt>
                <c:pt idx="6875">
                  <c:v>1.7900000000000001E-8</c:v>
                </c:pt>
                <c:pt idx="6876">
                  <c:v>1.7999999999999999E-8</c:v>
                </c:pt>
                <c:pt idx="6877">
                  <c:v>1.7999999999999999E-8</c:v>
                </c:pt>
                <c:pt idx="6878">
                  <c:v>1.7999999999999999E-8</c:v>
                </c:pt>
                <c:pt idx="6879">
                  <c:v>1.7999999999999999E-8</c:v>
                </c:pt>
                <c:pt idx="6880">
                  <c:v>1.7999999999999999E-8</c:v>
                </c:pt>
                <c:pt idx="6881">
                  <c:v>1.7999999999999999E-8</c:v>
                </c:pt>
                <c:pt idx="6882">
                  <c:v>1.7999999999999999E-8</c:v>
                </c:pt>
                <c:pt idx="6883">
                  <c:v>1.7999999999999999E-8</c:v>
                </c:pt>
                <c:pt idx="6884">
                  <c:v>1.7999999999999999E-8</c:v>
                </c:pt>
                <c:pt idx="6885">
                  <c:v>1.7999999999999999E-8</c:v>
                </c:pt>
                <c:pt idx="6886">
                  <c:v>1.7999999999999999E-8</c:v>
                </c:pt>
                <c:pt idx="6887">
                  <c:v>1.7999999999999999E-8</c:v>
                </c:pt>
                <c:pt idx="6888">
                  <c:v>1.7999999999999999E-8</c:v>
                </c:pt>
                <c:pt idx="6889">
                  <c:v>1.7999999999999999E-8</c:v>
                </c:pt>
                <c:pt idx="6890">
                  <c:v>1.7999999999999999E-8</c:v>
                </c:pt>
                <c:pt idx="6891">
                  <c:v>1.7999999999999999E-8</c:v>
                </c:pt>
                <c:pt idx="6892">
                  <c:v>1.81E-8</c:v>
                </c:pt>
                <c:pt idx="6893">
                  <c:v>1.81E-8</c:v>
                </c:pt>
                <c:pt idx="6894">
                  <c:v>1.81E-8</c:v>
                </c:pt>
                <c:pt idx="6895">
                  <c:v>1.81E-8</c:v>
                </c:pt>
                <c:pt idx="6896">
                  <c:v>1.81E-8</c:v>
                </c:pt>
                <c:pt idx="6897">
                  <c:v>1.81E-8</c:v>
                </c:pt>
                <c:pt idx="6898">
                  <c:v>1.81E-8</c:v>
                </c:pt>
                <c:pt idx="6899">
                  <c:v>1.81E-8</c:v>
                </c:pt>
                <c:pt idx="6900">
                  <c:v>1.81E-8</c:v>
                </c:pt>
                <c:pt idx="6901">
                  <c:v>1.81E-8</c:v>
                </c:pt>
                <c:pt idx="6902">
                  <c:v>1.81E-8</c:v>
                </c:pt>
                <c:pt idx="6903">
                  <c:v>1.81E-8</c:v>
                </c:pt>
                <c:pt idx="6904">
                  <c:v>1.81E-8</c:v>
                </c:pt>
                <c:pt idx="6905">
                  <c:v>1.81E-8</c:v>
                </c:pt>
                <c:pt idx="6906">
                  <c:v>1.81E-8</c:v>
                </c:pt>
                <c:pt idx="6907">
                  <c:v>1.81E-8</c:v>
                </c:pt>
                <c:pt idx="6908">
                  <c:v>1.8200000000000001E-8</c:v>
                </c:pt>
                <c:pt idx="6909">
                  <c:v>1.8200000000000001E-8</c:v>
                </c:pt>
                <c:pt idx="6910">
                  <c:v>1.8200000000000001E-8</c:v>
                </c:pt>
                <c:pt idx="6911">
                  <c:v>1.8200000000000001E-8</c:v>
                </c:pt>
                <c:pt idx="6912">
                  <c:v>1.8200000000000001E-8</c:v>
                </c:pt>
                <c:pt idx="6913">
                  <c:v>1.8200000000000001E-8</c:v>
                </c:pt>
                <c:pt idx="6914">
                  <c:v>1.8200000000000001E-8</c:v>
                </c:pt>
                <c:pt idx="6915">
                  <c:v>1.8200000000000001E-8</c:v>
                </c:pt>
                <c:pt idx="6916">
                  <c:v>1.8200000000000001E-8</c:v>
                </c:pt>
                <c:pt idx="6917">
                  <c:v>1.8200000000000001E-8</c:v>
                </c:pt>
                <c:pt idx="6918">
                  <c:v>1.8200000000000001E-8</c:v>
                </c:pt>
                <c:pt idx="6919">
                  <c:v>1.8200000000000001E-8</c:v>
                </c:pt>
                <c:pt idx="6920">
                  <c:v>1.8200000000000001E-8</c:v>
                </c:pt>
                <c:pt idx="6921">
                  <c:v>1.8200000000000001E-8</c:v>
                </c:pt>
                <c:pt idx="6922">
                  <c:v>1.8200000000000001E-8</c:v>
                </c:pt>
                <c:pt idx="6923">
                  <c:v>1.8200000000000001E-8</c:v>
                </c:pt>
                <c:pt idx="6924">
                  <c:v>1.8299999999999998E-8</c:v>
                </c:pt>
                <c:pt idx="6925">
                  <c:v>1.8299999999999998E-8</c:v>
                </c:pt>
                <c:pt idx="6926">
                  <c:v>1.8299999999999998E-8</c:v>
                </c:pt>
                <c:pt idx="6927">
                  <c:v>1.8299999999999998E-8</c:v>
                </c:pt>
                <c:pt idx="6928">
                  <c:v>1.8299999999999998E-8</c:v>
                </c:pt>
                <c:pt idx="6929">
                  <c:v>1.8299999999999998E-8</c:v>
                </c:pt>
                <c:pt idx="6930">
                  <c:v>1.8299999999999998E-8</c:v>
                </c:pt>
                <c:pt idx="6931">
                  <c:v>1.8299999999999998E-8</c:v>
                </c:pt>
                <c:pt idx="6932">
                  <c:v>1.8299999999999998E-8</c:v>
                </c:pt>
                <c:pt idx="6933">
                  <c:v>1.8299999999999998E-8</c:v>
                </c:pt>
                <c:pt idx="6934">
                  <c:v>1.8299999999999998E-8</c:v>
                </c:pt>
                <c:pt idx="6935">
                  <c:v>1.8299999999999998E-8</c:v>
                </c:pt>
                <c:pt idx="6936">
                  <c:v>1.8299999999999998E-8</c:v>
                </c:pt>
                <c:pt idx="6937">
                  <c:v>1.8299999999999998E-8</c:v>
                </c:pt>
                <c:pt idx="6938">
                  <c:v>1.8299999999999998E-8</c:v>
                </c:pt>
                <c:pt idx="6939">
                  <c:v>1.8299999999999998E-8</c:v>
                </c:pt>
                <c:pt idx="6940">
                  <c:v>1.8399999999999999E-8</c:v>
                </c:pt>
                <c:pt idx="6941">
                  <c:v>1.8399999999999999E-8</c:v>
                </c:pt>
                <c:pt idx="6942">
                  <c:v>1.8399999999999999E-8</c:v>
                </c:pt>
                <c:pt idx="6943">
                  <c:v>1.8399999999999999E-8</c:v>
                </c:pt>
                <c:pt idx="6944">
                  <c:v>1.8399999999999999E-8</c:v>
                </c:pt>
                <c:pt idx="6945">
                  <c:v>1.8399999999999999E-8</c:v>
                </c:pt>
                <c:pt idx="6946">
                  <c:v>1.8399999999999999E-8</c:v>
                </c:pt>
                <c:pt idx="6947">
                  <c:v>1.8399999999999999E-8</c:v>
                </c:pt>
                <c:pt idx="6948">
                  <c:v>1.8399999999999999E-8</c:v>
                </c:pt>
                <c:pt idx="6949">
                  <c:v>1.8399999999999999E-8</c:v>
                </c:pt>
                <c:pt idx="6950">
                  <c:v>1.8399999999999999E-8</c:v>
                </c:pt>
                <c:pt idx="6951">
                  <c:v>1.8399999999999999E-8</c:v>
                </c:pt>
                <c:pt idx="6952">
                  <c:v>1.8399999999999999E-8</c:v>
                </c:pt>
                <c:pt idx="6953">
                  <c:v>1.8399999999999999E-8</c:v>
                </c:pt>
                <c:pt idx="6954">
                  <c:v>1.8399999999999999E-8</c:v>
                </c:pt>
                <c:pt idx="6955">
                  <c:v>1.8399999999999999E-8</c:v>
                </c:pt>
                <c:pt idx="6956">
                  <c:v>1.85E-8</c:v>
                </c:pt>
                <c:pt idx="6957">
                  <c:v>1.85E-8</c:v>
                </c:pt>
                <c:pt idx="6958">
                  <c:v>1.85E-8</c:v>
                </c:pt>
                <c:pt idx="6959">
                  <c:v>1.85E-8</c:v>
                </c:pt>
                <c:pt idx="6960">
                  <c:v>1.85E-8</c:v>
                </c:pt>
                <c:pt idx="6961">
                  <c:v>1.85E-8</c:v>
                </c:pt>
                <c:pt idx="6962">
                  <c:v>1.85E-8</c:v>
                </c:pt>
                <c:pt idx="6963">
                  <c:v>1.85E-8</c:v>
                </c:pt>
                <c:pt idx="6964">
                  <c:v>1.85E-8</c:v>
                </c:pt>
                <c:pt idx="6965">
                  <c:v>1.85E-8</c:v>
                </c:pt>
                <c:pt idx="6966">
                  <c:v>1.85E-8</c:v>
                </c:pt>
                <c:pt idx="6967">
                  <c:v>1.85E-8</c:v>
                </c:pt>
                <c:pt idx="6968">
                  <c:v>1.85E-8</c:v>
                </c:pt>
                <c:pt idx="6969">
                  <c:v>1.85E-8</c:v>
                </c:pt>
                <c:pt idx="6970">
                  <c:v>1.85E-8</c:v>
                </c:pt>
                <c:pt idx="6971">
                  <c:v>1.85E-8</c:v>
                </c:pt>
                <c:pt idx="6972">
                  <c:v>1.8600000000000001E-8</c:v>
                </c:pt>
                <c:pt idx="6973">
                  <c:v>1.8600000000000001E-8</c:v>
                </c:pt>
                <c:pt idx="6974">
                  <c:v>1.8600000000000001E-8</c:v>
                </c:pt>
                <c:pt idx="6975">
                  <c:v>1.8600000000000001E-8</c:v>
                </c:pt>
                <c:pt idx="6976">
                  <c:v>1.8600000000000001E-8</c:v>
                </c:pt>
                <c:pt idx="6977">
                  <c:v>1.8600000000000001E-8</c:v>
                </c:pt>
                <c:pt idx="6978">
                  <c:v>1.8600000000000001E-8</c:v>
                </c:pt>
                <c:pt idx="6979">
                  <c:v>1.8600000000000001E-8</c:v>
                </c:pt>
                <c:pt idx="6980">
                  <c:v>1.8600000000000001E-8</c:v>
                </c:pt>
                <c:pt idx="6981">
                  <c:v>1.8600000000000001E-8</c:v>
                </c:pt>
                <c:pt idx="6982">
                  <c:v>1.8600000000000001E-8</c:v>
                </c:pt>
                <c:pt idx="6983">
                  <c:v>1.8600000000000001E-8</c:v>
                </c:pt>
                <c:pt idx="6984">
                  <c:v>1.8600000000000001E-8</c:v>
                </c:pt>
                <c:pt idx="6985">
                  <c:v>1.8600000000000001E-8</c:v>
                </c:pt>
                <c:pt idx="6986">
                  <c:v>1.8600000000000001E-8</c:v>
                </c:pt>
                <c:pt idx="6987">
                  <c:v>1.8600000000000001E-8</c:v>
                </c:pt>
                <c:pt idx="6988">
                  <c:v>1.8699999999999999E-8</c:v>
                </c:pt>
                <c:pt idx="6989">
                  <c:v>1.8699999999999999E-8</c:v>
                </c:pt>
                <c:pt idx="6990">
                  <c:v>1.8699999999999999E-8</c:v>
                </c:pt>
                <c:pt idx="6991">
                  <c:v>1.8699999999999999E-8</c:v>
                </c:pt>
                <c:pt idx="6992">
                  <c:v>1.8699999999999999E-8</c:v>
                </c:pt>
                <c:pt idx="6993">
                  <c:v>1.8699999999999999E-8</c:v>
                </c:pt>
                <c:pt idx="6994">
                  <c:v>1.8699999999999999E-8</c:v>
                </c:pt>
                <c:pt idx="6995">
                  <c:v>1.8699999999999999E-8</c:v>
                </c:pt>
                <c:pt idx="6996">
                  <c:v>1.8699999999999999E-8</c:v>
                </c:pt>
                <c:pt idx="6997">
                  <c:v>1.8699999999999999E-8</c:v>
                </c:pt>
                <c:pt idx="6998">
                  <c:v>1.8699999999999999E-8</c:v>
                </c:pt>
                <c:pt idx="6999">
                  <c:v>1.8699999999999999E-8</c:v>
                </c:pt>
                <c:pt idx="7000">
                  <c:v>1.8699999999999999E-8</c:v>
                </c:pt>
                <c:pt idx="7001">
                  <c:v>1.8699999999999999E-8</c:v>
                </c:pt>
                <c:pt idx="7002">
                  <c:v>1.8699999999999999E-8</c:v>
                </c:pt>
                <c:pt idx="7003">
                  <c:v>1.8699999999999999E-8</c:v>
                </c:pt>
                <c:pt idx="7004">
                  <c:v>1.88E-8</c:v>
                </c:pt>
                <c:pt idx="7005">
                  <c:v>1.88E-8</c:v>
                </c:pt>
                <c:pt idx="7006">
                  <c:v>1.88E-8</c:v>
                </c:pt>
                <c:pt idx="7007">
                  <c:v>1.88E-8</c:v>
                </c:pt>
                <c:pt idx="7008">
                  <c:v>1.88E-8</c:v>
                </c:pt>
                <c:pt idx="7009">
                  <c:v>1.88E-8</c:v>
                </c:pt>
                <c:pt idx="7010">
                  <c:v>1.88E-8</c:v>
                </c:pt>
                <c:pt idx="7011">
                  <c:v>1.88E-8</c:v>
                </c:pt>
                <c:pt idx="7012">
                  <c:v>1.88E-8</c:v>
                </c:pt>
                <c:pt idx="7013">
                  <c:v>1.88E-8</c:v>
                </c:pt>
                <c:pt idx="7014">
                  <c:v>1.88E-8</c:v>
                </c:pt>
                <c:pt idx="7015">
                  <c:v>1.88E-8</c:v>
                </c:pt>
                <c:pt idx="7016">
                  <c:v>1.88E-8</c:v>
                </c:pt>
                <c:pt idx="7017">
                  <c:v>1.88E-8</c:v>
                </c:pt>
                <c:pt idx="7018">
                  <c:v>1.88E-8</c:v>
                </c:pt>
                <c:pt idx="7019">
                  <c:v>1.88E-8</c:v>
                </c:pt>
                <c:pt idx="7020">
                  <c:v>1.89E-8</c:v>
                </c:pt>
                <c:pt idx="7021">
                  <c:v>1.89E-8</c:v>
                </c:pt>
                <c:pt idx="7022">
                  <c:v>1.89E-8</c:v>
                </c:pt>
                <c:pt idx="7023">
                  <c:v>1.89E-8</c:v>
                </c:pt>
                <c:pt idx="7024">
                  <c:v>1.89E-8</c:v>
                </c:pt>
                <c:pt idx="7025">
                  <c:v>1.89E-8</c:v>
                </c:pt>
                <c:pt idx="7026">
                  <c:v>1.89E-8</c:v>
                </c:pt>
                <c:pt idx="7027">
                  <c:v>1.89E-8</c:v>
                </c:pt>
                <c:pt idx="7028">
                  <c:v>1.89E-8</c:v>
                </c:pt>
                <c:pt idx="7029">
                  <c:v>1.89E-8</c:v>
                </c:pt>
                <c:pt idx="7030">
                  <c:v>1.89E-8</c:v>
                </c:pt>
                <c:pt idx="7031">
                  <c:v>1.89E-8</c:v>
                </c:pt>
                <c:pt idx="7032">
                  <c:v>1.89E-8</c:v>
                </c:pt>
                <c:pt idx="7033">
                  <c:v>1.89E-8</c:v>
                </c:pt>
                <c:pt idx="7034">
                  <c:v>1.89E-8</c:v>
                </c:pt>
                <c:pt idx="7035">
                  <c:v>1.89E-8</c:v>
                </c:pt>
                <c:pt idx="7036">
                  <c:v>1.9000000000000001E-8</c:v>
                </c:pt>
                <c:pt idx="7037">
                  <c:v>1.9000000000000001E-8</c:v>
                </c:pt>
                <c:pt idx="7038">
                  <c:v>1.9000000000000001E-8</c:v>
                </c:pt>
                <c:pt idx="7039">
                  <c:v>1.9000000000000001E-8</c:v>
                </c:pt>
                <c:pt idx="7040">
                  <c:v>1.9000000000000001E-8</c:v>
                </c:pt>
                <c:pt idx="7041">
                  <c:v>1.9000000000000001E-8</c:v>
                </c:pt>
                <c:pt idx="7042">
                  <c:v>1.9000000000000001E-8</c:v>
                </c:pt>
                <c:pt idx="7043">
                  <c:v>1.9000000000000001E-8</c:v>
                </c:pt>
                <c:pt idx="7044">
                  <c:v>1.9000000000000001E-8</c:v>
                </c:pt>
                <c:pt idx="7045">
                  <c:v>1.9000000000000001E-8</c:v>
                </c:pt>
                <c:pt idx="7046">
                  <c:v>1.9000000000000001E-8</c:v>
                </c:pt>
                <c:pt idx="7047">
                  <c:v>1.9000000000000001E-8</c:v>
                </c:pt>
                <c:pt idx="7048">
                  <c:v>1.9000000000000001E-8</c:v>
                </c:pt>
                <c:pt idx="7049">
                  <c:v>1.9000000000000001E-8</c:v>
                </c:pt>
                <c:pt idx="7050">
                  <c:v>1.9000000000000001E-8</c:v>
                </c:pt>
                <c:pt idx="7051">
                  <c:v>1.9000000000000001E-8</c:v>
                </c:pt>
                <c:pt idx="7052">
                  <c:v>1.9099999999999999E-8</c:v>
                </c:pt>
                <c:pt idx="7053">
                  <c:v>1.9099999999999999E-8</c:v>
                </c:pt>
                <c:pt idx="7054">
                  <c:v>1.9099999999999999E-8</c:v>
                </c:pt>
                <c:pt idx="7055">
                  <c:v>1.9099999999999999E-8</c:v>
                </c:pt>
                <c:pt idx="7056">
                  <c:v>1.9099999999999999E-8</c:v>
                </c:pt>
                <c:pt idx="7057">
                  <c:v>1.9099999999999999E-8</c:v>
                </c:pt>
                <c:pt idx="7058">
                  <c:v>1.9099999999999999E-8</c:v>
                </c:pt>
                <c:pt idx="7059">
                  <c:v>1.9099999999999999E-8</c:v>
                </c:pt>
                <c:pt idx="7060">
                  <c:v>1.9099999999999999E-8</c:v>
                </c:pt>
                <c:pt idx="7061">
                  <c:v>1.9099999999999999E-8</c:v>
                </c:pt>
                <c:pt idx="7062">
                  <c:v>1.9099999999999999E-8</c:v>
                </c:pt>
                <c:pt idx="7063">
                  <c:v>1.9099999999999999E-8</c:v>
                </c:pt>
                <c:pt idx="7064">
                  <c:v>1.9099999999999999E-8</c:v>
                </c:pt>
                <c:pt idx="7065">
                  <c:v>1.9099999999999999E-8</c:v>
                </c:pt>
                <c:pt idx="7066">
                  <c:v>1.9099999999999999E-8</c:v>
                </c:pt>
                <c:pt idx="7067">
                  <c:v>1.9099999999999999E-8</c:v>
                </c:pt>
                <c:pt idx="7068">
                  <c:v>1.92E-8</c:v>
                </c:pt>
                <c:pt idx="7069">
                  <c:v>1.92E-8</c:v>
                </c:pt>
                <c:pt idx="7070">
                  <c:v>1.92E-8</c:v>
                </c:pt>
                <c:pt idx="7071">
                  <c:v>1.92E-8</c:v>
                </c:pt>
                <c:pt idx="7072">
                  <c:v>1.92E-8</c:v>
                </c:pt>
                <c:pt idx="7073">
                  <c:v>1.92E-8</c:v>
                </c:pt>
                <c:pt idx="7074">
                  <c:v>1.92E-8</c:v>
                </c:pt>
                <c:pt idx="7075">
                  <c:v>1.92E-8</c:v>
                </c:pt>
                <c:pt idx="7076">
                  <c:v>1.92E-8</c:v>
                </c:pt>
                <c:pt idx="7077">
                  <c:v>1.92E-8</c:v>
                </c:pt>
                <c:pt idx="7078">
                  <c:v>1.92E-8</c:v>
                </c:pt>
                <c:pt idx="7079">
                  <c:v>1.92E-8</c:v>
                </c:pt>
                <c:pt idx="7080">
                  <c:v>1.92E-8</c:v>
                </c:pt>
                <c:pt idx="7081">
                  <c:v>1.92E-8</c:v>
                </c:pt>
                <c:pt idx="7082">
                  <c:v>1.92E-8</c:v>
                </c:pt>
                <c:pt idx="7083">
                  <c:v>1.92E-8</c:v>
                </c:pt>
                <c:pt idx="7084">
                  <c:v>1.9300000000000001E-8</c:v>
                </c:pt>
                <c:pt idx="7085">
                  <c:v>1.9300000000000001E-8</c:v>
                </c:pt>
                <c:pt idx="7086">
                  <c:v>1.9300000000000001E-8</c:v>
                </c:pt>
                <c:pt idx="7087">
                  <c:v>1.9300000000000001E-8</c:v>
                </c:pt>
                <c:pt idx="7088">
                  <c:v>1.9300000000000001E-8</c:v>
                </c:pt>
                <c:pt idx="7089">
                  <c:v>1.9300000000000001E-8</c:v>
                </c:pt>
                <c:pt idx="7090">
                  <c:v>1.9300000000000001E-8</c:v>
                </c:pt>
                <c:pt idx="7091">
                  <c:v>1.9300000000000001E-8</c:v>
                </c:pt>
                <c:pt idx="7092">
                  <c:v>1.9300000000000001E-8</c:v>
                </c:pt>
                <c:pt idx="7093">
                  <c:v>1.9300000000000001E-8</c:v>
                </c:pt>
                <c:pt idx="7094">
                  <c:v>1.9300000000000001E-8</c:v>
                </c:pt>
                <c:pt idx="7095">
                  <c:v>1.9300000000000001E-8</c:v>
                </c:pt>
                <c:pt idx="7096">
                  <c:v>1.9300000000000001E-8</c:v>
                </c:pt>
                <c:pt idx="7097">
                  <c:v>1.9300000000000001E-8</c:v>
                </c:pt>
                <c:pt idx="7098">
                  <c:v>1.9300000000000001E-8</c:v>
                </c:pt>
                <c:pt idx="7099">
                  <c:v>1.9300000000000001E-8</c:v>
                </c:pt>
                <c:pt idx="7100">
                  <c:v>1.9399999999999998E-8</c:v>
                </c:pt>
                <c:pt idx="7101">
                  <c:v>1.9399999999999998E-8</c:v>
                </c:pt>
                <c:pt idx="7102">
                  <c:v>1.9399999999999998E-8</c:v>
                </c:pt>
                <c:pt idx="7103">
                  <c:v>1.9399999999999998E-8</c:v>
                </c:pt>
                <c:pt idx="7104">
                  <c:v>1.9399999999999998E-8</c:v>
                </c:pt>
                <c:pt idx="7105">
                  <c:v>1.9399999999999998E-8</c:v>
                </c:pt>
                <c:pt idx="7106">
                  <c:v>1.9399999999999998E-8</c:v>
                </c:pt>
                <c:pt idx="7107">
                  <c:v>1.9399999999999998E-8</c:v>
                </c:pt>
                <c:pt idx="7108">
                  <c:v>1.9399999999999998E-8</c:v>
                </c:pt>
                <c:pt idx="7109">
                  <c:v>1.9399999999999998E-8</c:v>
                </c:pt>
                <c:pt idx="7110">
                  <c:v>1.9399999999999998E-8</c:v>
                </c:pt>
                <c:pt idx="7111">
                  <c:v>1.9399999999999998E-8</c:v>
                </c:pt>
                <c:pt idx="7112">
                  <c:v>1.9399999999999998E-8</c:v>
                </c:pt>
                <c:pt idx="7113">
                  <c:v>1.9399999999999998E-8</c:v>
                </c:pt>
                <c:pt idx="7114">
                  <c:v>1.9399999999999998E-8</c:v>
                </c:pt>
                <c:pt idx="7115">
                  <c:v>1.9399999999999998E-8</c:v>
                </c:pt>
                <c:pt idx="7116">
                  <c:v>1.9499999999999999E-8</c:v>
                </c:pt>
                <c:pt idx="7117">
                  <c:v>1.9499999999999999E-8</c:v>
                </c:pt>
                <c:pt idx="7118">
                  <c:v>1.9499999999999999E-8</c:v>
                </c:pt>
                <c:pt idx="7119">
                  <c:v>1.9499999999999999E-8</c:v>
                </c:pt>
                <c:pt idx="7120">
                  <c:v>1.9499999999999999E-8</c:v>
                </c:pt>
                <c:pt idx="7121">
                  <c:v>1.9499999999999999E-8</c:v>
                </c:pt>
                <c:pt idx="7122">
                  <c:v>1.9499999999999999E-8</c:v>
                </c:pt>
                <c:pt idx="7123">
                  <c:v>1.9499999999999999E-8</c:v>
                </c:pt>
                <c:pt idx="7124">
                  <c:v>1.9499999999999999E-8</c:v>
                </c:pt>
                <c:pt idx="7125">
                  <c:v>1.9499999999999999E-8</c:v>
                </c:pt>
                <c:pt idx="7126">
                  <c:v>1.9499999999999999E-8</c:v>
                </c:pt>
                <c:pt idx="7127">
                  <c:v>1.9499999999999999E-8</c:v>
                </c:pt>
                <c:pt idx="7128">
                  <c:v>1.9499999999999999E-8</c:v>
                </c:pt>
                <c:pt idx="7129">
                  <c:v>1.9499999999999999E-8</c:v>
                </c:pt>
                <c:pt idx="7130">
                  <c:v>1.9499999999999999E-8</c:v>
                </c:pt>
                <c:pt idx="7131">
                  <c:v>1.9499999999999999E-8</c:v>
                </c:pt>
                <c:pt idx="7132">
                  <c:v>1.96E-8</c:v>
                </c:pt>
                <c:pt idx="7133">
                  <c:v>1.96E-8</c:v>
                </c:pt>
                <c:pt idx="7134">
                  <c:v>1.96E-8</c:v>
                </c:pt>
                <c:pt idx="7135">
                  <c:v>1.96E-8</c:v>
                </c:pt>
                <c:pt idx="7136">
                  <c:v>1.96E-8</c:v>
                </c:pt>
                <c:pt idx="7137">
                  <c:v>1.96E-8</c:v>
                </c:pt>
                <c:pt idx="7138">
                  <c:v>1.96E-8</c:v>
                </c:pt>
                <c:pt idx="7139">
                  <c:v>1.96E-8</c:v>
                </c:pt>
                <c:pt idx="7140">
                  <c:v>1.96E-8</c:v>
                </c:pt>
                <c:pt idx="7141">
                  <c:v>1.96E-8</c:v>
                </c:pt>
                <c:pt idx="7142">
                  <c:v>1.96E-8</c:v>
                </c:pt>
                <c:pt idx="7143">
                  <c:v>1.96E-8</c:v>
                </c:pt>
                <c:pt idx="7144">
                  <c:v>1.96E-8</c:v>
                </c:pt>
                <c:pt idx="7145">
                  <c:v>1.96E-8</c:v>
                </c:pt>
                <c:pt idx="7146">
                  <c:v>1.96E-8</c:v>
                </c:pt>
                <c:pt idx="7147">
                  <c:v>1.96E-8</c:v>
                </c:pt>
                <c:pt idx="7148">
                  <c:v>1.9700000000000001E-8</c:v>
                </c:pt>
                <c:pt idx="7149">
                  <c:v>1.9700000000000001E-8</c:v>
                </c:pt>
                <c:pt idx="7150">
                  <c:v>1.9700000000000001E-8</c:v>
                </c:pt>
                <c:pt idx="7151">
                  <c:v>1.9700000000000001E-8</c:v>
                </c:pt>
                <c:pt idx="7152">
                  <c:v>1.9700000000000001E-8</c:v>
                </c:pt>
                <c:pt idx="7153">
                  <c:v>1.9700000000000001E-8</c:v>
                </c:pt>
                <c:pt idx="7154">
                  <c:v>1.9700000000000001E-8</c:v>
                </c:pt>
                <c:pt idx="7155">
                  <c:v>1.9700000000000001E-8</c:v>
                </c:pt>
                <c:pt idx="7156">
                  <c:v>1.9700000000000001E-8</c:v>
                </c:pt>
                <c:pt idx="7157">
                  <c:v>1.9700000000000001E-8</c:v>
                </c:pt>
                <c:pt idx="7158">
                  <c:v>1.9700000000000001E-8</c:v>
                </c:pt>
                <c:pt idx="7159">
                  <c:v>1.9700000000000001E-8</c:v>
                </c:pt>
                <c:pt idx="7160">
                  <c:v>1.9700000000000001E-8</c:v>
                </c:pt>
                <c:pt idx="7161">
                  <c:v>1.9700000000000001E-8</c:v>
                </c:pt>
                <c:pt idx="7162">
                  <c:v>1.9700000000000001E-8</c:v>
                </c:pt>
                <c:pt idx="7163">
                  <c:v>1.9700000000000001E-8</c:v>
                </c:pt>
                <c:pt idx="7164">
                  <c:v>1.9799999999999999E-8</c:v>
                </c:pt>
                <c:pt idx="7165">
                  <c:v>1.9799999999999999E-8</c:v>
                </c:pt>
                <c:pt idx="7166">
                  <c:v>1.9799999999999999E-8</c:v>
                </c:pt>
                <c:pt idx="7167">
                  <c:v>1.9799999999999999E-8</c:v>
                </c:pt>
                <c:pt idx="7168">
                  <c:v>1.9799999999999999E-8</c:v>
                </c:pt>
                <c:pt idx="7169">
                  <c:v>1.9799999999999999E-8</c:v>
                </c:pt>
                <c:pt idx="7170">
                  <c:v>1.9799999999999999E-8</c:v>
                </c:pt>
                <c:pt idx="7171">
                  <c:v>1.9799999999999999E-8</c:v>
                </c:pt>
                <c:pt idx="7172">
                  <c:v>1.9799999999999999E-8</c:v>
                </c:pt>
                <c:pt idx="7173">
                  <c:v>1.9799999999999999E-8</c:v>
                </c:pt>
                <c:pt idx="7174">
                  <c:v>1.9799999999999999E-8</c:v>
                </c:pt>
                <c:pt idx="7175">
                  <c:v>1.9799999999999999E-8</c:v>
                </c:pt>
                <c:pt idx="7176">
                  <c:v>1.9799999999999999E-8</c:v>
                </c:pt>
                <c:pt idx="7177">
                  <c:v>1.9799999999999999E-8</c:v>
                </c:pt>
                <c:pt idx="7178">
                  <c:v>1.9799999999999999E-8</c:v>
                </c:pt>
                <c:pt idx="7179">
                  <c:v>1.9799999999999999E-8</c:v>
                </c:pt>
                <c:pt idx="7180">
                  <c:v>1.99E-8</c:v>
                </c:pt>
                <c:pt idx="7181">
                  <c:v>1.99E-8</c:v>
                </c:pt>
                <c:pt idx="7182">
                  <c:v>1.99E-8</c:v>
                </c:pt>
                <c:pt idx="7183">
                  <c:v>1.99E-8</c:v>
                </c:pt>
                <c:pt idx="7184">
                  <c:v>1.99E-8</c:v>
                </c:pt>
                <c:pt idx="7185">
                  <c:v>1.99E-8</c:v>
                </c:pt>
                <c:pt idx="7186">
                  <c:v>1.99E-8</c:v>
                </c:pt>
                <c:pt idx="7187">
                  <c:v>1.99E-8</c:v>
                </c:pt>
                <c:pt idx="7188">
                  <c:v>1.99E-8</c:v>
                </c:pt>
                <c:pt idx="7189">
                  <c:v>1.99E-8</c:v>
                </c:pt>
                <c:pt idx="7190">
                  <c:v>1.99E-8</c:v>
                </c:pt>
                <c:pt idx="7191">
                  <c:v>1.99E-8</c:v>
                </c:pt>
                <c:pt idx="7192">
                  <c:v>1.99E-8</c:v>
                </c:pt>
                <c:pt idx="7193">
                  <c:v>1.99E-8</c:v>
                </c:pt>
                <c:pt idx="7194">
                  <c:v>1.99E-8</c:v>
                </c:pt>
                <c:pt idx="7195">
                  <c:v>1.99E-8</c:v>
                </c:pt>
                <c:pt idx="7196">
                  <c:v>2E-8</c:v>
                </c:pt>
                <c:pt idx="7197">
                  <c:v>2E-8</c:v>
                </c:pt>
                <c:pt idx="7198">
                  <c:v>2E-8</c:v>
                </c:pt>
                <c:pt idx="7199">
                  <c:v>2E-8</c:v>
                </c:pt>
                <c:pt idx="7200">
                  <c:v>2E-8</c:v>
                </c:pt>
                <c:pt idx="7201">
                  <c:v>2E-8</c:v>
                </c:pt>
                <c:pt idx="7202">
                  <c:v>2E-8</c:v>
                </c:pt>
                <c:pt idx="7203">
                  <c:v>2E-8</c:v>
                </c:pt>
                <c:pt idx="7204">
                  <c:v>2E-8</c:v>
                </c:pt>
                <c:pt idx="7205">
                  <c:v>2E-8</c:v>
                </c:pt>
                <c:pt idx="7206">
                  <c:v>2E-8</c:v>
                </c:pt>
                <c:pt idx="7207">
                  <c:v>2E-8</c:v>
                </c:pt>
                <c:pt idx="7208">
                  <c:v>2E-8</c:v>
                </c:pt>
                <c:pt idx="7209">
                  <c:v>2E-8</c:v>
                </c:pt>
                <c:pt idx="7210">
                  <c:v>2E-8</c:v>
                </c:pt>
                <c:pt idx="7211">
                  <c:v>2E-8</c:v>
                </c:pt>
                <c:pt idx="7212">
                  <c:v>2.0100000000000001E-8</c:v>
                </c:pt>
                <c:pt idx="7213">
                  <c:v>2.0100000000000001E-8</c:v>
                </c:pt>
                <c:pt idx="7214">
                  <c:v>2.0100000000000001E-8</c:v>
                </c:pt>
                <c:pt idx="7215">
                  <c:v>2.0100000000000001E-8</c:v>
                </c:pt>
                <c:pt idx="7216">
                  <c:v>2.0100000000000001E-8</c:v>
                </c:pt>
                <c:pt idx="7217">
                  <c:v>2.0100000000000001E-8</c:v>
                </c:pt>
                <c:pt idx="7218">
                  <c:v>2.0100000000000001E-8</c:v>
                </c:pt>
                <c:pt idx="7219">
                  <c:v>2.0100000000000001E-8</c:v>
                </c:pt>
                <c:pt idx="7220">
                  <c:v>2.0100000000000001E-8</c:v>
                </c:pt>
                <c:pt idx="7221">
                  <c:v>2.0100000000000001E-8</c:v>
                </c:pt>
                <c:pt idx="7222">
                  <c:v>2.0100000000000001E-8</c:v>
                </c:pt>
                <c:pt idx="7223">
                  <c:v>2.0100000000000001E-8</c:v>
                </c:pt>
                <c:pt idx="7224">
                  <c:v>2.0100000000000001E-8</c:v>
                </c:pt>
                <c:pt idx="7225">
                  <c:v>2.0100000000000001E-8</c:v>
                </c:pt>
                <c:pt idx="7226">
                  <c:v>2.0100000000000001E-8</c:v>
                </c:pt>
                <c:pt idx="7227">
                  <c:v>2.0100000000000001E-8</c:v>
                </c:pt>
                <c:pt idx="7228">
                  <c:v>2.0199999999999999E-8</c:v>
                </c:pt>
                <c:pt idx="7229">
                  <c:v>2.0199999999999999E-8</c:v>
                </c:pt>
                <c:pt idx="7230">
                  <c:v>2.0199999999999999E-8</c:v>
                </c:pt>
                <c:pt idx="7231">
                  <c:v>2.0199999999999999E-8</c:v>
                </c:pt>
                <c:pt idx="7232">
                  <c:v>2.0199999999999999E-8</c:v>
                </c:pt>
                <c:pt idx="7233">
                  <c:v>2.0199999999999999E-8</c:v>
                </c:pt>
                <c:pt idx="7234">
                  <c:v>2.0199999999999999E-8</c:v>
                </c:pt>
                <c:pt idx="7235">
                  <c:v>2.0199999999999999E-8</c:v>
                </c:pt>
                <c:pt idx="7236">
                  <c:v>2.0199999999999999E-8</c:v>
                </c:pt>
                <c:pt idx="7237">
                  <c:v>2.0199999999999999E-8</c:v>
                </c:pt>
                <c:pt idx="7238">
                  <c:v>2.0199999999999999E-8</c:v>
                </c:pt>
                <c:pt idx="7239">
                  <c:v>2.0199999999999999E-8</c:v>
                </c:pt>
                <c:pt idx="7240">
                  <c:v>2.0199999999999999E-8</c:v>
                </c:pt>
                <c:pt idx="7241">
                  <c:v>2.0199999999999999E-8</c:v>
                </c:pt>
                <c:pt idx="7242">
                  <c:v>2.0199999999999999E-8</c:v>
                </c:pt>
                <c:pt idx="7243">
                  <c:v>2.0199999999999999E-8</c:v>
                </c:pt>
                <c:pt idx="7244">
                  <c:v>2.03E-8</c:v>
                </c:pt>
                <c:pt idx="7245">
                  <c:v>2.03E-8</c:v>
                </c:pt>
                <c:pt idx="7246">
                  <c:v>2.03E-8</c:v>
                </c:pt>
                <c:pt idx="7247">
                  <c:v>2.03E-8</c:v>
                </c:pt>
                <c:pt idx="7248">
                  <c:v>2.03E-8</c:v>
                </c:pt>
                <c:pt idx="7249">
                  <c:v>2.03E-8</c:v>
                </c:pt>
                <c:pt idx="7250">
                  <c:v>2.03E-8</c:v>
                </c:pt>
                <c:pt idx="7251">
                  <c:v>2.03E-8</c:v>
                </c:pt>
                <c:pt idx="7252">
                  <c:v>2.03E-8</c:v>
                </c:pt>
                <c:pt idx="7253">
                  <c:v>2.03E-8</c:v>
                </c:pt>
                <c:pt idx="7254">
                  <c:v>2.03E-8</c:v>
                </c:pt>
                <c:pt idx="7255">
                  <c:v>2.03E-8</c:v>
                </c:pt>
                <c:pt idx="7256">
                  <c:v>2.03E-8</c:v>
                </c:pt>
                <c:pt idx="7257">
                  <c:v>2.03E-8</c:v>
                </c:pt>
                <c:pt idx="7258">
                  <c:v>2.03E-8</c:v>
                </c:pt>
                <c:pt idx="7259">
                  <c:v>2.03E-8</c:v>
                </c:pt>
                <c:pt idx="7260">
                  <c:v>2.0400000000000001E-8</c:v>
                </c:pt>
                <c:pt idx="7261">
                  <c:v>2.0400000000000001E-8</c:v>
                </c:pt>
                <c:pt idx="7262">
                  <c:v>2.0400000000000001E-8</c:v>
                </c:pt>
                <c:pt idx="7263">
                  <c:v>2.0400000000000001E-8</c:v>
                </c:pt>
                <c:pt idx="7264">
                  <c:v>2.0400000000000001E-8</c:v>
                </c:pt>
                <c:pt idx="7265">
                  <c:v>2.0400000000000001E-8</c:v>
                </c:pt>
                <c:pt idx="7266">
                  <c:v>2.0400000000000001E-8</c:v>
                </c:pt>
                <c:pt idx="7267">
                  <c:v>2.0400000000000001E-8</c:v>
                </c:pt>
                <c:pt idx="7268">
                  <c:v>2.0400000000000001E-8</c:v>
                </c:pt>
                <c:pt idx="7269">
                  <c:v>2.0400000000000001E-8</c:v>
                </c:pt>
                <c:pt idx="7270">
                  <c:v>2.0400000000000001E-8</c:v>
                </c:pt>
                <c:pt idx="7271">
                  <c:v>2.0400000000000001E-8</c:v>
                </c:pt>
                <c:pt idx="7272">
                  <c:v>2.0400000000000001E-8</c:v>
                </c:pt>
                <c:pt idx="7273">
                  <c:v>2.0400000000000001E-8</c:v>
                </c:pt>
                <c:pt idx="7274">
                  <c:v>2.0400000000000001E-8</c:v>
                </c:pt>
                <c:pt idx="7275">
                  <c:v>2.0400000000000001E-8</c:v>
                </c:pt>
                <c:pt idx="7276">
                  <c:v>2.0500000000000002E-8</c:v>
                </c:pt>
                <c:pt idx="7277">
                  <c:v>2.0500000000000002E-8</c:v>
                </c:pt>
                <c:pt idx="7278">
                  <c:v>2.0500000000000002E-8</c:v>
                </c:pt>
                <c:pt idx="7279">
                  <c:v>2.0500000000000002E-8</c:v>
                </c:pt>
                <c:pt idx="7280">
                  <c:v>2.0500000000000002E-8</c:v>
                </c:pt>
                <c:pt idx="7281">
                  <c:v>2.0500000000000002E-8</c:v>
                </c:pt>
                <c:pt idx="7282">
                  <c:v>2.0500000000000002E-8</c:v>
                </c:pt>
                <c:pt idx="7283">
                  <c:v>2.0500000000000002E-8</c:v>
                </c:pt>
                <c:pt idx="7284">
                  <c:v>2.0500000000000002E-8</c:v>
                </c:pt>
                <c:pt idx="7285">
                  <c:v>2.0500000000000002E-8</c:v>
                </c:pt>
                <c:pt idx="7286">
                  <c:v>2.0500000000000002E-8</c:v>
                </c:pt>
                <c:pt idx="7287">
                  <c:v>2.0500000000000002E-8</c:v>
                </c:pt>
                <c:pt idx="7288">
                  <c:v>2.0500000000000002E-8</c:v>
                </c:pt>
                <c:pt idx="7289">
                  <c:v>2.0500000000000002E-8</c:v>
                </c:pt>
                <c:pt idx="7290">
                  <c:v>2.0500000000000002E-8</c:v>
                </c:pt>
                <c:pt idx="7291">
                  <c:v>2.0500000000000002E-8</c:v>
                </c:pt>
                <c:pt idx="7292">
                  <c:v>2.0599999999999999E-8</c:v>
                </c:pt>
                <c:pt idx="7293">
                  <c:v>2.0599999999999999E-8</c:v>
                </c:pt>
                <c:pt idx="7294">
                  <c:v>2.0599999999999999E-8</c:v>
                </c:pt>
                <c:pt idx="7295">
                  <c:v>2.0599999999999999E-8</c:v>
                </c:pt>
                <c:pt idx="7296">
                  <c:v>2.0599999999999999E-8</c:v>
                </c:pt>
                <c:pt idx="7297">
                  <c:v>2.0599999999999999E-8</c:v>
                </c:pt>
                <c:pt idx="7298">
                  <c:v>2.0599999999999999E-8</c:v>
                </c:pt>
                <c:pt idx="7299">
                  <c:v>2.0599999999999999E-8</c:v>
                </c:pt>
                <c:pt idx="7300">
                  <c:v>2.0599999999999999E-8</c:v>
                </c:pt>
                <c:pt idx="7301">
                  <c:v>2.0599999999999999E-8</c:v>
                </c:pt>
                <c:pt idx="7302">
                  <c:v>2.0599999999999999E-8</c:v>
                </c:pt>
                <c:pt idx="7303">
                  <c:v>2.0599999999999999E-8</c:v>
                </c:pt>
                <c:pt idx="7304">
                  <c:v>2.0599999999999999E-8</c:v>
                </c:pt>
                <c:pt idx="7305">
                  <c:v>2.0599999999999999E-8</c:v>
                </c:pt>
                <c:pt idx="7306">
                  <c:v>2.0599999999999999E-8</c:v>
                </c:pt>
                <c:pt idx="7307">
                  <c:v>2.0599999999999999E-8</c:v>
                </c:pt>
                <c:pt idx="7308">
                  <c:v>2.07E-8</c:v>
                </c:pt>
                <c:pt idx="7309">
                  <c:v>2.07E-8</c:v>
                </c:pt>
                <c:pt idx="7310">
                  <c:v>2.07E-8</c:v>
                </c:pt>
                <c:pt idx="7311">
                  <c:v>2.07E-8</c:v>
                </c:pt>
                <c:pt idx="7312">
                  <c:v>2.07E-8</c:v>
                </c:pt>
                <c:pt idx="7313">
                  <c:v>2.07E-8</c:v>
                </c:pt>
                <c:pt idx="7314">
                  <c:v>2.07E-8</c:v>
                </c:pt>
                <c:pt idx="7315">
                  <c:v>2.07E-8</c:v>
                </c:pt>
                <c:pt idx="7316">
                  <c:v>2.07E-8</c:v>
                </c:pt>
                <c:pt idx="7317">
                  <c:v>2.07E-8</c:v>
                </c:pt>
                <c:pt idx="7318">
                  <c:v>2.07E-8</c:v>
                </c:pt>
                <c:pt idx="7319">
                  <c:v>2.07E-8</c:v>
                </c:pt>
                <c:pt idx="7320">
                  <c:v>2.07E-8</c:v>
                </c:pt>
                <c:pt idx="7321">
                  <c:v>2.07E-8</c:v>
                </c:pt>
                <c:pt idx="7322">
                  <c:v>2.07E-8</c:v>
                </c:pt>
                <c:pt idx="7323">
                  <c:v>2.07E-8</c:v>
                </c:pt>
                <c:pt idx="7324">
                  <c:v>2.0800000000000001E-8</c:v>
                </c:pt>
                <c:pt idx="7325">
                  <c:v>2.0800000000000001E-8</c:v>
                </c:pt>
                <c:pt idx="7326">
                  <c:v>2.0800000000000001E-8</c:v>
                </c:pt>
                <c:pt idx="7327">
                  <c:v>2.0800000000000001E-8</c:v>
                </c:pt>
                <c:pt idx="7328">
                  <c:v>2.0800000000000001E-8</c:v>
                </c:pt>
                <c:pt idx="7329">
                  <c:v>2.0800000000000001E-8</c:v>
                </c:pt>
                <c:pt idx="7330">
                  <c:v>2.0800000000000001E-8</c:v>
                </c:pt>
                <c:pt idx="7331">
                  <c:v>2.0800000000000001E-8</c:v>
                </c:pt>
                <c:pt idx="7332">
                  <c:v>2.0800000000000001E-8</c:v>
                </c:pt>
                <c:pt idx="7333">
                  <c:v>2.0800000000000001E-8</c:v>
                </c:pt>
                <c:pt idx="7334">
                  <c:v>2.0800000000000001E-8</c:v>
                </c:pt>
                <c:pt idx="7335">
                  <c:v>2.0800000000000001E-8</c:v>
                </c:pt>
                <c:pt idx="7336">
                  <c:v>2.0800000000000001E-8</c:v>
                </c:pt>
                <c:pt idx="7337">
                  <c:v>2.0800000000000001E-8</c:v>
                </c:pt>
                <c:pt idx="7338">
                  <c:v>2.0800000000000001E-8</c:v>
                </c:pt>
                <c:pt idx="7339">
                  <c:v>2.0800000000000001E-8</c:v>
                </c:pt>
                <c:pt idx="7340">
                  <c:v>2.0899999999999999E-8</c:v>
                </c:pt>
                <c:pt idx="7341">
                  <c:v>2.0899999999999999E-8</c:v>
                </c:pt>
                <c:pt idx="7342">
                  <c:v>2.0899999999999999E-8</c:v>
                </c:pt>
                <c:pt idx="7343">
                  <c:v>2.0899999999999999E-8</c:v>
                </c:pt>
                <c:pt idx="7344">
                  <c:v>2.0899999999999999E-8</c:v>
                </c:pt>
                <c:pt idx="7345">
                  <c:v>2.0899999999999999E-8</c:v>
                </c:pt>
                <c:pt idx="7346">
                  <c:v>2.0899999999999999E-8</c:v>
                </c:pt>
                <c:pt idx="7347">
                  <c:v>2.0899999999999999E-8</c:v>
                </c:pt>
                <c:pt idx="7348">
                  <c:v>2.0899999999999999E-8</c:v>
                </c:pt>
                <c:pt idx="7349">
                  <c:v>2.0899999999999999E-8</c:v>
                </c:pt>
                <c:pt idx="7350">
                  <c:v>2.0899999999999999E-8</c:v>
                </c:pt>
                <c:pt idx="7351">
                  <c:v>2.0899999999999999E-8</c:v>
                </c:pt>
                <c:pt idx="7352">
                  <c:v>2.0899999999999999E-8</c:v>
                </c:pt>
                <c:pt idx="7353">
                  <c:v>2.0899999999999999E-8</c:v>
                </c:pt>
                <c:pt idx="7354">
                  <c:v>2.0899999999999999E-8</c:v>
                </c:pt>
                <c:pt idx="7355">
                  <c:v>2.0899999999999999E-8</c:v>
                </c:pt>
                <c:pt idx="7356">
                  <c:v>2.0999999999999999E-8</c:v>
                </c:pt>
                <c:pt idx="7357">
                  <c:v>2.0999999999999999E-8</c:v>
                </c:pt>
                <c:pt idx="7358">
                  <c:v>2.0999999999999999E-8</c:v>
                </c:pt>
                <c:pt idx="7359">
                  <c:v>2.0999999999999999E-8</c:v>
                </c:pt>
                <c:pt idx="7360">
                  <c:v>2.0999999999999999E-8</c:v>
                </c:pt>
                <c:pt idx="7361">
                  <c:v>2.0999999999999999E-8</c:v>
                </c:pt>
                <c:pt idx="7362">
                  <c:v>2.0999999999999999E-8</c:v>
                </c:pt>
                <c:pt idx="7363">
                  <c:v>2.0999999999999999E-8</c:v>
                </c:pt>
                <c:pt idx="7364">
                  <c:v>2.0999999999999999E-8</c:v>
                </c:pt>
                <c:pt idx="7365">
                  <c:v>2.0999999999999999E-8</c:v>
                </c:pt>
                <c:pt idx="7366">
                  <c:v>2.0999999999999999E-8</c:v>
                </c:pt>
                <c:pt idx="7367">
                  <c:v>2.0999999999999999E-8</c:v>
                </c:pt>
                <c:pt idx="7368">
                  <c:v>2.0999999999999999E-8</c:v>
                </c:pt>
                <c:pt idx="7369">
                  <c:v>2.0999999999999999E-8</c:v>
                </c:pt>
                <c:pt idx="7370">
                  <c:v>2.0999999999999999E-8</c:v>
                </c:pt>
                <c:pt idx="7371">
                  <c:v>2.0999999999999999E-8</c:v>
                </c:pt>
                <c:pt idx="7372">
                  <c:v>2.11E-8</c:v>
                </c:pt>
                <c:pt idx="7373">
                  <c:v>2.11E-8</c:v>
                </c:pt>
                <c:pt idx="7374">
                  <c:v>2.11E-8</c:v>
                </c:pt>
                <c:pt idx="7375">
                  <c:v>2.11E-8</c:v>
                </c:pt>
                <c:pt idx="7376">
                  <c:v>2.11E-8</c:v>
                </c:pt>
                <c:pt idx="7377">
                  <c:v>2.11E-8</c:v>
                </c:pt>
                <c:pt idx="7378">
                  <c:v>2.11E-8</c:v>
                </c:pt>
                <c:pt idx="7379">
                  <c:v>2.11E-8</c:v>
                </c:pt>
                <c:pt idx="7380">
                  <c:v>2.11E-8</c:v>
                </c:pt>
                <c:pt idx="7381">
                  <c:v>2.11E-8</c:v>
                </c:pt>
                <c:pt idx="7382">
                  <c:v>2.11E-8</c:v>
                </c:pt>
                <c:pt idx="7383">
                  <c:v>2.11E-8</c:v>
                </c:pt>
                <c:pt idx="7384">
                  <c:v>2.11E-8</c:v>
                </c:pt>
                <c:pt idx="7385">
                  <c:v>2.11E-8</c:v>
                </c:pt>
                <c:pt idx="7386">
                  <c:v>2.11E-8</c:v>
                </c:pt>
                <c:pt idx="7387">
                  <c:v>2.11E-8</c:v>
                </c:pt>
                <c:pt idx="7388">
                  <c:v>2.1200000000000001E-8</c:v>
                </c:pt>
                <c:pt idx="7389">
                  <c:v>2.1200000000000001E-8</c:v>
                </c:pt>
                <c:pt idx="7390">
                  <c:v>2.1200000000000001E-8</c:v>
                </c:pt>
                <c:pt idx="7391">
                  <c:v>2.1200000000000001E-8</c:v>
                </c:pt>
                <c:pt idx="7392">
                  <c:v>2.1200000000000001E-8</c:v>
                </c:pt>
                <c:pt idx="7393">
                  <c:v>2.1200000000000001E-8</c:v>
                </c:pt>
                <c:pt idx="7394">
                  <c:v>2.1200000000000001E-8</c:v>
                </c:pt>
                <c:pt idx="7395">
                  <c:v>2.1200000000000001E-8</c:v>
                </c:pt>
                <c:pt idx="7396">
                  <c:v>2.1200000000000001E-8</c:v>
                </c:pt>
                <c:pt idx="7397">
                  <c:v>2.1200000000000001E-8</c:v>
                </c:pt>
                <c:pt idx="7398">
                  <c:v>2.1200000000000001E-8</c:v>
                </c:pt>
                <c:pt idx="7399">
                  <c:v>2.1200000000000001E-8</c:v>
                </c:pt>
                <c:pt idx="7400">
                  <c:v>2.1200000000000001E-8</c:v>
                </c:pt>
                <c:pt idx="7401">
                  <c:v>2.1200000000000001E-8</c:v>
                </c:pt>
                <c:pt idx="7402">
                  <c:v>2.1200000000000001E-8</c:v>
                </c:pt>
                <c:pt idx="7403">
                  <c:v>2.1200000000000001E-8</c:v>
                </c:pt>
                <c:pt idx="7404">
                  <c:v>2.1299999999999999E-8</c:v>
                </c:pt>
                <c:pt idx="7405">
                  <c:v>2.1299999999999999E-8</c:v>
                </c:pt>
                <c:pt idx="7406">
                  <c:v>2.1299999999999999E-8</c:v>
                </c:pt>
                <c:pt idx="7407">
                  <c:v>2.1299999999999999E-8</c:v>
                </c:pt>
                <c:pt idx="7408">
                  <c:v>2.1299999999999999E-8</c:v>
                </c:pt>
                <c:pt idx="7409">
                  <c:v>2.1299999999999999E-8</c:v>
                </c:pt>
                <c:pt idx="7410">
                  <c:v>2.1299999999999999E-8</c:v>
                </c:pt>
                <c:pt idx="7411">
                  <c:v>2.1299999999999999E-8</c:v>
                </c:pt>
                <c:pt idx="7412">
                  <c:v>2.1299999999999999E-8</c:v>
                </c:pt>
                <c:pt idx="7413">
                  <c:v>2.1299999999999999E-8</c:v>
                </c:pt>
                <c:pt idx="7414">
                  <c:v>2.1299999999999999E-8</c:v>
                </c:pt>
                <c:pt idx="7415">
                  <c:v>2.1299999999999999E-8</c:v>
                </c:pt>
                <c:pt idx="7416">
                  <c:v>2.1299999999999999E-8</c:v>
                </c:pt>
                <c:pt idx="7417">
                  <c:v>2.1299999999999999E-8</c:v>
                </c:pt>
                <c:pt idx="7418">
                  <c:v>2.1299999999999999E-8</c:v>
                </c:pt>
                <c:pt idx="7419">
                  <c:v>2.1299999999999999E-8</c:v>
                </c:pt>
                <c:pt idx="7420">
                  <c:v>2.14E-8</c:v>
                </c:pt>
                <c:pt idx="7421">
                  <c:v>2.14E-8</c:v>
                </c:pt>
                <c:pt idx="7422">
                  <c:v>2.14E-8</c:v>
                </c:pt>
                <c:pt idx="7423">
                  <c:v>2.14E-8</c:v>
                </c:pt>
                <c:pt idx="7424">
                  <c:v>2.14E-8</c:v>
                </c:pt>
                <c:pt idx="7425">
                  <c:v>2.14E-8</c:v>
                </c:pt>
                <c:pt idx="7426">
                  <c:v>2.14E-8</c:v>
                </c:pt>
                <c:pt idx="7427">
                  <c:v>2.14E-8</c:v>
                </c:pt>
                <c:pt idx="7428">
                  <c:v>2.14E-8</c:v>
                </c:pt>
                <c:pt idx="7429">
                  <c:v>2.14E-8</c:v>
                </c:pt>
                <c:pt idx="7430">
                  <c:v>2.14E-8</c:v>
                </c:pt>
                <c:pt idx="7431">
                  <c:v>2.14E-8</c:v>
                </c:pt>
                <c:pt idx="7432">
                  <c:v>2.14E-8</c:v>
                </c:pt>
                <c:pt idx="7433">
                  <c:v>2.14E-8</c:v>
                </c:pt>
                <c:pt idx="7434">
                  <c:v>2.14E-8</c:v>
                </c:pt>
                <c:pt idx="7435">
                  <c:v>2.14E-8</c:v>
                </c:pt>
                <c:pt idx="7436">
                  <c:v>2.1500000000000001E-8</c:v>
                </c:pt>
                <c:pt idx="7437">
                  <c:v>2.1500000000000001E-8</c:v>
                </c:pt>
                <c:pt idx="7438">
                  <c:v>2.1500000000000001E-8</c:v>
                </c:pt>
                <c:pt idx="7439">
                  <c:v>2.1500000000000001E-8</c:v>
                </c:pt>
                <c:pt idx="7440">
                  <c:v>2.1500000000000001E-8</c:v>
                </c:pt>
                <c:pt idx="7441">
                  <c:v>2.1500000000000001E-8</c:v>
                </c:pt>
                <c:pt idx="7442">
                  <c:v>2.1500000000000001E-8</c:v>
                </c:pt>
                <c:pt idx="7443">
                  <c:v>2.1500000000000001E-8</c:v>
                </c:pt>
                <c:pt idx="7444">
                  <c:v>2.1500000000000001E-8</c:v>
                </c:pt>
                <c:pt idx="7445">
                  <c:v>2.1500000000000001E-8</c:v>
                </c:pt>
                <c:pt idx="7446">
                  <c:v>2.1500000000000001E-8</c:v>
                </c:pt>
                <c:pt idx="7447">
                  <c:v>2.1500000000000001E-8</c:v>
                </c:pt>
                <c:pt idx="7448">
                  <c:v>2.1500000000000001E-8</c:v>
                </c:pt>
                <c:pt idx="7449">
                  <c:v>2.1500000000000001E-8</c:v>
                </c:pt>
                <c:pt idx="7450">
                  <c:v>2.1500000000000001E-8</c:v>
                </c:pt>
                <c:pt idx="7451">
                  <c:v>2.1500000000000001E-8</c:v>
                </c:pt>
                <c:pt idx="7452">
                  <c:v>2.1600000000000002E-8</c:v>
                </c:pt>
                <c:pt idx="7453">
                  <c:v>2.1600000000000002E-8</c:v>
                </c:pt>
                <c:pt idx="7454">
                  <c:v>2.1600000000000002E-8</c:v>
                </c:pt>
                <c:pt idx="7455">
                  <c:v>2.1600000000000002E-8</c:v>
                </c:pt>
                <c:pt idx="7456">
                  <c:v>2.1600000000000002E-8</c:v>
                </c:pt>
                <c:pt idx="7457">
                  <c:v>2.1600000000000002E-8</c:v>
                </c:pt>
                <c:pt idx="7458">
                  <c:v>2.1600000000000002E-8</c:v>
                </c:pt>
                <c:pt idx="7459">
                  <c:v>2.1600000000000002E-8</c:v>
                </c:pt>
                <c:pt idx="7460">
                  <c:v>2.1600000000000002E-8</c:v>
                </c:pt>
                <c:pt idx="7461">
                  <c:v>2.1600000000000002E-8</c:v>
                </c:pt>
                <c:pt idx="7462">
                  <c:v>2.1600000000000002E-8</c:v>
                </c:pt>
                <c:pt idx="7463">
                  <c:v>2.1600000000000002E-8</c:v>
                </c:pt>
                <c:pt idx="7464">
                  <c:v>2.1600000000000002E-8</c:v>
                </c:pt>
                <c:pt idx="7465">
                  <c:v>2.1600000000000002E-8</c:v>
                </c:pt>
                <c:pt idx="7466">
                  <c:v>2.1600000000000002E-8</c:v>
                </c:pt>
                <c:pt idx="7467">
                  <c:v>2.1600000000000002E-8</c:v>
                </c:pt>
                <c:pt idx="7468">
                  <c:v>2.1699999999999999E-8</c:v>
                </c:pt>
                <c:pt idx="7469">
                  <c:v>2.1699999999999999E-8</c:v>
                </c:pt>
                <c:pt idx="7470">
                  <c:v>2.1699999999999999E-8</c:v>
                </c:pt>
                <c:pt idx="7471">
                  <c:v>2.1699999999999999E-8</c:v>
                </c:pt>
                <c:pt idx="7472">
                  <c:v>2.1699999999999999E-8</c:v>
                </c:pt>
                <c:pt idx="7473">
                  <c:v>2.1699999999999999E-8</c:v>
                </c:pt>
                <c:pt idx="7474">
                  <c:v>2.1699999999999999E-8</c:v>
                </c:pt>
                <c:pt idx="7475">
                  <c:v>2.1699999999999999E-8</c:v>
                </c:pt>
                <c:pt idx="7476">
                  <c:v>2.1699999999999999E-8</c:v>
                </c:pt>
                <c:pt idx="7477">
                  <c:v>2.1699999999999999E-8</c:v>
                </c:pt>
                <c:pt idx="7478">
                  <c:v>2.1699999999999999E-8</c:v>
                </c:pt>
                <c:pt idx="7479">
                  <c:v>2.1699999999999999E-8</c:v>
                </c:pt>
                <c:pt idx="7480">
                  <c:v>2.1699999999999999E-8</c:v>
                </c:pt>
                <c:pt idx="7481">
                  <c:v>2.1699999999999999E-8</c:v>
                </c:pt>
                <c:pt idx="7482">
                  <c:v>2.1699999999999999E-8</c:v>
                </c:pt>
                <c:pt idx="7483">
                  <c:v>2.1699999999999999E-8</c:v>
                </c:pt>
                <c:pt idx="7484">
                  <c:v>2.18E-8</c:v>
                </c:pt>
                <c:pt idx="7485">
                  <c:v>2.18E-8</c:v>
                </c:pt>
                <c:pt idx="7486">
                  <c:v>2.18E-8</c:v>
                </c:pt>
                <c:pt idx="7487">
                  <c:v>2.18E-8</c:v>
                </c:pt>
                <c:pt idx="7488">
                  <c:v>2.18E-8</c:v>
                </c:pt>
                <c:pt idx="7489">
                  <c:v>2.18E-8</c:v>
                </c:pt>
                <c:pt idx="7490">
                  <c:v>2.18E-8</c:v>
                </c:pt>
                <c:pt idx="7491">
                  <c:v>2.18E-8</c:v>
                </c:pt>
                <c:pt idx="7492">
                  <c:v>2.18E-8</c:v>
                </c:pt>
                <c:pt idx="7493">
                  <c:v>2.18E-8</c:v>
                </c:pt>
                <c:pt idx="7494">
                  <c:v>2.18E-8</c:v>
                </c:pt>
                <c:pt idx="7495">
                  <c:v>2.18E-8</c:v>
                </c:pt>
                <c:pt idx="7496">
                  <c:v>2.18E-8</c:v>
                </c:pt>
                <c:pt idx="7497">
                  <c:v>2.18E-8</c:v>
                </c:pt>
                <c:pt idx="7498">
                  <c:v>2.18E-8</c:v>
                </c:pt>
                <c:pt idx="7499">
                  <c:v>2.18E-8</c:v>
                </c:pt>
                <c:pt idx="7500">
                  <c:v>2.1900000000000001E-8</c:v>
                </c:pt>
                <c:pt idx="7501">
                  <c:v>2.1900000000000001E-8</c:v>
                </c:pt>
                <c:pt idx="7502">
                  <c:v>2.1900000000000001E-8</c:v>
                </c:pt>
                <c:pt idx="7503">
                  <c:v>2.1900000000000001E-8</c:v>
                </c:pt>
                <c:pt idx="7504">
                  <c:v>2.1900000000000001E-8</c:v>
                </c:pt>
                <c:pt idx="7505">
                  <c:v>2.1900000000000001E-8</c:v>
                </c:pt>
                <c:pt idx="7506">
                  <c:v>2.1900000000000001E-8</c:v>
                </c:pt>
                <c:pt idx="7507">
                  <c:v>2.1900000000000001E-8</c:v>
                </c:pt>
                <c:pt idx="7508">
                  <c:v>2.1900000000000001E-8</c:v>
                </c:pt>
                <c:pt idx="7509">
                  <c:v>2.1900000000000001E-8</c:v>
                </c:pt>
                <c:pt idx="7510">
                  <c:v>2.1900000000000001E-8</c:v>
                </c:pt>
                <c:pt idx="7511">
                  <c:v>2.1900000000000001E-8</c:v>
                </c:pt>
                <c:pt idx="7512">
                  <c:v>2.1900000000000001E-8</c:v>
                </c:pt>
                <c:pt idx="7513">
                  <c:v>2.1900000000000001E-8</c:v>
                </c:pt>
                <c:pt idx="7514">
                  <c:v>2.1900000000000001E-8</c:v>
                </c:pt>
                <c:pt idx="7515">
                  <c:v>2.1900000000000001E-8</c:v>
                </c:pt>
                <c:pt idx="7516">
                  <c:v>2.1999999999999998E-8</c:v>
                </c:pt>
                <c:pt idx="7517">
                  <c:v>2.1999999999999998E-8</c:v>
                </c:pt>
                <c:pt idx="7518">
                  <c:v>2.1999999999999998E-8</c:v>
                </c:pt>
                <c:pt idx="7519">
                  <c:v>2.1999999999999998E-8</c:v>
                </c:pt>
                <c:pt idx="7520">
                  <c:v>2.1999999999999998E-8</c:v>
                </c:pt>
                <c:pt idx="7521">
                  <c:v>2.1999999999999998E-8</c:v>
                </c:pt>
                <c:pt idx="7522">
                  <c:v>2.1999999999999998E-8</c:v>
                </c:pt>
                <c:pt idx="7523">
                  <c:v>2.1999999999999998E-8</c:v>
                </c:pt>
                <c:pt idx="7524">
                  <c:v>2.1999999999999998E-8</c:v>
                </c:pt>
                <c:pt idx="7525">
                  <c:v>2.1999999999999998E-8</c:v>
                </c:pt>
                <c:pt idx="7526">
                  <c:v>2.1999999999999998E-8</c:v>
                </c:pt>
                <c:pt idx="7527">
                  <c:v>2.1999999999999998E-8</c:v>
                </c:pt>
                <c:pt idx="7528">
                  <c:v>2.1999999999999998E-8</c:v>
                </c:pt>
                <c:pt idx="7529">
                  <c:v>2.1999999999999998E-8</c:v>
                </c:pt>
                <c:pt idx="7530">
                  <c:v>2.1999999999999998E-8</c:v>
                </c:pt>
                <c:pt idx="7531">
                  <c:v>2.1999999999999998E-8</c:v>
                </c:pt>
                <c:pt idx="7532">
                  <c:v>2.2099999999999999E-8</c:v>
                </c:pt>
                <c:pt idx="7533">
                  <c:v>2.2099999999999999E-8</c:v>
                </c:pt>
                <c:pt idx="7534">
                  <c:v>2.2099999999999999E-8</c:v>
                </c:pt>
                <c:pt idx="7535">
                  <c:v>2.2099999999999999E-8</c:v>
                </c:pt>
                <c:pt idx="7536">
                  <c:v>2.2099999999999999E-8</c:v>
                </c:pt>
                <c:pt idx="7537">
                  <c:v>2.2099999999999999E-8</c:v>
                </c:pt>
                <c:pt idx="7538">
                  <c:v>2.2099999999999999E-8</c:v>
                </c:pt>
                <c:pt idx="7539">
                  <c:v>2.2099999999999999E-8</c:v>
                </c:pt>
                <c:pt idx="7540">
                  <c:v>2.2099999999999999E-8</c:v>
                </c:pt>
                <c:pt idx="7541">
                  <c:v>2.2099999999999999E-8</c:v>
                </c:pt>
                <c:pt idx="7542">
                  <c:v>2.2099999999999999E-8</c:v>
                </c:pt>
                <c:pt idx="7543">
                  <c:v>2.2099999999999999E-8</c:v>
                </c:pt>
                <c:pt idx="7544">
                  <c:v>2.2099999999999999E-8</c:v>
                </c:pt>
                <c:pt idx="7545">
                  <c:v>2.2099999999999999E-8</c:v>
                </c:pt>
                <c:pt idx="7546">
                  <c:v>2.2099999999999999E-8</c:v>
                </c:pt>
                <c:pt idx="7547">
                  <c:v>2.2099999999999999E-8</c:v>
                </c:pt>
                <c:pt idx="7548">
                  <c:v>2.22E-8</c:v>
                </c:pt>
                <c:pt idx="7549">
                  <c:v>2.22E-8</c:v>
                </c:pt>
                <c:pt idx="7550">
                  <c:v>2.22E-8</c:v>
                </c:pt>
                <c:pt idx="7551">
                  <c:v>2.22E-8</c:v>
                </c:pt>
                <c:pt idx="7552">
                  <c:v>2.22E-8</c:v>
                </c:pt>
                <c:pt idx="7553">
                  <c:v>2.22E-8</c:v>
                </c:pt>
                <c:pt idx="7554">
                  <c:v>2.22E-8</c:v>
                </c:pt>
                <c:pt idx="7555">
                  <c:v>2.22E-8</c:v>
                </c:pt>
                <c:pt idx="7556">
                  <c:v>2.22E-8</c:v>
                </c:pt>
                <c:pt idx="7557">
                  <c:v>2.22E-8</c:v>
                </c:pt>
                <c:pt idx="7558">
                  <c:v>2.22E-8</c:v>
                </c:pt>
                <c:pt idx="7559">
                  <c:v>2.22E-8</c:v>
                </c:pt>
                <c:pt idx="7560">
                  <c:v>2.22E-8</c:v>
                </c:pt>
                <c:pt idx="7561">
                  <c:v>2.22E-8</c:v>
                </c:pt>
                <c:pt idx="7562">
                  <c:v>2.22E-8</c:v>
                </c:pt>
                <c:pt idx="7563">
                  <c:v>2.22E-8</c:v>
                </c:pt>
                <c:pt idx="7564">
                  <c:v>2.2300000000000001E-8</c:v>
                </c:pt>
                <c:pt idx="7565">
                  <c:v>2.2300000000000001E-8</c:v>
                </c:pt>
                <c:pt idx="7566">
                  <c:v>2.2300000000000001E-8</c:v>
                </c:pt>
                <c:pt idx="7567">
                  <c:v>2.2300000000000001E-8</c:v>
                </c:pt>
                <c:pt idx="7568">
                  <c:v>2.2300000000000001E-8</c:v>
                </c:pt>
                <c:pt idx="7569">
                  <c:v>2.2300000000000001E-8</c:v>
                </c:pt>
                <c:pt idx="7570">
                  <c:v>2.2300000000000001E-8</c:v>
                </c:pt>
                <c:pt idx="7571">
                  <c:v>2.2300000000000001E-8</c:v>
                </c:pt>
                <c:pt idx="7572">
                  <c:v>2.2300000000000001E-8</c:v>
                </c:pt>
                <c:pt idx="7573">
                  <c:v>2.2300000000000001E-8</c:v>
                </c:pt>
                <c:pt idx="7574">
                  <c:v>2.2300000000000001E-8</c:v>
                </c:pt>
                <c:pt idx="7575">
                  <c:v>2.2300000000000001E-8</c:v>
                </c:pt>
                <c:pt idx="7576">
                  <c:v>2.2300000000000001E-8</c:v>
                </c:pt>
                <c:pt idx="7577">
                  <c:v>2.2300000000000001E-8</c:v>
                </c:pt>
                <c:pt idx="7578">
                  <c:v>2.2300000000000001E-8</c:v>
                </c:pt>
                <c:pt idx="7579">
                  <c:v>2.2300000000000001E-8</c:v>
                </c:pt>
                <c:pt idx="7580">
                  <c:v>2.2399999999999999E-8</c:v>
                </c:pt>
                <c:pt idx="7581">
                  <c:v>2.2399999999999999E-8</c:v>
                </c:pt>
                <c:pt idx="7582">
                  <c:v>2.2399999999999999E-8</c:v>
                </c:pt>
                <c:pt idx="7583">
                  <c:v>2.2399999999999999E-8</c:v>
                </c:pt>
                <c:pt idx="7584">
                  <c:v>2.2399999999999999E-8</c:v>
                </c:pt>
                <c:pt idx="7585">
                  <c:v>2.2399999999999999E-8</c:v>
                </c:pt>
                <c:pt idx="7586">
                  <c:v>2.2399999999999999E-8</c:v>
                </c:pt>
                <c:pt idx="7587">
                  <c:v>2.2399999999999999E-8</c:v>
                </c:pt>
                <c:pt idx="7588">
                  <c:v>2.2399999999999999E-8</c:v>
                </c:pt>
                <c:pt idx="7589">
                  <c:v>2.2399999999999999E-8</c:v>
                </c:pt>
                <c:pt idx="7590">
                  <c:v>2.2399999999999999E-8</c:v>
                </c:pt>
                <c:pt idx="7591">
                  <c:v>2.2399999999999999E-8</c:v>
                </c:pt>
                <c:pt idx="7592">
                  <c:v>2.2399999999999999E-8</c:v>
                </c:pt>
                <c:pt idx="7593">
                  <c:v>2.2399999999999999E-8</c:v>
                </c:pt>
                <c:pt idx="7594">
                  <c:v>2.2399999999999999E-8</c:v>
                </c:pt>
                <c:pt idx="7595">
                  <c:v>2.2399999999999999E-8</c:v>
                </c:pt>
                <c:pt idx="7596">
                  <c:v>2.25E-8</c:v>
                </c:pt>
                <c:pt idx="7597">
                  <c:v>2.25E-8</c:v>
                </c:pt>
                <c:pt idx="7598">
                  <c:v>2.25E-8</c:v>
                </c:pt>
                <c:pt idx="7599">
                  <c:v>2.25E-8</c:v>
                </c:pt>
                <c:pt idx="7600">
                  <c:v>2.25E-8</c:v>
                </c:pt>
                <c:pt idx="7601">
                  <c:v>2.25E-8</c:v>
                </c:pt>
                <c:pt idx="7602">
                  <c:v>2.25E-8</c:v>
                </c:pt>
                <c:pt idx="7603">
                  <c:v>2.25E-8</c:v>
                </c:pt>
                <c:pt idx="7604">
                  <c:v>2.25E-8</c:v>
                </c:pt>
                <c:pt idx="7605">
                  <c:v>2.25E-8</c:v>
                </c:pt>
                <c:pt idx="7606">
                  <c:v>2.25E-8</c:v>
                </c:pt>
                <c:pt idx="7607">
                  <c:v>2.25E-8</c:v>
                </c:pt>
                <c:pt idx="7608">
                  <c:v>2.25E-8</c:v>
                </c:pt>
                <c:pt idx="7609">
                  <c:v>2.25E-8</c:v>
                </c:pt>
                <c:pt idx="7610">
                  <c:v>2.25E-8</c:v>
                </c:pt>
                <c:pt idx="7611">
                  <c:v>2.25E-8</c:v>
                </c:pt>
                <c:pt idx="7612">
                  <c:v>2.2600000000000001E-8</c:v>
                </c:pt>
                <c:pt idx="7613">
                  <c:v>2.2600000000000001E-8</c:v>
                </c:pt>
                <c:pt idx="7614">
                  <c:v>2.2600000000000001E-8</c:v>
                </c:pt>
                <c:pt idx="7615">
                  <c:v>2.2600000000000001E-8</c:v>
                </c:pt>
                <c:pt idx="7616">
                  <c:v>2.2600000000000001E-8</c:v>
                </c:pt>
                <c:pt idx="7617">
                  <c:v>2.2600000000000001E-8</c:v>
                </c:pt>
                <c:pt idx="7618">
                  <c:v>2.2600000000000001E-8</c:v>
                </c:pt>
                <c:pt idx="7619">
                  <c:v>2.2600000000000001E-8</c:v>
                </c:pt>
                <c:pt idx="7620">
                  <c:v>2.2600000000000001E-8</c:v>
                </c:pt>
                <c:pt idx="7621">
                  <c:v>2.2600000000000001E-8</c:v>
                </c:pt>
                <c:pt idx="7622">
                  <c:v>2.2600000000000001E-8</c:v>
                </c:pt>
                <c:pt idx="7623">
                  <c:v>2.2600000000000001E-8</c:v>
                </c:pt>
                <c:pt idx="7624">
                  <c:v>2.2600000000000001E-8</c:v>
                </c:pt>
                <c:pt idx="7625">
                  <c:v>2.2600000000000001E-8</c:v>
                </c:pt>
                <c:pt idx="7626">
                  <c:v>2.2600000000000001E-8</c:v>
                </c:pt>
                <c:pt idx="7627">
                  <c:v>2.2600000000000001E-8</c:v>
                </c:pt>
                <c:pt idx="7628">
                  <c:v>2.2700000000000001E-8</c:v>
                </c:pt>
                <c:pt idx="7629">
                  <c:v>2.2700000000000001E-8</c:v>
                </c:pt>
                <c:pt idx="7630">
                  <c:v>2.2700000000000001E-8</c:v>
                </c:pt>
                <c:pt idx="7631">
                  <c:v>2.2700000000000001E-8</c:v>
                </c:pt>
                <c:pt idx="7632">
                  <c:v>2.2700000000000001E-8</c:v>
                </c:pt>
                <c:pt idx="7633">
                  <c:v>2.2700000000000001E-8</c:v>
                </c:pt>
                <c:pt idx="7634">
                  <c:v>2.2700000000000001E-8</c:v>
                </c:pt>
                <c:pt idx="7635">
                  <c:v>2.2700000000000001E-8</c:v>
                </c:pt>
                <c:pt idx="7636">
                  <c:v>2.2700000000000001E-8</c:v>
                </c:pt>
                <c:pt idx="7637">
                  <c:v>2.2700000000000001E-8</c:v>
                </c:pt>
                <c:pt idx="7638">
                  <c:v>2.2700000000000001E-8</c:v>
                </c:pt>
                <c:pt idx="7639">
                  <c:v>2.2700000000000001E-8</c:v>
                </c:pt>
                <c:pt idx="7640">
                  <c:v>2.2700000000000001E-8</c:v>
                </c:pt>
                <c:pt idx="7641">
                  <c:v>2.2700000000000001E-8</c:v>
                </c:pt>
                <c:pt idx="7642">
                  <c:v>2.2700000000000001E-8</c:v>
                </c:pt>
                <c:pt idx="7643">
                  <c:v>2.2700000000000001E-8</c:v>
                </c:pt>
                <c:pt idx="7644">
                  <c:v>2.2799999999999999E-8</c:v>
                </c:pt>
                <c:pt idx="7645">
                  <c:v>2.2799999999999999E-8</c:v>
                </c:pt>
                <c:pt idx="7646">
                  <c:v>2.2799999999999999E-8</c:v>
                </c:pt>
                <c:pt idx="7647">
                  <c:v>2.2799999999999999E-8</c:v>
                </c:pt>
                <c:pt idx="7648">
                  <c:v>2.2799999999999999E-8</c:v>
                </c:pt>
                <c:pt idx="7649">
                  <c:v>2.2799999999999999E-8</c:v>
                </c:pt>
                <c:pt idx="7650">
                  <c:v>2.2799999999999999E-8</c:v>
                </c:pt>
                <c:pt idx="7651">
                  <c:v>2.2799999999999999E-8</c:v>
                </c:pt>
                <c:pt idx="7652">
                  <c:v>2.2799999999999999E-8</c:v>
                </c:pt>
                <c:pt idx="7653">
                  <c:v>2.2799999999999999E-8</c:v>
                </c:pt>
                <c:pt idx="7654">
                  <c:v>2.2799999999999999E-8</c:v>
                </c:pt>
                <c:pt idx="7655">
                  <c:v>2.2799999999999999E-8</c:v>
                </c:pt>
                <c:pt idx="7656">
                  <c:v>2.2799999999999999E-8</c:v>
                </c:pt>
                <c:pt idx="7657">
                  <c:v>2.2799999999999999E-8</c:v>
                </c:pt>
                <c:pt idx="7658">
                  <c:v>2.2799999999999999E-8</c:v>
                </c:pt>
                <c:pt idx="7659">
                  <c:v>2.2799999999999999E-8</c:v>
                </c:pt>
                <c:pt idx="7660">
                  <c:v>2.29E-8</c:v>
                </c:pt>
                <c:pt idx="7661">
                  <c:v>2.29E-8</c:v>
                </c:pt>
                <c:pt idx="7662">
                  <c:v>2.29E-8</c:v>
                </c:pt>
                <c:pt idx="7663">
                  <c:v>2.29E-8</c:v>
                </c:pt>
                <c:pt idx="7664">
                  <c:v>2.29E-8</c:v>
                </c:pt>
                <c:pt idx="7665">
                  <c:v>2.29E-8</c:v>
                </c:pt>
                <c:pt idx="7666">
                  <c:v>2.29E-8</c:v>
                </c:pt>
                <c:pt idx="7667">
                  <c:v>2.29E-8</c:v>
                </c:pt>
                <c:pt idx="7668">
                  <c:v>2.29E-8</c:v>
                </c:pt>
                <c:pt idx="7669">
                  <c:v>2.29E-8</c:v>
                </c:pt>
                <c:pt idx="7670">
                  <c:v>2.29E-8</c:v>
                </c:pt>
                <c:pt idx="7671">
                  <c:v>2.29E-8</c:v>
                </c:pt>
                <c:pt idx="7672">
                  <c:v>2.29E-8</c:v>
                </c:pt>
                <c:pt idx="7673">
                  <c:v>2.29E-8</c:v>
                </c:pt>
                <c:pt idx="7674">
                  <c:v>2.29E-8</c:v>
                </c:pt>
                <c:pt idx="7675">
                  <c:v>2.29E-8</c:v>
                </c:pt>
                <c:pt idx="7676">
                  <c:v>2.3000000000000001E-8</c:v>
                </c:pt>
                <c:pt idx="7677">
                  <c:v>2.3000000000000001E-8</c:v>
                </c:pt>
                <c:pt idx="7678">
                  <c:v>2.3000000000000001E-8</c:v>
                </c:pt>
                <c:pt idx="7679">
                  <c:v>2.3000000000000001E-8</c:v>
                </c:pt>
                <c:pt idx="7680">
                  <c:v>2.3000000000000001E-8</c:v>
                </c:pt>
                <c:pt idx="7681">
                  <c:v>2.3000000000000001E-8</c:v>
                </c:pt>
                <c:pt idx="7682">
                  <c:v>2.3000000000000001E-8</c:v>
                </c:pt>
                <c:pt idx="7683">
                  <c:v>2.3000000000000001E-8</c:v>
                </c:pt>
                <c:pt idx="7684">
                  <c:v>2.3000000000000001E-8</c:v>
                </c:pt>
                <c:pt idx="7685">
                  <c:v>2.3000000000000001E-8</c:v>
                </c:pt>
                <c:pt idx="7686">
                  <c:v>2.3000000000000001E-8</c:v>
                </c:pt>
                <c:pt idx="7687">
                  <c:v>2.3000000000000001E-8</c:v>
                </c:pt>
                <c:pt idx="7688">
                  <c:v>2.3000000000000001E-8</c:v>
                </c:pt>
                <c:pt idx="7689">
                  <c:v>2.3000000000000001E-8</c:v>
                </c:pt>
                <c:pt idx="7690">
                  <c:v>2.3000000000000001E-8</c:v>
                </c:pt>
                <c:pt idx="7691">
                  <c:v>2.3000000000000001E-8</c:v>
                </c:pt>
                <c:pt idx="7692">
                  <c:v>2.3099999999999998E-8</c:v>
                </c:pt>
                <c:pt idx="7693">
                  <c:v>2.3099999999999998E-8</c:v>
                </c:pt>
                <c:pt idx="7694">
                  <c:v>2.3099999999999998E-8</c:v>
                </c:pt>
                <c:pt idx="7695">
                  <c:v>2.3099999999999998E-8</c:v>
                </c:pt>
                <c:pt idx="7696">
                  <c:v>2.3099999999999998E-8</c:v>
                </c:pt>
                <c:pt idx="7697">
                  <c:v>2.3099999999999998E-8</c:v>
                </c:pt>
                <c:pt idx="7698">
                  <c:v>2.3099999999999998E-8</c:v>
                </c:pt>
                <c:pt idx="7699">
                  <c:v>2.3099999999999998E-8</c:v>
                </c:pt>
                <c:pt idx="7700">
                  <c:v>2.3099999999999998E-8</c:v>
                </c:pt>
                <c:pt idx="7701">
                  <c:v>2.3099999999999998E-8</c:v>
                </c:pt>
                <c:pt idx="7702">
                  <c:v>2.3099999999999998E-8</c:v>
                </c:pt>
                <c:pt idx="7703">
                  <c:v>2.3099999999999998E-8</c:v>
                </c:pt>
                <c:pt idx="7704">
                  <c:v>2.3099999999999998E-8</c:v>
                </c:pt>
                <c:pt idx="7705">
                  <c:v>2.3099999999999998E-8</c:v>
                </c:pt>
                <c:pt idx="7706">
                  <c:v>2.3099999999999998E-8</c:v>
                </c:pt>
                <c:pt idx="7707">
                  <c:v>2.3099999999999998E-8</c:v>
                </c:pt>
                <c:pt idx="7708">
                  <c:v>2.3199999999999999E-8</c:v>
                </c:pt>
                <c:pt idx="7709">
                  <c:v>2.3199999999999999E-8</c:v>
                </c:pt>
                <c:pt idx="7710">
                  <c:v>2.3199999999999999E-8</c:v>
                </c:pt>
                <c:pt idx="7711">
                  <c:v>2.3199999999999999E-8</c:v>
                </c:pt>
                <c:pt idx="7712">
                  <c:v>2.3199999999999999E-8</c:v>
                </c:pt>
                <c:pt idx="7713">
                  <c:v>2.3199999999999999E-8</c:v>
                </c:pt>
                <c:pt idx="7714">
                  <c:v>2.3199999999999999E-8</c:v>
                </c:pt>
                <c:pt idx="7715">
                  <c:v>2.3199999999999999E-8</c:v>
                </c:pt>
                <c:pt idx="7716">
                  <c:v>2.3199999999999999E-8</c:v>
                </c:pt>
                <c:pt idx="7717">
                  <c:v>2.3199999999999999E-8</c:v>
                </c:pt>
                <c:pt idx="7718">
                  <c:v>2.3199999999999999E-8</c:v>
                </c:pt>
                <c:pt idx="7719">
                  <c:v>2.3199999999999999E-8</c:v>
                </c:pt>
                <c:pt idx="7720">
                  <c:v>2.3199999999999999E-8</c:v>
                </c:pt>
                <c:pt idx="7721">
                  <c:v>2.3199999999999999E-8</c:v>
                </c:pt>
                <c:pt idx="7722">
                  <c:v>2.3199999999999999E-8</c:v>
                </c:pt>
                <c:pt idx="7723">
                  <c:v>2.3199999999999999E-8</c:v>
                </c:pt>
                <c:pt idx="7724">
                  <c:v>2.33E-8</c:v>
                </c:pt>
                <c:pt idx="7725">
                  <c:v>2.33E-8</c:v>
                </c:pt>
                <c:pt idx="7726">
                  <c:v>2.33E-8</c:v>
                </c:pt>
                <c:pt idx="7727">
                  <c:v>2.33E-8</c:v>
                </c:pt>
                <c:pt idx="7728">
                  <c:v>2.33E-8</c:v>
                </c:pt>
                <c:pt idx="7729">
                  <c:v>2.33E-8</c:v>
                </c:pt>
                <c:pt idx="7730">
                  <c:v>2.33E-8</c:v>
                </c:pt>
                <c:pt idx="7731">
                  <c:v>2.33E-8</c:v>
                </c:pt>
                <c:pt idx="7732">
                  <c:v>2.33E-8</c:v>
                </c:pt>
                <c:pt idx="7733">
                  <c:v>2.33E-8</c:v>
                </c:pt>
                <c:pt idx="7734">
                  <c:v>2.33E-8</c:v>
                </c:pt>
                <c:pt idx="7735">
                  <c:v>2.33E-8</c:v>
                </c:pt>
                <c:pt idx="7736">
                  <c:v>2.33E-8</c:v>
                </c:pt>
                <c:pt idx="7737">
                  <c:v>2.33E-8</c:v>
                </c:pt>
                <c:pt idx="7738">
                  <c:v>2.33E-8</c:v>
                </c:pt>
                <c:pt idx="7739">
                  <c:v>2.33E-8</c:v>
                </c:pt>
                <c:pt idx="7740">
                  <c:v>2.3400000000000001E-8</c:v>
                </c:pt>
                <c:pt idx="7741">
                  <c:v>2.3400000000000001E-8</c:v>
                </c:pt>
                <c:pt idx="7742">
                  <c:v>2.3400000000000001E-8</c:v>
                </c:pt>
                <c:pt idx="7743">
                  <c:v>2.3400000000000001E-8</c:v>
                </c:pt>
                <c:pt idx="7744">
                  <c:v>2.3400000000000001E-8</c:v>
                </c:pt>
                <c:pt idx="7745">
                  <c:v>2.3400000000000001E-8</c:v>
                </c:pt>
                <c:pt idx="7746">
                  <c:v>2.3400000000000001E-8</c:v>
                </c:pt>
                <c:pt idx="7747">
                  <c:v>2.3400000000000001E-8</c:v>
                </c:pt>
                <c:pt idx="7748">
                  <c:v>2.3400000000000001E-8</c:v>
                </c:pt>
                <c:pt idx="7749">
                  <c:v>2.3400000000000001E-8</c:v>
                </c:pt>
                <c:pt idx="7750">
                  <c:v>2.3400000000000001E-8</c:v>
                </c:pt>
                <c:pt idx="7751">
                  <c:v>2.3400000000000001E-8</c:v>
                </c:pt>
                <c:pt idx="7752">
                  <c:v>2.3400000000000001E-8</c:v>
                </c:pt>
                <c:pt idx="7753">
                  <c:v>2.3400000000000001E-8</c:v>
                </c:pt>
                <c:pt idx="7754">
                  <c:v>2.3400000000000001E-8</c:v>
                </c:pt>
                <c:pt idx="7755">
                  <c:v>2.3400000000000001E-8</c:v>
                </c:pt>
                <c:pt idx="7756">
                  <c:v>2.3499999999999999E-8</c:v>
                </c:pt>
                <c:pt idx="7757">
                  <c:v>2.3499999999999999E-8</c:v>
                </c:pt>
                <c:pt idx="7758">
                  <c:v>2.3499999999999999E-8</c:v>
                </c:pt>
                <c:pt idx="7759">
                  <c:v>2.3499999999999999E-8</c:v>
                </c:pt>
                <c:pt idx="7760">
                  <c:v>2.3499999999999999E-8</c:v>
                </c:pt>
                <c:pt idx="7761">
                  <c:v>2.3499999999999999E-8</c:v>
                </c:pt>
                <c:pt idx="7762">
                  <c:v>2.3499999999999999E-8</c:v>
                </c:pt>
                <c:pt idx="7763">
                  <c:v>2.3499999999999999E-8</c:v>
                </c:pt>
                <c:pt idx="7764">
                  <c:v>2.3499999999999999E-8</c:v>
                </c:pt>
                <c:pt idx="7765">
                  <c:v>2.3499999999999999E-8</c:v>
                </c:pt>
                <c:pt idx="7766">
                  <c:v>2.3499999999999999E-8</c:v>
                </c:pt>
                <c:pt idx="7767">
                  <c:v>2.3499999999999999E-8</c:v>
                </c:pt>
                <c:pt idx="7768">
                  <c:v>2.3499999999999999E-8</c:v>
                </c:pt>
                <c:pt idx="7769">
                  <c:v>2.3499999999999999E-8</c:v>
                </c:pt>
                <c:pt idx="7770">
                  <c:v>2.3499999999999999E-8</c:v>
                </c:pt>
                <c:pt idx="7771">
                  <c:v>2.3499999999999999E-8</c:v>
                </c:pt>
                <c:pt idx="7772">
                  <c:v>2.36E-8</c:v>
                </c:pt>
                <c:pt idx="7773">
                  <c:v>2.36E-8</c:v>
                </c:pt>
                <c:pt idx="7774">
                  <c:v>2.36E-8</c:v>
                </c:pt>
                <c:pt idx="7775">
                  <c:v>2.36E-8</c:v>
                </c:pt>
                <c:pt idx="7776">
                  <c:v>2.36E-8</c:v>
                </c:pt>
                <c:pt idx="7777">
                  <c:v>2.36E-8</c:v>
                </c:pt>
                <c:pt idx="7778">
                  <c:v>2.36E-8</c:v>
                </c:pt>
                <c:pt idx="7779">
                  <c:v>2.36E-8</c:v>
                </c:pt>
                <c:pt idx="7780">
                  <c:v>2.36E-8</c:v>
                </c:pt>
                <c:pt idx="7781">
                  <c:v>2.36E-8</c:v>
                </c:pt>
                <c:pt idx="7782">
                  <c:v>2.36E-8</c:v>
                </c:pt>
                <c:pt idx="7783">
                  <c:v>2.36E-8</c:v>
                </c:pt>
                <c:pt idx="7784">
                  <c:v>2.36E-8</c:v>
                </c:pt>
                <c:pt idx="7785">
                  <c:v>2.36E-8</c:v>
                </c:pt>
                <c:pt idx="7786">
                  <c:v>2.36E-8</c:v>
                </c:pt>
                <c:pt idx="7787">
                  <c:v>2.36E-8</c:v>
                </c:pt>
                <c:pt idx="7788">
                  <c:v>2.37E-8</c:v>
                </c:pt>
                <c:pt idx="7789">
                  <c:v>2.37E-8</c:v>
                </c:pt>
                <c:pt idx="7790">
                  <c:v>2.37E-8</c:v>
                </c:pt>
                <c:pt idx="7791">
                  <c:v>2.37E-8</c:v>
                </c:pt>
                <c:pt idx="7792">
                  <c:v>2.37E-8</c:v>
                </c:pt>
                <c:pt idx="7793">
                  <c:v>2.37E-8</c:v>
                </c:pt>
                <c:pt idx="7794">
                  <c:v>2.37E-8</c:v>
                </c:pt>
                <c:pt idx="7795">
                  <c:v>2.37E-8</c:v>
                </c:pt>
                <c:pt idx="7796">
                  <c:v>2.37E-8</c:v>
                </c:pt>
                <c:pt idx="7797">
                  <c:v>2.37E-8</c:v>
                </c:pt>
                <c:pt idx="7798">
                  <c:v>2.37E-8</c:v>
                </c:pt>
                <c:pt idx="7799">
                  <c:v>2.37E-8</c:v>
                </c:pt>
                <c:pt idx="7800">
                  <c:v>2.37E-8</c:v>
                </c:pt>
                <c:pt idx="7801">
                  <c:v>2.37E-8</c:v>
                </c:pt>
                <c:pt idx="7802">
                  <c:v>2.37E-8</c:v>
                </c:pt>
                <c:pt idx="7803">
                  <c:v>2.37E-8</c:v>
                </c:pt>
                <c:pt idx="7804">
                  <c:v>2.3800000000000001E-8</c:v>
                </c:pt>
                <c:pt idx="7805">
                  <c:v>2.3800000000000001E-8</c:v>
                </c:pt>
                <c:pt idx="7806">
                  <c:v>2.3800000000000001E-8</c:v>
                </c:pt>
                <c:pt idx="7807">
                  <c:v>2.3800000000000001E-8</c:v>
                </c:pt>
                <c:pt idx="7808">
                  <c:v>2.3800000000000001E-8</c:v>
                </c:pt>
                <c:pt idx="7809">
                  <c:v>2.3800000000000001E-8</c:v>
                </c:pt>
                <c:pt idx="7810">
                  <c:v>2.3800000000000001E-8</c:v>
                </c:pt>
                <c:pt idx="7811">
                  <c:v>2.3800000000000001E-8</c:v>
                </c:pt>
                <c:pt idx="7812">
                  <c:v>2.3800000000000001E-8</c:v>
                </c:pt>
                <c:pt idx="7813">
                  <c:v>2.3800000000000001E-8</c:v>
                </c:pt>
                <c:pt idx="7814">
                  <c:v>2.3800000000000001E-8</c:v>
                </c:pt>
                <c:pt idx="7815">
                  <c:v>2.3800000000000001E-8</c:v>
                </c:pt>
                <c:pt idx="7816">
                  <c:v>2.3800000000000001E-8</c:v>
                </c:pt>
                <c:pt idx="7817">
                  <c:v>2.3800000000000001E-8</c:v>
                </c:pt>
                <c:pt idx="7818">
                  <c:v>2.3800000000000001E-8</c:v>
                </c:pt>
                <c:pt idx="7819">
                  <c:v>2.3800000000000001E-8</c:v>
                </c:pt>
                <c:pt idx="7820">
                  <c:v>2.3899999999999999E-8</c:v>
                </c:pt>
                <c:pt idx="7821">
                  <c:v>2.3899999999999999E-8</c:v>
                </c:pt>
                <c:pt idx="7822">
                  <c:v>2.3899999999999999E-8</c:v>
                </c:pt>
                <c:pt idx="7823">
                  <c:v>2.3899999999999999E-8</c:v>
                </c:pt>
                <c:pt idx="7824">
                  <c:v>2.3899999999999999E-8</c:v>
                </c:pt>
                <c:pt idx="7825">
                  <c:v>2.3899999999999999E-8</c:v>
                </c:pt>
                <c:pt idx="7826">
                  <c:v>2.3899999999999999E-8</c:v>
                </c:pt>
                <c:pt idx="7827">
                  <c:v>2.3899999999999999E-8</c:v>
                </c:pt>
                <c:pt idx="7828">
                  <c:v>2.3899999999999999E-8</c:v>
                </c:pt>
                <c:pt idx="7829">
                  <c:v>2.3899999999999999E-8</c:v>
                </c:pt>
                <c:pt idx="7830">
                  <c:v>2.3899999999999999E-8</c:v>
                </c:pt>
                <c:pt idx="7831">
                  <c:v>2.3899999999999999E-8</c:v>
                </c:pt>
                <c:pt idx="7832">
                  <c:v>2.3899999999999999E-8</c:v>
                </c:pt>
                <c:pt idx="7833">
                  <c:v>2.3899999999999999E-8</c:v>
                </c:pt>
                <c:pt idx="7834">
                  <c:v>2.3899999999999999E-8</c:v>
                </c:pt>
                <c:pt idx="7835">
                  <c:v>2.3899999999999999E-8</c:v>
                </c:pt>
                <c:pt idx="7836">
                  <c:v>2.4E-8</c:v>
                </c:pt>
                <c:pt idx="7837">
                  <c:v>2.4E-8</c:v>
                </c:pt>
                <c:pt idx="7838">
                  <c:v>2.4E-8</c:v>
                </c:pt>
                <c:pt idx="7839">
                  <c:v>2.4E-8</c:v>
                </c:pt>
                <c:pt idx="7840">
                  <c:v>2.4E-8</c:v>
                </c:pt>
                <c:pt idx="7841">
                  <c:v>2.4E-8</c:v>
                </c:pt>
                <c:pt idx="7842">
                  <c:v>2.4E-8</c:v>
                </c:pt>
                <c:pt idx="7843">
                  <c:v>2.4E-8</c:v>
                </c:pt>
                <c:pt idx="7844">
                  <c:v>2.4E-8</c:v>
                </c:pt>
                <c:pt idx="7845">
                  <c:v>2.4E-8</c:v>
                </c:pt>
                <c:pt idx="7846">
                  <c:v>2.4E-8</c:v>
                </c:pt>
                <c:pt idx="7847">
                  <c:v>2.4E-8</c:v>
                </c:pt>
                <c:pt idx="7848">
                  <c:v>2.4E-8</c:v>
                </c:pt>
                <c:pt idx="7849">
                  <c:v>2.4E-8</c:v>
                </c:pt>
                <c:pt idx="7850">
                  <c:v>2.4E-8</c:v>
                </c:pt>
                <c:pt idx="7851">
                  <c:v>2.4E-8</c:v>
                </c:pt>
                <c:pt idx="7852">
                  <c:v>2.4100000000000001E-8</c:v>
                </c:pt>
                <c:pt idx="7853">
                  <c:v>2.4100000000000001E-8</c:v>
                </c:pt>
                <c:pt idx="7854">
                  <c:v>2.4100000000000001E-8</c:v>
                </c:pt>
                <c:pt idx="7855">
                  <c:v>2.4100000000000001E-8</c:v>
                </c:pt>
                <c:pt idx="7856">
                  <c:v>2.4100000000000001E-8</c:v>
                </c:pt>
                <c:pt idx="7857">
                  <c:v>2.4100000000000001E-8</c:v>
                </c:pt>
                <c:pt idx="7858">
                  <c:v>2.4100000000000001E-8</c:v>
                </c:pt>
                <c:pt idx="7859">
                  <c:v>2.4100000000000001E-8</c:v>
                </c:pt>
                <c:pt idx="7860">
                  <c:v>2.4100000000000001E-8</c:v>
                </c:pt>
                <c:pt idx="7861">
                  <c:v>2.4100000000000001E-8</c:v>
                </c:pt>
                <c:pt idx="7862">
                  <c:v>2.4100000000000001E-8</c:v>
                </c:pt>
                <c:pt idx="7863">
                  <c:v>2.4100000000000001E-8</c:v>
                </c:pt>
                <c:pt idx="7864">
                  <c:v>2.4100000000000001E-8</c:v>
                </c:pt>
                <c:pt idx="7865">
                  <c:v>2.4100000000000001E-8</c:v>
                </c:pt>
                <c:pt idx="7866">
                  <c:v>2.4100000000000001E-8</c:v>
                </c:pt>
                <c:pt idx="7867">
                  <c:v>2.4100000000000001E-8</c:v>
                </c:pt>
                <c:pt idx="7868">
                  <c:v>2.4200000000000002E-8</c:v>
                </c:pt>
                <c:pt idx="7869">
                  <c:v>2.4200000000000002E-8</c:v>
                </c:pt>
                <c:pt idx="7870">
                  <c:v>2.4200000000000002E-8</c:v>
                </c:pt>
                <c:pt idx="7871">
                  <c:v>2.4200000000000002E-8</c:v>
                </c:pt>
                <c:pt idx="7872">
                  <c:v>2.4200000000000002E-8</c:v>
                </c:pt>
                <c:pt idx="7873">
                  <c:v>2.4200000000000002E-8</c:v>
                </c:pt>
                <c:pt idx="7874">
                  <c:v>2.4200000000000002E-8</c:v>
                </c:pt>
                <c:pt idx="7875">
                  <c:v>2.4200000000000002E-8</c:v>
                </c:pt>
                <c:pt idx="7876">
                  <c:v>2.4200000000000002E-8</c:v>
                </c:pt>
                <c:pt idx="7877">
                  <c:v>2.4200000000000002E-8</c:v>
                </c:pt>
                <c:pt idx="7878">
                  <c:v>2.4200000000000002E-8</c:v>
                </c:pt>
                <c:pt idx="7879">
                  <c:v>2.4200000000000002E-8</c:v>
                </c:pt>
                <c:pt idx="7880">
                  <c:v>2.4200000000000002E-8</c:v>
                </c:pt>
                <c:pt idx="7881">
                  <c:v>2.4200000000000002E-8</c:v>
                </c:pt>
                <c:pt idx="7882">
                  <c:v>2.4200000000000002E-8</c:v>
                </c:pt>
                <c:pt idx="7883">
                  <c:v>2.4200000000000002E-8</c:v>
                </c:pt>
                <c:pt idx="7884">
                  <c:v>2.4299999999999999E-8</c:v>
                </c:pt>
                <c:pt idx="7885">
                  <c:v>2.4299999999999999E-8</c:v>
                </c:pt>
                <c:pt idx="7886">
                  <c:v>2.4299999999999999E-8</c:v>
                </c:pt>
                <c:pt idx="7887">
                  <c:v>2.4299999999999999E-8</c:v>
                </c:pt>
                <c:pt idx="7888">
                  <c:v>2.4299999999999999E-8</c:v>
                </c:pt>
                <c:pt idx="7889">
                  <c:v>2.4299999999999999E-8</c:v>
                </c:pt>
                <c:pt idx="7890">
                  <c:v>2.4299999999999999E-8</c:v>
                </c:pt>
                <c:pt idx="7891">
                  <c:v>2.4299999999999999E-8</c:v>
                </c:pt>
                <c:pt idx="7892">
                  <c:v>2.4299999999999999E-8</c:v>
                </c:pt>
                <c:pt idx="7893">
                  <c:v>2.4299999999999999E-8</c:v>
                </c:pt>
                <c:pt idx="7894">
                  <c:v>2.4299999999999999E-8</c:v>
                </c:pt>
                <c:pt idx="7895">
                  <c:v>2.4299999999999999E-8</c:v>
                </c:pt>
                <c:pt idx="7896">
                  <c:v>2.4299999999999999E-8</c:v>
                </c:pt>
                <c:pt idx="7897">
                  <c:v>2.4299999999999999E-8</c:v>
                </c:pt>
                <c:pt idx="7898">
                  <c:v>2.4299999999999999E-8</c:v>
                </c:pt>
                <c:pt idx="7899">
                  <c:v>2.4299999999999999E-8</c:v>
                </c:pt>
                <c:pt idx="7900">
                  <c:v>2.44E-8</c:v>
                </c:pt>
                <c:pt idx="7901">
                  <c:v>2.44E-8</c:v>
                </c:pt>
                <c:pt idx="7902">
                  <c:v>2.44E-8</c:v>
                </c:pt>
                <c:pt idx="7903">
                  <c:v>2.44E-8</c:v>
                </c:pt>
                <c:pt idx="7904">
                  <c:v>2.44E-8</c:v>
                </c:pt>
                <c:pt idx="7905">
                  <c:v>2.44E-8</c:v>
                </c:pt>
                <c:pt idx="7906">
                  <c:v>2.44E-8</c:v>
                </c:pt>
                <c:pt idx="7907">
                  <c:v>2.44E-8</c:v>
                </c:pt>
                <c:pt idx="7908">
                  <c:v>2.44E-8</c:v>
                </c:pt>
                <c:pt idx="7909">
                  <c:v>2.44E-8</c:v>
                </c:pt>
                <c:pt idx="7910">
                  <c:v>2.44E-8</c:v>
                </c:pt>
                <c:pt idx="7911">
                  <c:v>2.44E-8</c:v>
                </c:pt>
                <c:pt idx="7912">
                  <c:v>2.44E-8</c:v>
                </c:pt>
                <c:pt idx="7913">
                  <c:v>2.44E-8</c:v>
                </c:pt>
                <c:pt idx="7914">
                  <c:v>2.44E-8</c:v>
                </c:pt>
                <c:pt idx="7915">
                  <c:v>2.44E-8</c:v>
                </c:pt>
                <c:pt idx="7916">
                  <c:v>2.4500000000000001E-8</c:v>
                </c:pt>
                <c:pt idx="7917">
                  <c:v>2.4500000000000001E-8</c:v>
                </c:pt>
                <c:pt idx="7918">
                  <c:v>2.4500000000000001E-8</c:v>
                </c:pt>
                <c:pt idx="7919">
                  <c:v>2.4500000000000001E-8</c:v>
                </c:pt>
                <c:pt idx="7920">
                  <c:v>2.4500000000000001E-8</c:v>
                </c:pt>
                <c:pt idx="7921">
                  <c:v>2.4500000000000001E-8</c:v>
                </c:pt>
                <c:pt idx="7922">
                  <c:v>2.4500000000000001E-8</c:v>
                </c:pt>
                <c:pt idx="7923">
                  <c:v>2.4500000000000001E-8</c:v>
                </c:pt>
                <c:pt idx="7924">
                  <c:v>2.4500000000000001E-8</c:v>
                </c:pt>
                <c:pt idx="7925">
                  <c:v>2.4500000000000001E-8</c:v>
                </c:pt>
                <c:pt idx="7926">
                  <c:v>2.4500000000000001E-8</c:v>
                </c:pt>
                <c:pt idx="7927">
                  <c:v>2.4500000000000001E-8</c:v>
                </c:pt>
                <c:pt idx="7928">
                  <c:v>2.4500000000000001E-8</c:v>
                </c:pt>
                <c:pt idx="7929">
                  <c:v>2.4500000000000001E-8</c:v>
                </c:pt>
                <c:pt idx="7930">
                  <c:v>2.4500000000000001E-8</c:v>
                </c:pt>
                <c:pt idx="7931">
                  <c:v>2.4500000000000001E-8</c:v>
                </c:pt>
                <c:pt idx="7932">
                  <c:v>2.4599999999999999E-8</c:v>
                </c:pt>
                <c:pt idx="7933">
                  <c:v>2.4599999999999999E-8</c:v>
                </c:pt>
                <c:pt idx="7934">
                  <c:v>2.4599999999999999E-8</c:v>
                </c:pt>
                <c:pt idx="7935">
                  <c:v>2.4599999999999999E-8</c:v>
                </c:pt>
                <c:pt idx="7936">
                  <c:v>2.4599999999999999E-8</c:v>
                </c:pt>
                <c:pt idx="7937">
                  <c:v>2.4599999999999999E-8</c:v>
                </c:pt>
                <c:pt idx="7938">
                  <c:v>2.4599999999999999E-8</c:v>
                </c:pt>
                <c:pt idx="7939">
                  <c:v>2.4599999999999999E-8</c:v>
                </c:pt>
                <c:pt idx="7940">
                  <c:v>2.4599999999999999E-8</c:v>
                </c:pt>
                <c:pt idx="7941">
                  <c:v>2.4599999999999999E-8</c:v>
                </c:pt>
                <c:pt idx="7942">
                  <c:v>2.4599999999999999E-8</c:v>
                </c:pt>
                <c:pt idx="7943">
                  <c:v>2.4599999999999999E-8</c:v>
                </c:pt>
                <c:pt idx="7944">
                  <c:v>2.4599999999999999E-8</c:v>
                </c:pt>
                <c:pt idx="7945">
                  <c:v>2.4599999999999999E-8</c:v>
                </c:pt>
                <c:pt idx="7946">
                  <c:v>2.4599999999999999E-8</c:v>
                </c:pt>
                <c:pt idx="7947">
                  <c:v>2.4599999999999999E-8</c:v>
                </c:pt>
                <c:pt idx="7948">
                  <c:v>2.4699999999999999E-8</c:v>
                </c:pt>
                <c:pt idx="7949">
                  <c:v>2.4699999999999999E-8</c:v>
                </c:pt>
                <c:pt idx="7950">
                  <c:v>2.4699999999999999E-8</c:v>
                </c:pt>
                <c:pt idx="7951">
                  <c:v>2.4699999999999999E-8</c:v>
                </c:pt>
                <c:pt idx="7952">
                  <c:v>2.4699999999999999E-8</c:v>
                </c:pt>
                <c:pt idx="7953">
                  <c:v>2.4699999999999999E-8</c:v>
                </c:pt>
                <c:pt idx="7954">
                  <c:v>2.4699999999999999E-8</c:v>
                </c:pt>
                <c:pt idx="7955">
                  <c:v>2.4699999999999999E-8</c:v>
                </c:pt>
                <c:pt idx="7956">
                  <c:v>2.4699999999999999E-8</c:v>
                </c:pt>
                <c:pt idx="7957">
                  <c:v>2.4699999999999999E-8</c:v>
                </c:pt>
                <c:pt idx="7958">
                  <c:v>2.4699999999999999E-8</c:v>
                </c:pt>
                <c:pt idx="7959">
                  <c:v>2.4699999999999999E-8</c:v>
                </c:pt>
                <c:pt idx="7960">
                  <c:v>2.4699999999999999E-8</c:v>
                </c:pt>
                <c:pt idx="7961">
                  <c:v>2.4699999999999999E-8</c:v>
                </c:pt>
                <c:pt idx="7962">
                  <c:v>2.4699999999999999E-8</c:v>
                </c:pt>
                <c:pt idx="7963">
                  <c:v>2.4699999999999999E-8</c:v>
                </c:pt>
                <c:pt idx="7964">
                  <c:v>2.48E-8</c:v>
                </c:pt>
                <c:pt idx="7965">
                  <c:v>2.48E-8</c:v>
                </c:pt>
                <c:pt idx="7966">
                  <c:v>2.48E-8</c:v>
                </c:pt>
                <c:pt idx="7967">
                  <c:v>2.48E-8</c:v>
                </c:pt>
                <c:pt idx="7968">
                  <c:v>2.48E-8</c:v>
                </c:pt>
                <c:pt idx="7969">
                  <c:v>2.48E-8</c:v>
                </c:pt>
                <c:pt idx="7970">
                  <c:v>2.48E-8</c:v>
                </c:pt>
                <c:pt idx="7971">
                  <c:v>2.48E-8</c:v>
                </c:pt>
                <c:pt idx="7972">
                  <c:v>2.48E-8</c:v>
                </c:pt>
                <c:pt idx="7973">
                  <c:v>2.48E-8</c:v>
                </c:pt>
                <c:pt idx="7974">
                  <c:v>2.48E-8</c:v>
                </c:pt>
                <c:pt idx="7975">
                  <c:v>2.48E-8</c:v>
                </c:pt>
                <c:pt idx="7976">
                  <c:v>2.48E-8</c:v>
                </c:pt>
                <c:pt idx="7977">
                  <c:v>2.48E-8</c:v>
                </c:pt>
                <c:pt idx="7978">
                  <c:v>2.48E-8</c:v>
                </c:pt>
                <c:pt idx="7979">
                  <c:v>2.48E-8</c:v>
                </c:pt>
                <c:pt idx="7980">
                  <c:v>2.4900000000000001E-8</c:v>
                </c:pt>
                <c:pt idx="7981">
                  <c:v>2.4900000000000001E-8</c:v>
                </c:pt>
                <c:pt idx="7982">
                  <c:v>2.4900000000000001E-8</c:v>
                </c:pt>
                <c:pt idx="7983">
                  <c:v>2.4900000000000001E-8</c:v>
                </c:pt>
                <c:pt idx="7984">
                  <c:v>2.4900000000000001E-8</c:v>
                </c:pt>
                <c:pt idx="7985">
                  <c:v>2.4900000000000001E-8</c:v>
                </c:pt>
                <c:pt idx="7986">
                  <c:v>2.4900000000000001E-8</c:v>
                </c:pt>
                <c:pt idx="7987">
                  <c:v>2.4900000000000001E-8</c:v>
                </c:pt>
                <c:pt idx="7988">
                  <c:v>2.4900000000000001E-8</c:v>
                </c:pt>
                <c:pt idx="7989">
                  <c:v>2.4900000000000001E-8</c:v>
                </c:pt>
                <c:pt idx="7990">
                  <c:v>2.4900000000000001E-8</c:v>
                </c:pt>
                <c:pt idx="7991">
                  <c:v>2.4900000000000001E-8</c:v>
                </c:pt>
                <c:pt idx="7992">
                  <c:v>2.4900000000000001E-8</c:v>
                </c:pt>
                <c:pt idx="7993">
                  <c:v>2.4900000000000001E-8</c:v>
                </c:pt>
                <c:pt idx="7994">
                  <c:v>2.4900000000000001E-8</c:v>
                </c:pt>
                <c:pt idx="7995">
                  <c:v>2.4900000000000001E-8</c:v>
                </c:pt>
                <c:pt idx="7996">
                  <c:v>2.4999999999999999E-8</c:v>
                </c:pt>
                <c:pt idx="7997">
                  <c:v>2.4999999999999999E-8</c:v>
                </c:pt>
                <c:pt idx="7998">
                  <c:v>2.4999999999999999E-8</c:v>
                </c:pt>
                <c:pt idx="7999">
                  <c:v>2.4999999999999999E-8</c:v>
                </c:pt>
                <c:pt idx="8000">
                  <c:v>2.4999999999999999E-8</c:v>
                </c:pt>
                <c:pt idx="8001">
                  <c:v>2.4999999999999999E-8</c:v>
                </c:pt>
                <c:pt idx="8002">
                  <c:v>2.4999999999999999E-8</c:v>
                </c:pt>
                <c:pt idx="8003">
                  <c:v>2.4999999999999999E-8</c:v>
                </c:pt>
                <c:pt idx="8004">
                  <c:v>2.4999999999999999E-8</c:v>
                </c:pt>
                <c:pt idx="8005">
                  <c:v>2.4999999999999999E-8</c:v>
                </c:pt>
                <c:pt idx="8006">
                  <c:v>2.4999999999999999E-8</c:v>
                </c:pt>
                <c:pt idx="8007">
                  <c:v>2.4999999999999999E-8</c:v>
                </c:pt>
                <c:pt idx="8008">
                  <c:v>2.4999999999999999E-8</c:v>
                </c:pt>
              </c:numCache>
            </c:numRef>
          </c:xVal>
          <c:yVal>
            <c:numRef>
              <c:f>Clean26!$D$1:$D$8011</c:f>
              <c:numCache>
                <c:formatCode>General</c:formatCode>
                <c:ptCount val="8011"/>
                <c:pt idx="0">
                  <c:v>-6.8999999999999997E-4</c:v>
                </c:pt>
                <c:pt idx="1">
                  <c:v>-6.8999999999999997E-4</c:v>
                </c:pt>
                <c:pt idx="2">
                  <c:v>-6.8999999999999997E-4</c:v>
                </c:pt>
                <c:pt idx="3">
                  <c:v>-8.0000000000000004E-4</c:v>
                </c:pt>
                <c:pt idx="4">
                  <c:v>-6.8999999999999997E-4</c:v>
                </c:pt>
                <c:pt idx="5">
                  <c:v>-6.8999999999999997E-4</c:v>
                </c:pt>
                <c:pt idx="6">
                  <c:v>-6.8999999999999997E-4</c:v>
                </c:pt>
                <c:pt idx="7">
                  <c:v>-6.8999999999999997E-4</c:v>
                </c:pt>
                <c:pt idx="8">
                  <c:v>-6.8999999999999997E-4</c:v>
                </c:pt>
                <c:pt idx="9">
                  <c:v>-8.0000000000000004E-4</c:v>
                </c:pt>
                <c:pt idx="10">
                  <c:v>-8.0000000000000004E-4</c:v>
                </c:pt>
                <c:pt idx="11">
                  <c:v>-8.0000000000000004E-4</c:v>
                </c:pt>
                <c:pt idx="12">
                  <c:v>-6.8999999999999997E-4</c:v>
                </c:pt>
                <c:pt idx="13">
                  <c:v>-8.0000000000000004E-4</c:v>
                </c:pt>
                <c:pt idx="14">
                  <c:v>-6.8999999999999997E-4</c:v>
                </c:pt>
                <c:pt idx="15">
                  <c:v>-8.0000000000000004E-4</c:v>
                </c:pt>
                <c:pt idx="16">
                  <c:v>-8.0000000000000004E-4</c:v>
                </c:pt>
                <c:pt idx="17">
                  <c:v>-6.8999999999999997E-4</c:v>
                </c:pt>
                <c:pt idx="18">
                  <c:v>-9.1E-4</c:v>
                </c:pt>
                <c:pt idx="19">
                  <c:v>-8.0000000000000004E-4</c:v>
                </c:pt>
                <c:pt idx="20">
                  <c:v>-9.1E-4</c:v>
                </c:pt>
                <c:pt idx="21">
                  <c:v>-8.0000000000000004E-4</c:v>
                </c:pt>
                <c:pt idx="22">
                  <c:v>-6.8999999999999997E-4</c:v>
                </c:pt>
                <c:pt idx="23">
                  <c:v>-8.0000000000000004E-4</c:v>
                </c:pt>
                <c:pt idx="24">
                  <c:v>-9.1E-4</c:v>
                </c:pt>
                <c:pt idx="25">
                  <c:v>-9.1E-4</c:v>
                </c:pt>
                <c:pt idx="26">
                  <c:v>-9.1E-4</c:v>
                </c:pt>
                <c:pt idx="27">
                  <c:v>-8.0000000000000004E-4</c:v>
                </c:pt>
                <c:pt idx="28">
                  <c:v>-9.1E-4</c:v>
                </c:pt>
                <c:pt idx="29">
                  <c:v>-8.0000000000000004E-4</c:v>
                </c:pt>
                <c:pt idx="30">
                  <c:v>-8.0000000000000004E-4</c:v>
                </c:pt>
                <c:pt idx="31">
                  <c:v>-8.0000000000000004E-4</c:v>
                </c:pt>
                <c:pt idx="32">
                  <c:v>-9.1E-4</c:v>
                </c:pt>
                <c:pt idx="33">
                  <c:v>-9.1E-4</c:v>
                </c:pt>
                <c:pt idx="34">
                  <c:v>-9.1E-4</c:v>
                </c:pt>
                <c:pt idx="35">
                  <c:v>-9.1E-4</c:v>
                </c:pt>
                <c:pt idx="36">
                  <c:v>-6.8999999999999997E-4</c:v>
                </c:pt>
                <c:pt idx="37">
                  <c:v>-9.1E-4</c:v>
                </c:pt>
                <c:pt idx="38">
                  <c:v>-6.8999999999999997E-4</c:v>
                </c:pt>
                <c:pt idx="39">
                  <c:v>-8.0000000000000004E-4</c:v>
                </c:pt>
                <c:pt idx="40">
                  <c:v>-8.0000000000000004E-4</c:v>
                </c:pt>
                <c:pt idx="41">
                  <c:v>-9.1E-4</c:v>
                </c:pt>
                <c:pt idx="42">
                  <c:v>-9.1E-4</c:v>
                </c:pt>
                <c:pt idx="43">
                  <c:v>-8.0000000000000004E-4</c:v>
                </c:pt>
                <c:pt idx="44">
                  <c:v>-8.0000000000000004E-4</c:v>
                </c:pt>
                <c:pt idx="45">
                  <c:v>-8.0000000000000004E-4</c:v>
                </c:pt>
                <c:pt idx="46">
                  <c:v>-8.0000000000000004E-4</c:v>
                </c:pt>
                <c:pt idx="47">
                  <c:v>-8.0000000000000004E-4</c:v>
                </c:pt>
                <c:pt idx="48">
                  <c:v>-8.0000000000000004E-4</c:v>
                </c:pt>
                <c:pt idx="49">
                  <c:v>-9.1E-4</c:v>
                </c:pt>
                <c:pt idx="50">
                  <c:v>-8.0000000000000004E-4</c:v>
                </c:pt>
                <c:pt idx="51">
                  <c:v>-6.8999999999999997E-4</c:v>
                </c:pt>
                <c:pt idx="52">
                  <c:v>-6.8999999999999997E-4</c:v>
                </c:pt>
                <c:pt idx="53">
                  <c:v>-6.8999999999999997E-4</c:v>
                </c:pt>
                <c:pt idx="54">
                  <c:v>-8.0000000000000004E-4</c:v>
                </c:pt>
                <c:pt idx="55">
                  <c:v>-8.0000000000000004E-4</c:v>
                </c:pt>
                <c:pt idx="56">
                  <c:v>-8.0000000000000004E-4</c:v>
                </c:pt>
                <c:pt idx="57">
                  <c:v>-6.8999999999999997E-4</c:v>
                </c:pt>
                <c:pt idx="58">
                  <c:v>-6.8999999999999997E-4</c:v>
                </c:pt>
                <c:pt idx="59">
                  <c:v>-5.8E-4</c:v>
                </c:pt>
                <c:pt idx="60">
                  <c:v>-8.0000000000000004E-4</c:v>
                </c:pt>
                <c:pt idx="61">
                  <c:v>-6.8999999999999997E-4</c:v>
                </c:pt>
                <c:pt idx="62">
                  <c:v>-6.8999999999999997E-4</c:v>
                </c:pt>
                <c:pt idx="63">
                  <c:v>-5.8E-4</c:v>
                </c:pt>
                <c:pt idx="64">
                  <c:v>-5.8E-4</c:v>
                </c:pt>
                <c:pt idx="65">
                  <c:v>-6.8999999999999997E-4</c:v>
                </c:pt>
                <c:pt idx="66">
                  <c:v>-5.8E-4</c:v>
                </c:pt>
                <c:pt idx="67">
                  <c:v>-4.6999999999999999E-4</c:v>
                </c:pt>
                <c:pt idx="68">
                  <c:v>-4.6999999999999999E-4</c:v>
                </c:pt>
                <c:pt idx="69">
                  <c:v>-4.6999999999999999E-4</c:v>
                </c:pt>
                <c:pt idx="70">
                  <c:v>-5.8E-4</c:v>
                </c:pt>
                <c:pt idx="71">
                  <c:v>-5.8E-4</c:v>
                </c:pt>
                <c:pt idx="72">
                  <c:v>-5.8E-4</c:v>
                </c:pt>
                <c:pt idx="73">
                  <c:v>-4.6999999999999999E-4</c:v>
                </c:pt>
                <c:pt idx="74">
                  <c:v>-4.6999999999999999E-4</c:v>
                </c:pt>
                <c:pt idx="75">
                  <c:v>-4.6999999999999999E-4</c:v>
                </c:pt>
                <c:pt idx="76">
                  <c:v>-4.6999999999999999E-4</c:v>
                </c:pt>
                <c:pt idx="77">
                  <c:v>-4.6999999999999999E-4</c:v>
                </c:pt>
                <c:pt idx="78">
                  <c:v>-3.6000000000000002E-4</c:v>
                </c:pt>
                <c:pt idx="79">
                  <c:v>-3.6000000000000002E-4</c:v>
                </c:pt>
                <c:pt idx="80">
                  <c:v>-3.6000000000000002E-4</c:v>
                </c:pt>
                <c:pt idx="81">
                  <c:v>-2.5000000000000001E-4</c:v>
                </c:pt>
                <c:pt idx="82">
                  <c:v>-2.5000000000000001E-4</c:v>
                </c:pt>
                <c:pt idx="83">
                  <c:v>-2.5000000000000001E-4</c:v>
                </c:pt>
                <c:pt idx="84">
                  <c:v>-1.4999999999999999E-4</c:v>
                </c:pt>
                <c:pt idx="85">
                  <c:v>-2.5000000000000001E-4</c:v>
                </c:pt>
                <c:pt idx="86">
                  <c:v>-1.4999999999999999E-4</c:v>
                </c:pt>
                <c:pt idx="87">
                  <c:v>-2.5000000000000001E-4</c:v>
                </c:pt>
                <c:pt idx="88">
                  <c:v>-2.5000000000000001E-4</c:v>
                </c:pt>
                <c:pt idx="89">
                  <c:v>-2.5000000000000001E-4</c:v>
                </c:pt>
                <c:pt idx="90">
                  <c:v>-4.0000000000000003E-5</c:v>
                </c:pt>
                <c:pt idx="91">
                  <c:v>-4.0000000000000003E-5</c:v>
                </c:pt>
                <c:pt idx="92">
                  <c:v>-1.4999999999999999E-4</c:v>
                </c:pt>
                <c:pt idx="93">
                  <c:v>6.9999999999999994E-5</c:v>
                </c:pt>
                <c:pt idx="94">
                  <c:v>6.9999999999999994E-5</c:v>
                </c:pt>
                <c:pt idx="95">
                  <c:v>-4.0000000000000003E-5</c:v>
                </c:pt>
                <c:pt idx="96">
                  <c:v>-4.0000000000000003E-5</c:v>
                </c:pt>
                <c:pt idx="97">
                  <c:v>6.9999999999999994E-5</c:v>
                </c:pt>
                <c:pt idx="98">
                  <c:v>1.8000000000000001E-4</c:v>
                </c:pt>
                <c:pt idx="99">
                  <c:v>6.9999999999999994E-5</c:v>
                </c:pt>
                <c:pt idx="100">
                  <c:v>1.8000000000000001E-4</c:v>
                </c:pt>
                <c:pt idx="101">
                  <c:v>1.8000000000000001E-4</c:v>
                </c:pt>
                <c:pt idx="102">
                  <c:v>1.8000000000000001E-4</c:v>
                </c:pt>
                <c:pt idx="103">
                  <c:v>1.8000000000000001E-4</c:v>
                </c:pt>
                <c:pt idx="104">
                  <c:v>2.9E-4</c:v>
                </c:pt>
                <c:pt idx="105">
                  <c:v>2.9E-4</c:v>
                </c:pt>
                <c:pt idx="106">
                  <c:v>4.0000000000000002E-4</c:v>
                </c:pt>
                <c:pt idx="107">
                  <c:v>2.9E-4</c:v>
                </c:pt>
                <c:pt idx="108">
                  <c:v>2.9E-4</c:v>
                </c:pt>
                <c:pt idx="109">
                  <c:v>5.1000000000000004E-4</c:v>
                </c:pt>
                <c:pt idx="110">
                  <c:v>4.0000000000000002E-4</c:v>
                </c:pt>
                <c:pt idx="111">
                  <c:v>5.1000000000000004E-4</c:v>
                </c:pt>
                <c:pt idx="112">
                  <c:v>5.1000000000000004E-4</c:v>
                </c:pt>
                <c:pt idx="113">
                  <c:v>5.1000000000000004E-4</c:v>
                </c:pt>
                <c:pt idx="114">
                  <c:v>6.0999999999999997E-4</c:v>
                </c:pt>
                <c:pt idx="115">
                  <c:v>6.0999999999999997E-4</c:v>
                </c:pt>
                <c:pt idx="116">
                  <c:v>6.0999999999999997E-4</c:v>
                </c:pt>
                <c:pt idx="117">
                  <c:v>5.1000000000000004E-4</c:v>
                </c:pt>
                <c:pt idx="118">
                  <c:v>7.2000000000000005E-4</c:v>
                </c:pt>
                <c:pt idx="119">
                  <c:v>5.1000000000000004E-4</c:v>
                </c:pt>
                <c:pt idx="120">
                  <c:v>6.0999999999999997E-4</c:v>
                </c:pt>
                <c:pt idx="121">
                  <c:v>6.0999999999999997E-4</c:v>
                </c:pt>
                <c:pt idx="122">
                  <c:v>7.2000000000000005E-4</c:v>
                </c:pt>
                <c:pt idx="123">
                  <c:v>8.3000000000000001E-4</c:v>
                </c:pt>
                <c:pt idx="124">
                  <c:v>8.3000000000000001E-4</c:v>
                </c:pt>
                <c:pt idx="125">
                  <c:v>8.3000000000000001E-4</c:v>
                </c:pt>
                <c:pt idx="126">
                  <c:v>8.3000000000000001E-4</c:v>
                </c:pt>
                <c:pt idx="127">
                  <c:v>9.3999999999999997E-4</c:v>
                </c:pt>
                <c:pt idx="128">
                  <c:v>8.3000000000000001E-4</c:v>
                </c:pt>
                <c:pt idx="129">
                  <c:v>8.3000000000000001E-4</c:v>
                </c:pt>
                <c:pt idx="130">
                  <c:v>1.0499999999999999E-3</c:v>
                </c:pt>
                <c:pt idx="131">
                  <c:v>9.3999999999999997E-4</c:v>
                </c:pt>
                <c:pt idx="132">
                  <c:v>1.0499999999999999E-3</c:v>
                </c:pt>
                <c:pt idx="133">
                  <c:v>1.0499999999999999E-3</c:v>
                </c:pt>
                <c:pt idx="134">
                  <c:v>1.0499999999999999E-3</c:v>
                </c:pt>
                <c:pt idx="135">
                  <c:v>9.3999999999999997E-4</c:v>
                </c:pt>
                <c:pt idx="136">
                  <c:v>1.0499999999999999E-3</c:v>
                </c:pt>
                <c:pt idx="137">
                  <c:v>1.0499999999999999E-3</c:v>
                </c:pt>
                <c:pt idx="138">
                  <c:v>1.16E-3</c:v>
                </c:pt>
                <c:pt idx="139">
                  <c:v>1.16E-3</c:v>
                </c:pt>
                <c:pt idx="140">
                  <c:v>1.16E-3</c:v>
                </c:pt>
                <c:pt idx="141">
                  <c:v>1.3699999999999999E-3</c:v>
                </c:pt>
                <c:pt idx="142">
                  <c:v>1.2700000000000001E-3</c:v>
                </c:pt>
                <c:pt idx="143">
                  <c:v>1.2700000000000001E-3</c:v>
                </c:pt>
                <c:pt idx="144">
                  <c:v>1.16E-3</c:v>
                </c:pt>
                <c:pt idx="145">
                  <c:v>1.16E-3</c:v>
                </c:pt>
                <c:pt idx="146">
                  <c:v>1.3699999999999999E-3</c:v>
                </c:pt>
                <c:pt idx="147">
                  <c:v>1.3699999999999999E-3</c:v>
                </c:pt>
                <c:pt idx="148">
                  <c:v>1.3699999999999999E-3</c:v>
                </c:pt>
                <c:pt idx="149">
                  <c:v>1.48E-3</c:v>
                </c:pt>
                <c:pt idx="150">
                  <c:v>1.3699999999999999E-3</c:v>
                </c:pt>
                <c:pt idx="151">
                  <c:v>1.3699999999999999E-3</c:v>
                </c:pt>
                <c:pt idx="152">
                  <c:v>1.48E-3</c:v>
                </c:pt>
                <c:pt idx="153">
                  <c:v>1.3699999999999999E-3</c:v>
                </c:pt>
                <c:pt idx="154">
                  <c:v>1.3699999999999999E-3</c:v>
                </c:pt>
                <c:pt idx="155">
                  <c:v>1.48E-3</c:v>
                </c:pt>
                <c:pt idx="156">
                  <c:v>1.5900000000000001E-3</c:v>
                </c:pt>
                <c:pt idx="157">
                  <c:v>1.5900000000000001E-3</c:v>
                </c:pt>
                <c:pt idx="158">
                  <c:v>1.5900000000000001E-3</c:v>
                </c:pt>
                <c:pt idx="159">
                  <c:v>1.5900000000000001E-3</c:v>
                </c:pt>
                <c:pt idx="160">
                  <c:v>1.5900000000000001E-3</c:v>
                </c:pt>
                <c:pt idx="161">
                  <c:v>1.48E-3</c:v>
                </c:pt>
                <c:pt idx="162">
                  <c:v>1.5900000000000001E-3</c:v>
                </c:pt>
                <c:pt idx="163">
                  <c:v>1.6999999999999999E-3</c:v>
                </c:pt>
                <c:pt idx="164">
                  <c:v>1.81E-3</c:v>
                </c:pt>
                <c:pt idx="165">
                  <c:v>1.6999999999999999E-3</c:v>
                </c:pt>
                <c:pt idx="166">
                  <c:v>1.48E-3</c:v>
                </c:pt>
                <c:pt idx="167">
                  <c:v>1.5900000000000001E-3</c:v>
                </c:pt>
                <c:pt idx="168">
                  <c:v>1.5900000000000001E-3</c:v>
                </c:pt>
                <c:pt idx="169">
                  <c:v>1.5900000000000001E-3</c:v>
                </c:pt>
                <c:pt idx="170">
                  <c:v>1.5900000000000001E-3</c:v>
                </c:pt>
                <c:pt idx="171">
                  <c:v>1.6999999999999999E-3</c:v>
                </c:pt>
                <c:pt idx="172">
                  <c:v>1.6999999999999999E-3</c:v>
                </c:pt>
                <c:pt idx="173">
                  <c:v>1.81E-3</c:v>
                </c:pt>
                <c:pt idx="174">
                  <c:v>1.6999999999999999E-3</c:v>
                </c:pt>
                <c:pt idx="175">
                  <c:v>1.81E-3</c:v>
                </c:pt>
                <c:pt idx="176">
                  <c:v>1.6999999999999999E-3</c:v>
                </c:pt>
                <c:pt idx="177">
                  <c:v>1.5900000000000001E-3</c:v>
                </c:pt>
                <c:pt idx="178">
                  <c:v>1.5900000000000001E-3</c:v>
                </c:pt>
                <c:pt idx="179">
                  <c:v>1.5900000000000001E-3</c:v>
                </c:pt>
                <c:pt idx="180">
                  <c:v>1.5900000000000001E-3</c:v>
                </c:pt>
                <c:pt idx="181">
                  <c:v>1.5900000000000001E-3</c:v>
                </c:pt>
                <c:pt idx="182">
                  <c:v>1.5900000000000001E-3</c:v>
                </c:pt>
                <c:pt idx="183">
                  <c:v>1.81E-3</c:v>
                </c:pt>
                <c:pt idx="184">
                  <c:v>1.6999999999999999E-3</c:v>
                </c:pt>
                <c:pt idx="185">
                  <c:v>1.81E-3</c:v>
                </c:pt>
                <c:pt idx="186">
                  <c:v>1.6999999999999999E-3</c:v>
                </c:pt>
                <c:pt idx="187">
                  <c:v>1.5900000000000001E-3</c:v>
                </c:pt>
                <c:pt idx="188">
                  <c:v>1.81E-3</c:v>
                </c:pt>
                <c:pt idx="189">
                  <c:v>1.81E-3</c:v>
                </c:pt>
                <c:pt idx="190">
                  <c:v>1.6999999999999999E-3</c:v>
                </c:pt>
                <c:pt idx="191">
                  <c:v>1.81E-3</c:v>
                </c:pt>
                <c:pt idx="192">
                  <c:v>1.6999999999999999E-3</c:v>
                </c:pt>
                <c:pt idx="193">
                  <c:v>1.6999999999999999E-3</c:v>
                </c:pt>
                <c:pt idx="194">
                  <c:v>1.5900000000000001E-3</c:v>
                </c:pt>
                <c:pt idx="195">
                  <c:v>1.5900000000000001E-3</c:v>
                </c:pt>
                <c:pt idx="196">
                  <c:v>1.5900000000000001E-3</c:v>
                </c:pt>
                <c:pt idx="197">
                  <c:v>1.5900000000000001E-3</c:v>
                </c:pt>
                <c:pt idx="198">
                  <c:v>1.48E-3</c:v>
                </c:pt>
                <c:pt idx="199">
                  <c:v>1.5900000000000001E-3</c:v>
                </c:pt>
                <c:pt idx="200">
                  <c:v>1.5900000000000001E-3</c:v>
                </c:pt>
                <c:pt idx="201">
                  <c:v>1.5900000000000001E-3</c:v>
                </c:pt>
                <c:pt idx="202">
                  <c:v>1.5900000000000001E-3</c:v>
                </c:pt>
                <c:pt idx="203">
                  <c:v>1.48E-3</c:v>
                </c:pt>
                <c:pt idx="204">
                  <c:v>1.3699999999999999E-3</c:v>
                </c:pt>
                <c:pt idx="205">
                  <c:v>1.48E-3</c:v>
                </c:pt>
                <c:pt idx="206">
                  <c:v>1.5900000000000001E-3</c:v>
                </c:pt>
                <c:pt idx="207">
                  <c:v>1.3699999999999999E-3</c:v>
                </c:pt>
                <c:pt idx="208">
                  <c:v>1.48E-3</c:v>
                </c:pt>
                <c:pt idx="209">
                  <c:v>1.48E-3</c:v>
                </c:pt>
                <c:pt idx="210">
                  <c:v>1.3699999999999999E-3</c:v>
                </c:pt>
                <c:pt idx="211">
                  <c:v>1.48E-3</c:v>
                </c:pt>
                <c:pt idx="212">
                  <c:v>1.2700000000000001E-3</c:v>
                </c:pt>
                <c:pt idx="213">
                  <c:v>1.2700000000000001E-3</c:v>
                </c:pt>
                <c:pt idx="214">
                  <c:v>1.2700000000000001E-3</c:v>
                </c:pt>
                <c:pt idx="215">
                  <c:v>1.2700000000000001E-3</c:v>
                </c:pt>
                <c:pt idx="216">
                  <c:v>1.48E-3</c:v>
                </c:pt>
                <c:pt idx="217">
                  <c:v>1.2700000000000001E-3</c:v>
                </c:pt>
                <c:pt idx="218">
                  <c:v>1.2700000000000001E-3</c:v>
                </c:pt>
                <c:pt idx="219">
                  <c:v>1.16E-3</c:v>
                </c:pt>
                <c:pt idx="220">
                  <c:v>1.16E-3</c:v>
                </c:pt>
                <c:pt idx="221">
                  <c:v>1.2700000000000001E-3</c:v>
                </c:pt>
                <c:pt idx="222">
                  <c:v>1.16E-3</c:v>
                </c:pt>
                <c:pt idx="223">
                  <c:v>1.0499999999999999E-3</c:v>
                </c:pt>
                <c:pt idx="224">
                  <c:v>1.16E-3</c:v>
                </c:pt>
                <c:pt idx="225">
                  <c:v>1.0499999999999999E-3</c:v>
                </c:pt>
                <c:pt idx="226">
                  <c:v>1.0499999999999999E-3</c:v>
                </c:pt>
                <c:pt idx="227">
                  <c:v>9.3999999999999997E-4</c:v>
                </c:pt>
                <c:pt idx="228">
                  <c:v>9.3999999999999997E-4</c:v>
                </c:pt>
                <c:pt idx="229">
                  <c:v>9.3999999999999997E-4</c:v>
                </c:pt>
                <c:pt idx="230">
                  <c:v>8.3000000000000001E-4</c:v>
                </c:pt>
                <c:pt idx="231">
                  <c:v>8.3000000000000001E-4</c:v>
                </c:pt>
                <c:pt idx="232">
                  <c:v>8.3000000000000001E-4</c:v>
                </c:pt>
                <c:pt idx="233">
                  <c:v>8.3000000000000001E-4</c:v>
                </c:pt>
                <c:pt idx="234">
                  <c:v>7.2000000000000005E-4</c:v>
                </c:pt>
                <c:pt idx="235">
                  <c:v>8.3000000000000001E-4</c:v>
                </c:pt>
                <c:pt idx="236">
                  <c:v>6.0999999999999997E-4</c:v>
                </c:pt>
                <c:pt idx="237">
                  <c:v>5.1000000000000004E-4</c:v>
                </c:pt>
                <c:pt idx="238">
                  <c:v>6.0999999999999997E-4</c:v>
                </c:pt>
                <c:pt idx="239">
                  <c:v>6.0999999999999997E-4</c:v>
                </c:pt>
                <c:pt idx="240">
                  <c:v>4.0000000000000002E-4</c:v>
                </c:pt>
                <c:pt idx="241">
                  <c:v>4.0000000000000002E-4</c:v>
                </c:pt>
                <c:pt idx="242">
                  <c:v>2.9E-4</c:v>
                </c:pt>
                <c:pt idx="243">
                  <c:v>2.9E-4</c:v>
                </c:pt>
                <c:pt idx="244">
                  <c:v>2.9E-4</c:v>
                </c:pt>
                <c:pt idx="245">
                  <c:v>2.9E-4</c:v>
                </c:pt>
                <c:pt idx="246">
                  <c:v>2.9E-4</c:v>
                </c:pt>
                <c:pt idx="247">
                  <c:v>6.9999999999999994E-5</c:v>
                </c:pt>
                <c:pt idx="248">
                  <c:v>6.9999999999999994E-5</c:v>
                </c:pt>
                <c:pt idx="249">
                  <c:v>6.9999999999999994E-5</c:v>
                </c:pt>
                <c:pt idx="250">
                  <c:v>6.9999999999999994E-5</c:v>
                </c:pt>
                <c:pt idx="251">
                  <c:v>6.9999999999999994E-5</c:v>
                </c:pt>
                <c:pt idx="252">
                  <c:v>-1.4999999999999999E-4</c:v>
                </c:pt>
                <c:pt idx="253">
                  <c:v>-2.5000000000000001E-4</c:v>
                </c:pt>
                <c:pt idx="254">
                  <c:v>-1.4999999999999999E-4</c:v>
                </c:pt>
                <c:pt idx="255">
                  <c:v>-2.5000000000000001E-4</c:v>
                </c:pt>
                <c:pt idx="256">
                  <c:v>-2.5000000000000001E-4</c:v>
                </c:pt>
                <c:pt idx="257">
                  <c:v>-3.6000000000000002E-4</c:v>
                </c:pt>
                <c:pt idx="258">
                  <c:v>-4.6999999999999999E-4</c:v>
                </c:pt>
                <c:pt idx="259">
                  <c:v>-5.8E-4</c:v>
                </c:pt>
                <c:pt idx="260">
                  <c:v>-5.8E-4</c:v>
                </c:pt>
                <c:pt idx="261">
                  <c:v>-6.8999999999999997E-4</c:v>
                </c:pt>
                <c:pt idx="262">
                  <c:v>-5.8E-4</c:v>
                </c:pt>
                <c:pt idx="263">
                  <c:v>-5.8E-4</c:v>
                </c:pt>
                <c:pt idx="264">
                  <c:v>-6.8999999999999997E-4</c:v>
                </c:pt>
                <c:pt idx="265">
                  <c:v>-6.8999999999999997E-4</c:v>
                </c:pt>
                <c:pt idx="266">
                  <c:v>-8.0000000000000004E-4</c:v>
                </c:pt>
                <c:pt idx="267">
                  <c:v>-8.0000000000000004E-4</c:v>
                </c:pt>
                <c:pt idx="268">
                  <c:v>-1.01E-3</c:v>
                </c:pt>
                <c:pt idx="269">
                  <c:v>-1.01E-3</c:v>
                </c:pt>
                <c:pt idx="270">
                  <c:v>-1.01E-3</c:v>
                </c:pt>
                <c:pt idx="271">
                  <c:v>-1.1199999999999999E-3</c:v>
                </c:pt>
                <c:pt idx="272">
                  <c:v>-1.1199999999999999E-3</c:v>
                </c:pt>
                <c:pt idx="273">
                  <c:v>-1.23E-3</c:v>
                </c:pt>
                <c:pt idx="274">
                  <c:v>-1.4499999999999999E-3</c:v>
                </c:pt>
                <c:pt idx="275">
                  <c:v>-1.34E-3</c:v>
                </c:pt>
                <c:pt idx="276">
                  <c:v>-1.34E-3</c:v>
                </c:pt>
                <c:pt idx="277">
                  <c:v>-1.4499999999999999E-3</c:v>
                </c:pt>
                <c:pt idx="278">
                  <c:v>-1.4499999999999999E-3</c:v>
                </c:pt>
                <c:pt idx="279">
                  <c:v>-1.4499999999999999E-3</c:v>
                </c:pt>
                <c:pt idx="280">
                  <c:v>-1.4499999999999999E-3</c:v>
                </c:pt>
                <c:pt idx="281">
                  <c:v>-1.4499999999999999E-3</c:v>
                </c:pt>
                <c:pt idx="282">
                  <c:v>-1.4499999999999999E-3</c:v>
                </c:pt>
                <c:pt idx="283">
                  <c:v>-1.56E-3</c:v>
                </c:pt>
                <c:pt idx="284">
                  <c:v>-1.67E-3</c:v>
                </c:pt>
                <c:pt idx="285">
                  <c:v>-1.8799999999999999E-3</c:v>
                </c:pt>
                <c:pt idx="286">
                  <c:v>-1.7700000000000001E-3</c:v>
                </c:pt>
                <c:pt idx="287">
                  <c:v>-1.99E-3</c:v>
                </c:pt>
                <c:pt idx="288">
                  <c:v>-1.99E-3</c:v>
                </c:pt>
                <c:pt idx="289">
                  <c:v>-1.99E-3</c:v>
                </c:pt>
                <c:pt idx="290">
                  <c:v>-2.0999999999999999E-3</c:v>
                </c:pt>
                <c:pt idx="291">
                  <c:v>-2.0999999999999999E-3</c:v>
                </c:pt>
                <c:pt idx="292">
                  <c:v>-2.32E-3</c:v>
                </c:pt>
                <c:pt idx="293">
                  <c:v>-2.2100000000000002E-3</c:v>
                </c:pt>
                <c:pt idx="294">
                  <c:v>-2.32E-3</c:v>
                </c:pt>
                <c:pt idx="295">
                  <c:v>-2.32E-3</c:v>
                </c:pt>
                <c:pt idx="296">
                  <c:v>-2.32E-3</c:v>
                </c:pt>
                <c:pt idx="297">
                  <c:v>-2.4299999999999999E-3</c:v>
                </c:pt>
                <c:pt idx="298">
                  <c:v>-2.5300000000000001E-3</c:v>
                </c:pt>
                <c:pt idx="299">
                  <c:v>-2.4299999999999999E-3</c:v>
                </c:pt>
                <c:pt idx="300">
                  <c:v>-2.64E-3</c:v>
                </c:pt>
                <c:pt idx="301">
                  <c:v>-2.7499999999999998E-3</c:v>
                </c:pt>
                <c:pt idx="302">
                  <c:v>-2.7499999999999998E-3</c:v>
                </c:pt>
                <c:pt idx="303">
                  <c:v>-2.8600000000000001E-3</c:v>
                </c:pt>
                <c:pt idx="304">
                  <c:v>-2.97E-3</c:v>
                </c:pt>
                <c:pt idx="305">
                  <c:v>-2.8600000000000001E-3</c:v>
                </c:pt>
                <c:pt idx="306">
                  <c:v>-2.97E-3</c:v>
                </c:pt>
                <c:pt idx="307">
                  <c:v>-3.1900000000000001E-3</c:v>
                </c:pt>
                <c:pt idx="308">
                  <c:v>-3.1900000000000001E-3</c:v>
                </c:pt>
                <c:pt idx="309">
                  <c:v>-3.1900000000000001E-3</c:v>
                </c:pt>
                <c:pt idx="310">
                  <c:v>-3.29E-3</c:v>
                </c:pt>
                <c:pt idx="311">
                  <c:v>-3.1900000000000001E-3</c:v>
                </c:pt>
                <c:pt idx="312">
                  <c:v>-3.29E-3</c:v>
                </c:pt>
                <c:pt idx="313">
                  <c:v>-3.29E-3</c:v>
                </c:pt>
                <c:pt idx="314">
                  <c:v>-3.3999999999999998E-3</c:v>
                </c:pt>
                <c:pt idx="315">
                  <c:v>-3.29E-3</c:v>
                </c:pt>
                <c:pt idx="316">
                  <c:v>-3.5100000000000001E-3</c:v>
                </c:pt>
                <c:pt idx="317">
                  <c:v>-3.62E-3</c:v>
                </c:pt>
                <c:pt idx="318">
                  <c:v>-3.5100000000000001E-3</c:v>
                </c:pt>
                <c:pt idx="319">
                  <c:v>-3.5100000000000001E-3</c:v>
                </c:pt>
                <c:pt idx="320">
                  <c:v>-3.62E-3</c:v>
                </c:pt>
                <c:pt idx="321">
                  <c:v>-3.62E-3</c:v>
                </c:pt>
                <c:pt idx="322">
                  <c:v>-3.62E-3</c:v>
                </c:pt>
                <c:pt idx="323">
                  <c:v>-3.8400000000000001E-3</c:v>
                </c:pt>
                <c:pt idx="324">
                  <c:v>-3.9500000000000004E-3</c:v>
                </c:pt>
                <c:pt idx="325">
                  <c:v>-3.9500000000000004E-3</c:v>
                </c:pt>
                <c:pt idx="326">
                  <c:v>-3.9500000000000004E-3</c:v>
                </c:pt>
                <c:pt idx="327">
                  <c:v>-3.9500000000000004E-3</c:v>
                </c:pt>
                <c:pt idx="328">
                  <c:v>-3.8400000000000001E-3</c:v>
                </c:pt>
                <c:pt idx="329">
                  <c:v>-4.0499999999999998E-3</c:v>
                </c:pt>
                <c:pt idx="330">
                  <c:v>-3.9500000000000004E-3</c:v>
                </c:pt>
                <c:pt idx="331">
                  <c:v>-4.1599999999999996E-3</c:v>
                </c:pt>
                <c:pt idx="332">
                  <c:v>-4.1599999999999996E-3</c:v>
                </c:pt>
                <c:pt idx="333">
                  <c:v>-4.2700000000000004E-3</c:v>
                </c:pt>
                <c:pt idx="334">
                  <c:v>-4.2700000000000004E-3</c:v>
                </c:pt>
                <c:pt idx="335">
                  <c:v>-4.1599999999999996E-3</c:v>
                </c:pt>
                <c:pt idx="336">
                  <c:v>-4.2700000000000004E-3</c:v>
                </c:pt>
                <c:pt idx="337">
                  <c:v>-4.3800000000000002E-3</c:v>
                </c:pt>
                <c:pt idx="338">
                  <c:v>-4.3800000000000002E-3</c:v>
                </c:pt>
                <c:pt idx="339">
                  <c:v>-4.4900000000000001E-3</c:v>
                </c:pt>
                <c:pt idx="340">
                  <c:v>-4.3800000000000002E-3</c:v>
                </c:pt>
                <c:pt idx="341">
                  <c:v>-4.3800000000000002E-3</c:v>
                </c:pt>
                <c:pt idx="342">
                  <c:v>-4.4900000000000001E-3</c:v>
                </c:pt>
                <c:pt idx="343">
                  <c:v>-4.4900000000000001E-3</c:v>
                </c:pt>
                <c:pt idx="344">
                  <c:v>-4.5999999999999999E-3</c:v>
                </c:pt>
                <c:pt idx="345">
                  <c:v>-4.5999999999999999E-3</c:v>
                </c:pt>
                <c:pt idx="346">
                  <c:v>-4.5999999999999999E-3</c:v>
                </c:pt>
                <c:pt idx="347">
                  <c:v>-4.7099999999999998E-3</c:v>
                </c:pt>
                <c:pt idx="348">
                  <c:v>-4.81E-3</c:v>
                </c:pt>
                <c:pt idx="349">
                  <c:v>-4.5999999999999999E-3</c:v>
                </c:pt>
                <c:pt idx="350">
                  <c:v>-4.81E-3</c:v>
                </c:pt>
                <c:pt idx="351">
                  <c:v>-4.81E-3</c:v>
                </c:pt>
                <c:pt idx="352">
                  <c:v>-4.81E-3</c:v>
                </c:pt>
                <c:pt idx="353">
                  <c:v>-4.81E-3</c:v>
                </c:pt>
                <c:pt idx="354">
                  <c:v>-4.81E-3</c:v>
                </c:pt>
                <c:pt idx="355">
                  <c:v>-4.81E-3</c:v>
                </c:pt>
                <c:pt idx="356">
                  <c:v>-4.81E-3</c:v>
                </c:pt>
                <c:pt idx="357">
                  <c:v>-4.81E-3</c:v>
                </c:pt>
                <c:pt idx="358">
                  <c:v>-4.9199999999999999E-3</c:v>
                </c:pt>
                <c:pt idx="359">
                  <c:v>-5.0299999999999997E-3</c:v>
                </c:pt>
                <c:pt idx="360">
                  <c:v>-4.81E-3</c:v>
                </c:pt>
                <c:pt idx="361">
                  <c:v>-4.9199999999999999E-3</c:v>
                </c:pt>
                <c:pt idx="362">
                  <c:v>-4.9199999999999999E-3</c:v>
                </c:pt>
                <c:pt idx="363">
                  <c:v>-5.0299999999999997E-3</c:v>
                </c:pt>
                <c:pt idx="364">
                  <c:v>-5.0299999999999997E-3</c:v>
                </c:pt>
                <c:pt idx="365">
                  <c:v>-4.9199999999999999E-3</c:v>
                </c:pt>
                <c:pt idx="366">
                  <c:v>-5.0299999999999997E-3</c:v>
                </c:pt>
                <c:pt idx="367">
                  <c:v>-5.0299999999999997E-3</c:v>
                </c:pt>
                <c:pt idx="368">
                  <c:v>-4.9199999999999999E-3</c:v>
                </c:pt>
                <c:pt idx="369">
                  <c:v>-4.9199999999999999E-3</c:v>
                </c:pt>
                <c:pt idx="370">
                  <c:v>-4.9199999999999999E-3</c:v>
                </c:pt>
                <c:pt idx="371">
                  <c:v>-5.1399999999999996E-3</c:v>
                </c:pt>
                <c:pt idx="372">
                  <c:v>-5.0299999999999997E-3</c:v>
                </c:pt>
                <c:pt idx="373">
                  <c:v>-5.1399999999999996E-3</c:v>
                </c:pt>
                <c:pt idx="374">
                  <c:v>-5.1399999999999996E-3</c:v>
                </c:pt>
                <c:pt idx="375">
                  <c:v>-5.0299999999999997E-3</c:v>
                </c:pt>
                <c:pt idx="376">
                  <c:v>-5.1399999999999996E-3</c:v>
                </c:pt>
                <c:pt idx="377">
                  <c:v>-5.1399999999999996E-3</c:v>
                </c:pt>
                <c:pt idx="378">
                  <c:v>-5.1399999999999996E-3</c:v>
                </c:pt>
                <c:pt idx="379">
                  <c:v>-5.0299999999999997E-3</c:v>
                </c:pt>
                <c:pt idx="380">
                  <c:v>-4.9199999999999999E-3</c:v>
                </c:pt>
                <c:pt idx="381">
                  <c:v>-5.0299999999999997E-3</c:v>
                </c:pt>
                <c:pt idx="382">
                  <c:v>-5.1399999999999996E-3</c:v>
                </c:pt>
                <c:pt idx="383">
                  <c:v>-5.0299999999999997E-3</c:v>
                </c:pt>
                <c:pt idx="384">
                  <c:v>-5.0299999999999997E-3</c:v>
                </c:pt>
                <c:pt idx="385">
                  <c:v>-5.1399999999999996E-3</c:v>
                </c:pt>
                <c:pt idx="386">
                  <c:v>-5.1399999999999996E-3</c:v>
                </c:pt>
                <c:pt idx="387">
                  <c:v>-5.1399999999999996E-3</c:v>
                </c:pt>
                <c:pt idx="388">
                  <c:v>-5.1399999999999996E-3</c:v>
                </c:pt>
                <c:pt idx="389">
                  <c:v>-5.0299999999999997E-3</c:v>
                </c:pt>
                <c:pt idx="390">
                  <c:v>-5.1399999999999996E-3</c:v>
                </c:pt>
                <c:pt idx="391">
                  <c:v>-5.0299999999999997E-3</c:v>
                </c:pt>
                <c:pt idx="392">
                  <c:v>-5.0299999999999997E-3</c:v>
                </c:pt>
                <c:pt idx="393">
                  <c:v>-4.9199999999999999E-3</c:v>
                </c:pt>
                <c:pt idx="394">
                  <c:v>-4.9199999999999999E-3</c:v>
                </c:pt>
                <c:pt idx="395">
                  <c:v>-5.0299999999999997E-3</c:v>
                </c:pt>
                <c:pt idx="396">
                  <c:v>-5.0299999999999997E-3</c:v>
                </c:pt>
                <c:pt idx="397">
                  <c:v>-4.9199999999999999E-3</c:v>
                </c:pt>
                <c:pt idx="398">
                  <c:v>-5.0299999999999997E-3</c:v>
                </c:pt>
                <c:pt idx="399">
                  <c:v>-4.81E-3</c:v>
                </c:pt>
                <c:pt idx="400">
                  <c:v>-4.9199999999999999E-3</c:v>
                </c:pt>
                <c:pt idx="401">
                  <c:v>-4.9199999999999999E-3</c:v>
                </c:pt>
                <c:pt idx="402">
                  <c:v>-4.9199999999999999E-3</c:v>
                </c:pt>
                <c:pt idx="403">
                  <c:v>-4.9199999999999999E-3</c:v>
                </c:pt>
                <c:pt idx="404">
                  <c:v>-4.9199999999999999E-3</c:v>
                </c:pt>
                <c:pt idx="405">
                  <c:v>-4.81E-3</c:v>
                </c:pt>
                <c:pt idx="406">
                  <c:v>-4.9199999999999999E-3</c:v>
                </c:pt>
                <c:pt idx="407">
                  <c:v>-4.7099999999999998E-3</c:v>
                </c:pt>
                <c:pt idx="408">
                  <c:v>-4.81E-3</c:v>
                </c:pt>
                <c:pt idx="409">
                  <c:v>-4.7099999999999998E-3</c:v>
                </c:pt>
                <c:pt idx="410">
                  <c:v>-4.5999999999999999E-3</c:v>
                </c:pt>
                <c:pt idx="411">
                  <c:v>-4.7099999999999998E-3</c:v>
                </c:pt>
                <c:pt idx="412">
                  <c:v>-4.7099999999999998E-3</c:v>
                </c:pt>
                <c:pt idx="413">
                  <c:v>-4.4900000000000001E-3</c:v>
                </c:pt>
                <c:pt idx="414">
                  <c:v>-4.5999999999999999E-3</c:v>
                </c:pt>
                <c:pt idx="415">
                  <c:v>-4.4900000000000001E-3</c:v>
                </c:pt>
                <c:pt idx="416">
                  <c:v>-4.4900000000000001E-3</c:v>
                </c:pt>
                <c:pt idx="417">
                  <c:v>-4.3800000000000002E-3</c:v>
                </c:pt>
                <c:pt idx="418">
                  <c:v>-4.3800000000000002E-3</c:v>
                </c:pt>
                <c:pt idx="419">
                  <c:v>-4.3800000000000002E-3</c:v>
                </c:pt>
                <c:pt idx="420">
                  <c:v>-4.3800000000000002E-3</c:v>
                </c:pt>
                <c:pt idx="421">
                  <c:v>-4.2700000000000004E-3</c:v>
                </c:pt>
                <c:pt idx="422">
                  <c:v>-4.2700000000000004E-3</c:v>
                </c:pt>
                <c:pt idx="423">
                  <c:v>-4.2700000000000004E-3</c:v>
                </c:pt>
                <c:pt idx="424">
                  <c:v>-4.1599999999999996E-3</c:v>
                </c:pt>
                <c:pt idx="425">
                  <c:v>-4.2700000000000004E-3</c:v>
                </c:pt>
                <c:pt idx="426">
                  <c:v>-4.1599999999999996E-3</c:v>
                </c:pt>
                <c:pt idx="427">
                  <c:v>-4.0499999999999998E-3</c:v>
                </c:pt>
                <c:pt idx="428">
                  <c:v>-4.0499999999999998E-3</c:v>
                </c:pt>
                <c:pt idx="429">
                  <c:v>-4.0499999999999998E-3</c:v>
                </c:pt>
                <c:pt idx="430">
                  <c:v>-3.9500000000000004E-3</c:v>
                </c:pt>
                <c:pt idx="431">
                  <c:v>-4.0499999999999998E-3</c:v>
                </c:pt>
                <c:pt idx="432">
                  <c:v>-4.0499999999999998E-3</c:v>
                </c:pt>
                <c:pt idx="433">
                  <c:v>-3.8400000000000001E-3</c:v>
                </c:pt>
                <c:pt idx="434">
                  <c:v>-3.7299999999999998E-3</c:v>
                </c:pt>
                <c:pt idx="435">
                  <c:v>-3.7299999999999998E-3</c:v>
                </c:pt>
                <c:pt idx="436">
                  <c:v>-3.62E-3</c:v>
                </c:pt>
                <c:pt idx="437">
                  <c:v>-3.62E-3</c:v>
                </c:pt>
                <c:pt idx="438">
                  <c:v>-3.8400000000000001E-3</c:v>
                </c:pt>
                <c:pt idx="439">
                  <c:v>-3.7299999999999998E-3</c:v>
                </c:pt>
                <c:pt idx="440">
                  <c:v>-3.62E-3</c:v>
                </c:pt>
                <c:pt idx="441">
                  <c:v>-3.5100000000000001E-3</c:v>
                </c:pt>
                <c:pt idx="442">
                  <c:v>-3.62E-3</c:v>
                </c:pt>
                <c:pt idx="443">
                  <c:v>-3.5100000000000001E-3</c:v>
                </c:pt>
                <c:pt idx="444">
                  <c:v>-3.3999999999999998E-3</c:v>
                </c:pt>
                <c:pt idx="445">
                  <c:v>-3.3999999999999998E-3</c:v>
                </c:pt>
                <c:pt idx="446">
                  <c:v>-3.29E-3</c:v>
                </c:pt>
                <c:pt idx="447">
                  <c:v>-3.29E-3</c:v>
                </c:pt>
                <c:pt idx="448">
                  <c:v>-3.29E-3</c:v>
                </c:pt>
                <c:pt idx="449">
                  <c:v>-3.29E-3</c:v>
                </c:pt>
                <c:pt idx="450">
                  <c:v>-3.1900000000000001E-3</c:v>
                </c:pt>
                <c:pt idx="451">
                  <c:v>-3.0799999999999998E-3</c:v>
                </c:pt>
                <c:pt idx="452">
                  <c:v>-2.97E-3</c:v>
                </c:pt>
                <c:pt idx="453">
                  <c:v>-2.97E-3</c:v>
                </c:pt>
                <c:pt idx="454">
                  <c:v>-3.0799999999999998E-3</c:v>
                </c:pt>
                <c:pt idx="455">
                  <c:v>-3.0799999999999998E-3</c:v>
                </c:pt>
                <c:pt idx="456">
                  <c:v>-2.97E-3</c:v>
                </c:pt>
                <c:pt idx="457">
                  <c:v>-2.8600000000000001E-3</c:v>
                </c:pt>
                <c:pt idx="458">
                  <c:v>-2.7499999999999998E-3</c:v>
                </c:pt>
                <c:pt idx="459">
                  <c:v>-2.64E-3</c:v>
                </c:pt>
                <c:pt idx="460">
                  <c:v>-2.64E-3</c:v>
                </c:pt>
                <c:pt idx="461">
                  <c:v>-2.64E-3</c:v>
                </c:pt>
                <c:pt idx="462">
                  <c:v>-2.64E-3</c:v>
                </c:pt>
                <c:pt idx="463">
                  <c:v>-2.5300000000000001E-3</c:v>
                </c:pt>
                <c:pt idx="464">
                  <c:v>-2.5300000000000001E-3</c:v>
                </c:pt>
                <c:pt idx="465">
                  <c:v>-2.32E-3</c:v>
                </c:pt>
                <c:pt idx="466">
                  <c:v>-2.5300000000000001E-3</c:v>
                </c:pt>
                <c:pt idx="467">
                  <c:v>-2.32E-3</c:v>
                </c:pt>
                <c:pt idx="468">
                  <c:v>-2.32E-3</c:v>
                </c:pt>
                <c:pt idx="469">
                  <c:v>-2.2100000000000002E-3</c:v>
                </c:pt>
                <c:pt idx="470">
                  <c:v>-2.4299999999999999E-3</c:v>
                </c:pt>
                <c:pt idx="471">
                  <c:v>-2.32E-3</c:v>
                </c:pt>
                <c:pt idx="472">
                  <c:v>-2.2100000000000002E-3</c:v>
                </c:pt>
                <c:pt idx="473">
                  <c:v>-2.2100000000000002E-3</c:v>
                </c:pt>
                <c:pt idx="474">
                  <c:v>-2.0999999999999999E-3</c:v>
                </c:pt>
                <c:pt idx="475">
                  <c:v>-1.99E-3</c:v>
                </c:pt>
                <c:pt idx="476">
                  <c:v>-1.99E-3</c:v>
                </c:pt>
                <c:pt idx="477">
                  <c:v>-1.8799999999999999E-3</c:v>
                </c:pt>
                <c:pt idx="478">
                  <c:v>-1.7700000000000001E-3</c:v>
                </c:pt>
                <c:pt idx="479">
                  <c:v>-1.99E-3</c:v>
                </c:pt>
                <c:pt idx="480">
                  <c:v>-1.67E-3</c:v>
                </c:pt>
                <c:pt idx="481">
                  <c:v>-1.7700000000000001E-3</c:v>
                </c:pt>
                <c:pt idx="482">
                  <c:v>-1.67E-3</c:v>
                </c:pt>
                <c:pt idx="483">
                  <c:v>-1.67E-3</c:v>
                </c:pt>
                <c:pt idx="484">
                  <c:v>-1.56E-3</c:v>
                </c:pt>
                <c:pt idx="485">
                  <c:v>-1.56E-3</c:v>
                </c:pt>
                <c:pt idx="486">
                  <c:v>-1.67E-3</c:v>
                </c:pt>
                <c:pt idx="487">
                  <c:v>-1.4499999999999999E-3</c:v>
                </c:pt>
                <c:pt idx="488">
                  <c:v>-1.4499999999999999E-3</c:v>
                </c:pt>
                <c:pt idx="489">
                  <c:v>-1.4499999999999999E-3</c:v>
                </c:pt>
                <c:pt idx="490">
                  <c:v>-1.23E-3</c:v>
                </c:pt>
                <c:pt idx="491">
                  <c:v>-1.23E-3</c:v>
                </c:pt>
                <c:pt idx="492">
                  <c:v>-1.34E-3</c:v>
                </c:pt>
                <c:pt idx="493">
                  <c:v>-1.23E-3</c:v>
                </c:pt>
                <c:pt idx="494">
                  <c:v>-1.01E-3</c:v>
                </c:pt>
                <c:pt idx="495">
                  <c:v>-1.23E-3</c:v>
                </c:pt>
                <c:pt idx="496">
                  <c:v>-1.1199999999999999E-3</c:v>
                </c:pt>
                <c:pt idx="497">
                  <c:v>-1.1199999999999999E-3</c:v>
                </c:pt>
                <c:pt idx="498">
                  <c:v>-1.1199999999999999E-3</c:v>
                </c:pt>
                <c:pt idx="499">
                  <c:v>-9.1E-4</c:v>
                </c:pt>
                <c:pt idx="500">
                  <c:v>-1.01E-3</c:v>
                </c:pt>
                <c:pt idx="501">
                  <c:v>-9.1E-4</c:v>
                </c:pt>
                <c:pt idx="502">
                  <c:v>-1.01E-3</c:v>
                </c:pt>
                <c:pt idx="503">
                  <c:v>-6.8999999999999997E-4</c:v>
                </c:pt>
                <c:pt idx="504">
                  <c:v>-6.8999999999999997E-4</c:v>
                </c:pt>
                <c:pt idx="505">
                  <c:v>-8.0000000000000004E-4</c:v>
                </c:pt>
                <c:pt idx="506">
                  <c:v>-6.8999999999999997E-4</c:v>
                </c:pt>
                <c:pt idx="507">
                  <c:v>-6.8999999999999997E-4</c:v>
                </c:pt>
                <c:pt idx="508">
                  <c:v>-6.8999999999999997E-4</c:v>
                </c:pt>
                <c:pt idx="509">
                  <c:v>-5.8E-4</c:v>
                </c:pt>
                <c:pt idx="510">
                  <c:v>-5.8E-4</c:v>
                </c:pt>
                <c:pt idx="511">
                  <c:v>-4.6999999999999999E-4</c:v>
                </c:pt>
                <c:pt idx="512">
                  <c:v>-6.8999999999999997E-4</c:v>
                </c:pt>
                <c:pt idx="513">
                  <c:v>-4.6999999999999999E-4</c:v>
                </c:pt>
                <c:pt idx="514">
                  <c:v>-4.6999999999999999E-4</c:v>
                </c:pt>
                <c:pt idx="515">
                  <c:v>-3.6000000000000002E-4</c:v>
                </c:pt>
                <c:pt idx="516">
                  <c:v>-3.6000000000000002E-4</c:v>
                </c:pt>
                <c:pt idx="517">
                  <c:v>-3.6000000000000002E-4</c:v>
                </c:pt>
                <c:pt idx="518">
                  <c:v>-3.6000000000000002E-4</c:v>
                </c:pt>
                <c:pt idx="519">
                  <c:v>-4.6999999999999999E-4</c:v>
                </c:pt>
                <c:pt idx="520">
                  <c:v>-3.6000000000000002E-4</c:v>
                </c:pt>
                <c:pt idx="521">
                  <c:v>-2.5000000000000001E-4</c:v>
                </c:pt>
                <c:pt idx="522">
                  <c:v>-2.5000000000000001E-4</c:v>
                </c:pt>
                <c:pt idx="523">
                  <c:v>-2.5000000000000001E-4</c:v>
                </c:pt>
                <c:pt idx="524">
                  <c:v>-1.4999999999999999E-4</c:v>
                </c:pt>
                <c:pt idx="525">
                  <c:v>-2.5000000000000001E-4</c:v>
                </c:pt>
                <c:pt idx="526">
                  <c:v>-2.5000000000000001E-4</c:v>
                </c:pt>
                <c:pt idx="527">
                  <c:v>-4.0000000000000003E-5</c:v>
                </c:pt>
                <c:pt idx="528">
                  <c:v>-2.5000000000000001E-4</c:v>
                </c:pt>
                <c:pt idx="529">
                  <c:v>-1.4999999999999999E-4</c:v>
                </c:pt>
                <c:pt idx="530">
                  <c:v>-1.4999999999999999E-4</c:v>
                </c:pt>
                <c:pt idx="531">
                  <c:v>-4.0000000000000003E-5</c:v>
                </c:pt>
                <c:pt idx="532">
                  <c:v>-1.4999999999999999E-4</c:v>
                </c:pt>
                <c:pt idx="533">
                  <c:v>-2.5000000000000001E-4</c:v>
                </c:pt>
                <c:pt idx="534">
                  <c:v>-1.4999999999999999E-4</c:v>
                </c:pt>
                <c:pt idx="535">
                  <c:v>-1.4999999999999999E-4</c:v>
                </c:pt>
                <c:pt idx="536">
                  <c:v>-4.0000000000000003E-5</c:v>
                </c:pt>
                <c:pt idx="537">
                  <c:v>-4.0000000000000003E-5</c:v>
                </c:pt>
                <c:pt idx="538">
                  <c:v>-1.4999999999999999E-4</c:v>
                </c:pt>
                <c:pt idx="539">
                  <c:v>6.9999999999999994E-5</c:v>
                </c:pt>
                <c:pt idx="540">
                  <c:v>6.9999999999999994E-5</c:v>
                </c:pt>
                <c:pt idx="541">
                  <c:v>-4.0000000000000003E-5</c:v>
                </c:pt>
                <c:pt idx="542">
                  <c:v>6.9999999999999994E-5</c:v>
                </c:pt>
                <c:pt idx="543">
                  <c:v>6.9999999999999994E-5</c:v>
                </c:pt>
                <c:pt idx="544">
                  <c:v>1.8000000000000001E-4</c:v>
                </c:pt>
                <c:pt idx="545">
                  <c:v>-4.0000000000000003E-5</c:v>
                </c:pt>
                <c:pt idx="546">
                  <c:v>-4.0000000000000003E-5</c:v>
                </c:pt>
                <c:pt idx="547">
                  <c:v>-4.0000000000000003E-5</c:v>
                </c:pt>
                <c:pt idx="548">
                  <c:v>-1.4999999999999999E-4</c:v>
                </c:pt>
                <c:pt idx="549">
                  <c:v>-1.4999999999999999E-4</c:v>
                </c:pt>
                <c:pt idx="550">
                  <c:v>-4.0000000000000003E-5</c:v>
                </c:pt>
                <c:pt idx="551">
                  <c:v>-4.0000000000000003E-5</c:v>
                </c:pt>
                <c:pt idx="552">
                  <c:v>-4.0000000000000003E-5</c:v>
                </c:pt>
                <c:pt idx="553">
                  <c:v>6.9999999999999994E-5</c:v>
                </c:pt>
                <c:pt idx="554">
                  <c:v>-4.0000000000000003E-5</c:v>
                </c:pt>
                <c:pt idx="555">
                  <c:v>-1.4999999999999999E-4</c:v>
                </c:pt>
                <c:pt idx="556">
                  <c:v>6.9999999999999994E-5</c:v>
                </c:pt>
                <c:pt idx="557">
                  <c:v>-4.0000000000000003E-5</c:v>
                </c:pt>
                <c:pt idx="558">
                  <c:v>6.9999999999999994E-5</c:v>
                </c:pt>
                <c:pt idx="559">
                  <c:v>-1.4999999999999999E-4</c:v>
                </c:pt>
                <c:pt idx="560">
                  <c:v>-4.0000000000000003E-5</c:v>
                </c:pt>
                <c:pt idx="561">
                  <c:v>-4.0000000000000003E-5</c:v>
                </c:pt>
                <c:pt idx="562">
                  <c:v>-4.0000000000000003E-5</c:v>
                </c:pt>
                <c:pt idx="563">
                  <c:v>-1.4999999999999999E-4</c:v>
                </c:pt>
                <c:pt idx="564">
                  <c:v>-4.0000000000000003E-5</c:v>
                </c:pt>
                <c:pt idx="565">
                  <c:v>-4.0000000000000003E-5</c:v>
                </c:pt>
                <c:pt idx="566">
                  <c:v>-1.4999999999999999E-4</c:v>
                </c:pt>
                <c:pt idx="567">
                  <c:v>-4.0000000000000003E-5</c:v>
                </c:pt>
                <c:pt idx="568">
                  <c:v>-1.4999999999999999E-4</c:v>
                </c:pt>
                <c:pt idx="569">
                  <c:v>-2.5000000000000001E-4</c:v>
                </c:pt>
                <c:pt idx="570">
                  <c:v>-3.6000000000000002E-4</c:v>
                </c:pt>
                <c:pt idx="571">
                  <c:v>-1.4999999999999999E-4</c:v>
                </c:pt>
                <c:pt idx="572">
                  <c:v>-3.6000000000000002E-4</c:v>
                </c:pt>
                <c:pt idx="573">
                  <c:v>-1.4999999999999999E-4</c:v>
                </c:pt>
                <c:pt idx="574">
                  <c:v>-2.5000000000000001E-4</c:v>
                </c:pt>
                <c:pt idx="575">
                  <c:v>-3.6000000000000002E-4</c:v>
                </c:pt>
                <c:pt idx="576">
                  <c:v>-2.5000000000000001E-4</c:v>
                </c:pt>
                <c:pt idx="577">
                  <c:v>-3.6000000000000002E-4</c:v>
                </c:pt>
                <c:pt idx="578">
                  <c:v>-3.6000000000000002E-4</c:v>
                </c:pt>
                <c:pt idx="579">
                  <c:v>-3.6000000000000002E-4</c:v>
                </c:pt>
                <c:pt idx="580">
                  <c:v>-5.8E-4</c:v>
                </c:pt>
                <c:pt idx="581">
                  <c:v>-5.8E-4</c:v>
                </c:pt>
                <c:pt idx="582">
                  <c:v>-5.8E-4</c:v>
                </c:pt>
                <c:pt idx="583">
                  <c:v>-4.6999999999999999E-4</c:v>
                </c:pt>
                <c:pt idx="584">
                  <c:v>-4.6999999999999999E-4</c:v>
                </c:pt>
                <c:pt idx="585">
                  <c:v>-5.8E-4</c:v>
                </c:pt>
                <c:pt idx="586">
                  <c:v>-4.6999999999999999E-4</c:v>
                </c:pt>
                <c:pt idx="587">
                  <c:v>-6.8999999999999997E-4</c:v>
                </c:pt>
                <c:pt idx="588">
                  <c:v>-6.8999999999999997E-4</c:v>
                </c:pt>
                <c:pt idx="589">
                  <c:v>-6.8999999999999997E-4</c:v>
                </c:pt>
                <c:pt idx="590">
                  <c:v>-5.8E-4</c:v>
                </c:pt>
                <c:pt idx="591">
                  <c:v>-8.0000000000000004E-4</c:v>
                </c:pt>
                <c:pt idx="592">
                  <c:v>-8.0000000000000004E-4</c:v>
                </c:pt>
                <c:pt idx="593">
                  <c:v>-8.0000000000000004E-4</c:v>
                </c:pt>
                <c:pt idx="594">
                  <c:v>-8.0000000000000004E-4</c:v>
                </c:pt>
                <c:pt idx="595">
                  <c:v>-9.1E-4</c:v>
                </c:pt>
                <c:pt idx="596">
                  <c:v>-9.1E-4</c:v>
                </c:pt>
                <c:pt idx="597">
                  <c:v>-9.1E-4</c:v>
                </c:pt>
                <c:pt idx="598">
                  <c:v>-1.1199999999999999E-3</c:v>
                </c:pt>
                <c:pt idx="599">
                  <c:v>-1.1199999999999999E-3</c:v>
                </c:pt>
                <c:pt idx="600">
                  <c:v>-1.01E-3</c:v>
                </c:pt>
                <c:pt idx="601">
                  <c:v>-1.23E-3</c:v>
                </c:pt>
                <c:pt idx="602">
                  <c:v>-1.23E-3</c:v>
                </c:pt>
                <c:pt idx="603">
                  <c:v>-1.23E-3</c:v>
                </c:pt>
                <c:pt idx="604">
                  <c:v>-1.23E-3</c:v>
                </c:pt>
                <c:pt idx="605">
                  <c:v>-1.34E-3</c:v>
                </c:pt>
                <c:pt idx="606">
                  <c:v>-1.34E-3</c:v>
                </c:pt>
                <c:pt idx="607">
                  <c:v>-1.34E-3</c:v>
                </c:pt>
                <c:pt idx="608">
                  <c:v>-1.56E-3</c:v>
                </c:pt>
                <c:pt idx="609">
                  <c:v>-1.4499999999999999E-3</c:v>
                </c:pt>
                <c:pt idx="610">
                  <c:v>-1.56E-3</c:v>
                </c:pt>
                <c:pt idx="611">
                  <c:v>-1.67E-3</c:v>
                </c:pt>
                <c:pt idx="612">
                  <c:v>-1.7700000000000001E-3</c:v>
                </c:pt>
                <c:pt idx="613">
                  <c:v>-1.7700000000000001E-3</c:v>
                </c:pt>
                <c:pt idx="614">
                  <c:v>-1.8799999999999999E-3</c:v>
                </c:pt>
                <c:pt idx="615">
                  <c:v>-1.8799999999999999E-3</c:v>
                </c:pt>
                <c:pt idx="616">
                  <c:v>-1.8799999999999999E-3</c:v>
                </c:pt>
                <c:pt idx="617">
                  <c:v>-1.7700000000000001E-3</c:v>
                </c:pt>
                <c:pt idx="618">
                  <c:v>-1.99E-3</c:v>
                </c:pt>
                <c:pt idx="619">
                  <c:v>-1.7700000000000001E-3</c:v>
                </c:pt>
                <c:pt idx="620">
                  <c:v>-1.99E-3</c:v>
                </c:pt>
                <c:pt idx="621">
                  <c:v>-2.2100000000000002E-3</c:v>
                </c:pt>
                <c:pt idx="622">
                  <c:v>-1.99E-3</c:v>
                </c:pt>
                <c:pt idx="623">
                  <c:v>-2.0999999999999999E-3</c:v>
                </c:pt>
                <c:pt idx="624">
                  <c:v>-2.2100000000000002E-3</c:v>
                </c:pt>
                <c:pt idx="625">
                  <c:v>-2.4299999999999999E-3</c:v>
                </c:pt>
                <c:pt idx="626">
                  <c:v>-2.4299999999999999E-3</c:v>
                </c:pt>
                <c:pt idx="627">
                  <c:v>-2.5300000000000001E-3</c:v>
                </c:pt>
                <c:pt idx="628">
                  <c:v>-2.64E-3</c:v>
                </c:pt>
                <c:pt idx="629">
                  <c:v>-2.5300000000000001E-3</c:v>
                </c:pt>
                <c:pt idx="630">
                  <c:v>-2.5300000000000001E-3</c:v>
                </c:pt>
                <c:pt idx="631">
                  <c:v>-2.5300000000000001E-3</c:v>
                </c:pt>
                <c:pt idx="632">
                  <c:v>-2.7499999999999998E-3</c:v>
                </c:pt>
                <c:pt idx="633">
                  <c:v>-2.64E-3</c:v>
                </c:pt>
                <c:pt idx="634">
                  <c:v>-2.64E-3</c:v>
                </c:pt>
                <c:pt idx="635">
                  <c:v>-2.64E-3</c:v>
                </c:pt>
                <c:pt idx="636">
                  <c:v>-2.97E-3</c:v>
                </c:pt>
                <c:pt idx="637">
                  <c:v>-2.8600000000000001E-3</c:v>
                </c:pt>
                <c:pt idx="638">
                  <c:v>-2.97E-3</c:v>
                </c:pt>
                <c:pt idx="639">
                  <c:v>-2.97E-3</c:v>
                </c:pt>
                <c:pt idx="640">
                  <c:v>-2.97E-3</c:v>
                </c:pt>
                <c:pt idx="641">
                  <c:v>-3.0799999999999998E-3</c:v>
                </c:pt>
                <c:pt idx="642">
                  <c:v>-3.29E-3</c:v>
                </c:pt>
                <c:pt idx="643">
                  <c:v>-3.29E-3</c:v>
                </c:pt>
                <c:pt idx="644">
                  <c:v>-3.3999999999999998E-3</c:v>
                </c:pt>
                <c:pt idx="645">
                  <c:v>-3.3999999999999998E-3</c:v>
                </c:pt>
                <c:pt idx="646">
                  <c:v>-3.3999999999999998E-3</c:v>
                </c:pt>
                <c:pt idx="647">
                  <c:v>-3.3999999999999998E-3</c:v>
                </c:pt>
                <c:pt idx="648">
                  <c:v>-3.5100000000000001E-3</c:v>
                </c:pt>
                <c:pt idx="649">
                  <c:v>-3.3999999999999998E-3</c:v>
                </c:pt>
                <c:pt idx="650">
                  <c:v>-3.5100000000000001E-3</c:v>
                </c:pt>
                <c:pt idx="651">
                  <c:v>-3.3999999999999998E-3</c:v>
                </c:pt>
                <c:pt idx="652">
                  <c:v>-3.7299999999999998E-3</c:v>
                </c:pt>
                <c:pt idx="653">
                  <c:v>-3.8400000000000001E-3</c:v>
                </c:pt>
                <c:pt idx="654">
                  <c:v>-3.8400000000000001E-3</c:v>
                </c:pt>
                <c:pt idx="655">
                  <c:v>-3.8400000000000001E-3</c:v>
                </c:pt>
                <c:pt idx="656">
                  <c:v>-3.9500000000000004E-3</c:v>
                </c:pt>
                <c:pt idx="657">
                  <c:v>-3.9500000000000004E-3</c:v>
                </c:pt>
                <c:pt idx="658">
                  <c:v>-4.1599999999999996E-3</c:v>
                </c:pt>
                <c:pt idx="659">
                  <c:v>-4.2700000000000004E-3</c:v>
                </c:pt>
                <c:pt idx="660">
                  <c:v>-4.2700000000000004E-3</c:v>
                </c:pt>
                <c:pt idx="661">
                  <c:v>-4.1599999999999996E-3</c:v>
                </c:pt>
                <c:pt idx="662">
                  <c:v>-4.3800000000000002E-3</c:v>
                </c:pt>
                <c:pt idx="663">
                  <c:v>-4.1599999999999996E-3</c:v>
                </c:pt>
                <c:pt idx="664">
                  <c:v>-4.2700000000000004E-3</c:v>
                </c:pt>
                <c:pt idx="665">
                  <c:v>-4.2700000000000004E-3</c:v>
                </c:pt>
                <c:pt idx="666">
                  <c:v>-4.3800000000000002E-3</c:v>
                </c:pt>
                <c:pt idx="667">
                  <c:v>-4.4900000000000001E-3</c:v>
                </c:pt>
                <c:pt idx="668">
                  <c:v>-4.5999999999999999E-3</c:v>
                </c:pt>
                <c:pt idx="669">
                  <c:v>-4.4900000000000001E-3</c:v>
                </c:pt>
                <c:pt idx="670">
                  <c:v>-4.4900000000000001E-3</c:v>
                </c:pt>
                <c:pt idx="671">
                  <c:v>-4.5999999999999999E-3</c:v>
                </c:pt>
                <c:pt idx="672">
                  <c:v>-4.7099999999999998E-3</c:v>
                </c:pt>
                <c:pt idx="673">
                  <c:v>-4.7099999999999998E-3</c:v>
                </c:pt>
                <c:pt idx="674">
                  <c:v>-4.81E-3</c:v>
                </c:pt>
                <c:pt idx="675">
                  <c:v>-4.9199999999999999E-3</c:v>
                </c:pt>
                <c:pt idx="676">
                  <c:v>-4.81E-3</c:v>
                </c:pt>
                <c:pt idx="677">
                  <c:v>-4.9199999999999999E-3</c:v>
                </c:pt>
                <c:pt idx="678">
                  <c:v>-4.81E-3</c:v>
                </c:pt>
                <c:pt idx="679">
                  <c:v>-4.81E-3</c:v>
                </c:pt>
                <c:pt idx="680">
                  <c:v>-4.9199999999999999E-3</c:v>
                </c:pt>
                <c:pt idx="681">
                  <c:v>-4.9199999999999999E-3</c:v>
                </c:pt>
                <c:pt idx="682">
                  <c:v>-4.81E-3</c:v>
                </c:pt>
                <c:pt idx="683">
                  <c:v>-5.0299999999999997E-3</c:v>
                </c:pt>
                <c:pt idx="684">
                  <c:v>-5.1399999999999996E-3</c:v>
                </c:pt>
                <c:pt idx="685">
                  <c:v>-5.2500000000000003E-3</c:v>
                </c:pt>
                <c:pt idx="686">
                  <c:v>-5.0299999999999997E-3</c:v>
                </c:pt>
                <c:pt idx="687">
                  <c:v>-5.2500000000000003E-3</c:v>
                </c:pt>
                <c:pt idx="688">
                  <c:v>-5.2500000000000003E-3</c:v>
                </c:pt>
                <c:pt idx="689">
                  <c:v>-5.3600000000000002E-3</c:v>
                </c:pt>
                <c:pt idx="690">
                  <c:v>-5.47E-3</c:v>
                </c:pt>
                <c:pt idx="691">
                  <c:v>-5.47E-3</c:v>
                </c:pt>
                <c:pt idx="692">
                  <c:v>-5.47E-3</c:v>
                </c:pt>
                <c:pt idx="693">
                  <c:v>-5.5700000000000003E-3</c:v>
                </c:pt>
                <c:pt idx="694">
                  <c:v>-5.47E-3</c:v>
                </c:pt>
                <c:pt idx="695">
                  <c:v>-5.3600000000000002E-3</c:v>
                </c:pt>
                <c:pt idx="696">
                  <c:v>-5.47E-3</c:v>
                </c:pt>
                <c:pt idx="697">
                  <c:v>-5.5700000000000003E-3</c:v>
                </c:pt>
                <c:pt idx="698">
                  <c:v>-5.5700000000000003E-3</c:v>
                </c:pt>
                <c:pt idx="699">
                  <c:v>-5.6800000000000002E-3</c:v>
                </c:pt>
                <c:pt idx="700">
                  <c:v>-5.79E-3</c:v>
                </c:pt>
                <c:pt idx="701">
                  <c:v>-5.6800000000000002E-3</c:v>
                </c:pt>
                <c:pt idx="702">
                  <c:v>-5.6800000000000002E-3</c:v>
                </c:pt>
                <c:pt idx="703">
                  <c:v>-5.6800000000000002E-3</c:v>
                </c:pt>
                <c:pt idx="704">
                  <c:v>-5.6800000000000002E-3</c:v>
                </c:pt>
                <c:pt idx="705">
                  <c:v>-5.6800000000000002E-3</c:v>
                </c:pt>
                <c:pt idx="706">
                  <c:v>-5.79E-3</c:v>
                </c:pt>
                <c:pt idx="707">
                  <c:v>-5.79E-3</c:v>
                </c:pt>
                <c:pt idx="708">
                  <c:v>-5.79E-3</c:v>
                </c:pt>
                <c:pt idx="709">
                  <c:v>-5.79E-3</c:v>
                </c:pt>
                <c:pt idx="710">
                  <c:v>-6.0099999999999997E-3</c:v>
                </c:pt>
                <c:pt idx="711">
                  <c:v>-6.0099999999999997E-3</c:v>
                </c:pt>
                <c:pt idx="712">
                  <c:v>-6.1199999999999996E-3</c:v>
                </c:pt>
                <c:pt idx="713">
                  <c:v>-5.8999999999999999E-3</c:v>
                </c:pt>
                <c:pt idx="714">
                  <c:v>-6.0099999999999997E-3</c:v>
                </c:pt>
                <c:pt idx="715">
                  <c:v>-6.1199999999999996E-3</c:v>
                </c:pt>
                <c:pt idx="716">
                  <c:v>-6.1199999999999996E-3</c:v>
                </c:pt>
                <c:pt idx="717">
                  <c:v>-6.1199999999999996E-3</c:v>
                </c:pt>
                <c:pt idx="718">
                  <c:v>-6.0099999999999997E-3</c:v>
                </c:pt>
                <c:pt idx="719">
                  <c:v>-6.0099999999999997E-3</c:v>
                </c:pt>
                <c:pt idx="720">
                  <c:v>-6.0099999999999997E-3</c:v>
                </c:pt>
                <c:pt idx="721">
                  <c:v>-6.0099999999999997E-3</c:v>
                </c:pt>
                <c:pt idx="722">
                  <c:v>-6.0099999999999997E-3</c:v>
                </c:pt>
                <c:pt idx="723">
                  <c:v>-6.1199999999999996E-3</c:v>
                </c:pt>
                <c:pt idx="724">
                  <c:v>-6.1199999999999996E-3</c:v>
                </c:pt>
                <c:pt idx="725">
                  <c:v>-6.1199999999999996E-3</c:v>
                </c:pt>
                <c:pt idx="726">
                  <c:v>-6.1199999999999996E-3</c:v>
                </c:pt>
                <c:pt idx="727">
                  <c:v>-6.1199999999999996E-3</c:v>
                </c:pt>
                <c:pt idx="728">
                  <c:v>-6.2300000000000003E-3</c:v>
                </c:pt>
                <c:pt idx="729">
                  <c:v>-6.2300000000000003E-3</c:v>
                </c:pt>
                <c:pt idx="730">
                  <c:v>-6.2300000000000003E-3</c:v>
                </c:pt>
                <c:pt idx="731">
                  <c:v>-6.2300000000000003E-3</c:v>
                </c:pt>
                <c:pt idx="732">
                  <c:v>-6.3299999999999997E-3</c:v>
                </c:pt>
                <c:pt idx="733">
                  <c:v>-6.2300000000000003E-3</c:v>
                </c:pt>
                <c:pt idx="734">
                  <c:v>-6.2300000000000003E-3</c:v>
                </c:pt>
                <c:pt idx="735">
                  <c:v>-6.2300000000000003E-3</c:v>
                </c:pt>
                <c:pt idx="736">
                  <c:v>-6.2300000000000003E-3</c:v>
                </c:pt>
                <c:pt idx="737">
                  <c:v>-6.2300000000000003E-3</c:v>
                </c:pt>
                <c:pt idx="738">
                  <c:v>-6.2300000000000003E-3</c:v>
                </c:pt>
                <c:pt idx="739">
                  <c:v>-6.3299999999999997E-3</c:v>
                </c:pt>
                <c:pt idx="740">
                  <c:v>-6.3299999999999997E-3</c:v>
                </c:pt>
                <c:pt idx="741">
                  <c:v>-6.2300000000000003E-3</c:v>
                </c:pt>
                <c:pt idx="742">
                  <c:v>-6.5500000000000003E-3</c:v>
                </c:pt>
                <c:pt idx="743">
                  <c:v>-6.2300000000000003E-3</c:v>
                </c:pt>
                <c:pt idx="744">
                  <c:v>-6.2300000000000003E-3</c:v>
                </c:pt>
                <c:pt idx="745">
                  <c:v>-6.2300000000000003E-3</c:v>
                </c:pt>
                <c:pt idx="746">
                  <c:v>-6.2300000000000003E-3</c:v>
                </c:pt>
                <c:pt idx="747">
                  <c:v>-6.2300000000000003E-3</c:v>
                </c:pt>
                <c:pt idx="748">
                  <c:v>-6.2300000000000003E-3</c:v>
                </c:pt>
                <c:pt idx="749">
                  <c:v>-6.2300000000000003E-3</c:v>
                </c:pt>
                <c:pt idx="750">
                  <c:v>-6.1199999999999996E-3</c:v>
                </c:pt>
                <c:pt idx="751">
                  <c:v>-6.1199999999999996E-3</c:v>
                </c:pt>
                <c:pt idx="752">
                  <c:v>-6.2300000000000003E-3</c:v>
                </c:pt>
                <c:pt idx="753">
                  <c:v>-6.2300000000000003E-3</c:v>
                </c:pt>
                <c:pt idx="754">
                  <c:v>-6.2300000000000003E-3</c:v>
                </c:pt>
                <c:pt idx="755">
                  <c:v>-6.1199999999999996E-3</c:v>
                </c:pt>
                <c:pt idx="756">
                  <c:v>-6.1199999999999996E-3</c:v>
                </c:pt>
                <c:pt idx="757">
                  <c:v>-6.2300000000000003E-3</c:v>
                </c:pt>
                <c:pt idx="758">
                  <c:v>-6.0099999999999997E-3</c:v>
                </c:pt>
                <c:pt idx="759">
                  <c:v>-6.2300000000000003E-3</c:v>
                </c:pt>
                <c:pt idx="760">
                  <c:v>-6.1199999999999996E-3</c:v>
                </c:pt>
                <c:pt idx="761">
                  <c:v>-5.8999999999999999E-3</c:v>
                </c:pt>
                <c:pt idx="762">
                  <c:v>-5.8999999999999999E-3</c:v>
                </c:pt>
                <c:pt idx="763">
                  <c:v>-5.8999999999999999E-3</c:v>
                </c:pt>
                <c:pt idx="764">
                  <c:v>-6.0099999999999997E-3</c:v>
                </c:pt>
                <c:pt idx="765">
                  <c:v>-6.0099999999999997E-3</c:v>
                </c:pt>
                <c:pt idx="766">
                  <c:v>-6.0099999999999997E-3</c:v>
                </c:pt>
                <c:pt idx="767">
                  <c:v>-6.0099999999999997E-3</c:v>
                </c:pt>
                <c:pt idx="768">
                  <c:v>-6.0099999999999997E-3</c:v>
                </c:pt>
                <c:pt idx="769">
                  <c:v>-6.0099999999999997E-3</c:v>
                </c:pt>
                <c:pt idx="770">
                  <c:v>-5.8999999999999999E-3</c:v>
                </c:pt>
                <c:pt idx="771">
                  <c:v>-5.8999999999999999E-3</c:v>
                </c:pt>
                <c:pt idx="772">
                  <c:v>-5.8999999999999999E-3</c:v>
                </c:pt>
                <c:pt idx="773">
                  <c:v>-6.0099999999999997E-3</c:v>
                </c:pt>
                <c:pt idx="774">
                  <c:v>-5.6800000000000002E-3</c:v>
                </c:pt>
                <c:pt idx="775">
                  <c:v>-5.79E-3</c:v>
                </c:pt>
                <c:pt idx="776">
                  <c:v>-5.6800000000000002E-3</c:v>
                </c:pt>
                <c:pt idx="777">
                  <c:v>-5.8999999999999999E-3</c:v>
                </c:pt>
                <c:pt idx="778">
                  <c:v>-5.6800000000000002E-3</c:v>
                </c:pt>
                <c:pt idx="779">
                  <c:v>-5.6800000000000002E-3</c:v>
                </c:pt>
                <c:pt idx="780">
                  <c:v>-5.6800000000000002E-3</c:v>
                </c:pt>
                <c:pt idx="781">
                  <c:v>-5.5700000000000003E-3</c:v>
                </c:pt>
                <c:pt idx="782">
                  <c:v>-5.6800000000000002E-3</c:v>
                </c:pt>
                <c:pt idx="783">
                  <c:v>-5.6800000000000002E-3</c:v>
                </c:pt>
                <c:pt idx="784">
                  <c:v>-5.6800000000000002E-3</c:v>
                </c:pt>
                <c:pt idx="785">
                  <c:v>-5.6800000000000002E-3</c:v>
                </c:pt>
                <c:pt idx="786">
                  <c:v>-5.5700000000000003E-3</c:v>
                </c:pt>
                <c:pt idx="787">
                  <c:v>-5.5700000000000003E-3</c:v>
                </c:pt>
                <c:pt idx="788">
                  <c:v>-5.5700000000000003E-3</c:v>
                </c:pt>
                <c:pt idx="789">
                  <c:v>-5.5700000000000003E-3</c:v>
                </c:pt>
                <c:pt idx="790">
                  <c:v>-5.3600000000000002E-3</c:v>
                </c:pt>
                <c:pt idx="791">
                  <c:v>-5.3600000000000002E-3</c:v>
                </c:pt>
                <c:pt idx="792">
                  <c:v>-5.3600000000000002E-3</c:v>
                </c:pt>
                <c:pt idx="793">
                  <c:v>-5.3600000000000002E-3</c:v>
                </c:pt>
                <c:pt idx="794">
                  <c:v>-5.3600000000000002E-3</c:v>
                </c:pt>
                <c:pt idx="795">
                  <c:v>-5.2500000000000003E-3</c:v>
                </c:pt>
                <c:pt idx="796">
                  <c:v>-5.2500000000000003E-3</c:v>
                </c:pt>
                <c:pt idx="797">
                  <c:v>-5.3600000000000002E-3</c:v>
                </c:pt>
                <c:pt idx="798">
                  <c:v>-5.2500000000000003E-3</c:v>
                </c:pt>
                <c:pt idx="799">
                  <c:v>-5.1399999999999996E-3</c:v>
                </c:pt>
                <c:pt idx="800">
                  <c:v>-5.3600000000000002E-3</c:v>
                </c:pt>
                <c:pt idx="801">
                  <c:v>-5.2500000000000003E-3</c:v>
                </c:pt>
                <c:pt idx="802">
                  <c:v>-5.2500000000000003E-3</c:v>
                </c:pt>
                <c:pt idx="803">
                  <c:v>-5.1399999999999996E-3</c:v>
                </c:pt>
                <c:pt idx="804">
                  <c:v>-5.2500000000000003E-3</c:v>
                </c:pt>
                <c:pt idx="805">
                  <c:v>-5.1399999999999996E-3</c:v>
                </c:pt>
                <c:pt idx="806">
                  <c:v>-5.0299999999999997E-3</c:v>
                </c:pt>
                <c:pt idx="807">
                  <c:v>-5.0299999999999997E-3</c:v>
                </c:pt>
                <c:pt idx="808">
                  <c:v>-5.0299999999999997E-3</c:v>
                </c:pt>
                <c:pt idx="809">
                  <c:v>-5.0299999999999997E-3</c:v>
                </c:pt>
                <c:pt idx="810">
                  <c:v>-5.0299999999999997E-3</c:v>
                </c:pt>
                <c:pt idx="811">
                  <c:v>-4.9199999999999999E-3</c:v>
                </c:pt>
                <c:pt idx="812">
                  <c:v>-4.9199999999999999E-3</c:v>
                </c:pt>
                <c:pt idx="813">
                  <c:v>-4.9199999999999999E-3</c:v>
                </c:pt>
                <c:pt idx="814">
                  <c:v>-4.9199999999999999E-3</c:v>
                </c:pt>
                <c:pt idx="815">
                  <c:v>-5.0299999999999997E-3</c:v>
                </c:pt>
                <c:pt idx="816">
                  <c:v>-4.9199999999999999E-3</c:v>
                </c:pt>
                <c:pt idx="817">
                  <c:v>-4.81E-3</c:v>
                </c:pt>
                <c:pt idx="818">
                  <c:v>-4.81E-3</c:v>
                </c:pt>
                <c:pt idx="819">
                  <c:v>-4.7099999999999998E-3</c:v>
                </c:pt>
                <c:pt idx="820">
                  <c:v>-4.9199999999999999E-3</c:v>
                </c:pt>
                <c:pt idx="821">
                  <c:v>-4.7099999999999998E-3</c:v>
                </c:pt>
                <c:pt idx="822">
                  <c:v>-4.81E-3</c:v>
                </c:pt>
                <c:pt idx="823">
                  <c:v>-4.5999999999999999E-3</c:v>
                </c:pt>
                <c:pt idx="824">
                  <c:v>-4.4900000000000001E-3</c:v>
                </c:pt>
                <c:pt idx="825">
                  <c:v>-4.5999999999999999E-3</c:v>
                </c:pt>
                <c:pt idx="826">
                  <c:v>-4.3800000000000002E-3</c:v>
                </c:pt>
                <c:pt idx="827">
                  <c:v>-4.4900000000000001E-3</c:v>
                </c:pt>
                <c:pt idx="828">
                  <c:v>-4.3800000000000002E-3</c:v>
                </c:pt>
                <c:pt idx="829">
                  <c:v>-4.3800000000000002E-3</c:v>
                </c:pt>
                <c:pt idx="830">
                  <c:v>-4.3800000000000002E-3</c:v>
                </c:pt>
                <c:pt idx="831">
                  <c:v>-4.4900000000000001E-3</c:v>
                </c:pt>
                <c:pt idx="832">
                  <c:v>-4.4900000000000001E-3</c:v>
                </c:pt>
                <c:pt idx="833">
                  <c:v>-4.3800000000000002E-3</c:v>
                </c:pt>
                <c:pt idx="834">
                  <c:v>-4.4900000000000001E-3</c:v>
                </c:pt>
                <c:pt idx="835">
                  <c:v>-4.3800000000000002E-3</c:v>
                </c:pt>
                <c:pt idx="836">
                  <c:v>-4.3800000000000002E-3</c:v>
                </c:pt>
                <c:pt idx="837">
                  <c:v>-4.3800000000000002E-3</c:v>
                </c:pt>
                <c:pt idx="838">
                  <c:v>-4.2700000000000004E-3</c:v>
                </c:pt>
                <c:pt idx="839">
                  <c:v>-4.3800000000000002E-3</c:v>
                </c:pt>
                <c:pt idx="840">
                  <c:v>-4.0499999999999998E-3</c:v>
                </c:pt>
                <c:pt idx="841">
                  <c:v>-4.1599999999999996E-3</c:v>
                </c:pt>
                <c:pt idx="842">
                  <c:v>-4.1599999999999996E-3</c:v>
                </c:pt>
                <c:pt idx="843">
                  <c:v>-4.1599999999999996E-3</c:v>
                </c:pt>
                <c:pt idx="844">
                  <c:v>-4.0499999999999998E-3</c:v>
                </c:pt>
                <c:pt idx="845">
                  <c:v>-4.1599999999999996E-3</c:v>
                </c:pt>
                <c:pt idx="846">
                  <c:v>-4.0499999999999998E-3</c:v>
                </c:pt>
                <c:pt idx="847">
                  <c:v>-3.9500000000000004E-3</c:v>
                </c:pt>
                <c:pt idx="848">
                  <c:v>-4.2700000000000004E-3</c:v>
                </c:pt>
                <c:pt idx="849">
                  <c:v>-4.0499999999999998E-3</c:v>
                </c:pt>
                <c:pt idx="850">
                  <c:v>-4.0499999999999998E-3</c:v>
                </c:pt>
                <c:pt idx="851">
                  <c:v>-3.9500000000000004E-3</c:v>
                </c:pt>
                <c:pt idx="852">
                  <c:v>-4.1599999999999996E-3</c:v>
                </c:pt>
                <c:pt idx="853">
                  <c:v>-3.9500000000000004E-3</c:v>
                </c:pt>
                <c:pt idx="854">
                  <c:v>-4.0499999999999998E-3</c:v>
                </c:pt>
                <c:pt idx="855">
                  <c:v>-4.0499999999999998E-3</c:v>
                </c:pt>
                <c:pt idx="856">
                  <c:v>-3.9500000000000004E-3</c:v>
                </c:pt>
                <c:pt idx="857">
                  <c:v>-3.9500000000000004E-3</c:v>
                </c:pt>
                <c:pt idx="858">
                  <c:v>-3.9500000000000004E-3</c:v>
                </c:pt>
                <c:pt idx="859">
                  <c:v>-3.9500000000000004E-3</c:v>
                </c:pt>
                <c:pt idx="860">
                  <c:v>-3.8400000000000001E-3</c:v>
                </c:pt>
                <c:pt idx="861">
                  <c:v>-3.8400000000000001E-3</c:v>
                </c:pt>
                <c:pt idx="862">
                  <c:v>-3.8400000000000001E-3</c:v>
                </c:pt>
                <c:pt idx="863">
                  <c:v>-3.8400000000000001E-3</c:v>
                </c:pt>
                <c:pt idx="864">
                  <c:v>-3.9500000000000004E-3</c:v>
                </c:pt>
                <c:pt idx="865">
                  <c:v>-3.9500000000000004E-3</c:v>
                </c:pt>
                <c:pt idx="866">
                  <c:v>-3.8400000000000001E-3</c:v>
                </c:pt>
                <c:pt idx="867">
                  <c:v>-3.9500000000000004E-3</c:v>
                </c:pt>
                <c:pt idx="868">
                  <c:v>-3.8400000000000001E-3</c:v>
                </c:pt>
                <c:pt idx="869">
                  <c:v>-3.9500000000000004E-3</c:v>
                </c:pt>
                <c:pt idx="870">
                  <c:v>-3.8400000000000001E-3</c:v>
                </c:pt>
                <c:pt idx="871">
                  <c:v>-3.8400000000000001E-3</c:v>
                </c:pt>
                <c:pt idx="872">
                  <c:v>-3.9500000000000004E-3</c:v>
                </c:pt>
                <c:pt idx="873">
                  <c:v>-3.9500000000000004E-3</c:v>
                </c:pt>
                <c:pt idx="874">
                  <c:v>-3.8400000000000001E-3</c:v>
                </c:pt>
                <c:pt idx="875">
                  <c:v>-3.8400000000000001E-3</c:v>
                </c:pt>
                <c:pt idx="876">
                  <c:v>-3.8400000000000001E-3</c:v>
                </c:pt>
                <c:pt idx="877">
                  <c:v>-3.7299999999999998E-3</c:v>
                </c:pt>
                <c:pt idx="878">
                  <c:v>-3.8400000000000001E-3</c:v>
                </c:pt>
                <c:pt idx="879">
                  <c:v>-3.7299999999999998E-3</c:v>
                </c:pt>
                <c:pt idx="880">
                  <c:v>-3.8400000000000001E-3</c:v>
                </c:pt>
                <c:pt idx="881">
                  <c:v>-3.9500000000000004E-3</c:v>
                </c:pt>
                <c:pt idx="882">
                  <c:v>-3.8400000000000001E-3</c:v>
                </c:pt>
                <c:pt idx="883">
                  <c:v>-3.9500000000000004E-3</c:v>
                </c:pt>
                <c:pt idx="884">
                  <c:v>-3.9500000000000004E-3</c:v>
                </c:pt>
                <c:pt idx="885">
                  <c:v>-3.8400000000000001E-3</c:v>
                </c:pt>
                <c:pt idx="886">
                  <c:v>-3.8400000000000001E-3</c:v>
                </c:pt>
                <c:pt idx="887">
                  <c:v>-3.8400000000000001E-3</c:v>
                </c:pt>
                <c:pt idx="888">
                  <c:v>-3.8400000000000001E-3</c:v>
                </c:pt>
                <c:pt idx="889">
                  <c:v>-3.9500000000000004E-3</c:v>
                </c:pt>
                <c:pt idx="890">
                  <c:v>-3.8400000000000001E-3</c:v>
                </c:pt>
                <c:pt idx="891">
                  <c:v>-3.9500000000000004E-3</c:v>
                </c:pt>
                <c:pt idx="892">
                  <c:v>-3.7299999999999998E-3</c:v>
                </c:pt>
                <c:pt idx="893">
                  <c:v>-3.8400000000000001E-3</c:v>
                </c:pt>
                <c:pt idx="894">
                  <c:v>-3.8400000000000001E-3</c:v>
                </c:pt>
                <c:pt idx="895">
                  <c:v>-3.8400000000000001E-3</c:v>
                </c:pt>
                <c:pt idx="896">
                  <c:v>-3.7299999999999998E-3</c:v>
                </c:pt>
                <c:pt idx="897">
                  <c:v>-3.8400000000000001E-3</c:v>
                </c:pt>
                <c:pt idx="898">
                  <c:v>-3.9500000000000004E-3</c:v>
                </c:pt>
                <c:pt idx="899">
                  <c:v>-3.8400000000000001E-3</c:v>
                </c:pt>
                <c:pt idx="900">
                  <c:v>-3.9500000000000004E-3</c:v>
                </c:pt>
                <c:pt idx="901">
                  <c:v>-3.9500000000000004E-3</c:v>
                </c:pt>
                <c:pt idx="902">
                  <c:v>-4.0499999999999998E-3</c:v>
                </c:pt>
                <c:pt idx="903">
                  <c:v>-4.0499999999999998E-3</c:v>
                </c:pt>
                <c:pt idx="904">
                  <c:v>-3.9500000000000004E-3</c:v>
                </c:pt>
                <c:pt idx="905">
                  <c:v>-3.9500000000000004E-3</c:v>
                </c:pt>
                <c:pt idx="906">
                  <c:v>-4.0499999999999998E-3</c:v>
                </c:pt>
                <c:pt idx="907">
                  <c:v>-3.9500000000000004E-3</c:v>
                </c:pt>
                <c:pt idx="908">
                  <c:v>-4.1599999999999996E-3</c:v>
                </c:pt>
                <c:pt idx="909">
                  <c:v>-4.0499999999999998E-3</c:v>
                </c:pt>
                <c:pt idx="910">
                  <c:v>-4.0499999999999998E-3</c:v>
                </c:pt>
                <c:pt idx="911">
                  <c:v>-4.0499999999999998E-3</c:v>
                </c:pt>
                <c:pt idx="912">
                  <c:v>-4.0499999999999998E-3</c:v>
                </c:pt>
                <c:pt idx="913">
                  <c:v>-4.1599999999999996E-3</c:v>
                </c:pt>
                <c:pt idx="914">
                  <c:v>-4.0499999999999998E-3</c:v>
                </c:pt>
                <c:pt idx="915">
                  <c:v>-4.1599999999999996E-3</c:v>
                </c:pt>
                <c:pt idx="916">
                  <c:v>-4.1599999999999996E-3</c:v>
                </c:pt>
                <c:pt idx="917">
                  <c:v>-4.2700000000000004E-3</c:v>
                </c:pt>
                <c:pt idx="918">
                  <c:v>-4.2700000000000004E-3</c:v>
                </c:pt>
                <c:pt idx="919">
                  <c:v>-4.2700000000000004E-3</c:v>
                </c:pt>
                <c:pt idx="920">
                  <c:v>-4.2700000000000004E-3</c:v>
                </c:pt>
                <c:pt idx="921">
                  <c:v>-4.2700000000000004E-3</c:v>
                </c:pt>
                <c:pt idx="922">
                  <c:v>-4.3800000000000002E-3</c:v>
                </c:pt>
                <c:pt idx="923">
                  <c:v>-4.3800000000000002E-3</c:v>
                </c:pt>
                <c:pt idx="924">
                  <c:v>-4.3800000000000002E-3</c:v>
                </c:pt>
                <c:pt idx="925">
                  <c:v>-4.2700000000000004E-3</c:v>
                </c:pt>
                <c:pt idx="926">
                  <c:v>-4.2700000000000004E-3</c:v>
                </c:pt>
                <c:pt idx="927">
                  <c:v>-4.2700000000000004E-3</c:v>
                </c:pt>
                <c:pt idx="928">
                  <c:v>-4.2700000000000004E-3</c:v>
                </c:pt>
                <c:pt idx="929">
                  <c:v>-4.3800000000000002E-3</c:v>
                </c:pt>
                <c:pt idx="930">
                  <c:v>-4.3800000000000002E-3</c:v>
                </c:pt>
                <c:pt idx="931">
                  <c:v>-4.4900000000000001E-3</c:v>
                </c:pt>
                <c:pt idx="932">
                  <c:v>-4.3800000000000002E-3</c:v>
                </c:pt>
                <c:pt idx="933">
                  <c:v>-4.5999999999999999E-3</c:v>
                </c:pt>
                <c:pt idx="934">
                  <c:v>-4.7099999999999998E-3</c:v>
                </c:pt>
                <c:pt idx="935">
                  <c:v>-4.5999999999999999E-3</c:v>
                </c:pt>
                <c:pt idx="936">
                  <c:v>-4.5999999999999999E-3</c:v>
                </c:pt>
                <c:pt idx="937">
                  <c:v>-4.5999999999999999E-3</c:v>
                </c:pt>
                <c:pt idx="938">
                  <c:v>-4.7099999999999998E-3</c:v>
                </c:pt>
                <c:pt idx="939">
                  <c:v>-4.7099999999999998E-3</c:v>
                </c:pt>
                <c:pt idx="940">
                  <c:v>-4.7099999999999998E-3</c:v>
                </c:pt>
                <c:pt idx="941">
                  <c:v>-4.7099999999999998E-3</c:v>
                </c:pt>
                <c:pt idx="942">
                  <c:v>-4.5999999999999999E-3</c:v>
                </c:pt>
                <c:pt idx="943">
                  <c:v>-4.5999999999999999E-3</c:v>
                </c:pt>
                <c:pt idx="944">
                  <c:v>-4.81E-3</c:v>
                </c:pt>
                <c:pt idx="945">
                  <c:v>-4.7099999999999998E-3</c:v>
                </c:pt>
                <c:pt idx="946">
                  <c:v>-4.81E-3</c:v>
                </c:pt>
                <c:pt idx="947">
                  <c:v>-4.81E-3</c:v>
                </c:pt>
                <c:pt idx="948">
                  <c:v>-4.7099999999999998E-3</c:v>
                </c:pt>
                <c:pt idx="949">
                  <c:v>-4.81E-3</c:v>
                </c:pt>
                <c:pt idx="950">
                  <c:v>-4.9199999999999999E-3</c:v>
                </c:pt>
                <c:pt idx="951">
                  <c:v>-4.9199999999999999E-3</c:v>
                </c:pt>
                <c:pt idx="952">
                  <c:v>-4.9199999999999999E-3</c:v>
                </c:pt>
                <c:pt idx="953">
                  <c:v>-4.9199999999999999E-3</c:v>
                </c:pt>
                <c:pt idx="954">
                  <c:v>-5.0299999999999997E-3</c:v>
                </c:pt>
                <c:pt idx="955">
                  <c:v>-5.0299999999999997E-3</c:v>
                </c:pt>
                <c:pt idx="956">
                  <c:v>-5.0299999999999997E-3</c:v>
                </c:pt>
                <c:pt idx="957">
                  <c:v>-5.0299999999999997E-3</c:v>
                </c:pt>
                <c:pt idx="958">
                  <c:v>-5.0299999999999997E-3</c:v>
                </c:pt>
                <c:pt idx="959">
                  <c:v>-5.0299999999999997E-3</c:v>
                </c:pt>
                <c:pt idx="960">
                  <c:v>-5.1399999999999996E-3</c:v>
                </c:pt>
                <c:pt idx="961">
                  <c:v>-5.1399999999999996E-3</c:v>
                </c:pt>
                <c:pt idx="962">
                  <c:v>-5.1399999999999996E-3</c:v>
                </c:pt>
                <c:pt idx="963">
                  <c:v>-5.1399999999999996E-3</c:v>
                </c:pt>
                <c:pt idx="964">
                  <c:v>-5.1399999999999996E-3</c:v>
                </c:pt>
                <c:pt idx="965">
                  <c:v>-5.2500000000000003E-3</c:v>
                </c:pt>
                <c:pt idx="966">
                  <c:v>-5.3600000000000002E-3</c:v>
                </c:pt>
                <c:pt idx="967">
                  <c:v>-5.3600000000000002E-3</c:v>
                </c:pt>
                <c:pt idx="968">
                  <c:v>-5.2500000000000003E-3</c:v>
                </c:pt>
                <c:pt idx="969">
                  <c:v>-5.3600000000000002E-3</c:v>
                </c:pt>
                <c:pt idx="970">
                  <c:v>-5.3600000000000002E-3</c:v>
                </c:pt>
                <c:pt idx="971">
                  <c:v>-5.2500000000000003E-3</c:v>
                </c:pt>
                <c:pt idx="972">
                  <c:v>-5.5700000000000003E-3</c:v>
                </c:pt>
                <c:pt idx="973">
                  <c:v>-5.3600000000000002E-3</c:v>
                </c:pt>
                <c:pt idx="974">
                  <c:v>-5.3600000000000002E-3</c:v>
                </c:pt>
                <c:pt idx="975">
                  <c:v>-5.3600000000000002E-3</c:v>
                </c:pt>
                <c:pt idx="976">
                  <c:v>-5.3600000000000002E-3</c:v>
                </c:pt>
                <c:pt idx="977">
                  <c:v>-5.3600000000000002E-3</c:v>
                </c:pt>
                <c:pt idx="978">
                  <c:v>-5.47E-3</c:v>
                </c:pt>
                <c:pt idx="979">
                  <c:v>-5.47E-3</c:v>
                </c:pt>
                <c:pt idx="980">
                  <c:v>-5.5700000000000003E-3</c:v>
                </c:pt>
                <c:pt idx="981">
                  <c:v>-5.5700000000000003E-3</c:v>
                </c:pt>
                <c:pt idx="982">
                  <c:v>-5.5700000000000003E-3</c:v>
                </c:pt>
                <c:pt idx="983">
                  <c:v>-5.5700000000000003E-3</c:v>
                </c:pt>
                <c:pt idx="984">
                  <c:v>-5.5700000000000003E-3</c:v>
                </c:pt>
                <c:pt idx="985">
                  <c:v>-5.6800000000000002E-3</c:v>
                </c:pt>
                <c:pt idx="986">
                  <c:v>-5.6800000000000002E-3</c:v>
                </c:pt>
                <c:pt idx="987">
                  <c:v>-5.6800000000000002E-3</c:v>
                </c:pt>
                <c:pt idx="988">
                  <c:v>-5.6800000000000002E-3</c:v>
                </c:pt>
                <c:pt idx="989">
                  <c:v>-5.5700000000000003E-3</c:v>
                </c:pt>
                <c:pt idx="990">
                  <c:v>-5.5700000000000003E-3</c:v>
                </c:pt>
                <c:pt idx="991">
                  <c:v>-5.6800000000000002E-3</c:v>
                </c:pt>
                <c:pt idx="992">
                  <c:v>-5.5700000000000003E-3</c:v>
                </c:pt>
                <c:pt idx="993">
                  <c:v>-5.6800000000000002E-3</c:v>
                </c:pt>
                <c:pt idx="994">
                  <c:v>-5.79E-3</c:v>
                </c:pt>
                <c:pt idx="995">
                  <c:v>-5.79E-3</c:v>
                </c:pt>
                <c:pt idx="996">
                  <c:v>-5.79E-3</c:v>
                </c:pt>
                <c:pt idx="997">
                  <c:v>-5.79E-3</c:v>
                </c:pt>
                <c:pt idx="998">
                  <c:v>-5.8999999999999999E-3</c:v>
                </c:pt>
                <c:pt idx="999">
                  <c:v>-5.6800000000000002E-3</c:v>
                </c:pt>
                <c:pt idx="1000">
                  <c:v>-5.79E-3</c:v>
                </c:pt>
                <c:pt idx="1001">
                  <c:v>-5.79E-3</c:v>
                </c:pt>
                <c:pt idx="1002">
                  <c:v>-5.79E-3</c:v>
                </c:pt>
                <c:pt idx="1003">
                  <c:v>-5.79E-3</c:v>
                </c:pt>
                <c:pt idx="1004">
                  <c:v>-5.6800000000000002E-3</c:v>
                </c:pt>
                <c:pt idx="1005">
                  <c:v>-5.79E-3</c:v>
                </c:pt>
                <c:pt idx="1006">
                  <c:v>-5.79E-3</c:v>
                </c:pt>
                <c:pt idx="1007">
                  <c:v>-5.79E-3</c:v>
                </c:pt>
                <c:pt idx="1008">
                  <c:v>-5.79E-3</c:v>
                </c:pt>
                <c:pt idx="1009">
                  <c:v>-5.8999999999999999E-3</c:v>
                </c:pt>
                <c:pt idx="1010">
                  <c:v>-5.8999999999999999E-3</c:v>
                </c:pt>
                <c:pt idx="1011">
                  <c:v>-5.79E-3</c:v>
                </c:pt>
                <c:pt idx="1012">
                  <c:v>-5.6800000000000002E-3</c:v>
                </c:pt>
                <c:pt idx="1013">
                  <c:v>-5.6800000000000002E-3</c:v>
                </c:pt>
                <c:pt idx="1014">
                  <c:v>-5.8999999999999999E-3</c:v>
                </c:pt>
                <c:pt idx="1015">
                  <c:v>-5.8999999999999999E-3</c:v>
                </c:pt>
                <c:pt idx="1016">
                  <c:v>-5.6800000000000002E-3</c:v>
                </c:pt>
                <c:pt idx="1017">
                  <c:v>-5.79E-3</c:v>
                </c:pt>
                <c:pt idx="1018">
                  <c:v>-5.6800000000000002E-3</c:v>
                </c:pt>
                <c:pt idx="1019">
                  <c:v>-5.5700000000000003E-3</c:v>
                </c:pt>
                <c:pt idx="1020">
                  <c:v>-5.5700000000000003E-3</c:v>
                </c:pt>
                <c:pt idx="1021">
                  <c:v>-5.6800000000000002E-3</c:v>
                </c:pt>
                <c:pt idx="1022">
                  <c:v>-5.5700000000000003E-3</c:v>
                </c:pt>
                <c:pt idx="1023">
                  <c:v>-5.5700000000000003E-3</c:v>
                </c:pt>
                <c:pt idx="1024">
                  <c:v>-5.6800000000000002E-3</c:v>
                </c:pt>
                <c:pt idx="1025">
                  <c:v>-5.5700000000000003E-3</c:v>
                </c:pt>
                <c:pt idx="1026">
                  <c:v>-5.6800000000000002E-3</c:v>
                </c:pt>
                <c:pt idx="1027">
                  <c:v>-5.5700000000000003E-3</c:v>
                </c:pt>
                <c:pt idx="1028">
                  <c:v>-5.5700000000000003E-3</c:v>
                </c:pt>
                <c:pt idx="1029">
                  <c:v>-5.47E-3</c:v>
                </c:pt>
                <c:pt idx="1030">
                  <c:v>-5.47E-3</c:v>
                </c:pt>
                <c:pt idx="1031">
                  <c:v>-5.47E-3</c:v>
                </c:pt>
                <c:pt idx="1032">
                  <c:v>-5.6800000000000002E-3</c:v>
                </c:pt>
                <c:pt idx="1033">
                  <c:v>-5.47E-3</c:v>
                </c:pt>
                <c:pt idx="1034">
                  <c:v>-5.3600000000000002E-3</c:v>
                </c:pt>
                <c:pt idx="1035">
                  <c:v>-5.5700000000000003E-3</c:v>
                </c:pt>
                <c:pt idx="1036">
                  <c:v>-5.3600000000000002E-3</c:v>
                </c:pt>
                <c:pt idx="1037">
                  <c:v>-5.3600000000000002E-3</c:v>
                </c:pt>
                <c:pt idx="1038">
                  <c:v>-5.2500000000000003E-3</c:v>
                </c:pt>
                <c:pt idx="1039">
                  <c:v>-5.47E-3</c:v>
                </c:pt>
                <c:pt idx="1040">
                  <c:v>-5.3600000000000002E-3</c:v>
                </c:pt>
                <c:pt idx="1041">
                  <c:v>-5.3600000000000002E-3</c:v>
                </c:pt>
                <c:pt idx="1042">
                  <c:v>-5.1399999999999996E-3</c:v>
                </c:pt>
                <c:pt idx="1043">
                  <c:v>-5.1399999999999996E-3</c:v>
                </c:pt>
                <c:pt idx="1044">
                  <c:v>-5.0299999999999997E-3</c:v>
                </c:pt>
                <c:pt idx="1045">
                  <c:v>-5.1399999999999996E-3</c:v>
                </c:pt>
                <c:pt idx="1046">
                  <c:v>-5.2500000000000003E-3</c:v>
                </c:pt>
                <c:pt idx="1047">
                  <c:v>-5.1399999999999996E-3</c:v>
                </c:pt>
                <c:pt idx="1048">
                  <c:v>-5.1399999999999996E-3</c:v>
                </c:pt>
                <c:pt idx="1049">
                  <c:v>-5.2500000000000003E-3</c:v>
                </c:pt>
                <c:pt idx="1050">
                  <c:v>-5.1399999999999996E-3</c:v>
                </c:pt>
                <c:pt idx="1051">
                  <c:v>-5.0299999999999997E-3</c:v>
                </c:pt>
                <c:pt idx="1052">
                  <c:v>-4.9199999999999999E-3</c:v>
                </c:pt>
                <c:pt idx="1053">
                  <c:v>-5.0299999999999997E-3</c:v>
                </c:pt>
                <c:pt idx="1054">
                  <c:v>-4.9199999999999999E-3</c:v>
                </c:pt>
                <c:pt idx="1055">
                  <c:v>-4.81E-3</c:v>
                </c:pt>
                <c:pt idx="1056">
                  <c:v>-4.9199999999999999E-3</c:v>
                </c:pt>
                <c:pt idx="1057">
                  <c:v>-4.5999999999999999E-3</c:v>
                </c:pt>
                <c:pt idx="1058">
                  <c:v>-4.5999999999999999E-3</c:v>
                </c:pt>
                <c:pt idx="1059">
                  <c:v>-4.7099999999999998E-3</c:v>
                </c:pt>
                <c:pt idx="1060">
                  <c:v>-4.81E-3</c:v>
                </c:pt>
                <c:pt idx="1061">
                  <c:v>-4.7099999999999998E-3</c:v>
                </c:pt>
                <c:pt idx="1062">
                  <c:v>-4.4900000000000001E-3</c:v>
                </c:pt>
                <c:pt idx="1063">
                  <c:v>-4.3800000000000002E-3</c:v>
                </c:pt>
                <c:pt idx="1064">
                  <c:v>-4.3800000000000002E-3</c:v>
                </c:pt>
                <c:pt idx="1065">
                  <c:v>-4.2700000000000004E-3</c:v>
                </c:pt>
                <c:pt idx="1066">
                  <c:v>-4.2700000000000004E-3</c:v>
                </c:pt>
                <c:pt idx="1067">
                  <c:v>-4.2700000000000004E-3</c:v>
                </c:pt>
                <c:pt idx="1068">
                  <c:v>-4.2700000000000004E-3</c:v>
                </c:pt>
                <c:pt idx="1069">
                  <c:v>-4.1599999999999996E-3</c:v>
                </c:pt>
                <c:pt idx="1070">
                  <c:v>-4.0499999999999998E-3</c:v>
                </c:pt>
                <c:pt idx="1071">
                  <c:v>-4.0499999999999998E-3</c:v>
                </c:pt>
                <c:pt idx="1072">
                  <c:v>-3.8400000000000001E-3</c:v>
                </c:pt>
                <c:pt idx="1073">
                  <c:v>-3.9500000000000004E-3</c:v>
                </c:pt>
                <c:pt idx="1074">
                  <c:v>-3.9500000000000004E-3</c:v>
                </c:pt>
                <c:pt idx="1075">
                  <c:v>-3.9500000000000004E-3</c:v>
                </c:pt>
                <c:pt idx="1076">
                  <c:v>-3.8400000000000001E-3</c:v>
                </c:pt>
                <c:pt idx="1077">
                  <c:v>-3.62E-3</c:v>
                </c:pt>
                <c:pt idx="1078">
                  <c:v>-3.62E-3</c:v>
                </c:pt>
                <c:pt idx="1079">
                  <c:v>-3.5100000000000001E-3</c:v>
                </c:pt>
                <c:pt idx="1080">
                  <c:v>-3.29E-3</c:v>
                </c:pt>
                <c:pt idx="1081">
                  <c:v>-3.5100000000000001E-3</c:v>
                </c:pt>
                <c:pt idx="1082">
                  <c:v>-3.3999999999999998E-3</c:v>
                </c:pt>
                <c:pt idx="1083">
                  <c:v>-3.3999999999999998E-3</c:v>
                </c:pt>
                <c:pt idx="1084">
                  <c:v>-3.29E-3</c:v>
                </c:pt>
                <c:pt idx="1085">
                  <c:v>-3.1900000000000001E-3</c:v>
                </c:pt>
                <c:pt idx="1086">
                  <c:v>-3.1900000000000001E-3</c:v>
                </c:pt>
                <c:pt idx="1087">
                  <c:v>-3.1900000000000001E-3</c:v>
                </c:pt>
                <c:pt idx="1088">
                  <c:v>-2.8600000000000001E-3</c:v>
                </c:pt>
                <c:pt idx="1089">
                  <c:v>-3.0799999999999998E-3</c:v>
                </c:pt>
                <c:pt idx="1090">
                  <c:v>-2.97E-3</c:v>
                </c:pt>
                <c:pt idx="1091">
                  <c:v>-2.8600000000000001E-3</c:v>
                </c:pt>
                <c:pt idx="1092">
                  <c:v>-2.7499999999999998E-3</c:v>
                </c:pt>
                <c:pt idx="1093">
                  <c:v>-2.7499999999999998E-3</c:v>
                </c:pt>
                <c:pt idx="1094">
                  <c:v>-2.64E-3</c:v>
                </c:pt>
                <c:pt idx="1095">
                  <c:v>-2.4299999999999999E-3</c:v>
                </c:pt>
                <c:pt idx="1096">
                  <c:v>-2.4299999999999999E-3</c:v>
                </c:pt>
                <c:pt idx="1097">
                  <c:v>-2.32E-3</c:v>
                </c:pt>
                <c:pt idx="1098">
                  <c:v>-2.2100000000000002E-3</c:v>
                </c:pt>
                <c:pt idx="1099">
                  <c:v>-2.4299999999999999E-3</c:v>
                </c:pt>
                <c:pt idx="1100">
                  <c:v>-1.99E-3</c:v>
                </c:pt>
                <c:pt idx="1101">
                  <c:v>-2.0999999999999999E-3</c:v>
                </c:pt>
                <c:pt idx="1102">
                  <c:v>-2.0999999999999999E-3</c:v>
                </c:pt>
                <c:pt idx="1103">
                  <c:v>-1.99E-3</c:v>
                </c:pt>
                <c:pt idx="1104">
                  <c:v>-1.8799999999999999E-3</c:v>
                </c:pt>
                <c:pt idx="1105">
                  <c:v>-1.8799999999999999E-3</c:v>
                </c:pt>
                <c:pt idx="1106">
                  <c:v>-1.8799999999999999E-3</c:v>
                </c:pt>
                <c:pt idx="1107">
                  <c:v>-1.67E-3</c:v>
                </c:pt>
                <c:pt idx="1108">
                  <c:v>-1.67E-3</c:v>
                </c:pt>
                <c:pt idx="1109">
                  <c:v>-1.4499999999999999E-3</c:v>
                </c:pt>
                <c:pt idx="1110">
                  <c:v>-1.56E-3</c:v>
                </c:pt>
                <c:pt idx="1111">
                  <c:v>-1.34E-3</c:v>
                </c:pt>
                <c:pt idx="1112">
                  <c:v>-1.1199999999999999E-3</c:v>
                </c:pt>
                <c:pt idx="1113">
                  <c:v>-1.34E-3</c:v>
                </c:pt>
                <c:pt idx="1114">
                  <c:v>-1.23E-3</c:v>
                </c:pt>
                <c:pt idx="1115">
                  <c:v>-1.01E-3</c:v>
                </c:pt>
                <c:pt idx="1116">
                  <c:v>-9.1E-4</c:v>
                </c:pt>
                <c:pt idx="1117">
                  <c:v>-8.0000000000000004E-4</c:v>
                </c:pt>
                <c:pt idx="1118">
                  <c:v>-6.8999999999999997E-4</c:v>
                </c:pt>
                <c:pt idx="1119">
                  <c:v>-5.8E-4</c:v>
                </c:pt>
                <c:pt idx="1120">
                  <c:v>-5.8E-4</c:v>
                </c:pt>
                <c:pt idx="1121">
                  <c:v>-5.8E-4</c:v>
                </c:pt>
                <c:pt idx="1122">
                  <c:v>-4.6999999999999999E-4</c:v>
                </c:pt>
                <c:pt idx="1123">
                  <c:v>-3.6000000000000002E-4</c:v>
                </c:pt>
                <c:pt idx="1124">
                  <c:v>-2.5000000000000001E-4</c:v>
                </c:pt>
                <c:pt idx="1125">
                  <c:v>-3.6000000000000002E-4</c:v>
                </c:pt>
                <c:pt idx="1126">
                  <c:v>-1.4999999999999999E-4</c:v>
                </c:pt>
                <c:pt idx="1127">
                  <c:v>-1.4999999999999999E-4</c:v>
                </c:pt>
                <c:pt idx="1128">
                  <c:v>6.9999999999999994E-5</c:v>
                </c:pt>
                <c:pt idx="1129">
                  <c:v>-4.0000000000000003E-5</c:v>
                </c:pt>
                <c:pt idx="1130">
                  <c:v>6.9999999999999994E-5</c:v>
                </c:pt>
                <c:pt idx="1131">
                  <c:v>2.9E-4</c:v>
                </c:pt>
                <c:pt idx="1132">
                  <c:v>5.1000000000000004E-4</c:v>
                </c:pt>
                <c:pt idx="1133">
                  <c:v>2.9E-4</c:v>
                </c:pt>
                <c:pt idx="1134">
                  <c:v>5.1000000000000004E-4</c:v>
                </c:pt>
                <c:pt idx="1135">
                  <c:v>6.0999999999999997E-4</c:v>
                </c:pt>
                <c:pt idx="1136">
                  <c:v>6.0999999999999997E-4</c:v>
                </c:pt>
                <c:pt idx="1137">
                  <c:v>7.2000000000000005E-4</c:v>
                </c:pt>
                <c:pt idx="1138">
                  <c:v>9.3999999999999997E-4</c:v>
                </c:pt>
                <c:pt idx="1139">
                  <c:v>9.3999999999999997E-4</c:v>
                </c:pt>
                <c:pt idx="1140">
                  <c:v>9.3999999999999997E-4</c:v>
                </c:pt>
                <c:pt idx="1141">
                  <c:v>9.3999999999999997E-4</c:v>
                </c:pt>
                <c:pt idx="1142">
                  <c:v>1.2700000000000001E-3</c:v>
                </c:pt>
                <c:pt idx="1143">
                  <c:v>1.3699999999999999E-3</c:v>
                </c:pt>
                <c:pt idx="1144">
                  <c:v>1.48E-3</c:v>
                </c:pt>
                <c:pt idx="1145">
                  <c:v>1.3699999999999999E-3</c:v>
                </c:pt>
                <c:pt idx="1146">
                  <c:v>1.3699999999999999E-3</c:v>
                </c:pt>
                <c:pt idx="1147">
                  <c:v>1.5900000000000001E-3</c:v>
                </c:pt>
                <c:pt idx="1148">
                  <c:v>1.81E-3</c:v>
                </c:pt>
                <c:pt idx="1149">
                  <c:v>1.81E-3</c:v>
                </c:pt>
                <c:pt idx="1150">
                  <c:v>1.6999999999999999E-3</c:v>
                </c:pt>
                <c:pt idx="1151">
                  <c:v>1.92E-3</c:v>
                </c:pt>
                <c:pt idx="1152">
                  <c:v>1.92E-3</c:v>
                </c:pt>
                <c:pt idx="1153">
                  <c:v>1.81E-3</c:v>
                </c:pt>
                <c:pt idx="1154">
                  <c:v>2.1299999999999999E-3</c:v>
                </c:pt>
                <c:pt idx="1155">
                  <c:v>2.1299999999999999E-3</c:v>
                </c:pt>
                <c:pt idx="1156">
                  <c:v>2.3500000000000001E-3</c:v>
                </c:pt>
                <c:pt idx="1157">
                  <c:v>2.2399999999999998E-3</c:v>
                </c:pt>
                <c:pt idx="1158">
                  <c:v>2.3500000000000001E-3</c:v>
                </c:pt>
                <c:pt idx="1159">
                  <c:v>2.5699999999999998E-3</c:v>
                </c:pt>
                <c:pt idx="1160">
                  <c:v>2.5699999999999998E-3</c:v>
                </c:pt>
                <c:pt idx="1161">
                  <c:v>2.5699999999999998E-3</c:v>
                </c:pt>
                <c:pt idx="1162">
                  <c:v>2.6800000000000001E-3</c:v>
                </c:pt>
                <c:pt idx="1163">
                  <c:v>2.8900000000000002E-3</c:v>
                </c:pt>
                <c:pt idx="1164">
                  <c:v>3.0000000000000001E-3</c:v>
                </c:pt>
                <c:pt idx="1165">
                  <c:v>3.0000000000000001E-3</c:v>
                </c:pt>
                <c:pt idx="1166">
                  <c:v>3.1099999999999999E-3</c:v>
                </c:pt>
                <c:pt idx="1167">
                  <c:v>3.2200000000000002E-3</c:v>
                </c:pt>
                <c:pt idx="1168">
                  <c:v>3.2200000000000002E-3</c:v>
                </c:pt>
                <c:pt idx="1169">
                  <c:v>3.1099999999999999E-3</c:v>
                </c:pt>
                <c:pt idx="1170">
                  <c:v>3.2200000000000002E-3</c:v>
                </c:pt>
                <c:pt idx="1171">
                  <c:v>3.4399999999999999E-3</c:v>
                </c:pt>
                <c:pt idx="1172">
                  <c:v>3.4399999999999999E-3</c:v>
                </c:pt>
                <c:pt idx="1173">
                  <c:v>3.4399999999999999E-3</c:v>
                </c:pt>
                <c:pt idx="1174">
                  <c:v>3.5500000000000002E-3</c:v>
                </c:pt>
                <c:pt idx="1175">
                  <c:v>3.65E-3</c:v>
                </c:pt>
                <c:pt idx="1176">
                  <c:v>3.65E-3</c:v>
                </c:pt>
                <c:pt idx="1177">
                  <c:v>3.8700000000000002E-3</c:v>
                </c:pt>
                <c:pt idx="1178">
                  <c:v>4.0899999999999999E-3</c:v>
                </c:pt>
                <c:pt idx="1179">
                  <c:v>3.8700000000000002E-3</c:v>
                </c:pt>
                <c:pt idx="1180">
                  <c:v>3.98E-3</c:v>
                </c:pt>
                <c:pt idx="1181">
                  <c:v>3.98E-3</c:v>
                </c:pt>
                <c:pt idx="1182">
                  <c:v>4.1999999999999997E-3</c:v>
                </c:pt>
                <c:pt idx="1183">
                  <c:v>4.1999999999999997E-3</c:v>
                </c:pt>
                <c:pt idx="1184">
                  <c:v>4.3099999999999996E-3</c:v>
                </c:pt>
                <c:pt idx="1185">
                  <c:v>4.3099999999999996E-3</c:v>
                </c:pt>
                <c:pt idx="1186">
                  <c:v>4.4099999999999999E-3</c:v>
                </c:pt>
                <c:pt idx="1187">
                  <c:v>4.4099999999999999E-3</c:v>
                </c:pt>
                <c:pt idx="1188">
                  <c:v>4.4099999999999999E-3</c:v>
                </c:pt>
                <c:pt idx="1189">
                  <c:v>4.5199999999999997E-3</c:v>
                </c:pt>
                <c:pt idx="1190">
                  <c:v>4.4099999999999999E-3</c:v>
                </c:pt>
                <c:pt idx="1191">
                  <c:v>4.6299999999999996E-3</c:v>
                </c:pt>
                <c:pt idx="1192">
                  <c:v>4.7400000000000003E-3</c:v>
                </c:pt>
                <c:pt idx="1193">
                  <c:v>4.7400000000000003E-3</c:v>
                </c:pt>
                <c:pt idx="1194">
                  <c:v>4.7400000000000003E-3</c:v>
                </c:pt>
                <c:pt idx="1195">
                  <c:v>4.8500000000000001E-3</c:v>
                </c:pt>
                <c:pt idx="1196">
                  <c:v>4.8500000000000001E-3</c:v>
                </c:pt>
                <c:pt idx="1197">
                  <c:v>4.96E-3</c:v>
                </c:pt>
                <c:pt idx="1198">
                  <c:v>4.96E-3</c:v>
                </c:pt>
                <c:pt idx="1199">
                  <c:v>5.1700000000000001E-3</c:v>
                </c:pt>
                <c:pt idx="1200">
                  <c:v>5.1700000000000001E-3</c:v>
                </c:pt>
                <c:pt idx="1201">
                  <c:v>5.1700000000000001E-3</c:v>
                </c:pt>
                <c:pt idx="1202">
                  <c:v>5.1700000000000001E-3</c:v>
                </c:pt>
                <c:pt idx="1203">
                  <c:v>5.0699999999999999E-3</c:v>
                </c:pt>
                <c:pt idx="1204">
                  <c:v>5.1700000000000001E-3</c:v>
                </c:pt>
                <c:pt idx="1205">
                  <c:v>5.1700000000000001E-3</c:v>
                </c:pt>
                <c:pt idx="1206">
                  <c:v>5.3899999999999998E-3</c:v>
                </c:pt>
                <c:pt idx="1207">
                  <c:v>5.28E-3</c:v>
                </c:pt>
                <c:pt idx="1208">
                  <c:v>5.3899999999999998E-3</c:v>
                </c:pt>
                <c:pt idx="1209">
                  <c:v>5.6100000000000004E-3</c:v>
                </c:pt>
                <c:pt idx="1210">
                  <c:v>5.6100000000000004E-3</c:v>
                </c:pt>
                <c:pt idx="1211">
                  <c:v>5.6100000000000004E-3</c:v>
                </c:pt>
                <c:pt idx="1212">
                  <c:v>5.6100000000000004E-3</c:v>
                </c:pt>
                <c:pt idx="1213">
                  <c:v>5.4999999999999997E-3</c:v>
                </c:pt>
                <c:pt idx="1214">
                  <c:v>5.7200000000000003E-3</c:v>
                </c:pt>
                <c:pt idx="1215">
                  <c:v>5.9300000000000004E-3</c:v>
                </c:pt>
                <c:pt idx="1216">
                  <c:v>5.7200000000000003E-3</c:v>
                </c:pt>
                <c:pt idx="1217">
                  <c:v>5.7200000000000003E-3</c:v>
                </c:pt>
                <c:pt idx="1218">
                  <c:v>5.7200000000000003E-3</c:v>
                </c:pt>
                <c:pt idx="1219">
                  <c:v>5.8300000000000001E-3</c:v>
                </c:pt>
                <c:pt idx="1220">
                  <c:v>5.7200000000000003E-3</c:v>
                </c:pt>
                <c:pt idx="1221">
                  <c:v>5.8300000000000001E-3</c:v>
                </c:pt>
                <c:pt idx="1222">
                  <c:v>5.8300000000000001E-3</c:v>
                </c:pt>
                <c:pt idx="1223">
                  <c:v>5.8300000000000001E-3</c:v>
                </c:pt>
                <c:pt idx="1224">
                  <c:v>5.8300000000000001E-3</c:v>
                </c:pt>
                <c:pt idx="1225">
                  <c:v>5.9300000000000004E-3</c:v>
                </c:pt>
                <c:pt idx="1226">
                  <c:v>6.0400000000000002E-3</c:v>
                </c:pt>
                <c:pt idx="1227">
                  <c:v>6.0400000000000002E-3</c:v>
                </c:pt>
                <c:pt idx="1228">
                  <c:v>6.0400000000000002E-3</c:v>
                </c:pt>
                <c:pt idx="1229">
                  <c:v>6.0400000000000002E-3</c:v>
                </c:pt>
                <c:pt idx="1230">
                  <c:v>6.0400000000000002E-3</c:v>
                </c:pt>
                <c:pt idx="1231">
                  <c:v>5.9300000000000004E-3</c:v>
                </c:pt>
                <c:pt idx="1232">
                  <c:v>6.1500000000000001E-3</c:v>
                </c:pt>
                <c:pt idx="1233">
                  <c:v>6.1500000000000001E-3</c:v>
                </c:pt>
                <c:pt idx="1234">
                  <c:v>6.2599999999999999E-3</c:v>
                </c:pt>
                <c:pt idx="1235">
                  <c:v>6.1500000000000001E-3</c:v>
                </c:pt>
                <c:pt idx="1236">
                  <c:v>6.1500000000000001E-3</c:v>
                </c:pt>
                <c:pt idx="1237">
                  <c:v>6.0400000000000002E-3</c:v>
                </c:pt>
                <c:pt idx="1238">
                  <c:v>6.0400000000000002E-3</c:v>
                </c:pt>
                <c:pt idx="1239">
                  <c:v>6.2599999999999999E-3</c:v>
                </c:pt>
                <c:pt idx="1240">
                  <c:v>6.2599999999999999E-3</c:v>
                </c:pt>
                <c:pt idx="1241">
                  <c:v>6.1500000000000001E-3</c:v>
                </c:pt>
                <c:pt idx="1242">
                  <c:v>6.0400000000000002E-3</c:v>
                </c:pt>
                <c:pt idx="1243">
                  <c:v>6.1500000000000001E-3</c:v>
                </c:pt>
                <c:pt idx="1244">
                  <c:v>6.2599999999999999E-3</c:v>
                </c:pt>
                <c:pt idx="1245">
                  <c:v>6.1500000000000001E-3</c:v>
                </c:pt>
                <c:pt idx="1246">
                  <c:v>6.1500000000000001E-3</c:v>
                </c:pt>
                <c:pt idx="1247">
                  <c:v>6.1500000000000001E-3</c:v>
                </c:pt>
                <c:pt idx="1248">
                  <c:v>6.2599999999999999E-3</c:v>
                </c:pt>
                <c:pt idx="1249">
                  <c:v>6.1500000000000001E-3</c:v>
                </c:pt>
                <c:pt idx="1250">
                  <c:v>6.0400000000000002E-3</c:v>
                </c:pt>
                <c:pt idx="1251">
                  <c:v>6.1500000000000001E-3</c:v>
                </c:pt>
                <c:pt idx="1252">
                  <c:v>6.2599999999999999E-3</c:v>
                </c:pt>
                <c:pt idx="1253">
                  <c:v>6.2599999999999999E-3</c:v>
                </c:pt>
                <c:pt idx="1254">
                  <c:v>6.0400000000000002E-3</c:v>
                </c:pt>
                <c:pt idx="1255">
                  <c:v>6.0400000000000002E-3</c:v>
                </c:pt>
                <c:pt idx="1256">
                  <c:v>6.1500000000000001E-3</c:v>
                </c:pt>
                <c:pt idx="1257">
                  <c:v>6.0400000000000002E-3</c:v>
                </c:pt>
                <c:pt idx="1258">
                  <c:v>6.1500000000000001E-3</c:v>
                </c:pt>
                <c:pt idx="1259">
                  <c:v>6.0400000000000002E-3</c:v>
                </c:pt>
                <c:pt idx="1260">
                  <c:v>6.1500000000000001E-3</c:v>
                </c:pt>
                <c:pt idx="1261">
                  <c:v>5.9300000000000004E-3</c:v>
                </c:pt>
                <c:pt idx="1262">
                  <c:v>6.0400000000000002E-3</c:v>
                </c:pt>
                <c:pt idx="1263">
                  <c:v>6.0400000000000002E-3</c:v>
                </c:pt>
                <c:pt idx="1264">
                  <c:v>5.9300000000000004E-3</c:v>
                </c:pt>
                <c:pt idx="1265">
                  <c:v>5.9300000000000004E-3</c:v>
                </c:pt>
                <c:pt idx="1266">
                  <c:v>5.9300000000000004E-3</c:v>
                </c:pt>
                <c:pt idx="1267">
                  <c:v>5.8300000000000001E-3</c:v>
                </c:pt>
                <c:pt idx="1268">
                  <c:v>5.7200000000000003E-3</c:v>
                </c:pt>
                <c:pt idx="1269">
                  <c:v>5.8300000000000001E-3</c:v>
                </c:pt>
                <c:pt idx="1270">
                  <c:v>5.7200000000000003E-3</c:v>
                </c:pt>
                <c:pt idx="1271">
                  <c:v>5.7200000000000003E-3</c:v>
                </c:pt>
                <c:pt idx="1272">
                  <c:v>5.4999999999999997E-3</c:v>
                </c:pt>
                <c:pt idx="1273">
                  <c:v>5.7200000000000003E-3</c:v>
                </c:pt>
                <c:pt idx="1274">
                  <c:v>5.6100000000000004E-3</c:v>
                </c:pt>
                <c:pt idx="1275">
                  <c:v>5.6100000000000004E-3</c:v>
                </c:pt>
                <c:pt idx="1276">
                  <c:v>5.6100000000000004E-3</c:v>
                </c:pt>
                <c:pt idx="1277">
                  <c:v>5.7200000000000003E-3</c:v>
                </c:pt>
                <c:pt idx="1278">
                  <c:v>5.6100000000000004E-3</c:v>
                </c:pt>
                <c:pt idx="1279">
                  <c:v>5.4999999999999997E-3</c:v>
                </c:pt>
                <c:pt idx="1280">
                  <c:v>5.4999999999999997E-3</c:v>
                </c:pt>
                <c:pt idx="1281">
                  <c:v>5.4999999999999997E-3</c:v>
                </c:pt>
                <c:pt idx="1282">
                  <c:v>5.4999999999999997E-3</c:v>
                </c:pt>
                <c:pt idx="1283">
                  <c:v>5.4999999999999997E-3</c:v>
                </c:pt>
                <c:pt idx="1284">
                  <c:v>5.28E-3</c:v>
                </c:pt>
                <c:pt idx="1285">
                  <c:v>5.1700000000000001E-3</c:v>
                </c:pt>
                <c:pt idx="1286">
                  <c:v>5.28E-3</c:v>
                </c:pt>
                <c:pt idx="1287">
                  <c:v>5.0699999999999999E-3</c:v>
                </c:pt>
                <c:pt idx="1288">
                  <c:v>5.0699999999999999E-3</c:v>
                </c:pt>
                <c:pt idx="1289">
                  <c:v>4.8500000000000001E-3</c:v>
                </c:pt>
                <c:pt idx="1290">
                  <c:v>5.0699999999999999E-3</c:v>
                </c:pt>
                <c:pt idx="1291">
                  <c:v>5.0699999999999999E-3</c:v>
                </c:pt>
                <c:pt idx="1292">
                  <c:v>4.96E-3</c:v>
                </c:pt>
                <c:pt idx="1293">
                  <c:v>5.0699999999999999E-3</c:v>
                </c:pt>
                <c:pt idx="1294">
                  <c:v>4.96E-3</c:v>
                </c:pt>
                <c:pt idx="1295">
                  <c:v>4.8500000000000001E-3</c:v>
                </c:pt>
                <c:pt idx="1296">
                  <c:v>4.8500000000000001E-3</c:v>
                </c:pt>
                <c:pt idx="1297">
                  <c:v>4.8500000000000001E-3</c:v>
                </c:pt>
                <c:pt idx="1298">
                  <c:v>4.7400000000000003E-3</c:v>
                </c:pt>
                <c:pt idx="1299">
                  <c:v>4.6299999999999996E-3</c:v>
                </c:pt>
                <c:pt idx="1300">
                  <c:v>4.6299999999999996E-3</c:v>
                </c:pt>
                <c:pt idx="1301">
                  <c:v>4.5199999999999997E-3</c:v>
                </c:pt>
                <c:pt idx="1302">
                  <c:v>4.5199999999999997E-3</c:v>
                </c:pt>
                <c:pt idx="1303">
                  <c:v>4.4099999999999999E-3</c:v>
                </c:pt>
                <c:pt idx="1304">
                  <c:v>4.5199999999999997E-3</c:v>
                </c:pt>
                <c:pt idx="1305">
                  <c:v>4.3099999999999996E-3</c:v>
                </c:pt>
                <c:pt idx="1306">
                  <c:v>4.1999999999999997E-3</c:v>
                </c:pt>
                <c:pt idx="1307">
                  <c:v>4.0899999999999999E-3</c:v>
                </c:pt>
                <c:pt idx="1308">
                  <c:v>4.1999999999999997E-3</c:v>
                </c:pt>
                <c:pt idx="1309">
                  <c:v>4.1999999999999997E-3</c:v>
                </c:pt>
                <c:pt idx="1310">
                  <c:v>4.0899999999999999E-3</c:v>
                </c:pt>
                <c:pt idx="1311">
                  <c:v>3.98E-3</c:v>
                </c:pt>
                <c:pt idx="1312">
                  <c:v>3.98E-3</c:v>
                </c:pt>
                <c:pt idx="1313">
                  <c:v>3.8700000000000002E-3</c:v>
                </c:pt>
                <c:pt idx="1314">
                  <c:v>3.8700000000000002E-3</c:v>
                </c:pt>
                <c:pt idx="1315">
                  <c:v>3.8700000000000002E-3</c:v>
                </c:pt>
                <c:pt idx="1316">
                  <c:v>3.7599999999999999E-3</c:v>
                </c:pt>
                <c:pt idx="1317">
                  <c:v>3.65E-3</c:v>
                </c:pt>
                <c:pt idx="1318">
                  <c:v>3.5500000000000002E-3</c:v>
                </c:pt>
                <c:pt idx="1319">
                  <c:v>3.5500000000000002E-3</c:v>
                </c:pt>
                <c:pt idx="1320">
                  <c:v>3.4399999999999999E-3</c:v>
                </c:pt>
                <c:pt idx="1321">
                  <c:v>3.4399999999999999E-3</c:v>
                </c:pt>
                <c:pt idx="1322">
                  <c:v>3.3300000000000001E-3</c:v>
                </c:pt>
                <c:pt idx="1323">
                  <c:v>3.2200000000000002E-3</c:v>
                </c:pt>
                <c:pt idx="1324">
                  <c:v>3.2200000000000002E-3</c:v>
                </c:pt>
                <c:pt idx="1325">
                  <c:v>3.1099999999999999E-3</c:v>
                </c:pt>
                <c:pt idx="1326">
                  <c:v>3.1099999999999999E-3</c:v>
                </c:pt>
                <c:pt idx="1327">
                  <c:v>3.0000000000000001E-3</c:v>
                </c:pt>
                <c:pt idx="1328">
                  <c:v>3.0000000000000001E-3</c:v>
                </c:pt>
                <c:pt idx="1329">
                  <c:v>3.1099999999999999E-3</c:v>
                </c:pt>
                <c:pt idx="1330">
                  <c:v>3.0000000000000001E-3</c:v>
                </c:pt>
                <c:pt idx="1331">
                  <c:v>3.0000000000000001E-3</c:v>
                </c:pt>
                <c:pt idx="1332">
                  <c:v>2.5699999999999998E-3</c:v>
                </c:pt>
                <c:pt idx="1333">
                  <c:v>2.7899999999999999E-3</c:v>
                </c:pt>
                <c:pt idx="1334">
                  <c:v>2.5699999999999998E-3</c:v>
                </c:pt>
                <c:pt idx="1335">
                  <c:v>2.5699999999999998E-3</c:v>
                </c:pt>
                <c:pt idx="1336">
                  <c:v>2.4599999999999999E-3</c:v>
                </c:pt>
                <c:pt idx="1337">
                  <c:v>2.4599999999999999E-3</c:v>
                </c:pt>
                <c:pt idx="1338">
                  <c:v>2.3500000000000001E-3</c:v>
                </c:pt>
                <c:pt idx="1339">
                  <c:v>2.2399999999999998E-3</c:v>
                </c:pt>
                <c:pt idx="1340">
                  <c:v>2.2399999999999998E-3</c:v>
                </c:pt>
                <c:pt idx="1341">
                  <c:v>2.2399999999999998E-3</c:v>
                </c:pt>
                <c:pt idx="1342">
                  <c:v>2.1299999999999999E-3</c:v>
                </c:pt>
                <c:pt idx="1343">
                  <c:v>2.0300000000000001E-3</c:v>
                </c:pt>
                <c:pt idx="1344">
                  <c:v>2.1299999999999999E-3</c:v>
                </c:pt>
                <c:pt idx="1345">
                  <c:v>2.0300000000000001E-3</c:v>
                </c:pt>
                <c:pt idx="1346">
                  <c:v>1.92E-3</c:v>
                </c:pt>
                <c:pt idx="1347">
                  <c:v>1.81E-3</c:v>
                </c:pt>
                <c:pt idx="1348">
                  <c:v>1.6999999999999999E-3</c:v>
                </c:pt>
                <c:pt idx="1349">
                  <c:v>1.48E-3</c:v>
                </c:pt>
                <c:pt idx="1350">
                  <c:v>1.48E-3</c:v>
                </c:pt>
                <c:pt idx="1351">
                  <c:v>1.3699999999999999E-3</c:v>
                </c:pt>
                <c:pt idx="1352">
                  <c:v>1.2700000000000001E-3</c:v>
                </c:pt>
                <c:pt idx="1353">
                  <c:v>1.3699999999999999E-3</c:v>
                </c:pt>
                <c:pt idx="1354">
                  <c:v>1.2700000000000001E-3</c:v>
                </c:pt>
                <c:pt idx="1355">
                  <c:v>1.16E-3</c:v>
                </c:pt>
                <c:pt idx="1356">
                  <c:v>1.16E-3</c:v>
                </c:pt>
                <c:pt idx="1357">
                  <c:v>1.16E-3</c:v>
                </c:pt>
                <c:pt idx="1358">
                  <c:v>9.3999999999999997E-4</c:v>
                </c:pt>
                <c:pt idx="1359">
                  <c:v>9.3999999999999997E-4</c:v>
                </c:pt>
                <c:pt idx="1360">
                  <c:v>1.0499999999999999E-3</c:v>
                </c:pt>
                <c:pt idx="1361">
                  <c:v>9.3999999999999997E-4</c:v>
                </c:pt>
                <c:pt idx="1362">
                  <c:v>7.2000000000000005E-4</c:v>
                </c:pt>
                <c:pt idx="1363">
                  <c:v>6.0999999999999997E-4</c:v>
                </c:pt>
                <c:pt idx="1364">
                  <c:v>6.0999999999999997E-4</c:v>
                </c:pt>
                <c:pt idx="1365">
                  <c:v>6.0999999999999997E-4</c:v>
                </c:pt>
                <c:pt idx="1366">
                  <c:v>4.0000000000000002E-4</c:v>
                </c:pt>
                <c:pt idx="1367">
                  <c:v>4.0000000000000002E-4</c:v>
                </c:pt>
                <c:pt idx="1368">
                  <c:v>2.9E-4</c:v>
                </c:pt>
                <c:pt idx="1369">
                  <c:v>4.0000000000000002E-4</c:v>
                </c:pt>
                <c:pt idx="1370">
                  <c:v>6.9999999999999994E-5</c:v>
                </c:pt>
                <c:pt idx="1371">
                  <c:v>6.9999999999999994E-5</c:v>
                </c:pt>
                <c:pt idx="1372">
                  <c:v>6.9999999999999994E-5</c:v>
                </c:pt>
                <c:pt idx="1373">
                  <c:v>6.9999999999999994E-5</c:v>
                </c:pt>
                <c:pt idx="1374">
                  <c:v>6.9999999999999994E-5</c:v>
                </c:pt>
                <c:pt idx="1375">
                  <c:v>-4.0000000000000003E-5</c:v>
                </c:pt>
                <c:pt idx="1376">
                  <c:v>-4.0000000000000003E-5</c:v>
                </c:pt>
                <c:pt idx="1377">
                  <c:v>-1.4999999999999999E-4</c:v>
                </c:pt>
                <c:pt idx="1378">
                  <c:v>-3.6000000000000002E-4</c:v>
                </c:pt>
                <c:pt idx="1379">
                  <c:v>-3.6000000000000002E-4</c:v>
                </c:pt>
                <c:pt idx="1380">
                  <c:v>-4.6999999999999999E-4</c:v>
                </c:pt>
                <c:pt idx="1381">
                  <c:v>-4.6999999999999999E-4</c:v>
                </c:pt>
                <c:pt idx="1382">
                  <c:v>-4.6999999999999999E-4</c:v>
                </c:pt>
                <c:pt idx="1383">
                  <c:v>-6.8999999999999997E-4</c:v>
                </c:pt>
                <c:pt idx="1384">
                  <c:v>-5.8E-4</c:v>
                </c:pt>
                <c:pt idx="1385">
                  <c:v>-6.8999999999999997E-4</c:v>
                </c:pt>
                <c:pt idx="1386">
                  <c:v>-9.1E-4</c:v>
                </c:pt>
                <c:pt idx="1387">
                  <c:v>-1.01E-3</c:v>
                </c:pt>
                <c:pt idx="1388">
                  <c:v>-9.1E-4</c:v>
                </c:pt>
                <c:pt idx="1389">
                  <c:v>-9.1E-4</c:v>
                </c:pt>
                <c:pt idx="1390">
                  <c:v>-1.01E-3</c:v>
                </c:pt>
                <c:pt idx="1391">
                  <c:v>-9.1E-4</c:v>
                </c:pt>
                <c:pt idx="1392">
                  <c:v>-1.01E-3</c:v>
                </c:pt>
                <c:pt idx="1393">
                  <c:v>-1.01E-3</c:v>
                </c:pt>
                <c:pt idx="1394">
                  <c:v>-1.1199999999999999E-3</c:v>
                </c:pt>
                <c:pt idx="1395">
                  <c:v>-1.23E-3</c:v>
                </c:pt>
                <c:pt idx="1396">
                  <c:v>-1.34E-3</c:v>
                </c:pt>
                <c:pt idx="1397">
                  <c:v>-1.34E-3</c:v>
                </c:pt>
                <c:pt idx="1398">
                  <c:v>-1.56E-3</c:v>
                </c:pt>
                <c:pt idx="1399">
                  <c:v>-1.4499999999999999E-3</c:v>
                </c:pt>
                <c:pt idx="1400">
                  <c:v>-1.4499999999999999E-3</c:v>
                </c:pt>
                <c:pt idx="1401">
                  <c:v>-1.7700000000000001E-3</c:v>
                </c:pt>
                <c:pt idx="1402">
                  <c:v>-1.7700000000000001E-3</c:v>
                </c:pt>
                <c:pt idx="1403">
                  <c:v>-1.8799999999999999E-3</c:v>
                </c:pt>
                <c:pt idx="1404">
                  <c:v>-1.67E-3</c:v>
                </c:pt>
                <c:pt idx="1405">
                  <c:v>-1.7700000000000001E-3</c:v>
                </c:pt>
                <c:pt idx="1406">
                  <c:v>-1.8799999999999999E-3</c:v>
                </c:pt>
                <c:pt idx="1407">
                  <c:v>-1.8799999999999999E-3</c:v>
                </c:pt>
                <c:pt idx="1408">
                  <c:v>-1.99E-3</c:v>
                </c:pt>
                <c:pt idx="1409">
                  <c:v>-1.8799999999999999E-3</c:v>
                </c:pt>
                <c:pt idx="1410">
                  <c:v>-2.0999999999999999E-3</c:v>
                </c:pt>
                <c:pt idx="1411">
                  <c:v>-2.0999999999999999E-3</c:v>
                </c:pt>
                <c:pt idx="1412">
                  <c:v>-2.0999999999999999E-3</c:v>
                </c:pt>
                <c:pt idx="1413">
                  <c:v>-2.0999999999999999E-3</c:v>
                </c:pt>
                <c:pt idx="1414">
                  <c:v>-2.2100000000000002E-3</c:v>
                </c:pt>
                <c:pt idx="1415">
                  <c:v>-2.32E-3</c:v>
                </c:pt>
                <c:pt idx="1416">
                  <c:v>-2.5300000000000001E-3</c:v>
                </c:pt>
                <c:pt idx="1417">
                  <c:v>-2.4299999999999999E-3</c:v>
                </c:pt>
                <c:pt idx="1418">
                  <c:v>-2.5300000000000001E-3</c:v>
                </c:pt>
                <c:pt idx="1419">
                  <c:v>-2.32E-3</c:v>
                </c:pt>
                <c:pt idx="1420">
                  <c:v>-2.5300000000000001E-3</c:v>
                </c:pt>
                <c:pt idx="1421">
                  <c:v>-2.64E-3</c:v>
                </c:pt>
                <c:pt idx="1422">
                  <c:v>-2.5300000000000001E-3</c:v>
                </c:pt>
                <c:pt idx="1423">
                  <c:v>-2.64E-3</c:v>
                </c:pt>
                <c:pt idx="1424">
                  <c:v>-2.64E-3</c:v>
                </c:pt>
                <c:pt idx="1425">
                  <c:v>-2.8600000000000001E-3</c:v>
                </c:pt>
                <c:pt idx="1426">
                  <c:v>-3.0799999999999998E-3</c:v>
                </c:pt>
                <c:pt idx="1427">
                  <c:v>-2.97E-3</c:v>
                </c:pt>
                <c:pt idx="1428">
                  <c:v>-2.97E-3</c:v>
                </c:pt>
                <c:pt idx="1429">
                  <c:v>-3.0799999999999998E-3</c:v>
                </c:pt>
                <c:pt idx="1430">
                  <c:v>-2.97E-3</c:v>
                </c:pt>
                <c:pt idx="1431">
                  <c:v>-3.0799999999999998E-3</c:v>
                </c:pt>
                <c:pt idx="1432">
                  <c:v>-3.1900000000000001E-3</c:v>
                </c:pt>
                <c:pt idx="1433">
                  <c:v>-3.1900000000000001E-3</c:v>
                </c:pt>
                <c:pt idx="1434">
                  <c:v>-3.1900000000000001E-3</c:v>
                </c:pt>
                <c:pt idx="1435">
                  <c:v>-3.0799999999999998E-3</c:v>
                </c:pt>
                <c:pt idx="1436">
                  <c:v>-3.1900000000000001E-3</c:v>
                </c:pt>
                <c:pt idx="1437">
                  <c:v>-3.3999999999999998E-3</c:v>
                </c:pt>
                <c:pt idx="1438">
                  <c:v>-3.1900000000000001E-3</c:v>
                </c:pt>
                <c:pt idx="1439">
                  <c:v>-3.29E-3</c:v>
                </c:pt>
                <c:pt idx="1440">
                  <c:v>-3.29E-3</c:v>
                </c:pt>
                <c:pt idx="1441">
                  <c:v>-3.3999999999999998E-3</c:v>
                </c:pt>
                <c:pt idx="1442">
                  <c:v>-3.3999999999999998E-3</c:v>
                </c:pt>
                <c:pt idx="1443">
                  <c:v>-3.5100000000000001E-3</c:v>
                </c:pt>
                <c:pt idx="1444">
                  <c:v>-3.5100000000000001E-3</c:v>
                </c:pt>
                <c:pt idx="1445">
                  <c:v>-3.62E-3</c:v>
                </c:pt>
                <c:pt idx="1446">
                  <c:v>-3.5100000000000001E-3</c:v>
                </c:pt>
                <c:pt idx="1447">
                  <c:v>-3.5100000000000001E-3</c:v>
                </c:pt>
                <c:pt idx="1448">
                  <c:v>-3.5100000000000001E-3</c:v>
                </c:pt>
                <c:pt idx="1449">
                  <c:v>-3.5100000000000001E-3</c:v>
                </c:pt>
                <c:pt idx="1450">
                  <c:v>-3.62E-3</c:v>
                </c:pt>
                <c:pt idx="1451">
                  <c:v>-3.7299999999999998E-3</c:v>
                </c:pt>
                <c:pt idx="1452">
                  <c:v>-3.7299999999999998E-3</c:v>
                </c:pt>
                <c:pt idx="1453">
                  <c:v>-3.8400000000000001E-3</c:v>
                </c:pt>
                <c:pt idx="1454">
                  <c:v>-3.8400000000000001E-3</c:v>
                </c:pt>
                <c:pt idx="1455">
                  <c:v>-3.8400000000000001E-3</c:v>
                </c:pt>
                <c:pt idx="1456">
                  <c:v>-3.8400000000000001E-3</c:v>
                </c:pt>
                <c:pt idx="1457">
                  <c:v>-3.7299999999999998E-3</c:v>
                </c:pt>
                <c:pt idx="1458">
                  <c:v>-3.9500000000000004E-3</c:v>
                </c:pt>
                <c:pt idx="1459">
                  <c:v>-3.8400000000000001E-3</c:v>
                </c:pt>
                <c:pt idx="1460">
                  <c:v>-3.9500000000000004E-3</c:v>
                </c:pt>
                <c:pt idx="1461">
                  <c:v>-3.9500000000000004E-3</c:v>
                </c:pt>
                <c:pt idx="1462">
                  <c:v>-4.0499999999999998E-3</c:v>
                </c:pt>
                <c:pt idx="1463">
                  <c:v>-3.9500000000000004E-3</c:v>
                </c:pt>
                <c:pt idx="1464">
                  <c:v>-4.0499999999999998E-3</c:v>
                </c:pt>
                <c:pt idx="1465">
                  <c:v>-4.0499999999999998E-3</c:v>
                </c:pt>
                <c:pt idx="1466">
                  <c:v>-3.9500000000000004E-3</c:v>
                </c:pt>
                <c:pt idx="1467">
                  <c:v>-4.1599999999999996E-3</c:v>
                </c:pt>
                <c:pt idx="1468">
                  <c:v>-4.0499999999999998E-3</c:v>
                </c:pt>
                <c:pt idx="1469">
                  <c:v>-4.0499999999999998E-3</c:v>
                </c:pt>
                <c:pt idx="1470">
                  <c:v>-4.1599999999999996E-3</c:v>
                </c:pt>
                <c:pt idx="1471">
                  <c:v>-4.0499999999999998E-3</c:v>
                </c:pt>
                <c:pt idx="1472">
                  <c:v>-4.1599999999999996E-3</c:v>
                </c:pt>
                <c:pt idx="1473">
                  <c:v>-4.1599999999999996E-3</c:v>
                </c:pt>
                <c:pt idx="1474">
                  <c:v>-4.2700000000000004E-3</c:v>
                </c:pt>
                <c:pt idx="1475">
                  <c:v>-4.1599999999999996E-3</c:v>
                </c:pt>
                <c:pt idx="1476">
                  <c:v>-4.2700000000000004E-3</c:v>
                </c:pt>
                <c:pt idx="1477">
                  <c:v>-4.1599999999999996E-3</c:v>
                </c:pt>
                <c:pt idx="1478">
                  <c:v>-4.3800000000000002E-3</c:v>
                </c:pt>
                <c:pt idx="1479">
                  <c:v>-4.2700000000000004E-3</c:v>
                </c:pt>
                <c:pt idx="1480">
                  <c:v>-4.2700000000000004E-3</c:v>
                </c:pt>
                <c:pt idx="1481">
                  <c:v>-4.3800000000000002E-3</c:v>
                </c:pt>
                <c:pt idx="1482">
                  <c:v>-4.3800000000000002E-3</c:v>
                </c:pt>
                <c:pt idx="1483">
                  <c:v>-4.3800000000000002E-3</c:v>
                </c:pt>
                <c:pt idx="1484">
                  <c:v>-4.3800000000000002E-3</c:v>
                </c:pt>
                <c:pt idx="1485">
                  <c:v>-4.2700000000000004E-3</c:v>
                </c:pt>
                <c:pt idx="1486">
                  <c:v>-4.4900000000000001E-3</c:v>
                </c:pt>
                <c:pt idx="1487">
                  <c:v>-4.4900000000000001E-3</c:v>
                </c:pt>
                <c:pt idx="1488">
                  <c:v>-4.4900000000000001E-3</c:v>
                </c:pt>
                <c:pt idx="1489">
                  <c:v>-4.3800000000000002E-3</c:v>
                </c:pt>
                <c:pt idx="1490">
                  <c:v>-4.3800000000000002E-3</c:v>
                </c:pt>
                <c:pt idx="1491">
                  <c:v>-4.3800000000000002E-3</c:v>
                </c:pt>
                <c:pt idx="1492">
                  <c:v>-4.3800000000000002E-3</c:v>
                </c:pt>
                <c:pt idx="1493">
                  <c:v>-4.3800000000000002E-3</c:v>
                </c:pt>
                <c:pt idx="1494">
                  <c:v>-4.5999999999999999E-3</c:v>
                </c:pt>
                <c:pt idx="1495">
                  <c:v>-4.5999999999999999E-3</c:v>
                </c:pt>
                <c:pt idx="1496">
                  <c:v>-4.4900000000000001E-3</c:v>
                </c:pt>
                <c:pt idx="1497">
                  <c:v>-4.4900000000000001E-3</c:v>
                </c:pt>
                <c:pt idx="1498">
                  <c:v>-4.4900000000000001E-3</c:v>
                </c:pt>
                <c:pt idx="1499">
                  <c:v>-4.5999999999999999E-3</c:v>
                </c:pt>
                <c:pt idx="1500">
                  <c:v>-4.3800000000000002E-3</c:v>
                </c:pt>
                <c:pt idx="1501">
                  <c:v>-4.3800000000000002E-3</c:v>
                </c:pt>
                <c:pt idx="1502">
                  <c:v>-4.3800000000000002E-3</c:v>
                </c:pt>
                <c:pt idx="1503">
                  <c:v>-4.4900000000000001E-3</c:v>
                </c:pt>
                <c:pt idx="1504">
                  <c:v>-4.3800000000000002E-3</c:v>
                </c:pt>
                <c:pt idx="1505">
                  <c:v>-4.4900000000000001E-3</c:v>
                </c:pt>
                <c:pt idx="1506">
                  <c:v>-4.4900000000000001E-3</c:v>
                </c:pt>
                <c:pt idx="1507">
                  <c:v>-4.4900000000000001E-3</c:v>
                </c:pt>
                <c:pt idx="1508">
                  <c:v>-4.5999999999999999E-3</c:v>
                </c:pt>
                <c:pt idx="1509">
                  <c:v>-4.4900000000000001E-3</c:v>
                </c:pt>
                <c:pt idx="1510">
                  <c:v>-4.5999999999999999E-3</c:v>
                </c:pt>
                <c:pt idx="1511">
                  <c:v>-4.5999999999999999E-3</c:v>
                </c:pt>
                <c:pt idx="1512">
                  <c:v>-4.7099999999999998E-3</c:v>
                </c:pt>
                <c:pt idx="1513">
                  <c:v>-4.5999999999999999E-3</c:v>
                </c:pt>
                <c:pt idx="1514">
                  <c:v>-4.7099999999999998E-3</c:v>
                </c:pt>
                <c:pt idx="1515">
                  <c:v>-4.5999999999999999E-3</c:v>
                </c:pt>
                <c:pt idx="1516">
                  <c:v>-4.4900000000000001E-3</c:v>
                </c:pt>
                <c:pt idx="1517">
                  <c:v>-4.4900000000000001E-3</c:v>
                </c:pt>
                <c:pt idx="1518">
                  <c:v>-4.4900000000000001E-3</c:v>
                </c:pt>
                <c:pt idx="1519">
                  <c:v>-4.4900000000000001E-3</c:v>
                </c:pt>
                <c:pt idx="1520">
                  <c:v>-4.4900000000000001E-3</c:v>
                </c:pt>
                <c:pt idx="1521">
                  <c:v>-4.4900000000000001E-3</c:v>
                </c:pt>
                <c:pt idx="1522">
                  <c:v>-4.7099999999999998E-3</c:v>
                </c:pt>
                <c:pt idx="1523">
                  <c:v>-4.5999999999999999E-3</c:v>
                </c:pt>
                <c:pt idx="1524">
                  <c:v>-4.7099999999999998E-3</c:v>
                </c:pt>
                <c:pt idx="1525">
                  <c:v>-4.5999999999999999E-3</c:v>
                </c:pt>
                <c:pt idx="1526">
                  <c:v>-4.5999999999999999E-3</c:v>
                </c:pt>
                <c:pt idx="1527">
                  <c:v>-4.4900000000000001E-3</c:v>
                </c:pt>
                <c:pt idx="1528">
                  <c:v>-4.5999999999999999E-3</c:v>
                </c:pt>
                <c:pt idx="1529">
                  <c:v>-4.5999999999999999E-3</c:v>
                </c:pt>
                <c:pt idx="1530">
                  <c:v>-4.5999999999999999E-3</c:v>
                </c:pt>
                <c:pt idx="1531">
                  <c:v>-4.4900000000000001E-3</c:v>
                </c:pt>
                <c:pt idx="1532">
                  <c:v>-4.3800000000000002E-3</c:v>
                </c:pt>
                <c:pt idx="1533">
                  <c:v>-4.4900000000000001E-3</c:v>
                </c:pt>
                <c:pt idx="1534">
                  <c:v>-4.3800000000000002E-3</c:v>
                </c:pt>
                <c:pt idx="1535">
                  <c:v>-4.3800000000000002E-3</c:v>
                </c:pt>
                <c:pt idx="1536">
                  <c:v>-4.3800000000000002E-3</c:v>
                </c:pt>
                <c:pt idx="1537">
                  <c:v>-4.5999999999999999E-3</c:v>
                </c:pt>
                <c:pt idx="1538">
                  <c:v>-4.4900000000000001E-3</c:v>
                </c:pt>
                <c:pt idx="1539">
                  <c:v>-4.4900000000000001E-3</c:v>
                </c:pt>
                <c:pt idx="1540">
                  <c:v>-4.4900000000000001E-3</c:v>
                </c:pt>
                <c:pt idx="1541">
                  <c:v>-4.4900000000000001E-3</c:v>
                </c:pt>
                <c:pt idx="1542">
                  <c:v>-4.4900000000000001E-3</c:v>
                </c:pt>
                <c:pt idx="1543">
                  <c:v>-4.4900000000000001E-3</c:v>
                </c:pt>
                <c:pt idx="1544">
                  <c:v>-4.3800000000000002E-3</c:v>
                </c:pt>
                <c:pt idx="1545">
                  <c:v>-4.4900000000000001E-3</c:v>
                </c:pt>
                <c:pt idx="1546">
                  <c:v>-4.3800000000000002E-3</c:v>
                </c:pt>
                <c:pt idx="1547">
                  <c:v>-4.4900000000000001E-3</c:v>
                </c:pt>
                <c:pt idx="1548">
                  <c:v>-4.3800000000000002E-3</c:v>
                </c:pt>
                <c:pt idx="1549">
                  <c:v>-4.3800000000000002E-3</c:v>
                </c:pt>
                <c:pt idx="1550">
                  <c:v>-4.3800000000000002E-3</c:v>
                </c:pt>
                <c:pt idx="1551">
                  <c:v>-4.2700000000000004E-3</c:v>
                </c:pt>
                <c:pt idx="1552">
                  <c:v>-4.3800000000000002E-3</c:v>
                </c:pt>
                <c:pt idx="1553">
                  <c:v>-4.3800000000000002E-3</c:v>
                </c:pt>
                <c:pt idx="1554">
                  <c:v>-4.3800000000000002E-3</c:v>
                </c:pt>
                <c:pt idx="1555">
                  <c:v>-4.3800000000000002E-3</c:v>
                </c:pt>
                <c:pt idx="1556">
                  <c:v>-4.2700000000000004E-3</c:v>
                </c:pt>
                <c:pt idx="1557">
                  <c:v>-4.4900000000000001E-3</c:v>
                </c:pt>
                <c:pt idx="1558">
                  <c:v>-4.2700000000000004E-3</c:v>
                </c:pt>
                <c:pt idx="1559">
                  <c:v>-4.3800000000000002E-3</c:v>
                </c:pt>
                <c:pt idx="1560">
                  <c:v>-4.2700000000000004E-3</c:v>
                </c:pt>
                <c:pt idx="1561">
                  <c:v>-4.1599999999999996E-3</c:v>
                </c:pt>
                <c:pt idx="1562">
                  <c:v>-4.1599999999999996E-3</c:v>
                </c:pt>
                <c:pt idx="1563">
                  <c:v>-4.0499999999999998E-3</c:v>
                </c:pt>
                <c:pt idx="1564">
                  <c:v>-4.1599999999999996E-3</c:v>
                </c:pt>
                <c:pt idx="1565">
                  <c:v>-4.2700000000000004E-3</c:v>
                </c:pt>
                <c:pt idx="1566">
                  <c:v>-4.1599999999999996E-3</c:v>
                </c:pt>
                <c:pt idx="1567">
                  <c:v>-4.0499999999999998E-3</c:v>
                </c:pt>
                <c:pt idx="1568">
                  <c:v>-4.1599999999999996E-3</c:v>
                </c:pt>
                <c:pt idx="1569">
                  <c:v>-4.1599999999999996E-3</c:v>
                </c:pt>
                <c:pt idx="1570">
                  <c:v>-4.1599999999999996E-3</c:v>
                </c:pt>
                <c:pt idx="1571">
                  <c:v>-4.1599999999999996E-3</c:v>
                </c:pt>
                <c:pt idx="1572">
                  <c:v>-4.1599999999999996E-3</c:v>
                </c:pt>
                <c:pt idx="1573">
                  <c:v>-4.1599999999999996E-3</c:v>
                </c:pt>
                <c:pt idx="1574">
                  <c:v>-4.1599999999999996E-3</c:v>
                </c:pt>
                <c:pt idx="1575">
                  <c:v>-4.0499999999999998E-3</c:v>
                </c:pt>
                <c:pt idx="1576">
                  <c:v>-3.9500000000000004E-3</c:v>
                </c:pt>
                <c:pt idx="1577">
                  <c:v>-4.0499999999999998E-3</c:v>
                </c:pt>
                <c:pt idx="1578">
                  <c:v>-3.9500000000000004E-3</c:v>
                </c:pt>
                <c:pt idx="1579">
                  <c:v>-3.9500000000000004E-3</c:v>
                </c:pt>
                <c:pt idx="1580">
                  <c:v>-3.9500000000000004E-3</c:v>
                </c:pt>
                <c:pt idx="1581">
                  <c:v>-3.9500000000000004E-3</c:v>
                </c:pt>
                <c:pt idx="1582">
                  <c:v>-3.8400000000000001E-3</c:v>
                </c:pt>
                <c:pt idx="1583">
                  <c:v>-3.8400000000000001E-3</c:v>
                </c:pt>
                <c:pt idx="1584">
                  <c:v>-3.9500000000000004E-3</c:v>
                </c:pt>
                <c:pt idx="1585">
                  <c:v>-3.8400000000000001E-3</c:v>
                </c:pt>
                <c:pt idx="1586">
                  <c:v>-3.8400000000000001E-3</c:v>
                </c:pt>
                <c:pt idx="1587">
                  <c:v>-3.8400000000000001E-3</c:v>
                </c:pt>
                <c:pt idx="1588">
                  <c:v>-3.8400000000000001E-3</c:v>
                </c:pt>
                <c:pt idx="1589">
                  <c:v>-3.7299999999999998E-3</c:v>
                </c:pt>
                <c:pt idx="1590">
                  <c:v>-3.8400000000000001E-3</c:v>
                </c:pt>
                <c:pt idx="1591">
                  <c:v>-3.62E-3</c:v>
                </c:pt>
                <c:pt idx="1592">
                  <c:v>-3.7299999999999998E-3</c:v>
                </c:pt>
                <c:pt idx="1593">
                  <c:v>-3.62E-3</c:v>
                </c:pt>
                <c:pt idx="1594">
                  <c:v>-3.62E-3</c:v>
                </c:pt>
                <c:pt idx="1595">
                  <c:v>-3.7299999999999998E-3</c:v>
                </c:pt>
                <c:pt idx="1596">
                  <c:v>-3.62E-3</c:v>
                </c:pt>
                <c:pt idx="1597">
                  <c:v>-3.62E-3</c:v>
                </c:pt>
                <c:pt idx="1598">
                  <c:v>-3.62E-3</c:v>
                </c:pt>
                <c:pt idx="1599">
                  <c:v>-3.5100000000000001E-3</c:v>
                </c:pt>
                <c:pt idx="1600">
                  <c:v>-3.62E-3</c:v>
                </c:pt>
                <c:pt idx="1601">
                  <c:v>-3.62E-3</c:v>
                </c:pt>
                <c:pt idx="1602">
                  <c:v>-3.5100000000000001E-3</c:v>
                </c:pt>
                <c:pt idx="1603">
                  <c:v>-3.29E-3</c:v>
                </c:pt>
                <c:pt idx="1604">
                  <c:v>-3.3999999999999998E-3</c:v>
                </c:pt>
                <c:pt idx="1605">
                  <c:v>-3.3999999999999998E-3</c:v>
                </c:pt>
                <c:pt idx="1606">
                  <c:v>-3.3999999999999998E-3</c:v>
                </c:pt>
                <c:pt idx="1607">
                  <c:v>-3.29E-3</c:v>
                </c:pt>
                <c:pt idx="1608">
                  <c:v>-3.29E-3</c:v>
                </c:pt>
                <c:pt idx="1609">
                  <c:v>-3.29E-3</c:v>
                </c:pt>
                <c:pt idx="1610">
                  <c:v>-3.3999999999999998E-3</c:v>
                </c:pt>
                <c:pt idx="1611">
                  <c:v>-3.29E-3</c:v>
                </c:pt>
                <c:pt idx="1612">
                  <c:v>-3.29E-3</c:v>
                </c:pt>
                <c:pt idx="1613">
                  <c:v>-3.1900000000000001E-3</c:v>
                </c:pt>
                <c:pt idx="1614">
                  <c:v>-3.1900000000000001E-3</c:v>
                </c:pt>
                <c:pt idx="1615">
                  <c:v>-3.29E-3</c:v>
                </c:pt>
                <c:pt idx="1616">
                  <c:v>-3.29E-3</c:v>
                </c:pt>
                <c:pt idx="1617">
                  <c:v>-3.1900000000000001E-3</c:v>
                </c:pt>
                <c:pt idx="1618">
                  <c:v>-3.1900000000000001E-3</c:v>
                </c:pt>
                <c:pt idx="1619">
                  <c:v>-3.0799999999999998E-3</c:v>
                </c:pt>
                <c:pt idx="1620">
                  <c:v>-3.1900000000000001E-3</c:v>
                </c:pt>
                <c:pt idx="1621">
                  <c:v>-3.0799999999999998E-3</c:v>
                </c:pt>
                <c:pt idx="1622">
                  <c:v>-3.1900000000000001E-3</c:v>
                </c:pt>
                <c:pt idx="1623">
                  <c:v>-3.0799999999999998E-3</c:v>
                </c:pt>
                <c:pt idx="1624">
                  <c:v>-2.97E-3</c:v>
                </c:pt>
                <c:pt idx="1625">
                  <c:v>-2.97E-3</c:v>
                </c:pt>
                <c:pt idx="1626">
                  <c:v>-2.97E-3</c:v>
                </c:pt>
                <c:pt idx="1627">
                  <c:v>-2.97E-3</c:v>
                </c:pt>
                <c:pt idx="1628">
                  <c:v>-2.8600000000000001E-3</c:v>
                </c:pt>
                <c:pt idx="1629">
                  <c:v>-2.8600000000000001E-3</c:v>
                </c:pt>
                <c:pt idx="1630">
                  <c:v>-2.8600000000000001E-3</c:v>
                </c:pt>
                <c:pt idx="1631">
                  <c:v>-2.8600000000000001E-3</c:v>
                </c:pt>
                <c:pt idx="1632">
                  <c:v>-2.8600000000000001E-3</c:v>
                </c:pt>
                <c:pt idx="1633">
                  <c:v>-2.8600000000000001E-3</c:v>
                </c:pt>
                <c:pt idx="1634">
                  <c:v>-2.64E-3</c:v>
                </c:pt>
                <c:pt idx="1635">
                  <c:v>-2.7499999999999998E-3</c:v>
                </c:pt>
                <c:pt idx="1636">
                  <c:v>-2.64E-3</c:v>
                </c:pt>
                <c:pt idx="1637">
                  <c:v>-2.64E-3</c:v>
                </c:pt>
                <c:pt idx="1638">
                  <c:v>-2.7499999999999998E-3</c:v>
                </c:pt>
                <c:pt idx="1639">
                  <c:v>-2.64E-3</c:v>
                </c:pt>
                <c:pt idx="1640">
                  <c:v>-2.64E-3</c:v>
                </c:pt>
                <c:pt idx="1641">
                  <c:v>-2.5300000000000001E-3</c:v>
                </c:pt>
                <c:pt idx="1642">
                  <c:v>-2.5300000000000001E-3</c:v>
                </c:pt>
                <c:pt idx="1643">
                  <c:v>-2.5300000000000001E-3</c:v>
                </c:pt>
                <c:pt idx="1644">
                  <c:v>-2.4299999999999999E-3</c:v>
                </c:pt>
                <c:pt idx="1645">
                  <c:v>-2.32E-3</c:v>
                </c:pt>
                <c:pt idx="1646">
                  <c:v>-2.4299999999999999E-3</c:v>
                </c:pt>
                <c:pt idx="1647">
                  <c:v>-2.4299999999999999E-3</c:v>
                </c:pt>
                <c:pt idx="1648">
                  <c:v>-2.5300000000000001E-3</c:v>
                </c:pt>
                <c:pt idx="1649">
                  <c:v>-2.5300000000000001E-3</c:v>
                </c:pt>
                <c:pt idx="1650">
                  <c:v>-2.2100000000000002E-3</c:v>
                </c:pt>
                <c:pt idx="1651">
                  <c:v>-2.32E-3</c:v>
                </c:pt>
                <c:pt idx="1652">
                  <c:v>-2.2100000000000002E-3</c:v>
                </c:pt>
                <c:pt idx="1653">
                  <c:v>-2.2100000000000002E-3</c:v>
                </c:pt>
                <c:pt idx="1654">
                  <c:v>-2.4299999999999999E-3</c:v>
                </c:pt>
                <c:pt idx="1655">
                  <c:v>-2.2100000000000002E-3</c:v>
                </c:pt>
                <c:pt idx="1656">
                  <c:v>-2.2100000000000002E-3</c:v>
                </c:pt>
                <c:pt idx="1657">
                  <c:v>-2.2100000000000002E-3</c:v>
                </c:pt>
                <c:pt idx="1658">
                  <c:v>-2.0999999999999999E-3</c:v>
                </c:pt>
                <c:pt idx="1659">
                  <c:v>-2.0999999999999999E-3</c:v>
                </c:pt>
                <c:pt idx="1660">
                  <c:v>-2.0999999999999999E-3</c:v>
                </c:pt>
                <c:pt idx="1661">
                  <c:v>-2.0999999999999999E-3</c:v>
                </c:pt>
                <c:pt idx="1662">
                  <c:v>-1.99E-3</c:v>
                </c:pt>
                <c:pt idx="1663">
                  <c:v>-1.8799999999999999E-3</c:v>
                </c:pt>
                <c:pt idx="1664">
                  <c:v>-2.0999999999999999E-3</c:v>
                </c:pt>
                <c:pt idx="1665">
                  <c:v>-1.99E-3</c:v>
                </c:pt>
                <c:pt idx="1666">
                  <c:v>-1.8799999999999999E-3</c:v>
                </c:pt>
                <c:pt idx="1667">
                  <c:v>-1.8799999999999999E-3</c:v>
                </c:pt>
                <c:pt idx="1668">
                  <c:v>-1.7700000000000001E-3</c:v>
                </c:pt>
                <c:pt idx="1669">
                  <c:v>-1.8799999999999999E-3</c:v>
                </c:pt>
                <c:pt idx="1670">
                  <c:v>-1.7700000000000001E-3</c:v>
                </c:pt>
                <c:pt idx="1671">
                  <c:v>-1.7700000000000001E-3</c:v>
                </c:pt>
                <c:pt idx="1672">
                  <c:v>-1.7700000000000001E-3</c:v>
                </c:pt>
                <c:pt idx="1673">
                  <c:v>-1.7700000000000001E-3</c:v>
                </c:pt>
                <c:pt idx="1674">
                  <c:v>-1.7700000000000001E-3</c:v>
                </c:pt>
                <c:pt idx="1675">
                  <c:v>-1.67E-3</c:v>
                </c:pt>
                <c:pt idx="1676">
                  <c:v>-1.7700000000000001E-3</c:v>
                </c:pt>
                <c:pt idx="1677">
                  <c:v>-1.67E-3</c:v>
                </c:pt>
                <c:pt idx="1678">
                  <c:v>-1.4499999999999999E-3</c:v>
                </c:pt>
                <c:pt idx="1679">
                  <c:v>-1.56E-3</c:v>
                </c:pt>
                <c:pt idx="1680">
                  <c:v>-1.67E-3</c:v>
                </c:pt>
                <c:pt idx="1681">
                  <c:v>-1.4499999999999999E-3</c:v>
                </c:pt>
                <c:pt idx="1682">
                  <c:v>-1.23E-3</c:v>
                </c:pt>
                <c:pt idx="1683">
                  <c:v>-1.4499999999999999E-3</c:v>
                </c:pt>
                <c:pt idx="1684">
                  <c:v>-1.23E-3</c:v>
                </c:pt>
                <c:pt idx="1685">
                  <c:v>-1.34E-3</c:v>
                </c:pt>
                <c:pt idx="1686">
                  <c:v>-1.34E-3</c:v>
                </c:pt>
                <c:pt idx="1687">
                  <c:v>-1.23E-3</c:v>
                </c:pt>
                <c:pt idx="1688">
                  <c:v>-1.23E-3</c:v>
                </c:pt>
                <c:pt idx="1689">
                  <c:v>-1.34E-3</c:v>
                </c:pt>
                <c:pt idx="1690">
                  <c:v>-1.1199999999999999E-3</c:v>
                </c:pt>
                <c:pt idx="1691">
                  <c:v>-1.23E-3</c:v>
                </c:pt>
                <c:pt idx="1692">
                  <c:v>-1.1199999999999999E-3</c:v>
                </c:pt>
                <c:pt idx="1693">
                  <c:v>-1.1199999999999999E-3</c:v>
                </c:pt>
                <c:pt idx="1694">
                  <c:v>-1.23E-3</c:v>
                </c:pt>
                <c:pt idx="1695">
                  <c:v>-1.01E-3</c:v>
                </c:pt>
                <c:pt idx="1696">
                  <c:v>-1.23E-3</c:v>
                </c:pt>
                <c:pt idx="1697">
                  <c:v>-9.1E-4</c:v>
                </c:pt>
                <c:pt idx="1698">
                  <c:v>-9.1E-4</c:v>
                </c:pt>
                <c:pt idx="1699">
                  <c:v>-9.1E-4</c:v>
                </c:pt>
                <c:pt idx="1700">
                  <c:v>-9.1E-4</c:v>
                </c:pt>
                <c:pt idx="1701">
                  <c:v>-9.1E-4</c:v>
                </c:pt>
                <c:pt idx="1702">
                  <c:v>-1.01E-3</c:v>
                </c:pt>
                <c:pt idx="1703">
                  <c:v>-9.1E-4</c:v>
                </c:pt>
                <c:pt idx="1704">
                  <c:v>-8.0000000000000004E-4</c:v>
                </c:pt>
                <c:pt idx="1705">
                  <c:v>-8.0000000000000004E-4</c:v>
                </c:pt>
                <c:pt idx="1706">
                  <c:v>-6.8999999999999997E-4</c:v>
                </c:pt>
                <c:pt idx="1707">
                  <c:v>-8.0000000000000004E-4</c:v>
                </c:pt>
                <c:pt idx="1708">
                  <c:v>-6.8999999999999997E-4</c:v>
                </c:pt>
                <c:pt idx="1709">
                  <c:v>-6.8999999999999997E-4</c:v>
                </c:pt>
                <c:pt idx="1710">
                  <c:v>-6.8999999999999997E-4</c:v>
                </c:pt>
                <c:pt idx="1711">
                  <c:v>-5.8E-4</c:v>
                </c:pt>
                <c:pt idx="1712">
                  <c:v>-6.8999999999999997E-4</c:v>
                </c:pt>
                <c:pt idx="1713">
                  <c:v>-5.8E-4</c:v>
                </c:pt>
                <c:pt idx="1714">
                  <c:v>-3.6000000000000002E-4</c:v>
                </c:pt>
                <c:pt idx="1715">
                  <c:v>-5.8E-4</c:v>
                </c:pt>
                <c:pt idx="1716">
                  <c:v>-5.8E-4</c:v>
                </c:pt>
                <c:pt idx="1717">
                  <c:v>-3.6000000000000002E-4</c:v>
                </c:pt>
                <c:pt idx="1718">
                  <c:v>-5.8E-4</c:v>
                </c:pt>
                <c:pt idx="1719">
                  <c:v>-3.6000000000000002E-4</c:v>
                </c:pt>
                <c:pt idx="1720">
                  <c:v>-3.6000000000000002E-4</c:v>
                </c:pt>
                <c:pt idx="1721">
                  <c:v>-3.6000000000000002E-4</c:v>
                </c:pt>
                <c:pt idx="1722">
                  <c:v>-3.6000000000000002E-4</c:v>
                </c:pt>
                <c:pt idx="1723">
                  <c:v>-2.5000000000000001E-4</c:v>
                </c:pt>
                <c:pt idx="1724">
                  <c:v>-2.5000000000000001E-4</c:v>
                </c:pt>
                <c:pt idx="1725">
                  <c:v>-2.5000000000000001E-4</c:v>
                </c:pt>
                <c:pt idx="1726">
                  <c:v>-2.5000000000000001E-4</c:v>
                </c:pt>
                <c:pt idx="1727">
                  <c:v>-2.5000000000000001E-4</c:v>
                </c:pt>
                <c:pt idx="1728">
                  <c:v>-1.4999999999999999E-4</c:v>
                </c:pt>
                <c:pt idx="1729">
                  <c:v>-1.4999999999999999E-4</c:v>
                </c:pt>
                <c:pt idx="1730">
                  <c:v>-4.0000000000000003E-5</c:v>
                </c:pt>
                <c:pt idx="1731">
                  <c:v>-1.4999999999999999E-4</c:v>
                </c:pt>
                <c:pt idx="1732">
                  <c:v>-1.4999999999999999E-4</c:v>
                </c:pt>
                <c:pt idx="1733">
                  <c:v>-1.4999999999999999E-4</c:v>
                </c:pt>
                <c:pt idx="1734">
                  <c:v>-4.0000000000000003E-5</c:v>
                </c:pt>
                <c:pt idx="1735">
                  <c:v>-4.0000000000000003E-5</c:v>
                </c:pt>
                <c:pt idx="1736">
                  <c:v>-4.0000000000000003E-5</c:v>
                </c:pt>
                <c:pt idx="1737">
                  <c:v>-4.0000000000000003E-5</c:v>
                </c:pt>
                <c:pt idx="1738">
                  <c:v>1.8000000000000001E-4</c:v>
                </c:pt>
                <c:pt idx="1739">
                  <c:v>6.9999999999999994E-5</c:v>
                </c:pt>
                <c:pt idx="1740">
                  <c:v>6.9999999999999994E-5</c:v>
                </c:pt>
                <c:pt idx="1741">
                  <c:v>6.9999999999999994E-5</c:v>
                </c:pt>
                <c:pt idx="1742">
                  <c:v>6.9999999999999994E-5</c:v>
                </c:pt>
                <c:pt idx="1743">
                  <c:v>1.8000000000000001E-4</c:v>
                </c:pt>
                <c:pt idx="1744">
                  <c:v>1.8000000000000001E-4</c:v>
                </c:pt>
                <c:pt idx="1745">
                  <c:v>1.8000000000000001E-4</c:v>
                </c:pt>
                <c:pt idx="1746">
                  <c:v>2.9E-4</c:v>
                </c:pt>
                <c:pt idx="1747">
                  <c:v>1.8000000000000001E-4</c:v>
                </c:pt>
                <c:pt idx="1748">
                  <c:v>2.9E-4</c:v>
                </c:pt>
                <c:pt idx="1749">
                  <c:v>1.8000000000000001E-4</c:v>
                </c:pt>
                <c:pt idx="1750">
                  <c:v>2.9E-4</c:v>
                </c:pt>
                <c:pt idx="1751">
                  <c:v>2.9E-4</c:v>
                </c:pt>
                <c:pt idx="1752">
                  <c:v>2.9E-4</c:v>
                </c:pt>
                <c:pt idx="1753">
                  <c:v>5.1000000000000004E-4</c:v>
                </c:pt>
                <c:pt idx="1754">
                  <c:v>5.1000000000000004E-4</c:v>
                </c:pt>
                <c:pt idx="1755">
                  <c:v>4.0000000000000002E-4</c:v>
                </c:pt>
                <c:pt idx="1756">
                  <c:v>4.0000000000000002E-4</c:v>
                </c:pt>
                <c:pt idx="1757">
                  <c:v>5.1000000000000004E-4</c:v>
                </c:pt>
                <c:pt idx="1758">
                  <c:v>5.1000000000000004E-4</c:v>
                </c:pt>
                <c:pt idx="1759">
                  <c:v>5.1000000000000004E-4</c:v>
                </c:pt>
                <c:pt idx="1760">
                  <c:v>6.0999999999999997E-4</c:v>
                </c:pt>
                <c:pt idx="1761">
                  <c:v>5.1000000000000004E-4</c:v>
                </c:pt>
                <c:pt idx="1762">
                  <c:v>6.0999999999999997E-4</c:v>
                </c:pt>
                <c:pt idx="1763">
                  <c:v>6.0999999999999997E-4</c:v>
                </c:pt>
                <c:pt idx="1764">
                  <c:v>6.0999999999999997E-4</c:v>
                </c:pt>
                <c:pt idx="1765">
                  <c:v>6.0999999999999997E-4</c:v>
                </c:pt>
                <c:pt idx="1766">
                  <c:v>5.1000000000000004E-4</c:v>
                </c:pt>
                <c:pt idx="1767">
                  <c:v>7.2000000000000005E-4</c:v>
                </c:pt>
                <c:pt idx="1768">
                  <c:v>8.3000000000000001E-4</c:v>
                </c:pt>
                <c:pt idx="1769">
                  <c:v>7.2000000000000005E-4</c:v>
                </c:pt>
                <c:pt idx="1770">
                  <c:v>8.3000000000000001E-4</c:v>
                </c:pt>
                <c:pt idx="1771">
                  <c:v>7.2000000000000005E-4</c:v>
                </c:pt>
                <c:pt idx="1772">
                  <c:v>8.3000000000000001E-4</c:v>
                </c:pt>
                <c:pt idx="1773">
                  <c:v>8.3000000000000001E-4</c:v>
                </c:pt>
                <c:pt idx="1774">
                  <c:v>8.3000000000000001E-4</c:v>
                </c:pt>
                <c:pt idx="1775">
                  <c:v>8.3000000000000001E-4</c:v>
                </c:pt>
                <c:pt idx="1776">
                  <c:v>7.2000000000000005E-4</c:v>
                </c:pt>
                <c:pt idx="1777">
                  <c:v>8.3000000000000001E-4</c:v>
                </c:pt>
                <c:pt idx="1778">
                  <c:v>9.3999999999999997E-4</c:v>
                </c:pt>
                <c:pt idx="1779">
                  <c:v>9.3999999999999997E-4</c:v>
                </c:pt>
                <c:pt idx="1780">
                  <c:v>8.3000000000000001E-4</c:v>
                </c:pt>
                <c:pt idx="1781">
                  <c:v>1.0499999999999999E-3</c:v>
                </c:pt>
                <c:pt idx="1782">
                  <c:v>8.3000000000000001E-4</c:v>
                </c:pt>
                <c:pt idx="1783">
                  <c:v>1.0499999999999999E-3</c:v>
                </c:pt>
                <c:pt idx="1784">
                  <c:v>8.3000000000000001E-4</c:v>
                </c:pt>
                <c:pt idx="1785">
                  <c:v>9.3999999999999997E-4</c:v>
                </c:pt>
                <c:pt idx="1786">
                  <c:v>8.3000000000000001E-4</c:v>
                </c:pt>
                <c:pt idx="1787">
                  <c:v>9.3999999999999997E-4</c:v>
                </c:pt>
                <c:pt idx="1788">
                  <c:v>1.0499999999999999E-3</c:v>
                </c:pt>
                <c:pt idx="1789">
                  <c:v>9.3999999999999997E-4</c:v>
                </c:pt>
                <c:pt idx="1790">
                  <c:v>1.0499999999999999E-3</c:v>
                </c:pt>
                <c:pt idx="1791">
                  <c:v>1.0499999999999999E-3</c:v>
                </c:pt>
                <c:pt idx="1792">
                  <c:v>9.3999999999999997E-4</c:v>
                </c:pt>
                <c:pt idx="1793">
                  <c:v>1.0499999999999999E-3</c:v>
                </c:pt>
                <c:pt idx="1794">
                  <c:v>1.16E-3</c:v>
                </c:pt>
                <c:pt idx="1795">
                  <c:v>1.16E-3</c:v>
                </c:pt>
                <c:pt idx="1796">
                  <c:v>1.0499999999999999E-3</c:v>
                </c:pt>
                <c:pt idx="1797">
                  <c:v>1.16E-3</c:v>
                </c:pt>
                <c:pt idx="1798">
                  <c:v>1.0499999999999999E-3</c:v>
                </c:pt>
                <c:pt idx="1799">
                  <c:v>1.0499999999999999E-3</c:v>
                </c:pt>
                <c:pt idx="1800">
                  <c:v>1.0499999999999999E-3</c:v>
                </c:pt>
                <c:pt idx="1801">
                  <c:v>1.16E-3</c:v>
                </c:pt>
                <c:pt idx="1802">
                  <c:v>1.0499999999999999E-3</c:v>
                </c:pt>
                <c:pt idx="1803">
                  <c:v>1.16E-3</c:v>
                </c:pt>
                <c:pt idx="1804">
                  <c:v>1.16E-3</c:v>
                </c:pt>
                <c:pt idx="1805">
                  <c:v>1.16E-3</c:v>
                </c:pt>
                <c:pt idx="1806">
                  <c:v>1.16E-3</c:v>
                </c:pt>
                <c:pt idx="1807">
                  <c:v>1.16E-3</c:v>
                </c:pt>
                <c:pt idx="1808">
                  <c:v>1.16E-3</c:v>
                </c:pt>
                <c:pt idx="1809">
                  <c:v>1.16E-3</c:v>
                </c:pt>
                <c:pt idx="1810">
                  <c:v>1.0499999999999999E-3</c:v>
                </c:pt>
                <c:pt idx="1811">
                  <c:v>1.16E-3</c:v>
                </c:pt>
                <c:pt idx="1812">
                  <c:v>1.16E-3</c:v>
                </c:pt>
                <c:pt idx="1813">
                  <c:v>1.16E-3</c:v>
                </c:pt>
                <c:pt idx="1814">
                  <c:v>1.0499999999999999E-3</c:v>
                </c:pt>
                <c:pt idx="1815">
                  <c:v>9.3999999999999997E-4</c:v>
                </c:pt>
                <c:pt idx="1816">
                  <c:v>1.16E-3</c:v>
                </c:pt>
                <c:pt idx="1817">
                  <c:v>1.0499999999999999E-3</c:v>
                </c:pt>
                <c:pt idx="1818">
                  <c:v>1.0499999999999999E-3</c:v>
                </c:pt>
                <c:pt idx="1819">
                  <c:v>1.16E-3</c:v>
                </c:pt>
                <c:pt idx="1820">
                  <c:v>1.2700000000000001E-3</c:v>
                </c:pt>
                <c:pt idx="1821">
                  <c:v>1.16E-3</c:v>
                </c:pt>
                <c:pt idx="1822">
                  <c:v>1.16E-3</c:v>
                </c:pt>
                <c:pt idx="1823">
                  <c:v>1.16E-3</c:v>
                </c:pt>
                <c:pt idx="1824">
                  <c:v>1.2700000000000001E-3</c:v>
                </c:pt>
                <c:pt idx="1825">
                  <c:v>1.0499999999999999E-3</c:v>
                </c:pt>
                <c:pt idx="1826">
                  <c:v>1.0499999999999999E-3</c:v>
                </c:pt>
                <c:pt idx="1827">
                  <c:v>1.0499999999999999E-3</c:v>
                </c:pt>
                <c:pt idx="1828">
                  <c:v>1.16E-3</c:v>
                </c:pt>
                <c:pt idx="1829">
                  <c:v>1.0499999999999999E-3</c:v>
                </c:pt>
                <c:pt idx="1830">
                  <c:v>1.0499999999999999E-3</c:v>
                </c:pt>
                <c:pt idx="1831">
                  <c:v>1.16E-3</c:v>
                </c:pt>
                <c:pt idx="1832">
                  <c:v>1.16E-3</c:v>
                </c:pt>
                <c:pt idx="1833">
                  <c:v>1.0499999999999999E-3</c:v>
                </c:pt>
                <c:pt idx="1834">
                  <c:v>1.0499999999999999E-3</c:v>
                </c:pt>
                <c:pt idx="1835">
                  <c:v>1.0499999999999999E-3</c:v>
                </c:pt>
                <c:pt idx="1836">
                  <c:v>1.0499999999999999E-3</c:v>
                </c:pt>
                <c:pt idx="1837">
                  <c:v>1.0499999999999999E-3</c:v>
                </c:pt>
                <c:pt idx="1838">
                  <c:v>1.2700000000000001E-3</c:v>
                </c:pt>
                <c:pt idx="1839">
                  <c:v>1.0499999999999999E-3</c:v>
                </c:pt>
                <c:pt idx="1840">
                  <c:v>1.16E-3</c:v>
                </c:pt>
                <c:pt idx="1841">
                  <c:v>1.16E-3</c:v>
                </c:pt>
                <c:pt idx="1842">
                  <c:v>9.3999999999999997E-4</c:v>
                </c:pt>
                <c:pt idx="1843">
                  <c:v>1.0499999999999999E-3</c:v>
                </c:pt>
                <c:pt idx="1844">
                  <c:v>9.3999999999999997E-4</c:v>
                </c:pt>
                <c:pt idx="1845">
                  <c:v>1.0499999999999999E-3</c:v>
                </c:pt>
                <c:pt idx="1846">
                  <c:v>9.3999999999999997E-4</c:v>
                </c:pt>
                <c:pt idx="1847">
                  <c:v>1.0499999999999999E-3</c:v>
                </c:pt>
                <c:pt idx="1848">
                  <c:v>1.16E-3</c:v>
                </c:pt>
                <c:pt idx="1849">
                  <c:v>1.0499999999999999E-3</c:v>
                </c:pt>
                <c:pt idx="1850">
                  <c:v>1.0499999999999999E-3</c:v>
                </c:pt>
                <c:pt idx="1851">
                  <c:v>9.3999999999999997E-4</c:v>
                </c:pt>
                <c:pt idx="1852">
                  <c:v>9.3999999999999997E-4</c:v>
                </c:pt>
                <c:pt idx="1853">
                  <c:v>1.0499999999999999E-3</c:v>
                </c:pt>
                <c:pt idx="1854">
                  <c:v>9.3999999999999997E-4</c:v>
                </c:pt>
                <c:pt idx="1855">
                  <c:v>9.3999999999999997E-4</c:v>
                </c:pt>
                <c:pt idx="1856">
                  <c:v>9.3999999999999997E-4</c:v>
                </c:pt>
                <c:pt idx="1857">
                  <c:v>9.3999999999999997E-4</c:v>
                </c:pt>
                <c:pt idx="1858">
                  <c:v>8.3000000000000001E-4</c:v>
                </c:pt>
                <c:pt idx="1859">
                  <c:v>9.3999999999999997E-4</c:v>
                </c:pt>
                <c:pt idx="1860">
                  <c:v>8.3000000000000001E-4</c:v>
                </c:pt>
                <c:pt idx="1861">
                  <c:v>9.3999999999999997E-4</c:v>
                </c:pt>
                <c:pt idx="1862">
                  <c:v>8.3000000000000001E-4</c:v>
                </c:pt>
                <c:pt idx="1863">
                  <c:v>1.0499999999999999E-3</c:v>
                </c:pt>
                <c:pt idx="1864">
                  <c:v>8.3000000000000001E-4</c:v>
                </c:pt>
                <c:pt idx="1865">
                  <c:v>1.0499999999999999E-3</c:v>
                </c:pt>
                <c:pt idx="1866">
                  <c:v>9.3999999999999997E-4</c:v>
                </c:pt>
                <c:pt idx="1867">
                  <c:v>8.3000000000000001E-4</c:v>
                </c:pt>
                <c:pt idx="1868">
                  <c:v>8.3000000000000001E-4</c:v>
                </c:pt>
                <c:pt idx="1869">
                  <c:v>8.3000000000000001E-4</c:v>
                </c:pt>
                <c:pt idx="1870">
                  <c:v>8.3000000000000001E-4</c:v>
                </c:pt>
                <c:pt idx="1871">
                  <c:v>7.2000000000000005E-4</c:v>
                </c:pt>
                <c:pt idx="1872">
                  <c:v>7.2000000000000005E-4</c:v>
                </c:pt>
                <c:pt idx="1873">
                  <c:v>6.0999999999999997E-4</c:v>
                </c:pt>
                <c:pt idx="1874">
                  <c:v>8.3000000000000001E-4</c:v>
                </c:pt>
                <c:pt idx="1875">
                  <c:v>6.0999999999999997E-4</c:v>
                </c:pt>
                <c:pt idx="1876">
                  <c:v>8.3000000000000001E-4</c:v>
                </c:pt>
                <c:pt idx="1877">
                  <c:v>7.2000000000000005E-4</c:v>
                </c:pt>
                <c:pt idx="1878">
                  <c:v>6.0999999999999997E-4</c:v>
                </c:pt>
                <c:pt idx="1879">
                  <c:v>6.0999999999999997E-4</c:v>
                </c:pt>
                <c:pt idx="1880">
                  <c:v>7.2000000000000005E-4</c:v>
                </c:pt>
                <c:pt idx="1881">
                  <c:v>5.1000000000000004E-4</c:v>
                </c:pt>
                <c:pt idx="1882">
                  <c:v>7.2000000000000005E-4</c:v>
                </c:pt>
                <c:pt idx="1883">
                  <c:v>4.0000000000000002E-4</c:v>
                </c:pt>
                <c:pt idx="1884">
                  <c:v>5.1000000000000004E-4</c:v>
                </c:pt>
                <c:pt idx="1885">
                  <c:v>6.0999999999999997E-4</c:v>
                </c:pt>
                <c:pt idx="1886">
                  <c:v>5.1000000000000004E-4</c:v>
                </c:pt>
                <c:pt idx="1887">
                  <c:v>6.0999999999999997E-4</c:v>
                </c:pt>
                <c:pt idx="1888">
                  <c:v>4.0000000000000002E-4</c:v>
                </c:pt>
                <c:pt idx="1889">
                  <c:v>5.1000000000000004E-4</c:v>
                </c:pt>
                <c:pt idx="1890">
                  <c:v>5.1000000000000004E-4</c:v>
                </c:pt>
                <c:pt idx="1891">
                  <c:v>5.1000000000000004E-4</c:v>
                </c:pt>
                <c:pt idx="1892">
                  <c:v>5.1000000000000004E-4</c:v>
                </c:pt>
                <c:pt idx="1893">
                  <c:v>4.0000000000000002E-4</c:v>
                </c:pt>
                <c:pt idx="1894">
                  <c:v>2.9E-4</c:v>
                </c:pt>
                <c:pt idx="1895">
                  <c:v>4.0000000000000002E-4</c:v>
                </c:pt>
                <c:pt idx="1896">
                  <c:v>4.0000000000000002E-4</c:v>
                </c:pt>
                <c:pt idx="1897">
                  <c:v>2.9E-4</c:v>
                </c:pt>
                <c:pt idx="1898">
                  <c:v>2.9E-4</c:v>
                </c:pt>
                <c:pt idx="1899">
                  <c:v>1.8000000000000001E-4</c:v>
                </c:pt>
                <c:pt idx="1900">
                  <c:v>1.8000000000000001E-4</c:v>
                </c:pt>
                <c:pt idx="1901">
                  <c:v>2.9E-4</c:v>
                </c:pt>
                <c:pt idx="1902">
                  <c:v>2.9E-4</c:v>
                </c:pt>
                <c:pt idx="1903">
                  <c:v>2.9E-4</c:v>
                </c:pt>
                <c:pt idx="1904">
                  <c:v>1.8000000000000001E-4</c:v>
                </c:pt>
                <c:pt idx="1905">
                  <c:v>6.9999999999999994E-5</c:v>
                </c:pt>
                <c:pt idx="1906">
                  <c:v>1.8000000000000001E-4</c:v>
                </c:pt>
                <c:pt idx="1907">
                  <c:v>6.9999999999999994E-5</c:v>
                </c:pt>
                <c:pt idx="1908">
                  <c:v>6.9999999999999994E-5</c:v>
                </c:pt>
                <c:pt idx="1909">
                  <c:v>-4.0000000000000003E-5</c:v>
                </c:pt>
                <c:pt idx="1910">
                  <c:v>-4.0000000000000003E-5</c:v>
                </c:pt>
                <c:pt idx="1911">
                  <c:v>6.9999999999999994E-5</c:v>
                </c:pt>
                <c:pt idx="1912">
                  <c:v>-4.0000000000000003E-5</c:v>
                </c:pt>
                <c:pt idx="1913">
                  <c:v>-4.0000000000000003E-5</c:v>
                </c:pt>
                <c:pt idx="1914">
                  <c:v>-4.0000000000000003E-5</c:v>
                </c:pt>
                <c:pt idx="1915">
                  <c:v>-4.0000000000000003E-5</c:v>
                </c:pt>
                <c:pt idx="1916">
                  <c:v>-1.4999999999999999E-4</c:v>
                </c:pt>
                <c:pt idx="1917">
                  <c:v>-4.0000000000000003E-5</c:v>
                </c:pt>
                <c:pt idx="1918">
                  <c:v>-1.4999999999999999E-4</c:v>
                </c:pt>
                <c:pt idx="1919">
                  <c:v>-1.4999999999999999E-4</c:v>
                </c:pt>
                <c:pt idx="1920">
                  <c:v>-1.4999999999999999E-4</c:v>
                </c:pt>
                <c:pt idx="1921">
                  <c:v>-2.5000000000000001E-4</c:v>
                </c:pt>
                <c:pt idx="1922">
                  <c:v>-2.5000000000000001E-4</c:v>
                </c:pt>
                <c:pt idx="1923">
                  <c:v>-1.4999999999999999E-4</c:v>
                </c:pt>
                <c:pt idx="1924">
                  <c:v>-4.6999999999999999E-4</c:v>
                </c:pt>
                <c:pt idx="1925">
                  <c:v>-3.6000000000000002E-4</c:v>
                </c:pt>
                <c:pt idx="1926">
                  <c:v>-1.4999999999999999E-4</c:v>
                </c:pt>
                <c:pt idx="1927">
                  <c:v>-3.6000000000000002E-4</c:v>
                </c:pt>
                <c:pt idx="1928">
                  <c:v>-2.5000000000000001E-4</c:v>
                </c:pt>
                <c:pt idx="1929">
                  <c:v>-3.6000000000000002E-4</c:v>
                </c:pt>
                <c:pt idx="1930">
                  <c:v>-2.5000000000000001E-4</c:v>
                </c:pt>
                <c:pt idx="1931">
                  <c:v>-4.6999999999999999E-4</c:v>
                </c:pt>
                <c:pt idx="1932">
                  <c:v>-3.6000000000000002E-4</c:v>
                </c:pt>
                <c:pt idx="1933">
                  <c:v>-3.6000000000000002E-4</c:v>
                </c:pt>
                <c:pt idx="1934">
                  <c:v>-3.6000000000000002E-4</c:v>
                </c:pt>
                <c:pt idx="1935">
                  <c:v>-4.6999999999999999E-4</c:v>
                </c:pt>
                <c:pt idx="1936">
                  <c:v>-4.6999999999999999E-4</c:v>
                </c:pt>
                <c:pt idx="1937">
                  <c:v>-5.8E-4</c:v>
                </c:pt>
                <c:pt idx="1938">
                  <c:v>-4.6999999999999999E-4</c:v>
                </c:pt>
                <c:pt idx="1939">
                  <c:v>-5.8E-4</c:v>
                </c:pt>
                <c:pt idx="1940">
                  <c:v>-5.8E-4</c:v>
                </c:pt>
                <c:pt idx="1941">
                  <c:v>-5.8E-4</c:v>
                </c:pt>
                <c:pt idx="1942">
                  <c:v>-5.8E-4</c:v>
                </c:pt>
                <c:pt idx="1943">
                  <c:v>-5.8E-4</c:v>
                </c:pt>
                <c:pt idx="1944">
                  <c:v>-5.8E-4</c:v>
                </c:pt>
                <c:pt idx="1945">
                  <c:v>-5.8E-4</c:v>
                </c:pt>
                <c:pt idx="1946">
                  <c:v>-5.8E-4</c:v>
                </c:pt>
                <c:pt idx="1947">
                  <c:v>-8.0000000000000004E-4</c:v>
                </c:pt>
                <c:pt idx="1948">
                  <c:v>-5.8E-4</c:v>
                </c:pt>
                <c:pt idx="1949">
                  <c:v>-8.0000000000000004E-4</c:v>
                </c:pt>
                <c:pt idx="1950">
                  <c:v>-6.8999999999999997E-4</c:v>
                </c:pt>
                <c:pt idx="1951">
                  <c:v>-6.8999999999999997E-4</c:v>
                </c:pt>
                <c:pt idx="1952">
                  <c:v>-6.8999999999999997E-4</c:v>
                </c:pt>
                <c:pt idx="1953">
                  <c:v>-6.8999999999999997E-4</c:v>
                </c:pt>
                <c:pt idx="1954">
                  <c:v>-6.8999999999999997E-4</c:v>
                </c:pt>
                <c:pt idx="1955">
                  <c:v>-8.0000000000000004E-4</c:v>
                </c:pt>
                <c:pt idx="1956">
                  <c:v>-8.0000000000000004E-4</c:v>
                </c:pt>
                <c:pt idx="1957">
                  <c:v>-9.1E-4</c:v>
                </c:pt>
                <c:pt idx="1958">
                  <c:v>-8.0000000000000004E-4</c:v>
                </c:pt>
                <c:pt idx="1959">
                  <c:v>-8.0000000000000004E-4</c:v>
                </c:pt>
                <c:pt idx="1960">
                  <c:v>-8.0000000000000004E-4</c:v>
                </c:pt>
                <c:pt idx="1961">
                  <c:v>-6.8999999999999997E-4</c:v>
                </c:pt>
                <c:pt idx="1962">
                  <c:v>-8.0000000000000004E-4</c:v>
                </c:pt>
                <c:pt idx="1963">
                  <c:v>-1.01E-3</c:v>
                </c:pt>
                <c:pt idx="1964">
                  <c:v>-1.01E-3</c:v>
                </c:pt>
                <c:pt idx="1965">
                  <c:v>-9.1E-4</c:v>
                </c:pt>
                <c:pt idx="1966">
                  <c:v>-1.01E-3</c:v>
                </c:pt>
                <c:pt idx="1967">
                  <c:v>-1.01E-3</c:v>
                </c:pt>
                <c:pt idx="1968">
                  <c:v>-1.01E-3</c:v>
                </c:pt>
                <c:pt idx="1969">
                  <c:v>-9.1E-4</c:v>
                </c:pt>
                <c:pt idx="1970">
                  <c:v>-1.01E-3</c:v>
                </c:pt>
                <c:pt idx="1971">
                  <c:v>-1.01E-3</c:v>
                </c:pt>
                <c:pt idx="1972">
                  <c:v>-1.01E-3</c:v>
                </c:pt>
                <c:pt idx="1973">
                  <c:v>-9.1E-4</c:v>
                </c:pt>
                <c:pt idx="1974">
                  <c:v>-1.1199999999999999E-3</c:v>
                </c:pt>
                <c:pt idx="1975">
                  <c:v>-1.01E-3</c:v>
                </c:pt>
                <c:pt idx="1976">
                  <c:v>-1.01E-3</c:v>
                </c:pt>
                <c:pt idx="1977">
                  <c:v>-9.1E-4</c:v>
                </c:pt>
                <c:pt idx="1978">
                  <c:v>-1.1199999999999999E-3</c:v>
                </c:pt>
                <c:pt idx="1979">
                  <c:v>-1.23E-3</c:v>
                </c:pt>
                <c:pt idx="1980">
                  <c:v>-1.01E-3</c:v>
                </c:pt>
                <c:pt idx="1981">
                  <c:v>-1.1199999999999999E-3</c:v>
                </c:pt>
                <c:pt idx="1982">
                  <c:v>-1.1199999999999999E-3</c:v>
                </c:pt>
                <c:pt idx="1983">
                  <c:v>-1.1199999999999999E-3</c:v>
                </c:pt>
                <c:pt idx="1984">
                  <c:v>-1.1199999999999999E-3</c:v>
                </c:pt>
                <c:pt idx="1985">
                  <c:v>-1.01E-3</c:v>
                </c:pt>
                <c:pt idx="1986">
                  <c:v>-1.23E-3</c:v>
                </c:pt>
                <c:pt idx="1987">
                  <c:v>-1.1199999999999999E-3</c:v>
                </c:pt>
                <c:pt idx="1988">
                  <c:v>-1.1199999999999999E-3</c:v>
                </c:pt>
                <c:pt idx="1989">
                  <c:v>-1.1199999999999999E-3</c:v>
                </c:pt>
                <c:pt idx="1990">
                  <c:v>-1.23E-3</c:v>
                </c:pt>
                <c:pt idx="1991">
                  <c:v>-1.23E-3</c:v>
                </c:pt>
                <c:pt idx="1992">
                  <c:v>-1.23E-3</c:v>
                </c:pt>
                <c:pt idx="1993">
                  <c:v>-1.23E-3</c:v>
                </c:pt>
                <c:pt idx="1994">
                  <c:v>-1.23E-3</c:v>
                </c:pt>
                <c:pt idx="1995">
                  <c:v>-1.34E-3</c:v>
                </c:pt>
                <c:pt idx="1996">
                  <c:v>-1.23E-3</c:v>
                </c:pt>
                <c:pt idx="1997">
                  <c:v>-1.23E-3</c:v>
                </c:pt>
                <c:pt idx="1998">
                  <c:v>-1.23E-3</c:v>
                </c:pt>
                <c:pt idx="1999">
                  <c:v>-1.23E-3</c:v>
                </c:pt>
                <c:pt idx="2000">
                  <c:v>-1.23E-3</c:v>
                </c:pt>
                <c:pt idx="2001">
                  <c:v>-1.34E-3</c:v>
                </c:pt>
                <c:pt idx="2002">
                  <c:v>-1.4499999999999999E-3</c:v>
                </c:pt>
                <c:pt idx="2003">
                  <c:v>-1.34E-3</c:v>
                </c:pt>
                <c:pt idx="2004">
                  <c:v>-1.23E-3</c:v>
                </c:pt>
                <c:pt idx="2005">
                  <c:v>-1.23E-3</c:v>
                </c:pt>
                <c:pt idx="2006">
                  <c:v>-1.34E-3</c:v>
                </c:pt>
                <c:pt idx="2007">
                  <c:v>-1.34E-3</c:v>
                </c:pt>
                <c:pt idx="2008">
                  <c:v>-1.4499999999999999E-3</c:v>
                </c:pt>
                <c:pt idx="2009">
                  <c:v>-1.34E-3</c:v>
                </c:pt>
                <c:pt idx="2010">
                  <c:v>-1.23E-3</c:v>
                </c:pt>
                <c:pt idx="2011">
                  <c:v>-1.34E-3</c:v>
                </c:pt>
                <c:pt idx="2012">
                  <c:v>-1.23E-3</c:v>
                </c:pt>
                <c:pt idx="2013">
                  <c:v>-1.34E-3</c:v>
                </c:pt>
                <c:pt idx="2014">
                  <c:v>-1.34E-3</c:v>
                </c:pt>
                <c:pt idx="2015">
                  <c:v>-1.34E-3</c:v>
                </c:pt>
                <c:pt idx="2016">
                  <c:v>-1.34E-3</c:v>
                </c:pt>
                <c:pt idx="2017">
                  <c:v>-1.34E-3</c:v>
                </c:pt>
                <c:pt idx="2018">
                  <c:v>-1.4499999999999999E-3</c:v>
                </c:pt>
                <c:pt idx="2019">
                  <c:v>-1.4499999999999999E-3</c:v>
                </c:pt>
                <c:pt idx="2020">
                  <c:v>-1.4499999999999999E-3</c:v>
                </c:pt>
                <c:pt idx="2021">
                  <c:v>-1.4499999999999999E-3</c:v>
                </c:pt>
                <c:pt idx="2022">
                  <c:v>-1.34E-3</c:v>
                </c:pt>
                <c:pt idx="2023">
                  <c:v>-1.56E-3</c:v>
                </c:pt>
                <c:pt idx="2024">
                  <c:v>-1.4499999999999999E-3</c:v>
                </c:pt>
                <c:pt idx="2025">
                  <c:v>-1.4499999999999999E-3</c:v>
                </c:pt>
                <c:pt idx="2026">
                  <c:v>-1.4499999999999999E-3</c:v>
                </c:pt>
                <c:pt idx="2027">
                  <c:v>-1.4499999999999999E-3</c:v>
                </c:pt>
                <c:pt idx="2028">
                  <c:v>-1.34E-3</c:v>
                </c:pt>
                <c:pt idx="2029">
                  <c:v>-1.4499999999999999E-3</c:v>
                </c:pt>
                <c:pt idx="2030">
                  <c:v>-1.34E-3</c:v>
                </c:pt>
                <c:pt idx="2031">
                  <c:v>-1.4499999999999999E-3</c:v>
                </c:pt>
                <c:pt idx="2032">
                  <c:v>-1.23E-3</c:v>
                </c:pt>
                <c:pt idx="2033">
                  <c:v>-1.34E-3</c:v>
                </c:pt>
                <c:pt idx="2034">
                  <c:v>-1.34E-3</c:v>
                </c:pt>
                <c:pt idx="2035">
                  <c:v>-1.4499999999999999E-3</c:v>
                </c:pt>
                <c:pt idx="2036">
                  <c:v>-1.4499999999999999E-3</c:v>
                </c:pt>
                <c:pt idx="2037">
                  <c:v>-1.56E-3</c:v>
                </c:pt>
                <c:pt idx="2038">
                  <c:v>-1.34E-3</c:v>
                </c:pt>
                <c:pt idx="2039">
                  <c:v>-1.4499999999999999E-3</c:v>
                </c:pt>
                <c:pt idx="2040">
                  <c:v>-1.4499999999999999E-3</c:v>
                </c:pt>
                <c:pt idx="2041">
                  <c:v>-1.4499999999999999E-3</c:v>
                </c:pt>
                <c:pt idx="2042">
                  <c:v>-1.34E-3</c:v>
                </c:pt>
                <c:pt idx="2043">
                  <c:v>-1.34E-3</c:v>
                </c:pt>
                <c:pt idx="2044">
                  <c:v>-1.34E-3</c:v>
                </c:pt>
                <c:pt idx="2045">
                  <c:v>-1.34E-3</c:v>
                </c:pt>
                <c:pt idx="2046">
                  <c:v>-1.34E-3</c:v>
                </c:pt>
                <c:pt idx="2047">
                  <c:v>-1.34E-3</c:v>
                </c:pt>
                <c:pt idx="2048">
                  <c:v>-1.34E-3</c:v>
                </c:pt>
                <c:pt idx="2049">
                  <c:v>-1.34E-3</c:v>
                </c:pt>
                <c:pt idx="2050">
                  <c:v>-1.23E-3</c:v>
                </c:pt>
                <c:pt idx="2051">
                  <c:v>-1.23E-3</c:v>
                </c:pt>
                <c:pt idx="2052">
                  <c:v>-1.34E-3</c:v>
                </c:pt>
                <c:pt idx="2053">
                  <c:v>-1.4499999999999999E-3</c:v>
                </c:pt>
                <c:pt idx="2054">
                  <c:v>-1.34E-3</c:v>
                </c:pt>
                <c:pt idx="2055">
                  <c:v>-1.23E-3</c:v>
                </c:pt>
                <c:pt idx="2056">
                  <c:v>-1.23E-3</c:v>
                </c:pt>
                <c:pt idx="2057">
                  <c:v>-1.34E-3</c:v>
                </c:pt>
                <c:pt idx="2058">
                  <c:v>-1.23E-3</c:v>
                </c:pt>
                <c:pt idx="2059">
                  <c:v>-1.23E-3</c:v>
                </c:pt>
                <c:pt idx="2060">
                  <c:v>-1.23E-3</c:v>
                </c:pt>
                <c:pt idx="2061">
                  <c:v>-1.23E-3</c:v>
                </c:pt>
                <c:pt idx="2062">
                  <c:v>-1.1199999999999999E-3</c:v>
                </c:pt>
                <c:pt idx="2063">
                  <c:v>-1.23E-3</c:v>
                </c:pt>
                <c:pt idx="2064">
                  <c:v>-1.1199999999999999E-3</c:v>
                </c:pt>
                <c:pt idx="2065">
                  <c:v>-1.34E-3</c:v>
                </c:pt>
                <c:pt idx="2066">
                  <c:v>-1.23E-3</c:v>
                </c:pt>
                <c:pt idx="2067">
                  <c:v>-1.1199999999999999E-3</c:v>
                </c:pt>
                <c:pt idx="2068">
                  <c:v>-1.1199999999999999E-3</c:v>
                </c:pt>
                <c:pt idx="2069">
                  <c:v>-1.34E-3</c:v>
                </c:pt>
                <c:pt idx="2070">
                  <c:v>-1.23E-3</c:v>
                </c:pt>
                <c:pt idx="2071">
                  <c:v>-1.01E-3</c:v>
                </c:pt>
                <c:pt idx="2072">
                  <c:v>-1.1199999999999999E-3</c:v>
                </c:pt>
                <c:pt idx="2073">
                  <c:v>-1.1199999999999999E-3</c:v>
                </c:pt>
                <c:pt idx="2074">
                  <c:v>-1.1199999999999999E-3</c:v>
                </c:pt>
                <c:pt idx="2075">
                  <c:v>-1.1199999999999999E-3</c:v>
                </c:pt>
                <c:pt idx="2076">
                  <c:v>-1.01E-3</c:v>
                </c:pt>
                <c:pt idx="2077">
                  <c:v>-1.1199999999999999E-3</c:v>
                </c:pt>
                <c:pt idx="2078">
                  <c:v>-1.1199999999999999E-3</c:v>
                </c:pt>
                <c:pt idx="2079">
                  <c:v>-1.01E-3</c:v>
                </c:pt>
                <c:pt idx="2080">
                  <c:v>-1.01E-3</c:v>
                </c:pt>
                <c:pt idx="2081">
                  <c:v>-1.23E-3</c:v>
                </c:pt>
                <c:pt idx="2082">
                  <c:v>-1.1199999999999999E-3</c:v>
                </c:pt>
                <c:pt idx="2083">
                  <c:v>-1.01E-3</c:v>
                </c:pt>
                <c:pt idx="2084">
                  <c:v>-1.01E-3</c:v>
                </c:pt>
                <c:pt idx="2085">
                  <c:v>-1.1199999999999999E-3</c:v>
                </c:pt>
                <c:pt idx="2086">
                  <c:v>-1.1199999999999999E-3</c:v>
                </c:pt>
                <c:pt idx="2087">
                  <c:v>-9.1E-4</c:v>
                </c:pt>
                <c:pt idx="2088">
                  <c:v>-1.01E-3</c:v>
                </c:pt>
                <c:pt idx="2089">
                  <c:v>-1.1199999999999999E-3</c:v>
                </c:pt>
                <c:pt idx="2090">
                  <c:v>-1.01E-3</c:v>
                </c:pt>
                <c:pt idx="2091">
                  <c:v>-9.1E-4</c:v>
                </c:pt>
                <c:pt idx="2092">
                  <c:v>-9.1E-4</c:v>
                </c:pt>
                <c:pt idx="2093">
                  <c:v>-1.01E-3</c:v>
                </c:pt>
                <c:pt idx="2094">
                  <c:v>-1.01E-3</c:v>
                </c:pt>
                <c:pt idx="2095">
                  <c:v>-1.01E-3</c:v>
                </c:pt>
                <c:pt idx="2096">
                  <c:v>-9.1E-4</c:v>
                </c:pt>
                <c:pt idx="2097">
                  <c:v>-1.01E-3</c:v>
                </c:pt>
                <c:pt idx="2098">
                  <c:v>-9.1E-4</c:v>
                </c:pt>
                <c:pt idx="2099">
                  <c:v>-9.1E-4</c:v>
                </c:pt>
                <c:pt idx="2100">
                  <c:v>-1.01E-3</c:v>
                </c:pt>
                <c:pt idx="2101">
                  <c:v>-9.1E-4</c:v>
                </c:pt>
                <c:pt idx="2102">
                  <c:v>-1.01E-3</c:v>
                </c:pt>
                <c:pt idx="2103">
                  <c:v>-8.0000000000000004E-4</c:v>
                </c:pt>
                <c:pt idx="2104">
                  <c:v>-9.1E-4</c:v>
                </c:pt>
                <c:pt idx="2105">
                  <c:v>-9.1E-4</c:v>
                </c:pt>
                <c:pt idx="2106">
                  <c:v>-1.1199999999999999E-3</c:v>
                </c:pt>
                <c:pt idx="2107">
                  <c:v>-8.0000000000000004E-4</c:v>
                </c:pt>
                <c:pt idx="2108">
                  <c:v>-8.0000000000000004E-4</c:v>
                </c:pt>
                <c:pt idx="2109">
                  <c:v>-9.1E-4</c:v>
                </c:pt>
                <c:pt idx="2110">
                  <c:v>-9.1E-4</c:v>
                </c:pt>
                <c:pt idx="2111">
                  <c:v>-9.1E-4</c:v>
                </c:pt>
                <c:pt idx="2112">
                  <c:v>-8.0000000000000004E-4</c:v>
                </c:pt>
                <c:pt idx="2113">
                  <c:v>-9.1E-4</c:v>
                </c:pt>
                <c:pt idx="2114">
                  <c:v>-8.0000000000000004E-4</c:v>
                </c:pt>
                <c:pt idx="2115">
                  <c:v>-6.8999999999999997E-4</c:v>
                </c:pt>
                <c:pt idx="2116">
                  <c:v>-9.1E-4</c:v>
                </c:pt>
                <c:pt idx="2117">
                  <c:v>-6.8999999999999997E-4</c:v>
                </c:pt>
                <c:pt idx="2118">
                  <c:v>-6.8999999999999997E-4</c:v>
                </c:pt>
                <c:pt idx="2119">
                  <c:v>-6.8999999999999997E-4</c:v>
                </c:pt>
                <c:pt idx="2120">
                  <c:v>-6.8999999999999997E-4</c:v>
                </c:pt>
                <c:pt idx="2121">
                  <c:v>-8.0000000000000004E-4</c:v>
                </c:pt>
                <c:pt idx="2122">
                  <c:v>-9.1E-4</c:v>
                </c:pt>
                <c:pt idx="2123">
                  <c:v>-6.8999999999999997E-4</c:v>
                </c:pt>
                <c:pt idx="2124">
                  <c:v>-5.8E-4</c:v>
                </c:pt>
                <c:pt idx="2125">
                  <c:v>-6.8999999999999997E-4</c:v>
                </c:pt>
                <c:pt idx="2126">
                  <c:v>-6.8999999999999997E-4</c:v>
                </c:pt>
                <c:pt idx="2127">
                  <c:v>-6.8999999999999997E-4</c:v>
                </c:pt>
                <c:pt idx="2128">
                  <c:v>-5.8E-4</c:v>
                </c:pt>
                <c:pt idx="2129">
                  <c:v>-8.0000000000000004E-4</c:v>
                </c:pt>
                <c:pt idx="2130">
                  <c:v>-8.0000000000000004E-4</c:v>
                </c:pt>
                <c:pt idx="2131">
                  <c:v>-6.8999999999999997E-4</c:v>
                </c:pt>
                <c:pt idx="2132">
                  <c:v>-5.8E-4</c:v>
                </c:pt>
                <c:pt idx="2133">
                  <c:v>-6.8999999999999997E-4</c:v>
                </c:pt>
                <c:pt idx="2134">
                  <c:v>-6.8999999999999997E-4</c:v>
                </c:pt>
                <c:pt idx="2135">
                  <c:v>-6.8999999999999997E-4</c:v>
                </c:pt>
                <c:pt idx="2136">
                  <c:v>-6.8999999999999997E-4</c:v>
                </c:pt>
                <c:pt idx="2137">
                  <c:v>-6.8999999999999997E-4</c:v>
                </c:pt>
                <c:pt idx="2138">
                  <c:v>-6.8999999999999997E-4</c:v>
                </c:pt>
                <c:pt idx="2139">
                  <c:v>-5.8E-4</c:v>
                </c:pt>
                <c:pt idx="2140">
                  <c:v>-4.6999999999999999E-4</c:v>
                </c:pt>
                <c:pt idx="2141">
                  <c:v>-6.8999999999999997E-4</c:v>
                </c:pt>
                <c:pt idx="2142">
                  <c:v>-5.8E-4</c:v>
                </c:pt>
                <c:pt idx="2143">
                  <c:v>-6.8999999999999997E-4</c:v>
                </c:pt>
                <c:pt idx="2144">
                  <c:v>-4.6999999999999999E-4</c:v>
                </c:pt>
                <c:pt idx="2145">
                  <c:v>-6.8999999999999997E-4</c:v>
                </c:pt>
                <c:pt idx="2146">
                  <c:v>-6.8999999999999997E-4</c:v>
                </c:pt>
                <c:pt idx="2147">
                  <c:v>-5.8E-4</c:v>
                </c:pt>
                <c:pt idx="2148">
                  <c:v>-6.8999999999999997E-4</c:v>
                </c:pt>
                <c:pt idx="2149">
                  <c:v>-5.8E-4</c:v>
                </c:pt>
                <c:pt idx="2150">
                  <c:v>-6.8999999999999997E-4</c:v>
                </c:pt>
                <c:pt idx="2151">
                  <c:v>-5.8E-4</c:v>
                </c:pt>
                <c:pt idx="2152">
                  <c:v>-5.8E-4</c:v>
                </c:pt>
                <c:pt idx="2153">
                  <c:v>-5.8E-4</c:v>
                </c:pt>
                <c:pt idx="2154">
                  <c:v>-5.8E-4</c:v>
                </c:pt>
                <c:pt idx="2155">
                  <c:v>-4.6999999999999999E-4</c:v>
                </c:pt>
                <c:pt idx="2156">
                  <c:v>-4.6999999999999999E-4</c:v>
                </c:pt>
                <c:pt idx="2157">
                  <c:v>-5.8E-4</c:v>
                </c:pt>
                <c:pt idx="2158">
                  <c:v>-4.6999999999999999E-4</c:v>
                </c:pt>
                <c:pt idx="2159">
                  <c:v>-5.8E-4</c:v>
                </c:pt>
                <c:pt idx="2160">
                  <c:v>-4.6999999999999999E-4</c:v>
                </c:pt>
                <c:pt idx="2161">
                  <c:v>-5.8E-4</c:v>
                </c:pt>
                <c:pt idx="2162">
                  <c:v>-5.8E-4</c:v>
                </c:pt>
                <c:pt idx="2163">
                  <c:v>-4.6999999999999999E-4</c:v>
                </c:pt>
                <c:pt idx="2164">
                  <c:v>-5.8E-4</c:v>
                </c:pt>
                <c:pt idx="2165">
                  <c:v>-5.8E-4</c:v>
                </c:pt>
                <c:pt idx="2166">
                  <c:v>-5.8E-4</c:v>
                </c:pt>
                <c:pt idx="2167">
                  <c:v>-5.8E-4</c:v>
                </c:pt>
                <c:pt idx="2168">
                  <c:v>-4.6999999999999999E-4</c:v>
                </c:pt>
                <c:pt idx="2169">
                  <c:v>-4.6999999999999999E-4</c:v>
                </c:pt>
                <c:pt idx="2170">
                  <c:v>-4.6999999999999999E-4</c:v>
                </c:pt>
                <c:pt idx="2171">
                  <c:v>-3.6000000000000002E-4</c:v>
                </c:pt>
                <c:pt idx="2172">
                  <c:v>-4.6999999999999999E-4</c:v>
                </c:pt>
                <c:pt idx="2173">
                  <c:v>-4.6999999999999999E-4</c:v>
                </c:pt>
                <c:pt idx="2174">
                  <c:v>-4.6999999999999999E-4</c:v>
                </c:pt>
                <c:pt idx="2175">
                  <c:v>-4.6999999999999999E-4</c:v>
                </c:pt>
                <c:pt idx="2176">
                  <c:v>-4.6999999999999999E-4</c:v>
                </c:pt>
                <c:pt idx="2177">
                  <c:v>-4.6999999999999999E-4</c:v>
                </c:pt>
                <c:pt idx="2178">
                  <c:v>-4.6999999999999999E-4</c:v>
                </c:pt>
                <c:pt idx="2179">
                  <c:v>-5.8E-4</c:v>
                </c:pt>
                <c:pt idx="2180">
                  <c:v>-4.6999999999999999E-4</c:v>
                </c:pt>
                <c:pt idx="2181">
                  <c:v>-5.8E-4</c:v>
                </c:pt>
                <c:pt idx="2182">
                  <c:v>-5.8E-4</c:v>
                </c:pt>
                <c:pt idx="2183">
                  <c:v>-5.8E-4</c:v>
                </c:pt>
                <c:pt idx="2184">
                  <c:v>-4.6999999999999999E-4</c:v>
                </c:pt>
                <c:pt idx="2185">
                  <c:v>-4.6999999999999999E-4</c:v>
                </c:pt>
                <c:pt idx="2186">
                  <c:v>-4.6999999999999999E-4</c:v>
                </c:pt>
                <c:pt idx="2187">
                  <c:v>-4.6999999999999999E-4</c:v>
                </c:pt>
                <c:pt idx="2188">
                  <c:v>-4.6999999999999999E-4</c:v>
                </c:pt>
                <c:pt idx="2189">
                  <c:v>-4.6999999999999999E-4</c:v>
                </c:pt>
                <c:pt idx="2190">
                  <c:v>-4.6999999999999999E-4</c:v>
                </c:pt>
                <c:pt idx="2191">
                  <c:v>-4.6999999999999999E-4</c:v>
                </c:pt>
                <c:pt idx="2192">
                  <c:v>-4.6999999999999999E-4</c:v>
                </c:pt>
                <c:pt idx="2193">
                  <c:v>-4.6999999999999999E-4</c:v>
                </c:pt>
                <c:pt idx="2194">
                  <c:v>-4.6999999999999999E-4</c:v>
                </c:pt>
                <c:pt idx="2195">
                  <c:v>-4.6999999999999999E-4</c:v>
                </c:pt>
                <c:pt idx="2196">
                  <c:v>-5.8E-4</c:v>
                </c:pt>
                <c:pt idx="2197">
                  <c:v>-5.8E-4</c:v>
                </c:pt>
                <c:pt idx="2198">
                  <c:v>-5.8E-4</c:v>
                </c:pt>
                <c:pt idx="2199">
                  <c:v>-5.8E-4</c:v>
                </c:pt>
                <c:pt idx="2200">
                  <c:v>-5.8E-4</c:v>
                </c:pt>
                <c:pt idx="2201">
                  <c:v>-5.8E-4</c:v>
                </c:pt>
                <c:pt idx="2202">
                  <c:v>-4.6999999999999999E-4</c:v>
                </c:pt>
                <c:pt idx="2203">
                  <c:v>-4.6999999999999999E-4</c:v>
                </c:pt>
                <c:pt idx="2204">
                  <c:v>-4.6999999999999999E-4</c:v>
                </c:pt>
                <c:pt idx="2205">
                  <c:v>-4.6999999999999999E-4</c:v>
                </c:pt>
                <c:pt idx="2206">
                  <c:v>-4.6999999999999999E-4</c:v>
                </c:pt>
                <c:pt idx="2207">
                  <c:v>-4.6999999999999999E-4</c:v>
                </c:pt>
                <c:pt idx="2208">
                  <c:v>-4.6999999999999999E-4</c:v>
                </c:pt>
                <c:pt idx="2209">
                  <c:v>-3.6000000000000002E-4</c:v>
                </c:pt>
                <c:pt idx="2210">
                  <c:v>-4.6999999999999999E-4</c:v>
                </c:pt>
                <c:pt idx="2211">
                  <c:v>-4.6999999999999999E-4</c:v>
                </c:pt>
                <c:pt idx="2212">
                  <c:v>-4.6999999999999999E-4</c:v>
                </c:pt>
                <c:pt idx="2213">
                  <c:v>-5.8E-4</c:v>
                </c:pt>
                <c:pt idx="2214">
                  <c:v>-5.8E-4</c:v>
                </c:pt>
                <c:pt idx="2215">
                  <c:v>-5.8E-4</c:v>
                </c:pt>
                <c:pt idx="2216">
                  <c:v>-5.8E-4</c:v>
                </c:pt>
                <c:pt idx="2217">
                  <c:v>-4.6999999999999999E-4</c:v>
                </c:pt>
                <c:pt idx="2218">
                  <c:v>-5.8E-4</c:v>
                </c:pt>
                <c:pt idx="2219">
                  <c:v>-4.6999999999999999E-4</c:v>
                </c:pt>
                <c:pt idx="2220">
                  <c:v>-4.6999999999999999E-4</c:v>
                </c:pt>
                <c:pt idx="2221">
                  <c:v>-5.8E-4</c:v>
                </c:pt>
                <c:pt idx="2222">
                  <c:v>-4.6999999999999999E-4</c:v>
                </c:pt>
                <c:pt idx="2223">
                  <c:v>-5.8E-4</c:v>
                </c:pt>
                <c:pt idx="2224">
                  <c:v>-4.6999999999999999E-4</c:v>
                </c:pt>
                <c:pt idx="2225">
                  <c:v>-4.6999999999999999E-4</c:v>
                </c:pt>
                <c:pt idx="2226">
                  <c:v>-5.8E-4</c:v>
                </c:pt>
                <c:pt idx="2227">
                  <c:v>-5.8E-4</c:v>
                </c:pt>
                <c:pt idx="2228">
                  <c:v>-5.8E-4</c:v>
                </c:pt>
                <c:pt idx="2229">
                  <c:v>-5.8E-4</c:v>
                </c:pt>
                <c:pt idx="2230">
                  <c:v>-6.8999999999999997E-4</c:v>
                </c:pt>
                <c:pt idx="2231">
                  <c:v>-5.8E-4</c:v>
                </c:pt>
                <c:pt idx="2232">
                  <c:v>-5.8E-4</c:v>
                </c:pt>
                <c:pt idx="2233">
                  <c:v>-5.8E-4</c:v>
                </c:pt>
                <c:pt idx="2234">
                  <c:v>-5.8E-4</c:v>
                </c:pt>
                <c:pt idx="2235">
                  <c:v>-5.8E-4</c:v>
                </c:pt>
                <c:pt idx="2236">
                  <c:v>-4.6999999999999999E-4</c:v>
                </c:pt>
                <c:pt idx="2237">
                  <c:v>-6.8999999999999997E-4</c:v>
                </c:pt>
                <c:pt idx="2238">
                  <c:v>-5.8E-4</c:v>
                </c:pt>
                <c:pt idx="2239">
                  <c:v>-6.8999999999999997E-4</c:v>
                </c:pt>
                <c:pt idx="2240">
                  <c:v>-4.6999999999999999E-4</c:v>
                </c:pt>
                <c:pt idx="2241">
                  <c:v>-5.8E-4</c:v>
                </c:pt>
                <c:pt idx="2242">
                  <c:v>-6.8999999999999997E-4</c:v>
                </c:pt>
                <c:pt idx="2243">
                  <c:v>-6.8999999999999997E-4</c:v>
                </c:pt>
                <c:pt idx="2244">
                  <c:v>-6.8999999999999997E-4</c:v>
                </c:pt>
                <c:pt idx="2245">
                  <c:v>-6.8999999999999997E-4</c:v>
                </c:pt>
                <c:pt idx="2246">
                  <c:v>-6.8999999999999997E-4</c:v>
                </c:pt>
                <c:pt idx="2247">
                  <c:v>-5.8E-4</c:v>
                </c:pt>
                <c:pt idx="2248">
                  <c:v>-5.8E-4</c:v>
                </c:pt>
                <c:pt idx="2249">
                  <c:v>-6.8999999999999997E-4</c:v>
                </c:pt>
                <c:pt idx="2250">
                  <c:v>-8.0000000000000004E-4</c:v>
                </c:pt>
                <c:pt idx="2251">
                  <c:v>-8.0000000000000004E-4</c:v>
                </c:pt>
                <c:pt idx="2252">
                  <c:v>-6.8999999999999997E-4</c:v>
                </c:pt>
                <c:pt idx="2253">
                  <c:v>-6.8999999999999997E-4</c:v>
                </c:pt>
                <c:pt idx="2254">
                  <c:v>-8.0000000000000004E-4</c:v>
                </c:pt>
                <c:pt idx="2255">
                  <c:v>-8.0000000000000004E-4</c:v>
                </c:pt>
                <c:pt idx="2256">
                  <c:v>-5.8E-4</c:v>
                </c:pt>
                <c:pt idx="2257">
                  <c:v>-6.8999999999999997E-4</c:v>
                </c:pt>
                <c:pt idx="2258">
                  <c:v>-9.1E-4</c:v>
                </c:pt>
                <c:pt idx="2259">
                  <c:v>-8.0000000000000004E-4</c:v>
                </c:pt>
                <c:pt idx="2260">
                  <c:v>-6.8999999999999997E-4</c:v>
                </c:pt>
                <c:pt idx="2261">
                  <c:v>-6.8999999999999997E-4</c:v>
                </c:pt>
                <c:pt idx="2262">
                  <c:v>-6.8999999999999997E-4</c:v>
                </c:pt>
                <c:pt idx="2263">
                  <c:v>-6.8999999999999997E-4</c:v>
                </c:pt>
                <c:pt idx="2264">
                  <c:v>-8.0000000000000004E-4</c:v>
                </c:pt>
                <c:pt idx="2265">
                  <c:v>-6.8999999999999997E-4</c:v>
                </c:pt>
                <c:pt idx="2266">
                  <c:v>-8.0000000000000004E-4</c:v>
                </c:pt>
                <c:pt idx="2267">
                  <c:v>-9.1E-4</c:v>
                </c:pt>
                <c:pt idx="2268">
                  <c:v>-8.0000000000000004E-4</c:v>
                </c:pt>
                <c:pt idx="2269">
                  <c:v>-9.1E-4</c:v>
                </c:pt>
                <c:pt idx="2270">
                  <c:v>-9.1E-4</c:v>
                </c:pt>
                <c:pt idx="2271">
                  <c:v>-9.1E-4</c:v>
                </c:pt>
                <c:pt idx="2272">
                  <c:v>-8.0000000000000004E-4</c:v>
                </c:pt>
                <c:pt idx="2273">
                  <c:v>-8.0000000000000004E-4</c:v>
                </c:pt>
                <c:pt idx="2274">
                  <c:v>-1.01E-3</c:v>
                </c:pt>
                <c:pt idx="2275">
                  <c:v>-9.1E-4</c:v>
                </c:pt>
                <c:pt idx="2276">
                  <c:v>-9.1E-4</c:v>
                </c:pt>
                <c:pt idx="2277">
                  <c:v>-8.0000000000000004E-4</c:v>
                </c:pt>
                <c:pt idx="2278">
                  <c:v>-1.01E-3</c:v>
                </c:pt>
                <c:pt idx="2279">
                  <c:v>-9.1E-4</c:v>
                </c:pt>
                <c:pt idx="2280">
                  <c:v>-9.1E-4</c:v>
                </c:pt>
                <c:pt idx="2281">
                  <c:v>-9.1E-4</c:v>
                </c:pt>
                <c:pt idx="2282">
                  <c:v>-1.01E-3</c:v>
                </c:pt>
                <c:pt idx="2283">
                  <c:v>-1.1199999999999999E-3</c:v>
                </c:pt>
                <c:pt idx="2284">
                  <c:v>-1.01E-3</c:v>
                </c:pt>
                <c:pt idx="2285">
                  <c:v>-9.1E-4</c:v>
                </c:pt>
                <c:pt idx="2286">
                  <c:v>-1.01E-3</c:v>
                </c:pt>
                <c:pt idx="2287">
                  <c:v>-1.1199999999999999E-3</c:v>
                </c:pt>
                <c:pt idx="2288">
                  <c:v>-1.01E-3</c:v>
                </c:pt>
                <c:pt idx="2289">
                  <c:v>-9.1E-4</c:v>
                </c:pt>
                <c:pt idx="2290">
                  <c:v>-1.01E-3</c:v>
                </c:pt>
                <c:pt idx="2291">
                  <c:v>-1.1199999999999999E-3</c:v>
                </c:pt>
                <c:pt idx="2292">
                  <c:v>-1.01E-3</c:v>
                </c:pt>
                <c:pt idx="2293">
                  <c:v>-1.01E-3</c:v>
                </c:pt>
                <c:pt idx="2294">
                  <c:v>-1.01E-3</c:v>
                </c:pt>
                <c:pt idx="2295">
                  <c:v>-9.1E-4</c:v>
                </c:pt>
                <c:pt idx="2296">
                  <c:v>-1.01E-3</c:v>
                </c:pt>
                <c:pt idx="2297">
                  <c:v>-1.01E-3</c:v>
                </c:pt>
                <c:pt idx="2298">
                  <c:v>-1.23E-3</c:v>
                </c:pt>
                <c:pt idx="2299">
                  <c:v>-1.1199999999999999E-3</c:v>
                </c:pt>
                <c:pt idx="2300">
                  <c:v>-1.23E-3</c:v>
                </c:pt>
                <c:pt idx="2301">
                  <c:v>-1.1199999999999999E-3</c:v>
                </c:pt>
                <c:pt idx="2302">
                  <c:v>-1.1199999999999999E-3</c:v>
                </c:pt>
                <c:pt idx="2303">
                  <c:v>-1.23E-3</c:v>
                </c:pt>
                <c:pt idx="2304">
                  <c:v>-1.23E-3</c:v>
                </c:pt>
                <c:pt idx="2305">
                  <c:v>-1.23E-3</c:v>
                </c:pt>
                <c:pt idx="2306">
                  <c:v>-1.34E-3</c:v>
                </c:pt>
                <c:pt idx="2307">
                  <c:v>-1.23E-3</c:v>
                </c:pt>
                <c:pt idx="2308">
                  <c:v>-1.23E-3</c:v>
                </c:pt>
                <c:pt idx="2309">
                  <c:v>-1.34E-3</c:v>
                </c:pt>
                <c:pt idx="2310">
                  <c:v>-1.23E-3</c:v>
                </c:pt>
                <c:pt idx="2311">
                  <c:v>-1.23E-3</c:v>
                </c:pt>
                <c:pt idx="2312">
                  <c:v>-1.23E-3</c:v>
                </c:pt>
                <c:pt idx="2313">
                  <c:v>-1.23E-3</c:v>
                </c:pt>
                <c:pt idx="2314">
                  <c:v>-1.4499999999999999E-3</c:v>
                </c:pt>
                <c:pt idx="2315">
                  <c:v>-1.34E-3</c:v>
                </c:pt>
                <c:pt idx="2316">
                  <c:v>-1.4499999999999999E-3</c:v>
                </c:pt>
                <c:pt idx="2317">
                  <c:v>-1.34E-3</c:v>
                </c:pt>
                <c:pt idx="2318">
                  <c:v>-1.34E-3</c:v>
                </c:pt>
                <c:pt idx="2319">
                  <c:v>-1.23E-3</c:v>
                </c:pt>
                <c:pt idx="2320">
                  <c:v>-1.34E-3</c:v>
                </c:pt>
                <c:pt idx="2321">
                  <c:v>-1.4499999999999999E-3</c:v>
                </c:pt>
                <c:pt idx="2322">
                  <c:v>-1.4499999999999999E-3</c:v>
                </c:pt>
                <c:pt idx="2323">
                  <c:v>-1.34E-3</c:v>
                </c:pt>
                <c:pt idx="2324">
                  <c:v>-1.4499999999999999E-3</c:v>
                </c:pt>
                <c:pt idx="2325">
                  <c:v>-1.56E-3</c:v>
                </c:pt>
                <c:pt idx="2326">
                  <c:v>-1.56E-3</c:v>
                </c:pt>
                <c:pt idx="2327">
                  <c:v>-1.56E-3</c:v>
                </c:pt>
                <c:pt idx="2328">
                  <c:v>-1.56E-3</c:v>
                </c:pt>
                <c:pt idx="2329">
                  <c:v>-1.56E-3</c:v>
                </c:pt>
                <c:pt idx="2330">
                  <c:v>-1.56E-3</c:v>
                </c:pt>
                <c:pt idx="2331">
                  <c:v>-1.67E-3</c:v>
                </c:pt>
                <c:pt idx="2332">
                  <c:v>-1.7700000000000001E-3</c:v>
                </c:pt>
                <c:pt idx="2333">
                  <c:v>-1.56E-3</c:v>
                </c:pt>
                <c:pt idx="2334">
                  <c:v>-1.67E-3</c:v>
                </c:pt>
                <c:pt idx="2335">
                  <c:v>-1.67E-3</c:v>
                </c:pt>
                <c:pt idx="2336">
                  <c:v>-1.56E-3</c:v>
                </c:pt>
                <c:pt idx="2337">
                  <c:v>-1.7700000000000001E-3</c:v>
                </c:pt>
                <c:pt idx="2338">
                  <c:v>-1.7700000000000001E-3</c:v>
                </c:pt>
                <c:pt idx="2339">
                  <c:v>-1.7700000000000001E-3</c:v>
                </c:pt>
                <c:pt idx="2340">
                  <c:v>-1.7700000000000001E-3</c:v>
                </c:pt>
                <c:pt idx="2341">
                  <c:v>-1.7700000000000001E-3</c:v>
                </c:pt>
                <c:pt idx="2342">
                  <c:v>-1.7700000000000001E-3</c:v>
                </c:pt>
                <c:pt idx="2343">
                  <c:v>-1.7700000000000001E-3</c:v>
                </c:pt>
                <c:pt idx="2344">
                  <c:v>-1.7700000000000001E-3</c:v>
                </c:pt>
                <c:pt idx="2345">
                  <c:v>-1.7700000000000001E-3</c:v>
                </c:pt>
                <c:pt idx="2346">
                  <c:v>-1.7700000000000001E-3</c:v>
                </c:pt>
                <c:pt idx="2347">
                  <c:v>-1.8799999999999999E-3</c:v>
                </c:pt>
                <c:pt idx="2348">
                  <c:v>-1.99E-3</c:v>
                </c:pt>
                <c:pt idx="2349">
                  <c:v>-1.8799999999999999E-3</c:v>
                </c:pt>
                <c:pt idx="2350">
                  <c:v>-1.8799999999999999E-3</c:v>
                </c:pt>
                <c:pt idx="2351">
                  <c:v>-1.8799999999999999E-3</c:v>
                </c:pt>
                <c:pt idx="2352">
                  <c:v>-1.8799999999999999E-3</c:v>
                </c:pt>
                <c:pt idx="2353">
                  <c:v>-1.99E-3</c:v>
                </c:pt>
                <c:pt idx="2354">
                  <c:v>-1.99E-3</c:v>
                </c:pt>
                <c:pt idx="2355">
                  <c:v>-1.99E-3</c:v>
                </c:pt>
                <c:pt idx="2356">
                  <c:v>-1.99E-3</c:v>
                </c:pt>
                <c:pt idx="2357">
                  <c:v>-2.0999999999999999E-3</c:v>
                </c:pt>
                <c:pt idx="2358">
                  <c:v>-2.2100000000000002E-3</c:v>
                </c:pt>
                <c:pt idx="2359">
                  <c:v>-2.0999999999999999E-3</c:v>
                </c:pt>
                <c:pt idx="2360">
                  <c:v>-2.0999999999999999E-3</c:v>
                </c:pt>
                <c:pt idx="2361">
                  <c:v>-1.99E-3</c:v>
                </c:pt>
                <c:pt idx="2362">
                  <c:v>-2.0999999999999999E-3</c:v>
                </c:pt>
                <c:pt idx="2363">
                  <c:v>-2.2100000000000002E-3</c:v>
                </c:pt>
                <c:pt idx="2364">
                  <c:v>-2.32E-3</c:v>
                </c:pt>
                <c:pt idx="2365">
                  <c:v>-2.2100000000000002E-3</c:v>
                </c:pt>
                <c:pt idx="2366">
                  <c:v>-2.0999999999999999E-3</c:v>
                </c:pt>
                <c:pt idx="2367">
                  <c:v>-2.0999999999999999E-3</c:v>
                </c:pt>
                <c:pt idx="2368">
                  <c:v>-2.2100000000000002E-3</c:v>
                </c:pt>
                <c:pt idx="2369">
                  <c:v>-2.2100000000000002E-3</c:v>
                </c:pt>
                <c:pt idx="2370">
                  <c:v>-2.32E-3</c:v>
                </c:pt>
                <c:pt idx="2371">
                  <c:v>-2.32E-3</c:v>
                </c:pt>
                <c:pt idx="2372">
                  <c:v>-2.32E-3</c:v>
                </c:pt>
                <c:pt idx="2373">
                  <c:v>-2.4299999999999999E-3</c:v>
                </c:pt>
                <c:pt idx="2374">
                  <c:v>-2.4299999999999999E-3</c:v>
                </c:pt>
                <c:pt idx="2375">
                  <c:v>-2.2100000000000002E-3</c:v>
                </c:pt>
                <c:pt idx="2376">
                  <c:v>-2.4299999999999999E-3</c:v>
                </c:pt>
                <c:pt idx="2377">
                  <c:v>-2.2100000000000002E-3</c:v>
                </c:pt>
                <c:pt idx="2378">
                  <c:v>-2.32E-3</c:v>
                </c:pt>
                <c:pt idx="2379">
                  <c:v>-2.5300000000000001E-3</c:v>
                </c:pt>
                <c:pt idx="2380">
                  <c:v>-2.5300000000000001E-3</c:v>
                </c:pt>
                <c:pt idx="2381">
                  <c:v>-2.4299999999999999E-3</c:v>
                </c:pt>
                <c:pt idx="2382">
                  <c:v>-2.4299999999999999E-3</c:v>
                </c:pt>
                <c:pt idx="2383">
                  <c:v>-2.4299999999999999E-3</c:v>
                </c:pt>
                <c:pt idx="2384">
                  <c:v>-2.4299999999999999E-3</c:v>
                </c:pt>
                <c:pt idx="2385">
                  <c:v>-2.5300000000000001E-3</c:v>
                </c:pt>
                <c:pt idx="2386">
                  <c:v>-2.5300000000000001E-3</c:v>
                </c:pt>
                <c:pt idx="2387">
                  <c:v>-2.5300000000000001E-3</c:v>
                </c:pt>
                <c:pt idx="2388">
                  <c:v>-2.4299999999999999E-3</c:v>
                </c:pt>
                <c:pt idx="2389">
                  <c:v>-2.64E-3</c:v>
                </c:pt>
                <c:pt idx="2390">
                  <c:v>-2.64E-3</c:v>
                </c:pt>
                <c:pt idx="2391">
                  <c:v>-2.5300000000000001E-3</c:v>
                </c:pt>
                <c:pt idx="2392">
                  <c:v>-2.64E-3</c:v>
                </c:pt>
                <c:pt idx="2393">
                  <c:v>-2.64E-3</c:v>
                </c:pt>
                <c:pt idx="2394">
                  <c:v>-2.64E-3</c:v>
                </c:pt>
                <c:pt idx="2395">
                  <c:v>-2.7499999999999998E-3</c:v>
                </c:pt>
                <c:pt idx="2396">
                  <c:v>-2.7499999999999998E-3</c:v>
                </c:pt>
                <c:pt idx="2397">
                  <c:v>-2.7499999999999998E-3</c:v>
                </c:pt>
                <c:pt idx="2398">
                  <c:v>-2.7499999999999998E-3</c:v>
                </c:pt>
                <c:pt idx="2399">
                  <c:v>-2.7499999999999998E-3</c:v>
                </c:pt>
                <c:pt idx="2400">
                  <c:v>-2.7499999999999998E-3</c:v>
                </c:pt>
                <c:pt idx="2401">
                  <c:v>-2.8600000000000001E-3</c:v>
                </c:pt>
                <c:pt idx="2402">
                  <c:v>-2.7499999999999998E-3</c:v>
                </c:pt>
                <c:pt idx="2403">
                  <c:v>-2.8600000000000001E-3</c:v>
                </c:pt>
                <c:pt idx="2404">
                  <c:v>-2.8600000000000001E-3</c:v>
                </c:pt>
                <c:pt idx="2405">
                  <c:v>-2.97E-3</c:v>
                </c:pt>
                <c:pt idx="2406">
                  <c:v>-2.8600000000000001E-3</c:v>
                </c:pt>
                <c:pt idx="2407">
                  <c:v>-2.8600000000000001E-3</c:v>
                </c:pt>
                <c:pt idx="2408">
                  <c:v>-2.97E-3</c:v>
                </c:pt>
                <c:pt idx="2409">
                  <c:v>-3.0799999999999998E-3</c:v>
                </c:pt>
                <c:pt idx="2410">
                  <c:v>-2.97E-3</c:v>
                </c:pt>
                <c:pt idx="2411">
                  <c:v>-3.0799999999999998E-3</c:v>
                </c:pt>
                <c:pt idx="2412">
                  <c:v>-2.97E-3</c:v>
                </c:pt>
                <c:pt idx="2413">
                  <c:v>-3.0799999999999998E-3</c:v>
                </c:pt>
                <c:pt idx="2414">
                  <c:v>-3.0799999999999998E-3</c:v>
                </c:pt>
                <c:pt idx="2415">
                  <c:v>-2.97E-3</c:v>
                </c:pt>
                <c:pt idx="2416">
                  <c:v>-3.0799999999999998E-3</c:v>
                </c:pt>
                <c:pt idx="2417">
                  <c:v>-3.0799999999999998E-3</c:v>
                </c:pt>
                <c:pt idx="2418">
                  <c:v>-3.0799999999999998E-3</c:v>
                </c:pt>
                <c:pt idx="2419">
                  <c:v>-3.0799999999999998E-3</c:v>
                </c:pt>
                <c:pt idx="2420">
                  <c:v>-3.1900000000000001E-3</c:v>
                </c:pt>
                <c:pt idx="2421">
                  <c:v>-3.1900000000000001E-3</c:v>
                </c:pt>
                <c:pt idx="2422">
                  <c:v>-3.3999999999999998E-3</c:v>
                </c:pt>
                <c:pt idx="2423">
                  <c:v>-3.29E-3</c:v>
                </c:pt>
                <c:pt idx="2424">
                  <c:v>-3.29E-3</c:v>
                </c:pt>
                <c:pt idx="2425">
                  <c:v>-3.29E-3</c:v>
                </c:pt>
                <c:pt idx="2426">
                  <c:v>-3.29E-3</c:v>
                </c:pt>
                <c:pt idx="2427">
                  <c:v>-3.29E-3</c:v>
                </c:pt>
                <c:pt idx="2428">
                  <c:v>-3.29E-3</c:v>
                </c:pt>
                <c:pt idx="2429">
                  <c:v>-3.29E-3</c:v>
                </c:pt>
                <c:pt idx="2430">
                  <c:v>-3.3999999999999998E-3</c:v>
                </c:pt>
                <c:pt idx="2431">
                  <c:v>-3.3999999999999998E-3</c:v>
                </c:pt>
                <c:pt idx="2432">
                  <c:v>-3.3999999999999998E-3</c:v>
                </c:pt>
                <c:pt idx="2433">
                  <c:v>-3.3999999999999998E-3</c:v>
                </c:pt>
                <c:pt idx="2434">
                  <c:v>-3.29E-3</c:v>
                </c:pt>
                <c:pt idx="2435">
                  <c:v>-3.3999999999999998E-3</c:v>
                </c:pt>
                <c:pt idx="2436">
                  <c:v>-3.5100000000000001E-3</c:v>
                </c:pt>
                <c:pt idx="2437">
                  <c:v>-3.5100000000000001E-3</c:v>
                </c:pt>
                <c:pt idx="2438">
                  <c:v>-3.5100000000000001E-3</c:v>
                </c:pt>
                <c:pt idx="2439">
                  <c:v>-3.5100000000000001E-3</c:v>
                </c:pt>
                <c:pt idx="2440">
                  <c:v>-3.5100000000000001E-3</c:v>
                </c:pt>
                <c:pt idx="2441">
                  <c:v>-3.62E-3</c:v>
                </c:pt>
                <c:pt idx="2442">
                  <c:v>-3.5100000000000001E-3</c:v>
                </c:pt>
                <c:pt idx="2443">
                  <c:v>-3.5100000000000001E-3</c:v>
                </c:pt>
                <c:pt idx="2444">
                  <c:v>-3.62E-3</c:v>
                </c:pt>
                <c:pt idx="2445">
                  <c:v>-3.62E-3</c:v>
                </c:pt>
                <c:pt idx="2446">
                  <c:v>-3.62E-3</c:v>
                </c:pt>
                <c:pt idx="2447">
                  <c:v>-3.62E-3</c:v>
                </c:pt>
                <c:pt idx="2448">
                  <c:v>-3.62E-3</c:v>
                </c:pt>
                <c:pt idx="2449">
                  <c:v>-3.62E-3</c:v>
                </c:pt>
                <c:pt idx="2450">
                  <c:v>-3.62E-3</c:v>
                </c:pt>
                <c:pt idx="2451">
                  <c:v>-3.7299999999999998E-3</c:v>
                </c:pt>
                <c:pt idx="2452">
                  <c:v>-3.62E-3</c:v>
                </c:pt>
                <c:pt idx="2453">
                  <c:v>-3.7299999999999998E-3</c:v>
                </c:pt>
                <c:pt idx="2454">
                  <c:v>-3.8400000000000001E-3</c:v>
                </c:pt>
                <c:pt idx="2455">
                  <c:v>-3.8400000000000001E-3</c:v>
                </c:pt>
                <c:pt idx="2456">
                  <c:v>-3.62E-3</c:v>
                </c:pt>
                <c:pt idx="2457">
                  <c:v>-3.7299999999999998E-3</c:v>
                </c:pt>
                <c:pt idx="2458">
                  <c:v>-3.7299999999999998E-3</c:v>
                </c:pt>
                <c:pt idx="2459">
                  <c:v>-3.7299999999999998E-3</c:v>
                </c:pt>
                <c:pt idx="2460">
                  <c:v>-3.7299999999999998E-3</c:v>
                </c:pt>
                <c:pt idx="2461">
                  <c:v>-3.7299999999999998E-3</c:v>
                </c:pt>
                <c:pt idx="2462">
                  <c:v>-3.8400000000000001E-3</c:v>
                </c:pt>
                <c:pt idx="2463">
                  <c:v>-3.7299999999999998E-3</c:v>
                </c:pt>
                <c:pt idx="2464">
                  <c:v>-3.8400000000000001E-3</c:v>
                </c:pt>
                <c:pt idx="2465">
                  <c:v>-3.7299999999999998E-3</c:v>
                </c:pt>
                <c:pt idx="2466">
                  <c:v>-3.7299999999999998E-3</c:v>
                </c:pt>
                <c:pt idx="2467">
                  <c:v>-3.9500000000000004E-3</c:v>
                </c:pt>
                <c:pt idx="2468">
                  <c:v>-3.8400000000000001E-3</c:v>
                </c:pt>
                <c:pt idx="2469">
                  <c:v>-3.9500000000000004E-3</c:v>
                </c:pt>
                <c:pt idx="2470">
                  <c:v>-3.9500000000000004E-3</c:v>
                </c:pt>
                <c:pt idx="2471">
                  <c:v>-3.8400000000000001E-3</c:v>
                </c:pt>
                <c:pt idx="2472">
                  <c:v>-3.8400000000000001E-3</c:v>
                </c:pt>
                <c:pt idx="2473">
                  <c:v>-3.9500000000000004E-3</c:v>
                </c:pt>
                <c:pt idx="2474">
                  <c:v>-3.9500000000000004E-3</c:v>
                </c:pt>
                <c:pt idx="2475">
                  <c:v>-3.9500000000000004E-3</c:v>
                </c:pt>
                <c:pt idx="2476">
                  <c:v>-3.8400000000000001E-3</c:v>
                </c:pt>
                <c:pt idx="2477">
                  <c:v>-3.8400000000000001E-3</c:v>
                </c:pt>
                <c:pt idx="2478">
                  <c:v>-3.8400000000000001E-3</c:v>
                </c:pt>
                <c:pt idx="2479">
                  <c:v>-3.8400000000000001E-3</c:v>
                </c:pt>
                <c:pt idx="2480">
                  <c:v>-3.9500000000000004E-3</c:v>
                </c:pt>
                <c:pt idx="2481">
                  <c:v>-3.8400000000000001E-3</c:v>
                </c:pt>
                <c:pt idx="2482">
                  <c:v>-3.9500000000000004E-3</c:v>
                </c:pt>
                <c:pt idx="2483">
                  <c:v>-3.8400000000000001E-3</c:v>
                </c:pt>
                <c:pt idx="2484">
                  <c:v>-3.9500000000000004E-3</c:v>
                </c:pt>
                <c:pt idx="2485">
                  <c:v>-3.9500000000000004E-3</c:v>
                </c:pt>
                <c:pt idx="2486">
                  <c:v>-3.9500000000000004E-3</c:v>
                </c:pt>
                <c:pt idx="2487">
                  <c:v>-3.8400000000000001E-3</c:v>
                </c:pt>
                <c:pt idx="2488">
                  <c:v>-3.9500000000000004E-3</c:v>
                </c:pt>
                <c:pt idx="2489">
                  <c:v>-3.8400000000000001E-3</c:v>
                </c:pt>
                <c:pt idx="2490">
                  <c:v>-4.0499999999999998E-3</c:v>
                </c:pt>
                <c:pt idx="2491">
                  <c:v>-3.8400000000000001E-3</c:v>
                </c:pt>
                <c:pt idx="2492">
                  <c:v>-3.9500000000000004E-3</c:v>
                </c:pt>
                <c:pt idx="2493">
                  <c:v>-3.9500000000000004E-3</c:v>
                </c:pt>
                <c:pt idx="2494">
                  <c:v>-3.9500000000000004E-3</c:v>
                </c:pt>
                <c:pt idx="2495">
                  <c:v>-3.9500000000000004E-3</c:v>
                </c:pt>
                <c:pt idx="2496">
                  <c:v>-3.9500000000000004E-3</c:v>
                </c:pt>
                <c:pt idx="2497">
                  <c:v>-4.0499999999999998E-3</c:v>
                </c:pt>
                <c:pt idx="2498">
                  <c:v>-4.0499999999999998E-3</c:v>
                </c:pt>
                <c:pt idx="2499">
                  <c:v>-3.9500000000000004E-3</c:v>
                </c:pt>
                <c:pt idx="2500">
                  <c:v>-4.0499999999999998E-3</c:v>
                </c:pt>
                <c:pt idx="2501">
                  <c:v>-3.9500000000000004E-3</c:v>
                </c:pt>
                <c:pt idx="2502">
                  <c:v>-4.0499999999999998E-3</c:v>
                </c:pt>
                <c:pt idx="2503">
                  <c:v>-3.9500000000000004E-3</c:v>
                </c:pt>
                <c:pt idx="2504">
                  <c:v>-3.9500000000000004E-3</c:v>
                </c:pt>
                <c:pt idx="2505">
                  <c:v>-3.8400000000000001E-3</c:v>
                </c:pt>
                <c:pt idx="2506">
                  <c:v>-4.0499999999999998E-3</c:v>
                </c:pt>
                <c:pt idx="2507">
                  <c:v>-3.8400000000000001E-3</c:v>
                </c:pt>
                <c:pt idx="2508">
                  <c:v>-3.9500000000000004E-3</c:v>
                </c:pt>
                <c:pt idx="2509">
                  <c:v>-3.9500000000000004E-3</c:v>
                </c:pt>
                <c:pt idx="2510">
                  <c:v>-3.9500000000000004E-3</c:v>
                </c:pt>
                <c:pt idx="2511">
                  <c:v>-3.9500000000000004E-3</c:v>
                </c:pt>
                <c:pt idx="2512">
                  <c:v>-3.8400000000000001E-3</c:v>
                </c:pt>
                <c:pt idx="2513">
                  <c:v>-3.9500000000000004E-3</c:v>
                </c:pt>
                <c:pt idx="2514">
                  <c:v>-3.9500000000000004E-3</c:v>
                </c:pt>
                <c:pt idx="2515">
                  <c:v>-3.9500000000000004E-3</c:v>
                </c:pt>
                <c:pt idx="2516">
                  <c:v>-3.8400000000000001E-3</c:v>
                </c:pt>
                <c:pt idx="2517">
                  <c:v>-3.9500000000000004E-3</c:v>
                </c:pt>
                <c:pt idx="2518">
                  <c:v>-3.9500000000000004E-3</c:v>
                </c:pt>
                <c:pt idx="2519">
                  <c:v>-3.9500000000000004E-3</c:v>
                </c:pt>
                <c:pt idx="2520">
                  <c:v>-3.8400000000000001E-3</c:v>
                </c:pt>
                <c:pt idx="2521">
                  <c:v>-3.9500000000000004E-3</c:v>
                </c:pt>
                <c:pt idx="2522">
                  <c:v>-3.7299999999999998E-3</c:v>
                </c:pt>
                <c:pt idx="2523">
                  <c:v>-3.7299999999999998E-3</c:v>
                </c:pt>
                <c:pt idx="2524">
                  <c:v>-3.8400000000000001E-3</c:v>
                </c:pt>
                <c:pt idx="2525">
                  <c:v>-3.7299999999999998E-3</c:v>
                </c:pt>
                <c:pt idx="2526">
                  <c:v>-3.8400000000000001E-3</c:v>
                </c:pt>
                <c:pt idx="2527">
                  <c:v>-3.7299999999999998E-3</c:v>
                </c:pt>
                <c:pt idx="2528">
                  <c:v>-3.8400000000000001E-3</c:v>
                </c:pt>
                <c:pt idx="2529">
                  <c:v>-3.7299999999999998E-3</c:v>
                </c:pt>
                <c:pt idx="2530">
                  <c:v>-3.7299999999999998E-3</c:v>
                </c:pt>
                <c:pt idx="2531">
                  <c:v>-3.7299999999999998E-3</c:v>
                </c:pt>
                <c:pt idx="2532">
                  <c:v>-3.62E-3</c:v>
                </c:pt>
                <c:pt idx="2533">
                  <c:v>-3.7299999999999998E-3</c:v>
                </c:pt>
                <c:pt idx="2534">
                  <c:v>-3.8400000000000001E-3</c:v>
                </c:pt>
                <c:pt idx="2535">
                  <c:v>-3.7299999999999998E-3</c:v>
                </c:pt>
                <c:pt idx="2536">
                  <c:v>-3.62E-3</c:v>
                </c:pt>
                <c:pt idx="2537">
                  <c:v>-3.62E-3</c:v>
                </c:pt>
                <c:pt idx="2538">
                  <c:v>-3.5100000000000001E-3</c:v>
                </c:pt>
                <c:pt idx="2539">
                  <c:v>-3.7299999999999998E-3</c:v>
                </c:pt>
                <c:pt idx="2540">
                  <c:v>-3.62E-3</c:v>
                </c:pt>
                <c:pt idx="2541">
                  <c:v>-3.62E-3</c:v>
                </c:pt>
                <c:pt idx="2542">
                  <c:v>-3.5100000000000001E-3</c:v>
                </c:pt>
                <c:pt idx="2543">
                  <c:v>-3.62E-3</c:v>
                </c:pt>
                <c:pt idx="2544">
                  <c:v>-3.62E-3</c:v>
                </c:pt>
                <c:pt idx="2545">
                  <c:v>-3.5100000000000001E-3</c:v>
                </c:pt>
                <c:pt idx="2546">
                  <c:v>-3.3999999999999998E-3</c:v>
                </c:pt>
                <c:pt idx="2547">
                  <c:v>-3.62E-3</c:v>
                </c:pt>
                <c:pt idx="2548">
                  <c:v>-3.5100000000000001E-3</c:v>
                </c:pt>
                <c:pt idx="2549">
                  <c:v>-3.3999999999999998E-3</c:v>
                </c:pt>
                <c:pt idx="2550">
                  <c:v>-3.3999999999999998E-3</c:v>
                </c:pt>
                <c:pt idx="2551">
                  <c:v>-3.3999999999999998E-3</c:v>
                </c:pt>
                <c:pt idx="2552">
                  <c:v>-3.29E-3</c:v>
                </c:pt>
                <c:pt idx="2553">
                  <c:v>-3.29E-3</c:v>
                </c:pt>
                <c:pt idx="2554">
                  <c:v>-3.3999999999999998E-3</c:v>
                </c:pt>
                <c:pt idx="2555">
                  <c:v>-3.29E-3</c:v>
                </c:pt>
                <c:pt idx="2556">
                  <c:v>-3.29E-3</c:v>
                </c:pt>
                <c:pt idx="2557">
                  <c:v>-3.1900000000000001E-3</c:v>
                </c:pt>
                <c:pt idx="2558">
                  <c:v>-3.1900000000000001E-3</c:v>
                </c:pt>
                <c:pt idx="2559">
                  <c:v>-3.29E-3</c:v>
                </c:pt>
                <c:pt idx="2560">
                  <c:v>-3.1900000000000001E-3</c:v>
                </c:pt>
                <c:pt idx="2561">
                  <c:v>-3.1900000000000001E-3</c:v>
                </c:pt>
                <c:pt idx="2562">
                  <c:v>-3.0799999999999998E-3</c:v>
                </c:pt>
                <c:pt idx="2563">
                  <c:v>-3.0799999999999998E-3</c:v>
                </c:pt>
                <c:pt idx="2564">
                  <c:v>-3.0799999999999998E-3</c:v>
                </c:pt>
                <c:pt idx="2565">
                  <c:v>-2.97E-3</c:v>
                </c:pt>
                <c:pt idx="2566">
                  <c:v>-3.0799999999999998E-3</c:v>
                </c:pt>
                <c:pt idx="2567">
                  <c:v>-2.97E-3</c:v>
                </c:pt>
                <c:pt idx="2568">
                  <c:v>-2.8600000000000001E-3</c:v>
                </c:pt>
                <c:pt idx="2569">
                  <c:v>-2.97E-3</c:v>
                </c:pt>
                <c:pt idx="2570">
                  <c:v>-2.97E-3</c:v>
                </c:pt>
                <c:pt idx="2571">
                  <c:v>-2.97E-3</c:v>
                </c:pt>
                <c:pt idx="2572">
                  <c:v>-2.8600000000000001E-3</c:v>
                </c:pt>
                <c:pt idx="2573">
                  <c:v>-2.8600000000000001E-3</c:v>
                </c:pt>
                <c:pt idx="2574">
                  <c:v>-2.7499999999999998E-3</c:v>
                </c:pt>
                <c:pt idx="2575">
                  <c:v>-2.7499999999999998E-3</c:v>
                </c:pt>
                <c:pt idx="2576">
                  <c:v>-2.8600000000000001E-3</c:v>
                </c:pt>
                <c:pt idx="2577">
                  <c:v>-2.8600000000000001E-3</c:v>
                </c:pt>
                <c:pt idx="2578">
                  <c:v>-2.7499999999999998E-3</c:v>
                </c:pt>
                <c:pt idx="2579">
                  <c:v>-2.7499999999999998E-3</c:v>
                </c:pt>
                <c:pt idx="2580">
                  <c:v>-2.64E-3</c:v>
                </c:pt>
                <c:pt idx="2581">
                  <c:v>-2.64E-3</c:v>
                </c:pt>
                <c:pt idx="2582">
                  <c:v>-2.7499999999999998E-3</c:v>
                </c:pt>
                <c:pt idx="2583">
                  <c:v>-2.64E-3</c:v>
                </c:pt>
                <c:pt idx="2584">
                  <c:v>-2.5300000000000001E-3</c:v>
                </c:pt>
                <c:pt idx="2585">
                  <c:v>-2.5300000000000001E-3</c:v>
                </c:pt>
                <c:pt idx="2586">
                  <c:v>-2.4299999999999999E-3</c:v>
                </c:pt>
                <c:pt idx="2587">
                  <c:v>-2.4299999999999999E-3</c:v>
                </c:pt>
                <c:pt idx="2588">
                  <c:v>-2.4299999999999999E-3</c:v>
                </c:pt>
                <c:pt idx="2589">
                  <c:v>-2.32E-3</c:v>
                </c:pt>
                <c:pt idx="2590">
                  <c:v>-2.32E-3</c:v>
                </c:pt>
                <c:pt idx="2591">
                  <c:v>-2.32E-3</c:v>
                </c:pt>
                <c:pt idx="2592">
                  <c:v>-2.4299999999999999E-3</c:v>
                </c:pt>
                <c:pt idx="2593">
                  <c:v>-2.4299999999999999E-3</c:v>
                </c:pt>
                <c:pt idx="2594">
                  <c:v>-2.2100000000000002E-3</c:v>
                </c:pt>
                <c:pt idx="2595">
                  <c:v>-2.2100000000000002E-3</c:v>
                </c:pt>
                <c:pt idx="2596">
                  <c:v>-2.32E-3</c:v>
                </c:pt>
                <c:pt idx="2597">
                  <c:v>-2.0999999999999999E-3</c:v>
                </c:pt>
                <c:pt idx="2598">
                  <c:v>-2.32E-3</c:v>
                </c:pt>
                <c:pt idx="2599">
                  <c:v>-2.0999999999999999E-3</c:v>
                </c:pt>
                <c:pt idx="2600">
                  <c:v>-2.2100000000000002E-3</c:v>
                </c:pt>
                <c:pt idx="2601">
                  <c:v>-1.99E-3</c:v>
                </c:pt>
                <c:pt idx="2602">
                  <c:v>-1.99E-3</c:v>
                </c:pt>
                <c:pt idx="2603">
                  <c:v>-1.99E-3</c:v>
                </c:pt>
                <c:pt idx="2604">
                  <c:v>-1.99E-3</c:v>
                </c:pt>
                <c:pt idx="2605">
                  <c:v>-1.99E-3</c:v>
                </c:pt>
                <c:pt idx="2606">
                  <c:v>-1.8799999999999999E-3</c:v>
                </c:pt>
                <c:pt idx="2607">
                  <c:v>-1.7700000000000001E-3</c:v>
                </c:pt>
                <c:pt idx="2608">
                  <c:v>-1.99E-3</c:v>
                </c:pt>
                <c:pt idx="2609">
                  <c:v>-1.8799999999999999E-3</c:v>
                </c:pt>
                <c:pt idx="2610">
                  <c:v>-1.67E-3</c:v>
                </c:pt>
                <c:pt idx="2611">
                  <c:v>-1.67E-3</c:v>
                </c:pt>
                <c:pt idx="2612">
                  <c:v>-1.7700000000000001E-3</c:v>
                </c:pt>
                <c:pt idx="2613">
                  <c:v>-1.67E-3</c:v>
                </c:pt>
                <c:pt idx="2614">
                  <c:v>-1.8799999999999999E-3</c:v>
                </c:pt>
                <c:pt idx="2615">
                  <c:v>-1.8799999999999999E-3</c:v>
                </c:pt>
                <c:pt idx="2616">
                  <c:v>-1.67E-3</c:v>
                </c:pt>
                <c:pt idx="2617">
                  <c:v>-1.56E-3</c:v>
                </c:pt>
                <c:pt idx="2618">
                  <c:v>-1.67E-3</c:v>
                </c:pt>
                <c:pt idx="2619">
                  <c:v>-1.56E-3</c:v>
                </c:pt>
                <c:pt idx="2620">
                  <c:v>-1.56E-3</c:v>
                </c:pt>
                <c:pt idx="2621">
                  <c:v>-1.67E-3</c:v>
                </c:pt>
                <c:pt idx="2622">
                  <c:v>-1.4499999999999999E-3</c:v>
                </c:pt>
                <c:pt idx="2623">
                  <c:v>-1.4499999999999999E-3</c:v>
                </c:pt>
                <c:pt idx="2624">
                  <c:v>-1.67E-3</c:v>
                </c:pt>
                <c:pt idx="2625">
                  <c:v>-1.4499999999999999E-3</c:v>
                </c:pt>
                <c:pt idx="2626">
                  <c:v>-1.23E-3</c:v>
                </c:pt>
                <c:pt idx="2627">
                  <c:v>-1.34E-3</c:v>
                </c:pt>
                <c:pt idx="2628">
                  <c:v>-1.4499999999999999E-3</c:v>
                </c:pt>
                <c:pt idx="2629">
                  <c:v>-1.34E-3</c:v>
                </c:pt>
                <c:pt idx="2630">
                  <c:v>-1.23E-3</c:v>
                </c:pt>
                <c:pt idx="2631">
                  <c:v>-1.4499999999999999E-3</c:v>
                </c:pt>
                <c:pt idx="2632">
                  <c:v>-1.34E-3</c:v>
                </c:pt>
                <c:pt idx="2633">
                  <c:v>-1.23E-3</c:v>
                </c:pt>
                <c:pt idx="2634">
                  <c:v>-1.23E-3</c:v>
                </c:pt>
                <c:pt idx="2635">
                  <c:v>-1.1199999999999999E-3</c:v>
                </c:pt>
                <c:pt idx="2636">
                  <c:v>-1.23E-3</c:v>
                </c:pt>
                <c:pt idx="2637">
                  <c:v>-1.1199999999999999E-3</c:v>
                </c:pt>
                <c:pt idx="2638">
                  <c:v>-9.1E-4</c:v>
                </c:pt>
                <c:pt idx="2639">
                  <c:v>-1.1199999999999999E-3</c:v>
                </c:pt>
                <c:pt idx="2640">
                  <c:v>-1.1199999999999999E-3</c:v>
                </c:pt>
                <c:pt idx="2641">
                  <c:v>-1.01E-3</c:v>
                </c:pt>
                <c:pt idx="2642">
                  <c:v>-9.1E-4</c:v>
                </c:pt>
                <c:pt idx="2643">
                  <c:v>-1.1199999999999999E-3</c:v>
                </c:pt>
                <c:pt idx="2644">
                  <c:v>-1.01E-3</c:v>
                </c:pt>
                <c:pt idx="2645">
                  <c:v>-9.1E-4</c:v>
                </c:pt>
                <c:pt idx="2646">
                  <c:v>-9.1E-4</c:v>
                </c:pt>
                <c:pt idx="2647">
                  <c:v>-1.01E-3</c:v>
                </c:pt>
                <c:pt idx="2648">
                  <c:v>-9.1E-4</c:v>
                </c:pt>
                <c:pt idx="2649">
                  <c:v>-8.0000000000000004E-4</c:v>
                </c:pt>
                <c:pt idx="2650">
                  <c:v>-9.1E-4</c:v>
                </c:pt>
                <c:pt idx="2651">
                  <c:v>-8.0000000000000004E-4</c:v>
                </c:pt>
                <c:pt idx="2652">
                  <c:v>-6.8999999999999997E-4</c:v>
                </c:pt>
                <c:pt idx="2653">
                  <c:v>-8.0000000000000004E-4</c:v>
                </c:pt>
                <c:pt idx="2654">
                  <c:v>-9.1E-4</c:v>
                </c:pt>
                <c:pt idx="2655">
                  <c:v>-6.8999999999999997E-4</c:v>
                </c:pt>
                <c:pt idx="2656">
                  <c:v>-9.1E-4</c:v>
                </c:pt>
                <c:pt idx="2657">
                  <c:v>-6.8999999999999997E-4</c:v>
                </c:pt>
                <c:pt idx="2658">
                  <c:v>-8.0000000000000004E-4</c:v>
                </c:pt>
                <c:pt idx="2659">
                  <c:v>-5.8E-4</c:v>
                </c:pt>
                <c:pt idx="2660">
                  <c:v>-6.8999999999999997E-4</c:v>
                </c:pt>
                <c:pt idx="2661">
                  <c:v>-5.8E-4</c:v>
                </c:pt>
                <c:pt idx="2662">
                  <c:v>-5.8E-4</c:v>
                </c:pt>
                <c:pt idx="2663">
                  <c:v>-6.8999999999999997E-4</c:v>
                </c:pt>
                <c:pt idx="2664">
                  <c:v>-6.8999999999999997E-4</c:v>
                </c:pt>
                <c:pt idx="2665">
                  <c:v>-5.8E-4</c:v>
                </c:pt>
                <c:pt idx="2666">
                  <c:v>-5.8E-4</c:v>
                </c:pt>
                <c:pt idx="2667">
                  <c:v>-4.6999999999999999E-4</c:v>
                </c:pt>
                <c:pt idx="2668">
                  <c:v>-4.6999999999999999E-4</c:v>
                </c:pt>
                <c:pt idx="2669">
                  <c:v>-5.8E-4</c:v>
                </c:pt>
                <c:pt idx="2670">
                  <c:v>-5.8E-4</c:v>
                </c:pt>
                <c:pt idx="2671">
                  <c:v>-4.6999999999999999E-4</c:v>
                </c:pt>
                <c:pt idx="2672">
                  <c:v>-5.8E-4</c:v>
                </c:pt>
                <c:pt idx="2673">
                  <c:v>-5.8E-4</c:v>
                </c:pt>
                <c:pt idx="2674">
                  <c:v>-5.8E-4</c:v>
                </c:pt>
                <c:pt idx="2675">
                  <c:v>-4.6999999999999999E-4</c:v>
                </c:pt>
                <c:pt idx="2676">
                  <c:v>-4.6999999999999999E-4</c:v>
                </c:pt>
                <c:pt idx="2677">
                  <c:v>-3.6000000000000002E-4</c:v>
                </c:pt>
                <c:pt idx="2678">
                  <c:v>-4.6999999999999999E-4</c:v>
                </c:pt>
                <c:pt idx="2679">
                  <c:v>-4.6999999999999999E-4</c:v>
                </c:pt>
                <c:pt idx="2680">
                  <c:v>-4.6999999999999999E-4</c:v>
                </c:pt>
                <c:pt idx="2681">
                  <c:v>-3.6000000000000002E-4</c:v>
                </c:pt>
                <c:pt idx="2682">
                  <c:v>-3.6000000000000002E-4</c:v>
                </c:pt>
                <c:pt idx="2683">
                  <c:v>-2.5000000000000001E-4</c:v>
                </c:pt>
                <c:pt idx="2684">
                  <c:v>-3.6000000000000002E-4</c:v>
                </c:pt>
                <c:pt idx="2685">
                  <c:v>-3.6000000000000002E-4</c:v>
                </c:pt>
                <c:pt idx="2686">
                  <c:v>-3.6000000000000002E-4</c:v>
                </c:pt>
                <c:pt idx="2687">
                  <c:v>-3.6000000000000002E-4</c:v>
                </c:pt>
                <c:pt idx="2688">
                  <c:v>-2.5000000000000001E-4</c:v>
                </c:pt>
                <c:pt idx="2689">
                  <c:v>-3.6000000000000002E-4</c:v>
                </c:pt>
                <c:pt idx="2690">
                  <c:v>-3.6000000000000002E-4</c:v>
                </c:pt>
                <c:pt idx="2691">
                  <c:v>-3.6000000000000002E-4</c:v>
                </c:pt>
                <c:pt idx="2692">
                  <c:v>-2.5000000000000001E-4</c:v>
                </c:pt>
                <c:pt idx="2693">
                  <c:v>-4.6999999999999999E-4</c:v>
                </c:pt>
                <c:pt idx="2694">
                  <c:v>-4.6999999999999999E-4</c:v>
                </c:pt>
                <c:pt idx="2695">
                  <c:v>-4.6999999999999999E-4</c:v>
                </c:pt>
                <c:pt idx="2696">
                  <c:v>-4.6999999999999999E-4</c:v>
                </c:pt>
                <c:pt idx="2697">
                  <c:v>-4.6999999999999999E-4</c:v>
                </c:pt>
                <c:pt idx="2698">
                  <c:v>-3.6000000000000002E-4</c:v>
                </c:pt>
                <c:pt idx="2699">
                  <c:v>-3.6000000000000002E-4</c:v>
                </c:pt>
                <c:pt idx="2700">
                  <c:v>-2.5000000000000001E-4</c:v>
                </c:pt>
                <c:pt idx="2701">
                  <c:v>-3.6000000000000002E-4</c:v>
                </c:pt>
                <c:pt idx="2702">
                  <c:v>-3.6000000000000002E-4</c:v>
                </c:pt>
                <c:pt idx="2703">
                  <c:v>-3.6000000000000002E-4</c:v>
                </c:pt>
                <c:pt idx="2704">
                  <c:v>-2.5000000000000001E-4</c:v>
                </c:pt>
                <c:pt idx="2705">
                  <c:v>-4.6999999999999999E-4</c:v>
                </c:pt>
                <c:pt idx="2706">
                  <c:v>-3.6000000000000002E-4</c:v>
                </c:pt>
                <c:pt idx="2707">
                  <c:v>-4.6999999999999999E-4</c:v>
                </c:pt>
                <c:pt idx="2708">
                  <c:v>-4.6999999999999999E-4</c:v>
                </c:pt>
                <c:pt idx="2709">
                  <c:v>-4.6999999999999999E-4</c:v>
                </c:pt>
                <c:pt idx="2710">
                  <c:v>-4.6999999999999999E-4</c:v>
                </c:pt>
                <c:pt idx="2711">
                  <c:v>-4.6999999999999999E-4</c:v>
                </c:pt>
                <c:pt idx="2712">
                  <c:v>-3.6000000000000002E-4</c:v>
                </c:pt>
                <c:pt idx="2713">
                  <c:v>-3.6000000000000002E-4</c:v>
                </c:pt>
                <c:pt idx="2714">
                  <c:v>-4.6999999999999999E-4</c:v>
                </c:pt>
                <c:pt idx="2715">
                  <c:v>-4.6999999999999999E-4</c:v>
                </c:pt>
                <c:pt idx="2716">
                  <c:v>-3.6000000000000002E-4</c:v>
                </c:pt>
                <c:pt idx="2717">
                  <c:v>-4.6999999999999999E-4</c:v>
                </c:pt>
                <c:pt idx="2718">
                  <c:v>-4.6999999999999999E-4</c:v>
                </c:pt>
                <c:pt idx="2719">
                  <c:v>-4.6999999999999999E-4</c:v>
                </c:pt>
                <c:pt idx="2720">
                  <c:v>-3.6000000000000002E-4</c:v>
                </c:pt>
                <c:pt idx="2721">
                  <c:v>-4.6999999999999999E-4</c:v>
                </c:pt>
                <c:pt idx="2722">
                  <c:v>-4.6999999999999999E-4</c:v>
                </c:pt>
                <c:pt idx="2723">
                  <c:v>-4.6999999999999999E-4</c:v>
                </c:pt>
                <c:pt idx="2724">
                  <c:v>-4.6999999999999999E-4</c:v>
                </c:pt>
                <c:pt idx="2725">
                  <c:v>-3.6000000000000002E-4</c:v>
                </c:pt>
                <c:pt idx="2726">
                  <c:v>-5.8E-4</c:v>
                </c:pt>
                <c:pt idx="2727">
                  <c:v>-5.8E-4</c:v>
                </c:pt>
                <c:pt idx="2728">
                  <c:v>-5.8E-4</c:v>
                </c:pt>
                <c:pt idx="2729">
                  <c:v>-5.8E-4</c:v>
                </c:pt>
                <c:pt idx="2730">
                  <c:v>-5.8E-4</c:v>
                </c:pt>
                <c:pt idx="2731">
                  <c:v>-6.8999999999999997E-4</c:v>
                </c:pt>
                <c:pt idx="2732">
                  <c:v>-5.8E-4</c:v>
                </c:pt>
                <c:pt idx="2733">
                  <c:v>-6.8999999999999997E-4</c:v>
                </c:pt>
                <c:pt idx="2734">
                  <c:v>-6.8999999999999997E-4</c:v>
                </c:pt>
                <c:pt idx="2735">
                  <c:v>-6.8999999999999997E-4</c:v>
                </c:pt>
                <c:pt idx="2736">
                  <c:v>-4.6999999999999999E-4</c:v>
                </c:pt>
                <c:pt idx="2737">
                  <c:v>-5.8E-4</c:v>
                </c:pt>
                <c:pt idx="2738">
                  <c:v>-6.8999999999999997E-4</c:v>
                </c:pt>
                <c:pt idx="2739">
                  <c:v>-6.8999999999999997E-4</c:v>
                </c:pt>
                <c:pt idx="2740">
                  <c:v>-6.8999999999999997E-4</c:v>
                </c:pt>
                <c:pt idx="2741">
                  <c:v>-6.8999999999999997E-4</c:v>
                </c:pt>
                <c:pt idx="2742">
                  <c:v>-6.8999999999999997E-4</c:v>
                </c:pt>
                <c:pt idx="2743">
                  <c:v>-6.8999999999999997E-4</c:v>
                </c:pt>
                <c:pt idx="2744">
                  <c:v>-8.0000000000000004E-4</c:v>
                </c:pt>
                <c:pt idx="2745">
                  <c:v>-6.8999999999999997E-4</c:v>
                </c:pt>
                <c:pt idx="2746">
                  <c:v>-8.0000000000000004E-4</c:v>
                </c:pt>
                <c:pt idx="2747">
                  <c:v>-9.1E-4</c:v>
                </c:pt>
                <c:pt idx="2748">
                  <c:v>-8.0000000000000004E-4</c:v>
                </c:pt>
                <c:pt idx="2749">
                  <c:v>-8.0000000000000004E-4</c:v>
                </c:pt>
                <c:pt idx="2750">
                  <c:v>-9.1E-4</c:v>
                </c:pt>
                <c:pt idx="2751">
                  <c:v>-9.1E-4</c:v>
                </c:pt>
                <c:pt idx="2752">
                  <c:v>-9.1E-4</c:v>
                </c:pt>
                <c:pt idx="2753">
                  <c:v>-9.1E-4</c:v>
                </c:pt>
                <c:pt idx="2754">
                  <c:v>-1.01E-3</c:v>
                </c:pt>
                <c:pt idx="2755">
                  <c:v>-1.01E-3</c:v>
                </c:pt>
                <c:pt idx="2756">
                  <c:v>-1.01E-3</c:v>
                </c:pt>
                <c:pt idx="2757">
                  <c:v>-1.01E-3</c:v>
                </c:pt>
                <c:pt idx="2758">
                  <c:v>-1.01E-3</c:v>
                </c:pt>
                <c:pt idx="2759">
                  <c:v>-9.1E-4</c:v>
                </c:pt>
                <c:pt idx="2760">
                  <c:v>-1.01E-3</c:v>
                </c:pt>
                <c:pt idx="2761">
                  <c:v>-1.01E-3</c:v>
                </c:pt>
                <c:pt idx="2762">
                  <c:v>-1.23E-3</c:v>
                </c:pt>
                <c:pt idx="2763">
                  <c:v>-1.23E-3</c:v>
                </c:pt>
                <c:pt idx="2764">
                  <c:v>-1.01E-3</c:v>
                </c:pt>
                <c:pt idx="2765">
                  <c:v>-1.01E-3</c:v>
                </c:pt>
                <c:pt idx="2766">
                  <c:v>-1.1199999999999999E-3</c:v>
                </c:pt>
                <c:pt idx="2767">
                  <c:v>-1.1199999999999999E-3</c:v>
                </c:pt>
                <c:pt idx="2768">
                  <c:v>-1.1199999999999999E-3</c:v>
                </c:pt>
                <c:pt idx="2769">
                  <c:v>-1.1199999999999999E-3</c:v>
                </c:pt>
                <c:pt idx="2770">
                  <c:v>-1.23E-3</c:v>
                </c:pt>
                <c:pt idx="2771">
                  <c:v>-1.23E-3</c:v>
                </c:pt>
                <c:pt idx="2772">
                  <c:v>-1.23E-3</c:v>
                </c:pt>
                <c:pt idx="2773">
                  <c:v>-1.1199999999999999E-3</c:v>
                </c:pt>
                <c:pt idx="2774">
                  <c:v>-1.34E-3</c:v>
                </c:pt>
                <c:pt idx="2775">
                  <c:v>-1.1199999999999999E-3</c:v>
                </c:pt>
                <c:pt idx="2776">
                  <c:v>-1.34E-3</c:v>
                </c:pt>
                <c:pt idx="2777">
                  <c:v>-1.23E-3</c:v>
                </c:pt>
                <c:pt idx="2778">
                  <c:v>-1.4499999999999999E-3</c:v>
                </c:pt>
                <c:pt idx="2779">
                  <c:v>-1.4499999999999999E-3</c:v>
                </c:pt>
                <c:pt idx="2780">
                  <c:v>-1.23E-3</c:v>
                </c:pt>
                <c:pt idx="2781">
                  <c:v>-1.34E-3</c:v>
                </c:pt>
                <c:pt idx="2782">
                  <c:v>-1.4499999999999999E-3</c:v>
                </c:pt>
                <c:pt idx="2783">
                  <c:v>-1.4499999999999999E-3</c:v>
                </c:pt>
                <c:pt idx="2784">
                  <c:v>-1.34E-3</c:v>
                </c:pt>
                <c:pt idx="2785">
                  <c:v>-1.4499999999999999E-3</c:v>
                </c:pt>
                <c:pt idx="2786">
                  <c:v>-1.67E-3</c:v>
                </c:pt>
                <c:pt idx="2787">
                  <c:v>-1.4499999999999999E-3</c:v>
                </c:pt>
                <c:pt idx="2788">
                  <c:v>-1.4499999999999999E-3</c:v>
                </c:pt>
                <c:pt idx="2789">
                  <c:v>-1.4499999999999999E-3</c:v>
                </c:pt>
                <c:pt idx="2790">
                  <c:v>-1.56E-3</c:v>
                </c:pt>
                <c:pt idx="2791">
                  <c:v>-1.56E-3</c:v>
                </c:pt>
                <c:pt idx="2792">
                  <c:v>-1.4499999999999999E-3</c:v>
                </c:pt>
                <c:pt idx="2793">
                  <c:v>-1.4499999999999999E-3</c:v>
                </c:pt>
                <c:pt idx="2794">
                  <c:v>-1.56E-3</c:v>
                </c:pt>
                <c:pt idx="2795">
                  <c:v>-1.67E-3</c:v>
                </c:pt>
                <c:pt idx="2796">
                  <c:v>-1.56E-3</c:v>
                </c:pt>
                <c:pt idx="2797">
                  <c:v>-1.56E-3</c:v>
                </c:pt>
                <c:pt idx="2798">
                  <c:v>-1.67E-3</c:v>
                </c:pt>
                <c:pt idx="2799">
                  <c:v>-1.56E-3</c:v>
                </c:pt>
                <c:pt idx="2800">
                  <c:v>-1.56E-3</c:v>
                </c:pt>
                <c:pt idx="2801">
                  <c:v>-1.67E-3</c:v>
                </c:pt>
                <c:pt idx="2802">
                  <c:v>-1.67E-3</c:v>
                </c:pt>
                <c:pt idx="2803">
                  <c:v>-1.7700000000000001E-3</c:v>
                </c:pt>
                <c:pt idx="2804">
                  <c:v>-1.67E-3</c:v>
                </c:pt>
                <c:pt idx="2805">
                  <c:v>-1.7700000000000001E-3</c:v>
                </c:pt>
                <c:pt idx="2806">
                  <c:v>-1.67E-3</c:v>
                </c:pt>
                <c:pt idx="2807">
                  <c:v>-1.8799999999999999E-3</c:v>
                </c:pt>
                <c:pt idx="2808">
                  <c:v>-1.7700000000000001E-3</c:v>
                </c:pt>
                <c:pt idx="2809">
                  <c:v>-1.7700000000000001E-3</c:v>
                </c:pt>
                <c:pt idx="2810">
                  <c:v>-1.67E-3</c:v>
                </c:pt>
                <c:pt idx="2811">
                  <c:v>-1.67E-3</c:v>
                </c:pt>
                <c:pt idx="2812">
                  <c:v>-1.67E-3</c:v>
                </c:pt>
                <c:pt idx="2813">
                  <c:v>-1.67E-3</c:v>
                </c:pt>
                <c:pt idx="2814">
                  <c:v>-1.67E-3</c:v>
                </c:pt>
                <c:pt idx="2815">
                  <c:v>-1.67E-3</c:v>
                </c:pt>
                <c:pt idx="2816">
                  <c:v>-1.67E-3</c:v>
                </c:pt>
                <c:pt idx="2817">
                  <c:v>-1.7700000000000001E-3</c:v>
                </c:pt>
                <c:pt idx="2818">
                  <c:v>-1.67E-3</c:v>
                </c:pt>
                <c:pt idx="2819">
                  <c:v>-1.56E-3</c:v>
                </c:pt>
                <c:pt idx="2820">
                  <c:v>-1.67E-3</c:v>
                </c:pt>
                <c:pt idx="2821">
                  <c:v>-1.7700000000000001E-3</c:v>
                </c:pt>
                <c:pt idx="2822">
                  <c:v>-1.67E-3</c:v>
                </c:pt>
                <c:pt idx="2823">
                  <c:v>-1.67E-3</c:v>
                </c:pt>
                <c:pt idx="2824">
                  <c:v>-1.67E-3</c:v>
                </c:pt>
                <c:pt idx="2825">
                  <c:v>-1.67E-3</c:v>
                </c:pt>
                <c:pt idx="2826">
                  <c:v>-1.67E-3</c:v>
                </c:pt>
                <c:pt idx="2827">
                  <c:v>-1.67E-3</c:v>
                </c:pt>
                <c:pt idx="2828">
                  <c:v>-1.7700000000000001E-3</c:v>
                </c:pt>
                <c:pt idx="2829">
                  <c:v>-1.67E-3</c:v>
                </c:pt>
                <c:pt idx="2830">
                  <c:v>-1.67E-3</c:v>
                </c:pt>
                <c:pt idx="2831">
                  <c:v>-1.67E-3</c:v>
                </c:pt>
                <c:pt idx="2832">
                  <c:v>-1.56E-3</c:v>
                </c:pt>
                <c:pt idx="2833">
                  <c:v>-1.67E-3</c:v>
                </c:pt>
                <c:pt idx="2834">
                  <c:v>-1.56E-3</c:v>
                </c:pt>
                <c:pt idx="2835">
                  <c:v>-1.4499999999999999E-3</c:v>
                </c:pt>
                <c:pt idx="2836">
                  <c:v>-1.56E-3</c:v>
                </c:pt>
                <c:pt idx="2837">
                  <c:v>-1.4499999999999999E-3</c:v>
                </c:pt>
                <c:pt idx="2838">
                  <c:v>-1.67E-3</c:v>
                </c:pt>
                <c:pt idx="2839">
                  <c:v>-1.56E-3</c:v>
                </c:pt>
                <c:pt idx="2840">
                  <c:v>-1.67E-3</c:v>
                </c:pt>
                <c:pt idx="2841">
                  <c:v>-1.4499999999999999E-3</c:v>
                </c:pt>
                <c:pt idx="2842">
                  <c:v>-1.4499999999999999E-3</c:v>
                </c:pt>
                <c:pt idx="2843">
                  <c:v>-1.56E-3</c:v>
                </c:pt>
                <c:pt idx="2844">
                  <c:v>-1.56E-3</c:v>
                </c:pt>
                <c:pt idx="2845">
                  <c:v>-1.56E-3</c:v>
                </c:pt>
                <c:pt idx="2846">
                  <c:v>-1.4499999999999999E-3</c:v>
                </c:pt>
                <c:pt idx="2847">
                  <c:v>-1.4499999999999999E-3</c:v>
                </c:pt>
                <c:pt idx="2848">
                  <c:v>-1.34E-3</c:v>
                </c:pt>
                <c:pt idx="2849">
                  <c:v>-1.34E-3</c:v>
                </c:pt>
                <c:pt idx="2850">
                  <c:v>-1.4499999999999999E-3</c:v>
                </c:pt>
                <c:pt idx="2851">
                  <c:v>-1.4499999999999999E-3</c:v>
                </c:pt>
                <c:pt idx="2852">
                  <c:v>-1.34E-3</c:v>
                </c:pt>
                <c:pt idx="2853">
                  <c:v>-1.56E-3</c:v>
                </c:pt>
                <c:pt idx="2854">
                  <c:v>-1.34E-3</c:v>
                </c:pt>
                <c:pt idx="2855">
                  <c:v>-1.23E-3</c:v>
                </c:pt>
                <c:pt idx="2856">
                  <c:v>-1.23E-3</c:v>
                </c:pt>
                <c:pt idx="2857">
                  <c:v>-1.1199999999999999E-3</c:v>
                </c:pt>
                <c:pt idx="2858">
                  <c:v>-1.23E-3</c:v>
                </c:pt>
                <c:pt idx="2859">
                  <c:v>-1.23E-3</c:v>
                </c:pt>
                <c:pt idx="2860">
                  <c:v>-1.23E-3</c:v>
                </c:pt>
                <c:pt idx="2861">
                  <c:v>-1.01E-3</c:v>
                </c:pt>
                <c:pt idx="2862">
                  <c:v>-1.1199999999999999E-3</c:v>
                </c:pt>
                <c:pt idx="2863">
                  <c:v>-1.1199999999999999E-3</c:v>
                </c:pt>
                <c:pt idx="2864">
                  <c:v>-1.1199999999999999E-3</c:v>
                </c:pt>
                <c:pt idx="2865">
                  <c:v>-1.01E-3</c:v>
                </c:pt>
                <c:pt idx="2866">
                  <c:v>-1.23E-3</c:v>
                </c:pt>
                <c:pt idx="2867">
                  <c:v>-1.01E-3</c:v>
                </c:pt>
                <c:pt idx="2868">
                  <c:v>-1.01E-3</c:v>
                </c:pt>
                <c:pt idx="2869">
                  <c:v>-9.1E-4</c:v>
                </c:pt>
                <c:pt idx="2870">
                  <c:v>-9.1E-4</c:v>
                </c:pt>
                <c:pt idx="2871">
                  <c:v>-8.0000000000000004E-4</c:v>
                </c:pt>
                <c:pt idx="2872">
                  <c:v>-8.0000000000000004E-4</c:v>
                </c:pt>
                <c:pt idx="2873">
                  <c:v>-6.8999999999999997E-4</c:v>
                </c:pt>
                <c:pt idx="2874">
                  <c:v>-6.8999999999999997E-4</c:v>
                </c:pt>
                <c:pt idx="2875">
                  <c:v>-5.8E-4</c:v>
                </c:pt>
                <c:pt idx="2876">
                  <c:v>-5.8E-4</c:v>
                </c:pt>
                <c:pt idx="2877">
                  <c:v>-4.6999999999999999E-4</c:v>
                </c:pt>
                <c:pt idx="2878">
                  <c:v>-4.6999999999999999E-4</c:v>
                </c:pt>
                <c:pt idx="2879">
                  <c:v>-2.5000000000000001E-4</c:v>
                </c:pt>
                <c:pt idx="2880">
                  <c:v>-4.6999999999999999E-4</c:v>
                </c:pt>
                <c:pt idx="2881">
                  <c:v>-3.6000000000000002E-4</c:v>
                </c:pt>
                <c:pt idx="2882">
                  <c:v>-3.6000000000000002E-4</c:v>
                </c:pt>
                <c:pt idx="2883">
                  <c:v>-3.6000000000000002E-4</c:v>
                </c:pt>
                <c:pt idx="2884">
                  <c:v>-4.6999999999999999E-4</c:v>
                </c:pt>
                <c:pt idx="2885">
                  <c:v>-2.5000000000000001E-4</c:v>
                </c:pt>
                <c:pt idx="2886">
                  <c:v>-2.5000000000000001E-4</c:v>
                </c:pt>
                <c:pt idx="2887">
                  <c:v>-4.0000000000000003E-5</c:v>
                </c:pt>
                <c:pt idx="2888">
                  <c:v>-1.4999999999999999E-4</c:v>
                </c:pt>
                <c:pt idx="2889">
                  <c:v>-1.4999999999999999E-4</c:v>
                </c:pt>
                <c:pt idx="2890">
                  <c:v>6.9999999999999994E-5</c:v>
                </c:pt>
                <c:pt idx="2891">
                  <c:v>-4.0000000000000003E-5</c:v>
                </c:pt>
                <c:pt idx="2892">
                  <c:v>6.9999999999999994E-5</c:v>
                </c:pt>
                <c:pt idx="2893">
                  <c:v>6.9999999999999994E-5</c:v>
                </c:pt>
                <c:pt idx="2894">
                  <c:v>2.9E-4</c:v>
                </c:pt>
                <c:pt idx="2895">
                  <c:v>2.9E-4</c:v>
                </c:pt>
                <c:pt idx="2896">
                  <c:v>1.8000000000000001E-4</c:v>
                </c:pt>
                <c:pt idx="2897">
                  <c:v>4.0000000000000002E-4</c:v>
                </c:pt>
                <c:pt idx="2898">
                  <c:v>4.0000000000000002E-4</c:v>
                </c:pt>
                <c:pt idx="2899">
                  <c:v>1.8000000000000001E-4</c:v>
                </c:pt>
                <c:pt idx="2900">
                  <c:v>5.1000000000000004E-4</c:v>
                </c:pt>
                <c:pt idx="2901">
                  <c:v>5.1000000000000004E-4</c:v>
                </c:pt>
                <c:pt idx="2902">
                  <c:v>4.0000000000000002E-4</c:v>
                </c:pt>
                <c:pt idx="2903">
                  <c:v>7.2000000000000005E-4</c:v>
                </c:pt>
                <c:pt idx="2904">
                  <c:v>8.3000000000000001E-4</c:v>
                </c:pt>
                <c:pt idx="2905">
                  <c:v>7.2000000000000005E-4</c:v>
                </c:pt>
                <c:pt idx="2906">
                  <c:v>9.3999999999999997E-4</c:v>
                </c:pt>
                <c:pt idx="2907">
                  <c:v>9.3999999999999997E-4</c:v>
                </c:pt>
                <c:pt idx="2908">
                  <c:v>9.3999999999999997E-4</c:v>
                </c:pt>
                <c:pt idx="2909">
                  <c:v>9.3999999999999997E-4</c:v>
                </c:pt>
                <c:pt idx="2910">
                  <c:v>1.0499999999999999E-3</c:v>
                </c:pt>
                <c:pt idx="2911">
                  <c:v>1.0499999999999999E-3</c:v>
                </c:pt>
                <c:pt idx="2912">
                  <c:v>1.16E-3</c:v>
                </c:pt>
                <c:pt idx="2913">
                  <c:v>1.16E-3</c:v>
                </c:pt>
                <c:pt idx="2914">
                  <c:v>1.2700000000000001E-3</c:v>
                </c:pt>
                <c:pt idx="2915">
                  <c:v>1.3699999999999999E-3</c:v>
                </c:pt>
                <c:pt idx="2916">
                  <c:v>1.48E-3</c:v>
                </c:pt>
                <c:pt idx="2917">
                  <c:v>1.48E-3</c:v>
                </c:pt>
                <c:pt idx="2918">
                  <c:v>1.48E-3</c:v>
                </c:pt>
                <c:pt idx="2919">
                  <c:v>1.5900000000000001E-3</c:v>
                </c:pt>
                <c:pt idx="2920">
                  <c:v>1.6999999999999999E-3</c:v>
                </c:pt>
                <c:pt idx="2921">
                  <c:v>1.81E-3</c:v>
                </c:pt>
                <c:pt idx="2922">
                  <c:v>1.81E-3</c:v>
                </c:pt>
                <c:pt idx="2923">
                  <c:v>2.0300000000000001E-3</c:v>
                </c:pt>
                <c:pt idx="2924">
                  <c:v>1.92E-3</c:v>
                </c:pt>
                <c:pt idx="2925">
                  <c:v>2.0300000000000001E-3</c:v>
                </c:pt>
                <c:pt idx="2926">
                  <c:v>2.0300000000000001E-3</c:v>
                </c:pt>
                <c:pt idx="2927">
                  <c:v>2.0300000000000001E-3</c:v>
                </c:pt>
                <c:pt idx="2928">
                  <c:v>2.0300000000000001E-3</c:v>
                </c:pt>
                <c:pt idx="2929">
                  <c:v>2.1299999999999999E-3</c:v>
                </c:pt>
                <c:pt idx="2930">
                  <c:v>2.2399999999999998E-3</c:v>
                </c:pt>
                <c:pt idx="2931">
                  <c:v>2.2399999999999998E-3</c:v>
                </c:pt>
                <c:pt idx="2932">
                  <c:v>2.3500000000000001E-3</c:v>
                </c:pt>
                <c:pt idx="2933">
                  <c:v>2.4599999999999999E-3</c:v>
                </c:pt>
                <c:pt idx="2934">
                  <c:v>2.4599999999999999E-3</c:v>
                </c:pt>
                <c:pt idx="2935">
                  <c:v>2.7899999999999999E-3</c:v>
                </c:pt>
                <c:pt idx="2936">
                  <c:v>2.5699999999999998E-3</c:v>
                </c:pt>
                <c:pt idx="2937">
                  <c:v>2.6800000000000001E-3</c:v>
                </c:pt>
                <c:pt idx="2938">
                  <c:v>2.8900000000000002E-3</c:v>
                </c:pt>
                <c:pt idx="2939">
                  <c:v>2.8900000000000002E-3</c:v>
                </c:pt>
                <c:pt idx="2940">
                  <c:v>2.7899999999999999E-3</c:v>
                </c:pt>
                <c:pt idx="2941">
                  <c:v>2.8900000000000002E-3</c:v>
                </c:pt>
                <c:pt idx="2942">
                  <c:v>3.0000000000000001E-3</c:v>
                </c:pt>
                <c:pt idx="2943">
                  <c:v>3.0000000000000001E-3</c:v>
                </c:pt>
                <c:pt idx="2944">
                  <c:v>3.0000000000000001E-3</c:v>
                </c:pt>
                <c:pt idx="2945">
                  <c:v>3.1099999999999999E-3</c:v>
                </c:pt>
                <c:pt idx="2946">
                  <c:v>3.2200000000000002E-3</c:v>
                </c:pt>
                <c:pt idx="2947">
                  <c:v>3.2200000000000002E-3</c:v>
                </c:pt>
                <c:pt idx="2948">
                  <c:v>3.3300000000000001E-3</c:v>
                </c:pt>
                <c:pt idx="2949">
                  <c:v>3.4399999999999999E-3</c:v>
                </c:pt>
                <c:pt idx="2950">
                  <c:v>3.5500000000000002E-3</c:v>
                </c:pt>
                <c:pt idx="2951">
                  <c:v>3.5500000000000002E-3</c:v>
                </c:pt>
                <c:pt idx="2952">
                  <c:v>3.65E-3</c:v>
                </c:pt>
                <c:pt idx="2953">
                  <c:v>3.7599999999999999E-3</c:v>
                </c:pt>
                <c:pt idx="2954">
                  <c:v>3.8700000000000002E-3</c:v>
                </c:pt>
                <c:pt idx="2955">
                  <c:v>3.8700000000000002E-3</c:v>
                </c:pt>
                <c:pt idx="2956">
                  <c:v>3.8700000000000002E-3</c:v>
                </c:pt>
                <c:pt idx="2957">
                  <c:v>3.8700000000000002E-3</c:v>
                </c:pt>
                <c:pt idx="2958">
                  <c:v>3.8700000000000002E-3</c:v>
                </c:pt>
                <c:pt idx="2959">
                  <c:v>3.98E-3</c:v>
                </c:pt>
                <c:pt idx="2960">
                  <c:v>4.0899999999999999E-3</c:v>
                </c:pt>
                <c:pt idx="2961">
                  <c:v>3.98E-3</c:v>
                </c:pt>
                <c:pt idx="2962">
                  <c:v>4.1999999999999997E-3</c:v>
                </c:pt>
                <c:pt idx="2963">
                  <c:v>4.3099999999999996E-3</c:v>
                </c:pt>
                <c:pt idx="2964">
                  <c:v>4.4099999999999999E-3</c:v>
                </c:pt>
                <c:pt idx="2965">
                  <c:v>4.4099999999999999E-3</c:v>
                </c:pt>
                <c:pt idx="2966">
                  <c:v>4.5199999999999997E-3</c:v>
                </c:pt>
                <c:pt idx="2967">
                  <c:v>4.5199999999999997E-3</c:v>
                </c:pt>
                <c:pt idx="2968">
                  <c:v>4.7400000000000003E-3</c:v>
                </c:pt>
                <c:pt idx="2969">
                  <c:v>4.7400000000000003E-3</c:v>
                </c:pt>
                <c:pt idx="2970">
                  <c:v>4.6299999999999996E-3</c:v>
                </c:pt>
                <c:pt idx="2971">
                  <c:v>4.6299999999999996E-3</c:v>
                </c:pt>
                <c:pt idx="2972">
                  <c:v>4.7400000000000003E-3</c:v>
                </c:pt>
                <c:pt idx="2973">
                  <c:v>4.8500000000000001E-3</c:v>
                </c:pt>
                <c:pt idx="2974">
                  <c:v>4.96E-3</c:v>
                </c:pt>
                <c:pt idx="2975">
                  <c:v>4.96E-3</c:v>
                </c:pt>
                <c:pt idx="2976">
                  <c:v>4.96E-3</c:v>
                </c:pt>
                <c:pt idx="2977">
                  <c:v>5.0699999999999999E-3</c:v>
                </c:pt>
                <c:pt idx="2978">
                  <c:v>5.0699999999999999E-3</c:v>
                </c:pt>
                <c:pt idx="2979">
                  <c:v>5.1700000000000001E-3</c:v>
                </c:pt>
                <c:pt idx="2980">
                  <c:v>5.1700000000000001E-3</c:v>
                </c:pt>
                <c:pt idx="2981">
                  <c:v>5.28E-3</c:v>
                </c:pt>
                <c:pt idx="2982">
                  <c:v>5.1700000000000001E-3</c:v>
                </c:pt>
                <c:pt idx="2983">
                  <c:v>5.3899999999999998E-3</c:v>
                </c:pt>
                <c:pt idx="2984">
                  <c:v>5.3899999999999998E-3</c:v>
                </c:pt>
                <c:pt idx="2985">
                  <c:v>5.4999999999999997E-3</c:v>
                </c:pt>
                <c:pt idx="2986">
                  <c:v>5.3899999999999998E-3</c:v>
                </c:pt>
                <c:pt idx="2987">
                  <c:v>5.4999999999999997E-3</c:v>
                </c:pt>
                <c:pt idx="2988">
                  <c:v>5.4999999999999997E-3</c:v>
                </c:pt>
                <c:pt idx="2989">
                  <c:v>5.6100000000000004E-3</c:v>
                </c:pt>
                <c:pt idx="2990">
                  <c:v>5.7200000000000003E-3</c:v>
                </c:pt>
                <c:pt idx="2991">
                  <c:v>5.6100000000000004E-3</c:v>
                </c:pt>
                <c:pt idx="2992">
                  <c:v>5.7200000000000003E-3</c:v>
                </c:pt>
                <c:pt idx="2993">
                  <c:v>5.7200000000000003E-3</c:v>
                </c:pt>
                <c:pt idx="2994">
                  <c:v>5.8300000000000001E-3</c:v>
                </c:pt>
                <c:pt idx="2995">
                  <c:v>5.6100000000000004E-3</c:v>
                </c:pt>
                <c:pt idx="2996">
                  <c:v>5.9300000000000004E-3</c:v>
                </c:pt>
                <c:pt idx="2997">
                  <c:v>6.0400000000000002E-3</c:v>
                </c:pt>
                <c:pt idx="2998">
                  <c:v>5.8300000000000001E-3</c:v>
                </c:pt>
                <c:pt idx="2999">
                  <c:v>5.9300000000000004E-3</c:v>
                </c:pt>
                <c:pt idx="3000">
                  <c:v>6.0400000000000002E-3</c:v>
                </c:pt>
                <c:pt idx="3001">
                  <c:v>6.0400000000000002E-3</c:v>
                </c:pt>
                <c:pt idx="3002">
                  <c:v>6.0400000000000002E-3</c:v>
                </c:pt>
                <c:pt idx="3003">
                  <c:v>6.2599999999999999E-3</c:v>
                </c:pt>
                <c:pt idx="3004">
                  <c:v>6.1500000000000001E-3</c:v>
                </c:pt>
                <c:pt idx="3005">
                  <c:v>6.1500000000000001E-3</c:v>
                </c:pt>
                <c:pt idx="3006">
                  <c:v>6.4799999999999996E-3</c:v>
                </c:pt>
                <c:pt idx="3007">
                  <c:v>6.3699999999999998E-3</c:v>
                </c:pt>
                <c:pt idx="3008">
                  <c:v>6.1500000000000001E-3</c:v>
                </c:pt>
                <c:pt idx="3009">
                  <c:v>6.3699999999999998E-3</c:v>
                </c:pt>
                <c:pt idx="3010">
                  <c:v>6.2599999999999999E-3</c:v>
                </c:pt>
                <c:pt idx="3011">
                  <c:v>6.3699999999999998E-3</c:v>
                </c:pt>
                <c:pt idx="3012">
                  <c:v>6.1500000000000001E-3</c:v>
                </c:pt>
                <c:pt idx="3013">
                  <c:v>6.4799999999999996E-3</c:v>
                </c:pt>
                <c:pt idx="3014">
                  <c:v>6.4799999999999996E-3</c:v>
                </c:pt>
                <c:pt idx="3015">
                  <c:v>6.4799999999999996E-3</c:v>
                </c:pt>
                <c:pt idx="3016">
                  <c:v>6.5900000000000004E-3</c:v>
                </c:pt>
                <c:pt idx="3017">
                  <c:v>6.4799999999999996E-3</c:v>
                </c:pt>
                <c:pt idx="3018">
                  <c:v>6.5900000000000004E-3</c:v>
                </c:pt>
                <c:pt idx="3019">
                  <c:v>6.6899999999999998E-3</c:v>
                </c:pt>
                <c:pt idx="3020">
                  <c:v>6.6899999999999998E-3</c:v>
                </c:pt>
                <c:pt idx="3021">
                  <c:v>6.6899999999999998E-3</c:v>
                </c:pt>
                <c:pt idx="3022">
                  <c:v>6.6899999999999998E-3</c:v>
                </c:pt>
                <c:pt idx="3023">
                  <c:v>6.5900000000000004E-3</c:v>
                </c:pt>
                <c:pt idx="3024">
                  <c:v>6.6899999999999998E-3</c:v>
                </c:pt>
                <c:pt idx="3025">
                  <c:v>6.6899999999999998E-3</c:v>
                </c:pt>
                <c:pt idx="3026">
                  <c:v>6.6899999999999998E-3</c:v>
                </c:pt>
                <c:pt idx="3027">
                  <c:v>6.6899999999999998E-3</c:v>
                </c:pt>
                <c:pt idx="3028">
                  <c:v>6.7999999999999996E-3</c:v>
                </c:pt>
                <c:pt idx="3029">
                  <c:v>6.6899999999999998E-3</c:v>
                </c:pt>
                <c:pt idx="3030">
                  <c:v>6.5900000000000004E-3</c:v>
                </c:pt>
                <c:pt idx="3031">
                  <c:v>6.7999999999999996E-3</c:v>
                </c:pt>
                <c:pt idx="3032">
                  <c:v>6.7999999999999996E-3</c:v>
                </c:pt>
                <c:pt idx="3033">
                  <c:v>6.7999999999999996E-3</c:v>
                </c:pt>
                <c:pt idx="3034">
                  <c:v>6.9100000000000003E-3</c:v>
                </c:pt>
                <c:pt idx="3035">
                  <c:v>7.0200000000000002E-3</c:v>
                </c:pt>
                <c:pt idx="3036">
                  <c:v>6.9100000000000003E-3</c:v>
                </c:pt>
                <c:pt idx="3037">
                  <c:v>7.0200000000000002E-3</c:v>
                </c:pt>
                <c:pt idx="3038">
                  <c:v>6.7999999999999996E-3</c:v>
                </c:pt>
                <c:pt idx="3039">
                  <c:v>6.9100000000000003E-3</c:v>
                </c:pt>
                <c:pt idx="3040">
                  <c:v>6.6899999999999998E-3</c:v>
                </c:pt>
                <c:pt idx="3041">
                  <c:v>6.6899999999999998E-3</c:v>
                </c:pt>
                <c:pt idx="3042">
                  <c:v>6.7999999999999996E-3</c:v>
                </c:pt>
                <c:pt idx="3043">
                  <c:v>6.7999999999999996E-3</c:v>
                </c:pt>
                <c:pt idx="3044">
                  <c:v>6.7999999999999996E-3</c:v>
                </c:pt>
                <c:pt idx="3045">
                  <c:v>6.6899999999999998E-3</c:v>
                </c:pt>
                <c:pt idx="3046">
                  <c:v>6.6899999999999998E-3</c:v>
                </c:pt>
                <c:pt idx="3047">
                  <c:v>6.6899999999999998E-3</c:v>
                </c:pt>
                <c:pt idx="3048">
                  <c:v>6.7999999999999996E-3</c:v>
                </c:pt>
                <c:pt idx="3049">
                  <c:v>6.7999999999999996E-3</c:v>
                </c:pt>
                <c:pt idx="3050">
                  <c:v>6.9100000000000003E-3</c:v>
                </c:pt>
                <c:pt idx="3051">
                  <c:v>6.7999999999999996E-3</c:v>
                </c:pt>
                <c:pt idx="3052">
                  <c:v>6.6899999999999998E-3</c:v>
                </c:pt>
                <c:pt idx="3053">
                  <c:v>6.7999999999999996E-3</c:v>
                </c:pt>
                <c:pt idx="3054">
                  <c:v>6.7999999999999996E-3</c:v>
                </c:pt>
                <c:pt idx="3055">
                  <c:v>6.7999999999999996E-3</c:v>
                </c:pt>
                <c:pt idx="3056">
                  <c:v>6.6899999999999998E-3</c:v>
                </c:pt>
                <c:pt idx="3057">
                  <c:v>6.7999999999999996E-3</c:v>
                </c:pt>
                <c:pt idx="3058">
                  <c:v>6.6899999999999998E-3</c:v>
                </c:pt>
                <c:pt idx="3059">
                  <c:v>6.6899999999999998E-3</c:v>
                </c:pt>
                <c:pt idx="3060">
                  <c:v>6.5900000000000004E-3</c:v>
                </c:pt>
                <c:pt idx="3061">
                  <c:v>6.5900000000000004E-3</c:v>
                </c:pt>
                <c:pt idx="3062">
                  <c:v>6.5900000000000004E-3</c:v>
                </c:pt>
                <c:pt idx="3063">
                  <c:v>6.5900000000000004E-3</c:v>
                </c:pt>
                <c:pt idx="3064">
                  <c:v>6.5900000000000004E-3</c:v>
                </c:pt>
                <c:pt idx="3065">
                  <c:v>6.4799999999999996E-3</c:v>
                </c:pt>
                <c:pt idx="3066">
                  <c:v>6.5900000000000004E-3</c:v>
                </c:pt>
                <c:pt idx="3067">
                  <c:v>6.4799999999999996E-3</c:v>
                </c:pt>
                <c:pt idx="3068">
                  <c:v>6.4799999999999996E-3</c:v>
                </c:pt>
                <c:pt idx="3069">
                  <c:v>6.5900000000000004E-3</c:v>
                </c:pt>
                <c:pt idx="3070">
                  <c:v>6.5900000000000004E-3</c:v>
                </c:pt>
                <c:pt idx="3071">
                  <c:v>6.4799999999999996E-3</c:v>
                </c:pt>
                <c:pt idx="3072">
                  <c:v>6.4799999999999996E-3</c:v>
                </c:pt>
                <c:pt idx="3073">
                  <c:v>6.4799999999999996E-3</c:v>
                </c:pt>
                <c:pt idx="3074">
                  <c:v>6.3699999999999998E-3</c:v>
                </c:pt>
                <c:pt idx="3075">
                  <c:v>6.3699999999999998E-3</c:v>
                </c:pt>
                <c:pt idx="3076">
                  <c:v>6.3699999999999998E-3</c:v>
                </c:pt>
                <c:pt idx="3077">
                  <c:v>6.3699999999999998E-3</c:v>
                </c:pt>
                <c:pt idx="3078">
                  <c:v>6.4799999999999996E-3</c:v>
                </c:pt>
                <c:pt idx="3079">
                  <c:v>6.2599999999999999E-3</c:v>
                </c:pt>
                <c:pt idx="3080">
                  <c:v>6.1500000000000001E-3</c:v>
                </c:pt>
                <c:pt idx="3081">
                  <c:v>6.2599999999999999E-3</c:v>
                </c:pt>
                <c:pt idx="3082">
                  <c:v>6.1500000000000001E-3</c:v>
                </c:pt>
                <c:pt idx="3083">
                  <c:v>6.2599999999999999E-3</c:v>
                </c:pt>
                <c:pt idx="3084">
                  <c:v>6.2599999999999999E-3</c:v>
                </c:pt>
                <c:pt idx="3085">
                  <c:v>6.1500000000000001E-3</c:v>
                </c:pt>
                <c:pt idx="3086">
                  <c:v>6.2599999999999999E-3</c:v>
                </c:pt>
                <c:pt idx="3087">
                  <c:v>6.1500000000000001E-3</c:v>
                </c:pt>
                <c:pt idx="3088">
                  <c:v>6.1500000000000001E-3</c:v>
                </c:pt>
                <c:pt idx="3089">
                  <c:v>6.1500000000000001E-3</c:v>
                </c:pt>
                <c:pt idx="3090">
                  <c:v>6.0400000000000002E-3</c:v>
                </c:pt>
                <c:pt idx="3091">
                  <c:v>5.8300000000000001E-3</c:v>
                </c:pt>
                <c:pt idx="3092">
                  <c:v>6.0400000000000002E-3</c:v>
                </c:pt>
                <c:pt idx="3093">
                  <c:v>5.9300000000000004E-3</c:v>
                </c:pt>
                <c:pt idx="3094">
                  <c:v>5.9300000000000004E-3</c:v>
                </c:pt>
                <c:pt idx="3095">
                  <c:v>5.7200000000000003E-3</c:v>
                </c:pt>
                <c:pt idx="3096">
                  <c:v>5.7200000000000003E-3</c:v>
                </c:pt>
                <c:pt idx="3097">
                  <c:v>5.6100000000000004E-3</c:v>
                </c:pt>
                <c:pt idx="3098">
                  <c:v>5.7200000000000003E-3</c:v>
                </c:pt>
                <c:pt idx="3099">
                  <c:v>5.7200000000000003E-3</c:v>
                </c:pt>
                <c:pt idx="3100">
                  <c:v>5.8300000000000001E-3</c:v>
                </c:pt>
                <c:pt idx="3101">
                  <c:v>5.7200000000000003E-3</c:v>
                </c:pt>
                <c:pt idx="3102">
                  <c:v>5.6100000000000004E-3</c:v>
                </c:pt>
                <c:pt idx="3103">
                  <c:v>5.6100000000000004E-3</c:v>
                </c:pt>
                <c:pt idx="3104">
                  <c:v>5.4999999999999997E-3</c:v>
                </c:pt>
                <c:pt idx="3105">
                  <c:v>5.6100000000000004E-3</c:v>
                </c:pt>
                <c:pt idx="3106">
                  <c:v>5.3899999999999998E-3</c:v>
                </c:pt>
                <c:pt idx="3107">
                  <c:v>5.3899999999999998E-3</c:v>
                </c:pt>
                <c:pt idx="3108">
                  <c:v>5.3899999999999998E-3</c:v>
                </c:pt>
                <c:pt idx="3109">
                  <c:v>5.4999999999999997E-3</c:v>
                </c:pt>
                <c:pt idx="3110">
                  <c:v>5.3899999999999998E-3</c:v>
                </c:pt>
                <c:pt idx="3111">
                  <c:v>5.1700000000000001E-3</c:v>
                </c:pt>
                <c:pt idx="3112">
                  <c:v>5.0699999999999999E-3</c:v>
                </c:pt>
                <c:pt idx="3113">
                  <c:v>5.1700000000000001E-3</c:v>
                </c:pt>
                <c:pt idx="3114">
                  <c:v>5.1700000000000001E-3</c:v>
                </c:pt>
                <c:pt idx="3115">
                  <c:v>5.28E-3</c:v>
                </c:pt>
                <c:pt idx="3116">
                  <c:v>5.28E-3</c:v>
                </c:pt>
                <c:pt idx="3117">
                  <c:v>5.28E-3</c:v>
                </c:pt>
                <c:pt idx="3118">
                  <c:v>5.1700000000000001E-3</c:v>
                </c:pt>
                <c:pt idx="3119">
                  <c:v>5.1700000000000001E-3</c:v>
                </c:pt>
                <c:pt idx="3120">
                  <c:v>5.0699999999999999E-3</c:v>
                </c:pt>
                <c:pt idx="3121">
                  <c:v>5.0699999999999999E-3</c:v>
                </c:pt>
                <c:pt idx="3122">
                  <c:v>5.1700000000000001E-3</c:v>
                </c:pt>
                <c:pt idx="3123">
                  <c:v>5.0699999999999999E-3</c:v>
                </c:pt>
                <c:pt idx="3124">
                  <c:v>5.0699999999999999E-3</c:v>
                </c:pt>
                <c:pt idx="3125">
                  <c:v>5.0699999999999999E-3</c:v>
                </c:pt>
                <c:pt idx="3126">
                  <c:v>4.8500000000000001E-3</c:v>
                </c:pt>
                <c:pt idx="3127">
                  <c:v>4.96E-3</c:v>
                </c:pt>
                <c:pt idx="3128">
                  <c:v>4.96E-3</c:v>
                </c:pt>
                <c:pt idx="3129">
                  <c:v>4.7400000000000003E-3</c:v>
                </c:pt>
                <c:pt idx="3130">
                  <c:v>4.8500000000000001E-3</c:v>
                </c:pt>
                <c:pt idx="3131">
                  <c:v>4.8500000000000001E-3</c:v>
                </c:pt>
                <c:pt idx="3132">
                  <c:v>4.96E-3</c:v>
                </c:pt>
                <c:pt idx="3133">
                  <c:v>4.7400000000000003E-3</c:v>
                </c:pt>
                <c:pt idx="3134">
                  <c:v>4.7400000000000003E-3</c:v>
                </c:pt>
                <c:pt idx="3135">
                  <c:v>4.8500000000000001E-3</c:v>
                </c:pt>
                <c:pt idx="3136">
                  <c:v>4.7400000000000003E-3</c:v>
                </c:pt>
                <c:pt idx="3137">
                  <c:v>4.7400000000000003E-3</c:v>
                </c:pt>
                <c:pt idx="3138">
                  <c:v>4.6299999999999996E-3</c:v>
                </c:pt>
                <c:pt idx="3139">
                  <c:v>4.7400000000000003E-3</c:v>
                </c:pt>
                <c:pt idx="3140">
                  <c:v>4.5199999999999997E-3</c:v>
                </c:pt>
                <c:pt idx="3141">
                  <c:v>4.6299999999999996E-3</c:v>
                </c:pt>
                <c:pt idx="3142">
                  <c:v>4.6299999999999996E-3</c:v>
                </c:pt>
                <c:pt idx="3143">
                  <c:v>4.4099999999999999E-3</c:v>
                </c:pt>
                <c:pt idx="3144">
                  <c:v>4.6299999999999996E-3</c:v>
                </c:pt>
                <c:pt idx="3145">
                  <c:v>4.4099999999999999E-3</c:v>
                </c:pt>
                <c:pt idx="3146">
                  <c:v>4.5199999999999997E-3</c:v>
                </c:pt>
                <c:pt idx="3147">
                  <c:v>4.3099999999999996E-3</c:v>
                </c:pt>
                <c:pt idx="3148">
                  <c:v>4.5199999999999997E-3</c:v>
                </c:pt>
                <c:pt idx="3149">
                  <c:v>4.4099999999999999E-3</c:v>
                </c:pt>
                <c:pt idx="3150">
                  <c:v>4.5199999999999997E-3</c:v>
                </c:pt>
                <c:pt idx="3151">
                  <c:v>4.4099999999999999E-3</c:v>
                </c:pt>
                <c:pt idx="3152">
                  <c:v>4.3099999999999996E-3</c:v>
                </c:pt>
                <c:pt idx="3153">
                  <c:v>4.5199999999999997E-3</c:v>
                </c:pt>
                <c:pt idx="3154">
                  <c:v>4.3099999999999996E-3</c:v>
                </c:pt>
                <c:pt idx="3155">
                  <c:v>4.1999999999999997E-3</c:v>
                </c:pt>
                <c:pt idx="3156">
                  <c:v>4.3099999999999996E-3</c:v>
                </c:pt>
                <c:pt idx="3157">
                  <c:v>4.1999999999999997E-3</c:v>
                </c:pt>
                <c:pt idx="3158">
                  <c:v>4.1999999999999997E-3</c:v>
                </c:pt>
                <c:pt idx="3159">
                  <c:v>4.1999999999999997E-3</c:v>
                </c:pt>
                <c:pt idx="3160">
                  <c:v>4.0899999999999999E-3</c:v>
                </c:pt>
                <c:pt idx="3161">
                  <c:v>4.3099999999999996E-3</c:v>
                </c:pt>
                <c:pt idx="3162">
                  <c:v>4.1999999999999997E-3</c:v>
                </c:pt>
                <c:pt idx="3163">
                  <c:v>4.0899999999999999E-3</c:v>
                </c:pt>
                <c:pt idx="3164">
                  <c:v>4.3099999999999996E-3</c:v>
                </c:pt>
                <c:pt idx="3165">
                  <c:v>4.1999999999999997E-3</c:v>
                </c:pt>
                <c:pt idx="3166">
                  <c:v>4.3099999999999996E-3</c:v>
                </c:pt>
                <c:pt idx="3167">
                  <c:v>4.1999999999999997E-3</c:v>
                </c:pt>
                <c:pt idx="3168">
                  <c:v>4.1999999999999997E-3</c:v>
                </c:pt>
                <c:pt idx="3169">
                  <c:v>4.0899999999999999E-3</c:v>
                </c:pt>
                <c:pt idx="3170">
                  <c:v>4.1999999999999997E-3</c:v>
                </c:pt>
                <c:pt idx="3171">
                  <c:v>4.3099999999999996E-3</c:v>
                </c:pt>
                <c:pt idx="3172">
                  <c:v>4.1999999999999997E-3</c:v>
                </c:pt>
                <c:pt idx="3173">
                  <c:v>4.1999999999999997E-3</c:v>
                </c:pt>
                <c:pt idx="3174">
                  <c:v>4.1999999999999997E-3</c:v>
                </c:pt>
                <c:pt idx="3175">
                  <c:v>4.1999999999999997E-3</c:v>
                </c:pt>
                <c:pt idx="3176">
                  <c:v>4.1999999999999997E-3</c:v>
                </c:pt>
                <c:pt idx="3177">
                  <c:v>4.0899999999999999E-3</c:v>
                </c:pt>
                <c:pt idx="3178">
                  <c:v>4.1999999999999997E-3</c:v>
                </c:pt>
                <c:pt idx="3179">
                  <c:v>4.4099999999999999E-3</c:v>
                </c:pt>
                <c:pt idx="3180">
                  <c:v>4.1999999999999997E-3</c:v>
                </c:pt>
                <c:pt idx="3181">
                  <c:v>4.3099999999999996E-3</c:v>
                </c:pt>
                <c:pt idx="3182">
                  <c:v>4.3099999999999996E-3</c:v>
                </c:pt>
                <c:pt idx="3183">
                  <c:v>4.3099999999999996E-3</c:v>
                </c:pt>
                <c:pt idx="3184">
                  <c:v>4.3099999999999996E-3</c:v>
                </c:pt>
                <c:pt idx="3185">
                  <c:v>4.1999999999999997E-3</c:v>
                </c:pt>
                <c:pt idx="3186">
                  <c:v>4.4099999999999999E-3</c:v>
                </c:pt>
                <c:pt idx="3187">
                  <c:v>4.3099999999999996E-3</c:v>
                </c:pt>
                <c:pt idx="3188">
                  <c:v>4.4099999999999999E-3</c:v>
                </c:pt>
                <c:pt idx="3189">
                  <c:v>4.1999999999999997E-3</c:v>
                </c:pt>
                <c:pt idx="3190">
                  <c:v>4.4099999999999999E-3</c:v>
                </c:pt>
                <c:pt idx="3191">
                  <c:v>4.4099999999999999E-3</c:v>
                </c:pt>
                <c:pt idx="3192">
                  <c:v>4.3099999999999996E-3</c:v>
                </c:pt>
                <c:pt idx="3193">
                  <c:v>4.5199999999999997E-3</c:v>
                </c:pt>
                <c:pt idx="3194">
                  <c:v>4.4099999999999999E-3</c:v>
                </c:pt>
                <c:pt idx="3195">
                  <c:v>4.5199999999999997E-3</c:v>
                </c:pt>
                <c:pt idx="3196">
                  <c:v>4.6299999999999996E-3</c:v>
                </c:pt>
                <c:pt idx="3197">
                  <c:v>4.6299999999999996E-3</c:v>
                </c:pt>
                <c:pt idx="3198">
                  <c:v>4.6299999999999996E-3</c:v>
                </c:pt>
                <c:pt idx="3199">
                  <c:v>4.5199999999999997E-3</c:v>
                </c:pt>
                <c:pt idx="3200">
                  <c:v>4.7400000000000003E-3</c:v>
                </c:pt>
                <c:pt idx="3201">
                  <c:v>4.6299999999999996E-3</c:v>
                </c:pt>
                <c:pt idx="3202">
                  <c:v>4.6299999999999996E-3</c:v>
                </c:pt>
                <c:pt idx="3203">
                  <c:v>4.6299999999999996E-3</c:v>
                </c:pt>
                <c:pt idx="3204">
                  <c:v>4.7400000000000003E-3</c:v>
                </c:pt>
                <c:pt idx="3205">
                  <c:v>4.96E-3</c:v>
                </c:pt>
                <c:pt idx="3206">
                  <c:v>4.7400000000000003E-3</c:v>
                </c:pt>
                <c:pt idx="3207">
                  <c:v>4.7400000000000003E-3</c:v>
                </c:pt>
                <c:pt idx="3208">
                  <c:v>4.8500000000000001E-3</c:v>
                </c:pt>
                <c:pt idx="3209">
                  <c:v>4.8500000000000001E-3</c:v>
                </c:pt>
                <c:pt idx="3210">
                  <c:v>4.8500000000000001E-3</c:v>
                </c:pt>
                <c:pt idx="3211">
                  <c:v>4.8500000000000001E-3</c:v>
                </c:pt>
                <c:pt idx="3212">
                  <c:v>4.96E-3</c:v>
                </c:pt>
                <c:pt idx="3213">
                  <c:v>5.0699999999999999E-3</c:v>
                </c:pt>
                <c:pt idx="3214">
                  <c:v>4.96E-3</c:v>
                </c:pt>
                <c:pt idx="3215">
                  <c:v>5.0699999999999999E-3</c:v>
                </c:pt>
                <c:pt idx="3216">
                  <c:v>5.1700000000000001E-3</c:v>
                </c:pt>
                <c:pt idx="3217">
                  <c:v>5.0699999999999999E-3</c:v>
                </c:pt>
                <c:pt idx="3218">
                  <c:v>5.0699999999999999E-3</c:v>
                </c:pt>
                <c:pt idx="3219">
                  <c:v>5.1700000000000001E-3</c:v>
                </c:pt>
                <c:pt idx="3220">
                  <c:v>4.96E-3</c:v>
                </c:pt>
                <c:pt idx="3221">
                  <c:v>5.28E-3</c:v>
                </c:pt>
                <c:pt idx="3222">
                  <c:v>5.28E-3</c:v>
                </c:pt>
                <c:pt idx="3223">
                  <c:v>5.28E-3</c:v>
                </c:pt>
                <c:pt idx="3224">
                  <c:v>5.3899999999999998E-3</c:v>
                </c:pt>
                <c:pt idx="3225">
                  <c:v>5.3899999999999998E-3</c:v>
                </c:pt>
                <c:pt idx="3226">
                  <c:v>5.4999999999999997E-3</c:v>
                </c:pt>
                <c:pt idx="3227">
                  <c:v>5.4999999999999997E-3</c:v>
                </c:pt>
                <c:pt idx="3228">
                  <c:v>5.6100000000000004E-3</c:v>
                </c:pt>
                <c:pt idx="3229">
                  <c:v>5.3899999999999998E-3</c:v>
                </c:pt>
                <c:pt idx="3230">
                  <c:v>5.7200000000000003E-3</c:v>
                </c:pt>
                <c:pt idx="3231">
                  <c:v>5.7200000000000003E-3</c:v>
                </c:pt>
                <c:pt idx="3232">
                  <c:v>5.6100000000000004E-3</c:v>
                </c:pt>
                <c:pt idx="3233">
                  <c:v>5.7200000000000003E-3</c:v>
                </c:pt>
                <c:pt idx="3234">
                  <c:v>5.8300000000000001E-3</c:v>
                </c:pt>
                <c:pt idx="3235">
                  <c:v>5.7200000000000003E-3</c:v>
                </c:pt>
                <c:pt idx="3236">
                  <c:v>5.7200000000000003E-3</c:v>
                </c:pt>
                <c:pt idx="3237">
                  <c:v>5.8300000000000001E-3</c:v>
                </c:pt>
                <c:pt idx="3238">
                  <c:v>6.0400000000000002E-3</c:v>
                </c:pt>
                <c:pt idx="3239">
                  <c:v>5.8300000000000001E-3</c:v>
                </c:pt>
                <c:pt idx="3240">
                  <c:v>5.9300000000000004E-3</c:v>
                </c:pt>
                <c:pt idx="3241">
                  <c:v>6.0400000000000002E-3</c:v>
                </c:pt>
                <c:pt idx="3242">
                  <c:v>6.1500000000000001E-3</c:v>
                </c:pt>
                <c:pt idx="3243">
                  <c:v>6.0400000000000002E-3</c:v>
                </c:pt>
                <c:pt idx="3244">
                  <c:v>6.1500000000000001E-3</c:v>
                </c:pt>
                <c:pt idx="3245">
                  <c:v>6.1500000000000001E-3</c:v>
                </c:pt>
                <c:pt idx="3246">
                  <c:v>6.2599999999999999E-3</c:v>
                </c:pt>
                <c:pt idx="3247">
                  <c:v>6.2599999999999999E-3</c:v>
                </c:pt>
                <c:pt idx="3248">
                  <c:v>6.3699999999999998E-3</c:v>
                </c:pt>
                <c:pt idx="3249">
                  <c:v>6.3699999999999998E-3</c:v>
                </c:pt>
                <c:pt idx="3250">
                  <c:v>6.4799999999999996E-3</c:v>
                </c:pt>
                <c:pt idx="3251">
                  <c:v>6.4799999999999996E-3</c:v>
                </c:pt>
                <c:pt idx="3252">
                  <c:v>6.3699999999999998E-3</c:v>
                </c:pt>
                <c:pt idx="3253">
                  <c:v>6.4799999999999996E-3</c:v>
                </c:pt>
                <c:pt idx="3254">
                  <c:v>6.4799999999999996E-3</c:v>
                </c:pt>
                <c:pt idx="3255">
                  <c:v>6.5900000000000004E-3</c:v>
                </c:pt>
                <c:pt idx="3256">
                  <c:v>6.4799999999999996E-3</c:v>
                </c:pt>
                <c:pt idx="3257">
                  <c:v>6.5900000000000004E-3</c:v>
                </c:pt>
                <c:pt idx="3258">
                  <c:v>6.6899999999999998E-3</c:v>
                </c:pt>
                <c:pt idx="3259">
                  <c:v>6.6899999999999998E-3</c:v>
                </c:pt>
                <c:pt idx="3260">
                  <c:v>6.6899999999999998E-3</c:v>
                </c:pt>
                <c:pt idx="3261">
                  <c:v>6.9100000000000003E-3</c:v>
                </c:pt>
                <c:pt idx="3262">
                  <c:v>6.9100000000000003E-3</c:v>
                </c:pt>
                <c:pt idx="3263">
                  <c:v>7.0200000000000002E-3</c:v>
                </c:pt>
                <c:pt idx="3264">
                  <c:v>7.0200000000000002E-3</c:v>
                </c:pt>
                <c:pt idx="3265">
                  <c:v>7.0200000000000002E-3</c:v>
                </c:pt>
                <c:pt idx="3266">
                  <c:v>7.0200000000000002E-3</c:v>
                </c:pt>
                <c:pt idx="3267">
                  <c:v>7.0200000000000002E-3</c:v>
                </c:pt>
                <c:pt idx="3268">
                  <c:v>7.1300000000000001E-3</c:v>
                </c:pt>
                <c:pt idx="3269">
                  <c:v>7.1300000000000001E-3</c:v>
                </c:pt>
                <c:pt idx="3270">
                  <c:v>6.9100000000000003E-3</c:v>
                </c:pt>
                <c:pt idx="3271">
                  <c:v>6.9100000000000003E-3</c:v>
                </c:pt>
                <c:pt idx="3272">
                  <c:v>6.9100000000000003E-3</c:v>
                </c:pt>
                <c:pt idx="3273">
                  <c:v>7.0200000000000002E-3</c:v>
                </c:pt>
                <c:pt idx="3274">
                  <c:v>7.0200000000000002E-3</c:v>
                </c:pt>
                <c:pt idx="3275">
                  <c:v>7.1300000000000001E-3</c:v>
                </c:pt>
                <c:pt idx="3276">
                  <c:v>7.2399999999999999E-3</c:v>
                </c:pt>
                <c:pt idx="3277">
                  <c:v>7.3499999999999998E-3</c:v>
                </c:pt>
                <c:pt idx="3278">
                  <c:v>7.2399999999999999E-3</c:v>
                </c:pt>
                <c:pt idx="3279">
                  <c:v>7.2399999999999999E-3</c:v>
                </c:pt>
                <c:pt idx="3280">
                  <c:v>7.3499999999999998E-3</c:v>
                </c:pt>
                <c:pt idx="3281">
                  <c:v>7.3499999999999998E-3</c:v>
                </c:pt>
                <c:pt idx="3282">
                  <c:v>7.1300000000000001E-3</c:v>
                </c:pt>
                <c:pt idx="3283">
                  <c:v>7.2399999999999999E-3</c:v>
                </c:pt>
                <c:pt idx="3284">
                  <c:v>7.3499999999999998E-3</c:v>
                </c:pt>
                <c:pt idx="3285">
                  <c:v>7.2399999999999999E-3</c:v>
                </c:pt>
                <c:pt idx="3286">
                  <c:v>7.2399999999999999E-3</c:v>
                </c:pt>
                <c:pt idx="3287">
                  <c:v>7.3499999999999998E-3</c:v>
                </c:pt>
                <c:pt idx="3288">
                  <c:v>7.2399999999999999E-3</c:v>
                </c:pt>
                <c:pt idx="3289">
                  <c:v>7.3499999999999998E-3</c:v>
                </c:pt>
                <c:pt idx="3290">
                  <c:v>7.1300000000000001E-3</c:v>
                </c:pt>
                <c:pt idx="3291">
                  <c:v>7.2399999999999999E-3</c:v>
                </c:pt>
                <c:pt idx="3292">
                  <c:v>7.3499999999999998E-3</c:v>
                </c:pt>
                <c:pt idx="3293">
                  <c:v>7.3499999999999998E-3</c:v>
                </c:pt>
                <c:pt idx="3294">
                  <c:v>7.3499999999999998E-3</c:v>
                </c:pt>
                <c:pt idx="3295">
                  <c:v>7.3499999999999998E-3</c:v>
                </c:pt>
                <c:pt idx="3296">
                  <c:v>7.2399999999999999E-3</c:v>
                </c:pt>
                <c:pt idx="3297">
                  <c:v>7.2399999999999999E-3</c:v>
                </c:pt>
                <c:pt idx="3298">
                  <c:v>7.2399999999999999E-3</c:v>
                </c:pt>
                <c:pt idx="3299">
                  <c:v>7.2399999999999999E-3</c:v>
                </c:pt>
                <c:pt idx="3300">
                  <c:v>7.1300000000000001E-3</c:v>
                </c:pt>
                <c:pt idx="3301">
                  <c:v>7.1300000000000001E-3</c:v>
                </c:pt>
                <c:pt idx="3302">
                  <c:v>7.1300000000000001E-3</c:v>
                </c:pt>
                <c:pt idx="3303">
                  <c:v>7.1300000000000001E-3</c:v>
                </c:pt>
                <c:pt idx="3304">
                  <c:v>7.0200000000000002E-3</c:v>
                </c:pt>
                <c:pt idx="3305">
                  <c:v>7.1300000000000001E-3</c:v>
                </c:pt>
                <c:pt idx="3306">
                  <c:v>7.1300000000000001E-3</c:v>
                </c:pt>
                <c:pt idx="3307">
                  <c:v>7.0200000000000002E-3</c:v>
                </c:pt>
                <c:pt idx="3308">
                  <c:v>7.1300000000000001E-3</c:v>
                </c:pt>
                <c:pt idx="3309">
                  <c:v>7.1300000000000001E-3</c:v>
                </c:pt>
                <c:pt idx="3310">
                  <c:v>7.0200000000000002E-3</c:v>
                </c:pt>
                <c:pt idx="3311">
                  <c:v>6.7999999999999996E-3</c:v>
                </c:pt>
                <c:pt idx="3312">
                  <c:v>6.9100000000000003E-3</c:v>
                </c:pt>
                <c:pt idx="3313">
                  <c:v>6.9100000000000003E-3</c:v>
                </c:pt>
                <c:pt idx="3314">
                  <c:v>6.7999999999999996E-3</c:v>
                </c:pt>
                <c:pt idx="3315">
                  <c:v>6.9100000000000003E-3</c:v>
                </c:pt>
                <c:pt idx="3316">
                  <c:v>6.7999999999999996E-3</c:v>
                </c:pt>
                <c:pt idx="3317">
                  <c:v>6.6899999999999998E-3</c:v>
                </c:pt>
                <c:pt idx="3318">
                  <c:v>6.6899999999999998E-3</c:v>
                </c:pt>
                <c:pt idx="3319">
                  <c:v>6.6899999999999998E-3</c:v>
                </c:pt>
                <c:pt idx="3320">
                  <c:v>6.5900000000000004E-3</c:v>
                </c:pt>
                <c:pt idx="3321">
                  <c:v>6.3699999999999998E-3</c:v>
                </c:pt>
                <c:pt idx="3322">
                  <c:v>6.4799999999999996E-3</c:v>
                </c:pt>
                <c:pt idx="3323">
                  <c:v>6.3699999999999998E-3</c:v>
                </c:pt>
                <c:pt idx="3324">
                  <c:v>6.2599999999999999E-3</c:v>
                </c:pt>
                <c:pt idx="3325">
                  <c:v>6.3699999999999998E-3</c:v>
                </c:pt>
                <c:pt idx="3326">
                  <c:v>6.2599999999999999E-3</c:v>
                </c:pt>
                <c:pt idx="3327">
                  <c:v>5.9300000000000004E-3</c:v>
                </c:pt>
                <c:pt idx="3328">
                  <c:v>5.9300000000000004E-3</c:v>
                </c:pt>
                <c:pt idx="3329">
                  <c:v>5.8300000000000001E-3</c:v>
                </c:pt>
                <c:pt idx="3330">
                  <c:v>5.7200000000000003E-3</c:v>
                </c:pt>
                <c:pt idx="3331">
                  <c:v>5.7200000000000003E-3</c:v>
                </c:pt>
                <c:pt idx="3332">
                  <c:v>5.6100000000000004E-3</c:v>
                </c:pt>
                <c:pt idx="3333">
                  <c:v>5.6100000000000004E-3</c:v>
                </c:pt>
                <c:pt idx="3334">
                  <c:v>5.4999999999999997E-3</c:v>
                </c:pt>
                <c:pt idx="3335">
                  <c:v>5.3899999999999998E-3</c:v>
                </c:pt>
                <c:pt idx="3336">
                  <c:v>5.1700000000000001E-3</c:v>
                </c:pt>
                <c:pt idx="3337">
                  <c:v>5.1700000000000001E-3</c:v>
                </c:pt>
                <c:pt idx="3338">
                  <c:v>4.96E-3</c:v>
                </c:pt>
                <c:pt idx="3339">
                  <c:v>4.96E-3</c:v>
                </c:pt>
                <c:pt idx="3340">
                  <c:v>4.8500000000000001E-3</c:v>
                </c:pt>
                <c:pt idx="3341">
                  <c:v>4.7400000000000003E-3</c:v>
                </c:pt>
                <c:pt idx="3342">
                  <c:v>4.7400000000000003E-3</c:v>
                </c:pt>
                <c:pt idx="3343">
                  <c:v>4.5199999999999997E-3</c:v>
                </c:pt>
                <c:pt idx="3344">
                  <c:v>4.3099999999999996E-3</c:v>
                </c:pt>
                <c:pt idx="3345">
                  <c:v>4.3099999999999996E-3</c:v>
                </c:pt>
                <c:pt idx="3346">
                  <c:v>4.1999999999999997E-3</c:v>
                </c:pt>
                <c:pt idx="3347">
                  <c:v>3.8700000000000002E-3</c:v>
                </c:pt>
                <c:pt idx="3348">
                  <c:v>3.98E-3</c:v>
                </c:pt>
                <c:pt idx="3349">
                  <c:v>3.65E-3</c:v>
                </c:pt>
                <c:pt idx="3350">
                  <c:v>3.5500000000000002E-3</c:v>
                </c:pt>
                <c:pt idx="3351">
                  <c:v>3.3300000000000001E-3</c:v>
                </c:pt>
                <c:pt idx="3352">
                  <c:v>3.3300000000000001E-3</c:v>
                </c:pt>
                <c:pt idx="3353">
                  <c:v>3.1099999999999999E-3</c:v>
                </c:pt>
                <c:pt idx="3354">
                  <c:v>3.1099999999999999E-3</c:v>
                </c:pt>
                <c:pt idx="3355">
                  <c:v>2.8900000000000002E-3</c:v>
                </c:pt>
                <c:pt idx="3356">
                  <c:v>2.6800000000000001E-3</c:v>
                </c:pt>
                <c:pt idx="3357">
                  <c:v>2.4599999999999999E-3</c:v>
                </c:pt>
                <c:pt idx="3358">
                  <c:v>2.5699999999999998E-3</c:v>
                </c:pt>
                <c:pt idx="3359">
                  <c:v>2.2399999999999998E-3</c:v>
                </c:pt>
                <c:pt idx="3360">
                  <c:v>2.0300000000000001E-3</c:v>
                </c:pt>
                <c:pt idx="3361">
                  <c:v>1.81E-3</c:v>
                </c:pt>
                <c:pt idx="3362">
                  <c:v>1.6999999999999999E-3</c:v>
                </c:pt>
                <c:pt idx="3363">
                  <c:v>1.48E-3</c:v>
                </c:pt>
                <c:pt idx="3364">
                  <c:v>1.3699999999999999E-3</c:v>
                </c:pt>
                <c:pt idx="3365">
                  <c:v>1.2700000000000001E-3</c:v>
                </c:pt>
                <c:pt idx="3366">
                  <c:v>1.0499999999999999E-3</c:v>
                </c:pt>
                <c:pt idx="3367">
                  <c:v>8.3000000000000001E-4</c:v>
                </c:pt>
                <c:pt idx="3368">
                  <c:v>7.2000000000000005E-4</c:v>
                </c:pt>
                <c:pt idx="3369">
                  <c:v>5.1000000000000004E-4</c:v>
                </c:pt>
                <c:pt idx="3370">
                  <c:v>2.9E-4</c:v>
                </c:pt>
                <c:pt idx="3371">
                  <c:v>-4.0000000000000003E-5</c:v>
                </c:pt>
                <c:pt idx="3372">
                  <c:v>-1.4999999999999999E-4</c:v>
                </c:pt>
                <c:pt idx="3373">
                  <c:v>-2.5000000000000001E-4</c:v>
                </c:pt>
                <c:pt idx="3374">
                  <c:v>-4.6999999999999999E-4</c:v>
                </c:pt>
                <c:pt idx="3375">
                  <c:v>-8.0000000000000004E-4</c:v>
                </c:pt>
                <c:pt idx="3376">
                  <c:v>-9.1E-4</c:v>
                </c:pt>
                <c:pt idx="3377">
                  <c:v>-1.1199999999999999E-3</c:v>
                </c:pt>
                <c:pt idx="3378">
                  <c:v>-1.34E-3</c:v>
                </c:pt>
                <c:pt idx="3379">
                  <c:v>-1.56E-3</c:v>
                </c:pt>
                <c:pt idx="3380">
                  <c:v>-1.7700000000000001E-3</c:v>
                </c:pt>
                <c:pt idx="3381">
                  <c:v>-2.2100000000000002E-3</c:v>
                </c:pt>
                <c:pt idx="3382">
                  <c:v>-2.32E-3</c:v>
                </c:pt>
                <c:pt idx="3383">
                  <c:v>-2.32E-3</c:v>
                </c:pt>
                <c:pt idx="3384">
                  <c:v>-2.64E-3</c:v>
                </c:pt>
                <c:pt idx="3385">
                  <c:v>-2.8600000000000001E-3</c:v>
                </c:pt>
                <c:pt idx="3386">
                  <c:v>-3.29E-3</c:v>
                </c:pt>
                <c:pt idx="3387">
                  <c:v>-3.3999999999999998E-3</c:v>
                </c:pt>
                <c:pt idx="3388">
                  <c:v>-3.62E-3</c:v>
                </c:pt>
                <c:pt idx="3389">
                  <c:v>-3.8400000000000001E-3</c:v>
                </c:pt>
                <c:pt idx="3390">
                  <c:v>-4.1599999999999996E-3</c:v>
                </c:pt>
                <c:pt idx="3391">
                  <c:v>-4.3800000000000002E-3</c:v>
                </c:pt>
                <c:pt idx="3392">
                  <c:v>-4.5999999999999999E-3</c:v>
                </c:pt>
                <c:pt idx="3393">
                  <c:v>-4.81E-3</c:v>
                </c:pt>
                <c:pt idx="3394">
                  <c:v>-5.3600000000000002E-3</c:v>
                </c:pt>
                <c:pt idx="3395">
                  <c:v>-5.47E-3</c:v>
                </c:pt>
                <c:pt idx="3396">
                  <c:v>-5.6800000000000002E-3</c:v>
                </c:pt>
                <c:pt idx="3397">
                  <c:v>-6.0099999999999997E-3</c:v>
                </c:pt>
                <c:pt idx="3398">
                  <c:v>-6.1199999999999996E-3</c:v>
                </c:pt>
                <c:pt idx="3399">
                  <c:v>-6.5500000000000003E-3</c:v>
                </c:pt>
                <c:pt idx="3400">
                  <c:v>-6.77E-3</c:v>
                </c:pt>
                <c:pt idx="3401">
                  <c:v>-7.0899999999999999E-3</c:v>
                </c:pt>
                <c:pt idx="3402">
                  <c:v>-7.1999999999999998E-3</c:v>
                </c:pt>
                <c:pt idx="3403">
                  <c:v>-7.5300000000000002E-3</c:v>
                </c:pt>
                <c:pt idx="3404">
                  <c:v>-7.7499999999999999E-3</c:v>
                </c:pt>
                <c:pt idx="3405">
                  <c:v>-7.9600000000000001E-3</c:v>
                </c:pt>
                <c:pt idx="3406">
                  <c:v>-8.3999999999999995E-3</c:v>
                </c:pt>
                <c:pt idx="3407">
                  <c:v>-8.6099999999999996E-3</c:v>
                </c:pt>
                <c:pt idx="3408">
                  <c:v>-8.94E-3</c:v>
                </c:pt>
                <c:pt idx="3409">
                  <c:v>-9.3699999999999999E-3</c:v>
                </c:pt>
                <c:pt idx="3410">
                  <c:v>-9.5899999999999996E-3</c:v>
                </c:pt>
                <c:pt idx="3411">
                  <c:v>-9.92E-3</c:v>
                </c:pt>
                <c:pt idx="3412">
                  <c:v>-1.013E-2</c:v>
                </c:pt>
                <c:pt idx="3413">
                  <c:v>-1.0460000000000001E-2</c:v>
                </c:pt>
                <c:pt idx="3414">
                  <c:v>-1.068E-2</c:v>
                </c:pt>
                <c:pt idx="3415">
                  <c:v>-1.089E-2</c:v>
                </c:pt>
                <c:pt idx="3416">
                  <c:v>-1.1440000000000001E-2</c:v>
                </c:pt>
                <c:pt idx="3417">
                  <c:v>-1.155E-2</c:v>
                </c:pt>
                <c:pt idx="3418">
                  <c:v>-1.1650000000000001E-2</c:v>
                </c:pt>
                <c:pt idx="3419">
                  <c:v>-1.2200000000000001E-2</c:v>
                </c:pt>
                <c:pt idx="3420">
                  <c:v>-1.252E-2</c:v>
                </c:pt>
                <c:pt idx="3421">
                  <c:v>-1.274E-2</c:v>
                </c:pt>
                <c:pt idx="3422">
                  <c:v>-1.3169999999999999E-2</c:v>
                </c:pt>
                <c:pt idx="3423">
                  <c:v>-1.3610000000000001E-2</c:v>
                </c:pt>
                <c:pt idx="3424">
                  <c:v>-1.372E-2</c:v>
                </c:pt>
                <c:pt idx="3425">
                  <c:v>-1.4149999999999999E-2</c:v>
                </c:pt>
                <c:pt idx="3426">
                  <c:v>-1.4370000000000001E-2</c:v>
                </c:pt>
                <c:pt idx="3427">
                  <c:v>-1.4800000000000001E-2</c:v>
                </c:pt>
                <c:pt idx="3428">
                  <c:v>-1.491E-2</c:v>
                </c:pt>
                <c:pt idx="3429">
                  <c:v>-1.5350000000000001E-2</c:v>
                </c:pt>
                <c:pt idx="3430">
                  <c:v>-1.567E-2</c:v>
                </c:pt>
                <c:pt idx="3431">
                  <c:v>-1.6E-2</c:v>
                </c:pt>
                <c:pt idx="3432">
                  <c:v>-1.643E-2</c:v>
                </c:pt>
                <c:pt idx="3433">
                  <c:v>-1.6760000000000001E-2</c:v>
                </c:pt>
                <c:pt idx="3434">
                  <c:v>-1.687E-2</c:v>
                </c:pt>
                <c:pt idx="3435">
                  <c:v>-1.7299999999999999E-2</c:v>
                </c:pt>
                <c:pt idx="3436">
                  <c:v>-1.763E-2</c:v>
                </c:pt>
                <c:pt idx="3437">
                  <c:v>-1.7840000000000002E-2</c:v>
                </c:pt>
                <c:pt idx="3438">
                  <c:v>-1.8169999999999999E-2</c:v>
                </c:pt>
                <c:pt idx="3439">
                  <c:v>-1.8710000000000001E-2</c:v>
                </c:pt>
                <c:pt idx="3440">
                  <c:v>-1.9040000000000001E-2</c:v>
                </c:pt>
                <c:pt idx="3441">
                  <c:v>-1.9359999999999999E-2</c:v>
                </c:pt>
                <c:pt idx="3442">
                  <c:v>-1.9689999999999999E-2</c:v>
                </c:pt>
                <c:pt idx="3443">
                  <c:v>-2.001E-2</c:v>
                </c:pt>
                <c:pt idx="3444">
                  <c:v>-2.034E-2</c:v>
                </c:pt>
                <c:pt idx="3445">
                  <c:v>-2.0670000000000001E-2</c:v>
                </c:pt>
                <c:pt idx="3446">
                  <c:v>-2.0990000000000002E-2</c:v>
                </c:pt>
                <c:pt idx="3447">
                  <c:v>-2.121E-2</c:v>
                </c:pt>
                <c:pt idx="3448">
                  <c:v>-2.1749999999999999E-2</c:v>
                </c:pt>
                <c:pt idx="3449">
                  <c:v>-2.2190000000000001E-2</c:v>
                </c:pt>
                <c:pt idx="3450">
                  <c:v>-2.24E-2</c:v>
                </c:pt>
                <c:pt idx="3451">
                  <c:v>-2.2620000000000001E-2</c:v>
                </c:pt>
                <c:pt idx="3452">
                  <c:v>-2.3060000000000001E-2</c:v>
                </c:pt>
                <c:pt idx="3453">
                  <c:v>-2.316E-2</c:v>
                </c:pt>
                <c:pt idx="3454">
                  <c:v>-2.3709999999999998E-2</c:v>
                </c:pt>
                <c:pt idx="3455">
                  <c:v>-2.4029999999999999E-2</c:v>
                </c:pt>
                <c:pt idx="3456">
                  <c:v>-2.4580000000000001E-2</c:v>
                </c:pt>
                <c:pt idx="3457">
                  <c:v>-2.479E-2</c:v>
                </c:pt>
                <c:pt idx="3458">
                  <c:v>-2.512E-2</c:v>
                </c:pt>
                <c:pt idx="3459">
                  <c:v>-2.5340000000000001E-2</c:v>
                </c:pt>
                <c:pt idx="3460">
                  <c:v>-2.5659999999999999E-2</c:v>
                </c:pt>
                <c:pt idx="3461">
                  <c:v>-2.6100000000000002E-2</c:v>
                </c:pt>
                <c:pt idx="3462">
                  <c:v>-2.6419999999999999E-2</c:v>
                </c:pt>
                <c:pt idx="3463">
                  <c:v>-2.6749999999999999E-2</c:v>
                </c:pt>
                <c:pt idx="3464">
                  <c:v>-2.6960000000000001E-2</c:v>
                </c:pt>
                <c:pt idx="3465">
                  <c:v>-2.7400000000000001E-2</c:v>
                </c:pt>
                <c:pt idx="3466">
                  <c:v>-2.7830000000000001E-2</c:v>
                </c:pt>
                <c:pt idx="3467">
                  <c:v>-2.8049999999999999E-2</c:v>
                </c:pt>
                <c:pt idx="3468">
                  <c:v>-2.8379999999999999E-2</c:v>
                </c:pt>
                <c:pt idx="3469">
                  <c:v>-2.8809999999999999E-2</c:v>
                </c:pt>
                <c:pt idx="3470">
                  <c:v>-2.9139999999999999E-2</c:v>
                </c:pt>
                <c:pt idx="3471">
                  <c:v>-2.9569999999999999E-2</c:v>
                </c:pt>
                <c:pt idx="3472">
                  <c:v>-2.9790000000000001E-2</c:v>
                </c:pt>
                <c:pt idx="3473">
                  <c:v>-3.0110000000000001E-2</c:v>
                </c:pt>
                <c:pt idx="3474">
                  <c:v>-3.0439999999999998E-2</c:v>
                </c:pt>
                <c:pt idx="3475">
                  <c:v>-3.0870000000000002E-2</c:v>
                </c:pt>
                <c:pt idx="3476">
                  <c:v>-3.0980000000000001E-2</c:v>
                </c:pt>
                <c:pt idx="3477">
                  <c:v>-3.1199999999999999E-2</c:v>
                </c:pt>
                <c:pt idx="3478">
                  <c:v>-3.1739999999999997E-2</c:v>
                </c:pt>
                <c:pt idx="3479">
                  <c:v>-3.2070000000000001E-2</c:v>
                </c:pt>
                <c:pt idx="3480">
                  <c:v>-3.2280000000000003E-2</c:v>
                </c:pt>
                <c:pt idx="3481">
                  <c:v>-3.2719999999999999E-2</c:v>
                </c:pt>
                <c:pt idx="3482">
                  <c:v>-3.3149999999999999E-2</c:v>
                </c:pt>
                <c:pt idx="3483">
                  <c:v>-3.3369999999999997E-2</c:v>
                </c:pt>
                <c:pt idx="3484">
                  <c:v>-3.3700000000000001E-2</c:v>
                </c:pt>
                <c:pt idx="3485">
                  <c:v>-3.4130000000000001E-2</c:v>
                </c:pt>
                <c:pt idx="3486">
                  <c:v>-3.424E-2</c:v>
                </c:pt>
                <c:pt idx="3487">
                  <c:v>-3.4779999999999998E-2</c:v>
                </c:pt>
                <c:pt idx="3488">
                  <c:v>-3.5000000000000003E-2</c:v>
                </c:pt>
                <c:pt idx="3489">
                  <c:v>-3.5319999999999997E-2</c:v>
                </c:pt>
                <c:pt idx="3490">
                  <c:v>-3.5540000000000002E-2</c:v>
                </c:pt>
                <c:pt idx="3491">
                  <c:v>-3.6080000000000001E-2</c:v>
                </c:pt>
                <c:pt idx="3492">
                  <c:v>-3.619E-2</c:v>
                </c:pt>
                <c:pt idx="3493">
                  <c:v>-3.6630000000000003E-2</c:v>
                </c:pt>
                <c:pt idx="3494">
                  <c:v>-3.6949999999999997E-2</c:v>
                </c:pt>
                <c:pt idx="3495">
                  <c:v>-3.7060000000000003E-2</c:v>
                </c:pt>
                <c:pt idx="3496">
                  <c:v>-3.7280000000000001E-2</c:v>
                </c:pt>
                <c:pt idx="3497">
                  <c:v>-3.771E-2</c:v>
                </c:pt>
                <c:pt idx="3498">
                  <c:v>-3.7929999999999998E-2</c:v>
                </c:pt>
                <c:pt idx="3499">
                  <c:v>-3.8260000000000002E-2</c:v>
                </c:pt>
                <c:pt idx="3500">
                  <c:v>-3.8580000000000003E-2</c:v>
                </c:pt>
                <c:pt idx="3501">
                  <c:v>-3.8800000000000001E-2</c:v>
                </c:pt>
                <c:pt idx="3502">
                  <c:v>-3.9019999999999999E-2</c:v>
                </c:pt>
                <c:pt idx="3503">
                  <c:v>-3.9449999999999999E-2</c:v>
                </c:pt>
                <c:pt idx="3504">
                  <c:v>-3.9780000000000003E-2</c:v>
                </c:pt>
                <c:pt idx="3505">
                  <c:v>-4.0099999999999997E-2</c:v>
                </c:pt>
                <c:pt idx="3506">
                  <c:v>-4.0210000000000003E-2</c:v>
                </c:pt>
                <c:pt idx="3507">
                  <c:v>-4.054E-2</c:v>
                </c:pt>
                <c:pt idx="3508">
                  <c:v>-4.0750000000000001E-2</c:v>
                </c:pt>
                <c:pt idx="3509">
                  <c:v>-4.1189999999999997E-2</c:v>
                </c:pt>
                <c:pt idx="3510">
                  <c:v>-4.1399999999999999E-2</c:v>
                </c:pt>
                <c:pt idx="3511">
                  <c:v>-4.1840000000000002E-2</c:v>
                </c:pt>
                <c:pt idx="3512">
                  <c:v>-4.1950000000000001E-2</c:v>
                </c:pt>
                <c:pt idx="3513">
                  <c:v>-4.2160000000000003E-2</c:v>
                </c:pt>
                <c:pt idx="3514">
                  <c:v>-4.2599999999999999E-2</c:v>
                </c:pt>
                <c:pt idx="3515">
                  <c:v>-4.2709999999999998E-2</c:v>
                </c:pt>
                <c:pt idx="3516">
                  <c:v>-4.3029999999999999E-2</c:v>
                </c:pt>
                <c:pt idx="3517">
                  <c:v>-4.3249999999999997E-2</c:v>
                </c:pt>
                <c:pt idx="3518">
                  <c:v>-4.3679999999999997E-2</c:v>
                </c:pt>
                <c:pt idx="3519">
                  <c:v>-4.3900000000000002E-2</c:v>
                </c:pt>
                <c:pt idx="3520">
                  <c:v>-4.4339999999999997E-2</c:v>
                </c:pt>
                <c:pt idx="3521">
                  <c:v>-4.444E-2</c:v>
                </c:pt>
                <c:pt idx="3522">
                  <c:v>-4.4549999999999999E-2</c:v>
                </c:pt>
                <c:pt idx="3523">
                  <c:v>-4.4659999999999998E-2</c:v>
                </c:pt>
                <c:pt idx="3524">
                  <c:v>-4.4990000000000002E-2</c:v>
                </c:pt>
                <c:pt idx="3525">
                  <c:v>-4.5199999999999997E-2</c:v>
                </c:pt>
                <c:pt idx="3526">
                  <c:v>-4.5420000000000002E-2</c:v>
                </c:pt>
                <c:pt idx="3527">
                  <c:v>-4.5749999999999999E-2</c:v>
                </c:pt>
                <c:pt idx="3528">
                  <c:v>-4.5859999999999998E-2</c:v>
                </c:pt>
                <c:pt idx="3529">
                  <c:v>-4.607E-2</c:v>
                </c:pt>
                <c:pt idx="3530">
                  <c:v>-4.6289999999999998E-2</c:v>
                </c:pt>
                <c:pt idx="3531">
                  <c:v>-4.6510000000000003E-2</c:v>
                </c:pt>
                <c:pt idx="3532">
                  <c:v>-4.6829999999999997E-2</c:v>
                </c:pt>
                <c:pt idx="3533">
                  <c:v>-4.7050000000000002E-2</c:v>
                </c:pt>
                <c:pt idx="3534">
                  <c:v>-4.7379999999999999E-2</c:v>
                </c:pt>
                <c:pt idx="3535">
                  <c:v>-4.759E-2</c:v>
                </c:pt>
                <c:pt idx="3536">
                  <c:v>-4.7699999999999999E-2</c:v>
                </c:pt>
                <c:pt idx="3537">
                  <c:v>-4.7919999999999997E-2</c:v>
                </c:pt>
                <c:pt idx="3538">
                  <c:v>-4.8030000000000003E-2</c:v>
                </c:pt>
                <c:pt idx="3539">
                  <c:v>-4.8239999999999998E-2</c:v>
                </c:pt>
                <c:pt idx="3540">
                  <c:v>-4.8460000000000003E-2</c:v>
                </c:pt>
                <c:pt idx="3541">
                  <c:v>-4.8570000000000002E-2</c:v>
                </c:pt>
                <c:pt idx="3542">
                  <c:v>-4.879E-2</c:v>
                </c:pt>
                <c:pt idx="3543">
                  <c:v>-4.8899999999999999E-2</c:v>
                </c:pt>
                <c:pt idx="3544">
                  <c:v>-4.9110000000000001E-2</c:v>
                </c:pt>
                <c:pt idx="3545">
                  <c:v>-4.922E-2</c:v>
                </c:pt>
                <c:pt idx="3546">
                  <c:v>-4.9439999999999998E-2</c:v>
                </c:pt>
                <c:pt idx="3547">
                  <c:v>-4.9660000000000003E-2</c:v>
                </c:pt>
                <c:pt idx="3548">
                  <c:v>-4.9759999999999999E-2</c:v>
                </c:pt>
                <c:pt idx="3549">
                  <c:v>-4.9979999999999997E-2</c:v>
                </c:pt>
                <c:pt idx="3550">
                  <c:v>-5.0090000000000003E-2</c:v>
                </c:pt>
                <c:pt idx="3551">
                  <c:v>-5.0200000000000002E-2</c:v>
                </c:pt>
                <c:pt idx="3552">
                  <c:v>-5.0520000000000002E-2</c:v>
                </c:pt>
                <c:pt idx="3553">
                  <c:v>-5.0520000000000002E-2</c:v>
                </c:pt>
                <c:pt idx="3554">
                  <c:v>-5.074E-2</c:v>
                </c:pt>
                <c:pt idx="3555">
                  <c:v>-5.0959999999999998E-2</c:v>
                </c:pt>
                <c:pt idx="3556">
                  <c:v>-5.0959999999999998E-2</c:v>
                </c:pt>
                <c:pt idx="3557">
                  <c:v>-5.1069999999999997E-2</c:v>
                </c:pt>
                <c:pt idx="3558">
                  <c:v>-5.1069999999999997E-2</c:v>
                </c:pt>
                <c:pt idx="3559">
                  <c:v>-5.1279999999999999E-2</c:v>
                </c:pt>
                <c:pt idx="3560">
                  <c:v>-5.1499999999999997E-2</c:v>
                </c:pt>
                <c:pt idx="3561">
                  <c:v>-5.1610000000000003E-2</c:v>
                </c:pt>
                <c:pt idx="3562">
                  <c:v>-5.1610000000000003E-2</c:v>
                </c:pt>
                <c:pt idx="3563">
                  <c:v>-5.1830000000000001E-2</c:v>
                </c:pt>
                <c:pt idx="3564">
                  <c:v>-5.194E-2</c:v>
                </c:pt>
                <c:pt idx="3565">
                  <c:v>-5.2040000000000003E-2</c:v>
                </c:pt>
                <c:pt idx="3566">
                  <c:v>-5.2040000000000003E-2</c:v>
                </c:pt>
                <c:pt idx="3567">
                  <c:v>-5.2150000000000002E-2</c:v>
                </c:pt>
                <c:pt idx="3568">
                  <c:v>-5.2260000000000001E-2</c:v>
                </c:pt>
                <c:pt idx="3569">
                  <c:v>-5.2479999999999999E-2</c:v>
                </c:pt>
                <c:pt idx="3570">
                  <c:v>-5.237E-2</c:v>
                </c:pt>
                <c:pt idx="3571">
                  <c:v>-5.2479999999999999E-2</c:v>
                </c:pt>
                <c:pt idx="3572">
                  <c:v>-5.2589999999999998E-2</c:v>
                </c:pt>
                <c:pt idx="3573">
                  <c:v>-5.28E-2</c:v>
                </c:pt>
                <c:pt idx="3574">
                  <c:v>-5.2589999999999998E-2</c:v>
                </c:pt>
                <c:pt idx="3575">
                  <c:v>-5.2699999999999997E-2</c:v>
                </c:pt>
                <c:pt idx="3576">
                  <c:v>-5.2909999999999999E-2</c:v>
                </c:pt>
                <c:pt idx="3577">
                  <c:v>-5.2909999999999999E-2</c:v>
                </c:pt>
                <c:pt idx="3578">
                  <c:v>-5.3129999999999997E-2</c:v>
                </c:pt>
                <c:pt idx="3579">
                  <c:v>-5.3129999999999997E-2</c:v>
                </c:pt>
                <c:pt idx="3580">
                  <c:v>-5.3129999999999997E-2</c:v>
                </c:pt>
                <c:pt idx="3581">
                  <c:v>-5.3240000000000003E-2</c:v>
                </c:pt>
                <c:pt idx="3582">
                  <c:v>-5.3129999999999997E-2</c:v>
                </c:pt>
                <c:pt idx="3583">
                  <c:v>-5.3019999999999998E-2</c:v>
                </c:pt>
                <c:pt idx="3584">
                  <c:v>-5.3350000000000002E-2</c:v>
                </c:pt>
                <c:pt idx="3585">
                  <c:v>-5.3350000000000002E-2</c:v>
                </c:pt>
                <c:pt idx="3586">
                  <c:v>-5.3460000000000001E-2</c:v>
                </c:pt>
                <c:pt idx="3587">
                  <c:v>-5.3460000000000001E-2</c:v>
                </c:pt>
                <c:pt idx="3588">
                  <c:v>-5.3460000000000001E-2</c:v>
                </c:pt>
                <c:pt idx="3589">
                  <c:v>-5.3460000000000001E-2</c:v>
                </c:pt>
                <c:pt idx="3590">
                  <c:v>-5.3350000000000002E-2</c:v>
                </c:pt>
                <c:pt idx="3591">
                  <c:v>-5.3460000000000001E-2</c:v>
                </c:pt>
                <c:pt idx="3592">
                  <c:v>-5.3350000000000002E-2</c:v>
                </c:pt>
                <c:pt idx="3593">
                  <c:v>-5.3350000000000002E-2</c:v>
                </c:pt>
                <c:pt idx="3594">
                  <c:v>-5.3560000000000003E-2</c:v>
                </c:pt>
                <c:pt idx="3595">
                  <c:v>-5.3460000000000001E-2</c:v>
                </c:pt>
                <c:pt idx="3596">
                  <c:v>-5.3350000000000002E-2</c:v>
                </c:pt>
                <c:pt idx="3597">
                  <c:v>-5.3460000000000001E-2</c:v>
                </c:pt>
                <c:pt idx="3598">
                  <c:v>-5.3460000000000001E-2</c:v>
                </c:pt>
                <c:pt idx="3599">
                  <c:v>-5.3460000000000001E-2</c:v>
                </c:pt>
                <c:pt idx="3600">
                  <c:v>-5.3350000000000002E-2</c:v>
                </c:pt>
                <c:pt idx="3601">
                  <c:v>-5.3350000000000002E-2</c:v>
                </c:pt>
                <c:pt idx="3602">
                  <c:v>-5.3350000000000002E-2</c:v>
                </c:pt>
                <c:pt idx="3603">
                  <c:v>-5.3350000000000002E-2</c:v>
                </c:pt>
                <c:pt idx="3604">
                  <c:v>-5.3240000000000003E-2</c:v>
                </c:pt>
                <c:pt idx="3605">
                  <c:v>-5.3350000000000002E-2</c:v>
                </c:pt>
                <c:pt idx="3606">
                  <c:v>-5.3240000000000003E-2</c:v>
                </c:pt>
                <c:pt idx="3607">
                  <c:v>-5.3129999999999997E-2</c:v>
                </c:pt>
                <c:pt idx="3608">
                  <c:v>-5.3240000000000003E-2</c:v>
                </c:pt>
                <c:pt idx="3609">
                  <c:v>-5.3240000000000003E-2</c:v>
                </c:pt>
                <c:pt idx="3610">
                  <c:v>-5.3019999999999998E-2</c:v>
                </c:pt>
                <c:pt idx="3611">
                  <c:v>-5.3019999999999998E-2</c:v>
                </c:pt>
                <c:pt idx="3612">
                  <c:v>-5.2909999999999999E-2</c:v>
                </c:pt>
                <c:pt idx="3613">
                  <c:v>-5.28E-2</c:v>
                </c:pt>
                <c:pt idx="3614">
                  <c:v>-5.28E-2</c:v>
                </c:pt>
                <c:pt idx="3615">
                  <c:v>-5.2699999999999997E-2</c:v>
                </c:pt>
                <c:pt idx="3616">
                  <c:v>-5.2699999999999997E-2</c:v>
                </c:pt>
                <c:pt idx="3617">
                  <c:v>-5.2479999999999999E-2</c:v>
                </c:pt>
                <c:pt idx="3618">
                  <c:v>-5.2589999999999998E-2</c:v>
                </c:pt>
                <c:pt idx="3619">
                  <c:v>-5.2260000000000001E-2</c:v>
                </c:pt>
                <c:pt idx="3620">
                  <c:v>-5.2260000000000001E-2</c:v>
                </c:pt>
                <c:pt idx="3621">
                  <c:v>-5.2479999999999999E-2</c:v>
                </c:pt>
                <c:pt idx="3622">
                  <c:v>-5.237E-2</c:v>
                </c:pt>
                <c:pt idx="3623">
                  <c:v>-5.2040000000000003E-2</c:v>
                </c:pt>
                <c:pt idx="3624">
                  <c:v>-5.2040000000000003E-2</c:v>
                </c:pt>
                <c:pt idx="3625">
                  <c:v>-5.2040000000000003E-2</c:v>
                </c:pt>
                <c:pt idx="3626">
                  <c:v>-5.2040000000000003E-2</c:v>
                </c:pt>
                <c:pt idx="3627">
                  <c:v>-5.194E-2</c:v>
                </c:pt>
                <c:pt idx="3628">
                  <c:v>-5.194E-2</c:v>
                </c:pt>
                <c:pt idx="3629">
                  <c:v>-5.194E-2</c:v>
                </c:pt>
                <c:pt idx="3630">
                  <c:v>-5.1499999999999997E-2</c:v>
                </c:pt>
                <c:pt idx="3631">
                  <c:v>-5.1389999999999998E-2</c:v>
                </c:pt>
                <c:pt idx="3632">
                  <c:v>-5.1389999999999998E-2</c:v>
                </c:pt>
                <c:pt idx="3633">
                  <c:v>-5.1180000000000003E-2</c:v>
                </c:pt>
                <c:pt idx="3634">
                  <c:v>-5.1279999999999999E-2</c:v>
                </c:pt>
                <c:pt idx="3635">
                  <c:v>-5.1069999999999997E-2</c:v>
                </c:pt>
                <c:pt idx="3636">
                  <c:v>-5.0849999999999999E-2</c:v>
                </c:pt>
                <c:pt idx="3637">
                  <c:v>-5.074E-2</c:v>
                </c:pt>
                <c:pt idx="3638">
                  <c:v>-5.074E-2</c:v>
                </c:pt>
                <c:pt idx="3639">
                  <c:v>-5.0630000000000001E-2</c:v>
                </c:pt>
                <c:pt idx="3640">
                  <c:v>-5.042E-2</c:v>
                </c:pt>
                <c:pt idx="3641">
                  <c:v>-5.042E-2</c:v>
                </c:pt>
                <c:pt idx="3642">
                  <c:v>-5.0200000000000002E-2</c:v>
                </c:pt>
                <c:pt idx="3643">
                  <c:v>-4.9979999999999997E-2</c:v>
                </c:pt>
                <c:pt idx="3644">
                  <c:v>-4.9979999999999997E-2</c:v>
                </c:pt>
                <c:pt idx="3645">
                  <c:v>-4.9759999999999999E-2</c:v>
                </c:pt>
                <c:pt idx="3646">
                  <c:v>-4.9660000000000003E-2</c:v>
                </c:pt>
                <c:pt idx="3647">
                  <c:v>-4.9439999999999998E-2</c:v>
                </c:pt>
                <c:pt idx="3648">
                  <c:v>-4.9329999999999999E-2</c:v>
                </c:pt>
                <c:pt idx="3649">
                  <c:v>-4.922E-2</c:v>
                </c:pt>
                <c:pt idx="3650">
                  <c:v>-4.9000000000000002E-2</c:v>
                </c:pt>
                <c:pt idx="3651">
                  <c:v>-4.9000000000000002E-2</c:v>
                </c:pt>
                <c:pt idx="3652">
                  <c:v>-4.8680000000000001E-2</c:v>
                </c:pt>
                <c:pt idx="3653">
                  <c:v>-4.8570000000000002E-2</c:v>
                </c:pt>
                <c:pt idx="3654">
                  <c:v>-4.8570000000000002E-2</c:v>
                </c:pt>
                <c:pt idx="3655">
                  <c:v>-4.8349999999999997E-2</c:v>
                </c:pt>
                <c:pt idx="3656">
                  <c:v>-4.8239999999999998E-2</c:v>
                </c:pt>
                <c:pt idx="3657">
                  <c:v>-4.8140000000000002E-2</c:v>
                </c:pt>
                <c:pt idx="3658">
                  <c:v>-4.8030000000000003E-2</c:v>
                </c:pt>
                <c:pt idx="3659">
                  <c:v>-4.7809999999999998E-2</c:v>
                </c:pt>
                <c:pt idx="3660">
                  <c:v>-4.759E-2</c:v>
                </c:pt>
                <c:pt idx="3661">
                  <c:v>-4.7480000000000001E-2</c:v>
                </c:pt>
                <c:pt idx="3662">
                  <c:v>-4.727E-2</c:v>
                </c:pt>
                <c:pt idx="3663">
                  <c:v>-4.7160000000000001E-2</c:v>
                </c:pt>
                <c:pt idx="3664">
                  <c:v>-4.7050000000000002E-2</c:v>
                </c:pt>
                <c:pt idx="3665">
                  <c:v>-4.6829999999999997E-2</c:v>
                </c:pt>
                <c:pt idx="3666">
                  <c:v>-4.6510000000000003E-2</c:v>
                </c:pt>
                <c:pt idx="3667">
                  <c:v>-4.6399999999999997E-2</c:v>
                </c:pt>
                <c:pt idx="3668">
                  <c:v>-4.6289999999999998E-2</c:v>
                </c:pt>
                <c:pt idx="3669">
                  <c:v>-4.5960000000000001E-2</c:v>
                </c:pt>
                <c:pt idx="3670">
                  <c:v>-4.5960000000000001E-2</c:v>
                </c:pt>
                <c:pt idx="3671">
                  <c:v>-4.5749999999999999E-2</c:v>
                </c:pt>
                <c:pt idx="3672">
                  <c:v>-4.5530000000000001E-2</c:v>
                </c:pt>
                <c:pt idx="3673">
                  <c:v>-4.5420000000000002E-2</c:v>
                </c:pt>
                <c:pt idx="3674">
                  <c:v>-4.5199999999999997E-2</c:v>
                </c:pt>
                <c:pt idx="3675">
                  <c:v>-4.5100000000000001E-2</c:v>
                </c:pt>
                <c:pt idx="3676">
                  <c:v>-4.4990000000000002E-2</c:v>
                </c:pt>
                <c:pt idx="3677">
                  <c:v>-4.4769999999999997E-2</c:v>
                </c:pt>
                <c:pt idx="3678">
                  <c:v>-4.444E-2</c:v>
                </c:pt>
                <c:pt idx="3679">
                  <c:v>-4.4339999999999997E-2</c:v>
                </c:pt>
                <c:pt idx="3680">
                  <c:v>-4.4119999999999999E-2</c:v>
                </c:pt>
                <c:pt idx="3681">
                  <c:v>-4.4010000000000001E-2</c:v>
                </c:pt>
                <c:pt idx="3682">
                  <c:v>-4.3790000000000003E-2</c:v>
                </c:pt>
                <c:pt idx="3683">
                  <c:v>-4.3580000000000001E-2</c:v>
                </c:pt>
                <c:pt idx="3684">
                  <c:v>-4.3580000000000001E-2</c:v>
                </c:pt>
                <c:pt idx="3685">
                  <c:v>-4.3139999999999998E-2</c:v>
                </c:pt>
                <c:pt idx="3686">
                  <c:v>-4.3139999999999998E-2</c:v>
                </c:pt>
                <c:pt idx="3687">
                  <c:v>-4.2819999999999997E-2</c:v>
                </c:pt>
                <c:pt idx="3688">
                  <c:v>-4.2709999999999998E-2</c:v>
                </c:pt>
                <c:pt idx="3689">
                  <c:v>-4.249E-2</c:v>
                </c:pt>
                <c:pt idx="3690">
                  <c:v>-4.2380000000000001E-2</c:v>
                </c:pt>
                <c:pt idx="3691">
                  <c:v>-4.2270000000000002E-2</c:v>
                </c:pt>
                <c:pt idx="3692">
                  <c:v>-4.2160000000000003E-2</c:v>
                </c:pt>
                <c:pt idx="3693">
                  <c:v>-4.1950000000000001E-2</c:v>
                </c:pt>
                <c:pt idx="3694">
                  <c:v>-4.1619999999999997E-2</c:v>
                </c:pt>
                <c:pt idx="3695">
                  <c:v>-4.1399999999999999E-2</c:v>
                </c:pt>
                <c:pt idx="3696">
                  <c:v>-4.1399999999999999E-2</c:v>
                </c:pt>
                <c:pt idx="3697">
                  <c:v>-4.1189999999999997E-2</c:v>
                </c:pt>
                <c:pt idx="3698">
                  <c:v>-4.0969999999999999E-2</c:v>
                </c:pt>
                <c:pt idx="3699">
                  <c:v>-4.0640000000000003E-2</c:v>
                </c:pt>
                <c:pt idx="3700">
                  <c:v>-4.054E-2</c:v>
                </c:pt>
                <c:pt idx="3701">
                  <c:v>-4.0320000000000002E-2</c:v>
                </c:pt>
                <c:pt idx="3702">
                  <c:v>-4.0099999999999997E-2</c:v>
                </c:pt>
                <c:pt idx="3703">
                  <c:v>-3.9879999999999999E-2</c:v>
                </c:pt>
                <c:pt idx="3704">
                  <c:v>-3.9780000000000003E-2</c:v>
                </c:pt>
                <c:pt idx="3705">
                  <c:v>-3.9559999999999998E-2</c:v>
                </c:pt>
                <c:pt idx="3706">
                  <c:v>-3.9449999999999999E-2</c:v>
                </c:pt>
                <c:pt idx="3707">
                  <c:v>-3.934E-2</c:v>
                </c:pt>
                <c:pt idx="3708">
                  <c:v>-3.9230000000000001E-2</c:v>
                </c:pt>
                <c:pt idx="3709">
                  <c:v>-3.9019999999999999E-2</c:v>
                </c:pt>
                <c:pt idx="3710">
                  <c:v>-3.8690000000000002E-2</c:v>
                </c:pt>
                <c:pt idx="3711">
                  <c:v>-3.8469999999999997E-2</c:v>
                </c:pt>
                <c:pt idx="3712">
                  <c:v>-3.8260000000000002E-2</c:v>
                </c:pt>
                <c:pt idx="3713">
                  <c:v>-3.8150000000000003E-2</c:v>
                </c:pt>
                <c:pt idx="3714">
                  <c:v>-3.8039999999999997E-2</c:v>
                </c:pt>
                <c:pt idx="3715">
                  <c:v>-3.771E-2</c:v>
                </c:pt>
                <c:pt idx="3716">
                  <c:v>-3.7600000000000001E-2</c:v>
                </c:pt>
                <c:pt idx="3717">
                  <c:v>-3.7499999999999999E-2</c:v>
                </c:pt>
                <c:pt idx="3718">
                  <c:v>-3.7280000000000001E-2</c:v>
                </c:pt>
                <c:pt idx="3719">
                  <c:v>-3.7060000000000003E-2</c:v>
                </c:pt>
                <c:pt idx="3720">
                  <c:v>-3.6839999999999998E-2</c:v>
                </c:pt>
                <c:pt idx="3721">
                  <c:v>-3.6740000000000002E-2</c:v>
                </c:pt>
                <c:pt idx="3722">
                  <c:v>-3.6630000000000003E-2</c:v>
                </c:pt>
                <c:pt idx="3723">
                  <c:v>-3.6519999999999997E-2</c:v>
                </c:pt>
                <c:pt idx="3724">
                  <c:v>-3.619E-2</c:v>
                </c:pt>
                <c:pt idx="3725">
                  <c:v>-3.6080000000000001E-2</c:v>
                </c:pt>
                <c:pt idx="3726">
                  <c:v>-3.5869999999999999E-2</c:v>
                </c:pt>
                <c:pt idx="3727">
                  <c:v>-3.576E-2</c:v>
                </c:pt>
                <c:pt idx="3728">
                  <c:v>-3.5540000000000002E-2</c:v>
                </c:pt>
                <c:pt idx="3729">
                  <c:v>-3.5430000000000003E-2</c:v>
                </c:pt>
                <c:pt idx="3730">
                  <c:v>-3.5220000000000001E-2</c:v>
                </c:pt>
                <c:pt idx="3731">
                  <c:v>-3.4889999999999997E-2</c:v>
                </c:pt>
                <c:pt idx="3732">
                  <c:v>-3.4779999999999998E-2</c:v>
                </c:pt>
                <c:pt idx="3733">
                  <c:v>-3.4669999999999999E-2</c:v>
                </c:pt>
                <c:pt idx="3734">
                  <c:v>-3.456E-2</c:v>
                </c:pt>
                <c:pt idx="3735">
                  <c:v>-3.4130000000000001E-2</c:v>
                </c:pt>
                <c:pt idx="3736">
                  <c:v>-3.4020000000000002E-2</c:v>
                </c:pt>
                <c:pt idx="3737">
                  <c:v>-3.4020000000000002E-2</c:v>
                </c:pt>
                <c:pt idx="3738">
                  <c:v>-3.3700000000000001E-2</c:v>
                </c:pt>
                <c:pt idx="3739">
                  <c:v>-3.3590000000000002E-2</c:v>
                </c:pt>
                <c:pt idx="3740">
                  <c:v>-3.3480000000000003E-2</c:v>
                </c:pt>
                <c:pt idx="3741">
                  <c:v>-3.3149999999999999E-2</c:v>
                </c:pt>
                <c:pt idx="3742">
                  <c:v>-3.2939999999999997E-2</c:v>
                </c:pt>
                <c:pt idx="3743">
                  <c:v>-3.2939999999999997E-2</c:v>
                </c:pt>
                <c:pt idx="3744">
                  <c:v>-3.2719999999999999E-2</c:v>
                </c:pt>
                <c:pt idx="3745">
                  <c:v>-3.261E-2</c:v>
                </c:pt>
                <c:pt idx="3746">
                  <c:v>-3.218E-2</c:v>
                </c:pt>
                <c:pt idx="3747">
                  <c:v>-3.218E-2</c:v>
                </c:pt>
                <c:pt idx="3748">
                  <c:v>-3.2070000000000001E-2</c:v>
                </c:pt>
                <c:pt idx="3749">
                  <c:v>-3.1960000000000002E-2</c:v>
                </c:pt>
                <c:pt idx="3750">
                  <c:v>-3.1629999999999998E-2</c:v>
                </c:pt>
                <c:pt idx="3751">
                  <c:v>-3.1519999999999999E-2</c:v>
                </c:pt>
                <c:pt idx="3752">
                  <c:v>-3.1309999999999998E-2</c:v>
                </c:pt>
                <c:pt idx="3753">
                  <c:v>-3.1309999999999998E-2</c:v>
                </c:pt>
                <c:pt idx="3754">
                  <c:v>-3.1199999999999999E-2</c:v>
                </c:pt>
                <c:pt idx="3755">
                  <c:v>-3.0980000000000001E-2</c:v>
                </c:pt>
                <c:pt idx="3756">
                  <c:v>-3.0870000000000002E-2</c:v>
                </c:pt>
                <c:pt idx="3757">
                  <c:v>-3.0550000000000001E-2</c:v>
                </c:pt>
                <c:pt idx="3758">
                  <c:v>-3.0439999999999998E-2</c:v>
                </c:pt>
                <c:pt idx="3759">
                  <c:v>-3.022E-2</c:v>
                </c:pt>
                <c:pt idx="3760">
                  <c:v>-3.0110000000000001E-2</c:v>
                </c:pt>
                <c:pt idx="3761">
                  <c:v>-0.03</c:v>
                </c:pt>
                <c:pt idx="3762">
                  <c:v>-2.9680000000000002E-2</c:v>
                </c:pt>
                <c:pt idx="3763">
                  <c:v>-2.9569999999999999E-2</c:v>
                </c:pt>
                <c:pt idx="3764">
                  <c:v>-2.9680000000000002E-2</c:v>
                </c:pt>
                <c:pt idx="3765">
                  <c:v>-2.9350000000000001E-2</c:v>
                </c:pt>
                <c:pt idx="3766">
                  <c:v>-2.9139999999999999E-2</c:v>
                </c:pt>
                <c:pt idx="3767">
                  <c:v>-2.9139999999999999E-2</c:v>
                </c:pt>
                <c:pt idx="3768">
                  <c:v>-2.903E-2</c:v>
                </c:pt>
                <c:pt idx="3769">
                  <c:v>-2.8809999999999999E-2</c:v>
                </c:pt>
                <c:pt idx="3770">
                  <c:v>-2.8590000000000001E-2</c:v>
                </c:pt>
                <c:pt idx="3771">
                  <c:v>-2.8590000000000001E-2</c:v>
                </c:pt>
                <c:pt idx="3772">
                  <c:v>-2.8590000000000001E-2</c:v>
                </c:pt>
                <c:pt idx="3773">
                  <c:v>-2.827E-2</c:v>
                </c:pt>
                <c:pt idx="3774">
                  <c:v>-2.794E-2</c:v>
                </c:pt>
                <c:pt idx="3775">
                  <c:v>-2.7830000000000001E-2</c:v>
                </c:pt>
                <c:pt idx="3776">
                  <c:v>-2.7830000000000001E-2</c:v>
                </c:pt>
                <c:pt idx="3777">
                  <c:v>-2.7619999999999999E-2</c:v>
                </c:pt>
                <c:pt idx="3778">
                  <c:v>-2.7289999999999998E-2</c:v>
                </c:pt>
                <c:pt idx="3779">
                  <c:v>-2.7289999999999998E-2</c:v>
                </c:pt>
                <c:pt idx="3780">
                  <c:v>-2.707E-2</c:v>
                </c:pt>
                <c:pt idx="3781">
                  <c:v>-2.7179999999999999E-2</c:v>
                </c:pt>
                <c:pt idx="3782">
                  <c:v>-2.6859999999999998E-2</c:v>
                </c:pt>
                <c:pt idx="3783">
                  <c:v>-2.6859999999999998E-2</c:v>
                </c:pt>
                <c:pt idx="3784">
                  <c:v>-2.6749999999999999E-2</c:v>
                </c:pt>
                <c:pt idx="3785">
                  <c:v>-2.6530000000000001E-2</c:v>
                </c:pt>
                <c:pt idx="3786">
                  <c:v>-2.631E-2</c:v>
                </c:pt>
                <c:pt idx="3787">
                  <c:v>-2.631E-2</c:v>
                </c:pt>
                <c:pt idx="3788">
                  <c:v>-2.631E-2</c:v>
                </c:pt>
                <c:pt idx="3789">
                  <c:v>-2.5989999999999999E-2</c:v>
                </c:pt>
                <c:pt idx="3790">
                  <c:v>-2.5770000000000001E-2</c:v>
                </c:pt>
                <c:pt idx="3791">
                  <c:v>-2.555E-2</c:v>
                </c:pt>
                <c:pt idx="3792">
                  <c:v>-2.555E-2</c:v>
                </c:pt>
                <c:pt idx="3793">
                  <c:v>-2.5229999999999999E-2</c:v>
                </c:pt>
                <c:pt idx="3794">
                  <c:v>-2.5340000000000001E-2</c:v>
                </c:pt>
                <c:pt idx="3795">
                  <c:v>-2.4899999999999999E-2</c:v>
                </c:pt>
                <c:pt idx="3796">
                  <c:v>-2.479E-2</c:v>
                </c:pt>
                <c:pt idx="3797">
                  <c:v>-2.4899999999999999E-2</c:v>
                </c:pt>
                <c:pt idx="3798">
                  <c:v>-2.4680000000000001E-2</c:v>
                </c:pt>
                <c:pt idx="3799">
                  <c:v>-2.4580000000000001E-2</c:v>
                </c:pt>
                <c:pt idx="3800">
                  <c:v>-2.4469999999999999E-2</c:v>
                </c:pt>
                <c:pt idx="3801">
                  <c:v>-2.436E-2</c:v>
                </c:pt>
                <c:pt idx="3802">
                  <c:v>-2.436E-2</c:v>
                </c:pt>
                <c:pt idx="3803">
                  <c:v>-2.4140000000000002E-2</c:v>
                </c:pt>
                <c:pt idx="3804">
                  <c:v>-2.392E-2</c:v>
                </c:pt>
                <c:pt idx="3805">
                  <c:v>-2.392E-2</c:v>
                </c:pt>
                <c:pt idx="3806">
                  <c:v>-2.349E-2</c:v>
                </c:pt>
                <c:pt idx="3807">
                  <c:v>-2.3599999999999999E-2</c:v>
                </c:pt>
                <c:pt idx="3808">
                  <c:v>-2.3380000000000001E-2</c:v>
                </c:pt>
                <c:pt idx="3809">
                  <c:v>-2.316E-2</c:v>
                </c:pt>
                <c:pt idx="3810">
                  <c:v>-2.3060000000000001E-2</c:v>
                </c:pt>
                <c:pt idx="3811">
                  <c:v>-2.2950000000000002E-2</c:v>
                </c:pt>
                <c:pt idx="3812">
                  <c:v>-2.2839999999999999E-2</c:v>
                </c:pt>
                <c:pt idx="3813">
                  <c:v>-2.273E-2</c:v>
                </c:pt>
                <c:pt idx="3814">
                  <c:v>-2.2509999999999999E-2</c:v>
                </c:pt>
                <c:pt idx="3815">
                  <c:v>-2.2509999999999999E-2</c:v>
                </c:pt>
                <c:pt idx="3816">
                  <c:v>-2.24E-2</c:v>
                </c:pt>
                <c:pt idx="3817">
                  <c:v>-2.23E-2</c:v>
                </c:pt>
                <c:pt idx="3818">
                  <c:v>-2.2079999999999999E-2</c:v>
                </c:pt>
                <c:pt idx="3819">
                  <c:v>-2.2079999999999999E-2</c:v>
                </c:pt>
                <c:pt idx="3820">
                  <c:v>-2.197E-2</c:v>
                </c:pt>
                <c:pt idx="3821">
                  <c:v>-2.1749999999999999E-2</c:v>
                </c:pt>
                <c:pt idx="3822">
                  <c:v>-2.164E-2</c:v>
                </c:pt>
                <c:pt idx="3823">
                  <c:v>-2.1430000000000001E-2</c:v>
                </c:pt>
                <c:pt idx="3824">
                  <c:v>-2.121E-2</c:v>
                </c:pt>
                <c:pt idx="3825">
                  <c:v>-2.121E-2</c:v>
                </c:pt>
                <c:pt idx="3826">
                  <c:v>-2.0990000000000002E-2</c:v>
                </c:pt>
                <c:pt idx="3827">
                  <c:v>-2.0879999999999999E-2</c:v>
                </c:pt>
                <c:pt idx="3828">
                  <c:v>-2.0670000000000001E-2</c:v>
                </c:pt>
                <c:pt idx="3829">
                  <c:v>-2.0670000000000001E-2</c:v>
                </c:pt>
                <c:pt idx="3830">
                  <c:v>-2.0670000000000001E-2</c:v>
                </c:pt>
                <c:pt idx="3831">
                  <c:v>-2.0559999999999998E-2</c:v>
                </c:pt>
                <c:pt idx="3832">
                  <c:v>-2.034E-2</c:v>
                </c:pt>
                <c:pt idx="3833">
                  <c:v>-2.0230000000000001E-2</c:v>
                </c:pt>
                <c:pt idx="3834">
                  <c:v>-2.001E-2</c:v>
                </c:pt>
                <c:pt idx="3835">
                  <c:v>-2.001E-2</c:v>
                </c:pt>
                <c:pt idx="3836">
                  <c:v>-1.9910000000000001E-2</c:v>
                </c:pt>
                <c:pt idx="3837">
                  <c:v>-1.958E-2</c:v>
                </c:pt>
                <c:pt idx="3838">
                  <c:v>-1.9689999999999999E-2</c:v>
                </c:pt>
                <c:pt idx="3839">
                  <c:v>-1.958E-2</c:v>
                </c:pt>
                <c:pt idx="3840">
                  <c:v>-1.925E-2</c:v>
                </c:pt>
                <c:pt idx="3841">
                  <c:v>-1.915E-2</c:v>
                </c:pt>
                <c:pt idx="3842">
                  <c:v>-1.9040000000000001E-2</c:v>
                </c:pt>
                <c:pt idx="3843">
                  <c:v>-1.882E-2</c:v>
                </c:pt>
                <c:pt idx="3844">
                  <c:v>-1.882E-2</c:v>
                </c:pt>
                <c:pt idx="3845">
                  <c:v>-1.8710000000000001E-2</c:v>
                </c:pt>
                <c:pt idx="3846">
                  <c:v>-1.8599999999999998E-2</c:v>
                </c:pt>
                <c:pt idx="3847">
                  <c:v>-1.8489999999999999E-2</c:v>
                </c:pt>
                <c:pt idx="3848">
                  <c:v>-1.839E-2</c:v>
                </c:pt>
                <c:pt idx="3849">
                  <c:v>-1.8169999999999999E-2</c:v>
                </c:pt>
                <c:pt idx="3850">
                  <c:v>-1.806E-2</c:v>
                </c:pt>
                <c:pt idx="3851">
                  <c:v>-1.7950000000000001E-2</c:v>
                </c:pt>
                <c:pt idx="3852">
                  <c:v>-1.7840000000000002E-2</c:v>
                </c:pt>
                <c:pt idx="3853">
                  <c:v>-1.763E-2</c:v>
                </c:pt>
                <c:pt idx="3854">
                  <c:v>-1.7520000000000001E-2</c:v>
                </c:pt>
                <c:pt idx="3855">
                  <c:v>-1.7299999999999999E-2</c:v>
                </c:pt>
                <c:pt idx="3856">
                  <c:v>-1.719E-2</c:v>
                </c:pt>
                <c:pt idx="3857">
                  <c:v>-1.7080000000000001E-2</c:v>
                </c:pt>
                <c:pt idx="3858">
                  <c:v>-1.6969999999999999E-2</c:v>
                </c:pt>
                <c:pt idx="3859">
                  <c:v>-1.6969999999999999E-2</c:v>
                </c:pt>
                <c:pt idx="3860">
                  <c:v>-1.6650000000000002E-2</c:v>
                </c:pt>
                <c:pt idx="3861">
                  <c:v>-1.6650000000000002E-2</c:v>
                </c:pt>
                <c:pt idx="3862">
                  <c:v>-1.643E-2</c:v>
                </c:pt>
                <c:pt idx="3863">
                  <c:v>-1.6209999999999999E-2</c:v>
                </c:pt>
                <c:pt idx="3864">
                  <c:v>-1.643E-2</c:v>
                </c:pt>
                <c:pt idx="3865">
                  <c:v>-1.6E-2</c:v>
                </c:pt>
                <c:pt idx="3866">
                  <c:v>-1.6209999999999999E-2</c:v>
                </c:pt>
                <c:pt idx="3867">
                  <c:v>-1.5779999999999999E-2</c:v>
                </c:pt>
                <c:pt idx="3868">
                  <c:v>-1.567E-2</c:v>
                </c:pt>
                <c:pt idx="3869">
                  <c:v>-1.567E-2</c:v>
                </c:pt>
                <c:pt idx="3870">
                  <c:v>-1.545E-2</c:v>
                </c:pt>
                <c:pt idx="3871">
                  <c:v>-1.524E-2</c:v>
                </c:pt>
                <c:pt idx="3872">
                  <c:v>-1.524E-2</c:v>
                </c:pt>
                <c:pt idx="3873">
                  <c:v>-1.491E-2</c:v>
                </c:pt>
                <c:pt idx="3874">
                  <c:v>-1.491E-2</c:v>
                </c:pt>
                <c:pt idx="3875">
                  <c:v>-1.4800000000000001E-2</c:v>
                </c:pt>
                <c:pt idx="3876">
                  <c:v>-1.469E-2</c:v>
                </c:pt>
                <c:pt idx="3877">
                  <c:v>-1.4370000000000001E-2</c:v>
                </c:pt>
                <c:pt idx="3878">
                  <c:v>-1.4590000000000001E-2</c:v>
                </c:pt>
                <c:pt idx="3879">
                  <c:v>-1.426E-2</c:v>
                </c:pt>
                <c:pt idx="3880">
                  <c:v>-1.404E-2</c:v>
                </c:pt>
                <c:pt idx="3881">
                  <c:v>-1.4149999999999999E-2</c:v>
                </c:pt>
                <c:pt idx="3882">
                  <c:v>-1.372E-2</c:v>
                </c:pt>
                <c:pt idx="3883">
                  <c:v>-1.3610000000000001E-2</c:v>
                </c:pt>
                <c:pt idx="3884">
                  <c:v>-1.35E-2</c:v>
                </c:pt>
                <c:pt idx="3885">
                  <c:v>-1.35E-2</c:v>
                </c:pt>
                <c:pt idx="3886">
                  <c:v>-1.3390000000000001E-2</c:v>
                </c:pt>
                <c:pt idx="3887">
                  <c:v>-1.328E-2</c:v>
                </c:pt>
                <c:pt idx="3888">
                  <c:v>-1.2959999999999999E-2</c:v>
                </c:pt>
                <c:pt idx="3889">
                  <c:v>-1.285E-2</c:v>
                </c:pt>
                <c:pt idx="3890">
                  <c:v>-1.2630000000000001E-2</c:v>
                </c:pt>
                <c:pt idx="3891">
                  <c:v>-1.252E-2</c:v>
                </c:pt>
                <c:pt idx="3892">
                  <c:v>-1.231E-2</c:v>
                </c:pt>
                <c:pt idx="3893">
                  <c:v>-1.231E-2</c:v>
                </c:pt>
                <c:pt idx="3894">
                  <c:v>-1.231E-2</c:v>
                </c:pt>
                <c:pt idx="3895">
                  <c:v>-1.187E-2</c:v>
                </c:pt>
                <c:pt idx="3896">
                  <c:v>-1.187E-2</c:v>
                </c:pt>
                <c:pt idx="3897">
                  <c:v>-1.176E-2</c:v>
                </c:pt>
                <c:pt idx="3898">
                  <c:v>-1.155E-2</c:v>
                </c:pt>
                <c:pt idx="3899">
                  <c:v>-1.1440000000000001E-2</c:v>
                </c:pt>
                <c:pt idx="3900">
                  <c:v>-1.1220000000000001E-2</c:v>
                </c:pt>
                <c:pt idx="3901">
                  <c:v>-1.111E-2</c:v>
                </c:pt>
                <c:pt idx="3902">
                  <c:v>-1.111E-2</c:v>
                </c:pt>
                <c:pt idx="3903">
                  <c:v>-1.0999999999999999E-2</c:v>
                </c:pt>
                <c:pt idx="3904">
                  <c:v>-1.057E-2</c:v>
                </c:pt>
                <c:pt idx="3905">
                  <c:v>-1.057E-2</c:v>
                </c:pt>
                <c:pt idx="3906">
                  <c:v>-1.035E-2</c:v>
                </c:pt>
                <c:pt idx="3907">
                  <c:v>-1.0240000000000001E-2</c:v>
                </c:pt>
                <c:pt idx="3908">
                  <c:v>-1.013E-2</c:v>
                </c:pt>
                <c:pt idx="3909">
                  <c:v>-9.8099999999999993E-3</c:v>
                </c:pt>
                <c:pt idx="3910">
                  <c:v>-9.8099999999999993E-3</c:v>
                </c:pt>
                <c:pt idx="3911">
                  <c:v>-9.7000000000000003E-3</c:v>
                </c:pt>
                <c:pt idx="3912">
                  <c:v>-9.4800000000000006E-3</c:v>
                </c:pt>
                <c:pt idx="3913">
                  <c:v>-9.3699999999999999E-3</c:v>
                </c:pt>
                <c:pt idx="3914">
                  <c:v>-9.2700000000000005E-3</c:v>
                </c:pt>
                <c:pt idx="3915">
                  <c:v>-8.94E-3</c:v>
                </c:pt>
                <c:pt idx="3916">
                  <c:v>-8.94E-3</c:v>
                </c:pt>
                <c:pt idx="3917">
                  <c:v>-8.7200000000000003E-3</c:v>
                </c:pt>
                <c:pt idx="3918">
                  <c:v>-8.6099999999999996E-3</c:v>
                </c:pt>
                <c:pt idx="3919">
                  <c:v>-8.3999999999999995E-3</c:v>
                </c:pt>
                <c:pt idx="3920">
                  <c:v>-8.1799999999999998E-3</c:v>
                </c:pt>
                <c:pt idx="3921">
                  <c:v>-8.2900000000000005E-3</c:v>
                </c:pt>
                <c:pt idx="3922">
                  <c:v>-8.1799999999999998E-3</c:v>
                </c:pt>
                <c:pt idx="3923">
                  <c:v>-7.8499999999999993E-3</c:v>
                </c:pt>
                <c:pt idx="3924">
                  <c:v>-7.7499999999999999E-3</c:v>
                </c:pt>
                <c:pt idx="3925">
                  <c:v>-7.6400000000000001E-3</c:v>
                </c:pt>
                <c:pt idx="3926">
                  <c:v>-7.4200000000000004E-3</c:v>
                </c:pt>
                <c:pt idx="3927">
                  <c:v>-7.3099999999999997E-3</c:v>
                </c:pt>
                <c:pt idx="3928">
                  <c:v>-7.0899999999999999E-3</c:v>
                </c:pt>
                <c:pt idx="3929">
                  <c:v>-6.9899999999999997E-3</c:v>
                </c:pt>
                <c:pt idx="3930">
                  <c:v>-6.8799999999999998E-3</c:v>
                </c:pt>
                <c:pt idx="3931">
                  <c:v>-6.5500000000000003E-3</c:v>
                </c:pt>
                <c:pt idx="3932">
                  <c:v>-6.4400000000000004E-3</c:v>
                </c:pt>
                <c:pt idx="3933">
                  <c:v>-6.2300000000000003E-3</c:v>
                </c:pt>
                <c:pt idx="3934">
                  <c:v>-6.1199999999999996E-3</c:v>
                </c:pt>
                <c:pt idx="3935">
                  <c:v>-5.79E-3</c:v>
                </c:pt>
                <c:pt idx="3936">
                  <c:v>-5.79E-3</c:v>
                </c:pt>
                <c:pt idx="3937">
                  <c:v>-5.79E-3</c:v>
                </c:pt>
                <c:pt idx="3938">
                  <c:v>-5.5700000000000003E-3</c:v>
                </c:pt>
                <c:pt idx="3939">
                  <c:v>-5.3600000000000002E-3</c:v>
                </c:pt>
                <c:pt idx="3940">
                  <c:v>-5.2500000000000003E-3</c:v>
                </c:pt>
                <c:pt idx="3941">
                  <c:v>-5.2500000000000003E-3</c:v>
                </c:pt>
                <c:pt idx="3942">
                  <c:v>-4.81E-3</c:v>
                </c:pt>
                <c:pt idx="3943">
                  <c:v>-4.7099999999999998E-3</c:v>
                </c:pt>
                <c:pt idx="3944">
                  <c:v>-4.5999999999999999E-3</c:v>
                </c:pt>
                <c:pt idx="3945">
                  <c:v>-4.4900000000000001E-3</c:v>
                </c:pt>
                <c:pt idx="3946">
                  <c:v>-4.2700000000000004E-3</c:v>
                </c:pt>
                <c:pt idx="3947">
                  <c:v>-4.3800000000000002E-3</c:v>
                </c:pt>
                <c:pt idx="3948">
                  <c:v>-3.9500000000000004E-3</c:v>
                </c:pt>
                <c:pt idx="3949">
                  <c:v>-3.9500000000000004E-3</c:v>
                </c:pt>
                <c:pt idx="3950">
                  <c:v>-3.5100000000000001E-3</c:v>
                </c:pt>
                <c:pt idx="3951">
                  <c:v>-3.5100000000000001E-3</c:v>
                </c:pt>
                <c:pt idx="3952">
                  <c:v>-3.29E-3</c:v>
                </c:pt>
                <c:pt idx="3953">
                  <c:v>-3.1900000000000001E-3</c:v>
                </c:pt>
                <c:pt idx="3954">
                  <c:v>-3.0799999999999998E-3</c:v>
                </c:pt>
                <c:pt idx="3955">
                  <c:v>-2.8600000000000001E-3</c:v>
                </c:pt>
                <c:pt idx="3956">
                  <c:v>-2.7499999999999998E-3</c:v>
                </c:pt>
                <c:pt idx="3957">
                  <c:v>-2.64E-3</c:v>
                </c:pt>
                <c:pt idx="3958">
                  <c:v>-2.5300000000000001E-3</c:v>
                </c:pt>
                <c:pt idx="3959">
                  <c:v>-2.4299999999999999E-3</c:v>
                </c:pt>
                <c:pt idx="3960">
                  <c:v>-2.2100000000000002E-3</c:v>
                </c:pt>
                <c:pt idx="3961">
                  <c:v>-2.0999999999999999E-3</c:v>
                </c:pt>
                <c:pt idx="3962">
                  <c:v>-1.99E-3</c:v>
                </c:pt>
                <c:pt idx="3963">
                  <c:v>-1.99E-3</c:v>
                </c:pt>
                <c:pt idx="3964">
                  <c:v>-1.56E-3</c:v>
                </c:pt>
                <c:pt idx="3965">
                  <c:v>-1.67E-3</c:v>
                </c:pt>
                <c:pt idx="3966">
                  <c:v>-1.34E-3</c:v>
                </c:pt>
                <c:pt idx="3967">
                  <c:v>-1.1199999999999999E-3</c:v>
                </c:pt>
                <c:pt idx="3968">
                  <c:v>-1.23E-3</c:v>
                </c:pt>
                <c:pt idx="3969">
                  <c:v>-9.1E-4</c:v>
                </c:pt>
                <c:pt idx="3970">
                  <c:v>-8.0000000000000004E-4</c:v>
                </c:pt>
                <c:pt idx="3971">
                  <c:v>-5.8E-4</c:v>
                </c:pt>
                <c:pt idx="3972">
                  <c:v>-3.6000000000000002E-4</c:v>
                </c:pt>
                <c:pt idx="3973">
                  <c:v>-4.6999999999999999E-4</c:v>
                </c:pt>
                <c:pt idx="3974">
                  <c:v>-2.5000000000000001E-4</c:v>
                </c:pt>
                <c:pt idx="3975">
                  <c:v>-4.0000000000000003E-5</c:v>
                </c:pt>
                <c:pt idx="3976">
                  <c:v>-4.0000000000000003E-5</c:v>
                </c:pt>
                <c:pt idx="3977">
                  <c:v>1.8000000000000001E-4</c:v>
                </c:pt>
                <c:pt idx="3978">
                  <c:v>2.9E-4</c:v>
                </c:pt>
                <c:pt idx="3979">
                  <c:v>4.0000000000000002E-4</c:v>
                </c:pt>
                <c:pt idx="3980">
                  <c:v>5.1000000000000004E-4</c:v>
                </c:pt>
                <c:pt idx="3981">
                  <c:v>7.2000000000000005E-4</c:v>
                </c:pt>
                <c:pt idx="3982">
                  <c:v>9.3999999999999997E-4</c:v>
                </c:pt>
                <c:pt idx="3983">
                  <c:v>1.0499999999999999E-3</c:v>
                </c:pt>
                <c:pt idx="3984">
                  <c:v>1.16E-3</c:v>
                </c:pt>
                <c:pt idx="3985">
                  <c:v>1.2700000000000001E-3</c:v>
                </c:pt>
                <c:pt idx="3986">
                  <c:v>1.3699999999999999E-3</c:v>
                </c:pt>
                <c:pt idx="3987">
                  <c:v>1.5900000000000001E-3</c:v>
                </c:pt>
                <c:pt idx="3988">
                  <c:v>1.6999999999999999E-3</c:v>
                </c:pt>
                <c:pt idx="3989">
                  <c:v>1.81E-3</c:v>
                </c:pt>
                <c:pt idx="3990">
                  <c:v>1.81E-3</c:v>
                </c:pt>
                <c:pt idx="3991">
                  <c:v>2.0300000000000001E-3</c:v>
                </c:pt>
                <c:pt idx="3992">
                  <c:v>2.1299999999999999E-3</c:v>
                </c:pt>
                <c:pt idx="3993">
                  <c:v>2.2399999999999998E-3</c:v>
                </c:pt>
                <c:pt idx="3994">
                  <c:v>2.2399999999999998E-3</c:v>
                </c:pt>
                <c:pt idx="3995">
                  <c:v>2.5699999999999998E-3</c:v>
                </c:pt>
                <c:pt idx="3996">
                  <c:v>2.5699999999999998E-3</c:v>
                </c:pt>
                <c:pt idx="3997">
                  <c:v>2.8900000000000002E-3</c:v>
                </c:pt>
                <c:pt idx="3998">
                  <c:v>2.8900000000000002E-3</c:v>
                </c:pt>
                <c:pt idx="3999">
                  <c:v>3.1099999999999999E-3</c:v>
                </c:pt>
                <c:pt idx="4000">
                  <c:v>3.0000000000000001E-3</c:v>
                </c:pt>
                <c:pt idx="4001">
                  <c:v>3.2200000000000002E-3</c:v>
                </c:pt>
                <c:pt idx="4002">
                  <c:v>3.3300000000000001E-3</c:v>
                </c:pt>
                <c:pt idx="4003">
                  <c:v>3.5500000000000002E-3</c:v>
                </c:pt>
                <c:pt idx="4004">
                  <c:v>3.4399999999999999E-3</c:v>
                </c:pt>
                <c:pt idx="4005">
                  <c:v>3.65E-3</c:v>
                </c:pt>
                <c:pt idx="4006">
                  <c:v>3.7599999999999999E-3</c:v>
                </c:pt>
                <c:pt idx="4007">
                  <c:v>3.8700000000000002E-3</c:v>
                </c:pt>
                <c:pt idx="4008">
                  <c:v>3.8700000000000002E-3</c:v>
                </c:pt>
                <c:pt idx="4009">
                  <c:v>3.98E-3</c:v>
                </c:pt>
                <c:pt idx="4010">
                  <c:v>4.1999999999999997E-3</c:v>
                </c:pt>
                <c:pt idx="4011">
                  <c:v>4.3099999999999996E-3</c:v>
                </c:pt>
                <c:pt idx="4012">
                  <c:v>4.1999999999999997E-3</c:v>
                </c:pt>
                <c:pt idx="4013">
                  <c:v>4.5199999999999997E-3</c:v>
                </c:pt>
                <c:pt idx="4014">
                  <c:v>4.6299999999999996E-3</c:v>
                </c:pt>
                <c:pt idx="4015">
                  <c:v>4.7400000000000003E-3</c:v>
                </c:pt>
                <c:pt idx="4016">
                  <c:v>4.6299999999999996E-3</c:v>
                </c:pt>
                <c:pt idx="4017">
                  <c:v>4.96E-3</c:v>
                </c:pt>
                <c:pt idx="4018">
                  <c:v>5.0699999999999999E-3</c:v>
                </c:pt>
                <c:pt idx="4019">
                  <c:v>4.96E-3</c:v>
                </c:pt>
                <c:pt idx="4020">
                  <c:v>5.28E-3</c:v>
                </c:pt>
                <c:pt idx="4021">
                  <c:v>5.1700000000000001E-3</c:v>
                </c:pt>
                <c:pt idx="4022">
                  <c:v>5.3899999999999998E-3</c:v>
                </c:pt>
                <c:pt idx="4023">
                  <c:v>5.4999999999999997E-3</c:v>
                </c:pt>
                <c:pt idx="4024">
                  <c:v>5.4999999999999997E-3</c:v>
                </c:pt>
                <c:pt idx="4025">
                  <c:v>5.6100000000000004E-3</c:v>
                </c:pt>
                <c:pt idx="4026">
                  <c:v>5.6100000000000004E-3</c:v>
                </c:pt>
                <c:pt idx="4027">
                  <c:v>5.6100000000000004E-3</c:v>
                </c:pt>
                <c:pt idx="4028">
                  <c:v>5.8300000000000001E-3</c:v>
                </c:pt>
                <c:pt idx="4029">
                  <c:v>5.9300000000000004E-3</c:v>
                </c:pt>
                <c:pt idx="4030">
                  <c:v>6.0400000000000002E-3</c:v>
                </c:pt>
                <c:pt idx="4031">
                  <c:v>6.1500000000000001E-3</c:v>
                </c:pt>
                <c:pt idx="4032">
                  <c:v>6.1500000000000001E-3</c:v>
                </c:pt>
                <c:pt idx="4033">
                  <c:v>6.2599999999999999E-3</c:v>
                </c:pt>
                <c:pt idx="4034">
                  <c:v>6.3699999999999998E-3</c:v>
                </c:pt>
                <c:pt idx="4035">
                  <c:v>6.2599999999999999E-3</c:v>
                </c:pt>
                <c:pt idx="4036">
                  <c:v>6.4799999999999996E-3</c:v>
                </c:pt>
                <c:pt idx="4037">
                  <c:v>6.5900000000000004E-3</c:v>
                </c:pt>
                <c:pt idx="4038">
                  <c:v>6.4799999999999996E-3</c:v>
                </c:pt>
                <c:pt idx="4039">
                  <c:v>6.7999999999999996E-3</c:v>
                </c:pt>
                <c:pt idx="4040">
                  <c:v>6.6899999999999998E-3</c:v>
                </c:pt>
                <c:pt idx="4041">
                  <c:v>6.6899999999999998E-3</c:v>
                </c:pt>
                <c:pt idx="4042">
                  <c:v>6.9100000000000003E-3</c:v>
                </c:pt>
                <c:pt idx="4043">
                  <c:v>6.9100000000000003E-3</c:v>
                </c:pt>
                <c:pt idx="4044">
                  <c:v>7.1300000000000001E-3</c:v>
                </c:pt>
                <c:pt idx="4045">
                  <c:v>7.0200000000000002E-3</c:v>
                </c:pt>
                <c:pt idx="4046">
                  <c:v>7.1300000000000001E-3</c:v>
                </c:pt>
                <c:pt idx="4047">
                  <c:v>7.3499999999999998E-3</c:v>
                </c:pt>
                <c:pt idx="4048">
                  <c:v>7.1300000000000001E-3</c:v>
                </c:pt>
                <c:pt idx="4049">
                  <c:v>7.1300000000000001E-3</c:v>
                </c:pt>
                <c:pt idx="4050">
                  <c:v>7.2399999999999999E-3</c:v>
                </c:pt>
                <c:pt idx="4051">
                  <c:v>7.2399999999999999E-3</c:v>
                </c:pt>
                <c:pt idx="4052">
                  <c:v>7.2399999999999999E-3</c:v>
                </c:pt>
                <c:pt idx="4053">
                  <c:v>7.3499999999999998E-3</c:v>
                </c:pt>
                <c:pt idx="4054">
                  <c:v>7.45E-3</c:v>
                </c:pt>
                <c:pt idx="4055">
                  <c:v>7.5599999999999999E-3</c:v>
                </c:pt>
                <c:pt idx="4056">
                  <c:v>7.5599999999999999E-3</c:v>
                </c:pt>
                <c:pt idx="4057">
                  <c:v>7.5599999999999999E-3</c:v>
                </c:pt>
                <c:pt idx="4058">
                  <c:v>7.5599999999999999E-3</c:v>
                </c:pt>
                <c:pt idx="4059">
                  <c:v>7.5599999999999999E-3</c:v>
                </c:pt>
                <c:pt idx="4060">
                  <c:v>7.7799999999999996E-3</c:v>
                </c:pt>
                <c:pt idx="4061">
                  <c:v>7.6699999999999997E-3</c:v>
                </c:pt>
                <c:pt idx="4062">
                  <c:v>7.7799999999999996E-3</c:v>
                </c:pt>
                <c:pt idx="4063">
                  <c:v>8.0000000000000002E-3</c:v>
                </c:pt>
                <c:pt idx="4064">
                  <c:v>7.7799999999999996E-3</c:v>
                </c:pt>
                <c:pt idx="4065">
                  <c:v>7.7799999999999996E-3</c:v>
                </c:pt>
                <c:pt idx="4066">
                  <c:v>7.6699999999999997E-3</c:v>
                </c:pt>
                <c:pt idx="4067">
                  <c:v>7.8899999999999994E-3</c:v>
                </c:pt>
                <c:pt idx="4068">
                  <c:v>8.0000000000000002E-3</c:v>
                </c:pt>
                <c:pt idx="4069">
                  <c:v>7.8899999999999994E-3</c:v>
                </c:pt>
                <c:pt idx="4070">
                  <c:v>7.8899999999999994E-3</c:v>
                </c:pt>
                <c:pt idx="4071">
                  <c:v>8.0000000000000002E-3</c:v>
                </c:pt>
                <c:pt idx="4072">
                  <c:v>8.0000000000000002E-3</c:v>
                </c:pt>
                <c:pt idx="4073">
                  <c:v>8.0000000000000002E-3</c:v>
                </c:pt>
                <c:pt idx="4074">
                  <c:v>8.1099999999999992E-3</c:v>
                </c:pt>
                <c:pt idx="4075">
                  <c:v>8.1099999999999992E-3</c:v>
                </c:pt>
                <c:pt idx="4076">
                  <c:v>8.1099999999999992E-3</c:v>
                </c:pt>
                <c:pt idx="4077">
                  <c:v>8.0000000000000002E-3</c:v>
                </c:pt>
                <c:pt idx="4078">
                  <c:v>8.1099999999999992E-3</c:v>
                </c:pt>
                <c:pt idx="4079">
                  <c:v>8.1099999999999992E-3</c:v>
                </c:pt>
                <c:pt idx="4080">
                  <c:v>7.8899999999999994E-3</c:v>
                </c:pt>
                <c:pt idx="4081">
                  <c:v>8.0000000000000002E-3</c:v>
                </c:pt>
                <c:pt idx="4082">
                  <c:v>8.1099999999999992E-3</c:v>
                </c:pt>
                <c:pt idx="4083">
                  <c:v>8.0000000000000002E-3</c:v>
                </c:pt>
                <c:pt idx="4084">
                  <c:v>8.2100000000000003E-3</c:v>
                </c:pt>
                <c:pt idx="4085">
                  <c:v>8.1099999999999992E-3</c:v>
                </c:pt>
                <c:pt idx="4086">
                  <c:v>8.1099999999999992E-3</c:v>
                </c:pt>
                <c:pt idx="4087">
                  <c:v>8.2100000000000003E-3</c:v>
                </c:pt>
                <c:pt idx="4088">
                  <c:v>8.2100000000000003E-3</c:v>
                </c:pt>
                <c:pt idx="4089">
                  <c:v>8.1099999999999992E-3</c:v>
                </c:pt>
                <c:pt idx="4090">
                  <c:v>8.2100000000000003E-3</c:v>
                </c:pt>
                <c:pt idx="4091">
                  <c:v>8.3199999999999993E-3</c:v>
                </c:pt>
                <c:pt idx="4092">
                  <c:v>8.2100000000000003E-3</c:v>
                </c:pt>
                <c:pt idx="4093">
                  <c:v>8.1099999999999992E-3</c:v>
                </c:pt>
                <c:pt idx="4094">
                  <c:v>8.1099999999999992E-3</c:v>
                </c:pt>
                <c:pt idx="4095">
                  <c:v>8.0000000000000002E-3</c:v>
                </c:pt>
                <c:pt idx="4096">
                  <c:v>8.1099999999999992E-3</c:v>
                </c:pt>
                <c:pt idx="4097">
                  <c:v>8.0000000000000002E-3</c:v>
                </c:pt>
                <c:pt idx="4098">
                  <c:v>8.0000000000000002E-3</c:v>
                </c:pt>
                <c:pt idx="4099">
                  <c:v>7.8899999999999994E-3</c:v>
                </c:pt>
                <c:pt idx="4100">
                  <c:v>7.8899999999999994E-3</c:v>
                </c:pt>
                <c:pt idx="4101">
                  <c:v>7.8899999999999994E-3</c:v>
                </c:pt>
                <c:pt idx="4102">
                  <c:v>7.7799999999999996E-3</c:v>
                </c:pt>
                <c:pt idx="4103">
                  <c:v>7.8899999999999994E-3</c:v>
                </c:pt>
                <c:pt idx="4104">
                  <c:v>8.1099999999999992E-3</c:v>
                </c:pt>
                <c:pt idx="4105">
                  <c:v>8.0000000000000002E-3</c:v>
                </c:pt>
                <c:pt idx="4106">
                  <c:v>7.8899999999999994E-3</c:v>
                </c:pt>
                <c:pt idx="4107">
                  <c:v>7.7799999999999996E-3</c:v>
                </c:pt>
                <c:pt idx="4108">
                  <c:v>7.8899999999999994E-3</c:v>
                </c:pt>
                <c:pt idx="4109">
                  <c:v>7.7799999999999996E-3</c:v>
                </c:pt>
                <c:pt idx="4110">
                  <c:v>7.8899999999999994E-3</c:v>
                </c:pt>
                <c:pt idx="4111">
                  <c:v>7.6699999999999997E-3</c:v>
                </c:pt>
                <c:pt idx="4112">
                  <c:v>7.7799999999999996E-3</c:v>
                </c:pt>
                <c:pt idx="4113">
                  <c:v>7.7799999999999996E-3</c:v>
                </c:pt>
                <c:pt idx="4114">
                  <c:v>7.6699999999999997E-3</c:v>
                </c:pt>
                <c:pt idx="4115">
                  <c:v>7.6699999999999997E-3</c:v>
                </c:pt>
                <c:pt idx="4116">
                  <c:v>7.6699999999999997E-3</c:v>
                </c:pt>
                <c:pt idx="4117">
                  <c:v>7.5599999999999999E-3</c:v>
                </c:pt>
                <c:pt idx="4118">
                  <c:v>7.6699999999999997E-3</c:v>
                </c:pt>
                <c:pt idx="4119">
                  <c:v>7.6699999999999997E-3</c:v>
                </c:pt>
                <c:pt idx="4120">
                  <c:v>7.5599999999999999E-3</c:v>
                </c:pt>
                <c:pt idx="4121">
                  <c:v>7.3499999999999998E-3</c:v>
                </c:pt>
                <c:pt idx="4122">
                  <c:v>7.5599999999999999E-3</c:v>
                </c:pt>
                <c:pt idx="4123">
                  <c:v>7.45E-3</c:v>
                </c:pt>
                <c:pt idx="4124">
                  <c:v>7.3499999999999998E-3</c:v>
                </c:pt>
                <c:pt idx="4125">
                  <c:v>7.45E-3</c:v>
                </c:pt>
                <c:pt idx="4126">
                  <c:v>7.3499999999999998E-3</c:v>
                </c:pt>
                <c:pt idx="4127">
                  <c:v>7.3499999999999998E-3</c:v>
                </c:pt>
                <c:pt idx="4128">
                  <c:v>7.2399999999999999E-3</c:v>
                </c:pt>
                <c:pt idx="4129">
                  <c:v>7.2399999999999999E-3</c:v>
                </c:pt>
                <c:pt idx="4130">
                  <c:v>7.3499999999999998E-3</c:v>
                </c:pt>
                <c:pt idx="4131">
                  <c:v>7.2399999999999999E-3</c:v>
                </c:pt>
                <c:pt idx="4132">
                  <c:v>7.0200000000000002E-3</c:v>
                </c:pt>
                <c:pt idx="4133">
                  <c:v>7.1300000000000001E-3</c:v>
                </c:pt>
                <c:pt idx="4134">
                  <c:v>7.1300000000000001E-3</c:v>
                </c:pt>
                <c:pt idx="4135">
                  <c:v>7.1300000000000001E-3</c:v>
                </c:pt>
                <c:pt idx="4136">
                  <c:v>7.0200000000000002E-3</c:v>
                </c:pt>
                <c:pt idx="4137">
                  <c:v>7.0200000000000002E-3</c:v>
                </c:pt>
                <c:pt idx="4138">
                  <c:v>7.1300000000000001E-3</c:v>
                </c:pt>
                <c:pt idx="4139">
                  <c:v>7.0200000000000002E-3</c:v>
                </c:pt>
                <c:pt idx="4140">
                  <c:v>7.0200000000000002E-3</c:v>
                </c:pt>
                <c:pt idx="4141">
                  <c:v>7.0200000000000002E-3</c:v>
                </c:pt>
                <c:pt idx="4142">
                  <c:v>6.9100000000000003E-3</c:v>
                </c:pt>
                <c:pt idx="4143">
                  <c:v>6.9100000000000003E-3</c:v>
                </c:pt>
                <c:pt idx="4144">
                  <c:v>6.7999999999999996E-3</c:v>
                </c:pt>
                <c:pt idx="4145">
                  <c:v>6.7999999999999996E-3</c:v>
                </c:pt>
                <c:pt idx="4146">
                  <c:v>6.6899999999999998E-3</c:v>
                </c:pt>
                <c:pt idx="4147">
                  <c:v>6.7999999999999996E-3</c:v>
                </c:pt>
                <c:pt idx="4148">
                  <c:v>6.6899999999999998E-3</c:v>
                </c:pt>
                <c:pt idx="4149">
                  <c:v>6.6899999999999998E-3</c:v>
                </c:pt>
                <c:pt idx="4150">
                  <c:v>6.7999999999999996E-3</c:v>
                </c:pt>
                <c:pt idx="4151">
                  <c:v>6.6899999999999998E-3</c:v>
                </c:pt>
                <c:pt idx="4152">
                  <c:v>6.5900000000000004E-3</c:v>
                </c:pt>
                <c:pt idx="4153">
                  <c:v>6.5900000000000004E-3</c:v>
                </c:pt>
                <c:pt idx="4154">
                  <c:v>6.4799999999999996E-3</c:v>
                </c:pt>
                <c:pt idx="4155">
                  <c:v>6.4799999999999996E-3</c:v>
                </c:pt>
                <c:pt idx="4156">
                  <c:v>6.5900000000000004E-3</c:v>
                </c:pt>
                <c:pt idx="4157">
                  <c:v>6.4799999999999996E-3</c:v>
                </c:pt>
                <c:pt idx="4158">
                  <c:v>6.4799999999999996E-3</c:v>
                </c:pt>
                <c:pt idx="4159">
                  <c:v>6.4799999999999996E-3</c:v>
                </c:pt>
                <c:pt idx="4160">
                  <c:v>6.3699999999999998E-3</c:v>
                </c:pt>
                <c:pt idx="4161">
                  <c:v>6.3699999999999998E-3</c:v>
                </c:pt>
                <c:pt idx="4162">
                  <c:v>6.2599999999999999E-3</c:v>
                </c:pt>
                <c:pt idx="4163">
                  <c:v>6.3699999999999998E-3</c:v>
                </c:pt>
                <c:pt idx="4164">
                  <c:v>6.1500000000000001E-3</c:v>
                </c:pt>
                <c:pt idx="4165">
                  <c:v>6.2599999999999999E-3</c:v>
                </c:pt>
                <c:pt idx="4166">
                  <c:v>6.2599999999999999E-3</c:v>
                </c:pt>
                <c:pt idx="4167">
                  <c:v>6.1500000000000001E-3</c:v>
                </c:pt>
                <c:pt idx="4168">
                  <c:v>6.2599999999999999E-3</c:v>
                </c:pt>
                <c:pt idx="4169">
                  <c:v>6.0400000000000002E-3</c:v>
                </c:pt>
                <c:pt idx="4170">
                  <c:v>6.1500000000000001E-3</c:v>
                </c:pt>
                <c:pt idx="4171">
                  <c:v>6.1500000000000001E-3</c:v>
                </c:pt>
                <c:pt idx="4172">
                  <c:v>6.1500000000000001E-3</c:v>
                </c:pt>
                <c:pt idx="4173">
                  <c:v>6.0400000000000002E-3</c:v>
                </c:pt>
                <c:pt idx="4174">
                  <c:v>6.1500000000000001E-3</c:v>
                </c:pt>
                <c:pt idx="4175">
                  <c:v>6.0400000000000002E-3</c:v>
                </c:pt>
                <c:pt idx="4176">
                  <c:v>6.0400000000000002E-3</c:v>
                </c:pt>
                <c:pt idx="4177">
                  <c:v>5.9300000000000004E-3</c:v>
                </c:pt>
                <c:pt idx="4178">
                  <c:v>6.0400000000000002E-3</c:v>
                </c:pt>
                <c:pt idx="4179">
                  <c:v>5.9300000000000004E-3</c:v>
                </c:pt>
                <c:pt idx="4180">
                  <c:v>6.0400000000000002E-3</c:v>
                </c:pt>
                <c:pt idx="4181">
                  <c:v>5.8300000000000001E-3</c:v>
                </c:pt>
                <c:pt idx="4182">
                  <c:v>6.0400000000000002E-3</c:v>
                </c:pt>
                <c:pt idx="4183">
                  <c:v>5.8300000000000001E-3</c:v>
                </c:pt>
                <c:pt idx="4184">
                  <c:v>5.8300000000000001E-3</c:v>
                </c:pt>
                <c:pt idx="4185">
                  <c:v>5.9300000000000004E-3</c:v>
                </c:pt>
                <c:pt idx="4186">
                  <c:v>5.9300000000000004E-3</c:v>
                </c:pt>
                <c:pt idx="4187">
                  <c:v>5.9300000000000004E-3</c:v>
                </c:pt>
                <c:pt idx="4188">
                  <c:v>5.9300000000000004E-3</c:v>
                </c:pt>
                <c:pt idx="4189">
                  <c:v>5.8300000000000001E-3</c:v>
                </c:pt>
                <c:pt idx="4190">
                  <c:v>5.8300000000000001E-3</c:v>
                </c:pt>
                <c:pt idx="4191">
                  <c:v>5.8300000000000001E-3</c:v>
                </c:pt>
                <c:pt idx="4192">
                  <c:v>5.9300000000000004E-3</c:v>
                </c:pt>
                <c:pt idx="4193">
                  <c:v>5.8300000000000001E-3</c:v>
                </c:pt>
                <c:pt idx="4194">
                  <c:v>5.8300000000000001E-3</c:v>
                </c:pt>
                <c:pt idx="4195">
                  <c:v>5.7200000000000003E-3</c:v>
                </c:pt>
                <c:pt idx="4196">
                  <c:v>5.8300000000000001E-3</c:v>
                </c:pt>
                <c:pt idx="4197">
                  <c:v>5.9300000000000004E-3</c:v>
                </c:pt>
                <c:pt idx="4198">
                  <c:v>5.7200000000000003E-3</c:v>
                </c:pt>
                <c:pt idx="4199">
                  <c:v>5.8300000000000001E-3</c:v>
                </c:pt>
                <c:pt idx="4200">
                  <c:v>5.8300000000000001E-3</c:v>
                </c:pt>
                <c:pt idx="4201">
                  <c:v>5.9300000000000004E-3</c:v>
                </c:pt>
                <c:pt idx="4202">
                  <c:v>5.8300000000000001E-3</c:v>
                </c:pt>
                <c:pt idx="4203">
                  <c:v>5.8300000000000001E-3</c:v>
                </c:pt>
                <c:pt idx="4204">
                  <c:v>5.8300000000000001E-3</c:v>
                </c:pt>
                <c:pt idx="4205">
                  <c:v>5.9300000000000004E-3</c:v>
                </c:pt>
                <c:pt idx="4206">
                  <c:v>5.9300000000000004E-3</c:v>
                </c:pt>
                <c:pt idx="4207">
                  <c:v>5.9300000000000004E-3</c:v>
                </c:pt>
                <c:pt idx="4208">
                  <c:v>6.0400000000000002E-3</c:v>
                </c:pt>
                <c:pt idx="4209">
                  <c:v>5.9300000000000004E-3</c:v>
                </c:pt>
                <c:pt idx="4210">
                  <c:v>6.0400000000000002E-3</c:v>
                </c:pt>
                <c:pt idx="4211">
                  <c:v>6.0400000000000002E-3</c:v>
                </c:pt>
                <c:pt idx="4212">
                  <c:v>6.1500000000000001E-3</c:v>
                </c:pt>
                <c:pt idx="4213">
                  <c:v>5.9300000000000004E-3</c:v>
                </c:pt>
                <c:pt idx="4214">
                  <c:v>6.1500000000000001E-3</c:v>
                </c:pt>
                <c:pt idx="4215">
                  <c:v>5.9300000000000004E-3</c:v>
                </c:pt>
                <c:pt idx="4216">
                  <c:v>6.0400000000000002E-3</c:v>
                </c:pt>
                <c:pt idx="4217">
                  <c:v>5.9300000000000004E-3</c:v>
                </c:pt>
                <c:pt idx="4218">
                  <c:v>6.1500000000000001E-3</c:v>
                </c:pt>
                <c:pt idx="4219">
                  <c:v>6.1500000000000001E-3</c:v>
                </c:pt>
                <c:pt idx="4220">
                  <c:v>6.1500000000000001E-3</c:v>
                </c:pt>
                <c:pt idx="4221">
                  <c:v>6.2599999999999999E-3</c:v>
                </c:pt>
                <c:pt idx="4222">
                  <c:v>6.2599999999999999E-3</c:v>
                </c:pt>
                <c:pt idx="4223">
                  <c:v>6.2599999999999999E-3</c:v>
                </c:pt>
                <c:pt idx="4224">
                  <c:v>6.2599999999999999E-3</c:v>
                </c:pt>
                <c:pt idx="4225">
                  <c:v>6.3699999999999998E-3</c:v>
                </c:pt>
                <c:pt idx="4226">
                  <c:v>6.4799999999999996E-3</c:v>
                </c:pt>
                <c:pt idx="4227">
                  <c:v>6.3699999999999998E-3</c:v>
                </c:pt>
                <c:pt idx="4228">
                  <c:v>6.4799999999999996E-3</c:v>
                </c:pt>
                <c:pt idx="4229">
                  <c:v>6.3699999999999998E-3</c:v>
                </c:pt>
                <c:pt idx="4230">
                  <c:v>6.6899999999999998E-3</c:v>
                </c:pt>
                <c:pt idx="4231">
                  <c:v>6.6899999999999998E-3</c:v>
                </c:pt>
                <c:pt idx="4232">
                  <c:v>6.4799999999999996E-3</c:v>
                </c:pt>
                <c:pt idx="4233">
                  <c:v>6.6899999999999998E-3</c:v>
                </c:pt>
                <c:pt idx="4234">
                  <c:v>6.6899999999999998E-3</c:v>
                </c:pt>
                <c:pt idx="4235">
                  <c:v>6.6899999999999998E-3</c:v>
                </c:pt>
                <c:pt idx="4236">
                  <c:v>6.7999999999999996E-3</c:v>
                </c:pt>
                <c:pt idx="4237">
                  <c:v>6.7999999999999996E-3</c:v>
                </c:pt>
                <c:pt idx="4238">
                  <c:v>6.9100000000000003E-3</c:v>
                </c:pt>
                <c:pt idx="4239">
                  <c:v>6.7999999999999996E-3</c:v>
                </c:pt>
                <c:pt idx="4240">
                  <c:v>6.9100000000000003E-3</c:v>
                </c:pt>
                <c:pt idx="4241">
                  <c:v>7.0200000000000002E-3</c:v>
                </c:pt>
                <c:pt idx="4242">
                  <c:v>7.0200000000000002E-3</c:v>
                </c:pt>
                <c:pt idx="4243">
                  <c:v>7.1300000000000001E-3</c:v>
                </c:pt>
                <c:pt idx="4244">
                  <c:v>7.1300000000000001E-3</c:v>
                </c:pt>
                <c:pt idx="4245">
                  <c:v>7.2399999999999999E-3</c:v>
                </c:pt>
                <c:pt idx="4246">
                  <c:v>7.2399999999999999E-3</c:v>
                </c:pt>
                <c:pt idx="4247">
                  <c:v>7.2399999999999999E-3</c:v>
                </c:pt>
                <c:pt idx="4248">
                  <c:v>7.3499999999999998E-3</c:v>
                </c:pt>
                <c:pt idx="4249">
                  <c:v>7.2399999999999999E-3</c:v>
                </c:pt>
                <c:pt idx="4250">
                  <c:v>7.45E-3</c:v>
                </c:pt>
                <c:pt idx="4251">
                  <c:v>7.5599999999999999E-3</c:v>
                </c:pt>
                <c:pt idx="4252">
                  <c:v>7.5599999999999999E-3</c:v>
                </c:pt>
                <c:pt idx="4253">
                  <c:v>7.5599999999999999E-3</c:v>
                </c:pt>
                <c:pt idx="4254">
                  <c:v>7.6699999999999997E-3</c:v>
                </c:pt>
                <c:pt idx="4255">
                  <c:v>7.7799999999999996E-3</c:v>
                </c:pt>
                <c:pt idx="4256">
                  <c:v>7.7799999999999996E-3</c:v>
                </c:pt>
                <c:pt idx="4257">
                  <c:v>7.8899999999999994E-3</c:v>
                </c:pt>
                <c:pt idx="4258">
                  <c:v>8.0000000000000002E-3</c:v>
                </c:pt>
                <c:pt idx="4259">
                  <c:v>7.8899999999999994E-3</c:v>
                </c:pt>
                <c:pt idx="4260">
                  <c:v>8.1099999999999992E-3</c:v>
                </c:pt>
                <c:pt idx="4261">
                  <c:v>8.1099999999999992E-3</c:v>
                </c:pt>
                <c:pt idx="4262">
                  <c:v>8.2100000000000003E-3</c:v>
                </c:pt>
                <c:pt idx="4263">
                  <c:v>8.1099999999999992E-3</c:v>
                </c:pt>
                <c:pt idx="4264">
                  <c:v>8.3199999999999993E-3</c:v>
                </c:pt>
                <c:pt idx="4265">
                  <c:v>8.2100000000000003E-3</c:v>
                </c:pt>
                <c:pt idx="4266">
                  <c:v>8.43E-3</c:v>
                </c:pt>
                <c:pt idx="4267">
                  <c:v>8.43E-3</c:v>
                </c:pt>
                <c:pt idx="4268">
                  <c:v>8.6499999999999997E-3</c:v>
                </c:pt>
                <c:pt idx="4269">
                  <c:v>8.7600000000000004E-3</c:v>
                </c:pt>
                <c:pt idx="4270">
                  <c:v>8.6499999999999997E-3</c:v>
                </c:pt>
                <c:pt idx="4271">
                  <c:v>8.8699999999999994E-3</c:v>
                </c:pt>
                <c:pt idx="4272">
                  <c:v>8.9700000000000005E-3</c:v>
                </c:pt>
                <c:pt idx="4273">
                  <c:v>8.9700000000000005E-3</c:v>
                </c:pt>
                <c:pt idx="4274">
                  <c:v>8.8699999999999994E-3</c:v>
                </c:pt>
                <c:pt idx="4275">
                  <c:v>9.0799999999999995E-3</c:v>
                </c:pt>
                <c:pt idx="4276">
                  <c:v>9.1900000000000003E-3</c:v>
                </c:pt>
                <c:pt idx="4277">
                  <c:v>9.1900000000000003E-3</c:v>
                </c:pt>
                <c:pt idx="4278">
                  <c:v>9.2999999999999992E-3</c:v>
                </c:pt>
                <c:pt idx="4279">
                  <c:v>9.41E-3</c:v>
                </c:pt>
                <c:pt idx="4280">
                  <c:v>9.5200000000000007E-3</c:v>
                </c:pt>
                <c:pt idx="4281">
                  <c:v>9.5200000000000007E-3</c:v>
                </c:pt>
                <c:pt idx="4282">
                  <c:v>9.7300000000000008E-3</c:v>
                </c:pt>
                <c:pt idx="4283">
                  <c:v>9.6299999999999997E-3</c:v>
                </c:pt>
                <c:pt idx="4284">
                  <c:v>9.8399999999999998E-3</c:v>
                </c:pt>
                <c:pt idx="4285">
                  <c:v>9.9500000000000005E-3</c:v>
                </c:pt>
                <c:pt idx="4286">
                  <c:v>9.9500000000000005E-3</c:v>
                </c:pt>
                <c:pt idx="4287">
                  <c:v>9.9500000000000005E-3</c:v>
                </c:pt>
                <c:pt idx="4288">
                  <c:v>1.017E-2</c:v>
                </c:pt>
                <c:pt idx="4289">
                  <c:v>1.017E-2</c:v>
                </c:pt>
                <c:pt idx="4290">
                  <c:v>1.0059999999999999E-2</c:v>
                </c:pt>
                <c:pt idx="4291">
                  <c:v>1.0279999999999999E-2</c:v>
                </c:pt>
                <c:pt idx="4292">
                  <c:v>1.0489999999999999E-2</c:v>
                </c:pt>
                <c:pt idx="4293">
                  <c:v>1.039E-2</c:v>
                </c:pt>
                <c:pt idx="4294">
                  <c:v>1.0489999999999999E-2</c:v>
                </c:pt>
                <c:pt idx="4295">
                  <c:v>1.06E-2</c:v>
                </c:pt>
                <c:pt idx="4296">
                  <c:v>1.082E-2</c:v>
                </c:pt>
                <c:pt idx="4297">
                  <c:v>1.082E-2</c:v>
                </c:pt>
                <c:pt idx="4298">
                  <c:v>1.093E-2</c:v>
                </c:pt>
                <c:pt idx="4299">
                  <c:v>1.093E-2</c:v>
                </c:pt>
                <c:pt idx="4300">
                  <c:v>1.115E-2</c:v>
                </c:pt>
                <c:pt idx="4301">
                  <c:v>1.125E-2</c:v>
                </c:pt>
                <c:pt idx="4302">
                  <c:v>1.115E-2</c:v>
                </c:pt>
                <c:pt idx="4303">
                  <c:v>1.136E-2</c:v>
                </c:pt>
                <c:pt idx="4304">
                  <c:v>1.1469999999999999E-2</c:v>
                </c:pt>
                <c:pt idx="4305">
                  <c:v>1.136E-2</c:v>
                </c:pt>
                <c:pt idx="4306">
                  <c:v>1.1469999999999999E-2</c:v>
                </c:pt>
                <c:pt idx="4307">
                  <c:v>1.158E-2</c:v>
                </c:pt>
                <c:pt idx="4308">
                  <c:v>1.1690000000000001E-2</c:v>
                </c:pt>
                <c:pt idx="4309">
                  <c:v>1.18E-2</c:v>
                </c:pt>
                <c:pt idx="4310">
                  <c:v>1.18E-2</c:v>
                </c:pt>
                <c:pt idx="4311">
                  <c:v>1.201E-2</c:v>
                </c:pt>
                <c:pt idx="4312">
                  <c:v>1.2120000000000001E-2</c:v>
                </c:pt>
                <c:pt idx="4313">
                  <c:v>1.2120000000000001E-2</c:v>
                </c:pt>
                <c:pt idx="4314">
                  <c:v>1.2120000000000001E-2</c:v>
                </c:pt>
                <c:pt idx="4315">
                  <c:v>1.223E-2</c:v>
                </c:pt>
                <c:pt idx="4316">
                  <c:v>1.2449999999999999E-2</c:v>
                </c:pt>
                <c:pt idx="4317">
                  <c:v>1.2449999999999999E-2</c:v>
                </c:pt>
                <c:pt idx="4318">
                  <c:v>1.2449999999999999E-2</c:v>
                </c:pt>
                <c:pt idx="4319">
                  <c:v>1.2670000000000001E-2</c:v>
                </c:pt>
                <c:pt idx="4320">
                  <c:v>1.2670000000000001E-2</c:v>
                </c:pt>
                <c:pt idx="4321">
                  <c:v>1.277E-2</c:v>
                </c:pt>
                <c:pt idx="4322">
                  <c:v>1.2670000000000001E-2</c:v>
                </c:pt>
                <c:pt idx="4323">
                  <c:v>1.277E-2</c:v>
                </c:pt>
                <c:pt idx="4324">
                  <c:v>1.299E-2</c:v>
                </c:pt>
                <c:pt idx="4325">
                  <c:v>1.3100000000000001E-2</c:v>
                </c:pt>
                <c:pt idx="4326">
                  <c:v>1.321E-2</c:v>
                </c:pt>
                <c:pt idx="4327">
                  <c:v>1.321E-2</c:v>
                </c:pt>
                <c:pt idx="4328">
                  <c:v>1.332E-2</c:v>
                </c:pt>
                <c:pt idx="4329">
                  <c:v>1.3100000000000001E-2</c:v>
                </c:pt>
                <c:pt idx="4330">
                  <c:v>1.3429999999999999E-2</c:v>
                </c:pt>
                <c:pt idx="4331">
                  <c:v>1.353E-2</c:v>
                </c:pt>
                <c:pt idx="4332">
                  <c:v>1.375E-2</c:v>
                </c:pt>
                <c:pt idx="4333">
                  <c:v>1.3639999999999999E-2</c:v>
                </c:pt>
                <c:pt idx="4334">
                  <c:v>1.3639999999999999E-2</c:v>
                </c:pt>
                <c:pt idx="4335">
                  <c:v>1.375E-2</c:v>
                </c:pt>
                <c:pt idx="4336">
                  <c:v>1.397E-2</c:v>
                </c:pt>
                <c:pt idx="4337">
                  <c:v>1.3860000000000001E-2</c:v>
                </c:pt>
                <c:pt idx="4338">
                  <c:v>1.3860000000000001E-2</c:v>
                </c:pt>
                <c:pt idx="4339">
                  <c:v>1.397E-2</c:v>
                </c:pt>
                <c:pt idx="4340">
                  <c:v>1.4080000000000001E-2</c:v>
                </c:pt>
                <c:pt idx="4341">
                  <c:v>1.397E-2</c:v>
                </c:pt>
                <c:pt idx="4342">
                  <c:v>1.4189999999999999E-2</c:v>
                </c:pt>
                <c:pt idx="4343">
                  <c:v>1.4290000000000001E-2</c:v>
                </c:pt>
                <c:pt idx="4344">
                  <c:v>1.44E-2</c:v>
                </c:pt>
                <c:pt idx="4345">
                  <c:v>1.44E-2</c:v>
                </c:pt>
                <c:pt idx="4346">
                  <c:v>1.451E-2</c:v>
                </c:pt>
                <c:pt idx="4347">
                  <c:v>1.44E-2</c:v>
                </c:pt>
                <c:pt idx="4348">
                  <c:v>1.4619999999999999E-2</c:v>
                </c:pt>
                <c:pt idx="4349">
                  <c:v>1.4619999999999999E-2</c:v>
                </c:pt>
                <c:pt idx="4350">
                  <c:v>1.4619999999999999E-2</c:v>
                </c:pt>
                <c:pt idx="4351">
                  <c:v>1.473E-2</c:v>
                </c:pt>
                <c:pt idx="4352">
                  <c:v>1.4840000000000001E-2</c:v>
                </c:pt>
                <c:pt idx="4353">
                  <c:v>1.4840000000000001E-2</c:v>
                </c:pt>
                <c:pt idx="4354">
                  <c:v>1.495E-2</c:v>
                </c:pt>
                <c:pt idx="4355">
                  <c:v>1.5049999999999999E-2</c:v>
                </c:pt>
                <c:pt idx="4356">
                  <c:v>1.5049999999999999E-2</c:v>
                </c:pt>
                <c:pt idx="4357">
                  <c:v>1.516E-2</c:v>
                </c:pt>
                <c:pt idx="4358">
                  <c:v>1.5049999999999999E-2</c:v>
                </c:pt>
                <c:pt idx="4359">
                  <c:v>1.516E-2</c:v>
                </c:pt>
                <c:pt idx="4360">
                  <c:v>1.516E-2</c:v>
                </c:pt>
                <c:pt idx="4361">
                  <c:v>1.516E-2</c:v>
                </c:pt>
                <c:pt idx="4362">
                  <c:v>1.5270000000000001E-2</c:v>
                </c:pt>
                <c:pt idx="4363">
                  <c:v>1.538E-2</c:v>
                </c:pt>
                <c:pt idx="4364">
                  <c:v>1.538E-2</c:v>
                </c:pt>
                <c:pt idx="4365">
                  <c:v>1.5270000000000001E-2</c:v>
                </c:pt>
                <c:pt idx="4366">
                  <c:v>1.549E-2</c:v>
                </c:pt>
                <c:pt idx="4367">
                  <c:v>1.549E-2</c:v>
                </c:pt>
                <c:pt idx="4368">
                  <c:v>1.5709999999999998E-2</c:v>
                </c:pt>
                <c:pt idx="4369">
                  <c:v>1.5599999999999999E-2</c:v>
                </c:pt>
                <c:pt idx="4370">
                  <c:v>1.5709999999999998E-2</c:v>
                </c:pt>
                <c:pt idx="4371">
                  <c:v>1.5599999999999999E-2</c:v>
                </c:pt>
                <c:pt idx="4372">
                  <c:v>1.5709999999999998E-2</c:v>
                </c:pt>
                <c:pt idx="4373">
                  <c:v>1.5709999999999998E-2</c:v>
                </c:pt>
                <c:pt idx="4374">
                  <c:v>1.5709999999999998E-2</c:v>
                </c:pt>
                <c:pt idx="4375">
                  <c:v>1.5709999999999998E-2</c:v>
                </c:pt>
                <c:pt idx="4376">
                  <c:v>1.5709999999999998E-2</c:v>
                </c:pt>
                <c:pt idx="4377">
                  <c:v>1.5810000000000001E-2</c:v>
                </c:pt>
                <c:pt idx="4378">
                  <c:v>1.5810000000000001E-2</c:v>
                </c:pt>
                <c:pt idx="4379">
                  <c:v>1.592E-2</c:v>
                </c:pt>
                <c:pt idx="4380">
                  <c:v>1.592E-2</c:v>
                </c:pt>
                <c:pt idx="4381">
                  <c:v>1.592E-2</c:v>
                </c:pt>
                <c:pt idx="4382">
                  <c:v>1.5810000000000001E-2</c:v>
                </c:pt>
                <c:pt idx="4383">
                  <c:v>1.592E-2</c:v>
                </c:pt>
                <c:pt idx="4384">
                  <c:v>1.6029999999999999E-2</c:v>
                </c:pt>
                <c:pt idx="4385">
                  <c:v>1.6029999999999999E-2</c:v>
                </c:pt>
                <c:pt idx="4386">
                  <c:v>1.6140000000000002E-2</c:v>
                </c:pt>
                <c:pt idx="4387">
                  <c:v>1.592E-2</c:v>
                </c:pt>
                <c:pt idx="4388">
                  <c:v>1.6029999999999999E-2</c:v>
                </c:pt>
                <c:pt idx="4389">
                  <c:v>1.6140000000000002E-2</c:v>
                </c:pt>
                <c:pt idx="4390">
                  <c:v>1.6140000000000002E-2</c:v>
                </c:pt>
                <c:pt idx="4391">
                  <c:v>1.6029999999999999E-2</c:v>
                </c:pt>
                <c:pt idx="4392">
                  <c:v>1.6140000000000002E-2</c:v>
                </c:pt>
                <c:pt idx="4393">
                  <c:v>1.6140000000000002E-2</c:v>
                </c:pt>
                <c:pt idx="4394">
                  <c:v>1.6140000000000002E-2</c:v>
                </c:pt>
                <c:pt idx="4395">
                  <c:v>1.6140000000000002E-2</c:v>
                </c:pt>
                <c:pt idx="4396">
                  <c:v>1.6029999999999999E-2</c:v>
                </c:pt>
                <c:pt idx="4397">
                  <c:v>1.6029999999999999E-2</c:v>
                </c:pt>
                <c:pt idx="4398">
                  <c:v>1.6029999999999999E-2</c:v>
                </c:pt>
                <c:pt idx="4399">
                  <c:v>1.6029999999999999E-2</c:v>
                </c:pt>
                <c:pt idx="4400">
                  <c:v>1.6140000000000002E-2</c:v>
                </c:pt>
                <c:pt idx="4401">
                  <c:v>1.6250000000000001E-2</c:v>
                </c:pt>
                <c:pt idx="4402">
                  <c:v>1.6140000000000002E-2</c:v>
                </c:pt>
                <c:pt idx="4403">
                  <c:v>1.6250000000000001E-2</c:v>
                </c:pt>
                <c:pt idx="4404">
                  <c:v>1.6140000000000002E-2</c:v>
                </c:pt>
                <c:pt idx="4405">
                  <c:v>1.6140000000000002E-2</c:v>
                </c:pt>
                <c:pt idx="4406">
                  <c:v>1.6140000000000002E-2</c:v>
                </c:pt>
                <c:pt idx="4407">
                  <c:v>1.6029999999999999E-2</c:v>
                </c:pt>
                <c:pt idx="4408">
                  <c:v>1.6140000000000002E-2</c:v>
                </c:pt>
                <c:pt idx="4409">
                  <c:v>1.6140000000000002E-2</c:v>
                </c:pt>
                <c:pt idx="4410">
                  <c:v>1.6140000000000002E-2</c:v>
                </c:pt>
                <c:pt idx="4411">
                  <c:v>1.6140000000000002E-2</c:v>
                </c:pt>
                <c:pt idx="4412">
                  <c:v>1.6140000000000002E-2</c:v>
                </c:pt>
                <c:pt idx="4413">
                  <c:v>1.592E-2</c:v>
                </c:pt>
                <c:pt idx="4414">
                  <c:v>1.592E-2</c:v>
                </c:pt>
                <c:pt idx="4415">
                  <c:v>1.592E-2</c:v>
                </c:pt>
                <c:pt idx="4416">
                  <c:v>1.592E-2</c:v>
                </c:pt>
                <c:pt idx="4417">
                  <c:v>1.592E-2</c:v>
                </c:pt>
                <c:pt idx="4418">
                  <c:v>1.592E-2</c:v>
                </c:pt>
                <c:pt idx="4419">
                  <c:v>1.592E-2</c:v>
                </c:pt>
                <c:pt idx="4420">
                  <c:v>1.592E-2</c:v>
                </c:pt>
                <c:pt idx="4421">
                  <c:v>1.592E-2</c:v>
                </c:pt>
                <c:pt idx="4422">
                  <c:v>1.5810000000000001E-2</c:v>
                </c:pt>
                <c:pt idx="4423">
                  <c:v>1.5810000000000001E-2</c:v>
                </c:pt>
                <c:pt idx="4424">
                  <c:v>1.5709999999999998E-2</c:v>
                </c:pt>
                <c:pt idx="4425">
                  <c:v>1.5709999999999998E-2</c:v>
                </c:pt>
                <c:pt idx="4426">
                  <c:v>1.5709999999999998E-2</c:v>
                </c:pt>
                <c:pt idx="4427">
                  <c:v>1.5810000000000001E-2</c:v>
                </c:pt>
                <c:pt idx="4428">
                  <c:v>1.5810000000000001E-2</c:v>
                </c:pt>
                <c:pt idx="4429">
                  <c:v>1.5709999999999998E-2</c:v>
                </c:pt>
                <c:pt idx="4430">
                  <c:v>1.5599999999999999E-2</c:v>
                </c:pt>
                <c:pt idx="4431">
                  <c:v>1.549E-2</c:v>
                </c:pt>
                <c:pt idx="4432">
                  <c:v>1.549E-2</c:v>
                </c:pt>
                <c:pt idx="4433">
                  <c:v>1.549E-2</c:v>
                </c:pt>
                <c:pt idx="4434">
                  <c:v>1.538E-2</c:v>
                </c:pt>
                <c:pt idx="4435">
                  <c:v>1.538E-2</c:v>
                </c:pt>
                <c:pt idx="4436">
                  <c:v>1.5270000000000001E-2</c:v>
                </c:pt>
                <c:pt idx="4437">
                  <c:v>1.538E-2</c:v>
                </c:pt>
                <c:pt idx="4438">
                  <c:v>1.516E-2</c:v>
                </c:pt>
                <c:pt idx="4439">
                  <c:v>1.5270000000000001E-2</c:v>
                </c:pt>
                <c:pt idx="4440">
                  <c:v>1.5270000000000001E-2</c:v>
                </c:pt>
                <c:pt idx="4441">
                  <c:v>1.516E-2</c:v>
                </c:pt>
                <c:pt idx="4442">
                  <c:v>1.5270000000000001E-2</c:v>
                </c:pt>
                <c:pt idx="4443">
                  <c:v>1.516E-2</c:v>
                </c:pt>
                <c:pt idx="4444">
                  <c:v>1.516E-2</c:v>
                </c:pt>
                <c:pt idx="4445">
                  <c:v>1.5049999999999999E-2</c:v>
                </c:pt>
                <c:pt idx="4446">
                  <c:v>1.5049999999999999E-2</c:v>
                </c:pt>
                <c:pt idx="4447">
                  <c:v>1.495E-2</c:v>
                </c:pt>
                <c:pt idx="4448">
                  <c:v>1.495E-2</c:v>
                </c:pt>
                <c:pt idx="4449">
                  <c:v>1.4840000000000001E-2</c:v>
                </c:pt>
                <c:pt idx="4450">
                  <c:v>1.4840000000000001E-2</c:v>
                </c:pt>
                <c:pt idx="4451">
                  <c:v>1.473E-2</c:v>
                </c:pt>
                <c:pt idx="4452">
                  <c:v>1.473E-2</c:v>
                </c:pt>
                <c:pt idx="4453">
                  <c:v>1.4840000000000001E-2</c:v>
                </c:pt>
                <c:pt idx="4454">
                  <c:v>1.473E-2</c:v>
                </c:pt>
                <c:pt idx="4455">
                  <c:v>1.4619999999999999E-2</c:v>
                </c:pt>
                <c:pt idx="4456">
                  <c:v>1.473E-2</c:v>
                </c:pt>
                <c:pt idx="4457">
                  <c:v>1.451E-2</c:v>
                </c:pt>
                <c:pt idx="4458">
                  <c:v>1.451E-2</c:v>
                </c:pt>
                <c:pt idx="4459">
                  <c:v>1.451E-2</c:v>
                </c:pt>
                <c:pt idx="4460">
                  <c:v>1.44E-2</c:v>
                </c:pt>
                <c:pt idx="4461">
                  <c:v>1.4290000000000001E-2</c:v>
                </c:pt>
                <c:pt idx="4462">
                  <c:v>1.4189999999999999E-2</c:v>
                </c:pt>
                <c:pt idx="4463">
                  <c:v>1.4290000000000001E-2</c:v>
                </c:pt>
                <c:pt idx="4464">
                  <c:v>1.4189999999999999E-2</c:v>
                </c:pt>
                <c:pt idx="4465">
                  <c:v>1.4189999999999999E-2</c:v>
                </c:pt>
                <c:pt idx="4466">
                  <c:v>1.4080000000000001E-2</c:v>
                </c:pt>
                <c:pt idx="4467">
                  <c:v>1.3860000000000001E-2</c:v>
                </c:pt>
                <c:pt idx="4468">
                  <c:v>1.397E-2</c:v>
                </c:pt>
                <c:pt idx="4469">
                  <c:v>1.3860000000000001E-2</c:v>
                </c:pt>
                <c:pt idx="4470">
                  <c:v>1.375E-2</c:v>
                </c:pt>
                <c:pt idx="4471">
                  <c:v>1.3860000000000001E-2</c:v>
                </c:pt>
                <c:pt idx="4472">
                  <c:v>1.3639999999999999E-2</c:v>
                </c:pt>
                <c:pt idx="4473">
                  <c:v>1.353E-2</c:v>
                </c:pt>
                <c:pt idx="4474">
                  <c:v>1.353E-2</c:v>
                </c:pt>
                <c:pt idx="4475">
                  <c:v>1.3639999999999999E-2</c:v>
                </c:pt>
                <c:pt idx="4476">
                  <c:v>1.353E-2</c:v>
                </c:pt>
                <c:pt idx="4477">
                  <c:v>1.3429999999999999E-2</c:v>
                </c:pt>
                <c:pt idx="4478">
                  <c:v>1.332E-2</c:v>
                </c:pt>
                <c:pt idx="4479">
                  <c:v>1.332E-2</c:v>
                </c:pt>
                <c:pt idx="4480">
                  <c:v>1.3429999999999999E-2</c:v>
                </c:pt>
                <c:pt idx="4481">
                  <c:v>1.321E-2</c:v>
                </c:pt>
                <c:pt idx="4482">
                  <c:v>1.3100000000000001E-2</c:v>
                </c:pt>
                <c:pt idx="4483">
                  <c:v>1.3100000000000001E-2</c:v>
                </c:pt>
                <c:pt idx="4484">
                  <c:v>1.3100000000000001E-2</c:v>
                </c:pt>
                <c:pt idx="4485">
                  <c:v>1.299E-2</c:v>
                </c:pt>
                <c:pt idx="4486">
                  <c:v>1.3100000000000001E-2</c:v>
                </c:pt>
                <c:pt idx="4487">
                  <c:v>1.3100000000000001E-2</c:v>
                </c:pt>
                <c:pt idx="4488">
                  <c:v>1.277E-2</c:v>
                </c:pt>
                <c:pt idx="4489">
                  <c:v>1.2670000000000001E-2</c:v>
                </c:pt>
                <c:pt idx="4490">
                  <c:v>1.2670000000000001E-2</c:v>
                </c:pt>
                <c:pt idx="4491">
                  <c:v>1.2670000000000001E-2</c:v>
                </c:pt>
                <c:pt idx="4492">
                  <c:v>1.256E-2</c:v>
                </c:pt>
                <c:pt idx="4493">
                  <c:v>1.2449999999999999E-2</c:v>
                </c:pt>
                <c:pt idx="4494">
                  <c:v>1.256E-2</c:v>
                </c:pt>
                <c:pt idx="4495">
                  <c:v>1.2449999999999999E-2</c:v>
                </c:pt>
                <c:pt idx="4496">
                  <c:v>1.2449999999999999E-2</c:v>
                </c:pt>
                <c:pt idx="4497">
                  <c:v>1.234E-2</c:v>
                </c:pt>
                <c:pt idx="4498">
                  <c:v>1.234E-2</c:v>
                </c:pt>
                <c:pt idx="4499">
                  <c:v>1.223E-2</c:v>
                </c:pt>
                <c:pt idx="4500">
                  <c:v>1.2120000000000001E-2</c:v>
                </c:pt>
                <c:pt idx="4501">
                  <c:v>1.2120000000000001E-2</c:v>
                </c:pt>
                <c:pt idx="4502">
                  <c:v>1.2120000000000001E-2</c:v>
                </c:pt>
                <c:pt idx="4503">
                  <c:v>1.2120000000000001E-2</c:v>
                </c:pt>
                <c:pt idx="4504">
                  <c:v>1.2120000000000001E-2</c:v>
                </c:pt>
                <c:pt idx="4505">
                  <c:v>1.18E-2</c:v>
                </c:pt>
                <c:pt idx="4506">
                  <c:v>1.18E-2</c:v>
                </c:pt>
                <c:pt idx="4507">
                  <c:v>1.191E-2</c:v>
                </c:pt>
                <c:pt idx="4508">
                  <c:v>1.18E-2</c:v>
                </c:pt>
                <c:pt idx="4509">
                  <c:v>1.1690000000000001E-2</c:v>
                </c:pt>
                <c:pt idx="4510">
                  <c:v>1.18E-2</c:v>
                </c:pt>
                <c:pt idx="4511">
                  <c:v>1.158E-2</c:v>
                </c:pt>
                <c:pt idx="4512">
                  <c:v>1.158E-2</c:v>
                </c:pt>
                <c:pt idx="4513">
                  <c:v>1.158E-2</c:v>
                </c:pt>
                <c:pt idx="4514">
                  <c:v>1.1469999999999999E-2</c:v>
                </c:pt>
                <c:pt idx="4515">
                  <c:v>1.1469999999999999E-2</c:v>
                </c:pt>
                <c:pt idx="4516">
                  <c:v>1.1469999999999999E-2</c:v>
                </c:pt>
                <c:pt idx="4517">
                  <c:v>1.125E-2</c:v>
                </c:pt>
                <c:pt idx="4518">
                  <c:v>1.1469999999999999E-2</c:v>
                </c:pt>
                <c:pt idx="4519">
                  <c:v>1.1469999999999999E-2</c:v>
                </c:pt>
                <c:pt idx="4520">
                  <c:v>1.136E-2</c:v>
                </c:pt>
                <c:pt idx="4521">
                  <c:v>1.115E-2</c:v>
                </c:pt>
                <c:pt idx="4522">
                  <c:v>1.115E-2</c:v>
                </c:pt>
                <c:pt idx="4523">
                  <c:v>1.125E-2</c:v>
                </c:pt>
                <c:pt idx="4524">
                  <c:v>1.125E-2</c:v>
                </c:pt>
                <c:pt idx="4525">
                  <c:v>1.1039999999999999E-2</c:v>
                </c:pt>
                <c:pt idx="4526">
                  <c:v>1.1039999999999999E-2</c:v>
                </c:pt>
                <c:pt idx="4527">
                  <c:v>1.1039999999999999E-2</c:v>
                </c:pt>
                <c:pt idx="4528">
                  <c:v>1.093E-2</c:v>
                </c:pt>
                <c:pt idx="4529">
                  <c:v>1.1039999999999999E-2</c:v>
                </c:pt>
                <c:pt idx="4530">
                  <c:v>1.1039999999999999E-2</c:v>
                </c:pt>
                <c:pt idx="4531">
                  <c:v>1.093E-2</c:v>
                </c:pt>
                <c:pt idx="4532">
                  <c:v>1.082E-2</c:v>
                </c:pt>
                <c:pt idx="4533">
                  <c:v>1.093E-2</c:v>
                </c:pt>
                <c:pt idx="4534">
                  <c:v>1.082E-2</c:v>
                </c:pt>
                <c:pt idx="4535">
                  <c:v>1.082E-2</c:v>
                </c:pt>
                <c:pt idx="4536">
                  <c:v>1.082E-2</c:v>
                </c:pt>
                <c:pt idx="4537">
                  <c:v>1.082E-2</c:v>
                </c:pt>
                <c:pt idx="4538">
                  <c:v>1.0710000000000001E-2</c:v>
                </c:pt>
                <c:pt idx="4539">
                  <c:v>1.0710000000000001E-2</c:v>
                </c:pt>
                <c:pt idx="4540">
                  <c:v>1.082E-2</c:v>
                </c:pt>
                <c:pt idx="4541">
                  <c:v>1.06E-2</c:v>
                </c:pt>
                <c:pt idx="4542">
                  <c:v>1.06E-2</c:v>
                </c:pt>
                <c:pt idx="4543">
                  <c:v>1.0489999999999999E-2</c:v>
                </c:pt>
                <c:pt idx="4544">
                  <c:v>1.06E-2</c:v>
                </c:pt>
                <c:pt idx="4545">
                  <c:v>1.06E-2</c:v>
                </c:pt>
                <c:pt idx="4546">
                  <c:v>1.0489999999999999E-2</c:v>
                </c:pt>
                <c:pt idx="4547">
                  <c:v>1.0710000000000001E-2</c:v>
                </c:pt>
                <c:pt idx="4548">
                  <c:v>1.06E-2</c:v>
                </c:pt>
                <c:pt idx="4549">
                  <c:v>1.0489999999999999E-2</c:v>
                </c:pt>
                <c:pt idx="4550">
                  <c:v>1.06E-2</c:v>
                </c:pt>
                <c:pt idx="4551">
                  <c:v>1.0489999999999999E-2</c:v>
                </c:pt>
                <c:pt idx="4552">
                  <c:v>1.0489999999999999E-2</c:v>
                </c:pt>
                <c:pt idx="4553">
                  <c:v>1.06E-2</c:v>
                </c:pt>
                <c:pt idx="4554">
                  <c:v>1.06E-2</c:v>
                </c:pt>
                <c:pt idx="4555">
                  <c:v>1.06E-2</c:v>
                </c:pt>
                <c:pt idx="4556">
                  <c:v>1.039E-2</c:v>
                </c:pt>
                <c:pt idx="4557">
                  <c:v>1.0489999999999999E-2</c:v>
                </c:pt>
                <c:pt idx="4558">
                  <c:v>1.0489999999999999E-2</c:v>
                </c:pt>
                <c:pt idx="4559">
                  <c:v>1.039E-2</c:v>
                </c:pt>
                <c:pt idx="4560">
                  <c:v>1.039E-2</c:v>
                </c:pt>
                <c:pt idx="4561">
                  <c:v>1.0489999999999999E-2</c:v>
                </c:pt>
                <c:pt idx="4562">
                  <c:v>1.0489999999999999E-2</c:v>
                </c:pt>
                <c:pt idx="4563">
                  <c:v>1.0489999999999999E-2</c:v>
                </c:pt>
                <c:pt idx="4564">
                  <c:v>1.0489999999999999E-2</c:v>
                </c:pt>
                <c:pt idx="4565">
                  <c:v>1.039E-2</c:v>
                </c:pt>
                <c:pt idx="4566">
                  <c:v>1.0489999999999999E-2</c:v>
                </c:pt>
                <c:pt idx="4567">
                  <c:v>1.06E-2</c:v>
                </c:pt>
                <c:pt idx="4568">
                  <c:v>1.039E-2</c:v>
                </c:pt>
                <c:pt idx="4569">
                  <c:v>1.039E-2</c:v>
                </c:pt>
                <c:pt idx="4570">
                  <c:v>1.06E-2</c:v>
                </c:pt>
                <c:pt idx="4571">
                  <c:v>1.0489999999999999E-2</c:v>
                </c:pt>
                <c:pt idx="4572">
                  <c:v>1.06E-2</c:v>
                </c:pt>
                <c:pt idx="4573">
                  <c:v>1.039E-2</c:v>
                </c:pt>
                <c:pt idx="4574">
                  <c:v>1.0489999999999999E-2</c:v>
                </c:pt>
                <c:pt idx="4575">
                  <c:v>1.06E-2</c:v>
                </c:pt>
                <c:pt idx="4576">
                  <c:v>1.0489999999999999E-2</c:v>
                </c:pt>
                <c:pt idx="4577">
                  <c:v>1.0710000000000001E-2</c:v>
                </c:pt>
                <c:pt idx="4578">
                  <c:v>1.0710000000000001E-2</c:v>
                </c:pt>
                <c:pt idx="4579">
                  <c:v>1.06E-2</c:v>
                </c:pt>
                <c:pt idx="4580">
                  <c:v>1.06E-2</c:v>
                </c:pt>
                <c:pt idx="4581">
                  <c:v>1.082E-2</c:v>
                </c:pt>
                <c:pt idx="4582">
                  <c:v>1.0710000000000001E-2</c:v>
                </c:pt>
                <c:pt idx="4583">
                  <c:v>1.0710000000000001E-2</c:v>
                </c:pt>
                <c:pt idx="4584">
                  <c:v>1.082E-2</c:v>
                </c:pt>
                <c:pt idx="4585">
                  <c:v>1.0710000000000001E-2</c:v>
                </c:pt>
                <c:pt idx="4586">
                  <c:v>1.0710000000000001E-2</c:v>
                </c:pt>
                <c:pt idx="4587">
                  <c:v>1.082E-2</c:v>
                </c:pt>
                <c:pt idx="4588">
                  <c:v>1.082E-2</c:v>
                </c:pt>
                <c:pt idx="4589">
                  <c:v>1.082E-2</c:v>
                </c:pt>
                <c:pt idx="4590">
                  <c:v>1.093E-2</c:v>
                </c:pt>
                <c:pt idx="4591">
                  <c:v>1.082E-2</c:v>
                </c:pt>
                <c:pt idx="4592">
                  <c:v>1.093E-2</c:v>
                </c:pt>
                <c:pt idx="4593">
                  <c:v>1.1039999999999999E-2</c:v>
                </c:pt>
                <c:pt idx="4594">
                  <c:v>1.1039999999999999E-2</c:v>
                </c:pt>
                <c:pt idx="4595">
                  <c:v>1.115E-2</c:v>
                </c:pt>
                <c:pt idx="4596">
                  <c:v>1.115E-2</c:v>
                </c:pt>
                <c:pt idx="4597">
                  <c:v>1.115E-2</c:v>
                </c:pt>
                <c:pt idx="4598">
                  <c:v>1.115E-2</c:v>
                </c:pt>
                <c:pt idx="4599">
                  <c:v>1.115E-2</c:v>
                </c:pt>
                <c:pt idx="4600">
                  <c:v>1.115E-2</c:v>
                </c:pt>
                <c:pt idx="4601">
                  <c:v>1.115E-2</c:v>
                </c:pt>
                <c:pt idx="4602">
                  <c:v>1.136E-2</c:v>
                </c:pt>
                <c:pt idx="4603">
                  <c:v>1.125E-2</c:v>
                </c:pt>
                <c:pt idx="4604">
                  <c:v>1.125E-2</c:v>
                </c:pt>
                <c:pt idx="4605">
                  <c:v>1.136E-2</c:v>
                </c:pt>
                <c:pt idx="4606">
                  <c:v>1.136E-2</c:v>
                </c:pt>
                <c:pt idx="4607">
                  <c:v>1.125E-2</c:v>
                </c:pt>
                <c:pt idx="4608">
                  <c:v>1.158E-2</c:v>
                </c:pt>
                <c:pt idx="4609">
                  <c:v>1.1690000000000001E-2</c:v>
                </c:pt>
                <c:pt idx="4610">
                  <c:v>1.1690000000000001E-2</c:v>
                </c:pt>
                <c:pt idx="4611">
                  <c:v>1.158E-2</c:v>
                </c:pt>
                <c:pt idx="4612">
                  <c:v>1.1469999999999999E-2</c:v>
                </c:pt>
                <c:pt idx="4613">
                  <c:v>1.18E-2</c:v>
                </c:pt>
                <c:pt idx="4614">
                  <c:v>1.1690000000000001E-2</c:v>
                </c:pt>
                <c:pt idx="4615">
                  <c:v>1.1690000000000001E-2</c:v>
                </c:pt>
                <c:pt idx="4616">
                  <c:v>1.18E-2</c:v>
                </c:pt>
                <c:pt idx="4617">
                  <c:v>1.18E-2</c:v>
                </c:pt>
                <c:pt idx="4618">
                  <c:v>1.18E-2</c:v>
                </c:pt>
                <c:pt idx="4619">
                  <c:v>1.191E-2</c:v>
                </c:pt>
                <c:pt idx="4620">
                  <c:v>1.201E-2</c:v>
                </c:pt>
                <c:pt idx="4621">
                  <c:v>1.201E-2</c:v>
                </c:pt>
                <c:pt idx="4622">
                  <c:v>1.2120000000000001E-2</c:v>
                </c:pt>
                <c:pt idx="4623">
                  <c:v>1.201E-2</c:v>
                </c:pt>
                <c:pt idx="4624">
                  <c:v>1.2120000000000001E-2</c:v>
                </c:pt>
                <c:pt idx="4625">
                  <c:v>1.234E-2</c:v>
                </c:pt>
                <c:pt idx="4626">
                  <c:v>1.223E-2</c:v>
                </c:pt>
                <c:pt idx="4627">
                  <c:v>1.223E-2</c:v>
                </c:pt>
                <c:pt idx="4628">
                  <c:v>1.2449999999999999E-2</c:v>
                </c:pt>
                <c:pt idx="4629">
                  <c:v>1.2449999999999999E-2</c:v>
                </c:pt>
                <c:pt idx="4630">
                  <c:v>1.2449999999999999E-2</c:v>
                </c:pt>
                <c:pt idx="4631">
                  <c:v>1.2449999999999999E-2</c:v>
                </c:pt>
                <c:pt idx="4632">
                  <c:v>1.256E-2</c:v>
                </c:pt>
                <c:pt idx="4633">
                  <c:v>1.2670000000000001E-2</c:v>
                </c:pt>
                <c:pt idx="4634">
                  <c:v>1.2670000000000001E-2</c:v>
                </c:pt>
                <c:pt idx="4635">
                  <c:v>1.277E-2</c:v>
                </c:pt>
                <c:pt idx="4636">
                  <c:v>1.2670000000000001E-2</c:v>
                </c:pt>
                <c:pt idx="4637">
                  <c:v>1.2670000000000001E-2</c:v>
                </c:pt>
                <c:pt idx="4638">
                  <c:v>1.299E-2</c:v>
                </c:pt>
                <c:pt idx="4639">
                  <c:v>1.2880000000000001E-2</c:v>
                </c:pt>
                <c:pt idx="4640">
                  <c:v>1.299E-2</c:v>
                </c:pt>
                <c:pt idx="4641">
                  <c:v>1.299E-2</c:v>
                </c:pt>
                <c:pt idx="4642">
                  <c:v>1.3100000000000001E-2</c:v>
                </c:pt>
                <c:pt idx="4643">
                  <c:v>1.3100000000000001E-2</c:v>
                </c:pt>
                <c:pt idx="4644">
                  <c:v>1.321E-2</c:v>
                </c:pt>
                <c:pt idx="4645">
                  <c:v>1.332E-2</c:v>
                </c:pt>
                <c:pt idx="4646">
                  <c:v>1.321E-2</c:v>
                </c:pt>
                <c:pt idx="4647">
                  <c:v>1.332E-2</c:v>
                </c:pt>
                <c:pt idx="4648">
                  <c:v>1.3429999999999999E-2</c:v>
                </c:pt>
                <c:pt idx="4649">
                  <c:v>1.3429999999999999E-2</c:v>
                </c:pt>
                <c:pt idx="4650">
                  <c:v>1.353E-2</c:v>
                </c:pt>
                <c:pt idx="4651">
                  <c:v>1.353E-2</c:v>
                </c:pt>
                <c:pt idx="4652">
                  <c:v>1.3639999999999999E-2</c:v>
                </c:pt>
                <c:pt idx="4653">
                  <c:v>1.3639999999999999E-2</c:v>
                </c:pt>
                <c:pt idx="4654">
                  <c:v>1.3639999999999999E-2</c:v>
                </c:pt>
                <c:pt idx="4655">
                  <c:v>1.375E-2</c:v>
                </c:pt>
                <c:pt idx="4656">
                  <c:v>1.375E-2</c:v>
                </c:pt>
                <c:pt idx="4657">
                  <c:v>1.397E-2</c:v>
                </c:pt>
                <c:pt idx="4658">
                  <c:v>1.397E-2</c:v>
                </c:pt>
                <c:pt idx="4659">
                  <c:v>1.3860000000000001E-2</c:v>
                </c:pt>
                <c:pt idx="4660">
                  <c:v>1.4189999999999999E-2</c:v>
                </c:pt>
                <c:pt idx="4661">
                  <c:v>1.397E-2</c:v>
                </c:pt>
                <c:pt idx="4662">
                  <c:v>1.4080000000000001E-2</c:v>
                </c:pt>
                <c:pt idx="4663">
                  <c:v>1.4080000000000001E-2</c:v>
                </c:pt>
                <c:pt idx="4664">
                  <c:v>1.4080000000000001E-2</c:v>
                </c:pt>
                <c:pt idx="4665">
                  <c:v>1.4189999999999999E-2</c:v>
                </c:pt>
                <c:pt idx="4666">
                  <c:v>1.4290000000000001E-2</c:v>
                </c:pt>
                <c:pt idx="4667">
                  <c:v>1.44E-2</c:v>
                </c:pt>
                <c:pt idx="4668">
                  <c:v>1.4290000000000001E-2</c:v>
                </c:pt>
                <c:pt idx="4669">
                  <c:v>1.44E-2</c:v>
                </c:pt>
                <c:pt idx="4670">
                  <c:v>1.44E-2</c:v>
                </c:pt>
                <c:pt idx="4671">
                  <c:v>1.451E-2</c:v>
                </c:pt>
                <c:pt idx="4672">
                  <c:v>1.4619999999999999E-2</c:v>
                </c:pt>
                <c:pt idx="4673">
                  <c:v>1.4840000000000001E-2</c:v>
                </c:pt>
                <c:pt idx="4674">
                  <c:v>1.473E-2</c:v>
                </c:pt>
                <c:pt idx="4675">
                  <c:v>1.4619999999999999E-2</c:v>
                </c:pt>
                <c:pt idx="4676">
                  <c:v>1.473E-2</c:v>
                </c:pt>
                <c:pt idx="4677">
                  <c:v>1.4840000000000001E-2</c:v>
                </c:pt>
                <c:pt idx="4678">
                  <c:v>1.4840000000000001E-2</c:v>
                </c:pt>
                <c:pt idx="4679">
                  <c:v>1.473E-2</c:v>
                </c:pt>
                <c:pt idx="4680">
                  <c:v>1.4840000000000001E-2</c:v>
                </c:pt>
                <c:pt idx="4681">
                  <c:v>1.495E-2</c:v>
                </c:pt>
                <c:pt idx="4682">
                  <c:v>1.4840000000000001E-2</c:v>
                </c:pt>
                <c:pt idx="4683">
                  <c:v>1.5049999999999999E-2</c:v>
                </c:pt>
                <c:pt idx="4684">
                  <c:v>1.516E-2</c:v>
                </c:pt>
                <c:pt idx="4685">
                  <c:v>1.5049999999999999E-2</c:v>
                </c:pt>
                <c:pt idx="4686">
                  <c:v>1.516E-2</c:v>
                </c:pt>
                <c:pt idx="4687">
                  <c:v>1.516E-2</c:v>
                </c:pt>
                <c:pt idx="4688">
                  <c:v>1.538E-2</c:v>
                </c:pt>
                <c:pt idx="4689">
                  <c:v>1.516E-2</c:v>
                </c:pt>
                <c:pt idx="4690">
                  <c:v>1.516E-2</c:v>
                </c:pt>
                <c:pt idx="4691">
                  <c:v>1.538E-2</c:v>
                </c:pt>
                <c:pt idx="4692">
                  <c:v>1.5270000000000001E-2</c:v>
                </c:pt>
                <c:pt idx="4693">
                  <c:v>1.5270000000000001E-2</c:v>
                </c:pt>
                <c:pt idx="4694">
                  <c:v>1.538E-2</c:v>
                </c:pt>
                <c:pt idx="4695">
                  <c:v>1.538E-2</c:v>
                </c:pt>
                <c:pt idx="4696">
                  <c:v>1.549E-2</c:v>
                </c:pt>
                <c:pt idx="4697">
                  <c:v>1.5599999999999999E-2</c:v>
                </c:pt>
                <c:pt idx="4698">
                  <c:v>1.549E-2</c:v>
                </c:pt>
                <c:pt idx="4699">
                  <c:v>1.549E-2</c:v>
                </c:pt>
                <c:pt idx="4700">
                  <c:v>1.549E-2</c:v>
                </c:pt>
                <c:pt idx="4701">
                  <c:v>1.538E-2</c:v>
                </c:pt>
                <c:pt idx="4702">
                  <c:v>1.538E-2</c:v>
                </c:pt>
                <c:pt idx="4703">
                  <c:v>1.5599999999999999E-2</c:v>
                </c:pt>
                <c:pt idx="4704">
                  <c:v>1.549E-2</c:v>
                </c:pt>
                <c:pt idx="4705">
                  <c:v>1.5709999999999998E-2</c:v>
                </c:pt>
                <c:pt idx="4706">
                  <c:v>1.5709999999999998E-2</c:v>
                </c:pt>
                <c:pt idx="4707">
                  <c:v>1.5599999999999999E-2</c:v>
                </c:pt>
                <c:pt idx="4708">
                  <c:v>1.5709999999999998E-2</c:v>
                </c:pt>
                <c:pt idx="4709">
                  <c:v>1.5599999999999999E-2</c:v>
                </c:pt>
                <c:pt idx="4710">
                  <c:v>1.5599999999999999E-2</c:v>
                </c:pt>
                <c:pt idx="4711">
                  <c:v>1.5599999999999999E-2</c:v>
                </c:pt>
                <c:pt idx="4712">
                  <c:v>1.5599999999999999E-2</c:v>
                </c:pt>
                <c:pt idx="4713">
                  <c:v>1.5599999999999999E-2</c:v>
                </c:pt>
                <c:pt idx="4714">
                  <c:v>1.5709999999999998E-2</c:v>
                </c:pt>
                <c:pt idx="4715">
                  <c:v>1.549E-2</c:v>
                </c:pt>
                <c:pt idx="4716">
                  <c:v>1.5709999999999998E-2</c:v>
                </c:pt>
                <c:pt idx="4717">
                  <c:v>1.5599999999999999E-2</c:v>
                </c:pt>
                <c:pt idx="4718">
                  <c:v>1.5709999999999998E-2</c:v>
                </c:pt>
                <c:pt idx="4719">
                  <c:v>1.5599999999999999E-2</c:v>
                </c:pt>
                <c:pt idx="4720">
                  <c:v>1.5599999999999999E-2</c:v>
                </c:pt>
                <c:pt idx="4721">
                  <c:v>1.5599999999999999E-2</c:v>
                </c:pt>
                <c:pt idx="4722">
                  <c:v>1.5709999999999998E-2</c:v>
                </c:pt>
                <c:pt idx="4723">
                  <c:v>1.5709999999999998E-2</c:v>
                </c:pt>
                <c:pt idx="4724">
                  <c:v>1.5709999999999998E-2</c:v>
                </c:pt>
                <c:pt idx="4725">
                  <c:v>1.5709999999999998E-2</c:v>
                </c:pt>
                <c:pt idx="4726">
                  <c:v>1.5709999999999998E-2</c:v>
                </c:pt>
                <c:pt idx="4727">
                  <c:v>1.5709999999999998E-2</c:v>
                </c:pt>
                <c:pt idx="4728">
                  <c:v>1.5810000000000001E-2</c:v>
                </c:pt>
                <c:pt idx="4729">
                  <c:v>1.5709999999999998E-2</c:v>
                </c:pt>
                <c:pt idx="4730">
                  <c:v>1.5709999999999998E-2</c:v>
                </c:pt>
                <c:pt idx="4731">
                  <c:v>1.5810000000000001E-2</c:v>
                </c:pt>
                <c:pt idx="4732">
                  <c:v>1.5709999999999998E-2</c:v>
                </c:pt>
                <c:pt idx="4733">
                  <c:v>1.5709999999999998E-2</c:v>
                </c:pt>
                <c:pt idx="4734">
                  <c:v>1.5599999999999999E-2</c:v>
                </c:pt>
                <c:pt idx="4735">
                  <c:v>1.5599999999999999E-2</c:v>
                </c:pt>
                <c:pt idx="4736">
                  <c:v>1.5709999999999998E-2</c:v>
                </c:pt>
                <c:pt idx="4737">
                  <c:v>1.5599999999999999E-2</c:v>
                </c:pt>
                <c:pt idx="4738">
                  <c:v>1.5599999999999999E-2</c:v>
                </c:pt>
                <c:pt idx="4739">
                  <c:v>1.5599999999999999E-2</c:v>
                </c:pt>
                <c:pt idx="4740">
                  <c:v>1.549E-2</c:v>
                </c:pt>
                <c:pt idx="4741">
                  <c:v>1.538E-2</c:v>
                </c:pt>
                <c:pt idx="4742">
                  <c:v>1.549E-2</c:v>
                </c:pt>
                <c:pt idx="4743">
                  <c:v>1.549E-2</c:v>
                </c:pt>
                <c:pt idx="4744">
                  <c:v>1.538E-2</c:v>
                </c:pt>
                <c:pt idx="4745">
                  <c:v>1.549E-2</c:v>
                </c:pt>
                <c:pt idx="4746">
                  <c:v>1.538E-2</c:v>
                </c:pt>
                <c:pt idx="4747">
                  <c:v>1.538E-2</c:v>
                </c:pt>
                <c:pt idx="4748">
                  <c:v>1.538E-2</c:v>
                </c:pt>
                <c:pt idx="4749">
                  <c:v>1.538E-2</c:v>
                </c:pt>
                <c:pt idx="4750">
                  <c:v>1.5049999999999999E-2</c:v>
                </c:pt>
                <c:pt idx="4751">
                  <c:v>1.516E-2</c:v>
                </c:pt>
                <c:pt idx="4752">
                  <c:v>1.516E-2</c:v>
                </c:pt>
                <c:pt idx="4753">
                  <c:v>1.516E-2</c:v>
                </c:pt>
                <c:pt idx="4754">
                  <c:v>1.516E-2</c:v>
                </c:pt>
                <c:pt idx="4755">
                  <c:v>1.495E-2</c:v>
                </c:pt>
                <c:pt idx="4756">
                  <c:v>1.495E-2</c:v>
                </c:pt>
                <c:pt idx="4757">
                  <c:v>1.495E-2</c:v>
                </c:pt>
                <c:pt idx="4758">
                  <c:v>1.495E-2</c:v>
                </c:pt>
                <c:pt idx="4759">
                  <c:v>1.5049999999999999E-2</c:v>
                </c:pt>
                <c:pt idx="4760">
                  <c:v>1.5049999999999999E-2</c:v>
                </c:pt>
                <c:pt idx="4761">
                  <c:v>1.4840000000000001E-2</c:v>
                </c:pt>
                <c:pt idx="4762">
                  <c:v>1.495E-2</c:v>
                </c:pt>
                <c:pt idx="4763">
                  <c:v>1.4840000000000001E-2</c:v>
                </c:pt>
                <c:pt idx="4764">
                  <c:v>1.473E-2</c:v>
                </c:pt>
                <c:pt idx="4765">
                  <c:v>1.473E-2</c:v>
                </c:pt>
                <c:pt idx="4766">
                  <c:v>1.4619999999999999E-2</c:v>
                </c:pt>
                <c:pt idx="4767">
                  <c:v>1.473E-2</c:v>
                </c:pt>
                <c:pt idx="4768">
                  <c:v>1.4619999999999999E-2</c:v>
                </c:pt>
                <c:pt idx="4769">
                  <c:v>1.451E-2</c:v>
                </c:pt>
                <c:pt idx="4770">
                  <c:v>1.44E-2</c:v>
                </c:pt>
                <c:pt idx="4771">
                  <c:v>1.44E-2</c:v>
                </c:pt>
                <c:pt idx="4772">
                  <c:v>1.44E-2</c:v>
                </c:pt>
                <c:pt idx="4773">
                  <c:v>1.44E-2</c:v>
                </c:pt>
                <c:pt idx="4774">
                  <c:v>1.4290000000000001E-2</c:v>
                </c:pt>
                <c:pt idx="4775">
                  <c:v>1.397E-2</c:v>
                </c:pt>
                <c:pt idx="4776">
                  <c:v>1.4080000000000001E-2</c:v>
                </c:pt>
                <c:pt idx="4777">
                  <c:v>1.397E-2</c:v>
                </c:pt>
                <c:pt idx="4778">
                  <c:v>1.397E-2</c:v>
                </c:pt>
                <c:pt idx="4779">
                  <c:v>1.3860000000000001E-2</c:v>
                </c:pt>
                <c:pt idx="4780">
                  <c:v>1.4080000000000001E-2</c:v>
                </c:pt>
                <c:pt idx="4781">
                  <c:v>1.397E-2</c:v>
                </c:pt>
                <c:pt idx="4782">
                  <c:v>1.375E-2</c:v>
                </c:pt>
                <c:pt idx="4783">
                  <c:v>1.375E-2</c:v>
                </c:pt>
                <c:pt idx="4784">
                  <c:v>1.3639999999999999E-2</c:v>
                </c:pt>
                <c:pt idx="4785">
                  <c:v>1.3639999999999999E-2</c:v>
                </c:pt>
                <c:pt idx="4786">
                  <c:v>1.353E-2</c:v>
                </c:pt>
                <c:pt idx="4787">
                  <c:v>1.332E-2</c:v>
                </c:pt>
                <c:pt idx="4788">
                  <c:v>1.332E-2</c:v>
                </c:pt>
                <c:pt idx="4789">
                  <c:v>1.321E-2</c:v>
                </c:pt>
                <c:pt idx="4790">
                  <c:v>1.321E-2</c:v>
                </c:pt>
                <c:pt idx="4791">
                  <c:v>1.3100000000000001E-2</c:v>
                </c:pt>
                <c:pt idx="4792">
                  <c:v>1.299E-2</c:v>
                </c:pt>
                <c:pt idx="4793">
                  <c:v>1.2880000000000001E-2</c:v>
                </c:pt>
                <c:pt idx="4794">
                  <c:v>1.2880000000000001E-2</c:v>
                </c:pt>
                <c:pt idx="4795">
                  <c:v>1.2880000000000001E-2</c:v>
                </c:pt>
                <c:pt idx="4796">
                  <c:v>1.277E-2</c:v>
                </c:pt>
                <c:pt idx="4797">
                  <c:v>1.277E-2</c:v>
                </c:pt>
                <c:pt idx="4798">
                  <c:v>1.256E-2</c:v>
                </c:pt>
                <c:pt idx="4799">
                  <c:v>1.2670000000000001E-2</c:v>
                </c:pt>
                <c:pt idx="4800">
                  <c:v>1.2670000000000001E-2</c:v>
                </c:pt>
                <c:pt idx="4801">
                  <c:v>1.234E-2</c:v>
                </c:pt>
                <c:pt idx="4802">
                  <c:v>1.234E-2</c:v>
                </c:pt>
                <c:pt idx="4803">
                  <c:v>1.223E-2</c:v>
                </c:pt>
                <c:pt idx="4804">
                  <c:v>1.223E-2</c:v>
                </c:pt>
                <c:pt idx="4805">
                  <c:v>1.2120000000000001E-2</c:v>
                </c:pt>
                <c:pt idx="4806">
                  <c:v>1.2120000000000001E-2</c:v>
                </c:pt>
                <c:pt idx="4807">
                  <c:v>1.191E-2</c:v>
                </c:pt>
                <c:pt idx="4808">
                  <c:v>1.18E-2</c:v>
                </c:pt>
                <c:pt idx="4809">
                  <c:v>1.1690000000000001E-2</c:v>
                </c:pt>
                <c:pt idx="4810">
                  <c:v>1.158E-2</c:v>
                </c:pt>
                <c:pt idx="4811">
                  <c:v>1.158E-2</c:v>
                </c:pt>
                <c:pt idx="4812">
                  <c:v>1.158E-2</c:v>
                </c:pt>
                <c:pt idx="4813">
                  <c:v>1.136E-2</c:v>
                </c:pt>
                <c:pt idx="4814">
                  <c:v>1.125E-2</c:v>
                </c:pt>
                <c:pt idx="4815">
                  <c:v>1.125E-2</c:v>
                </c:pt>
                <c:pt idx="4816">
                  <c:v>1.115E-2</c:v>
                </c:pt>
                <c:pt idx="4817">
                  <c:v>1.1039999999999999E-2</c:v>
                </c:pt>
                <c:pt idx="4818">
                  <c:v>1.115E-2</c:v>
                </c:pt>
                <c:pt idx="4819">
                  <c:v>1.1039999999999999E-2</c:v>
                </c:pt>
                <c:pt idx="4820">
                  <c:v>1.093E-2</c:v>
                </c:pt>
                <c:pt idx="4821">
                  <c:v>1.0710000000000001E-2</c:v>
                </c:pt>
                <c:pt idx="4822">
                  <c:v>1.0710000000000001E-2</c:v>
                </c:pt>
                <c:pt idx="4823">
                  <c:v>1.06E-2</c:v>
                </c:pt>
                <c:pt idx="4824">
                  <c:v>1.06E-2</c:v>
                </c:pt>
                <c:pt idx="4825">
                  <c:v>1.039E-2</c:v>
                </c:pt>
                <c:pt idx="4826">
                  <c:v>1.039E-2</c:v>
                </c:pt>
                <c:pt idx="4827">
                  <c:v>1.039E-2</c:v>
                </c:pt>
                <c:pt idx="4828">
                  <c:v>1.0279999999999999E-2</c:v>
                </c:pt>
                <c:pt idx="4829">
                  <c:v>1.017E-2</c:v>
                </c:pt>
                <c:pt idx="4830">
                  <c:v>1.0059999999999999E-2</c:v>
                </c:pt>
                <c:pt idx="4831">
                  <c:v>1.0059999999999999E-2</c:v>
                </c:pt>
                <c:pt idx="4832">
                  <c:v>9.8399999999999998E-3</c:v>
                </c:pt>
                <c:pt idx="4833">
                  <c:v>9.7300000000000008E-3</c:v>
                </c:pt>
                <c:pt idx="4834">
                  <c:v>9.8399999999999998E-3</c:v>
                </c:pt>
                <c:pt idx="4835">
                  <c:v>9.7300000000000008E-3</c:v>
                </c:pt>
                <c:pt idx="4836">
                  <c:v>9.5200000000000007E-3</c:v>
                </c:pt>
                <c:pt idx="4837">
                  <c:v>9.5200000000000007E-3</c:v>
                </c:pt>
                <c:pt idx="4838">
                  <c:v>9.41E-3</c:v>
                </c:pt>
                <c:pt idx="4839">
                  <c:v>9.2999999999999992E-3</c:v>
                </c:pt>
                <c:pt idx="4840">
                  <c:v>9.1900000000000003E-3</c:v>
                </c:pt>
                <c:pt idx="4841">
                  <c:v>9.0799999999999995E-3</c:v>
                </c:pt>
                <c:pt idx="4842">
                  <c:v>8.9700000000000005E-3</c:v>
                </c:pt>
                <c:pt idx="4843">
                  <c:v>9.0799999999999995E-3</c:v>
                </c:pt>
                <c:pt idx="4844">
                  <c:v>8.9700000000000005E-3</c:v>
                </c:pt>
                <c:pt idx="4845">
                  <c:v>8.8699999999999994E-3</c:v>
                </c:pt>
                <c:pt idx="4846">
                  <c:v>8.7600000000000004E-3</c:v>
                </c:pt>
                <c:pt idx="4847">
                  <c:v>8.8699999999999994E-3</c:v>
                </c:pt>
                <c:pt idx="4848">
                  <c:v>8.5400000000000007E-3</c:v>
                </c:pt>
                <c:pt idx="4849">
                  <c:v>8.43E-3</c:v>
                </c:pt>
                <c:pt idx="4850">
                  <c:v>8.5400000000000007E-3</c:v>
                </c:pt>
                <c:pt idx="4851">
                  <c:v>8.3199999999999993E-3</c:v>
                </c:pt>
                <c:pt idx="4852">
                  <c:v>8.3199999999999993E-3</c:v>
                </c:pt>
                <c:pt idx="4853">
                  <c:v>8.2100000000000003E-3</c:v>
                </c:pt>
                <c:pt idx="4854">
                  <c:v>8.1099999999999992E-3</c:v>
                </c:pt>
                <c:pt idx="4855">
                  <c:v>7.8899999999999994E-3</c:v>
                </c:pt>
                <c:pt idx="4856">
                  <c:v>7.8899999999999994E-3</c:v>
                </c:pt>
                <c:pt idx="4857">
                  <c:v>7.7799999999999996E-3</c:v>
                </c:pt>
                <c:pt idx="4858">
                  <c:v>7.5599999999999999E-3</c:v>
                </c:pt>
                <c:pt idx="4859">
                  <c:v>7.7799999999999996E-3</c:v>
                </c:pt>
                <c:pt idx="4860">
                  <c:v>7.7799999999999996E-3</c:v>
                </c:pt>
                <c:pt idx="4861">
                  <c:v>7.5599999999999999E-3</c:v>
                </c:pt>
                <c:pt idx="4862">
                  <c:v>7.5599999999999999E-3</c:v>
                </c:pt>
                <c:pt idx="4863">
                  <c:v>7.3499999999999998E-3</c:v>
                </c:pt>
                <c:pt idx="4864">
                  <c:v>7.3499999999999998E-3</c:v>
                </c:pt>
                <c:pt idx="4865">
                  <c:v>7.2399999999999999E-3</c:v>
                </c:pt>
                <c:pt idx="4866">
                  <c:v>7.2399999999999999E-3</c:v>
                </c:pt>
                <c:pt idx="4867">
                  <c:v>7.1300000000000001E-3</c:v>
                </c:pt>
                <c:pt idx="4868">
                  <c:v>7.0200000000000002E-3</c:v>
                </c:pt>
                <c:pt idx="4869">
                  <c:v>7.0200000000000002E-3</c:v>
                </c:pt>
                <c:pt idx="4870">
                  <c:v>6.9100000000000003E-3</c:v>
                </c:pt>
                <c:pt idx="4871">
                  <c:v>6.9100000000000003E-3</c:v>
                </c:pt>
                <c:pt idx="4872">
                  <c:v>6.7999999999999996E-3</c:v>
                </c:pt>
                <c:pt idx="4873">
                  <c:v>6.5900000000000004E-3</c:v>
                </c:pt>
                <c:pt idx="4874">
                  <c:v>6.6899999999999998E-3</c:v>
                </c:pt>
                <c:pt idx="4875">
                  <c:v>6.4799999999999996E-3</c:v>
                </c:pt>
                <c:pt idx="4876">
                  <c:v>6.5900000000000004E-3</c:v>
                </c:pt>
                <c:pt idx="4877">
                  <c:v>6.4799999999999996E-3</c:v>
                </c:pt>
                <c:pt idx="4878">
                  <c:v>6.3699999999999998E-3</c:v>
                </c:pt>
                <c:pt idx="4879">
                  <c:v>6.3699999999999998E-3</c:v>
                </c:pt>
                <c:pt idx="4880">
                  <c:v>6.1500000000000001E-3</c:v>
                </c:pt>
                <c:pt idx="4881">
                  <c:v>6.1500000000000001E-3</c:v>
                </c:pt>
                <c:pt idx="4882">
                  <c:v>6.2599999999999999E-3</c:v>
                </c:pt>
                <c:pt idx="4883">
                  <c:v>6.1500000000000001E-3</c:v>
                </c:pt>
                <c:pt idx="4884">
                  <c:v>5.9300000000000004E-3</c:v>
                </c:pt>
                <c:pt idx="4885">
                  <c:v>5.9300000000000004E-3</c:v>
                </c:pt>
                <c:pt idx="4886">
                  <c:v>5.8300000000000001E-3</c:v>
                </c:pt>
                <c:pt idx="4887">
                  <c:v>5.7200000000000003E-3</c:v>
                </c:pt>
                <c:pt idx="4888">
                  <c:v>5.7200000000000003E-3</c:v>
                </c:pt>
                <c:pt idx="4889">
                  <c:v>5.7200000000000003E-3</c:v>
                </c:pt>
                <c:pt idx="4890">
                  <c:v>5.7200000000000003E-3</c:v>
                </c:pt>
                <c:pt idx="4891">
                  <c:v>5.6100000000000004E-3</c:v>
                </c:pt>
                <c:pt idx="4892">
                  <c:v>5.4999999999999997E-3</c:v>
                </c:pt>
                <c:pt idx="4893">
                  <c:v>5.4999999999999997E-3</c:v>
                </c:pt>
                <c:pt idx="4894">
                  <c:v>5.3899999999999998E-3</c:v>
                </c:pt>
                <c:pt idx="4895">
                  <c:v>5.28E-3</c:v>
                </c:pt>
                <c:pt idx="4896">
                  <c:v>5.3899999999999998E-3</c:v>
                </c:pt>
                <c:pt idx="4897">
                  <c:v>5.1700000000000001E-3</c:v>
                </c:pt>
                <c:pt idx="4898">
                  <c:v>5.0699999999999999E-3</c:v>
                </c:pt>
                <c:pt idx="4899">
                  <c:v>5.28E-3</c:v>
                </c:pt>
                <c:pt idx="4900">
                  <c:v>5.1700000000000001E-3</c:v>
                </c:pt>
                <c:pt idx="4901">
                  <c:v>5.0699999999999999E-3</c:v>
                </c:pt>
                <c:pt idx="4902">
                  <c:v>5.1700000000000001E-3</c:v>
                </c:pt>
                <c:pt idx="4903">
                  <c:v>5.0699999999999999E-3</c:v>
                </c:pt>
                <c:pt idx="4904">
                  <c:v>5.0699999999999999E-3</c:v>
                </c:pt>
                <c:pt idx="4905">
                  <c:v>4.96E-3</c:v>
                </c:pt>
                <c:pt idx="4906">
                  <c:v>4.8500000000000001E-3</c:v>
                </c:pt>
                <c:pt idx="4907">
                  <c:v>4.8500000000000001E-3</c:v>
                </c:pt>
                <c:pt idx="4908">
                  <c:v>4.7400000000000003E-3</c:v>
                </c:pt>
                <c:pt idx="4909">
                  <c:v>4.8500000000000001E-3</c:v>
                </c:pt>
                <c:pt idx="4910">
                  <c:v>4.6299999999999996E-3</c:v>
                </c:pt>
                <c:pt idx="4911">
                  <c:v>4.5199999999999997E-3</c:v>
                </c:pt>
                <c:pt idx="4912">
                  <c:v>4.6299999999999996E-3</c:v>
                </c:pt>
                <c:pt idx="4913">
                  <c:v>4.6299999999999996E-3</c:v>
                </c:pt>
                <c:pt idx="4914">
                  <c:v>4.6299999999999996E-3</c:v>
                </c:pt>
                <c:pt idx="4915">
                  <c:v>4.5199999999999997E-3</c:v>
                </c:pt>
                <c:pt idx="4916">
                  <c:v>4.5199999999999997E-3</c:v>
                </c:pt>
                <c:pt idx="4917">
                  <c:v>4.6299999999999996E-3</c:v>
                </c:pt>
                <c:pt idx="4918">
                  <c:v>4.6299999999999996E-3</c:v>
                </c:pt>
                <c:pt idx="4919">
                  <c:v>4.5199999999999997E-3</c:v>
                </c:pt>
                <c:pt idx="4920">
                  <c:v>4.4099999999999999E-3</c:v>
                </c:pt>
                <c:pt idx="4921">
                  <c:v>4.3099999999999996E-3</c:v>
                </c:pt>
                <c:pt idx="4922">
                  <c:v>4.3099999999999996E-3</c:v>
                </c:pt>
                <c:pt idx="4923">
                  <c:v>4.3099999999999996E-3</c:v>
                </c:pt>
                <c:pt idx="4924">
                  <c:v>4.1999999999999997E-3</c:v>
                </c:pt>
                <c:pt idx="4925">
                  <c:v>4.3099999999999996E-3</c:v>
                </c:pt>
                <c:pt idx="4926">
                  <c:v>4.3099999999999996E-3</c:v>
                </c:pt>
                <c:pt idx="4927">
                  <c:v>4.3099999999999996E-3</c:v>
                </c:pt>
                <c:pt idx="4928">
                  <c:v>4.3099999999999996E-3</c:v>
                </c:pt>
                <c:pt idx="4929">
                  <c:v>4.3099999999999996E-3</c:v>
                </c:pt>
                <c:pt idx="4930">
                  <c:v>4.1999999999999997E-3</c:v>
                </c:pt>
                <c:pt idx="4931">
                  <c:v>4.1999999999999997E-3</c:v>
                </c:pt>
                <c:pt idx="4932">
                  <c:v>4.0899999999999999E-3</c:v>
                </c:pt>
                <c:pt idx="4933">
                  <c:v>4.1999999999999997E-3</c:v>
                </c:pt>
                <c:pt idx="4934">
                  <c:v>4.0899999999999999E-3</c:v>
                </c:pt>
                <c:pt idx="4935">
                  <c:v>4.0899999999999999E-3</c:v>
                </c:pt>
                <c:pt idx="4936">
                  <c:v>4.0899999999999999E-3</c:v>
                </c:pt>
                <c:pt idx="4937">
                  <c:v>4.0899999999999999E-3</c:v>
                </c:pt>
                <c:pt idx="4938">
                  <c:v>4.1999999999999997E-3</c:v>
                </c:pt>
                <c:pt idx="4939">
                  <c:v>3.98E-3</c:v>
                </c:pt>
                <c:pt idx="4940">
                  <c:v>4.0899999999999999E-3</c:v>
                </c:pt>
                <c:pt idx="4941">
                  <c:v>4.0899999999999999E-3</c:v>
                </c:pt>
                <c:pt idx="4942">
                  <c:v>4.0899999999999999E-3</c:v>
                </c:pt>
                <c:pt idx="4943">
                  <c:v>4.0899999999999999E-3</c:v>
                </c:pt>
                <c:pt idx="4944">
                  <c:v>3.98E-3</c:v>
                </c:pt>
                <c:pt idx="4945">
                  <c:v>4.0899999999999999E-3</c:v>
                </c:pt>
                <c:pt idx="4946">
                  <c:v>3.98E-3</c:v>
                </c:pt>
                <c:pt idx="4947">
                  <c:v>3.98E-3</c:v>
                </c:pt>
                <c:pt idx="4948">
                  <c:v>3.98E-3</c:v>
                </c:pt>
                <c:pt idx="4949">
                  <c:v>3.98E-3</c:v>
                </c:pt>
                <c:pt idx="4950">
                  <c:v>3.98E-3</c:v>
                </c:pt>
                <c:pt idx="4951">
                  <c:v>3.98E-3</c:v>
                </c:pt>
                <c:pt idx="4952">
                  <c:v>3.98E-3</c:v>
                </c:pt>
                <c:pt idx="4953">
                  <c:v>3.98E-3</c:v>
                </c:pt>
                <c:pt idx="4954">
                  <c:v>4.0899999999999999E-3</c:v>
                </c:pt>
                <c:pt idx="4955">
                  <c:v>4.0899999999999999E-3</c:v>
                </c:pt>
                <c:pt idx="4956">
                  <c:v>4.0899999999999999E-3</c:v>
                </c:pt>
                <c:pt idx="4957">
                  <c:v>4.0899999999999999E-3</c:v>
                </c:pt>
                <c:pt idx="4958">
                  <c:v>4.0899999999999999E-3</c:v>
                </c:pt>
                <c:pt idx="4959">
                  <c:v>4.0899999999999999E-3</c:v>
                </c:pt>
                <c:pt idx="4960">
                  <c:v>4.0899999999999999E-3</c:v>
                </c:pt>
                <c:pt idx="4961">
                  <c:v>4.0899999999999999E-3</c:v>
                </c:pt>
                <c:pt idx="4962">
                  <c:v>4.0899999999999999E-3</c:v>
                </c:pt>
                <c:pt idx="4963">
                  <c:v>4.0899999999999999E-3</c:v>
                </c:pt>
                <c:pt idx="4964">
                  <c:v>4.0899999999999999E-3</c:v>
                </c:pt>
                <c:pt idx="4965">
                  <c:v>3.98E-3</c:v>
                </c:pt>
                <c:pt idx="4966">
                  <c:v>4.1999999999999997E-3</c:v>
                </c:pt>
                <c:pt idx="4967">
                  <c:v>4.1999999999999997E-3</c:v>
                </c:pt>
                <c:pt idx="4968">
                  <c:v>4.1999999999999997E-3</c:v>
                </c:pt>
                <c:pt idx="4969">
                  <c:v>4.1999999999999997E-3</c:v>
                </c:pt>
                <c:pt idx="4970">
                  <c:v>4.1999999999999997E-3</c:v>
                </c:pt>
                <c:pt idx="4971">
                  <c:v>4.4099999999999999E-3</c:v>
                </c:pt>
                <c:pt idx="4972">
                  <c:v>4.1999999999999997E-3</c:v>
                </c:pt>
                <c:pt idx="4973">
                  <c:v>4.3099999999999996E-3</c:v>
                </c:pt>
                <c:pt idx="4974">
                  <c:v>4.4099999999999999E-3</c:v>
                </c:pt>
                <c:pt idx="4975">
                  <c:v>4.3099999999999996E-3</c:v>
                </c:pt>
                <c:pt idx="4976">
                  <c:v>4.4099999999999999E-3</c:v>
                </c:pt>
                <c:pt idx="4977">
                  <c:v>4.4099999999999999E-3</c:v>
                </c:pt>
                <c:pt idx="4978">
                  <c:v>4.4099999999999999E-3</c:v>
                </c:pt>
                <c:pt idx="4979">
                  <c:v>4.3099999999999996E-3</c:v>
                </c:pt>
                <c:pt idx="4980">
                  <c:v>4.4099999999999999E-3</c:v>
                </c:pt>
                <c:pt idx="4981">
                  <c:v>4.6299999999999996E-3</c:v>
                </c:pt>
                <c:pt idx="4982">
                  <c:v>4.5199999999999997E-3</c:v>
                </c:pt>
                <c:pt idx="4983">
                  <c:v>4.5199999999999997E-3</c:v>
                </c:pt>
                <c:pt idx="4984">
                  <c:v>4.6299999999999996E-3</c:v>
                </c:pt>
                <c:pt idx="4985">
                  <c:v>4.5199999999999997E-3</c:v>
                </c:pt>
                <c:pt idx="4986">
                  <c:v>4.6299999999999996E-3</c:v>
                </c:pt>
                <c:pt idx="4987">
                  <c:v>4.6299999999999996E-3</c:v>
                </c:pt>
                <c:pt idx="4988">
                  <c:v>4.7400000000000003E-3</c:v>
                </c:pt>
                <c:pt idx="4989">
                  <c:v>4.8500000000000001E-3</c:v>
                </c:pt>
                <c:pt idx="4990">
                  <c:v>4.8500000000000001E-3</c:v>
                </c:pt>
                <c:pt idx="4991">
                  <c:v>4.7400000000000003E-3</c:v>
                </c:pt>
                <c:pt idx="4992">
                  <c:v>4.7400000000000003E-3</c:v>
                </c:pt>
                <c:pt idx="4993">
                  <c:v>4.8500000000000001E-3</c:v>
                </c:pt>
                <c:pt idx="4994">
                  <c:v>4.7400000000000003E-3</c:v>
                </c:pt>
                <c:pt idx="4995">
                  <c:v>4.96E-3</c:v>
                </c:pt>
                <c:pt idx="4996">
                  <c:v>4.96E-3</c:v>
                </c:pt>
                <c:pt idx="4997">
                  <c:v>5.0699999999999999E-3</c:v>
                </c:pt>
                <c:pt idx="4998">
                  <c:v>5.1700000000000001E-3</c:v>
                </c:pt>
                <c:pt idx="4999">
                  <c:v>5.28E-3</c:v>
                </c:pt>
                <c:pt idx="5000">
                  <c:v>5.1700000000000001E-3</c:v>
                </c:pt>
                <c:pt idx="5001">
                  <c:v>5.1700000000000001E-3</c:v>
                </c:pt>
                <c:pt idx="5002">
                  <c:v>5.28E-3</c:v>
                </c:pt>
                <c:pt idx="5003">
                  <c:v>5.1700000000000001E-3</c:v>
                </c:pt>
                <c:pt idx="5004">
                  <c:v>5.28E-3</c:v>
                </c:pt>
                <c:pt idx="5005">
                  <c:v>5.1700000000000001E-3</c:v>
                </c:pt>
                <c:pt idx="5006">
                  <c:v>5.3899999999999998E-3</c:v>
                </c:pt>
                <c:pt idx="5007">
                  <c:v>5.4999999999999997E-3</c:v>
                </c:pt>
                <c:pt idx="5008">
                  <c:v>5.3899999999999998E-3</c:v>
                </c:pt>
                <c:pt idx="5009">
                  <c:v>5.3899999999999998E-3</c:v>
                </c:pt>
                <c:pt idx="5010">
                  <c:v>5.3899999999999998E-3</c:v>
                </c:pt>
                <c:pt idx="5011">
                  <c:v>5.6100000000000004E-3</c:v>
                </c:pt>
                <c:pt idx="5012">
                  <c:v>5.6100000000000004E-3</c:v>
                </c:pt>
                <c:pt idx="5013">
                  <c:v>5.6100000000000004E-3</c:v>
                </c:pt>
                <c:pt idx="5014">
                  <c:v>5.7200000000000003E-3</c:v>
                </c:pt>
                <c:pt idx="5015">
                  <c:v>5.8300000000000001E-3</c:v>
                </c:pt>
                <c:pt idx="5016">
                  <c:v>5.6100000000000004E-3</c:v>
                </c:pt>
                <c:pt idx="5017">
                  <c:v>5.8300000000000001E-3</c:v>
                </c:pt>
                <c:pt idx="5018">
                  <c:v>5.7200000000000003E-3</c:v>
                </c:pt>
                <c:pt idx="5019">
                  <c:v>5.7200000000000003E-3</c:v>
                </c:pt>
                <c:pt idx="5020">
                  <c:v>5.8300000000000001E-3</c:v>
                </c:pt>
                <c:pt idx="5021">
                  <c:v>5.8300000000000001E-3</c:v>
                </c:pt>
                <c:pt idx="5022">
                  <c:v>5.9300000000000004E-3</c:v>
                </c:pt>
                <c:pt idx="5023">
                  <c:v>6.0400000000000002E-3</c:v>
                </c:pt>
                <c:pt idx="5024">
                  <c:v>6.0400000000000002E-3</c:v>
                </c:pt>
                <c:pt idx="5025">
                  <c:v>6.1500000000000001E-3</c:v>
                </c:pt>
                <c:pt idx="5026">
                  <c:v>6.2599999999999999E-3</c:v>
                </c:pt>
                <c:pt idx="5027">
                  <c:v>6.1500000000000001E-3</c:v>
                </c:pt>
                <c:pt idx="5028">
                  <c:v>6.2599999999999999E-3</c:v>
                </c:pt>
                <c:pt idx="5029">
                  <c:v>6.2599999999999999E-3</c:v>
                </c:pt>
                <c:pt idx="5030">
                  <c:v>6.2599999999999999E-3</c:v>
                </c:pt>
                <c:pt idx="5031">
                  <c:v>6.3699999999999998E-3</c:v>
                </c:pt>
                <c:pt idx="5032">
                  <c:v>6.3699999999999998E-3</c:v>
                </c:pt>
                <c:pt idx="5033">
                  <c:v>6.4799999999999996E-3</c:v>
                </c:pt>
                <c:pt idx="5034">
                  <c:v>6.5900000000000004E-3</c:v>
                </c:pt>
                <c:pt idx="5035">
                  <c:v>6.4799999999999996E-3</c:v>
                </c:pt>
                <c:pt idx="5036">
                  <c:v>6.5900000000000004E-3</c:v>
                </c:pt>
                <c:pt idx="5037">
                  <c:v>6.5900000000000004E-3</c:v>
                </c:pt>
                <c:pt idx="5038">
                  <c:v>6.6899999999999998E-3</c:v>
                </c:pt>
                <c:pt idx="5039">
                  <c:v>6.7999999999999996E-3</c:v>
                </c:pt>
                <c:pt idx="5040">
                  <c:v>6.6899999999999998E-3</c:v>
                </c:pt>
                <c:pt idx="5041">
                  <c:v>6.7999999999999996E-3</c:v>
                </c:pt>
                <c:pt idx="5042">
                  <c:v>6.7999999999999996E-3</c:v>
                </c:pt>
                <c:pt idx="5043">
                  <c:v>6.7999999999999996E-3</c:v>
                </c:pt>
                <c:pt idx="5044">
                  <c:v>6.9100000000000003E-3</c:v>
                </c:pt>
                <c:pt idx="5045">
                  <c:v>7.0200000000000002E-3</c:v>
                </c:pt>
                <c:pt idx="5046">
                  <c:v>6.9100000000000003E-3</c:v>
                </c:pt>
                <c:pt idx="5047">
                  <c:v>7.1300000000000001E-3</c:v>
                </c:pt>
                <c:pt idx="5048">
                  <c:v>7.0200000000000002E-3</c:v>
                </c:pt>
                <c:pt idx="5049">
                  <c:v>7.2399999999999999E-3</c:v>
                </c:pt>
                <c:pt idx="5050">
                  <c:v>7.1300000000000001E-3</c:v>
                </c:pt>
                <c:pt idx="5051">
                  <c:v>7.0200000000000002E-3</c:v>
                </c:pt>
                <c:pt idx="5052">
                  <c:v>7.1300000000000001E-3</c:v>
                </c:pt>
                <c:pt idx="5053">
                  <c:v>7.2399999999999999E-3</c:v>
                </c:pt>
                <c:pt idx="5054">
                  <c:v>7.3499999999999998E-3</c:v>
                </c:pt>
                <c:pt idx="5055">
                  <c:v>7.45E-3</c:v>
                </c:pt>
                <c:pt idx="5056">
                  <c:v>7.3499999999999998E-3</c:v>
                </c:pt>
                <c:pt idx="5057">
                  <c:v>7.45E-3</c:v>
                </c:pt>
                <c:pt idx="5058">
                  <c:v>7.5599999999999999E-3</c:v>
                </c:pt>
                <c:pt idx="5059">
                  <c:v>7.5599999999999999E-3</c:v>
                </c:pt>
                <c:pt idx="5060">
                  <c:v>7.6699999999999997E-3</c:v>
                </c:pt>
                <c:pt idx="5061">
                  <c:v>7.6699999999999997E-3</c:v>
                </c:pt>
                <c:pt idx="5062">
                  <c:v>7.5599999999999999E-3</c:v>
                </c:pt>
                <c:pt idx="5063">
                  <c:v>7.7799999999999996E-3</c:v>
                </c:pt>
                <c:pt idx="5064">
                  <c:v>7.7799999999999996E-3</c:v>
                </c:pt>
                <c:pt idx="5065">
                  <c:v>7.7799999999999996E-3</c:v>
                </c:pt>
                <c:pt idx="5066">
                  <c:v>7.8899999999999994E-3</c:v>
                </c:pt>
                <c:pt idx="5067">
                  <c:v>7.8899999999999994E-3</c:v>
                </c:pt>
                <c:pt idx="5068">
                  <c:v>7.7799999999999996E-3</c:v>
                </c:pt>
                <c:pt idx="5069">
                  <c:v>7.8899999999999994E-3</c:v>
                </c:pt>
                <c:pt idx="5070">
                  <c:v>7.8899999999999994E-3</c:v>
                </c:pt>
                <c:pt idx="5071">
                  <c:v>7.8899999999999994E-3</c:v>
                </c:pt>
                <c:pt idx="5072">
                  <c:v>7.8899999999999994E-3</c:v>
                </c:pt>
                <c:pt idx="5073">
                  <c:v>8.0000000000000002E-3</c:v>
                </c:pt>
                <c:pt idx="5074">
                  <c:v>8.0000000000000002E-3</c:v>
                </c:pt>
                <c:pt idx="5075">
                  <c:v>8.2100000000000003E-3</c:v>
                </c:pt>
                <c:pt idx="5076">
                  <c:v>8.2100000000000003E-3</c:v>
                </c:pt>
                <c:pt idx="5077">
                  <c:v>8.1099999999999992E-3</c:v>
                </c:pt>
                <c:pt idx="5078">
                  <c:v>8.3199999999999993E-3</c:v>
                </c:pt>
                <c:pt idx="5079">
                  <c:v>8.3199999999999993E-3</c:v>
                </c:pt>
                <c:pt idx="5080">
                  <c:v>8.43E-3</c:v>
                </c:pt>
                <c:pt idx="5081">
                  <c:v>8.3199999999999993E-3</c:v>
                </c:pt>
                <c:pt idx="5082">
                  <c:v>8.3199999999999993E-3</c:v>
                </c:pt>
                <c:pt idx="5083">
                  <c:v>8.43E-3</c:v>
                </c:pt>
                <c:pt idx="5084">
                  <c:v>8.3199999999999993E-3</c:v>
                </c:pt>
                <c:pt idx="5085">
                  <c:v>8.3199999999999993E-3</c:v>
                </c:pt>
                <c:pt idx="5086">
                  <c:v>8.43E-3</c:v>
                </c:pt>
                <c:pt idx="5087">
                  <c:v>8.5400000000000007E-3</c:v>
                </c:pt>
                <c:pt idx="5088">
                  <c:v>8.43E-3</c:v>
                </c:pt>
                <c:pt idx="5089">
                  <c:v>8.5400000000000007E-3</c:v>
                </c:pt>
                <c:pt idx="5090">
                  <c:v>8.5400000000000007E-3</c:v>
                </c:pt>
                <c:pt idx="5091">
                  <c:v>8.6499999999999997E-3</c:v>
                </c:pt>
                <c:pt idx="5092">
                  <c:v>8.5400000000000007E-3</c:v>
                </c:pt>
                <c:pt idx="5093">
                  <c:v>8.6499999999999997E-3</c:v>
                </c:pt>
                <c:pt idx="5094">
                  <c:v>8.6499999999999997E-3</c:v>
                </c:pt>
                <c:pt idx="5095">
                  <c:v>8.7600000000000004E-3</c:v>
                </c:pt>
                <c:pt idx="5096">
                  <c:v>8.8699999999999994E-3</c:v>
                </c:pt>
                <c:pt idx="5097">
                  <c:v>8.6499999999999997E-3</c:v>
                </c:pt>
                <c:pt idx="5098">
                  <c:v>8.7600000000000004E-3</c:v>
                </c:pt>
                <c:pt idx="5099">
                  <c:v>8.7600000000000004E-3</c:v>
                </c:pt>
                <c:pt idx="5100">
                  <c:v>8.7600000000000004E-3</c:v>
                </c:pt>
                <c:pt idx="5101">
                  <c:v>8.8699999999999994E-3</c:v>
                </c:pt>
                <c:pt idx="5102">
                  <c:v>8.8699999999999994E-3</c:v>
                </c:pt>
                <c:pt idx="5103">
                  <c:v>8.7600000000000004E-3</c:v>
                </c:pt>
                <c:pt idx="5104">
                  <c:v>8.8699999999999994E-3</c:v>
                </c:pt>
                <c:pt idx="5105">
                  <c:v>8.7600000000000004E-3</c:v>
                </c:pt>
                <c:pt idx="5106">
                  <c:v>8.7600000000000004E-3</c:v>
                </c:pt>
                <c:pt idx="5107">
                  <c:v>8.9700000000000005E-3</c:v>
                </c:pt>
                <c:pt idx="5108">
                  <c:v>8.9700000000000005E-3</c:v>
                </c:pt>
                <c:pt idx="5109">
                  <c:v>8.8699999999999994E-3</c:v>
                </c:pt>
                <c:pt idx="5110">
                  <c:v>8.9700000000000005E-3</c:v>
                </c:pt>
                <c:pt idx="5111">
                  <c:v>9.0799999999999995E-3</c:v>
                </c:pt>
                <c:pt idx="5112">
                  <c:v>8.8699999999999994E-3</c:v>
                </c:pt>
                <c:pt idx="5113">
                  <c:v>9.0799999999999995E-3</c:v>
                </c:pt>
                <c:pt idx="5114">
                  <c:v>8.8699999999999994E-3</c:v>
                </c:pt>
                <c:pt idx="5115">
                  <c:v>8.9700000000000005E-3</c:v>
                </c:pt>
                <c:pt idx="5116">
                  <c:v>9.0799999999999995E-3</c:v>
                </c:pt>
                <c:pt idx="5117">
                  <c:v>9.0799999999999995E-3</c:v>
                </c:pt>
                <c:pt idx="5118">
                  <c:v>8.9700000000000005E-3</c:v>
                </c:pt>
                <c:pt idx="5119">
                  <c:v>9.0799999999999995E-3</c:v>
                </c:pt>
                <c:pt idx="5120">
                  <c:v>9.1900000000000003E-3</c:v>
                </c:pt>
                <c:pt idx="5121">
                  <c:v>9.1900000000000003E-3</c:v>
                </c:pt>
                <c:pt idx="5122">
                  <c:v>9.0799999999999995E-3</c:v>
                </c:pt>
                <c:pt idx="5123">
                  <c:v>9.1900000000000003E-3</c:v>
                </c:pt>
                <c:pt idx="5124">
                  <c:v>9.0799999999999995E-3</c:v>
                </c:pt>
                <c:pt idx="5125">
                  <c:v>9.1900000000000003E-3</c:v>
                </c:pt>
                <c:pt idx="5126">
                  <c:v>9.1900000000000003E-3</c:v>
                </c:pt>
                <c:pt idx="5127">
                  <c:v>9.0799999999999995E-3</c:v>
                </c:pt>
                <c:pt idx="5128">
                  <c:v>9.1900000000000003E-3</c:v>
                </c:pt>
                <c:pt idx="5129">
                  <c:v>9.1900000000000003E-3</c:v>
                </c:pt>
                <c:pt idx="5130">
                  <c:v>9.0799999999999995E-3</c:v>
                </c:pt>
                <c:pt idx="5131">
                  <c:v>9.1900000000000003E-3</c:v>
                </c:pt>
                <c:pt idx="5132">
                  <c:v>9.1900000000000003E-3</c:v>
                </c:pt>
                <c:pt idx="5133">
                  <c:v>9.2999999999999992E-3</c:v>
                </c:pt>
                <c:pt idx="5134">
                  <c:v>9.1900000000000003E-3</c:v>
                </c:pt>
                <c:pt idx="5135">
                  <c:v>9.2999999999999992E-3</c:v>
                </c:pt>
                <c:pt idx="5136">
                  <c:v>9.2999999999999992E-3</c:v>
                </c:pt>
                <c:pt idx="5137">
                  <c:v>9.0799999999999995E-3</c:v>
                </c:pt>
                <c:pt idx="5138">
                  <c:v>9.1900000000000003E-3</c:v>
                </c:pt>
                <c:pt idx="5139">
                  <c:v>9.0799999999999995E-3</c:v>
                </c:pt>
                <c:pt idx="5140">
                  <c:v>9.1900000000000003E-3</c:v>
                </c:pt>
                <c:pt idx="5141">
                  <c:v>9.2999999999999992E-3</c:v>
                </c:pt>
                <c:pt idx="5142">
                  <c:v>9.2999999999999992E-3</c:v>
                </c:pt>
                <c:pt idx="5143">
                  <c:v>9.0799999999999995E-3</c:v>
                </c:pt>
                <c:pt idx="5144">
                  <c:v>9.1900000000000003E-3</c:v>
                </c:pt>
                <c:pt idx="5145">
                  <c:v>9.1900000000000003E-3</c:v>
                </c:pt>
                <c:pt idx="5146">
                  <c:v>9.1900000000000003E-3</c:v>
                </c:pt>
                <c:pt idx="5147">
                  <c:v>9.1900000000000003E-3</c:v>
                </c:pt>
                <c:pt idx="5148">
                  <c:v>9.2999999999999992E-3</c:v>
                </c:pt>
                <c:pt idx="5149">
                  <c:v>9.2999999999999992E-3</c:v>
                </c:pt>
                <c:pt idx="5150">
                  <c:v>9.2999999999999992E-3</c:v>
                </c:pt>
                <c:pt idx="5151">
                  <c:v>9.2999999999999992E-3</c:v>
                </c:pt>
                <c:pt idx="5152">
                  <c:v>9.2999999999999992E-3</c:v>
                </c:pt>
                <c:pt idx="5153">
                  <c:v>9.0799999999999995E-3</c:v>
                </c:pt>
                <c:pt idx="5154">
                  <c:v>9.2999999999999992E-3</c:v>
                </c:pt>
                <c:pt idx="5155">
                  <c:v>9.0799999999999995E-3</c:v>
                </c:pt>
                <c:pt idx="5156">
                  <c:v>9.1900000000000003E-3</c:v>
                </c:pt>
                <c:pt idx="5157">
                  <c:v>9.1900000000000003E-3</c:v>
                </c:pt>
                <c:pt idx="5158">
                  <c:v>9.2999999999999992E-3</c:v>
                </c:pt>
                <c:pt idx="5159">
                  <c:v>9.0799999999999995E-3</c:v>
                </c:pt>
                <c:pt idx="5160">
                  <c:v>9.1900000000000003E-3</c:v>
                </c:pt>
                <c:pt idx="5161">
                  <c:v>9.0799999999999995E-3</c:v>
                </c:pt>
                <c:pt idx="5162">
                  <c:v>9.1900000000000003E-3</c:v>
                </c:pt>
                <c:pt idx="5163">
                  <c:v>9.0799999999999995E-3</c:v>
                </c:pt>
                <c:pt idx="5164">
                  <c:v>9.1900000000000003E-3</c:v>
                </c:pt>
                <c:pt idx="5165">
                  <c:v>9.1900000000000003E-3</c:v>
                </c:pt>
                <c:pt idx="5166">
                  <c:v>9.1900000000000003E-3</c:v>
                </c:pt>
                <c:pt idx="5167">
                  <c:v>9.0799999999999995E-3</c:v>
                </c:pt>
                <c:pt idx="5168">
                  <c:v>9.1900000000000003E-3</c:v>
                </c:pt>
                <c:pt idx="5169">
                  <c:v>9.1900000000000003E-3</c:v>
                </c:pt>
                <c:pt idx="5170">
                  <c:v>9.0799999999999995E-3</c:v>
                </c:pt>
                <c:pt idx="5171">
                  <c:v>9.0799999999999995E-3</c:v>
                </c:pt>
                <c:pt idx="5172">
                  <c:v>9.1900000000000003E-3</c:v>
                </c:pt>
                <c:pt idx="5173">
                  <c:v>9.0799999999999995E-3</c:v>
                </c:pt>
                <c:pt idx="5174">
                  <c:v>9.1900000000000003E-3</c:v>
                </c:pt>
                <c:pt idx="5175">
                  <c:v>9.0799999999999995E-3</c:v>
                </c:pt>
                <c:pt idx="5176">
                  <c:v>9.0799999999999995E-3</c:v>
                </c:pt>
                <c:pt idx="5177">
                  <c:v>8.9700000000000005E-3</c:v>
                </c:pt>
                <c:pt idx="5178">
                  <c:v>9.0799999999999995E-3</c:v>
                </c:pt>
                <c:pt idx="5179">
                  <c:v>8.9700000000000005E-3</c:v>
                </c:pt>
                <c:pt idx="5180">
                  <c:v>9.0799999999999995E-3</c:v>
                </c:pt>
                <c:pt idx="5181">
                  <c:v>9.0799999999999995E-3</c:v>
                </c:pt>
                <c:pt idx="5182">
                  <c:v>9.0799999999999995E-3</c:v>
                </c:pt>
                <c:pt idx="5183">
                  <c:v>8.9700000000000005E-3</c:v>
                </c:pt>
                <c:pt idx="5184">
                  <c:v>9.0799999999999995E-3</c:v>
                </c:pt>
                <c:pt idx="5185">
                  <c:v>9.0799999999999995E-3</c:v>
                </c:pt>
                <c:pt idx="5186">
                  <c:v>8.9700000000000005E-3</c:v>
                </c:pt>
                <c:pt idx="5187">
                  <c:v>8.9700000000000005E-3</c:v>
                </c:pt>
                <c:pt idx="5188">
                  <c:v>8.9700000000000005E-3</c:v>
                </c:pt>
                <c:pt idx="5189">
                  <c:v>8.8699999999999994E-3</c:v>
                </c:pt>
                <c:pt idx="5190">
                  <c:v>8.9700000000000005E-3</c:v>
                </c:pt>
                <c:pt idx="5191">
                  <c:v>9.0799999999999995E-3</c:v>
                </c:pt>
                <c:pt idx="5192">
                  <c:v>8.9700000000000005E-3</c:v>
                </c:pt>
                <c:pt idx="5193">
                  <c:v>8.8699999999999994E-3</c:v>
                </c:pt>
                <c:pt idx="5194">
                  <c:v>9.0799999999999995E-3</c:v>
                </c:pt>
                <c:pt idx="5195">
                  <c:v>8.8699999999999994E-3</c:v>
                </c:pt>
                <c:pt idx="5196">
                  <c:v>9.0799999999999995E-3</c:v>
                </c:pt>
                <c:pt idx="5197">
                  <c:v>9.0799999999999995E-3</c:v>
                </c:pt>
                <c:pt idx="5198">
                  <c:v>8.8699999999999994E-3</c:v>
                </c:pt>
                <c:pt idx="5199">
                  <c:v>8.7600000000000004E-3</c:v>
                </c:pt>
                <c:pt idx="5200">
                  <c:v>8.8699999999999994E-3</c:v>
                </c:pt>
                <c:pt idx="5201">
                  <c:v>8.9700000000000005E-3</c:v>
                </c:pt>
                <c:pt idx="5202">
                  <c:v>8.7600000000000004E-3</c:v>
                </c:pt>
                <c:pt idx="5203">
                  <c:v>8.9700000000000005E-3</c:v>
                </c:pt>
                <c:pt idx="5204">
                  <c:v>8.8699999999999994E-3</c:v>
                </c:pt>
                <c:pt idx="5205">
                  <c:v>8.7600000000000004E-3</c:v>
                </c:pt>
                <c:pt idx="5206">
                  <c:v>8.8699999999999994E-3</c:v>
                </c:pt>
                <c:pt idx="5207">
                  <c:v>8.8699999999999994E-3</c:v>
                </c:pt>
                <c:pt idx="5208">
                  <c:v>8.7600000000000004E-3</c:v>
                </c:pt>
                <c:pt idx="5209">
                  <c:v>8.6499999999999997E-3</c:v>
                </c:pt>
                <c:pt idx="5210">
                  <c:v>8.8699999999999994E-3</c:v>
                </c:pt>
                <c:pt idx="5211">
                  <c:v>8.7600000000000004E-3</c:v>
                </c:pt>
                <c:pt idx="5212">
                  <c:v>8.7600000000000004E-3</c:v>
                </c:pt>
                <c:pt idx="5213">
                  <c:v>8.8699999999999994E-3</c:v>
                </c:pt>
                <c:pt idx="5214">
                  <c:v>8.7600000000000004E-3</c:v>
                </c:pt>
                <c:pt idx="5215">
                  <c:v>8.7600000000000004E-3</c:v>
                </c:pt>
                <c:pt idx="5216">
                  <c:v>8.7600000000000004E-3</c:v>
                </c:pt>
                <c:pt idx="5217">
                  <c:v>8.7600000000000004E-3</c:v>
                </c:pt>
                <c:pt idx="5218">
                  <c:v>8.5400000000000007E-3</c:v>
                </c:pt>
                <c:pt idx="5219">
                  <c:v>8.7600000000000004E-3</c:v>
                </c:pt>
                <c:pt idx="5220">
                  <c:v>8.6499999999999997E-3</c:v>
                </c:pt>
                <c:pt idx="5221">
                  <c:v>8.5400000000000007E-3</c:v>
                </c:pt>
                <c:pt idx="5222">
                  <c:v>8.7600000000000004E-3</c:v>
                </c:pt>
                <c:pt idx="5223">
                  <c:v>8.7600000000000004E-3</c:v>
                </c:pt>
                <c:pt idx="5224">
                  <c:v>8.6499999999999997E-3</c:v>
                </c:pt>
                <c:pt idx="5225">
                  <c:v>8.5400000000000007E-3</c:v>
                </c:pt>
                <c:pt idx="5226">
                  <c:v>8.6499999999999997E-3</c:v>
                </c:pt>
                <c:pt idx="5227">
                  <c:v>8.5400000000000007E-3</c:v>
                </c:pt>
                <c:pt idx="5228">
                  <c:v>8.5400000000000007E-3</c:v>
                </c:pt>
                <c:pt idx="5229">
                  <c:v>8.6499999999999997E-3</c:v>
                </c:pt>
                <c:pt idx="5230">
                  <c:v>8.5400000000000007E-3</c:v>
                </c:pt>
                <c:pt idx="5231">
                  <c:v>8.5400000000000007E-3</c:v>
                </c:pt>
                <c:pt idx="5232">
                  <c:v>8.6499999999999997E-3</c:v>
                </c:pt>
                <c:pt idx="5233">
                  <c:v>8.6499999999999997E-3</c:v>
                </c:pt>
                <c:pt idx="5234">
                  <c:v>8.5400000000000007E-3</c:v>
                </c:pt>
                <c:pt idx="5235">
                  <c:v>8.6499999999999997E-3</c:v>
                </c:pt>
                <c:pt idx="5236">
                  <c:v>8.5400000000000007E-3</c:v>
                </c:pt>
                <c:pt idx="5237">
                  <c:v>8.43E-3</c:v>
                </c:pt>
                <c:pt idx="5238">
                  <c:v>8.6499999999999997E-3</c:v>
                </c:pt>
                <c:pt idx="5239">
                  <c:v>8.6499999999999997E-3</c:v>
                </c:pt>
                <c:pt idx="5240">
                  <c:v>8.5400000000000007E-3</c:v>
                </c:pt>
                <c:pt idx="5241">
                  <c:v>8.43E-3</c:v>
                </c:pt>
                <c:pt idx="5242">
                  <c:v>8.5400000000000007E-3</c:v>
                </c:pt>
                <c:pt idx="5243">
                  <c:v>8.43E-3</c:v>
                </c:pt>
                <c:pt idx="5244">
                  <c:v>8.43E-3</c:v>
                </c:pt>
                <c:pt idx="5245">
                  <c:v>8.5400000000000007E-3</c:v>
                </c:pt>
                <c:pt idx="5246">
                  <c:v>8.43E-3</c:v>
                </c:pt>
                <c:pt idx="5247">
                  <c:v>8.43E-3</c:v>
                </c:pt>
                <c:pt idx="5248">
                  <c:v>8.5400000000000007E-3</c:v>
                </c:pt>
                <c:pt idx="5249">
                  <c:v>8.5400000000000007E-3</c:v>
                </c:pt>
                <c:pt idx="5250">
                  <c:v>8.43E-3</c:v>
                </c:pt>
                <c:pt idx="5251">
                  <c:v>8.3199999999999993E-3</c:v>
                </c:pt>
                <c:pt idx="5252">
                  <c:v>8.43E-3</c:v>
                </c:pt>
                <c:pt idx="5253">
                  <c:v>8.43E-3</c:v>
                </c:pt>
                <c:pt idx="5254">
                  <c:v>8.5400000000000007E-3</c:v>
                </c:pt>
                <c:pt idx="5255">
                  <c:v>8.5400000000000007E-3</c:v>
                </c:pt>
                <c:pt idx="5256">
                  <c:v>8.43E-3</c:v>
                </c:pt>
                <c:pt idx="5257">
                  <c:v>8.3199999999999993E-3</c:v>
                </c:pt>
                <c:pt idx="5258">
                  <c:v>8.43E-3</c:v>
                </c:pt>
                <c:pt idx="5259">
                  <c:v>8.5400000000000007E-3</c:v>
                </c:pt>
                <c:pt idx="5260">
                  <c:v>8.43E-3</c:v>
                </c:pt>
                <c:pt idx="5261">
                  <c:v>8.5400000000000007E-3</c:v>
                </c:pt>
                <c:pt idx="5262">
                  <c:v>8.5400000000000007E-3</c:v>
                </c:pt>
                <c:pt idx="5263">
                  <c:v>8.5400000000000007E-3</c:v>
                </c:pt>
                <c:pt idx="5264">
                  <c:v>8.43E-3</c:v>
                </c:pt>
                <c:pt idx="5265">
                  <c:v>8.43E-3</c:v>
                </c:pt>
                <c:pt idx="5266">
                  <c:v>8.5400000000000007E-3</c:v>
                </c:pt>
                <c:pt idx="5267">
                  <c:v>8.3199999999999993E-3</c:v>
                </c:pt>
                <c:pt idx="5268">
                  <c:v>8.43E-3</c:v>
                </c:pt>
                <c:pt idx="5269">
                  <c:v>8.5400000000000007E-3</c:v>
                </c:pt>
                <c:pt idx="5270">
                  <c:v>8.5400000000000007E-3</c:v>
                </c:pt>
                <c:pt idx="5271">
                  <c:v>8.3199999999999993E-3</c:v>
                </c:pt>
                <c:pt idx="5272">
                  <c:v>8.43E-3</c:v>
                </c:pt>
                <c:pt idx="5273">
                  <c:v>8.3199999999999993E-3</c:v>
                </c:pt>
                <c:pt idx="5274">
                  <c:v>8.43E-3</c:v>
                </c:pt>
                <c:pt idx="5275">
                  <c:v>8.5400000000000007E-3</c:v>
                </c:pt>
                <c:pt idx="5276">
                  <c:v>8.5400000000000007E-3</c:v>
                </c:pt>
                <c:pt idx="5277">
                  <c:v>8.43E-3</c:v>
                </c:pt>
                <c:pt idx="5278">
                  <c:v>8.43E-3</c:v>
                </c:pt>
                <c:pt idx="5279">
                  <c:v>8.43E-3</c:v>
                </c:pt>
                <c:pt idx="5280">
                  <c:v>8.43E-3</c:v>
                </c:pt>
                <c:pt idx="5281">
                  <c:v>8.43E-3</c:v>
                </c:pt>
                <c:pt idx="5282">
                  <c:v>8.5400000000000007E-3</c:v>
                </c:pt>
                <c:pt idx="5283">
                  <c:v>8.43E-3</c:v>
                </c:pt>
                <c:pt idx="5284">
                  <c:v>8.6499999999999997E-3</c:v>
                </c:pt>
                <c:pt idx="5285">
                  <c:v>8.6499999999999997E-3</c:v>
                </c:pt>
                <c:pt idx="5286">
                  <c:v>8.5400000000000007E-3</c:v>
                </c:pt>
                <c:pt idx="5287">
                  <c:v>8.43E-3</c:v>
                </c:pt>
                <c:pt idx="5288">
                  <c:v>8.5400000000000007E-3</c:v>
                </c:pt>
                <c:pt idx="5289">
                  <c:v>8.6499999999999997E-3</c:v>
                </c:pt>
                <c:pt idx="5290">
                  <c:v>8.5400000000000007E-3</c:v>
                </c:pt>
                <c:pt idx="5291">
                  <c:v>8.6499999999999997E-3</c:v>
                </c:pt>
                <c:pt idx="5292">
                  <c:v>8.6499999999999997E-3</c:v>
                </c:pt>
                <c:pt idx="5293">
                  <c:v>8.5400000000000007E-3</c:v>
                </c:pt>
                <c:pt idx="5294">
                  <c:v>8.6499999999999997E-3</c:v>
                </c:pt>
                <c:pt idx="5295">
                  <c:v>8.6499999999999997E-3</c:v>
                </c:pt>
                <c:pt idx="5296">
                  <c:v>8.5400000000000007E-3</c:v>
                </c:pt>
                <c:pt idx="5297">
                  <c:v>8.5400000000000007E-3</c:v>
                </c:pt>
                <c:pt idx="5298">
                  <c:v>8.6499999999999997E-3</c:v>
                </c:pt>
                <c:pt idx="5299">
                  <c:v>8.5400000000000007E-3</c:v>
                </c:pt>
                <c:pt idx="5300">
                  <c:v>8.6499999999999997E-3</c:v>
                </c:pt>
                <c:pt idx="5301">
                  <c:v>8.7600000000000004E-3</c:v>
                </c:pt>
                <c:pt idx="5302">
                  <c:v>8.7600000000000004E-3</c:v>
                </c:pt>
                <c:pt idx="5303">
                  <c:v>8.6499999999999997E-3</c:v>
                </c:pt>
                <c:pt idx="5304">
                  <c:v>8.6499999999999997E-3</c:v>
                </c:pt>
                <c:pt idx="5305">
                  <c:v>8.7600000000000004E-3</c:v>
                </c:pt>
                <c:pt idx="5306">
                  <c:v>8.6499999999999997E-3</c:v>
                </c:pt>
                <c:pt idx="5307">
                  <c:v>8.8699999999999994E-3</c:v>
                </c:pt>
                <c:pt idx="5308">
                  <c:v>8.8699999999999994E-3</c:v>
                </c:pt>
                <c:pt idx="5309">
                  <c:v>8.7600000000000004E-3</c:v>
                </c:pt>
                <c:pt idx="5310">
                  <c:v>8.8699999999999994E-3</c:v>
                </c:pt>
                <c:pt idx="5311">
                  <c:v>8.7600000000000004E-3</c:v>
                </c:pt>
                <c:pt idx="5312">
                  <c:v>8.8699999999999994E-3</c:v>
                </c:pt>
                <c:pt idx="5313">
                  <c:v>8.7600000000000004E-3</c:v>
                </c:pt>
                <c:pt idx="5314">
                  <c:v>8.8699999999999994E-3</c:v>
                </c:pt>
                <c:pt idx="5315">
                  <c:v>8.7600000000000004E-3</c:v>
                </c:pt>
                <c:pt idx="5316">
                  <c:v>8.8699999999999994E-3</c:v>
                </c:pt>
                <c:pt idx="5317">
                  <c:v>8.9700000000000005E-3</c:v>
                </c:pt>
                <c:pt idx="5318">
                  <c:v>8.8699999999999994E-3</c:v>
                </c:pt>
                <c:pt idx="5319">
                  <c:v>8.8699999999999994E-3</c:v>
                </c:pt>
                <c:pt idx="5320">
                  <c:v>8.9700000000000005E-3</c:v>
                </c:pt>
                <c:pt idx="5321">
                  <c:v>8.9700000000000005E-3</c:v>
                </c:pt>
                <c:pt idx="5322">
                  <c:v>8.9700000000000005E-3</c:v>
                </c:pt>
                <c:pt idx="5323">
                  <c:v>9.0799999999999995E-3</c:v>
                </c:pt>
                <c:pt idx="5324">
                  <c:v>8.9700000000000005E-3</c:v>
                </c:pt>
                <c:pt idx="5325">
                  <c:v>8.8699999999999994E-3</c:v>
                </c:pt>
                <c:pt idx="5326">
                  <c:v>8.9700000000000005E-3</c:v>
                </c:pt>
                <c:pt idx="5327">
                  <c:v>8.9700000000000005E-3</c:v>
                </c:pt>
                <c:pt idx="5328">
                  <c:v>9.0799999999999995E-3</c:v>
                </c:pt>
                <c:pt idx="5329">
                  <c:v>8.8699999999999994E-3</c:v>
                </c:pt>
                <c:pt idx="5330">
                  <c:v>9.0799999999999995E-3</c:v>
                </c:pt>
                <c:pt idx="5331">
                  <c:v>8.9700000000000005E-3</c:v>
                </c:pt>
                <c:pt idx="5332">
                  <c:v>8.9700000000000005E-3</c:v>
                </c:pt>
                <c:pt idx="5333">
                  <c:v>9.1900000000000003E-3</c:v>
                </c:pt>
                <c:pt idx="5334">
                  <c:v>9.0799999999999995E-3</c:v>
                </c:pt>
                <c:pt idx="5335">
                  <c:v>9.0799999999999995E-3</c:v>
                </c:pt>
                <c:pt idx="5336">
                  <c:v>9.1900000000000003E-3</c:v>
                </c:pt>
                <c:pt idx="5337">
                  <c:v>9.1900000000000003E-3</c:v>
                </c:pt>
                <c:pt idx="5338">
                  <c:v>9.0799999999999995E-3</c:v>
                </c:pt>
                <c:pt idx="5339">
                  <c:v>9.2999999999999992E-3</c:v>
                </c:pt>
                <c:pt idx="5340">
                  <c:v>9.1900000000000003E-3</c:v>
                </c:pt>
                <c:pt idx="5341">
                  <c:v>9.2999999999999992E-3</c:v>
                </c:pt>
                <c:pt idx="5342">
                  <c:v>9.1900000000000003E-3</c:v>
                </c:pt>
                <c:pt idx="5343">
                  <c:v>9.1900000000000003E-3</c:v>
                </c:pt>
                <c:pt idx="5344">
                  <c:v>9.2999999999999992E-3</c:v>
                </c:pt>
                <c:pt idx="5345">
                  <c:v>9.0799999999999995E-3</c:v>
                </c:pt>
                <c:pt idx="5346">
                  <c:v>9.2999999999999992E-3</c:v>
                </c:pt>
                <c:pt idx="5347">
                  <c:v>9.2999999999999992E-3</c:v>
                </c:pt>
                <c:pt idx="5348">
                  <c:v>9.1900000000000003E-3</c:v>
                </c:pt>
                <c:pt idx="5349">
                  <c:v>9.2999999999999992E-3</c:v>
                </c:pt>
                <c:pt idx="5350">
                  <c:v>9.2999999999999992E-3</c:v>
                </c:pt>
                <c:pt idx="5351">
                  <c:v>9.2999999999999992E-3</c:v>
                </c:pt>
                <c:pt idx="5352">
                  <c:v>9.2999999999999992E-3</c:v>
                </c:pt>
                <c:pt idx="5353">
                  <c:v>9.41E-3</c:v>
                </c:pt>
                <c:pt idx="5354">
                  <c:v>9.2999999999999992E-3</c:v>
                </c:pt>
                <c:pt idx="5355">
                  <c:v>9.41E-3</c:v>
                </c:pt>
                <c:pt idx="5356">
                  <c:v>9.2999999999999992E-3</c:v>
                </c:pt>
                <c:pt idx="5357">
                  <c:v>9.41E-3</c:v>
                </c:pt>
                <c:pt idx="5358">
                  <c:v>9.2999999999999992E-3</c:v>
                </c:pt>
                <c:pt idx="5359">
                  <c:v>9.41E-3</c:v>
                </c:pt>
                <c:pt idx="5360">
                  <c:v>9.41E-3</c:v>
                </c:pt>
                <c:pt idx="5361">
                  <c:v>9.41E-3</c:v>
                </c:pt>
                <c:pt idx="5362">
                  <c:v>9.41E-3</c:v>
                </c:pt>
                <c:pt idx="5363">
                  <c:v>9.2999999999999992E-3</c:v>
                </c:pt>
                <c:pt idx="5364">
                  <c:v>9.5200000000000007E-3</c:v>
                </c:pt>
                <c:pt idx="5365">
                  <c:v>9.5200000000000007E-3</c:v>
                </c:pt>
                <c:pt idx="5366">
                  <c:v>9.41E-3</c:v>
                </c:pt>
                <c:pt idx="5367">
                  <c:v>9.41E-3</c:v>
                </c:pt>
                <c:pt idx="5368">
                  <c:v>9.41E-3</c:v>
                </c:pt>
                <c:pt idx="5369">
                  <c:v>9.6299999999999997E-3</c:v>
                </c:pt>
                <c:pt idx="5370">
                  <c:v>9.5200000000000007E-3</c:v>
                </c:pt>
                <c:pt idx="5371">
                  <c:v>9.6299999999999997E-3</c:v>
                </c:pt>
                <c:pt idx="5372">
                  <c:v>9.5200000000000007E-3</c:v>
                </c:pt>
                <c:pt idx="5373">
                  <c:v>9.6299999999999997E-3</c:v>
                </c:pt>
                <c:pt idx="5374">
                  <c:v>9.5200000000000007E-3</c:v>
                </c:pt>
                <c:pt idx="5375">
                  <c:v>9.6299999999999997E-3</c:v>
                </c:pt>
                <c:pt idx="5376">
                  <c:v>9.6299999999999997E-3</c:v>
                </c:pt>
                <c:pt idx="5377">
                  <c:v>9.5200000000000007E-3</c:v>
                </c:pt>
                <c:pt idx="5378">
                  <c:v>9.5200000000000007E-3</c:v>
                </c:pt>
                <c:pt idx="5379">
                  <c:v>9.41E-3</c:v>
                </c:pt>
                <c:pt idx="5380">
                  <c:v>9.6299999999999997E-3</c:v>
                </c:pt>
                <c:pt idx="5381">
                  <c:v>9.6299999999999997E-3</c:v>
                </c:pt>
                <c:pt idx="5382">
                  <c:v>9.5200000000000007E-3</c:v>
                </c:pt>
                <c:pt idx="5383">
                  <c:v>9.5200000000000007E-3</c:v>
                </c:pt>
                <c:pt idx="5384">
                  <c:v>9.5200000000000007E-3</c:v>
                </c:pt>
                <c:pt idx="5385">
                  <c:v>9.6299999999999997E-3</c:v>
                </c:pt>
                <c:pt idx="5386">
                  <c:v>9.6299999999999997E-3</c:v>
                </c:pt>
                <c:pt idx="5387">
                  <c:v>9.7300000000000008E-3</c:v>
                </c:pt>
                <c:pt idx="5388">
                  <c:v>9.7300000000000008E-3</c:v>
                </c:pt>
                <c:pt idx="5389">
                  <c:v>9.6299999999999997E-3</c:v>
                </c:pt>
                <c:pt idx="5390">
                  <c:v>9.6299999999999997E-3</c:v>
                </c:pt>
                <c:pt idx="5391">
                  <c:v>9.6299999999999997E-3</c:v>
                </c:pt>
                <c:pt idx="5392">
                  <c:v>9.7300000000000008E-3</c:v>
                </c:pt>
                <c:pt idx="5393">
                  <c:v>9.6299999999999997E-3</c:v>
                </c:pt>
                <c:pt idx="5394">
                  <c:v>9.7300000000000008E-3</c:v>
                </c:pt>
                <c:pt idx="5395">
                  <c:v>9.6299999999999997E-3</c:v>
                </c:pt>
                <c:pt idx="5396">
                  <c:v>9.6299999999999997E-3</c:v>
                </c:pt>
                <c:pt idx="5397">
                  <c:v>9.6299999999999997E-3</c:v>
                </c:pt>
                <c:pt idx="5398">
                  <c:v>9.6299999999999997E-3</c:v>
                </c:pt>
                <c:pt idx="5399">
                  <c:v>9.7300000000000008E-3</c:v>
                </c:pt>
                <c:pt idx="5400">
                  <c:v>9.7300000000000008E-3</c:v>
                </c:pt>
                <c:pt idx="5401">
                  <c:v>9.7300000000000008E-3</c:v>
                </c:pt>
                <c:pt idx="5402">
                  <c:v>9.8399999999999998E-3</c:v>
                </c:pt>
                <c:pt idx="5403">
                  <c:v>9.7300000000000008E-3</c:v>
                </c:pt>
                <c:pt idx="5404">
                  <c:v>9.7300000000000008E-3</c:v>
                </c:pt>
                <c:pt idx="5405">
                  <c:v>9.6299999999999997E-3</c:v>
                </c:pt>
                <c:pt idx="5406">
                  <c:v>9.6299999999999997E-3</c:v>
                </c:pt>
                <c:pt idx="5407">
                  <c:v>9.6299999999999997E-3</c:v>
                </c:pt>
                <c:pt idx="5408">
                  <c:v>9.7300000000000008E-3</c:v>
                </c:pt>
                <c:pt idx="5409">
                  <c:v>9.7300000000000008E-3</c:v>
                </c:pt>
                <c:pt idx="5410">
                  <c:v>9.6299999999999997E-3</c:v>
                </c:pt>
                <c:pt idx="5411">
                  <c:v>9.7300000000000008E-3</c:v>
                </c:pt>
                <c:pt idx="5412">
                  <c:v>9.6299999999999997E-3</c:v>
                </c:pt>
                <c:pt idx="5413">
                  <c:v>9.5200000000000007E-3</c:v>
                </c:pt>
                <c:pt idx="5414">
                  <c:v>9.6299999999999997E-3</c:v>
                </c:pt>
                <c:pt idx="5415">
                  <c:v>9.6299999999999997E-3</c:v>
                </c:pt>
                <c:pt idx="5416">
                  <c:v>9.6299999999999997E-3</c:v>
                </c:pt>
                <c:pt idx="5417">
                  <c:v>9.5200000000000007E-3</c:v>
                </c:pt>
                <c:pt idx="5418">
                  <c:v>9.6299999999999997E-3</c:v>
                </c:pt>
                <c:pt idx="5419">
                  <c:v>9.6299999999999997E-3</c:v>
                </c:pt>
                <c:pt idx="5420">
                  <c:v>9.6299999999999997E-3</c:v>
                </c:pt>
                <c:pt idx="5421">
                  <c:v>9.6299999999999997E-3</c:v>
                </c:pt>
                <c:pt idx="5422">
                  <c:v>9.6299999999999997E-3</c:v>
                </c:pt>
                <c:pt idx="5423">
                  <c:v>9.6299999999999997E-3</c:v>
                </c:pt>
                <c:pt idx="5424">
                  <c:v>9.6299999999999997E-3</c:v>
                </c:pt>
                <c:pt idx="5425">
                  <c:v>9.6299999999999997E-3</c:v>
                </c:pt>
                <c:pt idx="5426">
                  <c:v>9.5200000000000007E-3</c:v>
                </c:pt>
                <c:pt idx="5427">
                  <c:v>9.6299999999999997E-3</c:v>
                </c:pt>
                <c:pt idx="5428">
                  <c:v>9.5200000000000007E-3</c:v>
                </c:pt>
                <c:pt idx="5429">
                  <c:v>9.41E-3</c:v>
                </c:pt>
                <c:pt idx="5430">
                  <c:v>9.6299999999999997E-3</c:v>
                </c:pt>
                <c:pt idx="5431">
                  <c:v>9.6299999999999997E-3</c:v>
                </c:pt>
                <c:pt idx="5432">
                  <c:v>9.5200000000000007E-3</c:v>
                </c:pt>
                <c:pt idx="5433">
                  <c:v>9.5200000000000007E-3</c:v>
                </c:pt>
                <c:pt idx="5434">
                  <c:v>9.5200000000000007E-3</c:v>
                </c:pt>
                <c:pt idx="5435">
                  <c:v>9.41E-3</c:v>
                </c:pt>
                <c:pt idx="5436">
                  <c:v>9.5200000000000007E-3</c:v>
                </c:pt>
                <c:pt idx="5437">
                  <c:v>9.5200000000000007E-3</c:v>
                </c:pt>
                <c:pt idx="5438">
                  <c:v>9.41E-3</c:v>
                </c:pt>
                <c:pt idx="5439">
                  <c:v>9.41E-3</c:v>
                </c:pt>
                <c:pt idx="5440">
                  <c:v>9.41E-3</c:v>
                </c:pt>
                <c:pt idx="5441">
                  <c:v>9.41E-3</c:v>
                </c:pt>
                <c:pt idx="5442">
                  <c:v>9.2999999999999992E-3</c:v>
                </c:pt>
                <c:pt idx="5443">
                  <c:v>9.41E-3</c:v>
                </c:pt>
                <c:pt idx="5444">
                  <c:v>9.2999999999999992E-3</c:v>
                </c:pt>
                <c:pt idx="5445">
                  <c:v>9.5200000000000007E-3</c:v>
                </c:pt>
                <c:pt idx="5446">
                  <c:v>9.5200000000000007E-3</c:v>
                </c:pt>
                <c:pt idx="5447">
                  <c:v>9.2999999999999992E-3</c:v>
                </c:pt>
                <c:pt idx="5448">
                  <c:v>9.2999999999999992E-3</c:v>
                </c:pt>
                <c:pt idx="5449">
                  <c:v>9.41E-3</c:v>
                </c:pt>
                <c:pt idx="5450">
                  <c:v>9.1900000000000003E-3</c:v>
                </c:pt>
                <c:pt idx="5451">
                  <c:v>9.1900000000000003E-3</c:v>
                </c:pt>
                <c:pt idx="5452">
                  <c:v>9.2999999999999992E-3</c:v>
                </c:pt>
                <c:pt idx="5453">
                  <c:v>9.1900000000000003E-3</c:v>
                </c:pt>
                <c:pt idx="5454">
                  <c:v>9.1900000000000003E-3</c:v>
                </c:pt>
                <c:pt idx="5455">
                  <c:v>9.0799999999999995E-3</c:v>
                </c:pt>
                <c:pt idx="5456">
                  <c:v>9.1900000000000003E-3</c:v>
                </c:pt>
                <c:pt idx="5457">
                  <c:v>9.1900000000000003E-3</c:v>
                </c:pt>
                <c:pt idx="5458">
                  <c:v>9.1900000000000003E-3</c:v>
                </c:pt>
                <c:pt idx="5459">
                  <c:v>8.9700000000000005E-3</c:v>
                </c:pt>
                <c:pt idx="5460">
                  <c:v>9.0799999999999995E-3</c:v>
                </c:pt>
                <c:pt idx="5461">
                  <c:v>9.1900000000000003E-3</c:v>
                </c:pt>
                <c:pt idx="5462">
                  <c:v>8.9700000000000005E-3</c:v>
                </c:pt>
                <c:pt idx="5463">
                  <c:v>8.8699999999999994E-3</c:v>
                </c:pt>
                <c:pt idx="5464">
                  <c:v>8.9700000000000005E-3</c:v>
                </c:pt>
                <c:pt idx="5465">
                  <c:v>8.9700000000000005E-3</c:v>
                </c:pt>
                <c:pt idx="5466">
                  <c:v>8.8699999999999994E-3</c:v>
                </c:pt>
                <c:pt idx="5467">
                  <c:v>8.7600000000000004E-3</c:v>
                </c:pt>
                <c:pt idx="5468">
                  <c:v>8.7600000000000004E-3</c:v>
                </c:pt>
                <c:pt idx="5469">
                  <c:v>8.7600000000000004E-3</c:v>
                </c:pt>
                <c:pt idx="5470">
                  <c:v>8.8699999999999994E-3</c:v>
                </c:pt>
                <c:pt idx="5471">
                  <c:v>8.7600000000000004E-3</c:v>
                </c:pt>
                <c:pt idx="5472">
                  <c:v>8.7600000000000004E-3</c:v>
                </c:pt>
                <c:pt idx="5473">
                  <c:v>8.8699999999999994E-3</c:v>
                </c:pt>
                <c:pt idx="5474">
                  <c:v>8.7600000000000004E-3</c:v>
                </c:pt>
                <c:pt idx="5475">
                  <c:v>8.6499999999999997E-3</c:v>
                </c:pt>
                <c:pt idx="5476">
                  <c:v>8.7600000000000004E-3</c:v>
                </c:pt>
                <c:pt idx="5477">
                  <c:v>8.7600000000000004E-3</c:v>
                </c:pt>
                <c:pt idx="5478">
                  <c:v>8.6499999999999997E-3</c:v>
                </c:pt>
                <c:pt idx="5479">
                  <c:v>8.43E-3</c:v>
                </c:pt>
                <c:pt idx="5480">
                  <c:v>8.5400000000000007E-3</c:v>
                </c:pt>
                <c:pt idx="5481">
                  <c:v>8.5400000000000007E-3</c:v>
                </c:pt>
                <c:pt idx="5482">
                  <c:v>8.5400000000000007E-3</c:v>
                </c:pt>
                <c:pt idx="5483">
                  <c:v>8.43E-3</c:v>
                </c:pt>
                <c:pt idx="5484">
                  <c:v>8.3199999999999993E-3</c:v>
                </c:pt>
                <c:pt idx="5485">
                  <c:v>8.43E-3</c:v>
                </c:pt>
                <c:pt idx="5486">
                  <c:v>8.43E-3</c:v>
                </c:pt>
                <c:pt idx="5487">
                  <c:v>8.2100000000000003E-3</c:v>
                </c:pt>
                <c:pt idx="5488">
                  <c:v>8.2100000000000003E-3</c:v>
                </c:pt>
                <c:pt idx="5489">
                  <c:v>8.2100000000000003E-3</c:v>
                </c:pt>
                <c:pt idx="5490">
                  <c:v>8.2100000000000003E-3</c:v>
                </c:pt>
                <c:pt idx="5491">
                  <c:v>8.1099999999999992E-3</c:v>
                </c:pt>
                <c:pt idx="5492">
                  <c:v>8.2100000000000003E-3</c:v>
                </c:pt>
                <c:pt idx="5493">
                  <c:v>8.1099999999999992E-3</c:v>
                </c:pt>
                <c:pt idx="5494">
                  <c:v>8.0000000000000002E-3</c:v>
                </c:pt>
                <c:pt idx="5495">
                  <c:v>8.0000000000000002E-3</c:v>
                </c:pt>
                <c:pt idx="5496">
                  <c:v>8.0000000000000002E-3</c:v>
                </c:pt>
                <c:pt idx="5497">
                  <c:v>8.0000000000000002E-3</c:v>
                </c:pt>
                <c:pt idx="5498">
                  <c:v>8.0000000000000002E-3</c:v>
                </c:pt>
                <c:pt idx="5499">
                  <c:v>7.7799999999999996E-3</c:v>
                </c:pt>
                <c:pt idx="5500">
                  <c:v>7.7799999999999996E-3</c:v>
                </c:pt>
                <c:pt idx="5501">
                  <c:v>7.6699999999999997E-3</c:v>
                </c:pt>
                <c:pt idx="5502">
                  <c:v>7.7799999999999996E-3</c:v>
                </c:pt>
                <c:pt idx="5503">
                  <c:v>7.7799999999999996E-3</c:v>
                </c:pt>
                <c:pt idx="5504">
                  <c:v>7.7799999999999996E-3</c:v>
                </c:pt>
                <c:pt idx="5505">
                  <c:v>7.6699999999999997E-3</c:v>
                </c:pt>
                <c:pt idx="5506">
                  <c:v>7.6699999999999997E-3</c:v>
                </c:pt>
                <c:pt idx="5507">
                  <c:v>7.6699999999999997E-3</c:v>
                </c:pt>
                <c:pt idx="5508">
                  <c:v>7.6699999999999997E-3</c:v>
                </c:pt>
                <c:pt idx="5509">
                  <c:v>7.6699999999999997E-3</c:v>
                </c:pt>
                <c:pt idx="5510">
                  <c:v>7.5599999999999999E-3</c:v>
                </c:pt>
                <c:pt idx="5511">
                  <c:v>7.45E-3</c:v>
                </c:pt>
                <c:pt idx="5512">
                  <c:v>7.5599999999999999E-3</c:v>
                </c:pt>
                <c:pt idx="5513">
                  <c:v>7.45E-3</c:v>
                </c:pt>
                <c:pt idx="5514">
                  <c:v>7.45E-3</c:v>
                </c:pt>
                <c:pt idx="5515">
                  <c:v>7.45E-3</c:v>
                </c:pt>
                <c:pt idx="5516">
                  <c:v>7.1300000000000001E-3</c:v>
                </c:pt>
                <c:pt idx="5517">
                  <c:v>7.2399999999999999E-3</c:v>
                </c:pt>
                <c:pt idx="5518">
                  <c:v>7.1300000000000001E-3</c:v>
                </c:pt>
                <c:pt idx="5519">
                  <c:v>7.1300000000000001E-3</c:v>
                </c:pt>
                <c:pt idx="5520">
                  <c:v>7.0200000000000002E-3</c:v>
                </c:pt>
                <c:pt idx="5521">
                  <c:v>7.1300000000000001E-3</c:v>
                </c:pt>
                <c:pt idx="5522">
                  <c:v>7.1300000000000001E-3</c:v>
                </c:pt>
                <c:pt idx="5523">
                  <c:v>7.1300000000000001E-3</c:v>
                </c:pt>
                <c:pt idx="5524">
                  <c:v>7.0200000000000002E-3</c:v>
                </c:pt>
                <c:pt idx="5525">
                  <c:v>7.0200000000000002E-3</c:v>
                </c:pt>
                <c:pt idx="5526">
                  <c:v>6.7999999999999996E-3</c:v>
                </c:pt>
                <c:pt idx="5527">
                  <c:v>6.9100000000000003E-3</c:v>
                </c:pt>
                <c:pt idx="5528">
                  <c:v>7.0200000000000002E-3</c:v>
                </c:pt>
                <c:pt idx="5529">
                  <c:v>6.7999999999999996E-3</c:v>
                </c:pt>
                <c:pt idx="5530">
                  <c:v>6.6899999999999998E-3</c:v>
                </c:pt>
                <c:pt idx="5531">
                  <c:v>6.6899999999999998E-3</c:v>
                </c:pt>
                <c:pt idx="5532">
                  <c:v>6.6899999999999998E-3</c:v>
                </c:pt>
                <c:pt idx="5533">
                  <c:v>6.6899999999999998E-3</c:v>
                </c:pt>
                <c:pt idx="5534">
                  <c:v>6.5900000000000004E-3</c:v>
                </c:pt>
                <c:pt idx="5535">
                  <c:v>6.6899999999999998E-3</c:v>
                </c:pt>
                <c:pt idx="5536">
                  <c:v>6.4799999999999996E-3</c:v>
                </c:pt>
                <c:pt idx="5537">
                  <c:v>6.4799999999999996E-3</c:v>
                </c:pt>
                <c:pt idx="5538">
                  <c:v>6.3699999999999998E-3</c:v>
                </c:pt>
                <c:pt idx="5539">
                  <c:v>6.3699999999999998E-3</c:v>
                </c:pt>
                <c:pt idx="5540">
                  <c:v>6.3699999999999998E-3</c:v>
                </c:pt>
                <c:pt idx="5541">
                  <c:v>6.4799999999999996E-3</c:v>
                </c:pt>
                <c:pt idx="5542">
                  <c:v>6.2599999999999999E-3</c:v>
                </c:pt>
                <c:pt idx="5543">
                  <c:v>6.1500000000000001E-3</c:v>
                </c:pt>
                <c:pt idx="5544">
                  <c:v>6.1500000000000001E-3</c:v>
                </c:pt>
                <c:pt idx="5545">
                  <c:v>6.2599999999999999E-3</c:v>
                </c:pt>
                <c:pt idx="5546">
                  <c:v>6.1500000000000001E-3</c:v>
                </c:pt>
                <c:pt idx="5547">
                  <c:v>6.0400000000000002E-3</c:v>
                </c:pt>
                <c:pt idx="5548">
                  <c:v>6.0400000000000002E-3</c:v>
                </c:pt>
                <c:pt idx="5549">
                  <c:v>6.0400000000000002E-3</c:v>
                </c:pt>
                <c:pt idx="5550">
                  <c:v>5.9300000000000004E-3</c:v>
                </c:pt>
                <c:pt idx="5551">
                  <c:v>5.9300000000000004E-3</c:v>
                </c:pt>
                <c:pt idx="5552">
                  <c:v>5.9300000000000004E-3</c:v>
                </c:pt>
                <c:pt idx="5553">
                  <c:v>5.9300000000000004E-3</c:v>
                </c:pt>
                <c:pt idx="5554">
                  <c:v>5.8300000000000001E-3</c:v>
                </c:pt>
                <c:pt idx="5555">
                  <c:v>5.9300000000000004E-3</c:v>
                </c:pt>
                <c:pt idx="5556">
                  <c:v>5.8300000000000001E-3</c:v>
                </c:pt>
                <c:pt idx="5557">
                  <c:v>5.8300000000000001E-3</c:v>
                </c:pt>
                <c:pt idx="5558">
                  <c:v>5.7200000000000003E-3</c:v>
                </c:pt>
                <c:pt idx="5559">
                  <c:v>5.4999999999999997E-3</c:v>
                </c:pt>
                <c:pt idx="5560">
                  <c:v>5.6100000000000004E-3</c:v>
                </c:pt>
                <c:pt idx="5561">
                  <c:v>5.7200000000000003E-3</c:v>
                </c:pt>
                <c:pt idx="5562">
                  <c:v>5.4999999999999997E-3</c:v>
                </c:pt>
                <c:pt idx="5563">
                  <c:v>5.4999999999999997E-3</c:v>
                </c:pt>
                <c:pt idx="5564">
                  <c:v>5.6100000000000004E-3</c:v>
                </c:pt>
                <c:pt idx="5565">
                  <c:v>5.4999999999999997E-3</c:v>
                </c:pt>
                <c:pt idx="5566">
                  <c:v>5.3899999999999998E-3</c:v>
                </c:pt>
                <c:pt idx="5567">
                  <c:v>5.3899999999999998E-3</c:v>
                </c:pt>
                <c:pt idx="5568">
                  <c:v>5.4999999999999997E-3</c:v>
                </c:pt>
                <c:pt idx="5569">
                  <c:v>5.3899999999999998E-3</c:v>
                </c:pt>
                <c:pt idx="5570">
                  <c:v>5.3899999999999998E-3</c:v>
                </c:pt>
                <c:pt idx="5571">
                  <c:v>5.3899999999999998E-3</c:v>
                </c:pt>
                <c:pt idx="5572">
                  <c:v>5.3899999999999998E-3</c:v>
                </c:pt>
                <c:pt idx="5573">
                  <c:v>5.1700000000000001E-3</c:v>
                </c:pt>
                <c:pt idx="5574">
                  <c:v>5.28E-3</c:v>
                </c:pt>
                <c:pt idx="5575">
                  <c:v>5.28E-3</c:v>
                </c:pt>
                <c:pt idx="5576">
                  <c:v>5.1700000000000001E-3</c:v>
                </c:pt>
                <c:pt idx="5577">
                  <c:v>4.96E-3</c:v>
                </c:pt>
                <c:pt idx="5578">
                  <c:v>5.0699999999999999E-3</c:v>
                </c:pt>
                <c:pt idx="5579">
                  <c:v>5.0699999999999999E-3</c:v>
                </c:pt>
                <c:pt idx="5580">
                  <c:v>5.0699999999999999E-3</c:v>
                </c:pt>
                <c:pt idx="5581">
                  <c:v>5.0699999999999999E-3</c:v>
                </c:pt>
                <c:pt idx="5582">
                  <c:v>4.96E-3</c:v>
                </c:pt>
                <c:pt idx="5583">
                  <c:v>5.0699999999999999E-3</c:v>
                </c:pt>
                <c:pt idx="5584">
                  <c:v>4.96E-3</c:v>
                </c:pt>
                <c:pt idx="5585">
                  <c:v>4.96E-3</c:v>
                </c:pt>
                <c:pt idx="5586">
                  <c:v>4.8500000000000001E-3</c:v>
                </c:pt>
                <c:pt idx="5587">
                  <c:v>4.8500000000000001E-3</c:v>
                </c:pt>
                <c:pt idx="5588">
                  <c:v>5.0699999999999999E-3</c:v>
                </c:pt>
                <c:pt idx="5589">
                  <c:v>4.96E-3</c:v>
                </c:pt>
                <c:pt idx="5590">
                  <c:v>4.7400000000000003E-3</c:v>
                </c:pt>
                <c:pt idx="5591">
                  <c:v>4.8500000000000001E-3</c:v>
                </c:pt>
                <c:pt idx="5592">
                  <c:v>4.6299999999999996E-3</c:v>
                </c:pt>
                <c:pt idx="5593">
                  <c:v>4.7400000000000003E-3</c:v>
                </c:pt>
                <c:pt idx="5594">
                  <c:v>4.8500000000000001E-3</c:v>
                </c:pt>
                <c:pt idx="5595">
                  <c:v>4.7400000000000003E-3</c:v>
                </c:pt>
                <c:pt idx="5596">
                  <c:v>4.8500000000000001E-3</c:v>
                </c:pt>
                <c:pt idx="5597">
                  <c:v>4.6299999999999996E-3</c:v>
                </c:pt>
                <c:pt idx="5598">
                  <c:v>4.7400000000000003E-3</c:v>
                </c:pt>
                <c:pt idx="5599">
                  <c:v>4.7400000000000003E-3</c:v>
                </c:pt>
                <c:pt idx="5600">
                  <c:v>4.6299999999999996E-3</c:v>
                </c:pt>
                <c:pt idx="5601">
                  <c:v>4.7400000000000003E-3</c:v>
                </c:pt>
                <c:pt idx="5602">
                  <c:v>4.6299999999999996E-3</c:v>
                </c:pt>
                <c:pt idx="5603">
                  <c:v>4.6299999999999996E-3</c:v>
                </c:pt>
                <c:pt idx="5604">
                  <c:v>4.5199999999999997E-3</c:v>
                </c:pt>
                <c:pt idx="5605">
                  <c:v>4.6299999999999996E-3</c:v>
                </c:pt>
                <c:pt idx="5606">
                  <c:v>4.6299999999999996E-3</c:v>
                </c:pt>
                <c:pt idx="5607">
                  <c:v>4.4099999999999999E-3</c:v>
                </c:pt>
                <c:pt idx="5608">
                  <c:v>4.4099999999999999E-3</c:v>
                </c:pt>
                <c:pt idx="5609">
                  <c:v>4.5199999999999997E-3</c:v>
                </c:pt>
                <c:pt idx="5610">
                  <c:v>4.5199999999999997E-3</c:v>
                </c:pt>
                <c:pt idx="5611">
                  <c:v>4.4099999999999999E-3</c:v>
                </c:pt>
                <c:pt idx="5612">
                  <c:v>4.5199999999999997E-3</c:v>
                </c:pt>
                <c:pt idx="5613">
                  <c:v>4.5199999999999997E-3</c:v>
                </c:pt>
                <c:pt idx="5614">
                  <c:v>4.5199999999999997E-3</c:v>
                </c:pt>
                <c:pt idx="5615">
                  <c:v>4.5199999999999997E-3</c:v>
                </c:pt>
                <c:pt idx="5616">
                  <c:v>4.4099999999999999E-3</c:v>
                </c:pt>
                <c:pt idx="5617">
                  <c:v>4.5199999999999997E-3</c:v>
                </c:pt>
                <c:pt idx="5618">
                  <c:v>4.4099999999999999E-3</c:v>
                </c:pt>
                <c:pt idx="5619">
                  <c:v>4.3099999999999996E-3</c:v>
                </c:pt>
                <c:pt idx="5620">
                  <c:v>4.4099999999999999E-3</c:v>
                </c:pt>
                <c:pt idx="5621">
                  <c:v>4.4099999999999999E-3</c:v>
                </c:pt>
                <c:pt idx="5622">
                  <c:v>4.4099999999999999E-3</c:v>
                </c:pt>
                <c:pt idx="5623">
                  <c:v>4.3099999999999996E-3</c:v>
                </c:pt>
                <c:pt idx="5624">
                  <c:v>4.3099999999999996E-3</c:v>
                </c:pt>
                <c:pt idx="5625">
                  <c:v>4.5199999999999997E-3</c:v>
                </c:pt>
                <c:pt idx="5626">
                  <c:v>4.3099999999999996E-3</c:v>
                </c:pt>
                <c:pt idx="5627">
                  <c:v>4.3099999999999996E-3</c:v>
                </c:pt>
                <c:pt idx="5628">
                  <c:v>4.3099999999999996E-3</c:v>
                </c:pt>
                <c:pt idx="5629">
                  <c:v>4.4099999999999999E-3</c:v>
                </c:pt>
                <c:pt idx="5630">
                  <c:v>4.4099999999999999E-3</c:v>
                </c:pt>
                <c:pt idx="5631">
                  <c:v>4.4099999999999999E-3</c:v>
                </c:pt>
                <c:pt idx="5632">
                  <c:v>4.3099999999999996E-3</c:v>
                </c:pt>
                <c:pt idx="5633">
                  <c:v>4.4099999999999999E-3</c:v>
                </c:pt>
                <c:pt idx="5634">
                  <c:v>4.3099999999999996E-3</c:v>
                </c:pt>
                <c:pt idx="5635">
                  <c:v>4.5199999999999997E-3</c:v>
                </c:pt>
                <c:pt idx="5636">
                  <c:v>4.3099999999999996E-3</c:v>
                </c:pt>
                <c:pt idx="5637">
                  <c:v>4.4099999999999999E-3</c:v>
                </c:pt>
                <c:pt idx="5638">
                  <c:v>4.4099999999999999E-3</c:v>
                </c:pt>
                <c:pt idx="5639">
                  <c:v>4.4099999999999999E-3</c:v>
                </c:pt>
                <c:pt idx="5640">
                  <c:v>4.4099999999999999E-3</c:v>
                </c:pt>
                <c:pt idx="5641">
                  <c:v>4.3099999999999996E-3</c:v>
                </c:pt>
                <c:pt idx="5642">
                  <c:v>4.4099999999999999E-3</c:v>
                </c:pt>
                <c:pt idx="5643">
                  <c:v>4.4099999999999999E-3</c:v>
                </c:pt>
                <c:pt idx="5644">
                  <c:v>4.4099999999999999E-3</c:v>
                </c:pt>
                <c:pt idx="5645">
                  <c:v>4.5199999999999997E-3</c:v>
                </c:pt>
                <c:pt idx="5646">
                  <c:v>4.5199999999999997E-3</c:v>
                </c:pt>
                <c:pt idx="5647">
                  <c:v>4.5199999999999997E-3</c:v>
                </c:pt>
                <c:pt idx="5648">
                  <c:v>4.5199999999999997E-3</c:v>
                </c:pt>
                <c:pt idx="5649">
                  <c:v>4.4099999999999999E-3</c:v>
                </c:pt>
                <c:pt idx="5650">
                  <c:v>4.5199999999999997E-3</c:v>
                </c:pt>
                <c:pt idx="5651">
                  <c:v>4.5199999999999997E-3</c:v>
                </c:pt>
                <c:pt idx="5652">
                  <c:v>4.4099999999999999E-3</c:v>
                </c:pt>
                <c:pt idx="5653">
                  <c:v>4.4099999999999999E-3</c:v>
                </c:pt>
                <c:pt idx="5654">
                  <c:v>4.6299999999999996E-3</c:v>
                </c:pt>
                <c:pt idx="5655">
                  <c:v>4.4099999999999999E-3</c:v>
                </c:pt>
                <c:pt idx="5656">
                  <c:v>4.6299999999999996E-3</c:v>
                </c:pt>
                <c:pt idx="5657">
                  <c:v>4.5199999999999997E-3</c:v>
                </c:pt>
                <c:pt idx="5658">
                  <c:v>4.6299999999999996E-3</c:v>
                </c:pt>
                <c:pt idx="5659">
                  <c:v>4.6299999999999996E-3</c:v>
                </c:pt>
                <c:pt idx="5660">
                  <c:v>4.6299999999999996E-3</c:v>
                </c:pt>
                <c:pt idx="5661">
                  <c:v>4.6299999999999996E-3</c:v>
                </c:pt>
                <c:pt idx="5662">
                  <c:v>4.7400000000000003E-3</c:v>
                </c:pt>
                <c:pt idx="5663">
                  <c:v>4.6299999999999996E-3</c:v>
                </c:pt>
                <c:pt idx="5664">
                  <c:v>4.8500000000000001E-3</c:v>
                </c:pt>
                <c:pt idx="5665">
                  <c:v>4.7400000000000003E-3</c:v>
                </c:pt>
                <c:pt idx="5666">
                  <c:v>4.8500000000000001E-3</c:v>
                </c:pt>
                <c:pt idx="5667">
                  <c:v>4.6299999999999996E-3</c:v>
                </c:pt>
                <c:pt idx="5668">
                  <c:v>4.7400000000000003E-3</c:v>
                </c:pt>
                <c:pt idx="5669">
                  <c:v>4.6299999999999996E-3</c:v>
                </c:pt>
                <c:pt idx="5670">
                  <c:v>4.6299999999999996E-3</c:v>
                </c:pt>
                <c:pt idx="5671">
                  <c:v>4.96E-3</c:v>
                </c:pt>
                <c:pt idx="5672">
                  <c:v>4.7400000000000003E-3</c:v>
                </c:pt>
                <c:pt idx="5673">
                  <c:v>4.8500000000000001E-3</c:v>
                </c:pt>
                <c:pt idx="5674">
                  <c:v>4.8500000000000001E-3</c:v>
                </c:pt>
                <c:pt idx="5675">
                  <c:v>4.96E-3</c:v>
                </c:pt>
                <c:pt idx="5676">
                  <c:v>4.96E-3</c:v>
                </c:pt>
                <c:pt idx="5677">
                  <c:v>4.96E-3</c:v>
                </c:pt>
                <c:pt idx="5678">
                  <c:v>4.96E-3</c:v>
                </c:pt>
                <c:pt idx="5679">
                  <c:v>4.96E-3</c:v>
                </c:pt>
                <c:pt idx="5680">
                  <c:v>5.0699999999999999E-3</c:v>
                </c:pt>
                <c:pt idx="5681">
                  <c:v>4.96E-3</c:v>
                </c:pt>
                <c:pt idx="5682">
                  <c:v>5.0699999999999999E-3</c:v>
                </c:pt>
                <c:pt idx="5683">
                  <c:v>4.8500000000000001E-3</c:v>
                </c:pt>
                <c:pt idx="5684">
                  <c:v>5.0699999999999999E-3</c:v>
                </c:pt>
                <c:pt idx="5685">
                  <c:v>5.0699999999999999E-3</c:v>
                </c:pt>
                <c:pt idx="5686">
                  <c:v>5.0699999999999999E-3</c:v>
                </c:pt>
                <c:pt idx="5687">
                  <c:v>5.28E-3</c:v>
                </c:pt>
                <c:pt idx="5688">
                  <c:v>5.1700000000000001E-3</c:v>
                </c:pt>
                <c:pt idx="5689">
                  <c:v>5.1700000000000001E-3</c:v>
                </c:pt>
                <c:pt idx="5690">
                  <c:v>5.1700000000000001E-3</c:v>
                </c:pt>
                <c:pt idx="5691">
                  <c:v>5.28E-3</c:v>
                </c:pt>
                <c:pt idx="5692">
                  <c:v>5.28E-3</c:v>
                </c:pt>
                <c:pt idx="5693">
                  <c:v>5.3899999999999998E-3</c:v>
                </c:pt>
                <c:pt idx="5694">
                  <c:v>5.3899999999999998E-3</c:v>
                </c:pt>
                <c:pt idx="5695">
                  <c:v>5.3899999999999998E-3</c:v>
                </c:pt>
                <c:pt idx="5696">
                  <c:v>5.3899999999999998E-3</c:v>
                </c:pt>
                <c:pt idx="5697">
                  <c:v>5.28E-3</c:v>
                </c:pt>
                <c:pt idx="5698">
                  <c:v>5.4999999999999997E-3</c:v>
                </c:pt>
                <c:pt idx="5699">
                  <c:v>5.28E-3</c:v>
                </c:pt>
                <c:pt idx="5700">
                  <c:v>5.4999999999999997E-3</c:v>
                </c:pt>
                <c:pt idx="5701">
                  <c:v>5.3899999999999998E-3</c:v>
                </c:pt>
                <c:pt idx="5702">
                  <c:v>5.6100000000000004E-3</c:v>
                </c:pt>
                <c:pt idx="5703">
                  <c:v>5.6100000000000004E-3</c:v>
                </c:pt>
                <c:pt idx="5704">
                  <c:v>5.6100000000000004E-3</c:v>
                </c:pt>
                <c:pt idx="5705">
                  <c:v>5.4999999999999997E-3</c:v>
                </c:pt>
                <c:pt idx="5706">
                  <c:v>5.4999999999999997E-3</c:v>
                </c:pt>
                <c:pt idx="5707">
                  <c:v>5.7200000000000003E-3</c:v>
                </c:pt>
                <c:pt idx="5708">
                  <c:v>5.6100000000000004E-3</c:v>
                </c:pt>
                <c:pt idx="5709">
                  <c:v>5.7200000000000003E-3</c:v>
                </c:pt>
                <c:pt idx="5710">
                  <c:v>5.7200000000000003E-3</c:v>
                </c:pt>
                <c:pt idx="5711">
                  <c:v>5.8300000000000001E-3</c:v>
                </c:pt>
                <c:pt idx="5712">
                  <c:v>5.8300000000000001E-3</c:v>
                </c:pt>
                <c:pt idx="5713">
                  <c:v>5.7200000000000003E-3</c:v>
                </c:pt>
                <c:pt idx="5714">
                  <c:v>5.8300000000000001E-3</c:v>
                </c:pt>
                <c:pt idx="5715">
                  <c:v>5.7200000000000003E-3</c:v>
                </c:pt>
                <c:pt idx="5716">
                  <c:v>5.9300000000000004E-3</c:v>
                </c:pt>
                <c:pt idx="5717">
                  <c:v>5.8300000000000001E-3</c:v>
                </c:pt>
                <c:pt idx="5718">
                  <c:v>5.9300000000000004E-3</c:v>
                </c:pt>
                <c:pt idx="5719">
                  <c:v>5.9300000000000004E-3</c:v>
                </c:pt>
                <c:pt idx="5720">
                  <c:v>5.9300000000000004E-3</c:v>
                </c:pt>
                <c:pt idx="5721">
                  <c:v>5.9300000000000004E-3</c:v>
                </c:pt>
                <c:pt idx="5722">
                  <c:v>5.9300000000000004E-3</c:v>
                </c:pt>
                <c:pt idx="5723">
                  <c:v>6.0400000000000002E-3</c:v>
                </c:pt>
                <c:pt idx="5724">
                  <c:v>5.9300000000000004E-3</c:v>
                </c:pt>
                <c:pt idx="5725">
                  <c:v>6.0400000000000002E-3</c:v>
                </c:pt>
                <c:pt idx="5726">
                  <c:v>6.1500000000000001E-3</c:v>
                </c:pt>
                <c:pt idx="5727">
                  <c:v>6.1500000000000001E-3</c:v>
                </c:pt>
                <c:pt idx="5728">
                  <c:v>6.1500000000000001E-3</c:v>
                </c:pt>
                <c:pt idx="5729">
                  <c:v>6.0400000000000002E-3</c:v>
                </c:pt>
                <c:pt idx="5730">
                  <c:v>6.1500000000000001E-3</c:v>
                </c:pt>
                <c:pt idx="5731">
                  <c:v>6.1500000000000001E-3</c:v>
                </c:pt>
                <c:pt idx="5732">
                  <c:v>6.1500000000000001E-3</c:v>
                </c:pt>
                <c:pt idx="5733">
                  <c:v>6.1500000000000001E-3</c:v>
                </c:pt>
                <c:pt idx="5734">
                  <c:v>6.3699999999999998E-3</c:v>
                </c:pt>
                <c:pt idx="5735">
                  <c:v>6.2599999999999999E-3</c:v>
                </c:pt>
                <c:pt idx="5736">
                  <c:v>6.1500000000000001E-3</c:v>
                </c:pt>
                <c:pt idx="5737">
                  <c:v>6.2599999999999999E-3</c:v>
                </c:pt>
                <c:pt idx="5738">
                  <c:v>6.1500000000000001E-3</c:v>
                </c:pt>
                <c:pt idx="5739">
                  <c:v>6.3699999999999998E-3</c:v>
                </c:pt>
                <c:pt idx="5740">
                  <c:v>6.1500000000000001E-3</c:v>
                </c:pt>
                <c:pt idx="5741">
                  <c:v>6.3699999999999998E-3</c:v>
                </c:pt>
                <c:pt idx="5742">
                  <c:v>6.3699999999999998E-3</c:v>
                </c:pt>
                <c:pt idx="5743">
                  <c:v>6.3699999999999998E-3</c:v>
                </c:pt>
                <c:pt idx="5744">
                  <c:v>6.3699999999999998E-3</c:v>
                </c:pt>
                <c:pt idx="5745">
                  <c:v>6.2599999999999999E-3</c:v>
                </c:pt>
                <c:pt idx="5746">
                  <c:v>6.3699999999999998E-3</c:v>
                </c:pt>
                <c:pt idx="5747">
                  <c:v>6.3699999999999998E-3</c:v>
                </c:pt>
                <c:pt idx="5748">
                  <c:v>6.3699999999999998E-3</c:v>
                </c:pt>
                <c:pt idx="5749">
                  <c:v>6.3699999999999998E-3</c:v>
                </c:pt>
                <c:pt idx="5750">
                  <c:v>6.4799999999999996E-3</c:v>
                </c:pt>
                <c:pt idx="5751">
                  <c:v>6.3699999999999998E-3</c:v>
                </c:pt>
                <c:pt idx="5752">
                  <c:v>6.3699999999999998E-3</c:v>
                </c:pt>
                <c:pt idx="5753">
                  <c:v>6.5900000000000004E-3</c:v>
                </c:pt>
                <c:pt idx="5754">
                  <c:v>6.3699999999999998E-3</c:v>
                </c:pt>
                <c:pt idx="5755">
                  <c:v>6.2599999999999999E-3</c:v>
                </c:pt>
                <c:pt idx="5756">
                  <c:v>6.3699999999999998E-3</c:v>
                </c:pt>
                <c:pt idx="5757">
                  <c:v>6.5900000000000004E-3</c:v>
                </c:pt>
                <c:pt idx="5758">
                  <c:v>6.5900000000000004E-3</c:v>
                </c:pt>
                <c:pt idx="5759">
                  <c:v>6.6899999999999998E-3</c:v>
                </c:pt>
                <c:pt idx="5760">
                  <c:v>6.4799999999999996E-3</c:v>
                </c:pt>
                <c:pt idx="5761">
                  <c:v>6.5900000000000004E-3</c:v>
                </c:pt>
                <c:pt idx="5762">
                  <c:v>6.4799999999999996E-3</c:v>
                </c:pt>
                <c:pt idx="5763">
                  <c:v>6.5900000000000004E-3</c:v>
                </c:pt>
                <c:pt idx="5764">
                  <c:v>6.4799999999999996E-3</c:v>
                </c:pt>
                <c:pt idx="5765">
                  <c:v>6.5900000000000004E-3</c:v>
                </c:pt>
                <c:pt idx="5766">
                  <c:v>6.3699999999999998E-3</c:v>
                </c:pt>
                <c:pt idx="5767">
                  <c:v>6.2599999999999999E-3</c:v>
                </c:pt>
                <c:pt idx="5768">
                  <c:v>6.3699999999999998E-3</c:v>
                </c:pt>
                <c:pt idx="5769">
                  <c:v>6.3699999999999998E-3</c:v>
                </c:pt>
                <c:pt idx="5770">
                  <c:v>6.4799999999999996E-3</c:v>
                </c:pt>
                <c:pt idx="5771">
                  <c:v>6.3699999999999998E-3</c:v>
                </c:pt>
                <c:pt idx="5772">
                  <c:v>6.4799999999999996E-3</c:v>
                </c:pt>
                <c:pt idx="5773">
                  <c:v>6.4799999999999996E-3</c:v>
                </c:pt>
                <c:pt idx="5774">
                  <c:v>6.5900000000000004E-3</c:v>
                </c:pt>
                <c:pt idx="5775">
                  <c:v>6.4799999999999996E-3</c:v>
                </c:pt>
                <c:pt idx="5776">
                  <c:v>6.3699999999999998E-3</c:v>
                </c:pt>
                <c:pt idx="5777">
                  <c:v>6.4799999999999996E-3</c:v>
                </c:pt>
                <c:pt idx="5778">
                  <c:v>6.3699999999999998E-3</c:v>
                </c:pt>
                <c:pt idx="5779">
                  <c:v>6.5900000000000004E-3</c:v>
                </c:pt>
                <c:pt idx="5780">
                  <c:v>6.5900000000000004E-3</c:v>
                </c:pt>
                <c:pt idx="5781">
                  <c:v>6.4799999999999996E-3</c:v>
                </c:pt>
                <c:pt idx="5782">
                  <c:v>6.3699999999999998E-3</c:v>
                </c:pt>
                <c:pt idx="5783">
                  <c:v>6.4799999999999996E-3</c:v>
                </c:pt>
                <c:pt idx="5784">
                  <c:v>6.2599999999999999E-3</c:v>
                </c:pt>
                <c:pt idx="5785">
                  <c:v>6.3699999999999998E-3</c:v>
                </c:pt>
                <c:pt idx="5786">
                  <c:v>6.2599999999999999E-3</c:v>
                </c:pt>
                <c:pt idx="5787">
                  <c:v>6.3699999999999998E-3</c:v>
                </c:pt>
                <c:pt idx="5788">
                  <c:v>6.2599999999999999E-3</c:v>
                </c:pt>
                <c:pt idx="5789">
                  <c:v>6.2599999999999999E-3</c:v>
                </c:pt>
                <c:pt idx="5790">
                  <c:v>6.3699999999999998E-3</c:v>
                </c:pt>
                <c:pt idx="5791">
                  <c:v>6.2599999999999999E-3</c:v>
                </c:pt>
                <c:pt idx="5792">
                  <c:v>6.1500000000000001E-3</c:v>
                </c:pt>
                <c:pt idx="5793">
                  <c:v>6.2599999999999999E-3</c:v>
                </c:pt>
                <c:pt idx="5794">
                  <c:v>6.2599999999999999E-3</c:v>
                </c:pt>
                <c:pt idx="5795">
                  <c:v>6.1500000000000001E-3</c:v>
                </c:pt>
                <c:pt idx="5796">
                  <c:v>6.1500000000000001E-3</c:v>
                </c:pt>
                <c:pt idx="5797">
                  <c:v>6.1500000000000001E-3</c:v>
                </c:pt>
                <c:pt idx="5798">
                  <c:v>5.9300000000000004E-3</c:v>
                </c:pt>
                <c:pt idx="5799">
                  <c:v>5.8300000000000001E-3</c:v>
                </c:pt>
                <c:pt idx="5800">
                  <c:v>6.0400000000000002E-3</c:v>
                </c:pt>
                <c:pt idx="5801">
                  <c:v>5.9300000000000004E-3</c:v>
                </c:pt>
                <c:pt idx="5802">
                  <c:v>5.8300000000000001E-3</c:v>
                </c:pt>
                <c:pt idx="5803">
                  <c:v>5.9300000000000004E-3</c:v>
                </c:pt>
                <c:pt idx="5804">
                  <c:v>5.8300000000000001E-3</c:v>
                </c:pt>
                <c:pt idx="5805">
                  <c:v>5.9300000000000004E-3</c:v>
                </c:pt>
                <c:pt idx="5806">
                  <c:v>5.8300000000000001E-3</c:v>
                </c:pt>
                <c:pt idx="5807">
                  <c:v>5.8300000000000001E-3</c:v>
                </c:pt>
                <c:pt idx="5808">
                  <c:v>5.7200000000000003E-3</c:v>
                </c:pt>
                <c:pt idx="5809">
                  <c:v>5.7200000000000003E-3</c:v>
                </c:pt>
                <c:pt idx="5810">
                  <c:v>5.6100000000000004E-3</c:v>
                </c:pt>
                <c:pt idx="5811">
                  <c:v>5.6100000000000004E-3</c:v>
                </c:pt>
                <c:pt idx="5812">
                  <c:v>5.6100000000000004E-3</c:v>
                </c:pt>
                <c:pt idx="5813">
                  <c:v>5.4999999999999997E-3</c:v>
                </c:pt>
                <c:pt idx="5814">
                  <c:v>5.3899999999999998E-3</c:v>
                </c:pt>
                <c:pt idx="5815">
                  <c:v>5.3899999999999998E-3</c:v>
                </c:pt>
                <c:pt idx="5816">
                  <c:v>5.3899999999999998E-3</c:v>
                </c:pt>
                <c:pt idx="5817">
                  <c:v>5.3899999999999998E-3</c:v>
                </c:pt>
                <c:pt idx="5818">
                  <c:v>5.28E-3</c:v>
                </c:pt>
                <c:pt idx="5819">
                  <c:v>5.3899999999999998E-3</c:v>
                </c:pt>
                <c:pt idx="5820">
                  <c:v>5.28E-3</c:v>
                </c:pt>
                <c:pt idx="5821">
                  <c:v>5.3899999999999998E-3</c:v>
                </c:pt>
                <c:pt idx="5822">
                  <c:v>5.1700000000000001E-3</c:v>
                </c:pt>
                <c:pt idx="5823">
                  <c:v>5.1700000000000001E-3</c:v>
                </c:pt>
                <c:pt idx="5824">
                  <c:v>5.0699999999999999E-3</c:v>
                </c:pt>
                <c:pt idx="5825">
                  <c:v>5.0699999999999999E-3</c:v>
                </c:pt>
                <c:pt idx="5826">
                  <c:v>5.0699999999999999E-3</c:v>
                </c:pt>
                <c:pt idx="5827">
                  <c:v>4.96E-3</c:v>
                </c:pt>
                <c:pt idx="5828">
                  <c:v>4.96E-3</c:v>
                </c:pt>
                <c:pt idx="5829">
                  <c:v>4.8500000000000001E-3</c:v>
                </c:pt>
                <c:pt idx="5830">
                  <c:v>4.7400000000000003E-3</c:v>
                </c:pt>
                <c:pt idx="5831">
                  <c:v>4.7400000000000003E-3</c:v>
                </c:pt>
                <c:pt idx="5832">
                  <c:v>4.6299999999999996E-3</c:v>
                </c:pt>
                <c:pt idx="5833">
                  <c:v>4.6299999999999996E-3</c:v>
                </c:pt>
                <c:pt idx="5834">
                  <c:v>4.5199999999999997E-3</c:v>
                </c:pt>
                <c:pt idx="5835">
                  <c:v>4.4099999999999999E-3</c:v>
                </c:pt>
                <c:pt idx="5836">
                  <c:v>4.4099999999999999E-3</c:v>
                </c:pt>
                <c:pt idx="5837">
                  <c:v>4.4099999999999999E-3</c:v>
                </c:pt>
                <c:pt idx="5838">
                  <c:v>4.4099999999999999E-3</c:v>
                </c:pt>
                <c:pt idx="5839">
                  <c:v>4.1999999999999997E-3</c:v>
                </c:pt>
                <c:pt idx="5840">
                  <c:v>4.3099999999999996E-3</c:v>
                </c:pt>
                <c:pt idx="5841">
                  <c:v>4.3099999999999996E-3</c:v>
                </c:pt>
                <c:pt idx="5842">
                  <c:v>4.1999999999999997E-3</c:v>
                </c:pt>
                <c:pt idx="5843">
                  <c:v>4.0899999999999999E-3</c:v>
                </c:pt>
                <c:pt idx="5844">
                  <c:v>3.8700000000000002E-3</c:v>
                </c:pt>
                <c:pt idx="5845">
                  <c:v>3.7599999999999999E-3</c:v>
                </c:pt>
                <c:pt idx="5846">
                  <c:v>3.65E-3</c:v>
                </c:pt>
                <c:pt idx="5847">
                  <c:v>3.65E-3</c:v>
                </c:pt>
                <c:pt idx="5848">
                  <c:v>3.65E-3</c:v>
                </c:pt>
                <c:pt idx="5849">
                  <c:v>3.7599999999999999E-3</c:v>
                </c:pt>
                <c:pt idx="5850">
                  <c:v>3.5500000000000002E-3</c:v>
                </c:pt>
                <c:pt idx="5851">
                  <c:v>3.5500000000000002E-3</c:v>
                </c:pt>
                <c:pt idx="5852">
                  <c:v>3.5500000000000002E-3</c:v>
                </c:pt>
                <c:pt idx="5853">
                  <c:v>3.4399999999999999E-3</c:v>
                </c:pt>
                <c:pt idx="5854">
                  <c:v>3.3300000000000001E-3</c:v>
                </c:pt>
                <c:pt idx="5855">
                  <c:v>3.1099999999999999E-3</c:v>
                </c:pt>
                <c:pt idx="5856">
                  <c:v>3.2200000000000002E-3</c:v>
                </c:pt>
                <c:pt idx="5857">
                  <c:v>3.1099999999999999E-3</c:v>
                </c:pt>
                <c:pt idx="5858">
                  <c:v>3.0000000000000001E-3</c:v>
                </c:pt>
                <c:pt idx="5859">
                  <c:v>2.8900000000000002E-3</c:v>
                </c:pt>
                <c:pt idx="5860">
                  <c:v>2.8900000000000002E-3</c:v>
                </c:pt>
                <c:pt idx="5861">
                  <c:v>2.8900000000000002E-3</c:v>
                </c:pt>
                <c:pt idx="5862">
                  <c:v>2.5699999999999998E-3</c:v>
                </c:pt>
                <c:pt idx="5863">
                  <c:v>2.5699999999999998E-3</c:v>
                </c:pt>
                <c:pt idx="5864">
                  <c:v>2.4599999999999999E-3</c:v>
                </c:pt>
                <c:pt idx="5865">
                  <c:v>2.5699999999999998E-3</c:v>
                </c:pt>
                <c:pt idx="5866">
                  <c:v>2.3500000000000001E-3</c:v>
                </c:pt>
                <c:pt idx="5867">
                  <c:v>2.3500000000000001E-3</c:v>
                </c:pt>
                <c:pt idx="5868">
                  <c:v>2.2399999999999998E-3</c:v>
                </c:pt>
                <c:pt idx="5869">
                  <c:v>2.2399999999999998E-3</c:v>
                </c:pt>
                <c:pt idx="5870">
                  <c:v>2.1299999999999999E-3</c:v>
                </c:pt>
                <c:pt idx="5871">
                  <c:v>2.1299999999999999E-3</c:v>
                </c:pt>
                <c:pt idx="5872">
                  <c:v>2.1299999999999999E-3</c:v>
                </c:pt>
                <c:pt idx="5873">
                  <c:v>2.0300000000000001E-3</c:v>
                </c:pt>
                <c:pt idx="5874">
                  <c:v>1.92E-3</c:v>
                </c:pt>
                <c:pt idx="5875">
                  <c:v>1.6999999999999999E-3</c:v>
                </c:pt>
                <c:pt idx="5876">
                  <c:v>1.6999999999999999E-3</c:v>
                </c:pt>
                <c:pt idx="5877">
                  <c:v>1.6999999999999999E-3</c:v>
                </c:pt>
                <c:pt idx="5878">
                  <c:v>1.48E-3</c:v>
                </c:pt>
                <c:pt idx="5879">
                  <c:v>1.2700000000000001E-3</c:v>
                </c:pt>
                <c:pt idx="5880">
                  <c:v>1.3699999999999999E-3</c:v>
                </c:pt>
                <c:pt idx="5881">
                  <c:v>1.16E-3</c:v>
                </c:pt>
                <c:pt idx="5882">
                  <c:v>1.16E-3</c:v>
                </c:pt>
                <c:pt idx="5883">
                  <c:v>9.3999999999999997E-4</c:v>
                </c:pt>
                <c:pt idx="5884">
                  <c:v>9.3999999999999997E-4</c:v>
                </c:pt>
                <c:pt idx="5885">
                  <c:v>1.0499999999999999E-3</c:v>
                </c:pt>
                <c:pt idx="5886">
                  <c:v>8.3000000000000001E-4</c:v>
                </c:pt>
                <c:pt idx="5887">
                  <c:v>7.2000000000000005E-4</c:v>
                </c:pt>
                <c:pt idx="5888">
                  <c:v>8.3000000000000001E-4</c:v>
                </c:pt>
                <c:pt idx="5889">
                  <c:v>6.0999999999999997E-4</c:v>
                </c:pt>
                <c:pt idx="5890">
                  <c:v>5.1000000000000004E-4</c:v>
                </c:pt>
                <c:pt idx="5891">
                  <c:v>4.0000000000000002E-4</c:v>
                </c:pt>
                <c:pt idx="5892">
                  <c:v>4.0000000000000002E-4</c:v>
                </c:pt>
                <c:pt idx="5893">
                  <c:v>4.0000000000000002E-4</c:v>
                </c:pt>
                <c:pt idx="5894">
                  <c:v>1.8000000000000001E-4</c:v>
                </c:pt>
                <c:pt idx="5895">
                  <c:v>-4.0000000000000003E-5</c:v>
                </c:pt>
                <c:pt idx="5896">
                  <c:v>-4.0000000000000003E-5</c:v>
                </c:pt>
                <c:pt idx="5897">
                  <c:v>-4.0000000000000003E-5</c:v>
                </c:pt>
                <c:pt idx="5898">
                  <c:v>-1.4999999999999999E-4</c:v>
                </c:pt>
                <c:pt idx="5899">
                  <c:v>-2.5000000000000001E-4</c:v>
                </c:pt>
                <c:pt idx="5900">
                  <c:v>-2.5000000000000001E-4</c:v>
                </c:pt>
                <c:pt idx="5901">
                  <c:v>-2.5000000000000001E-4</c:v>
                </c:pt>
                <c:pt idx="5902">
                  <c:v>-3.6000000000000002E-4</c:v>
                </c:pt>
                <c:pt idx="5903">
                  <c:v>-5.8E-4</c:v>
                </c:pt>
                <c:pt idx="5904">
                  <c:v>-5.8E-4</c:v>
                </c:pt>
                <c:pt idx="5905">
                  <c:v>-6.8999999999999997E-4</c:v>
                </c:pt>
                <c:pt idx="5906">
                  <c:v>-8.0000000000000004E-4</c:v>
                </c:pt>
                <c:pt idx="5907">
                  <c:v>-9.1E-4</c:v>
                </c:pt>
                <c:pt idx="5908">
                  <c:v>-8.0000000000000004E-4</c:v>
                </c:pt>
                <c:pt idx="5909">
                  <c:v>-9.1E-4</c:v>
                </c:pt>
                <c:pt idx="5910">
                  <c:v>-1.1199999999999999E-3</c:v>
                </c:pt>
                <c:pt idx="5911">
                  <c:v>-1.01E-3</c:v>
                </c:pt>
                <c:pt idx="5912">
                  <c:v>-1.34E-3</c:v>
                </c:pt>
                <c:pt idx="5913">
                  <c:v>-1.34E-3</c:v>
                </c:pt>
                <c:pt idx="5914">
                  <c:v>-1.56E-3</c:v>
                </c:pt>
                <c:pt idx="5915">
                  <c:v>-1.56E-3</c:v>
                </c:pt>
                <c:pt idx="5916">
                  <c:v>-1.4499999999999999E-3</c:v>
                </c:pt>
                <c:pt idx="5917">
                  <c:v>-1.67E-3</c:v>
                </c:pt>
                <c:pt idx="5918">
                  <c:v>-1.67E-3</c:v>
                </c:pt>
                <c:pt idx="5919">
                  <c:v>-1.7700000000000001E-3</c:v>
                </c:pt>
                <c:pt idx="5920">
                  <c:v>-1.67E-3</c:v>
                </c:pt>
                <c:pt idx="5921">
                  <c:v>-1.99E-3</c:v>
                </c:pt>
                <c:pt idx="5922">
                  <c:v>-2.0999999999999999E-3</c:v>
                </c:pt>
                <c:pt idx="5923">
                  <c:v>-2.0999999999999999E-3</c:v>
                </c:pt>
                <c:pt idx="5924">
                  <c:v>-2.2100000000000002E-3</c:v>
                </c:pt>
                <c:pt idx="5925">
                  <c:v>-2.0999999999999999E-3</c:v>
                </c:pt>
                <c:pt idx="5926">
                  <c:v>-2.32E-3</c:v>
                </c:pt>
                <c:pt idx="5927">
                  <c:v>-2.4299999999999999E-3</c:v>
                </c:pt>
                <c:pt idx="5928">
                  <c:v>-2.4299999999999999E-3</c:v>
                </c:pt>
                <c:pt idx="5929">
                  <c:v>-2.64E-3</c:v>
                </c:pt>
                <c:pt idx="5930">
                  <c:v>-2.5300000000000001E-3</c:v>
                </c:pt>
                <c:pt idx="5931">
                  <c:v>-2.64E-3</c:v>
                </c:pt>
                <c:pt idx="5932">
                  <c:v>-2.64E-3</c:v>
                </c:pt>
                <c:pt idx="5933">
                  <c:v>-2.7499999999999998E-3</c:v>
                </c:pt>
                <c:pt idx="5934">
                  <c:v>-2.7499999999999998E-3</c:v>
                </c:pt>
                <c:pt idx="5935">
                  <c:v>-2.97E-3</c:v>
                </c:pt>
                <c:pt idx="5936">
                  <c:v>-2.97E-3</c:v>
                </c:pt>
                <c:pt idx="5937">
                  <c:v>-2.97E-3</c:v>
                </c:pt>
                <c:pt idx="5938">
                  <c:v>-3.1900000000000001E-3</c:v>
                </c:pt>
                <c:pt idx="5939">
                  <c:v>-3.1900000000000001E-3</c:v>
                </c:pt>
                <c:pt idx="5940">
                  <c:v>-3.1900000000000001E-3</c:v>
                </c:pt>
                <c:pt idx="5941">
                  <c:v>-3.29E-3</c:v>
                </c:pt>
                <c:pt idx="5942">
                  <c:v>-3.29E-3</c:v>
                </c:pt>
                <c:pt idx="5943">
                  <c:v>-3.3999999999999998E-3</c:v>
                </c:pt>
                <c:pt idx="5944">
                  <c:v>-3.5100000000000001E-3</c:v>
                </c:pt>
                <c:pt idx="5945">
                  <c:v>-3.5100000000000001E-3</c:v>
                </c:pt>
                <c:pt idx="5946">
                  <c:v>-3.5100000000000001E-3</c:v>
                </c:pt>
                <c:pt idx="5947">
                  <c:v>-3.62E-3</c:v>
                </c:pt>
                <c:pt idx="5948">
                  <c:v>-3.5100000000000001E-3</c:v>
                </c:pt>
                <c:pt idx="5949">
                  <c:v>-3.8400000000000001E-3</c:v>
                </c:pt>
                <c:pt idx="5950">
                  <c:v>-3.7299999999999998E-3</c:v>
                </c:pt>
                <c:pt idx="5951">
                  <c:v>-3.7299999999999998E-3</c:v>
                </c:pt>
                <c:pt idx="5952">
                  <c:v>-3.8400000000000001E-3</c:v>
                </c:pt>
                <c:pt idx="5953">
                  <c:v>-4.0499999999999998E-3</c:v>
                </c:pt>
                <c:pt idx="5954">
                  <c:v>-3.9500000000000004E-3</c:v>
                </c:pt>
                <c:pt idx="5955">
                  <c:v>-4.0499999999999998E-3</c:v>
                </c:pt>
                <c:pt idx="5956">
                  <c:v>-4.1599999999999996E-3</c:v>
                </c:pt>
                <c:pt idx="5957">
                  <c:v>-4.1599999999999996E-3</c:v>
                </c:pt>
                <c:pt idx="5958">
                  <c:v>-4.3800000000000002E-3</c:v>
                </c:pt>
                <c:pt idx="5959">
                  <c:v>-4.3800000000000002E-3</c:v>
                </c:pt>
                <c:pt idx="5960">
                  <c:v>-4.2700000000000004E-3</c:v>
                </c:pt>
                <c:pt idx="5961">
                  <c:v>-4.4900000000000001E-3</c:v>
                </c:pt>
                <c:pt idx="5962">
                  <c:v>-4.3800000000000002E-3</c:v>
                </c:pt>
                <c:pt idx="5963">
                  <c:v>-4.2700000000000004E-3</c:v>
                </c:pt>
                <c:pt idx="5964">
                  <c:v>-4.4900000000000001E-3</c:v>
                </c:pt>
                <c:pt idx="5965">
                  <c:v>-4.5999999999999999E-3</c:v>
                </c:pt>
                <c:pt idx="5966">
                  <c:v>-4.4900000000000001E-3</c:v>
                </c:pt>
                <c:pt idx="5967">
                  <c:v>-4.5999999999999999E-3</c:v>
                </c:pt>
                <c:pt idx="5968">
                  <c:v>-4.5999999999999999E-3</c:v>
                </c:pt>
                <c:pt idx="5969">
                  <c:v>-4.7099999999999998E-3</c:v>
                </c:pt>
                <c:pt idx="5970">
                  <c:v>-4.5999999999999999E-3</c:v>
                </c:pt>
                <c:pt idx="5971">
                  <c:v>-4.7099999999999998E-3</c:v>
                </c:pt>
                <c:pt idx="5972">
                  <c:v>-4.7099999999999998E-3</c:v>
                </c:pt>
                <c:pt idx="5973">
                  <c:v>-4.7099999999999998E-3</c:v>
                </c:pt>
                <c:pt idx="5974">
                  <c:v>-4.81E-3</c:v>
                </c:pt>
                <c:pt idx="5975">
                  <c:v>-4.81E-3</c:v>
                </c:pt>
                <c:pt idx="5976">
                  <c:v>-4.9199999999999999E-3</c:v>
                </c:pt>
                <c:pt idx="5977">
                  <c:v>-4.81E-3</c:v>
                </c:pt>
                <c:pt idx="5978">
                  <c:v>-4.81E-3</c:v>
                </c:pt>
                <c:pt idx="5979">
                  <c:v>-5.0299999999999997E-3</c:v>
                </c:pt>
                <c:pt idx="5980">
                  <c:v>-4.9199999999999999E-3</c:v>
                </c:pt>
                <c:pt idx="5981">
                  <c:v>-5.0299999999999997E-3</c:v>
                </c:pt>
                <c:pt idx="5982">
                  <c:v>-5.1399999999999996E-3</c:v>
                </c:pt>
                <c:pt idx="5983">
                  <c:v>-5.0299999999999997E-3</c:v>
                </c:pt>
                <c:pt idx="5984">
                  <c:v>-5.1399999999999996E-3</c:v>
                </c:pt>
                <c:pt idx="5985">
                  <c:v>-5.1399999999999996E-3</c:v>
                </c:pt>
                <c:pt idx="5986">
                  <c:v>-5.0299999999999997E-3</c:v>
                </c:pt>
                <c:pt idx="5987">
                  <c:v>-5.0299999999999997E-3</c:v>
                </c:pt>
                <c:pt idx="5988">
                  <c:v>-5.1399999999999996E-3</c:v>
                </c:pt>
                <c:pt idx="5989">
                  <c:v>-5.2500000000000003E-3</c:v>
                </c:pt>
                <c:pt idx="5990">
                  <c:v>-5.1399999999999996E-3</c:v>
                </c:pt>
                <c:pt idx="5991">
                  <c:v>-5.1399999999999996E-3</c:v>
                </c:pt>
                <c:pt idx="5992">
                  <c:v>-5.2500000000000003E-3</c:v>
                </c:pt>
                <c:pt idx="5993">
                  <c:v>-5.1399999999999996E-3</c:v>
                </c:pt>
                <c:pt idx="5994">
                  <c:v>-5.2500000000000003E-3</c:v>
                </c:pt>
                <c:pt idx="5995">
                  <c:v>-5.2500000000000003E-3</c:v>
                </c:pt>
                <c:pt idx="5996">
                  <c:v>-5.0299999999999997E-3</c:v>
                </c:pt>
                <c:pt idx="5997">
                  <c:v>-5.2500000000000003E-3</c:v>
                </c:pt>
                <c:pt idx="5998">
                  <c:v>-5.2500000000000003E-3</c:v>
                </c:pt>
                <c:pt idx="5999">
                  <c:v>-5.2500000000000003E-3</c:v>
                </c:pt>
                <c:pt idx="6000">
                  <c:v>-5.0299999999999997E-3</c:v>
                </c:pt>
                <c:pt idx="6001">
                  <c:v>-5.1399999999999996E-3</c:v>
                </c:pt>
                <c:pt idx="6002">
                  <c:v>-5.2500000000000003E-3</c:v>
                </c:pt>
                <c:pt idx="6003">
                  <c:v>-5.2500000000000003E-3</c:v>
                </c:pt>
                <c:pt idx="6004">
                  <c:v>-5.2500000000000003E-3</c:v>
                </c:pt>
                <c:pt idx="6005">
                  <c:v>-5.1399999999999996E-3</c:v>
                </c:pt>
                <c:pt idx="6006">
                  <c:v>-5.1399999999999996E-3</c:v>
                </c:pt>
                <c:pt idx="6007">
                  <c:v>-5.1399999999999996E-3</c:v>
                </c:pt>
                <c:pt idx="6008">
                  <c:v>-5.1399999999999996E-3</c:v>
                </c:pt>
                <c:pt idx="6009">
                  <c:v>-5.1399999999999996E-3</c:v>
                </c:pt>
                <c:pt idx="6010">
                  <c:v>-5.0299999999999997E-3</c:v>
                </c:pt>
                <c:pt idx="6011">
                  <c:v>-5.0299999999999997E-3</c:v>
                </c:pt>
                <c:pt idx="6012">
                  <c:v>-5.1399999999999996E-3</c:v>
                </c:pt>
                <c:pt idx="6013">
                  <c:v>-5.1399999999999996E-3</c:v>
                </c:pt>
                <c:pt idx="6014">
                  <c:v>-5.0299999999999997E-3</c:v>
                </c:pt>
                <c:pt idx="6015">
                  <c:v>-5.0299999999999997E-3</c:v>
                </c:pt>
                <c:pt idx="6016">
                  <c:v>-5.0299999999999997E-3</c:v>
                </c:pt>
                <c:pt idx="6017">
                  <c:v>-5.0299999999999997E-3</c:v>
                </c:pt>
                <c:pt idx="6018">
                  <c:v>-4.9199999999999999E-3</c:v>
                </c:pt>
                <c:pt idx="6019">
                  <c:v>-4.81E-3</c:v>
                </c:pt>
                <c:pt idx="6020">
                  <c:v>-5.0299999999999997E-3</c:v>
                </c:pt>
                <c:pt idx="6021">
                  <c:v>-4.81E-3</c:v>
                </c:pt>
                <c:pt idx="6022">
                  <c:v>-4.81E-3</c:v>
                </c:pt>
                <c:pt idx="6023">
                  <c:v>-4.81E-3</c:v>
                </c:pt>
                <c:pt idx="6024">
                  <c:v>-4.81E-3</c:v>
                </c:pt>
                <c:pt idx="6025">
                  <c:v>-4.81E-3</c:v>
                </c:pt>
                <c:pt idx="6026">
                  <c:v>-4.7099999999999998E-3</c:v>
                </c:pt>
                <c:pt idx="6027">
                  <c:v>-4.81E-3</c:v>
                </c:pt>
                <c:pt idx="6028">
                  <c:v>-4.7099999999999998E-3</c:v>
                </c:pt>
                <c:pt idx="6029">
                  <c:v>-4.7099999999999998E-3</c:v>
                </c:pt>
                <c:pt idx="6030">
                  <c:v>-4.5999999999999999E-3</c:v>
                </c:pt>
                <c:pt idx="6031">
                  <c:v>-4.4900000000000001E-3</c:v>
                </c:pt>
                <c:pt idx="6032">
                  <c:v>-4.4900000000000001E-3</c:v>
                </c:pt>
                <c:pt idx="6033">
                  <c:v>-4.3800000000000002E-3</c:v>
                </c:pt>
                <c:pt idx="6034">
                  <c:v>-4.3800000000000002E-3</c:v>
                </c:pt>
                <c:pt idx="6035">
                  <c:v>-4.4900000000000001E-3</c:v>
                </c:pt>
                <c:pt idx="6036">
                  <c:v>-4.2700000000000004E-3</c:v>
                </c:pt>
                <c:pt idx="6037">
                  <c:v>-4.3800000000000002E-3</c:v>
                </c:pt>
                <c:pt idx="6038">
                  <c:v>-4.1599999999999996E-3</c:v>
                </c:pt>
                <c:pt idx="6039">
                  <c:v>-4.3800000000000002E-3</c:v>
                </c:pt>
                <c:pt idx="6040">
                  <c:v>-4.2700000000000004E-3</c:v>
                </c:pt>
                <c:pt idx="6041">
                  <c:v>-4.1599999999999996E-3</c:v>
                </c:pt>
                <c:pt idx="6042">
                  <c:v>-4.0499999999999998E-3</c:v>
                </c:pt>
                <c:pt idx="6043">
                  <c:v>-4.0499999999999998E-3</c:v>
                </c:pt>
                <c:pt idx="6044">
                  <c:v>-3.9500000000000004E-3</c:v>
                </c:pt>
                <c:pt idx="6045">
                  <c:v>-3.8400000000000001E-3</c:v>
                </c:pt>
                <c:pt idx="6046">
                  <c:v>-3.9500000000000004E-3</c:v>
                </c:pt>
                <c:pt idx="6047">
                  <c:v>-3.9500000000000004E-3</c:v>
                </c:pt>
                <c:pt idx="6048">
                  <c:v>-3.7299999999999998E-3</c:v>
                </c:pt>
                <c:pt idx="6049">
                  <c:v>-3.62E-3</c:v>
                </c:pt>
                <c:pt idx="6050">
                  <c:v>-3.5100000000000001E-3</c:v>
                </c:pt>
                <c:pt idx="6051">
                  <c:v>-3.8400000000000001E-3</c:v>
                </c:pt>
                <c:pt idx="6052">
                  <c:v>-3.7299999999999998E-3</c:v>
                </c:pt>
                <c:pt idx="6053">
                  <c:v>-3.62E-3</c:v>
                </c:pt>
                <c:pt idx="6054">
                  <c:v>-3.5100000000000001E-3</c:v>
                </c:pt>
                <c:pt idx="6055">
                  <c:v>-3.5100000000000001E-3</c:v>
                </c:pt>
                <c:pt idx="6056">
                  <c:v>-3.3999999999999998E-3</c:v>
                </c:pt>
                <c:pt idx="6057">
                  <c:v>-3.29E-3</c:v>
                </c:pt>
                <c:pt idx="6058">
                  <c:v>-3.3999999999999998E-3</c:v>
                </c:pt>
                <c:pt idx="6059">
                  <c:v>-3.1900000000000001E-3</c:v>
                </c:pt>
                <c:pt idx="6060">
                  <c:v>-3.0799999999999998E-3</c:v>
                </c:pt>
                <c:pt idx="6061">
                  <c:v>-3.0799999999999998E-3</c:v>
                </c:pt>
                <c:pt idx="6062">
                  <c:v>-2.97E-3</c:v>
                </c:pt>
                <c:pt idx="6063">
                  <c:v>-3.0799999999999998E-3</c:v>
                </c:pt>
                <c:pt idx="6064">
                  <c:v>-2.8600000000000001E-3</c:v>
                </c:pt>
                <c:pt idx="6065">
                  <c:v>-2.8600000000000001E-3</c:v>
                </c:pt>
                <c:pt idx="6066">
                  <c:v>-2.7499999999999998E-3</c:v>
                </c:pt>
                <c:pt idx="6067">
                  <c:v>-2.8600000000000001E-3</c:v>
                </c:pt>
                <c:pt idx="6068">
                  <c:v>-2.7499999999999998E-3</c:v>
                </c:pt>
                <c:pt idx="6069">
                  <c:v>-2.64E-3</c:v>
                </c:pt>
                <c:pt idx="6070">
                  <c:v>-2.5300000000000001E-3</c:v>
                </c:pt>
                <c:pt idx="6071">
                  <c:v>-2.4299999999999999E-3</c:v>
                </c:pt>
                <c:pt idx="6072">
                  <c:v>-2.4299999999999999E-3</c:v>
                </c:pt>
                <c:pt idx="6073">
                  <c:v>-2.32E-3</c:v>
                </c:pt>
                <c:pt idx="6074">
                  <c:v>-2.2100000000000002E-3</c:v>
                </c:pt>
                <c:pt idx="6075">
                  <c:v>-2.0999999999999999E-3</c:v>
                </c:pt>
                <c:pt idx="6076">
                  <c:v>-1.99E-3</c:v>
                </c:pt>
                <c:pt idx="6077">
                  <c:v>-1.99E-3</c:v>
                </c:pt>
                <c:pt idx="6078">
                  <c:v>-1.8799999999999999E-3</c:v>
                </c:pt>
                <c:pt idx="6079">
                  <c:v>-1.8799999999999999E-3</c:v>
                </c:pt>
                <c:pt idx="6080">
                  <c:v>-1.67E-3</c:v>
                </c:pt>
                <c:pt idx="6081">
                  <c:v>-1.67E-3</c:v>
                </c:pt>
                <c:pt idx="6082">
                  <c:v>-1.7700000000000001E-3</c:v>
                </c:pt>
                <c:pt idx="6083">
                  <c:v>-1.67E-3</c:v>
                </c:pt>
                <c:pt idx="6084">
                  <c:v>-1.56E-3</c:v>
                </c:pt>
                <c:pt idx="6085">
                  <c:v>-1.4499999999999999E-3</c:v>
                </c:pt>
                <c:pt idx="6086">
                  <c:v>-1.34E-3</c:v>
                </c:pt>
                <c:pt idx="6087">
                  <c:v>-1.1199999999999999E-3</c:v>
                </c:pt>
                <c:pt idx="6088">
                  <c:v>-1.34E-3</c:v>
                </c:pt>
                <c:pt idx="6089">
                  <c:v>-1.1199999999999999E-3</c:v>
                </c:pt>
                <c:pt idx="6090">
                  <c:v>-1.1199999999999999E-3</c:v>
                </c:pt>
                <c:pt idx="6091">
                  <c:v>-1.01E-3</c:v>
                </c:pt>
                <c:pt idx="6092">
                  <c:v>-6.8999999999999997E-4</c:v>
                </c:pt>
                <c:pt idx="6093">
                  <c:v>-8.0000000000000004E-4</c:v>
                </c:pt>
                <c:pt idx="6094">
                  <c:v>-9.1E-4</c:v>
                </c:pt>
                <c:pt idx="6095">
                  <c:v>-6.8999999999999997E-4</c:v>
                </c:pt>
                <c:pt idx="6096">
                  <c:v>-4.6999999999999999E-4</c:v>
                </c:pt>
                <c:pt idx="6097">
                  <c:v>-6.8999999999999997E-4</c:v>
                </c:pt>
                <c:pt idx="6098">
                  <c:v>-4.6999999999999999E-4</c:v>
                </c:pt>
                <c:pt idx="6099">
                  <c:v>-4.6999999999999999E-4</c:v>
                </c:pt>
                <c:pt idx="6100">
                  <c:v>-3.6000000000000002E-4</c:v>
                </c:pt>
                <c:pt idx="6101">
                  <c:v>-3.6000000000000002E-4</c:v>
                </c:pt>
                <c:pt idx="6102">
                  <c:v>-1.4999999999999999E-4</c:v>
                </c:pt>
                <c:pt idx="6103">
                  <c:v>-4.0000000000000003E-5</c:v>
                </c:pt>
                <c:pt idx="6104">
                  <c:v>-4.0000000000000003E-5</c:v>
                </c:pt>
                <c:pt idx="6105">
                  <c:v>-4.0000000000000003E-5</c:v>
                </c:pt>
                <c:pt idx="6106">
                  <c:v>-4.0000000000000003E-5</c:v>
                </c:pt>
                <c:pt idx="6107">
                  <c:v>1.8000000000000001E-4</c:v>
                </c:pt>
                <c:pt idx="6108">
                  <c:v>6.9999999999999994E-5</c:v>
                </c:pt>
                <c:pt idx="6109">
                  <c:v>2.9E-4</c:v>
                </c:pt>
                <c:pt idx="6110">
                  <c:v>4.0000000000000002E-4</c:v>
                </c:pt>
                <c:pt idx="6111">
                  <c:v>4.0000000000000002E-4</c:v>
                </c:pt>
                <c:pt idx="6112">
                  <c:v>5.1000000000000004E-4</c:v>
                </c:pt>
                <c:pt idx="6113">
                  <c:v>5.1000000000000004E-4</c:v>
                </c:pt>
                <c:pt idx="6114">
                  <c:v>6.0999999999999997E-4</c:v>
                </c:pt>
                <c:pt idx="6115">
                  <c:v>5.1000000000000004E-4</c:v>
                </c:pt>
                <c:pt idx="6116">
                  <c:v>7.2000000000000005E-4</c:v>
                </c:pt>
                <c:pt idx="6117">
                  <c:v>7.2000000000000005E-4</c:v>
                </c:pt>
                <c:pt idx="6118">
                  <c:v>7.2000000000000005E-4</c:v>
                </c:pt>
                <c:pt idx="6119">
                  <c:v>7.2000000000000005E-4</c:v>
                </c:pt>
                <c:pt idx="6120">
                  <c:v>1.0499999999999999E-3</c:v>
                </c:pt>
                <c:pt idx="6121">
                  <c:v>1.0499999999999999E-3</c:v>
                </c:pt>
                <c:pt idx="6122">
                  <c:v>1.16E-3</c:v>
                </c:pt>
                <c:pt idx="6123">
                  <c:v>1.2700000000000001E-3</c:v>
                </c:pt>
                <c:pt idx="6124">
                  <c:v>1.2700000000000001E-3</c:v>
                </c:pt>
                <c:pt idx="6125">
                  <c:v>1.2700000000000001E-3</c:v>
                </c:pt>
                <c:pt idx="6126">
                  <c:v>1.48E-3</c:v>
                </c:pt>
                <c:pt idx="6127">
                  <c:v>1.3699999999999999E-3</c:v>
                </c:pt>
                <c:pt idx="6128">
                  <c:v>1.6999999999999999E-3</c:v>
                </c:pt>
                <c:pt idx="6129">
                  <c:v>1.5900000000000001E-3</c:v>
                </c:pt>
                <c:pt idx="6130">
                  <c:v>1.5900000000000001E-3</c:v>
                </c:pt>
                <c:pt idx="6131">
                  <c:v>1.48E-3</c:v>
                </c:pt>
                <c:pt idx="6132">
                  <c:v>1.81E-3</c:v>
                </c:pt>
                <c:pt idx="6133">
                  <c:v>1.6999999999999999E-3</c:v>
                </c:pt>
                <c:pt idx="6134">
                  <c:v>1.6999999999999999E-3</c:v>
                </c:pt>
                <c:pt idx="6135">
                  <c:v>1.92E-3</c:v>
                </c:pt>
                <c:pt idx="6136">
                  <c:v>1.81E-3</c:v>
                </c:pt>
                <c:pt idx="6137">
                  <c:v>2.0300000000000001E-3</c:v>
                </c:pt>
                <c:pt idx="6138">
                  <c:v>2.1299999999999999E-3</c:v>
                </c:pt>
                <c:pt idx="6139">
                  <c:v>2.1299999999999999E-3</c:v>
                </c:pt>
                <c:pt idx="6140">
                  <c:v>2.1299999999999999E-3</c:v>
                </c:pt>
                <c:pt idx="6141">
                  <c:v>2.3500000000000001E-3</c:v>
                </c:pt>
                <c:pt idx="6142">
                  <c:v>2.3500000000000001E-3</c:v>
                </c:pt>
                <c:pt idx="6143">
                  <c:v>2.3500000000000001E-3</c:v>
                </c:pt>
                <c:pt idx="6144">
                  <c:v>2.5699999999999998E-3</c:v>
                </c:pt>
                <c:pt idx="6145">
                  <c:v>2.5699999999999998E-3</c:v>
                </c:pt>
                <c:pt idx="6146">
                  <c:v>2.6800000000000001E-3</c:v>
                </c:pt>
                <c:pt idx="6147">
                  <c:v>2.3500000000000001E-3</c:v>
                </c:pt>
                <c:pt idx="6148">
                  <c:v>2.4599999999999999E-3</c:v>
                </c:pt>
                <c:pt idx="6149">
                  <c:v>2.4599999999999999E-3</c:v>
                </c:pt>
                <c:pt idx="6150">
                  <c:v>2.7899999999999999E-3</c:v>
                </c:pt>
                <c:pt idx="6151">
                  <c:v>2.7899999999999999E-3</c:v>
                </c:pt>
                <c:pt idx="6152">
                  <c:v>2.7899999999999999E-3</c:v>
                </c:pt>
                <c:pt idx="6153">
                  <c:v>2.8900000000000002E-3</c:v>
                </c:pt>
                <c:pt idx="6154">
                  <c:v>2.8900000000000002E-3</c:v>
                </c:pt>
                <c:pt idx="6155">
                  <c:v>2.7899999999999999E-3</c:v>
                </c:pt>
                <c:pt idx="6156">
                  <c:v>2.8900000000000002E-3</c:v>
                </c:pt>
                <c:pt idx="6157">
                  <c:v>3.0000000000000001E-3</c:v>
                </c:pt>
                <c:pt idx="6158">
                  <c:v>3.0000000000000001E-3</c:v>
                </c:pt>
                <c:pt idx="6159">
                  <c:v>3.2200000000000002E-3</c:v>
                </c:pt>
                <c:pt idx="6160">
                  <c:v>3.2200000000000002E-3</c:v>
                </c:pt>
                <c:pt idx="6161">
                  <c:v>3.2200000000000002E-3</c:v>
                </c:pt>
                <c:pt idx="6162">
                  <c:v>3.2200000000000002E-3</c:v>
                </c:pt>
                <c:pt idx="6163">
                  <c:v>3.2200000000000002E-3</c:v>
                </c:pt>
                <c:pt idx="6164">
                  <c:v>3.2200000000000002E-3</c:v>
                </c:pt>
                <c:pt idx="6165">
                  <c:v>3.3300000000000001E-3</c:v>
                </c:pt>
                <c:pt idx="6166">
                  <c:v>3.3300000000000001E-3</c:v>
                </c:pt>
                <c:pt idx="6167">
                  <c:v>3.3300000000000001E-3</c:v>
                </c:pt>
                <c:pt idx="6168">
                  <c:v>3.3300000000000001E-3</c:v>
                </c:pt>
                <c:pt idx="6169">
                  <c:v>3.3300000000000001E-3</c:v>
                </c:pt>
                <c:pt idx="6170">
                  <c:v>3.4399999999999999E-3</c:v>
                </c:pt>
                <c:pt idx="6171">
                  <c:v>3.5500000000000002E-3</c:v>
                </c:pt>
                <c:pt idx="6172">
                  <c:v>3.4399999999999999E-3</c:v>
                </c:pt>
                <c:pt idx="6173">
                  <c:v>3.4399999999999999E-3</c:v>
                </c:pt>
                <c:pt idx="6174">
                  <c:v>3.5500000000000002E-3</c:v>
                </c:pt>
                <c:pt idx="6175">
                  <c:v>3.4399999999999999E-3</c:v>
                </c:pt>
                <c:pt idx="6176">
                  <c:v>3.5500000000000002E-3</c:v>
                </c:pt>
                <c:pt idx="6177">
                  <c:v>3.65E-3</c:v>
                </c:pt>
                <c:pt idx="6178">
                  <c:v>3.65E-3</c:v>
                </c:pt>
                <c:pt idx="6179">
                  <c:v>3.65E-3</c:v>
                </c:pt>
                <c:pt idx="6180">
                  <c:v>3.7599999999999999E-3</c:v>
                </c:pt>
                <c:pt idx="6181">
                  <c:v>3.4399999999999999E-3</c:v>
                </c:pt>
                <c:pt idx="6182">
                  <c:v>3.65E-3</c:v>
                </c:pt>
                <c:pt idx="6183">
                  <c:v>3.5500000000000002E-3</c:v>
                </c:pt>
                <c:pt idx="6184">
                  <c:v>3.65E-3</c:v>
                </c:pt>
                <c:pt idx="6185">
                  <c:v>3.65E-3</c:v>
                </c:pt>
                <c:pt idx="6186">
                  <c:v>3.65E-3</c:v>
                </c:pt>
                <c:pt idx="6187">
                  <c:v>3.65E-3</c:v>
                </c:pt>
                <c:pt idx="6188">
                  <c:v>3.65E-3</c:v>
                </c:pt>
                <c:pt idx="6189">
                  <c:v>3.7599999999999999E-3</c:v>
                </c:pt>
                <c:pt idx="6190">
                  <c:v>3.65E-3</c:v>
                </c:pt>
                <c:pt idx="6191">
                  <c:v>3.7599999999999999E-3</c:v>
                </c:pt>
                <c:pt idx="6192">
                  <c:v>3.7599999999999999E-3</c:v>
                </c:pt>
                <c:pt idx="6193">
                  <c:v>3.5500000000000002E-3</c:v>
                </c:pt>
                <c:pt idx="6194">
                  <c:v>3.65E-3</c:v>
                </c:pt>
                <c:pt idx="6195">
                  <c:v>3.7599999999999999E-3</c:v>
                </c:pt>
                <c:pt idx="6196">
                  <c:v>3.7599999999999999E-3</c:v>
                </c:pt>
                <c:pt idx="6197">
                  <c:v>3.7599999999999999E-3</c:v>
                </c:pt>
                <c:pt idx="6198">
                  <c:v>3.65E-3</c:v>
                </c:pt>
                <c:pt idx="6199">
                  <c:v>3.7599999999999999E-3</c:v>
                </c:pt>
                <c:pt idx="6200">
                  <c:v>3.65E-3</c:v>
                </c:pt>
                <c:pt idx="6201">
                  <c:v>3.65E-3</c:v>
                </c:pt>
                <c:pt idx="6202">
                  <c:v>3.65E-3</c:v>
                </c:pt>
                <c:pt idx="6203">
                  <c:v>3.65E-3</c:v>
                </c:pt>
                <c:pt idx="6204">
                  <c:v>3.7599999999999999E-3</c:v>
                </c:pt>
                <c:pt idx="6205">
                  <c:v>3.65E-3</c:v>
                </c:pt>
                <c:pt idx="6206">
                  <c:v>3.65E-3</c:v>
                </c:pt>
                <c:pt idx="6207">
                  <c:v>3.65E-3</c:v>
                </c:pt>
                <c:pt idx="6208">
                  <c:v>3.65E-3</c:v>
                </c:pt>
                <c:pt idx="6209">
                  <c:v>3.65E-3</c:v>
                </c:pt>
                <c:pt idx="6210">
                  <c:v>3.65E-3</c:v>
                </c:pt>
                <c:pt idx="6211">
                  <c:v>3.65E-3</c:v>
                </c:pt>
                <c:pt idx="6212">
                  <c:v>3.5500000000000002E-3</c:v>
                </c:pt>
                <c:pt idx="6213">
                  <c:v>3.4399999999999999E-3</c:v>
                </c:pt>
                <c:pt idx="6214">
                  <c:v>3.5500000000000002E-3</c:v>
                </c:pt>
                <c:pt idx="6215">
                  <c:v>3.5500000000000002E-3</c:v>
                </c:pt>
                <c:pt idx="6216">
                  <c:v>3.4399999999999999E-3</c:v>
                </c:pt>
                <c:pt idx="6217">
                  <c:v>3.4399999999999999E-3</c:v>
                </c:pt>
                <c:pt idx="6218">
                  <c:v>3.5500000000000002E-3</c:v>
                </c:pt>
                <c:pt idx="6219">
                  <c:v>3.5500000000000002E-3</c:v>
                </c:pt>
                <c:pt idx="6220">
                  <c:v>3.3300000000000001E-3</c:v>
                </c:pt>
                <c:pt idx="6221">
                  <c:v>3.3300000000000001E-3</c:v>
                </c:pt>
                <c:pt idx="6222">
                  <c:v>3.3300000000000001E-3</c:v>
                </c:pt>
                <c:pt idx="6223">
                  <c:v>3.3300000000000001E-3</c:v>
                </c:pt>
                <c:pt idx="6224">
                  <c:v>3.2200000000000002E-3</c:v>
                </c:pt>
                <c:pt idx="6225">
                  <c:v>3.3300000000000001E-3</c:v>
                </c:pt>
                <c:pt idx="6226">
                  <c:v>3.1099999999999999E-3</c:v>
                </c:pt>
                <c:pt idx="6227">
                  <c:v>3.1099999999999999E-3</c:v>
                </c:pt>
                <c:pt idx="6228">
                  <c:v>3.0000000000000001E-3</c:v>
                </c:pt>
                <c:pt idx="6229">
                  <c:v>3.1099999999999999E-3</c:v>
                </c:pt>
                <c:pt idx="6230">
                  <c:v>3.1099999999999999E-3</c:v>
                </c:pt>
                <c:pt idx="6231">
                  <c:v>3.0000000000000001E-3</c:v>
                </c:pt>
                <c:pt idx="6232">
                  <c:v>3.0000000000000001E-3</c:v>
                </c:pt>
                <c:pt idx="6233">
                  <c:v>3.0000000000000001E-3</c:v>
                </c:pt>
                <c:pt idx="6234">
                  <c:v>2.8900000000000002E-3</c:v>
                </c:pt>
                <c:pt idx="6235">
                  <c:v>2.8900000000000002E-3</c:v>
                </c:pt>
                <c:pt idx="6236">
                  <c:v>2.7899999999999999E-3</c:v>
                </c:pt>
                <c:pt idx="6237">
                  <c:v>2.8900000000000002E-3</c:v>
                </c:pt>
                <c:pt idx="6238">
                  <c:v>2.6800000000000001E-3</c:v>
                </c:pt>
                <c:pt idx="6239">
                  <c:v>2.6800000000000001E-3</c:v>
                </c:pt>
                <c:pt idx="6240">
                  <c:v>2.6800000000000001E-3</c:v>
                </c:pt>
                <c:pt idx="6241">
                  <c:v>2.4599999999999999E-3</c:v>
                </c:pt>
                <c:pt idx="6242">
                  <c:v>2.5699999999999998E-3</c:v>
                </c:pt>
                <c:pt idx="6243">
                  <c:v>2.5699999999999998E-3</c:v>
                </c:pt>
                <c:pt idx="6244">
                  <c:v>2.5699999999999998E-3</c:v>
                </c:pt>
                <c:pt idx="6245">
                  <c:v>2.4599999999999999E-3</c:v>
                </c:pt>
                <c:pt idx="6246">
                  <c:v>2.3500000000000001E-3</c:v>
                </c:pt>
                <c:pt idx="6247">
                  <c:v>2.1299999999999999E-3</c:v>
                </c:pt>
                <c:pt idx="6248">
                  <c:v>2.1299999999999999E-3</c:v>
                </c:pt>
                <c:pt idx="6249">
                  <c:v>2.2399999999999998E-3</c:v>
                </c:pt>
                <c:pt idx="6250">
                  <c:v>2.2399999999999998E-3</c:v>
                </c:pt>
                <c:pt idx="6251">
                  <c:v>2.3500000000000001E-3</c:v>
                </c:pt>
                <c:pt idx="6252">
                  <c:v>2.2399999999999998E-3</c:v>
                </c:pt>
                <c:pt idx="6253">
                  <c:v>2.1299999999999999E-3</c:v>
                </c:pt>
                <c:pt idx="6254">
                  <c:v>1.92E-3</c:v>
                </c:pt>
                <c:pt idx="6255">
                  <c:v>1.92E-3</c:v>
                </c:pt>
                <c:pt idx="6256">
                  <c:v>1.81E-3</c:v>
                </c:pt>
                <c:pt idx="6257">
                  <c:v>1.81E-3</c:v>
                </c:pt>
                <c:pt idx="6258">
                  <c:v>1.92E-3</c:v>
                </c:pt>
                <c:pt idx="6259">
                  <c:v>1.6999999999999999E-3</c:v>
                </c:pt>
                <c:pt idx="6260">
                  <c:v>1.5900000000000001E-3</c:v>
                </c:pt>
                <c:pt idx="6261">
                  <c:v>1.6999999999999999E-3</c:v>
                </c:pt>
                <c:pt idx="6262">
                  <c:v>1.5900000000000001E-3</c:v>
                </c:pt>
                <c:pt idx="6263">
                  <c:v>1.48E-3</c:v>
                </c:pt>
                <c:pt idx="6264">
                  <c:v>1.3699999999999999E-3</c:v>
                </c:pt>
                <c:pt idx="6265">
                  <c:v>1.16E-3</c:v>
                </c:pt>
                <c:pt idx="6266">
                  <c:v>1.2700000000000001E-3</c:v>
                </c:pt>
                <c:pt idx="6267">
                  <c:v>1.3699999999999999E-3</c:v>
                </c:pt>
                <c:pt idx="6268">
                  <c:v>1.3699999999999999E-3</c:v>
                </c:pt>
                <c:pt idx="6269">
                  <c:v>1.0499999999999999E-3</c:v>
                </c:pt>
                <c:pt idx="6270">
                  <c:v>1.2700000000000001E-3</c:v>
                </c:pt>
                <c:pt idx="6271">
                  <c:v>1.0499999999999999E-3</c:v>
                </c:pt>
                <c:pt idx="6272">
                  <c:v>8.3000000000000001E-4</c:v>
                </c:pt>
                <c:pt idx="6273">
                  <c:v>9.3999999999999997E-4</c:v>
                </c:pt>
                <c:pt idx="6274">
                  <c:v>9.3999999999999997E-4</c:v>
                </c:pt>
                <c:pt idx="6275">
                  <c:v>7.2000000000000005E-4</c:v>
                </c:pt>
                <c:pt idx="6276">
                  <c:v>6.0999999999999997E-4</c:v>
                </c:pt>
                <c:pt idx="6277">
                  <c:v>6.0999999999999997E-4</c:v>
                </c:pt>
                <c:pt idx="6278">
                  <c:v>6.0999999999999997E-4</c:v>
                </c:pt>
                <c:pt idx="6279">
                  <c:v>4.0000000000000002E-4</c:v>
                </c:pt>
                <c:pt idx="6280">
                  <c:v>5.1000000000000004E-4</c:v>
                </c:pt>
                <c:pt idx="6281">
                  <c:v>2.9E-4</c:v>
                </c:pt>
                <c:pt idx="6282">
                  <c:v>2.9E-4</c:v>
                </c:pt>
                <c:pt idx="6283">
                  <c:v>2.9E-4</c:v>
                </c:pt>
                <c:pt idx="6284">
                  <c:v>4.0000000000000002E-4</c:v>
                </c:pt>
                <c:pt idx="6285">
                  <c:v>6.9999999999999994E-5</c:v>
                </c:pt>
                <c:pt idx="6286">
                  <c:v>1.8000000000000001E-4</c:v>
                </c:pt>
                <c:pt idx="6287">
                  <c:v>1.8000000000000001E-4</c:v>
                </c:pt>
                <c:pt idx="6288">
                  <c:v>6.9999999999999994E-5</c:v>
                </c:pt>
                <c:pt idx="6289">
                  <c:v>-4.0000000000000003E-5</c:v>
                </c:pt>
                <c:pt idx="6290">
                  <c:v>6.9999999999999994E-5</c:v>
                </c:pt>
                <c:pt idx="6291">
                  <c:v>-2.5000000000000001E-4</c:v>
                </c:pt>
                <c:pt idx="6292">
                  <c:v>-3.6000000000000002E-4</c:v>
                </c:pt>
                <c:pt idx="6293">
                  <c:v>-3.6000000000000002E-4</c:v>
                </c:pt>
                <c:pt idx="6294">
                  <c:v>-3.6000000000000002E-4</c:v>
                </c:pt>
                <c:pt idx="6295">
                  <c:v>-4.6999999999999999E-4</c:v>
                </c:pt>
                <c:pt idx="6296">
                  <c:v>-4.6999999999999999E-4</c:v>
                </c:pt>
                <c:pt idx="6297">
                  <c:v>-8.0000000000000004E-4</c:v>
                </c:pt>
                <c:pt idx="6298">
                  <c:v>-6.8999999999999997E-4</c:v>
                </c:pt>
                <c:pt idx="6299">
                  <c:v>-8.0000000000000004E-4</c:v>
                </c:pt>
                <c:pt idx="6300">
                  <c:v>-6.8999999999999997E-4</c:v>
                </c:pt>
                <c:pt idx="6301">
                  <c:v>-8.0000000000000004E-4</c:v>
                </c:pt>
                <c:pt idx="6302">
                  <c:v>-8.0000000000000004E-4</c:v>
                </c:pt>
                <c:pt idx="6303">
                  <c:v>-9.1E-4</c:v>
                </c:pt>
                <c:pt idx="6304">
                  <c:v>-9.1E-4</c:v>
                </c:pt>
                <c:pt idx="6305">
                  <c:v>-9.1E-4</c:v>
                </c:pt>
                <c:pt idx="6306">
                  <c:v>-1.01E-3</c:v>
                </c:pt>
                <c:pt idx="6307">
                  <c:v>-1.1199999999999999E-3</c:v>
                </c:pt>
                <c:pt idx="6308">
                  <c:v>-1.23E-3</c:v>
                </c:pt>
                <c:pt idx="6309">
                  <c:v>-1.23E-3</c:v>
                </c:pt>
                <c:pt idx="6310">
                  <c:v>-1.34E-3</c:v>
                </c:pt>
                <c:pt idx="6311">
                  <c:v>-1.23E-3</c:v>
                </c:pt>
                <c:pt idx="6312">
                  <c:v>-1.4499999999999999E-3</c:v>
                </c:pt>
                <c:pt idx="6313">
                  <c:v>-1.4499999999999999E-3</c:v>
                </c:pt>
                <c:pt idx="6314">
                  <c:v>-1.67E-3</c:v>
                </c:pt>
                <c:pt idx="6315">
                  <c:v>-1.4499999999999999E-3</c:v>
                </c:pt>
                <c:pt idx="6316">
                  <c:v>-1.4499999999999999E-3</c:v>
                </c:pt>
                <c:pt idx="6317">
                  <c:v>-1.7700000000000001E-3</c:v>
                </c:pt>
                <c:pt idx="6318">
                  <c:v>-1.67E-3</c:v>
                </c:pt>
                <c:pt idx="6319">
                  <c:v>-1.7700000000000001E-3</c:v>
                </c:pt>
                <c:pt idx="6320">
                  <c:v>-1.7700000000000001E-3</c:v>
                </c:pt>
                <c:pt idx="6321">
                  <c:v>-1.8799999999999999E-3</c:v>
                </c:pt>
                <c:pt idx="6322">
                  <c:v>-1.8799999999999999E-3</c:v>
                </c:pt>
                <c:pt idx="6323">
                  <c:v>-1.99E-3</c:v>
                </c:pt>
                <c:pt idx="6324">
                  <c:v>-2.2100000000000002E-3</c:v>
                </c:pt>
                <c:pt idx="6325">
                  <c:v>-2.0999999999999999E-3</c:v>
                </c:pt>
                <c:pt idx="6326">
                  <c:v>-2.32E-3</c:v>
                </c:pt>
                <c:pt idx="6327">
                  <c:v>-2.32E-3</c:v>
                </c:pt>
                <c:pt idx="6328">
                  <c:v>-2.32E-3</c:v>
                </c:pt>
                <c:pt idx="6329">
                  <c:v>-2.32E-3</c:v>
                </c:pt>
                <c:pt idx="6330">
                  <c:v>-2.32E-3</c:v>
                </c:pt>
                <c:pt idx="6331">
                  <c:v>-2.32E-3</c:v>
                </c:pt>
                <c:pt idx="6332">
                  <c:v>-2.2100000000000002E-3</c:v>
                </c:pt>
                <c:pt idx="6333">
                  <c:v>-2.5300000000000001E-3</c:v>
                </c:pt>
                <c:pt idx="6334">
                  <c:v>-2.4299999999999999E-3</c:v>
                </c:pt>
                <c:pt idx="6335">
                  <c:v>-2.64E-3</c:v>
                </c:pt>
                <c:pt idx="6336">
                  <c:v>-2.64E-3</c:v>
                </c:pt>
                <c:pt idx="6337">
                  <c:v>-2.64E-3</c:v>
                </c:pt>
                <c:pt idx="6338">
                  <c:v>-2.64E-3</c:v>
                </c:pt>
                <c:pt idx="6339">
                  <c:v>-2.7499999999999998E-3</c:v>
                </c:pt>
                <c:pt idx="6340">
                  <c:v>-2.8600000000000001E-3</c:v>
                </c:pt>
                <c:pt idx="6341">
                  <c:v>-2.97E-3</c:v>
                </c:pt>
                <c:pt idx="6342">
                  <c:v>-2.8600000000000001E-3</c:v>
                </c:pt>
                <c:pt idx="6343">
                  <c:v>-2.97E-3</c:v>
                </c:pt>
                <c:pt idx="6344">
                  <c:v>-2.8600000000000001E-3</c:v>
                </c:pt>
                <c:pt idx="6345">
                  <c:v>-2.8600000000000001E-3</c:v>
                </c:pt>
                <c:pt idx="6346">
                  <c:v>-2.97E-3</c:v>
                </c:pt>
                <c:pt idx="6347">
                  <c:v>-2.97E-3</c:v>
                </c:pt>
                <c:pt idx="6348">
                  <c:v>-2.97E-3</c:v>
                </c:pt>
                <c:pt idx="6349">
                  <c:v>-3.0799999999999998E-3</c:v>
                </c:pt>
                <c:pt idx="6350">
                  <c:v>-3.0799999999999998E-3</c:v>
                </c:pt>
                <c:pt idx="6351">
                  <c:v>-3.1900000000000001E-3</c:v>
                </c:pt>
                <c:pt idx="6352">
                  <c:v>-3.1900000000000001E-3</c:v>
                </c:pt>
                <c:pt idx="6353">
                  <c:v>-3.0799999999999998E-3</c:v>
                </c:pt>
                <c:pt idx="6354">
                  <c:v>-3.1900000000000001E-3</c:v>
                </c:pt>
                <c:pt idx="6355">
                  <c:v>-3.29E-3</c:v>
                </c:pt>
                <c:pt idx="6356">
                  <c:v>-3.29E-3</c:v>
                </c:pt>
                <c:pt idx="6357">
                  <c:v>-3.29E-3</c:v>
                </c:pt>
                <c:pt idx="6358">
                  <c:v>-3.3999999999999998E-3</c:v>
                </c:pt>
                <c:pt idx="6359">
                  <c:v>-3.3999999999999998E-3</c:v>
                </c:pt>
                <c:pt idx="6360">
                  <c:v>-3.29E-3</c:v>
                </c:pt>
                <c:pt idx="6361">
                  <c:v>-3.3999999999999998E-3</c:v>
                </c:pt>
                <c:pt idx="6362">
                  <c:v>-3.29E-3</c:v>
                </c:pt>
                <c:pt idx="6363">
                  <c:v>-3.62E-3</c:v>
                </c:pt>
                <c:pt idx="6364">
                  <c:v>-3.5100000000000001E-3</c:v>
                </c:pt>
                <c:pt idx="6365">
                  <c:v>-3.5100000000000001E-3</c:v>
                </c:pt>
                <c:pt idx="6366">
                  <c:v>-3.5100000000000001E-3</c:v>
                </c:pt>
                <c:pt idx="6367">
                  <c:v>-3.5100000000000001E-3</c:v>
                </c:pt>
                <c:pt idx="6368">
                  <c:v>-3.7299999999999998E-3</c:v>
                </c:pt>
                <c:pt idx="6369">
                  <c:v>-3.62E-3</c:v>
                </c:pt>
                <c:pt idx="6370">
                  <c:v>-3.62E-3</c:v>
                </c:pt>
                <c:pt idx="6371">
                  <c:v>-3.62E-3</c:v>
                </c:pt>
                <c:pt idx="6372">
                  <c:v>-3.7299999999999998E-3</c:v>
                </c:pt>
                <c:pt idx="6373">
                  <c:v>-3.7299999999999998E-3</c:v>
                </c:pt>
                <c:pt idx="6374">
                  <c:v>-3.7299999999999998E-3</c:v>
                </c:pt>
                <c:pt idx="6375">
                  <c:v>-3.7299999999999998E-3</c:v>
                </c:pt>
                <c:pt idx="6376">
                  <c:v>-3.7299999999999998E-3</c:v>
                </c:pt>
                <c:pt idx="6377">
                  <c:v>-3.7299999999999998E-3</c:v>
                </c:pt>
                <c:pt idx="6378">
                  <c:v>-3.7299999999999998E-3</c:v>
                </c:pt>
                <c:pt idx="6379">
                  <c:v>-3.8400000000000001E-3</c:v>
                </c:pt>
                <c:pt idx="6380">
                  <c:v>-3.8400000000000001E-3</c:v>
                </c:pt>
                <c:pt idx="6381">
                  <c:v>-3.8400000000000001E-3</c:v>
                </c:pt>
                <c:pt idx="6382">
                  <c:v>-3.9500000000000004E-3</c:v>
                </c:pt>
                <c:pt idx="6383">
                  <c:v>-3.9500000000000004E-3</c:v>
                </c:pt>
                <c:pt idx="6384">
                  <c:v>-3.9500000000000004E-3</c:v>
                </c:pt>
                <c:pt idx="6385">
                  <c:v>-3.9500000000000004E-3</c:v>
                </c:pt>
                <c:pt idx="6386">
                  <c:v>-3.8400000000000001E-3</c:v>
                </c:pt>
                <c:pt idx="6387">
                  <c:v>-4.0499999999999998E-3</c:v>
                </c:pt>
                <c:pt idx="6388">
                  <c:v>-3.9500000000000004E-3</c:v>
                </c:pt>
                <c:pt idx="6389">
                  <c:v>-3.9500000000000004E-3</c:v>
                </c:pt>
                <c:pt idx="6390">
                  <c:v>-3.8400000000000001E-3</c:v>
                </c:pt>
                <c:pt idx="6391">
                  <c:v>-3.8400000000000001E-3</c:v>
                </c:pt>
                <c:pt idx="6392">
                  <c:v>-4.0499999999999998E-3</c:v>
                </c:pt>
                <c:pt idx="6393">
                  <c:v>-3.9500000000000004E-3</c:v>
                </c:pt>
                <c:pt idx="6394">
                  <c:v>-3.9500000000000004E-3</c:v>
                </c:pt>
                <c:pt idx="6395">
                  <c:v>-3.9500000000000004E-3</c:v>
                </c:pt>
                <c:pt idx="6396">
                  <c:v>-3.8400000000000001E-3</c:v>
                </c:pt>
                <c:pt idx="6397">
                  <c:v>-3.9500000000000004E-3</c:v>
                </c:pt>
                <c:pt idx="6398">
                  <c:v>-4.0499999999999998E-3</c:v>
                </c:pt>
                <c:pt idx="6399">
                  <c:v>-3.9500000000000004E-3</c:v>
                </c:pt>
                <c:pt idx="6400">
                  <c:v>-3.8400000000000001E-3</c:v>
                </c:pt>
                <c:pt idx="6401">
                  <c:v>-3.8400000000000001E-3</c:v>
                </c:pt>
                <c:pt idx="6402">
                  <c:v>-3.9500000000000004E-3</c:v>
                </c:pt>
                <c:pt idx="6403">
                  <c:v>-3.9500000000000004E-3</c:v>
                </c:pt>
                <c:pt idx="6404">
                  <c:v>-4.0499999999999998E-3</c:v>
                </c:pt>
                <c:pt idx="6405">
                  <c:v>-3.8400000000000001E-3</c:v>
                </c:pt>
                <c:pt idx="6406">
                  <c:v>-3.9500000000000004E-3</c:v>
                </c:pt>
                <c:pt idx="6407">
                  <c:v>-3.9500000000000004E-3</c:v>
                </c:pt>
                <c:pt idx="6408">
                  <c:v>-3.9500000000000004E-3</c:v>
                </c:pt>
                <c:pt idx="6409">
                  <c:v>-4.0499999999999998E-3</c:v>
                </c:pt>
                <c:pt idx="6410">
                  <c:v>-3.9500000000000004E-3</c:v>
                </c:pt>
                <c:pt idx="6411">
                  <c:v>-3.8400000000000001E-3</c:v>
                </c:pt>
                <c:pt idx="6412">
                  <c:v>-3.8400000000000001E-3</c:v>
                </c:pt>
                <c:pt idx="6413">
                  <c:v>-3.9500000000000004E-3</c:v>
                </c:pt>
                <c:pt idx="6414">
                  <c:v>-3.8400000000000001E-3</c:v>
                </c:pt>
                <c:pt idx="6415">
                  <c:v>-3.7299999999999998E-3</c:v>
                </c:pt>
                <c:pt idx="6416">
                  <c:v>-3.7299999999999998E-3</c:v>
                </c:pt>
                <c:pt idx="6417">
                  <c:v>-3.8400000000000001E-3</c:v>
                </c:pt>
                <c:pt idx="6418">
                  <c:v>-3.8400000000000001E-3</c:v>
                </c:pt>
                <c:pt idx="6419">
                  <c:v>-3.7299999999999998E-3</c:v>
                </c:pt>
                <c:pt idx="6420">
                  <c:v>-3.62E-3</c:v>
                </c:pt>
                <c:pt idx="6421">
                  <c:v>-3.9500000000000004E-3</c:v>
                </c:pt>
                <c:pt idx="6422">
                  <c:v>-3.8400000000000001E-3</c:v>
                </c:pt>
                <c:pt idx="6423">
                  <c:v>-3.7299999999999998E-3</c:v>
                </c:pt>
                <c:pt idx="6424">
                  <c:v>-3.7299999999999998E-3</c:v>
                </c:pt>
                <c:pt idx="6425">
                  <c:v>-3.62E-3</c:v>
                </c:pt>
                <c:pt idx="6426">
                  <c:v>-3.5100000000000001E-3</c:v>
                </c:pt>
                <c:pt idx="6427">
                  <c:v>-3.62E-3</c:v>
                </c:pt>
                <c:pt idx="6428">
                  <c:v>-3.5100000000000001E-3</c:v>
                </c:pt>
                <c:pt idx="6429">
                  <c:v>-3.62E-3</c:v>
                </c:pt>
                <c:pt idx="6430">
                  <c:v>-3.5100000000000001E-3</c:v>
                </c:pt>
                <c:pt idx="6431">
                  <c:v>-3.5100000000000001E-3</c:v>
                </c:pt>
                <c:pt idx="6432">
                  <c:v>-3.5100000000000001E-3</c:v>
                </c:pt>
                <c:pt idx="6433">
                  <c:v>-3.3999999999999998E-3</c:v>
                </c:pt>
                <c:pt idx="6434">
                  <c:v>-3.3999999999999998E-3</c:v>
                </c:pt>
                <c:pt idx="6435">
                  <c:v>-3.5100000000000001E-3</c:v>
                </c:pt>
                <c:pt idx="6436">
                  <c:v>-3.29E-3</c:v>
                </c:pt>
                <c:pt idx="6437">
                  <c:v>-3.3999999999999998E-3</c:v>
                </c:pt>
                <c:pt idx="6438">
                  <c:v>-3.29E-3</c:v>
                </c:pt>
                <c:pt idx="6439">
                  <c:v>-3.3999999999999998E-3</c:v>
                </c:pt>
                <c:pt idx="6440">
                  <c:v>-3.29E-3</c:v>
                </c:pt>
                <c:pt idx="6441">
                  <c:v>-3.1900000000000001E-3</c:v>
                </c:pt>
                <c:pt idx="6442">
                  <c:v>-3.29E-3</c:v>
                </c:pt>
                <c:pt idx="6443">
                  <c:v>-3.1900000000000001E-3</c:v>
                </c:pt>
                <c:pt idx="6444">
                  <c:v>-3.0799999999999998E-3</c:v>
                </c:pt>
                <c:pt idx="6445">
                  <c:v>-3.0799999999999998E-3</c:v>
                </c:pt>
                <c:pt idx="6446">
                  <c:v>-3.1900000000000001E-3</c:v>
                </c:pt>
                <c:pt idx="6447">
                  <c:v>-3.1900000000000001E-3</c:v>
                </c:pt>
                <c:pt idx="6448">
                  <c:v>-3.0799999999999998E-3</c:v>
                </c:pt>
                <c:pt idx="6449">
                  <c:v>-3.0799999999999998E-3</c:v>
                </c:pt>
                <c:pt idx="6450">
                  <c:v>-2.97E-3</c:v>
                </c:pt>
                <c:pt idx="6451">
                  <c:v>-2.97E-3</c:v>
                </c:pt>
                <c:pt idx="6452">
                  <c:v>-2.97E-3</c:v>
                </c:pt>
                <c:pt idx="6453">
                  <c:v>-2.97E-3</c:v>
                </c:pt>
                <c:pt idx="6454">
                  <c:v>-2.97E-3</c:v>
                </c:pt>
                <c:pt idx="6455">
                  <c:v>-2.7499999999999998E-3</c:v>
                </c:pt>
                <c:pt idx="6456">
                  <c:v>-2.8600000000000001E-3</c:v>
                </c:pt>
                <c:pt idx="6457">
                  <c:v>-2.8600000000000001E-3</c:v>
                </c:pt>
                <c:pt idx="6458">
                  <c:v>-2.7499999999999998E-3</c:v>
                </c:pt>
                <c:pt idx="6459">
                  <c:v>-2.64E-3</c:v>
                </c:pt>
                <c:pt idx="6460">
                  <c:v>-2.7499999999999998E-3</c:v>
                </c:pt>
                <c:pt idx="6461">
                  <c:v>-2.7499999999999998E-3</c:v>
                </c:pt>
                <c:pt idx="6462">
                  <c:v>-2.7499999999999998E-3</c:v>
                </c:pt>
                <c:pt idx="6463">
                  <c:v>-2.5300000000000001E-3</c:v>
                </c:pt>
                <c:pt idx="6464">
                  <c:v>-2.64E-3</c:v>
                </c:pt>
                <c:pt idx="6465">
                  <c:v>-2.64E-3</c:v>
                </c:pt>
                <c:pt idx="6466">
                  <c:v>-2.4299999999999999E-3</c:v>
                </c:pt>
                <c:pt idx="6467">
                  <c:v>-2.5300000000000001E-3</c:v>
                </c:pt>
                <c:pt idx="6468">
                  <c:v>-2.4299999999999999E-3</c:v>
                </c:pt>
                <c:pt idx="6469">
                  <c:v>-2.4299999999999999E-3</c:v>
                </c:pt>
                <c:pt idx="6470">
                  <c:v>-2.64E-3</c:v>
                </c:pt>
                <c:pt idx="6471">
                  <c:v>-2.2100000000000002E-3</c:v>
                </c:pt>
                <c:pt idx="6472">
                  <c:v>-2.32E-3</c:v>
                </c:pt>
                <c:pt idx="6473">
                  <c:v>-2.32E-3</c:v>
                </c:pt>
                <c:pt idx="6474">
                  <c:v>-2.32E-3</c:v>
                </c:pt>
                <c:pt idx="6475">
                  <c:v>-2.2100000000000002E-3</c:v>
                </c:pt>
                <c:pt idx="6476">
                  <c:v>-2.0999999999999999E-3</c:v>
                </c:pt>
                <c:pt idx="6477">
                  <c:v>-2.0999999999999999E-3</c:v>
                </c:pt>
                <c:pt idx="6478">
                  <c:v>-2.0999999999999999E-3</c:v>
                </c:pt>
                <c:pt idx="6479">
                  <c:v>-2.2100000000000002E-3</c:v>
                </c:pt>
                <c:pt idx="6480">
                  <c:v>-2.0999999999999999E-3</c:v>
                </c:pt>
                <c:pt idx="6481">
                  <c:v>-2.2100000000000002E-3</c:v>
                </c:pt>
                <c:pt idx="6482">
                  <c:v>-1.99E-3</c:v>
                </c:pt>
                <c:pt idx="6483">
                  <c:v>-1.99E-3</c:v>
                </c:pt>
                <c:pt idx="6484">
                  <c:v>-1.8799999999999999E-3</c:v>
                </c:pt>
                <c:pt idx="6485">
                  <c:v>-1.8799999999999999E-3</c:v>
                </c:pt>
                <c:pt idx="6486">
                  <c:v>-1.99E-3</c:v>
                </c:pt>
                <c:pt idx="6487">
                  <c:v>-1.7700000000000001E-3</c:v>
                </c:pt>
                <c:pt idx="6488">
                  <c:v>-1.8799999999999999E-3</c:v>
                </c:pt>
                <c:pt idx="6489">
                  <c:v>-1.8799999999999999E-3</c:v>
                </c:pt>
                <c:pt idx="6490">
                  <c:v>-1.7700000000000001E-3</c:v>
                </c:pt>
                <c:pt idx="6491">
                  <c:v>-1.7700000000000001E-3</c:v>
                </c:pt>
                <c:pt idx="6492">
                  <c:v>-1.7700000000000001E-3</c:v>
                </c:pt>
                <c:pt idx="6493">
                  <c:v>-1.7700000000000001E-3</c:v>
                </c:pt>
                <c:pt idx="6494">
                  <c:v>-1.56E-3</c:v>
                </c:pt>
                <c:pt idx="6495">
                  <c:v>-1.4499999999999999E-3</c:v>
                </c:pt>
                <c:pt idx="6496">
                  <c:v>-1.67E-3</c:v>
                </c:pt>
                <c:pt idx="6497">
                  <c:v>-1.4499999999999999E-3</c:v>
                </c:pt>
                <c:pt idx="6498">
                  <c:v>-1.4499999999999999E-3</c:v>
                </c:pt>
                <c:pt idx="6499">
                  <c:v>-1.34E-3</c:v>
                </c:pt>
                <c:pt idx="6500">
                  <c:v>-1.23E-3</c:v>
                </c:pt>
                <c:pt idx="6501">
                  <c:v>-1.23E-3</c:v>
                </c:pt>
                <c:pt idx="6502">
                  <c:v>-1.34E-3</c:v>
                </c:pt>
                <c:pt idx="6503">
                  <c:v>-1.23E-3</c:v>
                </c:pt>
                <c:pt idx="6504">
                  <c:v>-1.23E-3</c:v>
                </c:pt>
                <c:pt idx="6505">
                  <c:v>-1.34E-3</c:v>
                </c:pt>
                <c:pt idx="6506">
                  <c:v>-1.1199999999999999E-3</c:v>
                </c:pt>
                <c:pt idx="6507">
                  <c:v>-1.1199999999999999E-3</c:v>
                </c:pt>
                <c:pt idx="6508">
                  <c:v>-1.1199999999999999E-3</c:v>
                </c:pt>
                <c:pt idx="6509">
                  <c:v>-1.1199999999999999E-3</c:v>
                </c:pt>
                <c:pt idx="6510">
                  <c:v>-1.01E-3</c:v>
                </c:pt>
                <c:pt idx="6511">
                  <c:v>-1.1199999999999999E-3</c:v>
                </c:pt>
                <c:pt idx="6512">
                  <c:v>-1.1199999999999999E-3</c:v>
                </c:pt>
                <c:pt idx="6513">
                  <c:v>-9.1E-4</c:v>
                </c:pt>
                <c:pt idx="6514">
                  <c:v>-8.0000000000000004E-4</c:v>
                </c:pt>
                <c:pt idx="6515">
                  <c:v>-8.0000000000000004E-4</c:v>
                </c:pt>
                <c:pt idx="6516">
                  <c:v>-8.0000000000000004E-4</c:v>
                </c:pt>
                <c:pt idx="6517">
                  <c:v>-9.1E-4</c:v>
                </c:pt>
                <c:pt idx="6518">
                  <c:v>-8.0000000000000004E-4</c:v>
                </c:pt>
                <c:pt idx="6519">
                  <c:v>-9.1E-4</c:v>
                </c:pt>
                <c:pt idx="6520">
                  <c:v>-8.0000000000000004E-4</c:v>
                </c:pt>
                <c:pt idx="6521">
                  <c:v>-8.0000000000000004E-4</c:v>
                </c:pt>
                <c:pt idx="6522">
                  <c:v>-6.8999999999999997E-4</c:v>
                </c:pt>
                <c:pt idx="6523">
                  <c:v>-8.0000000000000004E-4</c:v>
                </c:pt>
                <c:pt idx="6524">
                  <c:v>-6.8999999999999997E-4</c:v>
                </c:pt>
                <c:pt idx="6525">
                  <c:v>-8.0000000000000004E-4</c:v>
                </c:pt>
                <c:pt idx="6526">
                  <c:v>-8.0000000000000004E-4</c:v>
                </c:pt>
                <c:pt idx="6527">
                  <c:v>-5.8E-4</c:v>
                </c:pt>
                <c:pt idx="6528">
                  <c:v>-6.8999999999999997E-4</c:v>
                </c:pt>
                <c:pt idx="6529">
                  <c:v>-5.8E-4</c:v>
                </c:pt>
                <c:pt idx="6530">
                  <c:v>-4.6999999999999999E-4</c:v>
                </c:pt>
                <c:pt idx="6531">
                  <c:v>-4.6999999999999999E-4</c:v>
                </c:pt>
                <c:pt idx="6532">
                  <c:v>-5.8E-4</c:v>
                </c:pt>
                <c:pt idx="6533">
                  <c:v>-5.8E-4</c:v>
                </c:pt>
                <c:pt idx="6534">
                  <c:v>-5.8E-4</c:v>
                </c:pt>
                <c:pt idx="6535">
                  <c:v>-5.8E-4</c:v>
                </c:pt>
                <c:pt idx="6536">
                  <c:v>-3.6000000000000002E-4</c:v>
                </c:pt>
                <c:pt idx="6537">
                  <c:v>-3.6000000000000002E-4</c:v>
                </c:pt>
                <c:pt idx="6538">
                  <c:v>-3.6000000000000002E-4</c:v>
                </c:pt>
                <c:pt idx="6539">
                  <c:v>-4.6999999999999999E-4</c:v>
                </c:pt>
                <c:pt idx="6540">
                  <c:v>-3.6000000000000002E-4</c:v>
                </c:pt>
                <c:pt idx="6541">
                  <c:v>-3.6000000000000002E-4</c:v>
                </c:pt>
                <c:pt idx="6542">
                  <c:v>-2.5000000000000001E-4</c:v>
                </c:pt>
                <c:pt idx="6543">
                  <c:v>-3.6000000000000002E-4</c:v>
                </c:pt>
                <c:pt idx="6544">
                  <c:v>-2.5000000000000001E-4</c:v>
                </c:pt>
                <c:pt idx="6545">
                  <c:v>-1.4999999999999999E-4</c:v>
                </c:pt>
                <c:pt idx="6546">
                  <c:v>-1.4999999999999999E-4</c:v>
                </c:pt>
                <c:pt idx="6547">
                  <c:v>-1.4999999999999999E-4</c:v>
                </c:pt>
                <c:pt idx="6548">
                  <c:v>-4.0000000000000003E-5</c:v>
                </c:pt>
                <c:pt idx="6549">
                  <c:v>-2.5000000000000001E-4</c:v>
                </c:pt>
                <c:pt idx="6550">
                  <c:v>-4.0000000000000003E-5</c:v>
                </c:pt>
                <c:pt idx="6551">
                  <c:v>-1.4999999999999999E-4</c:v>
                </c:pt>
                <c:pt idx="6552">
                  <c:v>-2.5000000000000001E-4</c:v>
                </c:pt>
                <c:pt idx="6553">
                  <c:v>-4.0000000000000003E-5</c:v>
                </c:pt>
                <c:pt idx="6554">
                  <c:v>-4.0000000000000003E-5</c:v>
                </c:pt>
                <c:pt idx="6555">
                  <c:v>-4.0000000000000003E-5</c:v>
                </c:pt>
                <c:pt idx="6556">
                  <c:v>6.9999999999999994E-5</c:v>
                </c:pt>
                <c:pt idx="6557">
                  <c:v>-4.0000000000000003E-5</c:v>
                </c:pt>
                <c:pt idx="6558">
                  <c:v>6.9999999999999994E-5</c:v>
                </c:pt>
                <c:pt idx="6559">
                  <c:v>-4.0000000000000003E-5</c:v>
                </c:pt>
                <c:pt idx="6560">
                  <c:v>6.9999999999999994E-5</c:v>
                </c:pt>
                <c:pt idx="6561">
                  <c:v>1.8000000000000001E-4</c:v>
                </c:pt>
                <c:pt idx="6562">
                  <c:v>1.8000000000000001E-4</c:v>
                </c:pt>
                <c:pt idx="6563">
                  <c:v>6.9999999999999994E-5</c:v>
                </c:pt>
                <c:pt idx="6564">
                  <c:v>1.8000000000000001E-4</c:v>
                </c:pt>
                <c:pt idx="6565">
                  <c:v>1.8000000000000001E-4</c:v>
                </c:pt>
                <c:pt idx="6566">
                  <c:v>6.9999999999999994E-5</c:v>
                </c:pt>
                <c:pt idx="6567">
                  <c:v>6.9999999999999994E-5</c:v>
                </c:pt>
                <c:pt idx="6568">
                  <c:v>1.8000000000000001E-4</c:v>
                </c:pt>
                <c:pt idx="6569">
                  <c:v>2.9E-4</c:v>
                </c:pt>
                <c:pt idx="6570">
                  <c:v>2.9E-4</c:v>
                </c:pt>
                <c:pt idx="6571">
                  <c:v>1.8000000000000001E-4</c:v>
                </c:pt>
                <c:pt idx="6572">
                  <c:v>2.9E-4</c:v>
                </c:pt>
                <c:pt idx="6573">
                  <c:v>2.9E-4</c:v>
                </c:pt>
                <c:pt idx="6574">
                  <c:v>4.0000000000000002E-4</c:v>
                </c:pt>
                <c:pt idx="6575">
                  <c:v>2.9E-4</c:v>
                </c:pt>
                <c:pt idx="6576">
                  <c:v>2.9E-4</c:v>
                </c:pt>
                <c:pt idx="6577">
                  <c:v>4.0000000000000002E-4</c:v>
                </c:pt>
                <c:pt idx="6578">
                  <c:v>4.0000000000000002E-4</c:v>
                </c:pt>
                <c:pt idx="6579">
                  <c:v>4.0000000000000002E-4</c:v>
                </c:pt>
                <c:pt idx="6580">
                  <c:v>4.0000000000000002E-4</c:v>
                </c:pt>
                <c:pt idx="6581">
                  <c:v>4.0000000000000002E-4</c:v>
                </c:pt>
                <c:pt idx="6582">
                  <c:v>2.9E-4</c:v>
                </c:pt>
                <c:pt idx="6583">
                  <c:v>5.1000000000000004E-4</c:v>
                </c:pt>
                <c:pt idx="6584">
                  <c:v>4.0000000000000002E-4</c:v>
                </c:pt>
                <c:pt idx="6585">
                  <c:v>5.1000000000000004E-4</c:v>
                </c:pt>
                <c:pt idx="6586">
                  <c:v>5.1000000000000004E-4</c:v>
                </c:pt>
                <c:pt idx="6587">
                  <c:v>5.1000000000000004E-4</c:v>
                </c:pt>
                <c:pt idx="6588">
                  <c:v>5.1000000000000004E-4</c:v>
                </c:pt>
                <c:pt idx="6589">
                  <c:v>6.0999999999999997E-4</c:v>
                </c:pt>
                <c:pt idx="6590">
                  <c:v>5.1000000000000004E-4</c:v>
                </c:pt>
                <c:pt idx="6591">
                  <c:v>6.0999999999999997E-4</c:v>
                </c:pt>
                <c:pt idx="6592">
                  <c:v>4.0000000000000002E-4</c:v>
                </c:pt>
                <c:pt idx="6593">
                  <c:v>5.1000000000000004E-4</c:v>
                </c:pt>
                <c:pt idx="6594">
                  <c:v>7.2000000000000005E-4</c:v>
                </c:pt>
                <c:pt idx="6595">
                  <c:v>6.0999999999999997E-4</c:v>
                </c:pt>
                <c:pt idx="6596">
                  <c:v>6.0999999999999997E-4</c:v>
                </c:pt>
                <c:pt idx="6597">
                  <c:v>7.2000000000000005E-4</c:v>
                </c:pt>
                <c:pt idx="6598">
                  <c:v>7.2000000000000005E-4</c:v>
                </c:pt>
                <c:pt idx="6599">
                  <c:v>7.2000000000000005E-4</c:v>
                </c:pt>
                <c:pt idx="6600">
                  <c:v>6.0999999999999997E-4</c:v>
                </c:pt>
                <c:pt idx="6601">
                  <c:v>6.0999999999999997E-4</c:v>
                </c:pt>
                <c:pt idx="6602">
                  <c:v>7.2000000000000005E-4</c:v>
                </c:pt>
                <c:pt idx="6603">
                  <c:v>6.0999999999999997E-4</c:v>
                </c:pt>
                <c:pt idx="6604">
                  <c:v>7.2000000000000005E-4</c:v>
                </c:pt>
                <c:pt idx="6605">
                  <c:v>7.2000000000000005E-4</c:v>
                </c:pt>
                <c:pt idx="6606">
                  <c:v>7.2000000000000005E-4</c:v>
                </c:pt>
                <c:pt idx="6607">
                  <c:v>7.2000000000000005E-4</c:v>
                </c:pt>
                <c:pt idx="6608">
                  <c:v>6.0999999999999997E-4</c:v>
                </c:pt>
                <c:pt idx="6609">
                  <c:v>8.3000000000000001E-4</c:v>
                </c:pt>
                <c:pt idx="6610">
                  <c:v>8.3000000000000001E-4</c:v>
                </c:pt>
                <c:pt idx="6611">
                  <c:v>8.3000000000000001E-4</c:v>
                </c:pt>
                <c:pt idx="6612">
                  <c:v>7.2000000000000005E-4</c:v>
                </c:pt>
                <c:pt idx="6613">
                  <c:v>8.3000000000000001E-4</c:v>
                </c:pt>
                <c:pt idx="6614">
                  <c:v>7.2000000000000005E-4</c:v>
                </c:pt>
                <c:pt idx="6615">
                  <c:v>8.3000000000000001E-4</c:v>
                </c:pt>
                <c:pt idx="6616">
                  <c:v>8.3000000000000001E-4</c:v>
                </c:pt>
                <c:pt idx="6617">
                  <c:v>8.3000000000000001E-4</c:v>
                </c:pt>
                <c:pt idx="6618">
                  <c:v>9.3999999999999997E-4</c:v>
                </c:pt>
                <c:pt idx="6619">
                  <c:v>8.3000000000000001E-4</c:v>
                </c:pt>
                <c:pt idx="6620">
                  <c:v>9.3999999999999997E-4</c:v>
                </c:pt>
                <c:pt idx="6621">
                  <c:v>9.3999999999999997E-4</c:v>
                </c:pt>
                <c:pt idx="6622">
                  <c:v>8.3000000000000001E-4</c:v>
                </c:pt>
                <c:pt idx="6623">
                  <c:v>9.3999999999999997E-4</c:v>
                </c:pt>
                <c:pt idx="6624">
                  <c:v>8.3000000000000001E-4</c:v>
                </c:pt>
                <c:pt idx="6625">
                  <c:v>9.3999999999999997E-4</c:v>
                </c:pt>
                <c:pt idx="6626">
                  <c:v>1.0499999999999999E-3</c:v>
                </c:pt>
                <c:pt idx="6627">
                  <c:v>9.3999999999999997E-4</c:v>
                </c:pt>
                <c:pt idx="6628">
                  <c:v>1.0499999999999999E-3</c:v>
                </c:pt>
                <c:pt idx="6629">
                  <c:v>9.3999999999999997E-4</c:v>
                </c:pt>
                <c:pt idx="6630">
                  <c:v>9.3999999999999997E-4</c:v>
                </c:pt>
                <c:pt idx="6631">
                  <c:v>1.0499999999999999E-3</c:v>
                </c:pt>
                <c:pt idx="6632">
                  <c:v>9.3999999999999997E-4</c:v>
                </c:pt>
                <c:pt idx="6633">
                  <c:v>9.3999999999999997E-4</c:v>
                </c:pt>
                <c:pt idx="6634">
                  <c:v>9.3999999999999997E-4</c:v>
                </c:pt>
                <c:pt idx="6635">
                  <c:v>9.3999999999999997E-4</c:v>
                </c:pt>
                <c:pt idx="6636">
                  <c:v>1.0499999999999999E-3</c:v>
                </c:pt>
                <c:pt idx="6637">
                  <c:v>1.0499999999999999E-3</c:v>
                </c:pt>
                <c:pt idx="6638">
                  <c:v>1.0499999999999999E-3</c:v>
                </c:pt>
                <c:pt idx="6639">
                  <c:v>9.3999999999999997E-4</c:v>
                </c:pt>
                <c:pt idx="6640">
                  <c:v>9.3999999999999997E-4</c:v>
                </c:pt>
                <c:pt idx="6641">
                  <c:v>1.16E-3</c:v>
                </c:pt>
                <c:pt idx="6642">
                  <c:v>1.0499999999999999E-3</c:v>
                </c:pt>
                <c:pt idx="6643">
                  <c:v>1.16E-3</c:v>
                </c:pt>
                <c:pt idx="6644">
                  <c:v>1.16E-3</c:v>
                </c:pt>
                <c:pt idx="6645">
                  <c:v>1.16E-3</c:v>
                </c:pt>
                <c:pt idx="6646">
                  <c:v>1.0499999999999999E-3</c:v>
                </c:pt>
                <c:pt idx="6647">
                  <c:v>1.0499999999999999E-3</c:v>
                </c:pt>
                <c:pt idx="6648">
                  <c:v>1.16E-3</c:v>
                </c:pt>
                <c:pt idx="6649">
                  <c:v>1.16E-3</c:v>
                </c:pt>
                <c:pt idx="6650">
                  <c:v>1.0499999999999999E-3</c:v>
                </c:pt>
                <c:pt idx="6651">
                  <c:v>1.16E-3</c:v>
                </c:pt>
                <c:pt idx="6652">
                  <c:v>1.16E-3</c:v>
                </c:pt>
                <c:pt idx="6653">
                  <c:v>1.16E-3</c:v>
                </c:pt>
                <c:pt idx="6654">
                  <c:v>1.16E-3</c:v>
                </c:pt>
                <c:pt idx="6655">
                  <c:v>1.2700000000000001E-3</c:v>
                </c:pt>
                <c:pt idx="6656">
                  <c:v>1.16E-3</c:v>
                </c:pt>
                <c:pt idx="6657">
                  <c:v>1.16E-3</c:v>
                </c:pt>
                <c:pt idx="6658">
                  <c:v>1.2700000000000001E-3</c:v>
                </c:pt>
                <c:pt idx="6659">
                  <c:v>1.3699999999999999E-3</c:v>
                </c:pt>
                <c:pt idx="6660">
                  <c:v>1.3699999999999999E-3</c:v>
                </c:pt>
                <c:pt idx="6661">
                  <c:v>1.2700000000000001E-3</c:v>
                </c:pt>
                <c:pt idx="6662">
                  <c:v>1.16E-3</c:v>
                </c:pt>
                <c:pt idx="6663">
                  <c:v>1.2700000000000001E-3</c:v>
                </c:pt>
                <c:pt idx="6664">
                  <c:v>1.2700000000000001E-3</c:v>
                </c:pt>
                <c:pt idx="6665">
                  <c:v>1.2700000000000001E-3</c:v>
                </c:pt>
                <c:pt idx="6666">
                  <c:v>1.16E-3</c:v>
                </c:pt>
                <c:pt idx="6667">
                  <c:v>1.3699999999999999E-3</c:v>
                </c:pt>
                <c:pt idx="6668">
                  <c:v>1.3699999999999999E-3</c:v>
                </c:pt>
                <c:pt idx="6669">
                  <c:v>1.2700000000000001E-3</c:v>
                </c:pt>
                <c:pt idx="6670">
                  <c:v>1.2700000000000001E-3</c:v>
                </c:pt>
                <c:pt idx="6671">
                  <c:v>1.3699999999999999E-3</c:v>
                </c:pt>
                <c:pt idx="6672">
                  <c:v>1.3699999999999999E-3</c:v>
                </c:pt>
                <c:pt idx="6673">
                  <c:v>1.3699999999999999E-3</c:v>
                </c:pt>
                <c:pt idx="6674">
                  <c:v>1.5900000000000001E-3</c:v>
                </c:pt>
                <c:pt idx="6675">
                  <c:v>1.48E-3</c:v>
                </c:pt>
                <c:pt idx="6676">
                  <c:v>1.48E-3</c:v>
                </c:pt>
                <c:pt idx="6677">
                  <c:v>1.48E-3</c:v>
                </c:pt>
                <c:pt idx="6678">
                  <c:v>1.2700000000000001E-3</c:v>
                </c:pt>
                <c:pt idx="6679">
                  <c:v>1.2700000000000001E-3</c:v>
                </c:pt>
                <c:pt idx="6680">
                  <c:v>1.48E-3</c:v>
                </c:pt>
                <c:pt idx="6681">
                  <c:v>1.3699999999999999E-3</c:v>
                </c:pt>
                <c:pt idx="6682">
                  <c:v>1.3699999999999999E-3</c:v>
                </c:pt>
                <c:pt idx="6683">
                  <c:v>1.48E-3</c:v>
                </c:pt>
                <c:pt idx="6684">
                  <c:v>1.48E-3</c:v>
                </c:pt>
                <c:pt idx="6685">
                  <c:v>1.48E-3</c:v>
                </c:pt>
                <c:pt idx="6686">
                  <c:v>1.48E-3</c:v>
                </c:pt>
                <c:pt idx="6687">
                  <c:v>1.5900000000000001E-3</c:v>
                </c:pt>
                <c:pt idx="6688">
                  <c:v>1.48E-3</c:v>
                </c:pt>
                <c:pt idx="6689">
                  <c:v>1.5900000000000001E-3</c:v>
                </c:pt>
                <c:pt idx="6690">
                  <c:v>1.6999999999999999E-3</c:v>
                </c:pt>
                <c:pt idx="6691">
                  <c:v>1.6999999999999999E-3</c:v>
                </c:pt>
                <c:pt idx="6692">
                  <c:v>1.6999999999999999E-3</c:v>
                </c:pt>
                <c:pt idx="6693">
                  <c:v>1.6999999999999999E-3</c:v>
                </c:pt>
                <c:pt idx="6694">
                  <c:v>1.48E-3</c:v>
                </c:pt>
                <c:pt idx="6695">
                  <c:v>1.48E-3</c:v>
                </c:pt>
                <c:pt idx="6696">
                  <c:v>1.6999999999999999E-3</c:v>
                </c:pt>
                <c:pt idx="6697">
                  <c:v>1.5900000000000001E-3</c:v>
                </c:pt>
                <c:pt idx="6698">
                  <c:v>1.5900000000000001E-3</c:v>
                </c:pt>
                <c:pt idx="6699">
                  <c:v>1.6999999999999999E-3</c:v>
                </c:pt>
                <c:pt idx="6700">
                  <c:v>1.81E-3</c:v>
                </c:pt>
                <c:pt idx="6701">
                  <c:v>1.5900000000000001E-3</c:v>
                </c:pt>
                <c:pt idx="6702">
                  <c:v>1.6999999999999999E-3</c:v>
                </c:pt>
                <c:pt idx="6703">
                  <c:v>1.5900000000000001E-3</c:v>
                </c:pt>
                <c:pt idx="6704">
                  <c:v>1.6999999999999999E-3</c:v>
                </c:pt>
                <c:pt idx="6705">
                  <c:v>1.6999999999999999E-3</c:v>
                </c:pt>
                <c:pt idx="6706">
                  <c:v>1.6999999999999999E-3</c:v>
                </c:pt>
                <c:pt idx="6707">
                  <c:v>1.81E-3</c:v>
                </c:pt>
                <c:pt idx="6708">
                  <c:v>1.81E-3</c:v>
                </c:pt>
                <c:pt idx="6709">
                  <c:v>1.81E-3</c:v>
                </c:pt>
                <c:pt idx="6710">
                  <c:v>1.5900000000000001E-3</c:v>
                </c:pt>
                <c:pt idx="6711">
                  <c:v>1.6999999999999999E-3</c:v>
                </c:pt>
                <c:pt idx="6712">
                  <c:v>1.6999999999999999E-3</c:v>
                </c:pt>
                <c:pt idx="6713">
                  <c:v>1.6999999999999999E-3</c:v>
                </c:pt>
                <c:pt idx="6714">
                  <c:v>1.5900000000000001E-3</c:v>
                </c:pt>
                <c:pt idx="6715">
                  <c:v>1.6999999999999999E-3</c:v>
                </c:pt>
                <c:pt idx="6716">
                  <c:v>1.81E-3</c:v>
                </c:pt>
                <c:pt idx="6717">
                  <c:v>1.81E-3</c:v>
                </c:pt>
                <c:pt idx="6718">
                  <c:v>1.81E-3</c:v>
                </c:pt>
                <c:pt idx="6719">
                  <c:v>1.81E-3</c:v>
                </c:pt>
                <c:pt idx="6720">
                  <c:v>1.81E-3</c:v>
                </c:pt>
                <c:pt idx="6721">
                  <c:v>1.92E-3</c:v>
                </c:pt>
                <c:pt idx="6722">
                  <c:v>1.92E-3</c:v>
                </c:pt>
                <c:pt idx="6723">
                  <c:v>2.0300000000000001E-3</c:v>
                </c:pt>
                <c:pt idx="6724">
                  <c:v>1.81E-3</c:v>
                </c:pt>
                <c:pt idx="6725">
                  <c:v>2.0300000000000001E-3</c:v>
                </c:pt>
                <c:pt idx="6726">
                  <c:v>1.81E-3</c:v>
                </c:pt>
                <c:pt idx="6727">
                  <c:v>1.92E-3</c:v>
                </c:pt>
                <c:pt idx="6728">
                  <c:v>2.0300000000000001E-3</c:v>
                </c:pt>
                <c:pt idx="6729">
                  <c:v>1.92E-3</c:v>
                </c:pt>
                <c:pt idx="6730">
                  <c:v>1.81E-3</c:v>
                </c:pt>
                <c:pt idx="6731">
                  <c:v>1.92E-3</c:v>
                </c:pt>
                <c:pt idx="6732">
                  <c:v>2.0300000000000001E-3</c:v>
                </c:pt>
                <c:pt idx="6733">
                  <c:v>1.81E-3</c:v>
                </c:pt>
                <c:pt idx="6734">
                  <c:v>2.0300000000000001E-3</c:v>
                </c:pt>
                <c:pt idx="6735">
                  <c:v>1.81E-3</c:v>
                </c:pt>
                <c:pt idx="6736">
                  <c:v>1.92E-3</c:v>
                </c:pt>
                <c:pt idx="6737">
                  <c:v>1.81E-3</c:v>
                </c:pt>
                <c:pt idx="6738">
                  <c:v>1.81E-3</c:v>
                </c:pt>
                <c:pt idx="6739">
                  <c:v>2.1299999999999999E-3</c:v>
                </c:pt>
                <c:pt idx="6740">
                  <c:v>2.0300000000000001E-3</c:v>
                </c:pt>
                <c:pt idx="6741">
                  <c:v>2.1299999999999999E-3</c:v>
                </c:pt>
                <c:pt idx="6742">
                  <c:v>1.92E-3</c:v>
                </c:pt>
                <c:pt idx="6743">
                  <c:v>1.92E-3</c:v>
                </c:pt>
                <c:pt idx="6744">
                  <c:v>1.92E-3</c:v>
                </c:pt>
                <c:pt idx="6745">
                  <c:v>2.0300000000000001E-3</c:v>
                </c:pt>
                <c:pt idx="6746">
                  <c:v>1.92E-3</c:v>
                </c:pt>
                <c:pt idx="6747">
                  <c:v>1.92E-3</c:v>
                </c:pt>
                <c:pt idx="6748">
                  <c:v>2.1299999999999999E-3</c:v>
                </c:pt>
                <c:pt idx="6749">
                  <c:v>1.92E-3</c:v>
                </c:pt>
                <c:pt idx="6750">
                  <c:v>2.0300000000000001E-3</c:v>
                </c:pt>
                <c:pt idx="6751">
                  <c:v>1.92E-3</c:v>
                </c:pt>
                <c:pt idx="6752">
                  <c:v>2.1299999999999999E-3</c:v>
                </c:pt>
                <c:pt idx="6753">
                  <c:v>2.0300000000000001E-3</c:v>
                </c:pt>
                <c:pt idx="6754">
                  <c:v>1.92E-3</c:v>
                </c:pt>
                <c:pt idx="6755">
                  <c:v>1.92E-3</c:v>
                </c:pt>
                <c:pt idx="6756">
                  <c:v>2.1299999999999999E-3</c:v>
                </c:pt>
                <c:pt idx="6757">
                  <c:v>1.92E-3</c:v>
                </c:pt>
                <c:pt idx="6758">
                  <c:v>1.92E-3</c:v>
                </c:pt>
                <c:pt idx="6759">
                  <c:v>2.1299999999999999E-3</c:v>
                </c:pt>
                <c:pt idx="6760">
                  <c:v>2.0300000000000001E-3</c:v>
                </c:pt>
                <c:pt idx="6761">
                  <c:v>2.1299999999999999E-3</c:v>
                </c:pt>
                <c:pt idx="6762">
                  <c:v>2.0300000000000001E-3</c:v>
                </c:pt>
                <c:pt idx="6763">
                  <c:v>1.81E-3</c:v>
                </c:pt>
                <c:pt idx="6764">
                  <c:v>1.92E-3</c:v>
                </c:pt>
                <c:pt idx="6765">
                  <c:v>1.92E-3</c:v>
                </c:pt>
                <c:pt idx="6766">
                  <c:v>2.0300000000000001E-3</c:v>
                </c:pt>
                <c:pt idx="6767">
                  <c:v>1.92E-3</c:v>
                </c:pt>
                <c:pt idx="6768">
                  <c:v>2.0300000000000001E-3</c:v>
                </c:pt>
                <c:pt idx="6769">
                  <c:v>1.92E-3</c:v>
                </c:pt>
                <c:pt idx="6770">
                  <c:v>1.81E-3</c:v>
                </c:pt>
                <c:pt idx="6771">
                  <c:v>1.92E-3</c:v>
                </c:pt>
                <c:pt idx="6772">
                  <c:v>1.81E-3</c:v>
                </c:pt>
                <c:pt idx="6773">
                  <c:v>1.81E-3</c:v>
                </c:pt>
                <c:pt idx="6774">
                  <c:v>2.1299999999999999E-3</c:v>
                </c:pt>
                <c:pt idx="6775">
                  <c:v>2.0300000000000001E-3</c:v>
                </c:pt>
                <c:pt idx="6776">
                  <c:v>2.0300000000000001E-3</c:v>
                </c:pt>
                <c:pt idx="6777">
                  <c:v>2.1299999999999999E-3</c:v>
                </c:pt>
                <c:pt idx="6778">
                  <c:v>2.1299999999999999E-3</c:v>
                </c:pt>
                <c:pt idx="6779">
                  <c:v>2.0300000000000001E-3</c:v>
                </c:pt>
                <c:pt idx="6780">
                  <c:v>1.92E-3</c:v>
                </c:pt>
                <c:pt idx="6781">
                  <c:v>1.92E-3</c:v>
                </c:pt>
                <c:pt idx="6782">
                  <c:v>1.81E-3</c:v>
                </c:pt>
                <c:pt idx="6783">
                  <c:v>1.81E-3</c:v>
                </c:pt>
                <c:pt idx="6784">
                  <c:v>1.92E-3</c:v>
                </c:pt>
                <c:pt idx="6785">
                  <c:v>1.81E-3</c:v>
                </c:pt>
                <c:pt idx="6786">
                  <c:v>1.6999999999999999E-3</c:v>
                </c:pt>
                <c:pt idx="6787">
                  <c:v>1.6999999999999999E-3</c:v>
                </c:pt>
                <c:pt idx="6788">
                  <c:v>1.81E-3</c:v>
                </c:pt>
                <c:pt idx="6789">
                  <c:v>1.81E-3</c:v>
                </c:pt>
                <c:pt idx="6790">
                  <c:v>1.81E-3</c:v>
                </c:pt>
                <c:pt idx="6791">
                  <c:v>1.81E-3</c:v>
                </c:pt>
                <c:pt idx="6792">
                  <c:v>1.81E-3</c:v>
                </c:pt>
                <c:pt idx="6793">
                  <c:v>1.6999999999999999E-3</c:v>
                </c:pt>
                <c:pt idx="6794">
                  <c:v>1.92E-3</c:v>
                </c:pt>
                <c:pt idx="6795">
                  <c:v>1.6999999999999999E-3</c:v>
                </c:pt>
                <c:pt idx="6796">
                  <c:v>1.5900000000000001E-3</c:v>
                </c:pt>
                <c:pt idx="6797">
                  <c:v>1.6999999999999999E-3</c:v>
                </c:pt>
                <c:pt idx="6798">
                  <c:v>1.6999999999999999E-3</c:v>
                </c:pt>
                <c:pt idx="6799">
                  <c:v>1.5900000000000001E-3</c:v>
                </c:pt>
                <c:pt idx="6800">
                  <c:v>1.6999999999999999E-3</c:v>
                </c:pt>
                <c:pt idx="6801">
                  <c:v>1.6999999999999999E-3</c:v>
                </c:pt>
                <c:pt idx="6802">
                  <c:v>1.6999999999999999E-3</c:v>
                </c:pt>
                <c:pt idx="6803">
                  <c:v>1.5900000000000001E-3</c:v>
                </c:pt>
                <c:pt idx="6804">
                  <c:v>1.5900000000000001E-3</c:v>
                </c:pt>
                <c:pt idx="6805">
                  <c:v>1.5900000000000001E-3</c:v>
                </c:pt>
                <c:pt idx="6806">
                  <c:v>1.5900000000000001E-3</c:v>
                </c:pt>
                <c:pt idx="6807">
                  <c:v>1.3699999999999999E-3</c:v>
                </c:pt>
                <c:pt idx="6808">
                  <c:v>1.5900000000000001E-3</c:v>
                </c:pt>
                <c:pt idx="6809">
                  <c:v>1.5900000000000001E-3</c:v>
                </c:pt>
                <c:pt idx="6810">
                  <c:v>1.5900000000000001E-3</c:v>
                </c:pt>
                <c:pt idx="6811">
                  <c:v>1.48E-3</c:v>
                </c:pt>
                <c:pt idx="6812">
                  <c:v>1.2700000000000001E-3</c:v>
                </c:pt>
                <c:pt idx="6813">
                  <c:v>1.3699999999999999E-3</c:v>
                </c:pt>
                <c:pt idx="6814">
                  <c:v>1.48E-3</c:v>
                </c:pt>
                <c:pt idx="6815">
                  <c:v>1.3699999999999999E-3</c:v>
                </c:pt>
                <c:pt idx="6816">
                  <c:v>1.48E-3</c:v>
                </c:pt>
                <c:pt idx="6817">
                  <c:v>1.3699999999999999E-3</c:v>
                </c:pt>
                <c:pt idx="6818">
                  <c:v>1.3699999999999999E-3</c:v>
                </c:pt>
                <c:pt idx="6819">
                  <c:v>1.2700000000000001E-3</c:v>
                </c:pt>
                <c:pt idx="6820">
                  <c:v>1.2700000000000001E-3</c:v>
                </c:pt>
                <c:pt idx="6821">
                  <c:v>1.16E-3</c:v>
                </c:pt>
                <c:pt idx="6822">
                  <c:v>1.2700000000000001E-3</c:v>
                </c:pt>
                <c:pt idx="6823">
                  <c:v>1.16E-3</c:v>
                </c:pt>
                <c:pt idx="6824">
                  <c:v>1.16E-3</c:v>
                </c:pt>
                <c:pt idx="6825">
                  <c:v>1.16E-3</c:v>
                </c:pt>
                <c:pt idx="6826">
                  <c:v>1.2700000000000001E-3</c:v>
                </c:pt>
                <c:pt idx="6827">
                  <c:v>1.16E-3</c:v>
                </c:pt>
                <c:pt idx="6828">
                  <c:v>9.3999999999999997E-4</c:v>
                </c:pt>
                <c:pt idx="6829">
                  <c:v>1.0499999999999999E-3</c:v>
                </c:pt>
                <c:pt idx="6830">
                  <c:v>1.0499999999999999E-3</c:v>
                </c:pt>
                <c:pt idx="6831">
                  <c:v>9.3999999999999997E-4</c:v>
                </c:pt>
                <c:pt idx="6832">
                  <c:v>1.0499999999999999E-3</c:v>
                </c:pt>
                <c:pt idx="6833">
                  <c:v>9.3999999999999997E-4</c:v>
                </c:pt>
                <c:pt idx="6834">
                  <c:v>9.3999999999999997E-4</c:v>
                </c:pt>
                <c:pt idx="6835">
                  <c:v>9.3999999999999997E-4</c:v>
                </c:pt>
                <c:pt idx="6836">
                  <c:v>8.3000000000000001E-4</c:v>
                </c:pt>
                <c:pt idx="6837">
                  <c:v>8.3000000000000001E-4</c:v>
                </c:pt>
                <c:pt idx="6838">
                  <c:v>8.3000000000000001E-4</c:v>
                </c:pt>
                <c:pt idx="6839">
                  <c:v>8.3000000000000001E-4</c:v>
                </c:pt>
                <c:pt idx="6840">
                  <c:v>8.3000000000000001E-4</c:v>
                </c:pt>
                <c:pt idx="6841">
                  <c:v>7.2000000000000005E-4</c:v>
                </c:pt>
                <c:pt idx="6842">
                  <c:v>7.2000000000000005E-4</c:v>
                </c:pt>
                <c:pt idx="6843">
                  <c:v>6.0999999999999997E-4</c:v>
                </c:pt>
                <c:pt idx="6844">
                  <c:v>6.0999999999999997E-4</c:v>
                </c:pt>
                <c:pt idx="6845">
                  <c:v>7.2000000000000005E-4</c:v>
                </c:pt>
                <c:pt idx="6846">
                  <c:v>6.0999999999999997E-4</c:v>
                </c:pt>
                <c:pt idx="6847">
                  <c:v>5.1000000000000004E-4</c:v>
                </c:pt>
                <c:pt idx="6848">
                  <c:v>5.1000000000000004E-4</c:v>
                </c:pt>
                <c:pt idx="6849">
                  <c:v>4.0000000000000002E-4</c:v>
                </c:pt>
                <c:pt idx="6850">
                  <c:v>5.1000000000000004E-4</c:v>
                </c:pt>
                <c:pt idx="6851">
                  <c:v>4.0000000000000002E-4</c:v>
                </c:pt>
                <c:pt idx="6852">
                  <c:v>2.9E-4</c:v>
                </c:pt>
                <c:pt idx="6853">
                  <c:v>2.9E-4</c:v>
                </c:pt>
                <c:pt idx="6854">
                  <c:v>1.8000000000000001E-4</c:v>
                </c:pt>
                <c:pt idx="6855">
                  <c:v>2.9E-4</c:v>
                </c:pt>
                <c:pt idx="6856">
                  <c:v>2.9E-4</c:v>
                </c:pt>
                <c:pt idx="6857">
                  <c:v>1.8000000000000001E-4</c:v>
                </c:pt>
                <c:pt idx="6858">
                  <c:v>2.9E-4</c:v>
                </c:pt>
                <c:pt idx="6859">
                  <c:v>1.8000000000000001E-4</c:v>
                </c:pt>
                <c:pt idx="6860">
                  <c:v>6.9999999999999994E-5</c:v>
                </c:pt>
                <c:pt idx="6861">
                  <c:v>6.9999999999999994E-5</c:v>
                </c:pt>
                <c:pt idx="6862">
                  <c:v>6.9999999999999994E-5</c:v>
                </c:pt>
                <c:pt idx="6863">
                  <c:v>1.8000000000000001E-4</c:v>
                </c:pt>
                <c:pt idx="6864">
                  <c:v>-4.0000000000000003E-5</c:v>
                </c:pt>
                <c:pt idx="6865">
                  <c:v>-4.0000000000000003E-5</c:v>
                </c:pt>
                <c:pt idx="6866">
                  <c:v>6.9999999999999994E-5</c:v>
                </c:pt>
                <c:pt idx="6867">
                  <c:v>-4.0000000000000003E-5</c:v>
                </c:pt>
                <c:pt idx="6868">
                  <c:v>-1.4999999999999999E-4</c:v>
                </c:pt>
                <c:pt idx="6869">
                  <c:v>-1.4999999999999999E-4</c:v>
                </c:pt>
                <c:pt idx="6870">
                  <c:v>-2.5000000000000001E-4</c:v>
                </c:pt>
                <c:pt idx="6871">
                  <c:v>-2.5000000000000001E-4</c:v>
                </c:pt>
                <c:pt idx="6872">
                  <c:v>-2.5000000000000001E-4</c:v>
                </c:pt>
                <c:pt idx="6873">
                  <c:v>-2.5000000000000001E-4</c:v>
                </c:pt>
                <c:pt idx="6874">
                  <c:v>-1.4999999999999999E-4</c:v>
                </c:pt>
                <c:pt idx="6875">
                  <c:v>-3.6000000000000002E-4</c:v>
                </c:pt>
                <c:pt idx="6876">
                  <c:v>-3.6000000000000002E-4</c:v>
                </c:pt>
                <c:pt idx="6877">
                  <c:v>-3.6000000000000002E-4</c:v>
                </c:pt>
                <c:pt idx="6878">
                  <c:v>-3.6000000000000002E-4</c:v>
                </c:pt>
                <c:pt idx="6879">
                  <c:v>-4.6999999999999999E-4</c:v>
                </c:pt>
                <c:pt idx="6880">
                  <c:v>-3.6000000000000002E-4</c:v>
                </c:pt>
                <c:pt idx="6881">
                  <c:v>-4.6999999999999999E-4</c:v>
                </c:pt>
                <c:pt idx="6882">
                  <c:v>-4.6999999999999999E-4</c:v>
                </c:pt>
                <c:pt idx="6883">
                  <c:v>-4.6999999999999999E-4</c:v>
                </c:pt>
                <c:pt idx="6884">
                  <c:v>-6.8999999999999997E-4</c:v>
                </c:pt>
                <c:pt idx="6885">
                  <c:v>-5.8E-4</c:v>
                </c:pt>
                <c:pt idx="6886">
                  <c:v>-5.8E-4</c:v>
                </c:pt>
                <c:pt idx="6887">
                  <c:v>-5.8E-4</c:v>
                </c:pt>
                <c:pt idx="6888">
                  <c:v>-6.8999999999999997E-4</c:v>
                </c:pt>
                <c:pt idx="6889">
                  <c:v>-5.8E-4</c:v>
                </c:pt>
                <c:pt idx="6890">
                  <c:v>-5.8E-4</c:v>
                </c:pt>
                <c:pt idx="6891">
                  <c:v>-8.0000000000000004E-4</c:v>
                </c:pt>
                <c:pt idx="6892">
                  <c:v>-8.0000000000000004E-4</c:v>
                </c:pt>
                <c:pt idx="6893">
                  <c:v>-8.0000000000000004E-4</c:v>
                </c:pt>
                <c:pt idx="6894">
                  <c:v>-8.0000000000000004E-4</c:v>
                </c:pt>
                <c:pt idx="6895">
                  <c:v>-9.1E-4</c:v>
                </c:pt>
                <c:pt idx="6896">
                  <c:v>-9.1E-4</c:v>
                </c:pt>
                <c:pt idx="6897">
                  <c:v>-1.01E-3</c:v>
                </c:pt>
                <c:pt idx="6898">
                  <c:v>-9.1E-4</c:v>
                </c:pt>
                <c:pt idx="6899">
                  <c:v>-9.1E-4</c:v>
                </c:pt>
                <c:pt idx="6900">
                  <c:v>-1.1199999999999999E-3</c:v>
                </c:pt>
                <c:pt idx="6901">
                  <c:v>-1.1199999999999999E-3</c:v>
                </c:pt>
                <c:pt idx="6902">
                  <c:v>-1.1199999999999999E-3</c:v>
                </c:pt>
                <c:pt idx="6903">
                  <c:v>-1.01E-3</c:v>
                </c:pt>
                <c:pt idx="6904">
                  <c:v>-1.01E-3</c:v>
                </c:pt>
                <c:pt idx="6905">
                  <c:v>-1.01E-3</c:v>
                </c:pt>
                <c:pt idx="6906">
                  <c:v>-1.01E-3</c:v>
                </c:pt>
                <c:pt idx="6907">
                  <c:v>-1.23E-3</c:v>
                </c:pt>
                <c:pt idx="6908">
                  <c:v>-1.1199999999999999E-3</c:v>
                </c:pt>
                <c:pt idx="6909">
                  <c:v>-1.1199999999999999E-3</c:v>
                </c:pt>
                <c:pt idx="6910">
                  <c:v>-1.23E-3</c:v>
                </c:pt>
                <c:pt idx="6911">
                  <c:v>-1.34E-3</c:v>
                </c:pt>
                <c:pt idx="6912">
                  <c:v>-1.23E-3</c:v>
                </c:pt>
                <c:pt idx="6913">
                  <c:v>-1.1199999999999999E-3</c:v>
                </c:pt>
                <c:pt idx="6914">
                  <c:v>-1.1199999999999999E-3</c:v>
                </c:pt>
                <c:pt idx="6915">
                  <c:v>-1.34E-3</c:v>
                </c:pt>
                <c:pt idx="6916">
                  <c:v>-1.23E-3</c:v>
                </c:pt>
                <c:pt idx="6917">
                  <c:v>-1.4499999999999999E-3</c:v>
                </c:pt>
                <c:pt idx="6918">
                  <c:v>-1.4499999999999999E-3</c:v>
                </c:pt>
                <c:pt idx="6919">
                  <c:v>-1.1199999999999999E-3</c:v>
                </c:pt>
                <c:pt idx="6920">
                  <c:v>-1.23E-3</c:v>
                </c:pt>
                <c:pt idx="6921">
                  <c:v>-1.23E-3</c:v>
                </c:pt>
                <c:pt idx="6922">
                  <c:v>-1.34E-3</c:v>
                </c:pt>
                <c:pt idx="6923">
                  <c:v>-1.4499999999999999E-3</c:v>
                </c:pt>
                <c:pt idx="6924">
                  <c:v>-1.4499999999999999E-3</c:v>
                </c:pt>
                <c:pt idx="6925">
                  <c:v>-1.4499999999999999E-3</c:v>
                </c:pt>
                <c:pt idx="6926">
                  <c:v>-1.4499999999999999E-3</c:v>
                </c:pt>
                <c:pt idx="6927">
                  <c:v>-1.4499999999999999E-3</c:v>
                </c:pt>
                <c:pt idx="6928">
                  <c:v>-1.4499999999999999E-3</c:v>
                </c:pt>
                <c:pt idx="6929">
                  <c:v>-1.34E-3</c:v>
                </c:pt>
                <c:pt idx="6930">
                  <c:v>-1.56E-3</c:v>
                </c:pt>
                <c:pt idx="6931">
                  <c:v>-1.4499999999999999E-3</c:v>
                </c:pt>
                <c:pt idx="6932">
                  <c:v>-1.4499999999999999E-3</c:v>
                </c:pt>
                <c:pt idx="6933">
                  <c:v>-1.4499999999999999E-3</c:v>
                </c:pt>
                <c:pt idx="6934">
                  <c:v>-1.56E-3</c:v>
                </c:pt>
                <c:pt idx="6935">
                  <c:v>-1.67E-3</c:v>
                </c:pt>
                <c:pt idx="6936">
                  <c:v>-1.56E-3</c:v>
                </c:pt>
                <c:pt idx="6937">
                  <c:v>-1.56E-3</c:v>
                </c:pt>
                <c:pt idx="6938">
                  <c:v>-1.56E-3</c:v>
                </c:pt>
                <c:pt idx="6939">
                  <c:v>-1.4499999999999999E-3</c:v>
                </c:pt>
                <c:pt idx="6940">
                  <c:v>-1.67E-3</c:v>
                </c:pt>
                <c:pt idx="6941">
                  <c:v>-1.56E-3</c:v>
                </c:pt>
                <c:pt idx="6942">
                  <c:v>-1.56E-3</c:v>
                </c:pt>
                <c:pt idx="6943">
                  <c:v>-1.56E-3</c:v>
                </c:pt>
                <c:pt idx="6944">
                  <c:v>-1.4499999999999999E-3</c:v>
                </c:pt>
                <c:pt idx="6945">
                  <c:v>-1.56E-3</c:v>
                </c:pt>
                <c:pt idx="6946">
                  <c:v>-1.34E-3</c:v>
                </c:pt>
                <c:pt idx="6947">
                  <c:v>-1.4499999999999999E-3</c:v>
                </c:pt>
                <c:pt idx="6948">
                  <c:v>-1.56E-3</c:v>
                </c:pt>
                <c:pt idx="6949">
                  <c:v>-1.56E-3</c:v>
                </c:pt>
                <c:pt idx="6950">
                  <c:v>-1.56E-3</c:v>
                </c:pt>
                <c:pt idx="6951">
                  <c:v>-1.34E-3</c:v>
                </c:pt>
                <c:pt idx="6952">
                  <c:v>-1.4499999999999999E-3</c:v>
                </c:pt>
                <c:pt idx="6953">
                  <c:v>-1.4499999999999999E-3</c:v>
                </c:pt>
                <c:pt idx="6954">
                  <c:v>-1.34E-3</c:v>
                </c:pt>
                <c:pt idx="6955">
                  <c:v>-1.34E-3</c:v>
                </c:pt>
                <c:pt idx="6956">
                  <c:v>-1.4499999999999999E-3</c:v>
                </c:pt>
                <c:pt idx="6957">
                  <c:v>-1.4499999999999999E-3</c:v>
                </c:pt>
                <c:pt idx="6958">
                  <c:v>-1.4499999999999999E-3</c:v>
                </c:pt>
                <c:pt idx="6959">
                  <c:v>-1.34E-3</c:v>
                </c:pt>
                <c:pt idx="6960">
                  <c:v>-1.34E-3</c:v>
                </c:pt>
                <c:pt idx="6961">
                  <c:v>-1.4499999999999999E-3</c:v>
                </c:pt>
                <c:pt idx="6962">
                  <c:v>-1.23E-3</c:v>
                </c:pt>
                <c:pt idx="6963">
                  <c:v>-1.23E-3</c:v>
                </c:pt>
                <c:pt idx="6964">
                  <c:v>-1.23E-3</c:v>
                </c:pt>
                <c:pt idx="6965">
                  <c:v>-1.1199999999999999E-3</c:v>
                </c:pt>
                <c:pt idx="6966">
                  <c:v>-1.34E-3</c:v>
                </c:pt>
                <c:pt idx="6967">
                  <c:v>-1.34E-3</c:v>
                </c:pt>
                <c:pt idx="6968">
                  <c:v>-1.34E-3</c:v>
                </c:pt>
                <c:pt idx="6969">
                  <c:v>-1.23E-3</c:v>
                </c:pt>
                <c:pt idx="6970">
                  <c:v>-1.1199999999999999E-3</c:v>
                </c:pt>
                <c:pt idx="6971">
                  <c:v>-1.23E-3</c:v>
                </c:pt>
                <c:pt idx="6972">
                  <c:v>-1.1199999999999999E-3</c:v>
                </c:pt>
                <c:pt idx="6973">
                  <c:v>-1.01E-3</c:v>
                </c:pt>
                <c:pt idx="6974">
                  <c:v>-1.01E-3</c:v>
                </c:pt>
                <c:pt idx="6975">
                  <c:v>-1.1199999999999999E-3</c:v>
                </c:pt>
                <c:pt idx="6976">
                  <c:v>-9.1E-4</c:v>
                </c:pt>
                <c:pt idx="6977">
                  <c:v>-1.01E-3</c:v>
                </c:pt>
                <c:pt idx="6978">
                  <c:v>-1.01E-3</c:v>
                </c:pt>
                <c:pt idx="6979">
                  <c:v>-1.01E-3</c:v>
                </c:pt>
                <c:pt idx="6980">
                  <c:v>-1.01E-3</c:v>
                </c:pt>
                <c:pt idx="6981">
                  <c:v>-9.1E-4</c:v>
                </c:pt>
                <c:pt idx="6982">
                  <c:v>-9.1E-4</c:v>
                </c:pt>
                <c:pt idx="6983">
                  <c:v>-8.0000000000000004E-4</c:v>
                </c:pt>
                <c:pt idx="6984">
                  <c:v>-8.0000000000000004E-4</c:v>
                </c:pt>
                <c:pt idx="6985">
                  <c:v>-8.0000000000000004E-4</c:v>
                </c:pt>
                <c:pt idx="6986">
                  <c:v>-8.0000000000000004E-4</c:v>
                </c:pt>
                <c:pt idx="6987">
                  <c:v>-6.8999999999999997E-4</c:v>
                </c:pt>
                <c:pt idx="6988">
                  <c:v>-5.8E-4</c:v>
                </c:pt>
                <c:pt idx="6989">
                  <c:v>-5.8E-4</c:v>
                </c:pt>
                <c:pt idx="6990">
                  <c:v>-6.8999999999999997E-4</c:v>
                </c:pt>
                <c:pt idx="6991">
                  <c:v>-5.8E-4</c:v>
                </c:pt>
                <c:pt idx="6992">
                  <c:v>-4.6999999999999999E-4</c:v>
                </c:pt>
                <c:pt idx="6993">
                  <c:v>-5.8E-4</c:v>
                </c:pt>
                <c:pt idx="6994">
                  <c:v>-5.8E-4</c:v>
                </c:pt>
                <c:pt idx="6995">
                  <c:v>-4.6999999999999999E-4</c:v>
                </c:pt>
                <c:pt idx="6996">
                  <c:v>-5.8E-4</c:v>
                </c:pt>
                <c:pt idx="6997">
                  <c:v>-3.6000000000000002E-4</c:v>
                </c:pt>
                <c:pt idx="6998">
                  <c:v>-3.6000000000000002E-4</c:v>
                </c:pt>
                <c:pt idx="6999">
                  <c:v>-3.6000000000000002E-4</c:v>
                </c:pt>
                <c:pt idx="7000">
                  <c:v>-4.0000000000000003E-5</c:v>
                </c:pt>
                <c:pt idx="7001">
                  <c:v>-1.4999999999999999E-4</c:v>
                </c:pt>
                <c:pt idx="7002">
                  <c:v>-1.4999999999999999E-4</c:v>
                </c:pt>
                <c:pt idx="7003">
                  <c:v>-1.4999999999999999E-4</c:v>
                </c:pt>
                <c:pt idx="7004">
                  <c:v>-1.4999999999999999E-4</c:v>
                </c:pt>
                <c:pt idx="7005">
                  <c:v>-4.0000000000000003E-5</c:v>
                </c:pt>
                <c:pt idx="7006">
                  <c:v>-4.0000000000000003E-5</c:v>
                </c:pt>
                <c:pt idx="7007">
                  <c:v>-4.0000000000000003E-5</c:v>
                </c:pt>
                <c:pt idx="7008">
                  <c:v>1.8000000000000001E-4</c:v>
                </c:pt>
                <c:pt idx="7009">
                  <c:v>6.9999999999999994E-5</c:v>
                </c:pt>
                <c:pt idx="7010">
                  <c:v>6.9999999999999994E-5</c:v>
                </c:pt>
                <c:pt idx="7011">
                  <c:v>2.9E-4</c:v>
                </c:pt>
                <c:pt idx="7012">
                  <c:v>6.9999999999999994E-5</c:v>
                </c:pt>
                <c:pt idx="7013">
                  <c:v>1.8000000000000001E-4</c:v>
                </c:pt>
                <c:pt idx="7014">
                  <c:v>2.9E-4</c:v>
                </c:pt>
                <c:pt idx="7015">
                  <c:v>4.0000000000000002E-4</c:v>
                </c:pt>
                <c:pt idx="7016">
                  <c:v>4.0000000000000002E-4</c:v>
                </c:pt>
                <c:pt idx="7017">
                  <c:v>4.0000000000000002E-4</c:v>
                </c:pt>
                <c:pt idx="7018">
                  <c:v>5.1000000000000004E-4</c:v>
                </c:pt>
                <c:pt idx="7019">
                  <c:v>5.1000000000000004E-4</c:v>
                </c:pt>
                <c:pt idx="7020">
                  <c:v>5.1000000000000004E-4</c:v>
                </c:pt>
                <c:pt idx="7021">
                  <c:v>7.2000000000000005E-4</c:v>
                </c:pt>
                <c:pt idx="7022">
                  <c:v>6.0999999999999997E-4</c:v>
                </c:pt>
                <c:pt idx="7023">
                  <c:v>7.2000000000000005E-4</c:v>
                </c:pt>
                <c:pt idx="7024">
                  <c:v>9.3999999999999997E-4</c:v>
                </c:pt>
                <c:pt idx="7025">
                  <c:v>8.3000000000000001E-4</c:v>
                </c:pt>
                <c:pt idx="7026">
                  <c:v>8.3000000000000001E-4</c:v>
                </c:pt>
                <c:pt idx="7027">
                  <c:v>8.3000000000000001E-4</c:v>
                </c:pt>
                <c:pt idx="7028">
                  <c:v>8.3000000000000001E-4</c:v>
                </c:pt>
                <c:pt idx="7029">
                  <c:v>1.0499999999999999E-3</c:v>
                </c:pt>
                <c:pt idx="7030">
                  <c:v>1.0499999999999999E-3</c:v>
                </c:pt>
                <c:pt idx="7031">
                  <c:v>1.16E-3</c:v>
                </c:pt>
                <c:pt idx="7032">
                  <c:v>1.16E-3</c:v>
                </c:pt>
                <c:pt idx="7033">
                  <c:v>1.2700000000000001E-3</c:v>
                </c:pt>
                <c:pt idx="7034">
                  <c:v>1.16E-3</c:v>
                </c:pt>
                <c:pt idx="7035">
                  <c:v>1.2700000000000001E-3</c:v>
                </c:pt>
                <c:pt idx="7036">
                  <c:v>1.3699999999999999E-3</c:v>
                </c:pt>
                <c:pt idx="7037">
                  <c:v>1.3699999999999999E-3</c:v>
                </c:pt>
                <c:pt idx="7038">
                  <c:v>1.3699999999999999E-3</c:v>
                </c:pt>
                <c:pt idx="7039">
                  <c:v>1.6999999999999999E-3</c:v>
                </c:pt>
                <c:pt idx="7040">
                  <c:v>1.6999999999999999E-3</c:v>
                </c:pt>
                <c:pt idx="7041">
                  <c:v>1.5900000000000001E-3</c:v>
                </c:pt>
                <c:pt idx="7042">
                  <c:v>1.6999999999999999E-3</c:v>
                </c:pt>
                <c:pt idx="7043">
                  <c:v>1.6999999999999999E-3</c:v>
                </c:pt>
                <c:pt idx="7044">
                  <c:v>1.5900000000000001E-3</c:v>
                </c:pt>
                <c:pt idx="7045">
                  <c:v>1.81E-3</c:v>
                </c:pt>
                <c:pt idx="7046">
                  <c:v>1.81E-3</c:v>
                </c:pt>
                <c:pt idx="7047">
                  <c:v>2.0300000000000001E-3</c:v>
                </c:pt>
                <c:pt idx="7048">
                  <c:v>1.92E-3</c:v>
                </c:pt>
                <c:pt idx="7049">
                  <c:v>2.0300000000000001E-3</c:v>
                </c:pt>
                <c:pt idx="7050">
                  <c:v>2.1299999999999999E-3</c:v>
                </c:pt>
                <c:pt idx="7051">
                  <c:v>2.1299999999999999E-3</c:v>
                </c:pt>
                <c:pt idx="7052">
                  <c:v>2.2399999999999998E-3</c:v>
                </c:pt>
                <c:pt idx="7053">
                  <c:v>2.2399999999999998E-3</c:v>
                </c:pt>
                <c:pt idx="7054">
                  <c:v>2.2399999999999998E-3</c:v>
                </c:pt>
                <c:pt idx="7055">
                  <c:v>2.3500000000000001E-3</c:v>
                </c:pt>
                <c:pt idx="7056">
                  <c:v>2.4599999999999999E-3</c:v>
                </c:pt>
                <c:pt idx="7057">
                  <c:v>2.3500000000000001E-3</c:v>
                </c:pt>
                <c:pt idx="7058">
                  <c:v>2.2399999999999998E-3</c:v>
                </c:pt>
                <c:pt idx="7059">
                  <c:v>2.4599999999999999E-3</c:v>
                </c:pt>
                <c:pt idx="7060">
                  <c:v>2.3500000000000001E-3</c:v>
                </c:pt>
                <c:pt idx="7061">
                  <c:v>2.4599999999999999E-3</c:v>
                </c:pt>
                <c:pt idx="7062">
                  <c:v>2.6800000000000001E-3</c:v>
                </c:pt>
                <c:pt idx="7063">
                  <c:v>2.5699999999999998E-3</c:v>
                </c:pt>
                <c:pt idx="7064">
                  <c:v>2.7899999999999999E-3</c:v>
                </c:pt>
                <c:pt idx="7065">
                  <c:v>2.8900000000000002E-3</c:v>
                </c:pt>
                <c:pt idx="7066">
                  <c:v>2.7899999999999999E-3</c:v>
                </c:pt>
                <c:pt idx="7067">
                  <c:v>2.7899999999999999E-3</c:v>
                </c:pt>
                <c:pt idx="7068">
                  <c:v>2.8900000000000002E-3</c:v>
                </c:pt>
                <c:pt idx="7069">
                  <c:v>3.0000000000000001E-3</c:v>
                </c:pt>
                <c:pt idx="7070">
                  <c:v>3.0000000000000001E-3</c:v>
                </c:pt>
                <c:pt idx="7071">
                  <c:v>3.0000000000000001E-3</c:v>
                </c:pt>
                <c:pt idx="7072">
                  <c:v>3.1099999999999999E-3</c:v>
                </c:pt>
                <c:pt idx="7073">
                  <c:v>3.1099999999999999E-3</c:v>
                </c:pt>
                <c:pt idx="7074">
                  <c:v>3.2200000000000002E-3</c:v>
                </c:pt>
                <c:pt idx="7075">
                  <c:v>3.1099999999999999E-3</c:v>
                </c:pt>
                <c:pt idx="7076">
                  <c:v>3.1099999999999999E-3</c:v>
                </c:pt>
                <c:pt idx="7077">
                  <c:v>3.1099999999999999E-3</c:v>
                </c:pt>
                <c:pt idx="7078">
                  <c:v>3.2200000000000002E-3</c:v>
                </c:pt>
                <c:pt idx="7079">
                  <c:v>3.2200000000000002E-3</c:v>
                </c:pt>
                <c:pt idx="7080">
                  <c:v>3.3300000000000001E-3</c:v>
                </c:pt>
                <c:pt idx="7081">
                  <c:v>3.4399999999999999E-3</c:v>
                </c:pt>
                <c:pt idx="7082">
                  <c:v>3.4399999999999999E-3</c:v>
                </c:pt>
                <c:pt idx="7083">
                  <c:v>3.4399999999999999E-3</c:v>
                </c:pt>
                <c:pt idx="7084">
                  <c:v>3.65E-3</c:v>
                </c:pt>
                <c:pt idx="7085">
                  <c:v>3.65E-3</c:v>
                </c:pt>
                <c:pt idx="7086">
                  <c:v>3.5500000000000002E-3</c:v>
                </c:pt>
                <c:pt idx="7087">
                  <c:v>3.65E-3</c:v>
                </c:pt>
                <c:pt idx="7088">
                  <c:v>3.7599999999999999E-3</c:v>
                </c:pt>
                <c:pt idx="7089">
                  <c:v>3.8700000000000002E-3</c:v>
                </c:pt>
                <c:pt idx="7090">
                  <c:v>3.7599999999999999E-3</c:v>
                </c:pt>
                <c:pt idx="7091">
                  <c:v>3.7599999999999999E-3</c:v>
                </c:pt>
                <c:pt idx="7092">
                  <c:v>3.7599999999999999E-3</c:v>
                </c:pt>
                <c:pt idx="7093">
                  <c:v>3.8700000000000002E-3</c:v>
                </c:pt>
                <c:pt idx="7094">
                  <c:v>3.7599999999999999E-3</c:v>
                </c:pt>
                <c:pt idx="7095">
                  <c:v>3.8700000000000002E-3</c:v>
                </c:pt>
                <c:pt idx="7096">
                  <c:v>3.8700000000000002E-3</c:v>
                </c:pt>
                <c:pt idx="7097">
                  <c:v>3.8700000000000002E-3</c:v>
                </c:pt>
                <c:pt idx="7098">
                  <c:v>3.98E-3</c:v>
                </c:pt>
                <c:pt idx="7099">
                  <c:v>3.98E-3</c:v>
                </c:pt>
                <c:pt idx="7100">
                  <c:v>3.98E-3</c:v>
                </c:pt>
                <c:pt idx="7101">
                  <c:v>3.98E-3</c:v>
                </c:pt>
                <c:pt idx="7102">
                  <c:v>4.0899999999999999E-3</c:v>
                </c:pt>
                <c:pt idx="7103">
                  <c:v>4.0899999999999999E-3</c:v>
                </c:pt>
                <c:pt idx="7104">
                  <c:v>4.1999999999999997E-3</c:v>
                </c:pt>
                <c:pt idx="7105">
                  <c:v>3.98E-3</c:v>
                </c:pt>
                <c:pt idx="7106">
                  <c:v>4.0899999999999999E-3</c:v>
                </c:pt>
                <c:pt idx="7107">
                  <c:v>4.1999999999999997E-3</c:v>
                </c:pt>
                <c:pt idx="7108">
                  <c:v>4.1999999999999997E-3</c:v>
                </c:pt>
                <c:pt idx="7109">
                  <c:v>4.0899999999999999E-3</c:v>
                </c:pt>
                <c:pt idx="7110">
                  <c:v>4.1999999999999997E-3</c:v>
                </c:pt>
                <c:pt idx="7111">
                  <c:v>4.1999999999999997E-3</c:v>
                </c:pt>
                <c:pt idx="7112">
                  <c:v>4.1999999999999997E-3</c:v>
                </c:pt>
                <c:pt idx="7113">
                  <c:v>4.3099999999999996E-3</c:v>
                </c:pt>
                <c:pt idx="7114">
                  <c:v>4.1999999999999997E-3</c:v>
                </c:pt>
                <c:pt idx="7115">
                  <c:v>4.3099999999999996E-3</c:v>
                </c:pt>
                <c:pt idx="7116">
                  <c:v>4.3099999999999996E-3</c:v>
                </c:pt>
                <c:pt idx="7117">
                  <c:v>4.3099999999999996E-3</c:v>
                </c:pt>
                <c:pt idx="7118">
                  <c:v>4.3099999999999996E-3</c:v>
                </c:pt>
                <c:pt idx="7119">
                  <c:v>4.1999999999999997E-3</c:v>
                </c:pt>
                <c:pt idx="7120">
                  <c:v>4.1999999999999997E-3</c:v>
                </c:pt>
                <c:pt idx="7121">
                  <c:v>4.1999999999999997E-3</c:v>
                </c:pt>
                <c:pt idx="7122">
                  <c:v>4.3099999999999996E-3</c:v>
                </c:pt>
                <c:pt idx="7123">
                  <c:v>4.4099999999999999E-3</c:v>
                </c:pt>
                <c:pt idx="7124">
                  <c:v>4.3099999999999996E-3</c:v>
                </c:pt>
                <c:pt idx="7125">
                  <c:v>4.3099999999999996E-3</c:v>
                </c:pt>
                <c:pt idx="7126">
                  <c:v>4.3099999999999996E-3</c:v>
                </c:pt>
                <c:pt idx="7127">
                  <c:v>4.4099999999999999E-3</c:v>
                </c:pt>
                <c:pt idx="7128">
                  <c:v>4.3099999999999996E-3</c:v>
                </c:pt>
                <c:pt idx="7129">
                  <c:v>4.3099999999999996E-3</c:v>
                </c:pt>
                <c:pt idx="7130">
                  <c:v>4.3099999999999996E-3</c:v>
                </c:pt>
                <c:pt idx="7131">
                  <c:v>4.3099999999999996E-3</c:v>
                </c:pt>
                <c:pt idx="7132">
                  <c:v>4.3099999999999996E-3</c:v>
                </c:pt>
                <c:pt idx="7133">
                  <c:v>4.1999999999999997E-3</c:v>
                </c:pt>
                <c:pt idx="7134">
                  <c:v>4.1999999999999997E-3</c:v>
                </c:pt>
                <c:pt idx="7135">
                  <c:v>4.1999999999999997E-3</c:v>
                </c:pt>
                <c:pt idx="7136">
                  <c:v>4.1999999999999997E-3</c:v>
                </c:pt>
                <c:pt idx="7137">
                  <c:v>4.3099999999999996E-3</c:v>
                </c:pt>
                <c:pt idx="7138">
                  <c:v>4.1999999999999997E-3</c:v>
                </c:pt>
                <c:pt idx="7139">
                  <c:v>4.1999999999999997E-3</c:v>
                </c:pt>
                <c:pt idx="7140">
                  <c:v>4.1999999999999997E-3</c:v>
                </c:pt>
                <c:pt idx="7141">
                  <c:v>4.0899999999999999E-3</c:v>
                </c:pt>
                <c:pt idx="7142">
                  <c:v>4.3099999999999996E-3</c:v>
                </c:pt>
                <c:pt idx="7143">
                  <c:v>4.0899999999999999E-3</c:v>
                </c:pt>
                <c:pt idx="7144">
                  <c:v>4.0899999999999999E-3</c:v>
                </c:pt>
                <c:pt idx="7145">
                  <c:v>4.0899999999999999E-3</c:v>
                </c:pt>
                <c:pt idx="7146">
                  <c:v>4.1999999999999997E-3</c:v>
                </c:pt>
                <c:pt idx="7147">
                  <c:v>4.0899999999999999E-3</c:v>
                </c:pt>
                <c:pt idx="7148">
                  <c:v>4.0899999999999999E-3</c:v>
                </c:pt>
                <c:pt idx="7149">
                  <c:v>3.98E-3</c:v>
                </c:pt>
                <c:pt idx="7150">
                  <c:v>3.8700000000000002E-3</c:v>
                </c:pt>
                <c:pt idx="7151">
                  <c:v>3.8700000000000002E-3</c:v>
                </c:pt>
                <c:pt idx="7152">
                  <c:v>3.98E-3</c:v>
                </c:pt>
                <c:pt idx="7153">
                  <c:v>3.7599999999999999E-3</c:v>
                </c:pt>
                <c:pt idx="7154">
                  <c:v>3.7599999999999999E-3</c:v>
                </c:pt>
                <c:pt idx="7155">
                  <c:v>3.8700000000000002E-3</c:v>
                </c:pt>
                <c:pt idx="7156">
                  <c:v>3.7599999999999999E-3</c:v>
                </c:pt>
                <c:pt idx="7157">
                  <c:v>3.7599999999999999E-3</c:v>
                </c:pt>
                <c:pt idx="7158">
                  <c:v>3.65E-3</c:v>
                </c:pt>
                <c:pt idx="7159">
                  <c:v>3.5500000000000002E-3</c:v>
                </c:pt>
                <c:pt idx="7160">
                  <c:v>3.4399999999999999E-3</c:v>
                </c:pt>
                <c:pt idx="7161">
                  <c:v>3.4399999999999999E-3</c:v>
                </c:pt>
                <c:pt idx="7162">
                  <c:v>3.5500000000000002E-3</c:v>
                </c:pt>
                <c:pt idx="7163">
                  <c:v>3.5500000000000002E-3</c:v>
                </c:pt>
                <c:pt idx="7164">
                  <c:v>3.5500000000000002E-3</c:v>
                </c:pt>
                <c:pt idx="7165">
                  <c:v>3.4399999999999999E-3</c:v>
                </c:pt>
                <c:pt idx="7166">
                  <c:v>3.4399999999999999E-3</c:v>
                </c:pt>
                <c:pt idx="7167">
                  <c:v>3.3300000000000001E-3</c:v>
                </c:pt>
                <c:pt idx="7168">
                  <c:v>3.2200000000000002E-3</c:v>
                </c:pt>
                <c:pt idx="7169">
                  <c:v>3.2200000000000002E-3</c:v>
                </c:pt>
                <c:pt idx="7170">
                  <c:v>3.2200000000000002E-3</c:v>
                </c:pt>
                <c:pt idx="7171">
                  <c:v>3.2200000000000002E-3</c:v>
                </c:pt>
                <c:pt idx="7172">
                  <c:v>3.2200000000000002E-3</c:v>
                </c:pt>
                <c:pt idx="7173">
                  <c:v>3.0000000000000001E-3</c:v>
                </c:pt>
                <c:pt idx="7174">
                  <c:v>3.1099999999999999E-3</c:v>
                </c:pt>
                <c:pt idx="7175">
                  <c:v>3.0000000000000001E-3</c:v>
                </c:pt>
                <c:pt idx="7176">
                  <c:v>2.6800000000000001E-3</c:v>
                </c:pt>
                <c:pt idx="7177">
                  <c:v>2.7899999999999999E-3</c:v>
                </c:pt>
                <c:pt idx="7178">
                  <c:v>2.7899999999999999E-3</c:v>
                </c:pt>
                <c:pt idx="7179">
                  <c:v>2.8900000000000002E-3</c:v>
                </c:pt>
                <c:pt idx="7180">
                  <c:v>2.7899999999999999E-3</c:v>
                </c:pt>
                <c:pt idx="7181">
                  <c:v>2.6800000000000001E-3</c:v>
                </c:pt>
                <c:pt idx="7182">
                  <c:v>2.5699999999999998E-3</c:v>
                </c:pt>
                <c:pt idx="7183">
                  <c:v>2.4599999999999999E-3</c:v>
                </c:pt>
                <c:pt idx="7184">
                  <c:v>2.4599999999999999E-3</c:v>
                </c:pt>
                <c:pt idx="7185">
                  <c:v>2.4599999999999999E-3</c:v>
                </c:pt>
                <c:pt idx="7186">
                  <c:v>2.3500000000000001E-3</c:v>
                </c:pt>
                <c:pt idx="7187">
                  <c:v>2.2399999999999998E-3</c:v>
                </c:pt>
                <c:pt idx="7188">
                  <c:v>2.2399999999999998E-3</c:v>
                </c:pt>
                <c:pt idx="7189">
                  <c:v>2.2399999999999998E-3</c:v>
                </c:pt>
                <c:pt idx="7190">
                  <c:v>2.2399999999999998E-3</c:v>
                </c:pt>
                <c:pt idx="7191">
                  <c:v>2.0300000000000001E-3</c:v>
                </c:pt>
                <c:pt idx="7192">
                  <c:v>2.1299999999999999E-3</c:v>
                </c:pt>
                <c:pt idx="7193">
                  <c:v>1.81E-3</c:v>
                </c:pt>
                <c:pt idx="7194">
                  <c:v>1.81E-3</c:v>
                </c:pt>
                <c:pt idx="7195">
                  <c:v>1.81E-3</c:v>
                </c:pt>
                <c:pt idx="7196">
                  <c:v>1.92E-3</c:v>
                </c:pt>
                <c:pt idx="7197">
                  <c:v>1.6999999999999999E-3</c:v>
                </c:pt>
                <c:pt idx="7198">
                  <c:v>1.6999999999999999E-3</c:v>
                </c:pt>
                <c:pt idx="7199">
                  <c:v>1.5900000000000001E-3</c:v>
                </c:pt>
                <c:pt idx="7200">
                  <c:v>1.5900000000000001E-3</c:v>
                </c:pt>
                <c:pt idx="7201">
                  <c:v>1.48E-3</c:v>
                </c:pt>
                <c:pt idx="7202">
                  <c:v>1.48E-3</c:v>
                </c:pt>
                <c:pt idx="7203">
                  <c:v>1.3699999999999999E-3</c:v>
                </c:pt>
                <c:pt idx="7204">
                  <c:v>1.2700000000000001E-3</c:v>
                </c:pt>
                <c:pt idx="7205">
                  <c:v>1.16E-3</c:v>
                </c:pt>
                <c:pt idx="7206">
                  <c:v>1.2700000000000001E-3</c:v>
                </c:pt>
                <c:pt idx="7207">
                  <c:v>9.3999999999999997E-4</c:v>
                </c:pt>
                <c:pt idx="7208">
                  <c:v>1.0499999999999999E-3</c:v>
                </c:pt>
                <c:pt idx="7209">
                  <c:v>9.3999999999999997E-4</c:v>
                </c:pt>
                <c:pt idx="7210">
                  <c:v>7.2000000000000005E-4</c:v>
                </c:pt>
                <c:pt idx="7211">
                  <c:v>6.0999999999999997E-4</c:v>
                </c:pt>
                <c:pt idx="7212">
                  <c:v>8.3000000000000001E-4</c:v>
                </c:pt>
                <c:pt idx="7213">
                  <c:v>6.0999999999999997E-4</c:v>
                </c:pt>
                <c:pt idx="7214">
                  <c:v>7.2000000000000005E-4</c:v>
                </c:pt>
                <c:pt idx="7215">
                  <c:v>5.1000000000000004E-4</c:v>
                </c:pt>
                <c:pt idx="7216">
                  <c:v>4.0000000000000002E-4</c:v>
                </c:pt>
                <c:pt idx="7217">
                  <c:v>5.1000000000000004E-4</c:v>
                </c:pt>
                <c:pt idx="7218">
                  <c:v>4.0000000000000002E-4</c:v>
                </c:pt>
                <c:pt idx="7219">
                  <c:v>2.9E-4</c:v>
                </c:pt>
                <c:pt idx="7220">
                  <c:v>2.9E-4</c:v>
                </c:pt>
                <c:pt idx="7221">
                  <c:v>6.9999999999999994E-5</c:v>
                </c:pt>
                <c:pt idx="7222">
                  <c:v>-4.0000000000000003E-5</c:v>
                </c:pt>
                <c:pt idx="7223">
                  <c:v>-4.0000000000000003E-5</c:v>
                </c:pt>
                <c:pt idx="7224">
                  <c:v>6.9999999999999994E-5</c:v>
                </c:pt>
                <c:pt idx="7225">
                  <c:v>-1.4999999999999999E-4</c:v>
                </c:pt>
                <c:pt idx="7226">
                  <c:v>-2.5000000000000001E-4</c:v>
                </c:pt>
                <c:pt idx="7227">
                  <c:v>-2.5000000000000001E-4</c:v>
                </c:pt>
                <c:pt idx="7228">
                  <c:v>-2.5000000000000001E-4</c:v>
                </c:pt>
                <c:pt idx="7229">
                  <c:v>-3.6000000000000002E-4</c:v>
                </c:pt>
                <c:pt idx="7230">
                  <c:v>-3.6000000000000002E-4</c:v>
                </c:pt>
                <c:pt idx="7231">
                  <c:v>-4.6999999999999999E-4</c:v>
                </c:pt>
                <c:pt idx="7232">
                  <c:v>-6.8999999999999997E-4</c:v>
                </c:pt>
                <c:pt idx="7233">
                  <c:v>-5.8E-4</c:v>
                </c:pt>
                <c:pt idx="7234">
                  <c:v>-6.8999999999999997E-4</c:v>
                </c:pt>
                <c:pt idx="7235">
                  <c:v>-8.0000000000000004E-4</c:v>
                </c:pt>
                <c:pt idx="7236">
                  <c:v>-9.1E-4</c:v>
                </c:pt>
                <c:pt idx="7237">
                  <c:v>-1.1199999999999999E-3</c:v>
                </c:pt>
                <c:pt idx="7238">
                  <c:v>-1.01E-3</c:v>
                </c:pt>
                <c:pt idx="7239">
                  <c:v>-1.1199999999999999E-3</c:v>
                </c:pt>
                <c:pt idx="7240">
                  <c:v>-1.01E-3</c:v>
                </c:pt>
                <c:pt idx="7241">
                  <c:v>-1.23E-3</c:v>
                </c:pt>
                <c:pt idx="7242">
                  <c:v>-1.34E-3</c:v>
                </c:pt>
                <c:pt idx="7243">
                  <c:v>-1.4499999999999999E-3</c:v>
                </c:pt>
                <c:pt idx="7244">
                  <c:v>-1.23E-3</c:v>
                </c:pt>
                <c:pt idx="7245">
                  <c:v>-1.56E-3</c:v>
                </c:pt>
                <c:pt idx="7246">
                  <c:v>-1.4499999999999999E-3</c:v>
                </c:pt>
                <c:pt idx="7247">
                  <c:v>-1.56E-3</c:v>
                </c:pt>
                <c:pt idx="7248">
                  <c:v>-1.56E-3</c:v>
                </c:pt>
                <c:pt idx="7249">
                  <c:v>-1.4499999999999999E-3</c:v>
                </c:pt>
                <c:pt idx="7250">
                  <c:v>-1.4499999999999999E-3</c:v>
                </c:pt>
                <c:pt idx="7251">
                  <c:v>-1.7700000000000001E-3</c:v>
                </c:pt>
                <c:pt idx="7252">
                  <c:v>-1.7700000000000001E-3</c:v>
                </c:pt>
                <c:pt idx="7253">
                  <c:v>-1.99E-3</c:v>
                </c:pt>
                <c:pt idx="7254">
                  <c:v>-1.99E-3</c:v>
                </c:pt>
                <c:pt idx="7255">
                  <c:v>-2.0999999999999999E-3</c:v>
                </c:pt>
                <c:pt idx="7256">
                  <c:v>-2.0999999999999999E-3</c:v>
                </c:pt>
                <c:pt idx="7257">
                  <c:v>-2.0999999999999999E-3</c:v>
                </c:pt>
                <c:pt idx="7258">
                  <c:v>-2.2100000000000002E-3</c:v>
                </c:pt>
                <c:pt idx="7259">
                  <c:v>-2.2100000000000002E-3</c:v>
                </c:pt>
                <c:pt idx="7260">
                  <c:v>-2.0999999999999999E-3</c:v>
                </c:pt>
                <c:pt idx="7261">
                  <c:v>-2.32E-3</c:v>
                </c:pt>
                <c:pt idx="7262">
                  <c:v>-2.32E-3</c:v>
                </c:pt>
                <c:pt idx="7263">
                  <c:v>-2.4299999999999999E-3</c:v>
                </c:pt>
                <c:pt idx="7264">
                  <c:v>-2.4299999999999999E-3</c:v>
                </c:pt>
                <c:pt idx="7265">
                  <c:v>-2.5300000000000001E-3</c:v>
                </c:pt>
                <c:pt idx="7266">
                  <c:v>-2.5300000000000001E-3</c:v>
                </c:pt>
                <c:pt idx="7267">
                  <c:v>-2.4299999999999999E-3</c:v>
                </c:pt>
                <c:pt idx="7268">
                  <c:v>-2.64E-3</c:v>
                </c:pt>
                <c:pt idx="7269">
                  <c:v>-2.7499999999999998E-3</c:v>
                </c:pt>
                <c:pt idx="7270">
                  <c:v>-2.7499999999999998E-3</c:v>
                </c:pt>
                <c:pt idx="7271">
                  <c:v>-2.97E-3</c:v>
                </c:pt>
                <c:pt idx="7272">
                  <c:v>-2.97E-3</c:v>
                </c:pt>
                <c:pt idx="7273">
                  <c:v>-2.8600000000000001E-3</c:v>
                </c:pt>
                <c:pt idx="7274">
                  <c:v>-2.8600000000000001E-3</c:v>
                </c:pt>
                <c:pt idx="7275">
                  <c:v>-2.8600000000000001E-3</c:v>
                </c:pt>
                <c:pt idx="7276">
                  <c:v>-2.97E-3</c:v>
                </c:pt>
                <c:pt idx="7277">
                  <c:v>-2.97E-3</c:v>
                </c:pt>
                <c:pt idx="7278">
                  <c:v>-3.0799999999999998E-3</c:v>
                </c:pt>
                <c:pt idx="7279">
                  <c:v>-3.0799999999999998E-3</c:v>
                </c:pt>
                <c:pt idx="7280">
                  <c:v>-3.1900000000000001E-3</c:v>
                </c:pt>
                <c:pt idx="7281">
                  <c:v>-3.29E-3</c:v>
                </c:pt>
                <c:pt idx="7282">
                  <c:v>-3.1900000000000001E-3</c:v>
                </c:pt>
                <c:pt idx="7283">
                  <c:v>-3.29E-3</c:v>
                </c:pt>
                <c:pt idx="7284">
                  <c:v>-3.29E-3</c:v>
                </c:pt>
                <c:pt idx="7285">
                  <c:v>-3.29E-3</c:v>
                </c:pt>
                <c:pt idx="7286">
                  <c:v>-3.3999999999999998E-3</c:v>
                </c:pt>
                <c:pt idx="7287">
                  <c:v>-3.3999999999999998E-3</c:v>
                </c:pt>
                <c:pt idx="7288">
                  <c:v>-3.29E-3</c:v>
                </c:pt>
                <c:pt idx="7289">
                  <c:v>-3.3999999999999998E-3</c:v>
                </c:pt>
                <c:pt idx="7290">
                  <c:v>-3.29E-3</c:v>
                </c:pt>
                <c:pt idx="7291">
                  <c:v>-3.5100000000000001E-3</c:v>
                </c:pt>
                <c:pt idx="7292">
                  <c:v>-3.5100000000000001E-3</c:v>
                </c:pt>
                <c:pt idx="7293">
                  <c:v>-3.3999999999999998E-3</c:v>
                </c:pt>
                <c:pt idx="7294">
                  <c:v>-3.5100000000000001E-3</c:v>
                </c:pt>
                <c:pt idx="7295">
                  <c:v>-3.62E-3</c:v>
                </c:pt>
                <c:pt idx="7296">
                  <c:v>-3.62E-3</c:v>
                </c:pt>
                <c:pt idx="7297">
                  <c:v>-3.62E-3</c:v>
                </c:pt>
                <c:pt idx="7298">
                  <c:v>-3.62E-3</c:v>
                </c:pt>
                <c:pt idx="7299">
                  <c:v>-3.62E-3</c:v>
                </c:pt>
                <c:pt idx="7300">
                  <c:v>-3.7299999999999998E-3</c:v>
                </c:pt>
                <c:pt idx="7301">
                  <c:v>-3.7299999999999998E-3</c:v>
                </c:pt>
                <c:pt idx="7302">
                  <c:v>-3.7299999999999998E-3</c:v>
                </c:pt>
                <c:pt idx="7303">
                  <c:v>-3.7299999999999998E-3</c:v>
                </c:pt>
                <c:pt idx="7304">
                  <c:v>-3.8400000000000001E-3</c:v>
                </c:pt>
                <c:pt idx="7305">
                  <c:v>-3.7299999999999998E-3</c:v>
                </c:pt>
                <c:pt idx="7306">
                  <c:v>-3.8400000000000001E-3</c:v>
                </c:pt>
                <c:pt idx="7307">
                  <c:v>-3.8400000000000001E-3</c:v>
                </c:pt>
                <c:pt idx="7308">
                  <c:v>-3.8400000000000001E-3</c:v>
                </c:pt>
                <c:pt idx="7309">
                  <c:v>-3.9500000000000004E-3</c:v>
                </c:pt>
                <c:pt idx="7310">
                  <c:v>-3.8400000000000001E-3</c:v>
                </c:pt>
                <c:pt idx="7311">
                  <c:v>-3.8400000000000001E-3</c:v>
                </c:pt>
                <c:pt idx="7312">
                  <c:v>-3.9500000000000004E-3</c:v>
                </c:pt>
                <c:pt idx="7313">
                  <c:v>-3.9500000000000004E-3</c:v>
                </c:pt>
                <c:pt idx="7314">
                  <c:v>-3.7299999999999998E-3</c:v>
                </c:pt>
                <c:pt idx="7315">
                  <c:v>-4.0499999999999998E-3</c:v>
                </c:pt>
                <c:pt idx="7316">
                  <c:v>-3.9500000000000004E-3</c:v>
                </c:pt>
                <c:pt idx="7317">
                  <c:v>-3.9500000000000004E-3</c:v>
                </c:pt>
                <c:pt idx="7318">
                  <c:v>-3.8400000000000001E-3</c:v>
                </c:pt>
                <c:pt idx="7319">
                  <c:v>-3.9500000000000004E-3</c:v>
                </c:pt>
                <c:pt idx="7320">
                  <c:v>-3.9500000000000004E-3</c:v>
                </c:pt>
                <c:pt idx="7321">
                  <c:v>-4.0499999999999998E-3</c:v>
                </c:pt>
                <c:pt idx="7322">
                  <c:v>-3.9500000000000004E-3</c:v>
                </c:pt>
                <c:pt idx="7323">
                  <c:v>-3.9500000000000004E-3</c:v>
                </c:pt>
                <c:pt idx="7324">
                  <c:v>-3.9500000000000004E-3</c:v>
                </c:pt>
                <c:pt idx="7325">
                  <c:v>-3.9500000000000004E-3</c:v>
                </c:pt>
                <c:pt idx="7326">
                  <c:v>-3.8400000000000001E-3</c:v>
                </c:pt>
                <c:pt idx="7327">
                  <c:v>-3.9500000000000004E-3</c:v>
                </c:pt>
                <c:pt idx="7328">
                  <c:v>-3.9500000000000004E-3</c:v>
                </c:pt>
                <c:pt idx="7329">
                  <c:v>-3.8400000000000001E-3</c:v>
                </c:pt>
                <c:pt idx="7330">
                  <c:v>-3.9500000000000004E-3</c:v>
                </c:pt>
                <c:pt idx="7331">
                  <c:v>-3.8400000000000001E-3</c:v>
                </c:pt>
                <c:pt idx="7332">
                  <c:v>-3.8400000000000001E-3</c:v>
                </c:pt>
                <c:pt idx="7333">
                  <c:v>-3.8400000000000001E-3</c:v>
                </c:pt>
                <c:pt idx="7334">
                  <c:v>-3.7299999999999998E-3</c:v>
                </c:pt>
                <c:pt idx="7335">
                  <c:v>-3.8400000000000001E-3</c:v>
                </c:pt>
                <c:pt idx="7336">
                  <c:v>-3.8400000000000001E-3</c:v>
                </c:pt>
                <c:pt idx="7337">
                  <c:v>-3.7299999999999998E-3</c:v>
                </c:pt>
                <c:pt idx="7338">
                  <c:v>-3.7299999999999998E-3</c:v>
                </c:pt>
                <c:pt idx="7339">
                  <c:v>-3.7299999999999998E-3</c:v>
                </c:pt>
                <c:pt idx="7340">
                  <c:v>-3.62E-3</c:v>
                </c:pt>
                <c:pt idx="7341">
                  <c:v>-3.62E-3</c:v>
                </c:pt>
                <c:pt idx="7342">
                  <c:v>-3.62E-3</c:v>
                </c:pt>
                <c:pt idx="7343">
                  <c:v>-3.62E-3</c:v>
                </c:pt>
                <c:pt idx="7344">
                  <c:v>-3.62E-3</c:v>
                </c:pt>
                <c:pt idx="7345">
                  <c:v>-3.62E-3</c:v>
                </c:pt>
                <c:pt idx="7346">
                  <c:v>-3.3999999999999998E-3</c:v>
                </c:pt>
                <c:pt idx="7347">
                  <c:v>-3.5100000000000001E-3</c:v>
                </c:pt>
                <c:pt idx="7348">
                  <c:v>-3.3999999999999998E-3</c:v>
                </c:pt>
                <c:pt idx="7349">
                  <c:v>-3.3999999999999998E-3</c:v>
                </c:pt>
                <c:pt idx="7350">
                  <c:v>-3.3999999999999998E-3</c:v>
                </c:pt>
                <c:pt idx="7351">
                  <c:v>-3.3999999999999998E-3</c:v>
                </c:pt>
                <c:pt idx="7352">
                  <c:v>-3.29E-3</c:v>
                </c:pt>
                <c:pt idx="7353">
                  <c:v>-3.3999999999999998E-3</c:v>
                </c:pt>
                <c:pt idx="7354">
                  <c:v>-3.1900000000000001E-3</c:v>
                </c:pt>
                <c:pt idx="7355">
                  <c:v>-3.29E-3</c:v>
                </c:pt>
                <c:pt idx="7356">
                  <c:v>-3.1900000000000001E-3</c:v>
                </c:pt>
                <c:pt idx="7357">
                  <c:v>-3.1900000000000001E-3</c:v>
                </c:pt>
                <c:pt idx="7358">
                  <c:v>-3.1900000000000001E-3</c:v>
                </c:pt>
                <c:pt idx="7359">
                  <c:v>-3.0799999999999998E-3</c:v>
                </c:pt>
                <c:pt idx="7360">
                  <c:v>-3.0799999999999998E-3</c:v>
                </c:pt>
                <c:pt idx="7361">
                  <c:v>-3.0799999999999998E-3</c:v>
                </c:pt>
                <c:pt idx="7362">
                  <c:v>-2.8600000000000001E-3</c:v>
                </c:pt>
                <c:pt idx="7363">
                  <c:v>-2.97E-3</c:v>
                </c:pt>
                <c:pt idx="7364">
                  <c:v>-2.97E-3</c:v>
                </c:pt>
                <c:pt idx="7365">
                  <c:v>-2.97E-3</c:v>
                </c:pt>
                <c:pt idx="7366">
                  <c:v>-2.8600000000000001E-3</c:v>
                </c:pt>
                <c:pt idx="7367">
                  <c:v>-2.8600000000000001E-3</c:v>
                </c:pt>
                <c:pt idx="7368">
                  <c:v>-2.64E-3</c:v>
                </c:pt>
                <c:pt idx="7369">
                  <c:v>-2.8600000000000001E-3</c:v>
                </c:pt>
                <c:pt idx="7370">
                  <c:v>-2.7499999999999998E-3</c:v>
                </c:pt>
                <c:pt idx="7371">
                  <c:v>-2.64E-3</c:v>
                </c:pt>
                <c:pt idx="7372">
                  <c:v>-2.64E-3</c:v>
                </c:pt>
                <c:pt idx="7373">
                  <c:v>-2.5300000000000001E-3</c:v>
                </c:pt>
                <c:pt idx="7374">
                  <c:v>-2.5300000000000001E-3</c:v>
                </c:pt>
                <c:pt idx="7375">
                  <c:v>-2.5300000000000001E-3</c:v>
                </c:pt>
                <c:pt idx="7376">
                  <c:v>-2.5300000000000001E-3</c:v>
                </c:pt>
                <c:pt idx="7377">
                  <c:v>-2.4299999999999999E-3</c:v>
                </c:pt>
                <c:pt idx="7378">
                  <c:v>-2.32E-3</c:v>
                </c:pt>
                <c:pt idx="7379">
                  <c:v>-2.32E-3</c:v>
                </c:pt>
                <c:pt idx="7380">
                  <c:v>-2.2100000000000002E-3</c:v>
                </c:pt>
                <c:pt idx="7381">
                  <c:v>-2.32E-3</c:v>
                </c:pt>
                <c:pt idx="7382">
                  <c:v>-2.2100000000000002E-3</c:v>
                </c:pt>
                <c:pt idx="7383">
                  <c:v>-2.2100000000000002E-3</c:v>
                </c:pt>
                <c:pt idx="7384">
                  <c:v>-1.99E-3</c:v>
                </c:pt>
                <c:pt idx="7385">
                  <c:v>-2.0999999999999999E-3</c:v>
                </c:pt>
                <c:pt idx="7386">
                  <c:v>-1.99E-3</c:v>
                </c:pt>
                <c:pt idx="7387">
                  <c:v>-1.99E-3</c:v>
                </c:pt>
                <c:pt idx="7388">
                  <c:v>-1.99E-3</c:v>
                </c:pt>
                <c:pt idx="7389">
                  <c:v>-1.99E-3</c:v>
                </c:pt>
                <c:pt idx="7390">
                  <c:v>-1.8799999999999999E-3</c:v>
                </c:pt>
                <c:pt idx="7391">
                  <c:v>-1.8799999999999999E-3</c:v>
                </c:pt>
                <c:pt idx="7392">
                  <c:v>-1.7700000000000001E-3</c:v>
                </c:pt>
                <c:pt idx="7393">
                  <c:v>-1.56E-3</c:v>
                </c:pt>
                <c:pt idx="7394">
                  <c:v>-1.7700000000000001E-3</c:v>
                </c:pt>
                <c:pt idx="7395">
                  <c:v>-1.56E-3</c:v>
                </c:pt>
                <c:pt idx="7396">
                  <c:v>-1.56E-3</c:v>
                </c:pt>
                <c:pt idx="7397">
                  <c:v>-1.56E-3</c:v>
                </c:pt>
                <c:pt idx="7398">
                  <c:v>-1.4499999999999999E-3</c:v>
                </c:pt>
                <c:pt idx="7399">
                  <c:v>-1.4499999999999999E-3</c:v>
                </c:pt>
                <c:pt idx="7400">
                  <c:v>-1.34E-3</c:v>
                </c:pt>
                <c:pt idx="7401">
                  <c:v>-1.34E-3</c:v>
                </c:pt>
                <c:pt idx="7402">
                  <c:v>-1.23E-3</c:v>
                </c:pt>
                <c:pt idx="7403">
                  <c:v>-1.23E-3</c:v>
                </c:pt>
                <c:pt idx="7404">
                  <c:v>-1.1199999999999999E-3</c:v>
                </c:pt>
                <c:pt idx="7405">
                  <c:v>-1.1199999999999999E-3</c:v>
                </c:pt>
                <c:pt idx="7406">
                  <c:v>-1.1199999999999999E-3</c:v>
                </c:pt>
                <c:pt idx="7407">
                  <c:v>-1.1199999999999999E-3</c:v>
                </c:pt>
                <c:pt idx="7408">
                  <c:v>-1.1199999999999999E-3</c:v>
                </c:pt>
                <c:pt idx="7409">
                  <c:v>-9.1E-4</c:v>
                </c:pt>
                <c:pt idx="7410">
                  <c:v>-1.01E-3</c:v>
                </c:pt>
                <c:pt idx="7411">
                  <c:v>-8.0000000000000004E-4</c:v>
                </c:pt>
                <c:pt idx="7412">
                  <c:v>-9.1E-4</c:v>
                </c:pt>
                <c:pt idx="7413">
                  <c:v>-8.0000000000000004E-4</c:v>
                </c:pt>
                <c:pt idx="7414">
                  <c:v>-5.8E-4</c:v>
                </c:pt>
                <c:pt idx="7415">
                  <c:v>-8.0000000000000004E-4</c:v>
                </c:pt>
                <c:pt idx="7416">
                  <c:v>-6.8999999999999997E-4</c:v>
                </c:pt>
                <c:pt idx="7417">
                  <c:v>-5.8E-4</c:v>
                </c:pt>
                <c:pt idx="7418">
                  <c:v>-5.8E-4</c:v>
                </c:pt>
                <c:pt idx="7419">
                  <c:v>-5.8E-4</c:v>
                </c:pt>
                <c:pt idx="7420">
                  <c:v>-5.8E-4</c:v>
                </c:pt>
                <c:pt idx="7421">
                  <c:v>-3.6000000000000002E-4</c:v>
                </c:pt>
                <c:pt idx="7422">
                  <c:v>-4.6999999999999999E-4</c:v>
                </c:pt>
                <c:pt idx="7423">
                  <c:v>-3.6000000000000002E-4</c:v>
                </c:pt>
                <c:pt idx="7424">
                  <c:v>-3.6000000000000002E-4</c:v>
                </c:pt>
                <c:pt idx="7425">
                  <c:v>-2.5000000000000001E-4</c:v>
                </c:pt>
                <c:pt idx="7426">
                  <c:v>-2.5000000000000001E-4</c:v>
                </c:pt>
                <c:pt idx="7427">
                  <c:v>-1.4999999999999999E-4</c:v>
                </c:pt>
                <c:pt idx="7428">
                  <c:v>-4.0000000000000003E-5</c:v>
                </c:pt>
                <c:pt idx="7429">
                  <c:v>-2.5000000000000001E-4</c:v>
                </c:pt>
                <c:pt idx="7430">
                  <c:v>-1.4999999999999999E-4</c:v>
                </c:pt>
                <c:pt idx="7431">
                  <c:v>-1.4999999999999999E-4</c:v>
                </c:pt>
                <c:pt idx="7432">
                  <c:v>6.9999999999999994E-5</c:v>
                </c:pt>
                <c:pt idx="7433">
                  <c:v>-4.0000000000000003E-5</c:v>
                </c:pt>
                <c:pt idx="7434">
                  <c:v>1.8000000000000001E-4</c:v>
                </c:pt>
                <c:pt idx="7435">
                  <c:v>6.9999999999999994E-5</c:v>
                </c:pt>
                <c:pt idx="7436">
                  <c:v>1.8000000000000001E-4</c:v>
                </c:pt>
                <c:pt idx="7437">
                  <c:v>6.9999999999999994E-5</c:v>
                </c:pt>
                <c:pt idx="7438">
                  <c:v>1.8000000000000001E-4</c:v>
                </c:pt>
                <c:pt idx="7439">
                  <c:v>2.9E-4</c:v>
                </c:pt>
                <c:pt idx="7440">
                  <c:v>1.8000000000000001E-4</c:v>
                </c:pt>
                <c:pt idx="7441">
                  <c:v>2.9E-4</c:v>
                </c:pt>
                <c:pt idx="7442">
                  <c:v>5.1000000000000004E-4</c:v>
                </c:pt>
                <c:pt idx="7443">
                  <c:v>5.1000000000000004E-4</c:v>
                </c:pt>
                <c:pt idx="7444">
                  <c:v>5.1000000000000004E-4</c:v>
                </c:pt>
                <c:pt idx="7445">
                  <c:v>5.1000000000000004E-4</c:v>
                </c:pt>
                <c:pt idx="7446">
                  <c:v>4.0000000000000002E-4</c:v>
                </c:pt>
                <c:pt idx="7447">
                  <c:v>4.0000000000000002E-4</c:v>
                </c:pt>
                <c:pt idx="7448">
                  <c:v>5.1000000000000004E-4</c:v>
                </c:pt>
                <c:pt idx="7449">
                  <c:v>6.0999999999999997E-4</c:v>
                </c:pt>
                <c:pt idx="7450">
                  <c:v>5.1000000000000004E-4</c:v>
                </c:pt>
                <c:pt idx="7451">
                  <c:v>6.0999999999999997E-4</c:v>
                </c:pt>
                <c:pt idx="7452">
                  <c:v>5.1000000000000004E-4</c:v>
                </c:pt>
                <c:pt idx="7453">
                  <c:v>6.0999999999999997E-4</c:v>
                </c:pt>
                <c:pt idx="7454">
                  <c:v>5.1000000000000004E-4</c:v>
                </c:pt>
                <c:pt idx="7455">
                  <c:v>6.0999999999999997E-4</c:v>
                </c:pt>
                <c:pt idx="7456">
                  <c:v>6.0999999999999997E-4</c:v>
                </c:pt>
                <c:pt idx="7457">
                  <c:v>5.1000000000000004E-4</c:v>
                </c:pt>
                <c:pt idx="7458">
                  <c:v>6.0999999999999997E-4</c:v>
                </c:pt>
                <c:pt idx="7459">
                  <c:v>7.2000000000000005E-4</c:v>
                </c:pt>
                <c:pt idx="7460">
                  <c:v>7.2000000000000005E-4</c:v>
                </c:pt>
                <c:pt idx="7461">
                  <c:v>7.2000000000000005E-4</c:v>
                </c:pt>
                <c:pt idx="7462">
                  <c:v>7.2000000000000005E-4</c:v>
                </c:pt>
                <c:pt idx="7463">
                  <c:v>8.3000000000000001E-4</c:v>
                </c:pt>
                <c:pt idx="7464">
                  <c:v>8.3000000000000001E-4</c:v>
                </c:pt>
                <c:pt idx="7465">
                  <c:v>7.2000000000000005E-4</c:v>
                </c:pt>
                <c:pt idx="7466">
                  <c:v>7.2000000000000005E-4</c:v>
                </c:pt>
                <c:pt idx="7467">
                  <c:v>8.3000000000000001E-4</c:v>
                </c:pt>
                <c:pt idx="7468">
                  <c:v>8.3000000000000001E-4</c:v>
                </c:pt>
                <c:pt idx="7469">
                  <c:v>8.3000000000000001E-4</c:v>
                </c:pt>
                <c:pt idx="7470">
                  <c:v>9.3999999999999997E-4</c:v>
                </c:pt>
                <c:pt idx="7471">
                  <c:v>8.3000000000000001E-4</c:v>
                </c:pt>
                <c:pt idx="7472">
                  <c:v>1.0499999999999999E-3</c:v>
                </c:pt>
                <c:pt idx="7473">
                  <c:v>8.3000000000000001E-4</c:v>
                </c:pt>
                <c:pt idx="7474">
                  <c:v>8.3000000000000001E-4</c:v>
                </c:pt>
                <c:pt idx="7475">
                  <c:v>9.3999999999999997E-4</c:v>
                </c:pt>
                <c:pt idx="7476">
                  <c:v>7.2000000000000005E-4</c:v>
                </c:pt>
                <c:pt idx="7477">
                  <c:v>8.3000000000000001E-4</c:v>
                </c:pt>
                <c:pt idx="7478">
                  <c:v>9.3999999999999997E-4</c:v>
                </c:pt>
                <c:pt idx="7479">
                  <c:v>7.2000000000000005E-4</c:v>
                </c:pt>
                <c:pt idx="7480">
                  <c:v>9.3999999999999997E-4</c:v>
                </c:pt>
                <c:pt idx="7481">
                  <c:v>9.3999999999999997E-4</c:v>
                </c:pt>
                <c:pt idx="7482">
                  <c:v>9.3999999999999997E-4</c:v>
                </c:pt>
                <c:pt idx="7483">
                  <c:v>8.3000000000000001E-4</c:v>
                </c:pt>
                <c:pt idx="7484">
                  <c:v>1.0499999999999999E-3</c:v>
                </c:pt>
                <c:pt idx="7485">
                  <c:v>8.3000000000000001E-4</c:v>
                </c:pt>
                <c:pt idx="7486">
                  <c:v>9.3999999999999997E-4</c:v>
                </c:pt>
                <c:pt idx="7487">
                  <c:v>9.3999999999999997E-4</c:v>
                </c:pt>
                <c:pt idx="7488">
                  <c:v>9.3999999999999997E-4</c:v>
                </c:pt>
                <c:pt idx="7489">
                  <c:v>9.3999999999999997E-4</c:v>
                </c:pt>
                <c:pt idx="7490">
                  <c:v>7.2000000000000005E-4</c:v>
                </c:pt>
                <c:pt idx="7491">
                  <c:v>8.3000000000000001E-4</c:v>
                </c:pt>
                <c:pt idx="7492">
                  <c:v>8.3000000000000001E-4</c:v>
                </c:pt>
                <c:pt idx="7493">
                  <c:v>8.3000000000000001E-4</c:v>
                </c:pt>
                <c:pt idx="7494">
                  <c:v>7.2000000000000005E-4</c:v>
                </c:pt>
                <c:pt idx="7495">
                  <c:v>8.3000000000000001E-4</c:v>
                </c:pt>
                <c:pt idx="7496">
                  <c:v>8.3000000000000001E-4</c:v>
                </c:pt>
                <c:pt idx="7497">
                  <c:v>7.2000000000000005E-4</c:v>
                </c:pt>
                <c:pt idx="7498">
                  <c:v>7.2000000000000005E-4</c:v>
                </c:pt>
                <c:pt idx="7499">
                  <c:v>6.0999999999999997E-4</c:v>
                </c:pt>
                <c:pt idx="7500">
                  <c:v>6.0999999999999997E-4</c:v>
                </c:pt>
                <c:pt idx="7501">
                  <c:v>7.2000000000000005E-4</c:v>
                </c:pt>
                <c:pt idx="7502">
                  <c:v>7.2000000000000005E-4</c:v>
                </c:pt>
                <c:pt idx="7503">
                  <c:v>7.2000000000000005E-4</c:v>
                </c:pt>
                <c:pt idx="7504">
                  <c:v>6.0999999999999997E-4</c:v>
                </c:pt>
                <c:pt idx="7505">
                  <c:v>7.2000000000000005E-4</c:v>
                </c:pt>
                <c:pt idx="7506">
                  <c:v>6.0999999999999997E-4</c:v>
                </c:pt>
                <c:pt idx="7507">
                  <c:v>6.0999999999999997E-4</c:v>
                </c:pt>
                <c:pt idx="7508">
                  <c:v>6.0999999999999997E-4</c:v>
                </c:pt>
                <c:pt idx="7509">
                  <c:v>5.1000000000000004E-4</c:v>
                </c:pt>
                <c:pt idx="7510">
                  <c:v>5.1000000000000004E-4</c:v>
                </c:pt>
                <c:pt idx="7511">
                  <c:v>5.1000000000000004E-4</c:v>
                </c:pt>
                <c:pt idx="7512">
                  <c:v>4.0000000000000002E-4</c:v>
                </c:pt>
                <c:pt idx="7513">
                  <c:v>4.0000000000000002E-4</c:v>
                </c:pt>
                <c:pt idx="7514">
                  <c:v>5.1000000000000004E-4</c:v>
                </c:pt>
                <c:pt idx="7515">
                  <c:v>4.0000000000000002E-4</c:v>
                </c:pt>
                <c:pt idx="7516">
                  <c:v>4.0000000000000002E-4</c:v>
                </c:pt>
                <c:pt idx="7517">
                  <c:v>4.0000000000000002E-4</c:v>
                </c:pt>
                <c:pt idx="7518">
                  <c:v>2.9E-4</c:v>
                </c:pt>
                <c:pt idx="7519">
                  <c:v>2.9E-4</c:v>
                </c:pt>
                <c:pt idx="7520">
                  <c:v>2.9E-4</c:v>
                </c:pt>
                <c:pt idx="7521">
                  <c:v>2.9E-4</c:v>
                </c:pt>
                <c:pt idx="7522">
                  <c:v>2.9E-4</c:v>
                </c:pt>
                <c:pt idx="7523">
                  <c:v>1.8000000000000001E-4</c:v>
                </c:pt>
                <c:pt idx="7524">
                  <c:v>1.8000000000000001E-4</c:v>
                </c:pt>
                <c:pt idx="7525">
                  <c:v>6.9999999999999994E-5</c:v>
                </c:pt>
                <c:pt idx="7526">
                  <c:v>-4.0000000000000003E-5</c:v>
                </c:pt>
                <c:pt idx="7527">
                  <c:v>6.9999999999999994E-5</c:v>
                </c:pt>
                <c:pt idx="7528">
                  <c:v>6.9999999999999994E-5</c:v>
                </c:pt>
                <c:pt idx="7529">
                  <c:v>-4.0000000000000003E-5</c:v>
                </c:pt>
                <c:pt idx="7530">
                  <c:v>6.9999999999999994E-5</c:v>
                </c:pt>
                <c:pt idx="7531">
                  <c:v>-1.4999999999999999E-4</c:v>
                </c:pt>
                <c:pt idx="7532">
                  <c:v>-2.5000000000000001E-4</c:v>
                </c:pt>
                <c:pt idx="7533">
                  <c:v>-2.5000000000000001E-4</c:v>
                </c:pt>
                <c:pt idx="7534">
                  <c:v>-2.5000000000000001E-4</c:v>
                </c:pt>
                <c:pt idx="7535">
                  <c:v>-2.5000000000000001E-4</c:v>
                </c:pt>
                <c:pt idx="7536">
                  <c:v>-4.6999999999999999E-4</c:v>
                </c:pt>
                <c:pt idx="7537">
                  <c:v>-2.5000000000000001E-4</c:v>
                </c:pt>
                <c:pt idx="7538">
                  <c:v>-3.6000000000000002E-4</c:v>
                </c:pt>
                <c:pt idx="7539">
                  <c:v>-3.6000000000000002E-4</c:v>
                </c:pt>
                <c:pt idx="7540">
                  <c:v>-4.6999999999999999E-4</c:v>
                </c:pt>
                <c:pt idx="7541">
                  <c:v>-4.6999999999999999E-4</c:v>
                </c:pt>
                <c:pt idx="7542">
                  <c:v>-6.8999999999999997E-4</c:v>
                </c:pt>
                <c:pt idx="7543">
                  <c:v>-6.8999999999999997E-4</c:v>
                </c:pt>
                <c:pt idx="7544">
                  <c:v>-4.6999999999999999E-4</c:v>
                </c:pt>
                <c:pt idx="7545">
                  <c:v>-5.8E-4</c:v>
                </c:pt>
                <c:pt idx="7546">
                  <c:v>-6.8999999999999997E-4</c:v>
                </c:pt>
                <c:pt idx="7547">
                  <c:v>-6.8999999999999997E-4</c:v>
                </c:pt>
                <c:pt idx="7548">
                  <c:v>-8.0000000000000004E-4</c:v>
                </c:pt>
                <c:pt idx="7549">
                  <c:v>-8.0000000000000004E-4</c:v>
                </c:pt>
                <c:pt idx="7550">
                  <c:v>-9.1E-4</c:v>
                </c:pt>
                <c:pt idx="7551">
                  <c:v>-9.1E-4</c:v>
                </c:pt>
                <c:pt idx="7552">
                  <c:v>-1.01E-3</c:v>
                </c:pt>
                <c:pt idx="7553">
                  <c:v>-1.01E-3</c:v>
                </c:pt>
                <c:pt idx="7554">
                  <c:v>-1.01E-3</c:v>
                </c:pt>
                <c:pt idx="7555">
                  <c:v>-1.01E-3</c:v>
                </c:pt>
                <c:pt idx="7556">
                  <c:v>-1.01E-3</c:v>
                </c:pt>
                <c:pt idx="7557">
                  <c:v>-1.1199999999999999E-3</c:v>
                </c:pt>
                <c:pt idx="7558">
                  <c:v>-1.1199999999999999E-3</c:v>
                </c:pt>
                <c:pt idx="7559">
                  <c:v>-1.23E-3</c:v>
                </c:pt>
                <c:pt idx="7560">
                  <c:v>-1.23E-3</c:v>
                </c:pt>
                <c:pt idx="7561">
                  <c:v>-1.23E-3</c:v>
                </c:pt>
                <c:pt idx="7562">
                  <c:v>-1.34E-3</c:v>
                </c:pt>
                <c:pt idx="7563">
                  <c:v>-1.34E-3</c:v>
                </c:pt>
                <c:pt idx="7564">
                  <c:v>-1.56E-3</c:v>
                </c:pt>
                <c:pt idx="7565">
                  <c:v>-1.4499999999999999E-3</c:v>
                </c:pt>
                <c:pt idx="7566">
                  <c:v>-1.4499999999999999E-3</c:v>
                </c:pt>
                <c:pt idx="7567">
                  <c:v>-1.56E-3</c:v>
                </c:pt>
                <c:pt idx="7568">
                  <c:v>-1.67E-3</c:v>
                </c:pt>
                <c:pt idx="7569">
                  <c:v>-1.67E-3</c:v>
                </c:pt>
                <c:pt idx="7570">
                  <c:v>-1.67E-3</c:v>
                </c:pt>
                <c:pt idx="7571">
                  <c:v>-1.7700000000000001E-3</c:v>
                </c:pt>
                <c:pt idx="7572">
                  <c:v>-1.67E-3</c:v>
                </c:pt>
                <c:pt idx="7573">
                  <c:v>-1.7700000000000001E-3</c:v>
                </c:pt>
                <c:pt idx="7574">
                  <c:v>-1.7700000000000001E-3</c:v>
                </c:pt>
                <c:pt idx="7575">
                  <c:v>-1.8799999999999999E-3</c:v>
                </c:pt>
                <c:pt idx="7576">
                  <c:v>-1.99E-3</c:v>
                </c:pt>
                <c:pt idx="7577">
                  <c:v>-1.99E-3</c:v>
                </c:pt>
                <c:pt idx="7578">
                  <c:v>-1.8799999999999999E-3</c:v>
                </c:pt>
                <c:pt idx="7579">
                  <c:v>-1.99E-3</c:v>
                </c:pt>
                <c:pt idx="7580">
                  <c:v>-2.2100000000000002E-3</c:v>
                </c:pt>
                <c:pt idx="7581">
                  <c:v>-2.0999999999999999E-3</c:v>
                </c:pt>
                <c:pt idx="7582">
                  <c:v>-2.2100000000000002E-3</c:v>
                </c:pt>
                <c:pt idx="7583">
                  <c:v>-2.2100000000000002E-3</c:v>
                </c:pt>
                <c:pt idx="7584">
                  <c:v>-2.2100000000000002E-3</c:v>
                </c:pt>
                <c:pt idx="7585">
                  <c:v>-2.32E-3</c:v>
                </c:pt>
                <c:pt idx="7586">
                  <c:v>-2.32E-3</c:v>
                </c:pt>
                <c:pt idx="7587">
                  <c:v>-2.4299999999999999E-3</c:v>
                </c:pt>
                <c:pt idx="7588">
                  <c:v>-2.32E-3</c:v>
                </c:pt>
                <c:pt idx="7589">
                  <c:v>-2.5300000000000001E-3</c:v>
                </c:pt>
                <c:pt idx="7590">
                  <c:v>-2.5300000000000001E-3</c:v>
                </c:pt>
                <c:pt idx="7591">
                  <c:v>-2.4299999999999999E-3</c:v>
                </c:pt>
                <c:pt idx="7592">
                  <c:v>-2.4299999999999999E-3</c:v>
                </c:pt>
                <c:pt idx="7593">
                  <c:v>-2.64E-3</c:v>
                </c:pt>
                <c:pt idx="7594">
                  <c:v>-2.5300000000000001E-3</c:v>
                </c:pt>
                <c:pt idx="7595">
                  <c:v>-2.7499999999999998E-3</c:v>
                </c:pt>
                <c:pt idx="7596">
                  <c:v>-2.7499999999999998E-3</c:v>
                </c:pt>
                <c:pt idx="7597">
                  <c:v>-2.7499999999999998E-3</c:v>
                </c:pt>
                <c:pt idx="7598">
                  <c:v>-2.64E-3</c:v>
                </c:pt>
                <c:pt idx="7599">
                  <c:v>-2.7499999999999998E-3</c:v>
                </c:pt>
                <c:pt idx="7600">
                  <c:v>-2.8600000000000001E-3</c:v>
                </c:pt>
                <c:pt idx="7601">
                  <c:v>-2.7499999999999998E-3</c:v>
                </c:pt>
                <c:pt idx="7602">
                  <c:v>-2.8600000000000001E-3</c:v>
                </c:pt>
                <c:pt idx="7603">
                  <c:v>-2.7499999999999998E-3</c:v>
                </c:pt>
                <c:pt idx="7604">
                  <c:v>-2.97E-3</c:v>
                </c:pt>
                <c:pt idx="7605">
                  <c:v>-2.97E-3</c:v>
                </c:pt>
                <c:pt idx="7606">
                  <c:v>-2.97E-3</c:v>
                </c:pt>
                <c:pt idx="7607">
                  <c:v>-2.97E-3</c:v>
                </c:pt>
                <c:pt idx="7608">
                  <c:v>-2.97E-3</c:v>
                </c:pt>
                <c:pt idx="7609">
                  <c:v>-2.97E-3</c:v>
                </c:pt>
                <c:pt idx="7610">
                  <c:v>-2.97E-3</c:v>
                </c:pt>
                <c:pt idx="7611">
                  <c:v>-3.1900000000000001E-3</c:v>
                </c:pt>
                <c:pt idx="7612">
                  <c:v>-3.1900000000000001E-3</c:v>
                </c:pt>
                <c:pt idx="7613">
                  <c:v>-3.0799999999999998E-3</c:v>
                </c:pt>
                <c:pt idx="7614">
                  <c:v>-3.1900000000000001E-3</c:v>
                </c:pt>
                <c:pt idx="7615">
                  <c:v>-3.1900000000000001E-3</c:v>
                </c:pt>
                <c:pt idx="7616">
                  <c:v>-3.1900000000000001E-3</c:v>
                </c:pt>
                <c:pt idx="7617">
                  <c:v>-3.1900000000000001E-3</c:v>
                </c:pt>
                <c:pt idx="7618">
                  <c:v>-3.29E-3</c:v>
                </c:pt>
                <c:pt idx="7619">
                  <c:v>-3.1900000000000001E-3</c:v>
                </c:pt>
                <c:pt idx="7620">
                  <c:v>-3.29E-3</c:v>
                </c:pt>
                <c:pt idx="7621">
                  <c:v>-3.29E-3</c:v>
                </c:pt>
                <c:pt idx="7622">
                  <c:v>-3.29E-3</c:v>
                </c:pt>
                <c:pt idx="7623">
                  <c:v>-3.1900000000000001E-3</c:v>
                </c:pt>
                <c:pt idx="7624">
                  <c:v>-3.29E-3</c:v>
                </c:pt>
                <c:pt idx="7625">
                  <c:v>-3.29E-3</c:v>
                </c:pt>
                <c:pt idx="7626">
                  <c:v>-3.5100000000000001E-3</c:v>
                </c:pt>
                <c:pt idx="7627">
                  <c:v>-3.3999999999999998E-3</c:v>
                </c:pt>
                <c:pt idx="7628">
                  <c:v>-3.3999999999999998E-3</c:v>
                </c:pt>
                <c:pt idx="7629">
                  <c:v>-3.3999999999999998E-3</c:v>
                </c:pt>
                <c:pt idx="7630">
                  <c:v>-3.3999999999999998E-3</c:v>
                </c:pt>
                <c:pt idx="7631">
                  <c:v>-3.3999999999999998E-3</c:v>
                </c:pt>
                <c:pt idx="7632">
                  <c:v>-3.5100000000000001E-3</c:v>
                </c:pt>
                <c:pt idx="7633">
                  <c:v>-3.3999999999999998E-3</c:v>
                </c:pt>
                <c:pt idx="7634">
                  <c:v>-3.29E-3</c:v>
                </c:pt>
                <c:pt idx="7635">
                  <c:v>-3.62E-3</c:v>
                </c:pt>
                <c:pt idx="7636">
                  <c:v>-3.5100000000000001E-3</c:v>
                </c:pt>
                <c:pt idx="7637">
                  <c:v>-3.5100000000000001E-3</c:v>
                </c:pt>
                <c:pt idx="7638">
                  <c:v>-3.5100000000000001E-3</c:v>
                </c:pt>
                <c:pt idx="7639">
                  <c:v>-3.5100000000000001E-3</c:v>
                </c:pt>
                <c:pt idx="7640">
                  <c:v>-3.5100000000000001E-3</c:v>
                </c:pt>
                <c:pt idx="7641">
                  <c:v>-3.5100000000000001E-3</c:v>
                </c:pt>
                <c:pt idx="7642">
                  <c:v>-3.62E-3</c:v>
                </c:pt>
                <c:pt idx="7643">
                  <c:v>-3.5100000000000001E-3</c:v>
                </c:pt>
                <c:pt idx="7644">
                  <c:v>-3.5100000000000001E-3</c:v>
                </c:pt>
                <c:pt idx="7645">
                  <c:v>-3.5100000000000001E-3</c:v>
                </c:pt>
                <c:pt idx="7646">
                  <c:v>-3.5100000000000001E-3</c:v>
                </c:pt>
                <c:pt idx="7647">
                  <c:v>-3.5100000000000001E-3</c:v>
                </c:pt>
                <c:pt idx="7648">
                  <c:v>-3.5100000000000001E-3</c:v>
                </c:pt>
                <c:pt idx="7649">
                  <c:v>-3.5100000000000001E-3</c:v>
                </c:pt>
                <c:pt idx="7650">
                  <c:v>-3.62E-3</c:v>
                </c:pt>
                <c:pt idx="7651">
                  <c:v>-3.5100000000000001E-3</c:v>
                </c:pt>
                <c:pt idx="7652">
                  <c:v>-3.5100000000000001E-3</c:v>
                </c:pt>
                <c:pt idx="7653">
                  <c:v>-3.5100000000000001E-3</c:v>
                </c:pt>
                <c:pt idx="7654">
                  <c:v>-3.5100000000000001E-3</c:v>
                </c:pt>
                <c:pt idx="7655">
                  <c:v>-3.3999999999999998E-3</c:v>
                </c:pt>
                <c:pt idx="7656">
                  <c:v>-3.5100000000000001E-3</c:v>
                </c:pt>
                <c:pt idx="7657">
                  <c:v>-3.5100000000000001E-3</c:v>
                </c:pt>
                <c:pt idx="7658">
                  <c:v>-3.29E-3</c:v>
                </c:pt>
                <c:pt idx="7659">
                  <c:v>-3.3999999999999998E-3</c:v>
                </c:pt>
                <c:pt idx="7660">
                  <c:v>-3.3999999999999998E-3</c:v>
                </c:pt>
                <c:pt idx="7661">
                  <c:v>-3.29E-3</c:v>
                </c:pt>
                <c:pt idx="7662">
                  <c:v>-3.29E-3</c:v>
                </c:pt>
                <c:pt idx="7663">
                  <c:v>-3.29E-3</c:v>
                </c:pt>
                <c:pt idx="7664">
                  <c:v>-3.3999999999999998E-3</c:v>
                </c:pt>
                <c:pt idx="7665">
                  <c:v>-3.29E-3</c:v>
                </c:pt>
                <c:pt idx="7666">
                  <c:v>-3.3999999999999998E-3</c:v>
                </c:pt>
                <c:pt idx="7667">
                  <c:v>-3.1900000000000001E-3</c:v>
                </c:pt>
                <c:pt idx="7668">
                  <c:v>-3.29E-3</c:v>
                </c:pt>
                <c:pt idx="7669">
                  <c:v>-3.29E-3</c:v>
                </c:pt>
                <c:pt idx="7670">
                  <c:v>-3.29E-3</c:v>
                </c:pt>
                <c:pt idx="7671">
                  <c:v>-3.29E-3</c:v>
                </c:pt>
                <c:pt idx="7672">
                  <c:v>-3.1900000000000001E-3</c:v>
                </c:pt>
                <c:pt idx="7673">
                  <c:v>-3.0799999999999998E-3</c:v>
                </c:pt>
                <c:pt idx="7674">
                  <c:v>-3.1900000000000001E-3</c:v>
                </c:pt>
                <c:pt idx="7675">
                  <c:v>-3.0799999999999998E-3</c:v>
                </c:pt>
                <c:pt idx="7676">
                  <c:v>-3.0799999999999998E-3</c:v>
                </c:pt>
                <c:pt idx="7677">
                  <c:v>-3.0799999999999998E-3</c:v>
                </c:pt>
                <c:pt idx="7678">
                  <c:v>-3.0799999999999998E-3</c:v>
                </c:pt>
                <c:pt idx="7679">
                  <c:v>-3.0799999999999998E-3</c:v>
                </c:pt>
                <c:pt idx="7680">
                  <c:v>-3.0799999999999998E-3</c:v>
                </c:pt>
                <c:pt idx="7681">
                  <c:v>-3.0799999999999998E-3</c:v>
                </c:pt>
                <c:pt idx="7682">
                  <c:v>-2.8600000000000001E-3</c:v>
                </c:pt>
                <c:pt idx="7683">
                  <c:v>-2.97E-3</c:v>
                </c:pt>
                <c:pt idx="7684">
                  <c:v>-2.8600000000000001E-3</c:v>
                </c:pt>
                <c:pt idx="7685">
                  <c:v>-2.8600000000000001E-3</c:v>
                </c:pt>
                <c:pt idx="7686">
                  <c:v>-2.8600000000000001E-3</c:v>
                </c:pt>
                <c:pt idx="7687">
                  <c:v>-2.97E-3</c:v>
                </c:pt>
                <c:pt idx="7688">
                  <c:v>-2.8600000000000001E-3</c:v>
                </c:pt>
                <c:pt idx="7689">
                  <c:v>-2.7499999999999998E-3</c:v>
                </c:pt>
                <c:pt idx="7690">
                  <c:v>-2.7499999999999998E-3</c:v>
                </c:pt>
                <c:pt idx="7691">
                  <c:v>-2.64E-3</c:v>
                </c:pt>
                <c:pt idx="7692">
                  <c:v>-2.64E-3</c:v>
                </c:pt>
                <c:pt idx="7693">
                  <c:v>-2.5300000000000001E-3</c:v>
                </c:pt>
                <c:pt idx="7694">
                  <c:v>-2.64E-3</c:v>
                </c:pt>
                <c:pt idx="7695">
                  <c:v>-2.64E-3</c:v>
                </c:pt>
                <c:pt idx="7696">
                  <c:v>-2.64E-3</c:v>
                </c:pt>
                <c:pt idx="7697">
                  <c:v>-2.64E-3</c:v>
                </c:pt>
                <c:pt idx="7698">
                  <c:v>-2.5300000000000001E-3</c:v>
                </c:pt>
                <c:pt idx="7699">
                  <c:v>-2.4299999999999999E-3</c:v>
                </c:pt>
                <c:pt idx="7700">
                  <c:v>-2.4299999999999999E-3</c:v>
                </c:pt>
                <c:pt idx="7701">
                  <c:v>-2.32E-3</c:v>
                </c:pt>
                <c:pt idx="7702">
                  <c:v>-2.4299999999999999E-3</c:v>
                </c:pt>
                <c:pt idx="7703">
                  <c:v>-2.32E-3</c:v>
                </c:pt>
                <c:pt idx="7704">
                  <c:v>-2.4299999999999999E-3</c:v>
                </c:pt>
                <c:pt idx="7705">
                  <c:v>-2.2100000000000002E-3</c:v>
                </c:pt>
                <c:pt idx="7706">
                  <c:v>-2.2100000000000002E-3</c:v>
                </c:pt>
                <c:pt idx="7707">
                  <c:v>-2.2100000000000002E-3</c:v>
                </c:pt>
                <c:pt idx="7708">
                  <c:v>-2.0999999999999999E-3</c:v>
                </c:pt>
                <c:pt idx="7709">
                  <c:v>-2.0999999999999999E-3</c:v>
                </c:pt>
                <c:pt idx="7710">
                  <c:v>-2.0999999999999999E-3</c:v>
                </c:pt>
                <c:pt idx="7711">
                  <c:v>-2.0999999999999999E-3</c:v>
                </c:pt>
                <c:pt idx="7712">
                  <c:v>-1.99E-3</c:v>
                </c:pt>
                <c:pt idx="7713">
                  <c:v>-1.99E-3</c:v>
                </c:pt>
                <c:pt idx="7714">
                  <c:v>-1.99E-3</c:v>
                </c:pt>
                <c:pt idx="7715">
                  <c:v>-1.8799999999999999E-3</c:v>
                </c:pt>
                <c:pt idx="7716">
                  <c:v>-1.7700000000000001E-3</c:v>
                </c:pt>
                <c:pt idx="7717">
                  <c:v>-1.7700000000000001E-3</c:v>
                </c:pt>
                <c:pt idx="7718">
                  <c:v>-1.7700000000000001E-3</c:v>
                </c:pt>
                <c:pt idx="7719">
                  <c:v>-1.8799999999999999E-3</c:v>
                </c:pt>
                <c:pt idx="7720">
                  <c:v>-1.7700000000000001E-3</c:v>
                </c:pt>
                <c:pt idx="7721">
                  <c:v>-1.67E-3</c:v>
                </c:pt>
                <c:pt idx="7722">
                  <c:v>-1.67E-3</c:v>
                </c:pt>
                <c:pt idx="7723">
                  <c:v>-1.67E-3</c:v>
                </c:pt>
                <c:pt idx="7724">
                  <c:v>-1.56E-3</c:v>
                </c:pt>
                <c:pt idx="7725">
                  <c:v>-1.67E-3</c:v>
                </c:pt>
                <c:pt idx="7726">
                  <c:v>-1.56E-3</c:v>
                </c:pt>
                <c:pt idx="7727">
                  <c:v>-1.56E-3</c:v>
                </c:pt>
                <c:pt idx="7728">
                  <c:v>-1.56E-3</c:v>
                </c:pt>
                <c:pt idx="7729">
                  <c:v>-1.4499999999999999E-3</c:v>
                </c:pt>
                <c:pt idx="7730">
                  <c:v>-1.4499999999999999E-3</c:v>
                </c:pt>
                <c:pt idx="7731">
                  <c:v>-1.34E-3</c:v>
                </c:pt>
                <c:pt idx="7732">
                  <c:v>-1.34E-3</c:v>
                </c:pt>
                <c:pt idx="7733">
                  <c:v>-1.23E-3</c:v>
                </c:pt>
                <c:pt idx="7734">
                  <c:v>-1.4499999999999999E-3</c:v>
                </c:pt>
                <c:pt idx="7735">
                  <c:v>-1.34E-3</c:v>
                </c:pt>
                <c:pt idx="7736">
                  <c:v>-1.34E-3</c:v>
                </c:pt>
                <c:pt idx="7737">
                  <c:v>-1.23E-3</c:v>
                </c:pt>
                <c:pt idx="7738">
                  <c:v>-1.23E-3</c:v>
                </c:pt>
                <c:pt idx="7739">
                  <c:v>-1.1199999999999999E-3</c:v>
                </c:pt>
                <c:pt idx="7740">
                  <c:v>-1.1199999999999999E-3</c:v>
                </c:pt>
                <c:pt idx="7741">
                  <c:v>-1.1199999999999999E-3</c:v>
                </c:pt>
                <c:pt idx="7742">
                  <c:v>-9.1E-4</c:v>
                </c:pt>
                <c:pt idx="7743">
                  <c:v>-1.01E-3</c:v>
                </c:pt>
                <c:pt idx="7744">
                  <c:v>-1.1199999999999999E-3</c:v>
                </c:pt>
                <c:pt idx="7745">
                  <c:v>-1.01E-3</c:v>
                </c:pt>
                <c:pt idx="7746">
                  <c:v>-9.1E-4</c:v>
                </c:pt>
                <c:pt idx="7747">
                  <c:v>-1.01E-3</c:v>
                </c:pt>
                <c:pt idx="7748">
                  <c:v>-9.1E-4</c:v>
                </c:pt>
                <c:pt idx="7749">
                  <c:v>-9.1E-4</c:v>
                </c:pt>
                <c:pt idx="7750">
                  <c:v>-1.01E-3</c:v>
                </c:pt>
                <c:pt idx="7751">
                  <c:v>-9.1E-4</c:v>
                </c:pt>
                <c:pt idx="7752">
                  <c:v>-9.1E-4</c:v>
                </c:pt>
                <c:pt idx="7753">
                  <c:v>-8.0000000000000004E-4</c:v>
                </c:pt>
                <c:pt idx="7754">
                  <c:v>-8.0000000000000004E-4</c:v>
                </c:pt>
                <c:pt idx="7755">
                  <c:v>-6.8999999999999997E-4</c:v>
                </c:pt>
                <c:pt idx="7756">
                  <c:v>-6.8999999999999997E-4</c:v>
                </c:pt>
                <c:pt idx="7757">
                  <c:v>-6.8999999999999997E-4</c:v>
                </c:pt>
                <c:pt idx="7758">
                  <c:v>-6.8999999999999997E-4</c:v>
                </c:pt>
                <c:pt idx="7759">
                  <c:v>-5.8E-4</c:v>
                </c:pt>
                <c:pt idx="7760">
                  <c:v>-8.0000000000000004E-4</c:v>
                </c:pt>
                <c:pt idx="7761">
                  <c:v>-5.8E-4</c:v>
                </c:pt>
                <c:pt idx="7762">
                  <c:v>-6.8999999999999997E-4</c:v>
                </c:pt>
                <c:pt idx="7763">
                  <c:v>-5.8E-4</c:v>
                </c:pt>
                <c:pt idx="7764">
                  <c:v>-8.0000000000000004E-4</c:v>
                </c:pt>
                <c:pt idx="7765">
                  <c:v>-5.8E-4</c:v>
                </c:pt>
                <c:pt idx="7766">
                  <c:v>-6.8999999999999997E-4</c:v>
                </c:pt>
                <c:pt idx="7767">
                  <c:v>-4.6999999999999999E-4</c:v>
                </c:pt>
                <c:pt idx="7768">
                  <c:v>-5.8E-4</c:v>
                </c:pt>
                <c:pt idx="7769">
                  <c:v>-4.6999999999999999E-4</c:v>
                </c:pt>
                <c:pt idx="7770">
                  <c:v>-4.6999999999999999E-4</c:v>
                </c:pt>
                <c:pt idx="7771">
                  <c:v>-3.6000000000000002E-4</c:v>
                </c:pt>
                <c:pt idx="7772">
                  <c:v>-3.6000000000000002E-4</c:v>
                </c:pt>
                <c:pt idx="7773">
                  <c:v>-3.6000000000000002E-4</c:v>
                </c:pt>
                <c:pt idx="7774">
                  <c:v>-3.6000000000000002E-4</c:v>
                </c:pt>
                <c:pt idx="7775">
                  <c:v>-3.6000000000000002E-4</c:v>
                </c:pt>
                <c:pt idx="7776">
                  <c:v>-3.6000000000000002E-4</c:v>
                </c:pt>
                <c:pt idx="7777">
                  <c:v>-5.8E-4</c:v>
                </c:pt>
                <c:pt idx="7778">
                  <c:v>-4.6999999999999999E-4</c:v>
                </c:pt>
                <c:pt idx="7779">
                  <c:v>-3.6000000000000002E-4</c:v>
                </c:pt>
                <c:pt idx="7780">
                  <c:v>-3.6000000000000002E-4</c:v>
                </c:pt>
                <c:pt idx="7781">
                  <c:v>-4.6999999999999999E-4</c:v>
                </c:pt>
                <c:pt idx="7782">
                  <c:v>-3.6000000000000002E-4</c:v>
                </c:pt>
                <c:pt idx="7783">
                  <c:v>-4.6999999999999999E-4</c:v>
                </c:pt>
                <c:pt idx="7784">
                  <c:v>-3.6000000000000002E-4</c:v>
                </c:pt>
                <c:pt idx="7785">
                  <c:v>-3.6000000000000002E-4</c:v>
                </c:pt>
                <c:pt idx="7786">
                  <c:v>-3.6000000000000002E-4</c:v>
                </c:pt>
                <c:pt idx="7787">
                  <c:v>-4.6999999999999999E-4</c:v>
                </c:pt>
                <c:pt idx="7788">
                  <c:v>-3.6000000000000002E-4</c:v>
                </c:pt>
                <c:pt idx="7789">
                  <c:v>-3.6000000000000002E-4</c:v>
                </c:pt>
                <c:pt idx="7790">
                  <c:v>-2.5000000000000001E-4</c:v>
                </c:pt>
                <c:pt idx="7791">
                  <c:v>-3.6000000000000002E-4</c:v>
                </c:pt>
                <c:pt idx="7792">
                  <c:v>-3.6000000000000002E-4</c:v>
                </c:pt>
                <c:pt idx="7793">
                  <c:v>-3.6000000000000002E-4</c:v>
                </c:pt>
                <c:pt idx="7794">
                  <c:v>-4.6999999999999999E-4</c:v>
                </c:pt>
                <c:pt idx="7795">
                  <c:v>-4.6999999999999999E-4</c:v>
                </c:pt>
                <c:pt idx="7796">
                  <c:v>-4.6999999999999999E-4</c:v>
                </c:pt>
                <c:pt idx="7797">
                  <c:v>-4.6999999999999999E-4</c:v>
                </c:pt>
                <c:pt idx="7798">
                  <c:v>-5.8E-4</c:v>
                </c:pt>
                <c:pt idx="7799">
                  <c:v>-3.6000000000000002E-4</c:v>
                </c:pt>
                <c:pt idx="7800">
                  <c:v>-4.6999999999999999E-4</c:v>
                </c:pt>
                <c:pt idx="7801">
                  <c:v>-3.6000000000000002E-4</c:v>
                </c:pt>
                <c:pt idx="7802">
                  <c:v>-5.8E-4</c:v>
                </c:pt>
                <c:pt idx="7803">
                  <c:v>-4.6999999999999999E-4</c:v>
                </c:pt>
                <c:pt idx="7804">
                  <c:v>-5.8E-4</c:v>
                </c:pt>
                <c:pt idx="7805">
                  <c:v>-3.6000000000000002E-4</c:v>
                </c:pt>
                <c:pt idx="7806">
                  <c:v>-4.6999999999999999E-4</c:v>
                </c:pt>
                <c:pt idx="7807">
                  <c:v>-4.6999999999999999E-4</c:v>
                </c:pt>
                <c:pt idx="7808">
                  <c:v>-5.8E-4</c:v>
                </c:pt>
                <c:pt idx="7809">
                  <c:v>-5.8E-4</c:v>
                </c:pt>
                <c:pt idx="7810">
                  <c:v>-6.8999999999999997E-4</c:v>
                </c:pt>
                <c:pt idx="7811">
                  <c:v>-5.8E-4</c:v>
                </c:pt>
                <c:pt idx="7812">
                  <c:v>-6.8999999999999997E-4</c:v>
                </c:pt>
                <c:pt idx="7813">
                  <c:v>-8.0000000000000004E-4</c:v>
                </c:pt>
                <c:pt idx="7814">
                  <c:v>-9.1E-4</c:v>
                </c:pt>
                <c:pt idx="7815">
                  <c:v>-6.8999999999999997E-4</c:v>
                </c:pt>
                <c:pt idx="7816">
                  <c:v>-6.8999999999999997E-4</c:v>
                </c:pt>
                <c:pt idx="7817">
                  <c:v>-8.0000000000000004E-4</c:v>
                </c:pt>
                <c:pt idx="7818">
                  <c:v>-6.8999999999999997E-4</c:v>
                </c:pt>
                <c:pt idx="7819">
                  <c:v>-9.1E-4</c:v>
                </c:pt>
                <c:pt idx="7820">
                  <c:v>-1.01E-3</c:v>
                </c:pt>
                <c:pt idx="7821">
                  <c:v>-9.1E-4</c:v>
                </c:pt>
                <c:pt idx="7822">
                  <c:v>-9.1E-4</c:v>
                </c:pt>
                <c:pt idx="7823">
                  <c:v>-8.0000000000000004E-4</c:v>
                </c:pt>
                <c:pt idx="7824">
                  <c:v>-9.1E-4</c:v>
                </c:pt>
                <c:pt idx="7825">
                  <c:v>-9.1E-4</c:v>
                </c:pt>
                <c:pt idx="7826">
                  <c:v>-1.01E-3</c:v>
                </c:pt>
                <c:pt idx="7827">
                  <c:v>-1.01E-3</c:v>
                </c:pt>
                <c:pt idx="7828">
                  <c:v>-1.23E-3</c:v>
                </c:pt>
                <c:pt idx="7829">
                  <c:v>-1.01E-3</c:v>
                </c:pt>
                <c:pt idx="7830">
                  <c:v>-1.23E-3</c:v>
                </c:pt>
                <c:pt idx="7831">
                  <c:v>-1.23E-3</c:v>
                </c:pt>
                <c:pt idx="7832">
                  <c:v>-1.23E-3</c:v>
                </c:pt>
                <c:pt idx="7833">
                  <c:v>-1.23E-3</c:v>
                </c:pt>
                <c:pt idx="7834">
                  <c:v>-1.34E-3</c:v>
                </c:pt>
                <c:pt idx="7835">
                  <c:v>-1.34E-3</c:v>
                </c:pt>
                <c:pt idx="7836">
                  <c:v>-1.34E-3</c:v>
                </c:pt>
                <c:pt idx="7837">
                  <c:v>-1.4499999999999999E-3</c:v>
                </c:pt>
                <c:pt idx="7838">
                  <c:v>-1.4499999999999999E-3</c:v>
                </c:pt>
                <c:pt idx="7839">
                  <c:v>-1.4499999999999999E-3</c:v>
                </c:pt>
                <c:pt idx="7840">
                  <c:v>-1.56E-3</c:v>
                </c:pt>
                <c:pt idx="7841">
                  <c:v>-1.56E-3</c:v>
                </c:pt>
                <c:pt idx="7842">
                  <c:v>-1.67E-3</c:v>
                </c:pt>
                <c:pt idx="7843">
                  <c:v>-1.7700000000000001E-3</c:v>
                </c:pt>
                <c:pt idx="7844">
                  <c:v>-1.67E-3</c:v>
                </c:pt>
                <c:pt idx="7845">
                  <c:v>-1.8799999999999999E-3</c:v>
                </c:pt>
                <c:pt idx="7846">
                  <c:v>-1.8799999999999999E-3</c:v>
                </c:pt>
                <c:pt idx="7847">
                  <c:v>-1.8799999999999999E-3</c:v>
                </c:pt>
                <c:pt idx="7848">
                  <c:v>-1.7700000000000001E-3</c:v>
                </c:pt>
                <c:pt idx="7849">
                  <c:v>-1.8799999999999999E-3</c:v>
                </c:pt>
                <c:pt idx="7850">
                  <c:v>-1.8799999999999999E-3</c:v>
                </c:pt>
                <c:pt idx="7851">
                  <c:v>-1.99E-3</c:v>
                </c:pt>
                <c:pt idx="7852">
                  <c:v>-2.0999999999999999E-3</c:v>
                </c:pt>
                <c:pt idx="7853">
                  <c:v>-2.2100000000000002E-3</c:v>
                </c:pt>
                <c:pt idx="7854">
                  <c:v>-2.2100000000000002E-3</c:v>
                </c:pt>
                <c:pt idx="7855">
                  <c:v>-2.2100000000000002E-3</c:v>
                </c:pt>
                <c:pt idx="7856">
                  <c:v>-2.32E-3</c:v>
                </c:pt>
                <c:pt idx="7857">
                  <c:v>-2.32E-3</c:v>
                </c:pt>
                <c:pt idx="7858">
                  <c:v>-2.5300000000000001E-3</c:v>
                </c:pt>
                <c:pt idx="7859">
                  <c:v>-2.5300000000000001E-3</c:v>
                </c:pt>
                <c:pt idx="7860">
                  <c:v>-2.64E-3</c:v>
                </c:pt>
                <c:pt idx="7861">
                  <c:v>-2.5300000000000001E-3</c:v>
                </c:pt>
                <c:pt idx="7862">
                  <c:v>-2.64E-3</c:v>
                </c:pt>
                <c:pt idx="7863">
                  <c:v>-2.64E-3</c:v>
                </c:pt>
                <c:pt idx="7864">
                  <c:v>-2.8600000000000001E-3</c:v>
                </c:pt>
                <c:pt idx="7865">
                  <c:v>-2.7499999999999998E-3</c:v>
                </c:pt>
                <c:pt idx="7866">
                  <c:v>-2.7499999999999998E-3</c:v>
                </c:pt>
                <c:pt idx="7867">
                  <c:v>-2.8600000000000001E-3</c:v>
                </c:pt>
                <c:pt idx="7868">
                  <c:v>-2.97E-3</c:v>
                </c:pt>
                <c:pt idx="7869">
                  <c:v>-2.97E-3</c:v>
                </c:pt>
                <c:pt idx="7870">
                  <c:v>-2.97E-3</c:v>
                </c:pt>
                <c:pt idx="7871">
                  <c:v>-3.0799999999999998E-3</c:v>
                </c:pt>
                <c:pt idx="7872">
                  <c:v>-3.0799999999999998E-3</c:v>
                </c:pt>
                <c:pt idx="7873">
                  <c:v>-3.29E-3</c:v>
                </c:pt>
                <c:pt idx="7874">
                  <c:v>-3.29E-3</c:v>
                </c:pt>
                <c:pt idx="7875">
                  <c:v>-3.29E-3</c:v>
                </c:pt>
                <c:pt idx="7876">
                  <c:v>-3.3999999999999998E-3</c:v>
                </c:pt>
                <c:pt idx="7877">
                  <c:v>-3.3999999999999998E-3</c:v>
                </c:pt>
                <c:pt idx="7878">
                  <c:v>-3.3999999999999998E-3</c:v>
                </c:pt>
                <c:pt idx="7879">
                  <c:v>-3.62E-3</c:v>
                </c:pt>
                <c:pt idx="7880">
                  <c:v>-3.62E-3</c:v>
                </c:pt>
                <c:pt idx="7881">
                  <c:v>-3.3999999999999998E-3</c:v>
                </c:pt>
                <c:pt idx="7882">
                  <c:v>-3.62E-3</c:v>
                </c:pt>
                <c:pt idx="7883">
                  <c:v>-3.7299999999999998E-3</c:v>
                </c:pt>
                <c:pt idx="7884">
                  <c:v>-3.8400000000000001E-3</c:v>
                </c:pt>
                <c:pt idx="7885">
                  <c:v>-3.8400000000000001E-3</c:v>
                </c:pt>
                <c:pt idx="7886">
                  <c:v>-3.8400000000000001E-3</c:v>
                </c:pt>
                <c:pt idx="7887">
                  <c:v>-3.8400000000000001E-3</c:v>
                </c:pt>
                <c:pt idx="7888">
                  <c:v>-3.8400000000000001E-3</c:v>
                </c:pt>
                <c:pt idx="7889">
                  <c:v>-4.0499999999999998E-3</c:v>
                </c:pt>
                <c:pt idx="7890">
                  <c:v>-4.1599999999999996E-3</c:v>
                </c:pt>
                <c:pt idx="7891">
                  <c:v>-4.0499999999999998E-3</c:v>
                </c:pt>
                <c:pt idx="7892">
                  <c:v>-4.1599999999999996E-3</c:v>
                </c:pt>
                <c:pt idx="7893">
                  <c:v>-4.1599999999999996E-3</c:v>
                </c:pt>
                <c:pt idx="7894">
                  <c:v>-4.2700000000000004E-3</c:v>
                </c:pt>
                <c:pt idx="7895">
                  <c:v>-4.2700000000000004E-3</c:v>
                </c:pt>
                <c:pt idx="7896">
                  <c:v>-4.2700000000000004E-3</c:v>
                </c:pt>
                <c:pt idx="7897">
                  <c:v>-4.3800000000000002E-3</c:v>
                </c:pt>
                <c:pt idx="7898">
                  <c:v>-4.3800000000000002E-3</c:v>
                </c:pt>
                <c:pt idx="7899">
                  <c:v>-4.4900000000000001E-3</c:v>
                </c:pt>
                <c:pt idx="7900">
                  <c:v>-4.5999999999999999E-3</c:v>
                </c:pt>
                <c:pt idx="7901">
                  <c:v>-4.7099999999999998E-3</c:v>
                </c:pt>
                <c:pt idx="7902">
                  <c:v>-4.5999999999999999E-3</c:v>
                </c:pt>
                <c:pt idx="7903">
                  <c:v>-4.81E-3</c:v>
                </c:pt>
                <c:pt idx="7904">
                  <c:v>-4.7099999999999998E-3</c:v>
                </c:pt>
                <c:pt idx="7905">
                  <c:v>-4.81E-3</c:v>
                </c:pt>
                <c:pt idx="7906">
                  <c:v>-4.9199999999999999E-3</c:v>
                </c:pt>
                <c:pt idx="7907">
                  <c:v>-5.0299999999999997E-3</c:v>
                </c:pt>
                <c:pt idx="7908">
                  <c:v>-5.1399999999999996E-3</c:v>
                </c:pt>
                <c:pt idx="7909">
                  <c:v>-5.1399999999999996E-3</c:v>
                </c:pt>
                <c:pt idx="7910">
                  <c:v>-5.0299999999999997E-3</c:v>
                </c:pt>
                <c:pt idx="7911">
                  <c:v>-4.9199999999999999E-3</c:v>
                </c:pt>
                <c:pt idx="7912">
                  <c:v>-5.1399999999999996E-3</c:v>
                </c:pt>
                <c:pt idx="7913">
                  <c:v>-5.2500000000000003E-3</c:v>
                </c:pt>
                <c:pt idx="7914">
                  <c:v>-5.1399999999999996E-3</c:v>
                </c:pt>
                <c:pt idx="7915">
                  <c:v>-5.2500000000000003E-3</c:v>
                </c:pt>
                <c:pt idx="7916">
                  <c:v>-5.3600000000000002E-3</c:v>
                </c:pt>
                <c:pt idx="7917">
                  <c:v>-5.3600000000000002E-3</c:v>
                </c:pt>
                <c:pt idx="7918">
                  <c:v>-5.3600000000000002E-3</c:v>
                </c:pt>
                <c:pt idx="7919">
                  <c:v>-5.47E-3</c:v>
                </c:pt>
                <c:pt idx="7920">
                  <c:v>-5.5700000000000003E-3</c:v>
                </c:pt>
                <c:pt idx="7921">
                  <c:v>-5.5700000000000003E-3</c:v>
                </c:pt>
                <c:pt idx="7922">
                  <c:v>-5.6800000000000002E-3</c:v>
                </c:pt>
                <c:pt idx="7923">
                  <c:v>-5.6800000000000002E-3</c:v>
                </c:pt>
                <c:pt idx="7924">
                  <c:v>-5.6800000000000002E-3</c:v>
                </c:pt>
                <c:pt idx="7925">
                  <c:v>-5.79E-3</c:v>
                </c:pt>
                <c:pt idx="7926">
                  <c:v>-5.79E-3</c:v>
                </c:pt>
                <c:pt idx="7927">
                  <c:v>-5.6800000000000002E-3</c:v>
                </c:pt>
                <c:pt idx="7928">
                  <c:v>-5.6800000000000002E-3</c:v>
                </c:pt>
                <c:pt idx="7929">
                  <c:v>-5.79E-3</c:v>
                </c:pt>
                <c:pt idx="7930">
                  <c:v>-6.0099999999999997E-3</c:v>
                </c:pt>
                <c:pt idx="7931">
                  <c:v>-5.8999999999999999E-3</c:v>
                </c:pt>
                <c:pt idx="7932">
                  <c:v>-5.8999999999999999E-3</c:v>
                </c:pt>
                <c:pt idx="7933">
                  <c:v>-6.1199999999999996E-3</c:v>
                </c:pt>
                <c:pt idx="7934">
                  <c:v>-5.8999999999999999E-3</c:v>
                </c:pt>
                <c:pt idx="7935">
                  <c:v>-5.8999999999999999E-3</c:v>
                </c:pt>
                <c:pt idx="7936">
                  <c:v>-6.0099999999999997E-3</c:v>
                </c:pt>
                <c:pt idx="7937">
                  <c:v>-6.0099999999999997E-3</c:v>
                </c:pt>
                <c:pt idx="7938">
                  <c:v>-6.1199999999999996E-3</c:v>
                </c:pt>
                <c:pt idx="7939">
                  <c:v>-6.1199999999999996E-3</c:v>
                </c:pt>
                <c:pt idx="7940">
                  <c:v>-6.1199999999999996E-3</c:v>
                </c:pt>
                <c:pt idx="7941">
                  <c:v>-6.2300000000000003E-3</c:v>
                </c:pt>
                <c:pt idx="7942">
                  <c:v>-6.1199999999999996E-3</c:v>
                </c:pt>
                <c:pt idx="7943">
                  <c:v>-6.2300000000000003E-3</c:v>
                </c:pt>
                <c:pt idx="7944">
                  <c:v>-6.2300000000000003E-3</c:v>
                </c:pt>
                <c:pt idx="7945">
                  <c:v>-6.2300000000000003E-3</c:v>
                </c:pt>
                <c:pt idx="7946">
                  <c:v>-6.2300000000000003E-3</c:v>
                </c:pt>
                <c:pt idx="7947">
                  <c:v>-6.3299999999999997E-3</c:v>
                </c:pt>
                <c:pt idx="7948">
                  <c:v>-6.3299999999999997E-3</c:v>
                </c:pt>
                <c:pt idx="7949">
                  <c:v>-6.3299999999999997E-3</c:v>
                </c:pt>
                <c:pt idx="7950">
                  <c:v>-6.3299999999999997E-3</c:v>
                </c:pt>
                <c:pt idx="7951">
                  <c:v>-6.3299999999999997E-3</c:v>
                </c:pt>
                <c:pt idx="7952">
                  <c:v>-6.3299999999999997E-3</c:v>
                </c:pt>
                <c:pt idx="7953">
                  <c:v>-6.3299999999999997E-3</c:v>
                </c:pt>
                <c:pt idx="7954">
                  <c:v>-6.3299999999999997E-3</c:v>
                </c:pt>
                <c:pt idx="7955">
                  <c:v>-6.4400000000000004E-3</c:v>
                </c:pt>
                <c:pt idx="7956">
                  <c:v>-6.3299999999999997E-3</c:v>
                </c:pt>
                <c:pt idx="7957">
                  <c:v>-6.5500000000000003E-3</c:v>
                </c:pt>
                <c:pt idx="7958">
                  <c:v>-6.5500000000000003E-3</c:v>
                </c:pt>
                <c:pt idx="7959">
                  <c:v>-6.4400000000000004E-3</c:v>
                </c:pt>
                <c:pt idx="7960">
                  <c:v>-6.4400000000000004E-3</c:v>
                </c:pt>
                <c:pt idx="7961">
                  <c:v>-6.5500000000000003E-3</c:v>
                </c:pt>
                <c:pt idx="7962">
                  <c:v>-6.4400000000000004E-3</c:v>
                </c:pt>
                <c:pt idx="7963">
                  <c:v>-6.5500000000000003E-3</c:v>
                </c:pt>
                <c:pt idx="7964">
                  <c:v>-6.4400000000000004E-3</c:v>
                </c:pt>
                <c:pt idx="7965">
                  <c:v>-6.4400000000000004E-3</c:v>
                </c:pt>
                <c:pt idx="7966">
                  <c:v>-6.4400000000000004E-3</c:v>
                </c:pt>
                <c:pt idx="7967">
                  <c:v>-6.4400000000000004E-3</c:v>
                </c:pt>
                <c:pt idx="7968">
                  <c:v>-6.4400000000000004E-3</c:v>
                </c:pt>
                <c:pt idx="7969">
                  <c:v>-6.4400000000000004E-3</c:v>
                </c:pt>
                <c:pt idx="7970">
                  <c:v>-6.5500000000000003E-3</c:v>
                </c:pt>
                <c:pt idx="7971">
                  <c:v>-6.5500000000000003E-3</c:v>
                </c:pt>
                <c:pt idx="7972">
                  <c:v>-6.5500000000000003E-3</c:v>
                </c:pt>
                <c:pt idx="7973">
                  <c:v>-6.4400000000000004E-3</c:v>
                </c:pt>
                <c:pt idx="7974">
                  <c:v>-6.6600000000000001E-3</c:v>
                </c:pt>
                <c:pt idx="7975">
                  <c:v>-6.5500000000000003E-3</c:v>
                </c:pt>
                <c:pt idx="7976">
                  <c:v>-6.5500000000000003E-3</c:v>
                </c:pt>
                <c:pt idx="7977">
                  <c:v>-6.4400000000000004E-3</c:v>
                </c:pt>
                <c:pt idx="7978">
                  <c:v>-6.5500000000000003E-3</c:v>
                </c:pt>
                <c:pt idx="7979">
                  <c:v>-6.4400000000000004E-3</c:v>
                </c:pt>
                <c:pt idx="7980">
                  <c:v>-6.4400000000000004E-3</c:v>
                </c:pt>
                <c:pt idx="7981">
                  <c:v>-6.5500000000000003E-3</c:v>
                </c:pt>
                <c:pt idx="7982">
                  <c:v>-6.4400000000000004E-3</c:v>
                </c:pt>
                <c:pt idx="7983">
                  <c:v>-6.3299999999999997E-3</c:v>
                </c:pt>
                <c:pt idx="7984">
                  <c:v>-6.5500000000000003E-3</c:v>
                </c:pt>
                <c:pt idx="7985">
                  <c:v>-6.4400000000000004E-3</c:v>
                </c:pt>
                <c:pt idx="7986">
                  <c:v>-6.4400000000000004E-3</c:v>
                </c:pt>
                <c:pt idx="7987">
                  <c:v>-6.4400000000000004E-3</c:v>
                </c:pt>
                <c:pt idx="7988">
                  <c:v>-6.3299999999999997E-3</c:v>
                </c:pt>
                <c:pt idx="7989">
                  <c:v>-6.4400000000000004E-3</c:v>
                </c:pt>
                <c:pt idx="7990">
                  <c:v>-6.4400000000000004E-3</c:v>
                </c:pt>
                <c:pt idx="7991">
                  <c:v>-6.2300000000000003E-3</c:v>
                </c:pt>
                <c:pt idx="7992">
                  <c:v>-6.2300000000000003E-3</c:v>
                </c:pt>
                <c:pt idx="7993">
                  <c:v>-6.3299999999999997E-3</c:v>
                </c:pt>
                <c:pt idx="7994">
                  <c:v>-6.2300000000000003E-3</c:v>
                </c:pt>
                <c:pt idx="7995">
                  <c:v>-6.2300000000000003E-3</c:v>
                </c:pt>
                <c:pt idx="7996">
                  <c:v>-6.2300000000000003E-3</c:v>
                </c:pt>
                <c:pt idx="7997">
                  <c:v>-6.1199999999999996E-3</c:v>
                </c:pt>
                <c:pt idx="7998">
                  <c:v>-6.1199999999999996E-3</c:v>
                </c:pt>
                <c:pt idx="7999">
                  <c:v>-6.1199999999999996E-3</c:v>
                </c:pt>
                <c:pt idx="8000">
                  <c:v>-6.1199999999999996E-3</c:v>
                </c:pt>
                <c:pt idx="8001">
                  <c:v>-6.2300000000000003E-3</c:v>
                </c:pt>
                <c:pt idx="8002">
                  <c:v>-6.2300000000000003E-3</c:v>
                </c:pt>
                <c:pt idx="8003">
                  <c:v>-6.0099999999999997E-3</c:v>
                </c:pt>
                <c:pt idx="8004">
                  <c:v>-6.1199999999999996E-3</c:v>
                </c:pt>
                <c:pt idx="8005">
                  <c:v>-6.0099999999999997E-3</c:v>
                </c:pt>
                <c:pt idx="8006">
                  <c:v>-6.0099999999999997E-3</c:v>
                </c:pt>
                <c:pt idx="8007">
                  <c:v>-6.0099999999999997E-3</c:v>
                </c:pt>
                <c:pt idx="8008">
                  <c:v>-5.8999999999999999E-3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958144"/>
        <c:axId val="332958704"/>
      </c:scatterChart>
      <c:valAx>
        <c:axId val="332958144"/>
        <c:scaling>
          <c:orientation val="minMax"/>
        </c:scaling>
        <c:delete val="0"/>
        <c:axPos val="b"/>
        <c:numFmt formatCode="0.00E+00" sourceLinked="1"/>
        <c:majorTickMark val="out"/>
        <c:minorTickMark val="none"/>
        <c:tickLblPos val="nextTo"/>
        <c:crossAx val="332958704"/>
        <c:crosses val="autoZero"/>
        <c:crossBetween val="midCat"/>
      </c:valAx>
      <c:valAx>
        <c:axId val="332958704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3329581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324956255468066"/>
          <c:y val="0.76350503062117236"/>
          <c:w val="0.178417104111986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0.63113</cdr:x>
      <cdr:y>0.50842</cdr:y>
    </cdr:from>
    <cdr:to>
      <cdr:x>0.94247</cdr:x>
      <cdr:y>0.59933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52825" y="1438276"/>
          <a:ext cx="17526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amplifier output saturated</a:t>
          </a:r>
        </a:p>
      </cdr:txBody>
    </cdr:sp>
  </cdr:relSizeAnchor>
  <cdr:relSizeAnchor xmlns:cdr="http://schemas.openxmlformats.org/drawingml/2006/chartDrawing">
    <cdr:from>
      <cdr:x>0.78342</cdr:x>
      <cdr:y>0.59933</cdr:y>
    </cdr:from>
    <cdr:to>
      <cdr:x>0.7868</cdr:x>
      <cdr:y>0.66667</cdr:y>
    </cdr:to>
    <cdr:cxnSp macro="">
      <cdr:nvCxnSpPr>
        <cdr:cNvPr id="4" name="Straight Arrow Connector 3"/>
        <cdr:cNvCxnSpPr>
          <a:stCxn xmlns:a="http://schemas.openxmlformats.org/drawingml/2006/main" id="2" idx="2"/>
        </cdr:cNvCxnSpPr>
      </cdr:nvCxnSpPr>
      <cdr:spPr>
        <a:xfrm xmlns:a="http://schemas.openxmlformats.org/drawingml/2006/main" flipH="1">
          <a:off x="4410075" y="1695451"/>
          <a:ext cx="19050" cy="1905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0.3401</cdr:x>
      <cdr:y>0.30976</cdr:y>
    </cdr:from>
    <cdr:to>
      <cdr:x>0.7665</cdr:x>
      <cdr:y>0.40741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14525" y="876301"/>
          <a:ext cx="24003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Most probable energy loss </a:t>
          </a:r>
          <a:r>
            <a:rPr lang="en-US" sz="1100" dirty="0" smtClean="0"/>
            <a:t>peak, peak @52mV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0.2069</cdr:x>
      <cdr:y>0.34996</cdr:y>
    </cdr:from>
    <cdr:to>
      <cdr:x>0.3401</cdr:x>
      <cdr:y>0.35859</cdr:y>
    </cdr:to>
    <cdr:cxnSp macro="">
      <cdr:nvCxnSpPr>
        <cdr:cNvPr id="7" name="Straight Arrow Connector 6"/>
        <cdr:cNvCxnSpPr>
          <a:stCxn xmlns:a="http://schemas.openxmlformats.org/drawingml/2006/main" id="5" idx="1"/>
        </cdr:cNvCxnSpPr>
      </cdr:nvCxnSpPr>
      <cdr:spPr>
        <a:xfrm xmlns:a="http://schemas.openxmlformats.org/drawingml/2006/main" flipH="1" flipV="1">
          <a:off x="1371600" y="1189672"/>
          <a:ext cx="883059" cy="2932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0.0303</cdr:x>
      <cdr:y>0.12781</cdr:y>
    </cdr:from>
    <cdr:to>
      <cdr:x>0.43939</cdr:x>
      <cdr:y>0.30281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" y="389577"/>
          <a:ext cx="2057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400" b="1" dirty="0" smtClean="0"/>
            <a:t>5.9-keV </a:t>
          </a:r>
          <a:r>
            <a:rPr lang="en-US" sz="1400" b="1" dirty="0" smtClean="0"/>
            <a:t>full energy peak ~-38mV</a:t>
          </a:r>
          <a:endParaRPr lang="en-US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2A5A1-F2DB-46CC-9E70-1AAAD780CB4D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517C3-F99A-4DC7-80C8-9D5F604D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3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517C3-F99A-4DC7-80C8-9D5F604DF1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2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BE21-706E-4C19-9324-7986C57CC72E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6E25-271A-4DC5-989E-F5DAFFB05C07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F08B-D348-4639-9F23-6D32366032E0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64A2-9DFB-48EF-8F94-9DB09EC8B33C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65F1-27FB-4CEA-9BB5-24891D3CE05C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8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0132-9004-406F-B5D8-E5D462172588}" type="datetime1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E06B-6985-46A3-8909-4B6BE6D21642}" type="datetime1">
              <a:rPr lang="en-US" smtClean="0"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2111-2ECB-4804-9DB6-02FC854ED7CF}" type="datetime1">
              <a:rPr lang="en-US" smtClean="0"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7401-1768-4D8B-9D63-1B3C556F08C1}" type="datetime1">
              <a:rPr lang="en-US" smtClean="0"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7E85-CF5B-46A8-9229-18097970BFB1}" type="datetime1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8BF4-4A90-41A0-8AAA-7955CAFD801B}" type="datetime1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1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9D97B-7059-4F3F-A41C-104C12123199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83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Tests of </a:t>
            </a:r>
            <a:r>
              <a:rPr lang="en-US" sz="2400" dirty="0" smtClean="0">
                <a:latin typeface="Comic Sans MS" pitchFamily="66" charset="0"/>
              </a:rPr>
              <a:t>the signal size of a </a:t>
            </a:r>
            <a:r>
              <a:rPr lang="en-US" sz="2400" dirty="0" smtClean="0">
                <a:latin typeface="Comic Sans MS" pitchFamily="66" charset="0"/>
              </a:rPr>
              <a:t>64 mm</a:t>
            </a:r>
            <a:r>
              <a:rPr lang="en-US" sz="2400" baseline="30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mesh APD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with cosmic </a:t>
            </a:r>
            <a:r>
              <a:rPr lang="en-US" sz="2400" dirty="0" smtClean="0">
                <a:latin typeface="Comic Sans MS" pitchFamily="66" charset="0"/>
              </a:rPr>
              <a:t>rays </a:t>
            </a:r>
            <a:r>
              <a:rPr lang="en-US" sz="2400" dirty="0" smtClean="0">
                <a:latin typeface="Comic Sans MS" pitchFamily="66" charset="0"/>
              </a:rPr>
              <a:t>and </a:t>
            </a:r>
            <a:r>
              <a:rPr lang="en-US" sz="2400" dirty="0" smtClean="0">
                <a:latin typeface="Comic Sans MS" pitchFamily="66" charset="0"/>
              </a:rPr>
              <a:t>an Fe-55 </a:t>
            </a:r>
            <a:r>
              <a:rPr lang="en-US" sz="2400" dirty="0" smtClean="0">
                <a:latin typeface="Comic Sans MS" pitchFamily="66" charset="0"/>
              </a:rPr>
              <a:t>source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4600" y="2743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C. Lu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Princeton University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(3/30/2016)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45943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Test setup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purpose of this test is to calibrate the </a:t>
            </a:r>
            <a:r>
              <a:rPr lang="en-US" dirty="0" smtClean="0">
                <a:latin typeface="Comic Sans MS" panose="030F0702030302020204" pitchFamily="66" charset="0"/>
              </a:rPr>
              <a:t>64 mm</a:t>
            </a:r>
            <a:r>
              <a:rPr lang="en-US" baseline="300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mesh APD </a:t>
            </a:r>
            <a:r>
              <a:rPr lang="en-US" dirty="0" smtClean="0">
                <a:latin typeface="Comic Sans MS" panose="030F0702030302020204" pitchFamily="66" charset="0"/>
              </a:rPr>
              <a:t>MIP-signal </a:t>
            </a:r>
            <a:r>
              <a:rPr lang="en-US" dirty="0" smtClean="0">
                <a:latin typeface="Comic Sans MS" panose="030F0702030302020204" pitchFamily="66" charset="0"/>
              </a:rPr>
              <a:t>size.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Previously, </a:t>
            </a:r>
            <a:r>
              <a:rPr lang="en-US" dirty="0" smtClean="0">
                <a:latin typeface="Comic Sans MS" panose="030F0702030302020204" pitchFamily="66" charset="0"/>
              </a:rPr>
              <a:t>we </a:t>
            </a:r>
            <a:r>
              <a:rPr lang="en-US" dirty="0" smtClean="0">
                <a:latin typeface="Comic Sans MS" panose="030F0702030302020204" pitchFamily="66" charset="0"/>
              </a:rPr>
              <a:t>assumed </a:t>
            </a:r>
            <a:r>
              <a:rPr lang="en-US" dirty="0" smtClean="0">
                <a:latin typeface="Comic Sans MS" panose="030F0702030302020204" pitchFamily="66" charset="0"/>
              </a:rPr>
              <a:t>the thickness of RMD mesh APD is ~ </a:t>
            </a:r>
            <a:r>
              <a:rPr lang="en-US" dirty="0" smtClean="0">
                <a:latin typeface="Comic Sans MS" panose="030F0702030302020204" pitchFamily="66" charset="0"/>
              </a:rPr>
              <a:t>40-60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dirty="0" smtClean="0">
                <a:latin typeface="Times New Roman"/>
                <a:cs typeface="Times New Roman"/>
              </a:rPr>
              <a:t>m;</a:t>
            </a:r>
            <a:r>
              <a:rPr lang="en-US" dirty="0" smtClean="0">
                <a:latin typeface="Comic Sans MS" panose="030F0702030302020204" pitchFamily="66" charset="0"/>
                <a:cs typeface="Times New Roman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Times New Roman"/>
              </a:rPr>
              <a:t>then a MIP would </a:t>
            </a:r>
            <a:r>
              <a:rPr lang="en-US" dirty="0" smtClean="0">
                <a:latin typeface="Comic Sans MS" panose="030F0702030302020204" pitchFamily="66" charset="0"/>
                <a:cs typeface="Times New Roman"/>
              </a:rPr>
              <a:t>cause </a:t>
            </a:r>
            <a:r>
              <a:rPr lang="en-US" dirty="0" smtClean="0">
                <a:latin typeface="Comic Sans MS" panose="030F0702030302020204" pitchFamily="66" charset="0"/>
                <a:cs typeface="Times New Roman"/>
              </a:rPr>
              <a:t>energy loss in this layer of silicon </a:t>
            </a:r>
            <a:r>
              <a:rPr lang="en-US" dirty="0" smtClean="0">
                <a:latin typeface="Comic Sans MS" panose="030F0702030302020204" pitchFamily="66" charset="0"/>
                <a:cs typeface="Times New Roman"/>
              </a:rPr>
              <a:t>leading to  4440-6660 e-h </a:t>
            </a:r>
            <a:r>
              <a:rPr lang="en-US" dirty="0" smtClean="0">
                <a:latin typeface="Comic Sans MS" panose="030F0702030302020204" pitchFamily="66" charset="0"/>
                <a:cs typeface="Times New Roman"/>
              </a:rPr>
              <a:t>pairs </a:t>
            </a:r>
            <a:r>
              <a:rPr lang="en-US" dirty="0" smtClean="0">
                <a:latin typeface="Comic Sans MS" panose="030F0702030302020204" pitchFamily="66" charset="0"/>
                <a:cs typeface="Times New Roman"/>
              </a:rPr>
              <a:t>(see </a:t>
            </a:r>
            <a:r>
              <a:rPr lang="en-US" dirty="0" smtClean="0">
                <a:latin typeface="Comic Sans MS" panose="030F0702030302020204" pitchFamily="66" charset="0"/>
                <a:cs typeface="Times New Roman"/>
              </a:rPr>
              <a:t>next slide).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3640" y="354027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Energy loss in silicon for </a:t>
            </a:r>
            <a:r>
              <a:rPr lang="en-US" sz="2400" dirty="0" smtClean="0">
                <a:latin typeface="Comic Sans MS" panose="030F0702030302020204" pitchFamily="66" charset="0"/>
              </a:rPr>
              <a:t>protons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04800" y="12013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4972050" cy="38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1478" y="3750854"/>
            <a:ext cx="204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0.4KeV/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dirty="0" smtClean="0">
                <a:latin typeface="Times New Roman"/>
                <a:cs typeface="Times New Roman"/>
              </a:rPr>
              <a:t>m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~111 e-h pairs/</a:t>
            </a:r>
            <a:r>
              <a:rPr lang="el-GR" dirty="0">
                <a:latin typeface="Times New Roman"/>
                <a:cs typeface="Times New Roman"/>
              </a:rPr>
              <a:t> μ</a:t>
            </a:r>
            <a:r>
              <a:rPr lang="en-US" dirty="0">
                <a:latin typeface="Times New Roman"/>
                <a:cs typeface="Times New Roman"/>
              </a:rPr>
              <a:t>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553200" y="3950732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7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411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Cosmic-ray </a:t>
            </a:r>
            <a:r>
              <a:rPr lang="en-US" sz="2400" dirty="0" smtClean="0">
                <a:latin typeface="Comic Sans MS" pitchFamily="66" charset="0"/>
              </a:rPr>
              <a:t>events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 used a </a:t>
            </a:r>
            <a:r>
              <a:rPr lang="en-US" dirty="0" err="1" smtClean="0">
                <a:latin typeface="Comic Sans MS" panose="030F0702030302020204" pitchFamily="66" charset="0"/>
              </a:rPr>
              <a:t>Wenteq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5008 </a:t>
            </a:r>
            <a:r>
              <a:rPr lang="en-US" dirty="0" smtClean="0">
                <a:latin typeface="Comic Sans MS" panose="030F0702030302020204" pitchFamily="66" charset="0"/>
              </a:rPr>
              <a:t>amplifier </a:t>
            </a:r>
            <a:r>
              <a:rPr lang="en-US" dirty="0" smtClean="0">
                <a:latin typeface="Comic Sans MS" panose="030F0702030302020204" pitchFamily="66" charset="0"/>
              </a:rPr>
              <a:t>right after the APD test box, </a:t>
            </a:r>
            <a:r>
              <a:rPr lang="en-US" dirty="0" smtClean="0">
                <a:latin typeface="Comic Sans MS" panose="030F0702030302020204" pitchFamily="66" charset="0"/>
              </a:rPr>
              <a:t>with SMA </a:t>
            </a:r>
            <a:r>
              <a:rPr lang="en-US" dirty="0" smtClean="0">
                <a:latin typeface="Comic Sans MS" panose="030F0702030302020204" pitchFamily="66" charset="0"/>
              </a:rPr>
              <a:t>cables </a:t>
            </a:r>
            <a:r>
              <a:rPr lang="en-US" dirty="0" smtClean="0">
                <a:latin typeface="Comic Sans MS" panose="030F0702030302020204" pitchFamily="66" charset="0"/>
              </a:rPr>
              <a:t>connecting </a:t>
            </a:r>
            <a:r>
              <a:rPr lang="en-US" dirty="0" smtClean="0">
                <a:latin typeface="Comic Sans MS" panose="030F0702030302020204" pitchFamily="66" charset="0"/>
              </a:rPr>
              <a:t>the output signals to the Agilent MSO9404 scope.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I s</a:t>
            </a:r>
            <a:r>
              <a:rPr lang="en-US" dirty="0" smtClean="0">
                <a:latin typeface="Comic Sans MS" panose="030F0702030302020204" pitchFamily="66" charset="0"/>
              </a:rPr>
              <a:t>et </a:t>
            </a:r>
            <a:r>
              <a:rPr lang="en-US" dirty="0" smtClean="0">
                <a:latin typeface="Comic Sans MS" panose="030F0702030302020204" pitchFamily="66" charset="0"/>
              </a:rPr>
              <a:t>the trigger threshold at 20mV </a:t>
            </a:r>
            <a:r>
              <a:rPr lang="en-US" dirty="0" smtClean="0">
                <a:latin typeface="Comic Sans MS" panose="030F0702030302020204" pitchFamily="66" charset="0"/>
              </a:rPr>
              <a:t>for </a:t>
            </a:r>
            <a:r>
              <a:rPr lang="en-US" dirty="0" smtClean="0">
                <a:latin typeface="Comic Sans MS" panose="030F0702030302020204" pitchFamily="66" charset="0"/>
              </a:rPr>
              <a:t>the cathode positive signal, </a:t>
            </a:r>
            <a:r>
              <a:rPr lang="en-US" dirty="0" smtClean="0">
                <a:latin typeface="Comic Sans MS" panose="030F0702030302020204" pitchFamily="66" charset="0"/>
              </a:rPr>
              <a:t>and recorded </a:t>
            </a:r>
            <a:r>
              <a:rPr lang="en-US" dirty="0" smtClean="0">
                <a:latin typeface="Comic Sans MS" panose="030F0702030302020204" pitchFamily="66" charset="0"/>
              </a:rPr>
              <a:t>the mesh and cathode waveforms.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 smtClean="0">
                <a:latin typeface="Comic Sans MS" panose="030F0702030302020204" pitchFamily="66" charset="0"/>
              </a:rPr>
              <a:t>scope settings </a:t>
            </a:r>
            <a:r>
              <a:rPr lang="en-US" dirty="0" smtClean="0">
                <a:latin typeface="Comic Sans MS" panose="030F0702030302020204" pitchFamily="66" charset="0"/>
              </a:rPr>
              <a:t>were</a:t>
            </a:r>
            <a:r>
              <a:rPr lang="en-US" dirty="0" smtClean="0">
                <a:latin typeface="Comic Sans MS" panose="030F0702030302020204" pitchFamily="66" charset="0"/>
              </a:rPr>
              <a:t>: scale @ </a:t>
            </a:r>
            <a:r>
              <a:rPr lang="en-US" dirty="0" smtClean="0">
                <a:latin typeface="Comic Sans MS" panose="030F0702030302020204" pitchFamily="66" charset="0"/>
              </a:rPr>
              <a:t>100 mV/div</a:t>
            </a:r>
            <a:r>
              <a:rPr lang="en-US" dirty="0" smtClean="0">
                <a:latin typeface="Comic Sans MS" panose="030F0702030302020204" pitchFamily="66" charset="0"/>
              </a:rPr>
              <a:t>, BW limit @ </a:t>
            </a:r>
            <a:r>
              <a:rPr lang="en-US" dirty="0" smtClean="0">
                <a:latin typeface="Comic Sans MS" panose="030F0702030302020204" pitchFamily="66" charset="0"/>
              </a:rPr>
              <a:t>500 </a:t>
            </a:r>
            <a:r>
              <a:rPr lang="en-US" dirty="0" err="1" smtClean="0">
                <a:latin typeface="Comic Sans MS" panose="030F0702030302020204" pitchFamily="66" charset="0"/>
              </a:rPr>
              <a:t>MHz</a:t>
            </a:r>
            <a:r>
              <a:rPr lang="en-US" dirty="0" err="1" smtClean="0">
                <a:latin typeface="Comic Sans MS" panose="030F0702030302020204" pitchFamily="66" charset="0"/>
              </a:rPr>
              <a:t>.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476858"/>
              </p:ext>
            </p:extLst>
          </p:nvPr>
        </p:nvGraphicFramePr>
        <p:xfrm>
          <a:off x="772633" y="2712477"/>
          <a:ext cx="6161567" cy="339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>
            <a:off x="1524000" y="3738265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86400" y="3276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Landau fit of this spectrum  see slide #7.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411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APD measured spectrum of Fe-55 </a:t>
            </a:r>
            <a:r>
              <a:rPr lang="en-US" sz="2400" dirty="0" smtClean="0">
                <a:latin typeface="Comic Sans MS" pitchFamily="66" charset="0"/>
              </a:rPr>
              <a:t>x-rays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219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Under </a:t>
            </a:r>
            <a:r>
              <a:rPr lang="en-US" dirty="0" smtClean="0">
                <a:latin typeface="Comic Sans MS" panose="030F0702030302020204" pitchFamily="66" charset="0"/>
              </a:rPr>
              <a:t>the same conditions, I </a:t>
            </a:r>
            <a:r>
              <a:rPr lang="en-US" dirty="0" smtClean="0">
                <a:latin typeface="Comic Sans MS" panose="030F0702030302020204" pitchFamily="66" charset="0"/>
              </a:rPr>
              <a:t>also measured </a:t>
            </a:r>
            <a:r>
              <a:rPr lang="en-US" dirty="0" smtClean="0">
                <a:latin typeface="Comic Sans MS" panose="030F0702030302020204" pitchFamily="66" charset="0"/>
              </a:rPr>
              <a:t>the Fe-55 5.9-</a:t>
            </a:r>
            <a:r>
              <a:rPr lang="en-US" dirty="0" smtClean="0">
                <a:latin typeface="Comic Sans MS" panose="030F0702030302020204" pitchFamily="66" charset="0"/>
              </a:rPr>
              <a:t>k</a:t>
            </a:r>
            <a:r>
              <a:rPr lang="en-US" dirty="0" smtClean="0">
                <a:latin typeface="Comic Sans MS" panose="030F0702030302020204" pitchFamily="66" charset="0"/>
              </a:rPr>
              <a:t>eV </a:t>
            </a:r>
            <a:r>
              <a:rPr lang="en-US" dirty="0" smtClean="0">
                <a:latin typeface="Comic Sans MS" panose="030F0702030302020204" pitchFamily="66" charset="0"/>
              </a:rPr>
              <a:t>x-ray spectrum: 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069802"/>
              </p:ext>
            </p:extLst>
          </p:nvPr>
        </p:nvGraphicFramePr>
        <p:xfrm>
          <a:off x="1828800" y="2286000"/>
          <a:ext cx="5029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08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411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APD measured spectrum of </a:t>
            </a:r>
            <a:r>
              <a:rPr lang="en-US" sz="2400" dirty="0" smtClean="0">
                <a:latin typeface="Comic Sans MS" pitchFamily="66" charset="0"/>
              </a:rPr>
              <a:t>cosmic rays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219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Under </a:t>
            </a:r>
            <a:r>
              <a:rPr lang="en-US" dirty="0" smtClean="0">
                <a:latin typeface="Comic Sans MS" panose="030F0702030302020204" pitchFamily="66" charset="0"/>
              </a:rPr>
              <a:t>the same conditions, I </a:t>
            </a:r>
            <a:r>
              <a:rPr lang="en-US" dirty="0" smtClean="0">
                <a:latin typeface="Comic Sans MS" panose="030F0702030302020204" pitchFamily="66" charset="0"/>
              </a:rPr>
              <a:t>also measured </a:t>
            </a:r>
            <a:r>
              <a:rPr lang="en-US" dirty="0" smtClean="0">
                <a:latin typeface="Comic Sans MS" panose="030F0702030302020204" pitchFamily="66" charset="0"/>
              </a:rPr>
              <a:t>the cosmic </a:t>
            </a:r>
            <a:r>
              <a:rPr lang="en-US" dirty="0" smtClean="0">
                <a:latin typeface="Comic Sans MS" panose="030F0702030302020204" pitchFamily="66" charset="0"/>
              </a:rPr>
              <a:t>ray spectrum: at </a:t>
            </a:r>
            <a:r>
              <a:rPr lang="en-US" dirty="0" smtClean="0">
                <a:latin typeface="Comic Sans MS" panose="030F0702030302020204" pitchFamily="66" charset="0"/>
              </a:rPr>
              <a:t>-1750 V, I collected, filtered and analyzed a total of </a:t>
            </a:r>
            <a:r>
              <a:rPr lang="en-US" dirty="0" smtClean="0">
                <a:latin typeface="Comic Sans MS" panose="030F0702030302020204" pitchFamily="66" charset="0"/>
              </a:rPr>
              <a:t>~2900 good </a:t>
            </a:r>
            <a:r>
              <a:rPr lang="en-US" dirty="0" smtClean="0">
                <a:latin typeface="Comic Sans MS" panose="030F0702030302020204" pitchFamily="66" charset="0"/>
              </a:rPr>
              <a:t>events. In the </a:t>
            </a:r>
            <a:r>
              <a:rPr lang="en-US" dirty="0" smtClean="0">
                <a:latin typeface="Comic Sans MS" panose="030F0702030302020204" pitchFamily="66" charset="0"/>
              </a:rPr>
              <a:t>histogram </a:t>
            </a:r>
            <a:r>
              <a:rPr lang="en-US" dirty="0" smtClean="0">
                <a:latin typeface="Comic Sans MS" panose="030F0702030302020204" pitchFamily="66" charset="0"/>
              </a:rPr>
              <a:t>below of </a:t>
            </a:r>
            <a:r>
              <a:rPr lang="en-US" dirty="0" smtClean="0">
                <a:latin typeface="Comic Sans MS" panose="030F0702030302020204" pitchFamily="66" charset="0"/>
              </a:rPr>
              <a:t>signal peak amplitude with its Landau </a:t>
            </a:r>
            <a:r>
              <a:rPr lang="en-US" dirty="0" smtClean="0">
                <a:latin typeface="Comic Sans MS" panose="030F0702030302020204" pitchFamily="66" charset="0"/>
              </a:rPr>
              <a:t>fit, </a:t>
            </a:r>
            <a:r>
              <a:rPr lang="en-US" dirty="0" smtClean="0">
                <a:latin typeface="Comic Sans MS" panose="030F0702030302020204" pitchFamily="66" charset="0"/>
              </a:rPr>
              <a:t>the most probable V = </a:t>
            </a:r>
            <a:r>
              <a:rPr lang="en-US" dirty="0" smtClean="0">
                <a:latin typeface="Comic Sans MS" panose="030F0702030302020204" pitchFamily="66" charset="0"/>
              </a:rPr>
              <a:t>52.4 mV</a:t>
            </a:r>
            <a:r>
              <a:rPr lang="en-US" dirty="0" smtClean="0">
                <a:latin typeface="Comic Sans MS" panose="030F0702030302020204" pitchFamily="66" charset="0"/>
              </a:rPr>
              <a:t>, the mean V = </a:t>
            </a:r>
            <a:r>
              <a:rPr lang="en-US" dirty="0" smtClean="0">
                <a:latin typeface="Comic Sans MS" panose="030F0702030302020204" pitchFamily="66" charset="0"/>
              </a:rPr>
              <a:t>127 mV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62600" y="2362200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Fe-55 </a:t>
            </a:r>
            <a:r>
              <a:rPr lang="en-US" dirty="0" smtClean="0">
                <a:latin typeface="Comic Sans MS" panose="030F0702030302020204" pitchFamily="66" charset="0"/>
              </a:rPr>
              <a:t>full-energy </a:t>
            </a:r>
            <a:r>
              <a:rPr lang="en-US" dirty="0" smtClean="0">
                <a:latin typeface="Comic Sans MS" panose="030F0702030302020204" pitchFamily="66" charset="0"/>
              </a:rPr>
              <a:t>peak is </a:t>
            </a:r>
            <a:r>
              <a:rPr lang="en-US" dirty="0" smtClean="0">
                <a:latin typeface="Comic Sans MS" panose="030F0702030302020204" pitchFamily="66" charset="0"/>
              </a:rPr>
              <a:t>~ 38 mV</a:t>
            </a:r>
            <a:r>
              <a:rPr lang="en-US" dirty="0" smtClean="0">
                <a:latin typeface="Comic Sans MS" panose="030F0702030302020204" pitchFamily="66" charset="0"/>
              </a:rPr>
              <a:t>, which corresponds to 1640 e-h pairs, thus we derived: 127/38*1640 = </a:t>
            </a:r>
            <a:r>
              <a:rPr lang="en-US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5481</a:t>
            </a:r>
            <a:r>
              <a:rPr lang="en-US" dirty="0" smtClean="0">
                <a:latin typeface="Comic Sans MS" panose="030F0702030302020204" pitchFamily="66" charset="0"/>
              </a:rPr>
              <a:t> e-h pairs for the mean energy loss of </a:t>
            </a:r>
            <a:r>
              <a:rPr lang="en-US" dirty="0" smtClean="0">
                <a:latin typeface="Comic Sans MS" panose="030F0702030302020204" pitchFamily="66" charset="0"/>
              </a:rPr>
              <a:t>MIP.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This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is close to what </a:t>
            </a:r>
            <a:r>
              <a:rPr lang="en-US" dirty="0" smtClean="0">
                <a:latin typeface="Comic Sans MS" panose="030F0702030302020204" pitchFamily="66" charset="0"/>
              </a:rPr>
              <a:t>I estimated above: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4440- </a:t>
            </a:r>
            <a:r>
              <a:rPr lang="en-US" dirty="0" smtClean="0">
                <a:latin typeface="Comic Sans MS" panose="030F0702030302020204" pitchFamily="66" charset="0"/>
              </a:rPr>
              <a:t>6660 e-h pairs; 52.4/38*1640 = 2261 e-h pairs for the </a:t>
            </a:r>
            <a:r>
              <a:rPr lang="en-US" dirty="0" smtClean="0">
                <a:latin typeface="Comic Sans MS" panose="030F0702030302020204" pitchFamily="66" charset="0"/>
              </a:rPr>
              <a:t>MIP </a:t>
            </a:r>
            <a:r>
              <a:rPr lang="en-US" dirty="0" smtClean="0">
                <a:latin typeface="Comic Sans MS" panose="030F0702030302020204" pitchFamily="66" charset="0"/>
              </a:rPr>
              <a:t>peak.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351636"/>
            <a:ext cx="48196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411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Cosmic-ray </a:t>
            </a:r>
            <a:r>
              <a:rPr lang="en-US" sz="2400" dirty="0" smtClean="0">
                <a:latin typeface="Comic Sans MS" pitchFamily="66" charset="0"/>
              </a:rPr>
              <a:t>events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817122"/>
              </p:ext>
            </p:extLst>
          </p:nvPr>
        </p:nvGraphicFramePr>
        <p:xfrm>
          <a:off x="228600" y="1143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851331"/>
              </p:ext>
            </p:extLst>
          </p:nvPr>
        </p:nvGraphicFramePr>
        <p:xfrm>
          <a:off x="4495800" y="1143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112151"/>
              </p:ext>
            </p:extLst>
          </p:nvPr>
        </p:nvGraphicFramePr>
        <p:xfrm>
          <a:off x="152400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660348"/>
              </p:ext>
            </p:extLst>
          </p:nvPr>
        </p:nvGraphicFramePr>
        <p:xfrm>
          <a:off x="4534786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632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38094</TotalTime>
  <Words>356</Words>
  <Application>Microsoft Office PowerPoint</Application>
  <PresentationFormat>On-screen Show (4:3)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Times New Roman</vt:lpstr>
      <vt:lpstr>Office Theme</vt:lpstr>
      <vt:lpstr> Tests of the signal size of a 64 mm2 mesh APD with cosmic rays and an Fe-55 source</vt:lpstr>
      <vt:lpstr>PowerPoint Presentation</vt:lpstr>
      <vt:lpstr>PowerPoint Presentation</vt:lpstr>
      <vt:lpstr>Cosmic-ray events</vt:lpstr>
      <vt:lpstr>APD measured spectrum of Fe-55 x-rays</vt:lpstr>
      <vt:lpstr>APD measured spectrum of cosmic rays</vt:lpstr>
      <vt:lpstr>Cosmic-ray events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timing test setup</dc:title>
  <dc:creator>Princeton Affiliate</dc:creator>
  <cp:lastModifiedBy>Kirk T McDonald</cp:lastModifiedBy>
  <cp:revision>249</cp:revision>
  <dcterms:created xsi:type="dcterms:W3CDTF">2012-01-12T18:16:11Z</dcterms:created>
  <dcterms:modified xsi:type="dcterms:W3CDTF">2016-03-31T17:38:56Z</dcterms:modified>
</cp:coreProperties>
</file>